
<file path=[Content_Types].xml><?xml version="1.0" encoding="utf-8"?>
<Types xmlns="http://schemas.openxmlformats.org/package/2006/content-types">
  <Default Extension="jpeg" ContentType="image/jpeg"/>
  <Default Extension="jpg" ContentType="image/jpeg"/>
  <Default Extension="rels" ContentType="application/vnd.openxmlformats-package.relationships+xml"/>
  <Default Extension="xlsx" ContentType="application/vnd.openxmlformats-officedocument.spreadsheetml.sheet"/>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officeDocument/2006/relationships/officeDocument" Target="ppt/presentation.xml"/><Relationship Id="rId1" Type="http://schemas.microsoft.com/office/2011/relationships/webextensiontaskpanes" Target="ppt/webextensions/taskpanes.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3" r:id="rId1"/>
  </p:sldMasterIdLst>
  <p:notesMasterIdLst>
    <p:notesMasterId r:id="rId14"/>
  </p:notesMasterIdLst>
  <p:sldIdLst>
    <p:sldId id="257" r:id="rId2"/>
    <p:sldId id="278" r:id="rId3"/>
    <p:sldId id="262" r:id="rId4"/>
    <p:sldId id="258" r:id="rId5"/>
    <p:sldId id="260" r:id="rId6"/>
    <p:sldId id="285" r:id="rId7"/>
    <p:sldId id="259" r:id="rId8"/>
    <p:sldId id="261" r:id="rId9"/>
    <p:sldId id="269" r:id="rId10"/>
    <p:sldId id="277" r:id="rId11"/>
    <p:sldId id="279" r:id="rId12"/>
    <p:sldId id="283" r:id="rId13"/>
  </p:sldIdLst>
  <p:sldSz cx="12193588" cy="6858000"/>
  <p:notesSz cx="6858000" cy="9144000"/>
  <p:defaultTextStyle>
    <a:defPPr>
      <a:defRPr lang="en-US"/>
    </a:defPPr>
    <a:lvl1pPr marL="0" algn="l" defTabSz="457120" rtl="0" eaLnBrk="1" latinLnBrk="0" hangingPunct="1">
      <a:defRPr sz="1799" kern="1200">
        <a:solidFill>
          <a:schemeClr val="tx1"/>
        </a:solidFill>
        <a:latin typeface="+mn-lt"/>
        <a:ea typeface="+mn-ea"/>
        <a:cs typeface="+mn-cs"/>
      </a:defRPr>
    </a:lvl1pPr>
    <a:lvl2pPr marL="457120" algn="l" defTabSz="457120" rtl="0" eaLnBrk="1" latinLnBrk="0" hangingPunct="1">
      <a:defRPr sz="1799" kern="1200">
        <a:solidFill>
          <a:schemeClr val="tx1"/>
        </a:solidFill>
        <a:latin typeface="+mn-lt"/>
        <a:ea typeface="+mn-ea"/>
        <a:cs typeface="+mn-cs"/>
      </a:defRPr>
    </a:lvl2pPr>
    <a:lvl3pPr marL="914241" algn="l" defTabSz="457120" rtl="0" eaLnBrk="1" latinLnBrk="0" hangingPunct="1">
      <a:defRPr sz="1799" kern="1200">
        <a:solidFill>
          <a:schemeClr val="tx1"/>
        </a:solidFill>
        <a:latin typeface="+mn-lt"/>
        <a:ea typeface="+mn-ea"/>
        <a:cs typeface="+mn-cs"/>
      </a:defRPr>
    </a:lvl3pPr>
    <a:lvl4pPr marL="1371361" algn="l" defTabSz="457120" rtl="0" eaLnBrk="1" latinLnBrk="0" hangingPunct="1">
      <a:defRPr sz="1799" kern="1200">
        <a:solidFill>
          <a:schemeClr val="tx1"/>
        </a:solidFill>
        <a:latin typeface="+mn-lt"/>
        <a:ea typeface="+mn-ea"/>
        <a:cs typeface="+mn-cs"/>
      </a:defRPr>
    </a:lvl4pPr>
    <a:lvl5pPr marL="1828482" algn="l" defTabSz="457120" rtl="0" eaLnBrk="1" latinLnBrk="0" hangingPunct="1">
      <a:defRPr sz="1799" kern="1200">
        <a:solidFill>
          <a:schemeClr val="tx1"/>
        </a:solidFill>
        <a:latin typeface="+mn-lt"/>
        <a:ea typeface="+mn-ea"/>
        <a:cs typeface="+mn-cs"/>
      </a:defRPr>
    </a:lvl5pPr>
    <a:lvl6pPr marL="2285602" algn="l" defTabSz="457120" rtl="0" eaLnBrk="1" latinLnBrk="0" hangingPunct="1">
      <a:defRPr sz="1799" kern="1200">
        <a:solidFill>
          <a:schemeClr val="tx1"/>
        </a:solidFill>
        <a:latin typeface="+mn-lt"/>
        <a:ea typeface="+mn-ea"/>
        <a:cs typeface="+mn-cs"/>
      </a:defRPr>
    </a:lvl6pPr>
    <a:lvl7pPr marL="2742723" algn="l" defTabSz="457120" rtl="0" eaLnBrk="1" latinLnBrk="0" hangingPunct="1">
      <a:defRPr sz="1799" kern="1200">
        <a:solidFill>
          <a:schemeClr val="tx1"/>
        </a:solidFill>
        <a:latin typeface="+mn-lt"/>
        <a:ea typeface="+mn-ea"/>
        <a:cs typeface="+mn-cs"/>
      </a:defRPr>
    </a:lvl7pPr>
    <a:lvl8pPr marL="3199843" algn="l" defTabSz="457120" rtl="0" eaLnBrk="1" latinLnBrk="0" hangingPunct="1">
      <a:defRPr sz="1799" kern="1200">
        <a:solidFill>
          <a:schemeClr val="tx1"/>
        </a:solidFill>
        <a:latin typeface="+mn-lt"/>
        <a:ea typeface="+mn-ea"/>
        <a:cs typeface="+mn-cs"/>
      </a:defRPr>
    </a:lvl8pPr>
    <a:lvl9pPr marL="3656964" algn="l" defTabSz="457120" rtl="0" eaLnBrk="1" latinLnBrk="0" hangingPunct="1">
      <a:defRPr sz="1799"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15:guide id="1" orient="horz" pos="2880" userDrawn="1">
          <p15:clr>
            <a:srgbClr val="A4A3A4"/>
          </p15:clr>
        </p15:guide>
        <p15:guide id="2" pos="2160"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farid nurjamil" initials="fn" lastIdx="1" clrIdx="0">
    <p:extLst>
      <p:ext uri="{19B8F6BF-5375-455C-9EA6-DF929625EA0E}">
        <p15:presenceInfo xmlns:p15="http://schemas.microsoft.com/office/powerpoint/2012/main" userId="8f222afd016eafa4"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545454"/>
    <a:srgbClr val="474747"/>
    <a:srgbClr val="525252"/>
    <a:srgbClr val="404040"/>
    <a:srgbClr val="E2D57B"/>
    <a:srgbClr val="F3F3F3"/>
    <a:srgbClr val="EEEEF0"/>
    <a:srgbClr val="DDDEE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6437" autoAdjust="0"/>
    <p:restoredTop sz="94293" autoAdjust="0"/>
  </p:normalViewPr>
  <p:slideViewPr>
    <p:cSldViewPr snapToGrid="0">
      <p:cViewPr>
        <p:scale>
          <a:sx n="66" d="100"/>
          <a:sy n="66" d="100"/>
        </p:scale>
        <p:origin x="428" y="52"/>
      </p:cViewPr>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notesViewPr>
    <p:cSldViewPr snapToGrid="0" showGuides="1">
      <p:cViewPr varScale="1">
        <p:scale>
          <a:sx n="59" d="100"/>
          <a:sy n="59" d="100"/>
        </p:scale>
        <p:origin x="2790" y="84"/>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theme" Target="theme/theme1.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commentAuthors" Target="commentAuthors.xml"/><Relationship Id="rId10" Type="http://schemas.openxmlformats.org/officeDocument/2006/relationships/slide" Target="slides/slide9.xml"/><Relationship Id="rId19"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cked"/>
        <c:varyColors val="0"/>
        <c:ser>
          <c:idx val="0"/>
          <c:order val="0"/>
          <c:tx>
            <c:strRef>
              <c:f>Sheet1!$B$1</c:f>
              <c:strCache>
                <c:ptCount val="1"/>
                <c:pt idx="0">
                  <c:v>Recovered</c:v>
                </c:pt>
              </c:strCache>
            </c:strRef>
          </c:tx>
          <c:spPr>
            <a:ln w="50800" cap="rnd">
              <a:solidFill>
                <a:schemeClr val="accent1"/>
              </a:solidFill>
              <a:round/>
              <a:tailEnd type="oval"/>
            </a:ln>
            <a:effectLst/>
          </c:spPr>
          <c:marker>
            <c:symbol val="none"/>
          </c:marker>
          <c:dPt>
            <c:idx val="1"/>
            <c:marker>
              <c:symbol val="none"/>
            </c:marker>
            <c:bubble3D val="0"/>
            <c:spPr>
              <a:ln w="50800" cap="rnd">
                <a:solidFill>
                  <a:schemeClr val="accent1"/>
                </a:solidFill>
                <a:round/>
                <a:tailEnd type="oval" w="sm" len="sm"/>
              </a:ln>
              <a:effectLst/>
            </c:spPr>
            <c:extLst>
              <c:ext xmlns:c16="http://schemas.microsoft.com/office/drawing/2014/chart" uri="{C3380CC4-5D6E-409C-BE32-E72D297353CC}">
                <c16:uniqueId val="{00000001-7815-4632-A147-B981D42DF4F1}"/>
              </c:ext>
            </c:extLst>
          </c:dPt>
          <c:dPt>
            <c:idx val="2"/>
            <c:marker>
              <c:symbol val="none"/>
            </c:marker>
            <c:bubble3D val="0"/>
            <c:spPr>
              <a:ln w="50800" cap="rnd">
                <a:solidFill>
                  <a:schemeClr val="accent1"/>
                </a:solidFill>
                <a:round/>
                <a:tailEnd type="oval" w="sm" len="sm"/>
              </a:ln>
              <a:effectLst/>
            </c:spPr>
            <c:extLst>
              <c:ext xmlns:c16="http://schemas.microsoft.com/office/drawing/2014/chart" uri="{C3380CC4-5D6E-409C-BE32-E72D297353CC}">
                <c16:uniqueId val="{00000003-7815-4632-A147-B981D42DF4F1}"/>
              </c:ext>
            </c:extLst>
          </c:dPt>
          <c:dPt>
            <c:idx val="3"/>
            <c:marker>
              <c:symbol val="none"/>
            </c:marker>
            <c:bubble3D val="0"/>
            <c:spPr>
              <a:ln w="50800" cap="rnd">
                <a:solidFill>
                  <a:schemeClr val="accent1"/>
                </a:solidFill>
                <a:round/>
                <a:tailEnd type="oval" w="sm" len="sm"/>
              </a:ln>
              <a:effectLst/>
            </c:spPr>
            <c:extLst>
              <c:ext xmlns:c16="http://schemas.microsoft.com/office/drawing/2014/chart" uri="{C3380CC4-5D6E-409C-BE32-E72D297353CC}">
                <c16:uniqueId val="{00000005-7815-4632-A147-B981D42DF4F1}"/>
              </c:ext>
            </c:extLst>
          </c:dPt>
          <c:dPt>
            <c:idx val="4"/>
            <c:marker>
              <c:symbol val="none"/>
            </c:marker>
            <c:bubble3D val="0"/>
            <c:spPr>
              <a:ln w="50800" cap="rnd">
                <a:solidFill>
                  <a:schemeClr val="accent1"/>
                </a:solidFill>
                <a:round/>
                <a:tailEnd type="oval" w="sm" len="sm"/>
              </a:ln>
              <a:effectLst/>
            </c:spPr>
            <c:extLst>
              <c:ext xmlns:c16="http://schemas.microsoft.com/office/drawing/2014/chart" uri="{C3380CC4-5D6E-409C-BE32-E72D297353CC}">
                <c16:uniqueId val="{00000007-7815-4632-A147-B981D42DF4F1}"/>
              </c:ext>
            </c:extLst>
          </c:dPt>
          <c:dPt>
            <c:idx val="5"/>
            <c:marker>
              <c:symbol val="none"/>
            </c:marker>
            <c:bubble3D val="0"/>
            <c:spPr>
              <a:ln w="50800" cap="rnd">
                <a:solidFill>
                  <a:schemeClr val="accent1"/>
                </a:solidFill>
                <a:round/>
                <a:tailEnd type="oval" w="sm" len="sm"/>
              </a:ln>
              <a:effectLst/>
            </c:spPr>
            <c:extLst>
              <c:ext xmlns:c16="http://schemas.microsoft.com/office/drawing/2014/chart" uri="{C3380CC4-5D6E-409C-BE32-E72D297353CC}">
                <c16:uniqueId val="{00000009-7815-4632-A147-B981D42DF4F1}"/>
              </c:ext>
            </c:extLst>
          </c:dPt>
          <c:dPt>
            <c:idx val="6"/>
            <c:marker>
              <c:symbol val="none"/>
            </c:marker>
            <c:bubble3D val="0"/>
            <c:spPr>
              <a:ln w="50800" cap="rnd">
                <a:solidFill>
                  <a:schemeClr val="accent1"/>
                </a:solidFill>
                <a:round/>
                <a:tailEnd type="oval" w="sm" len="sm"/>
              </a:ln>
              <a:effectLst/>
            </c:spPr>
            <c:extLst>
              <c:ext xmlns:c16="http://schemas.microsoft.com/office/drawing/2014/chart" uri="{C3380CC4-5D6E-409C-BE32-E72D297353CC}">
                <c16:uniqueId val="{0000000B-7815-4632-A147-B981D42DF4F1}"/>
              </c:ext>
            </c:extLst>
          </c:dPt>
          <c:dPt>
            <c:idx val="7"/>
            <c:marker>
              <c:symbol val="none"/>
            </c:marker>
            <c:bubble3D val="0"/>
            <c:spPr>
              <a:ln w="50800" cap="rnd">
                <a:solidFill>
                  <a:schemeClr val="accent1"/>
                </a:solidFill>
                <a:round/>
                <a:tailEnd type="oval" w="sm" len="sm"/>
              </a:ln>
              <a:effectLst/>
            </c:spPr>
            <c:extLst>
              <c:ext xmlns:c16="http://schemas.microsoft.com/office/drawing/2014/chart" uri="{C3380CC4-5D6E-409C-BE32-E72D297353CC}">
                <c16:uniqueId val="{0000000D-7815-4632-A147-B981D42DF4F1}"/>
              </c:ext>
            </c:extLst>
          </c:dPt>
          <c:dPt>
            <c:idx val="8"/>
            <c:marker>
              <c:symbol val="none"/>
            </c:marker>
            <c:bubble3D val="0"/>
            <c:spPr>
              <a:ln w="50800" cap="rnd">
                <a:solidFill>
                  <a:schemeClr val="accent1"/>
                </a:solidFill>
                <a:round/>
                <a:tailEnd type="oval" w="sm" len="sm"/>
              </a:ln>
              <a:effectLst/>
            </c:spPr>
            <c:extLst>
              <c:ext xmlns:c16="http://schemas.microsoft.com/office/drawing/2014/chart" uri="{C3380CC4-5D6E-409C-BE32-E72D297353CC}">
                <c16:uniqueId val="{0000000F-7815-4632-A147-B981D42DF4F1}"/>
              </c:ext>
            </c:extLst>
          </c:dPt>
          <c:dPt>
            <c:idx val="9"/>
            <c:marker>
              <c:symbol val="none"/>
            </c:marker>
            <c:bubble3D val="0"/>
            <c:spPr>
              <a:ln w="50800" cap="rnd">
                <a:solidFill>
                  <a:schemeClr val="accent1"/>
                </a:solidFill>
                <a:round/>
                <a:tailEnd type="oval" w="sm" len="sm"/>
              </a:ln>
              <a:effectLst/>
            </c:spPr>
            <c:extLst>
              <c:ext xmlns:c16="http://schemas.microsoft.com/office/drawing/2014/chart" uri="{C3380CC4-5D6E-409C-BE32-E72D297353CC}">
                <c16:uniqueId val="{00000011-7815-4632-A147-B981D42DF4F1}"/>
              </c:ext>
            </c:extLst>
          </c:dPt>
          <c:dPt>
            <c:idx val="10"/>
            <c:marker>
              <c:symbol val="none"/>
            </c:marker>
            <c:bubble3D val="0"/>
            <c:spPr>
              <a:ln w="50800" cap="rnd">
                <a:solidFill>
                  <a:schemeClr val="accent1"/>
                </a:solidFill>
                <a:round/>
                <a:tailEnd type="oval" w="sm" len="sm"/>
              </a:ln>
              <a:effectLst/>
            </c:spPr>
            <c:extLst>
              <c:ext xmlns:c16="http://schemas.microsoft.com/office/drawing/2014/chart" uri="{C3380CC4-5D6E-409C-BE32-E72D297353CC}">
                <c16:uniqueId val="{00000013-7815-4632-A147-B981D42DF4F1}"/>
              </c:ext>
            </c:extLst>
          </c:dPt>
          <c:dPt>
            <c:idx val="11"/>
            <c:marker>
              <c:symbol val="none"/>
            </c:marker>
            <c:bubble3D val="0"/>
            <c:spPr>
              <a:ln w="50800" cap="rnd">
                <a:solidFill>
                  <a:schemeClr val="accent1"/>
                </a:solidFill>
                <a:round/>
                <a:tailEnd type="oval" w="sm" len="sm"/>
              </a:ln>
              <a:effectLst/>
            </c:spPr>
            <c:extLst>
              <c:ext xmlns:c16="http://schemas.microsoft.com/office/drawing/2014/chart" uri="{C3380CC4-5D6E-409C-BE32-E72D297353CC}">
                <c16:uniqueId val="{00000015-7815-4632-A147-B981D42DF4F1}"/>
              </c:ext>
            </c:extLst>
          </c:dPt>
          <c:dPt>
            <c:idx val="12"/>
            <c:marker>
              <c:symbol val="none"/>
            </c:marker>
            <c:bubble3D val="0"/>
            <c:spPr>
              <a:ln w="50800" cap="rnd">
                <a:solidFill>
                  <a:schemeClr val="accent1"/>
                </a:solidFill>
                <a:round/>
                <a:tailEnd type="oval" w="sm" len="sm"/>
              </a:ln>
              <a:effectLst/>
            </c:spPr>
            <c:extLst>
              <c:ext xmlns:c16="http://schemas.microsoft.com/office/drawing/2014/chart" uri="{C3380CC4-5D6E-409C-BE32-E72D297353CC}">
                <c16:uniqueId val="{00000017-7815-4632-A147-B981D42DF4F1}"/>
              </c:ext>
            </c:extLst>
          </c:dPt>
          <c:cat>
            <c:numRef>
              <c:f>Sheet1!$A$2:$A$14</c:f>
              <c:numCache>
                <c:formatCode>dd/mm</c:formatCode>
                <c:ptCount val="13"/>
                <c:pt idx="0">
                  <c:v>43852</c:v>
                </c:pt>
                <c:pt idx="1">
                  <c:v>43855</c:v>
                </c:pt>
                <c:pt idx="2">
                  <c:v>43858</c:v>
                </c:pt>
                <c:pt idx="3">
                  <c:v>43861</c:v>
                </c:pt>
                <c:pt idx="4">
                  <c:v>43864</c:v>
                </c:pt>
                <c:pt idx="5">
                  <c:v>43867</c:v>
                </c:pt>
                <c:pt idx="6">
                  <c:v>43870</c:v>
                </c:pt>
                <c:pt idx="7">
                  <c:v>43873</c:v>
                </c:pt>
                <c:pt idx="8">
                  <c:v>43876</c:v>
                </c:pt>
                <c:pt idx="9">
                  <c:v>43879</c:v>
                </c:pt>
                <c:pt idx="10">
                  <c:v>43882</c:v>
                </c:pt>
                <c:pt idx="11">
                  <c:v>43885</c:v>
                </c:pt>
                <c:pt idx="12">
                  <c:v>43888</c:v>
                </c:pt>
              </c:numCache>
            </c:numRef>
          </c:cat>
          <c:val>
            <c:numRef>
              <c:f>Sheet1!$B$2:$B$14</c:f>
              <c:numCache>
                <c:formatCode>General</c:formatCode>
                <c:ptCount val="13"/>
                <c:pt idx="0">
                  <c:v>580</c:v>
                </c:pt>
                <c:pt idx="1">
                  <c:v>2015</c:v>
                </c:pt>
                <c:pt idx="2">
                  <c:v>6058</c:v>
                </c:pt>
                <c:pt idx="3">
                  <c:v>11950</c:v>
                </c:pt>
                <c:pt idx="4">
                  <c:v>20630</c:v>
                </c:pt>
                <c:pt idx="5">
                  <c:v>31439</c:v>
                </c:pt>
                <c:pt idx="6">
                  <c:v>40553</c:v>
                </c:pt>
                <c:pt idx="7">
                  <c:v>59287</c:v>
                </c:pt>
                <c:pt idx="8">
                  <c:v>69197</c:v>
                </c:pt>
                <c:pt idx="9">
                  <c:v>40553</c:v>
                </c:pt>
                <c:pt idx="10">
                  <c:v>31439</c:v>
                </c:pt>
                <c:pt idx="11">
                  <c:v>40553</c:v>
                </c:pt>
                <c:pt idx="12">
                  <c:v>31439</c:v>
                </c:pt>
              </c:numCache>
            </c:numRef>
          </c:val>
          <c:smooth val="0"/>
          <c:extLst>
            <c:ext xmlns:c16="http://schemas.microsoft.com/office/drawing/2014/chart" uri="{C3380CC4-5D6E-409C-BE32-E72D297353CC}">
              <c16:uniqueId val="{00000024-7815-4632-A147-B981D42DF4F1}"/>
            </c:ext>
          </c:extLst>
        </c:ser>
        <c:ser>
          <c:idx val="1"/>
          <c:order val="1"/>
          <c:tx>
            <c:strRef>
              <c:f>Sheet1!#REF!</c:f>
              <c:strCache>
                <c:ptCount val="1"/>
                <c:pt idx="0">
                  <c:v>#REF!</c:v>
                </c:pt>
              </c:strCache>
            </c:strRef>
          </c:tx>
          <c:spPr>
            <a:ln w="63500" cap="rnd">
              <a:solidFill>
                <a:schemeClr val="accent1"/>
              </a:solidFill>
              <a:round/>
              <a:headEnd w="sm" len="sm"/>
            </a:ln>
            <a:effectLst/>
          </c:spPr>
          <c:marker>
            <c:symbol val="none"/>
          </c:marker>
          <c:dPt>
            <c:idx val="1"/>
            <c:marker>
              <c:symbol val="none"/>
            </c:marker>
            <c:bubble3D val="0"/>
            <c:spPr>
              <a:ln w="63500" cap="rnd">
                <a:solidFill>
                  <a:schemeClr val="accent1"/>
                </a:solidFill>
                <a:round/>
                <a:headEnd w="sm" len="sm"/>
                <a:tailEnd type="oval"/>
              </a:ln>
              <a:effectLst/>
            </c:spPr>
            <c:extLst>
              <c:ext xmlns:c16="http://schemas.microsoft.com/office/drawing/2014/chart" uri="{C3380CC4-5D6E-409C-BE32-E72D297353CC}">
                <c16:uniqueId val="{00000026-7815-4632-A147-B981D42DF4F1}"/>
              </c:ext>
            </c:extLst>
          </c:dPt>
          <c:dPt>
            <c:idx val="2"/>
            <c:marker>
              <c:symbol val="none"/>
            </c:marker>
            <c:bubble3D val="0"/>
            <c:spPr>
              <a:ln w="63500" cap="rnd">
                <a:solidFill>
                  <a:schemeClr val="accent1"/>
                </a:solidFill>
                <a:round/>
                <a:headEnd w="sm" len="sm"/>
                <a:tailEnd type="oval"/>
              </a:ln>
              <a:effectLst/>
            </c:spPr>
            <c:extLst>
              <c:ext xmlns:c16="http://schemas.microsoft.com/office/drawing/2014/chart" uri="{C3380CC4-5D6E-409C-BE32-E72D297353CC}">
                <c16:uniqueId val="{00000028-7815-4632-A147-B981D42DF4F1}"/>
              </c:ext>
            </c:extLst>
          </c:dPt>
          <c:dPt>
            <c:idx val="3"/>
            <c:marker>
              <c:symbol val="none"/>
            </c:marker>
            <c:bubble3D val="0"/>
            <c:spPr>
              <a:ln w="63500" cap="rnd">
                <a:solidFill>
                  <a:schemeClr val="accent1"/>
                </a:solidFill>
                <a:round/>
                <a:headEnd w="sm" len="sm"/>
                <a:tailEnd type="oval"/>
              </a:ln>
              <a:effectLst/>
            </c:spPr>
            <c:extLst>
              <c:ext xmlns:c16="http://schemas.microsoft.com/office/drawing/2014/chart" uri="{C3380CC4-5D6E-409C-BE32-E72D297353CC}">
                <c16:uniqueId val="{0000002A-7815-4632-A147-B981D42DF4F1}"/>
              </c:ext>
            </c:extLst>
          </c:dPt>
          <c:dPt>
            <c:idx val="4"/>
            <c:marker>
              <c:symbol val="none"/>
            </c:marker>
            <c:bubble3D val="0"/>
            <c:spPr>
              <a:ln w="63500" cap="rnd">
                <a:solidFill>
                  <a:schemeClr val="accent1"/>
                </a:solidFill>
                <a:round/>
                <a:headEnd w="sm" len="sm"/>
                <a:tailEnd type="oval"/>
              </a:ln>
              <a:effectLst/>
            </c:spPr>
            <c:extLst>
              <c:ext xmlns:c16="http://schemas.microsoft.com/office/drawing/2014/chart" uri="{C3380CC4-5D6E-409C-BE32-E72D297353CC}">
                <c16:uniqueId val="{0000002C-7815-4632-A147-B981D42DF4F1}"/>
              </c:ext>
            </c:extLst>
          </c:dPt>
          <c:dPt>
            <c:idx val="5"/>
            <c:marker>
              <c:symbol val="none"/>
            </c:marker>
            <c:bubble3D val="0"/>
            <c:spPr>
              <a:ln w="63500" cap="rnd">
                <a:solidFill>
                  <a:schemeClr val="accent1"/>
                </a:solidFill>
                <a:round/>
                <a:headEnd w="sm" len="sm"/>
                <a:tailEnd type="oval"/>
              </a:ln>
              <a:effectLst/>
            </c:spPr>
            <c:extLst>
              <c:ext xmlns:c16="http://schemas.microsoft.com/office/drawing/2014/chart" uri="{C3380CC4-5D6E-409C-BE32-E72D297353CC}">
                <c16:uniqueId val="{0000002E-7815-4632-A147-B981D42DF4F1}"/>
              </c:ext>
            </c:extLst>
          </c:dPt>
          <c:dPt>
            <c:idx val="6"/>
            <c:marker>
              <c:symbol val="none"/>
            </c:marker>
            <c:bubble3D val="0"/>
            <c:spPr>
              <a:ln w="63500" cap="rnd">
                <a:solidFill>
                  <a:schemeClr val="accent1"/>
                </a:solidFill>
                <a:round/>
                <a:headEnd w="sm" len="sm"/>
                <a:tailEnd type="oval"/>
              </a:ln>
              <a:effectLst/>
            </c:spPr>
            <c:extLst>
              <c:ext xmlns:c16="http://schemas.microsoft.com/office/drawing/2014/chart" uri="{C3380CC4-5D6E-409C-BE32-E72D297353CC}">
                <c16:uniqueId val="{00000030-7815-4632-A147-B981D42DF4F1}"/>
              </c:ext>
            </c:extLst>
          </c:dPt>
          <c:dPt>
            <c:idx val="7"/>
            <c:marker>
              <c:symbol val="none"/>
            </c:marker>
            <c:bubble3D val="0"/>
            <c:spPr>
              <a:ln w="63500" cap="rnd">
                <a:solidFill>
                  <a:schemeClr val="accent1"/>
                </a:solidFill>
                <a:round/>
                <a:headEnd w="sm" len="sm"/>
                <a:tailEnd type="oval"/>
              </a:ln>
              <a:effectLst/>
            </c:spPr>
            <c:extLst>
              <c:ext xmlns:c16="http://schemas.microsoft.com/office/drawing/2014/chart" uri="{C3380CC4-5D6E-409C-BE32-E72D297353CC}">
                <c16:uniqueId val="{00000032-7815-4632-A147-B981D42DF4F1}"/>
              </c:ext>
            </c:extLst>
          </c:dPt>
          <c:dPt>
            <c:idx val="8"/>
            <c:marker>
              <c:symbol val="none"/>
            </c:marker>
            <c:bubble3D val="0"/>
            <c:spPr>
              <a:ln w="63500" cap="rnd">
                <a:solidFill>
                  <a:schemeClr val="accent1"/>
                </a:solidFill>
                <a:round/>
                <a:headEnd w="sm" len="sm"/>
                <a:tailEnd type="oval"/>
              </a:ln>
              <a:effectLst/>
            </c:spPr>
            <c:extLst>
              <c:ext xmlns:c16="http://schemas.microsoft.com/office/drawing/2014/chart" uri="{C3380CC4-5D6E-409C-BE32-E72D297353CC}">
                <c16:uniqueId val="{00000034-7815-4632-A147-B981D42DF4F1}"/>
              </c:ext>
            </c:extLst>
          </c:dPt>
          <c:dPt>
            <c:idx val="9"/>
            <c:marker>
              <c:symbol val="none"/>
            </c:marker>
            <c:bubble3D val="0"/>
            <c:spPr>
              <a:ln w="63500" cap="rnd">
                <a:solidFill>
                  <a:schemeClr val="accent1"/>
                </a:solidFill>
                <a:round/>
                <a:headEnd w="sm" len="sm"/>
                <a:tailEnd type="oval"/>
              </a:ln>
              <a:effectLst/>
            </c:spPr>
            <c:extLst>
              <c:ext xmlns:c16="http://schemas.microsoft.com/office/drawing/2014/chart" uri="{C3380CC4-5D6E-409C-BE32-E72D297353CC}">
                <c16:uniqueId val="{00000036-7815-4632-A147-B981D42DF4F1}"/>
              </c:ext>
            </c:extLst>
          </c:dPt>
          <c:dPt>
            <c:idx val="10"/>
            <c:marker>
              <c:symbol val="none"/>
            </c:marker>
            <c:bubble3D val="0"/>
            <c:spPr>
              <a:ln w="63500" cap="rnd">
                <a:solidFill>
                  <a:schemeClr val="accent1"/>
                </a:solidFill>
                <a:round/>
                <a:headEnd w="sm" len="sm"/>
                <a:tailEnd type="oval"/>
              </a:ln>
              <a:effectLst/>
            </c:spPr>
            <c:extLst>
              <c:ext xmlns:c16="http://schemas.microsoft.com/office/drawing/2014/chart" uri="{C3380CC4-5D6E-409C-BE32-E72D297353CC}">
                <c16:uniqueId val="{00000038-7815-4632-A147-B981D42DF4F1}"/>
              </c:ext>
            </c:extLst>
          </c:dPt>
          <c:dPt>
            <c:idx val="11"/>
            <c:marker>
              <c:symbol val="none"/>
            </c:marker>
            <c:bubble3D val="0"/>
            <c:spPr>
              <a:ln w="63500" cap="rnd">
                <a:solidFill>
                  <a:schemeClr val="accent1"/>
                </a:solidFill>
                <a:round/>
                <a:headEnd w="sm" len="sm"/>
                <a:tailEnd type="oval"/>
              </a:ln>
              <a:effectLst/>
            </c:spPr>
            <c:extLst>
              <c:ext xmlns:c16="http://schemas.microsoft.com/office/drawing/2014/chart" uri="{C3380CC4-5D6E-409C-BE32-E72D297353CC}">
                <c16:uniqueId val="{0000003A-7815-4632-A147-B981D42DF4F1}"/>
              </c:ext>
            </c:extLst>
          </c:dPt>
          <c:cat>
            <c:numRef>
              <c:f>Sheet1!$A$2:$A$14</c:f>
              <c:numCache>
                <c:formatCode>dd/mm</c:formatCode>
                <c:ptCount val="13"/>
                <c:pt idx="0">
                  <c:v>43852</c:v>
                </c:pt>
                <c:pt idx="1">
                  <c:v>43855</c:v>
                </c:pt>
                <c:pt idx="2">
                  <c:v>43858</c:v>
                </c:pt>
                <c:pt idx="3">
                  <c:v>43861</c:v>
                </c:pt>
                <c:pt idx="4">
                  <c:v>43864</c:v>
                </c:pt>
                <c:pt idx="5">
                  <c:v>43867</c:v>
                </c:pt>
                <c:pt idx="6">
                  <c:v>43870</c:v>
                </c:pt>
                <c:pt idx="7">
                  <c:v>43873</c:v>
                </c:pt>
                <c:pt idx="8">
                  <c:v>43876</c:v>
                </c:pt>
                <c:pt idx="9">
                  <c:v>43879</c:v>
                </c:pt>
                <c:pt idx="10">
                  <c:v>43882</c:v>
                </c:pt>
                <c:pt idx="11">
                  <c:v>43885</c:v>
                </c:pt>
                <c:pt idx="12">
                  <c:v>43888</c:v>
                </c:pt>
              </c:numCache>
            </c:numRef>
          </c:cat>
          <c:val>
            <c:numRef>
              <c:f>Sheet1!#REF!</c:f>
              <c:numCache>
                <c:formatCode>General</c:formatCode>
                <c:ptCount val="1"/>
                <c:pt idx="0">
                  <c:v>1</c:v>
                </c:pt>
              </c:numCache>
            </c:numRef>
          </c:val>
          <c:smooth val="0"/>
          <c:extLst>
            <c:ext xmlns:c16="http://schemas.microsoft.com/office/drawing/2014/chart" uri="{C3380CC4-5D6E-409C-BE32-E72D297353CC}">
              <c16:uniqueId val="{0000003B-7815-4632-A147-B981D42DF4F1}"/>
            </c:ext>
          </c:extLst>
        </c:ser>
        <c:dLbls>
          <c:showLegendKey val="0"/>
          <c:showVal val="0"/>
          <c:showCatName val="0"/>
          <c:showSerName val="0"/>
          <c:showPercent val="0"/>
          <c:showBubbleSize val="0"/>
        </c:dLbls>
        <c:smooth val="0"/>
        <c:axId val="807504463"/>
        <c:axId val="895659679"/>
      </c:lineChart>
      <c:catAx>
        <c:axId val="807504463"/>
        <c:scaling>
          <c:orientation val="minMax"/>
        </c:scaling>
        <c:delete val="0"/>
        <c:axPos val="b"/>
        <c:numFmt formatCode="dd/mm" sourceLinked="0"/>
        <c:majorTickMark val="none"/>
        <c:minorTickMark val="none"/>
        <c:tickLblPos val="high"/>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500" b="0" i="0" u="none" strike="noStrike" kern="1200" baseline="0">
                <a:solidFill>
                  <a:schemeClr val="bg1">
                    <a:lumMod val="75000"/>
                  </a:schemeClr>
                </a:solidFill>
                <a:latin typeface="+mn-lt"/>
                <a:ea typeface="+mn-ea"/>
                <a:cs typeface="+mn-cs"/>
              </a:defRPr>
            </a:pPr>
            <a:endParaRPr lang="fr-FR"/>
          </a:p>
        </c:txPr>
        <c:crossAx val="895659679"/>
        <c:crosses val="autoZero"/>
        <c:auto val="0"/>
        <c:lblAlgn val="ctr"/>
        <c:lblOffset val="100"/>
        <c:noMultiLvlLbl val="0"/>
      </c:catAx>
      <c:valAx>
        <c:axId val="895659679"/>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50000"/>
                    <a:lumOff val="50000"/>
                  </a:schemeClr>
                </a:solidFill>
                <a:latin typeface="+mn-lt"/>
                <a:ea typeface="+mn-ea"/>
                <a:cs typeface="+mn-cs"/>
              </a:defRPr>
            </a:pPr>
            <a:endParaRPr lang="fr-FR"/>
          </a:p>
        </c:txPr>
        <c:crossAx val="807504463"/>
        <c:crosses val="autoZero"/>
        <c:crossBetween val="between"/>
        <c:dispUnits>
          <c:builtInUnit val="thousands"/>
        </c:dispUnits>
      </c:valAx>
      <c:spPr>
        <a:noFill/>
        <a:ln>
          <a:noFill/>
        </a:ln>
        <a:effectLst/>
      </c:spPr>
    </c:plotArea>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fr-FR"/>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cked"/>
        <c:varyColors val="0"/>
        <c:ser>
          <c:idx val="0"/>
          <c:order val="0"/>
          <c:tx>
            <c:strRef>
              <c:f>Sheet1!$B$1</c:f>
              <c:strCache>
                <c:ptCount val="1"/>
                <c:pt idx="0">
                  <c:v>Deaths</c:v>
                </c:pt>
              </c:strCache>
            </c:strRef>
          </c:tx>
          <c:spPr>
            <a:ln w="50800" cap="rnd">
              <a:solidFill>
                <a:schemeClr val="tx1">
                  <a:lumMod val="75000"/>
                  <a:lumOff val="25000"/>
                </a:schemeClr>
              </a:solidFill>
              <a:round/>
              <a:tailEnd type="oval"/>
            </a:ln>
            <a:effectLst/>
          </c:spPr>
          <c:marker>
            <c:symbol val="none"/>
          </c:marker>
          <c:dPt>
            <c:idx val="1"/>
            <c:marker>
              <c:symbol val="none"/>
            </c:marker>
            <c:bubble3D val="0"/>
            <c:spPr>
              <a:ln w="50800" cap="rnd">
                <a:solidFill>
                  <a:schemeClr val="tx1">
                    <a:lumMod val="75000"/>
                    <a:lumOff val="25000"/>
                  </a:schemeClr>
                </a:solidFill>
                <a:round/>
                <a:tailEnd type="oval" w="sm" len="sm"/>
              </a:ln>
              <a:effectLst/>
            </c:spPr>
            <c:extLst>
              <c:ext xmlns:c16="http://schemas.microsoft.com/office/drawing/2014/chart" uri="{C3380CC4-5D6E-409C-BE32-E72D297353CC}">
                <c16:uniqueId val="{00000001-7BDB-4BEF-9430-BEC5AA900650}"/>
              </c:ext>
            </c:extLst>
          </c:dPt>
          <c:dPt>
            <c:idx val="2"/>
            <c:marker>
              <c:symbol val="none"/>
            </c:marker>
            <c:bubble3D val="0"/>
            <c:spPr>
              <a:ln w="50800" cap="rnd">
                <a:solidFill>
                  <a:schemeClr val="tx1">
                    <a:lumMod val="75000"/>
                    <a:lumOff val="25000"/>
                  </a:schemeClr>
                </a:solidFill>
                <a:round/>
                <a:tailEnd type="oval" w="sm" len="sm"/>
              </a:ln>
              <a:effectLst/>
            </c:spPr>
            <c:extLst>
              <c:ext xmlns:c16="http://schemas.microsoft.com/office/drawing/2014/chart" uri="{C3380CC4-5D6E-409C-BE32-E72D297353CC}">
                <c16:uniqueId val="{00000003-7BDB-4BEF-9430-BEC5AA900650}"/>
              </c:ext>
            </c:extLst>
          </c:dPt>
          <c:dPt>
            <c:idx val="3"/>
            <c:marker>
              <c:symbol val="none"/>
            </c:marker>
            <c:bubble3D val="0"/>
            <c:spPr>
              <a:ln w="50800" cap="rnd">
                <a:solidFill>
                  <a:schemeClr val="tx1">
                    <a:lumMod val="75000"/>
                    <a:lumOff val="25000"/>
                  </a:schemeClr>
                </a:solidFill>
                <a:round/>
                <a:tailEnd type="oval" w="sm" len="sm"/>
              </a:ln>
              <a:effectLst/>
            </c:spPr>
            <c:extLst>
              <c:ext xmlns:c16="http://schemas.microsoft.com/office/drawing/2014/chart" uri="{C3380CC4-5D6E-409C-BE32-E72D297353CC}">
                <c16:uniqueId val="{00000005-7BDB-4BEF-9430-BEC5AA900650}"/>
              </c:ext>
            </c:extLst>
          </c:dPt>
          <c:dPt>
            <c:idx val="4"/>
            <c:marker>
              <c:symbol val="none"/>
            </c:marker>
            <c:bubble3D val="0"/>
            <c:spPr>
              <a:ln w="50800" cap="rnd">
                <a:solidFill>
                  <a:schemeClr val="tx1">
                    <a:lumMod val="75000"/>
                    <a:lumOff val="25000"/>
                  </a:schemeClr>
                </a:solidFill>
                <a:round/>
                <a:tailEnd type="oval" w="sm" len="sm"/>
              </a:ln>
              <a:effectLst/>
            </c:spPr>
            <c:extLst>
              <c:ext xmlns:c16="http://schemas.microsoft.com/office/drawing/2014/chart" uri="{C3380CC4-5D6E-409C-BE32-E72D297353CC}">
                <c16:uniqueId val="{00000007-7BDB-4BEF-9430-BEC5AA900650}"/>
              </c:ext>
            </c:extLst>
          </c:dPt>
          <c:dPt>
            <c:idx val="5"/>
            <c:marker>
              <c:symbol val="none"/>
            </c:marker>
            <c:bubble3D val="0"/>
            <c:spPr>
              <a:ln w="50800" cap="rnd">
                <a:solidFill>
                  <a:schemeClr val="tx1">
                    <a:lumMod val="75000"/>
                    <a:lumOff val="25000"/>
                  </a:schemeClr>
                </a:solidFill>
                <a:round/>
                <a:tailEnd type="oval" w="sm" len="sm"/>
              </a:ln>
              <a:effectLst/>
            </c:spPr>
            <c:extLst>
              <c:ext xmlns:c16="http://schemas.microsoft.com/office/drawing/2014/chart" uri="{C3380CC4-5D6E-409C-BE32-E72D297353CC}">
                <c16:uniqueId val="{00000009-7BDB-4BEF-9430-BEC5AA900650}"/>
              </c:ext>
            </c:extLst>
          </c:dPt>
          <c:dPt>
            <c:idx val="6"/>
            <c:marker>
              <c:symbol val="none"/>
            </c:marker>
            <c:bubble3D val="0"/>
            <c:spPr>
              <a:ln w="50800" cap="rnd">
                <a:solidFill>
                  <a:schemeClr val="tx1">
                    <a:lumMod val="75000"/>
                    <a:lumOff val="25000"/>
                  </a:schemeClr>
                </a:solidFill>
                <a:round/>
                <a:tailEnd type="oval" w="sm" len="sm"/>
              </a:ln>
              <a:effectLst/>
            </c:spPr>
            <c:extLst>
              <c:ext xmlns:c16="http://schemas.microsoft.com/office/drawing/2014/chart" uri="{C3380CC4-5D6E-409C-BE32-E72D297353CC}">
                <c16:uniqueId val="{0000000B-7BDB-4BEF-9430-BEC5AA900650}"/>
              </c:ext>
            </c:extLst>
          </c:dPt>
          <c:dPt>
            <c:idx val="7"/>
            <c:marker>
              <c:symbol val="none"/>
            </c:marker>
            <c:bubble3D val="0"/>
            <c:spPr>
              <a:ln w="50800" cap="rnd">
                <a:solidFill>
                  <a:schemeClr val="tx1">
                    <a:lumMod val="75000"/>
                    <a:lumOff val="25000"/>
                  </a:schemeClr>
                </a:solidFill>
                <a:round/>
                <a:tailEnd type="oval" w="sm" len="sm"/>
              </a:ln>
              <a:effectLst/>
            </c:spPr>
            <c:extLst>
              <c:ext xmlns:c16="http://schemas.microsoft.com/office/drawing/2014/chart" uri="{C3380CC4-5D6E-409C-BE32-E72D297353CC}">
                <c16:uniqueId val="{0000000D-7BDB-4BEF-9430-BEC5AA900650}"/>
              </c:ext>
            </c:extLst>
          </c:dPt>
          <c:dPt>
            <c:idx val="8"/>
            <c:marker>
              <c:symbol val="none"/>
            </c:marker>
            <c:bubble3D val="0"/>
            <c:spPr>
              <a:ln w="50800" cap="rnd">
                <a:solidFill>
                  <a:schemeClr val="tx1">
                    <a:lumMod val="75000"/>
                    <a:lumOff val="25000"/>
                  </a:schemeClr>
                </a:solidFill>
                <a:round/>
                <a:tailEnd type="oval" w="sm" len="sm"/>
              </a:ln>
              <a:effectLst/>
            </c:spPr>
            <c:extLst>
              <c:ext xmlns:c16="http://schemas.microsoft.com/office/drawing/2014/chart" uri="{C3380CC4-5D6E-409C-BE32-E72D297353CC}">
                <c16:uniqueId val="{0000000F-7BDB-4BEF-9430-BEC5AA900650}"/>
              </c:ext>
            </c:extLst>
          </c:dPt>
          <c:dPt>
            <c:idx val="9"/>
            <c:marker>
              <c:symbol val="none"/>
            </c:marker>
            <c:bubble3D val="0"/>
            <c:spPr>
              <a:ln w="50800" cap="rnd">
                <a:solidFill>
                  <a:schemeClr val="tx1">
                    <a:lumMod val="75000"/>
                    <a:lumOff val="25000"/>
                  </a:schemeClr>
                </a:solidFill>
                <a:round/>
                <a:tailEnd type="oval" w="sm" len="sm"/>
              </a:ln>
              <a:effectLst/>
            </c:spPr>
            <c:extLst>
              <c:ext xmlns:c16="http://schemas.microsoft.com/office/drawing/2014/chart" uri="{C3380CC4-5D6E-409C-BE32-E72D297353CC}">
                <c16:uniqueId val="{00000011-7BDB-4BEF-9430-BEC5AA900650}"/>
              </c:ext>
            </c:extLst>
          </c:dPt>
          <c:dPt>
            <c:idx val="10"/>
            <c:marker>
              <c:symbol val="none"/>
            </c:marker>
            <c:bubble3D val="0"/>
            <c:spPr>
              <a:ln w="50800" cap="rnd">
                <a:solidFill>
                  <a:schemeClr val="tx1">
                    <a:lumMod val="75000"/>
                    <a:lumOff val="25000"/>
                  </a:schemeClr>
                </a:solidFill>
                <a:round/>
                <a:tailEnd type="oval" w="sm" len="sm"/>
              </a:ln>
              <a:effectLst/>
            </c:spPr>
            <c:extLst>
              <c:ext xmlns:c16="http://schemas.microsoft.com/office/drawing/2014/chart" uri="{C3380CC4-5D6E-409C-BE32-E72D297353CC}">
                <c16:uniqueId val="{00000013-7BDB-4BEF-9430-BEC5AA900650}"/>
              </c:ext>
            </c:extLst>
          </c:dPt>
          <c:dPt>
            <c:idx val="11"/>
            <c:marker>
              <c:symbol val="none"/>
            </c:marker>
            <c:bubble3D val="0"/>
            <c:spPr>
              <a:ln w="50800" cap="rnd">
                <a:solidFill>
                  <a:schemeClr val="tx1">
                    <a:lumMod val="75000"/>
                    <a:lumOff val="25000"/>
                  </a:schemeClr>
                </a:solidFill>
                <a:round/>
                <a:tailEnd type="oval" w="sm" len="sm"/>
              </a:ln>
              <a:effectLst/>
            </c:spPr>
            <c:extLst>
              <c:ext xmlns:c16="http://schemas.microsoft.com/office/drawing/2014/chart" uri="{C3380CC4-5D6E-409C-BE32-E72D297353CC}">
                <c16:uniqueId val="{00000015-7BDB-4BEF-9430-BEC5AA900650}"/>
              </c:ext>
            </c:extLst>
          </c:dPt>
          <c:dPt>
            <c:idx val="12"/>
            <c:marker>
              <c:symbol val="none"/>
            </c:marker>
            <c:bubble3D val="0"/>
            <c:spPr>
              <a:ln w="50800" cap="rnd">
                <a:solidFill>
                  <a:schemeClr val="tx1">
                    <a:lumMod val="75000"/>
                    <a:lumOff val="25000"/>
                  </a:schemeClr>
                </a:solidFill>
                <a:round/>
                <a:tailEnd type="oval" w="sm" len="sm"/>
              </a:ln>
              <a:effectLst/>
            </c:spPr>
            <c:extLst>
              <c:ext xmlns:c16="http://schemas.microsoft.com/office/drawing/2014/chart" uri="{C3380CC4-5D6E-409C-BE32-E72D297353CC}">
                <c16:uniqueId val="{00000017-7BDB-4BEF-9430-BEC5AA900650}"/>
              </c:ext>
            </c:extLst>
          </c:dPt>
          <c:dPt>
            <c:idx val="13"/>
            <c:marker>
              <c:symbol val="none"/>
            </c:marker>
            <c:bubble3D val="0"/>
            <c:spPr>
              <a:ln w="50800" cap="rnd">
                <a:solidFill>
                  <a:schemeClr val="tx1">
                    <a:lumMod val="75000"/>
                    <a:lumOff val="25000"/>
                  </a:schemeClr>
                </a:solidFill>
                <a:round/>
                <a:tailEnd type="oval" w="sm" len="sm"/>
              </a:ln>
              <a:effectLst/>
            </c:spPr>
            <c:extLst>
              <c:ext xmlns:c16="http://schemas.microsoft.com/office/drawing/2014/chart" uri="{C3380CC4-5D6E-409C-BE32-E72D297353CC}">
                <c16:uniqueId val="{00000019-7BDB-4BEF-9430-BEC5AA900650}"/>
              </c:ext>
            </c:extLst>
          </c:dPt>
          <c:dPt>
            <c:idx val="14"/>
            <c:marker>
              <c:symbol val="none"/>
            </c:marker>
            <c:bubble3D val="0"/>
            <c:spPr>
              <a:ln w="50800" cap="rnd">
                <a:solidFill>
                  <a:schemeClr val="tx1">
                    <a:lumMod val="75000"/>
                    <a:lumOff val="25000"/>
                  </a:schemeClr>
                </a:solidFill>
                <a:round/>
                <a:tailEnd type="oval" w="sm" len="sm"/>
              </a:ln>
              <a:effectLst/>
            </c:spPr>
            <c:extLst>
              <c:ext xmlns:c16="http://schemas.microsoft.com/office/drawing/2014/chart" uri="{C3380CC4-5D6E-409C-BE32-E72D297353CC}">
                <c16:uniqueId val="{0000001B-7BDB-4BEF-9430-BEC5AA900650}"/>
              </c:ext>
            </c:extLst>
          </c:dPt>
          <c:dPt>
            <c:idx val="15"/>
            <c:marker>
              <c:symbol val="none"/>
            </c:marker>
            <c:bubble3D val="0"/>
            <c:spPr>
              <a:ln w="50800" cap="rnd">
                <a:solidFill>
                  <a:schemeClr val="tx1">
                    <a:lumMod val="75000"/>
                    <a:lumOff val="25000"/>
                  </a:schemeClr>
                </a:solidFill>
                <a:round/>
                <a:tailEnd type="oval" w="sm" len="sm"/>
              </a:ln>
              <a:effectLst/>
            </c:spPr>
            <c:extLst>
              <c:ext xmlns:c16="http://schemas.microsoft.com/office/drawing/2014/chart" uri="{C3380CC4-5D6E-409C-BE32-E72D297353CC}">
                <c16:uniqueId val="{0000001D-7BDB-4BEF-9430-BEC5AA900650}"/>
              </c:ext>
            </c:extLst>
          </c:dPt>
          <c:dPt>
            <c:idx val="16"/>
            <c:marker>
              <c:symbol val="none"/>
            </c:marker>
            <c:bubble3D val="0"/>
            <c:spPr>
              <a:ln w="50800" cap="rnd">
                <a:solidFill>
                  <a:schemeClr val="tx1">
                    <a:lumMod val="75000"/>
                    <a:lumOff val="25000"/>
                  </a:schemeClr>
                </a:solidFill>
                <a:round/>
                <a:tailEnd type="oval" w="sm" len="sm"/>
              </a:ln>
              <a:effectLst/>
            </c:spPr>
            <c:extLst>
              <c:ext xmlns:c16="http://schemas.microsoft.com/office/drawing/2014/chart" uri="{C3380CC4-5D6E-409C-BE32-E72D297353CC}">
                <c16:uniqueId val="{0000001F-7BDB-4BEF-9430-BEC5AA900650}"/>
              </c:ext>
            </c:extLst>
          </c:dPt>
          <c:dPt>
            <c:idx val="17"/>
            <c:marker>
              <c:symbol val="none"/>
            </c:marker>
            <c:bubble3D val="0"/>
            <c:spPr>
              <a:ln w="50800" cap="rnd">
                <a:solidFill>
                  <a:schemeClr val="tx1">
                    <a:lumMod val="75000"/>
                    <a:lumOff val="25000"/>
                  </a:schemeClr>
                </a:solidFill>
                <a:round/>
                <a:tailEnd type="oval" w="sm" len="sm"/>
              </a:ln>
              <a:effectLst/>
            </c:spPr>
            <c:extLst>
              <c:ext xmlns:c16="http://schemas.microsoft.com/office/drawing/2014/chart" uri="{C3380CC4-5D6E-409C-BE32-E72D297353CC}">
                <c16:uniqueId val="{00000021-7BDB-4BEF-9430-BEC5AA900650}"/>
              </c:ext>
            </c:extLst>
          </c:dPt>
          <c:dPt>
            <c:idx val="18"/>
            <c:marker>
              <c:symbol val="none"/>
            </c:marker>
            <c:bubble3D val="0"/>
            <c:spPr>
              <a:ln w="50800" cap="rnd">
                <a:solidFill>
                  <a:schemeClr val="tx1">
                    <a:lumMod val="75000"/>
                    <a:lumOff val="25000"/>
                  </a:schemeClr>
                </a:solidFill>
                <a:round/>
                <a:tailEnd type="oval" w="sm" len="sm"/>
              </a:ln>
              <a:effectLst/>
            </c:spPr>
            <c:extLst>
              <c:ext xmlns:c16="http://schemas.microsoft.com/office/drawing/2014/chart" uri="{C3380CC4-5D6E-409C-BE32-E72D297353CC}">
                <c16:uniqueId val="{00000023-7BDB-4BEF-9430-BEC5AA900650}"/>
              </c:ext>
            </c:extLst>
          </c:dPt>
          <c:cat>
            <c:numRef>
              <c:f>Sheet1!$A$2:$A$20</c:f>
              <c:numCache>
                <c:formatCode>dd/mm</c:formatCode>
                <c:ptCount val="19"/>
                <c:pt idx="0">
                  <c:v>43852</c:v>
                </c:pt>
                <c:pt idx="1">
                  <c:v>43855</c:v>
                </c:pt>
                <c:pt idx="2">
                  <c:v>43858</c:v>
                </c:pt>
                <c:pt idx="3">
                  <c:v>43861</c:v>
                </c:pt>
                <c:pt idx="4">
                  <c:v>43864</c:v>
                </c:pt>
                <c:pt idx="5">
                  <c:v>43867</c:v>
                </c:pt>
                <c:pt idx="6">
                  <c:v>43870</c:v>
                </c:pt>
                <c:pt idx="7">
                  <c:v>43873</c:v>
                </c:pt>
                <c:pt idx="8">
                  <c:v>43876</c:v>
                </c:pt>
                <c:pt idx="9">
                  <c:v>43879</c:v>
                </c:pt>
                <c:pt idx="10">
                  <c:v>43882</c:v>
                </c:pt>
                <c:pt idx="11">
                  <c:v>43885</c:v>
                </c:pt>
                <c:pt idx="12">
                  <c:v>43888</c:v>
                </c:pt>
                <c:pt idx="13">
                  <c:v>43891</c:v>
                </c:pt>
                <c:pt idx="14">
                  <c:v>43894</c:v>
                </c:pt>
                <c:pt idx="15">
                  <c:v>43897</c:v>
                </c:pt>
                <c:pt idx="16">
                  <c:v>43900</c:v>
                </c:pt>
                <c:pt idx="17">
                  <c:v>43903</c:v>
                </c:pt>
                <c:pt idx="18">
                  <c:v>43906</c:v>
                </c:pt>
              </c:numCache>
            </c:numRef>
          </c:cat>
          <c:val>
            <c:numRef>
              <c:f>Sheet1!$B$2:$B$20</c:f>
              <c:numCache>
                <c:formatCode>General</c:formatCode>
                <c:ptCount val="19"/>
                <c:pt idx="0">
                  <c:v>25</c:v>
                </c:pt>
                <c:pt idx="1">
                  <c:v>56</c:v>
                </c:pt>
                <c:pt idx="2">
                  <c:v>132</c:v>
                </c:pt>
                <c:pt idx="3">
                  <c:v>259</c:v>
                </c:pt>
                <c:pt idx="4">
                  <c:v>426</c:v>
                </c:pt>
                <c:pt idx="5">
                  <c:v>638</c:v>
                </c:pt>
                <c:pt idx="6">
                  <c:v>910</c:v>
                </c:pt>
                <c:pt idx="7">
                  <c:v>1261</c:v>
                </c:pt>
                <c:pt idx="8">
                  <c:v>1669</c:v>
                </c:pt>
                <c:pt idx="9">
                  <c:v>2009</c:v>
                </c:pt>
                <c:pt idx="10">
                  <c:v>2360</c:v>
                </c:pt>
                <c:pt idx="11">
                  <c:v>2699</c:v>
                </c:pt>
                <c:pt idx="12">
                  <c:v>3050</c:v>
                </c:pt>
                <c:pt idx="13">
                  <c:v>3285</c:v>
                </c:pt>
                <c:pt idx="14">
                  <c:v>3599</c:v>
                </c:pt>
                <c:pt idx="15">
                  <c:v>4296</c:v>
                </c:pt>
                <c:pt idx="16">
                  <c:v>3599</c:v>
                </c:pt>
                <c:pt idx="17">
                  <c:v>3599</c:v>
                </c:pt>
                <c:pt idx="18">
                  <c:v>2599</c:v>
                </c:pt>
              </c:numCache>
            </c:numRef>
          </c:val>
          <c:smooth val="0"/>
          <c:extLst>
            <c:ext xmlns:c16="http://schemas.microsoft.com/office/drawing/2014/chart" uri="{C3380CC4-5D6E-409C-BE32-E72D297353CC}">
              <c16:uniqueId val="{00000024-7BDB-4BEF-9430-BEC5AA900650}"/>
            </c:ext>
          </c:extLst>
        </c:ser>
        <c:ser>
          <c:idx val="1"/>
          <c:order val="1"/>
          <c:tx>
            <c:strRef>
              <c:f>Sheet1!#REF!</c:f>
              <c:strCache>
                <c:ptCount val="1"/>
                <c:pt idx="0">
                  <c:v>#REF!</c:v>
                </c:pt>
              </c:strCache>
            </c:strRef>
          </c:tx>
          <c:spPr>
            <a:ln w="63500" cap="rnd">
              <a:solidFill>
                <a:schemeClr val="accent1"/>
              </a:solidFill>
              <a:round/>
              <a:headEnd w="sm" len="sm"/>
            </a:ln>
            <a:effectLst/>
          </c:spPr>
          <c:marker>
            <c:symbol val="none"/>
          </c:marker>
          <c:dPt>
            <c:idx val="1"/>
            <c:marker>
              <c:symbol val="none"/>
            </c:marker>
            <c:bubble3D val="0"/>
            <c:spPr>
              <a:ln w="63500" cap="rnd">
                <a:solidFill>
                  <a:schemeClr val="accent1"/>
                </a:solidFill>
                <a:round/>
                <a:headEnd w="sm" len="sm"/>
                <a:tailEnd type="oval"/>
              </a:ln>
              <a:effectLst/>
            </c:spPr>
            <c:extLst>
              <c:ext xmlns:c16="http://schemas.microsoft.com/office/drawing/2014/chart" uri="{C3380CC4-5D6E-409C-BE32-E72D297353CC}">
                <c16:uniqueId val="{00000026-7BDB-4BEF-9430-BEC5AA900650}"/>
              </c:ext>
            </c:extLst>
          </c:dPt>
          <c:dPt>
            <c:idx val="2"/>
            <c:marker>
              <c:symbol val="none"/>
            </c:marker>
            <c:bubble3D val="0"/>
            <c:spPr>
              <a:ln w="63500" cap="rnd">
                <a:solidFill>
                  <a:schemeClr val="accent1"/>
                </a:solidFill>
                <a:round/>
                <a:headEnd w="sm" len="sm"/>
                <a:tailEnd type="oval"/>
              </a:ln>
              <a:effectLst/>
            </c:spPr>
            <c:extLst>
              <c:ext xmlns:c16="http://schemas.microsoft.com/office/drawing/2014/chart" uri="{C3380CC4-5D6E-409C-BE32-E72D297353CC}">
                <c16:uniqueId val="{00000028-7BDB-4BEF-9430-BEC5AA900650}"/>
              </c:ext>
            </c:extLst>
          </c:dPt>
          <c:dPt>
            <c:idx val="3"/>
            <c:marker>
              <c:symbol val="none"/>
            </c:marker>
            <c:bubble3D val="0"/>
            <c:spPr>
              <a:ln w="63500" cap="rnd">
                <a:solidFill>
                  <a:schemeClr val="accent1"/>
                </a:solidFill>
                <a:round/>
                <a:headEnd w="sm" len="sm"/>
                <a:tailEnd type="oval"/>
              </a:ln>
              <a:effectLst/>
            </c:spPr>
            <c:extLst>
              <c:ext xmlns:c16="http://schemas.microsoft.com/office/drawing/2014/chart" uri="{C3380CC4-5D6E-409C-BE32-E72D297353CC}">
                <c16:uniqueId val="{0000002A-7BDB-4BEF-9430-BEC5AA900650}"/>
              </c:ext>
            </c:extLst>
          </c:dPt>
          <c:dPt>
            <c:idx val="4"/>
            <c:marker>
              <c:symbol val="none"/>
            </c:marker>
            <c:bubble3D val="0"/>
            <c:spPr>
              <a:ln w="63500" cap="rnd">
                <a:solidFill>
                  <a:schemeClr val="accent1"/>
                </a:solidFill>
                <a:round/>
                <a:headEnd w="sm" len="sm"/>
                <a:tailEnd type="oval"/>
              </a:ln>
              <a:effectLst/>
            </c:spPr>
            <c:extLst>
              <c:ext xmlns:c16="http://schemas.microsoft.com/office/drawing/2014/chart" uri="{C3380CC4-5D6E-409C-BE32-E72D297353CC}">
                <c16:uniqueId val="{0000002C-7BDB-4BEF-9430-BEC5AA900650}"/>
              </c:ext>
            </c:extLst>
          </c:dPt>
          <c:dPt>
            <c:idx val="5"/>
            <c:marker>
              <c:symbol val="none"/>
            </c:marker>
            <c:bubble3D val="0"/>
            <c:spPr>
              <a:ln w="63500" cap="rnd">
                <a:solidFill>
                  <a:schemeClr val="accent1"/>
                </a:solidFill>
                <a:round/>
                <a:headEnd w="sm" len="sm"/>
                <a:tailEnd type="oval"/>
              </a:ln>
              <a:effectLst/>
            </c:spPr>
            <c:extLst>
              <c:ext xmlns:c16="http://schemas.microsoft.com/office/drawing/2014/chart" uri="{C3380CC4-5D6E-409C-BE32-E72D297353CC}">
                <c16:uniqueId val="{0000002E-7BDB-4BEF-9430-BEC5AA900650}"/>
              </c:ext>
            </c:extLst>
          </c:dPt>
          <c:dPt>
            <c:idx val="6"/>
            <c:marker>
              <c:symbol val="none"/>
            </c:marker>
            <c:bubble3D val="0"/>
            <c:spPr>
              <a:ln w="63500" cap="rnd">
                <a:solidFill>
                  <a:schemeClr val="accent1"/>
                </a:solidFill>
                <a:round/>
                <a:headEnd w="sm" len="sm"/>
                <a:tailEnd type="oval"/>
              </a:ln>
              <a:effectLst/>
            </c:spPr>
            <c:extLst>
              <c:ext xmlns:c16="http://schemas.microsoft.com/office/drawing/2014/chart" uri="{C3380CC4-5D6E-409C-BE32-E72D297353CC}">
                <c16:uniqueId val="{00000030-7BDB-4BEF-9430-BEC5AA900650}"/>
              </c:ext>
            </c:extLst>
          </c:dPt>
          <c:dPt>
            <c:idx val="7"/>
            <c:marker>
              <c:symbol val="none"/>
            </c:marker>
            <c:bubble3D val="0"/>
            <c:spPr>
              <a:ln w="63500" cap="rnd">
                <a:solidFill>
                  <a:schemeClr val="accent1"/>
                </a:solidFill>
                <a:round/>
                <a:headEnd w="sm" len="sm"/>
                <a:tailEnd type="oval"/>
              </a:ln>
              <a:effectLst/>
            </c:spPr>
            <c:extLst>
              <c:ext xmlns:c16="http://schemas.microsoft.com/office/drawing/2014/chart" uri="{C3380CC4-5D6E-409C-BE32-E72D297353CC}">
                <c16:uniqueId val="{00000032-7BDB-4BEF-9430-BEC5AA900650}"/>
              </c:ext>
            </c:extLst>
          </c:dPt>
          <c:dPt>
            <c:idx val="8"/>
            <c:marker>
              <c:symbol val="none"/>
            </c:marker>
            <c:bubble3D val="0"/>
            <c:spPr>
              <a:ln w="63500" cap="rnd">
                <a:solidFill>
                  <a:schemeClr val="accent1"/>
                </a:solidFill>
                <a:round/>
                <a:headEnd w="sm" len="sm"/>
                <a:tailEnd type="oval"/>
              </a:ln>
              <a:effectLst/>
            </c:spPr>
            <c:extLst>
              <c:ext xmlns:c16="http://schemas.microsoft.com/office/drawing/2014/chart" uri="{C3380CC4-5D6E-409C-BE32-E72D297353CC}">
                <c16:uniqueId val="{00000034-7BDB-4BEF-9430-BEC5AA900650}"/>
              </c:ext>
            </c:extLst>
          </c:dPt>
          <c:dPt>
            <c:idx val="9"/>
            <c:marker>
              <c:symbol val="none"/>
            </c:marker>
            <c:bubble3D val="0"/>
            <c:spPr>
              <a:ln w="63500" cap="rnd">
                <a:solidFill>
                  <a:schemeClr val="accent1"/>
                </a:solidFill>
                <a:round/>
                <a:headEnd w="sm" len="sm"/>
                <a:tailEnd type="oval"/>
              </a:ln>
              <a:effectLst/>
            </c:spPr>
            <c:extLst>
              <c:ext xmlns:c16="http://schemas.microsoft.com/office/drawing/2014/chart" uri="{C3380CC4-5D6E-409C-BE32-E72D297353CC}">
                <c16:uniqueId val="{00000036-7BDB-4BEF-9430-BEC5AA900650}"/>
              </c:ext>
            </c:extLst>
          </c:dPt>
          <c:dPt>
            <c:idx val="10"/>
            <c:marker>
              <c:symbol val="none"/>
            </c:marker>
            <c:bubble3D val="0"/>
            <c:spPr>
              <a:ln w="63500" cap="rnd">
                <a:solidFill>
                  <a:schemeClr val="accent1"/>
                </a:solidFill>
                <a:round/>
                <a:headEnd w="sm" len="sm"/>
                <a:tailEnd type="oval"/>
              </a:ln>
              <a:effectLst/>
            </c:spPr>
            <c:extLst>
              <c:ext xmlns:c16="http://schemas.microsoft.com/office/drawing/2014/chart" uri="{C3380CC4-5D6E-409C-BE32-E72D297353CC}">
                <c16:uniqueId val="{00000038-7BDB-4BEF-9430-BEC5AA900650}"/>
              </c:ext>
            </c:extLst>
          </c:dPt>
          <c:dPt>
            <c:idx val="11"/>
            <c:marker>
              <c:symbol val="none"/>
            </c:marker>
            <c:bubble3D val="0"/>
            <c:spPr>
              <a:ln w="63500" cap="rnd">
                <a:solidFill>
                  <a:schemeClr val="accent1"/>
                </a:solidFill>
                <a:round/>
                <a:headEnd w="sm" len="sm"/>
                <a:tailEnd type="oval"/>
              </a:ln>
              <a:effectLst/>
            </c:spPr>
            <c:extLst>
              <c:ext xmlns:c16="http://schemas.microsoft.com/office/drawing/2014/chart" uri="{C3380CC4-5D6E-409C-BE32-E72D297353CC}">
                <c16:uniqueId val="{0000003A-7BDB-4BEF-9430-BEC5AA900650}"/>
              </c:ext>
            </c:extLst>
          </c:dPt>
          <c:cat>
            <c:numRef>
              <c:f>Sheet1!$A$2:$A$20</c:f>
              <c:numCache>
                <c:formatCode>dd/mm</c:formatCode>
                <c:ptCount val="19"/>
                <c:pt idx="0">
                  <c:v>43852</c:v>
                </c:pt>
                <c:pt idx="1">
                  <c:v>43855</c:v>
                </c:pt>
                <c:pt idx="2">
                  <c:v>43858</c:v>
                </c:pt>
                <c:pt idx="3">
                  <c:v>43861</c:v>
                </c:pt>
                <c:pt idx="4">
                  <c:v>43864</c:v>
                </c:pt>
                <c:pt idx="5">
                  <c:v>43867</c:v>
                </c:pt>
                <c:pt idx="6">
                  <c:v>43870</c:v>
                </c:pt>
                <c:pt idx="7">
                  <c:v>43873</c:v>
                </c:pt>
                <c:pt idx="8">
                  <c:v>43876</c:v>
                </c:pt>
                <c:pt idx="9">
                  <c:v>43879</c:v>
                </c:pt>
                <c:pt idx="10">
                  <c:v>43882</c:v>
                </c:pt>
                <c:pt idx="11">
                  <c:v>43885</c:v>
                </c:pt>
                <c:pt idx="12">
                  <c:v>43888</c:v>
                </c:pt>
                <c:pt idx="13">
                  <c:v>43891</c:v>
                </c:pt>
                <c:pt idx="14">
                  <c:v>43894</c:v>
                </c:pt>
                <c:pt idx="15">
                  <c:v>43897</c:v>
                </c:pt>
                <c:pt idx="16">
                  <c:v>43900</c:v>
                </c:pt>
                <c:pt idx="17">
                  <c:v>43903</c:v>
                </c:pt>
                <c:pt idx="18">
                  <c:v>43906</c:v>
                </c:pt>
              </c:numCache>
            </c:numRef>
          </c:cat>
          <c:val>
            <c:numRef>
              <c:f>Sheet1!#REF!</c:f>
              <c:numCache>
                <c:formatCode>General</c:formatCode>
                <c:ptCount val="1"/>
                <c:pt idx="0">
                  <c:v>1</c:v>
                </c:pt>
              </c:numCache>
            </c:numRef>
          </c:val>
          <c:smooth val="0"/>
          <c:extLst>
            <c:ext xmlns:c16="http://schemas.microsoft.com/office/drawing/2014/chart" uri="{C3380CC4-5D6E-409C-BE32-E72D297353CC}">
              <c16:uniqueId val="{0000003B-7BDB-4BEF-9430-BEC5AA900650}"/>
            </c:ext>
          </c:extLst>
        </c:ser>
        <c:dLbls>
          <c:showLegendKey val="0"/>
          <c:showVal val="0"/>
          <c:showCatName val="0"/>
          <c:showSerName val="0"/>
          <c:showPercent val="0"/>
          <c:showBubbleSize val="0"/>
        </c:dLbls>
        <c:smooth val="0"/>
        <c:axId val="807504463"/>
        <c:axId val="895659679"/>
      </c:lineChart>
      <c:catAx>
        <c:axId val="807504463"/>
        <c:scaling>
          <c:orientation val="minMax"/>
        </c:scaling>
        <c:delete val="0"/>
        <c:axPos val="b"/>
        <c:numFmt formatCode="dd/mm" sourceLinked="0"/>
        <c:majorTickMark val="none"/>
        <c:minorTickMark val="none"/>
        <c:tickLblPos val="high"/>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500" b="0" i="0" u="none" strike="noStrike" kern="1200" baseline="0">
                <a:solidFill>
                  <a:schemeClr val="bg1">
                    <a:lumMod val="75000"/>
                  </a:schemeClr>
                </a:solidFill>
                <a:latin typeface="+mn-lt"/>
                <a:ea typeface="+mn-ea"/>
                <a:cs typeface="+mn-cs"/>
              </a:defRPr>
            </a:pPr>
            <a:endParaRPr lang="fr-FR"/>
          </a:p>
        </c:txPr>
        <c:crossAx val="895659679"/>
        <c:crosses val="autoZero"/>
        <c:auto val="0"/>
        <c:lblAlgn val="ctr"/>
        <c:lblOffset val="100"/>
        <c:noMultiLvlLbl val="0"/>
      </c:catAx>
      <c:valAx>
        <c:axId val="895659679"/>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50000"/>
                    <a:lumOff val="50000"/>
                  </a:schemeClr>
                </a:solidFill>
                <a:latin typeface="+mn-lt"/>
                <a:ea typeface="+mn-ea"/>
                <a:cs typeface="+mn-cs"/>
              </a:defRPr>
            </a:pPr>
            <a:endParaRPr lang="fr-FR"/>
          </a:p>
        </c:txPr>
        <c:crossAx val="807504463"/>
        <c:crosses val="autoZero"/>
        <c:crossBetween val="between"/>
        <c:dispUnits>
          <c:builtInUnit val="thousands"/>
        </c:dispUnits>
      </c:valAx>
      <c:spPr>
        <a:noFill/>
        <a:ln w="25400">
          <a:noFill/>
        </a:ln>
        <a:effectLst/>
      </c:spPr>
    </c:plotArea>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fr-FR"/>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3"/>
            <a:ext cx="2971800" cy="458788"/>
          </a:xfrm>
          <a:prstGeom prst="rect">
            <a:avLst/>
          </a:prstGeom>
        </p:spPr>
        <p:txBody>
          <a:bodyPr vert="horz" lIns="91440" tIns="45720" rIns="91440" bIns="45720" rtlCol="0"/>
          <a:lstStyle>
            <a:lvl1pPr algn="l">
              <a:defRPr sz="1200"/>
            </a:lvl1pPr>
          </a:lstStyle>
          <a:p>
            <a:endParaRPr lang="en-ID"/>
          </a:p>
        </p:txBody>
      </p:sp>
      <p:sp>
        <p:nvSpPr>
          <p:cNvPr id="3" name="Date Placeholder 2"/>
          <p:cNvSpPr>
            <a:spLocks noGrp="1"/>
          </p:cNvSpPr>
          <p:nvPr>
            <p:ph type="dt" idx="1"/>
          </p:nvPr>
        </p:nvSpPr>
        <p:spPr>
          <a:xfrm>
            <a:off x="3884613" y="3"/>
            <a:ext cx="2971800" cy="458788"/>
          </a:xfrm>
          <a:prstGeom prst="rect">
            <a:avLst/>
          </a:prstGeom>
        </p:spPr>
        <p:txBody>
          <a:bodyPr vert="horz" lIns="91440" tIns="45720" rIns="91440" bIns="45720" rtlCol="0"/>
          <a:lstStyle>
            <a:lvl1pPr algn="r">
              <a:defRPr sz="1200"/>
            </a:lvl1pPr>
          </a:lstStyle>
          <a:p>
            <a:fld id="{D08939A9-F7F4-4ABA-B53D-5991DD400101}" type="datetimeFigureOut">
              <a:rPr lang="en-ID" smtClean="0"/>
              <a:t>01/05/2020</a:t>
            </a:fld>
            <a:endParaRPr lang="en-ID"/>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ID"/>
          </a:p>
        </p:txBody>
      </p:sp>
      <p:sp>
        <p:nvSpPr>
          <p:cNvPr id="5" name="Notes Placeholder 4"/>
          <p:cNvSpPr>
            <a:spLocks noGrp="1"/>
          </p:cNvSpPr>
          <p:nvPr>
            <p:ph type="body" sz="quarter" idx="3"/>
          </p:nvPr>
        </p:nvSpPr>
        <p:spPr>
          <a:xfrm>
            <a:off x="685800" y="4400549"/>
            <a:ext cx="5486400" cy="3600451"/>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ID"/>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7EE7763-7AA7-4511-95D0-0DC176BB7E31}" type="slidenum">
              <a:rPr lang="en-ID" smtClean="0"/>
              <a:t>‹N°›</a:t>
            </a:fld>
            <a:endParaRPr lang="en-ID"/>
          </a:p>
        </p:txBody>
      </p:sp>
    </p:spTree>
    <p:extLst>
      <p:ext uri="{BB962C8B-B14F-4D97-AF65-F5344CB8AC3E}">
        <p14:creationId xmlns:p14="http://schemas.microsoft.com/office/powerpoint/2010/main" val="2274929329"/>
      </p:ext>
    </p:extLst>
  </p:cSld>
  <p:clrMap bg1="lt1" tx1="dk1" bg2="lt2" tx2="dk2" accent1="accent1" accent2="accent2" accent3="accent3" accent4="accent4" accent5="accent5" accent6="accent6" hlink="hlink" folHlink="folHlink"/>
  <p:notesStyle>
    <a:lvl1pPr marL="0" algn="l" defTabSz="658284" rtl="0" eaLnBrk="1" latinLnBrk="0" hangingPunct="1">
      <a:defRPr sz="864" kern="1200">
        <a:solidFill>
          <a:schemeClr val="tx1"/>
        </a:solidFill>
        <a:latin typeface="+mn-lt"/>
        <a:ea typeface="+mn-ea"/>
        <a:cs typeface="+mn-cs"/>
      </a:defRPr>
    </a:lvl1pPr>
    <a:lvl2pPr marL="329141" algn="l" defTabSz="658284" rtl="0" eaLnBrk="1" latinLnBrk="0" hangingPunct="1">
      <a:defRPr sz="864" kern="1200">
        <a:solidFill>
          <a:schemeClr val="tx1"/>
        </a:solidFill>
        <a:latin typeface="+mn-lt"/>
        <a:ea typeface="+mn-ea"/>
        <a:cs typeface="+mn-cs"/>
      </a:defRPr>
    </a:lvl2pPr>
    <a:lvl3pPr marL="658284" algn="l" defTabSz="658284" rtl="0" eaLnBrk="1" latinLnBrk="0" hangingPunct="1">
      <a:defRPr sz="864" kern="1200">
        <a:solidFill>
          <a:schemeClr val="tx1"/>
        </a:solidFill>
        <a:latin typeface="+mn-lt"/>
        <a:ea typeface="+mn-ea"/>
        <a:cs typeface="+mn-cs"/>
      </a:defRPr>
    </a:lvl3pPr>
    <a:lvl4pPr marL="987424" algn="l" defTabSz="658284" rtl="0" eaLnBrk="1" latinLnBrk="0" hangingPunct="1">
      <a:defRPr sz="864" kern="1200">
        <a:solidFill>
          <a:schemeClr val="tx1"/>
        </a:solidFill>
        <a:latin typeface="+mn-lt"/>
        <a:ea typeface="+mn-ea"/>
        <a:cs typeface="+mn-cs"/>
      </a:defRPr>
    </a:lvl4pPr>
    <a:lvl5pPr marL="1316567" algn="l" defTabSz="658284" rtl="0" eaLnBrk="1" latinLnBrk="0" hangingPunct="1">
      <a:defRPr sz="864" kern="1200">
        <a:solidFill>
          <a:schemeClr val="tx1"/>
        </a:solidFill>
        <a:latin typeface="+mn-lt"/>
        <a:ea typeface="+mn-ea"/>
        <a:cs typeface="+mn-cs"/>
      </a:defRPr>
    </a:lvl5pPr>
    <a:lvl6pPr marL="1645709" algn="l" defTabSz="658284" rtl="0" eaLnBrk="1" latinLnBrk="0" hangingPunct="1">
      <a:defRPr sz="864" kern="1200">
        <a:solidFill>
          <a:schemeClr val="tx1"/>
        </a:solidFill>
        <a:latin typeface="+mn-lt"/>
        <a:ea typeface="+mn-ea"/>
        <a:cs typeface="+mn-cs"/>
      </a:defRPr>
    </a:lvl6pPr>
    <a:lvl7pPr marL="1974852" algn="l" defTabSz="658284" rtl="0" eaLnBrk="1" latinLnBrk="0" hangingPunct="1">
      <a:defRPr sz="864" kern="1200">
        <a:solidFill>
          <a:schemeClr val="tx1"/>
        </a:solidFill>
        <a:latin typeface="+mn-lt"/>
        <a:ea typeface="+mn-ea"/>
        <a:cs typeface="+mn-cs"/>
      </a:defRPr>
    </a:lvl7pPr>
    <a:lvl8pPr marL="2303993" algn="l" defTabSz="658284" rtl="0" eaLnBrk="1" latinLnBrk="0" hangingPunct="1">
      <a:defRPr sz="864" kern="1200">
        <a:solidFill>
          <a:schemeClr val="tx1"/>
        </a:solidFill>
        <a:latin typeface="+mn-lt"/>
        <a:ea typeface="+mn-ea"/>
        <a:cs typeface="+mn-cs"/>
      </a:defRPr>
    </a:lvl8pPr>
    <a:lvl9pPr marL="2633136" algn="l" defTabSz="658284" rtl="0" eaLnBrk="1" latinLnBrk="0" hangingPunct="1">
      <a:defRPr sz="864"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grpSp>
        <p:nvGrpSpPr>
          <p:cNvPr id="2" name="Group 184">
            <a:extLst>
              <a:ext uri="{FF2B5EF4-FFF2-40B4-BE49-F238E27FC236}">
                <a16:creationId xmlns:a16="http://schemas.microsoft.com/office/drawing/2014/main" id="{82B1BCD2-6CC2-47B0-8032-881ABBE6A2E1}"/>
              </a:ext>
            </a:extLst>
          </p:cNvPr>
          <p:cNvGrpSpPr/>
          <p:nvPr userDrawn="1"/>
        </p:nvGrpSpPr>
        <p:grpSpPr>
          <a:xfrm flipH="1">
            <a:off x="9843710" y="6309892"/>
            <a:ext cx="1993502" cy="216022"/>
            <a:chOff x="338076" y="6506548"/>
            <a:chExt cx="1993502" cy="216022"/>
          </a:xfrm>
        </p:grpSpPr>
        <p:sp>
          <p:nvSpPr>
            <p:cNvPr id="3" name="Freeform: Shape 182">
              <a:extLst>
                <a:ext uri="{FF2B5EF4-FFF2-40B4-BE49-F238E27FC236}">
                  <a16:creationId xmlns:a16="http://schemas.microsoft.com/office/drawing/2014/main" id="{09C9CCFB-9789-42EB-B55E-808D0DCF235F}"/>
                </a:ext>
              </a:extLst>
            </p:cNvPr>
            <p:cNvSpPr/>
            <p:nvPr/>
          </p:nvSpPr>
          <p:spPr>
            <a:xfrm>
              <a:off x="338076" y="6506548"/>
              <a:ext cx="216023" cy="216022"/>
            </a:xfrm>
            <a:custGeom>
              <a:avLst/>
              <a:gdLst>
                <a:gd name="connsiteX0" fmla="*/ 2072664 w 2764643"/>
                <a:gd name="connsiteY0" fmla="*/ 2380327 h 2764632"/>
                <a:gd name="connsiteX1" fmla="*/ 2018646 w 2764643"/>
                <a:gd name="connsiteY1" fmla="*/ 2434318 h 2764632"/>
                <a:gd name="connsiteX2" fmla="*/ 2072664 w 2764643"/>
                <a:gd name="connsiteY2" fmla="*/ 2488309 h 2764632"/>
                <a:gd name="connsiteX3" fmla="*/ 2126650 w 2764643"/>
                <a:gd name="connsiteY3" fmla="*/ 2434318 h 2764632"/>
                <a:gd name="connsiteX4" fmla="*/ 2072664 w 2764643"/>
                <a:gd name="connsiteY4" fmla="*/ 2380327 h 2764632"/>
                <a:gd name="connsiteX5" fmla="*/ 289844 w 2764643"/>
                <a:gd name="connsiteY5" fmla="*/ 1688974 h 2764632"/>
                <a:gd name="connsiteX6" fmla="*/ 237758 w 2764643"/>
                <a:gd name="connsiteY6" fmla="*/ 1729018 h 2764632"/>
                <a:gd name="connsiteX7" fmla="*/ 275934 w 2764643"/>
                <a:gd name="connsiteY7" fmla="*/ 1795159 h 2764632"/>
                <a:gd name="connsiteX8" fmla="*/ 289979 w 2764643"/>
                <a:gd name="connsiteY8" fmla="*/ 1797027 h 2764632"/>
                <a:gd name="connsiteX9" fmla="*/ 342069 w 2764643"/>
                <a:gd name="connsiteY9" fmla="*/ 1756978 h 2764632"/>
                <a:gd name="connsiteX10" fmla="*/ 336680 w 2764643"/>
                <a:gd name="connsiteY10" fmla="*/ 1716005 h 2764632"/>
                <a:gd name="connsiteX11" fmla="*/ 303894 w 2764643"/>
                <a:gd name="connsiteY11" fmla="*/ 1690843 h 2764632"/>
                <a:gd name="connsiteX12" fmla="*/ 289844 w 2764643"/>
                <a:gd name="connsiteY12" fmla="*/ 1688974 h 2764632"/>
                <a:gd name="connsiteX13" fmla="*/ 1173046 w 2764643"/>
                <a:gd name="connsiteY13" fmla="*/ 1566606 h 2764632"/>
                <a:gd name="connsiteX14" fmla="*/ 1119049 w 2764643"/>
                <a:gd name="connsiteY14" fmla="*/ 1620598 h 2764632"/>
                <a:gd name="connsiteX15" fmla="*/ 1173046 w 2764643"/>
                <a:gd name="connsiteY15" fmla="*/ 1674594 h 2764632"/>
                <a:gd name="connsiteX16" fmla="*/ 1227043 w 2764643"/>
                <a:gd name="connsiteY16" fmla="*/ 1620598 h 2764632"/>
                <a:gd name="connsiteX17" fmla="*/ 1173046 w 2764643"/>
                <a:gd name="connsiteY17" fmla="*/ 1566606 h 2764632"/>
                <a:gd name="connsiteX18" fmla="*/ 1891177 w 2764643"/>
                <a:gd name="connsiteY18" fmla="*/ 1495515 h 2764632"/>
                <a:gd name="connsiteX19" fmla="*/ 1912482 w 2764643"/>
                <a:gd name="connsiteY19" fmla="*/ 1497983 h 2764632"/>
                <a:gd name="connsiteX20" fmla="*/ 1947137 w 2764643"/>
                <a:gd name="connsiteY20" fmla="*/ 1566024 h 2764632"/>
                <a:gd name="connsiteX21" fmla="*/ 1679297 w 2764643"/>
                <a:gd name="connsiteY21" fmla="*/ 1896684 h 2764632"/>
                <a:gd name="connsiteX22" fmla="*/ 1652353 w 2764643"/>
                <a:gd name="connsiteY22" fmla="*/ 1903925 h 2764632"/>
                <a:gd name="connsiteX23" fmla="*/ 1605538 w 2764643"/>
                <a:gd name="connsiteY23" fmla="*/ 1876916 h 2764632"/>
                <a:gd name="connsiteX24" fmla="*/ 1625300 w 2764643"/>
                <a:gd name="connsiteY24" fmla="*/ 1803156 h 2764632"/>
                <a:gd name="connsiteX25" fmla="*/ 1844441 w 2764643"/>
                <a:gd name="connsiteY25" fmla="*/ 1532638 h 2764632"/>
                <a:gd name="connsiteX26" fmla="*/ 1891177 w 2764643"/>
                <a:gd name="connsiteY26" fmla="*/ 1495515 h 2764632"/>
                <a:gd name="connsiteX27" fmla="*/ 1173046 w 2764643"/>
                <a:gd name="connsiteY27" fmla="*/ 1458613 h 2764632"/>
                <a:gd name="connsiteX28" fmla="*/ 1335036 w 2764643"/>
                <a:gd name="connsiteY28" fmla="*/ 1620598 h 2764632"/>
                <a:gd name="connsiteX29" fmla="*/ 1173046 w 2764643"/>
                <a:gd name="connsiteY29" fmla="*/ 1782588 h 2764632"/>
                <a:gd name="connsiteX30" fmla="*/ 1011056 w 2764643"/>
                <a:gd name="connsiteY30" fmla="*/ 1620598 h 2764632"/>
                <a:gd name="connsiteX31" fmla="*/ 1173046 w 2764643"/>
                <a:gd name="connsiteY31" fmla="*/ 1458613 h 2764632"/>
                <a:gd name="connsiteX32" fmla="*/ 1922294 w 2764643"/>
                <a:gd name="connsiteY32" fmla="*/ 1328314 h 2764632"/>
                <a:gd name="connsiteX33" fmla="*/ 1976290 w 2764643"/>
                <a:gd name="connsiteY33" fmla="*/ 1382311 h 2764632"/>
                <a:gd name="connsiteX34" fmla="*/ 1976290 w 2764643"/>
                <a:gd name="connsiteY34" fmla="*/ 1384044 h 2764632"/>
                <a:gd name="connsiteX35" fmla="*/ 1922294 w 2764643"/>
                <a:gd name="connsiteY35" fmla="*/ 1438041 h 2764632"/>
                <a:gd name="connsiteX36" fmla="*/ 1868297 w 2764643"/>
                <a:gd name="connsiteY36" fmla="*/ 1384044 h 2764632"/>
                <a:gd name="connsiteX37" fmla="*/ 1868297 w 2764643"/>
                <a:gd name="connsiteY37" fmla="*/ 1382311 h 2764632"/>
                <a:gd name="connsiteX38" fmla="*/ 1922294 w 2764643"/>
                <a:gd name="connsiteY38" fmla="*/ 1328314 h 2764632"/>
                <a:gd name="connsiteX39" fmla="*/ 842349 w 2764643"/>
                <a:gd name="connsiteY39" fmla="*/ 1326553 h 2764632"/>
                <a:gd name="connsiteX40" fmla="*/ 896345 w 2764643"/>
                <a:gd name="connsiteY40" fmla="*/ 1380550 h 2764632"/>
                <a:gd name="connsiteX41" fmla="*/ 896345 w 2764643"/>
                <a:gd name="connsiteY41" fmla="*/ 1382310 h 2764632"/>
                <a:gd name="connsiteX42" fmla="*/ 842349 w 2764643"/>
                <a:gd name="connsiteY42" fmla="*/ 1436307 h 2764632"/>
                <a:gd name="connsiteX43" fmla="*/ 788352 w 2764643"/>
                <a:gd name="connsiteY43" fmla="*/ 1382310 h 2764632"/>
                <a:gd name="connsiteX44" fmla="*/ 788352 w 2764643"/>
                <a:gd name="connsiteY44" fmla="*/ 1380550 h 2764632"/>
                <a:gd name="connsiteX45" fmla="*/ 842349 w 2764643"/>
                <a:gd name="connsiteY45" fmla="*/ 1326553 h 2764632"/>
                <a:gd name="connsiteX46" fmla="*/ 1537588 w 2764643"/>
                <a:gd name="connsiteY46" fmla="*/ 1089993 h 2764632"/>
                <a:gd name="connsiteX47" fmla="*/ 1429605 w 2764643"/>
                <a:gd name="connsiteY47" fmla="*/ 1197992 h 2764632"/>
                <a:gd name="connsiteX48" fmla="*/ 1537588 w 2764643"/>
                <a:gd name="connsiteY48" fmla="*/ 1305991 h 2764632"/>
                <a:gd name="connsiteX49" fmla="*/ 1645592 w 2764643"/>
                <a:gd name="connsiteY49" fmla="*/ 1197992 h 2764632"/>
                <a:gd name="connsiteX50" fmla="*/ 1537588 w 2764643"/>
                <a:gd name="connsiteY50" fmla="*/ 1089993 h 2764632"/>
                <a:gd name="connsiteX51" fmla="*/ 1537588 w 2764643"/>
                <a:gd name="connsiteY51" fmla="*/ 982000 h 2764632"/>
                <a:gd name="connsiteX52" fmla="*/ 1753586 w 2764643"/>
                <a:gd name="connsiteY52" fmla="*/ 1197992 h 2764632"/>
                <a:gd name="connsiteX53" fmla="*/ 1537588 w 2764643"/>
                <a:gd name="connsiteY53" fmla="*/ 1413985 h 2764632"/>
                <a:gd name="connsiteX54" fmla="*/ 1321612 w 2764643"/>
                <a:gd name="connsiteY54" fmla="*/ 1197992 h 2764632"/>
                <a:gd name="connsiteX55" fmla="*/ 1537588 w 2764643"/>
                <a:gd name="connsiteY55" fmla="*/ 982000 h 2764632"/>
                <a:gd name="connsiteX56" fmla="*/ 1105668 w 2764643"/>
                <a:gd name="connsiteY56" fmla="*/ 861089 h 2764632"/>
                <a:gd name="connsiteX57" fmla="*/ 1159094 w 2764643"/>
                <a:gd name="connsiteY57" fmla="*/ 887689 h 2764632"/>
                <a:gd name="connsiteX58" fmla="*/ 1139331 w 2764643"/>
                <a:gd name="connsiteY58" fmla="*/ 961449 h 2764632"/>
                <a:gd name="connsiteX59" fmla="*/ 920185 w 2764643"/>
                <a:gd name="connsiteY59" fmla="*/ 1231983 h 2764632"/>
                <a:gd name="connsiteX60" fmla="*/ 868845 w 2764643"/>
                <a:gd name="connsiteY60" fmla="*/ 1269290 h 2764632"/>
                <a:gd name="connsiteX61" fmla="*/ 852128 w 2764643"/>
                <a:gd name="connsiteY61" fmla="*/ 1266622 h 2764632"/>
                <a:gd name="connsiteX62" fmla="*/ 817483 w 2764643"/>
                <a:gd name="connsiteY62" fmla="*/ 1198570 h 2764632"/>
                <a:gd name="connsiteX63" fmla="*/ 1085334 w 2764643"/>
                <a:gd name="connsiteY63" fmla="*/ 867921 h 2764632"/>
                <a:gd name="connsiteX64" fmla="*/ 1105668 w 2764643"/>
                <a:gd name="connsiteY64" fmla="*/ 861089 h 2764632"/>
                <a:gd name="connsiteX65" fmla="*/ 1616143 w 2764643"/>
                <a:gd name="connsiteY65" fmla="*/ 201910 h 2764632"/>
                <a:gd name="connsiteX66" fmla="*/ 1577979 w 2764643"/>
                <a:gd name="connsiteY66" fmla="*/ 217720 h 2764632"/>
                <a:gd name="connsiteX67" fmla="*/ 1562147 w 2764643"/>
                <a:gd name="connsiteY67" fmla="*/ 255907 h 2764632"/>
                <a:gd name="connsiteX68" fmla="*/ 1577968 w 2764643"/>
                <a:gd name="connsiteY68" fmla="*/ 294082 h 2764632"/>
                <a:gd name="connsiteX69" fmla="*/ 1616143 w 2764643"/>
                <a:gd name="connsiteY69" fmla="*/ 309903 h 2764632"/>
                <a:gd name="connsiteX70" fmla="*/ 1654330 w 2764643"/>
                <a:gd name="connsiteY70" fmla="*/ 294082 h 2764632"/>
                <a:gd name="connsiteX71" fmla="*/ 1654319 w 2764643"/>
                <a:gd name="connsiteY71" fmla="*/ 217720 h 2764632"/>
                <a:gd name="connsiteX72" fmla="*/ 1616143 w 2764643"/>
                <a:gd name="connsiteY72" fmla="*/ 201910 h 2764632"/>
                <a:gd name="connsiteX73" fmla="*/ 2440663 w 2764643"/>
                <a:gd name="connsiteY73" fmla="*/ 107983 h 2764632"/>
                <a:gd name="connsiteX74" fmla="*/ 2224676 w 2764643"/>
                <a:gd name="connsiteY74" fmla="*/ 323959 h 2764632"/>
                <a:gd name="connsiteX75" fmla="*/ 2239525 w 2764643"/>
                <a:gd name="connsiteY75" fmla="*/ 402902 h 2764632"/>
                <a:gd name="connsiteX76" fmla="*/ 2227440 w 2764643"/>
                <a:gd name="connsiteY76" fmla="*/ 460803 h 2764632"/>
                <a:gd name="connsiteX77" fmla="*/ 1873222 w 2764643"/>
                <a:gd name="connsiteY77" fmla="*/ 815026 h 2764632"/>
                <a:gd name="connsiteX78" fmla="*/ 1802681 w 2764643"/>
                <a:gd name="connsiteY78" fmla="*/ 820070 h 2764632"/>
                <a:gd name="connsiteX79" fmla="*/ 1526012 w 2764643"/>
                <a:gd name="connsiteY79" fmla="*/ 695008 h 2764632"/>
                <a:gd name="connsiteX80" fmla="*/ 1525040 w 2764643"/>
                <a:gd name="connsiteY80" fmla="*/ 694857 h 2764632"/>
                <a:gd name="connsiteX81" fmla="*/ 1523248 w 2764643"/>
                <a:gd name="connsiteY81" fmla="*/ 694392 h 2764632"/>
                <a:gd name="connsiteX82" fmla="*/ 1382316 w 2764643"/>
                <a:gd name="connsiteY82" fmla="*/ 680337 h 2764632"/>
                <a:gd name="connsiteX83" fmla="*/ 860573 w 2764643"/>
                <a:gd name="connsiteY83" fmla="*/ 912728 h 2764632"/>
                <a:gd name="connsiteX84" fmla="*/ 788838 w 2764643"/>
                <a:gd name="connsiteY84" fmla="*/ 920369 h 2764632"/>
                <a:gd name="connsiteX85" fmla="*/ 345525 w 2764643"/>
                <a:gd name="connsiteY85" fmla="*/ 600206 h 2764632"/>
                <a:gd name="connsiteX86" fmla="*/ 323419 w 2764643"/>
                <a:gd name="connsiteY86" fmla="*/ 550988 h 2764632"/>
                <a:gd name="connsiteX87" fmla="*/ 323980 w 2764643"/>
                <a:gd name="connsiteY87" fmla="*/ 539951 h 2764632"/>
                <a:gd name="connsiteX88" fmla="*/ 215987 w 2764643"/>
                <a:gd name="connsiteY88" fmla="*/ 431963 h 2764632"/>
                <a:gd name="connsiteX89" fmla="*/ 107993 w 2764643"/>
                <a:gd name="connsiteY89" fmla="*/ 539951 h 2764632"/>
                <a:gd name="connsiteX90" fmla="*/ 215987 w 2764643"/>
                <a:gd name="connsiteY90" fmla="*/ 647950 h 2764632"/>
                <a:gd name="connsiteX91" fmla="*/ 260199 w 2764643"/>
                <a:gd name="connsiteY91" fmla="*/ 638522 h 2764632"/>
                <a:gd name="connsiteX92" fmla="*/ 313942 w 2764643"/>
                <a:gd name="connsiteY92" fmla="*/ 644003 h 2764632"/>
                <a:gd name="connsiteX93" fmla="*/ 757115 w 2764643"/>
                <a:gd name="connsiteY93" fmla="*/ 964084 h 2764632"/>
                <a:gd name="connsiteX94" fmla="*/ 772385 w 2764643"/>
                <a:gd name="connsiteY94" fmla="*/ 1034642 h 2764632"/>
                <a:gd name="connsiteX95" fmla="*/ 680348 w 2764643"/>
                <a:gd name="connsiteY95" fmla="*/ 1382311 h 2764632"/>
                <a:gd name="connsiteX96" fmla="*/ 912755 w 2764643"/>
                <a:gd name="connsiteY96" fmla="*/ 1904049 h 2764632"/>
                <a:gd name="connsiteX97" fmla="*/ 920390 w 2764643"/>
                <a:gd name="connsiteY97" fmla="*/ 1975789 h 2764632"/>
                <a:gd name="connsiteX98" fmla="*/ 600206 w 2764643"/>
                <a:gd name="connsiteY98" fmla="*/ 2419096 h 2764632"/>
                <a:gd name="connsiteX99" fmla="*/ 550999 w 2764643"/>
                <a:gd name="connsiteY99" fmla="*/ 2441203 h 2764632"/>
                <a:gd name="connsiteX100" fmla="*/ 539978 w 2764643"/>
                <a:gd name="connsiteY100" fmla="*/ 2440641 h 2764632"/>
                <a:gd name="connsiteX101" fmla="*/ 431968 w 2764643"/>
                <a:gd name="connsiteY101" fmla="*/ 2548640 h 2764632"/>
                <a:gd name="connsiteX102" fmla="*/ 539973 w 2764643"/>
                <a:gd name="connsiteY102" fmla="*/ 2656639 h 2764632"/>
                <a:gd name="connsiteX103" fmla="*/ 647955 w 2764643"/>
                <a:gd name="connsiteY103" fmla="*/ 2548640 h 2764632"/>
                <a:gd name="connsiteX104" fmla="*/ 638517 w 2764643"/>
                <a:gd name="connsiteY104" fmla="*/ 2504406 h 2764632"/>
                <a:gd name="connsiteX105" fmla="*/ 644013 w 2764643"/>
                <a:gd name="connsiteY105" fmla="*/ 2450674 h 2764632"/>
                <a:gd name="connsiteX106" fmla="*/ 964079 w 2764643"/>
                <a:gd name="connsiteY106" fmla="*/ 2007512 h 2764632"/>
                <a:gd name="connsiteX107" fmla="*/ 1034631 w 2764643"/>
                <a:gd name="connsiteY107" fmla="*/ 1992241 h 2764632"/>
                <a:gd name="connsiteX108" fmla="*/ 1382311 w 2764643"/>
                <a:gd name="connsiteY108" fmla="*/ 2084273 h 2764632"/>
                <a:gd name="connsiteX109" fmla="*/ 1762788 w 2764643"/>
                <a:gd name="connsiteY109" fmla="*/ 1972716 h 2764632"/>
                <a:gd name="connsiteX110" fmla="*/ 1767469 w 2764643"/>
                <a:gd name="connsiteY110" fmla="*/ 1969260 h 2764632"/>
                <a:gd name="connsiteX111" fmla="*/ 1772680 w 2764643"/>
                <a:gd name="connsiteY111" fmla="*/ 1966264 h 2764632"/>
                <a:gd name="connsiteX112" fmla="*/ 2007987 w 2764643"/>
                <a:gd name="connsiteY112" fmla="*/ 1700875 h 2764632"/>
                <a:gd name="connsiteX113" fmla="*/ 2075294 w 2764643"/>
                <a:gd name="connsiteY113" fmla="*/ 1674951 h 2764632"/>
                <a:gd name="connsiteX114" fmla="*/ 2341217 w 2764643"/>
                <a:gd name="connsiteY114" fmla="*/ 1776173 h 2764632"/>
                <a:gd name="connsiteX115" fmla="*/ 2375305 w 2764643"/>
                <a:gd name="connsiteY115" fmla="*/ 1817951 h 2764632"/>
                <a:gd name="connsiteX116" fmla="*/ 2377670 w 2764643"/>
                <a:gd name="connsiteY116" fmla="*/ 1828923 h 2764632"/>
                <a:gd name="connsiteX117" fmla="*/ 2481857 w 2764643"/>
                <a:gd name="connsiteY117" fmla="*/ 1908876 h 2764632"/>
                <a:gd name="connsiteX118" fmla="*/ 2509908 w 2764643"/>
                <a:gd name="connsiteY118" fmla="*/ 1905156 h 2764632"/>
                <a:gd name="connsiteX119" fmla="*/ 2575487 w 2764643"/>
                <a:gd name="connsiteY119" fmla="*/ 1854841 h 2764632"/>
                <a:gd name="connsiteX120" fmla="*/ 2586259 w 2764643"/>
                <a:gd name="connsiteY120" fmla="*/ 1772896 h 2764632"/>
                <a:gd name="connsiteX121" fmla="*/ 2482040 w 2764643"/>
                <a:gd name="connsiteY121" fmla="*/ 1692808 h 2764632"/>
                <a:gd name="connsiteX122" fmla="*/ 2453989 w 2764643"/>
                <a:gd name="connsiteY122" fmla="*/ 1696528 h 2764632"/>
                <a:gd name="connsiteX123" fmla="*/ 2413702 w 2764643"/>
                <a:gd name="connsiteY123" fmla="*/ 1717085 h 2764632"/>
                <a:gd name="connsiteX124" fmla="*/ 2360380 w 2764643"/>
                <a:gd name="connsiteY124" fmla="*/ 1725692 h 2764632"/>
                <a:gd name="connsiteX125" fmla="*/ 2094511 w 2764643"/>
                <a:gd name="connsiteY125" fmla="*/ 1624491 h 2764632"/>
                <a:gd name="connsiteX126" fmla="*/ 2061481 w 2764643"/>
                <a:gd name="connsiteY126" fmla="*/ 1560381 h 2764632"/>
                <a:gd name="connsiteX127" fmla="*/ 2084273 w 2764643"/>
                <a:gd name="connsiteY127" fmla="*/ 1382311 h 2764632"/>
                <a:gd name="connsiteX128" fmla="*/ 1944541 w 2764643"/>
                <a:gd name="connsiteY128" fmla="*/ 961946 h 2764632"/>
                <a:gd name="connsiteX129" fmla="*/ 1949573 w 2764643"/>
                <a:gd name="connsiteY129" fmla="*/ 891399 h 2764632"/>
                <a:gd name="connsiteX130" fmla="*/ 2303803 w 2764643"/>
                <a:gd name="connsiteY130" fmla="*/ 537165 h 2764632"/>
                <a:gd name="connsiteX131" fmla="*/ 2361714 w 2764643"/>
                <a:gd name="connsiteY131" fmla="*/ 525080 h 2764632"/>
                <a:gd name="connsiteX132" fmla="*/ 2440663 w 2764643"/>
                <a:gd name="connsiteY132" fmla="*/ 539946 h 2764632"/>
                <a:gd name="connsiteX133" fmla="*/ 2656650 w 2764643"/>
                <a:gd name="connsiteY133" fmla="*/ 323959 h 2764632"/>
                <a:gd name="connsiteX134" fmla="*/ 2440663 w 2764643"/>
                <a:gd name="connsiteY134" fmla="*/ 107983 h 2764632"/>
                <a:gd name="connsiteX135" fmla="*/ 2440663 w 2764643"/>
                <a:gd name="connsiteY135" fmla="*/ 0 h 2764632"/>
                <a:gd name="connsiteX136" fmla="*/ 2764643 w 2764643"/>
                <a:gd name="connsiteY136" fmla="*/ 323970 h 2764632"/>
                <a:gd name="connsiteX137" fmla="*/ 2440663 w 2764643"/>
                <a:gd name="connsiteY137" fmla="*/ 647950 h 2764632"/>
                <a:gd name="connsiteX138" fmla="*/ 2356736 w 2764643"/>
                <a:gd name="connsiteY138" fmla="*/ 636967 h 2764632"/>
                <a:gd name="connsiteX139" fmla="*/ 2058074 w 2764643"/>
                <a:gd name="connsiteY139" fmla="*/ 935628 h 2764632"/>
                <a:gd name="connsiteX140" fmla="*/ 2192267 w 2764643"/>
                <a:gd name="connsiteY140" fmla="*/ 1382316 h 2764632"/>
                <a:gd name="connsiteX141" fmla="*/ 2176840 w 2764643"/>
                <a:gd name="connsiteY141" fmla="*/ 1540278 h 2764632"/>
                <a:gd name="connsiteX142" fmla="*/ 2372314 w 2764643"/>
                <a:gd name="connsiteY142" fmla="*/ 1614686 h 2764632"/>
                <a:gd name="connsiteX143" fmla="*/ 2426046 w 2764643"/>
                <a:gd name="connsiteY143" fmla="*/ 1592217 h 2764632"/>
                <a:gd name="connsiteX144" fmla="*/ 2482046 w 2764643"/>
                <a:gd name="connsiteY144" fmla="*/ 1584820 h 2764632"/>
                <a:gd name="connsiteX145" fmla="*/ 2690586 w 2764643"/>
                <a:gd name="connsiteY145" fmla="*/ 1744942 h 2764632"/>
                <a:gd name="connsiteX146" fmla="*/ 2669020 w 2764643"/>
                <a:gd name="connsiteY146" fmla="*/ 1908838 h 2764632"/>
                <a:gd name="connsiteX147" fmla="*/ 2537867 w 2764643"/>
                <a:gd name="connsiteY147" fmla="*/ 2009466 h 2764632"/>
                <a:gd name="connsiteX148" fmla="*/ 2481867 w 2764643"/>
                <a:gd name="connsiteY148" fmla="*/ 2016869 h 2764632"/>
                <a:gd name="connsiteX149" fmla="*/ 2276372 w 2764643"/>
                <a:gd name="connsiteY149" fmla="*/ 1867034 h 2764632"/>
                <a:gd name="connsiteX150" fmla="*/ 2080834 w 2764643"/>
                <a:gd name="connsiteY150" fmla="*/ 1792605 h 2764632"/>
                <a:gd name="connsiteX151" fmla="*/ 1871143 w 2764643"/>
                <a:gd name="connsiteY151" fmla="*/ 2028819 h 2764632"/>
                <a:gd name="connsiteX152" fmla="*/ 2034029 w 2764643"/>
                <a:gd name="connsiteY152" fmla="*/ 2277031 h 2764632"/>
                <a:gd name="connsiteX153" fmla="*/ 2072670 w 2764643"/>
                <a:gd name="connsiteY153" fmla="*/ 2272339 h 2764632"/>
                <a:gd name="connsiteX154" fmla="*/ 2234649 w 2764643"/>
                <a:gd name="connsiteY154" fmla="*/ 2434323 h 2764632"/>
                <a:gd name="connsiteX155" fmla="*/ 2072670 w 2764643"/>
                <a:gd name="connsiteY155" fmla="*/ 2596308 h 2764632"/>
                <a:gd name="connsiteX156" fmla="*/ 1910658 w 2764643"/>
                <a:gd name="connsiteY156" fmla="*/ 2434323 h 2764632"/>
                <a:gd name="connsiteX157" fmla="*/ 1943774 w 2764643"/>
                <a:gd name="connsiteY157" fmla="*/ 2336336 h 2764632"/>
                <a:gd name="connsiteX158" fmla="*/ 1780844 w 2764643"/>
                <a:gd name="connsiteY158" fmla="*/ 2088042 h 2764632"/>
                <a:gd name="connsiteX159" fmla="*/ 1382322 w 2764643"/>
                <a:gd name="connsiteY159" fmla="*/ 2192267 h 2764632"/>
                <a:gd name="connsiteX160" fmla="*/ 1024086 w 2764643"/>
                <a:gd name="connsiteY160" fmla="*/ 2108874 h 2764632"/>
                <a:gd name="connsiteX161" fmla="*/ 748162 w 2764643"/>
                <a:gd name="connsiteY161" fmla="*/ 2490923 h 2764632"/>
                <a:gd name="connsiteX162" fmla="*/ 755954 w 2764643"/>
                <a:gd name="connsiteY162" fmla="*/ 2548640 h 2764632"/>
                <a:gd name="connsiteX163" fmla="*/ 539978 w 2764643"/>
                <a:gd name="connsiteY163" fmla="*/ 2764632 h 2764632"/>
                <a:gd name="connsiteX164" fmla="*/ 323980 w 2764643"/>
                <a:gd name="connsiteY164" fmla="*/ 2548640 h 2764632"/>
                <a:gd name="connsiteX165" fmla="*/ 529249 w 2764643"/>
                <a:gd name="connsiteY165" fmla="*/ 2332907 h 2764632"/>
                <a:gd name="connsiteX166" fmla="*/ 805329 w 2764643"/>
                <a:gd name="connsiteY166" fmla="*/ 1950659 h 2764632"/>
                <a:gd name="connsiteX167" fmla="*/ 632010 w 2764643"/>
                <a:gd name="connsiteY167" fmla="*/ 1686901 h 2764632"/>
                <a:gd name="connsiteX168" fmla="*/ 451920 w 2764643"/>
                <a:gd name="connsiteY168" fmla="*/ 1746378 h 2764632"/>
                <a:gd name="connsiteX169" fmla="*/ 446385 w 2764643"/>
                <a:gd name="connsiteY169" fmla="*/ 1784932 h 2764632"/>
                <a:gd name="connsiteX170" fmla="*/ 289984 w 2764643"/>
                <a:gd name="connsiteY170" fmla="*/ 1905020 h 2764632"/>
                <a:gd name="connsiteX171" fmla="*/ 247980 w 2764643"/>
                <a:gd name="connsiteY171" fmla="*/ 1899470 h 2764632"/>
                <a:gd name="connsiteX172" fmla="*/ 133448 w 2764643"/>
                <a:gd name="connsiteY172" fmla="*/ 1701075 h 2764632"/>
                <a:gd name="connsiteX173" fmla="*/ 289849 w 2764643"/>
                <a:gd name="connsiteY173" fmla="*/ 1580981 h 2764632"/>
                <a:gd name="connsiteX174" fmla="*/ 331842 w 2764643"/>
                <a:gd name="connsiteY174" fmla="*/ 1586526 h 2764632"/>
                <a:gd name="connsiteX175" fmla="*/ 418005 w 2764643"/>
                <a:gd name="connsiteY175" fmla="*/ 1643844 h 2764632"/>
                <a:gd name="connsiteX176" fmla="*/ 598122 w 2764643"/>
                <a:gd name="connsiteY176" fmla="*/ 1584361 h 2764632"/>
                <a:gd name="connsiteX177" fmla="*/ 572360 w 2764643"/>
                <a:gd name="connsiteY177" fmla="*/ 1382311 h 2764632"/>
                <a:gd name="connsiteX178" fmla="*/ 655747 w 2764643"/>
                <a:gd name="connsiteY178" fmla="*/ 1024086 h 2764632"/>
                <a:gd name="connsiteX179" fmla="*/ 273699 w 2764643"/>
                <a:gd name="connsiteY179" fmla="*/ 748146 h 2764632"/>
                <a:gd name="connsiteX180" fmla="*/ 215987 w 2764643"/>
                <a:gd name="connsiteY180" fmla="*/ 755943 h 2764632"/>
                <a:gd name="connsiteX181" fmla="*/ 0 w 2764643"/>
                <a:gd name="connsiteY181" fmla="*/ 539951 h 2764632"/>
                <a:gd name="connsiteX182" fmla="*/ 215987 w 2764643"/>
                <a:gd name="connsiteY182" fmla="*/ 323970 h 2764632"/>
                <a:gd name="connsiteX183" fmla="*/ 431709 w 2764643"/>
                <a:gd name="connsiteY183" fmla="*/ 529233 h 2764632"/>
                <a:gd name="connsiteX184" fmla="*/ 813952 w 2764643"/>
                <a:gd name="connsiteY184" fmla="*/ 805318 h 2764632"/>
                <a:gd name="connsiteX185" fmla="*/ 1382311 w 2764643"/>
                <a:gd name="connsiteY185" fmla="*/ 572360 h 2764632"/>
                <a:gd name="connsiteX186" fmla="*/ 1493722 w 2764643"/>
                <a:gd name="connsiteY186" fmla="*/ 580000 h 2764632"/>
                <a:gd name="connsiteX187" fmla="*/ 1532216 w 2764643"/>
                <a:gd name="connsiteY187" fmla="*/ 394527 h 2764632"/>
                <a:gd name="connsiteX188" fmla="*/ 1501600 w 2764643"/>
                <a:gd name="connsiteY188" fmla="*/ 370461 h 2764632"/>
                <a:gd name="connsiteX189" fmla="*/ 1454153 w 2764643"/>
                <a:gd name="connsiteY189" fmla="*/ 255923 h 2764632"/>
                <a:gd name="connsiteX190" fmla="*/ 1501611 w 2764643"/>
                <a:gd name="connsiteY190" fmla="*/ 141374 h 2764632"/>
                <a:gd name="connsiteX191" fmla="*/ 1616143 w 2764643"/>
                <a:gd name="connsiteY191" fmla="*/ 93933 h 2764632"/>
                <a:gd name="connsiteX192" fmla="*/ 1730687 w 2764643"/>
                <a:gd name="connsiteY192" fmla="*/ 141374 h 2764632"/>
                <a:gd name="connsiteX193" fmla="*/ 1730698 w 2764643"/>
                <a:gd name="connsiteY193" fmla="*/ 370461 h 2764632"/>
                <a:gd name="connsiteX194" fmla="*/ 1637964 w 2764643"/>
                <a:gd name="connsiteY194" fmla="*/ 416423 h 2764632"/>
                <a:gd name="connsiteX195" fmla="*/ 1599502 w 2764643"/>
                <a:gd name="connsiteY195" fmla="*/ 601783 h 2764632"/>
                <a:gd name="connsiteX196" fmla="*/ 1828988 w 2764643"/>
                <a:gd name="connsiteY196" fmla="*/ 706542 h 2764632"/>
                <a:gd name="connsiteX197" fmla="*/ 2127649 w 2764643"/>
                <a:gd name="connsiteY197" fmla="*/ 407880 h 2764632"/>
                <a:gd name="connsiteX198" fmla="*/ 2116682 w 2764643"/>
                <a:gd name="connsiteY198" fmla="*/ 323970 h 2764632"/>
                <a:gd name="connsiteX199" fmla="*/ 2440663 w 2764643"/>
                <a:gd name="connsiteY199" fmla="*/ 0 h 2764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2764643" h="2764632">
                  <a:moveTo>
                    <a:pt x="2072664" y="2380327"/>
                  </a:moveTo>
                  <a:cubicBezTo>
                    <a:pt x="2042880" y="2380327"/>
                    <a:pt x="2018646" y="2404544"/>
                    <a:pt x="2018646" y="2434318"/>
                  </a:cubicBezTo>
                  <a:cubicBezTo>
                    <a:pt x="2018646" y="2464086"/>
                    <a:pt x="2042880" y="2488309"/>
                    <a:pt x="2072664" y="2488309"/>
                  </a:cubicBezTo>
                  <a:cubicBezTo>
                    <a:pt x="2102438" y="2488309"/>
                    <a:pt x="2126650" y="2464092"/>
                    <a:pt x="2126650" y="2434318"/>
                  </a:cubicBezTo>
                  <a:cubicBezTo>
                    <a:pt x="2126650" y="2404544"/>
                    <a:pt x="2102433" y="2380327"/>
                    <a:pt x="2072664" y="2380327"/>
                  </a:cubicBezTo>
                  <a:close/>
                  <a:moveTo>
                    <a:pt x="289844" y="1688974"/>
                  </a:moveTo>
                  <a:cubicBezTo>
                    <a:pt x="265496" y="1688974"/>
                    <a:pt x="244076" y="1705443"/>
                    <a:pt x="237758" y="1729018"/>
                  </a:cubicBezTo>
                  <a:cubicBezTo>
                    <a:pt x="230048" y="1757782"/>
                    <a:pt x="247175" y="1787453"/>
                    <a:pt x="275934" y="1795159"/>
                  </a:cubicBezTo>
                  <a:cubicBezTo>
                    <a:pt x="280562" y="1796401"/>
                    <a:pt x="285286" y="1797027"/>
                    <a:pt x="289979" y="1797027"/>
                  </a:cubicBezTo>
                  <a:cubicBezTo>
                    <a:pt x="314331" y="1797027"/>
                    <a:pt x="335752" y="1780558"/>
                    <a:pt x="342069" y="1756978"/>
                  </a:cubicBezTo>
                  <a:cubicBezTo>
                    <a:pt x="345800" y="1743041"/>
                    <a:pt x="343894" y="1728489"/>
                    <a:pt x="336680" y="1716005"/>
                  </a:cubicBezTo>
                  <a:cubicBezTo>
                    <a:pt x="329466" y="1703510"/>
                    <a:pt x="317825" y="1694574"/>
                    <a:pt x="303894" y="1690843"/>
                  </a:cubicBezTo>
                  <a:cubicBezTo>
                    <a:pt x="299261" y="1689601"/>
                    <a:pt x="294536" y="1688974"/>
                    <a:pt x="289844" y="1688974"/>
                  </a:cubicBezTo>
                  <a:close/>
                  <a:moveTo>
                    <a:pt x="1173046" y="1566606"/>
                  </a:moveTo>
                  <a:cubicBezTo>
                    <a:pt x="1143272" y="1566606"/>
                    <a:pt x="1119049" y="1590824"/>
                    <a:pt x="1119049" y="1620598"/>
                  </a:cubicBezTo>
                  <a:cubicBezTo>
                    <a:pt x="1119049" y="1650372"/>
                    <a:pt x="1143272" y="1674594"/>
                    <a:pt x="1173046" y="1674594"/>
                  </a:cubicBezTo>
                  <a:cubicBezTo>
                    <a:pt x="1202820" y="1674594"/>
                    <a:pt x="1227043" y="1650372"/>
                    <a:pt x="1227043" y="1620598"/>
                  </a:cubicBezTo>
                  <a:cubicBezTo>
                    <a:pt x="1227043" y="1590824"/>
                    <a:pt x="1202820" y="1566606"/>
                    <a:pt x="1173046" y="1566606"/>
                  </a:cubicBezTo>
                  <a:close/>
                  <a:moveTo>
                    <a:pt x="1891177" y="1495515"/>
                  </a:moveTo>
                  <a:cubicBezTo>
                    <a:pt x="1898166" y="1494914"/>
                    <a:pt x="1905390" y="1495675"/>
                    <a:pt x="1912482" y="1497983"/>
                  </a:cubicBezTo>
                  <a:cubicBezTo>
                    <a:pt x="1940846" y="1507205"/>
                    <a:pt x="1956354" y="1537670"/>
                    <a:pt x="1947137" y="1566024"/>
                  </a:cubicBezTo>
                  <a:cubicBezTo>
                    <a:pt x="1901710" y="1705768"/>
                    <a:pt x="1806589" y="1823200"/>
                    <a:pt x="1679297" y="1896684"/>
                  </a:cubicBezTo>
                  <a:cubicBezTo>
                    <a:pt x="1670798" y="1901592"/>
                    <a:pt x="1661516" y="1903925"/>
                    <a:pt x="1652353" y="1903925"/>
                  </a:cubicBezTo>
                  <a:cubicBezTo>
                    <a:pt x="1633686" y="1903925"/>
                    <a:pt x="1615538" y="1894238"/>
                    <a:pt x="1605538" y="1876916"/>
                  </a:cubicBezTo>
                  <a:cubicBezTo>
                    <a:pt x="1590624" y="1851089"/>
                    <a:pt x="1599485" y="1818065"/>
                    <a:pt x="1625300" y="1803156"/>
                  </a:cubicBezTo>
                  <a:cubicBezTo>
                    <a:pt x="1729444" y="1743036"/>
                    <a:pt x="1807264" y="1646965"/>
                    <a:pt x="1844441" y="1532638"/>
                  </a:cubicBezTo>
                  <a:cubicBezTo>
                    <a:pt x="1851346" y="1511372"/>
                    <a:pt x="1870208" y="1497318"/>
                    <a:pt x="1891177" y="1495515"/>
                  </a:cubicBezTo>
                  <a:close/>
                  <a:moveTo>
                    <a:pt x="1173046" y="1458613"/>
                  </a:moveTo>
                  <a:cubicBezTo>
                    <a:pt x="1262373" y="1458613"/>
                    <a:pt x="1335036" y="1531282"/>
                    <a:pt x="1335036" y="1620598"/>
                  </a:cubicBezTo>
                  <a:cubicBezTo>
                    <a:pt x="1335036" y="1709924"/>
                    <a:pt x="1262373" y="1782588"/>
                    <a:pt x="1173046" y="1782588"/>
                  </a:cubicBezTo>
                  <a:cubicBezTo>
                    <a:pt x="1083719" y="1782588"/>
                    <a:pt x="1011056" y="1709919"/>
                    <a:pt x="1011056" y="1620598"/>
                  </a:cubicBezTo>
                  <a:cubicBezTo>
                    <a:pt x="1011056" y="1531282"/>
                    <a:pt x="1083719" y="1458613"/>
                    <a:pt x="1173046" y="1458613"/>
                  </a:cubicBezTo>
                  <a:close/>
                  <a:moveTo>
                    <a:pt x="1922294" y="1328314"/>
                  </a:moveTo>
                  <a:cubicBezTo>
                    <a:pt x="1952105" y="1328314"/>
                    <a:pt x="1976290" y="1352488"/>
                    <a:pt x="1976290" y="1382311"/>
                  </a:cubicBezTo>
                  <a:lnTo>
                    <a:pt x="1976290" y="1384044"/>
                  </a:lnTo>
                  <a:cubicBezTo>
                    <a:pt x="1976290" y="1413866"/>
                    <a:pt x="1952105" y="1438041"/>
                    <a:pt x="1922294" y="1438041"/>
                  </a:cubicBezTo>
                  <a:cubicBezTo>
                    <a:pt x="1892466" y="1438041"/>
                    <a:pt x="1868297" y="1413866"/>
                    <a:pt x="1868297" y="1384044"/>
                  </a:cubicBezTo>
                  <a:lnTo>
                    <a:pt x="1868297" y="1382311"/>
                  </a:lnTo>
                  <a:cubicBezTo>
                    <a:pt x="1868297" y="1352488"/>
                    <a:pt x="1892466" y="1328314"/>
                    <a:pt x="1922294" y="1328314"/>
                  </a:cubicBezTo>
                  <a:close/>
                  <a:moveTo>
                    <a:pt x="842349" y="1326553"/>
                  </a:moveTo>
                  <a:cubicBezTo>
                    <a:pt x="872171" y="1326553"/>
                    <a:pt x="896345" y="1350727"/>
                    <a:pt x="896345" y="1380550"/>
                  </a:cubicBezTo>
                  <a:lnTo>
                    <a:pt x="896345" y="1382310"/>
                  </a:lnTo>
                  <a:cubicBezTo>
                    <a:pt x="896345" y="1412132"/>
                    <a:pt x="872171" y="1436307"/>
                    <a:pt x="842349" y="1436307"/>
                  </a:cubicBezTo>
                  <a:cubicBezTo>
                    <a:pt x="812537" y="1436307"/>
                    <a:pt x="788352" y="1412132"/>
                    <a:pt x="788352" y="1382310"/>
                  </a:cubicBezTo>
                  <a:lnTo>
                    <a:pt x="788352" y="1380550"/>
                  </a:lnTo>
                  <a:cubicBezTo>
                    <a:pt x="788352" y="1350727"/>
                    <a:pt x="812537" y="1326553"/>
                    <a:pt x="842349" y="1326553"/>
                  </a:cubicBezTo>
                  <a:close/>
                  <a:moveTo>
                    <a:pt x="1537588" y="1089993"/>
                  </a:moveTo>
                  <a:cubicBezTo>
                    <a:pt x="1478046" y="1089993"/>
                    <a:pt x="1429605" y="1138439"/>
                    <a:pt x="1429605" y="1197992"/>
                  </a:cubicBezTo>
                  <a:cubicBezTo>
                    <a:pt x="1429605" y="1257545"/>
                    <a:pt x="1478046" y="1305991"/>
                    <a:pt x="1537588" y="1305991"/>
                  </a:cubicBezTo>
                  <a:cubicBezTo>
                    <a:pt x="1597141" y="1305991"/>
                    <a:pt x="1645592" y="1257545"/>
                    <a:pt x="1645592" y="1197992"/>
                  </a:cubicBezTo>
                  <a:cubicBezTo>
                    <a:pt x="1645592" y="1138439"/>
                    <a:pt x="1597141" y="1089993"/>
                    <a:pt x="1537588" y="1089993"/>
                  </a:cubicBezTo>
                  <a:close/>
                  <a:moveTo>
                    <a:pt x="1537588" y="982000"/>
                  </a:moveTo>
                  <a:cubicBezTo>
                    <a:pt x="1656689" y="982000"/>
                    <a:pt x="1753586" y="1078892"/>
                    <a:pt x="1753586" y="1197992"/>
                  </a:cubicBezTo>
                  <a:cubicBezTo>
                    <a:pt x="1753586" y="1317087"/>
                    <a:pt x="1656689" y="1413985"/>
                    <a:pt x="1537588" y="1413985"/>
                  </a:cubicBezTo>
                  <a:cubicBezTo>
                    <a:pt x="1418498" y="1413985"/>
                    <a:pt x="1321612" y="1317087"/>
                    <a:pt x="1321612" y="1197992"/>
                  </a:cubicBezTo>
                  <a:cubicBezTo>
                    <a:pt x="1321612" y="1078892"/>
                    <a:pt x="1418498" y="982000"/>
                    <a:pt x="1537588" y="982000"/>
                  </a:cubicBezTo>
                  <a:close/>
                  <a:moveTo>
                    <a:pt x="1105668" y="861089"/>
                  </a:moveTo>
                  <a:cubicBezTo>
                    <a:pt x="1126555" y="858501"/>
                    <a:pt x="1147916" y="868323"/>
                    <a:pt x="1159094" y="887689"/>
                  </a:cubicBezTo>
                  <a:cubicBezTo>
                    <a:pt x="1174007" y="913516"/>
                    <a:pt x="1165157" y="946540"/>
                    <a:pt x="1139331" y="961449"/>
                  </a:cubicBezTo>
                  <a:cubicBezTo>
                    <a:pt x="1035209" y="1021553"/>
                    <a:pt x="957378" y="1117629"/>
                    <a:pt x="920185" y="1231983"/>
                  </a:cubicBezTo>
                  <a:cubicBezTo>
                    <a:pt x="912760" y="1254791"/>
                    <a:pt x="891594" y="1269290"/>
                    <a:pt x="868845" y="1269290"/>
                  </a:cubicBezTo>
                  <a:cubicBezTo>
                    <a:pt x="863305" y="1269290"/>
                    <a:pt x="857673" y="1268426"/>
                    <a:pt x="852128" y="1266622"/>
                  </a:cubicBezTo>
                  <a:cubicBezTo>
                    <a:pt x="823769" y="1257399"/>
                    <a:pt x="808255" y="1226929"/>
                    <a:pt x="817483" y="1198570"/>
                  </a:cubicBezTo>
                  <a:cubicBezTo>
                    <a:pt x="862943" y="1058816"/>
                    <a:pt x="958075" y="941389"/>
                    <a:pt x="1085334" y="867921"/>
                  </a:cubicBezTo>
                  <a:cubicBezTo>
                    <a:pt x="1091796" y="864194"/>
                    <a:pt x="1098706" y="861952"/>
                    <a:pt x="1105668" y="861089"/>
                  </a:cubicBezTo>
                  <a:close/>
                  <a:moveTo>
                    <a:pt x="1616143" y="201910"/>
                  </a:moveTo>
                  <a:cubicBezTo>
                    <a:pt x="1601721" y="201910"/>
                    <a:pt x="1588168" y="207526"/>
                    <a:pt x="1577979" y="217720"/>
                  </a:cubicBezTo>
                  <a:cubicBezTo>
                    <a:pt x="1567762" y="227926"/>
                    <a:pt x="1562152" y="241490"/>
                    <a:pt x="1562147" y="255907"/>
                  </a:cubicBezTo>
                  <a:cubicBezTo>
                    <a:pt x="1562147" y="270324"/>
                    <a:pt x="1567757" y="283882"/>
                    <a:pt x="1577968" y="294082"/>
                  </a:cubicBezTo>
                  <a:cubicBezTo>
                    <a:pt x="1588162" y="304288"/>
                    <a:pt x="1601715" y="309903"/>
                    <a:pt x="1616143" y="309903"/>
                  </a:cubicBezTo>
                  <a:cubicBezTo>
                    <a:pt x="1630561" y="309903"/>
                    <a:pt x="1644119" y="304282"/>
                    <a:pt x="1654330" y="294082"/>
                  </a:cubicBezTo>
                  <a:cubicBezTo>
                    <a:pt x="1675367" y="273034"/>
                    <a:pt x="1675367" y="238774"/>
                    <a:pt x="1654319" y="217720"/>
                  </a:cubicBezTo>
                  <a:cubicBezTo>
                    <a:pt x="1644125" y="207531"/>
                    <a:pt x="1630561" y="201910"/>
                    <a:pt x="1616143" y="201910"/>
                  </a:cubicBezTo>
                  <a:close/>
                  <a:moveTo>
                    <a:pt x="2440663" y="107983"/>
                  </a:moveTo>
                  <a:cubicBezTo>
                    <a:pt x="2321562" y="107983"/>
                    <a:pt x="2224676" y="204869"/>
                    <a:pt x="2224676" y="323959"/>
                  </a:cubicBezTo>
                  <a:cubicBezTo>
                    <a:pt x="2224676" y="351222"/>
                    <a:pt x="2229676" y="377783"/>
                    <a:pt x="2239525" y="402902"/>
                  </a:cubicBezTo>
                  <a:cubicBezTo>
                    <a:pt x="2247370" y="422892"/>
                    <a:pt x="2242630" y="445619"/>
                    <a:pt x="2227440" y="460803"/>
                  </a:cubicBezTo>
                  <a:lnTo>
                    <a:pt x="1873222" y="815026"/>
                  </a:lnTo>
                  <a:cubicBezTo>
                    <a:pt x="1854242" y="834028"/>
                    <a:pt x="1824171" y="836166"/>
                    <a:pt x="1802681" y="820070"/>
                  </a:cubicBezTo>
                  <a:cubicBezTo>
                    <a:pt x="1719601" y="757855"/>
                    <a:pt x="1625717" y="715651"/>
                    <a:pt x="1526012" y="695008"/>
                  </a:cubicBezTo>
                  <a:cubicBezTo>
                    <a:pt x="1525683" y="694949"/>
                    <a:pt x="1525370" y="694922"/>
                    <a:pt x="1525040" y="694857"/>
                  </a:cubicBezTo>
                  <a:cubicBezTo>
                    <a:pt x="1524430" y="694733"/>
                    <a:pt x="1523847" y="694538"/>
                    <a:pt x="1523248" y="694392"/>
                  </a:cubicBezTo>
                  <a:cubicBezTo>
                    <a:pt x="1477339" y="685078"/>
                    <a:pt x="1430195" y="680337"/>
                    <a:pt x="1382316" y="680337"/>
                  </a:cubicBezTo>
                  <a:cubicBezTo>
                    <a:pt x="1183743" y="680337"/>
                    <a:pt x="993572" y="765036"/>
                    <a:pt x="860573" y="912728"/>
                  </a:cubicBezTo>
                  <a:cubicBezTo>
                    <a:pt x="842117" y="933214"/>
                    <a:pt x="811187" y="936514"/>
                    <a:pt x="788838" y="920369"/>
                  </a:cubicBezTo>
                  <a:lnTo>
                    <a:pt x="345525" y="600206"/>
                  </a:lnTo>
                  <a:cubicBezTo>
                    <a:pt x="329904" y="588921"/>
                    <a:pt x="321480" y="570162"/>
                    <a:pt x="323419" y="550988"/>
                  </a:cubicBezTo>
                  <a:cubicBezTo>
                    <a:pt x="323791" y="547332"/>
                    <a:pt x="323980" y="543617"/>
                    <a:pt x="323980" y="539951"/>
                  </a:cubicBezTo>
                  <a:cubicBezTo>
                    <a:pt x="323980" y="480409"/>
                    <a:pt x="275529" y="431963"/>
                    <a:pt x="215987" y="431963"/>
                  </a:cubicBezTo>
                  <a:cubicBezTo>
                    <a:pt x="156445" y="431963"/>
                    <a:pt x="107993" y="480409"/>
                    <a:pt x="107993" y="539951"/>
                  </a:cubicBezTo>
                  <a:cubicBezTo>
                    <a:pt x="107993" y="599499"/>
                    <a:pt x="156445" y="647950"/>
                    <a:pt x="215987" y="647950"/>
                  </a:cubicBezTo>
                  <a:cubicBezTo>
                    <a:pt x="231398" y="647950"/>
                    <a:pt x="246263" y="644780"/>
                    <a:pt x="260199" y="638522"/>
                  </a:cubicBezTo>
                  <a:cubicBezTo>
                    <a:pt x="277813" y="630617"/>
                    <a:pt x="298305" y="632707"/>
                    <a:pt x="313942" y="644003"/>
                  </a:cubicBezTo>
                  <a:lnTo>
                    <a:pt x="757115" y="964084"/>
                  </a:lnTo>
                  <a:cubicBezTo>
                    <a:pt x="779491" y="980240"/>
                    <a:pt x="786073" y="1010678"/>
                    <a:pt x="772385" y="1034642"/>
                  </a:cubicBezTo>
                  <a:cubicBezTo>
                    <a:pt x="712179" y="1140011"/>
                    <a:pt x="680348" y="1260235"/>
                    <a:pt x="680348" y="1382311"/>
                  </a:cubicBezTo>
                  <a:cubicBezTo>
                    <a:pt x="680348" y="1580873"/>
                    <a:pt x="765053" y="1771044"/>
                    <a:pt x="912755" y="1904049"/>
                  </a:cubicBezTo>
                  <a:cubicBezTo>
                    <a:pt x="933247" y="1922505"/>
                    <a:pt x="936535" y="1953434"/>
                    <a:pt x="920390" y="1975789"/>
                  </a:cubicBezTo>
                  <a:lnTo>
                    <a:pt x="600206" y="2419096"/>
                  </a:lnTo>
                  <a:cubicBezTo>
                    <a:pt x="588921" y="2434723"/>
                    <a:pt x="570130" y="2443136"/>
                    <a:pt x="550999" y="2441203"/>
                  </a:cubicBezTo>
                  <a:cubicBezTo>
                    <a:pt x="547316" y="2440830"/>
                    <a:pt x="543617" y="2440641"/>
                    <a:pt x="539978" y="2440641"/>
                  </a:cubicBezTo>
                  <a:cubicBezTo>
                    <a:pt x="480425" y="2440641"/>
                    <a:pt x="431974" y="2489087"/>
                    <a:pt x="431968" y="2548640"/>
                  </a:cubicBezTo>
                  <a:cubicBezTo>
                    <a:pt x="431968" y="2608193"/>
                    <a:pt x="480420" y="2656639"/>
                    <a:pt x="539973" y="2656639"/>
                  </a:cubicBezTo>
                  <a:cubicBezTo>
                    <a:pt x="599515" y="2656639"/>
                    <a:pt x="647955" y="2608188"/>
                    <a:pt x="647955" y="2548640"/>
                  </a:cubicBezTo>
                  <a:cubicBezTo>
                    <a:pt x="647955" y="2533224"/>
                    <a:pt x="644780" y="2518342"/>
                    <a:pt x="638517" y="2504406"/>
                  </a:cubicBezTo>
                  <a:cubicBezTo>
                    <a:pt x="630622" y="2486803"/>
                    <a:pt x="632707" y="2466316"/>
                    <a:pt x="644013" y="2450674"/>
                  </a:cubicBezTo>
                  <a:lnTo>
                    <a:pt x="964079" y="2007512"/>
                  </a:lnTo>
                  <a:cubicBezTo>
                    <a:pt x="980235" y="1985135"/>
                    <a:pt x="1010662" y="1978537"/>
                    <a:pt x="1034631" y="1992241"/>
                  </a:cubicBezTo>
                  <a:cubicBezTo>
                    <a:pt x="1140022" y="2052448"/>
                    <a:pt x="1260251" y="2084273"/>
                    <a:pt x="1382311" y="2084273"/>
                  </a:cubicBezTo>
                  <a:cubicBezTo>
                    <a:pt x="1520488" y="2084273"/>
                    <a:pt x="1651684" y="2044337"/>
                    <a:pt x="1762788" y="1972716"/>
                  </a:cubicBezTo>
                  <a:cubicBezTo>
                    <a:pt x="1764273" y="1971501"/>
                    <a:pt x="1765822" y="1970340"/>
                    <a:pt x="1767469" y="1969260"/>
                  </a:cubicBezTo>
                  <a:cubicBezTo>
                    <a:pt x="1769170" y="1968148"/>
                    <a:pt x="1770909" y="1967165"/>
                    <a:pt x="1772680" y="1966264"/>
                  </a:cubicBezTo>
                  <a:cubicBezTo>
                    <a:pt x="1870484" y="1900847"/>
                    <a:pt x="1952052" y="1810510"/>
                    <a:pt x="2007987" y="1700875"/>
                  </a:cubicBezTo>
                  <a:cubicBezTo>
                    <a:pt x="2020514" y="1676317"/>
                    <a:pt x="2049521" y="1665135"/>
                    <a:pt x="2075294" y="1674951"/>
                  </a:cubicBezTo>
                  <a:lnTo>
                    <a:pt x="2341217" y="1776173"/>
                  </a:lnTo>
                  <a:cubicBezTo>
                    <a:pt x="2359219" y="1783026"/>
                    <a:pt x="2372206" y="1798944"/>
                    <a:pt x="2375305" y="1817951"/>
                  </a:cubicBezTo>
                  <a:cubicBezTo>
                    <a:pt x="2375888" y="1821493"/>
                    <a:pt x="2376677" y="1825181"/>
                    <a:pt x="2377670" y="1828923"/>
                  </a:cubicBezTo>
                  <a:cubicBezTo>
                    <a:pt x="2390284" y="1875949"/>
                    <a:pt x="2433135" y="1908881"/>
                    <a:pt x="2481857" y="1908876"/>
                  </a:cubicBezTo>
                  <a:cubicBezTo>
                    <a:pt x="2491263" y="1908876"/>
                    <a:pt x="2500702" y="1907623"/>
                    <a:pt x="2509908" y="1905156"/>
                  </a:cubicBezTo>
                  <a:cubicBezTo>
                    <a:pt x="2537776" y="1897688"/>
                    <a:pt x="2561059" y="1879820"/>
                    <a:pt x="2575487" y="1854841"/>
                  </a:cubicBezTo>
                  <a:cubicBezTo>
                    <a:pt x="2589904" y="1829863"/>
                    <a:pt x="2593733" y="1800764"/>
                    <a:pt x="2586259" y="1772896"/>
                  </a:cubicBezTo>
                  <a:cubicBezTo>
                    <a:pt x="2573624" y="1725741"/>
                    <a:pt x="2530767" y="1692808"/>
                    <a:pt x="2482040" y="1692808"/>
                  </a:cubicBezTo>
                  <a:cubicBezTo>
                    <a:pt x="2472645" y="1692808"/>
                    <a:pt x="2463206" y="1694061"/>
                    <a:pt x="2453989" y="1696528"/>
                  </a:cubicBezTo>
                  <a:cubicBezTo>
                    <a:pt x="2439107" y="1700513"/>
                    <a:pt x="2425544" y="1707430"/>
                    <a:pt x="2413702" y="1717085"/>
                  </a:cubicBezTo>
                  <a:cubicBezTo>
                    <a:pt x="2398745" y="1729283"/>
                    <a:pt x="2378426" y="1732566"/>
                    <a:pt x="2360380" y="1725692"/>
                  </a:cubicBezTo>
                  <a:lnTo>
                    <a:pt x="2094511" y="1624491"/>
                  </a:lnTo>
                  <a:cubicBezTo>
                    <a:pt x="2068760" y="1614686"/>
                    <a:pt x="2054510" y="1587050"/>
                    <a:pt x="2061481" y="1560381"/>
                  </a:cubicBezTo>
                  <a:cubicBezTo>
                    <a:pt x="2076606" y="1502491"/>
                    <a:pt x="2084273" y="1442582"/>
                    <a:pt x="2084273" y="1382311"/>
                  </a:cubicBezTo>
                  <a:cubicBezTo>
                    <a:pt x="2084273" y="1229360"/>
                    <a:pt x="2035952" y="1084000"/>
                    <a:pt x="1944541" y="961946"/>
                  </a:cubicBezTo>
                  <a:cubicBezTo>
                    <a:pt x="1928439" y="940450"/>
                    <a:pt x="1930588" y="910390"/>
                    <a:pt x="1949573" y="891399"/>
                  </a:cubicBezTo>
                  <a:lnTo>
                    <a:pt x="2303803" y="537165"/>
                  </a:lnTo>
                  <a:cubicBezTo>
                    <a:pt x="2318992" y="521981"/>
                    <a:pt x="2341730" y="517240"/>
                    <a:pt x="2361714" y="525080"/>
                  </a:cubicBezTo>
                  <a:cubicBezTo>
                    <a:pt x="2386833" y="534946"/>
                    <a:pt x="2413400" y="539946"/>
                    <a:pt x="2440663" y="539946"/>
                  </a:cubicBezTo>
                  <a:cubicBezTo>
                    <a:pt x="2559752" y="539946"/>
                    <a:pt x="2656650" y="443054"/>
                    <a:pt x="2656650" y="323959"/>
                  </a:cubicBezTo>
                  <a:cubicBezTo>
                    <a:pt x="2656650" y="204869"/>
                    <a:pt x="2559752" y="107983"/>
                    <a:pt x="2440663" y="107983"/>
                  </a:cubicBezTo>
                  <a:close/>
                  <a:moveTo>
                    <a:pt x="2440663" y="0"/>
                  </a:moveTo>
                  <a:cubicBezTo>
                    <a:pt x="2619305" y="0"/>
                    <a:pt x="2764643" y="145332"/>
                    <a:pt x="2764643" y="323970"/>
                  </a:cubicBezTo>
                  <a:cubicBezTo>
                    <a:pt x="2764643" y="502612"/>
                    <a:pt x="2619305" y="647950"/>
                    <a:pt x="2440663" y="647950"/>
                  </a:cubicBezTo>
                  <a:cubicBezTo>
                    <a:pt x="2412071" y="647950"/>
                    <a:pt x="2383977" y="644262"/>
                    <a:pt x="2356736" y="636967"/>
                  </a:cubicBezTo>
                  <a:lnTo>
                    <a:pt x="2058074" y="935628"/>
                  </a:lnTo>
                  <a:cubicBezTo>
                    <a:pt x="2146013" y="1068152"/>
                    <a:pt x="2192267" y="1221622"/>
                    <a:pt x="2192267" y="1382316"/>
                  </a:cubicBezTo>
                  <a:cubicBezTo>
                    <a:pt x="2192267" y="1435481"/>
                    <a:pt x="2187089" y="1488420"/>
                    <a:pt x="2176840" y="1540278"/>
                  </a:cubicBezTo>
                  <a:lnTo>
                    <a:pt x="2372314" y="1614686"/>
                  </a:lnTo>
                  <a:cubicBezTo>
                    <a:pt x="2389020" y="1604842"/>
                    <a:pt x="2407001" y="1597320"/>
                    <a:pt x="2426046" y="1592217"/>
                  </a:cubicBezTo>
                  <a:cubicBezTo>
                    <a:pt x="2444378" y="1587309"/>
                    <a:pt x="2463212" y="1584820"/>
                    <a:pt x="2482046" y="1584820"/>
                  </a:cubicBezTo>
                  <a:cubicBezTo>
                    <a:pt x="2579558" y="1584820"/>
                    <a:pt x="2665305" y="1650664"/>
                    <a:pt x="2690586" y="1744942"/>
                  </a:cubicBezTo>
                  <a:cubicBezTo>
                    <a:pt x="2705522" y="1800666"/>
                    <a:pt x="2697865" y="1858875"/>
                    <a:pt x="2669020" y="1908838"/>
                  </a:cubicBezTo>
                  <a:cubicBezTo>
                    <a:pt x="2640164" y="1958801"/>
                    <a:pt x="2593592" y="1994536"/>
                    <a:pt x="2537867" y="2009466"/>
                  </a:cubicBezTo>
                  <a:cubicBezTo>
                    <a:pt x="2519552" y="2014380"/>
                    <a:pt x="2500712" y="2016869"/>
                    <a:pt x="2481867" y="2016869"/>
                  </a:cubicBezTo>
                  <a:cubicBezTo>
                    <a:pt x="2387940" y="2016880"/>
                    <a:pt x="2304920" y="1955788"/>
                    <a:pt x="2276372" y="1867034"/>
                  </a:cubicBezTo>
                  <a:lnTo>
                    <a:pt x="2080834" y="1792605"/>
                  </a:lnTo>
                  <a:cubicBezTo>
                    <a:pt x="2026065" y="1885960"/>
                    <a:pt x="1954530" y="1965680"/>
                    <a:pt x="1871143" y="2028819"/>
                  </a:cubicBezTo>
                  <a:lnTo>
                    <a:pt x="2034029" y="2277031"/>
                  </a:lnTo>
                  <a:cubicBezTo>
                    <a:pt x="2046422" y="2273986"/>
                    <a:pt x="2059349" y="2272339"/>
                    <a:pt x="2072670" y="2272339"/>
                  </a:cubicBezTo>
                  <a:cubicBezTo>
                    <a:pt x="2161986" y="2272339"/>
                    <a:pt x="2234649" y="2345002"/>
                    <a:pt x="2234649" y="2434323"/>
                  </a:cubicBezTo>
                  <a:cubicBezTo>
                    <a:pt x="2234649" y="2523645"/>
                    <a:pt x="2161986" y="2596308"/>
                    <a:pt x="2072670" y="2596308"/>
                  </a:cubicBezTo>
                  <a:cubicBezTo>
                    <a:pt x="1983332" y="2596308"/>
                    <a:pt x="1910658" y="2523645"/>
                    <a:pt x="1910658" y="2434323"/>
                  </a:cubicBezTo>
                  <a:cubicBezTo>
                    <a:pt x="1910658" y="2397519"/>
                    <a:pt x="1923018" y="2363566"/>
                    <a:pt x="1943774" y="2336336"/>
                  </a:cubicBezTo>
                  <a:lnTo>
                    <a:pt x="1780844" y="2088042"/>
                  </a:lnTo>
                  <a:cubicBezTo>
                    <a:pt x="1661744" y="2155241"/>
                    <a:pt x="1525267" y="2192267"/>
                    <a:pt x="1382322" y="2192267"/>
                  </a:cubicBezTo>
                  <a:cubicBezTo>
                    <a:pt x="1257832" y="2192267"/>
                    <a:pt x="1134968" y="2163557"/>
                    <a:pt x="1024086" y="2108874"/>
                  </a:cubicBezTo>
                  <a:lnTo>
                    <a:pt x="748162" y="2490923"/>
                  </a:lnTo>
                  <a:cubicBezTo>
                    <a:pt x="753341" y="2509606"/>
                    <a:pt x="755954" y="2528920"/>
                    <a:pt x="755954" y="2548640"/>
                  </a:cubicBezTo>
                  <a:cubicBezTo>
                    <a:pt x="755954" y="2667735"/>
                    <a:pt x="659068" y="2764632"/>
                    <a:pt x="539978" y="2764632"/>
                  </a:cubicBezTo>
                  <a:cubicBezTo>
                    <a:pt x="420867" y="2764632"/>
                    <a:pt x="323980" y="2667735"/>
                    <a:pt x="323980" y="2548640"/>
                  </a:cubicBezTo>
                  <a:cubicBezTo>
                    <a:pt x="323980" y="2433136"/>
                    <a:pt x="415111" y="2338517"/>
                    <a:pt x="529249" y="2332907"/>
                  </a:cubicBezTo>
                  <a:lnTo>
                    <a:pt x="805329" y="1950659"/>
                  </a:lnTo>
                  <a:cubicBezTo>
                    <a:pt x="730311" y="1874442"/>
                    <a:pt x="671698" y="1784575"/>
                    <a:pt x="632010" y="1686901"/>
                  </a:cubicBezTo>
                  <a:lnTo>
                    <a:pt x="451920" y="1746378"/>
                  </a:lnTo>
                  <a:cubicBezTo>
                    <a:pt x="451629" y="1759251"/>
                    <a:pt x="449814" y="1772178"/>
                    <a:pt x="446385" y="1784932"/>
                  </a:cubicBezTo>
                  <a:cubicBezTo>
                    <a:pt x="427443" y="1855635"/>
                    <a:pt x="363133" y="1905020"/>
                    <a:pt x="289984" y="1905020"/>
                  </a:cubicBezTo>
                  <a:cubicBezTo>
                    <a:pt x="275853" y="1905020"/>
                    <a:pt x="261722" y="1903152"/>
                    <a:pt x="247980" y="1899470"/>
                  </a:cubicBezTo>
                  <a:cubicBezTo>
                    <a:pt x="161709" y="1876348"/>
                    <a:pt x="110332" y="1787351"/>
                    <a:pt x="133448" y="1701075"/>
                  </a:cubicBezTo>
                  <a:cubicBezTo>
                    <a:pt x="152390" y="1630366"/>
                    <a:pt x="216700" y="1580981"/>
                    <a:pt x="289849" y="1580981"/>
                  </a:cubicBezTo>
                  <a:cubicBezTo>
                    <a:pt x="303980" y="1580981"/>
                    <a:pt x="318111" y="1582844"/>
                    <a:pt x="331842" y="1586526"/>
                  </a:cubicBezTo>
                  <a:cubicBezTo>
                    <a:pt x="366519" y="1595814"/>
                    <a:pt x="396449" y="1615879"/>
                    <a:pt x="418005" y="1643844"/>
                  </a:cubicBezTo>
                  <a:lnTo>
                    <a:pt x="598122" y="1584361"/>
                  </a:lnTo>
                  <a:cubicBezTo>
                    <a:pt x="581210" y="1518895"/>
                    <a:pt x="572360" y="1451043"/>
                    <a:pt x="572360" y="1382311"/>
                  </a:cubicBezTo>
                  <a:cubicBezTo>
                    <a:pt x="572360" y="1257816"/>
                    <a:pt x="601075" y="1134957"/>
                    <a:pt x="655747" y="1024086"/>
                  </a:cubicBezTo>
                  <a:lnTo>
                    <a:pt x="273699" y="748146"/>
                  </a:lnTo>
                  <a:cubicBezTo>
                    <a:pt x="255021" y="753330"/>
                    <a:pt x="235706" y="755943"/>
                    <a:pt x="215987" y="755943"/>
                  </a:cubicBezTo>
                  <a:cubicBezTo>
                    <a:pt x="96886" y="755943"/>
                    <a:pt x="0" y="659052"/>
                    <a:pt x="0" y="539951"/>
                  </a:cubicBezTo>
                  <a:cubicBezTo>
                    <a:pt x="0" y="420856"/>
                    <a:pt x="96886" y="323970"/>
                    <a:pt x="215987" y="323970"/>
                  </a:cubicBezTo>
                  <a:cubicBezTo>
                    <a:pt x="331491" y="323970"/>
                    <a:pt x="426110" y="415094"/>
                    <a:pt x="431709" y="529233"/>
                  </a:cubicBezTo>
                  <a:lnTo>
                    <a:pt x="813952" y="805318"/>
                  </a:lnTo>
                  <a:cubicBezTo>
                    <a:pt x="964943" y="656703"/>
                    <a:pt x="1169423" y="572360"/>
                    <a:pt x="1382311" y="572360"/>
                  </a:cubicBezTo>
                  <a:cubicBezTo>
                    <a:pt x="1419909" y="572360"/>
                    <a:pt x="1457096" y="574995"/>
                    <a:pt x="1493722" y="580000"/>
                  </a:cubicBezTo>
                  <a:lnTo>
                    <a:pt x="1532216" y="394527"/>
                  </a:lnTo>
                  <a:cubicBezTo>
                    <a:pt x="1521217" y="387837"/>
                    <a:pt x="1510936" y="379797"/>
                    <a:pt x="1501600" y="370461"/>
                  </a:cubicBezTo>
                  <a:cubicBezTo>
                    <a:pt x="1471006" y="339872"/>
                    <a:pt x="1454153" y="299190"/>
                    <a:pt x="1454153" y="255923"/>
                  </a:cubicBezTo>
                  <a:cubicBezTo>
                    <a:pt x="1454153" y="212650"/>
                    <a:pt x="1471006" y="171969"/>
                    <a:pt x="1501611" y="141374"/>
                  </a:cubicBezTo>
                  <a:cubicBezTo>
                    <a:pt x="1532195" y="110785"/>
                    <a:pt x="1572871" y="93933"/>
                    <a:pt x="1616143" y="93933"/>
                  </a:cubicBezTo>
                  <a:cubicBezTo>
                    <a:pt x="1659406" y="93933"/>
                    <a:pt x="1700081" y="110780"/>
                    <a:pt x="1730687" y="141374"/>
                  </a:cubicBezTo>
                  <a:cubicBezTo>
                    <a:pt x="1793836" y="204540"/>
                    <a:pt x="1793836" y="307306"/>
                    <a:pt x="1730698" y="370461"/>
                  </a:cubicBezTo>
                  <a:cubicBezTo>
                    <a:pt x="1705292" y="395850"/>
                    <a:pt x="1672953" y="411736"/>
                    <a:pt x="1637964" y="416423"/>
                  </a:cubicBezTo>
                  <a:lnTo>
                    <a:pt x="1599502" y="601783"/>
                  </a:lnTo>
                  <a:cubicBezTo>
                    <a:pt x="1680605" y="624251"/>
                    <a:pt x="1757831" y="659322"/>
                    <a:pt x="1828988" y="706542"/>
                  </a:cubicBezTo>
                  <a:lnTo>
                    <a:pt x="2127649" y="407880"/>
                  </a:lnTo>
                  <a:cubicBezTo>
                    <a:pt x="2120365" y="380644"/>
                    <a:pt x="2116682" y="352550"/>
                    <a:pt x="2116682" y="323970"/>
                  </a:cubicBezTo>
                  <a:cubicBezTo>
                    <a:pt x="2116682" y="145332"/>
                    <a:pt x="2262020" y="0"/>
                    <a:pt x="2440663" y="0"/>
                  </a:cubicBezTo>
                  <a:close/>
                </a:path>
              </a:pathLst>
            </a:custGeom>
            <a:gradFill>
              <a:gsLst>
                <a:gs pos="0">
                  <a:schemeClr val="accent1"/>
                </a:gs>
                <a:gs pos="100000">
                  <a:schemeClr val="accent1">
                    <a:lumMod val="75000"/>
                  </a:schemeClr>
                </a:gs>
              </a:gsLst>
              <a:path path="circle">
                <a:fillToRect l="100000" b="100000"/>
              </a:path>
            </a:gradFill>
            <a:ln w="5395" cap="flat">
              <a:noFill/>
              <a:prstDash val="solid"/>
              <a:miter/>
            </a:ln>
          </p:spPr>
          <p:txBody>
            <a:bodyPr rtlCol="0" anchor="ctr"/>
            <a:lstStyle/>
            <a:p>
              <a:pPr algn="r"/>
              <a:endParaRPr lang="en-ID"/>
            </a:p>
          </p:txBody>
        </p:sp>
        <p:sp>
          <p:nvSpPr>
            <p:cNvPr id="4" name="PpFooter">
              <a:extLst>
                <a:ext uri="{FF2B5EF4-FFF2-40B4-BE49-F238E27FC236}">
                  <a16:creationId xmlns:a16="http://schemas.microsoft.com/office/drawing/2014/main" id="{C65259A4-33BD-4622-AE4E-28127F1832F6}"/>
                </a:ext>
              </a:extLst>
            </p:cNvPr>
            <p:cNvSpPr txBox="1"/>
            <p:nvPr/>
          </p:nvSpPr>
          <p:spPr>
            <a:xfrm>
              <a:off x="723766" y="6542713"/>
              <a:ext cx="1607812" cy="153888"/>
            </a:xfrm>
            <a:prstGeom prst="rect">
              <a:avLst/>
            </a:prstGeom>
            <a:noFill/>
          </p:spPr>
          <p:txBody>
            <a:bodyPr wrap="none" lIns="0" tIns="0" rIns="0" bIns="0" rtlCol="0">
              <a:spAutoFit/>
            </a:bodyPr>
            <a:lstStyle/>
            <a:p>
              <a:pPr algn="r"/>
              <a:r>
                <a:rPr lang="en-ID" sz="1000" dirty="0">
                  <a:solidFill>
                    <a:schemeClr val="bg1">
                      <a:lumMod val="75000"/>
                    </a:schemeClr>
                  </a:solidFill>
                </a:rPr>
                <a:t>© 2020  - ThemePowerpoint.fr</a:t>
              </a:r>
            </a:p>
          </p:txBody>
        </p:sp>
      </p:grpSp>
    </p:spTree>
    <p:extLst>
      <p:ext uri="{BB962C8B-B14F-4D97-AF65-F5344CB8AC3E}">
        <p14:creationId xmlns:p14="http://schemas.microsoft.com/office/powerpoint/2010/main" val="294448072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6A60E737-CF84-4879-9C6D-7123EBA74E43}"/>
              </a:ext>
            </a:extLst>
          </p:cNvPr>
          <p:cNvSpPr>
            <a:spLocks noGrp="1"/>
          </p:cNvSpPr>
          <p:nvPr>
            <p:ph type="pic" sz="quarter" idx="10"/>
          </p:nvPr>
        </p:nvSpPr>
        <p:spPr>
          <a:xfrm>
            <a:off x="6412506" y="1226680"/>
            <a:ext cx="5192339" cy="5631319"/>
          </a:xfrm>
          <a:custGeom>
            <a:avLst/>
            <a:gdLst>
              <a:gd name="connsiteX0" fmla="*/ 0 w 5192339"/>
              <a:gd name="connsiteY0" fmla="*/ 0 h 5631319"/>
              <a:gd name="connsiteX1" fmla="*/ 5192339 w 5192339"/>
              <a:gd name="connsiteY1" fmla="*/ 0 h 5631319"/>
              <a:gd name="connsiteX2" fmla="*/ 5192339 w 5192339"/>
              <a:gd name="connsiteY2" fmla="*/ 5631319 h 5631319"/>
              <a:gd name="connsiteX3" fmla="*/ 0 w 5192339"/>
              <a:gd name="connsiteY3" fmla="*/ 5631319 h 5631319"/>
            </a:gdLst>
            <a:ahLst/>
            <a:cxnLst>
              <a:cxn ang="0">
                <a:pos x="connsiteX0" y="connsiteY0"/>
              </a:cxn>
              <a:cxn ang="0">
                <a:pos x="connsiteX1" y="connsiteY1"/>
              </a:cxn>
              <a:cxn ang="0">
                <a:pos x="connsiteX2" y="connsiteY2"/>
              </a:cxn>
              <a:cxn ang="0">
                <a:pos x="connsiteX3" y="connsiteY3"/>
              </a:cxn>
            </a:cxnLst>
            <a:rect l="l" t="t" r="r" b="b"/>
            <a:pathLst>
              <a:path w="5192339" h="5631319">
                <a:moveTo>
                  <a:pt x="0" y="0"/>
                </a:moveTo>
                <a:lnTo>
                  <a:pt x="5192339" y="0"/>
                </a:lnTo>
                <a:lnTo>
                  <a:pt x="5192339" y="5631319"/>
                </a:lnTo>
                <a:lnTo>
                  <a:pt x="0" y="5631319"/>
                </a:lnTo>
                <a:close/>
              </a:path>
            </a:pathLst>
          </a:custGeom>
          <a:blipFill dpi="0" rotWithShape="1">
            <a:blip r:embed="rId2"/>
            <a:srcRect/>
            <a:tile tx="0" ty="0" sx="100000" sy="100000" flip="none" algn="tl"/>
          </a:blipFill>
          <a:ln w="6350">
            <a:noFill/>
          </a:ln>
          <a:effectLst/>
        </p:spPr>
        <p:txBody>
          <a:bodyPr vert="horz" wrap="square" lIns="365760" tIns="182880" rIns="365760" bIns="182880" numCol="1" anchor="ctr" anchorCtr="1" compatLnSpc="1">
            <a:prstTxWarp prst="textNoShape">
              <a:avLst/>
            </a:prstTxWarp>
            <a:noAutofit/>
          </a:bodyPr>
          <a:lstStyle>
            <a:lvl1pPr>
              <a:defRPr lang="en-ID" sz="600">
                <a:solidFill>
                  <a:schemeClr val="tx1">
                    <a:alpha val="0"/>
                  </a:schemeClr>
                </a:solidFill>
              </a:defRPr>
            </a:lvl1pPr>
          </a:lstStyle>
          <a:p>
            <a:pPr marL="0" lvl="0" defTabSz="457120"/>
            <a:endParaRPr lang="en-ID"/>
          </a:p>
        </p:txBody>
      </p:sp>
    </p:spTree>
    <p:extLst>
      <p:ext uri="{BB962C8B-B14F-4D97-AF65-F5344CB8AC3E}">
        <p14:creationId xmlns:p14="http://schemas.microsoft.com/office/powerpoint/2010/main" val="195993787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SlideAdd6">
    <p:spTree>
      <p:nvGrpSpPr>
        <p:cNvPr id="1" name=""/>
        <p:cNvGrpSpPr/>
        <p:nvPr/>
      </p:nvGrpSpPr>
      <p:grpSpPr>
        <a:xfrm>
          <a:off x="0" y="0"/>
          <a:ext cx="0" cy="0"/>
          <a:chOff x="0" y="0"/>
          <a:chExt cx="0" cy="0"/>
        </a:xfrm>
      </p:grpSpPr>
      <p:sp>
        <p:nvSpPr>
          <p:cNvPr id="5" name="PpHolder7">
            <a:extLst>
              <a:ext uri="{FF2B5EF4-FFF2-40B4-BE49-F238E27FC236}">
                <a16:creationId xmlns:a16="http://schemas.microsoft.com/office/drawing/2014/main" id="{C4C56CBB-6F33-4ECC-AC88-8C3F89ACB4EF}"/>
              </a:ext>
            </a:extLst>
          </p:cNvPr>
          <p:cNvSpPr>
            <a:spLocks noGrp="1"/>
          </p:cNvSpPr>
          <p:nvPr>
            <p:ph type="pic" sz="quarter" idx="10"/>
          </p:nvPr>
        </p:nvSpPr>
        <p:spPr>
          <a:xfrm>
            <a:off x="4372987" y="1179230"/>
            <a:ext cx="7820601" cy="5678771"/>
          </a:xfrm>
          <a:custGeom>
            <a:avLst/>
            <a:gdLst>
              <a:gd name="connsiteX0" fmla="*/ 6568894 w 7820601"/>
              <a:gd name="connsiteY0" fmla="*/ 136 h 5678771"/>
              <a:gd name="connsiteX1" fmla="*/ 7700639 w 7820601"/>
              <a:gd name="connsiteY1" fmla="*/ 382009 h 5678771"/>
              <a:gd name="connsiteX2" fmla="*/ 7820601 w 7820601"/>
              <a:gd name="connsiteY2" fmla="*/ 472364 h 5678771"/>
              <a:gd name="connsiteX3" fmla="*/ 7820601 w 7820601"/>
              <a:gd name="connsiteY3" fmla="*/ 3937217 h 5678771"/>
              <a:gd name="connsiteX4" fmla="*/ 7820601 w 7820601"/>
              <a:gd name="connsiteY4" fmla="*/ 5678770 h 5678771"/>
              <a:gd name="connsiteX5" fmla="*/ 5952998 w 7820601"/>
              <a:gd name="connsiteY5" fmla="*/ 5678770 h 5678771"/>
              <a:gd name="connsiteX6" fmla="*/ 5952996 w 7820601"/>
              <a:gd name="connsiteY6" fmla="*/ 5678771 h 5678771"/>
              <a:gd name="connsiteX7" fmla="*/ 2528679 w 7820601"/>
              <a:gd name="connsiteY7" fmla="*/ 5678771 h 5678771"/>
              <a:gd name="connsiteX8" fmla="*/ 2528679 w 7820601"/>
              <a:gd name="connsiteY8" fmla="*/ 5678770 h 5678771"/>
              <a:gd name="connsiteX9" fmla="*/ 1876295 w 7820601"/>
              <a:gd name="connsiteY9" fmla="*/ 5678770 h 5678771"/>
              <a:gd name="connsiteX10" fmla="*/ 1876295 w 7820601"/>
              <a:gd name="connsiteY10" fmla="*/ 5678771 h 5678771"/>
              <a:gd name="connsiteX11" fmla="*/ 0 w 7820601"/>
              <a:gd name="connsiteY11" fmla="*/ 5678771 h 5678771"/>
              <a:gd name="connsiteX12" fmla="*/ 73222 w 7820601"/>
              <a:gd name="connsiteY12" fmla="*/ 5445411 h 5678771"/>
              <a:gd name="connsiteX13" fmla="*/ 720834 w 7820601"/>
              <a:gd name="connsiteY13" fmla="*/ 4983958 h 5678771"/>
              <a:gd name="connsiteX14" fmla="*/ 1485942 w 7820601"/>
              <a:gd name="connsiteY14" fmla="*/ 3780352 h 5678771"/>
              <a:gd name="connsiteX15" fmla="*/ 2274096 w 7820601"/>
              <a:gd name="connsiteY15" fmla="*/ 2736929 h 5678771"/>
              <a:gd name="connsiteX16" fmla="*/ 4482877 w 7820601"/>
              <a:gd name="connsiteY16" fmla="*/ 4096791 h 5678771"/>
              <a:gd name="connsiteX17" fmla="*/ 5152649 w 7820601"/>
              <a:gd name="connsiteY17" fmla="*/ 928195 h 5678771"/>
              <a:gd name="connsiteX18" fmla="*/ 6568894 w 7820601"/>
              <a:gd name="connsiteY18" fmla="*/ 136 h 5678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20601" h="5678771">
                <a:moveTo>
                  <a:pt x="6568894" y="136"/>
                </a:moveTo>
                <a:cubicBezTo>
                  <a:pt x="6970787" y="-5292"/>
                  <a:pt x="7364886" y="153466"/>
                  <a:pt x="7700639" y="382009"/>
                </a:cubicBezTo>
                <a:lnTo>
                  <a:pt x="7820601" y="472364"/>
                </a:lnTo>
                <a:lnTo>
                  <a:pt x="7820601" y="3937217"/>
                </a:lnTo>
                <a:lnTo>
                  <a:pt x="7820601" y="5678770"/>
                </a:lnTo>
                <a:lnTo>
                  <a:pt x="5952998" y="5678770"/>
                </a:lnTo>
                <a:lnTo>
                  <a:pt x="5952996" y="5678771"/>
                </a:lnTo>
                <a:lnTo>
                  <a:pt x="2528679" y="5678771"/>
                </a:lnTo>
                <a:lnTo>
                  <a:pt x="2528679" y="5678770"/>
                </a:lnTo>
                <a:lnTo>
                  <a:pt x="1876295" y="5678770"/>
                </a:lnTo>
                <a:lnTo>
                  <a:pt x="1876295" y="5678771"/>
                </a:lnTo>
                <a:lnTo>
                  <a:pt x="0" y="5678771"/>
                </a:lnTo>
                <a:lnTo>
                  <a:pt x="73222" y="5445411"/>
                </a:lnTo>
                <a:cubicBezTo>
                  <a:pt x="152648" y="5215599"/>
                  <a:pt x="274801" y="5029793"/>
                  <a:pt x="720834" y="4983958"/>
                </a:cubicBezTo>
                <a:cubicBezTo>
                  <a:pt x="1315546" y="4922845"/>
                  <a:pt x="1436175" y="4154615"/>
                  <a:pt x="1485942" y="3780352"/>
                </a:cubicBezTo>
                <a:cubicBezTo>
                  <a:pt x="1535700" y="3406085"/>
                  <a:pt x="1522291" y="2849814"/>
                  <a:pt x="2274096" y="2736929"/>
                </a:cubicBezTo>
                <a:cubicBezTo>
                  <a:pt x="3075025" y="2621664"/>
                  <a:pt x="3517065" y="4488328"/>
                  <a:pt x="4482877" y="4096791"/>
                </a:cubicBezTo>
                <a:cubicBezTo>
                  <a:pt x="5440380" y="3709047"/>
                  <a:pt x="4370227" y="2159808"/>
                  <a:pt x="5152649" y="928195"/>
                </a:cubicBezTo>
                <a:cubicBezTo>
                  <a:pt x="5574843" y="258671"/>
                  <a:pt x="6077689" y="6771"/>
                  <a:pt x="6568894" y="136"/>
                </a:cubicBezTo>
                <a:close/>
              </a:path>
            </a:pathLst>
          </a:cu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1" forceAA="0" compatLnSpc="1">
            <a:prstTxWarp prst="textNoShape">
              <a:avLst/>
            </a:prstTxWarp>
            <a:noAutofit/>
          </a:bodyPr>
          <a:lstStyle>
            <a:lvl1pPr>
              <a:defRPr lang="en-ID" sz="600">
                <a:solidFill>
                  <a:schemeClr val="bg1">
                    <a:alpha val="0"/>
                  </a:schemeClr>
                </a:solidFill>
              </a:defRPr>
            </a:lvl1pPr>
          </a:lstStyle>
          <a:p>
            <a:pPr marL="0" lvl="0" algn="ctr" defTabSz="457120"/>
            <a:endParaRPr lang="en-ID"/>
          </a:p>
        </p:txBody>
      </p:sp>
    </p:spTree>
    <p:extLst>
      <p:ext uri="{BB962C8B-B14F-4D97-AF65-F5344CB8AC3E}">
        <p14:creationId xmlns:p14="http://schemas.microsoft.com/office/powerpoint/2010/main" val="343831726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SlideAdd13">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38DFEDD2-2B20-4048-934D-EFBE1E939DA8}"/>
              </a:ext>
            </a:extLst>
          </p:cNvPr>
          <p:cNvSpPr>
            <a:spLocks noGrp="1"/>
          </p:cNvSpPr>
          <p:nvPr>
            <p:ph type="pic" sz="quarter" idx="10"/>
          </p:nvPr>
        </p:nvSpPr>
        <p:spPr>
          <a:xfrm>
            <a:off x="6392255" y="1698707"/>
            <a:ext cx="4431221" cy="5159292"/>
          </a:xfrm>
          <a:custGeom>
            <a:avLst/>
            <a:gdLst>
              <a:gd name="connsiteX0" fmla="*/ 0 w 4431221"/>
              <a:gd name="connsiteY0" fmla="*/ 0 h 5159292"/>
              <a:gd name="connsiteX1" fmla="*/ 4431221 w 4431221"/>
              <a:gd name="connsiteY1" fmla="*/ 0 h 5159292"/>
              <a:gd name="connsiteX2" fmla="*/ 4431221 w 4431221"/>
              <a:gd name="connsiteY2" fmla="*/ 5159292 h 5159292"/>
              <a:gd name="connsiteX3" fmla="*/ 0 w 4431221"/>
              <a:gd name="connsiteY3" fmla="*/ 5159292 h 5159292"/>
            </a:gdLst>
            <a:ahLst/>
            <a:cxnLst>
              <a:cxn ang="0">
                <a:pos x="connsiteX0" y="connsiteY0"/>
              </a:cxn>
              <a:cxn ang="0">
                <a:pos x="connsiteX1" y="connsiteY1"/>
              </a:cxn>
              <a:cxn ang="0">
                <a:pos x="connsiteX2" y="connsiteY2"/>
              </a:cxn>
              <a:cxn ang="0">
                <a:pos x="connsiteX3" y="connsiteY3"/>
              </a:cxn>
            </a:cxnLst>
            <a:rect l="l" t="t" r="r" b="b"/>
            <a:pathLst>
              <a:path w="4431221" h="5159292">
                <a:moveTo>
                  <a:pt x="0" y="0"/>
                </a:moveTo>
                <a:lnTo>
                  <a:pt x="4431221" y="0"/>
                </a:lnTo>
                <a:lnTo>
                  <a:pt x="4431221" y="5159292"/>
                </a:lnTo>
                <a:lnTo>
                  <a:pt x="0" y="5159292"/>
                </a:lnTo>
                <a:close/>
              </a:path>
            </a:pathLst>
          </a:cu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1" forceAA="0" compatLnSpc="1">
            <a:prstTxWarp prst="textNoShape">
              <a:avLst/>
            </a:prstTxWarp>
            <a:noAutofit/>
          </a:bodyPr>
          <a:lstStyle>
            <a:lvl1pPr>
              <a:defRPr lang="en-ID" sz="600">
                <a:solidFill>
                  <a:schemeClr val="bg1">
                    <a:alpha val="0"/>
                  </a:schemeClr>
                </a:solidFill>
              </a:defRPr>
            </a:lvl1pPr>
          </a:lstStyle>
          <a:p>
            <a:pPr marL="0" lvl="0" algn="ctr" defTabSz="457120"/>
            <a:endParaRPr lang="en-ID"/>
          </a:p>
        </p:txBody>
      </p:sp>
    </p:spTree>
    <p:extLst>
      <p:ext uri="{BB962C8B-B14F-4D97-AF65-F5344CB8AC3E}">
        <p14:creationId xmlns:p14="http://schemas.microsoft.com/office/powerpoint/2010/main" val="324018433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2B56B903-8201-4ECE-B130-9E3177BC9C48}"/>
              </a:ext>
            </a:extLst>
          </p:cNvPr>
          <p:cNvSpPr>
            <a:spLocks noGrp="1"/>
          </p:cNvSpPr>
          <p:nvPr>
            <p:ph type="pic" sz="quarter" idx="10"/>
          </p:nvPr>
        </p:nvSpPr>
        <p:spPr>
          <a:xfrm>
            <a:off x="847981" y="967650"/>
            <a:ext cx="4867019" cy="5890349"/>
          </a:xfrm>
          <a:custGeom>
            <a:avLst/>
            <a:gdLst>
              <a:gd name="connsiteX0" fmla="*/ 0 w 4867019"/>
              <a:gd name="connsiteY0" fmla="*/ 0 h 5890349"/>
              <a:gd name="connsiteX1" fmla="*/ 4867019 w 4867019"/>
              <a:gd name="connsiteY1" fmla="*/ 0 h 5890349"/>
              <a:gd name="connsiteX2" fmla="*/ 4867019 w 4867019"/>
              <a:gd name="connsiteY2" fmla="*/ 5890349 h 5890349"/>
              <a:gd name="connsiteX3" fmla="*/ 0 w 4867019"/>
              <a:gd name="connsiteY3" fmla="*/ 5890349 h 5890349"/>
            </a:gdLst>
            <a:ahLst/>
            <a:cxnLst>
              <a:cxn ang="0">
                <a:pos x="connsiteX0" y="connsiteY0"/>
              </a:cxn>
              <a:cxn ang="0">
                <a:pos x="connsiteX1" y="connsiteY1"/>
              </a:cxn>
              <a:cxn ang="0">
                <a:pos x="connsiteX2" y="connsiteY2"/>
              </a:cxn>
              <a:cxn ang="0">
                <a:pos x="connsiteX3" y="connsiteY3"/>
              </a:cxn>
            </a:cxnLst>
            <a:rect l="l" t="t" r="r" b="b"/>
            <a:pathLst>
              <a:path w="4867019" h="5890349">
                <a:moveTo>
                  <a:pt x="0" y="0"/>
                </a:moveTo>
                <a:lnTo>
                  <a:pt x="4867019" y="0"/>
                </a:lnTo>
                <a:lnTo>
                  <a:pt x="4867019" y="5890349"/>
                </a:lnTo>
                <a:lnTo>
                  <a:pt x="0" y="5890349"/>
                </a:lnTo>
                <a:close/>
              </a:path>
            </a:pathLst>
          </a:custGeom>
          <a:blipFill dpi="0" rotWithShape="1">
            <a:blip r:embed="rId2"/>
            <a:srcRect/>
            <a:tile tx="0" ty="0" sx="100000" sy="100000" flip="none" algn="tl"/>
          </a:blipFill>
          <a:ln>
            <a:noFill/>
          </a:ln>
        </p:spPr>
        <p:txBody>
          <a:bodyPr vert="horz" wrap="square" lIns="91440" tIns="45720" rIns="91440" bIns="45720" numCol="1" anchor="ctr" anchorCtr="1" compatLnSpc="1">
            <a:prstTxWarp prst="textNoShape">
              <a:avLst/>
            </a:prstTxWarp>
            <a:noAutofit/>
          </a:bodyPr>
          <a:lstStyle>
            <a:lvl1pPr>
              <a:defRPr lang="en-ID" sz="600">
                <a:solidFill>
                  <a:schemeClr val="accent1">
                    <a:alpha val="0"/>
                  </a:schemeClr>
                </a:solidFill>
              </a:defRPr>
            </a:lvl1pPr>
          </a:lstStyle>
          <a:p>
            <a:pPr marL="0" lvl="0" algn="ctr" defTabSz="457120"/>
            <a:endParaRPr lang="en-ID"/>
          </a:p>
        </p:txBody>
      </p:sp>
    </p:spTree>
    <p:extLst>
      <p:ext uri="{BB962C8B-B14F-4D97-AF65-F5344CB8AC3E}">
        <p14:creationId xmlns:p14="http://schemas.microsoft.com/office/powerpoint/2010/main" val="146965745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F270E352-95E2-4B9A-BBF9-BB9DCFE29D0A}"/>
              </a:ext>
            </a:extLst>
          </p:cNvPr>
          <p:cNvSpPr>
            <a:spLocks noGrp="1"/>
          </p:cNvSpPr>
          <p:nvPr>
            <p:ph type="pic" sz="quarter" idx="10"/>
          </p:nvPr>
        </p:nvSpPr>
        <p:spPr>
          <a:xfrm>
            <a:off x="5860299" y="441324"/>
            <a:ext cx="5887201" cy="6416675"/>
          </a:xfrm>
          <a:custGeom>
            <a:avLst/>
            <a:gdLst>
              <a:gd name="connsiteX0" fmla="*/ 0 w 5887201"/>
              <a:gd name="connsiteY0" fmla="*/ 0 h 6416675"/>
              <a:gd name="connsiteX1" fmla="*/ 5887201 w 5887201"/>
              <a:gd name="connsiteY1" fmla="*/ 0 h 6416675"/>
              <a:gd name="connsiteX2" fmla="*/ 5887201 w 5887201"/>
              <a:gd name="connsiteY2" fmla="*/ 6416675 h 6416675"/>
              <a:gd name="connsiteX3" fmla="*/ 0 w 5887201"/>
              <a:gd name="connsiteY3" fmla="*/ 6416675 h 6416675"/>
            </a:gdLst>
            <a:ahLst/>
            <a:cxnLst>
              <a:cxn ang="0">
                <a:pos x="connsiteX0" y="connsiteY0"/>
              </a:cxn>
              <a:cxn ang="0">
                <a:pos x="connsiteX1" y="connsiteY1"/>
              </a:cxn>
              <a:cxn ang="0">
                <a:pos x="connsiteX2" y="connsiteY2"/>
              </a:cxn>
              <a:cxn ang="0">
                <a:pos x="connsiteX3" y="connsiteY3"/>
              </a:cxn>
            </a:cxnLst>
            <a:rect l="l" t="t" r="r" b="b"/>
            <a:pathLst>
              <a:path w="5887201" h="6416675">
                <a:moveTo>
                  <a:pt x="0" y="0"/>
                </a:moveTo>
                <a:lnTo>
                  <a:pt x="5887201" y="0"/>
                </a:lnTo>
                <a:lnTo>
                  <a:pt x="5887201" y="6416675"/>
                </a:lnTo>
                <a:lnTo>
                  <a:pt x="0" y="6416675"/>
                </a:lnTo>
                <a:close/>
              </a:path>
            </a:pathLst>
          </a:custGeom>
          <a:blipFill dpi="0" rotWithShape="1">
            <a:blip r:embed="rId2"/>
            <a:srcRect/>
            <a:tile tx="0" ty="0" sx="100000" sy="100000" flip="none" algn="tl"/>
          </a:blipFill>
          <a:ln>
            <a:noFill/>
          </a:ln>
        </p:spPr>
        <p:txBody>
          <a:bodyPr vert="horz" wrap="square" lIns="91440" tIns="45720" rIns="91440" bIns="45720" numCol="1" anchor="ctr" anchorCtr="1" compatLnSpc="1">
            <a:prstTxWarp prst="textNoShape">
              <a:avLst/>
            </a:prstTxWarp>
            <a:noAutofit/>
          </a:bodyPr>
          <a:lstStyle>
            <a:lvl1pPr>
              <a:defRPr lang="en-ID" sz="600">
                <a:solidFill>
                  <a:schemeClr val="accent1">
                    <a:alpha val="0"/>
                  </a:schemeClr>
                </a:solidFill>
              </a:defRPr>
            </a:lvl1pPr>
          </a:lstStyle>
          <a:p>
            <a:pPr marL="0" lvl="0" algn="ctr" defTabSz="457120"/>
            <a:endParaRPr lang="en-ID"/>
          </a:p>
        </p:txBody>
      </p:sp>
    </p:spTree>
    <p:extLst>
      <p:ext uri="{BB962C8B-B14F-4D97-AF65-F5344CB8AC3E}">
        <p14:creationId xmlns:p14="http://schemas.microsoft.com/office/powerpoint/2010/main" val="199122965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9B12686B-3450-48BB-893C-1AFA5FF886EC}"/>
              </a:ext>
            </a:extLst>
          </p:cNvPr>
          <p:cNvSpPr>
            <a:spLocks noGrp="1"/>
          </p:cNvSpPr>
          <p:nvPr>
            <p:ph type="pic" sz="quarter" idx="10"/>
          </p:nvPr>
        </p:nvSpPr>
        <p:spPr>
          <a:xfrm>
            <a:off x="6487678" y="441325"/>
            <a:ext cx="5130903" cy="6416675"/>
          </a:xfrm>
          <a:custGeom>
            <a:avLst/>
            <a:gdLst>
              <a:gd name="connsiteX0" fmla="*/ 0 w 5130903"/>
              <a:gd name="connsiteY0" fmla="*/ 0 h 6416675"/>
              <a:gd name="connsiteX1" fmla="*/ 5130903 w 5130903"/>
              <a:gd name="connsiteY1" fmla="*/ 0 h 6416675"/>
              <a:gd name="connsiteX2" fmla="*/ 5130903 w 5130903"/>
              <a:gd name="connsiteY2" fmla="*/ 6416675 h 6416675"/>
              <a:gd name="connsiteX3" fmla="*/ 0 w 5130903"/>
              <a:gd name="connsiteY3" fmla="*/ 6416675 h 6416675"/>
            </a:gdLst>
            <a:ahLst/>
            <a:cxnLst>
              <a:cxn ang="0">
                <a:pos x="connsiteX0" y="connsiteY0"/>
              </a:cxn>
              <a:cxn ang="0">
                <a:pos x="connsiteX1" y="connsiteY1"/>
              </a:cxn>
              <a:cxn ang="0">
                <a:pos x="connsiteX2" y="connsiteY2"/>
              </a:cxn>
              <a:cxn ang="0">
                <a:pos x="connsiteX3" y="connsiteY3"/>
              </a:cxn>
            </a:cxnLst>
            <a:rect l="l" t="t" r="r" b="b"/>
            <a:pathLst>
              <a:path w="5130903" h="6416675">
                <a:moveTo>
                  <a:pt x="0" y="0"/>
                </a:moveTo>
                <a:lnTo>
                  <a:pt x="5130903" y="0"/>
                </a:lnTo>
                <a:lnTo>
                  <a:pt x="5130903" y="6416675"/>
                </a:lnTo>
                <a:lnTo>
                  <a:pt x="0" y="6416675"/>
                </a:lnTo>
                <a:close/>
              </a:path>
            </a:pathLst>
          </a:custGeom>
          <a:blipFill dpi="0" rotWithShape="1">
            <a:blip r:embed="rId2"/>
            <a:srcRect/>
            <a:tile tx="0" ty="0" sx="100000" sy="100000" flip="none" algn="tl"/>
          </a:blipFill>
          <a:ln>
            <a:noFill/>
          </a:ln>
        </p:spPr>
        <p:txBody>
          <a:bodyPr vert="horz" wrap="square" lIns="91440" tIns="45720" rIns="91440" bIns="45720" numCol="1" anchor="ctr" anchorCtr="1" compatLnSpc="1">
            <a:prstTxWarp prst="textNoShape">
              <a:avLst/>
            </a:prstTxWarp>
            <a:noAutofit/>
          </a:bodyPr>
          <a:lstStyle>
            <a:lvl1pPr>
              <a:defRPr lang="en-ID" sz="600">
                <a:solidFill>
                  <a:schemeClr val="accent1">
                    <a:alpha val="0"/>
                  </a:schemeClr>
                </a:solidFill>
              </a:defRPr>
            </a:lvl1pPr>
          </a:lstStyle>
          <a:p>
            <a:pPr marL="0" lvl="0" algn="ctr" defTabSz="457120"/>
            <a:endParaRPr lang="en-ID"/>
          </a:p>
        </p:txBody>
      </p:sp>
    </p:spTree>
    <p:extLst>
      <p:ext uri="{BB962C8B-B14F-4D97-AF65-F5344CB8AC3E}">
        <p14:creationId xmlns:p14="http://schemas.microsoft.com/office/powerpoint/2010/main" val="112785551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5383248"/>
      </p:ext>
    </p:extLst>
  </p:cSld>
  <p:clrMap bg1="lt1" tx1="dk1" bg2="lt2" tx2="dk2" accent1="accent1" accent2="accent2" accent3="accent3" accent4="accent4" accent5="accent5" accent6="accent6" hlink="hlink" folHlink="folHlink"/>
  <p:sldLayoutIdLst>
    <p:sldLayoutId id="2147483690" r:id="rId1"/>
    <p:sldLayoutId id="2147483700" r:id="rId2"/>
    <p:sldLayoutId id="2147483691" r:id="rId3"/>
    <p:sldLayoutId id="2147483701" r:id="rId4"/>
    <p:sldLayoutId id="2147483702" r:id="rId5"/>
    <p:sldLayoutId id="2147483703" r:id="rId6"/>
    <p:sldLayoutId id="2147483704" r:id="rId7"/>
  </p:sldLayoutIdLst>
  <p:txStyles>
    <p:titleStyle>
      <a:lvl1pPr algn="l" defTabSz="914119" rtl="0" eaLnBrk="1" latinLnBrk="0" hangingPunct="1">
        <a:lnSpc>
          <a:spcPct val="90000"/>
        </a:lnSpc>
        <a:spcBef>
          <a:spcPct val="0"/>
        </a:spcBef>
        <a:buNone/>
        <a:defRPr sz="4402" kern="1200">
          <a:solidFill>
            <a:schemeClr val="tx1"/>
          </a:solidFill>
          <a:latin typeface="+mj-lt"/>
          <a:ea typeface="+mj-ea"/>
          <a:cs typeface="+mj-cs"/>
        </a:defRPr>
      </a:lvl1pPr>
    </p:titleStyle>
    <p:bodyStyle>
      <a:lvl1pPr marL="228531" indent="-228531" algn="l" defTabSz="914119"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590" indent="-228531" algn="l" defTabSz="914119"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664" indent="-228531" algn="l" defTabSz="914119"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599736" indent="-228531" algn="l" defTabSz="91411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6796" indent="-228531" algn="l" defTabSz="91411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3911" indent="-228531" algn="l" defTabSz="91411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0967" indent="-228531" algn="l" defTabSz="91411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028" indent="-228531" algn="l" defTabSz="91411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088" indent="-228531" algn="l" defTabSz="91411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119" rtl="0" eaLnBrk="1" latinLnBrk="0" hangingPunct="1">
        <a:defRPr sz="1800" kern="1200">
          <a:solidFill>
            <a:schemeClr val="tx1"/>
          </a:solidFill>
          <a:latin typeface="+mn-lt"/>
          <a:ea typeface="+mn-ea"/>
          <a:cs typeface="+mn-cs"/>
        </a:defRPr>
      </a:lvl1pPr>
      <a:lvl2pPr marL="457060" algn="l" defTabSz="914119" rtl="0" eaLnBrk="1" latinLnBrk="0" hangingPunct="1">
        <a:defRPr sz="1800" kern="1200">
          <a:solidFill>
            <a:schemeClr val="tx1"/>
          </a:solidFill>
          <a:latin typeface="+mn-lt"/>
          <a:ea typeface="+mn-ea"/>
          <a:cs typeface="+mn-cs"/>
        </a:defRPr>
      </a:lvl2pPr>
      <a:lvl3pPr marL="914119" algn="l" defTabSz="914119" rtl="0" eaLnBrk="1" latinLnBrk="0" hangingPunct="1">
        <a:defRPr sz="1800" kern="1200">
          <a:solidFill>
            <a:schemeClr val="tx1"/>
          </a:solidFill>
          <a:latin typeface="+mn-lt"/>
          <a:ea typeface="+mn-ea"/>
          <a:cs typeface="+mn-cs"/>
        </a:defRPr>
      </a:lvl3pPr>
      <a:lvl4pPr marL="1371181" algn="l" defTabSz="914119" rtl="0" eaLnBrk="1" latinLnBrk="0" hangingPunct="1">
        <a:defRPr sz="1800" kern="1200">
          <a:solidFill>
            <a:schemeClr val="tx1"/>
          </a:solidFill>
          <a:latin typeface="+mn-lt"/>
          <a:ea typeface="+mn-ea"/>
          <a:cs typeface="+mn-cs"/>
        </a:defRPr>
      </a:lvl4pPr>
      <a:lvl5pPr marL="1828240" algn="l" defTabSz="914119" rtl="0" eaLnBrk="1" latinLnBrk="0" hangingPunct="1">
        <a:defRPr sz="1800" kern="1200">
          <a:solidFill>
            <a:schemeClr val="tx1"/>
          </a:solidFill>
          <a:latin typeface="+mn-lt"/>
          <a:ea typeface="+mn-ea"/>
          <a:cs typeface="+mn-cs"/>
        </a:defRPr>
      </a:lvl5pPr>
      <a:lvl6pPr marL="2285297" algn="l" defTabSz="914119" rtl="0" eaLnBrk="1" latinLnBrk="0" hangingPunct="1">
        <a:defRPr sz="1800" kern="1200">
          <a:solidFill>
            <a:schemeClr val="tx1"/>
          </a:solidFill>
          <a:latin typeface="+mn-lt"/>
          <a:ea typeface="+mn-ea"/>
          <a:cs typeface="+mn-cs"/>
        </a:defRPr>
      </a:lvl6pPr>
      <a:lvl7pPr marL="2742386" algn="l" defTabSz="914119" rtl="0" eaLnBrk="1" latinLnBrk="0" hangingPunct="1">
        <a:defRPr sz="1800" kern="1200">
          <a:solidFill>
            <a:schemeClr val="tx1"/>
          </a:solidFill>
          <a:latin typeface="+mn-lt"/>
          <a:ea typeface="+mn-ea"/>
          <a:cs typeface="+mn-cs"/>
        </a:defRPr>
      </a:lvl7pPr>
      <a:lvl8pPr marL="3199473" algn="l" defTabSz="914119" rtl="0" eaLnBrk="1" latinLnBrk="0" hangingPunct="1">
        <a:defRPr sz="1800" kern="1200">
          <a:solidFill>
            <a:schemeClr val="tx1"/>
          </a:solidFill>
          <a:latin typeface="+mn-lt"/>
          <a:ea typeface="+mn-ea"/>
          <a:cs typeface="+mn-cs"/>
        </a:defRPr>
      </a:lvl8pPr>
      <a:lvl9pPr marL="3656531" algn="l" defTabSz="914119"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042" userDrawn="1">
          <p15:clr>
            <a:srgbClr val="F26B43"/>
          </p15:clr>
        </p15:guide>
        <p15:guide id="2" pos="281" userDrawn="1">
          <p15:clr>
            <a:srgbClr val="F26B43"/>
          </p15:clr>
        </p15:guide>
        <p15:guide id="3" pos="7400" userDrawn="1">
          <p15:clr>
            <a:srgbClr val="F26B43"/>
          </p15:clr>
        </p15:guide>
        <p15:guide id="4" orient="horz" pos="278" userDrawn="1">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9" name="Freeform 22">
            <a:extLst>
              <a:ext uri="{FF2B5EF4-FFF2-40B4-BE49-F238E27FC236}">
                <a16:creationId xmlns:a16="http://schemas.microsoft.com/office/drawing/2014/main" id="{6FC5DC02-FB62-44AA-B1AF-E670C3149033}"/>
              </a:ext>
            </a:extLst>
          </p:cNvPr>
          <p:cNvSpPr>
            <a:spLocks noEditPoints="1"/>
          </p:cNvSpPr>
          <p:nvPr/>
        </p:nvSpPr>
        <p:spPr bwMode="auto">
          <a:xfrm rot="16200000">
            <a:off x="-2007681" y="-1340402"/>
            <a:ext cx="6103586" cy="6591403"/>
          </a:xfrm>
          <a:custGeom>
            <a:avLst/>
            <a:gdLst>
              <a:gd name="T0" fmla="*/ 2374 w 2541"/>
              <a:gd name="T1" fmla="*/ 1348 h 2745"/>
              <a:gd name="T2" fmla="*/ 2475 w 2541"/>
              <a:gd name="T3" fmla="*/ 1105 h 2745"/>
              <a:gd name="T4" fmla="*/ 2077 w 2541"/>
              <a:gd name="T5" fmla="*/ 1367 h 2745"/>
              <a:gd name="T6" fmla="*/ 1889 w 2541"/>
              <a:gd name="T7" fmla="*/ 1072 h 2745"/>
              <a:gd name="T8" fmla="*/ 1447 w 2541"/>
              <a:gd name="T9" fmla="*/ 864 h 2745"/>
              <a:gd name="T10" fmla="*/ 1613 w 2541"/>
              <a:gd name="T11" fmla="*/ 576 h 2745"/>
              <a:gd name="T12" fmla="*/ 2011 w 2541"/>
              <a:gd name="T13" fmla="*/ 839 h 2745"/>
              <a:gd name="T14" fmla="*/ 1911 w 2541"/>
              <a:gd name="T15" fmla="*/ 595 h 2745"/>
              <a:gd name="T16" fmla="*/ 2078 w 2541"/>
              <a:gd name="T17" fmla="*/ 302 h 2745"/>
              <a:gd name="T18" fmla="*/ 1889 w 2541"/>
              <a:gd name="T19" fmla="*/ 537 h 2745"/>
              <a:gd name="T20" fmla="*/ 1558 w 2541"/>
              <a:gd name="T21" fmla="*/ 595 h 2745"/>
              <a:gd name="T22" fmla="*/ 1116 w 2541"/>
              <a:gd name="T23" fmla="*/ 806 h 2745"/>
              <a:gd name="T24" fmla="*/ 929 w 2541"/>
              <a:gd name="T25" fmla="*/ 1101 h 2745"/>
              <a:gd name="T26" fmla="*/ 531 w 2541"/>
              <a:gd name="T27" fmla="*/ 841 h 2745"/>
              <a:gd name="T28" fmla="*/ 929 w 2541"/>
              <a:gd name="T29" fmla="*/ 575 h 2745"/>
              <a:gd name="T30" fmla="*/ 1117 w 2541"/>
              <a:gd name="T31" fmla="*/ 335 h 2745"/>
              <a:gd name="T32" fmla="*/ 995 w 2541"/>
              <a:gd name="T33" fmla="*/ 33 h 2745"/>
              <a:gd name="T34" fmla="*/ 1096 w 2541"/>
              <a:gd name="T35" fmla="*/ 276 h 2745"/>
              <a:gd name="T36" fmla="*/ 929 w 2541"/>
              <a:gd name="T37" fmla="*/ 564 h 2745"/>
              <a:gd name="T38" fmla="*/ 507 w 2541"/>
              <a:gd name="T39" fmla="*/ 809 h 2745"/>
              <a:gd name="T40" fmla="*/ 178 w 2541"/>
              <a:gd name="T41" fmla="*/ 810 h 2745"/>
              <a:gd name="T42" fmla="*/ 33 w 2541"/>
              <a:gd name="T43" fmla="*/ 606 h 2745"/>
              <a:gd name="T44" fmla="*/ 44 w 2541"/>
              <a:gd name="T45" fmla="*/ 1078 h 2745"/>
              <a:gd name="T46" fmla="*/ 55 w 2541"/>
              <a:gd name="T47" fmla="*/ 1084 h 2745"/>
              <a:gd name="T48" fmla="*/ 497 w 2541"/>
              <a:gd name="T49" fmla="*/ 874 h 2745"/>
              <a:gd name="T50" fmla="*/ 508 w 2541"/>
              <a:gd name="T51" fmla="*/ 1344 h 2745"/>
              <a:gd name="T52" fmla="*/ 155 w 2541"/>
              <a:gd name="T53" fmla="*/ 1376 h 2745"/>
              <a:gd name="T54" fmla="*/ 33 w 2541"/>
              <a:gd name="T55" fmla="*/ 1678 h 2745"/>
              <a:gd name="T56" fmla="*/ 221 w 2541"/>
              <a:gd name="T57" fmla="*/ 1383 h 2745"/>
              <a:gd name="T58" fmla="*/ 619 w 2541"/>
              <a:gd name="T59" fmla="*/ 1642 h 2745"/>
              <a:gd name="T60" fmla="*/ 973 w 2541"/>
              <a:gd name="T61" fmla="*/ 1673 h 2745"/>
              <a:gd name="T62" fmla="*/ 1392 w 2541"/>
              <a:gd name="T63" fmla="*/ 1915 h 2745"/>
              <a:gd name="T64" fmla="*/ 1558 w 2541"/>
              <a:gd name="T65" fmla="*/ 2202 h 2745"/>
              <a:gd name="T66" fmla="*/ 1436 w 2541"/>
              <a:gd name="T67" fmla="*/ 2477 h 2745"/>
              <a:gd name="T68" fmla="*/ 1580 w 2541"/>
              <a:gd name="T69" fmla="*/ 2678 h 2745"/>
              <a:gd name="T70" fmla="*/ 1568 w 2541"/>
              <a:gd name="T71" fmla="*/ 2208 h 2745"/>
              <a:gd name="T72" fmla="*/ 1900 w 2541"/>
              <a:gd name="T73" fmla="*/ 2208 h 2745"/>
              <a:gd name="T74" fmla="*/ 2044 w 2541"/>
              <a:gd name="T75" fmla="*/ 2412 h 2745"/>
              <a:gd name="T76" fmla="*/ 2033 w 2541"/>
              <a:gd name="T77" fmla="*/ 1940 h 2745"/>
              <a:gd name="T78" fmla="*/ 2386 w 2541"/>
              <a:gd name="T79" fmla="*/ 1909 h 2745"/>
              <a:gd name="T80" fmla="*/ 2032 w 2541"/>
              <a:gd name="T81" fmla="*/ 1877 h 2745"/>
              <a:gd name="T82" fmla="*/ 2044 w 2541"/>
              <a:gd name="T83" fmla="*/ 1407 h 2745"/>
              <a:gd name="T84" fmla="*/ 2487 w 2541"/>
              <a:gd name="T85" fmla="*/ 1616 h 2745"/>
              <a:gd name="T86" fmla="*/ 1104 w 2541"/>
              <a:gd name="T87" fmla="*/ 870 h 2745"/>
              <a:gd name="T88" fmla="*/ 1437 w 2541"/>
              <a:gd name="T89" fmla="*/ 870 h 2745"/>
              <a:gd name="T90" fmla="*/ 1425 w 2541"/>
              <a:gd name="T91" fmla="*/ 1340 h 2745"/>
              <a:gd name="T92" fmla="*/ 983 w 2541"/>
              <a:gd name="T93" fmla="*/ 1133 h 2745"/>
              <a:gd name="T94" fmla="*/ 531 w 2541"/>
              <a:gd name="T95" fmla="*/ 1376 h 2745"/>
              <a:gd name="T96" fmla="*/ 928 w 2541"/>
              <a:gd name="T97" fmla="*/ 1113 h 2745"/>
              <a:gd name="T98" fmla="*/ 1094 w 2541"/>
              <a:gd name="T99" fmla="*/ 1398 h 2745"/>
              <a:gd name="T100" fmla="*/ 653 w 2541"/>
              <a:gd name="T101" fmla="*/ 1609 h 2745"/>
              <a:gd name="T102" fmla="*/ 982 w 2541"/>
              <a:gd name="T103" fmla="*/ 1616 h 2745"/>
              <a:gd name="T104" fmla="*/ 1425 w 2541"/>
              <a:gd name="T105" fmla="*/ 1407 h 2745"/>
              <a:gd name="T106" fmla="*/ 1436 w 2541"/>
              <a:gd name="T107" fmla="*/ 1877 h 2745"/>
              <a:gd name="T108" fmla="*/ 1104 w 2541"/>
              <a:gd name="T109" fmla="*/ 1877 h 2745"/>
              <a:gd name="T110" fmla="*/ 1901 w 2541"/>
              <a:gd name="T111" fmla="*/ 2146 h 2745"/>
              <a:gd name="T112" fmla="*/ 1568 w 2541"/>
              <a:gd name="T113" fmla="*/ 2146 h 2745"/>
              <a:gd name="T114" fmla="*/ 1580 w 2541"/>
              <a:gd name="T115" fmla="*/ 1675 h 2745"/>
              <a:gd name="T116" fmla="*/ 2022 w 2541"/>
              <a:gd name="T117" fmla="*/ 1884 h 2745"/>
              <a:gd name="T118" fmla="*/ 1580 w 2541"/>
              <a:gd name="T119" fmla="*/ 1609 h 2745"/>
              <a:gd name="T120" fmla="*/ 1568 w 2541"/>
              <a:gd name="T121" fmla="*/ 1136 h 2745"/>
              <a:gd name="T122" fmla="*/ 1901 w 2541"/>
              <a:gd name="T123" fmla="*/ 1136 h 2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41" h="2745">
                <a:moveTo>
                  <a:pt x="2508" y="1609"/>
                </a:moveTo>
                <a:cubicBezTo>
                  <a:pt x="2504" y="1609"/>
                  <a:pt x="2500" y="1610"/>
                  <a:pt x="2497" y="1611"/>
                </a:cubicBezTo>
                <a:cubicBezTo>
                  <a:pt x="2375" y="1398"/>
                  <a:pt x="2375" y="1398"/>
                  <a:pt x="2375" y="1398"/>
                </a:cubicBezTo>
                <a:cubicBezTo>
                  <a:pt x="2381" y="1392"/>
                  <a:pt x="2386" y="1383"/>
                  <a:pt x="2386" y="1374"/>
                </a:cubicBezTo>
                <a:cubicBezTo>
                  <a:pt x="2386" y="1363"/>
                  <a:pt x="2381" y="1354"/>
                  <a:pt x="2374" y="1348"/>
                </a:cubicBezTo>
                <a:cubicBezTo>
                  <a:pt x="2496" y="1136"/>
                  <a:pt x="2496" y="1136"/>
                  <a:pt x="2496" y="1136"/>
                </a:cubicBezTo>
                <a:cubicBezTo>
                  <a:pt x="2500" y="1137"/>
                  <a:pt x="2504" y="1138"/>
                  <a:pt x="2508" y="1138"/>
                </a:cubicBezTo>
                <a:cubicBezTo>
                  <a:pt x="2526" y="1138"/>
                  <a:pt x="2541" y="1123"/>
                  <a:pt x="2541" y="1105"/>
                </a:cubicBezTo>
                <a:cubicBezTo>
                  <a:pt x="2541" y="1087"/>
                  <a:pt x="2526" y="1072"/>
                  <a:pt x="2508" y="1072"/>
                </a:cubicBezTo>
                <a:cubicBezTo>
                  <a:pt x="2489" y="1072"/>
                  <a:pt x="2475" y="1087"/>
                  <a:pt x="2475" y="1105"/>
                </a:cubicBezTo>
                <a:cubicBezTo>
                  <a:pt x="2475" y="1115"/>
                  <a:pt x="2479" y="1124"/>
                  <a:pt x="2486" y="1130"/>
                </a:cubicBezTo>
                <a:cubicBezTo>
                  <a:pt x="2363" y="1342"/>
                  <a:pt x="2363" y="1342"/>
                  <a:pt x="2363" y="1342"/>
                </a:cubicBezTo>
                <a:cubicBezTo>
                  <a:pt x="2360" y="1341"/>
                  <a:pt x="2356" y="1340"/>
                  <a:pt x="2352" y="1340"/>
                </a:cubicBezTo>
                <a:cubicBezTo>
                  <a:pt x="2336" y="1340"/>
                  <a:pt x="2323" y="1352"/>
                  <a:pt x="2320" y="1367"/>
                </a:cubicBezTo>
                <a:cubicBezTo>
                  <a:pt x="2077" y="1367"/>
                  <a:pt x="2077" y="1367"/>
                  <a:pt x="2077" y="1367"/>
                </a:cubicBezTo>
                <a:cubicBezTo>
                  <a:pt x="2073" y="1352"/>
                  <a:pt x="2060" y="1340"/>
                  <a:pt x="2044" y="1340"/>
                </a:cubicBezTo>
                <a:cubicBezTo>
                  <a:pt x="2040" y="1340"/>
                  <a:pt x="2037" y="1341"/>
                  <a:pt x="2033" y="1342"/>
                </a:cubicBezTo>
                <a:cubicBezTo>
                  <a:pt x="1911" y="1130"/>
                  <a:pt x="1911" y="1130"/>
                  <a:pt x="1911" y="1130"/>
                </a:cubicBezTo>
                <a:cubicBezTo>
                  <a:pt x="1918" y="1124"/>
                  <a:pt x="1922" y="1115"/>
                  <a:pt x="1922" y="1105"/>
                </a:cubicBezTo>
                <a:cubicBezTo>
                  <a:pt x="1922" y="1087"/>
                  <a:pt x="1907" y="1072"/>
                  <a:pt x="1889" y="1072"/>
                </a:cubicBezTo>
                <a:cubicBezTo>
                  <a:pt x="1873" y="1072"/>
                  <a:pt x="1859" y="1083"/>
                  <a:pt x="1856" y="1098"/>
                </a:cubicBezTo>
                <a:cubicBezTo>
                  <a:pt x="1613" y="1098"/>
                  <a:pt x="1613" y="1098"/>
                  <a:pt x="1613" y="1098"/>
                </a:cubicBezTo>
                <a:cubicBezTo>
                  <a:pt x="1610" y="1083"/>
                  <a:pt x="1596" y="1072"/>
                  <a:pt x="1580" y="1072"/>
                </a:cubicBezTo>
                <a:cubicBezTo>
                  <a:pt x="1576" y="1072"/>
                  <a:pt x="1572" y="1073"/>
                  <a:pt x="1569" y="1074"/>
                </a:cubicBezTo>
                <a:cubicBezTo>
                  <a:pt x="1447" y="864"/>
                  <a:pt x="1447" y="864"/>
                  <a:pt x="1447" y="864"/>
                </a:cubicBezTo>
                <a:cubicBezTo>
                  <a:pt x="1454" y="858"/>
                  <a:pt x="1458" y="849"/>
                  <a:pt x="1458" y="839"/>
                </a:cubicBezTo>
                <a:cubicBezTo>
                  <a:pt x="1458" y="829"/>
                  <a:pt x="1454" y="819"/>
                  <a:pt x="1446" y="813"/>
                </a:cubicBezTo>
                <a:cubicBezTo>
                  <a:pt x="1568" y="601"/>
                  <a:pt x="1568" y="601"/>
                  <a:pt x="1568" y="601"/>
                </a:cubicBezTo>
                <a:cubicBezTo>
                  <a:pt x="1572" y="603"/>
                  <a:pt x="1576" y="604"/>
                  <a:pt x="1580" y="604"/>
                </a:cubicBezTo>
                <a:cubicBezTo>
                  <a:pt x="1597" y="604"/>
                  <a:pt x="1611" y="592"/>
                  <a:pt x="1613" y="576"/>
                </a:cubicBezTo>
                <a:cubicBezTo>
                  <a:pt x="1856" y="576"/>
                  <a:pt x="1856" y="576"/>
                  <a:pt x="1856" y="576"/>
                </a:cubicBezTo>
                <a:cubicBezTo>
                  <a:pt x="1859" y="592"/>
                  <a:pt x="1872" y="604"/>
                  <a:pt x="1889" y="604"/>
                </a:cubicBezTo>
                <a:cubicBezTo>
                  <a:pt x="1893" y="604"/>
                  <a:pt x="1897" y="603"/>
                  <a:pt x="1901" y="601"/>
                </a:cubicBezTo>
                <a:cubicBezTo>
                  <a:pt x="2023" y="813"/>
                  <a:pt x="2023" y="813"/>
                  <a:pt x="2023" y="813"/>
                </a:cubicBezTo>
                <a:cubicBezTo>
                  <a:pt x="2016" y="819"/>
                  <a:pt x="2011" y="829"/>
                  <a:pt x="2011" y="839"/>
                </a:cubicBezTo>
                <a:cubicBezTo>
                  <a:pt x="2011" y="857"/>
                  <a:pt x="2026" y="872"/>
                  <a:pt x="2044" y="872"/>
                </a:cubicBezTo>
                <a:cubicBezTo>
                  <a:pt x="2063" y="872"/>
                  <a:pt x="2078" y="857"/>
                  <a:pt x="2078" y="839"/>
                </a:cubicBezTo>
                <a:cubicBezTo>
                  <a:pt x="2078" y="821"/>
                  <a:pt x="2063" y="806"/>
                  <a:pt x="2044" y="806"/>
                </a:cubicBezTo>
                <a:cubicBezTo>
                  <a:pt x="2040" y="806"/>
                  <a:pt x="2037" y="806"/>
                  <a:pt x="2034" y="807"/>
                </a:cubicBezTo>
                <a:cubicBezTo>
                  <a:pt x="1911" y="595"/>
                  <a:pt x="1911" y="595"/>
                  <a:pt x="1911" y="595"/>
                </a:cubicBezTo>
                <a:cubicBezTo>
                  <a:pt x="1918" y="589"/>
                  <a:pt x="1922" y="580"/>
                  <a:pt x="1922" y="570"/>
                </a:cubicBezTo>
                <a:cubicBezTo>
                  <a:pt x="1922" y="560"/>
                  <a:pt x="1917" y="551"/>
                  <a:pt x="1910" y="545"/>
                </a:cubicBezTo>
                <a:cubicBezTo>
                  <a:pt x="2032" y="333"/>
                  <a:pt x="2032" y="333"/>
                  <a:pt x="2032" y="333"/>
                </a:cubicBezTo>
                <a:cubicBezTo>
                  <a:pt x="2036" y="334"/>
                  <a:pt x="2040" y="335"/>
                  <a:pt x="2044" y="335"/>
                </a:cubicBezTo>
                <a:cubicBezTo>
                  <a:pt x="2063" y="335"/>
                  <a:pt x="2078" y="320"/>
                  <a:pt x="2078" y="302"/>
                </a:cubicBezTo>
                <a:cubicBezTo>
                  <a:pt x="2078" y="283"/>
                  <a:pt x="2063" y="268"/>
                  <a:pt x="2044" y="268"/>
                </a:cubicBezTo>
                <a:cubicBezTo>
                  <a:pt x="2026" y="268"/>
                  <a:pt x="2011" y="283"/>
                  <a:pt x="2011" y="302"/>
                </a:cubicBezTo>
                <a:cubicBezTo>
                  <a:pt x="2011" y="312"/>
                  <a:pt x="2015" y="320"/>
                  <a:pt x="2022" y="326"/>
                </a:cubicBezTo>
                <a:cubicBezTo>
                  <a:pt x="1899" y="539"/>
                  <a:pt x="1899" y="539"/>
                  <a:pt x="1899" y="539"/>
                </a:cubicBezTo>
                <a:cubicBezTo>
                  <a:pt x="1896" y="538"/>
                  <a:pt x="1893" y="537"/>
                  <a:pt x="1889" y="537"/>
                </a:cubicBezTo>
                <a:cubicBezTo>
                  <a:pt x="1873" y="537"/>
                  <a:pt x="1859" y="549"/>
                  <a:pt x="1856" y="564"/>
                </a:cubicBezTo>
                <a:cubicBezTo>
                  <a:pt x="1613" y="564"/>
                  <a:pt x="1613" y="564"/>
                  <a:pt x="1613" y="564"/>
                </a:cubicBezTo>
                <a:cubicBezTo>
                  <a:pt x="1610" y="549"/>
                  <a:pt x="1596" y="537"/>
                  <a:pt x="1580" y="537"/>
                </a:cubicBezTo>
                <a:cubicBezTo>
                  <a:pt x="1562" y="537"/>
                  <a:pt x="1547" y="552"/>
                  <a:pt x="1547" y="570"/>
                </a:cubicBezTo>
                <a:cubicBezTo>
                  <a:pt x="1547" y="580"/>
                  <a:pt x="1551" y="589"/>
                  <a:pt x="1558" y="595"/>
                </a:cubicBezTo>
                <a:cubicBezTo>
                  <a:pt x="1436" y="807"/>
                  <a:pt x="1436" y="807"/>
                  <a:pt x="1436" y="807"/>
                </a:cubicBezTo>
                <a:cubicBezTo>
                  <a:pt x="1432" y="806"/>
                  <a:pt x="1429" y="806"/>
                  <a:pt x="1425" y="806"/>
                </a:cubicBezTo>
                <a:cubicBezTo>
                  <a:pt x="1409" y="806"/>
                  <a:pt x="1395" y="817"/>
                  <a:pt x="1392" y="832"/>
                </a:cubicBezTo>
                <a:cubicBezTo>
                  <a:pt x="1149" y="832"/>
                  <a:pt x="1149" y="832"/>
                  <a:pt x="1149" y="832"/>
                </a:cubicBezTo>
                <a:cubicBezTo>
                  <a:pt x="1146" y="817"/>
                  <a:pt x="1133" y="806"/>
                  <a:pt x="1116" y="806"/>
                </a:cubicBezTo>
                <a:cubicBezTo>
                  <a:pt x="1098" y="806"/>
                  <a:pt x="1083" y="821"/>
                  <a:pt x="1083" y="839"/>
                </a:cubicBezTo>
                <a:cubicBezTo>
                  <a:pt x="1083" y="849"/>
                  <a:pt x="1087" y="858"/>
                  <a:pt x="1094" y="864"/>
                </a:cubicBezTo>
                <a:cubicBezTo>
                  <a:pt x="972" y="1076"/>
                  <a:pt x="972" y="1076"/>
                  <a:pt x="972" y="1076"/>
                </a:cubicBezTo>
                <a:cubicBezTo>
                  <a:pt x="968" y="1075"/>
                  <a:pt x="965" y="1074"/>
                  <a:pt x="961" y="1074"/>
                </a:cubicBezTo>
                <a:cubicBezTo>
                  <a:pt x="945" y="1074"/>
                  <a:pt x="932" y="1086"/>
                  <a:pt x="929" y="1101"/>
                </a:cubicBezTo>
                <a:cubicBezTo>
                  <a:pt x="685" y="1101"/>
                  <a:pt x="685" y="1101"/>
                  <a:pt x="685" y="1101"/>
                </a:cubicBezTo>
                <a:cubicBezTo>
                  <a:pt x="682" y="1086"/>
                  <a:pt x="669" y="1074"/>
                  <a:pt x="653" y="1074"/>
                </a:cubicBezTo>
                <a:cubicBezTo>
                  <a:pt x="649" y="1074"/>
                  <a:pt x="645" y="1075"/>
                  <a:pt x="641" y="1076"/>
                </a:cubicBezTo>
                <a:cubicBezTo>
                  <a:pt x="520" y="866"/>
                  <a:pt x="520" y="866"/>
                  <a:pt x="520" y="866"/>
                </a:cubicBezTo>
                <a:cubicBezTo>
                  <a:pt x="526" y="860"/>
                  <a:pt x="531" y="851"/>
                  <a:pt x="531" y="841"/>
                </a:cubicBezTo>
                <a:cubicBezTo>
                  <a:pt x="531" y="830"/>
                  <a:pt x="525" y="821"/>
                  <a:pt x="517" y="815"/>
                </a:cubicBezTo>
                <a:cubicBezTo>
                  <a:pt x="641" y="601"/>
                  <a:pt x="641" y="601"/>
                  <a:pt x="641" y="601"/>
                </a:cubicBezTo>
                <a:cubicBezTo>
                  <a:pt x="644" y="603"/>
                  <a:pt x="648" y="603"/>
                  <a:pt x="653" y="603"/>
                </a:cubicBezTo>
                <a:cubicBezTo>
                  <a:pt x="669" y="603"/>
                  <a:pt x="683" y="591"/>
                  <a:pt x="686" y="575"/>
                </a:cubicBezTo>
                <a:cubicBezTo>
                  <a:pt x="929" y="575"/>
                  <a:pt x="929" y="575"/>
                  <a:pt x="929" y="575"/>
                </a:cubicBezTo>
                <a:cubicBezTo>
                  <a:pt x="931" y="591"/>
                  <a:pt x="945" y="603"/>
                  <a:pt x="961" y="603"/>
                </a:cubicBezTo>
                <a:cubicBezTo>
                  <a:pt x="980" y="603"/>
                  <a:pt x="995" y="589"/>
                  <a:pt x="995" y="570"/>
                </a:cubicBezTo>
                <a:cubicBezTo>
                  <a:pt x="995" y="560"/>
                  <a:pt x="990" y="550"/>
                  <a:pt x="982" y="544"/>
                </a:cubicBezTo>
                <a:cubicBezTo>
                  <a:pt x="1105" y="333"/>
                  <a:pt x="1105" y="333"/>
                  <a:pt x="1105" y="333"/>
                </a:cubicBezTo>
                <a:cubicBezTo>
                  <a:pt x="1108" y="334"/>
                  <a:pt x="1113" y="335"/>
                  <a:pt x="1117" y="335"/>
                </a:cubicBezTo>
                <a:cubicBezTo>
                  <a:pt x="1135" y="335"/>
                  <a:pt x="1150" y="320"/>
                  <a:pt x="1150" y="302"/>
                </a:cubicBezTo>
                <a:cubicBezTo>
                  <a:pt x="1150" y="283"/>
                  <a:pt x="1135" y="268"/>
                  <a:pt x="1117" y="268"/>
                </a:cubicBezTo>
                <a:cubicBezTo>
                  <a:pt x="1113" y="268"/>
                  <a:pt x="1109" y="269"/>
                  <a:pt x="1106" y="270"/>
                </a:cubicBezTo>
                <a:cubicBezTo>
                  <a:pt x="983" y="58"/>
                  <a:pt x="983" y="58"/>
                  <a:pt x="983" y="58"/>
                </a:cubicBezTo>
                <a:cubicBezTo>
                  <a:pt x="990" y="52"/>
                  <a:pt x="995" y="43"/>
                  <a:pt x="995" y="33"/>
                </a:cubicBezTo>
                <a:cubicBezTo>
                  <a:pt x="995" y="15"/>
                  <a:pt x="980" y="0"/>
                  <a:pt x="961" y="0"/>
                </a:cubicBezTo>
                <a:cubicBezTo>
                  <a:pt x="943" y="0"/>
                  <a:pt x="928" y="15"/>
                  <a:pt x="928" y="33"/>
                </a:cubicBezTo>
                <a:cubicBezTo>
                  <a:pt x="928" y="51"/>
                  <a:pt x="943" y="66"/>
                  <a:pt x="961" y="66"/>
                </a:cubicBezTo>
                <a:cubicBezTo>
                  <a:pt x="966" y="66"/>
                  <a:pt x="970" y="66"/>
                  <a:pt x="973" y="64"/>
                </a:cubicBezTo>
                <a:cubicBezTo>
                  <a:pt x="1096" y="276"/>
                  <a:pt x="1096" y="276"/>
                  <a:pt x="1096" y="276"/>
                </a:cubicBezTo>
                <a:cubicBezTo>
                  <a:pt x="1088" y="282"/>
                  <a:pt x="1083" y="291"/>
                  <a:pt x="1083" y="302"/>
                </a:cubicBezTo>
                <a:cubicBezTo>
                  <a:pt x="1083" y="311"/>
                  <a:pt x="1088" y="320"/>
                  <a:pt x="1095" y="326"/>
                </a:cubicBezTo>
                <a:cubicBezTo>
                  <a:pt x="972" y="539"/>
                  <a:pt x="972" y="539"/>
                  <a:pt x="972" y="539"/>
                </a:cubicBezTo>
                <a:cubicBezTo>
                  <a:pt x="969" y="538"/>
                  <a:pt x="965" y="537"/>
                  <a:pt x="961" y="537"/>
                </a:cubicBezTo>
                <a:cubicBezTo>
                  <a:pt x="945" y="537"/>
                  <a:pt x="932" y="548"/>
                  <a:pt x="929" y="564"/>
                </a:cubicBezTo>
                <a:cubicBezTo>
                  <a:pt x="685" y="564"/>
                  <a:pt x="685" y="564"/>
                  <a:pt x="685" y="564"/>
                </a:cubicBezTo>
                <a:cubicBezTo>
                  <a:pt x="682" y="548"/>
                  <a:pt x="669" y="537"/>
                  <a:pt x="653" y="537"/>
                </a:cubicBezTo>
                <a:cubicBezTo>
                  <a:pt x="634" y="537"/>
                  <a:pt x="619" y="552"/>
                  <a:pt x="619" y="570"/>
                </a:cubicBezTo>
                <a:cubicBezTo>
                  <a:pt x="619" y="580"/>
                  <a:pt x="624" y="589"/>
                  <a:pt x="631" y="595"/>
                </a:cubicBezTo>
                <a:cubicBezTo>
                  <a:pt x="507" y="809"/>
                  <a:pt x="507" y="809"/>
                  <a:pt x="507" y="809"/>
                </a:cubicBezTo>
                <a:cubicBezTo>
                  <a:pt x="504" y="808"/>
                  <a:pt x="501" y="808"/>
                  <a:pt x="497" y="808"/>
                </a:cubicBezTo>
                <a:cubicBezTo>
                  <a:pt x="481" y="808"/>
                  <a:pt x="468" y="819"/>
                  <a:pt x="465" y="835"/>
                </a:cubicBezTo>
                <a:cubicBezTo>
                  <a:pt x="221" y="835"/>
                  <a:pt x="221" y="835"/>
                  <a:pt x="221" y="835"/>
                </a:cubicBezTo>
                <a:cubicBezTo>
                  <a:pt x="218" y="819"/>
                  <a:pt x="205" y="808"/>
                  <a:pt x="189" y="808"/>
                </a:cubicBezTo>
                <a:cubicBezTo>
                  <a:pt x="185" y="808"/>
                  <a:pt x="181" y="809"/>
                  <a:pt x="178" y="810"/>
                </a:cubicBezTo>
                <a:cubicBezTo>
                  <a:pt x="56" y="597"/>
                  <a:pt x="56" y="597"/>
                  <a:pt x="56" y="597"/>
                </a:cubicBezTo>
                <a:cubicBezTo>
                  <a:pt x="62" y="591"/>
                  <a:pt x="67" y="583"/>
                  <a:pt x="67" y="573"/>
                </a:cubicBezTo>
                <a:cubicBezTo>
                  <a:pt x="67" y="554"/>
                  <a:pt x="52" y="539"/>
                  <a:pt x="33" y="539"/>
                </a:cubicBezTo>
                <a:cubicBezTo>
                  <a:pt x="15" y="539"/>
                  <a:pt x="0" y="554"/>
                  <a:pt x="0" y="573"/>
                </a:cubicBezTo>
                <a:cubicBezTo>
                  <a:pt x="0" y="591"/>
                  <a:pt x="15" y="606"/>
                  <a:pt x="33" y="606"/>
                </a:cubicBezTo>
                <a:cubicBezTo>
                  <a:pt x="38" y="606"/>
                  <a:pt x="42" y="605"/>
                  <a:pt x="45" y="604"/>
                </a:cubicBezTo>
                <a:cubicBezTo>
                  <a:pt x="168" y="815"/>
                  <a:pt x="168" y="815"/>
                  <a:pt x="168" y="815"/>
                </a:cubicBezTo>
                <a:cubicBezTo>
                  <a:pt x="160" y="822"/>
                  <a:pt x="155" y="831"/>
                  <a:pt x="155" y="841"/>
                </a:cubicBezTo>
                <a:cubicBezTo>
                  <a:pt x="155" y="851"/>
                  <a:pt x="160" y="860"/>
                  <a:pt x="167" y="866"/>
                </a:cubicBezTo>
                <a:cubicBezTo>
                  <a:pt x="44" y="1078"/>
                  <a:pt x="44" y="1078"/>
                  <a:pt x="44" y="1078"/>
                </a:cubicBezTo>
                <a:cubicBezTo>
                  <a:pt x="41" y="1077"/>
                  <a:pt x="37" y="1076"/>
                  <a:pt x="34" y="1076"/>
                </a:cubicBezTo>
                <a:cubicBezTo>
                  <a:pt x="15" y="1076"/>
                  <a:pt x="0" y="1091"/>
                  <a:pt x="0" y="1110"/>
                </a:cubicBezTo>
                <a:cubicBezTo>
                  <a:pt x="0" y="1128"/>
                  <a:pt x="15" y="1143"/>
                  <a:pt x="34" y="1143"/>
                </a:cubicBezTo>
                <a:cubicBezTo>
                  <a:pt x="52" y="1143"/>
                  <a:pt x="67" y="1128"/>
                  <a:pt x="67" y="1110"/>
                </a:cubicBezTo>
                <a:cubicBezTo>
                  <a:pt x="67" y="1099"/>
                  <a:pt x="62" y="1090"/>
                  <a:pt x="55" y="1084"/>
                </a:cubicBezTo>
                <a:cubicBezTo>
                  <a:pt x="177" y="872"/>
                  <a:pt x="177" y="872"/>
                  <a:pt x="177" y="872"/>
                </a:cubicBezTo>
                <a:cubicBezTo>
                  <a:pt x="181" y="874"/>
                  <a:pt x="185" y="874"/>
                  <a:pt x="189" y="874"/>
                </a:cubicBezTo>
                <a:cubicBezTo>
                  <a:pt x="205" y="874"/>
                  <a:pt x="219" y="862"/>
                  <a:pt x="222" y="846"/>
                </a:cubicBezTo>
                <a:cubicBezTo>
                  <a:pt x="465" y="846"/>
                  <a:pt x="465" y="846"/>
                  <a:pt x="465" y="846"/>
                </a:cubicBezTo>
                <a:cubicBezTo>
                  <a:pt x="467" y="862"/>
                  <a:pt x="481" y="874"/>
                  <a:pt x="497" y="874"/>
                </a:cubicBezTo>
                <a:cubicBezTo>
                  <a:pt x="502" y="874"/>
                  <a:pt x="506" y="874"/>
                  <a:pt x="509" y="872"/>
                </a:cubicBezTo>
                <a:cubicBezTo>
                  <a:pt x="631" y="1082"/>
                  <a:pt x="631" y="1082"/>
                  <a:pt x="631" y="1082"/>
                </a:cubicBezTo>
                <a:cubicBezTo>
                  <a:pt x="624" y="1089"/>
                  <a:pt x="619" y="1097"/>
                  <a:pt x="619" y="1107"/>
                </a:cubicBezTo>
                <a:cubicBezTo>
                  <a:pt x="619" y="1117"/>
                  <a:pt x="624" y="1126"/>
                  <a:pt x="631" y="1132"/>
                </a:cubicBezTo>
                <a:cubicBezTo>
                  <a:pt x="508" y="1344"/>
                  <a:pt x="508" y="1344"/>
                  <a:pt x="508" y="1344"/>
                </a:cubicBezTo>
                <a:cubicBezTo>
                  <a:pt x="505" y="1343"/>
                  <a:pt x="501" y="1343"/>
                  <a:pt x="497" y="1343"/>
                </a:cubicBezTo>
                <a:cubicBezTo>
                  <a:pt x="481" y="1343"/>
                  <a:pt x="467" y="1355"/>
                  <a:pt x="465" y="1371"/>
                </a:cubicBezTo>
                <a:cubicBezTo>
                  <a:pt x="222" y="1371"/>
                  <a:pt x="222" y="1371"/>
                  <a:pt x="222" y="1371"/>
                </a:cubicBezTo>
                <a:cubicBezTo>
                  <a:pt x="219" y="1355"/>
                  <a:pt x="205" y="1343"/>
                  <a:pt x="189" y="1343"/>
                </a:cubicBezTo>
                <a:cubicBezTo>
                  <a:pt x="170" y="1343"/>
                  <a:pt x="155" y="1358"/>
                  <a:pt x="155" y="1376"/>
                </a:cubicBezTo>
                <a:cubicBezTo>
                  <a:pt x="155" y="1386"/>
                  <a:pt x="160" y="1395"/>
                  <a:pt x="167" y="1401"/>
                </a:cubicBezTo>
                <a:cubicBezTo>
                  <a:pt x="44" y="1613"/>
                  <a:pt x="44" y="1613"/>
                  <a:pt x="44" y="1613"/>
                </a:cubicBezTo>
                <a:cubicBezTo>
                  <a:pt x="41" y="1612"/>
                  <a:pt x="37" y="1611"/>
                  <a:pt x="33" y="1611"/>
                </a:cubicBezTo>
                <a:cubicBezTo>
                  <a:pt x="15" y="1611"/>
                  <a:pt x="0" y="1626"/>
                  <a:pt x="0" y="1645"/>
                </a:cubicBezTo>
                <a:cubicBezTo>
                  <a:pt x="0" y="1663"/>
                  <a:pt x="15" y="1678"/>
                  <a:pt x="33" y="1678"/>
                </a:cubicBezTo>
                <a:cubicBezTo>
                  <a:pt x="52" y="1678"/>
                  <a:pt x="67" y="1663"/>
                  <a:pt x="67" y="1645"/>
                </a:cubicBezTo>
                <a:cubicBezTo>
                  <a:pt x="67" y="1634"/>
                  <a:pt x="62" y="1625"/>
                  <a:pt x="54" y="1619"/>
                </a:cubicBezTo>
                <a:cubicBezTo>
                  <a:pt x="177" y="1407"/>
                  <a:pt x="177" y="1407"/>
                  <a:pt x="177" y="1407"/>
                </a:cubicBezTo>
                <a:cubicBezTo>
                  <a:pt x="180" y="1408"/>
                  <a:pt x="184" y="1409"/>
                  <a:pt x="189" y="1409"/>
                </a:cubicBezTo>
                <a:cubicBezTo>
                  <a:pt x="205" y="1409"/>
                  <a:pt x="218" y="1398"/>
                  <a:pt x="221" y="1383"/>
                </a:cubicBezTo>
                <a:cubicBezTo>
                  <a:pt x="465" y="1383"/>
                  <a:pt x="465" y="1383"/>
                  <a:pt x="465" y="1383"/>
                </a:cubicBezTo>
                <a:cubicBezTo>
                  <a:pt x="468" y="1398"/>
                  <a:pt x="481" y="1409"/>
                  <a:pt x="497" y="1409"/>
                </a:cubicBezTo>
                <a:cubicBezTo>
                  <a:pt x="502" y="1409"/>
                  <a:pt x="505" y="1408"/>
                  <a:pt x="509" y="1407"/>
                </a:cubicBezTo>
                <a:cubicBezTo>
                  <a:pt x="631" y="1618"/>
                  <a:pt x="631" y="1618"/>
                  <a:pt x="631" y="1618"/>
                </a:cubicBezTo>
                <a:cubicBezTo>
                  <a:pt x="624" y="1624"/>
                  <a:pt x="619" y="1632"/>
                  <a:pt x="619" y="1642"/>
                </a:cubicBezTo>
                <a:cubicBezTo>
                  <a:pt x="619" y="1661"/>
                  <a:pt x="634" y="1676"/>
                  <a:pt x="653" y="1676"/>
                </a:cubicBezTo>
                <a:cubicBezTo>
                  <a:pt x="669" y="1676"/>
                  <a:pt x="682" y="1664"/>
                  <a:pt x="685" y="1649"/>
                </a:cubicBezTo>
                <a:cubicBezTo>
                  <a:pt x="928" y="1649"/>
                  <a:pt x="928" y="1649"/>
                  <a:pt x="928" y="1649"/>
                </a:cubicBezTo>
                <a:cubicBezTo>
                  <a:pt x="932" y="1664"/>
                  <a:pt x="945" y="1675"/>
                  <a:pt x="961" y="1675"/>
                </a:cubicBezTo>
                <a:cubicBezTo>
                  <a:pt x="965" y="1675"/>
                  <a:pt x="969" y="1675"/>
                  <a:pt x="973" y="1673"/>
                </a:cubicBezTo>
                <a:cubicBezTo>
                  <a:pt x="1094" y="1884"/>
                  <a:pt x="1094" y="1884"/>
                  <a:pt x="1094" y="1884"/>
                </a:cubicBezTo>
                <a:cubicBezTo>
                  <a:pt x="1087" y="1890"/>
                  <a:pt x="1083" y="1899"/>
                  <a:pt x="1083" y="1909"/>
                </a:cubicBezTo>
                <a:cubicBezTo>
                  <a:pt x="1083" y="1927"/>
                  <a:pt x="1098" y="1942"/>
                  <a:pt x="1116" y="1942"/>
                </a:cubicBezTo>
                <a:cubicBezTo>
                  <a:pt x="1132" y="1942"/>
                  <a:pt x="1146" y="1930"/>
                  <a:pt x="1149" y="1915"/>
                </a:cubicBezTo>
                <a:cubicBezTo>
                  <a:pt x="1392" y="1915"/>
                  <a:pt x="1392" y="1915"/>
                  <a:pt x="1392" y="1915"/>
                </a:cubicBezTo>
                <a:cubicBezTo>
                  <a:pt x="1395" y="1930"/>
                  <a:pt x="1409" y="1942"/>
                  <a:pt x="1425" y="1942"/>
                </a:cubicBezTo>
                <a:cubicBezTo>
                  <a:pt x="1429" y="1942"/>
                  <a:pt x="1432" y="1941"/>
                  <a:pt x="1435" y="1940"/>
                </a:cubicBezTo>
                <a:cubicBezTo>
                  <a:pt x="1558" y="2152"/>
                  <a:pt x="1558" y="2152"/>
                  <a:pt x="1558" y="2152"/>
                </a:cubicBezTo>
                <a:cubicBezTo>
                  <a:pt x="1551" y="2158"/>
                  <a:pt x="1547" y="2167"/>
                  <a:pt x="1547" y="2177"/>
                </a:cubicBezTo>
                <a:cubicBezTo>
                  <a:pt x="1547" y="2187"/>
                  <a:pt x="1551" y="2196"/>
                  <a:pt x="1558" y="2202"/>
                </a:cubicBezTo>
                <a:cubicBezTo>
                  <a:pt x="1435" y="2414"/>
                  <a:pt x="1435" y="2414"/>
                  <a:pt x="1435" y="2414"/>
                </a:cubicBezTo>
                <a:cubicBezTo>
                  <a:pt x="1432" y="2413"/>
                  <a:pt x="1428" y="2412"/>
                  <a:pt x="1425" y="2412"/>
                </a:cubicBezTo>
                <a:cubicBezTo>
                  <a:pt x="1406" y="2412"/>
                  <a:pt x="1391" y="2427"/>
                  <a:pt x="1391" y="2445"/>
                </a:cubicBezTo>
                <a:cubicBezTo>
                  <a:pt x="1391" y="2464"/>
                  <a:pt x="1406" y="2479"/>
                  <a:pt x="1425" y="2479"/>
                </a:cubicBezTo>
                <a:cubicBezTo>
                  <a:pt x="1429" y="2479"/>
                  <a:pt x="1433" y="2478"/>
                  <a:pt x="1436" y="2477"/>
                </a:cubicBezTo>
                <a:cubicBezTo>
                  <a:pt x="1558" y="2687"/>
                  <a:pt x="1558" y="2687"/>
                  <a:pt x="1558" y="2687"/>
                </a:cubicBezTo>
                <a:cubicBezTo>
                  <a:pt x="1551" y="2693"/>
                  <a:pt x="1547" y="2702"/>
                  <a:pt x="1547" y="2712"/>
                </a:cubicBezTo>
                <a:cubicBezTo>
                  <a:pt x="1547" y="2730"/>
                  <a:pt x="1562" y="2745"/>
                  <a:pt x="1580" y="2745"/>
                </a:cubicBezTo>
                <a:cubicBezTo>
                  <a:pt x="1598" y="2745"/>
                  <a:pt x="1613" y="2730"/>
                  <a:pt x="1613" y="2712"/>
                </a:cubicBezTo>
                <a:cubicBezTo>
                  <a:pt x="1613" y="2693"/>
                  <a:pt x="1598" y="2678"/>
                  <a:pt x="1580" y="2678"/>
                </a:cubicBezTo>
                <a:cubicBezTo>
                  <a:pt x="1576" y="2678"/>
                  <a:pt x="1572" y="2679"/>
                  <a:pt x="1568" y="2681"/>
                </a:cubicBezTo>
                <a:cubicBezTo>
                  <a:pt x="1446" y="2470"/>
                  <a:pt x="1446" y="2470"/>
                  <a:pt x="1446" y="2470"/>
                </a:cubicBezTo>
                <a:cubicBezTo>
                  <a:pt x="1453" y="2464"/>
                  <a:pt x="1458" y="2455"/>
                  <a:pt x="1458" y="2445"/>
                </a:cubicBezTo>
                <a:cubicBezTo>
                  <a:pt x="1458" y="2435"/>
                  <a:pt x="1453" y="2426"/>
                  <a:pt x="1446" y="2420"/>
                </a:cubicBezTo>
                <a:cubicBezTo>
                  <a:pt x="1568" y="2208"/>
                  <a:pt x="1568" y="2208"/>
                  <a:pt x="1568" y="2208"/>
                </a:cubicBezTo>
                <a:cubicBezTo>
                  <a:pt x="1572" y="2209"/>
                  <a:pt x="1576" y="2210"/>
                  <a:pt x="1580" y="2210"/>
                </a:cubicBezTo>
                <a:cubicBezTo>
                  <a:pt x="1596" y="2210"/>
                  <a:pt x="1610" y="2198"/>
                  <a:pt x="1613" y="2182"/>
                </a:cubicBezTo>
                <a:cubicBezTo>
                  <a:pt x="1856" y="2182"/>
                  <a:pt x="1856" y="2182"/>
                  <a:pt x="1856" y="2182"/>
                </a:cubicBezTo>
                <a:cubicBezTo>
                  <a:pt x="1858" y="2198"/>
                  <a:pt x="1872" y="2210"/>
                  <a:pt x="1888" y="2210"/>
                </a:cubicBezTo>
                <a:cubicBezTo>
                  <a:pt x="1893" y="2210"/>
                  <a:pt x="1897" y="2209"/>
                  <a:pt x="1900" y="2208"/>
                </a:cubicBezTo>
                <a:cubicBezTo>
                  <a:pt x="2023" y="2420"/>
                  <a:pt x="2023" y="2420"/>
                  <a:pt x="2023" y="2420"/>
                </a:cubicBezTo>
                <a:cubicBezTo>
                  <a:pt x="2015" y="2426"/>
                  <a:pt x="2010" y="2435"/>
                  <a:pt x="2010" y="2445"/>
                </a:cubicBezTo>
                <a:cubicBezTo>
                  <a:pt x="2010" y="2464"/>
                  <a:pt x="2025" y="2479"/>
                  <a:pt x="2044" y="2479"/>
                </a:cubicBezTo>
                <a:cubicBezTo>
                  <a:pt x="2062" y="2479"/>
                  <a:pt x="2077" y="2464"/>
                  <a:pt x="2077" y="2445"/>
                </a:cubicBezTo>
                <a:cubicBezTo>
                  <a:pt x="2077" y="2427"/>
                  <a:pt x="2062" y="2412"/>
                  <a:pt x="2044" y="2412"/>
                </a:cubicBezTo>
                <a:cubicBezTo>
                  <a:pt x="2040" y="2412"/>
                  <a:pt x="2036" y="2413"/>
                  <a:pt x="2033" y="2414"/>
                </a:cubicBezTo>
                <a:cubicBezTo>
                  <a:pt x="1911" y="2202"/>
                  <a:pt x="1911" y="2202"/>
                  <a:pt x="1911" y="2202"/>
                </a:cubicBezTo>
                <a:cubicBezTo>
                  <a:pt x="1917" y="2196"/>
                  <a:pt x="1922" y="2187"/>
                  <a:pt x="1922" y="2177"/>
                </a:cubicBezTo>
                <a:cubicBezTo>
                  <a:pt x="1922" y="2167"/>
                  <a:pt x="1917" y="2158"/>
                  <a:pt x="1911" y="2152"/>
                </a:cubicBezTo>
                <a:cubicBezTo>
                  <a:pt x="2033" y="1940"/>
                  <a:pt x="2033" y="1940"/>
                  <a:pt x="2033" y="1940"/>
                </a:cubicBezTo>
                <a:cubicBezTo>
                  <a:pt x="2037" y="1941"/>
                  <a:pt x="2040" y="1942"/>
                  <a:pt x="2044" y="1942"/>
                </a:cubicBezTo>
                <a:cubicBezTo>
                  <a:pt x="2060" y="1942"/>
                  <a:pt x="2073" y="1930"/>
                  <a:pt x="2077" y="1915"/>
                </a:cubicBezTo>
                <a:cubicBezTo>
                  <a:pt x="2320" y="1915"/>
                  <a:pt x="2320" y="1915"/>
                  <a:pt x="2320" y="1915"/>
                </a:cubicBezTo>
                <a:cubicBezTo>
                  <a:pt x="2323" y="1930"/>
                  <a:pt x="2336" y="1942"/>
                  <a:pt x="2352" y="1942"/>
                </a:cubicBezTo>
                <a:cubicBezTo>
                  <a:pt x="2371" y="1942"/>
                  <a:pt x="2386" y="1927"/>
                  <a:pt x="2386" y="1909"/>
                </a:cubicBezTo>
                <a:cubicBezTo>
                  <a:pt x="2386" y="1890"/>
                  <a:pt x="2371" y="1875"/>
                  <a:pt x="2352" y="1875"/>
                </a:cubicBezTo>
                <a:cubicBezTo>
                  <a:pt x="2336" y="1875"/>
                  <a:pt x="2322" y="1887"/>
                  <a:pt x="2320" y="1903"/>
                </a:cubicBezTo>
                <a:cubicBezTo>
                  <a:pt x="2077" y="1903"/>
                  <a:pt x="2077" y="1903"/>
                  <a:pt x="2077" y="1903"/>
                </a:cubicBezTo>
                <a:cubicBezTo>
                  <a:pt x="2074" y="1887"/>
                  <a:pt x="2060" y="1875"/>
                  <a:pt x="2044" y="1875"/>
                </a:cubicBezTo>
                <a:cubicBezTo>
                  <a:pt x="2040" y="1875"/>
                  <a:pt x="2036" y="1876"/>
                  <a:pt x="2032" y="1877"/>
                </a:cubicBezTo>
                <a:cubicBezTo>
                  <a:pt x="1910" y="1667"/>
                  <a:pt x="1910" y="1667"/>
                  <a:pt x="1910" y="1667"/>
                </a:cubicBezTo>
                <a:cubicBezTo>
                  <a:pt x="1917" y="1661"/>
                  <a:pt x="1922" y="1652"/>
                  <a:pt x="1922" y="1642"/>
                </a:cubicBezTo>
                <a:cubicBezTo>
                  <a:pt x="1922" y="1632"/>
                  <a:pt x="1917" y="1623"/>
                  <a:pt x="1910" y="1616"/>
                </a:cubicBezTo>
                <a:cubicBezTo>
                  <a:pt x="2032" y="1405"/>
                  <a:pt x="2032" y="1405"/>
                  <a:pt x="2032" y="1405"/>
                </a:cubicBezTo>
                <a:cubicBezTo>
                  <a:pt x="2036" y="1406"/>
                  <a:pt x="2040" y="1407"/>
                  <a:pt x="2044" y="1407"/>
                </a:cubicBezTo>
                <a:cubicBezTo>
                  <a:pt x="2060" y="1407"/>
                  <a:pt x="2074" y="1395"/>
                  <a:pt x="2077" y="1379"/>
                </a:cubicBezTo>
                <a:cubicBezTo>
                  <a:pt x="2320" y="1379"/>
                  <a:pt x="2320" y="1379"/>
                  <a:pt x="2320" y="1379"/>
                </a:cubicBezTo>
                <a:cubicBezTo>
                  <a:pt x="2322" y="1395"/>
                  <a:pt x="2336" y="1407"/>
                  <a:pt x="2352" y="1407"/>
                </a:cubicBezTo>
                <a:cubicBezTo>
                  <a:pt x="2357" y="1407"/>
                  <a:pt x="2361" y="1406"/>
                  <a:pt x="2364" y="1405"/>
                </a:cubicBezTo>
                <a:cubicBezTo>
                  <a:pt x="2487" y="1616"/>
                  <a:pt x="2487" y="1616"/>
                  <a:pt x="2487" y="1616"/>
                </a:cubicBezTo>
                <a:cubicBezTo>
                  <a:pt x="2479" y="1623"/>
                  <a:pt x="2474" y="1632"/>
                  <a:pt x="2474" y="1642"/>
                </a:cubicBezTo>
                <a:cubicBezTo>
                  <a:pt x="2474" y="1661"/>
                  <a:pt x="2489" y="1675"/>
                  <a:pt x="2508" y="1675"/>
                </a:cubicBezTo>
                <a:cubicBezTo>
                  <a:pt x="2526" y="1675"/>
                  <a:pt x="2541" y="1661"/>
                  <a:pt x="2541" y="1642"/>
                </a:cubicBezTo>
                <a:cubicBezTo>
                  <a:pt x="2541" y="1624"/>
                  <a:pt x="2526" y="1609"/>
                  <a:pt x="2508" y="1609"/>
                </a:cubicBezTo>
                <a:close/>
                <a:moveTo>
                  <a:pt x="1104" y="870"/>
                </a:moveTo>
                <a:cubicBezTo>
                  <a:pt x="1108" y="871"/>
                  <a:pt x="1112" y="872"/>
                  <a:pt x="1116" y="872"/>
                </a:cubicBezTo>
                <a:cubicBezTo>
                  <a:pt x="1133" y="872"/>
                  <a:pt x="1147" y="860"/>
                  <a:pt x="1149" y="844"/>
                </a:cubicBezTo>
                <a:cubicBezTo>
                  <a:pt x="1392" y="844"/>
                  <a:pt x="1392" y="844"/>
                  <a:pt x="1392" y="844"/>
                </a:cubicBezTo>
                <a:cubicBezTo>
                  <a:pt x="1395" y="860"/>
                  <a:pt x="1408" y="872"/>
                  <a:pt x="1425" y="872"/>
                </a:cubicBezTo>
                <a:cubicBezTo>
                  <a:pt x="1429" y="872"/>
                  <a:pt x="1433" y="871"/>
                  <a:pt x="1437" y="870"/>
                </a:cubicBezTo>
                <a:cubicBezTo>
                  <a:pt x="1558" y="1080"/>
                  <a:pt x="1558" y="1080"/>
                  <a:pt x="1558" y="1080"/>
                </a:cubicBezTo>
                <a:cubicBezTo>
                  <a:pt x="1551" y="1086"/>
                  <a:pt x="1547" y="1095"/>
                  <a:pt x="1547" y="1105"/>
                </a:cubicBezTo>
                <a:cubicBezTo>
                  <a:pt x="1547" y="1115"/>
                  <a:pt x="1551" y="1124"/>
                  <a:pt x="1558" y="1130"/>
                </a:cubicBezTo>
                <a:cubicBezTo>
                  <a:pt x="1435" y="1342"/>
                  <a:pt x="1435" y="1342"/>
                  <a:pt x="1435" y="1342"/>
                </a:cubicBezTo>
                <a:cubicBezTo>
                  <a:pt x="1432" y="1341"/>
                  <a:pt x="1429" y="1340"/>
                  <a:pt x="1425" y="1340"/>
                </a:cubicBezTo>
                <a:cubicBezTo>
                  <a:pt x="1409" y="1340"/>
                  <a:pt x="1395" y="1352"/>
                  <a:pt x="1392" y="1367"/>
                </a:cubicBezTo>
                <a:cubicBezTo>
                  <a:pt x="1149" y="1367"/>
                  <a:pt x="1149" y="1367"/>
                  <a:pt x="1149" y="1367"/>
                </a:cubicBezTo>
                <a:cubicBezTo>
                  <a:pt x="1146" y="1352"/>
                  <a:pt x="1132" y="1340"/>
                  <a:pt x="1116" y="1340"/>
                </a:cubicBezTo>
                <a:cubicBezTo>
                  <a:pt x="1112" y="1340"/>
                  <a:pt x="1108" y="1341"/>
                  <a:pt x="1104" y="1343"/>
                </a:cubicBezTo>
                <a:cubicBezTo>
                  <a:pt x="983" y="1133"/>
                  <a:pt x="983" y="1133"/>
                  <a:pt x="983" y="1133"/>
                </a:cubicBezTo>
                <a:cubicBezTo>
                  <a:pt x="990" y="1126"/>
                  <a:pt x="995" y="1117"/>
                  <a:pt x="995" y="1107"/>
                </a:cubicBezTo>
                <a:cubicBezTo>
                  <a:pt x="995" y="1097"/>
                  <a:pt x="990" y="1088"/>
                  <a:pt x="982" y="1082"/>
                </a:cubicBezTo>
                <a:lnTo>
                  <a:pt x="1104" y="870"/>
                </a:lnTo>
                <a:close/>
                <a:moveTo>
                  <a:pt x="519" y="1401"/>
                </a:moveTo>
                <a:cubicBezTo>
                  <a:pt x="526" y="1395"/>
                  <a:pt x="531" y="1386"/>
                  <a:pt x="531" y="1376"/>
                </a:cubicBezTo>
                <a:cubicBezTo>
                  <a:pt x="531" y="1366"/>
                  <a:pt x="526" y="1356"/>
                  <a:pt x="518" y="1350"/>
                </a:cubicBezTo>
                <a:cubicBezTo>
                  <a:pt x="641" y="1138"/>
                  <a:pt x="641" y="1138"/>
                  <a:pt x="641" y="1138"/>
                </a:cubicBezTo>
                <a:cubicBezTo>
                  <a:pt x="644" y="1140"/>
                  <a:pt x="648" y="1141"/>
                  <a:pt x="653" y="1141"/>
                </a:cubicBezTo>
                <a:cubicBezTo>
                  <a:pt x="669" y="1141"/>
                  <a:pt x="683" y="1129"/>
                  <a:pt x="686" y="1113"/>
                </a:cubicBezTo>
                <a:cubicBezTo>
                  <a:pt x="928" y="1113"/>
                  <a:pt x="928" y="1113"/>
                  <a:pt x="928" y="1113"/>
                </a:cubicBezTo>
                <a:cubicBezTo>
                  <a:pt x="931" y="1129"/>
                  <a:pt x="945" y="1141"/>
                  <a:pt x="961" y="1141"/>
                </a:cubicBezTo>
                <a:cubicBezTo>
                  <a:pt x="965" y="1141"/>
                  <a:pt x="969" y="1140"/>
                  <a:pt x="973" y="1139"/>
                </a:cubicBezTo>
                <a:cubicBezTo>
                  <a:pt x="1094" y="1349"/>
                  <a:pt x="1094" y="1349"/>
                  <a:pt x="1094" y="1349"/>
                </a:cubicBezTo>
                <a:cubicBezTo>
                  <a:pt x="1087" y="1355"/>
                  <a:pt x="1083" y="1364"/>
                  <a:pt x="1083" y="1374"/>
                </a:cubicBezTo>
                <a:cubicBezTo>
                  <a:pt x="1083" y="1383"/>
                  <a:pt x="1087" y="1392"/>
                  <a:pt x="1094" y="1398"/>
                </a:cubicBezTo>
                <a:cubicBezTo>
                  <a:pt x="972" y="1611"/>
                  <a:pt x="972" y="1611"/>
                  <a:pt x="972" y="1611"/>
                </a:cubicBezTo>
                <a:cubicBezTo>
                  <a:pt x="968" y="1610"/>
                  <a:pt x="965" y="1609"/>
                  <a:pt x="961" y="1609"/>
                </a:cubicBezTo>
                <a:cubicBezTo>
                  <a:pt x="944" y="1609"/>
                  <a:pt x="931" y="1621"/>
                  <a:pt x="928" y="1637"/>
                </a:cubicBezTo>
                <a:cubicBezTo>
                  <a:pt x="686" y="1637"/>
                  <a:pt x="686" y="1637"/>
                  <a:pt x="686" y="1637"/>
                </a:cubicBezTo>
                <a:cubicBezTo>
                  <a:pt x="683" y="1621"/>
                  <a:pt x="669" y="1609"/>
                  <a:pt x="653" y="1609"/>
                </a:cubicBezTo>
                <a:cubicBezTo>
                  <a:pt x="648" y="1609"/>
                  <a:pt x="644" y="1610"/>
                  <a:pt x="641" y="1611"/>
                </a:cubicBezTo>
                <a:lnTo>
                  <a:pt x="519" y="1401"/>
                </a:lnTo>
                <a:close/>
                <a:moveTo>
                  <a:pt x="983" y="1667"/>
                </a:moveTo>
                <a:cubicBezTo>
                  <a:pt x="990" y="1661"/>
                  <a:pt x="994" y="1652"/>
                  <a:pt x="994" y="1642"/>
                </a:cubicBezTo>
                <a:cubicBezTo>
                  <a:pt x="994" y="1632"/>
                  <a:pt x="989" y="1623"/>
                  <a:pt x="982" y="1616"/>
                </a:cubicBezTo>
                <a:cubicBezTo>
                  <a:pt x="1104" y="1405"/>
                  <a:pt x="1104" y="1405"/>
                  <a:pt x="1104" y="1405"/>
                </a:cubicBezTo>
                <a:cubicBezTo>
                  <a:pt x="1108" y="1406"/>
                  <a:pt x="1112" y="1407"/>
                  <a:pt x="1116" y="1407"/>
                </a:cubicBezTo>
                <a:cubicBezTo>
                  <a:pt x="1133" y="1407"/>
                  <a:pt x="1147" y="1395"/>
                  <a:pt x="1149" y="1379"/>
                </a:cubicBezTo>
                <a:cubicBezTo>
                  <a:pt x="1392" y="1379"/>
                  <a:pt x="1392" y="1379"/>
                  <a:pt x="1392" y="1379"/>
                </a:cubicBezTo>
                <a:cubicBezTo>
                  <a:pt x="1394" y="1395"/>
                  <a:pt x="1408" y="1407"/>
                  <a:pt x="1425" y="1407"/>
                </a:cubicBezTo>
                <a:cubicBezTo>
                  <a:pt x="1429" y="1407"/>
                  <a:pt x="1433" y="1406"/>
                  <a:pt x="1437" y="1405"/>
                </a:cubicBezTo>
                <a:cubicBezTo>
                  <a:pt x="1559" y="1616"/>
                  <a:pt x="1559" y="1616"/>
                  <a:pt x="1559" y="1616"/>
                </a:cubicBezTo>
                <a:cubicBezTo>
                  <a:pt x="1552" y="1623"/>
                  <a:pt x="1547" y="1632"/>
                  <a:pt x="1547" y="1642"/>
                </a:cubicBezTo>
                <a:cubicBezTo>
                  <a:pt x="1547" y="1652"/>
                  <a:pt x="1551" y="1661"/>
                  <a:pt x="1558" y="1667"/>
                </a:cubicBezTo>
                <a:cubicBezTo>
                  <a:pt x="1436" y="1877"/>
                  <a:pt x="1436" y="1877"/>
                  <a:pt x="1436" y="1877"/>
                </a:cubicBezTo>
                <a:cubicBezTo>
                  <a:pt x="1433" y="1876"/>
                  <a:pt x="1429" y="1875"/>
                  <a:pt x="1425" y="1875"/>
                </a:cubicBezTo>
                <a:cubicBezTo>
                  <a:pt x="1408" y="1875"/>
                  <a:pt x="1394" y="1887"/>
                  <a:pt x="1392" y="1903"/>
                </a:cubicBezTo>
                <a:cubicBezTo>
                  <a:pt x="1149" y="1903"/>
                  <a:pt x="1149" y="1903"/>
                  <a:pt x="1149" y="1903"/>
                </a:cubicBezTo>
                <a:cubicBezTo>
                  <a:pt x="1147" y="1887"/>
                  <a:pt x="1133" y="1875"/>
                  <a:pt x="1116" y="1875"/>
                </a:cubicBezTo>
                <a:cubicBezTo>
                  <a:pt x="1112" y="1875"/>
                  <a:pt x="1108" y="1876"/>
                  <a:pt x="1104" y="1877"/>
                </a:cubicBezTo>
                <a:lnTo>
                  <a:pt x="983" y="1667"/>
                </a:lnTo>
                <a:close/>
                <a:moveTo>
                  <a:pt x="2022" y="1884"/>
                </a:moveTo>
                <a:cubicBezTo>
                  <a:pt x="2015" y="1890"/>
                  <a:pt x="2011" y="1899"/>
                  <a:pt x="2011" y="1909"/>
                </a:cubicBezTo>
                <a:cubicBezTo>
                  <a:pt x="2011" y="1919"/>
                  <a:pt x="2015" y="1928"/>
                  <a:pt x="2023" y="1934"/>
                </a:cubicBezTo>
                <a:cubicBezTo>
                  <a:pt x="1901" y="2146"/>
                  <a:pt x="1901" y="2146"/>
                  <a:pt x="1901" y="2146"/>
                </a:cubicBezTo>
                <a:cubicBezTo>
                  <a:pt x="1897" y="2144"/>
                  <a:pt x="1893" y="2144"/>
                  <a:pt x="1888" y="2144"/>
                </a:cubicBezTo>
                <a:cubicBezTo>
                  <a:pt x="1872" y="2144"/>
                  <a:pt x="1859" y="2155"/>
                  <a:pt x="1856" y="2170"/>
                </a:cubicBezTo>
                <a:cubicBezTo>
                  <a:pt x="1613" y="2170"/>
                  <a:pt x="1613" y="2170"/>
                  <a:pt x="1613" y="2170"/>
                </a:cubicBezTo>
                <a:cubicBezTo>
                  <a:pt x="1609" y="2155"/>
                  <a:pt x="1596" y="2144"/>
                  <a:pt x="1580" y="2144"/>
                </a:cubicBezTo>
                <a:cubicBezTo>
                  <a:pt x="1576" y="2144"/>
                  <a:pt x="1572" y="2144"/>
                  <a:pt x="1568" y="2146"/>
                </a:cubicBezTo>
                <a:cubicBezTo>
                  <a:pt x="1446" y="1934"/>
                  <a:pt x="1446" y="1934"/>
                  <a:pt x="1446" y="1934"/>
                </a:cubicBezTo>
                <a:cubicBezTo>
                  <a:pt x="1453" y="1928"/>
                  <a:pt x="1458" y="1919"/>
                  <a:pt x="1458" y="1909"/>
                </a:cubicBezTo>
                <a:cubicBezTo>
                  <a:pt x="1458" y="1899"/>
                  <a:pt x="1454" y="1890"/>
                  <a:pt x="1447" y="1883"/>
                </a:cubicBezTo>
                <a:cubicBezTo>
                  <a:pt x="1568" y="1673"/>
                  <a:pt x="1568" y="1673"/>
                  <a:pt x="1568" y="1673"/>
                </a:cubicBezTo>
                <a:cubicBezTo>
                  <a:pt x="1572" y="1675"/>
                  <a:pt x="1576" y="1675"/>
                  <a:pt x="1580" y="1675"/>
                </a:cubicBezTo>
                <a:cubicBezTo>
                  <a:pt x="1597" y="1675"/>
                  <a:pt x="1611" y="1663"/>
                  <a:pt x="1613" y="1647"/>
                </a:cubicBezTo>
                <a:cubicBezTo>
                  <a:pt x="1856" y="1647"/>
                  <a:pt x="1856" y="1647"/>
                  <a:pt x="1856" y="1647"/>
                </a:cubicBezTo>
                <a:cubicBezTo>
                  <a:pt x="1858" y="1663"/>
                  <a:pt x="1872" y="1675"/>
                  <a:pt x="1889" y="1675"/>
                </a:cubicBezTo>
                <a:cubicBezTo>
                  <a:pt x="1893" y="1675"/>
                  <a:pt x="1897" y="1675"/>
                  <a:pt x="1900" y="1673"/>
                </a:cubicBezTo>
                <a:lnTo>
                  <a:pt x="2022" y="1884"/>
                </a:lnTo>
                <a:close/>
                <a:moveTo>
                  <a:pt x="1899" y="1611"/>
                </a:moveTo>
                <a:cubicBezTo>
                  <a:pt x="1896" y="1610"/>
                  <a:pt x="1892" y="1609"/>
                  <a:pt x="1889" y="1609"/>
                </a:cubicBezTo>
                <a:cubicBezTo>
                  <a:pt x="1872" y="1609"/>
                  <a:pt x="1859" y="1620"/>
                  <a:pt x="1856" y="1635"/>
                </a:cubicBezTo>
                <a:cubicBezTo>
                  <a:pt x="1613" y="1635"/>
                  <a:pt x="1613" y="1635"/>
                  <a:pt x="1613" y="1635"/>
                </a:cubicBezTo>
                <a:cubicBezTo>
                  <a:pt x="1610" y="1620"/>
                  <a:pt x="1596" y="1609"/>
                  <a:pt x="1580" y="1609"/>
                </a:cubicBezTo>
                <a:cubicBezTo>
                  <a:pt x="1576" y="1609"/>
                  <a:pt x="1573" y="1610"/>
                  <a:pt x="1570" y="1611"/>
                </a:cubicBezTo>
                <a:cubicBezTo>
                  <a:pt x="1447" y="1398"/>
                  <a:pt x="1447" y="1398"/>
                  <a:pt x="1447" y="1398"/>
                </a:cubicBezTo>
                <a:cubicBezTo>
                  <a:pt x="1454" y="1392"/>
                  <a:pt x="1458" y="1383"/>
                  <a:pt x="1458" y="1374"/>
                </a:cubicBezTo>
                <a:cubicBezTo>
                  <a:pt x="1458" y="1363"/>
                  <a:pt x="1453" y="1354"/>
                  <a:pt x="1446" y="1348"/>
                </a:cubicBezTo>
                <a:cubicBezTo>
                  <a:pt x="1568" y="1136"/>
                  <a:pt x="1568" y="1136"/>
                  <a:pt x="1568" y="1136"/>
                </a:cubicBezTo>
                <a:cubicBezTo>
                  <a:pt x="1572" y="1138"/>
                  <a:pt x="1576" y="1139"/>
                  <a:pt x="1580" y="1139"/>
                </a:cubicBezTo>
                <a:cubicBezTo>
                  <a:pt x="1597" y="1139"/>
                  <a:pt x="1611" y="1126"/>
                  <a:pt x="1613" y="1110"/>
                </a:cubicBezTo>
                <a:cubicBezTo>
                  <a:pt x="1856" y="1110"/>
                  <a:pt x="1856" y="1110"/>
                  <a:pt x="1856" y="1110"/>
                </a:cubicBezTo>
                <a:cubicBezTo>
                  <a:pt x="1858" y="1126"/>
                  <a:pt x="1872" y="1139"/>
                  <a:pt x="1889" y="1139"/>
                </a:cubicBezTo>
                <a:cubicBezTo>
                  <a:pt x="1893" y="1139"/>
                  <a:pt x="1897" y="1138"/>
                  <a:pt x="1901" y="1136"/>
                </a:cubicBezTo>
                <a:cubicBezTo>
                  <a:pt x="2023" y="1348"/>
                  <a:pt x="2023" y="1348"/>
                  <a:pt x="2023" y="1348"/>
                </a:cubicBezTo>
                <a:cubicBezTo>
                  <a:pt x="2015" y="1354"/>
                  <a:pt x="2011" y="1363"/>
                  <a:pt x="2011" y="1374"/>
                </a:cubicBezTo>
                <a:cubicBezTo>
                  <a:pt x="2011" y="1383"/>
                  <a:pt x="2015" y="1392"/>
                  <a:pt x="2022" y="1398"/>
                </a:cubicBezTo>
                <a:lnTo>
                  <a:pt x="1899" y="1611"/>
                </a:lnTo>
                <a:close/>
              </a:path>
            </a:pathLst>
          </a:custGeom>
          <a:solidFill>
            <a:schemeClr val="bg1">
              <a:lumMod val="95000"/>
              <a:alpha val="54000"/>
            </a:schemeClr>
          </a:solidFill>
          <a:ln>
            <a:noFill/>
          </a:ln>
        </p:spPr>
        <p:txBody>
          <a:bodyPr vert="horz" wrap="square" lIns="91440" tIns="45720" rIns="91440" bIns="45720" numCol="1" anchor="t" anchorCtr="0" compatLnSpc="1">
            <a:prstTxWarp prst="textNoShape">
              <a:avLst/>
            </a:prstTxWarp>
          </a:bodyPr>
          <a:lstStyle/>
          <a:p>
            <a:endParaRPr lang="en-ID"/>
          </a:p>
        </p:txBody>
      </p:sp>
      <p:sp>
        <p:nvSpPr>
          <p:cNvPr id="844" name="Freeform 26">
            <a:extLst>
              <a:ext uri="{FF2B5EF4-FFF2-40B4-BE49-F238E27FC236}">
                <a16:creationId xmlns:a16="http://schemas.microsoft.com/office/drawing/2014/main" id="{9DD4CB16-67D4-4C84-8024-9CD95AA32EE4}"/>
              </a:ext>
            </a:extLst>
          </p:cNvPr>
          <p:cNvSpPr/>
          <p:nvPr/>
        </p:nvSpPr>
        <p:spPr>
          <a:xfrm>
            <a:off x="6927758" y="4883676"/>
            <a:ext cx="5912172" cy="1974324"/>
          </a:xfrm>
          <a:custGeom>
            <a:avLst/>
            <a:gdLst>
              <a:gd name="connsiteX0" fmla="*/ 3728782 w 8263898"/>
              <a:gd name="connsiteY0" fmla="*/ 13 h 2759666"/>
              <a:gd name="connsiteX1" fmla="*/ 5394499 w 8263898"/>
              <a:gd name="connsiteY1" fmla="*/ 1648643 h 2759666"/>
              <a:gd name="connsiteX2" fmla="*/ 6456021 w 8263898"/>
              <a:gd name="connsiteY2" fmla="*/ 509160 h 2759666"/>
              <a:gd name="connsiteX3" fmla="*/ 8235418 w 8263898"/>
              <a:gd name="connsiteY3" fmla="*/ 520229 h 2759666"/>
              <a:gd name="connsiteX4" fmla="*/ 8263898 w 8263898"/>
              <a:gd name="connsiteY4" fmla="*/ 398483 h 2759666"/>
              <a:gd name="connsiteX5" fmla="*/ 8263898 w 8263898"/>
              <a:gd name="connsiteY5" fmla="*/ 2759666 h 2759666"/>
              <a:gd name="connsiteX6" fmla="*/ 47318 w 8263898"/>
              <a:gd name="connsiteY6" fmla="*/ 2759666 h 2759666"/>
              <a:gd name="connsiteX7" fmla="*/ 115810 w 8263898"/>
              <a:gd name="connsiteY7" fmla="*/ 2716221 h 2759666"/>
              <a:gd name="connsiteX8" fmla="*/ 325202 w 8263898"/>
              <a:gd name="connsiteY8" fmla="*/ 2452409 h 2759666"/>
              <a:gd name="connsiteX9" fmla="*/ 93213 w 8263898"/>
              <a:gd name="connsiteY9" fmla="*/ 1294208 h 2759666"/>
              <a:gd name="connsiteX10" fmla="*/ 2250309 w 8263898"/>
              <a:gd name="connsiteY10" fmla="*/ 1623594 h 2759666"/>
              <a:gd name="connsiteX11" fmla="*/ 3728782 w 8263898"/>
              <a:gd name="connsiteY11" fmla="*/ 13 h 275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63898" h="2759666">
                <a:moveTo>
                  <a:pt x="3728782" y="13"/>
                </a:moveTo>
                <a:cubicBezTo>
                  <a:pt x="4252814" y="4189"/>
                  <a:pt x="4276643" y="1865185"/>
                  <a:pt x="5394499" y="1648643"/>
                </a:cubicBezTo>
                <a:cubicBezTo>
                  <a:pt x="6122819" y="1466850"/>
                  <a:pt x="5445910" y="830715"/>
                  <a:pt x="6456021" y="509160"/>
                </a:cubicBezTo>
                <a:cubicBezTo>
                  <a:pt x="7152086" y="335500"/>
                  <a:pt x="7934207" y="1632962"/>
                  <a:pt x="8235418" y="520229"/>
                </a:cubicBezTo>
                <a:lnTo>
                  <a:pt x="8263898" y="398483"/>
                </a:lnTo>
                <a:lnTo>
                  <a:pt x="8263898" y="2759666"/>
                </a:lnTo>
                <a:lnTo>
                  <a:pt x="47318" y="2759666"/>
                </a:lnTo>
                <a:lnTo>
                  <a:pt x="115810" y="2716221"/>
                </a:lnTo>
                <a:cubicBezTo>
                  <a:pt x="257402" y="2617568"/>
                  <a:pt x="312734" y="2523201"/>
                  <a:pt x="325202" y="2452409"/>
                </a:cubicBezTo>
                <a:cubicBezTo>
                  <a:pt x="387846" y="2006881"/>
                  <a:pt x="-227638" y="1432344"/>
                  <a:pt x="93213" y="1294208"/>
                </a:cubicBezTo>
                <a:cubicBezTo>
                  <a:pt x="414064" y="1156072"/>
                  <a:pt x="1420276" y="2228833"/>
                  <a:pt x="2250309" y="1623594"/>
                </a:cubicBezTo>
                <a:cubicBezTo>
                  <a:pt x="3080341" y="1018357"/>
                  <a:pt x="3204751" y="-4162"/>
                  <a:pt x="3728782" y="13"/>
                </a:cubicBez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nvGrpSpPr>
          <p:cNvPr id="158" name="Group 157">
            <a:extLst>
              <a:ext uri="{FF2B5EF4-FFF2-40B4-BE49-F238E27FC236}">
                <a16:creationId xmlns:a16="http://schemas.microsoft.com/office/drawing/2014/main" id="{CC8DBE56-F150-4295-9F45-157EF5DA6B65}"/>
              </a:ext>
            </a:extLst>
          </p:cNvPr>
          <p:cNvGrpSpPr/>
          <p:nvPr/>
        </p:nvGrpSpPr>
        <p:grpSpPr>
          <a:xfrm rot="11022661">
            <a:off x="537412" y="327803"/>
            <a:ext cx="1022250" cy="1015812"/>
            <a:chOff x="4682127" y="976030"/>
            <a:chExt cx="5519452" cy="5484686"/>
          </a:xfrm>
        </p:grpSpPr>
        <p:sp>
          <p:nvSpPr>
            <p:cNvPr id="159" name="Freeform: Shape 158">
              <a:extLst>
                <a:ext uri="{FF2B5EF4-FFF2-40B4-BE49-F238E27FC236}">
                  <a16:creationId xmlns:a16="http://schemas.microsoft.com/office/drawing/2014/main" id="{A459C4ED-712D-4B6C-BD35-23A5FC953849}"/>
                </a:ext>
              </a:extLst>
            </p:cNvPr>
            <p:cNvSpPr/>
            <p:nvPr/>
          </p:nvSpPr>
          <p:spPr>
            <a:xfrm rot="4598406">
              <a:off x="8917120" y="3440615"/>
              <a:ext cx="457505" cy="578032"/>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0">
                  <a:schemeClr val="tx1">
                    <a:lumMod val="75000"/>
                    <a:lumOff val="25000"/>
                  </a:schemeClr>
                </a:gs>
                <a:gs pos="25000">
                  <a:schemeClr val="tx1">
                    <a:lumMod val="65000"/>
                    <a:lumOff val="35000"/>
                  </a:schemeClr>
                </a:gs>
                <a:gs pos="66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0" name="Freeform: Shape 159">
              <a:extLst>
                <a:ext uri="{FF2B5EF4-FFF2-40B4-BE49-F238E27FC236}">
                  <a16:creationId xmlns:a16="http://schemas.microsoft.com/office/drawing/2014/main" id="{DE35A15F-8D73-4AC1-8253-BB4985CFFA83}"/>
                </a:ext>
              </a:extLst>
            </p:cNvPr>
            <p:cNvSpPr/>
            <p:nvPr/>
          </p:nvSpPr>
          <p:spPr>
            <a:xfrm rot="4598406">
              <a:off x="9319393" y="3749581"/>
              <a:ext cx="207385" cy="71138"/>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1" name="Freeform: Shape 160">
              <a:extLst>
                <a:ext uri="{FF2B5EF4-FFF2-40B4-BE49-F238E27FC236}">
                  <a16:creationId xmlns:a16="http://schemas.microsoft.com/office/drawing/2014/main" id="{D470F5D1-1DC0-49FA-8BD6-73CD6E573136}"/>
                </a:ext>
              </a:extLst>
            </p:cNvPr>
            <p:cNvSpPr/>
            <p:nvPr/>
          </p:nvSpPr>
          <p:spPr>
            <a:xfrm rot="4598406">
              <a:off x="6965541" y="5338439"/>
              <a:ext cx="628597" cy="491944"/>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2" name="Freeform: Shape 161">
              <a:extLst>
                <a:ext uri="{FF2B5EF4-FFF2-40B4-BE49-F238E27FC236}">
                  <a16:creationId xmlns:a16="http://schemas.microsoft.com/office/drawing/2014/main" id="{FFE89093-B397-407A-84A6-9A80015A49FF}"/>
                </a:ext>
              </a:extLst>
            </p:cNvPr>
            <p:cNvSpPr/>
            <p:nvPr/>
          </p:nvSpPr>
          <p:spPr>
            <a:xfrm rot="4598406">
              <a:off x="7151906" y="5784220"/>
              <a:ext cx="91790" cy="191088"/>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3" name="Freeform: Shape 162">
              <a:extLst>
                <a:ext uri="{FF2B5EF4-FFF2-40B4-BE49-F238E27FC236}">
                  <a16:creationId xmlns:a16="http://schemas.microsoft.com/office/drawing/2014/main" id="{FFC745AE-A9A6-4A83-9654-A572BC746FD6}"/>
                </a:ext>
              </a:extLst>
            </p:cNvPr>
            <p:cNvSpPr/>
            <p:nvPr/>
          </p:nvSpPr>
          <p:spPr>
            <a:xfrm rot="4598406">
              <a:off x="6102629" y="1364857"/>
              <a:ext cx="1256947" cy="838595"/>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4" name="Freeform: Shape 163">
              <a:extLst>
                <a:ext uri="{FF2B5EF4-FFF2-40B4-BE49-F238E27FC236}">
                  <a16:creationId xmlns:a16="http://schemas.microsoft.com/office/drawing/2014/main" id="{B1BD65BE-BF3A-45DC-A078-A46952CE62C9}"/>
                </a:ext>
              </a:extLst>
            </p:cNvPr>
            <p:cNvSpPr/>
            <p:nvPr/>
          </p:nvSpPr>
          <p:spPr>
            <a:xfrm rot="4598406">
              <a:off x="6292149" y="1118247"/>
              <a:ext cx="145884" cy="356551"/>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5" name="Freeform: Shape 164">
              <a:extLst>
                <a:ext uri="{FF2B5EF4-FFF2-40B4-BE49-F238E27FC236}">
                  <a16:creationId xmlns:a16="http://schemas.microsoft.com/office/drawing/2014/main" id="{CE699DC5-C8AF-4011-B484-A537CA306258}"/>
                </a:ext>
              </a:extLst>
            </p:cNvPr>
            <p:cNvSpPr/>
            <p:nvPr/>
          </p:nvSpPr>
          <p:spPr>
            <a:xfrm rot="4598406">
              <a:off x="8904107" y="3767370"/>
              <a:ext cx="1127862" cy="1316568"/>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6" name="Freeform: Shape 165">
              <a:extLst>
                <a:ext uri="{FF2B5EF4-FFF2-40B4-BE49-F238E27FC236}">
                  <a16:creationId xmlns:a16="http://schemas.microsoft.com/office/drawing/2014/main" id="{AA7097B7-0F1C-49B2-B42A-9B05DA14F968}"/>
                </a:ext>
              </a:extLst>
            </p:cNvPr>
            <p:cNvSpPr/>
            <p:nvPr/>
          </p:nvSpPr>
          <p:spPr>
            <a:xfrm rot="4598406">
              <a:off x="9909390" y="4562436"/>
              <a:ext cx="351056" cy="233322"/>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7" name="Freeform: Shape 166">
              <a:extLst>
                <a:ext uri="{FF2B5EF4-FFF2-40B4-BE49-F238E27FC236}">
                  <a16:creationId xmlns:a16="http://schemas.microsoft.com/office/drawing/2014/main" id="{0278EE0C-CCBA-4B31-86C3-79B1AA18A326}"/>
                </a:ext>
              </a:extLst>
            </p:cNvPr>
            <p:cNvSpPr/>
            <p:nvPr/>
          </p:nvSpPr>
          <p:spPr>
            <a:xfrm rot="4598406">
              <a:off x="9149096" y="2513504"/>
              <a:ext cx="818453" cy="1167369"/>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8" name="Freeform: Shape 167">
              <a:extLst>
                <a:ext uri="{FF2B5EF4-FFF2-40B4-BE49-F238E27FC236}">
                  <a16:creationId xmlns:a16="http://schemas.microsoft.com/office/drawing/2014/main" id="{8E1A38C2-61C5-450D-B544-8403C24A20F6}"/>
                </a:ext>
              </a:extLst>
            </p:cNvPr>
            <p:cNvSpPr/>
            <p:nvPr/>
          </p:nvSpPr>
          <p:spPr>
            <a:xfrm rot="4598406">
              <a:off x="9859305" y="2815165"/>
              <a:ext cx="368510" cy="108194"/>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9" name="Freeform: Shape 168">
              <a:extLst>
                <a:ext uri="{FF2B5EF4-FFF2-40B4-BE49-F238E27FC236}">
                  <a16:creationId xmlns:a16="http://schemas.microsoft.com/office/drawing/2014/main" id="{106F3E1D-00C4-4687-8C94-75D6B9514139}"/>
                </a:ext>
              </a:extLst>
            </p:cNvPr>
            <p:cNvSpPr/>
            <p:nvPr/>
          </p:nvSpPr>
          <p:spPr>
            <a:xfrm rot="4023403">
              <a:off x="7834402" y="5434063"/>
              <a:ext cx="1254111" cy="799196"/>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5000"/>
                    <a:lumOff val="45000"/>
                  </a:schemeClr>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0" name="Freeform: Shape 169">
              <a:extLst>
                <a:ext uri="{FF2B5EF4-FFF2-40B4-BE49-F238E27FC236}">
                  <a16:creationId xmlns:a16="http://schemas.microsoft.com/office/drawing/2014/main" id="{69EBF934-3C50-4725-875F-035FBE43330E}"/>
                </a:ext>
              </a:extLst>
            </p:cNvPr>
            <p:cNvSpPr/>
            <p:nvPr/>
          </p:nvSpPr>
          <p:spPr>
            <a:xfrm rot="4023403">
              <a:off x="8780282" y="6102965"/>
              <a:ext cx="126108" cy="359892"/>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1" name="Freeform: Shape 170">
              <a:extLst>
                <a:ext uri="{FF2B5EF4-FFF2-40B4-BE49-F238E27FC236}">
                  <a16:creationId xmlns:a16="http://schemas.microsoft.com/office/drawing/2014/main" id="{40A63D21-4619-430B-8EAE-32B90C0BF05A}"/>
                </a:ext>
              </a:extLst>
            </p:cNvPr>
            <p:cNvSpPr/>
            <p:nvPr/>
          </p:nvSpPr>
          <p:spPr>
            <a:xfrm rot="4598406">
              <a:off x="5521240" y="1968387"/>
              <a:ext cx="3678223" cy="3697481"/>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tx1">
                    <a:lumMod val="50000"/>
                    <a:lumOff val="50000"/>
                  </a:schemeClr>
                </a:gs>
                <a:gs pos="84000">
                  <a:schemeClr val="tx1">
                    <a:lumMod val="65000"/>
                    <a:lumOff val="35000"/>
                  </a:schemeClr>
                </a:gs>
                <a:gs pos="100000">
                  <a:schemeClr val="tx1">
                    <a:lumMod val="75000"/>
                    <a:lumOff val="2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4FBE3EDD-625B-4BDD-9CEB-CBE957E240E5}"/>
                </a:ext>
              </a:extLst>
            </p:cNvPr>
            <p:cNvSpPr/>
            <p:nvPr/>
          </p:nvSpPr>
          <p:spPr>
            <a:xfrm rot="4598406">
              <a:off x="5914383" y="2321181"/>
              <a:ext cx="3211223" cy="3148634"/>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tx1">
                <a:lumMod val="50000"/>
                <a:lumOff val="50000"/>
                <a:alpha val="25000"/>
              </a:schemeClr>
            </a:solidFill>
            <a:ln w="24568"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7AE16230-2619-4EE7-985B-3E29068A6F95}"/>
                </a:ext>
              </a:extLst>
            </p:cNvPr>
            <p:cNvSpPr/>
            <p:nvPr/>
          </p:nvSpPr>
          <p:spPr>
            <a:xfrm rot="4598406">
              <a:off x="7597414" y="4015612"/>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38000">
                  <a:schemeClr val="tx1">
                    <a:lumMod val="65000"/>
                    <a:lumOff val="35000"/>
                  </a:schemeClr>
                </a:gs>
                <a:gs pos="79000">
                  <a:schemeClr val="tx1">
                    <a:lumMod val="50000"/>
                    <a:lumOff val="50000"/>
                    <a:alpha val="0"/>
                  </a:schemeClr>
                </a:gs>
              </a:gsLst>
              <a:lin ang="7800000" scaled="0"/>
              <a:tileRect/>
            </a:gradFill>
            <a:ln w="9525"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2A902D8E-999C-4E90-96FC-8ED9785CF1A4}"/>
                </a:ext>
              </a:extLst>
            </p:cNvPr>
            <p:cNvSpPr/>
            <p:nvPr/>
          </p:nvSpPr>
          <p:spPr>
            <a:xfrm rot="2214121">
              <a:off x="8961154" y="4991227"/>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5" name="Freeform: Shape 174">
              <a:extLst>
                <a:ext uri="{FF2B5EF4-FFF2-40B4-BE49-F238E27FC236}">
                  <a16:creationId xmlns:a16="http://schemas.microsoft.com/office/drawing/2014/main" id="{7AF8ED6B-B089-46E1-8348-A150BC5B8A2D}"/>
                </a:ext>
              </a:extLst>
            </p:cNvPr>
            <p:cNvSpPr/>
            <p:nvPr/>
          </p:nvSpPr>
          <p:spPr>
            <a:xfrm rot="2214121">
              <a:off x="8990040" y="5053815"/>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6" name="Freeform: Shape 175">
              <a:extLst>
                <a:ext uri="{FF2B5EF4-FFF2-40B4-BE49-F238E27FC236}">
                  <a16:creationId xmlns:a16="http://schemas.microsoft.com/office/drawing/2014/main" id="{41FBDFC6-CEEA-4245-9ED8-10B3969D2DA4}"/>
                </a:ext>
              </a:extLst>
            </p:cNvPr>
            <p:cNvSpPr/>
            <p:nvPr/>
          </p:nvSpPr>
          <p:spPr>
            <a:xfrm rot="4598406">
              <a:off x="8041878" y="1937893"/>
              <a:ext cx="1256030" cy="1449614"/>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0">
                  <a:schemeClr val="tx1">
                    <a:lumMod val="75000"/>
                    <a:lumOff val="25000"/>
                  </a:schemeClr>
                </a:gs>
                <a:gs pos="50000">
                  <a:schemeClr val="tx1">
                    <a:lumMod val="65000"/>
                    <a:lumOff val="35000"/>
                  </a:schemeClr>
                </a:gs>
                <a:gs pos="92000">
                  <a:schemeClr val="tx1">
                    <a:lumMod val="50000"/>
                    <a:lumOff val="50000"/>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7" name="Freeform: Shape 176">
              <a:extLst>
                <a:ext uri="{FF2B5EF4-FFF2-40B4-BE49-F238E27FC236}">
                  <a16:creationId xmlns:a16="http://schemas.microsoft.com/office/drawing/2014/main" id="{48588BFC-382F-45A1-A10E-7122D6B38299}"/>
                </a:ext>
              </a:extLst>
            </p:cNvPr>
            <p:cNvSpPr/>
            <p:nvPr/>
          </p:nvSpPr>
          <p:spPr>
            <a:xfrm rot="2689343">
              <a:off x="8925378" y="2015580"/>
              <a:ext cx="433281" cy="168497"/>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8" name="Freeform: Shape 177">
              <a:extLst>
                <a:ext uri="{FF2B5EF4-FFF2-40B4-BE49-F238E27FC236}">
                  <a16:creationId xmlns:a16="http://schemas.microsoft.com/office/drawing/2014/main" id="{5FA6AF48-0715-4A35-B7AE-5FB338D5F361}"/>
                </a:ext>
              </a:extLst>
            </p:cNvPr>
            <p:cNvSpPr/>
            <p:nvPr/>
          </p:nvSpPr>
          <p:spPr>
            <a:xfrm rot="2689343">
              <a:off x="8983148" y="2042059"/>
              <a:ext cx="317740" cy="11554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9" name="Freeform: Shape 178">
              <a:extLst>
                <a:ext uri="{FF2B5EF4-FFF2-40B4-BE49-F238E27FC236}">
                  <a16:creationId xmlns:a16="http://schemas.microsoft.com/office/drawing/2014/main" id="{13A02782-CE81-4AE7-92E4-39DF01C24DEC}"/>
                </a:ext>
              </a:extLst>
            </p:cNvPr>
            <p:cNvSpPr/>
            <p:nvPr/>
          </p:nvSpPr>
          <p:spPr>
            <a:xfrm rot="4598406">
              <a:off x="6981977" y="1226558"/>
              <a:ext cx="1527474" cy="1112305"/>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0">
                  <a:schemeClr val="tx1">
                    <a:lumMod val="75000"/>
                    <a:lumOff val="25000"/>
                  </a:schemeClr>
                </a:gs>
                <a:gs pos="63000">
                  <a:schemeClr val="tx1">
                    <a:lumMod val="55000"/>
                    <a:lumOff val="45000"/>
                  </a:schemeClr>
                </a:gs>
                <a:gs pos="76000">
                  <a:schemeClr val="tx1">
                    <a:lumMod val="50000"/>
                    <a:lumOff val="50000"/>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0" name="Freeform: Shape 179">
              <a:extLst>
                <a:ext uri="{FF2B5EF4-FFF2-40B4-BE49-F238E27FC236}">
                  <a16:creationId xmlns:a16="http://schemas.microsoft.com/office/drawing/2014/main" id="{E6C20CB4-A1BD-4F6D-B3C1-814A5E74984F}"/>
                </a:ext>
              </a:extLst>
            </p:cNvPr>
            <p:cNvSpPr/>
            <p:nvPr/>
          </p:nvSpPr>
          <p:spPr>
            <a:xfrm rot="544730">
              <a:off x="7750913" y="976030"/>
              <a:ext cx="399602" cy="178134"/>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1" name="Freeform: Shape 180">
              <a:extLst>
                <a:ext uri="{FF2B5EF4-FFF2-40B4-BE49-F238E27FC236}">
                  <a16:creationId xmlns:a16="http://schemas.microsoft.com/office/drawing/2014/main" id="{72BE5AD4-71A4-406F-9B08-B6DC677B1799}"/>
                </a:ext>
              </a:extLst>
            </p:cNvPr>
            <p:cNvSpPr/>
            <p:nvPr/>
          </p:nvSpPr>
          <p:spPr>
            <a:xfrm rot="544730">
              <a:off x="7803872" y="1002512"/>
              <a:ext cx="293683" cy="125175"/>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2" name="Freeform: Shape 181">
              <a:extLst>
                <a:ext uri="{FF2B5EF4-FFF2-40B4-BE49-F238E27FC236}">
                  <a16:creationId xmlns:a16="http://schemas.microsoft.com/office/drawing/2014/main" id="{F7D5A374-224D-496A-B13F-1262FB444F25}"/>
                </a:ext>
              </a:extLst>
            </p:cNvPr>
            <p:cNvSpPr/>
            <p:nvPr/>
          </p:nvSpPr>
          <p:spPr>
            <a:xfrm rot="4598406">
              <a:off x="7134914" y="5185424"/>
              <a:ext cx="1290010" cy="893867"/>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0">
                  <a:schemeClr val="tx1">
                    <a:lumMod val="75000"/>
                    <a:lumOff val="25000"/>
                  </a:schemeClr>
                </a:gs>
                <a:gs pos="58000">
                  <a:schemeClr val="tx1">
                    <a:lumMod val="65000"/>
                    <a:lumOff val="35000"/>
                  </a:schemeClr>
                </a:gs>
                <a:gs pos="89000">
                  <a:schemeClr val="tx1">
                    <a:lumMod val="50000"/>
                    <a:lumOff val="50000"/>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3" name="Freeform: Shape 182">
              <a:extLst>
                <a:ext uri="{FF2B5EF4-FFF2-40B4-BE49-F238E27FC236}">
                  <a16:creationId xmlns:a16="http://schemas.microsoft.com/office/drawing/2014/main" id="{B3EC707C-C174-4FCE-94A9-E5AB3D3B5EE0}"/>
                </a:ext>
              </a:extLst>
            </p:cNvPr>
            <p:cNvSpPr/>
            <p:nvPr/>
          </p:nvSpPr>
          <p:spPr>
            <a:xfrm rot="15651">
              <a:off x="7463053" y="6159702"/>
              <a:ext cx="404420" cy="14925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4" name="Freeform: Shape 183">
              <a:extLst>
                <a:ext uri="{FF2B5EF4-FFF2-40B4-BE49-F238E27FC236}">
                  <a16:creationId xmlns:a16="http://schemas.microsoft.com/office/drawing/2014/main" id="{04C58412-2B39-463B-84CA-5AEC1A22665D}"/>
                </a:ext>
              </a:extLst>
            </p:cNvPr>
            <p:cNvSpPr/>
            <p:nvPr/>
          </p:nvSpPr>
          <p:spPr>
            <a:xfrm rot="15651">
              <a:off x="7518419" y="6181367"/>
              <a:ext cx="293686" cy="105920"/>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5" name="Freeform: Shape 184">
              <a:extLst>
                <a:ext uri="{FF2B5EF4-FFF2-40B4-BE49-F238E27FC236}">
                  <a16:creationId xmlns:a16="http://schemas.microsoft.com/office/drawing/2014/main" id="{90DCE4B2-ACCE-4678-9AF3-9314B5F8DB75}"/>
                </a:ext>
              </a:extLst>
            </p:cNvPr>
            <p:cNvSpPr/>
            <p:nvPr/>
          </p:nvSpPr>
          <p:spPr>
            <a:xfrm rot="4598406">
              <a:off x="6643894" y="4649706"/>
              <a:ext cx="833639" cy="764024"/>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0">
                  <a:schemeClr val="tx1">
                    <a:lumMod val="75000"/>
                    <a:lumOff val="25000"/>
                  </a:schemeClr>
                </a:gs>
                <a:gs pos="46000">
                  <a:schemeClr val="tx1">
                    <a:lumMod val="65000"/>
                    <a:lumOff val="35000"/>
                  </a:schemeClr>
                </a:gs>
                <a:gs pos="79000">
                  <a:schemeClr val="tx1">
                    <a:lumMod val="50000"/>
                    <a:lumOff val="50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6" name="Freeform: Shape 185">
              <a:extLst>
                <a:ext uri="{FF2B5EF4-FFF2-40B4-BE49-F238E27FC236}">
                  <a16:creationId xmlns:a16="http://schemas.microsoft.com/office/drawing/2014/main" id="{4C69D2A9-085A-4A2F-918A-4B2206443737}"/>
                </a:ext>
              </a:extLst>
            </p:cNvPr>
            <p:cNvSpPr/>
            <p:nvPr/>
          </p:nvSpPr>
          <p:spPr>
            <a:xfrm rot="1378423">
              <a:off x="6740195" y="5370939"/>
              <a:ext cx="255170" cy="96289"/>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7" name="Freeform: Shape 186">
              <a:extLst>
                <a:ext uri="{FF2B5EF4-FFF2-40B4-BE49-F238E27FC236}">
                  <a16:creationId xmlns:a16="http://schemas.microsoft.com/office/drawing/2014/main" id="{75B96169-3BF3-4890-A4FC-249637440240}"/>
                </a:ext>
              </a:extLst>
            </p:cNvPr>
            <p:cNvSpPr/>
            <p:nvPr/>
          </p:nvSpPr>
          <p:spPr>
            <a:xfrm rot="1378423">
              <a:off x="6773895" y="5385381"/>
              <a:ext cx="187765" cy="67402"/>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8" name="Freeform: Shape 187">
              <a:extLst>
                <a:ext uri="{FF2B5EF4-FFF2-40B4-BE49-F238E27FC236}">
                  <a16:creationId xmlns:a16="http://schemas.microsoft.com/office/drawing/2014/main" id="{7813FB04-1AE9-43D4-AF3F-570CB56931E6}"/>
                </a:ext>
              </a:extLst>
            </p:cNvPr>
            <p:cNvSpPr/>
            <p:nvPr/>
          </p:nvSpPr>
          <p:spPr>
            <a:xfrm rot="4598406">
              <a:off x="5209394" y="3673180"/>
              <a:ext cx="978077" cy="1533301"/>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0">
                  <a:schemeClr val="tx1">
                    <a:lumMod val="75000"/>
                    <a:lumOff val="25000"/>
                  </a:schemeClr>
                </a:gs>
                <a:gs pos="46000">
                  <a:schemeClr val="tx1">
                    <a:lumMod val="65000"/>
                    <a:lumOff val="35000"/>
                  </a:schemeClr>
                </a:gs>
                <a:gs pos="88000">
                  <a:schemeClr val="tx1">
                    <a:lumMod val="50000"/>
                    <a:lumOff val="50000"/>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9" name="Freeform: Shape 188">
              <a:extLst>
                <a:ext uri="{FF2B5EF4-FFF2-40B4-BE49-F238E27FC236}">
                  <a16:creationId xmlns:a16="http://schemas.microsoft.com/office/drawing/2014/main" id="{DFD3F4C0-A3DB-4B4D-93C3-4ECA73976966}"/>
                </a:ext>
              </a:extLst>
            </p:cNvPr>
            <p:cNvSpPr/>
            <p:nvPr/>
          </p:nvSpPr>
          <p:spPr>
            <a:xfrm rot="3852047">
              <a:off x="4893097" y="4771486"/>
              <a:ext cx="438100" cy="18294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0" name="Freeform: Shape 189">
              <a:extLst>
                <a:ext uri="{FF2B5EF4-FFF2-40B4-BE49-F238E27FC236}">
                  <a16:creationId xmlns:a16="http://schemas.microsoft.com/office/drawing/2014/main" id="{AB295DB4-5E61-4A8F-8843-4B049D862973}"/>
                </a:ext>
              </a:extLst>
            </p:cNvPr>
            <p:cNvSpPr/>
            <p:nvPr/>
          </p:nvSpPr>
          <p:spPr>
            <a:xfrm rot="3852047">
              <a:off x="4953275" y="4800372"/>
              <a:ext cx="317742" cy="125170"/>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1" name="Freeform: Shape 190">
              <a:extLst>
                <a:ext uri="{FF2B5EF4-FFF2-40B4-BE49-F238E27FC236}">
                  <a16:creationId xmlns:a16="http://schemas.microsoft.com/office/drawing/2014/main" id="{7F0AAD6C-EAFB-42A2-A098-5383469CF338}"/>
                </a:ext>
              </a:extLst>
            </p:cNvPr>
            <p:cNvSpPr/>
            <p:nvPr/>
          </p:nvSpPr>
          <p:spPr>
            <a:xfrm rot="4598406">
              <a:off x="4856904" y="3217156"/>
              <a:ext cx="911274" cy="1196417"/>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0">
                  <a:schemeClr val="tx1">
                    <a:lumMod val="75000"/>
                    <a:lumOff val="25000"/>
                  </a:schemeClr>
                </a:gs>
                <a:gs pos="69000">
                  <a:schemeClr val="tx1">
                    <a:lumMod val="60000"/>
                    <a:lumOff val="40000"/>
                  </a:schemeClr>
                </a:gs>
                <a:gs pos="39000">
                  <a:schemeClr val="tx1">
                    <a:lumMod val="65000"/>
                    <a:lumOff val="35000"/>
                  </a:schemeClr>
                </a:gs>
                <a:gs pos="81000">
                  <a:schemeClr val="tx1">
                    <a:lumMod val="50000"/>
                    <a:lumOff val="50000"/>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2" name="Freeform: Shape 191">
              <a:extLst>
                <a:ext uri="{FF2B5EF4-FFF2-40B4-BE49-F238E27FC236}">
                  <a16:creationId xmlns:a16="http://schemas.microsoft.com/office/drawing/2014/main" id="{D4DA3FD4-376A-4FC7-ACF8-B8C760BCD6E3}"/>
                </a:ext>
              </a:extLst>
            </p:cNvPr>
            <p:cNvSpPr/>
            <p:nvPr/>
          </p:nvSpPr>
          <p:spPr>
            <a:xfrm rot="331246">
              <a:off x="4682127" y="3475187"/>
              <a:ext cx="139618" cy="380340"/>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3" name="Freeform: Shape 192">
              <a:extLst>
                <a:ext uri="{FF2B5EF4-FFF2-40B4-BE49-F238E27FC236}">
                  <a16:creationId xmlns:a16="http://schemas.microsoft.com/office/drawing/2014/main" id="{02E1F0F8-DB32-4F85-A2A1-40BB74A88B4B}"/>
                </a:ext>
              </a:extLst>
            </p:cNvPr>
            <p:cNvSpPr/>
            <p:nvPr/>
          </p:nvSpPr>
          <p:spPr>
            <a:xfrm rot="331246">
              <a:off x="4703793" y="3528144"/>
              <a:ext cx="96289" cy="274422"/>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4" name="Freeform: Shape 193">
              <a:extLst>
                <a:ext uri="{FF2B5EF4-FFF2-40B4-BE49-F238E27FC236}">
                  <a16:creationId xmlns:a16="http://schemas.microsoft.com/office/drawing/2014/main" id="{3466975E-E455-4CCE-90F0-9A14908E7BE6}"/>
                </a:ext>
              </a:extLst>
            </p:cNvPr>
            <p:cNvSpPr/>
            <p:nvPr/>
          </p:nvSpPr>
          <p:spPr>
            <a:xfrm rot="4598406">
              <a:off x="5319556" y="2219492"/>
              <a:ext cx="1064972" cy="1109927"/>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flip="none" rotWithShape="1">
              <a:gsLst>
                <a:gs pos="0">
                  <a:schemeClr val="tx1">
                    <a:lumMod val="75000"/>
                    <a:lumOff val="25000"/>
                  </a:schemeClr>
                </a:gs>
                <a:gs pos="57000">
                  <a:schemeClr val="tx1">
                    <a:lumMod val="60000"/>
                    <a:lumOff val="40000"/>
                  </a:schemeClr>
                </a:gs>
                <a:gs pos="22000">
                  <a:schemeClr val="tx1">
                    <a:lumMod val="65000"/>
                    <a:lumOff val="35000"/>
                  </a:schemeClr>
                </a:gs>
                <a:gs pos="71000">
                  <a:schemeClr val="tx1">
                    <a:lumMod val="50000"/>
                    <a:lumOff val="50000"/>
                    <a:alpha val="0"/>
                  </a:schemeClr>
                </a:gs>
              </a:gsLst>
              <a:lin ang="18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5" name="Freeform: Shape 194">
              <a:extLst>
                <a:ext uri="{FF2B5EF4-FFF2-40B4-BE49-F238E27FC236}">
                  <a16:creationId xmlns:a16="http://schemas.microsoft.com/office/drawing/2014/main" id="{2EAAD839-004B-4190-A165-B2B65B334684}"/>
                </a:ext>
              </a:extLst>
            </p:cNvPr>
            <p:cNvSpPr/>
            <p:nvPr/>
          </p:nvSpPr>
          <p:spPr>
            <a:xfrm rot="1631724">
              <a:off x="5278075" y="2317161"/>
              <a:ext cx="129992" cy="351461"/>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6" name="Freeform: Shape 195">
              <a:extLst>
                <a:ext uri="{FF2B5EF4-FFF2-40B4-BE49-F238E27FC236}">
                  <a16:creationId xmlns:a16="http://schemas.microsoft.com/office/drawing/2014/main" id="{4CF1FD26-3604-4E0D-BB1A-C5073209C16A}"/>
                </a:ext>
              </a:extLst>
            </p:cNvPr>
            <p:cNvSpPr/>
            <p:nvPr/>
          </p:nvSpPr>
          <p:spPr>
            <a:xfrm rot="1631724">
              <a:off x="5299740" y="2365305"/>
              <a:ext cx="86660" cy="255169"/>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7" name="Freeform: Shape 196">
              <a:extLst>
                <a:ext uri="{FF2B5EF4-FFF2-40B4-BE49-F238E27FC236}">
                  <a16:creationId xmlns:a16="http://schemas.microsoft.com/office/drawing/2014/main" id="{3711B428-4E70-4F50-8AAB-BCDAE3450D69}"/>
                </a:ext>
              </a:extLst>
            </p:cNvPr>
            <p:cNvSpPr/>
            <p:nvPr/>
          </p:nvSpPr>
          <p:spPr>
            <a:xfrm rot="4598406">
              <a:off x="5705619" y="5037578"/>
              <a:ext cx="1183702" cy="1183702"/>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0">
                  <a:schemeClr val="tx1">
                    <a:lumMod val="75000"/>
                    <a:lumOff val="25000"/>
                  </a:schemeClr>
                </a:gs>
                <a:gs pos="69000">
                  <a:schemeClr val="tx1">
                    <a:lumMod val="60000"/>
                    <a:lumOff val="40000"/>
                  </a:schemeClr>
                </a:gs>
                <a:gs pos="44000">
                  <a:schemeClr val="tx1">
                    <a:lumMod val="65000"/>
                    <a:lumOff val="35000"/>
                  </a:schemeClr>
                </a:gs>
                <a:gs pos="74000">
                  <a:schemeClr val="tx1">
                    <a:lumMod val="65000"/>
                    <a:lumOff val="35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8" name="Freeform: Shape 197">
              <a:extLst>
                <a:ext uri="{FF2B5EF4-FFF2-40B4-BE49-F238E27FC236}">
                  <a16:creationId xmlns:a16="http://schemas.microsoft.com/office/drawing/2014/main" id="{5985F82E-07FE-437F-B116-EDE030EA13A8}"/>
                </a:ext>
              </a:extLst>
            </p:cNvPr>
            <p:cNvSpPr/>
            <p:nvPr/>
          </p:nvSpPr>
          <p:spPr>
            <a:xfrm rot="4598406">
              <a:off x="5818916" y="6033026"/>
              <a:ext cx="277172" cy="278168"/>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364D63B0-2805-42CD-AB39-814C27A6B5A8}"/>
                </a:ext>
              </a:extLst>
            </p:cNvPr>
            <p:cNvSpPr/>
            <p:nvPr/>
          </p:nvSpPr>
          <p:spPr>
            <a:xfrm rot="4598406">
              <a:off x="7146325" y="3436855"/>
              <a:ext cx="579989" cy="57998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t="-100000"/>
            </a:gradFill>
            <a:ln w="9525" cap="flat">
              <a:noFill/>
              <a:prstDash val="solid"/>
              <a:miter/>
            </a:ln>
            <a:effectLst>
              <a:outerShdw dist="50800" dir="2700000" sx="101000" sy="101000" algn="tl" rotWithShape="0">
                <a:schemeClr val="tx1">
                  <a:lumMod val="50000"/>
                  <a:lumOff val="50000"/>
                  <a:alpha val="58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0" name="Freeform 59">
              <a:extLst>
                <a:ext uri="{FF2B5EF4-FFF2-40B4-BE49-F238E27FC236}">
                  <a16:creationId xmlns:a16="http://schemas.microsoft.com/office/drawing/2014/main" id="{13592BC8-7FA4-4483-B12B-0E425B19D56E}"/>
                </a:ext>
              </a:extLst>
            </p:cNvPr>
            <p:cNvSpPr/>
            <p:nvPr/>
          </p:nvSpPr>
          <p:spPr>
            <a:xfrm rot="4598406">
              <a:off x="7202487" y="3493017"/>
              <a:ext cx="467667" cy="467665"/>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1" name="Freeform: Shape 200">
              <a:extLst>
                <a:ext uri="{FF2B5EF4-FFF2-40B4-BE49-F238E27FC236}">
                  <a16:creationId xmlns:a16="http://schemas.microsoft.com/office/drawing/2014/main" id="{87B5346B-6A77-4A44-8D0D-4AA60E415962}"/>
                </a:ext>
              </a:extLst>
            </p:cNvPr>
            <p:cNvSpPr/>
            <p:nvPr/>
          </p:nvSpPr>
          <p:spPr>
            <a:xfrm rot="4598406">
              <a:off x="6295428" y="3041356"/>
              <a:ext cx="452454" cy="452454"/>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b="-100000"/>
            </a:gradFill>
            <a:ln w="9525" cap="flat">
              <a:noFill/>
              <a:prstDash val="solid"/>
              <a:miter/>
            </a:ln>
            <a:effectLst>
              <a:outerShdw dist="38100" dir="1800000" sx="103000" sy="103000" algn="tl" rotWithShape="0">
                <a:schemeClr val="tx1">
                  <a:lumMod val="50000"/>
                  <a:lumOff val="50000"/>
                  <a:alpha val="47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2" name="Freeform 60">
              <a:extLst>
                <a:ext uri="{FF2B5EF4-FFF2-40B4-BE49-F238E27FC236}">
                  <a16:creationId xmlns:a16="http://schemas.microsoft.com/office/drawing/2014/main" id="{F64C7C91-20CD-4000-82D2-E0A10AD8A722}"/>
                </a:ext>
              </a:extLst>
            </p:cNvPr>
            <p:cNvSpPr/>
            <p:nvPr/>
          </p:nvSpPr>
          <p:spPr>
            <a:xfrm rot="4598406">
              <a:off x="6339244" y="3085165"/>
              <a:ext cx="364828" cy="364828"/>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3" name="Freeform: Shape 202">
              <a:extLst>
                <a:ext uri="{FF2B5EF4-FFF2-40B4-BE49-F238E27FC236}">
                  <a16:creationId xmlns:a16="http://schemas.microsoft.com/office/drawing/2014/main" id="{B1319B27-B7EA-430C-95B6-FF9BEB68D5F8}"/>
                </a:ext>
              </a:extLst>
            </p:cNvPr>
            <p:cNvSpPr/>
            <p:nvPr/>
          </p:nvSpPr>
          <p:spPr>
            <a:xfrm rot="4598406">
              <a:off x="6332243" y="4149942"/>
              <a:ext cx="626745" cy="6267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21540000" sx="101000" sy="101000" algn="tl" rotWithShape="0">
                <a:schemeClr val="tx1">
                  <a:lumMod val="50000"/>
                  <a:lumOff val="50000"/>
                  <a:alpha val="9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4" name="Freeform 61">
              <a:extLst>
                <a:ext uri="{FF2B5EF4-FFF2-40B4-BE49-F238E27FC236}">
                  <a16:creationId xmlns:a16="http://schemas.microsoft.com/office/drawing/2014/main" id="{9251782A-D7E3-4142-9309-B04A8DA4A32C}"/>
                </a:ext>
              </a:extLst>
            </p:cNvPr>
            <p:cNvSpPr/>
            <p:nvPr/>
          </p:nvSpPr>
          <p:spPr>
            <a:xfrm rot="4598406">
              <a:off x="6392937" y="4210625"/>
              <a:ext cx="505366" cy="505366"/>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5" name="Freeform: Shape 204">
              <a:extLst>
                <a:ext uri="{FF2B5EF4-FFF2-40B4-BE49-F238E27FC236}">
                  <a16:creationId xmlns:a16="http://schemas.microsoft.com/office/drawing/2014/main" id="{FAEFA2A7-F032-45FA-836D-6F009D877729}"/>
                </a:ext>
              </a:extLst>
            </p:cNvPr>
            <p:cNvSpPr/>
            <p:nvPr/>
          </p:nvSpPr>
          <p:spPr>
            <a:xfrm rot="17738201">
              <a:off x="6533360" y="1892290"/>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46000">
                  <a:schemeClr val="tx1">
                    <a:lumMod val="65000"/>
                    <a:lumOff val="35000"/>
                  </a:schemeClr>
                </a:gs>
                <a:gs pos="89000">
                  <a:schemeClr val="tx1">
                    <a:lumMod val="50000"/>
                    <a:lumOff val="50000"/>
                    <a:alpha val="0"/>
                  </a:schemeClr>
                </a:gs>
              </a:gsLst>
              <a:lin ang="7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6" name="Freeform: Shape 205">
              <a:extLst>
                <a:ext uri="{FF2B5EF4-FFF2-40B4-BE49-F238E27FC236}">
                  <a16:creationId xmlns:a16="http://schemas.microsoft.com/office/drawing/2014/main" id="{91A7BF05-59D8-46B2-9C4B-BD7B35BDFD42}"/>
                </a:ext>
              </a:extLst>
            </p:cNvPr>
            <p:cNvSpPr/>
            <p:nvPr/>
          </p:nvSpPr>
          <p:spPr>
            <a:xfrm rot="15353916">
              <a:off x="6991556" y="1601606"/>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7" name="Freeform: Shape 206">
              <a:extLst>
                <a:ext uri="{FF2B5EF4-FFF2-40B4-BE49-F238E27FC236}">
                  <a16:creationId xmlns:a16="http://schemas.microsoft.com/office/drawing/2014/main" id="{C7989E40-632E-4CE0-8307-6B38E04FDFE6}"/>
                </a:ext>
              </a:extLst>
            </p:cNvPr>
            <p:cNvSpPr/>
            <p:nvPr/>
          </p:nvSpPr>
          <p:spPr>
            <a:xfrm rot="15353916">
              <a:off x="7020444" y="1664196"/>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8" name="Freeform: Shape 207">
              <a:extLst>
                <a:ext uri="{FF2B5EF4-FFF2-40B4-BE49-F238E27FC236}">
                  <a16:creationId xmlns:a16="http://schemas.microsoft.com/office/drawing/2014/main" id="{42147BEF-477F-4427-B9CB-AB644E619B10}"/>
                </a:ext>
              </a:extLst>
            </p:cNvPr>
            <p:cNvSpPr/>
            <p:nvPr/>
          </p:nvSpPr>
          <p:spPr>
            <a:xfrm rot="12641608">
              <a:off x="7618187" y="2711459"/>
              <a:ext cx="421098" cy="421097"/>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6000000" sx="101000" sy="101000" algn="tl" rotWithShape="0">
                <a:schemeClr val="tx1">
                  <a:lumMod val="50000"/>
                  <a:lumOff val="50000"/>
                  <a:alpha val="56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9" name="Freeform 61">
              <a:extLst>
                <a:ext uri="{FF2B5EF4-FFF2-40B4-BE49-F238E27FC236}">
                  <a16:creationId xmlns:a16="http://schemas.microsoft.com/office/drawing/2014/main" id="{18E8E3EA-6093-44CC-8051-55484F336E16}"/>
                </a:ext>
              </a:extLst>
            </p:cNvPr>
            <p:cNvSpPr/>
            <p:nvPr/>
          </p:nvSpPr>
          <p:spPr>
            <a:xfrm rot="12641608">
              <a:off x="7658965" y="2752239"/>
              <a:ext cx="339545" cy="3395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0" name="Freeform: Shape 209">
              <a:extLst>
                <a:ext uri="{FF2B5EF4-FFF2-40B4-BE49-F238E27FC236}">
                  <a16:creationId xmlns:a16="http://schemas.microsoft.com/office/drawing/2014/main" id="{6EFB269D-0D7B-4893-BEB1-6F2D11526DE9}"/>
                </a:ext>
              </a:extLst>
            </p:cNvPr>
            <p:cNvSpPr/>
            <p:nvPr/>
          </p:nvSpPr>
          <p:spPr>
            <a:xfrm rot="14236127">
              <a:off x="8283166" y="3700766"/>
              <a:ext cx="334318" cy="334318"/>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38100" dir="8400000" sx="101000" sy="101000" algn="tl" rotWithShape="0">
                <a:schemeClr val="tx1">
                  <a:lumMod val="50000"/>
                  <a:lumOff val="50000"/>
                  <a:alpha val="94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1" name="Freeform 61">
              <a:extLst>
                <a:ext uri="{FF2B5EF4-FFF2-40B4-BE49-F238E27FC236}">
                  <a16:creationId xmlns:a16="http://schemas.microsoft.com/office/drawing/2014/main" id="{245EC6A8-F0F2-43B7-929B-2457AA20B0ED}"/>
                </a:ext>
              </a:extLst>
            </p:cNvPr>
            <p:cNvSpPr/>
            <p:nvPr/>
          </p:nvSpPr>
          <p:spPr>
            <a:xfrm rot="14236127">
              <a:off x="8315539" y="3733143"/>
              <a:ext cx="269572" cy="26957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212" name="Group 211">
            <a:extLst>
              <a:ext uri="{FF2B5EF4-FFF2-40B4-BE49-F238E27FC236}">
                <a16:creationId xmlns:a16="http://schemas.microsoft.com/office/drawing/2014/main" id="{F02A1F89-C8A6-4E65-8C54-B6B603D8B8F0}"/>
              </a:ext>
            </a:extLst>
          </p:cNvPr>
          <p:cNvGrpSpPr/>
          <p:nvPr/>
        </p:nvGrpSpPr>
        <p:grpSpPr>
          <a:xfrm rot="1206152">
            <a:off x="413763" y="4798941"/>
            <a:ext cx="1772172" cy="1734178"/>
            <a:chOff x="1847050" y="663755"/>
            <a:chExt cx="5641903" cy="5520946"/>
          </a:xfrm>
        </p:grpSpPr>
        <p:sp>
          <p:nvSpPr>
            <p:cNvPr id="213" name="Freeform: Shape 212">
              <a:extLst>
                <a:ext uri="{FF2B5EF4-FFF2-40B4-BE49-F238E27FC236}">
                  <a16:creationId xmlns:a16="http://schemas.microsoft.com/office/drawing/2014/main" id="{369C2CFD-A813-440B-A854-B84FAC9248A9}"/>
                </a:ext>
              </a:extLst>
            </p:cNvPr>
            <p:cNvSpPr/>
            <p:nvPr/>
          </p:nvSpPr>
          <p:spPr>
            <a:xfrm>
              <a:off x="4723047" y="1512338"/>
              <a:ext cx="461031" cy="582487"/>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4000">
                  <a:schemeClr val="accent3"/>
                </a:gs>
                <a:gs pos="40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4" name="Freeform: Shape 213">
              <a:extLst>
                <a:ext uri="{FF2B5EF4-FFF2-40B4-BE49-F238E27FC236}">
                  <a16:creationId xmlns:a16="http://schemas.microsoft.com/office/drawing/2014/main" id="{D22BAAA7-1D9C-4DD4-BECA-DBA86FB01F1A}"/>
                </a:ext>
              </a:extLst>
            </p:cNvPr>
            <p:cNvSpPr/>
            <p:nvPr/>
          </p:nvSpPr>
          <p:spPr>
            <a:xfrm>
              <a:off x="4968051" y="1508877"/>
              <a:ext cx="208983" cy="71686"/>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5" name="Freeform: Shape 214">
              <a:extLst>
                <a:ext uri="{FF2B5EF4-FFF2-40B4-BE49-F238E27FC236}">
                  <a16:creationId xmlns:a16="http://schemas.microsoft.com/office/drawing/2014/main" id="{4293AFDD-7B3E-484B-9E74-A5E702527EEC}"/>
                </a:ext>
              </a:extLst>
            </p:cNvPr>
            <p:cNvSpPr/>
            <p:nvPr/>
          </p:nvSpPr>
          <p:spPr>
            <a:xfrm>
              <a:off x="6020833" y="3817122"/>
              <a:ext cx="633442" cy="495735"/>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4000">
                  <a:schemeClr val="accent3"/>
                </a:gs>
                <a:gs pos="36000">
                  <a:schemeClr val="accent1"/>
                </a:gs>
                <a:gs pos="100000">
                  <a:schemeClr val="accent2"/>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6" name="Freeform: Shape 215">
              <a:extLst>
                <a:ext uri="{FF2B5EF4-FFF2-40B4-BE49-F238E27FC236}">
                  <a16:creationId xmlns:a16="http://schemas.microsoft.com/office/drawing/2014/main" id="{68FC3665-86C8-4AFD-ABA0-417003E6A710}"/>
                </a:ext>
              </a:extLst>
            </p:cNvPr>
            <p:cNvSpPr/>
            <p:nvPr/>
          </p:nvSpPr>
          <p:spPr>
            <a:xfrm>
              <a:off x="6561778" y="4117915"/>
              <a:ext cx="92497" cy="192561"/>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7" name="Freeform: Shape 216">
              <a:extLst>
                <a:ext uri="{FF2B5EF4-FFF2-40B4-BE49-F238E27FC236}">
                  <a16:creationId xmlns:a16="http://schemas.microsoft.com/office/drawing/2014/main" id="{E9CB5E91-1E6F-4587-ADD7-BB59EA1BD864}"/>
                </a:ext>
              </a:extLst>
            </p:cNvPr>
            <p:cNvSpPr/>
            <p:nvPr/>
          </p:nvSpPr>
          <p:spPr>
            <a:xfrm>
              <a:off x="1850554" y="3295581"/>
              <a:ext cx="1266635" cy="845058"/>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4000">
                  <a:schemeClr val="accent3"/>
                </a:gs>
                <a:gs pos="66000">
                  <a:schemeClr val="accent1"/>
                </a:gs>
                <a:gs pos="100000">
                  <a:schemeClr val="accent1"/>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8" name="Freeform: Shape 217">
              <a:extLst>
                <a:ext uri="{FF2B5EF4-FFF2-40B4-BE49-F238E27FC236}">
                  <a16:creationId xmlns:a16="http://schemas.microsoft.com/office/drawing/2014/main" id="{43DA7EF7-0825-4D91-91FF-1CA88ABF91F6}"/>
                </a:ext>
              </a:extLst>
            </p:cNvPr>
            <p:cNvSpPr/>
            <p:nvPr/>
          </p:nvSpPr>
          <p:spPr>
            <a:xfrm>
              <a:off x="1847050" y="3783767"/>
              <a:ext cx="147008" cy="359299"/>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9" name="Freeform: Shape 218">
              <a:extLst>
                <a:ext uri="{FF2B5EF4-FFF2-40B4-BE49-F238E27FC236}">
                  <a16:creationId xmlns:a16="http://schemas.microsoft.com/office/drawing/2014/main" id="{8F4EDECE-4DF5-4121-9264-1CE75CDA9CF8}"/>
                </a:ext>
              </a:extLst>
            </p:cNvPr>
            <p:cNvSpPr/>
            <p:nvPr/>
          </p:nvSpPr>
          <p:spPr>
            <a:xfrm>
              <a:off x="5142706" y="986429"/>
              <a:ext cx="1136555" cy="1326715"/>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4000">
                  <a:schemeClr val="accent3"/>
                </a:gs>
                <a:gs pos="68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0" name="Freeform: Shape 219">
              <a:extLst>
                <a:ext uri="{FF2B5EF4-FFF2-40B4-BE49-F238E27FC236}">
                  <a16:creationId xmlns:a16="http://schemas.microsoft.com/office/drawing/2014/main" id="{6E76B6C1-9740-4496-8B76-199E97FB61B0}"/>
                </a:ext>
              </a:extLst>
            </p:cNvPr>
            <p:cNvSpPr/>
            <p:nvPr/>
          </p:nvSpPr>
          <p:spPr>
            <a:xfrm>
              <a:off x="5926227" y="986429"/>
              <a:ext cx="353762" cy="235120"/>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1" name="Freeform: Shape 220">
              <a:extLst>
                <a:ext uri="{FF2B5EF4-FFF2-40B4-BE49-F238E27FC236}">
                  <a16:creationId xmlns:a16="http://schemas.microsoft.com/office/drawing/2014/main" id="{941F46F3-43BE-4E95-A094-C232ACE614AC}"/>
                </a:ext>
              </a:extLst>
            </p:cNvPr>
            <p:cNvSpPr/>
            <p:nvPr/>
          </p:nvSpPr>
          <p:spPr>
            <a:xfrm>
              <a:off x="4017150" y="663755"/>
              <a:ext cx="824761" cy="1176366"/>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4000">
                  <a:schemeClr val="accent3"/>
                </a:gs>
                <a:gs pos="68000">
                  <a:schemeClr val="accent1"/>
                </a:gs>
                <a:gs pos="100000">
                  <a:schemeClr val="accent2"/>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2" name="Freeform: Shape 221">
              <a:extLst>
                <a:ext uri="{FF2B5EF4-FFF2-40B4-BE49-F238E27FC236}">
                  <a16:creationId xmlns:a16="http://schemas.microsoft.com/office/drawing/2014/main" id="{3545712C-5277-4C76-BD27-98EB5EEF5627}"/>
                </a:ext>
              </a:extLst>
            </p:cNvPr>
            <p:cNvSpPr/>
            <p:nvPr/>
          </p:nvSpPr>
          <p:spPr>
            <a:xfrm>
              <a:off x="4133375" y="668607"/>
              <a:ext cx="371350" cy="109028"/>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3" name="Freeform: Shape 222">
              <a:extLst>
                <a:ext uri="{FF2B5EF4-FFF2-40B4-BE49-F238E27FC236}">
                  <a16:creationId xmlns:a16="http://schemas.microsoft.com/office/drawing/2014/main" id="{609417BD-66DE-4701-BDA6-CC7F37D41C0C}"/>
                </a:ext>
              </a:extLst>
            </p:cNvPr>
            <p:cNvSpPr/>
            <p:nvPr/>
          </p:nvSpPr>
          <p:spPr>
            <a:xfrm rot="21024997">
              <a:off x="6225176" y="2561848"/>
              <a:ext cx="1263777" cy="805355"/>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4000">
                  <a:schemeClr val="accent3"/>
                </a:gs>
                <a:gs pos="66000">
                  <a:schemeClr val="accent1"/>
                </a:gs>
                <a:gs pos="100000">
                  <a:schemeClr val="accent1"/>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4" name="Freeform: Shape 223">
              <a:extLst>
                <a:ext uri="{FF2B5EF4-FFF2-40B4-BE49-F238E27FC236}">
                  <a16:creationId xmlns:a16="http://schemas.microsoft.com/office/drawing/2014/main" id="{77F7432E-EEB3-428B-BE5D-AC757D0120DA}"/>
                </a:ext>
              </a:extLst>
            </p:cNvPr>
            <p:cNvSpPr/>
            <p:nvPr/>
          </p:nvSpPr>
          <p:spPr>
            <a:xfrm rot="21024997">
              <a:off x="7322906" y="2513392"/>
              <a:ext cx="127080" cy="362666"/>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5" name="Freeform: Shape 224">
              <a:extLst>
                <a:ext uri="{FF2B5EF4-FFF2-40B4-BE49-F238E27FC236}">
                  <a16:creationId xmlns:a16="http://schemas.microsoft.com/office/drawing/2014/main" id="{5C0ADC4A-D15B-45AC-8FC2-3B1EDBF8C9DC}"/>
                </a:ext>
              </a:extLst>
            </p:cNvPr>
            <p:cNvSpPr/>
            <p:nvPr/>
          </p:nvSpPr>
          <p:spPr>
            <a:xfrm>
              <a:off x="2770305" y="1711556"/>
              <a:ext cx="3706572" cy="3725978"/>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accent1">
                    <a:lumMod val="60000"/>
                    <a:lumOff val="40000"/>
                  </a:schemeClr>
                </a:gs>
                <a:gs pos="54000">
                  <a:schemeClr val="accent2"/>
                </a:gs>
                <a:gs pos="100000">
                  <a:schemeClr val="accent1">
                    <a:lumMod val="7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502DC1FB-5719-47DF-A464-A0885AD26BCF}"/>
                </a:ext>
              </a:extLst>
            </p:cNvPr>
            <p:cNvSpPr/>
            <p:nvPr/>
          </p:nvSpPr>
          <p:spPr>
            <a:xfrm>
              <a:off x="3119615" y="1849823"/>
              <a:ext cx="3235973" cy="3172901"/>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accent1">
                <a:lumMod val="60000"/>
                <a:lumOff val="40000"/>
                <a:alpha val="25000"/>
              </a:schemeClr>
            </a:solidFill>
            <a:ln w="24568"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49A03D3D-7F40-40EB-8F56-62145E8DE4ED}"/>
                </a:ext>
              </a:extLst>
            </p:cNvPr>
            <p:cNvSpPr/>
            <p:nvPr/>
          </p:nvSpPr>
          <p:spPr>
            <a:xfrm>
              <a:off x="4989881" y="2056649"/>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4000">
                  <a:schemeClr val="accent3"/>
                </a:gs>
                <a:gs pos="47000">
                  <a:schemeClr val="accent1"/>
                </a:gs>
                <a:gs pos="76000">
                  <a:schemeClr val="accent2">
                    <a:alpha val="0"/>
                  </a:schemeClr>
                </a:gs>
              </a:gsLst>
              <a:lin ang="7800000" scaled="0"/>
              <a:tileRect/>
            </a:gradFill>
            <a:ln w="9525"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AE5F11DB-60B7-4094-8136-339DD3C96CCA}"/>
                </a:ext>
              </a:extLst>
            </p:cNvPr>
            <p:cNvSpPr/>
            <p:nvPr/>
          </p:nvSpPr>
          <p:spPr>
            <a:xfrm rot="19215715">
              <a:off x="6303162" y="20096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9" name="Freeform: Shape 228">
              <a:extLst>
                <a:ext uri="{FF2B5EF4-FFF2-40B4-BE49-F238E27FC236}">
                  <a16:creationId xmlns:a16="http://schemas.microsoft.com/office/drawing/2014/main" id="{BBEA5E3E-F1FF-478C-AB76-8CF4D8E351BA}"/>
                </a:ext>
              </a:extLst>
            </p:cNvPr>
            <p:cNvSpPr/>
            <p:nvPr/>
          </p:nvSpPr>
          <p:spPr>
            <a:xfrm rot="19215715">
              <a:off x="6332271" y="2072763"/>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0" name="Freeform: Shape 229">
              <a:extLst>
                <a:ext uri="{FF2B5EF4-FFF2-40B4-BE49-F238E27FC236}">
                  <a16:creationId xmlns:a16="http://schemas.microsoft.com/office/drawing/2014/main" id="{A50E1F4D-1D6F-40E5-AB62-60FC2100929C}"/>
                </a:ext>
              </a:extLst>
            </p:cNvPr>
            <p:cNvSpPr/>
            <p:nvPr/>
          </p:nvSpPr>
          <p:spPr>
            <a:xfrm>
              <a:off x="3163817" y="1291423"/>
              <a:ext cx="1265711" cy="1460786"/>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4000">
                  <a:schemeClr val="accent3"/>
                </a:gs>
                <a:gs pos="56000">
                  <a:schemeClr val="accent1"/>
                </a:gs>
                <a:gs pos="78000">
                  <a:schemeClr val="accent2">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1" name="Freeform: Shape 230">
              <a:extLst>
                <a:ext uri="{FF2B5EF4-FFF2-40B4-BE49-F238E27FC236}">
                  <a16:creationId xmlns:a16="http://schemas.microsoft.com/office/drawing/2014/main" id="{E7319A4D-56C6-4A76-A62A-D6ECAFF6094D}"/>
                </a:ext>
              </a:extLst>
            </p:cNvPr>
            <p:cNvSpPr/>
            <p:nvPr/>
          </p:nvSpPr>
          <p:spPr>
            <a:xfrm rot="19690937">
              <a:off x="3136437" y="1342967"/>
              <a:ext cx="436620" cy="169796"/>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2" name="Freeform: Shape 231">
              <a:extLst>
                <a:ext uri="{FF2B5EF4-FFF2-40B4-BE49-F238E27FC236}">
                  <a16:creationId xmlns:a16="http://schemas.microsoft.com/office/drawing/2014/main" id="{A873FD8C-9669-4D80-9281-6888ACDAC7AE}"/>
                </a:ext>
              </a:extLst>
            </p:cNvPr>
            <p:cNvSpPr/>
            <p:nvPr/>
          </p:nvSpPr>
          <p:spPr>
            <a:xfrm rot="19690937">
              <a:off x="3194653" y="1369649"/>
              <a:ext cx="320189" cy="11643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2700000" scaled="1"/>
              <a:tileRect/>
            </a:gradFill>
            <a:ln w="9525"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B02248D9-0E51-435C-8653-F773512CB439}"/>
                </a:ext>
              </a:extLst>
            </p:cNvPr>
            <p:cNvSpPr/>
            <p:nvPr/>
          </p:nvSpPr>
          <p:spPr>
            <a:xfrm>
              <a:off x="1949082" y="2162573"/>
              <a:ext cx="1539247" cy="1120878"/>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4000">
                  <a:schemeClr val="accent3"/>
                </a:gs>
                <a:gs pos="67000">
                  <a:schemeClr val="accent1"/>
                </a:gs>
                <a:gs pos="82000">
                  <a:schemeClr val="accent2">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4" name="Freeform: Shape 233">
              <a:extLst>
                <a:ext uri="{FF2B5EF4-FFF2-40B4-BE49-F238E27FC236}">
                  <a16:creationId xmlns:a16="http://schemas.microsoft.com/office/drawing/2014/main" id="{17C05B55-1B0B-4EA8-841E-9FFD3325A99E}"/>
                </a:ext>
              </a:extLst>
            </p:cNvPr>
            <p:cNvSpPr/>
            <p:nvPr/>
          </p:nvSpPr>
          <p:spPr>
            <a:xfrm rot="17546324">
              <a:off x="1861525" y="2265174"/>
              <a:ext cx="402682" cy="179507"/>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5" name="Freeform: Shape 234">
              <a:extLst>
                <a:ext uri="{FF2B5EF4-FFF2-40B4-BE49-F238E27FC236}">
                  <a16:creationId xmlns:a16="http://schemas.microsoft.com/office/drawing/2014/main" id="{B9B01975-9482-481B-BB72-7B15710A4C4B}"/>
                </a:ext>
              </a:extLst>
            </p:cNvPr>
            <p:cNvSpPr/>
            <p:nvPr/>
          </p:nvSpPr>
          <p:spPr>
            <a:xfrm rot="17546324">
              <a:off x="1914894" y="2291859"/>
              <a:ext cx="295946" cy="126140"/>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4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6" name="Freeform: Shape 235">
              <a:extLst>
                <a:ext uri="{FF2B5EF4-FFF2-40B4-BE49-F238E27FC236}">
                  <a16:creationId xmlns:a16="http://schemas.microsoft.com/office/drawing/2014/main" id="{DDCA8632-9DE5-489E-8BC8-A3E4FB50E30B}"/>
                </a:ext>
              </a:extLst>
            </p:cNvPr>
            <p:cNvSpPr/>
            <p:nvPr/>
          </p:nvSpPr>
          <p:spPr>
            <a:xfrm>
              <a:off x="5851029" y="3135480"/>
              <a:ext cx="1299952" cy="900756"/>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4000">
                  <a:schemeClr val="accent3"/>
                </a:gs>
                <a:gs pos="47000">
                  <a:schemeClr val="accent1"/>
                </a:gs>
                <a:gs pos="80000">
                  <a:schemeClr val="accent2">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7" name="Freeform: Shape 236">
              <a:extLst>
                <a:ext uri="{FF2B5EF4-FFF2-40B4-BE49-F238E27FC236}">
                  <a16:creationId xmlns:a16="http://schemas.microsoft.com/office/drawing/2014/main" id="{1A759557-D336-4334-BDCE-A6A9B9CD8AB4}"/>
                </a:ext>
              </a:extLst>
            </p:cNvPr>
            <p:cNvSpPr/>
            <p:nvPr/>
          </p:nvSpPr>
          <p:spPr>
            <a:xfrm rot="17017245">
              <a:off x="6860732" y="3763238"/>
              <a:ext cx="407537" cy="15040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8" name="Freeform: Shape 237">
              <a:extLst>
                <a:ext uri="{FF2B5EF4-FFF2-40B4-BE49-F238E27FC236}">
                  <a16:creationId xmlns:a16="http://schemas.microsoft.com/office/drawing/2014/main" id="{E0A0DAB4-9F8D-4BC9-82F6-93C3F55116DC}"/>
                </a:ext>
              </a:extLst>
            </p:cNvPr>
            <p:cNvSpPr/>
            <p:nvPr/>
          </p:nvSpPr>
          <p:spPr>
            <a:xfrm rot="17017245">
              <a:off x="6916525" y="3785071"/>
              <a:ext cx="295949" cy="106736"/>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9" name="Freeform: Shape 238">
              <a:extLst>
                <a:ext uri="{FF2B5EF4-FFF2-40B4-BE49-F238E27FC236}">
                  <a16:creationId xmlns:a16="http://schemas.microsoft.com/office/drawing/2014/main" id="{6D892655-5410-4ED1-8504-4F56464BCB15}"/>
                </a:ext>
              </a:extLst>
            </p:cNvPr>
            <p:cNvSpPr/>
            <p:nvPr/>
          </p:nvSpPr>
          <p:spPr>
            <a:xfrm>
              <a:off x="5324619" y="3766180"/>
              <a:ext cx="840064" cy="769912"/>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4000">
                  <a:schemeClr val="accent3"/>
                </a:gs>
                <a:gs pos="47000">
                  <a:schemeClr val="accent1"/>
                </a:gs>
                <a:gs pos="80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0" name="Freeform: Shape 239">
              <a:extLst>
                <a:ext uri="{FF2B5EF4-FFF2-40B4-BE49-F238E27FC236}">
                  <a16:creationId xmlns:a16="http://schemas.microsoft.com/office/drawing/2014/main" id="{21B94ACD-72CF-4208-B141-D508284195A1}"/>
                </a:ext>
              </a:extLst>
            </p:cNvPr>
            <p:cNvSpPr/>
            <p:nvPr/>
          </p:nvSpPr>
          <p:spPr>
            <a:xfrm rot="18380017">
              <a:off x="5950945" y="4381976"/>
              <a:ext cx="257137" cy="97031"/>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1" name="Freeform: Shape 240">
              <a:extLst>
                <a:ext uri="{FF2B5EF4-FFF2-40B4-BE49-F238E27FC236}">
                  <a16:creationId xmlns:a16="http://schemas.microsoft.com/office/drawing/2014/main" id="{26C6001C-90F8-4845-8F6C-4F6175128AA7}"/>
                </a:ext>
              </a:extLst>
            </p:cNvPr>
            <p:cNvSpPr/>
            <p:nvPr/>
          </p:nvSpPr>
          <p:spPr>
            <a:xfrm rot="18380017">
              <a:off x="5984906" y="4396533"/>
              <a:ext cx="189212" cy="67921"/>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a:gsLst>
                <a:gs pos="26000">
                  <a:schemeClr val="accent1"/>
                </a:gs>
                <a:gs pos="0">
                  <a:schemeClr val="accent3">
                    <a:lumMod val="60000"/>
                    <a:lumOff val="40000"/>
                  </a:schemeClr>
                </a:gs>
                <a:gs pos="100000">
                  <a:schemeClr val="accent1">
                    <a:lumMod val="50000"/>
                  </a:schemeClr>
                </a:gs>
              </a:gsLst>
              <a:lin ang="168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2" name="Freeform: Shape 241">
              <a:extLst>
                <a:ext uri="{FF2B5EF4-FFF2-40B4-BE49-F238E27FC236}">
                  <a16:creationId xmlns:a16="http://schemas.microsoft.com/office/drawing/2014/main" id="{B4C2C108-178E-4B75-A9EA-6C28E3117483}"/>
                </a:ext>
              </a:extLst>
            </p:cNvPr>
            <p:cNvSpPr/>
            <p:nvPr/>
          </p:nvSpPr>
          <p:spPr>
            <a:xfrm>
              <a:off x="4354330" y="4576386"/>
              <a:ext cx="985615" cy="1545118"/>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4000">
                  <a:schemeClr val="accent3"/>
                </a:gs>
                <a:gs pos="66000">
                  <a:schemeClr val="accent1"/>
                </a:gs>
                <a:gs pos="92000">
                  <a:schemeClr val="accent2">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3" name="Freeform: Shape 242">
              <a:extLst>
                <a:ext uri="{FF2B5EF4-FFF2-40B4-BE49-F238E27FC236}">
                  <a16:creationId xmlns:a16="http://schemas.microsoft.com/office/drawing/2014/main" id="{A3A56CA8-F392-4D45-B56E-2E88FA3B650A}"/>
                </a:ext>
              </a:extLst>
            </p:cNvPr>
            <p:cNvSpPr/>
            <p:nvPr/>
          </p:nvSpPr>
          <p:spPr>
            <a:xfrm rot="20853641">
              <a:off x="4904733" y="5930109"/>
              <a:ext cx="441477" cy="18435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4" name="Freeform: Shape 243">
              <a:extLst>
                <a:ext uri="{FF2B5EF4-FFF2-40B4-BE49-F238E27FC236}">
                  <a16:creationId xmlns:a16="http://schemas.microsoft.com/office/drawing/2014/main" id="{D0141606-F64F-468A-B24C-4DDBBD0B2E18}"/>
                </a:ext>
              </a:extLst>
            </p:cNvPr>
            <p:cNvSpPr/>
            <p:nvPr/>
          </p:nvSpPr>
          <p:spPr>
            <a:xfrm rot="20853641">
              <a:off x="4965376" y="5959219"/>
              <a:ext cx="320191" cy="126135"/>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a:gsLst>
                <a:gs pos="26000">
                  <a:schemeClr val="accent1"/>
                </a:gs>
                <a:gs pos="0">
                  <a:schemeClr val="accent3">
                    <a:lumMod val="60000"/>
                    <a:lumOff val="40000"/>
                  </a:schemeClr>
                </a:gs>
                <a:gs pos="100000">
                  <a:schemeClr val="accent1">
                    <a:lumMod val="50000"/>
                  </a:schemeClr>
                </a:gs>
              </a:gsLst>
              <a:lin ang="16200000" scaled="0"/>
            </a:gradFill>
            <a:ln w="9525"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7D1624D7-FF72-4A4C-B1D9-854BE8157107}"/>
                </a:ext>
              </a:extLst>
            </p:cNvPr>
            <p:cNvSpPr/>
            <p:nvPr/>
          </p:nvSpPr>
          <p:spPr>
            <a:xfrm>
              <a:off x="3685886" y="4979063"/>
              <a:ext cx="918297" cy="1205638"/>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4000">
                  <a:schemeClr val="accent3"/>
                </a:gs>
                <a:gs pos="66000">
                  <a:schemeClr val="accent1"/>
                </a:gs>
                <a:gs pos="82000">
                  <a:schemeClr val="accent2">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6" name="Freeform: Shape 245">
              <a:extLst>
                <a:ext uri="{FF2B5EF4-FFF2-40B4-BE49-F238E27FC236}">
                  <a16:creationId xmlns:a16="http://schemas.microsoft.com/office/drawing/2014/main" id="{026D8DCF-DBAB-4704-8A57-5F6E68AB01E8}"/>
                </a:ext>
              </a:extLst>
            </p:cNvPr>
            <p:cNvSpPr/>
            <p:nvPr/>
          </p:nvSpPr>
          <p:spPr>
            <a:xfrm rot="17332840">
              <a:off x="3797079" y="5904955"/>
              <a:ext cx="140694" cy="383271"/>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7" name="Freeform: Shape 246">
              <a:extLst>
                <a:ext uri="{FF2B5EF4-FFF2-40B4-BE49-F238E27FC236}">
                  <a16:creationId xmlns:a16="http://schemas.microsoft.com/office/drawing/2014/main" id="{7CCC2748-A1D0-4C2F-A6E1-9C9B3D897369}"/>
                </a:ext>
              </a:extLst>
            </p:cNvPr>
            <p:cNvSpPr/>
            <p:nvPr/>
          </p:nvSpPr>
          <p:spPr>
            <a:xfrm rot="17332840">
              <a:off x="3818909" y="5958321"/>
              <a:ext cx="97031" cy="276537"/>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a:gsLst>
                <a:gs pos="26000">
                  <a:schemeClr val="accent1"/>
                </a:gs>
                <a:gs pos="0">
                  <a:schemeClr val="accent3">
                    <a:lumMod val="60000"/>
                    <a:lumOff val="40000"/>
                  </a:schemeClr>
                </a:gs>
                <a:gs pos="100000">
                  <a:schemeClr val="accent1">
                    <a:lumMod val="50000"/>
                  </a:schemeClr>
                </a:gs>
              </a:gsLst>
              <a:lin ang="21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8" name="Freeform: Shape 247">
              <a:extLst>
                <a:ext uri="{FF2B5EF4-FFF2-40B4-BE49-F238E27FC236}">
                  <a16:creationId xmlns:a16="http://schemas.microsoft.com/office/drawing/2014/main" id="{F45E4691-420F-4EBD-8019-0430952565EA}"/>
                </a:ext>
              </a:extLst>
            </p:cNvPr>
            <p:cNvSpPr/>
            <p:nvPr/>
          </p:nvSpPr>
          <p:spPr>
            <a:xfrm>
              <a:off x="2713521" y="4251321"/>
              <a:ext cx="1073180" cy="1118481"/>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a:gsLst>
                <a:gs pos="4000">
                  <a:schemeClr val="accent3"/>
                </a:gs>
                <a:gs pos="55000">
                  <a:schemeClr val="accent1"/>
                </a:gs>
                <a:gs pos="73000">
                  <a:schemeClr val="accent2">
                    <a:alpha val="0"/>
                  </a:schemeClr>
                </a:gs>
              </a:gsLst>
              <a:lin ang="18600000" scaled="0"/>
            </a:gradFill>
            <a:ln w="9525"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0AC20403-D23F-4F94-AF61-88EA9978776A}"/>
                </a:ext>
              </a:extLst>
            </p:cNvPr>
            <p:cNvSpPr/>
            <p:nvPr/>
          </p:nvSpPr>
          <p:spPr>
            <a:xfrm rot="18633318">
              <a:off x="2790046" y="5066929"/>
              <a:ext cx="130994" cy="354170"/>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0" name="Freeform: Shape 249">
              <a:extLst>
                <a:ext uri="{FF2B5EF4-FFF2-40B4-BE49-F238E27FC236}">
                  <a16:creationId xmlns:a16="http://schemas.microsoft.com/office/drawing/2014/main" id="{D766B6B7-CE23-41EE-8895-0D54DC9C5C7E}"/>
                </a:ext>
              </a:extLst>
            </p:cNvPr>
            <p:cNvSpPr/>
            <p:nvPr/>
          </p:nvSpPr>
          <p:spPr>
            <a:xfrm rot="18633318">
              <a:off x="2811876" y="5115447"/>
              <a:ext cx="87328" cy="257136"/>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a:gsLst>
                <a:gs pos="26000">
                  <a:schemeClr val="accent1"/>
                </a:gs>
                <a:gs pos="0">
                  <a:schemeClr val="accent3">
                    <a:lumMod val="60000"/>
                    <a:lumOff val="40000"/>
                  </a:schemeClr>
                </a:gs>
                <a:gs pos="100000">
                  <a:schemeClr val="accent1">
                    <a:lumMod val="50000"/>
                  </a:schemeClr>
                </a:gs>
              </a:gsLst>
              <a:lin ang="204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1" name="Freeform: Shape 250">
              <a:extLst>
                <a:ext uri="{FF2B5EF4-FFF2-40B4-BE49-F238E27FC236}">
                  <a16:creationId xmlns:a16="http://schemas.microsoft.com/office/drawing/2014/main" id="{7B74B843-13A4-4BA6-BB6A-D5E5CD7D775B}"/>
                </a:ext>
              </a:extLst>
            </p:cNvPr>
            <p:cNvSpPr/>
            <p:nvPr/>
          </p:nvSpPr>
          <p:spPr>
            <a:xfrm>
              <a:off x="5627859" y="4481780"/>
              <a:ext cx="1192825" cy="1192825"/>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4000">
                  <a:schemeClr val="accent3"/>
                </a:gs>
                <a:gs pos="72000">
                  <a:schemeClr val="accent1"/>
                </a:gs>
                <a:gs pos="77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2" name="Freeform: Shape 251">
              <a:extLst>
                <a:ext uri="{FF2B5EF4-FFF2-40B4-BE49-F238E27FC236}">
                  <a16:creationId xmlns:a16="http://schemas.microsoft.com/office/drawing/2014/main" id="{DC7510B2-89F4-485E-96EF-C8FC5C479FE1}"/>
                </a:ext>
              </a:extLst>
            </p:cNvPr>
            <p:cNvSpPr/>
            <p:nvPr/>
          </p:nvSpPr>
          <p:spPr>
            <a:xfrm>
              <a:off x="6537520" y="5397716"/>
              <a:ext cx="279308" cy="280312"/>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solidFill>
              <a:schemeClr val="accent3">
                <a:lumMod val="60000"/>
                <a:lumOff val="40000"/>
              </a:schemeClr>
            </a:solidFill>
            <a:ln w="9525"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AF94BB0D-2543-4B2D-ACA7-0BFDAFA70F11}"/>
                </a:ext>
              </a:extLst>
            </p:cNvPr>
            <p:cNvSpPr/>
            <p:nvPr/>
          </p:nvSpPr>
          <p:spPr>
            <a:xfrm>
              <a:off x="4260539" y="3186813"/>
              <a:ext cx="584459" cy="58445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4000">
                  <a:schemeClr val="accent3">
                    <a:lumMod val="60000"/>
                    <a:lumOff val="40000"/>
                  </a:schemeClr>
                </a:gs>
                <a:gs pos="100000">
                  <a:schemeClr val="accent3"/>
                </a:gs>
              </a:gsLst>
              <a:path path="circle">
                <a:fillToRect r="100000" b="100000"/>
              </a:path>
              <a:tileRect l="-100000" t="-100000"/>
            </a:gradFill>
            <a:ln w="9525" cap="flat">
              <a:noFill/>
              <a:prstDash val="solid"/>
              <a:miter/>
            </a:ln>
            <a:effectLst>
              <a:outerShdw dist="50800" dir="27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4" name="Freeform 59">
              <a:extLst>
                <a:ext uri="{FF2B5EF4-FFF2-40B4-BE49-F238E27FC236}">
                  <a16:creationId xmlns:a16="http://schemas.microsoft.com/office/drawing/2014/main" id="{92A71F25-CF8E-49AD-9D47-BA7F21F1959A}"/>
                </a:ext>
              </a:extLst>
            </p:cNvPr>
            <p:cNvSpPr/>
            <p:nvPr/>
          </p:nvSpPr>
          <p:spPr>
            <a:xfrm>
              <a:off x="4317133" y="3243407"/>
              <a:ext cx="471271" cy="47126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5" name="Freeform: Shape 254">
              <a:extLst>
                <a:ext uri="{FF2B5EF4-FFF2-40B4-BE49-F238E27FC236}">
                  <a16:creationId xmlns:a16="http://schemas.microsoft.com/office/drawing/2014/main" id="{BB7E5407-5CD1-422C-8BBE-6F765FC6757E}"/>
                </a:ext>
              </a:extLst>
            </p:cNvPr>
            <p:cNvSpPr/>
            <p:nvPr/>
          </p:nvSpPr>
          <p:spPr>
            <a:xfrm>
              <a:off x="3661539" y="4040903"/>
              <a:ext cx="455941" cy="455941"/>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4000">
                  <a:schemeClr val="accent3">
                    <a:lumMod val="60000"/>
                    <a:lumOff val="40000"/>
                  </a:schemeClr>
                </a:gs>
                <a:gs pos="100000">
                  <a:schemeClr val="accent3"/>
                </a:gs>
              </a:gsLst>
              <a:path path="circle">
                <a:fillToRect t="100000" r="100000"/>
              </a:path>
              <a:tileRect l="-100000" b="-100000"/>
            </a:gradFill>
            <a:ln w="9525" cap="flat">
              <a:noFill/>
              <a:prstDash val="solid"/>
              <a:miter/>
            </a:ln>
            <a:effectLst>
              <a:outerShdw dist="50800" dir="19800000" sx="103000" sy="103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6" name="Freeform 60">
              <a:extLst>
                <a:ext uri="{FF2B5EF4-FFF2-40B4-BE49-F238E27FC236}">
                  <a16:creationId xmlns:a16="http://schemas.microsoft.com/office/drawing/2014/main" id="{3FB73998-D525-4A42-8802-CF86055CE9E0}"/>
                </a:ext>
              </a:extLst>
            </p:cNvPr>
            <p:cNvSpPr/>
            <p:nvPr/>
          </p:nvSpPr>
          <p:spPr>
            <a:xfrm>
              <a:off x="3705686" y="4085050"/>
              <a:ext cx="367640" cy="367640"/>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7" name="Freeform: Shape 256">
              <a:extLst>
                <a:ext uri="{FF2B5EF4-FFF2-40B4-BE49-F238E27FC236}">
                  <a16:creationId xmlns:a16="http://schemas.microsoft.com/office/drawing/2014/main" id="{E52F2290-F314-447F-81D3-F523B2DC586B}"/>
                </a:ext>
              </a:extLst>
            </p:cNvPr>
            <p:cNvSpPr/>
            <p:nvPr/>
          </p:nvSpPr>
          <p:spPr>
            <a:xfrm>
              <a:off x="4774924" y="4109973"/>
              <a:ext cx="631575" cy="63157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13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8" name="Freeform 61">
              <a:extLst>
                <a:ext uri="{FF2B5EF4-FFF2-40B4-BE49-F238E27FC236}">
                  <a16:creationId xmlns:a16="http://schemas.microsoft.com/office/drawing/2014/main" id="{29A54830-BB6D-4ACB-872A-17A6CA23FB56}"/>
                </a:ext>
              </a:extLst>
            </p:cNvPr>
            <p:cNvSpPr/>
            <p:nvPr/>
          </p:nvSpPr>
          <p:spPr>
            <a:xfrm>
              <a:off x="4836076" y="4171125"/>
              <a:ext cx="509261" cy="509261"/>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9" name="Freeform: Shape 258">
              <a:extLst>
                <a:ext uri="{FF2B5EF4-FFF2-40B4-BE49-F238E27FC236}">
                  <a16:creationId xmlns:a16="http://schemas.microsoft.com/office/drawing/2014/main" id="{57C0A8A6-F06F-4BED-B855-D0FC7FDAE5EA}"/>
                </a:ext>
              </a:extLst>
            </p:cNvPr>
            <p:cNvSpPr/>
            <p:nvPr/>
          </p:nvSpPr>
          <p:spPr>
            <a:xfrm rot="13139795">
              <a:off x="2660336" y="2605476"/>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4000">
                  <a:schemeClr val="accent3"/>
                </a:gs>
                <a:gs pos="49000">
                  <a:schemeClr val="accent1"/>
                </a:gs>
                <a:gs pos="86000">
                  <a:schemeClr val="accent2">
                    <a:alpha val="0"/>
                  </a:schemeClr>
                </a:gs>
              </a:gsLst>
              <a:lin ang="7800000" scaled="0"/>
              <a:tileRect/>
            </a:gradFill>
            <a:ln w="9525"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8A24539D-01D2-4458-BF22-07AC7724A576}"/>
                </a:ext>
              </a:extLst>
            </p:cNvPr>
            <p:cNvSpPr/>
            <p:nvPr/>
          </p:nvSpPr>
          <p:spPr>
            <a:xfrm rot="10755510">
              <a:off x="2521236" y="31514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1" name="Freeform: Shape 260">
              <a:extLst>
                <a:ext uri="{FF2B5EF4-FFF2-40B4-BE49-F238E27FC236}">
                  <a16:creationId xmlns:a16="http://schemas.microsoft.com/office/drawing/2014/main" id="{5E95C457-1E78-45F3-8C22-ED191C663481}"/>
                </a:ext>
              </a:extLst>
            </p:cNvPr>
            <p:cNvSpPr/>
            <p:nvPr/>
          </p:nvSpPr>
          <p:spPr>
            <a:xfrm rot="10755510">
              <a:off x="2550349" y="3214561"/>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2" name="Freeform: Shape 261">
              <a:extLst>
                <a:ext uri="{FF2B5EF4-FFF2-40B4-BE49-F238E27FC236}">
                  <a16:creationId xmlns:a16="http://schemas.microsoft.com/office/drawing/2014/main" id="{E465AB24-E495-427A-98A8-0F6462F1AAC6}"/>
                </a:ext>
              </a:extLst>
            </p:cNvPr>
            <p:cNvSpPr/>
            <p:nvPr/>
          </p:nvSpPr>
          <p:spPr>
            <a:xfrm rot="8043202">
              <a:off x="3642874" y="2694725"/>
              <a:ext cx="424343" cy="424343"/>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30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3" name="Freeform 61">
              <a:extLst>
                <a:ext uri="{FF2B5EF4-FFF2-40B4-BE49-F238E27FC236}">
                  <a16:creationId xmlns:a16="http://schemas.microsoft.com/office/drawing/2014/main" id="{DCB7410C-B134-413F-BE82-3D0CD026CF86}"/>
                </a:ext>
              </a:extLst>
            </p:cNvPr>
            <p:cNvSpPr/>
            <p:nvPr/>
          </p:nvSpPr>
          <p:spPr>
            <a:xfrm rot="8043202">
              <a:off x="3683969" y="2735815"/>
              <a:ext cx="342162" cy="34216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4" name="Freeform: Shape 263">
              <a:extLst>
                <a:ext uri="{FF2B5EF4-FFF2-40B4-BE49-F238E27FC236}">
                  <a16:creationId xmlns:a16="http://schemas.microsoft.com/office/drawing/2014/main" id="{4AF1CEDB-1787-4AD0-8692-BC5D659A41C2}"/>
                </a:ext>
              </a:extLst>
            </p:cNvPr>
            <p:cNvSpPr/>
            <p:nvPr/>
          </p:nvSpPr>
          <p:spPr>
            <a:xfrm rot="9637721">
              <a:off x="4758746" y="2349276"/>
              <a:ext cx="336895" cy="33689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4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5" name="Freeform 61">
              <a:extLst>
                <a:ext uri="{FF2B5EF4-FFF2-40B4-BE49-F238E27FC236}">
                  <a16:creationId xmlns:a16="http://schemas.microsoft.com/office/drawing/2014/main" id="{FBEF2FA4-EC4F-43C2-B0EA-07F5B9C10037}"/>
                </a:ext>
              </a:extLst>
            </p:cNvPr>
            <p:cNvSpPr/>
            <p:nvPr/>
          </p:nvSpPr>
          <p:spPr>
            <a:xfrm rot="9637721">
              <a:off x="4791372" y="2381900"/>
              <a:ext cx="271650" cy="271650"/>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320" name="Group 319">
            <a:extLst>
              <a:ext uri="{FF2B5EF4-FFF2-40B4-BE49-F238E27FC236}">
                <a16:creationId xmlns:a16="http://schemas.microsoft.com/office/drawing/2014/main" id="{1D393BC5-BB1B-44C2-9E64-60B315B82863}"/>
              </a:ext>
            </a:extLst>
          </p:cNvPr>
          <p:cNvGrpSpPr/>
          <p:nvPr/>
        </p:nvGrpSpPr>
        <p:grpSpPr>
          <a:xfrm rot="5682078">
            <a:off x="8814648" y="5661638"/>
            <a:ext cx="2089079" cy="2075922"/>
            <a:chOff x="4682127" y="976030"/>
            <a:chExt cx="5519452" cy="5484686"/>
          </a:xfrm>
        </p:grpSpPr>
        <p:sp>
          <p:nvSpPr>
            <p:cNvPr id="321" name="Freeform: Shape 320">
              <a:extLst>
                <a:ext uri="{FF2B5EF4-FFF2-40B4-BE49-F238E27FC236}">
                  <a16:creationId xmlns:a16="http://schemas.microsoft.com/office/drawing/2014/main" id="{6D67A33F-3CA0-4E47-8B2E-35957964381C}"/>
                </a:ext>
              </a:extLst>
            </p:cNvPr>
            <p:cNvSpPr/>
            <p:nvPr/>
          </p:nvSpPr>
          <p:spPr>
            <a:xfrm rot="4598406">
              <a:off x="8917120" y="3440615"/>
              <a:ext cx="457505" cy="578032"/>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0">
                  <a:schemeClr val="tx1">
                    <a:lumMod val="75000"/>
                    <a:lumOff val="25000"/>
                  </a:schemeClr>
                </a:gs>
                <a:gs pos="25000">
                  <a:schemeClr val="tx1">
                    <a:lumMod val="65000"/>
                    <a:lumOff val="35000"/>
                  </a:schemeClr>
                </a:gs>
                <a:gs pos="66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2" name="Freeform: Shape 321">
              <a:extLst>
                <a:ext uri="{FF2B5EF4-FFF2-40B4-BE49-F238E27FC236}">
                  <a16:creationId xmlns:a16="http://schemas.microsoft.com/office/drawing/2014/main" id="{F8E64E5C-AAAC-4278-A424-1D0A968F7E73}"/>
                </a:ext>
              </a:extLst>
            </p:cNvPr>
            <p:cNvSpPr/>
            <p:nvPr/>
          </p:nvSpPr>
          <p:spPr>
            <a:xfrm rot="4598406">
              <a:off x="9319393" y="3749581"/>
              <a:ext cx="207385" cy="71138"/>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3" name="Freeform: Shape 322">
              <a:extLst>
                <a:ext uri="{FF2B5EF4-FFF2-40B4-BE49-F238E27FC236}">
                  <a16:creationId xmlns:a16="http://schemas.microsoft.com/office/drawing/2014/main" id="{B53001C6-3F17-42A4-9324-2460F725BF77}"/>
                </a:ext>
              </a:extLst>
            </p:cNvPr>
            <p:cNvSpPr/>
            <p:nvPr/>
          </p:nvSpPr>
          <p:spPr>
            <a:xfrm rot="4598406">
              <a:off x="6965541" y="5338439"/>
              <a:ext cx="628597" cy="491944"/>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4" name="Freeform: Shape 323">
              <a:extLst>
                <a:ext uri="{FF2B5EF4-FFF2-40B4-BE49-F238E27FC236}">
                  <a16:creationId xmlns:a16="http://schemas.microsoft.com/office/drawing/2014/main" id="{2A4ADF40-64DA-4092-BEBD-A108778BAA06}"/>
                </a:ext>
              </a:extLst>
            </p:cNvPr>
            <p:cNvSpPr/>
            <p:nvPr/>
          </p:nvSpPr>
          <p:spPr>
            <a:xfrm rot="4598406">
              <a:off x="7151906" y="5784220"/>
              <a:ext cx="91790" cy="191088"/>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5" name="Freeform: Shape 324">
              <a:extLst>
                <a:ext uri="{FF2B5EF4-FFF2-40B4-BE49-F238E27FC236}">
                  <a16:creationId xmlns:a16="http://schemas.microsoft.com/office/drawing/2014/main" id="{1C241272-66AF-4CEA-A9A2-1CC27A7A6A7E}"/>
                </a:ext>
              </a:extLst>
            </p:cNvPr>
            <p:cNvSpPr/>
            <p:nvPr/>
          </p:nvSpPr>
          <p:spPr>
            <a:xfrm rot="4598406">
              <a:off x="6102629" y="1364857"/>
              <a:ext cx="1256947" cy="838595"/>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6" name="Freeform: Shape 325">
              <a:extLst>
                <a:ext uri="{FF2B5EF4-FFF2-40B4-BE49-F238E27FC236}">
                  <a16:creationId xmlns:a16="http://schemas.microsoft.com/office/drawing/2014/main" id="{41B80EDF-05DE-4D40-877E-756670DAAFD0}"/>
                </a:ext>
              </a:extLst>
            </p:cNvPr>
            <p:cNvSpPr/>
            <p:nvPr/>
          </p:nvSpPr>
          <p:spPr>
            <a:xfrm rot="4598406">
              <a:off x="6292149" y="1118247"/>
              <a:ext cx="145884" cy="356551"/>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7" name="Freeform: Shape 326">
              <a:extLst>
                <a:ext uri="{FF2B5EF4-FFF2-40B4-BE49-F238E27FC236}">
                  <a16:creationId xmlns:a16="http://schemas.microsoft.com/office/drawing/2014/main" id="{25ABE1C6-0C26-4DC0-981E-9EADC07B427E}"/>
                </a:ext>
              </a:extLst>
            </p:cNvPr>
            <p:cNvSpPr/>
            <p:nvPr/>
          </p:nvSpPr>
          <p:spPr>
            <a:xfrm rot="4598406">
              <a:off x="8904107" y="3767370"/>
              <a:ext cx="1127862" cy="1316568"/>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8" name="Freeform: Shape 327">
              <a:extLst>
                <a:ext uri="{FF2B5EF4-FFF2-40B4-BE49-F238E27FC236}">
                  <a16:creationId xmlns:a16="http://schemas.microsoft.com/office/drawing/2014/main" id="{DEA3078E-19A7-4698-9780-0E59B70FD41B}"/>
                </a:ext>
              </a:extLst>
            </p:cNvPr>
            <p:cNvSpPr/>
            <p:nvPr/>
          </p:nvSpPr>
          <p:spPr>
            <a:xfrm rot="4598406">
              <a:off x="9909390" y="4562436"/>
              <a:ext cx="351056" cy="233322"/>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9" name="Freeform: Shape 328">
              <a:extLst>
                <a:ext uri="{FF2B5EF4-FFF2-40B4-BE49-F238E27FC236}">
                  <a16:creationId xmlns:a16="http://schemas.microsoft.com/office/drawing/2014/main" id="{4E96592C-3285-4D45-AE6C-98DFCD18167D}"/>
                </a:ext>
              </a:extLst>
            </p:cNvPr>
            <p:cNvSpPr/>
            <p:nvPr/>
          </p:nvSpPr>
          <p:spPr>
            <a:xfrm rot="4598406">
              <a:off x="9149096" y="2513504"/>
              <a:ext cx="818453" cy="1167369"/>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0" name="Freeform: Shape 329">
              <a:extLst>
                <a:ext uri="{FF2B5EF4-FFF2-40B4-BE49-F238E27FC236}">
                  <a16:creationId xmlns:a16="http://schemas.microsoft.com/office/drawing/2014/main" id="{5579961D-86C9-4D12-B400-181A9D1AA2EE}"/>
                </a:ext>
              </a:extLst>
            </p:cNvPr>
            <p:cNvSpPr/>
            <p:nvPr/>
          </p:nvSpPr>
          <p:spPr>
            <a:xfrm rot="4598406">
              <a:off x="9859305" y="2815165"/>
              <a:ext cx="368510" cy="108194"/>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1" name="Freeform: Shape 330">
              <a:extLst>
                <a:ext uri="{FF2B5EF4-FFF2-40B4-BE49-F238E27FC236}">
                  <a16:creationId xmlns:a16="http://schemas.microsoft.com/office/drawing/2014/main" id="{DFBCF330-6E5A-4494-9DE1-37D6E3A672E1}"/>
                </a:ext>
              </a:extLst>
            </p:cNvPr>
            <p:cNvSpPr/>
            <p:nvPr/>
          </p:nvSpPr>
          <p:spPr>
            <a:xfrm rot="4023403">
              <a:off x="7834402" y="5434063"/>
              <a:ext cx="1254111" cy="799196"/>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5000"/>
                    <a:lumOff val="45000"/>
                  </a:schemeClr>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2" name="Freeform: Shape 331">
              <a:extLst>
                <a:ext uri="{FF2B5EF4-FFF2-40B4-BE49-F238E27FC236}">
                  <a16:creationId xmlns:a16="http://schemas.microsoft.com/office/drawing/2014/main" id="{6B42CCE4-8AB3-406A-93F1-0ADF8DE31B27}"/>
                </a:ext>
              </a:extLst>
            </p:cNvPr>
            <p:cNvSpPr/>
            <p:nvPr/>
          </p:nvSpPr>
          <p:spPr>
            <a:xfrm rot="4023403">
              <a:off x="8780282" y="6102965"/>
              <a:ext cx="126108" cy="359892"/>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3" name="Freeform: Shape 332">
              <a:extLst>
                <a:ext uri="{FF2B5EF4-FFF2-40B4-BE49-F238E27FC236}">
                  <a16:creationId xmlns:a16="http://schemas.microsoft.com/office/drawing/2014/main" id="{65589B9E-2439-4777-A6B9-8FE07923853C}"/>
                </a:ext>
              </a:extLst>
            </p:cNvPr>
            <p:cNvSpPr/>
            <p:nvPr/>
          </p:nvSpPr>
          <p:spPr>
            <a:xfrm rot="4598406">
              <a:off x="5521240" y="1968387"/>
              <a:ext cx="3678223" cy="3697481"/>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tx1">
                    <a:lumMod val="50000"/>
                    <a:lumOff val="50000"/>
                  </a:schemeClr>
                </a:gs>
                <a:gs pos="84000">
                  <a:schemeClr val="tx1">
                    <a:lumMod val="65000"/>
                    <a:lumOff val="35000"/>
                  </a:schemeClr>
                </a:gs>
                <a:gs pos="100000">
                  <a:schemeClr val="tx1">
                    <a:lumMod val="75000"/>
                    <a:lumOff val="2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334" name="Freeform: Shape 333">
              <a:extLst>
                <a:ext uri="{FF2B5EF4-FFF2-40B4-BE49-F238E27FC236}">
                  <a16:creationId xmlns:a16="http://schemas.microsoft.com/office/drawing/2014/main" id="{E5A01C5B-BC92-4699-8979-D4F93414C1AF}"/>
                </a:ext>
              </a:extLst>
            </p:cNvPr>
            <p:cNvSpPr/>
            <p:nvPr/>
          </p:nvSpPr>
          <p:spPr>
            <a:xfrm rot="4598406">
              <a:off x="5914383" y="2321181"/>
              <a:ext cx="3211223" cy="3148634"/>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tx1">
                <a:lumMod val="50000"/>
                <a:lumOff val="50000"/>
                <a:alpha val="25000"/>
              </a:schemeClr>
            </a:solidFill>
            <a:ln w="24568" cap="flat">
              <a:noFill/>
              <a:prstDash val="solid"/>
              <a:miter/>
            </a:ln>
          </p:spPr>
          <p:txBody>
            <a:bodyPr rtlCol="0" anchor="ctr"/>
            <a:lstStyle/>
            <a:p>
              <a:endParaRPr lang="en-ID"/>
            </a:p>
          </p:txBody>
        </p:sp>
        <p:sp>
          <p:nvSpPr>
            <p:cNvPr id="335" name="Freeform: Shape 334">
              <a:extLst>
                <a:ext uri="{FF2B5EF4-FFF2-40B4-BE49-F238E27FC236}">
                  <a16:creationId xmlns:a16="http://schemas.microsoft.com/office/drawing/2014/main" id="{3CBA49E7-1BEC-4D95-B32A-26AE96C1CB70}"/>
                </a:ext>
              </a:extLst>
            </p:cNvPr>
            <p:cNvSpPr/>
            <p:nvPr/>
          </p:nvSpPr>
          <p:spPr>
            <a:xfrm rot="4598406">
              <a:off x="7597414" y="4015612"/>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38000">
                  <a:schemeClr val="tx1">
                    <a:lumMod val="65000"/>
                    <a:lumOff val="35000"/>
                  </a:schemeClr>
                </a:gs>
                <a:gs pos="79000">
                  <a:schemeClr val="tx1">
                    <a:lumMod val="50000"/>
                    <a:lumOff val="50000"/>
                    <a:alpha val="0"/>
                  </a:schemeClr>
                </a:gs>
              </a:gsLst>
              <a:lin ang="7800000" scaled="0"/>
              <a:tileRect/>
            </a:gradFill>
            <a:ln w="9525" cap="flat">
              <a:noFill/>
              <a:prstDash val="solid"/>
              <a:miter/>
            </a:ln>
          </p:spPr>
          <p:txBody>
            <a:bodyPr rtlCol="0" anchor="ctr"/>
            <a:lstStyle/>
            <a:p>
              <a:endParaRPr lang="en-ID"/>
            </a:p>
          </p:txBody>
        </p:sp>
        <p:sp>
          <p:nvSpPr>
            <p:cNvPr id="336" name="Freeform: Shape 335">
              <a:extLst>
                <a:ext uri="{FF2B5EF4-FFF2-40B4-BE49-F238E27FC236}">
                  <a16:creationId xmlns:a16="http://schemas.microsoft.com/office/drawing/2014/main" id="{56D2EF13-1D65-4E37-AC28-78C0E2BDD5B8}"/>
                </a:ext>
              </a:extLst>
            </p:cNvPr>
            <p:cNvSpPr/>
            <p:nvPr/>
          </p:nvSpPr>
          <p:spPr>
            <a:xfrm rot="2214121">
              <a:off x="8961154" y="4991227"/>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7" name="Freeform: Shape 336">
              <a:extLst>
                <a:ext uri="{FF2B5EF4-FFF2-40B4-BE49-F238E27FC236}">
                  <a16:creationId xmlns:a16="http://schemas.microsoft.com/office/drawing/2014/main" id="{BA282AA5-9E61-454C-A72D-131376469A65}"/>
                </a:ext>
              </a:extLst>
            </p:cNvPr>
            <p:cNvSpPr/>
            <p:nvPr/>
          </p:nvSpPr>
          <p:spPr>
            <a:xfrm rot="2214121">
              <a:off x="8990040" y="5053815"/>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8" name="Freeform: Shape 337">
              <a:extLst>
                <a:ext uri="{FF2B5EF4-FFF2-40B4-BE49-F238E27FC236}">
                  <a16:creationId xmlns:a16="http://schemas.microsoft.com/office/drawing/2014/main" id="{B9D2D50D-BF91-470A-A13D-88799B6EDE4F}"/>
                </a:ext>
              </a:extLst>
            </p:cNvPr>
            <p:cNvSpPr/>
            <p:nvPr/>
          </p:nvSpPr>
          <p:spPr>
            <a:xfrm rot="4598406">
              <a:off x="8041878" y="1937893"/>
              <a:ext cx="1256030" cy="1449614"/>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0">
                  <a:schemeClr val="tx1">
                    <a:lumMod val="75000"/>
                    <a:lumOff val="25000"/>
                  </a:schemeClr>
                </a:gs>
                <a:gs pos="50000">
                  <a:schemeClr val="tx1">
                    <a:lumMod val="65000"/>
                    <a:lumOff val="35000"/>
                  </a:schemeClr>
                </a:gs>
                <a:gs pos="92000">
                  <a:schemeClr val="tx1">
                    <a:lumMod val="50000"/>
                    <a:lumOff val="50000"/>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9" name="Freeform: Shape 338">
              <a:extLst>
                <a:ext uri="{FF2B5EF4-FFF2-40B4-BE49-F238E27FC236}">
                  <a16:creationId xmlns:a16="http://schemas.microsoft.com/office/drawing/2014/main" id="{1489EFFB-62E1-45F7-95D7-1EE0DD2EEB40}"/>
                </a:ext>
              </a:extLst>
            </p:cNvPr>
            <p:cNvSpPr/>
            <p:nvPr/>
          </p:nvSpPr>
          <p:spPr>
            <a:xfrm rot="2689343">
              <a:off x="8925378" y="2015580"/>
              <a:ext cx="433281" cy="168497"/>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0" name="Freeform: Shape 339">
              <a:extLst>
                <a:ext uri="{FF2B5EF4-FFF2-40B4-BE49-F238E27FC236}">
                  <a16:creationId xmlns:a16="http://schemas.microsoft.com/office/drawing/2014/main" id="{0F585FEA-AC60-499B-BB3B-CA5E8B4FCB50}"/>
                </a:ext>
              </a:extLst>
            </p:cNvPr>
            <p:cNvSpPr/>
            <p:nvPr/>
          </p:nvSpPr>
          <p:spPr>
            <a:xfrm rot="2689343">
              <a:off x="8983148" y="2042059"/>
              <a:ext cx="317740" cy="11554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1" name="Freeform: Shape 340">
              <a:extLst>
                <a:ext uri="{FF2B5EF4-FFF2-40B4-BE49-F238E27FC236}">
                  <a16:creationId xmlns:a16="http://schemas.microsoft.com/office/drawing/2014/main" id="{1D16478A-FC79-428C-BF9F-0D0F581659AC}"/>
                </a:ext>
              </a:extLst>
            </p:cNvPr>
            <p:cNvSpPr/>
            <p:nvPr/>
          </p:nvSpPr>
          <p:spPr>
            <a:xfrm rot="4598406">
              <a:off x="6981977" y="1226558"/>
              <a:ext cx="1527474" cy="1112305"/>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0">
                  <a:schemeClr val="tx1">
                    <a:lumMod val="75000"/>
                    <a:lumOff val="25000"/>
                  </a:schemeClr>
                </a:gs>
                <a:gs pos="63000">
                  <a:schemeClr val="tx1">
                    <a:lumMod val="55000"/>
                    <a:lumOff val="45000"/>
                  </a:schemeClr>
                </a:gs>
                <a:gs pos="76000">
                  <a:schemeClr val="tx1">
                    <a:lumMod val="50000"/>
                    <a:lumOff val="50000"/>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2" name="Freeform: Shape 341">
              <a:extLst>
                <a:ext uri="{FF2B5EF4-FFF2-40B4-BE49-F238E27FC236}">
                  <a16:creationId xmlns:a16="http://schemas.microsoft.com/office/drawing/2014/main" id="{63CEC188-FA08-4FFC-A86E-35A2FE16E881}"/>
                </a:ext>
              </a:extLst>
            </p:cNvPr>
            <p:cNvSpPr/>
            <p:nvPr/>
          </p:nvSpPr>
          <p:spPr>
            <a:xfrm rot="544730">
              <a:off x="7750913" y="976030"/>
              <a:ext cx="399602" cy="178134"/>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3" name="Freeform: Shape 342">
              <a:extLst>
                <a:ext uri="{FF2B5EF4-FFF2-40B4-BE49-F238E27FC236}">
                  <a16:creationId xmlns:a16="http://schemas.microsoft.com/office/drawing/2014/main" id="{35FCEFEE-C254-426F-BE4E-9E698853427D}"/>
                </a:ext>
              </a:extLst>
            </p:cNvPr>
            <p:cNvSpPr/>
            <p:nvPr/>
          </p:nvSpPr>
          <p:spPr>
            <a:xfrm rot="544730">
              <a:off x="7803872" y="1002512"/>
              <a:ext cx="293683" cy="125175"/>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4" name="Freeform: Shape 343">
              <a:extLst>
                <a:ext uri="{FF2B5EF4-FFF2-40B4-BE49-F238E27FC236}">
                  <a16:creationId xmlns:a16="http://schemas.microsoft.com/office/drawing/2014/main" id="{A5681E79-5097-4ADD-9B02-46D3F264AFA1}"/>
                </a:ext>
              </a:extLst>
            </p:cNvPr>
            <p:cNvSpPr/>
            <p:nvPr/>
          </p:nvSpPr>
          <p:spPr>
            <a:xfrm rot="4598406">
              <a:off x="7134914" y="5185424"/>
              <a:ext cx="1290010" cy="893867"/>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0">
                  <a:schemeClr val="tx1">
                    <a:lumMod val="75000"/>
                    <a:lumOff val="25000"/>
                  </a:schemeClr>
                </a:gs>
                <a:gs pos="58000">
                  <a:schemeClr val="tx1">
                    <a:lumMod val="65000"/>
                    <a:lumOff val="35000"/>
                  </a:schemeClr>
                </a:gs>
                <a:gs pos="89000">
                  <a:schemeClr val="tx1">
                    <a:lumMod val="50000"/>
                    <a:lumOff val="50000"/>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5" name="Freeform: Shape 344">
              <a:extLst>
                <a:ext uri="{FF2B5EF4-FFF2-40B4-BE49-F238E27FC236}">
                  <a16:creationId xmlns:a16="http://schemas.microsoft.com/office/drawing/2014/main" id="{0B217372-7D4A-4D85-A240-D0EE9A6D0827}"/>
                </a:ext>
              </a:extLst>
            </p:cNvPr>
            <p:cNvSpPr/>
            <p:nvPr/>
          </p:nvSpPr>
          <p:spPr>
            <a:xfrm rot="15651">
              <a:off x="7463053" y="6159702"/>
              <a:ext cx="404420" cy="14925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6" name="Freeform: Shape 345">
              <a:extLst>
                <a:ext uri="{FF2B5EF4-FFF2-40B4-BE49-F238E27FC236}">
                  <a16:creationId xmlns:a16="http://schemas.microsoft.com/office/drawing/2014/main" id="{5802C805-4FF5-4286-A018-2C4ED00ADCAB}"/>
                </a:ext>
              </a:extLst>
            </p:cNvPr>
            <p:cNvSpPr/>
            <p:nvPr/>
          </p:nvSpPr>
          <p:spPr>
            <a:xfrm rot="15651">
              <a:off x="7518419" y="6181367"/>
              <a:ext cx="293686" cy="105920"/>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7" name="Freeform: Shape 346">
              <a:extLst>
                <a:ext uri="{FF2B5EF4-FFF2-40B4-BE49-F238E27FC236}">
                  <a16:creationId xmlns:a16="http://schemas.microsoft.com/office/drawing/2014/main" id="{D923C7E4-1F8C-4A53-94A2-05B2A82CEEC0}"/>
                </a:ext>
              </a:extLst>
            </p:cNvPr>
            <p:cNvSpPr/>
            <p:nvPr/>
          </p:nvSpPr>
          <p:spPr>
            <a:xfrm rot="4598406">
              <a:off x="6643894" y="4649706"/>
              <a:ext cx="833639" cy="764024"/>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0">
                  <a:schemeClr val="tx1">
                    <a:lumMod val="75000"/>
                    <a:lumOff val="25000"/>
                  </a:schemeClr>
                </a:gs>
                <a:gs pos="46000">
                  <a:schemeClr val="tx1">
                    <a:lumMod val="65000"/>
                    <a:lumOff val="35000"/>
                  </a:schemeClr>
                </a:gs>
                <a:gs pos="79000">
                  <a:schemeClr val="tx1">
                    <a:lumMod val="50000"/>
                    <a:lumOff val="50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8" name="Freeform: Shape 347">
              <a:extLst>
                <a:ext uri="{FF2B5EF4-FFF2-40B4-BE49-F238E27FC236}">
                  <a16:creationId xmlns:a16="http://schemas.microsoft.com/office/drawing/2014/main" id="{BDF0080A-C931-4FCC-B2F7-E9B1CF6362E7}"/>
                </a:ext>
              </a:extLst>
            </p:cNvPr>
            <p:cNvSpPr/>
            <p:nvPr/>
          </p:nvSpPr>
          <p:spPr>
            <a:xfrm rot="1378423">
              <a:off x="6740195" y="5370939"/>
              <a:ext cx="255170" cy="96289"/>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9" name="Freeform: Shape 348">
              <a:extLst>
                <a:ext uri="{FF2B5EF4-FFF2-40B4-BE49-F238E27FC236}">
                  <a16:creationId xmlns:a16="http://schemas.microsoft.com/office/drawing/2014/main" id="{33635B7B-AFEE-463F-91AE-7C5846C5EC39}"/>
                </a:ext>
              </a:extLst>
            </p:cNvPr>
            <p:cNvSpPr/>
            <p:nvPr/>
          </p:nvSpPr>
          <p:spPr>
            <a:xfrm rot="1378423">
              <a:off x="6773895" y="5385381"/>
              <a:ext cx="187765" cy="67402"/>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50" name="Freeform: Shape 349">
              <a:extLst>
                <a:ext uri="{FF2B5EF4-FFF2-40B4-BE49-F238E27FC236}">
                  <a16:creationId xmlns:a16="http://schemas.microsoft.com/office/drawing/2014/main" id="{E15236A1-E096-4AA7-A273-FDC6AFFAE1A8}"/>
                </a:ext>
              </a:extLst>
            </p:cNvPr>
            <p:cNvSpPr/>
            <p:nvPr/>
          </p:nvSpPr>
          <p:spPr>
            <a:xfrm rot="4598406">
              <a:off x="5209394" y="3673180"/>
              <a:ext cx="978077" cy="1533301"/>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0">
                  <a:schemeClr val="tx1">
                    <a:lumMod val="75000"/>
                    <a:lumOff val="25000"/>
                  </a:schemeClr>
                </a:gs>
                <a:gs pos="46000">
                  <a:schemeClr val="tx1">
                    <a:lumMod val="65000"/>
                    <a:lumOff val="35000"/>
                  </a:schemeClr>
                </a:gs>
                <a:gs pos="88000">
                  <a:schemeClr val="tx1">
                    <a:lumMod val="50000"/>
                    <a:lumOff val="50000"/>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51" name="Freeform: Shape 350">
              <a:extLst>
                <a:ext uri="{FF2B5EF4-FFF2-40B4-BE49-F238E27FC236}">
                  <a16:creationId xmlns:a16="http://schemas.microsoft.com/office/drawing/2014/main" id="{508E5221-D8F4-43E2-8C87-BF797BB86600}"/>
                </a:ext>
              </a:extLst>
            </p:cNvPr>
            <p:cNvSpPr/>
            <p:nvPr/>
          </p:nvSpPr>
          <p:spPr>
            <a:xfrm rot="3852047">
              <a:off x="4893097" y="4771486"/>
              <a:ext cx="438100" cy="18294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52" name="Freeform: Shape 351">
              <a:extLst>
                <a:ext uri="{FF2B5EF4-FFF2-40B4-BE49-F238E27FC236}">
                  <a16:creationId xmlns:a16="http://schemas.microsoft.com/office/drawing/2014/main" id="{1536780B-EDB0-4522-85F6-CF64AD734207}"/>
                </a:ext>
              </a:extLst>
            </p:cNvPr>
            <p:cNvSpPr/>
            <p:nvPr/>
          </p:nvSpPr>
          <p:spPr>
            <a:xfrm rot="3852047">
              <a:off x="4953275" y="4800372"/>
              <a:ext cx="317742" cy="125170"/>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53" name="Freeform: Shape 352">
              <a:extLst>
                <a:ext uri="{FF2B5EF4-FFF2-40B4-BE49-F238E27FC236}">
                  <a16:creationId xmlns:a16="http://schemas.microsoft.com/office/drawing/2014/main" id="{9F16B30E-67BA-46DE-8138-FFFF48E19323}"/>
                </a:ext>
              </a:extLst>
            </p:cNvPr>
            <p:cNvSpPr/>
            <p:nvPr/>
          </p:nvSpPr>
          <p:spPr>
            <a:xfrm rot="4598406">
              <a:off x="4856904" y="3217156"/>
              <a:ext cx="911274" cy="1196417"/>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0">
                  <a:schemeClr val="tx1">
                    <a:lumMod val="75000"/>
                    <a:lumOff val="25000"/>
                  </a:schemeClr>
                </a:gs>
                <a:gs pos="69000">
                  <a:schemeClr val="tx1">
                    <a:lumMod val="60000"/>
                    <a:lumOff val="40000"/>
                  </a:schemeClr>
                </a:gs>
                <a:gs pos="39000">
                  <a:schemeClr val="tx1">
                    <a:lumMod val="65000"/>
                    <a:lumOff val="35000"/>
                  </a:schemeClr>
                </a:gs>
                <a:gs pos="81000">
                  <a:schemeClr val="tx1">
                    <a:lumMod val="50000"/>
                    <a:lumOff val="50000"/>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54" name="Freeform: Shape 353">
              <a:extLst>
                <a:ext uri="{FF2B5EF4-FFF2-40B4-BE49-F238E27FC236}">
                  <a16:creationId xmlns:a16="http://schemas.microsoft.com/office/drawing/2014/main" id="{E825F5C5-3D68-4261-BBB5-D1D4A905E94B}"/>
                </a:ext>
              </a:extLst>
            </p:cNvPr>
            <p:cNvSpPr/>
            <p:nvPr/>
          </p:nvSpPr>
          <p:spPr>
            <a:xfrm rot="331246">
              <a:off x="4682127" y="3475187"/>
              <a:ext cx="139618" cy="380340"/>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55" name="Freeform: Shape 354">
              <a:extLst>
                <a:ext uri="{FF2B5EF4-FFF2-40B4-BE49-F238E27FC236}">
                  <a16:creationId xmlns:a16="http://schemas.microsoft.com/office/drawing/2014/main" id="{3E8575CD-C237-4C64-8F12-3AB9515AD2E8}"/>
                </a:ext>
              </a:extLst>
            </p:cNvPr>
            <p:cNvSpPr/>
            <p:nvPr/>
          </p:nvSpPr>
          <p:spPr>
            <a:xfrm rot="331246">
              <a:off x="4703793" y="3528144"/>
              <a:ext cx="96289" cy="274422"/>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56" name="Freeform: Shape 355">
              <a:extLst>
                <a:ext uri="{FF2B5EF4-FFF2-40B4-BE49-F238E27FC236}">
                  <a16:creationId xmlns:a16="http://schemas.microsoft.com/office/drawing/2014/main" id="{24F19264-23B9-4DEB-821B-70ABF8DB21C9}"/>
                </a:ext>
              </a:extLst>
            </p:cNvPr>
            <p:cNvSpPr/>
            <p:nvPr/>
          </p:nvSpPr>
          <p:spPr>
            <a:xfrm rot="4598406">
              <a:off x="5319556" y="2219492"/>
              <a:ext cx="1064972" cy="1109927"/>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flip="none" rotWithShape="1">
              <a:gsLst>
                <a:gs pos="0">
                  <a:schemeClr val="tx1">
                    <a:lumMod val="75000"/>
                    <a:lumOff val="25000"/>
                  </a:schemeClr>
                </a:gs>
                <a:gs pos="57000">
                  <a:schemeClr val="tx1">
                    <a:lumMod val="60000"/>
                    <a:lumOff val="40000"/>
                  </a:schemeClr>
                </a:gs>
                <a:gs pos="22000">
                  <a:schemeClr val="tx1">
                    <a:lumMod val="65000"/>
                    <a:lumOff val="35000"/>
                  </a:schemeClr>
                </a:gs>
                <a:gs pos="71000">
                  <a:schemeClr val="tx1">
                    <a:lumMod val="50000"/>
                    <a:lumOff val="50000"/>
                    <a:alpha val="0"/>
                  </a:schemeClr>
                </a:gs>
              </a:gsLst>
              <a:lin ang="18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57" name="Freeform: Shape 356">
              <a:extLst>
                <a:ext uri="{FF2B5EF4-FFF2-40B4-BE49-F238E27FC236}">
                  <a16:creationId xmlns:a16="http://schemas.microsoft.com/office/drawing/2014/main" id="{46AD8949-6A59-46FD-A936-570A060A274C}"/>
                </a:ext>
              </a:extLst>
            </p:cNvPr>
            <p:cNvSpPr/>
            <p:nvPr/>
          </p:nvSpPr>
          <p:spPr>
            <a:xfrm rot="1631724">
              <a:off x="5278075" y="2317161"/>
              <a:ext cx="129992" cy="351461"/>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58" name="Freeform: Shape 357">
              <a:extLst>
                <a:ext uri="{FF2B5EF4-FFF2-40B4-BE49-F238E27FC236}">
                  <a16:creationId xmlns:a16="http://schemas.microsoft.com/office/drawing/2014/main" id="{DE82031B-12B1-4093-8763-204F25FA09B0}"/>
                </a:ext>
              </a:extLst>
            </p:cNvPr>
            <p:cNvSpPr/>
            <p:nvPr/>
          </p:nvSpPr>
          <p:spPr>
            <a:xfrm rot="1631724">
              <a:off x="5299740" y="2365305"/>
              <a:ext cx="86660" cy="255169"/>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59" name="Freeform: Shape 358">
              <a:extLst>
                <a:ext uri="{FF2B5EF4-FFF2-40B4-BE49-F238E27FC236}">
                  <a16:creationId xmlns:a16="http://schemas.microsoft.com/office/drawing/2014/main" id="{E17550ED-53E0-42A7-8BDA-2A652B02144E}"/>
                </a:ext>
              </a:extLst>
            </p:cNvPr>
            <p:cNvSpPr/>
            <p:nvPr/>
          </p:nvSpPr>
          <p:spPr>
            <a:xfrm rot="4598406">
              <a:off x="5705619" y="5037578"/>
              <a:ext cx="1183702" cy="1183702"/>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0">
                  <a:schemeClr val="tx1">
                    <a:lumMod val="75000"/>
                    <a:lumOff val="25000"/>
                  </a:schemeClr>
                </a:gs>
                <a:gs pos="69000">
                  <a:schemeClr val="tx1">
                    <a:lumMod val="60000"/>
                    <a:lumOff val="40000"/>
                  </a:schemeClr>
                </a:gs>
                <a:gs pos="44000">
                  <a:schemeClr val="tx1">
                    <a:lumMod val="65000"/>
                    <a:lumOff val="35000"/>
                  </a:schemeClr>
                </a:gs>
                <a:gs pos="74000">
                  <a:schemeClr val="tx1">
                    <a:lumMod val="65000"/>
                    <a:lumOff val="35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60" name="Freeform: Shape 359">
              <a:extLst>
                <a:ext uri="{FF2B5EF4-FFF2-40B4-BE49-F238E27FC236}">
                  <a16:creationId xmlns:a16="http://schemas.microsoft.com/office/drawing/2014/main" id="{733827B2-50E0-4CE7-B5A7-A36CF6B062FD}"/>
                </a:ext>
              </a:extLst>
            </p:cNvPr>
            <p:cNvSpPr/>
            <p:nvPr/>
          </p:nvSpPr>
          <p:spPr>
            <a:xfrm rot="4598406">
              <a:off x="5818916" y="6033026"/>
              <a:ext cx="277172" cy="278168"/>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701ACF9B-B32B-439C-BA0C-52CB1271A93A}"/>
                </a:ext>
              </a:extLst>
            </p:cNvPr>
            <p:cNvSpPr/>
            <p:nvPr/>
          </p:nvSpPr>
          <p:spPr>
            <a:xfrm rot="4598406">
              <a:off x="7146325" y="3436855"/>
              <a:ext cx="579989" cy="57998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t="-100000"/>
            </a:gradFill>
            <a:ln w="9525" cap="flat">
              <a:noFill/>
              <a:prstDash val="solid"/>
              <a:miter/>
            </a:ln>
            <a:effectLst>
              <a:outerShdw dist="50800" dir="2700000" sx="101000" sy="101000" algn="tl" rotWithShape="0">
                <a:schemeClr val="tx1">
                  <a:lumMod val="50000"/>
                  <a:lumOff val="50000"/>
                  <a:alpha val="58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62" name="Freeform 59">
              <a:extLst>
                <a:ext uri="{FF2B5EF4-FFF2-40B4-BE49-F238E27FC236}">
                  <a16:creationId xmlns:a16="http://schemas.microsoft.com/office/drawing/2014/main" id="{7B9A9DD2-2B27-4738-B2A9-1547817A439F}"/>
                </a:ext>
              </a:extLst>
            </p:cNvPr>
            <p:cNvSpPr/>
            <p:nvPr/>
          </p:nvSpPr>
          <p:spPr>
            <a:xfrm rot="4598406">
              <a:off x="7202487" y="3493017"/>
              <a:ext cx="467667" cy="467665"/>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63" name="Freeform: Shape 362">
              <a:extLst>
                <a:ext uri="{FF2B5EF4-FFF2-40B4-BE49-F238E27FC236}">
                  <a16:creationId xmlns:a16="http://schemas.microsoft.com/office/drawing/2014/main" id="{ACAA0B70-625D-4D4C-A036-5C05287CBE82}"/>
                </a:ext>
              </a:extLst>
            </p:cNvPr>
            <p:cNvSpPr/>
            <p:nvPr/>
          </p:nvSpPr>
          <p:spPr>
            <a:xfrm rot="4598406">
              <a:off x="6295428" y="3041356"/>
              <a:ext cx="452454" cy="452454"/>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b="-100000"/>
            </a:gradFill>
            <a:ln w="9525" cap="flat">
              <a:noFill/>
              <a:prstDash val="solid"/>
              <a:miter/>
            </a:ln>
            <a:effectLst>
              <a:outerShdw dist="38100" dir="1800000" sx="103000" sy="103000" algn="tl" rotWithShape="0">
                <a:schemeClr val="tx1">
                  <a:lumMod val="50000"/>
                  <a:lumOff val="50000"/>
                  <a:alpha val="47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64" name="Freeform 60">
              <a:extLst>
                <a:ext uri="{FF2B5EF4-FFF2-40B4-BE49-F238E27FC236}">
                  <a16:creationId xmlns:a16="http://schemas.microsoft.com/office/drawing/2014/main" id="{E1EA2DE5-5A5E-47AE-9C46-4E03B905A569}"/>
                </a:ext>
              </a:extLst>
            </p:cNvPr>
            <p:cNvSpPr/>
            <p:nvPr/>
          </p:nvSpPr>
          <p:spPr>
            <a:xfrm rot="4598406">
              <a:off x="6339244" y="3085165"/>
              <a:ext cx="364828" cy="364828"/>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65" name="Freeform: Shape 364">
              <a:extLst>
                <a:ext uri="{FF2B5EF4-FFF2-40B4-BE49-F238E27FC236}">
                  <a16:creationId xmlns:a16="http://schemas.microsoft.com/office/drawing/2014/main" id="{0AB38704-364C-4CB3-8879-610D444CCC66}"/>
                </a:ext>
              </a:extLst>
            </p:cNvPr>
            <p:cNvSpPr/>
            <p:nvPr/>
          </p:nvSpPr>
          <p:spPr>
            <a:xfrm rot="4598406">
              <a:off x="6332243" y="4149942"/>
              <a:ext cx="626745" cy="6267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21540000" sx="101000" sy="101000" algn="tl" rotWithShape="0">
                <a:schemeClr val="tx1">
                  <a:lumMod val="50000"/>
                  <a:lumOff val="50000"/>
                  <a:alpha val="9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66" name="Freeform 61">
              <a:extLst>
                <a:ext uri="{FF2B5EF4-FFF2-40B4-BE49-F238E27FC236}">
                  <a16:creationId xmlns:a16="http://schemas.microsoft.com/office/drawing/2014/main" id="{D150BFFA-13E8-4B0E-9880-6E9F603E1E6F}"/>
                </a:ext>
              </a:extLst>
            </p:cNvPr>
            <p:cNvSpPr/>
            <p:nvPr/>
          </p:nvSpPr>
          <p:spPr>
            <a:xfrm rot="4598406">
              <a:off x="6392937" y="4210625"/>
              <a:ext cx="505366" cy="505366"/>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67" name="Freeform: Shape 366">
              <a:extLst>
                <a:ext uri="{FF2B5EF4-FFF2-40B4-BE49-F238E27FC236}">
                  <a16:creationId xmlns:a16="http://schemas.microsoft.com/office/drawing/2014/main" id="{67E86571-5D5A-4BD2-A57F-64434A5A7743}"/>
                </a:ext>
              </a:extLst>
            </p:cNvPr>
            <p:cNvSpPr/>
            <p:nvPr/>
          </p:nvSpPr>
          <p:spPr>
            <a:xfrm rot="17738201">
              <a:off x="6533360" y="1892290"/>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46000">
                  <a:schemeClr val="tx1">
                    <a:lumMod val="65000"/>
                    <a:lumOff val="35000"/>
                  </a:schemeClr>
                </a:gs>
                <a:gs pos="89000">
                  <a:schemeClr val="tx1">
                    <a:lumMod val="50000"/>
                    <a:lumOff val="50000"/>
                    <a:alpha val="0"/>
                  </a:schemeClr>
                </a:gs>
              </a:gsLst>
              <a:lin ang="7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68" name="Freeform: Shape 367">
              <a:extLst>
                <a:ext uri="{FF2B5EF4-FFF2-40B4-BE49-F238E27FC236}">
                  <a16:creationId xmlns:a16="http://schemas.microsoft.com/office/drawing/2014/main" id="{24BF454F-6ACB-4A32-A93A-A0238E20DBDD}"/>
                </a:ext>
              </a:extLst>
            </p:cNvPr>
            <p:cNvSpPr/>
            <p:nvPr/>
          </p:nvSpPr>
          <p:spPr>
            <a:xfrm rot="15353916">
              <a:off x="6991556" y="1601606"/>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69" name="Freeform: Shape 368">
              <a:extLst>
                <a:ext uri="{FF2B5EF4-FFF2-40B4-BE49-F238E27FC236}">
                  <a16:creationId xmlns:a16="http://schemas.microsoft.com/office/drawing/2014/main" id="{496AC60D-F88E-4A3A-9012-94893D86DB6E}"/>
                </a:ext>
              </a:extLst>
            </p:cNvPr>
            <p:cNvSpPr/>
            <p:nvPr/>
          </p:nvSpPr>
          <p:spPr>
            <a:xfrm rot="15353916">
              <a:off x="7020444" y="1664196"/>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70" name="Freeform: Shape 369">
              <a:extLst>
                <a:ext uri="{FF2B5EF4-FFF2-40B4-BE49-F238E27FC236}">
                  <a16:creationId xmlns:a16="http://schemas.microsoft.com/office/drawing/2014/main" id="{0ADE02F6-8AF7-4435-A308-E38AEEBB0D92}"/>
                </a:ext>
              </a:extLst>
            </p:cNvPr>
            <p:cNvSpPr/>
            <p:nvPr/>
          </p:nvSpPr>
          <p:spPr>
            <a:xfrm rot="12641608">
              <a:off x="7618187" y="2711459"/>
              <a:ext cx="421098" cy="421097"/>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6000000" sx="101000" sy="101000" algn="tl" rotWithShape="0">
                <a:schemeClr val="tx1">
                  <a:lumMod val="50000"/>
                  <a:lumOff val="50000"/>
                  <a:alpha val="56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71" name="Freeform 61">
              <a:extLst>
                <a:ext uri="{FF2B5EF4-FFF2-40B4-BE49-F238E27FC236}">
                  <a16:creationId xmlns:a16="http://schemas.microsoft.com/office/drawing/2014/main" id="{856EDF9E-C4F0-4C58-BFB5-54019829FACB}"/>
                </a:ext>
              </a:extLst>
            </p:cNvPr>
            <p:cNvSpPr/>
            <p:nvPr/>
          </p:nvSpPr>
          <p:spPr>
            <a:xfrm rot="12641608">
              <a:off x="7658965" y="2752239"/>
              <a:ext cx="339545" cy="3395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72" name="Freeform: Shape 371">
              <a:extLst>
                <a:ext uri="{FF2B5EF4-FFF2-40B4-BE49-F238E27FC236}">
                  <a16:creationId xmlns:a16="http://schemas.microsoft.com/office/drawing/2014/main" id="{AE5E346B-BA08-4AE8-98FE-4D738A81DEDA}"/>
                </a:ext>
              </a:extLst>
            </p:cNvPr>
            <p:cNvSpPr/>
            <p:nvPr/>
          </p:nvSpPr>
          <p:spPr>
            <a:xfrm rot="14236127">
              <a:off x="8283166" y="3700766"/>
              <a:ext cx="334318" cy="334318"/>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38100" dir="8400000" sx="101000" sy="101000" algn="tl" rotWithShape="0">
                <a:schemeClr val="tx1">
                  <a:lumMod val="50000"/>
                  <a:lumOff val="50000"/>
                  <a:alpha val="94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73" name="Freeform 61">
              <a:extLst>
                <a:ext uri="{FF2B5EF4-FFF2-40B4-BE49-F238E27FC236}">
                  <a16:creationId xmlns:a16="http://schemas.microsoft.com/office/drawing/2014/main" id="{A6DD81EB-0E07-42BE-9E4B-B04DF9588A97}"/>
                </a:ext>
              </a:extLst>
            </p:cNvPr>
            <p:cNvSpPr/>
            <p:nvPr/>
          </p:nvSpPr>
          <p:spPr>
            <a:xfrm rot="14236127">
              <a:off x="8315539" y="3733143"/>
              <a:ext cx="269572" cy="26957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374" name="Group 373">
            <a:extLst>
              <a:ext uri="{FF2B5EF4-FFF2-40B4-BE49-F238E27FC236}">
                <a16:creationId xmlns:a16="http://schemas.microsoft.com/office/drawing/2014/main" id="{ECA5BB8C-D6EC-41FB-90C2-BFD3F4129947}"/>
              </a:ext>
            </a:extLst>
          </p:cNvPr>
          <p:cNvGrpSpPr/>
          <p:nvPr/>
        </p:nvGrpSpPr>
        <p:grpSpPr>
          <a:xfrm>
            <a:off x="10781024" y="3795803"/>
            <a:ext cx="1055438" cy="1032810"/>
            <a:chOff x="1847050" y="663755"/>
            <a:chExt cx="5641903" cy="5520946"/>
          </a:xfrm>
        </p:grpSpPr>
        <p:sp>
          <p:nvSpPr>
            <p:cNvPr id="375" name="Freeform: Shape 374">
              <a:extLst>
                <a:ext uri="{FF2B5EF4-FFF2-40B4-BE49-F238E27FC236}">
                  <a16:creationId xmlns:a16="http://schemas.microsoft.com/office/drawing/2014/main" id="{0FE93CCC-0DBD-470A-A65A-74A479CE2A51}"/>
                </a:ext>
              </a:extLst>
            </p:cNvPr>
            <p:cNvSpPr/>
            <p:nvPr/>
          </p:nvSpPr>
          <p:spPr>
            <a:xfrm>
              <a:off x="4723047" y="1512338"/>
              <a:ext cx="461031" cy="582487"/>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4000">
                  <a:schemeClr val="accent3"/>
                </a:gs>
                <a:gs pos="40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76" name="Freeform: Shape 375">
              <a:extLst>
                <a:ext uri="{FF2B5EF4-FFF2-40B4-BE49-F238E27FC236}">
                  <a16:creationId xmlns:a16="http://schemas.microsoft.com/office/drawing/2014/main" id="{5F4ACC81-6729-4F0E-B9A7-0979D36C2D64}"/>
                </a:ext>
              </a:extLst>
            </p:cNvPr>
            <p:cNvSpPr/>
            <p:nvPr/>
          </p:nvSpPr>
          <p:spPr>
            <a:xfrm>
              <a:off x="4968051" y="1508877"/>
              <a:ext cx="208983" cy="71686"/>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77" name="Freeform: Shape 376">
              <a:extLst>
                <a:ext uri="{FF2B5EF4-FFF2-40B4-BE49-F238E27FC236}">
                  <a16:creationId xmlns:a16="http://schemas.microsoft.com/office/drawing/2014/main" id="{0B579278-1E41-4675-9170-23B2D715F2CA}"/>
                </a:ext>
              </a:extLst>
            </p:cNvPr>
            <p:cNvSpPr/>
            <p:nvPr/>
          </p:nvSpPr>
          <p:spPr>
            <a:xfrm>
              <a:off x="6020833" y="3817122"/>
              <a:ext cx="633442" cy="495735"/>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4000">
                  <a:schemeClr val="accent3"/>
                </a:gs>
                <a:gs pos="36000">
                  <a:schemeClr val="accent1"/>
                </a:gs>
                <a:gs pos="100000">
                  <a:schemeClr val="accent2"/>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78" name="Freeform: Shape 377">
              <a:extLst>
                <a:ext uri="{FF2B5EF4-FFF2-40B4-BE49-F238E27FC236}">
                  <a16:creationId xmlns:a16="http://schemas.microsoft.com/office/drawing/2014/main" id="{DFDF3D34-BC7A-46D8-96DD-DEE37D860D80}"/>
                </a:ext>
              </a:extLst>
            </p:cNvPr>
            <p:cNvSpPr/>
            <p:nvPr/>
          </p:nvSpPr>
          <p:spPr>
            <a:xfrm>
              <a:off x="6561778" y="4117915"/>
              <a:ext cx="92497" cy="192561"/>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79" name="Freeform: Shape 378">
              <a:extLst>
                <a:ext uri="{FF2B5EF4-FFF2-40B4-BE49-F238E27FC236}">
                  <a16:creationId xmlns:a16="http://schemas.microsoft.com/office/drawing/2014/main" id="{EFF7616F-7DCA-408F-BB29-0CF1A4F8509D}"/>
                </a:ext>
              </a:extLst>
            </p:cNvPr>
            <p:cNvSpPr/>
            <p:nvPr/>
          </p:nvSpPr>
          <p:spPr>
            <a:xfrm>
              <a:off x="1850554" y="3295581"/>
              <a:ext cx="1266635" cy="845058"/>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4000">
                  <a:schemeClr val="accent3"/>
                </a:gs>
                <a:gs pos="66000">
                  <a:schemeClr val="accent1"/>
                </a:gs>
                <a:gs pos="100000">
                  <a:schemeClr val="accent1"/>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80" name="Freeform: Shape 379">
              <a:extLst>
                <a:ext uri="{FF2B5EF4-FFF2-40B4-BE49-F238E27FC236}">
                  <a16:creationId xmlns:a16="http://schemas.microsoft.com/office/drawing/2014/main" id="{9EFC5AD6-FF7C-4968-9FA8-40E2F2DA9EC4}"/>
                </a:ext>
              </a:extLst>
            </p:cNvPr>
            <p:cNvSpPr/>
            <p:nvPr/>
          </p:nvSpPr>
          <p:spPr>
            <a:xfrm>
              <a:off x="1847050" y="3783767"/>
              <a:ext cx="147008" cy="359299"/>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81" name="Freeform: Shape 380">
              <a:extLst>
                <a:ext uri="{FF2B5EF4-FFF2-40B4-BE49-F238E27FC236}">
                  <a16:creationId xmlns:a16="http://schemas.microsoft.com/office/drawing/2014/main" id="{6B663671-D9F0-4130-A552-D1523A7EC212}"/>
                </a:ext>
              </a:extLst>
            </p:cNvPr>
            <p:cNvSpPr/>
            <p:nvPr/>
          </p:nvSpPr>
          <p:spPr>
            <a:xfrm>
              <a:off x="5142706" y="986429"/>
              <a:ext cx="1136555" cy="1326715"/>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4000">
                  <a:schemeClr val="accent3"/>
                </a:gs>
                <a:gs pos="68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82" name="Freeform: Shape 381">
              <a:extLst>
                <a:ext uri="{FF2B5EF4-FFF2-40B4-BE49-F238E27FC236}">
                  <a16:creationId xmlns:a16="http://schemas.microsoft.com/office/drawing/2014/main" id="{2C6A8078-02BC-4CE2-8D3F-8AF7A87D722B}"/>
                </a:ext>
              </a:extLst>
            </p:cNvPr>
            <p:cNvSpPr/>
            <p:nvPr/>
          </p:nvSpPr>
          <p:spPr>
            <a:xfrm>
              <a:off x="5926227" y="986429"/>
              <a:ext cx="353762" cy="235120"/>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83" name="Freeform: Shape 382">
              <a:extLst>
                <a:ext uri="{FF2B5EF4-FFF2-40B4-BE49-F238E27FC236}">
                  <a16:creationId xmlns:a16="http://schemas.microsoft.com/office/drawing/2014/main" id="{3436EC9A-7180-4BC5-A76E-01DDD3492A61}"/>
                </a:ext>
              </a:extLst>
            </p:cNvPr>
            <p:cNvSpPr/>
            <p:nvPr/>
          </p:nvSpPr>
          <p:spPr>
            <a:xfrm>
              <a:off x="4017150" y="663755"/>
              <a:ext cx="824761" cy="1176366"/>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4000">
                  <a:schemeClr val="accent3"/>
                </a:gs>
                <a:gs pos="68000">
                  <a:schemeClr val="accent1"/>
                </a:gs>
                <a:gs pos="100000">
                  <a:schemeClr val="accent2"/>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84" name="Freeform: Shape 383">
              <a:extLst>
                <a:ext uri="{FF2B5EF4-FFF2-40B4-BE49-F238E27FC236}">
                  <a16:creationId xmlns:a16="http://schemas.microsoft.com/office/drawing/2014/main" id="{B40089F8-F00C-4480-B187-193F6D62E29B}"/>
                </a:ext>
              </a:extLst>
            </p:cNvPr>
            <p:cNvSpPr/>
            <p:nvPr/>
          </p:nvSpPr>
          <p:spPr>
            <a:xfrm>
              <a:off x="4133375" y="668607"/>
              <a:ext cx="371350" cy="109028"/>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85" name="Freeform: Shape 384">
              <a:extLst>
                <a:ext uri="{FF2B5EF4-FFF2-40B4-BE49-F238E27FC236}">
                  <a16:creationId xmlns:a16="http://schemas.microsoft.com/office/drawing/2014/main" id="{A5960EB2-76A9-401D-8F20-FCD9A1A8DA3D}"/>
                </a:ext>
              </a:extLst>
            </p:cNvPr>
            <p:cNvSpPr/>
            <p:nvPr/>
          </p:nvSpPr>
          <p:spPr>
            <a:xfrm rot="21024997">
              <a:off x="6225176" y="2561848"/>
              <a:ext cx="1263777" cy="805355"/>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4000">
                  <a:schemeClr val="accent3"/>
                </a:gs>
                <a:gs pos="66000">
                  <a:schemeClr val="accent1"/>
                </a:gs>
                <a:gs pos="100000">
                  <a:schemeClr val="accent1"/>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86" name="Freeform: Shape 385">
              <a:extLst>
                <a:ext uri="{FF2B5EF4-FFF2-40B4-BE49-F238E27FC236}">
                  <a16:creationId xmlns:a16="http://schemas.microsoft.com/office/drawing/2014/main" id="{78223C3C-A223-4C20-BAB4-DECDB8FAA3D9}"/>
                </a:ext>
              </a:extLst>
            </p:cNvPr>
            <p:cNvSpPr/>
            <p:nvPr/>
          </p:nvSpPr>
          <p:spPr>
            <a:xfrm rot="21024997">
              <a:off x="7322906" y="2513392"/>
              <a:ext cx="127080" cy="362666"/>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87" name="Freeform: Shape 386">
              <a:extLst>
                <a:ext uri="{FF2B5EF4-FFF2-40B4-BE49-F238E27FC236}">
                  <a16:creationId xmlns:a16="http://schemas.microsoft.com/office/drawing/2014/main" id="{D1208668-161F-4A92-BE4D-6DA69EDCA4C7}"/>
                </a:ext>
              </a:extLst>
            </p:cNvPr>
            <p:cNvSpPr/>
            <p:nvPr/>
          </p:nvSpPr>
          <p:spPr>
            <a:xfrm>
              <a:off x="2770305" y="1711556"/>
              <a:ext cx="3706572" cy="3725978"/>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accent1">
                    <a:lumMod val="60000"/>
                    <a:lumOff val="40000"/>
                  </a:schemeClr>
                </a:gs>
                <a:gs pos="54000">
                  <a:schemeClr val="accent2"/>
                </a:gs>
                <a:gs pos="100000">
                  <a:schemeClr val="accent1">
                    <a:lumMod val="7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76500B31-3EFC-42F3-80E5-97AAA0B25107}"/>
                </a:ext>
              </a:extLst>
            </p:cNvPr>
            <p:cNvSpPr/>
            <p:nvPr/>
          </p:nvSpPr>
          <p:spPr>
            <a:xfrm>
              <a:off x="3119615" y="1849823"/>
              <a:ext cx="3235973" cy="3172901"/>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accent1">
                <a:lumMod val="60000"/>
                <a:lumOff val="40000"/>
                <a:alpha val="25000"/>
              </a:schemeClr>
            </a:solidFill>
            <a:ln w="24568"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88E3D59C-60E4-4F15-B081-2F9B5BC78044}"/>
                </a:ext>
              </a:extLst>
            </p:cNvPr>
            <p:cNvSpPr/>
            <p:nvPr/>
          </p:nvSpPr>
          <p:spPr>
            <a:xfrm>
              <a:off x="4989881" y="2056649"/>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4000">
                  <a:schemeClr val="accent3"/>
                </a:gs>
                <a:gs pos="47000">
                  <a:schemeClr val="accent1"/>
                </a:gs>
                <a:gs pos="76000">
                  <a:schemeClr val="accent2">
                    <a:alpha val="0"/>
                  </a:schemeClr>
                </a:gs>
              </a:gsLst>
              <a:lin ang="7800000" scaled="0"/>
              <a:tileRect/>
            </a:gradFill>
            <a:ln w="9525"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EF9A7C56-458F-4431-B2BF-B09652F273B8}"/>
                </a:ext>
              </a:extLst>
            </p:cNvPr>
            <p:cNvSpPr/>
            <p:nvPr/>
          </p:nvSpPr>
          <p:spPr>
            <a:xfrm rot="19215715">
              <a:off x="6303162" y="20096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91" name="Freeform: Shape 390">
              <a:extLst>
                <a:ext uri="{FF2B5EF4-FFF2-40B4-BE49-F238E27FC236}">
                  <a16:creationId xmlns:a16="http://schemas.microsoft.com/office/drawing/2014/main" id="{9BB7B7F0-8E8E-4DFC-AF1C-0C40AD54316E}"/>
                </a:ext>
              </a:extLst>
            </p:cNvPr>
            <p:cNvSpPr/>
            <p:nvPr/>
          </p:nvSpPr>
          <p:spPr>
            <a:xfrm rot="19215715">
              <a:off x="6332271" y="2072763"/>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92" name="Freeform: Shape 391">
              <a:extLst>
                <a:ext uri="{FF2B5EF4-FFF2-40B4-BE49-F238E27FC236}">
                  <a16:creationId xmlns:a16="http://schemas.microsoft.com/office/drawing/2014/main" id="{D95B28F5-59E0-46C0-AC5A-8B8AE0BAB9B0}"/>
                </a:ext>
              </a:extLst>
            </p:cNvPr>
            <p:cNvSpPr/>
            <p:nvPr/>
          </p:nvSpPr>
          <p:spPr>
            <a:xfrm>
              <a:off x="3163817" y="1291423"/>
              <a:ext cx="1265711" cy="1460786"/>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4000">
                  <a:schemeClr val="accent3"/>
                </a:gs>
                <a:gs pos="56000">
                  <a:schemeClr val="accent1"/>
                </a:gs>
                <a:gs pos="78000">
                  <a:schemeClr val="accent2">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93" name="Freeform: Shape 392">
              <a:extLst>
                <a:ext uri="{FF2B5EF4-FFF2-40B4-BE49-F238E27FC236}">
                  <a16:creationId xmlns:a16="http://schemas.microsoft.com/office/drawing/2014/main" id="{3E165715-7F22-4853-9FAB-3A1D6A30BD4D}"/>
                </a:ext>
              </a:extLst>
            </p:cNvPr>
            <p:cNvSpPr/>
            <p:nvPr/>
          </p:nvSpPr>
          <p:spPr>
            <a:xfrm rot="19690937">
              <a:off x="3136437" y="1342967"/>
              <a:ext cx="436620" cy="169796"/>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94" name="Freeform: Shape 393">
              <a:extLst>
                <a:ext uri="{FF2B5EF4-FFF2-40B4-BE49-F238E27FC236}">
                  <a16:creationId xmlns:a16="http://schemas.microsoft.com/office/drawing/2014/main" id="{7FA81690-93AE-46AA-AFE6-02170CDA80BA}"/>
                </a:ext>
              </a:extLst>
            </p:cNvPr>
            <p:cNvSpPr/>
            <p:nvPr/>
          </p:nvSpPr>
          <p:spPr>
            <a:xfrm rot="19690937">
              <a:off x="3194653" y="1369649"/>
              <a:ext cx="320189" cy="11643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2700000" scaled="1"/>
              <a:tileRect/>
            </a:gradFill>
            <a:ln w="9525" cap="flat">
              <a:noFill/>
              <a:prstDash val="solid"/>
              <a:miter/>
            </a:ln>
          </p:spPr>
          <p:txBody>
            <a:bodyPr rtlCol="0" anchor="ctr"/>
            <a:lstStyle/>
            <a:p>
              <a:endParaRPr lang="en-ID"/>
            </a:p>
          </p:txBody>
        </p:sp>
        <p:sp>
          <p:nvSpPr>
            <p:cNvPr id="395" name="Freeform: Shape 394">
              <a:extLst>
                <a:ext uri="{FF2B5EF4-FFF2-40B4-BE49-F238E27FC236}">
                  <a16:creationId xmlns:a16="http://schemas.microsoft.com/office/drawing/2014/main" id="{53CAD508-D8B8-46FF-82EA-FFB3C5BE8669}"/>
                </a:ext>
              </a:extLst>
            </p:cNvPr>
            <p:cNvSpPr/>
            <p:nvPr/>
          </p:nvSpPr>
          <p:spPr>
            <a:xfrm>
              <a:off x="1949082" y="2162573"/>
              <a:ext cx="1539247" cy="1120878"/>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4000">
                  <a:schemeClr val="accent3"/>
                </a:gs>
                <a:gs pos="67000">
                  <a:schemeClr val="accent1"/>
                </a:gs>
                <a:gs pos="82000">
                  <a:schemeClr val="accent2">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96" name="Freeform: Shape 395">
              <a:extLst>
                <a:ext uri="{FF2B5EF4-FFF2-40B4-BE49-F238E27FC236}">
                  <a16:creationId xmlns:a16="http://schemas.microsoft.com/office/drawing/2014/main" id="{28B201DB-7F5F-4451-B1D2-EC6582C2A3AE}"/>
                </a:ext>
              </a:extLst>
            </p:cNvPr>
            <p:cNvSpPr/>
            <p:nvPr/>
          </p:nvSpPr>
          <p:spPr>
            <a:xfrm rot="17546324">
              <a:off x="1861525" y="2265174"/>
              <a:ext cx="402682" cy="179507"/>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97" name="Freeform: Shape 396">
              <a:extLst>
                <a:ext uri="{FF2B5EF4-FFF2-40B4-BE49-F238E27FC236}">
                  <a16:creationId xmlns:a16="http://schemas.microsoft.com/office/drawing/2014/main" id="{64495B7D-8A8D-4C43-8371-8AF7E6E90679}"/>
                </a:ext>
              </a:extLst>
            </p:cNvPr>
            <p:cNvSpPr/>
            <p:nvPr/>
          </p:nvSpPr>
          <p:spPr>
            <a:xfrm rot="17546324">
              <a:off x="1914894" y="2291859"/>
              <a:ext cx="295946" cy="126140"/>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4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98" name="Freeform: Shape 397">
              <a:extLst>
                <a:ext uri="{FF2B5EF4-FFF2-40B4-BE49-F238E27FC236}">
                  <a16:creationId xmlns:a16="http://schemas.microsoft.com/office/drawing/2014/main" id="{F46F5CE7-2889-43D5-AAA6-43BFF8DFCA1A}"/>
                </a:ext>
              </a:extLst>
            </p:cNvPr>
            <p:cNvSpPr/>
            <p:nvPr/>
          </p:nvSpPr>
          <p:spPr>
            <a:xfrm>
              <a:off x="5851029" y="3135480"/>
              <a:ext cx="1299952" cy="900756"/>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4000">
                  <a:schemeClr val="accent3"/>
                </a:gs>
                <a:gs pos="47000">
                  <a:schemeClr val="accent1"/>
                </a:gs>
                <a:gs pos="80000">
                  <a:schemeClr val="accent2">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99" name="Freeform: Shape 398">
              <a:extLst>
                <a:ext uri="{FF2B5EF4-FFF2-40B4-BE49-F238E27FC236}">
                  <a16:creationId xmlns:a16="http://schemas.microsoft.com/office/drawing/2014/main" id="{B1306C7C-7222-491F-B105-3EB3ED01F4D8}"/>
                </a:ext>
              </a:extLst>
            </p:cNvPr>
            <p:cNvSpPr/>
            <p:nvPr/>
          </p:nvSpPr>
          <p:spPr>
            <a:xfrm rot="17017245">
              <a:off x="6860732" y="3763238"/>
              <a:ext cx="407537" cy="15040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00" name="Freeform: Shape 399">
              <a:extLst>
                <a:ext uri="{FF2B5EF4-FFF2-40B4-BE49-F238E27FC236}">
                  <a16:creationId xmlns:a16="http://schemas.microsoft.com/office/drawing/2014/main" id="{44CEB2F2-D2E6-4772-9243-189AC065B166}"/>
                </a:ext>
              </a:extLst>
            </p:cNvPr>
            <p:cNvSpPr/>
            <p:nvPr/>
          </p:nvSpPr>
          <p:spPr>
            <a:xfrm rot="17017245">
              <a:off x="6916525" y="3785071"/>
              <a:ext cx="295949" cy="106736"/>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01" name="Freeform: Shape 400">
              <a:extLst>
                <a:ext uri="{FF2B5EF4-FFF2-40B4-BE49-F238E27FC236}">
                  <a16:creationId xmlns:a16="http://schemas.microsoft.com/office/drawing/2014/main" id="{59102369-6DEF-4B0C-AF6D-84AE8F29C575}"/>
                </a:ext>
              </a:extLst>
            </p:cNvPr>
            <p:cNvSpPr/>
            <p:nvPr/>
          </p:nvSpPr>
          <p:spPr>
            <a:xfrm>
              <a:off x="5324619" y="3766180"/>
              <a:ext cx="840064" cy="769912"/>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4000">
                  <a:schemeClr val="accent3"/>
                </a:gs>
                <a:gs pos="47000">
                  <a:schemeClr val="accent1"/>
                </a:gs>
                <a:gs pos="80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02" name="Freeform: Shape 401">
              <a:extLst>
                <a:ext uri="{FF2B5EF4-FFF2-40B4-BE49-F238E27FC236}">
                  <a16:creationId xmlns:a16="http://schemas.microsoft.com/office/drawing/2014/main" id="{C5726D6A-A167-4DDD-A4DF-F14B56FEE555}"/>
                </a:ext>
              </a:extLst>
            </p:cNvPr>
            <p:cNvSpPr/>
            <p:nvPr/>
          </p:nvSpPr>
          <p:spPr>
            <a:xfrm rot="18380017">
              <a:off x="5950945" y="4381976"/>
              <a:ext cx="257137" cy="97031"/>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03" name="Freeform: Shape 402">
              <a:extLst>
                <a:ext uri="{FF2B5EF4-FFF2-40B4-BE49-F238E27FC236}">
                  <a16:creationId xmlns:a16="http://schemas.microsoft.com/office/drawing/2014/main" id="{E613F3DB-D036-43E8-88E0-FF513741D32D}"/>
                </a:ext>
              </a:extLst>
            </p:cNvPr>
            <p:cNvSpPr/>
            <p:nvPr/>
          </p:nvSpPr>
          <p:spPr>
            <a:xfrm rot="18380017">
              <a:off x="5984906" y="4396533"/>
              <a:ext cx="189212" cy="67921"/>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a:gsLst>
                <a:gs pos="26000">
                  <a:schemeClr val="accent1"/>
                </a:gs>
                <a:gs pos="0">
                  <a:schemeClr val="accent3">
                    <a:lumMod val="60000"/>
                    <a:lumOff val="40000"/>
                  </a:schemeClr>
                </a:gs>
                <a:gs pos="100000">
                  <a:schemeClr val="accent1">
                    <a:lumMod val="50000"/>
                  </a:schemeClr>
                </a:gs>
              </a:gsLst>
              <a:lin ang="168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04" name="Freeform: Shape 403">
              <a:extLst>
                <a:ext uri="{FF2B5EF4-FFF2-40B4-BE49-F238E27FC236}">
                  <a16:creationId xmlns:a16="http://schemas.microsoft.com/office/drawing/2014/main" id="{0715426F-B5DD-45E0-81B0-624C06A46E28}"/>
                </a:ext>
              </a:extLst>
            </p:cNvPr>
            <p:cNvSpPr/>
            <p:nvPr/>
          </p:nvSpPr>
          <p:spPr>
            <a:xfrm>
              <a:off x="4354330" y="4576386"/>
              <a:ext cx="985615" cy="1545118"/>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4000">
                  <a:schemeClr val="accent3"/>
                </a:gs>
                <a:gs pos="66000">
                  <a:schemeClr val="accent1"/>
                </a:gs>
                <a:gs pos="92000">
                  <a:schemeClr val="accent2">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05" name="Freeform: Shape 404">
              <a:extLst>
                <a:ext uri="{FF2B5EF4-FFF2-40B4-BE49-F238E27FC236}">
                  <a16:creationId xmlns:a16="http://schemas.microsoft.com/office/drawing/2014/main" id="{0D2BB685-2331-4A8E-B150-8EFDA91055B2}"/>
                </a:ext>
              </a:extLst>
            </p:cNvPr>
            <p:cNvSpPr/>
            <p:nvPr/>
          </p:nvSpPr>
          <p:spPr>
            <a:xfrm rot="20853641">
              <a:off x="4904733" y="5930109"/>
              <a:ext cx="441477" cy="18435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06" name="Freeform: Shape 405">
              <a:extLst>
                <a:ext uri="{FF2B5EF4-FFF2-40B4-BE49-F238E27FC236}">
                  <a16:creationId xmlns:a16="http://schemas.microsoft.com/office/drawing/2014/main" id="{C7193D59-A0F8-41BB-9CE0-0564392199D1}"/>
                </a:ext>
              </a:extLst>
            </p:cNvPr>
            <p:cNvSpPr/>
            <p:nvPr/>
          </p:nvSpPr>
          <p:spPr>
            <a:xfrm rot="20853641">
              <a:off x="4965376" y="5959219"/>
              <a:ext cx="320191" cy="126135"/>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a:gsLst>
                <a:gs pos="26000">
                  <a:schemeClr val="accent1"/>
                </a:gs>
                <a:gs pos="0">
                  <a:schemeClr val="accent3">
                    <a:lumMod val="60000"/>
                    <a:lumOff val="40000"/>
                  </a:schemeClr>
                </a:gs>
                <a:gs pos="100000">
                  <a:schemeClr val="accent1">
                    <a:lumMod val="50000"/>
                  </a:schemeClr>
                </a:gs>
              </a:gsLst>
              <a:lin ang="16200000" scaled="0"/>
            </a:gradFill>
            <a:ln w="9525"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8677B331-5970-4C69-B9C0-6AD42E4C53DD}"/>
                </a:ext>
              </a:extLst>
            </p:cNvPr>
            <p:cNvSpPr/>
            <p:nvPr/>
          </p:nvSpPr>
          <p:spPr>
            <a:xfrm>
              <a:off x="3685886" y="4979063"/>
              <a:ext cx="918297" cy="1205638"/>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4000">
                  <a:schemeClr val="accent3"/>
                </a:gs>
                <a:gs pos="66000">
                  <a:schemeClr val="accent1"/>
                </a:gs>
                <a:gs pos="82000">
                  <a:schemeClr val="accent2">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08" name="Freeform: Shape 407">
              <a:extLst>
                <a:ext uri="{FF2B5EF4-FFF2-40B4-BE49-F238E27FC236}">
                  <a16:creationId xmlns:a16="http://schemas.microsoft.com/office/drawing/2014/main" id="{43E2C202-9F84-4D16-9E57-F602D852F716}"/>
                </a:ext>
              </a:extLst>
            </p:cNvPr>
            <p:cNvSpPr/>
            <p:nvPr/>
          </p:nvSpPr>
          <p:spPr>
            <a:xfrm rot="17332840">
              <a:off x="3797079" y="5904955"/>
              <a:ext cx="140694" cy="383271"/>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09" name="Freeform: Shape 408">
              <a:extLst>
                <a:ext uri="{FF2B5EF4-FFF2-40B4-BE49-F238E27FC236}">
                  <a16:creationId xmlns:a16="http://schemas.microsoft.com/office/drawing/2014/main" id="{907744E1-3289-4B14-90D4-241A1354A0FE}"/>
                </a:ext>
              </a:extLst>
            </p:cNvPr>
            <p:cNvSpPr/>
            <p:nvPr/>
          </p:nvSpPr>
          <p:spPr>
            <a:xfrm rot="17332840">
              <a:off x="3818909" y="5958321"/>
              <a:ext cx="97031" cy="276537"/>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a:gsLst>
                <a:gs pos="26000">
                  <a:schemeClr val="accent1"/>
                </a:gs>
                <a:gs pos="0">
                  <a:schemeClr val="accent3">
                    <a:lumMod val="60000"/>
                    <a:lumOff val="40000"/>
                  </a:schemeClr>
                </a:gs>
                <a:gs pos="100000">
                  <a:schemeClr val="accent1">
                    <a:lumMod val="50000"/>
                  </a:schemeClr>
                </a:gs>
              </a:gsLst>
              <a:lin ang="21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10" name="Freeform: Shape 409">
              <a:extLst>
                <a:ext uri="{FF2B5EF4-FFF2-40B4-BE49-F238E27FC236}">
                  <a16:creationId xmlns:a16="http://schemas.microsoft.com/office/drawing/2014/main" id="{4A7546D4-37B3-4AE7-95D6-D7B29DD7FB95}"/>
                </a:ext>
              </a:extLst>
            </p:cNvPr>
            <p:cNvSpPr/>
            <p:nvPr/>
          </p:nvSpPr>
          <p:spPr>
            <a:xfrm>
              <a:off x="2713521" y="4251321"/>
              <a:ext cx="1073180" cy="1118481"/>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a:gsLst>
                <a:gs pos="4000">
                  <a:schemeClr val="accent3"/>
                </a:gs>
                <a:gs pos="55000">
                  <a:schemeClr val="accent1"/>
                </a:gs>
                <a:gs pos="73000">
                  <a:schemeClr val="accent2">
                    <a:alpha val="0"/>
                  </a:schemeClr>
                </a:gs>
              </a:gsLst>
              <a:lin ang="18600000" scaled="0"/>
            </a:gradFill>
            <a:ln w="9525"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C3B54A31-6DAF-4D6B-A765-DA2C120BC3D8}"/>
                </a:ext>
              </a:extLst>
            </p:cNvPr>
            <p:cNvSpPr/>
            <p:nvPr/>
          </p:nvSpPr>
          <p:spPr>
            <a:xfrm rot="18633318">
              <a:off x="2790046" y="5066929"/>
              <a:ext cx="130994" cy="354170"/>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12" name="Freeform: Shape 411">
              <a:extLst>
                <a:ext uri="{FF2B5EF4-FFF2-40B4-BE49-F238E27FC236}">
                  <a16:creationId xmlns:a16="http://schemas.microsoft.com/office/drawing/2014/main" id="{12F01310-FC28-4062-995B-EA5ABBE08CCD}"/>
                </a:ext>
              </a:extLst>
            </p:cNvPr>
            <p:cNvSpPr/>
            <p:nvPr/>
          </p:nvSpPr>
          <p:spPr>
            <a:xfrm rot="18633318">
              <a:off x="2811876" y="5115447"/>
              <a:ext cx="87328" cy="257136"/>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a:gsLst>
                <a:gs pos="26000">
                  <a:schemeClr val="accent1"/>
                </a:gs>
                <a:gs pos="0">
                  <a:schemeClr val="accent3">
                    <a:lumMod val="60000"/>
                    <a:lumOff val="40000"/>
                  </a:schemeClr>
                </a:gs>
                <a:gs pos="100000">
                  <a:schemeClr val="accent1">
                    <a:lumMod val="50000"/>
                  </a:schemeClr>
                </a:gs>
              </a:gsLst>
              <a:lin ang="204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13" name="Freeform: Shape 412">
              <a:extLst>
                <a:ext uri="{FF2B5EF4-FFF2-40B4-BE49-F238E27FC236}">
                  <a16:creationId xmlns:a16="http://schemas.microsoft.com/office/drawing/2014/main" id="{C50A62A1-2B05-4668-86FD-09BA1B724EE7}"/>
                </a:ext>
              </a:extLst>
            </p:cNvPr>
            <p:cNvSpPr/>
            <p:nvPr/>
          </p:nvSpPr>
          <p:spPr>
            <a:xfrm>
              <a:off x="5627859" y="4481780"/>
              <a:ext cx="1192825" cy="1192825"/>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4000">
                  <a:schemeClr val="accent3"/>
                </a:gs>
                <a:gs pos="72000">
                  <a:schemeClr val="accent1"/>
                </a:gs>
                <a:gs pos="77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14" name="Freeform: Shape 413">
              <a:extLst>
                <a:ext uri="{FF2B5EF4-FFF2-40B4-BE49-F238E27FC236}">
                  <a16:creationId xmlns:a16="http://schemas.microsoft.com/office/drawing/2014/main" id="{DD936BD5-DB44-4E90-998A-5DD515D380B7}"/>
                </a:ext>
              </a:extLst>
            </p:cNvPr>
            <p:cNvSpPr/>
            <p:nvPr/>
          </p:nvSpPr>
          <p:spPr>
            <a:xfrm>
              <a:off x="6537520" y="5397716"/>
              <a:ext cx="279308" cy="280312"/>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solidFill>
              <a:schemeClr val="accent3">
                <a:lumMod val="60000"/>
                <a:lumOff val="40000"/>
              </a:schemeClr>
            </a:solidFill>
            <a:ln w="9525"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B679CA23-5323-44BD-AFE0-DE3FE3FD339E}"/>
                </a:ext>
              </a:extLst>
            </p:cNvPr>
            <p:cNvSpPr/>
            <p:nvPr/>
          </p:nvSpPr>
          <p:spPr>
            <a:xfrm>
              <a:off x="4260539" y="3186813"/>
              <a:ext cx="584459" cy="58445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4000">
                  <a:schemeClr val="accent3">
                    <a:lumMod val="60000"/>
                    <a:lumOff val="40000"/>
                  </a:schemeClr>
                </a:gs>
                <a:gs pos="100000">
                  <a:schemeClr val="accent3"/>
                </a:gs>
              </a:gsLst>
              <a:path path="circle">
                <a:fillToRect r="100000" b="100000"/>
              </a:path>
              <a:tileRect l="-100000" t="-100000"/>
            </a:gradFill>
            <a:ln w="9525" cap="flat">
              <a:noFill/>
              <a:prstDash val="solid"/>
              <a:miter/>
            </a:ln>
            <a:effectLst>
              <a:outerShdw dist="50800" dir="27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16" name="Freeform 59">
              <a:extLst>
                <a:ext uri="{FF2B5EF4-FFF2-40B4-BE49-F238E27FC236}">
                  <a16:creationId xmlns:a16="http://schemas.microsoft.com/office/drawing/2014/main" id="{DC336410-90D7-4FA0-8B4E-A70EB9918BE1}"/>
                </a:ext>
              </a:extLst>
            </p:cNvPr>
            <p:cNvSpPr/>
            <p:nvPr/>
          </p:nvSpPr>
          <p:spPr>
            <a:xfrm>
              <a:off x="4317133" y="3243407"/>
              <a:ext cx="471271" cy="47126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17" name="Freeform: Shape 416">
              <a:extLst>
                <a:ext uri="{FF2B5EF4-FFF2-40B4-BE49-F238E27FC236}">
                  <a16:creationId xmlns:a16="http://schemas.microsoft.com/office/drawing/2014/main" id="{4976553C-6DF8-44A5-A0FC-C34F8045C63E}"/>
                </a:ext>
              </a:extLst>
            </p:cNvPr>
            <p:cNvSpPr/>
            <p:nvPr/>
          </p:nvSpPr>
          <p:spPr>
            <a:xfrm>
              <a:off x="3661539" y="4040903"/>
              <a:ext cx="455941" cy="455941"/>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4000">
                  <a:schemeClr val="accent3">
                    <a:lumMod val="60000"/>
                    <a:lumOff val="40000"/>
                  </a:schemeClr>
                </a:gs>
                <a:gs pos="100000">
                  <a:schemeClr val="accent3"/>
                </a:gs>
              </a:gsLst>
              <a:path path="circle">
                <a:fillToRect t="100000" r="100000"/>
              </a:path>
              <a:tileRect l="-100000" b="-100000"/>
            </a:gradFill>
            <a:ln w="9525" cap="flat">
              <a:noFill/>
              <a:prstDash val="solid"/>
              <a:miter/>
            </a:ln>
            <a:effectLst>
              <a:outerShdw dist="50800" dir="19800000" sx="103000" sy="103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18" name="Freeform 60">
              <a:extLst>
                <a:ext uri="{FF2B5EF4-FFF2-40B4-BE49-F238E27FC236}">
                  <a16:creationId xmlns:a16="http://schemas.microsoft.com/office/drawing/2014/main" id="{F287BE7E-EE50-4961-8EEE-0C76126987E8}"/>
                </a:ext>
              </a:extLst>
            </p:cNvPr>
            <p:cNvSpPr/>
            <p:nvPr/>
          </p:nvSpPr>
          <p:spPr>
            <a:xfrm>
              <a:off x="3705686" y="4085050"/>
              <a:ext cx="367640" cy="367640"/>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19" name="Freeform: Shape 418">
              <a:extLst>
                <a:ext uri="{FF2B5EF4-FFF2-40B4-BE49-F238E27FC236}">
                  <a16:creationId xmlns:a16="http://schemas.microsoft.com/office/drawing/2014/main" id="{3552544D-ACA5-42C8-89B0-68677FE85076}"/>
                </a:ext>
              </a:extLst>
            </p:cNvPr>
            <p:cNvSpPr/>
            <p:nvPr/>
          </p:nvSpPr>
          <p:spPr>
            <a:xfrm>
              <a:off x="4774924" y="4109973"/>
              <a:ext cx="631575" cy="63157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13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20" name="Freeform 61">
              <a:extLst>
                <a:ext uri="{FF2B5EF4-FFF2-40B4-BE49-F238E27FC236}">
                  <a16:creationId xmlns:a16="http://schemas.microsoft.com/office/drawing/2014/main" id="{DE56F895-564B-42BF-A230-EA55AFC41884}"/>
                </a:ext>
              </a:extLst>
            </p:cNvPr>
            <p:cNvSpPr/>
            <p:nvPr/>
          </p:nvSpPr>
          <p:spPr>
            <a:xfrm>
              <a:off x="4836076" y="4171125"/>
              <a:ext cx="509261" cy="509261"/>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21" name="Freeform: Shape 420">
              <a:extLst>
                <a:ext uri="{FF2B5EF4-FFF2-40B4-BE49-F238E27FC236}">
                  <a16:creationId xmlns:a16="http://schemas.microsoft.com/office/drawing/2014/main" id="{2587680E-7FA9-43D8-A4B0-F85AE866B701}"/>
                </a:ext>
              </a:extLst>
            </p:cNvPr>
            <p:cNvSpPr/>
            <p:nvPr/>
          </p:nvSpPr>
          <p:spPr>
            <a:xfrm rot="13139795">
              <a:off x="2660336" y="2605476"/>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4000">
                  <a:schemeClr val="accent3"/>
                </a:gs>
                <a:gs pos="49000">
                  <a:schemeClr val="accent1"/>
                </a:gs>
                <a:gs pos="86000">
                  <a:schemeClr val="accent2">
                    <a:alpha val="0"/>
                  </a:schemeClr>
                </a:gs>
              </a:gsLst>
              <a:lin ang="7800000" scaled="0"/>
              <a:tileRect/>
            </a:gradFill>
            <a:ln w="9525" cap="flat">
              <a:noFill/>
              <a:prstDash val="solid"/>
              <a:miter/>
            </a:ln>
          </p:spPr>
          <p:txBody>
            <a:bodyPr rtlCol="0" anchor="ctr"/>
            <a:lstStyle/>
            <a:p>
              <a:endParaRPr lang="en-ID"/>
            </a:p>
          </p:txBody>
        </p:sp>
        <p:sp>
          <p:nvSpPr>
            <p:cNvPr id="422" name="Freeform: Shape 421">
              <a:extLst>
                <a:ext uri="{FF2B5EF4-FFF2-40B4-BE49-F238E27FC236}">
                  <a16:creationId xmlns:a16="http://schemas.microsoft.com/office/drawing/2014/main" id="{FE262AED-B2EA-4DF3-916D-2D86E726B2B0}"/>
                </a:ext>
              </a:extLst>
            </p:cNvPr>
            <p:cNvSpPr/>
            <p:nvPr/>
          </p:nvSpPr>
          <p:spPr>
            <a:xfrm rot="10755510">
              <a:off x="2521236" y="31514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23" name="Freeform: Shape 422">
              <a:extLst>
                <a:ext uri="{FF2B5EF4-FFF2-40B4-BE49-F238E27FC236}">
                  <a16:creationId xmlns:a16="http://schemas.microsoft.com/office/drawing/2014/main" id="{F0771DF5-F0D4-4902-81B8-F8D528F1E514}"/>
                </a:ext>
              </a:extLst>
            </p:cNvPr>
            <p:cNvSpPr/>
            <p:nvPr/>
          </p:nvSpPr>
          <p:spPr>
            <a:xfrm rot="10755510">
              <a:off x="2550349" y="3214561"/>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24" name="Freeform: Shape 423">
              <a:extLst>
                <a:ext uri="{FF2B5EF4-FFF2-40B4-BE49-F238E27FC236}">
                  <a16:creationId xmlns:a16="http://schemas.microsoft.com/office/drawing/2014/main" id="{A891C990-4A0A-4617-AEAE-BF4F33DD1A8A}"/>
                </a:ext>
              </a:extLst>
            </p:cNvPr>
            <p:cNvSpPr/>
            <p:nvPr/>
          </p:nvSpPr>
          <p:spPr>
            <a:xfrm rot="8043202">
              <a:off x="3642874" y="2694725"/>
              <a:ext cx="424343" cy="424343"/>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30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25" name="Freeform 61">
              <a:extLst>
                <a:ext uri="{FF2B5EF4-FFF2-40B4-BE49-F238E27FC236}">
                  <a16:creationId xmlns:a16="http://schemas.microsoft.com/office/drawing/2014/main" id="{372B84AD-34C3-4A47-B919-6ECBD79B8E46}"/>
                </a:ext>
              </a:extLst>
            </p:cNvPr>
            <p:cNvSpPr/>
            <p:nvPr/>
          </p:nvSpPr>
          <p:spPr>
            <a:xfrm rot="8043202">
              <a:off x="3683969" y="2735815"/>
              <a:ext cx="342162" cy="34216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26" name="Freeform: Shape 425">
              <a:extLst>
                <a:ext uri="{FF2B5EF4-FFF2-40B4-BE49-F238E27FC236}">
                  <a16:creationId xmlns:a16="http://schemas.microsoft.com/office/drawing/2014/main" id="{62024BAD-5293-45A3-B75B-9F0FF3FC5F85}"/>
                </a:ext>
              </a:extLst>
            </p:cNvPr>
            <p:cNvSpPr/>
            <p:nvPr/>
          </p:nvSpPr>
          <p:spPr>
            <a:xfrm rot="9637721">
              <a:off x="4758746" y="2349276"/>
              <a:ext cx="336895" cy="33689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4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27" name="Freeform 61">
              <a:extLst>
                <a:ext uri="{FF2B5EF4-FFF2-40B4-BE49-F238E27FC236}">
                  <a16:creationId xmlns:a16="http://schemas.microsoft.com/office/drawing/2014/main" id="{FB55556B-3DBE-401A-B608-D3819F984E84}"/>
                </a:ext>
              </a:extLst>
            </p:cNvPr>
            <p:cNvSpPr/>
            <p:nvPr/>
          </p:nvSpPr>
          <p:spPr>
            <a:xfrm rot="9637721">
              <a:off x="4791372" y="2381900"/>
              <a:ext cx="271650" cy="271650"/>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sp>
        <p:nvSpPr>
          <p:cNvPr id="850" name="Shape">
            <a:extLst>
              <a:ext uri="{FF2B5EF4-FFF2-40B4-BE49-F238E27FC236}">
                <a16:creationId xmlns:a16="http://schemas.microsoft.com/office/drawing/2014/main" id="{29E3E47F-F1DD-4FB8-9D7C-17080DAC0E79}"/>
              </a:ext>
            </a:extLst>
          </p:cNvPr>
          <p:cNvSpPr>
            <a:spLocks noChangeAspect="1"/>
          </p:cNvSpPr>
          <p:nvPr/>
        </p:nvSpPr>
        <p:spPr>
          <a:xfrm flipH="1">
            <a:off x="6480480" y="5510398"/>
            <a:ext cx="202904" cy="206923"/>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85000"/>
              <a:alpha val="15000"/>
            </a:schemeClr>
          </a:solidFill>
          <a:ln w="10796" cap="flat">
            <a:noFill/>
            <a:prstDash val="solid"/>
            <a:miter/>
          </a:ln>
        </p:spPr>
        <p:txBody>
          <a:bodyPr rtlCol="0" anchor="ctr"/>
          <a:lstStyle/>
          <a:p>
            <a:endParaRPr lang="en-ID">
              <a:solidFill>
                <a:schemeClr val="tx1"/>
              </a:solidFill>
            </a:endParaRPr>
          </a:p>
        </p:txBody>
      </p:sp>
      <p:sp>
        <p:nvSpPr>
          <p:cNvPr id="854" name="Shape">
            <a:extLst>
              <a:ext uri="{FF2B5EF4-FFF2-40B4-BE49-F238E27FC236}">
                <a16:creationId xmlns:a16="http://schemas.microsoft.com/office/drawing/2014/main" id="{08498BF4-6E97-4786-8032-FB562B971EED}"/>
              </a:ext>
            </a:extLst>
          </p:cNvPr>
          <p:cNvSpPr>
            <a:spLocks noChangeAspect="1"/>
          </p:cNvSpPr>
          <p:nvPr/>
        </p:nvSpPr>
        <p:spPr>
          <a:xfrm flipH="1">
            <a:off x="3235652" y="5644191"/>
            <a:ext cx="544601" cy="555389"/>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85000"/>
              <a:alpha val="15000"/>
            </a:schemeClr>
          </a:solidFill>
          <a:ln w="10796" cap="flat">
            <a:noFill/>
            <a:prstDash val="solid"/>
            <a:miter/>
          </a:ln>
        </p:spPr>
        <p:txBody>
          <a:bodyPr rtlCol="0" anchor="ctr"/>
          <a:lstStyle/>
          <a:p>
            <a:endParaRPr lang="en-ID">
              <a:solidFill>
                <a:schemeClr val="tx1"/>
              </a:solidFill>
            </a:endParaRPr>
          </a:p>
        </p:txBody>
      </p:sp>
      <p:sp>
        <p:nvSpPr>
          <p:cNvPr id="858" name="Shape">
            <a:extLst>
              <a:ext uri="{FF2B5EF4-FFF2-40B4-BE49-F238E27FC236}">
                <a16:creationId xmlns:a16="http://schemas.microsoft.com/office/drawing/2014/main" id="{77C8D452-A0EF-4BDF-BCEF-2808B039A8B6}"/>
              </a:ext>
            </a:extLst>
          </p:cNvPr>
          <p:cNvSpPr>
            <a:spLocks noChangeAspect="1"/>
          </p:cNvSpPr>
          <p:nvPr/>
        </p:nvSpPr>
        <p:spPr>
          <a:xfrm flipH="1">
            <a:off x="10203377" y="4976229"/>
            <a:ext cx="290876" cy="296637"/>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85000"/>
              <a:alpha val="15000"/>
            </a:schemeClr>
          </a:solidFill>
          <a:ln w="10796" cap="flat">
            <a:noFill/>
            <a:prstDash val="solid"/>
            <a:miter/>
          </a:ln>
        </p:spPr>
        <p:txBody>
          <a:bodyPr rtlCol="0" anchor="ctr"/>
          <a:lstStyle/>
          <a:p>
            <a:endParaRPr lang="en-ID">
              <a:solidFill>
                <a:schemeClr val="tx1"/>
              </a:solidFill>
            </a:endParaRPr>
          </a:p>
        </p:txBody>
      </p:sp>
      <p:sp>
        <p:nvSpPr>
          <p:cNvPr id="861" name="Shape">
            <a:extLst>
              <a:ext uri="{FF2B5EF4-FFF2-40B4-BE49-F238E27FC236}">
                <a16:creationId xmlns:a16="http://schemas.microsoft.com/office/drawing/2014/main" id="{86E673B3-5957-4D12-98E4-C3BBFF64D9BF}"/>
              </a:ext>
            </a:extLst>
          </p:cNvPr>
          <p:cNvSpPr>
            <a:spLocks noChangeAspect="1"/>
          </p:cNvSpPr>
          <p:nvPr/>
        </p:nvSpPr>
        <p:spPr>
          <a:xfrm flipH="1">
            <a:off x="327087" y="1531959"/>
            <a:ext cx="102703" cy="104737"/>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85000"/>
              <a:alpha val="15000"/>
            </a:schemeClr>
          </a:solidFill>
          <a:ln w="10796" cap="flat">
            <a:noFill/>
            <a:prstDash val="solid"/>
            <a:miter/>
          </a:ln>
        </p:spPr>
        <p:txBody>
          <a:bodyPr rtlCol="0" anchor="ctr"/>
          <a:lstStyle/>
          <a:p>
            <a:endParaRPr lang="en-ID">
              <a:solidFill>
                <a:schemeClr val="tx1"/>
              </a:solidFill>
            </a:endParaRPr>
          </a:p>
        </p:txBody>
      </p:sp>
      <p:sp>
        <p:nvSpPr>
          <p:cNvPr id="862" name="Shape">
            <a:extLst>
              <a:ext uri="{FF2B5EF4-FFF2-40B4-BE49-F238E27FC236}">
                <a16:creationId xmlns:a16="http://schemas.microsoft.com/office/drawing/2014/main" id="{B451D9D5-AD45-46C2-9B83-EBEB7D912B0D}"/>
              </a:ext>
            </a:extLst>
          </p:cNvPr>
          <p:cNvSpPr>
            <a:spLocks noChangeAspect="1"/>
          </p:cNvSpPr>
          <p:nvPr/>
        </p:nvSpPr>
        <p:spPr>
          <a:xfrm flipH="1">
            <a:off x="856083" y="2874119"/>
            <a:ext cx="395120" cy="402946"/>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85000"/>
              <a:alpha val="15000"/>
            </a:schemeClr>
          </a:solidFill>
          <a:ln w="10796" cap="flat">
            <a:noFill/>
            <a:prstDash val="solid"/>
            <a:miter/>
          </a:ln>
        </p:spPr>
        <p:txBody>
          <a:bodyPr rtlCol="0" anchor="ctr"/>
          <a:lstStyle/>
          <a:p>
            <a:endParaRPr lang="en-ID">
              <a:solidFill>
                <a:schemeClr val="tx1"/>
              </a:solidFill>
            </a:endParaRPr>
          </a:p>
        </p:txBody>
      </p:sp>
      <p:sp>
        <p:nvSpPr>
          <p:cNvPr id="863" name="Shape">
            <a:extLst>
              <a:ext uri="{FF2B5EF4-FFF2-40B4-BE49-F238E27FC236}">
                <a16:creationId xmlns:a16="http://schemas.microsoft.com/office/drawing/2014/main" id="{C2F21270-C6A2-4BC3-95F6-99011677DAC3}"/>
              </a:ext>
            </a:extLst>
          </p:cNvPr>
          <p:cNvSpPr>
            <a:spLocks noChangeAspect="1"/>
          </p:cNvSpPr>
          <p:nvPr/>
        </p:nvSpPr>
        <p:spPr>
          <a:xfrm flipH="1">
            <a:off x="8958231" y="477207"/>
            <a:ext cx="377102" cy="384572"/>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85000"/>
              <a:alpha val="15000"/>
            </a:schemeClr>
          </a:solidFill>
          <a:ln w="10796" cap="flat">
            <a:noFill/>
            <a:prstDash val="solid"/>
            <a:miter/>
          </a:ln>
        </p:spPr>
        <p:txBody>
          <a:bodyPr rtlCol="0" anchor="ctr"/>
          <a:lstStyle/>
          <a:p>
            <a:endParaRPr lang="en-ID">
              <a:solidFill>
                <a:schemeClr val="tx1"/>
              </a:solidFill>
            </a:endParaRPr>
          </a:p>
        </p:txBody>
      </p:sp>
      <p:sp>
        <p:nvSpPr>
          <p:cNvPr id="864" name="Shape">
            <a:extLst>
              <a:ext uri="{FF2B5EF4-FFF2-40B4-BE49-F238E27FC236}">
                <a16:creationId xmlns:a16="http://schemas.microsoft.com/office/drawing/2014/main" id="{2D18E1AD-D8BF-443C-A1D8-221BCA67188D}"/>
              </a:ext>
            </a:extLst>
          </p:cNvPr>
          <p:cNvSpPr>
            <a:spLocks noChangeAspect="1"/>
          </p:cNvSpPr>
          <p:nvPr/>
        </p:nvSpPr>
        <p:spPr>
          <a:xfrm flipH="1">
            <a:off x="11445757" y="1112566"/>
            <a:ext cx="232170" cy="236769"/>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85000"/>
              <a:alpha val="15000"/>
            </a:schemeClr>
          </a:solidFill>
          <a:ln w="10796" cap="flat">
            <a:noFill/>
            <a:prstDash val="solid"/>
            <a:miter/>
          </a:ln>
        </p:spPr>
        <p:txBody>
          <a:bodyPr rtlCol="0" anchor="ctr"/>
          <a:lstStyle/>
          <a:p>
            <a:endParaRPr lang="en-ID">
              <a:solidFill>
                <a:schemeClr val="tx1"/>
              </a:solidFill>
            </a:endParaRPr>
          </a:p>
        </p:txBody>
      </p:sp>
      <p:sp>
        <p:nvSpPr>
          <p:cNvPr id="865" name="Shape">
            <a:extLst>
              <a:ext uri="{FF2B5EF4-FFF2-40B4-BE49-F238E27FC236}">
                <a16:creationId xmlns:a16="http://schemas.microsoft.com/office/drawing/2014/main" id="{C721D05E-8C99-4717-80B7-48E8674799DD}"/>
              </a:ext>
            </a:extLst>
          </p:cNvPr>
          <p:cNvSpPr>
            <a:spLocks noChangeAspect="1"/>
          </p:cNvSpPr>
          <p:nvPr/>
        </p:nvSpPr>
        <p:spPr>
          <a:xfrm flipH="1">
            <a:off x="1994381" y="896161"/>
            <a:ext cx="213159" cy="217381"/>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85000"/>
              <a:alpha val="15000"/>
            </a:schemeClr>
          </a:solidFill>
          <a:ln w="10796" cap="flat">
            <a:noFill/>
            <a:prstDash val="solid"/>
            <a:miter/>
          </a:ln>
        </p:spPr>
        <p:txBody>
          <a:bodyPr rtlCol="0" anchor="ctr"/>
          <a:lstStyle/>
          <a:p>
            <a:endParaRPr lang="en-ID">
              <a:solidFill>
                <a:schemeClr val="tx1"/>
              </a:solidFill>
            </a:endParaRPr>
          </a:p>
        </p:txBody>
      </p:sp>
      <p:grpSp>
        <p:nvGrpSpPr>
          <p:cNvPr id="86" name="Group 85">
            <a:extLst>
              <a:ext uri="{FF2B5EF4-FFF2-40B4-BE49-F238E27FC236}">
                <a16:creationId xmlns:a16="http://schemas.microsoft.com/office/drawing/2014/main" id="{D006109F-DBD5-42A2-9394-A07309B998D9}"/>
              </a:ext>
            </a:extLst>
          </p:cNvPr>
          <p:cNvGrpSpPr/>
          <p:nvPr/>
        </p:nvGrpSpPr>
        <p:grpSpPr>
          <a:xfrm>
            <a:off x="8079346" y="180330"/>
            <a:ext cx="2554357" cy="2499595"/>
            <a:chOff x="1847050" y="663755"/>
            <a:chExt cx="5641903" cy="5520946"/>
          </a:xfrm>
          <a:effectLst>
            <a:outerShdw blurRad="254000" dist="25400" dir="5400000" sx="90000" sy="-19000" rotWithShape="0">
              <a:prstClr val="black">
                <a:alpha val="10000"/>
              </a:prstClr>
            </a:outerShdw>
          </a:effectLst>
        </p:grpSpPr>
        <p:sp>
          <p:nvSpPr>
            <p:cNvPr id="5" name="Freeform: Shape 4">
              <a:extLst>
                <a:ext uri="{FF2B5EF4-FFF2-40B4-BE49-F238E27FC236}">
                  <a16:creationId xmlns:a16="http://schemas.microsoft.com/office/drawing/2014/main" id="{F395DD88-1099-4132-AA36-0CD0CC36846C}"/>
                </a:ext>
              </a:extLst>
            </p:cNvPr>
            <p:cNvSpPr/>
            <p:nvPr/>
          </p:nvSpPr>
          <p:spPr>
            <a:xfrm>
              <a:off x="4723047" y="1512338"/>
              <a:ext cx="461031" cy="582487"/>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4000">
                  <a:schemeClr val="accent3"/>
                </a:gs>
                <a:gs pos="40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 name="Freeform: Shape 5">
              <a:extLst>
                <a:ext uri="{FF2B5EF4-FFF2-40B4-BE49-F238E27FC236}">
                  <a16:creationId xmlns:a16="http://schemas.microsoft.com/office/drawing/2014/main" id="{16678280-4A44-4E2F-BCAF-DF2B2F3656F4}"/>
                </a:ext>
              </a:extLst>
            </p:cNvPr>
            <p:cNvSpPr/>
            <p:nvPr/>
          </p:nvSpPr>
          <p:spPr>
            <a:xfrm>
              <a:off x="4968051" y="1508877"/>
              <a:ext cx="208983" cy="71686"/>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 name="Freeform: Shape 7">
              <a:extLst>
                <a:ext uri="{FF2B5EF4-FFF2-40B4-BE49-F238E27FC236}">
                  <a16:creationId xmlns:a16="http://schemas.microsoft.com/office/drawing/2014/main" id="{8A64CDFC-6384-4843-86B5-163016711375}"/>
                </a:ext>
              </a:extLst>
            </p:cNvPr>
            <p:cNvSpPr/>
            <p:nvPr/>
          </p:nvSpPr>
          <p:spPr>
            <a:xfrm>
              <a:off x="6020833" y="3817122"/>
              <a:ext cx="633442" cy="495735"/>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4000">
                  <a:schemeClr val="accent3"/>
                </a:gs>
                <a:gs pos="36000">
                  <a:schemeClr val="accent1"/>
                </a:gs>
                <a:gs pos="100000">
                  <a:schemeClr val="accent2"/>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 name="Freeform: Shape 8">
              <a:extLst>
                <a:ext uri="{FF2B5EF4-FFF2-40B4-BE49-F238E27FC236}">
                  <a16:creationId xmlns:a16="http://schemas.microsoft.com/office/drawing/2014/main" id="{85F1BC81-78FF-4A60-A0C7-EF708C8EB1A4}"/>
                </a:ext>
              </a:extLst>
            </p:cNvPr>
            <p:cNvSpPr/>
            <p:nvPr/>
          </p:nvSpPr>
          <p:spPr>
            <a:xfrm>
              <a:off x="6561778" y="4117915"/>
              <a:ext cx="92497" cy="192561"/>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 name="Freeform: Shape 10">
              <a:extLst>
                <a:ext uri="{FF2B5EF4-FFF2-40B4-BE49-F238E27FC236}">
                  <a16:creationId xmlns:a16="http://schemas.microsoft.com/office/drawing/2014/main" id="{8B37EAC6-17A5-4985-8750-9CD23909E366}"/>
                </a:ext>
              </a:extLst>
            </p:cNvPr>
            <p:cNvSpPr/>
            <p:nvPr/>
          </p:nvSpPr>
          <p:spPr>
            <a:xfrm>
              <a:off x="1850554" y="3295581"/>
              <a:ext cx="1266635" cy="845058"/>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4000">
                  <a:schemeClr val="accent3"/>
                </a:gs>
                <a:gs pos="66000">
                  <a:schemeClr val="accent1"/>
                </a:gs>
                <a:gs pos="100000">
                  <a:schemeClr val="accent1"/>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 name="Freeform: Shape 11">
              <a:extLst>
                <a:ext uri="{FF2B5EF4-FFF2-40B4-BE49-F238E27FC236}">
                  <a16:creationId xmlns:a16="http://schemas.microsoft.com/office/drawing/2014/main" id="{0A042D0F-A60F-4E10-A042-86667612AC5B}"/>
                </a:ext>
              </a:extLst>
            </p:cNvPr>
            <p:cNvSpPr/>
            <p:nvPr/>
          </p:nvSpPr>
          <p:spPr>
            <a:xfrm>
              <a:off x="1847050" y="3783767"/>
              <a:ext cx="147008" cy="359299"/>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 name="Freeform: Shape 13">
              <a:extLst>
                <a:ext uri="{FF2B5EF4-FFF2-40B4-BE49-F238E27FC236}">
                  <a16:creationId xmlns:a16="http://schemas.microsoft.com/office/drawing/2014/main" id="{448A71CD-4D0D-4744-AAB1-1A9B3524FEC5}"/>
                </a:ext>
              </a:extLst>
            </p:cNvPr>
            <p:cNvSpPr/>
            <p:nvPr/>
          </p:nvSpPr>
          <p:spPr>
            <a:xfrm>
              <a:off x="5142706" y="986429"/>
              <a:ext cx="1136555" cy="1326715"/>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4000">
                  <a:schemeClr val="accent3"/>
                </a:gs>
                <a:gs pos="68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 name="Freeform: Shape 14">
              <a:extLst>
                <a:ext uri="{FF2B5EF4-FFF2-40B4-BE49-F238E27FC236}">
                  <a16:creationId xmlns:a16="http://schemas.microsoft.com/office/drawing/2014/main" id="{81CB72E1-C169-4D30-94FE-9985FC76F5D7}"/>
                </a:ext>
              </a:extLst>
            </p:cNvPr>
            <p:cNvSpPr/>
            <p:nvPr/>
          </p:nvSpPr>
          <p:spPr>
            <a:xfrm>
              <a:off x="5926227" y="986429"/>
              <a:ext cx="353762" cy="235120"/>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 name="Freeform: Shape 16">
              <a:extLst>
                <a:ext uri="{FF2B5EF4-FFF2-40B4-BE49-F238E27FC236}">
                  <a16:creationId xmlns:a16="http://schemas.microsoft.com/office/drawing/2014/main" id="{4FC3FB06-F2EB-4CD5-9B68-04FC37A0E36A}"/>
                </a:ext>
              </a:extLst>
            </p:cNvPr>
            <p:cNvSpPr/>
            <p:nvPr/>
          </p:nvSpPr>
          <p:spPr>
            <a:xfrm>
              <a:off x="4017150" y="663755"/>
              <a:ext cx="824761" cy="1176366"/>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4000">
                  <a:schemeClr val="accent3"/>
                </a:gs>
                <a:gs pos="68000">
                  <a:schemeClr val="accent1"/>
                </a:gs>
                <a:gs pos="100000">
                  <a:schemeClr val="accent2"/>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 name="Freeform: Shape 17">
              <a:extLst>
                <a:ext uri="{FF2B5EF4-FFF2-40B4-BE49-F238E27FC236}">
                  <a16:creationId xmlns:a16="http://schemas.microsoft.com/office/drawing/2014/main" id="{6B4E4ED8-F9D3-4F93-BF0C-23317A8A35C4}"/>
                </a:ext>
              </a:extLst>
            </p:cNvPr>
            <p:cNvSpPr/>
            <p:nvPr/>
          </p:nvSpPr>
          <p:spPr>
            <a:xfrm>
              <a:off x="4133375" y="668607"/>
              <a:ext cx="371350" cy="109028"/>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 name="Freeform: Shape 19">
              <a:extLst>
                <a:ext uri="{FF2B5EF4-FFF2-40B4-BE49-F238E27FC236}">
                  <a16:creationId xmlns:a16="http://schemas.microsoft.com/office/drawing/2014/main" id="{19E3674C-1E12-4191-BBC2-2F75FC288B5E}"/>
                </a:ext>
              </a:extLst>
            </p:cNvPr>
            <p:cNvSpPr/>
            <p:nvPr/>
          </p:nvSpPr>
          <p:spPr>
            <a:xfrm rot="21024997">
              <a:off x="6225176" y="2561848"/>
              <a:ext cx="1263777" cy="805355"/>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4000">
                  <a:schemeClr val="accent3"/>
                </a:gs>
                <a:gs pos="66000">
                  <a:schemeClr val="accent1"/>
                </a:gs>
                <a:gs pos="100000">
                  <a:schemeClr val="accent1"/>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 name="Freeform: Shape 20">
              <a:extLst>
                <a:ext uri="{FF2B5EF4-FFF2-40B4-BE49-F238E27FC236}">
                  <a16:creationId xmlns:a16="http://schemas.microsoft.com/office/drawing/2014/main" id="{EBCC2806-1D80-4E58-9AD8-794F8F718AF4}"/>
                </a:ext>
              </a:extLst>
            </p:cNvPr>
            <p:cNvSpPr/>
            <p:nvPr/>
          </p:nvSpPr>
          <p:spPr>
            <a:xfrm rot="21024997">
              <a:off x="7322906" y="2513392"/>
              <a:ext cx="127080" cy="362666"/>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 name="Freeform: Shape 22">
              <a:extLst>
                <a:ext uri="{FF2B5EF4-FFF2-40B4-BE49-F238E27FC236}">
                  <a16:creationId xmlns:a16="http://schemas.microsoft.com/office/drawing/2014/main" id="{C177B37A-54F2-46D4-8497-29AA7F95CAE0}"/>
                </a:ext>
              </a:extLst>
            </p:cNvPr>
            <p:cNvSpPr/>
            <p:nvPr/>
          </p:nvSpPr>
          <p:spPr>
            <a:xfrm>
              <a:off x="2770305" y="1711556"/>
              <a:ext cx="3706572" cy="3725978"/>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accent1">
                    <a:lumMod val="60000"/>
                    <a:lumOff val="40000"/>
                  </a:schemeClr>
                </a:gs>
                <a:gs pos="54000">
                  <a:schemeClr val="accent2"/>
                </a:gs>
                <a:gs pos="100000">
                  <a:schemeClr val="accent1">
                    <a:lumMod val="7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F87C155F-93EC-4AB3-BCBE-C9BF0D629F2C}"/>
                </a:ext>
              </a:extLst>
            </p:cNvPr>
            <p:cNvSpPr/>
            <p:nvPr/>
          </p:nvSpPr>
          <p:spPr>
            <a:xfrm>
              <a:off x="3119615" y="1849823"/>
              <a:ext cx="3235973" cy="3172901"/>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accent1">
                <a:lumMod val="60000"/>
                <a:lumOff val="40000"/>
                <a:alpha val="25000"/>
              </a:schemeClr>
            </a:solidFill>
            <a:ln w="24568"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20FE44B2-E5C5-49DF-A0FA-1C1D9B5974E7}"/>
                </a:ext>
              </a:extLst>
            </p:cNvPr>
            <p:cNvSpPr/>
            <p:nvPr/>
          </p:nvSpPr>
          <p:spPr>
            <a:xfrm>
              <a:off x="4989881" y="2056649"/>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4000">
                  <a:schemeClr val="accent3"/>
                </a:gs>
                <a:gs pos="47000">
                  <a:schemeClr val="accent1"/>
                </a:gs>
                <a:gs pos="76000">
                  <a:schemeClr val="accent2">
                    <a:alpha val="0"/>
                  </a:schemeClr>
                </a:gs>
              </a:gsLst>
              <a:lin ang="7800000" scaled="0"/>
              <a:tileRect/>
            </a:gradFill>
            <a:ln w="9525"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47697802-C0FA-4C10-8B86-EF7A072AC8F3}"/>
                </a:ext>
              </a:extLst>
            </p:cNvPr>
            <p:cNvSpPr/>
            <p:nvPr/>
          </p:nvSpPr>
          <p:spPr>
            <a:xfrm rot="19215715">
              <a:off x="6303162" y="20096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 name="Freeform: Shape 27">
              <a:extLst>
                <a:ext uri="{FF2B5EF4-FFF2-40B4-BE49-F238E27FC236}">
                  <a16:creationId xmlns:a16="http://schemas.microsoft.com/office/drawing/2014/main" id="{C46BB728-994F-435D-8AC4-75D3D8BAD933}"/>
                </a:ext>
              </a:extLst>
            </p:cNvPr>
            <p:cNvSpPr/>
            <p:nvPr/>
          </p:nvSpPr>
          <p:spPr>
            <a:xfrm rot="19215715">
              <a:off x="6332271" y="2072763"/>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 name="Freeform: Shape 29">
              <a:extLst>
                <a:ext uri="{FF2B5EF4-FFF2-40B4-BE49-F238E27FC236}">
                  <a16:creationId xmlns:a16="http://schemas.microsoft.com/office/drawing/2014/main" id="{0EB29DCB-B15B-434F-B544-9DE2BA974062}"/>
                </a:ext>
              </a:extLst>
            </p:cNvPr>
            <p:cNvSpPr/>
            <p:nvPr/>
          </p:nvSpPr>
          <p:spPr>
            <a:xfrm>
              <a:off x="3163817" y="1291423"/>
              <a:ext cx="1265711" cy="1460786"/>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4000">
                  <a:schemeClr val="accent3"/>
                </a:gs>
                <a:gs pos="56000">
                  <a:schemeClr val="accent1"/>
                </a:gs>
                <a:gs pos="78000">
                  <a:schemeClr val="accent2">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 name="Freeform: Shape 30">
              <a:extLst>
                <a:ext uri="{FF2B5EF4-FFF2-40B4-BE49-F238E27FC236}">
                  <a16:creationId xmlns:a16="http://schemas.microsoft.com/office/drawing/2014/main" id="{DC4B9636-3B2C-48A1-B84F-DD12C4296D57}"/>
                </a:ext>
              </a:extLst>
            </p:cNvPr>
            <p:cNvSpPr/>
            <p:nvPr/>
          </p:nvSpPr>
          <p:spPr>
            <a:xfrm rot="19690937">
              <a:off x="3136437" y="1342967"/>
              <a:ext cx="436620" cy="169796"/>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 name="Freeform: Shape 31">
              <a:extLst>
                <a:ext uri="{FF2B5EF4-FFF2-40B4-BE49-F238E27FC236}">
                  <a16:creationId xmlns:a16="http://schemas.microsoft.com/office/drawing/2014/main" id="{F3962384-73D0-4CAD-8711-66BEFCD81656}"/>
                </a:ext>
              </a:extLst>
            </p:cNvPr>
            <p:cNvSpPr/>
            <p:nvPr/>
          </p:nvSpPr>
          <p:spPr>
            <a:xfrm rot="19690937">
              <a:off x="3194653" y="1369649"/>
              <a:ext cx="320189" cy="11643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2700000" scaled="1"/>
              <a:tileRect/>
            </a:gra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E6A1149C-5415-4CD9-9B42-E35D5DEE3A8A}"/>
                </a:ext>
              </a:extLst>
            </p:cNvPr>
            <p:cNvSpPr/>
            <p:nvPr/>
          </p:nvSpPr>
          <p:spPr>
            <a:xfrm>
              <a:off x="1949082" y="2162573"/>
              <a:ext cx="1539247" cy="1120878"/>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4000">
                  <a:schemeClr val="accent3"/>
                </a:gs>
                <a:gs pos="67000">
                  <a:schemeClr val="accent1"/>
                </a:gs>
                <a:gs pos="82000">
                  <a:schemeClr val="accent2">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5" name="Freeform: Shape 34">
              <a:extLst>
                <a:ext uri="{FF2B5EF4-FFF2-40B4-BE49-F238E27FC236}">
                  <a16:creationId xmlns:a16="http://schemas.microsoft.com/office/drawing/2014/main" id="{1DBE9D61-1A1A-4906-8A61-7338C29DF3DF}"/>
                </a:ext>
              </a:extLst>
            </p:cNvPr>
            <p:cNvSpPr/>
            <p:nvPr/>
          </p:nvSpPr>
          <p:spPr>
            <a:xfrm rot="17546324">
              <a:off x="1861525" y="2265174"/>
              <a:ext cx="402682" cy="179507"/>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6" name="Freeform: Shape 35">
              <a:extLst>
                <a:ext uri="{FF2B5EF4-FFF2-40B4-BE49-F238E27FC236}">
                  <a16:creationId xmlns:a16="http://schemas.microsoft.com/office/drawing/2014/main" id="{7A0DC5A8-17D7-49D6-A4C0-37029DC1891D}"/>
                </a:ext>
              </a:extLst>
            </p:cNvPr>
            <p:cNvSpPr/>
            <p:nvPr/>
          </p:nvSpPr>
          <p:spPr>
            <a:xfrm rot="17546324">
              <a:off x="1914894" y="2291859"/>
              <a:ext cx="295946" cy="126140"/>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4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8" name="Freeform: Shape 37">
              <a:extLst>
                <a:ext uri="{FF2B5EF4-FFF2-40B4-BE49-F238E27FC236}">
                  <a16:creationId xmlns:a16="http://schemas.microsoft.com/office/drawing/2014/main" id="{43925C4C-0A9F-44B9-8368-861A8EE3C281}"/>
                </a:ext>
              </a:extLst>
            </p:cNvPr>
            <p:cNvSpPr/>
            <p:nvPr/>
          </p:nvSpPr>
          <p:spPr>
            <a:xfrm>
              <a:off x="5851029" y="3135480"/>
              <a:ext cx="1299952" cy="900756"/>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4000">
                  <a:schemeClr val="accent3"/>
                </a:gs>
                <a:gs pos="47000">
                  <a:schemeClr val="accent1"/>
                </a:gs>
                <a:gs pos="80000">
                  <a:schemeClr val="accent2">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9" name="Freeform: Shape 38">
              <a:extLst>
                <a:ext uri="{FF2B5EF4-FFF2-40B4-BE49-F238E27FC236}">
                  <a16:creationId xmlns:a16="http://schemas.microsoft.com/office/drawing/2014/main" id="{DA97F944-293B-416E-88A3-E29717E3A959}"/>
                </a:ext>
              </a:extLst>
            </p:cNvPr>
            <p:cNvSpPr/>
            <p:nvPr/>
          </p:nvSpPr>
          <p:spPr>
            <a:xfrm rot="17017245">
              <a:off x="6860732" y="3763238"/>
              <a:ext cx="407537" cy="15040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0" name="Freeform: Shape 39">
              <a:extLst>
                <a:ext uri="{FF2B5EF4-FFF2-40B4-BE49-F238E27FC236}">
                  <a16:creationId xmlns:a16="http://schemas.microsoft.com/office/drawing/2014/main" id="{B1236D86-8494-4F97-A47E-7C6E8ECB7B07}"/>
                </a:ext>
              </a:extLst>
            </p:cNvPr>
            <p:cNvSpPr/>
            <p:nvPr/>
          </p:nvSpPr>
          <p:spPr>
            <a:xfrm rot="17017245">
              <a:off x="6916525" y="3785071"/>
              <a:ext cx="295949" cy="106736"/>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2" name="Freeform: Shape 41">
              <a:extLst>
                <a:ext uri="{FF2B5EF4-FFF2-40B4-BE49-F238E27FC236}">
                  <a16:creationId xmlns:a16="http://schemas.microsoft.com/office/drawing/2014/main" id="{2EABC10A-6108-4804-AFE5-DF4BB127628F}"/>
                </a:ext>
              </a:extLst>
            </p:cNvPr>
            <p:cNvSpPr/>
            <p:nvPr/>
          </p:nvSpPr>
          <p:spPr>
            <a:xfrm>
              <a:off x="5324619" y="3766180"/>
              <a:ext cx="840064" cy="769912"/>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4000">
                  <a:schemeClr val="accent3"/>
                </a:gs>
                <a:gs pos="47000">
                  <a:schemeClr val="accent1"/>
                </a:gs>
                <a:gs pos="80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3" name="Freeform: Shape 42">
              <a:extLst>
                <a:ext uri="{FF2B5EF4-FFF2-40B4-BE49-F238E27FC236}">
                  <a16:creationId xmlns:a16="http://schemas.microsoft.com/office/drawing/2014/main" id="{FA0E3DB0-B113-466E-93D0-381631569ED5}"/>
                </a:ext>
              </a:extLst>
            </p:cNvPr>
            <p:cNvSpPr/>
            <p:nvPr/>
          </p:nvSpPr>
          <p:spPr>
            <a:xfrm rot="18380017">
              <a:off x="5950945" y="4381976"/>
              <a:ext cx="257137" cy="97031"/>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4" name="Freeform: Shape 43">
              <a:extLst>
                <a:ext uri="{FF2B5EF4-FFF2-40B4-BE49-F238E27FC236}">
                  <a16:creationId xmlns:a16="http://schemas.microsoft.com/office/drawing/2014/main" id="{66F81BEF-CA2B-4DA8-A003-809C85AADE2C}"/>
                </a:ext>
              </a:extLst>
            </p:cNvPr>
            <p:cNvSpPr/>
            <p:nvPr/>
          </p:nvSpPr>
          <p:spPr>
            <a:xfrm rot="18380017">
              <a:off x="5984906" y="4396533"/>
              <a:ext cx="189212" cy="67921"/>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a:gsLst>
                <a:gs pos="26000">
                  <a:schemeClr val="accent1"/>
                </a:gs>
                <a:gs pos="0">
                  <a:schemeClr val="accent3">
                    <a:lumMod val="60000"/>
                    <a:lumOff val="40000"/>
                  </a:schemeClr>
                </a:gs>
                <a:gs pos="100000">
                  <a:schemeClr val="accent1">
                    <a:lumMod val="50000"/>
                  </a:schemeClr>
                </a:gs>
              </a:gsLst>
              <a:lin ang="168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6" name="Freeform: Shape 45">
              <a:extLst>
                <a:ext uri="{FF2B5EF4-FFF2-40B4-BE49-F238E27FC236}">
                  <a16:creationId xmlns:a16="http://schemas.microsoft.com/office/drawing/2014/main" id="{9A258640-3FBA-47BD-A18E-A920C8120123}"/>
                </a:ext>
              </a:extLst>
            </p:cNvPr>
            <p:cNvSpPr/>
            <p:nvPr/>
          </p:nvSpPr>
          <p:spPr>
            <a:xfrm>
              <a:off x="4354330" y="4576386"/>
              <a:ext cx="985615" cy="1545118"/>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4000">
                  <a:schemeClr val="accent3"/>
                </a:gs>
                <a:gs pos="66000">
                  <a:schemeClr val="accent1"/>
                </a:gs>
                <a:gs pos="92000">
                  <a:schemeClr val="accent2">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7" name="Freeform: Shape 46">
              <a:extLst>
                <a:ext uri="{FF2B5EF4-FFF2-40B4-BE49-F238E27FC236}">
                  <a16:creationId xmlns:a16="http://schemas.microsoft.com/office/drawing/2014/main" id="{3A6EAD71-E8F2-4DDB-960F-09052AF450C7}"/>
                </a:ext>
              </a:extLst>
            </p:cNvPr>
            <p:cNvSpPr/>
            <p:nvPr/>
          </p:nvSpPr>
          <p:spPr>
            <a:xfrm rot="20853641">
              <a:off x="4904733" y="5930109"/>
              <a:ext cx="441477" cy="18435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8" name="Freeform: Shape 47">
              <a:extLst>
                <a:ext uri="{FF2B5EF4-FFF2-40B4-BE49-F238E27FC236}">
                  <a16:creationId xmlns:a16="http://schemas.microsoft.com/office/drawing/2014/main" id="{84937318-C931-48FF-83C9-5E90B0F2FEE9}"/>
                </a:ext>
              </a:extLst>
            </p:cNvPr>
            <p:cNvSpPr/>
            <p:nvPr/>
          </p:nvSpPr>
          <p:spPr>
            <a:xfrm rot="20853641">
              <a:off x="4965376" y="5959219"/>
              <a:ext cx="320191" cy="126135"/>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a:gsLst>
                <a:gs pos="26000">
                  <a:schemeClr val="accent1"/>
                </a:gs>
                <a:gs pos="0">
                  <a:schemeClr val="accent3">
                    <a:lumMod val="60000"/>
                    <a:lumOff val="40000"/>
                  </a:schemeClr>
                </a:gs>
                <a:gs pos="100000">
                  <a:schemeClr val="accent1">
                    <a:lumMod val="50000"/>
                  </a:schemeClr>
                </a:gs>
              </a:gsLst>
              <a:lin ang="16200000" scaled="0"/>
            </a:grad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E28A8AC1-21B9-4A0E-B9FC-8259AB4C205C}"/>
                </a:ext>
              </a:extLst>
            </p:cNvPr>
            <p:cNvSpPr/>
            <p:nvPr/>
          </p:nvSpPr>
          <p:spPr>
            <a:xfrm>
              <a:off x="3685886" y="4979063"/>
              <a:ext cx="918297" cy="1205638"/>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4000">
                  <a:schemeClr val="accent3"/>
                </a:gs>
                <a:gs pos="66000">
                  <a:schemeClr val="accent1"/>
                </a:gs>
                <a:gs pos="82000">
                  <a:schemeClr val="accent2">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1" name="Freeform: Shape 50">
              <a:extLst>
                <a:ext uri="{FF2B5EF4-FFF2-40B4-BE49-F238E27FC236}">
                  <a16:creationId xmlns:a16="http://schemas.microsoft.com/office/drawing/2014/main" id="{7D861211-FD02-453B-8831-0B8118BA4D38}"/>
                </a:ext>
              </a:extLst>
            </p:cNvPr>
            <p:cNvSpPr/>
            <p:nvPr/>
          </p:nvSpPr>
          <p:spPr>
            <a:xfrm rot="17332840">
              <a:off x="3797079" y="5904955"/>
              <a:ext cx="140694" cy="383271"/>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2" name="Freeform: Shape 51">
              <a:extLst>
                <a:ext uri="{FF2B5EF4-FFF2-40B4-BE49-F238E27FC236}">
                  <a16:creationId xmlns:a16="http://schemas.microsoft.com/office/drawing/2014/main" id="{121406BE-990A-4161-B98E-E747BE3E4920}"/>
                </a:ext>
              </a:extLst>
            </p:cNvPr>
            <p:cNvSpPr/>
            <p:nvPr/>
          </p:nvSpPr>
          <p:spPr>
            <a:xfrm rot="17332840">
              <a:off x="3818909" y="5958321"/>
              <a:ext cx="97031" cy="276537"/>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a:gsLst>
                <a:gs pos="26000">
                  <a:schemeClr val="accent1"/>
                </a:gs>
                <a:gs pos="0">
                  <a:schemeClr val="accent3">
                    <a:lumMod val="60000"/>
                    <a:lumOff val="40000"/>
                  </a:schemeClr>
                </a:gs>
                <a:gs pos="100000">
                  <a:schemeClr val="accent1">
                    <a:lumMod val="50000"/>
                  </a:schemeClr>
                </a:gs>
              </a:gsLst>
              <a:lin ang="21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4" name="Freeform: Shape 53">
              <a:extLst>
                <a:ext uri="{FF2B5EF4-FFF2-40B4-BE49-F238E27FC236}">
                  <a16:creationId xmlns:a16="http://schemas.microsoft.com/office/drawing/2014/main" id="{D384089A-9B2F-4908-B7E6-A60E17C312C4}"/>
                </a:ext>
              </a:extLst>
            </p:cNvPr>
            <p:cNvSpPr/>
            <p:nvPr/>
          </p:nvSpPr>
          <p:spPr>
            <a:xfrm>
              <a:off x="2713521" y="4251321"/>
              <a:ext cx="1073180" cy="1118481"/>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a:gsLst>
                <a:gs pos="4000">
                  <a:schemeClr val="accent3"/>
                </a:gs>
                <a:gs pos="55000">
                  <a:schemeClr val="accent1"/>
                </a:gs>
                <a:gs pos="73000">
                  <a:schemeClr val="accent2">
                    <a:alpha val="0"/>
                  </a:schemeClr>
                </a:gs>
              </a:gsLst>
              <a:lin ang="18600000" scaled="0"/>
            </a:gradFill>
            <a:ln w="9525"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A4E73A8A-C7E2-468D-9653-A773C8F76812}"/>
                </a:ext>
              </a:extLst>
            </p:cNvPr>
            <p:cNvSpPr/>
            <p:nvPr/>
          </p:nvSpPr>
          <p:spPr>
            <a:xfrm rot="18633318">
              <a:off x="2790046" y="5066929"/>
              <a:ext cx="130994" cy="354170"/>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6" name="Freeform: Shape 55">
              <a:extLst>
                <a:ext uri="{FF2B5EF4-FFF2-40B4-BE49-F238E27FC236}">
                  <a16:creationId xmlns:a16="http://schemas.microsoft.com/office/drawing/2014/main" id="{A8A40994-FEE6-46B4-B15D-B96282344522}"/>
                </a:ext>
              </a:extLst>
            </p:cNvPr>
            <p:cNvSpPr/>
            <p:nvPr/>
          </p:nvSpPr>
          <p:spPr>
            <a:xfrm rot="18633318">
              <a:off x="2811876" y="5115447"/>
              <a:ext cx="87328" cy="257136"/>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a:gsLst>
                <a:gs pos="26000">
                  <a:schemeClr val="accent1"/>
                </a:gs>
                <a:gs pos="0">
                  <a:schemeClr val="accent3">
                    <a:lumMod val="60000"/>
                    <a:lumOff val="40000"/>
                  </a:schemeClr>
                </a:gs>
                <a:gs pos="100000">
                  <a:schemeClr val="accent1">
                    <a:lumMod val="50000"/>
                  </a:schemeClr>
                </a:gs>
              </a:gsLst>
              <a:lin ang="204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8" name="Freeform: Shape 57">
              <a:extLst>
                <a:ext uri="{FF2B5EF4-FFF2-40B4-BE49-F238E27FC236}">
                  <a16:creationId xmlns:a16="http://schemas.microsoft.com/office/drawing/2014/main" id="{AB78F407-69F4-4965-8CEE-54935F672091}"/>
                </a:ext>
              </a:extLst>
            </p:cNvPr>
            <p:cNvSpPr/>
            <p:nvPr/>
          </p:nvSpPr>
          <p:spPr>
            <a:xfrm>
              <a:off x="5627859" y="4481780"/>
              <a:ext cx="1192825" cy="1192825"/>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4000">
                  <a:schemeClr val="accent3"/>
                </a:gs>
                <a:gs pos="72000">
                  <a:schemeClr val="accent1"/>
                </a:gs>
                <a:gs pos="77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9" name="Freeform: Shape 58">
              <a:extLst>
                <a:ext uri="{FF2B5EF4-FFF2-40B4-BE49-F238E27FC236}">
                  <a16:creationId xmlns:a16="http://schemas.microsoft.com/office/drawing/2014/main" id="{E71B1B8C-CA1E-4D41-B594-9AFF846E4A0C}"/>
                </a:ext>
              </a:extLst>
            </p:cNvPr>
            <p:cNvSpPr/>
            <p:nvPr/>
          </p:nvSpPr>
          <p:spPr>
            <a:xfrm>
              <a:off x="6537520" y="5397716"/>
              <a:ext cx="279308" cy="280312"/>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solidFill>
              <a:schemeClr val="accent3">
                <a:lumMod val="60000"/>
                <a:lumOff val="40000"/>
              </a:schemeClr>
            </a:solidFill>
            <a:ln w="9525"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7791D4F1-02C8-4255-9C44-BC46A0111F64}"/>
                </a:ext>
              </a:extLst>
            </p:cNvPr>
            <p:cNvSpPr/>
            <p:nvPr/>
          </p:nvSpPr>
          <p:spPr>
            <a:xfrm>
              <a:off x="4260539" y="3186813"/>
              <a:ext cx="584459" cy="58445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4000">
                  <a:schemeClr val="accent3">
                    <a:lumMod val="60000"/>
                    <a:lumOff val="40000"/>
                  </a:schemeClr>
                </a:gs>
                <a:gs pos="100000">
                  <a:schemeClr val="accent3"/>
                </a:gs>
              </a:gsLst>
              <a:path path="circle">
                <a:fillToRect r="100000" b="100000"/>
              </a:path>
              <a:tileRect l="-100000" t="-100000"/>
            </a:gradFill>
            <a:ln w="9525" cap="flat">
              <a:noFill/>
              <a:prstDash val="solid"/>
              <a:miter/>
            </a:ln>
            <a:effectLst>
              <a:outerShdw dist="50800" dir="27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5" name="Freeform 59">
              <a:extLst>
                <a:ext uri="{FF2B5EF4-FFF2-40B4-BE49-F238E27FC236}">
                  <a16:creationId xmlns:a16="http://schemas.microsoft.com/office/drawing/2014/main" id="{EA869E36-2433-4DC0-9FBB-CE56DD42DCDA}"/>
                </a:ext>
              </a:extLst>
            </p:cNvPr>
            <p:cNvSpPr/>
            <p:nvPr/>
          </p:nvSpPr>
          <p:spPr>
            <a:xfrm>
              <a:off x="4317133" y="3243407"/>
              <a:ext cx="471271" cy="47126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1" name="Freeform: Shape 60">
              <a:extLst>
                <a:ext uri="{FF2B5EF4-FFF2-40B4-BE49-F238E27FC236}">
                  <a16:creationId xmlns:a16="http://schemas.microsoft.com/office/drawing/2014/main" id="{7E02FBC8-6BF4-47C3-B924-1774522D2445}"/>
                </a:ext>
              </a:extLst>
            </p:cNvPr>
            <p:cNvSpPr/>
            <p:nvPr/>
          </p:nvSpPr>
          <p:spPr>
            <a:xfrm>
              <a:off x="3661539" y="4040903"/>
              <a:ext cx="455941" cy="455941"/>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4000">
                  <a:schemeClr val="accent3">
                    <a:lumMod val="60000"/>
                    <a:lumOff val="40000"/>
                  </a:schemeClr>
                </a:gs>
                <a:gs pos="100000">
                  <a:schemeClr val="accent3"/>
                </a:gs>
              </a:gsLst>
              <a:path path="circle">
                <a:fillToRect t="100000" r="100000"/>
              </a:path>
              <a:tileRect l="-100000" b="-100000"/>
            </a:gradFill>
            <a:ln w="9525" cap="flat">
              <a:noFill/>
              <a:prstDash val="solid"/>
              <a:miter/>
            </a:ln>
            <a:effectLst>
              <a:outerShdw dist="50800" dir="19800000" sx="103000" sy="103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4" name="Freeform 60">
              <a:extLst>
                <a:ext uri="{FF2B5EF4-FFF2-40B4-BE49-F238E27FC236}">
                  <a16:creationId xmlns:a16="http://schemas.microsoft.com/office/drawing/2014/main" id="{D01FAB12-1CA6-4B9F-888E-7E3D145457C8}"/>
                </a:ext>
              </a:extLst>
            </p:cNvPr>
            <p:cNvSpPr/>
            <p:nvPr/>
          </p:nvSpPr>
          <p:spPr>
            <a:xfrm>
              <a:off x="3705686" y="4085050"/>
              <a:ext cx="367640" cy="367640"/>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2" name="Freeform: Shape 61">
              <a:extLst>
                <a:ext uri="{FF2B5EF4-FFF2-40B4-BE49-F238E27FC236}">
                  <a16:creationId xmlns:a16="http://schemas.microsoft.com/office/drawing/2014/main" id="{FCDB72F4-028B-413F-A2FC-7255C83FC032}"/>
                </a:ext>
              </a:extLst>
            </p:cNvPr>
            <p:cNvSpPr/>
            <p:nvPr/>
          </p:nvSpPr>
          <p:spPr>
            <a:xfrm>
              <a:off x="4774924" y="4109973"/>
              <a:ext cx="631575" cy="63157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13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3" name="Freeform 61">
              <a:extLst>
                <a:ext uri="{FF2B5EF4-FFF2-40B4-BE49-F238E27FC236}">
                  <a16:creationId xmlns:a16="http://schemas.microsoft.com/office/drawing/2014/main" id="{8C3AD6E6-EE86-4DB8-B0F4-391A6A2E40E3}"/>
                </a:ext>
              </a:extLst>
            </p:cNvPr>
            <p:cNvSpPr/>
            <p:nvPr/>
          </p:nvSpPr>
          <p:spPr>
            <a:xfrm>
              <a:off x="4836076" y="4171125"/>
              <a:ext cx="509261" cy="509261"/>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7" name="Freeform: Shape 76">
              <a:extLst>
                <a:ext uri="{FF2B5EF4-FFF2-40B4-BE49-F238E27FC236}">
                  <a16:creationId xmlns:a16="http://schemas.microsoft.com/office/drawing/2014/main" id="{B38B63FA-5F73-4BE8-862F-8CF06E6D79CC}"/>
                </a:ext>
              </a:extLst>
            </p:cNvPr>
            <p:cNvSpPr/>
            <p:nvPr/>
          </p:nvSpPr>
          <p:spPr>
            <a:xfrm rot="13139795">
              <a:off x="2660336" y="2605476"/>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4000">
                  <a:schemeClr val="accent3"/>
                </a:gs>
                <a:gs pos="49000">
                  <a:schemeClr val="accent1"/>
                </a:gs>
                <a:gs pos="86000">
                  <a:schemeClr val="accent2">
                    <a:alpha val="0"/>
                  </a:schemeClr>
                </a:gs>
              </a:gsLst>
              <a:lin ang="7800000" scaled="0"/>
              <a:tileRect/>
            </a:gradFill>
            <a:ln w="9525"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2A8ABC01-C000-4E27-9F7E-B5DF9DFEF256}"/>
                </a:ext>
              </a:extLst>
            </p:cNvPr>
            <p:cNvSpPr/>
            <p:nvPr/>
          </p:nvSpPr>
          <p:spPr>
            <a:xfrm rot="10755510">
              <a:off x="2521236" y="31514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9" name="Freeform: Shape 78">
              <a:extLst>
                <a:ext uri="{FF2B5EF4-FFF2-40B4-BE49-F238E27FC236}">
                  <a16:creationId xmlns:a16="http://schemas.microsoft.com/office/drawing/2014/main" id="{AF38B65D-C7D8-451D-80C5-5726EC5A8E97}"/>
                </a:ext>
              </a:extLst>
            </p:cNvPr>
            <p:cNvSpPr/>
            <p:nvPr/>
          </p:nvSpPr>
          <p:spPr>
            <a:xfrm rot="10755510">
              <a:off x="2550349" y="3214561"/>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1" name="Freeform: Shape 80">
              <a:extLst>
                <a:ext uri="{FF2B5EF4-FFF2-40B4-BE49-F238E27FC236}">
                  <a16:creationId xmlns:a16="http://schemas.microsoft.com/office/drawing/2014/main" id="{B73AAFA0-DBCA-4513-83CE-AEAE9FFAC726}"/>
                </a:ext>
              </a:extLst>
            </p:cNvPr>
            <p:cNvSpPr/>
            <p:nvPr/>
          </p:nvSpPr>
          <p:spPr>
            <a:xfrm rot="8043202">
              <a:off x="3642874" y="2694725"/>
              <a:ext cx="424343" cy="424343"/>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30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2" name="Freeform 61">
              <a:extLst>
                <a:ext uri="{FF2B5EF4-FFF2-40B4-BE49-F238E27FC236}">
                  <a16:creationId xmlns:a16="http://schemas.microsoft.com/office/drawing/2014/main" id="{13EA797B-0901-4F39-8127-4FD4BCD626E1}"/>
                </a:ext>
              </a:extLst>
            </p:cNvPr>
            <p:cNvSpPr/>
            <p:nvPr/>
          </p:nvSpPr>
          <p:spPr>
            <a:xfrm rot="8043202">
              <a:off x="3683969" y="2735815"/>
              <a:ext cx="342162" cy="34216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4" name="Freeform: Shape 83">
              <a:extLst>
                <a:ext uri="{FF2B5EF4-FFF2-40B4-BE49-F238E27FC236}">
                  <a16:creationId xmlns:a16="http://schemas.microsoft.com/office/drawing/2014/main" id="{CF5829D6-A275-48CB-B8C9-D984AB57F3C1}"/>
                </a:ext>
              </a:extLst>
            </p:cNvPr>
            <p:cNvSpPr/>
            <p:nvPr/>
          </p:nvSpPr>
          <p:spPr>
            <a:xfrm rot="9637721">
              <a:off x="4758746" y="2349276"/>
              <a:ext cx="336895" cy="33689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4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5" name="Freeform 61">
              <a:extLst>
                <a:ext uri="{FF2B5EF4-FFF2-40B4-BE49-F238E27FC236}">
                  <a16:creationId xmlns:a16="http://schemas.microsoft.com/office/drawing/2014/main" id="{A861EA79-C5B9-4BFC-AACE-CBB6F0E0A0A6}"/>
                </a:ext>
              </a:extLst>
            </p:cNvPr>
            <p:cNvSpPr/>
            <p:nvPr/>
          </p:nvSpPr>
          <p:spPr>
            <a:xfrm rot="9637721">
              <a:off x="4791372" y="2381900"/>
              <a:ext cx="271650" cy="271650"/>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sp>
        <p:nvSpPr>
          <p:cNvPr id="156" name="Grand Title">
            <a:extLst>
              <a:ext uri="{FF2B5EF4-FFF2-40B4-BE49-F238E27FC236}">
                <a16:creationId xmlns:a16="http://schemas.microsoft.com/office/drawing/2014/main" id="{6274CBFB-F623-410C-A617-FF8953FC7819}"/>
              </a:ext>
            </a:extLst>
          </p:cNvPr>
          <p:cNvSpPr txBox="1"/>
          <p:nvPr/>
        </p:nvSpPr>
        <p:spPr>
          <a:xfrm>
            <a:off x="3106804" y="2016647"/>
            <a:ext cx="4932441" cy="1231106"/>
          </a:xfrm>
          <a:prstGeom prst="rect">
            <a:avLst/>
          </a:prstGeom>
          <a:noFill/>
        </p:spPr>
        <p:txBody>
          <a:bodyPr wrap="none" lIns="0" tIns="0" rIns="0" bIns="0" rtlCol="0" anchor="t" anchorCtr="0">
            <a:spAutoFit/>
          </a:bodyPr>
          <a:lstStyle/>
          <a:p>
            <a:r>
              <a:rPr lang="en-US" sz="8000" b="1" dirty="0">
                <a:solidFill>
                  <a:schemeClr val="tx1">
                    <a:lumMod val="65000"/>
                    <a:lumOff val="35000"/>
                  </a:schemeClr>
                </a:solidFill>
                <a:latin typeface="Arial" panose="020B0604020202020204" pitchFamily="34" charset="0"/>
              </a:rPr>
              <a:t>COVID </a:t>
            </a:r>
            <a:r>
              <a:rPr lang="en-US" sz="6000" b="1" dirty="0">
                <a:solidFill>
                  <a:schemeClr val="tx1">
                    <a:lumMod val="75000"/>
                    <a:lumOff val="25000"/>
                  </a:schemeClr>
                </a:solidFill>
                <a:latin typeface="Arial" panose="020B0604020202020204" pitchFamily="34" charset="0"/>
              </a:rPr>
              <a:t>-</a:t>
            </a:r>
            <a:r>
              <a:rPr lang="en-US" sz="8000" b="1" dirty="0">
                <a:gradFill flip="none" rotWithShape="1">
                  <a:gsLst>
                    <a:gs pos="63000">
                      <a:schemeClr val="accent3"/>
                    </a:gs>
                    <a:gs pos="100000">
                      <a:schemeClr val="accent1"/>
                    </a:gs>
                  </a:gsLst>
                  <a:path path="circle">
                    <a:fillToRect r="100000" b="100000"/>
                  </a:path>
                  <a:tileRect l="-100000" t="-100000"/>
                </a:gradFill>
                <a:latin typeface="Arial" panose="020B0604020202020204" pitchFamily="34" charset="0"/>
              </a:rPr>
              <a:t>19</a:t>
            </a:r>
            <a:endParaRPr lang="en-ID" sz="8000" b="1" dirty="0">
              <a:gradFill flip="none" rotWithShape="1">
                <a:gsLst>
                  <a:gs pos="63000">
                    <a:schemeClr val="accent3"/>
                  </a:gs>
                  <a:gs pos="100000">
                    <a:schemeClr val="accent1"/>
                  </a:gs>
                </a:gsLst>
                <a:path path="circle">
                  <a:fillToRect r="100000" b="100000"/>
                </a:path>
                <a:tileRect l="-100000" t="-100000"/>
              </a:gradFill>
              <a:latin typeface="Arial" panose="020B0604020202020204" pitchFamily="34" charset="0"/>
            </a:endParaRPr>
          </a:p>
        </p:txBody>
      </p:sp>
      <p:sp>
        <p:nvSpPr>
          <p:cNvPr id="157" name="PpSubtitle">
            <a:extLst>
              <a:ext uri="{FF2B5EF4-FFF2-40B4-BE49-F238E27FC236}">
                <a16:creationId xmlns:a16="http://schemas.microsoft.com/office/drawing/2014/main" id="{BAEC42D6-B5F1-4FA0-861C-5D26E30C5418}"/>
              </a:ext>
            </a:extLst>
          </p:cNvPr>
          <p:cNvSpPr txBox="1"/>
          <p:nvPr/>
        </p:nvSpPr>
        <p:spPr>
          <a:xfrm>
            <a:off x="3211633" y="3265320"/>
            <a:ext cx="4827611" cy="369332"/>
          </a:xfrm>
          <a:prstGeom prst="rect">
            <a:avLst/>
          </a:prstGeom>
          <a:noFill/>
        </p:spPr>
        <p:txBody>
          <a:bodyPr wrap="square" lIns="0" tIns="0" rIns="0" bIns="0" rtlCol="0" anchor="t" anchorCtr="0">
            <a:spAutoFit/>
          </a:bodyPr>
          <a:lstStyle/>
          <a:p>
            <a:r>
              <a:rPr lang="fr-FR" sz="2400" b="1" spc="600" dirty="0">
                <a:solidFill>
                  <a:schemeClr val="tx1">
                    <a:lumMod val="75000"/>
                    <a:lumOff val="25000"/>
                  </a:schemeClr>
                </a:solidFill>
                <a:latin typeface="Arial" panose="020B0604020202020204" pitchFamily="34" charset="0"/>
              </a:rPr>
              <a:t>Reprise de l’activité</a:t>
            </a:r>
          </a:p>
        </p:txBody>
      </p:sp>
      <p:sp>
        <p:nvSpPr>
          <p:cNvPr id="837" name="Left Text Body">
            <a:extLst>
              <a:ext uri="{FF2B5EF4-FFF2-40B4-BE49-F238E27FC236}">
                <a16:creationId xmlns:a16="http://schemas.microsoft.com/office/drawing/2014/main" id="{2436A0A2-E014-419F-B4A8-86104065F3AC}"/>
              </a:ext>
            </a:extLst>
          </p:cNvPr>
          <p:cNvSpPr txBox="1"/>
          <p:nvPr/>
        </p:nvSpPr>
        <p:spPr>
          <a:xfrm>
            <a:off x="3211633" y="3704444"/>
            <a:ext cx="4690255" cy="875624"/>
          </a:xfrm>
          <a:prstGeom prst="rect">
            <a:avLst/>
          </a:prstGeom>
          <a:noFill/>
        </p:spPr>
        <p:txBody>
          <a:bodyPr wrap="square" lIns="0" tIns="0" rIns="0" bIns="0" rtlCol="0">
            <a:spAutoFit/>
          </a:bodyPr>
          <a:lstStyle/>
          <a:p>
            <a:pPr>
              <a:lnSpc>
                <a:spcPct val="150000"/>
              </a:lnSpc>
            </a:pPr>
            <a:r>
              <a:rPr lang="fr-FR" sz="2000" dirty="0">
                <a:solidFill>
                  <a:schemeClr val="tx1">
                    <a:lumMod val="50000"/>
                    <a:lumOff val="50000"/>
                  </a:schemeClr>
                </a:solidFill>
              </a:rPr>
              <a:t>Organisation pour une reprise sereine </a:t>
            </a:r>
          </a:p>
          <a:p>
            <a:pPr>
              <a:lnSpc>
                <a:spcPct val="150000"/>
              </a:lnSpc>
            </a:pPr>
            <a:r>
              <a:rPr lang="fr-FR" sz="2000" dirty="0">
                <a:solidFill>
                  <a:schemeClr val="tx1">
                    <a:lumMod val="50000"/>
                    <a:lumOff val="50000"/>
                  </a:schemeClr>
                </a:solidFill>
              </a:rPr>
              <a:t>de notre activité</a:t>
            </a:r>
          </a:p>
        </p:txBody>
      </p:sp>
    </p:spTree>
    <p:extLst>
      <p:ext uri="{BB962C8B-B14F-4D97-AF65-F5344CB8AC3E}">
        <p14:creationId xmlns:p14="http://schemas.microsoft.com/office/powerpoint/2010/main" val="334379785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Espace réservé pour une image  17">
            <a:extLst>
              <a:ext uri="{FF2B5EF4-FFF2-40B4-BE49-F238E27FC236}">
                <a16:creationId xmlns:a16="http://schemas.microsoft.com/office/drawing/2014/main" id="{4F1526FE-B6DA-4117-9021-E9AA46F2EAD7}"/>
              </a:ext>
            </a:extLst>
          </p:cNvPr>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l="22418" r="22418"/>
          <a:stretch>
            <a:fillRect/>
          </a:stretch>
        </p:blipFill>
        <p:spPr/>
      </p:pic>
      <p:sp>
        <p:nvSpPr>
          <p:cNvPr id="207" name="Freeform 22">
            <a:extLst>
              <a:ext uri="{FF2B5EF4-FFF2-40B4-BE49-F238E27FC236}">
                <a16:creationId xmlns:a16="http://schemas.microsoft.com/office/drawing/2014/main" id="{4CE0A080-4024-4E15-9E0D-D54E64FE0D94}"/>
              </a:ext>
            </a:extLst>
          </p:cNvPr>
          <p:cNvSpPr>
            <a:spLocks noEditPoints="1"/>
          </p:cNvSpPr>
          <p:nvPr/>
        </p:nvSpPr>
        <p:spPr bwMode="auto">
          <a:xfrm rot="1800000">
            <a:off x="8484490" y="-1118524"/>
            <a:ext cx="5049216" cy="5452765"/>
          </a:xfrm>
          <a:custGeom>
            <a:avLst/>
            <a:gdLst>
              <a:gd name="T0" fmla="*/ 2374 w 2541"/>
              <a:gd name="T1" fmla="*/ 1348 h 2745"/>
              <a:gd name="T2" fmla="*/ 2475 w 2541"/>
              <a:gd name="T3" fmla="*/ 1105 h 2745"/>
              <a:gd name="T4" fmla="*/ 2077 w 2541"/>
              <a:gd name="T5" fmla="*/ 1367 h 2745"/>
              <a:gd name="T6" fmla="*/ 1889 w 2541"/>
              <a:gd name="T7" fmla="*/ 1072 h 2745"/>
              <a:gd name="T8" fmla="*/ 1447 w 2541"/>
              <a:gd name="T9" fmla="*/ 864 h 2745"/>
              <a:gd name="T10" fmla="*/ 1613 w 2541"/>
              <a:gd name="T11" fmla="*/ 576 h 2745"/>
              <a:gd name="T12" fmla="*/ 2011 w 2541"/>
              <a:gd name="T13" fmla="*/ 839 h 2745"/>
              <a:gd name="T14" fmla="*/ 1911 w 2541"/>
              <a:gd name="T15" fmla="*/ 595 h 2745"/>
              <a:gd name="T16" fmla="*/ 2078 w 2541"/>
              <a:gd name="T17" fmla="*/ 302 h 2745"/>
              <a:gd name="T18" fmla="*/ 1889 w 2541"/>
              <a:gd name="T19" fmla="*/ 537 h 2745"/>
              <a:gd name="T20" fmla="*/ 1558 w 2541"/>
              <a:gd name="T21" fmla="*/ 595 h 2745"/>
              <a:gd name="T22" fmla="*/ 1116 w 2541"/>
              <a:gd name="T23" fmla="*/ 806 h 2745"/>
              <a:gd name="T24" fmla="*/ 929 w 2541"/>
              <a:gd name="T25" fmla="*/ 1101 h 2745"/>
              <a:gd name="T26" fmla="*/ 531 w 2541"/>
              <a:gd name="T27" fmla="*/ 841 h 2745"/>
              <a:gd name="T28" fmla="*/ 929 w 2541"/>
              <a:gd name="T29" fmla="*/ 575 h 2745"/>
              <a:gd name="T30" fmla="*/ 1117 w 2541"/>
              <a:gd name="T31" fmla="*/ 335 h 2745"/>
              <a:gd name="T32" fmla="*/ 995 w 2541"/>
              <a:gd name="T33" fmla="*/ 33 h 2745"/>
              <a:gd name="T34" fmla="*/ 1096 w 2541"/>
              <a:gd name="T35" fmla="*/ 276 h 2745"/>
              <a:gd name="T36" fmla="*/ 929 w 2541"/>
              <a:gd name="T37" fmla="*/ 564 h 2745"/>
              <a:gd name="T38" fmla="*/ 507 w 2541"/>
              <a:gd name="T39" fmla="*/ 809 h 2745"/>
              <a:gd name="T40" fmla="*/ 178 w 2541"/>
              <a:gd name="T41" fmla="*/ 810 h 2745"/>
              <a:gd name="T42" fmla="*/ 33 w 2541"/>
              <a:gd name="T43" fmla="*/ 606 h 2745"/>
              <a:gd name="T44" fmla="*/ 44 w 2541"/>
              <a:gd name="T45" fmla="*/ 1078 h 2745"/>
              <a:gd name="T46" fmla="*/ 55 w 2541"/>
              <a:gd name="T47" fmla="*/ 1084 h 2745"/>
              <a:gd name="T48" fmla="*/ 497 w 2541"/>
              <a:gd name="T49" fmla="*/ 874 h 2745"/>
              <a:gd name="T50" fmla="*/ 508 w 2541"/>
              <a:gd name="T51" fmla="*/ 1344 h 2745"/>
              <a:gd name="T52" fmla="*/ 155 w 2541"/>
              <a:gd name="T53" fmla="*/ 1376 h 2745"/>
              <a:gd name="T54" fmla="*/ 33 w 2541"/>
              <a:gd name="T55" fmla="*/ 1678 h 2745"/>
              <a:gd name="T56" fmla="*/ 221 w 2541"/>
              <a:gd name="T57" fmla="*/ 1383 h 2745"/>
              <a:gd name="T58" fmla="*/ 619 w 2541"/>
              <a:gd name="T59" fmla="*/ 1642 h 2745"/>
              <a:gd name="T60" fmla="*/ 973 w 2541"/>
              <a:gd name="T61" fmla="*/ 1673 h 2745"/>
              <a:gd name="T62" fmla="*/ 1392 w 2541"/>
              <a:gd name="T63" fmla="*/ 1915 h 2745"/>
              <a:gd name="T64" fmla="*/ 1558 w 2541"/>
              <a:gd name="T65" fmla="*/ 2202 h 2745"/>
              <a:gd name="T66" fmla="*/ 1436 w 2541"/>
              <a:gd name="T67" fmla="*/ 2477 h 2745"/>
              <a:gd name="T68" fmla="*/ 1580 w 2541"/>
              <a:gd name="T69" fmla="*/ 2678 h 2745"/>
              <a:gd name="T70" fmla="*/ 1568 w 2541"/>
              <a:gd name="T71" fmla="*/ 2208 h 2745"/>
              <a:gd name="T72" fmla="*/ 1900 w 2541"/>
              <a:gd name="T73" fmla="*/ 2208 h 2745"/>
              <a:gd name="T74" fmla="*/ 2044 w 2541"/>
              <a:gd name="T75" fmla="*/ 2412 h 2745"/>
              <a:gd name="T76" fmla="*/ 2033 w 2541"/>
              <a:gd name="T77" fmla="*/ 1940 h 2745"/>
              <a:gd name="T78" fmla="*/ 2386 w 2541"/>
              <a:gd name="T79" fmla="*/ 1909 h 2745"/>
              <a:gd name="T80" fmla="*/ 2032 w 2541"/>
              <a:gd name="T81" fmla="*/ 1877 h 2745"/>
              <a:gd name="T82" fmla="*/ 2044 w 2541"/>
              <a:gd name="T83" fmla="*/ 1407 h 2745"/>
              <a:gd name="T84" fmla="*/ 2487 w 2541"/>
              <a:gd name="T85" fmla="*/ 1616 h 2745"/>
              <a:gd name="T86" fmla="*/ 1104 w 2541"/>
              <a:gd name="T87" fmla="*/ 870 h 2745"/>
              <a:gd name="T88" fmla="*/ 1437 w 2541"/>
              <a:gd name="T89" fmla="*/ 870 h 2745"/>
              <a:gd name="T90" fmla="*/ 1425 w 2541"/>
              <a:gd name="T91" fmla="*/ 1340 h 2745"/>
              <a:gd name="T92" fmla="*/ 983 w 2541"/>
              <a:gd name="T93" fmla="*/ 1133 h 2745"/>
              <a:gd name="T94" fmla="*/ 531 w 2541"/>
              <a:gd name="T95" fmla="*/ 1376 h 2745"/>
              <a:gd name="T96" fmla="*/ 928 w 2541"/>
              <a:gd name="T97" fmla="*/ 1113 h 2745"/>
              <a:gd name="T98" fmla="*/ 1094 w 2541"/>
              <a:gd name="T99" fmla="*/ 1398 h 2745"/>
              <a:gd name="T100" fmla="*/ 653 w 2541"/>
              <a:gd name="T101" fmla="*/ 1609 h 2745"/>
              <a:gd name="T102" fmla="*/ 982 w 2541"/>
              <a:gd name="T103" fmla="*/ 1616 h 2745"/>
              <a:gd name="T104" fmla="*/ 1425 w 2541"/>
              <a:gd name="T105" fmla="*/ 1407 h 2745"/>
              <a:gd name="T106" fmla="*/ 1436 w 2541"/>
              <a:gd name="T107" fmla="*/ 1877 h 2745"/>
              <a:gd name="T108" fmla="*/ 1104 w 2541"/>
              <a:gd name="T109" fmla="*/ 1877 h 2745"/>
              <a:gd name="T110" fmla="*/ 1901 w 2541"/>
              <a:gd name="T111" fmla="*/ 2146 h 2745"/>
              <a:gd name="T112" fmla="*/ 1568 w 2541"/>
              <a:gd name="T113" fmla="*/ 2146 h 2745"/>
              <a:gd name="T114" fmla="*/ 1580 w 2541"/>
              <a:gd name="T115" fmla="*/ 1675 h 2745"/>
              <a:gd name="T116" fmla="*/ 2022 w 2541"/>
              <a:gd name="T117" fmla="*/ 1884 h 2745"/>
              <a:gd name="T118" fmla="*/ 1580 w 2541"/>
              <a:gd name="T119" fmla="*/ 1609 h 2745"/>
              <a:gd name="T120" fmla="*/ 1568 w 2541"/>
              <a:gd name="T121" fmla="*/ 1136 h 2745"/>
              <a:gd name="T122" fmla="*/ 1901 w 2541"/>
              <a:gd name="T123" fmla="*/ 1136 h 2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41" h="2745">
                <a:moveTo>
                  <a:pt x="2508" y="1609"/>
                </a:moveTo>
                <a:cubicBezTo>
                  <a:pt x="2504" y="1609"/>
                  <a:pt x="2500" y="1610"/>
                  <a:pt x="2497" y="1611"/>
                </a:cubicBezTo>
                <a:cubicBezTo>
                  <a:pt x="2375" y="1398"/>
                  <a:pt x="2375" y="1398"/>
                  <a:pt x="2375" y="1398"/>
                </a:cubicBezTo>
                <a:cubicBezTo>
                  <a:pt x="2381" y="1392"/>
                  <a:pt x="2386" y="1383"/>
                  <a:pt x="2386" y="1374"/>
                </a:cubicBezTo>
                <a:cubicBezTo>
                  <a:pt x="2386" y="1363"/>
                  <a:pt x="2381" y="1354"/>
                  <a:pt x="2374" y="1348"/>
                </a:cubicBezTo>
                <a:cubicBezTo>
                  <a:pt x="2496" y="1136"/>
                  <a:pt x="2496" y="1136"/>
                  <a:pt x="2496" y="1136"/>
                </a:cubicBezTo>
                <a:cubicBezTo>
                  <a:pt x="2500" y="1137"/>
                  <a:pt x="2504" y="1138"/>
                  <a:pt x="2508" y="1138"/>
                </a:cubicBezTo>
                <a:cubicBezTo>
                  <a:pt x="2526" y="1138"/>
                  <a:pt x="2541" y="1123"/>
                  <a:pt x="2541" y="1105"/>
                </a:cubicBezTo>
                <a:cubicBezTo>
                  <a:pt x="2541" y="1087"/>
                  <a:pt x="2526" y="1072"/>
                  <a:pt x="2508" y="1072"/>
                </a:cubicBezTo>
                <a:cubicBezTo>
                  <a:pt x="2489" y="1072"/>
                  <a:pt x="2475" y="1087"/>
                  <a:pt x="2475" y="1105"/>
                </a:cubicBezTo>
                <a:cubicBezTo>
                  <a:pt x="2475" y="1115"/>
                  <a:pt x="2479" y="1124"/>
                  <a:pt x="2486" y="1130"/>
                </a:cubicBezTo>
                <a:cubicBezTo>
                  <a:pt x="2363" y="1342"/>
                  <a:pt x="2363" y="1342"/>
                  <a:pt x="2363" y="1342"/>
                </a:cubicBezTo>
                <a:cubicBezTo>
                  <a:pt x="2360" y="1341"/>
                  <a:pt x="2356" y="1340"/>
                  <a:pt x="2352" y="1340"/>
                </a:cubicBezTo>
                <a:cubicBezTo>
                  <a:pt x="2336" y="1340"/>
                  <a:pt x="2323" y="1352"/>
                  <a:pt x="2320" y="1367"/>
                </a:cubicBezTo>
                <a:cubicBezTo>
                  <a:pt x="2077" y="1367"/>
                  <a:pt x="2077" y="1367"/>
                  <a:pt x="2077" y="1367"/>
                </a:cubicBezTo>
                <a:cubicBezTo>
                  <a:pt x="2073" y="1352"/>
                  <a:pt x="2060" y="1340"/>
                  <a:pt x="2044" y="1340"/>
                </a:cubicBezTo>
                <a:cubicBezTo>
                  <a:pt x="2040" y="1340"/>
                  <a:pt x="2037" y="1341"/>
                  <a:pt x="2033" y="1342"/>
                </a:cubicBezTo>
                <a:cubicBezTo>
                  <a:pt x="1911" y="1130"/>
                  <a:pt x="1911" y="1130"/>
                  <a:pt x="1911" y="1130"/>
                </a:cubicBezTo>
                <a:cubicBezTo>
                  <a:pt x="1918" y="1124"/>
                  <a:pt x="1922" y="1115"/>
                  <a:pt x="1922" y="1105"/>
                </a:cubicBezTo>
                <a:cubicBezTo>
                  <a:pt x="1922" y="1087"/>
                  <a:pt x="1907" y="1072"/>
                  <a:pt x="1889" y="1072"/>
                </a:cubicBezTo>
                <a:cubicBezTo>
                  <a:pt x="1873" y="1072"/>
                  <a:pt x="1859" y="1083"/>
                  <a:pt x="1856" y="1098"/>
                </a:cubicBezTo>
                <a:cubicBezTo>
                  <a:pt x="1613" y="1098"/>
                  <a:pt x="1613" y="1098"/>
                  <a:pt x="1613" y="1098"/>
                </a:cubicBezTo>
                <a:cubicBezTo>
                  <a:pt x="1610" y="1083"/>
                  <a:pt x="1596" y="1072"/>
                  <a:pt x="1580" y="1072"/>
                </a:cubicBezTo>
                <a:cubicBezTo>
                  <a:pt x="1576" y="1072"/>
                  <a:pt x="1572" y="1073"/>
                  <a:pt x="1569" y="1074"/>
                </a:cubicBezTo>
                <a:cubicBezTo>
                  <a:pt x="1447" y="864"/>
                  <a:pt x="1447" y="864"/>
                  <a:pt x="1447" y="864"/>
                </a:cubicBezTo>
                <a:cubicBezTo>
                  <a:pt x="1454" y="858"/>
                  <a:pt x="1458" y="849"/>
                  <a:pt x="1458" y="839"/>
                </a:cubicBezTo>
                <a:cubicBezTo>
                  <a:pt x="1458" y="829"/>
                  <a:pt x="1454" y="819"/>
                  <a:pt x="1446" y="813"/>
                </a:cubicBezTo>
                <a:cubicBezTo>
                  <a:pt x="1568" y="601"/>
                  <a:pt x="1568" y="601"/>
                  <a:pt x="1568" y="601"/>
                </a:cubicBezTo>
                <a:cubicBezTo>
                  <a:pt x="1572" y="603"/>
                  <a:pt x="1576" y="604"/>
                  <a:pt x="1580" y="604"/>
                </a:cubicBezTo>
                <a:cubicBezTo>
                  <a:pt x="1597" y="604"/>
                  <a:pt x="1611" y="592"/>
                  <a:pt x="1613" y="576"/>
                </a:cubicBezTo>
                <a:cubicBezTo>
                  <a:pt x="1856" y="576"/>
                  <a:pt x="1856" y="576"/>
                  <a:pt x="1856" y="576"/>
                </a:cubicBezTo>
                <a:cubicBezTo>
                  <a:pt x="1859" y="592"/>
                  <a:pt x="1872" y="604"/>
                  <a:pt x="1889" y="604"/>
                </a:cubicBezTo>
                <a:cubicBezTo>
                  <a:pt x="1893" y="604"/>
                  <a:pt x="1897" y="603"/>
                  <a:pt x="1901" y="601"/>
                </a:cubicBezTo>
                <a:cubicBezTo>
                  <a:pt x="2023" y="813"/>
                  <a:pt x="2023" y="813"/>
                  <a:pt x="2023" y="813"/>
                </a:cubicBezTo>
                <a:cubicBezTo>
                  <a:pt x="2016" y="819"/>
                  <a:pt x="2011" y="829"/>
                  <a:pt x="2011" y="839"/>
                </a:cubicBezTo>
                <a:cubicBezTo>
                  <a:pt x="2011" y="857"/>
                  <a:pt x="2026" y="872"/>
                  <a:pt x="2044" y="872"/>
                </a:cubicBezTo>
                <a:cubicBezTo>
                  <a:pt x="2063" y="872"/>
                  <a:pt x="2078" y="857"/>
                  <a:pt x="2078" y="839"/>
                </a:cubicBezTo>
                <a:cubicBezTo>
                  <a:pt x="2078" y="821"/>
                  <a:pt x="2063" y="806"/>
                  <a:pt x="2044" y="806"/>
                </a:cubicBezTo>
                <a:cubicBezTo>
                  <a:pt x="2040" y="806"/>
                  <a:pt x="2037" y="806"/>
                  <a:pt x="2034" y="807"/>
                </a:cubicBezTo>
                <a:cubicBezTo>
                  <a:pt x="1911" y="595"/>
                  <a:pt x="1911" y="595"/>
                  <a:pt x="1911" y="595"/>
                </a:cubicBezTo>
                <a:cubicBezTo>
                  <a:pt x="1918" y="589"/>
                  <a:pt x="1922" y="580"/>
                  <a:pt x="1922" y="570"/>
                </a:cubicBezTo>
                <a:cubicBezTo>
                  <a:pt x="1922" y="560"/>
                  <a:pt x="1917" y="551"/>
                  <a:pt x="1910" y="545"/>
                </a:cubicBezTo>
                <a:cubicBezTo>
                  <a:pt x="2032" y="333"/>
                  <a:pt x="2032" y="333"/>
                  <a:pt x="2032" y="333"/>
                </a:cubicBezTo>
                <a:cubicBezTo>
                  <a:pt x="2036" y="334"/>
                  <a:pt x="2040" y="335"/>
                  <a:pt x="2044" y="335"/>
                </a:cubicBezTo>
                <a:cubicBezTo>
                  <a:pt x="2063" y="335"/>
                  <a:pt x="2078" y="320"/>
                  <a:pt x="2078" y="302"/>
                </a:cubicBezTo>
                <a:cubicBezTo>
                  <a:pt x="2078" y="283"/>
                  <a:pt x="2063" y="268"/>
                  <a:pt x="2044" y="268"/>
                </a:cubicBezTo>
                <a:cubicBezTo>
                  <a:pt x="2026" y="268"/>
                  <a:pt x="2011" y="283"/>
                  <a:pt x="2011" y="302"/>
                </a:cubicBezTo>
                <a:cubicBezTo>
                  <a:pt x="2011" y="312"/>
                  <a:pt x="2015" y="320"/>
                  <a:pt x="2022" y="326"/>
                </a:cubicBezTo>
                <a:cubicBezTo>
                  <a:pt x="1899" y="539"/>
                  <a:pt x="1899" y="539"/>
                  <a:pt x="1899" y="539"/>
                </a:cubicBezTo>
                <a:cubicBezTo>
                  <a:pt x="1896" y="538"/>
                  <a:pt x="1893" y="537"/>
                  <a:pt x="1889" y="537"/>
                </a:cubicBezTo>
                <a:cubicBezTo>
                  <a:pt x="1873" y="537"/>
                  <a:pt x="1859" y="549"/>
                  <a:pt x="1856" y="564"/>
                </a:cubicBezTo>
                <a:cubicBezTo>
                  <a:pt x="1613" y="564"/>
                  <a:pt x="1613" y="564"/>
                  <a:pt x="1613" y="564"/>
                </a:cubicBezTo>
                <a:cubicBezTo>
                  <a:pt x="1610" y="549"/>
                  <a:pt x="1596" y="537"/>
                  <a:pt x="1580" y="537"/>
                </a:cubicBezTo>
                <a:cubicBezTo>
                  <a:pt x="1562" y="537"/>
                  <a:pt x="1547" y="552"/>
                  <a:pt x="1547" y="570"/>
                </a:cubicBezTo>
                <a:cubicBezTo>
                  <a:pt x="1547" y="580"/>
                  <a:pt x="1551" y="589"/>
                  <a:pt x="1558" y="595"/>
                </a:cubicBezTo>
                <a:cubicBezTo>
                  <a:pt x="1436" y="807"/>
                  <a:pt x="1436" y="807"/>
                  <a:pt x="1436" y="807"/>
                </a:cubicBezTo>
                <a:cubicBezTo>
                  <a:pt x="1432" y="806"/>
                  <a:pt x="1429" y="806"/>
                  <a:pt x="1425" y="806"/>
                </a:cubicBezTo>
                <a:cubicBezTo>
                  <a:pt x="1409" y="806"/>
                  <a:pt x="1395" y="817"/>
                  <a:pt x="1392" y="832"/>
                </a:cubicBezTo>
                <a:cubicBezTo>
                  <a:pt x="1149" y="832"/>
                  <a:pt x="1149" y="832"/>
                  <a:pt x="1149" y="832"/>
                </a:cubicBezTo>
                <a:cubicBezTo>
                  <a:pt x="1146" y="817"/>
                  <a:pt x="1133" y="806"/>
                  <a:pt x="1116" y="806"/>
                </a:cubicBezTo>
                <a:cubicBezTo>
                  <a:pt x="1098" y="806"/>
                  <a:pt x="1083" y="821"/>
                  <a:pt x="1083" y="839"/>
                </a:cubicBezTo>
                <a:cubicBezTo>
                  <a:pt x="1083" y="849"/>
                  <a:pt x="1087" y="858"/>
                  <a:pt x="1094" y="864"/>
                </a:cubicBezTo>
                <a:cubicBezTo>
                  <a:pt x="972" y="1076"/>
                  <a:pt x="972" y="1076"/>
                  <a:pt x="972" y="1076"/>
                </a:cubicBezTo>
                <a:cubicBezTo>
                  <a:pt x="968" y="1075"/>
                  <a:pt x="965" y="1074"/>
                  <a:pt x="961" y="1074"/>
                </a:cubicBezTo>
                <a:cubicBezTo>
                  <a:pt x="945" y="1074"/>
                  <a:pt x="932" y="1086"/>
                  <a:pt x="929" y="1101"/>
                </a:cubicBezTo>
                <a:cubicBezTo>
                  <a:pt x="685" y="1101"/>
                  <a:pt x="685" y="1101"/>
                  <a:pt x="685" y="1101"/>
                </a:cubicBezTo>
                <a:cubicBezTo>
                  <a:pt x="682" y="1086"/>
                  <a:pt x="669" y="1074"/>
                  <a:pt x="653" y="1074"/>
                </a:cubicBezTo>
                <a:cubicBezTo>
                  <a:pt x="649" y="1074"/>
                  <a:pt x="645" y="1075"/>
                  <a:pt x="641" y="1076"/>
                </a:cubicBezTo>
                <a:cubicBezTo>
                  <a:pt x="520" y="866"/>
                  <a:pt x="520" y="866"/>
                  <a:pt x="520" y="866"/>
                </a:cubicBezTo>
                <a:cubicBezTo>
                  <a:pt x="526" y="860"/>
                  <a:pt x="531" y="851"/>
                  <a:pt x="531" y="841"/>
                </a:cubicBezTo>
                <a:cubicBezTo>
                  <a:pt x="531" y="830"/>
                  <a:pt x="525" y="821"/>
                  <a:pt x="517" y="815"/>
                </a:cubicBezTo>
                <a:cubicBezTo>
                  <a:pt x="641" y="601"/>
                  <a:pt x="641" y="601"/>
                  <a:pt x="641" y="601"/>
                </a:cubicBezTo>
                <a:cubicBezTo>
                  <a:pt x="644" y="603"/>
                  <a:pt x="648" y="603"/>
                  <a:pt x="653" y="603"/>
                </a:cubicBezTo>
                <a:cubicBezTo>
                  <a:pt x="669" y="603"/>
                  <a:pt x="683" y="591"/>
                  <a:pt x="686" y="575"/>
                </a:cubicBezTo>
                <a:cubicBezTo>
                  <a:pt x="929" y="575"/>
                  <a:pt x="929" y="575"/>
                  <a:pt x="929" y="575"/>
                </a:cubicBezTo>
                <a:cubicBezTo>
                  <a:pt x="931" y="591"/>
                  <a:pt x="945" y="603"/>
                  <a:pt x="961" y="603"/>
                </a:cubicBezTo>
                <a:cubicBezTo>
                  <a:pt x="980" y="603"/>
                  <a:pt x="995" y="589"/>
                  <a:pt x="995" y="570"/>
                </a:cubicBezTo>
                <a:cubicBezTo>
                  <a:pt x="995" y="560"/>
                  <a:pt x="990" y="550"/>
                  <a:pt x="982" y="544"/>
                </a:cubicBezTo>
                <a:cubicBezTo>
                  <a:pt x="1105" y="333"/>
                  <a:pt x="1105" y="333"/>
                  <a:pt x="1105" y="333"/>
                </a:cubicBezTo>
                <a:cubicBezTo>
                  <a:pt x="1108" y="334"/>
                  <a:pt x="1113" y="335"/>
                  <a:pt x="1117" y="335"/>
                </a:cubicBezTo>
                <a:cubicBezTo>
                  <a:pt x="1135" y="335"/>
                  <a:pt x="1150" y="320"/>
                  <a:pt x="1150" y="302"/>
                </a:cubicBezTo>
                <a:cubicBezTo>
                  <a:pt x="1150" y="283"/>
                  <a:pt x="1135" y="268"/>
                  <a:pt x="1117" y="268"/>
                </a:cubicBezTo>
                <a:cubicBezTo>
                  <a:pt x="1113" y="268"/>
                  <a:pt x="1109" y="269"/>
                  <a:pt x="1106" y="270"/>
                </a:cubicBezTo>
                <a:cubicBezTo>
                  <a:pt x="983" y="58"/>
                  <a:pt x="983" y="58"/>
                  <a:pt x="983" y="58"/>
                </a:cubicBezTo>
                <a:cubicBezTo>
                  <a:pt x="990" y="52"/>
                  <a:pt x="995" y="43"/>
                  <a:pt x="995" y="33"/>
                </a:cubicBezTo>
                <a:cubicBezTo>
                  <a:pt x="995" y="15"/>
                  <a:pt x="980" y="0"/>
                  <a:pt x="961" y="0"/>
                </a:cubicBezTo>
                <a:cubicBezTo>
                  <a:pt x="943" y="0"/>
                  <a:pt x="928" y="15"/>
                  <a:pt x="928" y="33"/>
                </a:cubicBezTo>
                <a:cubicBezTo>
                  <a:pt x="928" y="51"/>
                  <a:pt x="943" y="66"/>
                  <a:pt x="961" y="66"/>
                </a:cubicBezTo>
                <a:cubicBezTo>
                  <a:pt x="966" y="66"/>
                  <a:pt x="970" y="66"/>
                  <a:pt x="973" y="64"/>
                </a:cubicBezTo>
                <a:cubicBezTo>
                  <a:pt x="1096" y="276"/>
                  <a:pt x="1096" y="276"/>
                  <a:pt x="1096" y="276"/>
                </a:cubicBezTo>
                <a:cubicBezTo>
                  <a:pt x="1088" y="282"/>
                  <a:pt x="1083" y="291"/>
                  <a:pt x="1083" y="302"/>
                </a:cubicBezTo>
                <a:cubicBezTo>
                  <a:pt x="1083" y="311"/>
                  <a:pt x="1088" y="320"/>
                  <a:pt x="1095" y="326"/>
                </a:cubicBezTo>
                <a:cubicBezTo>
                  <a:pt x="972" y="539"/>
                  <a:pt x="972" y="539"/>
                  <a:pt x="972" y="539"/>
                </a:cubicBezTo>
                <a:cubicBezTo>
                  <a:pt x="969" y="538"/>
                  <a:pt x="965" y="537"/>
                  <a:pt x="961" y="537"/>
                </a:cubicBezTo>
                <a:cubicBezTo>
                  <a:pt x="945" y="537"/>
                  <a:pt x="932" y="548"/>
                  <a:pt x="929" y="564"/>
                </a:cubicBezTo>
                <a:cubicBezTo>
                  <a:pt x="685" y="564"/>
                  <a:pt x="685" y="564"/>
                  <a:pt x="685" y="564"/>
                </a:cubicBezTo>
                <a:cubicBezTo>
                  <a:pt x="682" y="548"/>
                  <a:pt x="669" y="537"/>
                  <a:pt x="653" y="537"/>
                </a:cubicBezTo>
                <a:cubicBezTo>
                  <a:pt x="634" y="537"/>
                  <a:pt x="619" y="552"/>
                  <a:pt x="619" y="570"/>
                </a:cubicBezTo>
                <a:cubicBezTo>
                  <a:pt x="619" y="580"/>
                  <a:pt x="624" y="589"/>
                  <a:pt x="631" y="595"/>
                </a:cubicBezTo>
                <a:cubicBezTo>
                  <a:pt x="507" y="809"/>
                  <a:pt x="507" y="809"/>
                  <a:pt x="507" y="809"/>
                </a:cubicBezTo>
                <a:cubicBezTo>
                  <a:pt x="504" y="808"/>
                  <a:pt x="501" y="808"/>
                  <a:pt x="497" y="808"/>
                </a:cubicBezTo>
                <a:cubicBezTo>
                  <a:pt x="481" y="808"/>
                  <a:pt x="468" y="819"/>
                  <a:pt x="465" y="835"/>
                </a:cubicBezTo>
                <a:cubicBezTo>
                  <a:pt x="221" y="835"/>
                  <a:pt x="221" y="835"/>
                  <a:pt x="221" y="835"/>
                </a:cubicBezTo>
                <a:cubicBezTo>
                  <a:pt x="218" y="819"/>
                  <a:pt x="205" y="808"/>
                  <a:pt x="189" y="808"/>
                </a:cubicBezTo>
                <a:cubicBezTo>
                  <a:pt x="185" y="808"/>
                  <a:pt x="181" y="809"/>
                  <a:pt x="178" y="810"/>
                </a:cubicBezTo>
                <a:cubicBezTo>
                  <a:pt x="56" y="597"/>
                  <a:pt x="56" y="597"/>
                  <a:pt x="56" y="597"/>
                </a:cubicBezTo>
                <a:cubicBezTo>
                  <a:pt x="62" y="591"/>
                  <a:pt x="67" y="583"/>
                  <a:pt x="67" y="573"/>
                </a:cubicBezTo>
                <a:cubicBezTo>
                  <a:pt x="67" y="554"/>
                  <a:pt x="52" y="539"/>
                  <a:pt x="33" y="539"/>
                </a:cubicBezTo>
                <a:cubicBezTo>
                  <a:pt x="15" y="539"/>
                  <a:pt x="0" y="554"/>
                  <a:pt x="0" y="573"/>
                </a:cubicBezTo>
                <a:cubicBezTo>
                  <a:pt x="0" y="591"/>
                  <a:pt x="15" y="606"/>
                  <a:pt x="33" y="606"/>
                </a:cubicBezTo>
                <a:cubicBezTo>
                  <a:pt x="38" y="606"/>
                  <a:pt x="42" y="605"/>
                  <a:pt x="45" y="604"/>
                </a:cubicBezTo>
                <a:cubicBezTo>
                  <a:pt x="168" y="815"/>
                  <a:pt x="168" y="815"/>
                  <a:pt x="168" y="815"/>
                </a:cubicBezTo>
                <a:cubicBezTo>
                  <a:pt x="160" y="822"/>
                  <a:pt x="155" y="831"/>
                  <a:pt x="155" y="841"/>
                </a:cubicBezTo>
                <a:cubicBezTo>
                  <a:pt x="155" y="851"/>
                  <a:pt x="160" y="860"/>
                  <a:pt x="167" y="866"/>
                </a:cubicBezTo>
                <a:cubicBezTo>
                  <a:pt x="44" y="1078"/>
                  <a:pt x="44" y="1078"/>
                  <a:pt x="44" y="1078"/>
                </a:cubicBezTo>
                <a:cubicBezTo>
                  <a:pt x="41" y="1077"/>
                  <a:pt x="37" y="1076"/>
                  <a:pt x="34" y="1076"/>
                </a:cubicBezTo>
                <a:cubicBezTo>
                  <a:pt x="15" y="1076"/>
                  <a:pt x="0" y="1091"/>
                  <a:pt x="0" y="1110"/>
                </a:cubicBezTo>
                <a:cubicBezTo>
                  <a:pt x="0" y="1128"/>
                  <a:pt x="15" y="1143"/>
                  <a:pt x="34" y="1143"/>
                </a:cubicBezTo>
                <a:cubicBezTo>
                  <a:pt x="52" y="1143"/>
                  <a:pt x="67" y="1128"/>
                  <a:pt x="67" y="1110"/>
                </a:cubicBezTo>
                <a:cubicBezTo>
                  <a:pt x="67" y="1099"/>
                  <a:pt x="62" y="1090"/>
                  <a:pt x="55" y="1084"/>
                </a:cubicBezTo>
                <a:cubicBezTo>
                  <a:pt x="177" y="872"/>
                  <a:pt x="177" y="872"/>
                  <a:pt x="177" y="872"/>
                </a:cubicBezTo>
                <a:cubicBezTo>
                  <a:pt x="181" y="874"/>
                  <a:pt x="185" y="874"/>
                  <a:pt x="189" y="874"/>
                </a:cubicBezTo>
                <a:cubicBezTo>
                  <a:pt x="205" y="874"/>
                  <a:pt x="219" y="862"/>
                  <a:pt x="222" y="846"/>
                </a:cubicBezTo>
                <a:cubicBezTo>
                  <a:pt x="465" y="846"/>
                  <a:pt x="465" y="846"/>
                  <a:pt x="465" y="846"/>
                </a:cubicBezTo>
                <a:cubicBezTo>
                  <a:pt x="467" y="862"/>
                  <a:pt x="481" y="874"/>
                  <a:pt x="497" y="874"/>
                </a:cubicBezTo>
                <a:cubicBezTo>
                  <a:pt x="502" y="874"/>
                  <a:pt x="506" y="874"/>
                  <a:pt x="509" y="872"/>
                </a:cubicBezTo>
                <a:cubicBezTo>
                  <a:pt x="631" y="1082"/>
                  <a:pt x="631" y="1082"/>
                  <a:pt x="631" y="1082"/>
                </a:cubicBezTo>
                <a:cubicBezTo>
                  <a:pt x="624" y="1089"/>
                  <a:pt x="619" y="1097"/>
                  <a:pt x="619" y="1107"/>
                </a:cubicBezTo>
                <a:cubicBezTo>
                  <a:pt x="619" y="1117"/>
                  <a:pt x="624" y="1126"/>
                  <a:pt x="631" y="1132"/>
                </a:cubicBezTo>
                <a:cubicBezTo>
                  <a:pt x="508" y="1344"/>
                  <a:pt x="508" y="1344"/>
                  <a:pt x="508" y="1344"/>
                </a:cubicBezTo>
                <a:cubicBezTo>
                  <a:pt x="505" y="1343"/>
                  <a:pt x="501" y="1343"/>
                  <a:pt x="497" y="1343"/>
                </a:cubicBezTo>
                <a:cubicBezTo>
                  <a:pt x="481" y="1343"/>
                  <a:pt x="467" y="1355"/>
                  <a:pt x="465" y="1371"/>
                </a:cubicBezTo>
                <a:cubicBezTo>
                  <a:pt x="222" y="1371"/>
                  <a:pt x="222" y="1371"/>
                  <a:pt x="222" y="1371"/>
                </a:cubicBezTo>
                <a:cubicBezTo>
                  <a:pt x="219" y="1355"/>
                  <a:pt x="205" y="1343"/>
                  <a:pt x="189" y="1343"/>
                </a:cubicBezTo>
                <a:cubicBezTo>
                  <a:pt x="170" y="1343"/>
                  <a:pt x="155" y="1358"/>
                  <a:pt x="155" y="1376"/>
                </a:cubicBezTo>
                <a:cubicBezTo>
                  <a:pt x="155" y="1386"/>
                  <a:pt x="160" y="1395"/>
                  <a:pt x="167" y="1401"/>
                </a:cubicBezTo>
                <a:cubicBezTo>
                  <a:pt x="44" y="1613"/>
                  <a:pt x="44" y="1613"/>
                  <a:pt x="44" y="1613"/>
                </a:cubicBezTo>
                <a:cubicBezTo>
                  <a:pt x="41" y="1612"/>
                  <a:pt x="37" y="1611"/>
                  <a:pt x="33" y="1611"/>
                </a:cubicBezTo>
                <a:cubicBezTo>
                  <a:pt x="15" y="1611"/>
                  <a:pt x="0" y="1626"/>
                  <a:pt x="0" y="1645"/>
                </a:cubicBezTo>
                <a:cubicBezTo>
                  <a:pt x="0" y="1663"/>
                  <a:pt x="15" y="1678"/>
                  <a:pt x="33" y="1678"/>
                </a:cubicBezTo>
                <a:cubicBezTo>
                  <a:pt x="52" y="1678"/>
                  <a:pt x="67" y="1663"/>
                  <a:pt x="67" y="1645"/>
                </a:cubicBezTo>
                <a:cubicBezTo>
                  <a:pt x="67" y="1634"/>
                  <a:pt x="62" y="1625"/>
                  <a:pt x="54" y="1619"/>
                </a:cubicBezTo>
                <a:cubicBezTo>
                  <a:pt x="177" y="1407"/>
                  <a:pt x="177" y="1407"/>
                  <a:pt x="177" y="1407"/>
                </a:cubicBezTo>
                <a:cubicBezTo>
                  <a:pt x="180" y="1408"/>
                  <a:pt x="184" y="1409"/>
                  <a:pt x="189" y="1409"/>
                </a:cubicBezTo>
                <a:cubicBezTo>
                  <a:pt x="205" y="1409"/>
                  <a:pt x="218" y="1398"/>
                  <a:pt x="221" y="1383"/>
                </a:cubicBezTo>
                <a:cubicBezTo>
                  <a:pt x="465" y="1383"/>
                  <a:pt x="465" y="1383"/>
                  <a:pt x="465" y="1383"/>
                </a:cubicBezTo>
                <a:cubicBezTo>
                  <a:pt x="468" y="1398"/>
                  <a:pt x="481" y="1409"/>
                  <a:pt x="497" y="1409"/>
                </a:cubicBezTo>
                <a:cubicBezTo>
                  <a:pt x="502" y="1409"/>
                  <a:pt x="505" y="1408"/>
                  <a:pt x="509" y="1407"/>
                </a:cubicBezTo>
                <a:cubicBezTo>
                  <a:pt x="631" y="1618"/>
                  <a:pt x="631" y="1618"/>
                  <a:pt x="631" y="1618"/>
                </a:cubicBezTo>
                <a:cubicBezTo>
                  <a:pt x="624" y="1624"/>
                  <a:pt x="619" y="1632"/>
                  <a:pt x="619" y="1642"/>
                </a:cubicBezTo>
                <a:cubicBezTo>
                  <a:pt x="619" y="1661"/>
                  <a:pt x="634" y="1676"/>
                  <a:pt x="653" y="1676"/>
                </a:cubicBezTo>
                <a:cubicBezTo>
                  <a:pt x="669" y="1676"/>
                  <a:pt x="682" y="1664"/>
                  <a:pt x="685" y="1649"/>
                </a:cubicBezTo>
                <a:cubicBezTo>
                  <a:pt x="928" y="1649"/>
                  <a:pt x="928" y="1649"/>
                  <a:pt x="928" y="1649"/>
                </a:cubicBezTo>
                <a:cubicBezTo>
                  <a:pt x="932" y="1664"/>
                  <a:pt x="945" y="1675"/>
                  <a:pt x="961" y="1675"/>
                </a:cubicBezTo>
                <a:cubicBezTo>
                  <a:pt x="965" y="1675"/>
                  <a:pt x="969" y="1675"/>
                  <a:pt x="973" y="1673"/>
                </a:cubicBezTo>
                <a:cubicBezTo>
                  <a:pt x="1094" y="1884"/>
                  <a:pt x="1094" y="1884"/>
                  <a:pt x="1094" y="1884"/>
                </a:cubicBezTo>
                <a:cubicBezTo>
                  <a:pt x="1087" y="1890"/>
                  <a:pt x="1083" y="1899"/>
                  <a:pt x="1083" y="1909"/>
                </a:cubicBezTo>
                <a:cubicBezTo>
                  <a:pt x="1083" y="1927"/>
                  <a:pt x="1098" y="1942"/>
                  <a:pt x="1116" y="1942"/>
                </a:cubicBezTo>
                <a:cubicBezTo>
                  <a:pt x="1132" y="1942"/>
                  <a:pt x="1146" y="1930"/>
                  <a:pt x="1149" y="1915"/>
                </a:cubicBezTo>
                <a:cubicBezTo>
                  <a:pt x="1392" y="1915"/>
                  <a:pt x="1392" y="1915"/>
                  <a:pt x="1392" y="1915"/>
                </a:cubicBezTo>
                <a:cubicBezTo>
                  <a:pt x="1395" y="1930"/>
                  <a:pt x="1409" y="1942"/>
                  <a:pt x="1425" y="1942"/>
                </a:cubicBezTo>
                <a:cubicBezTo>
                  <a:pt x="1429" y="1942"/>
                  <a:pt x="1432" y="1941"/>
                  <a:pt x="1435" y="1940"/>
                </a:cubicBezTo>
                <a:cubicBezTo>
                  <a:pt x="1558" y="2152"/>
                  <a:pt x="1558" y="2152"/>
                  <a:pt x="1558" y="2152"/>
                </a:cubicBezTo>
                <a:cubicBezTo>
                  <a:pt x="1551" y="2158"/>
                  <a:pt x="1547" y="2167"/>
                  <a:pt x="1547" y="2177"/>
                </a:cubicBezTo>
                <a:cubicBezTo>
                  <a:pt x="1547" y="2187"/>
                  <a:pt x="1551" y="2196"/>
                  <a:pt x="1558" y="2202"/>
                </a:cubicBezTo>
                <a:cubicBezTo>
                  <a:pt x="1435" y="2414"/>
                  <a:pt x="1435" y="2414"/>
                  <a:pt x="1435" y="2414"/>
                </a:cubicBezTo>
                <a:cubicBezTo>
                  <a:pt x="1432" y="2413"/>
                  <a:pt x="1428" y="2412"/>
                  <a:pt x="1425" y="2412"/>
                </a:cubicBezTo>
                <a:cubicBezTo>
                  <a:pt x="1406" y="2412"/>
                  <a:pt x="1391" y="2427"/>
                  <a:pt x="1391" y="2445"/>
                </a:cubicBezTo>
                <a:cubicBezTo>
                  <a:pt x="1391" y="2464"/>
                  <a:pt x="1406" y="2479"/>
                  <a:pt x="1425" y="2479"/>
                </a:cubicBezTo>
                <a:cubicBezTo>
                  <a:pt x="1429" y="2479"/>
                  <a:pt x="1433" y="2478"/>
                  <a:pt x="1436" y="2477"/>
                </a:cubicBezTo>
                <a:cubicBezTo>
                  <a:pt x="1558" y="2687"/>
                  <a:pt x="1558" y="2687"/>
                  <a:pt x="1558" y="2687"/>
                </a:cubicBezTo>
                <a:cubicBezTo>
                  <a:pt x="1551" y="2693"/>
                  <a:pt x="1547" y="2702"/>
                  <a:pt x="1547" y="2712"/>
                </a:cubicBezTo>
                <a:cubicBezTo>
                  <a:pt x="1547" y="2730"/>
                  <a:pt x="1562" y="2745"/>
                  <a:pt x="1580" y="2745"/>
                </a:cubicBezTo>
                <a:cubicBezTo>
                  <a:pt x="1598" y="2745"/>
                  <a:pt x="1613" y="2730"/>
                  <a:pt x="1613" y="2712"/>
                </a:cubicBezTo>
                <a:cubicBezTo>
                  <a:pt x="1613" y="2693"/>
                  <a:pt x="1598" y="2678"/>
                  <a:pt x="1580" y="2678"/>
                </a:cubicBezTo>
                <a:cubicBezTo>
                  <a:pt x="1576" y="2678"/>
                  <a:pt x="1572" y="2679"/>
                  <a:pt x="1568" y="2681"/>
                </a:cubicBezTo>
                <a:cubicBezTo>
                  <a:pt x="1446" y="2470"/>
                  <a:pt x="1446" y="2470"/>
                  <a:pt x="1446" y="2470"/>
                </a:cubicBezTo>
                <a:cubicBezTo>
                  <a:pt x="1453" y="2464"/>
                  <a:pt x="1458" y="2455"/>
                  <a:pt x="1458" y="2445"/>
                </a:cubicBezTo>
                <a:cubicBezTo>
                  <a:pt x="1458" y="2435"/>
                  <a:pt x="1453" y="2426"/>
                  <a:pt x="1446" y="2420"/>
                </a:cubicBezTo>
                <a:cubicBezTo>
                  <a:pt x="1568" y="2208"/>
                  <a:pt x="1568" y="2208"/>
                  <a:pt x="1568" y="2208"/>
                </a:cubicBezTo>
                <a:cubicBezTo>
                  <a:pt x="1572" y="2209"/>
                  <a:pt x="1576" y="2210"/>
                  <a:pt x="1580" y="2210"/>
                </a:cubicBezTo>
                <a:cubicBezTo>
                  <a:pt x="1596" y="2210"/>
                  <a:pt x="1610" y="2198"/>
                  <a:pt x="1613" y="2182"/>
                </a:cubicBezTo>
                <a:cubicBezTo>
                  <a:pt x="1856" y="2182"/>
                  <a:pt x="1856" y="2182"/>
                  <a:pt x="1856" y="2182"/>
                </a:cubicBezTo>
                <a:cubicBezTo>
                  <a:pt x="1858" y="2198"/>
                  <a:pt x="1872" y="2210"/>
                  <a:pt x="1888" y="2210"/>
                </a:cubicBezTo>
                <a:cubicBezTo>
                  <a:pt x="1893" y="2210"/>
                  <a:pt x="1897" y="2209"/>
                  <a:pt x="1900" y="2208"/>
                </a:cubicBezTo>
                <a:cubicBezTo>
                  <a:pt x="2023" y="2420"/>
                  <a:pt x="2023" y="2420"/>
                  <a:pt x="2023" y="2420"/>
                </a:cubicBezTo>
                <a:cubicBezTo>
                  <a:pt x="2015" y="2426"/>
                  <a:pt x="2010" y="2435"/>
                  <a:pt x="2010" y="2445"/>
                </a:cubicBezTo>
                <a:cubicBezTo>
                  <a:pt x="2010" y="2464"/>
                  <a:pt x="2025" y="2479"/>
                  <a:pt x="2044" y="2479"/>
                </a:cubicBezTo>
                <a:cubicBezTo>
                  <a:pt x="2062" y="2479"/>
                  <a:pt x="2077" y="2464"/>
                  <a:pt x="2077" y="2445"/>
                </a:cubicBezTo>
                <a:cubicBezTo>
                  <a:pt x="2077" y="2427"/>
                  <a:pt x="2062" y="2412"/>
                  <a:pt x="2044" y="2412"/>
                </a:cubicBezTo>
                <a:cubicBezTo>
                  <a:pt x="2040" y="2412"/>
                  <a:pt x="2036" y="2413"/>
                  <a:pt x="2033" y="2414"/>
                </a:cubicBezTo>
                <a:cubicBezTo>
                  <a:pt x="1911" y="2202"/>
                  <a:pt x="1911" y="2202"/>
                  <a:pt x="1911" y="2202"/>
                </a:cubicBezTo>
                <a:cubicBezTo>
                  <a:pt x="1917" y="2196"/>
                  <a:pt x="1922" y="2187"/>
                  <a:pt x="1922" y="2177"/>
                </a:cubicBezTo>
                <a:cubicBezTo>
                  <a:pt x="1922" y="2167"/>
                  <a:pt x="1917" y="2158"/>
                  <a:pt x="1911" y="2152"/>
                </a:cubicBezTo>
                <a:cubicBezTo>
                  <a:pt x="2033" y="1940"/>
                  <a:pt x="2033" y="1940"/>
                  <a:pt x="2033" y="1940"/>
                </a:cubicBezTo>
                <a:cubicBezTo>
                  <a:pt x="2037" y="1941"/>
                  <a:pt x="2040" y="1942"/>
                  <a:pt x="2044" y="1942"/>
                </a:cubicBezTo>
                <a:cubicBezTo>
                  <a:pt x="2060" y="1942"/>
                  <a:pt x="2073" y="1930"/>
                  <a:pt x="2077" y="1915"/>
                </a:cubicBezTo>
                <a:cubicBezTo>
                  <a:pt x="2320" y="1915"/>
                  <a:pt x="2320" y="1915"/>
                  <a:pt x="2320" y="1915"/>
                </a:cubicBezTo>
                <a:cubicBezTo>
                  <a:pt x="2323" y="1930"/>
                  <a:pt x="2336" y="1942"/>
                  <a:pt x="2352" y="1942"/>
                </a:cubicBezTo>
                <a:cubicBezTo>
                  <a:pt x="2371" y="1942"/>
                  <a:pt x="2386" y="1927"/>
                  <a:pt x="2386" y="1909"/>
                </a:cubicBezTo>
                <a:cubicBezTo>
                  <a:pt x="2386" y="1890"/>
                  <a:pt x="2371" y="1875"/>
                  <a:pt x="2352" y="1875"/>
                </a:cubicBezTo>
                <a:cubicBezTo>
                  <a:pt x="2336" y="1875"/>
                  <a:pt x="2322" y="1887"/>
                  <a:pt x="2320" y="1903"/>
                </a:cubicBezTo>
                <a:cubicBezTo>
                  <a:pt x="2077" y="1903"/>
                  <a:pt x="2077" y="1903"/>
                  <a:pt x="2077" y="1903"/>
                </a:cubicBezTo>
                <a:cubicBezTo>
                  <a:pt x="2074" y="1887"/>
                  <a:pt x="2060" y="1875"/>
                  <a:pt x="2044" y="1875"/>
                </a:cubicBezTo>
                <a:cubicBezTo>
                  <a:pt x="2040" y="1875"/>
                  <a:pt x="2036" y="1876"/>
                  <a:pt x="2032" y="1877"/>
                </a:cubicBezTo>
                <a:cubicBezTo>
                  <a:pt x="1910" y="1667"/>
                  <a:pt x="1910" y="1667"/>
                  <a:pt x="1910" y="1667"/>
                </a:cubicBezTo>
                <a:cubicBezTo>
                  <a:pt x="1917" y="1661"/>
                  <a:pt x="1922" y="1652"/>
                  <a:pt x="1922" y="1642"/>
                </a:cubicBezTo>
                <a:cubicBezTo>
                  <a:pt x="1922" y="1632"/>
                  <a:pt x="1917" y="1623"/>
                  <a:pt x="1910" y="1616"/>
                </a:cubicBezTo>
                <a:cubicBezTo>
                  <a:pt x="2032" y="1405"/>
                  <a:pt x="2032" y="1405"/>
                  <a:pt x="2032" y="1405"/>
                </a:cubicBezTo>
                <a:cubicBezTo>
                  <a:pt x="2036" y="1406"/>
                  <a:pt x="2040" y="1407"/>
                  <a:pt x="2044" y="1407"/>
                </a:cubicBezTo>
                <a:cubicBezTo>
                  <a:pt x="2060" y="1407"/>
                  <a:pt x="2074" y="1395"/>
                  <a:pt x="2077" y="1379"/>
                </a:cubicBezTo>
                <a:cubicBezTo>
                  <a:pt x="2320" y="1379"/>
                  <a:pt x="2320" y="1379"/>
                  <a:pt x="2320" y="1379"/>
                </a:cubicBezTo>
                <a:cubicBezTo>
                  <a:pt x="2322" y="1395"/>
                  <a:pt x="2336" y="1407"/>
                  <a:pt x="2352" y="1407"/>
                </a:cubicBezTo>
                <a:cubicBezTo>
                  <a:pt x="2357" y="1407"/>
                  <a:pt x="2361" y="1406"/>
                  <a:pt x="2364" y="1405"/>
                </a:cubicBezTo>
                <a:cubicBezTo>
                  <a:pt x="2487" y="1616"/>
                  <a:pt x="2487" y="1616"/>
                  <a:pt x="2487" y="1616"/>
                </a:cubicBezTo>
                <a:cubicBezTo>
                  <a:pt x="2479" y="1623"/>
                  <a:pt x="2474" y="1632"/>
                  <a:pt x="2474" y="1642"/>
                </a:cubicBezTo>
                <a:cubicBezTo>
                  <a:pt x="2474" y="1661"/>
                  <a:pt x="2489" y="1675"/>
                  <a:pt x="2508" y="1675"/>
                </a:cubicBezTo>
                <a:cubicBezTo>
                  <a:pt x="2526" y="1675"/>
                  <a:pt x="2541" y="1661"/>
                  <a:pt x="2541" y="1642"/>
                </a:cubicBezTo>
                <a:cubicBezTo>
                  <a:pt x="2541" y="1624"/>
                  <a:pt x="2526" y="1609"/>
                  <a:pt x="2508" y="1609"/>
                </a:cubicBezTo>
                <a:close/>
                <a:moveTo>
                  <a:pt x="1104" y="870"/>
                </a:moveTo>
                <a:cubicBezTo>
                  <a:pt x="1108" y="871"/>
                  <a:pt x="1112" y="872"/>
                  <a:pt x="1116" y="872"/>
                </a:cubicBezTo>
                <a:cubicBezTo>
                  <a:pt x="1133" y="872"/>
                  <a:pt x="1147" y="860"/>
                  <a:pt x="1149" y="844"/>
                </a:cubicBezTo>
                <a:cubicBezTo>
                  <a:pt x="1392" y="844"/>
                  <a:pt x="1392" y="844"/>
                  <a:pt x="1392" y="844"/>
                </a:cubicBezTo>
                <a:cubicBezTo>
                  <a:pt x="1395" y="860"/>
                  <a:pt x="1408" y="872"/>
                  <a:pt x="1425" y="872"/>
                </a:cubicBezTo>
                <a:cubicBezTo>
                  <a:pt x="1429" y="872"/>
                  <a:pt x="1433" y="871"/>
                  <a:pt x="1437" y="870"/>
                </a:cubicBezTo>
                <a:cubicBezTo>
                  <a:pt x="1558" y="1080"/>
                  <a:pt x="1558" y="1080"/>
                  <a:pt x="1558" y="1080"/>
                </a:cubicBezTo>
                <a:cubicBezTo>
                  <a:pt x="1551" y="1086"/>
                  <a:pt x="1547" y="1095"/>
                  <a:pt x="1547" y="1105"/>
                </a:cubicBezTo>
                <a:cubicBezTo>
                  <a:pt x="1547" y="1115"/>
                  <a:pt x="1551" y="1124"/>
                  <a:pt x="1558" y="1130"/>
                </a:cubicBezTo>
                <a:cubicBezTo>
                  <a:pt x="1435" y="1342"/>
                  <a:pt x="1435" y="1342"/>
                  <a:pt x="1435" y="1342"/>
                </a:cubicBezTo>
                <a:cubicBezTo>
                  <a:pt x="1432" y="1341"/>
                  <a:pt x="1429" y="1340"/>
                  <a:pt x="1425" y="1340"/>
                </a:cubicBezTo>
                <a:cubicBezTo>
                  <a:pt x="1409" y="1340"/>
                  <a:pt x="1395" y="1352"/>
                  <a:pt x="1392" y="1367"/>
                </a:cubicBezTo>
                <a:cubicBezTo>
                  <a:pt x="1149" y="1367"/>
                  <a:pt x="1149" y="1367"/>
                  <a:pt x="1149" y="1367"/>
                </a:cubicBezTo>
                <a:cubicBezTo>
                  <a:pt x="1146" y="1352"/>
                  <a:pt x="1132" y="1340"/>
                  <a:pt x="1116" y="1340"/>
                </a:cubicBezTo>
                <a:cubicBezTo>
                  <a:pt x="1112" y="1340"/>
                  <a:pt x="1108" y="1341"/>
                  <a:pt x="1104" y="1343"/>
                </a:cubicBezTo>
                <a:cubicBezTo>
                  <a:pt x="983" y="1133"/>
                  <a:pt x="983" y="1133"/>
                  <a:pt x="983" y="1133"/>
                </a:cubicBezTo>
                <a:cubicBezTo>
                  <a:pt x="990" y="1126"/>
                  <a:pt x="995" y="1117"/>
                  <a:pt x="995" y="1107"/>
                </a:cubicBezTo>
                <a:cubicBezTo>
                  <a:pt x="995" y="1097"/>
                  <a:pt x="990" y="1088"/>
                  <a:pt x="982" y="1082"/>
                </a:cubicBezTo>
                <a:lnTo>
                  <a:pt x="1104" y="870"/>
                </a:lnTo>
                <a:close/>
                <a:moveTo>
                  <a:pt x="519" y="1401"/>
                </a:moveTo>
                <a:cubicBezTo>
                  <a:pt x="526" y="1395"/>
                  <a:pt x="531" y="1386"/>
                  <a:pt x="531" y="1376"/>
                </a:cubicBezTo>
                <a:cubicBezTo>
                  <a:pt x="531" y="1366"/>
                  <a:pt x="526" y="1356"/>
                  <a:pt x="518" y="1350"/>
                </a:cubicBezTo>
                <a:cubicBezTo>
                  <a:pt x="641" y="1138"/>
                  <a:pt x="641" y="1138"/>
                  <a:pt x="641" y="1138"/>
                </a:cubicBezTo>
                <a:cubicBezTo>
                  <a:pt x="644" y="1140"/>
                  <a:pt x="648" y="1141"/>
                  <a:pt x="653" y="1141"/>
                </a:cubicBezTo>
                <a:cubicBezTo>
                  <a:pt x="669" y="1141"/>
                  <a:pt x="683" y="1129"/>
                  <a:pt x="686" y="1113"/>
                </a:cubicBezTo>
                <a:cubicBezTo>
                  <a:pt x="928" y="1113"/>
                  <a:pt x="928" y="1113"/>
                  <a:pt x="928" y="1113"/>
                </a:cubicBezTo>
                <a:cubicBezTo>
                  <a:pt x="931" y="1129"/>
                  <a:pt x="945" y="1141"/>
                  <a:pt x="961" y="1141"/>
                </a:cubicBezTo>
                <a:cubicBezTo>
                  <a:pt x="965" y="1141"/>
                  <a:pt x="969" y="1140"/>
                  <a:pt x="973" y="1139"/>
                </a:cubicBezTo>
                <a:cubicBezTo>
                  <a:pt x="1094" y="1349"/>
                  <a:pt x="1094" y="1349"/>
                  <a:pt x="1094" y="1349"/>
                </a:cubicBezTo>
                <a:cubicBezTo>
                  <a:pt x="1087" y="1355"/>
                  <a:pt x="1083" y="1364"/>
                  <a:pt x="1083" y="1374"/>
                </a:cubicBezTo>
                <a:cubicBezTo>
                  <a:pt x="1083" y="1383"/>
                  <a:pt x="1087" y="1392"/>
                  <a:pt x="1094" y="1398"/>
                </a:cubicBezTo>
                <a:cubicBezTo>
                  <a:pt x="972" y="1611"/>
                  <a:pt x="972" y="1611"/>
                  <a:pt x="972" y="1611"/>
                </a:cubicBezTo>
                <a:cubicBezTo>
                  <a:pt x="968" y="1610"/>
                  <a:pt x="965" y="1609"/>
                  <a:pt x="961" y="1609"/>
                </a:cubicBezTo>
                <a:cubicBezTo>
                  <a:pt x="944" y="1609"/>
                  <a:pt x="931" y="1621"/>
                  <a:pt x="928" y="1637"/>
                </a:cubicBezTo>
                <a:cubicBezTo>
                  <a:pt x="686" y="1637"/>
                  <a:pt x="686" y="1637"/>
                  <a:pt x="686" y="1637"/>
                </a:cubicBezTo>
                <a:cubicBezTo>
                  <a:pt x="683" y="1621"/>
                  <a:pt x="669" y="1609"/>
                  <a:pt x="653" y="1609"/>
                </a:cubicBezTo>
                <a:cubicBezTo>
                  <a:pt x="648" y="1609"/>
                  <a:pt x="644" y="1610"/>
                  <a:pt x="641" y="1611"/>
                </a:cubicBezTo>
                <a:lnTo>
                  <a:pt x="519" y="1401"/>
                </a:lnTo>
                <a:close/>
                <a:moveTo>
                  <a:pt x="983" y="1667"/>
                </a:moveTo>
                <a:cubicBezTo>
                  <a:pt x="990" y="1661"/>
                  <a:pt x="994" y="1652"/>
                  <a:pt x="994" y="1642"/>
                </a:cubicBezTo>
                <a:cubicBezTo>
                  <a:pt x="994" y="1632"/>
                  <a:pt x="989" y="1623"/>
                  <a:pt x="982" y="1616"/>
                </a:cubicBezTo>
                <a:cubicBezTo>
                  <a:pt x="1104" y="1405"/>
                  <a:pt x="1104" y="1405"/>
                  <a:pt x="1104" y="1405"/>
                </a:cubicBezTo>
                <a:cubicBezTo>
                  <a:pt x="1108" y="1406"/>
                  <a:pt x="1112" y="1407"/>
                  <a:pt x="1116" y="1407"/>
                </a:cubicBezTo>
                <a:cubicBezTo>
                  <a:pt x="1133" y="1407"/>
                  <a:pt x="1147" y="1395"/>
                  <a:pt x="1149" y="1379"/>
                </a:cubicBezTo>
                <a:cubicBezTo>
                  <a:pt x="1392" y="1379"/>
                  <a:pt x="1392" y="1379"/>
                  <a:pt x="1392" y="1379"/>
                </a:cubicBezTo>
                <a:cubicBezTo>
                  <a:pt x="1394" y="1395"/>
                  <a:pt x="1408" y="1407"/>
                  <a:pt x="1425" y="1407"/>
                </a:cubicBezTo>
                <a:cubicBezTo>
                  <a:pt x="1429" y="1407"/>
                  <a:pt x="1433" y="1406"/>
                  <a:pt x="1437" y="1405"/>
                </a:cubicBezTo>
                <a:cubicBezTo>
                  <a:pt x="1559" y="1616"/>
                  <a:pt x="1559" y="1616"/>
                  <a:pt x="1559" y="1616"/>
                </a:cubicBezTo>
                <a:cubicBezTo>
                  <a:pt x="1552" y="1623"/>
                  <a:pt x="1547" y="1632"/>
                  <a:pt x="1547" y="1642"/>
                </a:cubicBezTo>
                <a:cubicBezTo>
                  <a:pt x="1547" y="1652"/>
                  <a:pt x="1551" y="1661"/>
                  <a:pt x="1558" y="1667"/>
                </a:cubicBezTo>
                <a:cubicBezTo>
                  <a:pt x="1436" y="1877"/>
                  <a:pt x="1436" y="1877"/>
                  <a:pt x="1436" y="1877"/>
                </a:cubicBezTo>
                <a:cubicBezTo>
                  <a:pt x="1433" y="1876"/>
                  <a:pt x="1429" y="1875"/>
                  <a:pt x="1425" y="1875"/>
                </a:cubicBezTo>
                <a:cubicBezTo>
                  <a:pt x="1408" y="1875"/>
                  <a:pt x="1394" y="1887"/>
                  <a:pt x="1392" y="1903"/>
                </a:cubicBezTo>
                <a:cubicBezTo>
                  <a:pt x="1149" y="1903"/>
                  <a:pt x="1149" y="1903"/>
                  <a:pt x="1149" y="1903"/>
                </a:cubicBezTo>
                <a:cubicBezTo>
                  <a:pt x="1147" y="1887"/>
                  <a:pt x="1133" y="1875"/>
                  <a:pt x="1116" y="1875"/>
                </a:cubicBezTo>
                <a:cubicBezTo>
                  <a:pt x="1112" y="1875"/>
                  <a:pt x="1108" y="1876"/>
                  <a:pt x="1104" y="1877"/>
                </a:cubicBezTo>
                <a:lnTo>
                  <a:pt x="983" y="1667"/>
                </a:lnTo>
                <a:close/>
                <a:moveTo>
                  <a:pt x="2022" y="1884"/>
                </a:moveTo>
                <a:cubicBezTo>
                  <a:pt x="2015" y="1890"/>
                  <a:pt x="2011" y="1899"/>
                  <a:pt x="2011" y="1909"/>
                </a:cubicBezTo>
                <a:cubicBezTo>
                  <a:pt x="2011" y="1919"/>
                  <a:pt x="2015" y="1928"/>
                  <a:pt x="2023" y="1934"/>
                </a:cubicBezTo>
                <a:cubicBezTo>
                  <a:pt x="1901" y="2146"/>
                  <a:pt x="1901" y="2146"/>
                  <a:pt x="1901" y="2146"/>
                </a:cubicBezTo>
                <a:cubicBezTo>
                  <a:pt x="1897" y="2144"/>
                  <a:pt x="1893" y="2144"/>
                  <a:pt x="1888" y="2144"/>
                </a:cubicBezTo>
                <a:cubicBezTo>
                  <a:pt x="1872" y="2144"/>
                  <a:pt x="1859" y="2155"/>
                  <a:pt x="1856" y="2170"/>
                </a:cubicBezTo>
                <a:cubicBezTo>
                  <a:pt x="1613" y="2170"/>
                  <a:pt x="1613" y="2170"/>
                  <a:pt x="1613" y="2170"/>
                </a:cubicBezTo>
                <a:cubicBezTo>
                  <a:pt x="1609" y="2155"/>
                  <a:pt x="1596" y="2144"/>
                  <a:pt x="1580" y="2144"/>
                </a:cubicBezTo>
                <a:cubicBezTo>
                  <a:pt x="1576" y="2144"/>
                  <a:pt x="1572" y="2144"/>
                  <a:pt x="1568" y="2146"/>
                </a:cubicBezTo>
                <a:cubicBezTo>
                  <a:pt x="1446" y="1934"/>
                  <a:pt x="1446" y="1934"/>
                  <a:pt x="1446" y="1934"/>
                </a:cubicBezTo>
                <a:cubicBezTo>
                  <a:pt x="1453" y="1928"/>
                  <a:pt x="1458" y="1919"/>
                  <a:pt x="1458" y="1909"/>
                </a:cubicBezTo>
                <a:cubicBezTo>
                  <a:pt x="1458" y="1899"/>
                  <a:pt x="1454" y="1890"/>
                  <a:pt x="1447" y="1883"/>
                </a:cubicBezTo>
                <a:cubicBezTo>
                  <a:pt x="1568" y="1673"/>
                  <a:pt x="1568" y="1673"/>
                  <a:pt x="1568" y="1673"/>
                </a:cubicBezTo>
                <a:cubicBezTo>
                  <a:pt x="1572" y="1675"/>
                  <a:pt x="1576" y="1675"/>
                  <a:pt x="1580" y="1675"/>
                </a:cubicBezTo>
                <a:cubicBezTo>
                  <a:pt x="1597" y="1675"/>
                  <a:pt x="1611" y="1663"/>
                  <a:pt x="1613" y="1647"/>
                </a:cubicBezTo>
                <a:cubicBezTo>
                  <a:pt x="1856" y="1647"/>
                  <a:pt x="1856" y="1647"/>
                  <a:pt x="1856" y="1647"/>
                </a:cubicBezTo>
                <a:cubicBezTo>
                  <a:pt x="1858" y="1663"/>
                  <a:pt x="1872" y="1675"/>
                  <a:pt x="1889" y="1675"/>
                </a:cubicBezTo>
                <a:cubicBezTo>
                  <a:pt x="1893" y="1675"/>
                  <a:pt x="1897" y="1675"/>
                  <a:pt x="1900" y="1673"/>
                </a:cubicBezTo>
                <a:lnTo>
                  <a:pt x="2022" y="1884"/>
                </a:lnTo>
                <a:close/>
                <a:moveTo>
                  <a:pt x="1899" y="1611"/>
                </a:moveTo>
                <a:cubicBezTo>
                  <a:pt x="1896" y="1610"/>
                  <a:pt x="1892" y="1609"/>
                  <a:pt x="1889" y="1609"/>
                </a:cubicBezTo>
                <a:cubicBezTo>
                  <a:pt x="1872" y="1609"/>
                  <a:pt x="1859" y="1620"/>
                  <a:pt x="1856" y="1635"/>
                </a:cubicBezTo>
                <a:cubicBezTo>
                  <a:pt x="1613" y="1635"/>
                  <a:pt x="1613" y="1635"/>
                  <a:pt x="1613" y="1635"/>
                </a:cubicBezTo>
                <a:cubicBezTo>
                  <a:pt x="1610" y="1620"/>
                  <a:pt x="1596" y="1609"/>
                  <a:pt x="1580" y="1609"/>
                </a:cubicBezTo>
                <a:cubicBezTo>
                  <a:pt x="1576" y="1609"/>
                  <a:pt x="1573" y="1610"/>
                  <a:pt x="1570" y="1611"/>
                </a:cubicBezTo>
                <a:cubicBezTo>
                  <a:pt x="1447" y="1398"/>
                  <a:pt x="1447" y="1398"/>
                  <a:pt x="1447" y="1398"/>
                </a:cubicBezTo>
                <a:cubicBezTo>
                  <a:pt x="1454" y="1392"/>
                  <a:pt x="1458" y="1383"/>
                  <a:pt x="1458" y="1374"/>
                </a:cubicBezTo>
                <a:cubicBezTo>
                  <a:pt x="1458" y="1363"/>
                  <a:pt x="1453" y="1354"/>
                  <a:pt x="1446" y="1348"/>
                </a:cubicBezTo>
                <a:cubicBezTo>
                  <a:pt x="1568" y="1136"/>
                  <a:pt x="1568" y="1136"/>
                  <a:pt x="1568" y="1136"/>
                </a:cubicBezTo>
                <a:cubicBezTo>
                  <a:pt x="1572" y="1138"/>
                  <a:pt x="1576" y="1139"/>
                  <a:pt x="1580" y="1139"/>
                </a:cubicBezTo>
                <a:cubicBezTo>
                  <a:pt x="1597" y="1139"/>
                  <a:pt x="1611" y="1126"/>
                  <a:pt x="1613" y="1110"/>
                </a:cubicBezTo>
                <a:cubicBezTo>
                  <a:pt x="1856" y="1110"/>
                  <a:pt x="1856" y="1110"/>
                  <a:pt x="1856" y="1110"/>
                </a:cubicBezTo>
                <a:cubicBezTo>
                  <a:pt x="1858" y="1126"/>
                  <a:pt x="1872" y="1139"/>
                  <a:pt x="1889" y="1139"/>
                </a:cubicBezTo>
                <a:cubicBezTo>
                  <a:pt x="1893" y="1139"/>
                  <a:pt x="1897" y="1138"/>
                  <a:pt x="1901" y="1136"/>
                </a:cubicBezTo>
                <a:cubicBezTo>
                  <a:pt x="2023" y="1348"/>
                  <a:pt x="2023" y="1348"/>
                  <a:pt x="2023" y="1348"/>
                </a:cubicBezTo>
                <a:cubicBezTo>
                  <a:pt x="2015" y="1354"/>
                  <a:pt x="2011" y="1363"/>
                  <a:pt x="2011" y="1374"/>
                </a:cubicBezTo>
                <a:cubicBezTo>
                  <a:pt x="2011" y="1383"/>
                  <a:pt x="2015" y="1392"/>
                  <a:pt x="2022" y="1398"/>
                </a:cubicBezTo>
                <a:lnTo>
                  <a:pt x="1899" y="1611"/>
                </a:lnTo>
                <a:close/>
              </a:path>
            </a:pathLst>
          </a:custGeom>
          <a:solidFill>
            <a:schemeClr val="bg1">
              <a:lumMod val="95000"/>
              <a:alpha val="54000"/>
            </a:schemeClr>
          </a:solidFill>
          <a:ln>
            <a:noFill/>
          </a:ln>
        </p:spPr>
        <p:txBody>
          <a:bodyPr vert="horz" wrap="square" lIns="91440" tIns="45720" rIns="91440" bIns="45720" numCol="1" anchor="t" anchorCtr="0" compatLnSpc="1">
            <a:prstTxWarp prst="textNoShape">
              <a:avLst/>
            </a:prstTxWarp>
          </a:bodyPr>
          <a:lstStyle/>
          <a:p>
            <a:endParaRPr lang="en-ID"/>
          </a:p>
        </p:txBody>
      </p:sp>
      <p:sp>
        <p:nvSpPr>
          <p:cNvPr id="42" name="Shapes">
            <a:extLst>
              <a:ext uri="{FF2B5EF4-FFF2-40B4-BE49-F238E27FC236}">
                <a16:creationId xmlns:a16="http://schemas.microsoft.com/office/drawing/2014/main" id="{6F296244-1759-49B8-8615-5806EB5F1A85}"/>
              </a:ext>
            </a:extLst>
          </p:cNvPr>
          <p:cNvSpPr/>
          <p:nvPr/>
        </p:nvSpPr>
        <p:spPr>
          <a:xfrm>
            <a:off x="0" y="0"/>
            <a:ext cx="5437590" cy="6734796"/>
          </a:xfrm>
          <a:custGeom>
            <a:avLst/>
            <a:gdLst>
              <a:gd name="connsiteX0" fmla="*/ 0 w 5437590"/>
              <a:gd name="connsiteY0" fmla="*/ 0 h 6734796"/>
              <a:gd name="connsiteX1" fmla="*/ 5437590 w 5437590"/>
              <a:gd name="connsiteY1" fmla="*/ 0 h 6734796"/>
              <a:gd name="connsiteX2" fmla="*/ 5416615 w 5437590"/>
              <a:gd name="connsiteY2" fmla="*/ 57137 h 6734796"/>
              <a:gd name="connsiteX3" fmla="*/ 4463738 w 5437590"/>
              <a:gd name="connsiteY3" fmla="*/ 783037 h 6734796"/>
              <a:gd name="connsiteX4" fmla="*/ 2263931 w 5437590"/>
              <a:gd name="connsiteY4" fmla="*/ 873549 h 6734796"/>
              <a:gd name="connsiteX5" fmla="*/ 1976623 w 5437590"/>
              <a:gd name="connsiteY5" fmla="*/ 2790254 h 6734796"/>
              <a:gd name="connsiteX6" fmla="*/ 1291318 w 5437590"/>
              <a:gd name="connsiteY6" fmla="*/ 3540732 h 6734796"/>
              <a:gd name="connsiteX7" fmla="*/ 782866 w 5437590"/>
              <a:gd name="connsiteY7" fmla="*/ 5193819 h 6734796"/>
              <a:gd name="connsiteX8" fmla="*/ 15381 w 5437590"/>
              <a:gd name="connsiteY8" fmla="*/ 6642684 h 6734796"/>
              <a:gd name="connsiteX9" fmla="*/ 0 w 5437590"/>
              <a:gd name="connsiteY9" fmla="*/ 6734796 h 6734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7590" h="6734796">
                <a:moveTo>
                  <a:pt x="0" y="0"/>
                </a:moveTo>
                <a:lnTo>
                  <a:pt x="5437590" y="0"/>
                </a:lnTo>
                <a:lnTo>
                  <a:pt x="5416615" y="57137"/>
                </a:lnTo>
                <a:cubicBezTo>
                  <a:pt x="5231572" y="517442"/>
                  <a:pt x="4942389" y="651128"/>
                  <a:pt x="4463738" y="783037"/>
                </a:cubicBezTo>
                <a:cubicBezTo>
                  <a:pt x="4062462" y="893623"/>
                  <a:pt x="3124478" y="193371"/>
                  <a:pt x="2263931" y="873549"/>
                </a:cubicBezTo>
                <a:cubicBezTo>
                  <a:pt x="1846033" y="1203856"/>
                  <a:pt x="2138725" y="2345723"/>
                  <a:pt x="1976623" y="2790254"/>
                </a:cubicBezTo>
                <a:cubicBezTo>
                  <a:pt x="1814520" y="3234784"/>
                  <a:pt x="1585528" y="3102037"/>
                  <a:pt x="1291318" y="3540732"/>
                </a:cubicBezTo>
                <a:cubicBezTo>
                  <a:pt x="1042188" y="3912209"/>
                  <a:pt x="1003776" y="4624710"/>
                  <a:pt x="782866" y="5193819"/>
                </a:cubicBezTo>
                <a:cubicBezTo>
                  <a:pt x="575763" y="5727360"/>
                  <a:pt x="267038" y="5213161"/>
                  <a:pt x="15381" y="6642684"/>
                </a:cubicBezTo>
                <a:lnTo>
                  <a:pt x="0" y="6734796"/>
                </a:lnTo>
                <a:close/>
              </a:path>
            </a:pathLst>
          </a:custGeom>
          <a:solidFill>
            <a:schemeClr val="bg1">
              <a:lumMod val="95000"/>
              <a:alpha val="50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 name="Shape">
            <a:extLst>
              <a:ext uri="{FF2B5EF4-FFF2-40B4-BE49-F238E27FC236}">
                <a16:creationId xmlns:a16="http://schemas.microsoft.com/office/drawing/2014/main" id="{E517DE88-500C-4BCE-9824-F9B053F9E35D}"/>
              </a:ext>
            </a:extLst>
          </p:cNvPr>
          <p:cNvSpPr>
            <a:spLocks noChangeAspect="1"/>
          </p:cNvSpPr>
          <p:nvPr/>
        </p:nvSpPr>
        <p:spPr>
          <a:xfrm>
            <a:off x="10346594" y="4590181"/>
            <a:ext cx="646412" cy="659212"/>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gradFill>
            <a:gsLst>
              <a:gs pos="4000">
                <a:schemeClr val="accent2"/>
              </a:gs>
              <a:gs pos="100000">
                <a:schemeClr val="accent3"/>
              </a:gs>
            </a:gsLst>
            <a:path path="circle">
              <a:fillToRect l="100000" t="100000"/>
            </a:path>
          </a:gra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7" name="Grand Title">
            <a:extLst>
              <a:ext uri="{FF2B5EF4-FFF2-40B4-BE49-F238E27FC236}">
                <a16:creationId xmlns:a16="http://schemas.microsoft.com/office/drawing/2014/main" id="{0CE2A609-52AF-4EF0-BE04-FEB000873DBC}"/>
              </a:ext>
            </a:extLst>
          </p:cNvPr>
          <p:cNvSpPr txBox="1"/>
          <p:nvPr/>
        </p:nvSpPr>
        <p:spPr>
          <a:xfrm>
            <a:off x="7646141" y="1049015"/>
            <a:ext cx="3450304" cy="1015663"/>
          </a:xfrm>
          <a:prstGeom prst="rect">
            <a:avLst/>
          </a:prstGeom>
          <a:noFill/>
        </p:spPr>
        <p:txBody>
          <a:bodyPr wrap="none" lIns="0" tIns="0" rIns="0" bIns="0" rtlCol="0" anchor="t" anchorCtr="0">
            <a:spAutoFit/>
          </a:bodyPr>
          <a:lstStyle/>
          <a:p>
            <a:pPr algn="r"/>
            <a:r>
              <a:rPr lang="en-US" sz="6600" b="1" dirty="0">
                <a:solidFill>
                  <a:schemeClr val="tx1">
                    <a:lumMod val="65000"/>
                    <a:lumOff val="35000"/>
                  </a:schemeClr>
                </a:solidFill>
                <a:latin typeface="Arial" panose="020B0604020202020204" pitchFamily="34" charset="0"/>
              </a:rPr>
              <a:t>A </a:t>
            </a:r>
            <a:r>
              <a:rPr lang="en-US" sz="6600" b="1" dirty="0" err="1">
                <a:gradFill flip="none" rotWithShape="1">
                  <a:gsLst>
                    <a:gs pos="63000">
                      <a:schemeClr val="accent3"/>
                    </a:gs>
                    <a:gs pos="100000">
                      <a:schemeClr val="accent1"/>
                    </a:gs>
                  </a:gsLst>
                  <a:path path="circle">
                    <a:fillToRect r="100000" b="100000"/>
                  </a:path>
                  <a:tileRect l="-100000" t="-100000"/>
                </a:gradFill>
                <a:latin typeface="Arial" panose="020B0604020202020204" pitchFamily="34" charset="0"/>
              </a:rPr>
              <a:t>retenir</a:t>
            </a:r>
            <a:endParaRPr lang="en-US" sz="6600" b="1" dirty="0">
              <a:gradFill flip="none" rotWithShape="1">
                <a:gsLst>
                  <a:gs pos="63000">
                    <a:schemeClr val="accent3"/>
                  </a:gs>
                  <a:gs pos="100000">
                    <a:schemeClr val="accent1"/>
                  </a:gs>
                </a:gsLst>
                <a:path path="circle">
                  <a:fillToRect r="100000" b="100000"/>
                </a:path>
                <a:tileRect l="-100000" t="-100000"/>
              </a:gradFill>
              <a:latin typeface="Arial" panose="020B0604020202020204" pitchFamily="34" charset="0"/>
            </a:endParaRPr>
          </a:p>
        </p:txBody>
      </p:sp>
      <p:sp>
        <p:nvSpPr>
          <p:cNvPr id="8" name="PpSubtitle">
            <a:extLst>
              <a:ext uri="{FF2B5EF4-FFF2-40B4-BE49-F238E27FC236}">
                <a16:creationId xmlns:a16="http://schemas.microsoft.com/office/drawing/2014/main" id="{A5220894-D160-4DC3-ACE6-F33D85B9155E}"/>
              </a:ext>
            </a:extLst>
          </p:cNvPr>
          <p:cNvSpPr txBox="1"/>
          <p:nvPr/>
        </p:nvSpPr>
        <p:spPr>
          <a:xfrm>
            <a:off x="9297349" y="2244970"/>
            <a:ext cx="1756892" cy="276999"/>
          </a:xfrm>
          <a:prstGeom prst="rect">
            <a:avLst/>
          </a:prstGeom>
          <a:noFill/>
        </p:spPr>
        <p:txBody>
          <a:bodyPr wrap="none" lIns="0" tIns="0" rIns="0" bIns="0" rtlCol="0" anchor="t" anchorCtr="0">
            <a:spAutoFit/>
          </a:bodyPr>
          <a:lstStyle/>
          <a:p>
            <a:pPr algn="r"/>
            <a:r>
              <a:rPr lang="en-US" sz="1800" b="1" spc="600" dirty="0">
                <a:solidFill>
                  <a:schemeClr val="tx1">
                    <a:lumMod val="75000"/>
                    <a:lumOff val="25000"/>
                  </a:schemeClr>
                </a:solidFill>
                <a:latin typeface="Arial" panose="020B0604020202020204" pitchFamily="34" charset="0"/>
              </a:rPr>
              <a:t>Important</a:t>
            </a:r>
            <a:endParaRPr lang="en-ID" sz="1800" b="1" spc="600" dirty="0">
              <a:solidFill>
                <a:schemeClr val="tx1">
                  <a:lumMod val="75000"/>
                  <a:lumOff val="25000"/>
                </a:schemeClr>
              </a:solidFill>
              <a:latin typeface="Arial" panose="020B0604020202020204" pitchFamily="34" charset="0"/>
            </a:endParaRPr>
          </a:p>
        </p:txBody>
      </p:sp>
      <p:sp>
        <p:nvSpPr>
          <p:cNvPr id="9" name="Justify Text Body">
            <a:extLst>
              <a:ext uri="{FF2B5EF4-FFF2-40B4-BE49-F238E27FC236}">
                <a16:creationId xmlns:a16="http://schemas.microsoft.com/office/drawing/2014/main" id="{29F17C1A-35FE-492A-9F36-4B0F355594C4}"/>
              </a:ext>
            </a:extLst>
          </p:cNvPr>
          <p:cNvSpPr txBox="1"/>
          <p:nvPr/>
        </p:nvSpPr>
        <p:spPr>
          <a:xfrm>
            <a:off x="5863772" y="2732983"/>
            <a:ext cx="5274806" cy="938334"/>
          </a:xfrm>
          <a:prstGeom prst="rect">
            <a:avLst/>
          </a:prstGeom>
          <a:noFill/>
        </p:spPr>
        <p:txBody>
          <a:bodyPr wrap="square" lIns="0" tIns="0" rIns="0" bIns="0" rtlCol="0">
            <a:spAutoFit/>
          </a:bodyPr>
          <a:lstStyle/>
          <a:p>
            <a:pPr algn="r">
              <a:lnSpc>
                <a:spcPct val="150000"/>
              </a:lnSpc>
            </a:pPr>
            <a:r>
              <a:rPr lang="en-US" sz="1400">
                <a:solidFill>
                  <a:schemeClr val="tx1">
                    <a:lumMod val="50000"/>
                    <a:lumOff val="50000"/>
                  </a:schemeClr>
                </a:solidFill>
              </a:rPr>
              <a:t>suscipit eros iste metus auctor id dapibus quam aliquam sied pretium viverra ornare praesent turpis antes or elementum ipsum volutpat tincidunt dapibus integer mollis da vel magna hendrerit eleifend nulla dictum</a:t>
            </a:r>
            <a:endParaRPr lang="en-ID" sz="1400">
              <a:solidFill>
                <a:schemeClr val="tx1">
                  <a:lumMod val="50000"/>
                  <a:lumOff val="50000"/>
                </a:schemeClr>
              </a:solidFill>
            </a:endParaRPr>
          </a:p>
        </p:txBody>
      </p:sp>
      <p:grpSp>
        <p:nvGrpSpPr>
          <p:cNvPr id="208" name="Group 207">
            <a:extLst>
              <a:ext uri="{FF2B5EF4-FFF2-40B4-BE49-F238E27FC236}">
                <a16:creationId xmlns:a16="http://schemas.microsoft.com/office/drawing/2014/main" id="{BED8D38D-5B1C-49B3-84D5-1C45A039F766}"/>
              </a:ext>
            </a:extLst>
          </p:cNvPr>
          <p:cNvGrpSpPr/>
          <p:nvPr/>
        </p:nvGrpSpPr>
        <p:grpSpPr>
          <a:xfrm>
            <a:off x="8019640" y="4590181"/>
            <a:ext cx="646412" cy="659212"/>
            <a:chOff x="8019640" y="4590181"/>
            <a:chExt cx="646412" cy="659212"/>
          </a:xfrm>
        </p:grpSpPr>
        <p:sp>
          <p:nvSpPr>
            <p:cNvPr id="24" name="Shape">
              <a:extLst>
                <a:ext uri="{FF2B5EF4-FFF2-40B4-BE49-F238E27FC236}">
                  <a16:creationId xmlns:a16="http://schemas.microsoft.com/office/drawing/2014/main" id="{737F167A-CAFC-434E-9AB0-E88051E33323}"/>
                </a:ext>
              </a:extLst>
            </p:cNvPr>
            <p:cNvSpPr>
              <a:spLocks noChangeAspect="1"/>
            </p:cNvSpPr>
            <p:nvPr/>
          </p:nvSpPr>
          <p:spPr>
            <a:xfrm>
              <a:off x="8019640" y="4590181"/>
              <a:ext cx="646412" cy="659212"/>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gradFill>
              <a:gsLst>
                <a:gs pos="4000">
                  <a:schemeClr val="accent2"/>
                </a:gs>
                <a:gs pos="100000">
                  <a:schemeClr val="accent3"/>
                </a:gs>
              </a:gsLst>
              <a:path path="circle">
                <a:fillToRect l="100000" t="100000"/>
              </a:path>
            </a:gra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14" name="Freeform: Shape 13">
              <a:extLst>
                <a:ext uri="{FF2B5EF4-FFF2-40B4-BE49-F238E27FC236}">
                  <a16:creationId xmlns:a16="http://schemas.microsoft.com/office/drawing/2014/main" id="{264F0D7C-54E1-49E8-B932-AE1159461166}"/>
                </a:ext>
              </a:extLst>
            </p:cNvPr>
            <p:cNvSpPr/>
            <p:nvPr/>
          </p:nvSpPr>
          <p:spPr>
            <a:xfrm>
              <a:off x="8023576" y="4600518"/>
              <a:ext cx="587740" cy="587739"/>
            </a:xfrm>
            <a:custGeom>
              <a:avLst/>
              <a:gdLst>
                <a:gd name="connsiteX0" fmla="*/ 589267 w 4876801"/>
                <a:gd name="connsiteY0" fmla="*/ 3726627 h 4876790"/>
                <a:gd name="connsiteX1" fmla="*/ 522239 w 4876801"/>
                <a:gd name="connsiteY1" fmla="*/ 3747134 h 4876790"/>
                <a:gd name="connsiteX2" fmla="*/ 202257 w 4876801"/>
                <a:gd name="connsiteY2" fmla="*/ 4073413 h 4876790"/>
                <a:gd name="connsiteX3" fmla="*/ 357857 w 4876801"/>
                <a:gd name="connsiteY3" fmla="*/ 4575581 h 4876790"/>
                <a:gd name="connsiteX4" fmla="*/ 800541 w 4876801"/>
                <a:gd name="connsiteY4" fmla="*/ 4659601 h 4876790"/>
                <a:gd name="connsiteX5" fmla="*/ 1382233 w 4876801"/>
                <a:gd name="connsiteY5" fmla="*/ 4474292 h 4876790"/>
                <a:gd name="connsiteX6" fmla="*/ 1146841 w 4876801"/>
                <a:gd name="connsiteY6" fmla="*/ 4284202 h 4876790"/>
                <a:gd name="connsiteX7" fmla="*/ 2891753 w 4876801"/>
                <a:gd name="connsiteY7" fmla="*/ 2797718 h 4876790"/>
                <a:gd name="connsiteX8" fmla="*/ 2959411 w 4876801"/>
                <a:gd name="connsiteY8" fmla="*/ 2824971 h 4876790"/>
                <a:gd name="connsiteX9" fmla="*/ 2960697 w 4876801"/>
                <a:gd name="connsiteY9" fmla="*/ 2959531 h 4876790"/>
                <a:gd name="connsiteX10" fmla="*/ 2960430 w 4876801"/>
                <a:gd name="connsiteY10" fmla="*/ 2959807 h 4876790"/>
                <a:gd name="connsiteX11" fmla="*/ 2892497 w 4876801"/>
                <a:gd name="connsiteY11" fmla="*/ 2988287 h 4876790"/>
                <a:gd name="connsiteX12" fmla="*/ 2825727 w 4876801"/>
                <a:gd name="connsiteY12" fmla="*/ 2960960 h 4876790"/>
                <a:gd name="connsiteX13" fmla="*/ 2824575 w 4876801"/>
                <a:gd name="connsiteY13" fmla="*/ 2826257 h 4876790"/>
                <a:gd name="connsiteX14" fmla="*/ 2891753 w 4876801"/>
                <a:gd name="connsiteY14" fmla="*/ 2797718 h 4876790"/>
                <a:gd name="connsiteX15" fmla="*/ 4555791 w 4876801"/>
                <a:gd name="connsiteY15" fmla="*/ 2735408 h 4876790"/>
                <a:gd name="connsiteX16" fmla="*/ 2729353 w 4876801"/>
                <a:gd name="connsiteY16" fmla="*/ 4556178 h 4876790"/>
                <a:gd name="connsiteX17" fmla="*/ 2804839 w 4876801"/>
                <a:gd name="connsiteY17" fmla="*/ 4547663 h 4876790"/>
                <a:gd name="connsiteX18" fmla="*/ 4056891 w 4876801"/>
                <a:gd name="connsiteY18" fmla="*/ 4056878 h 4876790"/>
                <a:gd name="connsiteX19" fmla="*/ 4547876 w 4876801"/>
                <a:gd name="connsiteY19" fmla="*/ 2804702 h 4876790"/>
                <a:gd name="connsiteX20" fmla="*/ 4555791 w 4876801"/>
                <a:gd name="connsiteY20" fmla="*/ 2735408 h 4876790"/>
                <a:gd name="connsiteX21" fmla="*/ 4133815 w 4876801"/>
                <a:gd name="connsiteY21" fmla="*/ 1265576 h 4876790"/>
                <a:gd name="connsiteX22" fmla="*/ 1262332 w 4876801"/>
                <a:gd name="connsiteY22" fmla="*/ 4130277 h 4876790"/>
                <a:gd name="connsiteX23" fmla="*/ 1281534 w 4876801"/>
                <a:gd name="connsiteY23" fmla="*/ 4149480 h 4876790"/>
                <a:gd name="connsiteX24" fmla="*/ 1684499 w 4876801"/>
                <a:gd name="connsiteY24" fmla="*/ 4422152 h 4876790"/>
                <a:gd name="connsiteX25" fmla="*/ 2528509 w 4876801"/>
                <a:gd name="connsiteY25" fmla="*/ 3143725 h 4876790"/>
                <a:gd name="connsiteX26" fmla="*/ 2662850 w 4876801"/>
                <a:gd name="connsiteY26" fmla="*/ 3133829 h 4876790"/>
                <a:gd name="connsiteX27" fmla="*/ 2672746 w 4876801"/>
                <a:gd name="connsiteY27" fmla="*/ 3268170 h 4876790"/>
                <a:gd name="connsiteX28" fmla="*/ 1864436 w 4876801"/>
                <a:gd name="connsiteY28" fmla="*/ 4488179 h 4876790"/>
                <a:gd name="connsiteX29" fmla="*/ 2498382 w 4876801"/>
                <a:gd name="connsiteY29" fmla="*/ 4569380 h 4876790"/>
                <a:gd name="connsiteX30" fmla="*/ 3401885 w 4876801"/>
                <a:gd name="connsiteY30" fmla="*/ 3405930 h 4876790"/>
                <a:gd name="connsiteX31" fmla="*/ 4569488 w 4876801"/>
                <a:gd name="connsiteY31" fmla="*/ 2504036 h 4876790"/>
                <a:gd name="connsiteX32" fmla="*/ 4489478 w 4876801"/>
                <a:gd name="connsiteY32" fmla="*/ 1868204 h 4876790"/>
                <a:gd name="connsiteX33" fmla="*/ 3269221 w 4876801"/>
                <a:gd name="connsiteY33" fmla="*/ 2675162 h 4876790"/>
                <a:gd name="connsiteX34" fmla="*/ 3207347 w 4876801"/>
                <a:gd name="connsiteY34" fmla="*/ 2698032 h 4876790"/>
                <a:gd name="connsiteX35" fmla="*/ 3134928 w 4876801"/>
                <a:gd name="connsiteY35" fmla="*/ 2664704 h 4876790"/>
                <a:gd name="connsiteX36" fmla="*/ 3145386 w 4876801"/>
                <a:gd name="connsiteY36" fmla="*/ 2530401 h 4876790"/>
                <a:gd name="connsiteX37" fmla="*/ 4423851 w 4876801"/>
                <a:gd name="connsiteY37" fmla="*/ 1687982 h 4876790"/>
                <a:gd name="connsiteX38" fmla="*/ 4149493 w 4876801"/>
                <a:gd name="connsiteY38" fmla="*/ 1281255 h 4876790"/>
                <a:gd name="connsiteX39" fmla="*/ 3609683 w 4876801"/>
                <a:gd name="connsiteY39" fmla="*/ 741444 h 4876790"/>
                <a:gd name="connsiteX40" fmla="*/ 2315407 w 4876801"/>
                <a:gd name="connsiteY40" fmla="*/ 1322717 h 4876790"/>
                <a:gd name="connsiteX41" fmla="*/ 1641113 w 4876801"/>
                <a:gd name="connsiteY41" fmla="*/ 1640680 h 4876790"/>
                <a:gd name="connsiteX42" fmla="*/ 1322863 w 4876801"/>
                <a:gd name="connsiteY42" fmla="*/ 2315146 h 4876790"/>
                <a:gd name="connsiteX43" fmla="*/ 741457 w 4876801"/>
                <a:gd name="connsiteY43" fmla="*/ 3609422 h 4876790"/>
                <a:gd name="connsiteX44" fmla="*/ 1115533 w 4876801"/>
                <a:gd name="connsiteY44" fmla="*/ 3983497 h 4876790"/>
                <a:gd name="connsiteX45" fmla="*/ 2245655 w 4876801"/>
                <a:gd name="connsiteY45" fmla="*/ 2248052 h 4876790"/>
                <a:gd name="connsiteX46" fmla="*/ 3987358 w 4876801"/>
                <a:gd name="connsiteY46" fmla="*/ 1119130 h 4876790"/>
                <a:gd name="connsiteX47" fmla="*/ 4209893 w 4876801"/>
                <a:gd name="connsiteY47" fmla="*/ 190798 h 4876790"/>
                <a:gd name="connsiteX48" fmla="*/ 4073645 w 4876801"/>
                <a:gd name="connsiteY48" fmla="*/ 202224 h 4876790"/>
                <a:gd name="connsiteX49" fmla="*/ 3747128 w 4876801"/>
                <a:gd name="connsiteY49" fmla="*/ 522264 h 4876790"/>
                <a:gd name="connsiteX50" fmla="*/ 3726697 w 4876801"/>
                <a:gd name="connsiteY50" fmla="*/ 589044 h 4876790"/>
                <a:gd name="connsiteX51" fmla="*/ 4225645 w 4876801"/>
                <a:gd name="connsiteY51" fmla="*/ 1087992 h 4876790"/>
                <a:gd name="connsiteX52" fmla="*/ 4225931 w 4876801"/>
                <a:gd name="connsiteY52" fmla="*/ 1088278 h 4876790"/>
                <a:gd name="connsiteX53" fmla="*/ 4284205 w 4876801"/>
                <a:gd name="connsiteY53" fmla="*/ 1146552 h 4876790"/>
                <a:gd name="connsiteX54" fmla="*/ 4474391 w 4876801"/>
                <a:gd name="connsiteY54" fmla="*/ 1381886 h 4876790"/>
                <a:gd name="connsiteX55" fmla="*/ 4659614 w 4876801"/>
                <a:gd name="connsiteY55" fmla="*/ 800509 h 4876790"/>
                <a:gd name="connsiteX56" fmla="*/ 4575632 w 4876801"/>
                <a:gd name="connsiteY56" fmla="*/ 357834 h 4876790"/>
                <a:gd name="connsiteX57" fmla="*/ 4209893 w 4876801"/>
                <a:gd name="connsiteY57" fmla="*/ 190798 h 4876790"/>
                <a:gd name="connsiteX58" fmla="*/ 4217241 w 4876801"/>
                <a:gd name="connsiteY58" fmla="*/ 909 h 4876790"/>
                <a:gd name="connsiteX59" fmla="*/ 4715973 w 4876801"/>
                <a:gd name="connsiteY59" fmla="*/ 229018 h 4876790"/>
                <a:gd name="connsiteX60" fmla="*/ 4841132 w 4876801"/>
                <a:gd name="connsiteY60" fmla="*/ 858316 h 4876790"/>
                <a:gd name="connsiteX61" fmla="*/ 4600007 w 4876801"/>
                <a:gd name="connsiteY61" fmla="*/ 1615144 h 4876790"/>
                <a:gd name="connsiteX62" fmla="*/ 4599692 w 4876801"/>
                <a:gd name="connsiteY62" fmla="*/ 1616001 h 4876790"/>
                <a:gd name="connsiteX63" fmla="*/ 4736852 w 4876801"/>
                <a:gd name="connsiteY63" fmla="*/ 2828677 h 4876790"/>
                <a:gd name="connsiteX64" fmla="*/ 4191584 w 4876801"/>
                <a:gd name="connsiteY64" fmla="*/ 4191590 h 4876790"/>
                <a:gd name="connsiteX65" fmla="*/ 2828814 w 4876801"/>
                <a:gd name="connsiteY65" fmla="*/ 4736658 h 4876790"/>
                <a:gd name="connsiteX66" fmla="*/ 2458843 w 4876801"/>
                <a:gd name="connsiteY66" fmla="*/ 4760737 h 4876790"/>
                <a:gd name="connsiteX67" fmla="*/ 1616319 w 4876801"/>
                <a:gd name="connsiteY67" fmla="*/ 4599574 h 4876790"/>
                <a:gd name="connsiteX68" fmla="*/ 1615157 w 4876801"/>
                <a:gd name="connsiteY68" fmla="*/ 4600012 h 4876790"/>
                <a:gd name="connsiteX69" fmla="*/ 858348 w 4876801"/>
                <a:gd name="connsiteY69" fmla="*/ 4841119 h 4876790"/>
                <a:gd name="connsiteX70" fmla="*/ 638578 w 4876801"/>
                <a:gd name="connsiteY70" fmla="*/ 4876790 h 4876790"/>
                <a:gd name="connsiteX71" fmla="*/ 229022 w 4876801"/>
                <a:gd name="connsiteY71" fmla="*/ 4715912 h 4876790"/>
                <a:gd name="connsiteX72" fmla="*/ 16462 w 4876801"/>
                <a:gd name="connsiteY72" fmla="*/ 4031313 h 4876790"/>
                <a:gd name="connsiteX73" fmla="*/ 466490 w 4876801"/>
                <a:gd name="connsiteY73" fmla="*/ 3564978 h 4876790"/>
                <a:gd name="connsiteX74" fmla="*/ 558263 w 4876801"/>
                <a:gd name="connsiteY74" fmla="*/ 3536899 h 4876790"/>
                <a:gd name="connsiteX75" fmla="*/ 1137202 w 4876801"/>
                <a:gd name="connsiteY75" fmla="*/ 2272502 h 4876790"/>
                <a:gd name="connsiteX76" fmla="*/ 1506410 w 4876801"/>
                <a:gd name="connsiteY76" fmla="*/ 1505978 h 4876790"/>
                <a:gd name="connsiteX77" fmla="*/ 2272763 w 4876801"/>
                <a:gd name="connsiteY77" fmla="*/ 1137056 h 4876790"/>
                <a:gd name="connsiteX78" fmla="*/ 3536816 w 4876801"/>
                <a:gd name="connsiteY78" fmla="*/ 558507 h 4876790"/>
                <a:gd name="connsiteX79" fmla="*/ 3564972 w 4876801"/>
                <a:gd name="connsiteY79" fmla="*/ 466486 h 4876790"/>
                <a:gd name="connsiteX80" fmla="*/ 4031573 w 4876801"/>
                <a:gd name="connsiteY80" fmla="*/ 16420 h 4876790"/>
                <a:gd name="connsiteX81" fmla="*/ 4217241 w 4876801"/>
                <a:gd name="connsiteY81" fmla="*/ 909 h 487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876801" h="4876790">
                  <a:moveTo>
                    <a:pt x="589267" y="3726627"/>
                  </a:moveTo>
                  <a:lnTo>
                    <a:pt x="522239" y="3747134"/>
                  </a:lnTo>
                  <a:cubicBezTo>
                    <a:pt x="303726" y="3814000"/>
                    <a:pt x="227622" y="3961475"/>
                    <a:pt x="202257" y="4073413"/>
                  </a:cubicBezTo>
                  <a:cubicBezTo>
                    <a:pt x="161937" y="4251321"/>
                    <a:pt x="224469" y="4453127"/>
                    <a:pt x="357857" y="4575581"/>
                  </a:cubicBezTo>
                  <a:cubicBezTo>
                    <a:pt x="440858" y="4651781"/>
                    <a:pt x="585038" y="4728229"/>
                    <a:pt x="800541" y="4659601"/>
                  </a:cubicBezTo>
                  <a:lnTo>
                    <a:pt x="1382233" y="4474292"/>
                  </a:lnTo>
                  <a:cubicBezTo>
                    <a:pt x="1296736" y="4418704"/>
                    <a:pt x="1217984" y="4355344"/>
                    <a:pt x="1146841" y="4284202"/>
                  </a:cubicBezTo>
                  <a:close/>
                  <a:moveTo>
                    <a:pt x="2891753" y="2797718"/>
                  </a:moveTo>
                  <a:cubicBezTo>
                    <a:pt x="2916162" y="2797475"/>
                    <a:pt x="2940651" y="2806531"/>
                    <a:pt x="2959411" y="2824971"/>
                  </a:cubicBezTo>
                  <a:cubicBezTo>
                    <a:pt x="2996920" y="2861852"/>
                    <a:pt x="2997577" y="2922021"/>
                    <a:pt x="2960697" y="2959531"/>
                  </a:cubicBezTo>
                  <a:lnTo>
                    <a:pt x="2960430" y="2959807"/>
                  </a:lnTo>
                  <a:cubicBezTo>
                    <a:pt x="2941780" y="2978771"/>
                    <a:pt x="2917138" y="2988287"/>
                    <a:pt x="2892497" y="2988287"/>
                  </a:cubicBezTo>
                  <a:cubicBezTo>
                    <a:pt x="2868390" y="2988287"/>
                    <a:pt x="2844272" y="2979191"/>
                    <a:pt x="2825727" y="2960960"/>
                  </a:cubicBezTo>
                  <a:cubicBezTo>
                    <a:pt x="2788218" y="2924069"/>
                    <a:pt x="2787694" y="2863767"/>
                    <a:pt x="2824575" y="2826257"/>
                  </a:cubicBezTo>
                  <a:cubicBezTo>
                    <a:pt x="2843015" y="2807503"/>
                    <a:pt x="2867344" y="2797961"/>
                    <a:pt x="2891753" y="2797718"/>
                  </a:cubicBezTo>
                  <a:close/>
                  <a:moveTo>
                    <a:pt x="4555791" y="2735408"/>
                  </a:moveTo>
                  <a:cubicBezTo>
                    <a:pt x="3796754" y="3209353"/>
                    <a:pt x="3196755" y="3807475"/>
                    <a:pt x="2729353" y="4556178"/>
                  </a:cubicBezTo>
                  <a:cubicBezTo>
                    <a:pt x="2755709" y="4553559"/>
                    <a:pt x="2780960" y="4550692"/>
                    <a:pt x="2804839" y="4547663"/>
                  </a:cubicBezTo>
                  <a:cubicBezTo>
                    <a:pt x="3377244" y="4475044"/>
                    <a:pt x="3867972" y="4245797"/>
                    <a:pt x="4056891" y="4056878"/>
                  </a:cubicBezTo>
                  <a:cubicBezTo>
                    <a:pt x="4245915" y="3867854"/>
                    <a:pt x="4475257" y="3377050"/>
                    <a:pt x="4547876" y="2804702"/>
                  </a:cubicBezTo>
                  <a:cubicBezTo>
                    <a:pt x="4550667" y="2782690"/>
                    <a:pt x="4553334" y="2759544"/>
                    <a:pt x="4555791" y="2735408"/>
                  </a:cubicBezTo>
                  <a:close/>
                  <a:moveTo>
                    <a:pt x="4133815" y="1265576"/>
                  </a:moveTo>
                  <a:cubicBezTo>
                    <a:pt x="2736021" y="1817102"/>
                    <a:pt x="1795808" y="2755096"/>
                    <a:pt x="1262332" y="4130277"/>
                  </a:cubicBezTo>
                  <a:lnTo>
                    <a:pt x="1281534" y="4149480"/>
                  </a:lnTo>
                  <a:cubicBezTo>
                    <a:pt x="1402645" y="4270600"/>
                    <a:pt x="1540443" y="4358801"/>
                    <a:pt x="1684499" y="4422152"/>
                  </a:cubicBezTo>
                  <a:cubicBezTo>
                    <a:pt x="1919824" y="3950245"/>
                    <a:pt x="2203440" y="3520477"/>
                    <a:pt x="2528509" y="3143725"/>
                  </a:cubicBezTo>
                  <a:cubicBezTo>
                    <a:pt x="2562876" y="3103901"/>
                    <a:pt x="2623026" y="3099463"/>
                    <a:pt x="2662850" y="3133829"/>
                  </a:cubicBezTo>
                  <a:cubicBezTo>
                    <a:pt x="2702684" y="3168195"/>
                    <a:pt x="2707113" y="3228336"/>
                    <a:pt x="2672746" y="3268170"/>
                  </a:cubicBezTo>
                  <a:cubicBezTo>
                    <a:pt x="2362384" y="3627881"/>
                    <a:pt x="2090797" y="4037913"/>
                    <a:pt x="1864436" y="4488179"/>
                  </a:cubicBezTo>
                  <a:cubicBezTo>
                    <a:pt x="2082635" y="4553730"/>
                    <a:pt x="2305186" y="4572094"/>
                    <a:pt x="2498382" y="4569380"/>
                  </a:cubicBezTo>
                  <a:cubicBezTo>
                    <a:pt x="2754623" y="4139326"/>
                    <a:pt x="3058299" y="3748030"/>
                    <a:pt x="3401885" y="3405930"/>
                  </a:cubicBezTo>
                  <a:cubicBezTo>
                    <a:pt x="3743366" y="3065916"/>
                    <a:pt x="4136063" y="2762773"/>
                    <a:pt x="4569488" y="2504036"/>
                  </a:cubicBezTo>
                  <a:cubicBezTo>
                    <a:pt x="4572622" y="2310659"/>
                    <a:pt x="4554782" y="2087355"/>
                    <a:pt x="4489478" y="1868204"/>
                  </a:cubicBezTo>
                  <a:cubicBezTo>
                    <a:pt x="4037498" y="2097595"/>
                    <a:pt x="3627380" y="2368724"/>
                    <a:pt x="3269221" y="2675162"/>
                  </a:cubicBezTo>
                  <a:cubicBezTo>
                    <a:pt x="3251266" y="2690516"/>
                    <a:pt x="3229254" y="2698032"/>
                    <a:pt x="3207347" y="2698032"/>
                  </a:cubicBezTo>
                  <a:cubicBezTo>
                    <a:pt x="3180476" y="2698032"/>
                    <a:pt x="3153769" y="2686725"/>
                    <a:pt x="3134928" y="2664704"/>
                  </a:cubicBezTo>
                  <a:cubicBezTo>
                    <a:pt x="3100733" y="2624727"/>
                    <a:pt x="3105410" y="2564606"/>
                    <a:pt x="3145386" y="2530401"/>
                  </a:cubicBezTo>
                  <a:cubicBezTo>
                    <a:pt x="3520462" y="2209494"/>
                    <a:pt x="3950268" y="1926402"/>
                    <a:pt x="4423851" y="1687982"/>
                  </a:cubicBezTo>
                  <a:cubicBezTo>
                    <a:pt x="4360357" y="1542573"/>
                    <a:pt x="4271680" y="1403441"/>
                    <a:pt x="4149493" y="1281255"/>
                  </a:cubicBezTo>
                  <a:close/>
                  <a:moveTo>
                    <a:pt x="3609683" y="741444"/>
                  </a:moveTo>
                  <a:cubicBezTo>
                    <a:pt x="3036411" y="1157153"/>
                    <a:pt x="2637933" y="1248660"/>
                    <a:pt x="2315407" y="1322717"/>
                  </a:cubicBezTo>
                  <a:cubicBezTo>
                    <a:pt x="2045858" y="1384610"/>
                    <a:pt x="1851110" y="1429330"/>
                    <a:pt x="1641113" y="1640680"/>
                  </a:cubicBezTo>
                  <a:cubicBezTo>
                    <a:pt x="1429496" y="1850954"/>
                    <a:pt x="1384766" y="2045664"/>
                    <a:pt x="1322863" y="2315146"/>
                  </a:cubicBezTo>
                  <a:cubicBezTo>
                    <a:pt x="1248768" y="2637691"/>
                    <a:pt x="1157233" y="3036198"/>
                    <a:pt x="741457" y="3609422"/>
                  </a:cubicBezTo>
                  <a:lnTo>
                    <a:pt x="1115533" y="3983497"/>
                  </a:lnTo>
                  <a:cubicBezTo>
                    <a:pt x="1390024" y="3304364"/>
                    <a:pt x="1769767" y="2721073"/>
                    <a:pt x="2245655" y="2248052"/>
                  </a:cubicBezTo>
                  <a:cubicBezTo>
                    <a:pt x="2717609" y="1778926"/>
                    <a:pt x="3303025" y="1399574"/>
                    <a:pt x="3987358" y="1119130"/>
                  </a:cubicBezTo>
                  <a:close/>
                  <a:moveTo>
                    <a:pt x="4209893" y="190798"/>
                  </a:moveTo>
                  <a:cubicBezTo>
                    <a:pt x="4164057" y="188514"/>
                    <a:pt x="4118103" y="192156"/>
                    <a:pt x="4073645" y="202224"/>
                  </a:cubicBezTo>
                  <a:cubicBezTo>
                    <a:pt x="3961660" y="227580"/>
                    <a:pt x="3814108" y="303675"/>
                    <a:pt x="3747128" y="522264"/>
                  </a:cubicBezTo>
                  <a:lnTo>
                    <a:pt x="3726697" y="589044"/>
                  </a:lnTo>
                  <a:lnTo>
                    <a:pt x="4225645" y="1087992"/>
                  </a:lnTo>
                  <a:cubicBezTo>
                    <a:pt x="4225741" y="1088088"/>
                    <a:pt x="4225836" y="1088183"/>
                    <a:pt x="4225931" y="1088278"/>
                  </a:cubicBezTo>
                  <a:lnTo>
                    <a:pt x="4284205" y="1146552"/>
                  </a:lnTo>
                  <a:cubicBezTo>
                    <a:pt x="4355347" y="1217694"/>
                    <a:pt x="4418793" y="1296390"/>
                    <a:pt x="4474391" y="1381886"/>
                  </a:cubicBezTo>
                  <a:lnTo>
                    <a:pt x="4659614" y="800509"/>
                  </a:lnTo>
                  <a:cubicBezTo>
                    <a:pt x="4728232" y="585015"/>
                    <a:pt x="4651813" y="440835"/>
                    <a:pt x="4575632" y="357834"/>
                  </a:cubicBezTo>
                  <a:cubicBezTo>
                    <a:pt x="4483842" y="257829"/>
                    <a:pt x="4347400" y="197648"/>
                    <a:pt x="4209893" y="190798"/>
                  </a:cubicBezTo>
                  <a:close/>
                  <a:moveTo>
                    <a:pt x="4217241" y="909"/>
                  </a:moveTo>
                  <a:cubicBezTo>
                    <a:pt x="4404649" y="10332"/>
                    <a:pt x="4590679" y="92508"/>
                    <a:pt x="4715973" y="229018"/>
                  </a:cubicBezTo>
                  <a:cubicBezTo>
                    <a:pt x="4871831" y="398811"/>
                    <a:pt x="4916274" y="622305"/>
                    <a:pt x="4841132" y="858316"/>
                  </a:cubicBezTo>
                  <a:lnTo>
                    <a:pt x="4600007" y="1615144"/>
                  </a:lnTo>
                  <a:cubicBezTo>
                    <a:pt x="4599911" y="1615439"/>
                    <a:pt x="4599787" y="1615706"/>
                    <a:pt x="4599692" y="1616001"/>
                  </a:cubicBezTo>
                  <a:cubicBezTo>
                    <a:pt x="4746682" y="1954405"/>
                    <a:pt x="4795193" y="2368838"/>
                    <a:pt x="4736852" y="2828677"/>
                  </a:cubicBezTo>
                  <a:cubicBezTo>
                    <a:pt x="4666891" y="3380050"/>
                    <a:pt x="4442673" y="3940492"/>
                    <a:pt x="4191584" y="4191590"/>
                  </a:cubicBezTo>
                  <a:cubicBezTo>
                    <a:pt x="3940619" y="4442555"/>
                    <a:pt x="3380225" y="4666697"/>
                    <a:pt x="2828814" y="4736658"/>
                  </a:cubicBezTo>
                  <a:cubicBezTo>
                    <a:pt x="2701836" y="4752765"/>
                    <a:pt x="2578259" y="4760737"/>
                    <a:pt x="2458843" y="4760737"/>
                  </a:cubicBezTo>
                  <a:cubicBezTo>
                    <a:pt x="2145862" y="4760737"/>
                    <a:pt x="1861207" y="4705902"/>
                    <a:pt x="1616319" y="4599574"/>
                  </a:cubicBezTo>
                  <a:cubicBezTo>
                    <a:pt x="1615929" y="4599708"/>
                    <a:pt x="1615557" y="4599888"/>
                    <a:pt x="1615157" y="4600012"/>
                  </a:cubicBezTo>
                  <a:lnTo>
                    <a:pt x="858348" y="4841119"/>
                  </a:lnTo>
                  <a:cubicBezTo>
                    <a:pt x="783386" y="4864988"/>
                    <a:pt x="709692" y="4876790"/>
                    <a:pt x="638578" y="4876790"/>
                  </a:cubicBezTo>
                  <a:cubicBezTo>
                    <a:pt x="485778" y="4876790"/>
                    <a:pt x="344903" y="4822288"/>
                    <a:pt x="229022" y="4715912"/>
                  </a:cubicBezTo>
                  <a:cubicBezTo>
                    <a:pt x="46961" y="4548777"/>
                    <a:pt x="-38459" y="4273657"/>
                    <a:pt x="16462" y="4031313"/>
                  </a:cubicBezTo>
                  <a:cubicBezTo>
                    <a:pt x="68068" y="3803617"/>
                    <a:pt x="227888" y="3637997"/>
                    <a:pt x="466490" y="3564978"/>
                  </a:cubicBezTo>
                  <a:lnTo>
                    <a:pt x="558263" y="3536899"/>
                  </a:lnTo>
                  <a:cubicBezTo>
                    <a:pt x="975944" y="2973514"/>
                    <a:pt x="1065355" y="2585256"/>
                    <a:pt x="1137202" y="2272502"/>
                  </a:cubicBezTo>
                  <a:cubicBezTo>
                    <a:pt x="1201029" y="1994620"/>
                    <a:pt x="1256160" y="1754637"/>
                    <a:pt x="1506410" y="1505978"/>
                  </a:cubicBezTo>
                  <a:cubicBezTo>
                    <a:pt x="1754794" y="1255994"/>
                    <a:pt x="1994833" y="1200873"/>
                    <a:pt x="2272763" y="1137056"/>
                  </a:cubicBezTo>
                  <a:cubicBezTo>
                    <a:pt x="2585431" y="1065256"/>
                    <a:pt x="2973555" y="975912"/>
                    <a:pt x="3536816" y="558507"/>
                  </a:cubicBezTo>
                  <a:lnTo>
                    <a:pt x="3564972" y="466486"/>
                  </a:lnTo>
                  <a:cubicBezTo>
                    <a:pt x="3638115" y="227799"/>
                    <a:pt x="3803821" y="67979"/>
                    <a:pt x="4031573" y="16420"/>
                  </a:cubicBezTo>
                  <a:cubicBezTo>
                    <a:pt x="4092150" y="2711"/>
                    <a:pt x="4154772" y="-2231"/>
                    <a:pt x="4217241" y="909"/>
                  </a:cubicBezTo>
                  <a:close/>
                </a:path>
              </a:pathLst>
            </a:custGeom>
            <a:solidFill>
              <a:schemeClr val="tx1">
                <a:lumMod val="75000"/>
                <a:lumOff val="25000"/>
              </a:schemeClr>
            </a:solidFill>
            <a:ln w="76200"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209" name="Group 208">
            <a:extLst>
              <a:ext uri="{FF2B5EF4-FFF2-40B4-BE49-F238E27FC236}">
                <a16:creationId xmlns:a16="http://schemas.microsoft.com/office/drawing/2014/main" id="{1A73103F-B6B4-4FAC-BFDA-05253501C176}"/>
              </a:ext>
            </a:extLst>
          </p:cNvPr>
          <p:cNvGrpSpPr/>
          <p:nvPr/>
        </p:nvGrpSpPr>
        <p:grpSpPr>
          <a:xfrm>
            <a:off x="9183117" y="4590181"/>
            <a:ext cx="646412" cy="659212"/>
            <a:chOff x="9183117" y="4590181"/>
            <a:chExt cx="646412" cy="659212"/>
          </a:xfrm>
        </p:grpSpPr>
        <p:sp>
          <p:nvSpPr>
            <p:cNvPr id="27" name="Shape">
              <a:extLst>
                <a:ext uri="{FF2B5EF4-FFF2-40B4-BE49-F238E27FC236}">
                  <a16:creationId xmlns:a16="http://schemas.microsoft.com/office/drawing/2014/main" id="{663A5A0A-9D1A-47E2-8405-716F94B8F137}"/>
                </a:ext>
              </a:extLst>
            </p:cNvPr>
            <p:cNvSpPr>
              <a:spLocks noChangeAspect="1"/>
            </p:cNvSpPr>
            <p:nvPr/>
          </p:nvSpPr>
          <p:spPr>
            <a:xfrm>
              <a:off x="9183117" y="4590181"/>
              <a:ext cx="646412" cy="659212"/>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gradFill>
              <a:gsLst>
                <a:gs pos="4000">
                  <a:schemeClr val="accent2"/>
                </a:gs>
                <a:gs pos="100000">
                  <a:schemeClr val="accent3"/>
                </a:gs>
              </a:gsLst>
              <a:path path="circle">
                <a:fillToRect l="100000" t="100000"/>
              </a:path>
            </a:gra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15" name="Freeform: Shape 14">
              <a:extLst>
                <a:ext uri="{FF2B5EF4-FFF2-40B4-BE49-F238E27FC236}">
                  <a16:creationId xmlns:a16="http://schemas.microsoft.com/office/drawing/2014/main" id="{F83EED9D-BC39-463C-B03C-709974217380}"/>
                </a:ext>
              </a:extLst>
            </p:cNvPr>
            <p:cNvSpPr/>
            <p:nvPr/>
          </p:nvSpPr>
          <p:spPr>
            <a:xfrm>
              <a:off x="9206694" y="4621833"/>
              <a:ext cx="599259" cy="595908"/>
            </a:xfrm>
            <a:custGeom>
              <a:avLst/>
              <a:gdLst>
                <a:gd name="connsiteX0" fmla="*/ 3246469 w 4876702"/>
                <a:gd name="connsiteY0" fmla="*/ 4222881 h 4849428"/>
                <a:gd name="connsiteX1" fmla="*/ 3251102 w 4876702"/>
                <a:gd name="connsiteY1" fmla="*/ 4277894 h 4849428"/>
                <a:gd name="connsiteX2" fmla="*/ 3155761 w 4876702"/>
                <a:gd name="connsiteY2" fmla="*/ 4519767 h 4849428"/>
                <a:gd name="connsiteX3" fmla="*/ 3108293 w 4876702"/>
                <a:gd name="connsiteY3" fmla="*/ 4560920 h 4849428"/>
                <a:gd name="connsiteX4" fmla="*/ 3172017 w 4876702"/>
                <a:gd name="connsiteY4" fmla="*/ 4628083 h 4849428"/>
                <a:gd name="connsiteX5" fmla="*/ 3401145 w 4876702"/>
                <a:gd name="connsiteY5" fmla="*/ 4628682 h 4849428"/>
                <a:gd name="connsiteX6" fmla="*/ 3400983 w 4876702"/>
                <a:gd name="connsiteY6" fmla="*/ 4628596 h 4849428"/>
                <a:gd name="connsiteX7" fmla="*/ 3449670 w 4876702"/>
                <a:gd name="connsiteY7" fmla="*/ 4508481 h 4849428"/>
                <a:gd name="connsiteX8" fmla="*/ 3402771 w 4876702"/>
                <a:gd name="connsiteY8" fmla="*/ 4387580 h 4849428"/>
                <a:gd name="connsiteX9" fmla="*/ 3401714 w 4876702"/>
                <a:gd name="connsiteY9" fmla="*/ 4386382 h 4849428"/>
                <a:gd name="connsiteX10" fmla="*/ 3568744 w 4876702"/>
                <a:gd name="connsiteY10" fmla="*/ 3836245 h 4849428"/>
                <a:gd name="connsiteX11" fmla="*/ 3349288 w 4876702"/>
                <a:gd name="connsiteY11" fmla="*/ 4089667 h 4849428"/>
                <a:gd name="connsiteX12" fmla="*/ 3516400 w 4876702"/>
                <a:gd name="connsiteY12" fmla="*/ 4265061 h 4849428"/>
                <a:gd name="connsiteX13" fmla="*/ 3518188 w 4876702"/>
                <a:gd name="connsiteY13" fmla="*/ 4266943 h 4849428"/>
                <a:gd name="connsiteX14" fmla="*/ 3746666 w 4876702"/>
                <a:gd name="connsiteY14" fmla="*/ 4507446 h 4849428"/>
                <a:gd name="connsiteX15" fmla="*/ 3976364 w 4876702"/>
                <a:gd name="connsiteY15" fmla="*/ 4507446 h 4849428"/>
                <a:gd name="connsiteX16" fmla="*/ 4024512 w 4876702"/>
                <a:gd name="connsiteY16" fmla="*/ 4386364 h 4849428"/>
                <a:gd name="connsiteX17" fmla="*/ 3976282 w 4876702"/>
                <a:gd name="connsiteY17" fmla="*/ 4265318 h 4849428"/>
                <a:gd name="connsiteX18" fmla="*/ 3802993 w 4876702"/>
                <a:gd name="connsiteY18" fmla="*/ 3355666 h 4849428"/>
                <a:gd name="connsiteX19" fmla="*/ 3560616 w 4876702"/>
                <a:gd name="connsiteY19" fmla="*/ 3584876 h 4849428"/>
                <a:gd name="connsiteX20" fmla="*/ 4091131 w 4876702"/>
                <a:gd name="connsiteY20" fmla="*/ 4143825 h 4849428"/>
                <a:gd name="connsiteX21" fmla="*/ 4264257 w 4876702"/>
                <a:gd name="connsiteY21" fmla="*/ 4325208 h 4849428"/>
                <a:gd name="connsiteX22" fmla="*/ 4494117 w 4876702"/>
                <a:gd name="connsiteY22" fmla="*/ 4325208 h 4849428"/>
                <a:gd name="connsiteX23" fmla="*/ 4493874 w 4876702"/>
                <a:gd name="connsiteY23" fmla="*/ 4082994 h 4849428"/>
                <a:gd name="connsiteX24" fmla="*/ 4324974 w 4876702"/>
                <a:gd name="connsiteY24" fmla="*/ 3905204 h 4849428"/>
                <a:gd name="connsiteX25" fmla="*/ 4321804 w 4876702"/>
                <a:gd name="connsiteY25" fmla="*/ 3901867 h 4849428"/>
                <a:gd name="connsiteX26" fmla="*/ 4321316 w 4876702"/>
                <a:gd name="connsiteY26" fmla="*/ 3901440 h 4849428"/>
                <a:gd name="connsiteX27" fmla="*/ 4470302 w 4876702"/>
                <a:gd name="connsiteY27" fmla="*/ 2310063 h 4849428"/>
                <a:gd name="connsiteX28" fmla="*/ 4389022 w 4876702"/>
                <a:gd name="connsiteY28" fmla="*/ 2395621 h 4849428"/>
                <a:gd name="connsiteX29" fmla="*/ 4470302 w 4876702"/>
                <a:gd name="connsiteY29" fmla="*/ 2481179 h 4849428"/>
                <a:gd name="connsiteX30" fmla="*/ 4551582 w 4876702"/>
                <a:gd name="connsiteY30" fmla="*/ 2395621 h 4849428"/>
                <a:gd name="connsiteX31" fmla="*/ 4470302 w 4876702"/>
                <a:gd name="connsiteY31" fmla="*/ 2310063 h 4849428"/>
                <a:gd name="connsiteX32" fmla="*/ 4470302 w 4876702"/>
                <a:gd name="connsiteY32" fmla="*/ 2138947 h 4849428"/>
                <a:gd name="connsiteX33" fmla="*/ 4714142 w 4876702"/>
                <a:gd name="connsiteY33" fmla="*/ 2395621 h 4849428"/>
                <a:gd name="connsiteX34" fmla="*/ 4470302 w 4876702"/>
                <a:gd name="connsiteY34" fmla="*/ 2652294 h 4849428"/>
                <a:gd name="connsiteX35" fmla="*/ 4226462 w 4876702"/>
                <a:gd name="connsiteY35" fmla="*/ 2395621 h 4849428"/>
                <a:gd name="connsiteX36" fmla="*/ 4470302 w 4876702"/>
                <a:gd name="connsiteY36" fmla="*/ 2138947 h 4849428"/>
                <a:gd name="connsiteX37" fmla="*/ 1479657 w 4876702"/>
                <a:gd name="connsiteY37" fmla="*/ 1299123 h 4849428"/>
                <a:gd name="connsiteX38" fmla="*/ 1302252 w 4876702"/>
                <a:gd name="connsiteY38" fmla="*/ 1414785 h 4849428"/>
                <a:gd name="connsiteX39" fmla="*/ 1300382 w 4876702"/>
                <a:gd name="connsiteY39" fmla="*/ 1417951 h 4849428"/>
                <a:gd name="connsiteX40" fmla="*/ 335101 w 4876702"/>
                <a:gd name="connsiteY40" fmla="*/ 2950549 h 4849428"/>
                <a:gd name="connsiteX41" fmla="*/ 332581 w 4876702"/>
                <a:gd name="connsiteY41" fmla="*/ 2955426 h 4849428"/>
                <a:gd name="connsiteX42" fmla="*/ 255365 w 4876702"/>
                <a:gd name="connsiteY42" fmla="*/ 3088041 h 4849428"/>
                <a:gd name="connsiteX43" fmla="*/ 162462 w 4876702"/>
                <a:gd name="connsiteY43" fmla="*/ 3507873 h 4849428"/>
                <a:gd name="connsiteX44" fmla="*/ 1056542 w 4876702"/>
                <a:gd name="connsiteY44" fmla="*/ 4449010 h 4849428"/>
                <a:gd name="connsiteX45" fmla="*/ 2925982 w 4876702"/>
                <a:gd name="connsiteY45" fmla="*/ 4449010 h 4849428"/>
                <a:gd name="connsiteX46" fmla="*/ 3088542 w 4876702"/>
                <a:gd name="connsiteY46" fmla="*/ 4277894 h 4849428"/>
                <a:gd name="connsiteX47" fmla="*/ 2925982 w 4876702"/>
                <a:gd name="connsiteY47" fmla="*/ 4106779 h 4849428"/>
                <a:gd name="connsiteX48" fmla="*/ 1869342 w 4876702"/>
                <a:gd name="connsiteY48" fmla="*/ 4106779 h 4849428"/>
                <a:gd name="connsiteX49" fmla="*/ 1788062 w 4876702"/>
                <a:gd name="connsiteY49" fmla="*/ 4021221 h 4849428"/>
                <a:gd name="connsiteX50" fmla="*/ 1869342 w 4876702"/>
                <a:gd name="connsiteY50" fmla="*/ 3935663 h 4849428"/>
                <a:gd name="connsiteX51" fmla="*/ 3251102 w 4876702"/>
                <a:gd name="connsiteY51" fmla="*/ 3935663 h 4849428"/>
                <a:gd name="connsiteX52" fmla="*/ 3413662 w 4876702"/>
                <a:gd name="connsiteY52" fmla="*/ 3764547 h 4849428"/>
                <a:gd name="connsiteX53" fmla="*/ 3251102 w 4876702"/>
                <a:gd name="connsiteY53" fmla="*/ 3593431 h 4849428"/>
                <a:gd name="connsiteX54" fmla="*/ 1950622 w 4876702"/>
                <a:gd name="connsiteY54" fmla="*/ 3593431 h 4849428"/>
                <a:gd name="connsiteX55" fmla="*/ 1869342 w 4876702"/>
                <a:gd name="connsiteY55" fmla="*/ 3507873 h 4849428"/>
                <a:gd name="connsiteX56" fmla="*/ 1950622 w 4876702"/>
                <a:gd name="connsiteY56" fmla="*/ 3422316 h 4849428"/>
                <a:gd name="connsiteX57" fmla="*/ 3494942 w 4876702"/>
                <a:gd name="connsiteY57" fmla="*/ 3422316 h 4849428"/>
                <a:gd name="connsiteX58" fmla="*/ 3657502 w 4876702"/>
                <a:gd name="connsiteY58" fmla="*/ 3251200 h 4849428"/>
                <a:gd name="connsiteX59" fmla="*/ 3494942 w 4876702"/>
                <a:gd name="connsiteY59" fmla="*/ 3080084 h 4849428"/>
                <a:gd name="connsiteX60" fmla="*/ 2031902 w 4876702"/>
                <a:gd name="connsiteY60" fmla="*/ 3080084 h 4849428"/>
                <a:gd name="connsiteX61" fmla="*/ 1950622 w 4876702"/>
                <a:gd name="connsiteY61" fmla="*/ 2994526 h 4849428"/>
                <a:gd name="connsiteX62" fmla="*/ 2031902 w 4876702"/>
                <a:gd name="connsiteY62" fmla="*/ 2908968 h 4849428"/>
                <a:gd name="connsiteX63" fmla="*/ 3251102 w 4876702"/>
                <a:gd name="connsiteY63" fmla="*/ 2908968 h 4849428"/>
                <a:gd name="connsiteX64" fmla="*/ 3413662 w 4876702"/>
                <a:gd name="connsiteY64" fmla="*/ 2737852 h 4849428"/>
                <a:gd name="connsiteX65" fmla="*/ 3251102 w 4876702"/>
                <a:gd name="connsiteY65" fmla="*/ 2566737 h 4849428"/>
                <a:gd name="connsiteX66" fmla="*/ 1567793 w 4876702"/>
                <a:gd name="connsiteY66" fmla="*/ 2566737 h 4849428"/>
                <a:gd name="connsiteX67" fmla="*/ 1502906 w 4876702"/>
                <a:gd name="connsiteY67" fmla="*/ 2532736 h 4849428"/>
                <a:gd name="connsiteX68" fmla="*/ 1489602 w 4876702"/>
                <a:gd name="connsiteY68" fmla="*/ 2457736 h 4849428"/>
                <a:gd name="connsiteX69" fmla="*/ 1720437 w 4876702"/>
                <a:gd name="connsiteY69" fmla="*/ 1607290 h 4849428"/>
                <a:gd name="connsiteX70" fmla="*/ 1729540 w 4876702"/>
                <a:gd name="connsiteY70" fmla="*/ 1540897 h 4849428"/>
                <a:gd name="connsiteX71" fmla="*/ 1602175 w 4876702"/>
                <a:gd name="connsiteY71" fmla="*/ 1323409 h 4849428"/>
                <a:gd name="connsiteX72" fmla="*/ 1555926 w 4876702"/>
                <a:gd name="connsiteY72" fmla="*/ 1305528 h 4849428"/>
                <a:gd name="connsiteX73" fmla="*/ 1553082 w 4876702"/>
                <a:gd name="connsiteY73" fmla="*/ 1305528 h 4849428"/>
                <a:gd name="connsiteX74" fmla="*/ 1552513 w 4876702"/>
                <a:gd name="connsiteY74" fmla="*/ 1305528 h 4849428"/>
                <a:gd name="connsiteX75" fmla="*/ 1479657 w 4876702"/>
                <a:gd name="connsiteY75" fmla="*/ 1299123 h 4849428"/>
                <a:gd name="connsiteX76" fmla="*/ 4137253 w 4876702"/>
                <a:gd name="connsiteY76" fmla="*/ 1268037 h 4849428"/>
                <a:gd name="connsiteX77" fmla="*/ 4062276 w 4876702"/>
                <a:gd name="connsiteY77" fmla="*/ 1274042 h 4849428"/>
                <a:gd name="connsiteX78" fmla="*/ 3083665 w 4876702"/>
                <a:gd name="connsiteY78" fmla="*/ 1525582 h 4849428"/>
                <a:gd name="connsiteX79" fmla="*/ 2955243 w 4876702"/>
                <a:gd name="connsiteY79" fmla="*/ 1924026 h 4849428"/>
                <a:gd name="connsiteX80" fmla="*/ 3251102 w 4876702"/>
                <a:gd name="connsiteY80" fmla="*/ 2395621 h 4849428"/>
                <a:gd name="connsiteX81" fmla="*/ 3533278 w 4876702"/>
                <a:gd name="connsiteY81" fmla="*/ 2567793 h 4849428"/>
                <a:gd name="connsiteX82" fmla="*/ 3531518 w 4876702"/>
                <a:gd name="connsiteY82" fmla="*/ 2911107 h 4849428"/>
                <a:gd name="connsiteX83" fmla="*/ 3780479 w 4876702"/>
                <a:gd name="connsiteY83" fmla="*/ 3090351 h 4849428"/>
                <a:gd name="connsiteX84" fmla="*/ 4436734 w 4876702"/>
                <a:gd name="connsiteY84" fmla="*/ 3781060 h 4849428"/>
                <a:gd name="connsiteX85" fmla="*/ 4439335 w 4876702"/>
                <a:gd name="connsiteY85" fmla="*/ 3783883 h 4849428"/>
                <a:gd name="connsiteX86" fmla="*/ 4666431 w 4876702"/>
                <a:gd name="connsiteY86" fmla="*/ 3781060 h 4849428"/>
                <a:gd name="connsiteX87" fmla="*/ 4666431 w 4876702"/>
                <a:gd name="connsiteY87" fmla="*/ 3539273 h 4849428"/>
                <a:gd name="connsiteX88" fmla="*/ 3476491 w 4876702"/>
                <a:gd name="connsiteY88" fmla="*/ 2285850 h 4849428"/>
                <a:gd name="connsiteX89" fmla="*/ 3453468 w 4876702"/>
                <a:gd name="connsiteY89" fmla="*/ 2213507 h 4849428"/>
                <a:gd name="connsiteX90" fmla="*/ 3494454 w 4876702"/>
                <a:gd name="connsiteY90" fmla="*/ 2150583 h 4849428"/>
                <a:gd name="connsiteX91" fmla="*/ 4228332 w 4876702"/>
                <a:gd name="connsiteY91" fmla="*/ 1721082 h 4849428"/>
                <a:gd name="connsiteX92" fmla="*/ 4280838 w 4876702"/>
                <a:gd name="connsiteY92" fmla="*/ 1680186 h 4849428"/>
                <a:gd name="connsiteX93" fmla="*/ 4317454 w 4876702"/>
                <a:gd name="connsiteY93" fmla="*/ 1390120 h 4849428"/>
                <a:gd name="connsiteX94" fmla="*/ 4137253 w 4876702"/>
                <a:gd name="connsiteY94" fmla="*/ 1268037 h 4849428"/>
                <a:gd name="connsiteX95" fmla="*/ 2256550 w 4876702"/>
                <a:gd name="connsiteY95" fmla="*/ 941808 h 4849428"/>
                <a:gd name="connsiteX96" fmla="*/ 2470570 w 4876702"/>
                <a:gd name="connsiteY96" fmla="*/ 984343 h 4849428"/>
                <a:gd name="connsiteX97" fmla="*/ 2512592 w 4876702"/>
                <a:gd name="connsiteY97" fmla="*/ 1097022 h 4849428"/>
                <a:gd name="connsiteX98" fmla="*/ 2405546 w 4876702"/>
                <a:gd name="connsiteY98" fmla="*/ 1141256 h 4849428"/>
                <a:gd name="connsiteX99" fmla="*/ 2045557 w 4876702"/>
                <a:gd name="connsiteY99" fmla="*/ 1213210 h 4849428"/>
                <a:gd name="connsiteX100" fmla="*/ 1988661 w 4876702"/>
                <a:gd name="connsiteY100" fmla="*/ 1238107 h 4849428"/>
                <a:gd name="connsiteX101" fmla="*/ 1988173 w 4876702"/>
                <a:gd name="connsiteY101" fmla="*/ 1238107 h 4849428"/>
                <a:gd name="connsiteX102" fmla="*/ 1913380 w 4876702"/>
                <a:gd name="connsiteY102" fmla="*/ 1184980 h 4849428"/>
                <a:gd name="connsiteX103" fmla="*/ 1931277 w 4876702"/>
                <a:gd name="connsiteY103" fmla="*/ 1091889 h 4849428"/>
                <a:gd name="connsiteX104" fmla="*/ 2256550 w 4876702"/>
                <a:gd name="connsiteY104" fmla="*/ 941808 h 4849428"/>
                <a:gd name="connsiteX105" fmla="*/ 2275742 w 4876702"/>
                <a:gd name="connsiteY105" fmla="*/ 770021 h 4849428"/>
                <a:gd name="connsiteX106" fmla="*/ 1683292 w 4876702"/>
                <a:gd name="connsiteY106" fmla="*/ 1176078 h 4849428"/>
                <a:gd name="connsiteX107" fmla="*/ 1876738 w 4876702"/>
                <a:gd name="connsiteY107" fmla="*/ 1654347 h 4849428"/>
                <a:gd name="connsiteX108" fmla="*/ 1675570 w 4876702"/>
                <a:gd name="connsiteY108" fmla="*/ 2395621 h 4849428"/>
                <a:gd name="connsiteX109" fmla="*/ 3088542 w 4876702"/>
                <a:gd name="connsiteY109" fmla="*/ 2395621 h 4849428"/>
                <a:gd name="connsiteX110" fmla="*/ 2806500 w 4876702"/>
                <a:gd name="connsiteY110" fmla="*/ 2056897 h 4849428"/>
                <a:gd name="connsiteX111" fmla="*/ 2740747 w 4876702"/>
                <a:gd name="connsiteY111" fmla="*/ 2001457 h 4849428"/>
                <a:gd name="connsiteX112" fmla="*/ 2757001 w 4876702"/>
                <a:gd name="connsiteY112" fmla="*/ 1914443 h 4849428"/>
                <a:gd name="connsiteX113" fmla="*/ 2870055 w 4876702"/>
                <a:gd name="connsiteY113" fmla="*/ 1177431 h 4849428"/>
                <a:gd name="connsiteX114" fmla="*/ 2275742 w 4876702"/>
                <a:gd name="connsiteY114" fmla="*/ 770021 h 4849428"/>
                <a:gd name="connsiteX115" fmla="*/ 2247377 w 4876702"/>
                <a:gd name="connsiteY115" fmla="*/ 599361 h 4849428"/>
                <a:gd name="connsiteX116" fmla="*/ 2383709 w 4876702"/>
                <a:gd name="connsiteY116" fmla="*/ 606534 h 4849428"/>
                <a:gd name="connsiteX117" fmla="*/ 3081796 w 4876702"/>
                <a:gd name="connsiteY117" fmla="*/ 1349847 h 4849428"/>
                <a:gd name="connsiteX118" fmla="*/ 4023262 w 4876702"/>
                <a:gd name="connsiteY118" fmla="*/ 1107803 h 4849428"/>
                <a:gd name="connsiteX119" fmla="*/ 4482950 w 4876702"/>
                <a:gd name="connsiteY119" fmla="*/ 1359058 h 4849428"/>
                <a:gd name="connsiteX120" fmla="*/ 4306035 w 4876702"/>
                <a:gd name="connsiteY120" fmla="*/ 1871493 h 4849428"/>
                <a:gd name="connsiteX121" fmla="*/ 3667581 w 4876702"/>
                <a:gd name="connsiteY121" fmla="*/ 2245039 h 4849428"/>
                <a:gd name="connsiteX122" fmla="*/ 4781280 w 4876702"/>
                <a:gd name="connsiteY122" fmla="*/ 3418123 h 4849428"/>
                <a:gd name="connsiteX123" fmla="*/ 4865214 w 4876702"/>
                <a:gd name="connsiteY123" fmla="*/ 3749855 h 4849428"/>
                <a:gd name="connsiteX124" fmla="*/ 4633431 w 4876702"/>
                <a:gd name="connsiteY124" fmla="*/ 3991361 h 4849428"/>
                <a:gd name="connsiteX125" fmla="*/ 4609047 w 4876702"/>
                <a:gd name="connsiteY125" fmla="*/ 4446101 h 4849428"/>
                <a:gd name="connsiteX126" fmla="*/ 4176231 w 4876702"/>
                <a:gd name="connsiteY126" fmla="*/ 4471769 h 4849428"/>
                <a:gd name="connsiteX127" fmla="*/ 4091294 w 4876702"/>
                <a:gd name="connsiteY127" fmla="*/ 4628425 h 4849428"/>
                <a:gd name="connsiteX128" fmla="*/ 3632224 w 4876702"/>
                <a:gd name="connsiteY128" fmla="*/ 4629024 h 4849428"/>
                <a:gd name="connsiteX129" fmla="*/ 3601256 w 4876702"/>
                <a:gd name="connsiteY129" fmla="*/ 4596341 h 4849428"/>
                <a:gd name="connsiteX130" fmla="*/ 3516400 w 4876702"/>
                <a:gd name="connsiteY130" fmla="*/ 4749318 h 4849428"/>
                <a:gd name="connsiteX131" fmla="*/ 3286865 w 4876702"/>
                <a:gd name="connsiteY131" fmla="*/ 4849421 h 4849428"/>
                <a:gd name="connsiteX132" fmla="*/ 3057331 w 4876702"/>
                <a:gd name="connsiteY132" fmla="*/ 4749062 h 4849428"/>
                <a:gd name="connsiteX133" fmla="*/ 2934110 w 4876702"/>
                <a:gd name="connsiteY133" fmla="*/ 4619356 h 4849428"/>
                <a:gd name="connsiteX134" fmla="*/ 2925982 w 4876702"/>
                <a:gd name="connsiteY134" fmla="*/ 4620126 h 4849428"/>
                <a:gd name="connsiteX135" fmla="*/ 1056542 w 4876702"/>
                <a:gd name="connsiteY135" fmla="*/ 4620126 h 4849428"/>
                <a:gd name="connsiteX136" fmla="*/ 157656 w 4876702"/>
                <a:gd name="connsiteY136" fmla="*/ 4091441 h 4849428"/>
                <a:gd name="connsiteX137" fmla="*/ 111662 w 4876702"/>
                <a:gd name="connsiteY137" fmla="*/ 3008643 h 4849428"/>
                <a:gd name="connsiteX138" fmla="*/ 116783 w 4876702"/>
                <a:gd name="connsiteY138" fmla="*/ 2998804 h 4849428"/>
                <a:gd name="connsiteX139" fmla="*/ 193999 w 4876702"/>
                <a:gd name="connsiteY139" fmla="*/ 2866189 h 4849428"/>
                <a:gd name="connsiteX140" fmla="*/ 1164238 w 4876702"/>
                <a:gd name="connsiteY140" fmla="*/ 1324778 h 4849428"/>
                <a:gd name="connsiteX141" fmla="*/ 1523902 w 4876702"/>
                <a:gd name="connsiteY141" fmla="*/ 1129364 h 4849428"/>
                <a:gd name="connsiteX142" fmla="*/ 2247377 w 4876702"/>
                <a:gd name="connsiteY142" fmla="*/ 599361 h 4849428"/>
                <a:gd name="connsiteX143" fmla="*/ 3454302 w 4876702"/>
                <a:gd name="connsiteY143" fmla="*/ 513347 h 4849428"/>
                <a:gd name="connsiteX144" fmla="*/ 3332382 w 4876702"/>
                <a:gd name="connsiteY144" fmla="*/ 641684 h 4849428"/>
                <a:gd name="connsiteX145" fmla="*/ 3454302 w 4876702"/>
                <a:gd name="connsiteY145" fmla="*/ 770020 h 4849428"/>
                <a:gd name="connsiteX146" fmla="*/ 3576222 w 4876702"/>
                <a:gd name="connsiteY146" fmla="*/ 641684 h 4849428"/>
                <a:gd name="connsiteX147" fmla="*/ 3454302 w 4876702"/>
                <a:gd name="connsiteY147" fmla="*/ 513347 h 4849428"/>
                <a:gd name="connsiteX148" fmla="*/ 3454302 w 4876702"/>
                <a:gd name="connsiteY148" fmla="*/ 342231 h 4849428"/>
                <a:gd name="connsiteX149" fmla="*/ 3738782 w 4876702"/>
                <a:gd name="connsiteY149" fmla="*/ 641684 h 4849428"/>
                <a:gd name="connsiteX150" fmla="*/ 3454302 w 4876702"/>
                <a:gd name="connsiteY150" fmla="*/ 941136 h 4849428"/>
                <a:gd name="connsiteX151" fmla="*/ 3169822 w 4876702"/>
                <a:gd name="connsiteY151" fmla="*/ 641684 h 4849428"/>
                <a:gd name="connsiteX152" fmla="*/ 3454302 w 4876702"/>
                <a:gd name="connsiteY152" fmla="*/ 342231 h 4849428"/>
                <a:gd name="connsiteX153" fmla="*/ 4470302 w 4876702"/>
                <a:gd name="connsiteY153" fmla="*/ 171116 h 4849428"/>
                <a:gd name="connsiteX154" fmla="*/ 4226462 w 4876702"/>
                <a:gd name="connsiteY154" fmla="*/ 427789 h 4849428"/>
                <a:gd name="connsiteX155" fmla="*/ 4470302 w 4876702"/>
                <a:gd name="connsiteY155" fmla="*/ 684463 h 4849428"/>
                <a:gd name="connsiteX156" fmla="*/ 4642723 w 4876702"/>
                <a:gd name="connsiteY156" fmla="*/ 609285 h 4849428"/>
                <a:gd name="connsiteX157" fmla="*/ 4714142 w 4876702"/>
                <a:gd name="connsiteY157" fmla="*/ 427789 h 4849428"/>
                <a:gd name="connsiteX158" fmla="*/ 4470302 w 4876702"/>
                <a:gd name="connsiteY158" fmla="*/ 171116 h 4849428"/>
                <a:gd name="connsiteX159" fmla="*/ 4470302 w 4876702"/>
                <a:gd name="connsiteY159" fmla="*/ 0 h 4849428"/>
                <a:gd name="connsiteX160" fmla="*/ 4876702 w 4876702"/>
                <a:gd name="connsiteY160" fmla="*/ 427789 h 4849428"/>
                <a:gd name="connsiteX161" fmla="*/ 4470302 w 4876702"/>
                <a:gd name="connsiteY161" fmla="*/ 855579 h 4849428"/>
                <a:gd name="connsiteX162" fmla="*/ 4063902 w 4876702"/>
                <a:gd name="connsiteY162" fmla="*/ 427789 h 4849428"/>
                <a:gd name="connsiteX163" fmla="*/ 4470302 w 4876702"/>
                <a:gd name="connsiteY163" fmla="*/ 0 h 4849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4876702" h="4849428">
                  <a:moveTo>
                    <a:pt x="3246469" y="4222881"/>
                  </a:moveTo>
                  <a:cubicBezTo>
                    <a:pt x="3249414" y="4241058"/>
                    <a:pt x="3250964" y="4259455"/>
                    <a:pt x="3251102" y="4277894"/>
                  </a:cubicBezTo>
                  <a:cubicBezTo>
                    <a:pt x="3251301" y="4368690"/>
                    <a:pt x="3216968" y="4455792"/>
                    <a:pt x="3155761" y="4519767"/>
                  </a:cubicBezTo>
                  <a:cubicBezTo>
                    <a:pt x="3141198" y="4535020"/>
                    <a:pt x="3125305" y="4548798"/>
                    <a:pt x="3108293" y="4560920"/>
                  </a:cubicBezTo>
                  <a:lnTo>
                    <a:pt x="3172017" y="4628083"/>
                  </a:lnTo>
                  <a:cubicBezTo>
                    <a:pt x="3235991" y="4692645"/>
                    <a:pt x="3336866" y="4692909"/>
                    <a:pt x="3401145" y="4628682"/>
                  </a:cubicBezTo>
                  <a:lnTo>
                    <a:pt x="3400983" y="4628596"/>
                  </a:lnTo>
                  <a:cubicBezTo>
                    <a:pt x="3431802" y="4597011"/>
                    <a:pt x="3449334" y="4553758"/>
                    <a:pt x="3449670" y="4508481"/>
                  </a:cubicBezTo>
                  <a:cubicBezTo>
                    <a:pt x="3450006" y="4463204"/>
                    <a:pt x="3433118" y="4419668"/>
                    <a:pt x="3402771" y="4387580"/>
                  </a:cubicBezTo>
                  <a:lnTo>
                    <a:pt x="3401714" y="4386382"/>
                  </a:lnTo>
                  <a:close/>
                  <a:moveTo>
                    <a:pt x="3568744" y="3836245"/>
                  </a:moveTo>
                  <a:cubicBezTo>
                    <a:pt x="3545036" y="3956560"/>
                    <a:pt x="3460910" y="4053706"/>
                    <a:pt x="3349288" y="4089667"/>
                  </a:cubicBezTo>
                  <a:lnTo>
                    <a:pt x="3516400" y="4265061"/>
                  </a:lnTo>
                  <a:lnTo>
                    <a:pt x="3518188" y="4266943"/>
                  </a:lnTo>
                  <a:lnTo>
                    <a:pt x="3746666" y="4507446"/>
                  </a:lnTo>
                  <a:cubicBezTo>
                    <a:pt x="3811354" y="4570935"/>
                    <a:pt x="3911676" y="4570935"/>
                    <a:pt x="3976364" y="4507446"/>
                  </a:cubicBezTo>
                  <a:cubicBezTo>
                    <a:pt x="4007181" y="4475509"/>
                    <a:pt x="4024527" y="4431886"/>
                    <a:pt x="4024512" y="4386364"/>
                  </a:cubicBezTo>
                  <a:cubicBezTo>
                    <a:pt x="4024497" y="4340842"/>
                    <a:pt x="4007121" y="4297232"/>
                    <a:pt x="3976282" y="4265318"/>
                  </a:cubicBezTo>
                  <a:close/>
                  <a:moveTo>
                    <a:pt x="3802993" y="3355666"/>
                  </a:moveTo>
                  <a:cubicBezTo>
                    <a:pt x="3768541" y="3473274"/>
                    <a:pt x="3675383" y="3561371"/>
                    <a:pt x="3560616" y="3584876"/>
                  </a:cubicBezTo>
                  <a:lnTo>
                    <a:pt x="4091131" y="4143825"/>
                  </a:lnTo>
                  <a:lnTo>
                    <a:pt x="4264257" y="4325208"/>
                  </a:lnTo>
                  <a:cubicBezTo>
                    <a:pt x="4328378" y="4390359"/>
                    <a:pt x="4429996" y="4390359"/>
                    <a:pt x="4494117" y="4325208"/>
                  </a:cubicBezTo>
                  <a:cubicBezTo>
                    <a:pt x="4557227" y="4258093"/>
                    <a:pt x="4557118" y="4149967"/>
                    <a:pt x="4493874" y="4082994"/>
                  </a:cubicBezTo>
                  <a:lnTo>
                    <a:pt x="4324974" y="3905204"/>
                  </a:lnTo>
                  <a:lnTo>
                    <a:pt x="4321804" y="3901867"/>
                  </a:lnTo>
                  <a:lnTo>
                    <a:pt x="4321316" y="3901440"/>
                  </a:lnTo>
                  <a:close/>
                  <a:moveTo>
                    <a:pt x="4470302" y="2310063"/>
                  </a:moveTo>
                  <a:cubicBezTo>
                    <a:pt x="4425412" y="2310063"/>
                    <a:pt x="4389022" y="2348368"/>
                    <a:pt x="4389022" y="2395621"/>
                  </a:cubicBezTo>
                  <a:cubicBezTo>
                    <a:pt x="4389022" y="2442873"/>
                    <a:pt x="4425412" y="2481179"/>
                    <a:pt x="4470302" y="2481179"/>
                  </a:cubicBezTo>
                  <a:cubicBezTo>
                    <a:pt x="4515192" y="2481179"/>
                    <a:pt x="4551582" y="2442873"/>
                    <a:pt x="4551582" y="2395621"/>
                  </a:cubicBezTo>
                  <a:cubicBezTo>
                    <a:pt x="4551582" y="2348368"/>
                    <a:pt x="4515192" y="2310063"/>
                    <a:pt x="4470302" y="2310063"/>
                  </a:cubicBezTo>
                  <a:close/>
                  <a:moveTo>
                    <a:pt x="4470302" y="2138947"/>
                  </a:moveTo>
                  <a:cubicBezTo>
                    <a:pt x="4604971" y="2138947"/>
                    <a:pt x="4714142" y="2253864"/>
                    <a:pt x="4714142" y="2395621"/>
                  </a:cubicBezTo>
                  <a:cubicBezTo>
                    <a:pt x="4714142" y="2537378"/>
                    <a:pt x="4604971" y="2652294"/>
                    <a:pt x="4470302" y="2652294"/>
                  </a:cubicBezTo>
                  <a:cubicBezTo>
                    <a:pt x="4335633" y="2652294"/>
                    <a:pt x="4226462" y="2537378"/>
                    <a:pt x="4226462" y="2395621"/>
                  </a:cubicBezTo>
                  <a:cubicBezTo>
                    <a:pt x="4226462" y="2253864"/>
                    <a:pt x="4335633" y="2138947"/>
                    <a:pt x="4470302" y="2138947"/>
                  </a:cubicBezTo>
                  <a:close/>
                  <a:moveTo>
                    <a:pt x="1479657" y="1299123"/>
                  </a:moveTo>
                  <a:cubicBezTo>
                    <a:pt x="1407676" y="1305074"/>
                    <a:pt x="1340874" y="1346974"/>
                    <a:pt x="1302252" y="1414785"/>
                  </a:cubicBezTo>
                  <a:cubicBezTo>
                    <a:pt x="1301725" y="1415900"/>
                    <a:pt x="1301099" y="1416960"/>
                    <a:pt x="1300382" y="1417951"/>
                  </a:cubicBezTo>
                  <a:lnTo>
                    <a:pt x="335101" y="2950549"/>
                  </a:lnTo>
                  <a:cubicBezTo>
                    <a:pt x="334125" y="2952517"/>
                    <a:pt x="333231" y="2954314"/>
                    <a:pt x="332581" y="2955426"/>
                  </a:cubicBezTo>
                  <a:lnTo>
                    <a:pt x="255365" y="3088041"/>
                  </a:lnTo>
                  <a:cubicBezTo>
                    <a:pt x="193864" y="3218499"/>
                    <a:pt x="162058" y="3362236"/>
                    <a:pt x="162462" y="3507873"/>
                  </a:cubicBezTo>
                  <a:cubicBezTo>
                    <a:pt x="163044" y="4027395"/>
                    <a:pt x="562997" y="4448397"/>
                    <a:pt x="1056542" y="4449010"/>
                  </a:cubicBezTo>
                  <a:lnTo>
                    <a:pt x="2925982" y="4449010"/>
                  </a:lnTo>
                  <a:cubicBezTo>
                    <a:pt x="3015761" y="4449010"/>
                    <a:pt x="3088542" y="4372399"/>
                    <a:pt x="3088542" y="4277894"/>
                  </a:cubicBezTo>
                  <a:cubicBezTo>
                    <a:pt x="3088542" y="4183390"/>
                    <a:pt x="3015761" y="4106779"/>
                    <a:pt x="2925982" y="4106779"/>
                  </a:cubicBezTo>
                  <a:lnTo>
                    <a:pt x="1869342" y="4106779"/>
                  </a:lnTo>
                  <a:cubicBezTo>
                    <a:pt x="1824452" y="4106779"/>
                    <a:pt x="1788062" y="4068473"/>
                    <a:pt x="1788062" y="4021221"/>
                  </a:cubicBezTo>
                  <a:cubicBezTo>
                    <a:pt x="1788062" y="3973969"/>
                    <a:pt x="1824452" y="3935663"/>
                    <a:pt x="1869342" y="3935663"/>
                  </a:cubicBezTo>
                  <a:lnTo>
                    <a:pt x="3251102" y="3935663"/>
                  </a:lnTo>
                  <a:cubicBezTo>
                    <a:pt x="3340881" y="3935663"/>
                    <a:pt x="3413662" y="3859052"/>
                    <a:pt x="3413662" y="3764547"/>
                  </a:cubicBezTo>
                  <a:cubicBezTo>
                    <a:pt x="3413662" y="3670043"/>
                    <a:pt x="3340881" y="3593431"/>
                    <a:pt x="3251102" y="3593431"/>
                  </a:cubicBezTo>
                  <a:lnTo>
                    <a:pt x="1950622" y="3593431"/>
                  </a:lnTo>
                  <a:cubicBezTo>
                    <a:pt x="1905732" y="3593431"/>
                    <a:pt x="1869342" y="3555126"/>
                    <a:pt x="1869342" y="3507873"/>
                  </a:cubicBezTo>
                  <a:cubicBezTo>
                    <a:pt x="1869342" y="3460621"/>
                    <a:pt x="1905732" y="3422316"/>
                    <a:pt x="1950622" y="3422316"/>
                  </a:cubicBezTo>
                  <a:lnTo>
                    <a:pt x="3494942" y="3422316"/>
                  </a:lnTo>
                  <a:cubicBezTo>
                    <a:pt x="3584721" y="3422316"/>
                    <a:pt x="3657502" y="3345704"/>
                    <a:pt x="3657502" y="3251200"/>
                  </a:cubicBezTo>
                  <a:cubicBezTo>
                    <a:pt x="3657502" y="3156695"/>
                    <a:pt x="3584721" y="3080084"/>
                    <a:pt x="3494942" y="3080084"/>
                  </a:cubicBezTo>
                  <a:lnTo>
                    <a:pt x="2031902" y="3080084"/>
                  </a:lnTo>
                  <a:cubicBezTo>
                    <a:pt x="1987012" y="3080084"/>
                    <a:pt x="1950622" y="3041778"/>
                    <a:pt x="1950622" y="2994526"/>
                  </a:cubicBezTo>
                  <a:cubicBezTo>
                    <a:pt x="1950622" y="2947274"/>
                    <a:pt x="1987012" y="2908968"/>
                    <a:pt x="2031902" y="2908968"/>
                  </a:cubicBezTo>
                  <a:lnTo>
                    <a:pt x="3251102" y="2908968"/>
                  </a:lnTo>
                  <a:cubicBezTo>
                    <a:pt x="3340881" y="2908968"/>
                    <a:pt x="3413662" y="2832357"/>
                    <a:pt x="3413662" y="2737852"/>
                  </a:cubicBezTo>
                  <a:cubicBezTo>
                    <a:pt x="3413662" y="2643348"/>
                    <a:pt x="3340881" y="2566737"/>
                    <a:pt x="3251102" y="2566737"/>
                  </a:cubicBezTo>
                  <a:lnTo>
                    <a:pt x="1567793" y="2566737"/>
                  </a:lnTo>
                  <a:cubicBezTo>
                    <a:pt x="1542295" y="2566744"/>
                    <a:pt x="1518272" y="2554155"/>
                    <a:pt x="1502906" y="2532736"/>
                  </a:cubicBezTo>
                  <a:cubicBezTo>
                    <a:pt x="1487541" y="2511317"/>
                    <a:pt x="1482615" y="2483549"/>
                    <a:pt x="1489602" y="2457736"/>
                  </a:cubicBezTo>
                  <a:lnTo>
                    <a:pt x="1720437" y="1607290"/>
                  </a:lnTo>
                  <a:cubicBezTo>
                    <a:pt x="1726465" y="1585730"/>
                    <a:pt x="1729531" y="1563372"/>
                    <a:pt x="1729540" y="1540897"/>
                  </a:cubicBezTo>
                  <a:cubicBezTo>
                    <a:pt x="1730241" y="1448684"/>
                    <a:pt x="1680753" y="1364180"/>
                    <a:pt x="1602175" y="1323409"/>
                  </a:cubicBezTo>
                  <a:cubicBezTo>
                    <a:pt x="1587396" y="1315761"/>
                    <a:pt x="1571895" y="1309768"/>
                    <a:pt x="1555926" y="1305528"/>
                  </a:cubicBezTo>
                  <a:lnTo>
                    <a:pt x="1553082" y="1305528"/>
                  </a:lnTo>
                  <a:lnTo>
                    <a:pt x="1552513" y="1305528"/>
                  </a:lnTo>
                  <a:cubicBezTo>
                    <a:pt x="1528220" y="1299151"/>
                    <a:pt x="1503651" y="1297140"/>
                    <a:pt x="1479657" y="1299123"/>
                  </a:cubicBezTo>
                  <a:close/>
                  <a:moveTo>
                    <a:pt x="4137253" y="1268037"/>
                  </a:moveTo>
                  <a:cubicBezTo>
                    <a:pt x="4112605" y="1265738"/>
                    <a:pt x="4087313" y="1267604"/>
                    <a:pt x="4062276" y="1274042"/>
                  </a:cubicBezTo>
                  <a:lnTo>
                    <a:pt x="3083665" y="1525582"/>
                  </a:lnTo>
                  <a:cubicBezTo>
                    <a:pt x="3073241" y="1667624"/>
                    <a:pt x="3029082" y="1804632"/>
                    <a:pt x="2955243" y="1924026"/>
                  </a:cubicBezTo>
                  <a:cubicBezTo>
                    <a:pt x="3134417" y="2005007"/>
                    <a:pt x="3250703" y="2190366"/>
                    <a:pt x="3251102" y="2395621"/>
                  </a:cubicBezTo>
                  <a:cubicBezTo>
                    <a:pt x="3367683" y="2395607"/>
                    <a:pt x="3475347" y="2461299"/>
                    <a:pt x="3533278" y="2567793"/>
                  </a:cubicBezTo>
                  <a:cubicBezTo>
                    <a:pt x="3591209" y="2674286"/>
                    <a:pt x="3590537" y="2805278"/>
                    <a:pt x="3531518" y="2911107"/>
                  </a:cubicBezTo>
                  <a:cubicBezTo>
                    <a:pt x="3637407" y="2924268"/>
                    <a:pt x="3730435" y="2991245"/>
                    <a:pt x="3780479" y="3090351"/>
                  </a:cubicBezTo>
                  <a:lnTo>
                    <a:pt x="4436734" y="3781060"/>
                  </a:lnTo>
                  <a:lnTo>
                    <a:pt x="4439335" y="3783883"/>
                  </a:lnTo>
                  <a:cubicBezTo>
                    <a:pt x="4503892" y="3846140"/>
                    <a:pt x="4603289" y="3844905"/>
                    <a:pt x="4666431" y="3781060"/>
                  </a:cubicBezTo>
                  <a:cubicBezTo>
                    <a:pt x="4729783" y="3714259"/>
                    <a:pt x="4729783" y="3606074"/>
                    <a:pt x="4666431" y="3539273"/>
                  </a:cubicBezTo>
                  <a:lnTo>
                    <a:pt x="3476491" y="2285850"/>
                  </a:lnTo>
                  <a:cubicBezTo>
                    <a:pt x="3458462" y="2266872"/>
                    <a:pt x="3449938" y="2240088"/>
                    <a:pt x="3453468" y="2213507"/>
                  </a:cubicBezTo>
                  <a:cubicBezTo>
                    <a:pt x="3456998" y="2186926"/>
                    <a:pt x="3472173" y="2163630"/>
                    <a:pt x="3494454" y="2150583"/>
                  </a:cubicBezTo>
                  <a:lnTo>
                    <a:pt x="4228332" y="1721082"/>
                  </a:lnTo>
                  <a:cubicBezTo>
                    <a:pt x="4247561" y="1710095"/>
                    <a:pt x="4265234" y="1696330"/>
                    <a:pt x="4280838" y="1680186"/>
                  </a:cubicBezTo>
                  <a:cubicBezTo>
                    <a:pt x="4353313" y="1603006"/>
                    <a:pt x="4368267" y="1484543"/>
                    <a:pt x="4317454" y="1390120"/>
                  </a:cubicBezTo>
                  <a:cubicBezTo>
                    <a:pt x="4279344" y="1319302"/>
                    <a:pt x="4211196" y="1274932"/>
                    <a:pt x="4137253" y="1268037"/>
                  </a:cubicBezTo>
                  <a:close/>
                  <a:moveTo>
                    <a:pt x="2256550" y="941808"/>
                  </a:moveTo>
                  <a:cubicBezTo>
                    <a:pt x="2328552" y="938811"/>
                    <a:pt x="2401705" y="952628"/>
                    <a:pt x="2470570" y="984343"/>
                  </a:cubicBezTo>
                  <a:cubicBezTo>
                    <a:pt x="2511734" y="1003244"/>
                    <a:pt x="2530548" y="1053692"/>
                    <a:pt x="2512592" y="1097022"/>
                  </a:cubicBezTo>
                  <a:cubicBezTo>
                    <a:pt x="2494636" y="1140353"/>
                    <a:pt x="2446710" y="1160157"/>
                    <a:pt x="2405546" y="1141256"/>
                  </a:cubicBezTo>
                  <a:cubicBezTo>
                    <a:pt x="2282914" y="1084999"/>
                    <a:pt x="2140063" y="1113552"/>
                    <a:pt x="2045557" y="1213210"/>
                  </a:cubicBezTo>
                  <a:cubicBezTo>
                    <a:pt x="2030431" y="1229048"/>
                    <a:pt x="2009995" y="1237990"/>
                    <a:pt x="1988661" y="1238107"/>
                  </a:cubicBezTo>
                  <a:lnTo>
                    <a:pt x="1988173" y="1238107"/>
                  </a:lnTo>
                  <a:cubicBezTo>
                    <a:pt x="1955336" y="1237928"/>
                    <a:pt x="1925827" y="1216967"/>
                    <a:pt x="1913380" y="1184980"/>
                  </a:cubicBezTo>
                  <a:cubicBezTo>
                    <a:pt x="1900934" y="1152993"/>
                    <a:pt x="1907995" y="1116265"/>
                    <a:pt x="1931277" y="1091889"/>
                  </a:cubicBezTo>
                  <a:cubicBezTo>
                    <a:pt x="2019732" y="998503"/>
                    <a:pt x="2136545" y="946803"/>
                    <a:pt x="2256550" y="941808"/>
                  </a:cubicBezTo>
                  <a:close/>
                  <a:moveTo>
                    <a:pt x="2275742" y="770021"/>
                  </a:moveTo>
                  <a:cubicBezTo>
                    <a:pt x="2019154" y="769438"/>
                    <a:pt x="1786586" y="928837"/>
                    <a:pt x="1683292" y="1176078"/>
                  </a:cubicBezTo>
                  <a:cubicBezTo>
                    <a:pt x="1847418" y="1266986"/>
                    <a:pt x="1928238" y="1466803"/>
                    <a:pt x="1876738" y="1654347"/>
                  </a:cubicBezTo>
                  <a:lnTo>
                    <a:pt x="1675570" y="2395621"/>
                  </a:lnTo>
                  <a:lnTo>
                    <a:pt x="3088542" y="2395621"/>
                  </a:lnTo>
                  <a:cubicBezTo>
                    <a:pt x="3088309" y="2224324"/>
                    <a:pt x="2967798" y="2079594"/>
                    <a:pt x="2806500" y="2056897"/>
                  </a:cubicBezTo>
                  <a:cubicBezTo>
                    <a:pt x="2776485" y="2052749"/>
                    <a:pt x="2751147" y="2031385"/>
                    <a:pt x="2740747" y="2001457"/>
                  </a:cubicBezTo>
                  <a:cubicBezTo>
                    <a:pt x="2730348" y="1971530"/>
                    <a:pt x="2736612" y="1937998"/>
                    <a:pt x="2757001" y="1914443"/>
                  </a:cubicBezTo>
                  <a:cubicBezTo>
                    <a:pt x="2929852" y="1713934"/>
                    <a:pt x="2974171" y="1425015"/>
                    <a:pt x="2870055" y="1177431"/>
                  </a:cubicBezTo>
                  <a:cubicBezTo>
                    <a:pt x="2765940" y="929846"/>
                    <a:pt x="2532961" y="770136"/>
                    <a:pt x="2275742" y="770021"/>
                  </a:cubicBezTo>
                  <a:close/>
                  <a:moveTo>
                    <a:pt x="2247377" y="599361"/>
                  </a:moveTo>
                  <a:cubicBezTo>
                    <a:pt x="2292359" y="597744"/>
                    <a:pt x="2337933" y="600056"/>
                    <a:pt x="2383709" y="606534"/>
                  </a:cubicBezTo>
                  <a:cubicBezTo>
                    <a:pt x="2749916" y="658362"/>
                    <a:pt x="3036767" y="963797"/>
                    <a:pt x="3081796" y="1349847"/>
                  </a:cubicBezTo>
                  <a:lnTo>
                    <a:pt x="4023262" y="1107803"/>
                  </a:lnTo>
                  <a:cubicBezTo>
                    <a:pt x="4214684" y="1058217"/>
                    <a:pt x="4411360" y="1165716"/>
                    <a:pt x="4482950" y="1359058"/>
                  </a:cubicBezTo>
                  <a:cubicBezTo>
                    <a:pt x="4554538" y="1552399"/>
                    <a:pt x="4478846" y="1771644"/>
                    <a:pt x="4306035" y="1871493"/>
                  </a:cubicBezTo>
                  <a:lnTo>
                    <a:pt x="3667581" y="2245039"/>
                  </a:lnTo>
                  <a:lnTo>
                    <a:pt x="4781280" y="3418123"/>
                  </a:lnTo>
                  <a:cubicBezTo>
                    <a:pt x="4863732" y="3504865"/>
                    <a:pt x="4895757" y="3631435"/>
                    <a:pt x="4865214" y="3749855"/>
                  </a:cubicBezTo>
                  <a:cubicBezTo>
                    <a:pt x="4834671" y="3868275"/>
                    <a:pt x="4746236" y="3960420"/>
                    <a:pt x="4633431" y="3991361"/>
                  </a:cubicBezTo>
                  <a:cubicBezTo>
                    <a:pt x="4735694" y="4127630"/>
                    <a:pt x="4725229" y="4322812"/>
                    <a:pt x="4609047" y="4446101"/>
                  </a:cubicBezTo>
                  <a:cubicBezTo>
                    <a:pt x="4490497" y="4565761"/>
                    <a:pt x="4306799" y="4576655"/>
                    <a:pt x="4176231" y="4471769"/>
                  </a:cubicBezTo>
                  <a:cubicBezTo>
                    <a:pt x="4161781" y="4531062"/>
                    <a:pt x="4132443" y="4585172"/>
                    <a:pt x="4091294" y="4628425"/>
                  </a:cubicBezTo>
                  <a:cubicBezTo>
                    <a:pt x="3962543" y="4756499"/>
                    <a:pt x="3761276" y="4756761"/>
                    <a:pt x="3632224" y="4629024"/>
                  </a:cubicBezTo>
                  <a:lnTo>
                    <a:pt x="3601256" y="4596341"/>
                  </a:lnTo>
                  <a:cubicBezTo>
                    <a:pt x="3586324" y="4654337"/>
                    <a:pt x="3557042" y="4707124"/>
                    <a:pt x="3516400" y="4749318"/>
                  </a:cubicBezTo>
                  <a:cubicBezTo>
                    <a:pt x="3455862" y="4813932"/>
                    <a:pt x="3373077" y="4850036"/>
                    <a:pt x="3286865" y="4849421"/>
                  </a:cubicBezTo>
                  <a:cubicBezTo>
                    <a:pt x="3200694" y="4849563"/>
                    <a:pt x="3118047" y="4813427"/>
                    <a:pt x="3057331" y="4749062"/>
                  </a:cubicBezTo>
                  <a:lnTo>
                    <a:pt x="2934110" y="4619356"/>
                  </a:lnTo>
                  <a:cubicBezTo>
                    <a:pt x="2931184" y="4619356"/>
                    <a:pt x="2928664" y="4620126"/>
                    <a:pt x="2925982" y="4620126"/>
                  </a:cubicBezTo>
                  <a:lnTo>
                    <a:pt x="1056542" y="4620126"/>
                  </a:lnTo>
                  <a:cubicBezTo>
                    <a:pt x="690154" y="4619646"/>
                    <a:pt x="350090" y="4419635"/>
                    <a:pt x="157656" y="4091441"/>
                  </a:cubicBezTo>
                  <a:cubicBezTo>
                    <a:pt x="-34778" y="3763247"/>
                    <a:pt x="-52178" y="3353606"/>
                    <a:pt x="111662" y="3008643"/>
                  </a:cubicBezTo>
                  <a:cubicBezTo>
                    <a:pt x="112719" y="3006504"/>
                    <a:pt x="115563" y="3000857"/>
                    <a:pt x="116783" y="2998804"/>
                  </a:cubicBezTo>
                  <a:lnTo>
                    <a:pt x="193999" y="2866189"/>
                  </a:lnTo>
                  <a:lnTo>
                    <a:pt x="1164238" y="1324778"/>
                  </a:lnTo>
                  <a:cubicBezTo>
                    <a:pt x="1240669" y="1194751"/>
                    <a:pt x="1378938" y="1119626"/>
                    <a:pt x="1523902" y="1129364"/>
                  </a:cubicBezTo>
                  <a:cubicBezTo>
                    <a:pt x="1646663" y="814520"/>
                    <a:pt x="1932505" y="610681"/>
                    <a:pt x="2247377" y="599361"/>
                  </a:cubicBezTo>
                  <a:close/>
                  <a:moveTo>
                    <a:pt x="3454302" y="513347"/>
                  </a:moveTo>
                  <a:cubicBezTo>
                    <a:pt x="3386968" y="513347"/>
                    <a:pt x="3332382" y="570805"/>
                    <a:pt x="3332382" y="641684"/>
                  </a:cubicBezTo>
                  <a:cubicBezTo>
                    <a:pt x="3332382" y="712562"/>
                    <a:pt x="3386968" y="770020"/>
                    <a:pt x="3454302" y="770020"/>
                  </a:cubicBezTo>
                  <a:cubicBezTo>
                    <a:pt x="3521637" y="770020"/>
                    <a:pt x="3576222" y="712562"/>
                    <a:pt x="3576222" y="641684"/>
                  </a:cubicBezTo>
                  <a:cubicBezTo>
                    <a:pt x="3576222" y="570805"/>
                    <a:pt x="3521637" y="513347"/>
                    <a:pt x="3454302" y="513347"/>
                  </a:cubicBezTo>
                  <a:close/>
                  <a:moveTo>
                    <a:pt x="3454302" y="342231"/>
                  </a:moveTo>
                  <a:cubicBezTo>
                    <a:pt x="3611416" y="342231"/>
                    <a:pt x="3738782" y="476301"/>
                    <a:pt x="3738782" y="641684"/>
                  </a:cubicBezTo>
                  <a:cubicBezTo>
                    <a:pt x="3738782" y="807067"/>
                    <a:pt x="3611416" y="941136"/>
                    <a:pt x="3454302" y="941136"/>
                  </a:cubicBezTo>
                  <a:cubicBezTo>
                    <a:pt x="3297188" y="941136"/>
                    <a:pt x="3169822" y="807067"/>
                    <a:pt x="3169822" y="641684"/>
                  </a:cubicBezTo>
                  <a:cubicBezTo>
                    <a:pt x="3169822" y="476301"/>
                    <a:pt x="3297188" y="342231"/>
                    <a:pt x="3454302" y="342231"/>
                  </a:cubicBezTo>
                  <a:close/>
                  <a:moveTo>
                    <a:pt x="4470302" y="171116"/>
                  </a:moveTo>
                  <a:cubicBezTo>
                    <a:pt x="4335633" y="171116"/>
                    <a:pt x="4226462" y="286033"/>
                    <a:pt x="4226462" y="427789"/>
                  </a:cubicBezTo>
                  <a:cubicBezTo>
                    <a:pt x="4226462" y="569546"/>
                    <a:pt x="4335633" y="684463"/>
                    <a:pt x="4470302" y="684463"/>
                  </a:cubicBezTo>
                  <a:cubicBezTo>
                    <a:pt x="4534972" y="684463"/>
                    <a:pt x="4596994" y="657421"/>
                    <a:pt x="4642723" y="609285"/>
                  </a:cubicBezTo>
                  <a:cubicBezTo>
                    <a:pt x="4688452" y="561150"/>
                    <a:pt x="4714142" y="495864"/>
                    <a:pt x="4714142" y="427789"/>
                  </a:cubicBezTo>
                  <a:cubicBezTo>
                    <a:pt x="4714142" y="286033"/>
                    <a:pt x="4604971" y="171116"/>
                    <a:pt x="4470302" y="171116"/>
                  </a:cubicBezTo>
                  <a:close/>
                  <a:moveTo>
                    <a:pt x="4470302" y="0"/>
                  </a:moveTo>
                  <a:cubicBezTo>
                    <a:pt x="4694639" y="283"/>
                    <a:pt x="4876433" y="191645"/>
                    <a:pt x="4876702" y="427789"/>
                  </a:cubicBezTo>
                  <a:cubicBezTo>
                    <a:pt x="4876702" y="664051"/>
                    <a:pt x="4694751" y="855579"/>
                    <a:pt x="4470302" y="855579"/>
                  </a:cubicBezTo>
                  <a:cubicBezTo>
                    <a:pt x="4245853" y="855579"/>
                    <a:pt x="4063902" y="664051"/>
                    <a:pt x="4063902" y="427789"/>
                  </a:cubicBezTo>
                  <a:cubicBezTo>
                    <a:pt x="4063902" y="191528"/>
                    <a:pt x="4245853" y="0"/>
                    <a:pt x="4470302" y="0"/>
                  </a:cubicBezTo>
                  <a:close/>
                </a:path>
              </a:pathLst>
            </a:custGeom>
            <a:solidFill>
              <a:schemeClr val="tx1">
                <a:lumMod val="75000"/>
                <a:lumOff val="25000"/>
              </a:schemeClr>
            </a:solidFill>
            <a:ln w="76200"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sp>
        <p:nvSpPr>
          <p:cNvPr id="13" name="Shape">
            <a:extLst>
              <a:ext uri="{FF2B5EF4-FFF2-40B4-BE49-F238E27FC236}">
                <a16:creationId xmlns:a16="http://schemas.microsoft.com/office/drawing/2014/main" id="{4AAE7BCF-39B3-4913-BA15-0ADA19B38D9F}"/>
              </a:ext>
            </a:extLst>
          </p:cNvPr>
          <p:cNvSpPr>
            <a:spLocks noChangeAspect="1"/>
          </p:cNvSpPr>
          <p:nvPr/>
        </p:nvSpPr>
        <p:spPr>
          <a:xfrm>
            <a:off x="6856163" y="4590181"/>
            <a:ext cx="646412" cy="659212"/>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gradFill>
            <a:gsLst>
              <a:gs pos="4000">
                <a:schemeClr val="accent2"/>
              </a:gs>
              <a:gs pos="100000">
                <a:schemeClr val="accent3"/>
              </a:gs>
            </a:gsLst>
            <a:path path="circle">
              <a:fillToRect l="100000" t="100000"/>
            </a:path>
          </a:gra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16" name="Freeform: Shape 15">
            <a:extLst>
              <a:ext uri="{FF2B5EF4-FFF2-40B4-BE49-F238E27FC236}">
                <a16:creationId xmlns:a16="http://schemas.microsoft.com/office/drawing/2014/main" id="{5EC26EFF-0E60-458C-9133-40144B9868FE}"/>
              </a:ext>
            </a:extLst>
          </p:cNvPr>
          <p:cNvSpPr>
            <a:spLocks/>
          </p:cNvSpPr>
          <p:nvPr/>
        </p:nvSpPr>
        <p:spPr>
          <a:xfrm flipH="1">
            <a:off x="6847910" y="4590181"/>
            <a:ext cx="662918" cy="659211"/>
          </a:xfrm>
          <a:custGeom>
            <a:avLst/>
            <a:gdLst>
              <a:gd name="connsiteX0" fmla="*/ 2072664 w 2764643"/>
              <a:gd name="connsiteY0" fmla="*/ 2380327 h 2764632"/>
              <a:gd name="connsiteX1" fmla="*/ 2018646 w 2764643"/>
              <a:gd name="connsiteY1" fmla="*/ 2434318 h 2764632"/>
              <a:gd name="connsiteX2" fmla="*/ 2072664 w 2764643"/>
              <a:gd name="connsiteY2" fmla="*/ 2488309 h 2764632"/>
              <a:gd name="connsiteX3" fmla="*/ 2126650 w 2764643"/>
              <a:gd name="connsiteY3" fmla="*/ 2434318 h 2764632"/>
              <a:gd name="connsiteX4" fmla="*/ 2072664 w 2764643"/>
              <a:gd name="connsiteY4" fmla="*/ 2380327 h 2764632"/>
              <a:gd name="connsiteX5" fmla="*/ 289844 w 2764643"/>
              <a:gd name="connsiteY5" fmla="*/ 1688974 h 2764632"/>
              <a:gd name="connsiteX6" fmla="*/ 237758 w 2764643"/>
              <a:gd name="connsiteY6" fmla="*/ 1729018 h 2764632"/>
              <a:gd name="connsiteX7" fmla="*/ 275934 w 2764643"/>
              <a:gd name="connsiteY7" fmla="*/ 1795159 h 2764632"/>
              <a:gd name="connsiteX8" fmla="*/ 289979 w 2764643"/>
              <a:gd name="connsiteY8" fmla="*/ 1797027 h 2764632"/>
              <a:gd name="connsiteX9" fmla="*/ 342069 w 2764643"/>
              <a:gd name="connsiteY9" fmla="*/ 1756978 h 2764632"/>
              <a:gd name="connsiteX10" fmla="*/ 336680 w 2764643"/>
              <a:gd name="connsiteY10" fmla="*/ 1716005 h 2764632"/>
              <a:gd name="connsiteX11" fmla="*/ 303894 w 2764643"/>
              <a:gd name="connsiteY11" fmla="*/ 1690843 h 2764632"/>
              <a:gd name="connsiteX12" fmla="*/ 289844 w 2764643"/>
              <a:gd name="connsiteY12" fmla="*/ 1688974 h 2764632"/>
              <a:gd name="connsiteX13" fmla="*/ 1173046 w 2764643"/>
              <a:gd name="connsiteY13" fmla="*/ 1566606 h 2764632"/>
              <a:gd name="connsiteX14" fmla="*/ 1119049 w 2764643"/>
              <a:gd name="connsiteY14" fmla="*/ 1620598 h 2764632"/>
              <a:gd name="connsiteX15" fmla="*/ 1173046 w 2764643"/>
              <a:gd name="connsiteY15" fmla="*/ 1674594 h 2764632"/>
              <a:gd name="connsiteX16" fmla="*/ 1227043 w 2764643"/>
              <a:gd name="connsiteY16" fmla="*/ 1620598 h 2764632"/>
              <a:gd name="connsiteX17" fmla="*/ 1173046 w 2764643"/>
              <a:gd name="connsiteY17" fmla="*/ 1566606 h 2764632"/>
              <a:gd name="connsiteX18" fmla="*/ 1891177 w 2764643"/>
              <a:gd name="connsiteY18" fmla="*/ 1495515 h 2764632"/>
              <a:gd name="connsiteX19" fmla="*/ 1912482 w 2764643"/>
              <a:gd name="connsiteY19" fmla="*/ 1497983 h 2764632"/>
              <a:gd name="connsiteX20" fmla="*/ 1947137 w 2764643"/>
              <a:gd name="connsiteY20" fmla="*/ 1566024 h 2764632"/>
              <a:gd name="connsiteX21" fmla="*/ 1679297 w 2764643"/>
              <a:gd name="connsiteY21" fmla="*/ 1896684 h 2764632"/>
              <a:gd name="connsiteX22" fmla="*/ 1652353 w 2764643"/>
              <a:gd name="connsiteY22" fmla="*/ 1903925 h 2764632"/>
              <a:gd name="connsiteX23" fmla="*/ 1605538 w 2764643"/>
              <a:gd name="connsiteY23" fmla="*/ 1876916 h 2764632"/>
              <a:gd name="connsiteX24" fmla="*/ 1625300 w 2764643"/>
              <a:gd name="connsiteY24" fmla="*/ 1803156 h 2764632"/>
              <a:gd name="connsiteX25" fmla="*/ 1844441 w 2764643"/>
              <a:gd name="connsiteY25" fmla="*/ 1532638 h 2764632"/>
              <a:gd name="connsiteX26" fmla="*/ 1891177 w 2764643"/>
              <a:gd name="connsiteY26" fmla="*/ 1495515 h 2764632"/>
              <a:gd name="connsiteX27" fmla="*/ 1173046 w 2764643"/>
              <a:gd name="connsiteY27" fmla="*/ 1458613 h 2764632"/>
              <a:gd name="connsiteX28" fmla="*/ 1335036 w 2764643"/>
              <a:gd name="connsiteY28" fmla="*/ 1620598 h 2764632"/>
              <a:gd name="connsiteX29" fmla="*/ 1173046 w 2764643"/>
              <a:gd name="connsiteY29" fmla="*/ 1782588 h 2764632"/>
              <a:gd name="connsiteX30" fmla="*/ 1011056 w 2764643"/>
              <a:gd name="connsiteY30" fmla="*/ 1620598 h 2764632"/>
              <a:gd name="connsiteX31" fmla="*/ 1173046 w 2764643"/>
              <a:gd name="connsiteY31" fmla="*/ 1458613 h 2764632"/>
              <a:gd name="connsiteX32" fmla="*/ 1922294 w 2764643"/>
              <a:gd name="connsiteY32" fmla="*/ 1328314 h 2764632"/>
              <a:gd name="connsiteX33" fmla="*/ 1976290 w 2764643"/>
              <a:gd name="connsiteY33" fmla="*/ 1382311 h 2764632"/>
              <a:gd name="connsiteX34" fmla="*/ 1976290 w 2764643"/>
              <a:gd name="connsiteY34" fmla="*/ 1384044 h 2764632"/>
              <a:gd name="connsiteX35" fmla="*/ 1922294 w 2764643"/>
              <a:gd name="connsiteY35" fmla="*/ 1438041 h 2764632"/>
              <a:gd name="connsiteX36" fmla="*/ 1868297 w 2764643"/>
              <a:gd name="connsiteY36" fmla="*/ 1384044 h 2764632"/>
              <a:gd name="connsiteX37" fmla="*/ 1868297 w 2764643"/>
              <a:gd name="connsiteY37" fmla="*/ 1382311 h 2764632"/>
              <a:gd name="connsiteX38" fmla="*/ 1922294 w 2764643"/>
              <a:gd name="connsiteY38" fmla="*/ 1328314 h 2764632"/>
              <a:gd name="connsiteX39" fmla="*/ 842349 w 2764643"/>
              <a:gd name="connsiteY39" fmla="*/ 1326553 h 2764632"/>
              <a:gd name="connsiteX40" fmla="*/ 896345 w 2764643"/>
              <a:gd name="connsiteY40" fmla="*/ 1380550 h 2764632"/>
              <a:gd name="connsiteX41" fmla="*/ 896345 w 2764643"/>
              <a:gd name="connsiteY41" fmla="*/ 1382310 h 2764632"/>
              <a:gd name="connsiteX42" fmla="*/ 842349 w 2764643"/>
              <a:gd name="connsiteY42" fmla="*/ 1436307 h 2764632"/>
              <a:gd name="connsiteX43" fmla="*/ 788352 w 2764643"/>
              <a:gd name="connsiteY43" fmla="*/ 1382310 h 2764632"/>
              <a:gd name="connsiteX44" fmla="*/ 788352 w 2764643"/>
              <a:gd name="connsiteY44" fmla="*/ 1380550 h 2764632"/>
              <a:gd name="connsiteX45" fmla="*/ 842349 w 2764643"/>
              <a:gd name="connsiteY45" fmla="*/ 1326553 h 2764632"/>
              <a:gd name="connsiteX46" fmla="*/ 1537588 w 2764643"/>
              <a:gd name="connsiteY46" fmla="*/ 1089993 h 2764632"/>
              <a:gd name="connsiteX47" fmla="*/ 1429605 w 2764643"/>
              <a:gd name="connsiteY47" fmla="*/ 1197992 h 2764632"/>
              <a:gd name="connsiteX48" fmla="*/ 1537588 w 2764643"/>
              <a:gd name="connsiteY48" fmla="*/ 1305991 h 2764632"/>
              <a:gd name="connsiteX49" fmla="*/ 1645592 w 2764643"/>
              <a:gd name="connsiteY49" fmla="*/ 1197992 h 2764632"/>
              <a:gd name="connsiteX50" fmla="*/ 1537588 w 2764643"/>
              <a:gd name="connsiteY50" fmla="*/ 1089993 h 2764632"/>
              <a:gd name="connsiteX51" fmla="*/ 1537588 w 2764643"/>
              <a:gd name="connsiteY51" fmla="*/ 982000 h 2764632"/>
              <a:gd name="connsiteX52" fmla="*/ 1753586 w 2764643"/>
              <a:gd name="connsiteY52" fmla="*/ 1197992 h 2764632"/>
              <a:gd name="connsiteX53" fmla="*/ 1537588 w 2764643"/>
              <a:gd name="connsiteY53" fmla="*/ 1413985 h 2764632"/>
              <a:gd name="connsiteX54" fmla="*/ 1321612 w 2764643"/>
              <a:gd name="connsiteY54" fmla="*/ 1197992 h 2764632"/>
              <a:gd name="connsiteX55" fmla="*/ 1537588 w 2764643"/>
              <a:gd name="connsiteY55" fmla="*/ 982000 h 2764632"/>
              <a:gd name="connsiteX56" fmla="*/ 1105668 w 2764643"/>
              <a:gd name="connsiteY56" fmla="*/ 861089 h 2764632"/>
              <a:gd name="connsiteX57" fmla="*/ 1159094 w 2764643"/>
              <a:gd name="connsiteY57" fmla="*/ 887689 h 2764632"/>
              <a:gd name="connsiteX58" fmla="*/ 1139331 w 2764643"/>
              <a:gd name="connsiteY58" fmla="*/ 961449 h 2764632"/>
              <a:gd name="connsiteX59" fmla="*/ 920185 w 2764643"/>
              <a:gd name="connsiteY59" fmla="*/ 1231983 h 2764632"/>
              <a:gd name="connsiteX60" fmla="*/ 868845 w 2764643"/>
              <a:gd name="connsiteY60" fmla="*/ 1269290 h 2764632"/>
              <a:gd name="connsiteX61" fmla="*/ 852128 w 2764643"/>
              <a:gd name="connsiteY61" fmla="*/ 1266622 h 2764632"/>
              <a:gd name="connsiteX62" fmla="*/ 817483 w 2764643"/>
              <a:gd name="connsiteY62" fmla="*/ 1198570 h 2764632"/>
              <a:gd name="connsiteX63" fmla="*/ 1085334 w 2764643"/>
              <a:gd name="connsiteY63" fmla="*/ 867921 h 2764632"/>
              <a:gd name="connsiteX64" fmla="*/ 1105668 w 2764643"/>
              <a:gd name="connsiteY64" fmla="*/ 861089 h 2764632"/>
              <a:gd name="connsiteX65" fmla="*/ 1616143 w 2764643"/>
              <a:gd name="connsiteY65" fmla="*/ 201910 h 2764632"/>
              <a:gd name="connsiteX66" fmla="*/ 1577979 w 2764643"/>
              <a:gd name="connsiteY66" fmla="*/ 217720 h 2764632"/>
              <a:gd name="connsiteX67" fmla="*/ 1562147 w 2764643"/>
              <a:gd name="connsiteY67" fmla="*/ 255907 h 2764632"/>
              <a:gd name="connsiteX68" fmla="*/ 1577968 w 2764643"/>
              <a:gd name="connsiteY68" fmla="*/ 294082 h 2764632"/>
              <a:gd name="connsiteX69" fmla="*/ 1616143 w 2764643"/>
              <a:gd name="connsiteY69" fmla="*/ 309903 h 2764632"/>
              <a:gd name="connsiteX70" fmla="*/ 1654330 w 2764643"/>
              <a:gd name="connsiteY70" fmla="*/ 294082 h 2764632"/>
              <a:gd name="connsiteX71" fmla="*/ 1654319 w 2764643"/>
              <a:gd name="connsiteY71" fmla="*/ 217720 h 2764632"/>
              <a:gd name="connsiteX72" fmla="*/ 1616143 w 2764643"/>
              <a:gd name="connsiteY72" fmla="*/ 201910 h 2764632"/>
              <a:gd name="connsiteX73" fmla="*/ 2440663 w 2764643"/>
              <a:gd name="connsiteY73" fmla="*/ 107983 h 2764632"/>
              <a:gd name="connsiteX74" fmla="*/ 2224676 w 2764643"/>
              <a:gd name="connsiteY74" fmla="*/ 323959 h 2764632"/>
              <a:gd name="connsiteX75" fmla="*/ 2239525 w 2764643"/>
              <a:gd name="connsiteY75" fmla="*/ 402902 h 2764632"/>
              <a:gd name="connsiteX76" fmla="*/ 2227440 w 2764643"/>
              <a:gd name="connsiteY76" fmla="*/ 460803 h 2764632"/>
              <a:gd name="connsiteX77" fmla="*/ 1873222 w 2764643"/>
              <a:gd name="connsiteY77" fmla="*/ 815026 h 2764632"/>
              <a:gd name="connsiteX78" fmla="*/ 1802681 w 2764643"/>
              <a:gd name="connsiteY78" fmla="*/ 820070 h 2764632"/>
              <a:gd name="connsiteX79" fmla="*/ 1526012 w 2764643"/>
              <a:gd name="connsiteY79" fmla="*/ 695008 h 2764632"/>
              <a:gd name="connsiteX80" fmla="*/ 1525040 w 2764643"/>
              <a:gd name="connsiteY80" fmla="*/ 694857 h 2764632"/>
              <a:gd name="connsiteX81" fmla="*/ 1523248 w 2764643"/>
              <a:gd name="connsiteY81" fmla="*/ 694392 h 2764632"/>
              <a:gd name="connsiteX82" fmla="*/ 1382316 w 2764643"/>
              <a:gd name="connsiteY82" fmla="*/ 680337 h 2764632"/>
              <a:gd name="connsiteX83" fmla="*/ 860573 w 2764643"/>
              <a:gd name="connsiteY83" fmla="*/ 912728 h 2764632"/>
              <a:gd name="connsiteX84" fmla="*/ 788838 w 2764643"/>
              <a:gd name="connsiteY84" fmla="*/ 920369 h 2764632"/>
              <a:gd name="connsiteX85" fmla="*/ 345525 w 2764643"/>
              <a:gd name="connsiteY85" fmla="*/ 600206 h 2764632"/>
              <a:gd name="connsiteX86" fmla="*/ 323419 w 2764643"/>
              <a:gd name="connsiteY86" fmla="*/ 550988 h 2764632"/>
              <a:gd name="connsiteX87" fmla="*/ 323980 w 2764643"/>
              <a:gd name="connsiteY87" fmla="*/ 539951 h 2764632"/>
              <a:gd name="connsiteX88" fmla="*/ 215987 w 2764643"/>
              <a:gd name="connsiteY88" fmla="*/ 431963 h 2764632"/>
              <a:gd name="connsiteX89" fmla="*/ 107993 w 2764643"/>
              <a:gd name="connsiteY89" fmla="*/ 539951 h 2764632"/>
              <a:gd name="connsiteX90" fmla="*/ 215987 w 2764643"/>
              <a:gd name="connsiteY90" fmla="*/ 647950 h 2764632"/>
              <a:gd name="connsiteX91" fmla="*/ 260199 w 2764643"/>
              <a:gd name="connsiteY91" fmla="*/ 638522 h 2764632"/>
              <a:gd name="connsiteX92" fmla="*/ 313942 w 2764643"/>
              <a:gd name="connsiteY92" fmla="*/ 644003 h 2764632"/>
              <a:gd name="connsiteX93" fmla="*/ 757115 w 2764643"/>
              <a:gd name="connsiteY93" fmla="*/ 964084 h 2764632"/>
              <a:gd name="connsiteX94" fmla="*/ 772385 w 2764643"/>
              <a:gd name="connsiteY94" fmla="*/ 1034642 h 2764632"/>
              <a:gd name="connsiteX95" fmla="*/ 680348 w 2764643"/>
              <a:gd name="connsiteY95" fmla="*/ 1382311 h 2764632"/>
              <a:gd name="connsiteX96" fmla="*/ 912755 w 2764643"/>
              <a:gd name="connsiteY96" fmla="*/ 1904049 h 2764632"/>
              <a:gd name="connsiteX97" fmla="*/ 920390 w 2764643"/>
              <a:gd name="connsiteY97" fmla="*/ 1975789 h 2764632"/>
              <a:gd name="connsiteX98" fmla="*/ 600206 w 2764643"/>
              <a:gd name="connsiteY98" fmla="*/ 2419096 h 2764632"/>
              <a:gd name="connsiteX99" fmla="*/ 550999 w 2764643"/>
              <a:gd name="connsiteY99" fmla="*/ 2441203 h 2764632"/>
              <a:gd name="connsiteX100" fmla="*/ 539978 w 2764643"/>
              <a:gd name="connsiteY100" fmla="*/ 2440641 h 2764632"/>
              <a:gd name="connsiteX101" fmla="*/ 431968 w 2764643"/>
              <a:gd name="connsiteY101" fmla="*/ 2548640 h 2764632"/>
              <a:gd name="connsiteX102" fmla="*/ 539973 w 2764643"/>
              <a:gd name="connsiteY102" fmla="*/ 2656639 h 2764632"/>
              <a:gd name="connsiteX103" fmla="*/ 647955 w 2764643"/>
              <a:gd name="connsiteY103" fmla="*/ 2548640 h 2764632"/>
              <a:gd name="connsiteX104" fmla="*/ 638517 w 2764643"/>
              <a:gd name="connsiteY104" fmla="*/ 2504406 h 2764632"/>
              <a:gd name="connsiteX105" fmla="*/ 644013 w 2764643"/>
              <a:gd name="connsiteY105" fmla="*/ 2450674 h 2764632"/>
              <a:gd name="connsiteX106" fmla="*/ 964079 w 2764643"/>
              <a:gd name="connsiteY106" fmla="*/ 2007512 h 2764632"/>
              <a:gd name="connsiteX107" fmla="*/ 1034631 w 2764643"/>
              <a:gd name="connsiteY107" fmla="*/ 1992241 h 2764632"/>
              <a:gd name="connsiteX108" fmla="*/ 1382311 w 2764643"/>
              <a:gd name="connsiteY108" fmla="*/ 2084273 h 2764632"/>
              <a:gd name="connsiteX109" fmla="*/ 1762788 w 2764643"/>
              <a:gd name="connsiteY109" fmla="*/ 1972716 h 2764632"/>
              <a:gd name="connsiteX110" fmla="*/ 1767469 w 2764643"/>
              <a:gd name="connsiteY110" fmla="*/ 1969260 h 2764632"/>
              <a:gd name="connsiteX111" fmla="*/ 1772680 w 2764643"/>
              <a:gd name="connsiteY111" fmla="*/ 1966264 h 2764632"/>
              <a:gd name="connsiteX112" fmla="*/ 2007987 w 2764643"/>
              <a:gd name="connsiteY112" fmla="*/ 1700875 h 2764632"/>
              <a:gd name="connsiteX113" fmla="*/ 2075294 w 2764643"/>
              <a:gd name="connsiteY113" fmla="*/ 1674951 h 2764632"/>
              <a:gd name="connsiteX114" fmla="*/ 2341217 w 2764643"/>
              <a:gd name="connsiteY114" fmla="*/ 1776173 h 2764632"/>
              <a:gd name="connsiteX115" fmla="*/ 2375305 w 2764643"/>
              <a:gd name="connsiteY115" fmla="*/ 1817951 h 2764632"/>
              <a:gd name="connsiteX116" fmla="*/ 2377670 w 2764643"/>
              <a:gd name="connsiteY116" fmla="*/ 1828923 h 2764632"/>
              <a:gd name="connsiteX117" fmla="*/ 2481857 w 2764643"/>
              <a:gd name="connsiteY117" fmla="*/ 1908876 h 2764632"/>
              <a:gd name="connsiteX118" fmla="*/ 2509908 w 2764643"/>
              <a:gd name="connsiteY118" fmla="*/ 1905156 h 2764632"/>
              <a:gd name="connsiteX119" fmla="*/ 2575487 w 2764643"/>
              <a:gd name="connsiteY119" fmla="*/ 1854841 h 2764632"/>
              <a:gd name="connsiteX120" fmla="*/ 2586259 w 2764643"/>
              <a:gd name="connsiteY120" fmla="*/ 1772896 h 2764632"/>
              <a:gd name="connsiteX121" fmla="*/ 2482040 w 2764643"/>
              <a:gd name="connsiteY121" fmla="*/ 1692808 h 2764632"/>
              <a:gd name="connsiteX122" fmla="*/ 2453989 w 2764643"/>
              <a:gd name="connsiteY122" fmla="*/ 1696528 h 2764632"/>
              <a:gd name="connsiteX123" fmla="*/ 2413702 w 2764643"/>
              <a:gd name="connsiteY123" fmla="*/ 1717085 h 2764632"/>
              <a:gd name="connsiteX124" fmla="*/ 2360380 w 2764643"/>
              <a:gd name="connsiteY124" fmla="*/ 1725692 h 2764632"/>
              <a:gd name="connsiteX125" fmla="*/ 2094511 w 2764643"/>
              <a:gd name="connsiteY125" fmla="*/ 1624491 h 2764632"/>
              <a:gd name="connsiteX126" fmla="*/ 2061481 w 2764643"/>
              <a:gd name="connsiteY126" fmla="*/ 1560381 h 2764632"/>
              <a:gd name="connsiteX127" fmla="*/ 2084273 w 2764643"/>
              <a:gd name="connsiteY127" fmla="*/ 1382311 h 2764632"/>
              <a:gd name="connsiteX128" fmla="*/ 1944541 w 2764643"/>
              <a:gd name="connsiteY128" fmla="*/ 961946 h 2764632"/>
              <a:gd name="connsiteX129" fmla="*/ 1949573 w 2764643"/>
              <a:gd name="connsiteY129" fmla="*/ 891399 h 2764632"/>
              <a:gd name="connsiteX130" fmla="*/ 2303803 w 2764643"/>
              <a:gd name="connsiteY130" fmla="*/ 537165 h 2764632"/>
              <a:gd name="connsiteX131" fmla="*/ 2361714 w 2764643"/>
              <a:gd name="connsiteY131" fmla="*/ 525080 h 2764632"/>
              <a:gd name="connsiteX132" fmla="*/ 2440663 w 2764643"/>
              <a:gd name="connsiteY132" fmla="*/ 539946 h 2764632"/>
              <a:gd name="connsiteX133" fmla="*/ 2656650 w 2764643"/>
              <a:gd name="connsiteY133" fmla="*/ 323959 h 2764632"/>
              <a:gd name="connsiteX134" fmla="*/ 2440663 w 2764643"/>
              <a:gd name="connsiteY134" fmla="*/ 107983 h 2764632"/>
              <a:gd name="connsiteX135" fmla="*/ 2440663 w 2764643"/>
              <a:gd name="connsiteY135" fmla="*/ 0 h 2764632"/>
              <a:gd name="connsiteX136" fmla="*/ 2764643 w 2764643"/>
              <a:gd name="connsiteY136" fmla="*/ 323970 h 2764632"/>
              <a:gd name="connsiteX137" fmla="*/ 2440663 w 2764643"/>
              <a:gd name="connsiteY137" fmla="*/ 647950 h 2764632"/>
              <a:gd name="connsiteX138" fmla="*/ 2356736 w 2764643"/>
              <a:gd name="connsiteY138" fmla="*/ 636967 h 2764632"/>
              <a:gd name="connsiteX139" fmla="*/ 2058074 w 2764643"/>
              <a:gd name="connsiteY139" fmla="*/ 935628 h 2764632"/>
              <a:gd name="connsiteX140" fmla="*/ 2192267 w 2764643"/>
              <a:gd name="connsiteY140" fmla="*/ 1382316 h 2764632"/>
              <a:gd name="connsiteX141" fmla="*/ 2176840 w 2764643"/>
              <a:gd name="connsiteY141" fmla="*/ 1540278 h 2764632"/>
              <a:gd name="connsiteX142" fmla="*/ 2372314 w 2764643"/>
              <a:gd name="connsiteY142" fmla="*/ 1614686 h 2764632"/>
              <a:gd name="connsiteX143" fmla="*/ 2426046 w 2764643"/>
              <a:gd name="connsiteY143" fmla="*/ 1592217 h 2764632"/>
              <a:gd name="connsiteX144" fmla="*/ 2482046 w 2764643"/>
              <a:gd name="connsiteY144" fmla="*/ 1584820 h 2764632"/>
              <a:gd name="connsiteX145" fmla="*/ 2690586 w 2764643"/>
              <a:gd name="connsiteY145" fmla="*/ 1744942 h 2764632"/>
              <a:gd name="connsiteX146" fmla="*/ 2669020 w 2764643"/>
              <a:gd name="connsiteY146" fmla="*/ 1908838 h 2764632"/>
              <a:gd name="connsiteX147" fmla="*/ 2537867 w 2764643"/>
              <a:gd name="connsiteY147" fmla="*/ 2009466 h 2764632"/>
              <a:gd name="connsiteX148" fmla="*/ 2481867 w 2764643"/>
              <a:gd name="connsiteY148" fmla="*/ 2016869 h 2764632"/>
              <a:gd name="connsiteX149" fmla="*/ 2276372 w 2764643"/>
              <a:gd name="connsiteY149" fmla="*/ 1867034 h 2764632"/>
              <a:gd name="connsiteX150" fmla="*/ 2080834 w 2764643"/>
              <a:gd name="connsiteY150" fmla="*/ 1792605 h 2764632"/>
              <a:gd name="connsiteX151" fmla="*/ 1871143 w 2764643"/>
              <a:gd name="connsiteY151" fmla="*/ 2028819 h 2764632"/>
              <a:gd name="connsiteX152" fmla="*/ 2034029 w 2764643"/>
              <a:gd name="connsiteY152" fmla="*/ 2277031 h 2764632"/>
              <a:gd name="connsiteX153" fmla="*/ 2072670 w 2764643"/>
              <a:gd name="connsiteY153" fmla="*/ 2272339 h 2764632"/>
              <a:gd name="connsiteX154" fmla="*/ 2234649 w 2764643"/>
              <a:gd name="connsiteY154" fmla="*/ 2434323 h 2764632"/>
              <a:gd name="connsiteX155" fmla="*/ 2072670 w 2764643"/>
              <a:gd name="connsiteY155" fmla="*/ 2596308 h 2764632"/>
              <a:gd name="connsiteX156" fmla="*/ 1910658 w 2764643"/>
              <a:gd name="connsiteY156" fmla="*/ 2434323 h 2764632"/>
              <a:gd name="connsiteX157" fmla="*/ 1943774 w 2764643"/>
              <a:gd name="connsiteY157" fmla="*/ 2336336 h 2764632"/>
              <a:gd name="connsiteX158" fmla="*/ 1780844 w 2764643"/>
              <a:gd name="connsiteY158" fmla="*/ 2088042 h 2764632"/>
              <a:gd name="connsiteX159" fmla="*/ 1382322 w 2764643"/>
              <a:gd name="connsiteY159" fmla="*/ 2192267 h 2764632"/>
              <a:gd name="connsiteX160" fmla="*/ 1024086 w 2764643"/>
              <a:gd name="connsiteY160" fmla="*/ 2108874 h 2764632"/>
              <a:gd name="connsiteX161" fmla="*/ 748162 w 2764643"/>
              <a:gd name="connsiteY161" fmla="*/ 2490923 h 2764632"/>
              <a:gd name="connsiteX162" fmla="*/ 755954 w 2764643"/>
              <a:gd name="connsiteY162" fmla="*/ 2548640 h 2764632"/>
              <a:gd name="connsiteX163" fmla="*/ 539978 w 2764643"/>
              <a:gd name="connsiteY163" fmla="*/ 2764632 h 2764632"/>
              <a:gd name="connsiteX164" fmla="*/ 323980 w 2764643"/>
              <a:gd name="connsiteY164" fmla="*/ 2548640 h 2764632"/>
              <a:gd name="connsiteX165" fmla="*/ 529249 w 2764643"/>
              <a:gd name="connsiteY165" fmla="*/ 2332907 h 2764632"/>
              <a:gd name="connsiteX166" fmla="*/ 805329 w 2764643"/>
              <a:gd name="connsiteY166" fmla="*/ 1950659 h 2764632"/>
              <a:gd name="connsiteX167" fmla="*/ 632010 w 2764643"/>
              <a:gd name="connsiteY167" fmla="*/ 1686901 h 2764632"/>
              <a:gd name="connsiteX168" fmla="*/ 451920 w 2764643"/>
              <a:gd name="connsiteY168" fmla="*/ 1746378 h 2764632"/>
              <a:gd name="connsiteX169" fmla="*/ 446385 w 2764643"/>
              <a:gd name="connsiteY169" fmla="*/ 1784932 h 2764632"/>
              <a:gd name="connsiteX170" fmla="*/ 289984 w 2764643"/>
              <a:gd name="connsiteY170" fmla="*/ 1905020 h 2764632"/>
              <a:gd name="connsiteX171" fmla="*/ 247980 w 2764643"/>
              <a:gd name="connsiteY171" fmla="*/ 1899470 h 2764632"/>
              <a:gd name="connsiteX172" fmla="*/ 133448 w 2764643"/>
              <a:gd name="connsiteY172" fmla="*/ 1701075 h 2764632"/>
              <a:gd name="connsiteX173" fmla="*/ 289849 w 2764643"/>
              <a:gd name="connsiteY173" fmla="*/ 1580981 h 2764632"/>
              <a:gd name="connsiteX174" fmla="*/ 331842 w 2764643"/>
              <a:gd name="connsiteY174" fmla="*/ 1586526 h 2764632"/>
              <a:gd name="connsiteX175" fmla="*/ 418005 w 2764643"/>
              <a:gd name="connsiteY175" fmla="*/ 1643844 h 2764632"/>
              <a:gd name="connsiteX176" fmla="*/ 598122 w 2764643"/>
              <a:gd name="connsiteY176" fmla="*/ 1584361 h 2764632"/>
              <a:gd name="connsiteX177" fmla="*/ 572360 w 2764643"/>
              <a:gd name="connsiteY177" fmla="*/ 1382311 h 2764632"/>
              <a:gd name="connsiteX178" fmla="*/ 655747 w 2764643"/>
              <a:gd name="connsiteY178" fmla="*/ 1024086 h 2764632"/>
              <a:gd name="connsiteX179" fmla="*/ 273699 w 2764643"/>
              <a:gd name="connsiteY179" fmla="*/ 748146 h 2764632"/>
              <a:gd name="connsiteX180" fmla="*/ 215987 w 2764643"/>
              <a:gd name="connsiteY180" fmla="*/ 755943 h 2764632"/>
              <a:gd name="connsiteX181" fmla="*/ 0 w 2764643"/>
              <a:gd name="connsiteY181" fmla="*/ 539951 h 2764632"/>
              <a:gd name="connsiteX182" fmla="*/ 215987 w 2764643"/>
              <a:gd name="connsiteY182" fmla="*/ 323970 h 2764632"/>
              <a:gd name="connsiteX183" fmla="*/ 431709 w 2764643"/>
              <a:gd name="connsiteY183" fmla="*/ 529233 h 2764632"/>
              <a:gd name="connsiteX184" fmla="*/ 813952 w 2764643"/>
              <a:gd name="connsiteY184" fmla="*/ 805318 h 2764632"/>
              <a:gd name="connsiteX185" fmla="*/ 1382311 w 2764643"/>
              <a:gd name="connsiteY185" fmla="*/ 572360 h 2764632"/>
              <a:gd name="connsiteX186" fmla="*/ 1493722 w 2764643"/>
              <a:gd name="connsiteY186" fmla="*/ 580000 h 2764632"/>
              <a:gd name="connsiteX187" fmla="*/ 1532216 w 2764643"/>
              <a:gd name="connsiteY187" fmla="*/ 394527 h 2764632"/>
              <a:gd name="connsiteX188" fmla="*/ 1501600 w 2764643"/>
              <a:gd name="connsiteY188" fmla="*/ 370461 h 2764632"/>
              <a:gd name="connsiteX189" fmla="*/ 1454153 w 2764643"/>
              <a:gd name="connsiteY189" fmla="*/ 255923 h 2764632"/>
              <a:gd name="connsiteX190" fmla="*/ 1501611 w 2764643"/>
              <a:gd name="connsiteY190" fmla="*/ 141374 h 2764632"/>
              <a:gd name="connsiteX191" fmla="*/ 1616143 w 2764643"/>
              <a:gd name="connsiteY191" fmla="*/ 93933 h 2764632"/>
              <a:gd name="connsiteX192" fmla="*/ 1730687 w 2764643"/>
              <a:gd name="connsiteY192" fmla="*/ 141374 h 2764632"/>
              <a:gd name="connsiteX193" fmla="*/ 1730698 w 2764643"/>
              <a:gd name="connsiteY193" fmla="*/ 370461 h 2764632"/>
              <a:gd name="connsiteX194" fmla="*/ 1637964 w 2764643"/>
              <a:gd name="connsiteY194" fmla="*/ 416423 h 2764632"/>
              <a:gd name="connsiteX195" fmla="*/ 1599502 w 2764643"/>
              <a:gd name="connsiteY195" fmla="*/ 601783 h 2764632"/>
              <a:gd name="connsiteX196" fmla="*/ 1828988 w 2764643"/>
              <a:gd name="connsiteY196" fmla="*/ 706542 h 2764632"/>
              <a:gd name="connsiteX197" fmla="*/ 2127649 w 2764643"/>
              <a:gd name="connsiteY197" fmla="*/ 407880 h 2764632"/>
              <a:gd name="connsiteX198" fmla="*/ 2116682 w 2764643"/>
              <a:gd name="connsiteY198" fmla="*/ 323970 h 2764632"/>
              <a:gd name="connsiteX199" fmla="*/ 2440663 w 2764643"/>
              <a:gd name="connsiteY199" fmla="*/ 0 h 2764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2764643" h="2764632">
                <a:moveTo>
                  <a:pt x="2072664" y="2380327"/>
                </a:moveTo>
                <a:cubicBezTo>
                  <a:pt x="2042880" y="2380327"/>
                  <a:pt x="2018646" y="2404544"/>
                  <a:pt x="2018646" y="2434318"/>
                </a:cubicBezTo>
                <a:cubicBezTo>
                  <a:pt x="2018646" y="2464086"/>
                  <a:pt x="2042880" y="2488309"/>
                  <a:pt x="2072664" y="2488309"/>
                </a:cubicBezTo>
                <a:cubicBezTo>
                  <a:pt x="2102438" y="2488309"/>
                  <a:pt x="2126650" y="2464092"/>
                  <a:pt x="2126650" y="2434318"/>
                </a:cubicBezTo>
                <a:cubicBezTo>
                  <a:pt x="2126650" y="2404544"/>
                  <a:pt x="2102433" y="2380327"/>
                  <a:pt x="2072664" y="2380327"/>
                </a:cubicBezTo>
                <a:close/>
                <a:moveTo>
                  <a:pt x="289844" y="1688974"/>
                </a:moveTo>
                <a:cubicBezTo>
                  <a:pt x="265496" y="1688974"/>
                  <a:pt x="244076" y="1705443"/>
                  <a:pt x="237758" y="1729018"/>
                </a:cubicBezTo>
                <a:cubicBezTo>
                  <a:pt x="230048" y="1757782"/>
                  <a:pt x="247175" y="1787453"/>
                  <a:pt x="275934" y="1795159"/>
                </a:cubicBezTo>
                <a:cubicBezTo>
                  <a:pt x="280562" y="1796401"/>
                  <a:pt x="285286" y="1797027"/>
                  <a:pt x="289979" y="1797027"/>
                </a:cubicBezTo>
                <a:cubicBezTo>
                  <a:pt x="314331" y="1797027"/>
                  <a:pt x="335752" y="1780558"/>
                  <a:pt x="342069" y="1756978"/>
                </a:cubicBezTo>
                <a:cubicBezTo>
                  <a:pt x="345800" y="1743041"/>
                  <a:pt x="343894" y="1728489"/>
                  <a:pt x="336680" y="1716005"/>
                </a:cubicBezTo>
                <a:cubicBezTo>
                  <a:pt x="329466" y="1703510"/>
                  <a:pt x="317825" y="1694574"/>
                  <a:pt x="303894" y="1690843"/>
                </a:cubicBezTo>
                <a:cubicBezTo>
                  <a:pt x="299261" y="1689601"/>
                  <a:pt x="294536" y="1688974"/>
                  <a:pt x="289844" y="1688974"/>
                </a:cubicBezTo>
                <a:close/>
                <a:moveTo>
                  <a:pt x="1173046" y="1566606"/>
                </a:moveTo>
                <a:cubicBezTo>
                  <a:pt x="1143272" y="1566606"/>
                  <a:pt x="1119049" y="1590824"/>
                  <a:pt x="1119049" y="1620598"/>
                </a:cubicBezTo>
                <a:cubicBezTo>
                  <a:pt x="1119049" y="1650372"/>
                  <a:pt x="1143272" y="1674594"/>
                  <a:pt x="1173046" y="1674594"/>
                </a:cubicBezTo>
                <a:cubicBezTo>
                  <a:pt x="1202820" y="1674594"/>
                  <a:pt x="1227043" y="1650372"/>
                  <a:pt x="1227043" y="1620598"/>
                </a:cubicBezTo>
                <a:cubicBezTo>
                  <a:pt x="1227043" y="1590824"/>
                  <a:pt x="1202820" y="1566606"/>
                  <a:pt x="1173046" y="1566606"/>
                </a:cubicBezTo>
                <a:close/>
                <a:moveTo>
                  <a:pt x="1891177" y="1495515"/>
                </a:moveTo>
                <a:cubicBezTo>
                  <a:pt x="1898166" y="1494914"/>
                  <a:pt x="1905390" y="1495675"/>
                  <a:pt x="1912482" y="1497983"/>
                </a:cubicBezTo>
                <a:cubicBezTo>
                  <a:pt x="1940846" y="1507205"/>
                  <a:pt x="1956354" y="1537670"/>
                  <a:pt x="1947137" y="1566024"/>
                </a:cubicBezTo>
                <a:cubicBezTo>
                  <a:pt x="1901710" y="1705768"/>
                  <a:pt x="1806589" y="1823200"/>
                  <a:pt x="1679297" y="1896684"/>
                </a:cubicBezTo>
                <a:cubicBezTo>
                  <a:pt x="1670798" y="1901592"/>
                  <a:pt x="1661516" y="1903925"/>
                  <a:pt x="1652353" y="1903925"/>
                </a:cubicBezTo>
                <a:cubicBezTo>
                  <a:pt x="1633686" y="1903925"/>
                  <a:pt x="1615538" y="1894238"/>
                  <a:pt x="1605538" y="1876916"/>
                </a:cubicBezTo>
                <a:cubicBezTo>
                  <a:pt x="1590624" y="1851089"/>
                  <a:pt x="1599485" y="1818065"/>
                  <a:pt x="1625300" y="1803156"/>
                </a:cubicBezTo>
                <a:cubicBezTo>
                  <a:pt x="1729444" y="1743036"/>
                  <a:pt x="1807264" y="1646965"/>
                  <a:pt x="1844441" y="1532638"/>
                </a:cubicBezTo>
                <a:cubicBezTo>
                  <a:pt x="1851346" y="1511372"/>
                  <a:pt x="1870208" y="1497318"/>
                  <a:pt x="1891177" y="1495515"/>
                </a:cubicBezTo>
                <a:close/>
                <a:moveTo>
                  <a:pt x="1173046" y="1458613"/>
                </a:moveTo>
                <a:cubicBezTo>
                  <a:pt x="1262373" y="1458613"/>
                  <a:pt x="1335036" y="1531282"/>
                  <a:pt x="1335036" y="1620598"/>
                </a:cubicBezTo>
                <a:cubicBezTo>
                  <a:pt x="1335036" y="1709924"/>
                  <a:pt x="1262373" y="1782588"/>
                  <a:pt x="1173046" y="1782588"/>
                </a:cubicBezTo>
                <a:cubicBezTo>
                  <a:pt x="1083719" y="1782588"/>
                  <a:pt x="1011056" y="1709919"/>
                  <a:pt x="1011056" y="1620598"/>
                </a:cubicBezTo>
                <a:cubicBezTo>
                  <a:pt x="1011056" y="1531282"/>
                  <a:pt x="1083719" y="1458613"/>
                  <a:pt x="1173046" y="1458613"/>
                </a:cubicBezTo>
                <a:close/>
                <a:moveTo>
                  <a:pt x="1922294" y="1328314"/>
                </a:moveTo>
                <a:cubicBezTo>
                  <a:pt x="1952105" y="1328314"/>
                  <a:pt x="1976290" y="1352488"/>
                  <a:pt x="1976290" y="1382311"/>
                </a:cubicBezTo>
                <a:lnTo>
                  <a:pt x="1976290" y="1384044"/>
                </a:lnTo>
                <a:cubicBezTo>
                  <a:pt x="1976290" y="1413866"/>
                  <a:pt x="1952105" y="1438041"/>
                  <a:pt x="1922294" y="1438041"/>
                </a:cubicBezTo>
                <a:cubicBezTo>
                  <a:pt x="1892466" y="1438041"/>
                  <a:pt x="1868297" y="1413866"/>
                  <a:pt x="1868297" y="1384044"/>
                </a:cubicBezTo>
                <a:lnTo>
                  <a:pt x="1868297" y="1382311"/>
                </a:lnTo>
                <a:cubicBezTo>
                  <a:pt x="1868297" y="1352488"/>
                  <a:pt x="1892466" y="1328314"/>
                  <a:pt x="1922294" y="1328314"/>
                </a:cubicBezTo>
                <a:close/>
                <a:moveTo>
                  <a:pt x="842349" y="1326553"/>
                </a:moveTo>
                <a:cubicBezTo>
                  <a:pt x="872171" y="1326553"/>
                  <a:pt x="896345" y="1350727"/>
                  <a:pt x="896345" y="1380550"/>
                </a:cubicBezTo>
                <a:lnTo>
                  <a:pt x="896345" y="1382310"/>
                </a:lnTo>
                <a:cubicBezTo>
                  <a:pt x="896345" y="1412132"/>
                  <a:pt x="872171" y="1436307"/>
                  <a:pt x="842349" y="1436307"/>
                </a:cubicBezTo>
                <a:cubicBezTo>
                  <a:pt x="812537" y="1436307"/>
                  <a:pt x="788352" y="1412132"/>
                  <a:pt x="788352" y="1382310"/>
                </a:cubicBezTo>
                <a:lnTo>
                  <a:pt x="788352" y="1380550"/>
                </a:lnTo>
                <a:cubicBezTo>
                  <a:pt x="788352" y="1350727"/>
                  <a:pt x="812537" y="1326553"/>
                  <a:pt x="842349" y="1326553"/>
                </a:cubicBezTo>
                <a:close/>
                <a:moveTo>
                  <a:pt x="1537588" y="1089993"/>
                </a:moveTo>
                <a:cubicBezTo>
                  <a:pt x="1478046" y="1089993"/>
                  <a:pt x="1429605" y="1138439"/>
                  <a:pt x="1429605" y="1197992"/>
                </a:cubicBezTo>
                <a:cubicBezTo>
                  <a:pt x="1429605" y="1257545"/>
                  <a:pt x="1478046" y="1305991"/>
                  <a:pt x="1537588" y="1305991"/>
                </a:cubicBezTo>
                <a:cubicBezTo>
                  <a:pt x="1597141" y="1305991"/>
                  <a:pt x="1645592" y="1257545"/>
                  <a:pt x="1645592" y="1197992"/>
                </a:cubicBezTo>
                <a:cubicBezTo>
                  <a:pt x="1645592" y="1138439"/>
                  <a:pt x="1597141" y="1089993"/>
                  <a:pt x="1537588" y="1089993"/>
                </a:cubicBezTo>
                <a:close/>
                <a:moveTo>
                  <a:pt x="1537588" y="982000"/>
                </a:moveTo>
                <a:cubicBezTo>
                  <a:pt x="1656689" y="982000"/>
                  <a:pt x="1753586" y="1078892"/>
                  <a:pt x="1753586" y="1197992"/>
                </a:cubicBezTo>
                <a:cubicBezTo>
                  <a:pt x="1753586" y="1317087"/>
                  <a:pt x="1656689" y="1413985"/>
                  <a:pt x="1537588" y="1413985"/>
                </a:cubicBezTo>
                <a:cubicBezTo>
                  <a:pt x="1418498" y="1413985"/>
                  <a:pt x="1321612" y="1317087"/>
                  <a:pt x="1321612" y="1197992"/>
                </a:cubicBezTo>
                <a:cubicBezTo>
                  <a:pt x="1321612" y="1078892"/>
                  <a:pt x="1418498" y="982000"/>
                  <a:pt x="1537588" y="982000"/>
                </a:cubicBezTo>
                <a:close/>
                <a:moveTo>
                  <a:pt x="1105668" y="861089"/>
                </a:moveTo>
                <a:cubicBezTo>
                  <a:pt x="1126555" y="858501"/>
                  <a:pt x="1147916" y="868323"/>
                  <a:pt x="1159094" y="887689"/>
                </a:cubicBezTo>
                <a:cubicBezTo>
                  <a:pt x="1174007" y="913516"/>
                  <a:pt x="1165157" y="946540"/>
                  <a:pt x="1139331" y="961449"/>
                </a:cubicBezTo>
                <a:cubicBezTo>
                  <a:pt x="1035209" y="1021553"/>
                  <a:pt x="957378" y="1117629"/>
                  <a:pt x="920185" y="1231983"/>
                </a:cubicBezTo>
                <a:cubicBezTo>
                  <a:pt x="912760" y="1254791"/>
                  <a:pt x="891594" y="1269290"/>
                  <a:pt x="868845" y="1269290"/>
                </a:cubicBezTo>
                <a:cubicBezTo>
                  <a:pt x="863305" y="1269290"/>
                  <a:pt x="857673" y="1268426"/>
                  <a:pt x="852128" y="1266622"/>
                </a:cubicBezTo>
                <a:cubicBezTo>
                  <a:pt x="823769" y="1257399"/>
                  <a:pt x="808255" y="1226929"/>
                  <a:pt x="817483" y="1198570"/>
                </a:cubicBezTo>
                <a:cubicBezTo>
                  <a:pt x="862943" y="1058816"/>
                  <a:pt x="958075" y="941389"/>
                  <a:pt x="1085334" y="867921"/>
                </a:cubicBezTo>
                <a:cubicBezTo>
                  <a:pt x="1091796" y="864194"/>
                  <a:pt x="1098706" y="861952"/>
                  <a:pt x="1105668" y="861089"/>
                </a:cubicBezTo>
                <a:close/>
                <a:moveTo>
                  <a:pt x="1616143" y="201910"/>
                </a:moveTo>
                <a:cubicBezTo>
                  <a:pt x="1601721" y="201910"/>
                  <a:pt x="1588168" y="207526"/>
                  <a:pt x="1577979" y="217720"/>
                </a:cubicBezTo>
                <a:cubicBezTo>
                  <a:pt x="1567762" y="227926"/>
                  <a:pt x="1562152" y="241490"/>
                  <a:pt x="1562147" y="255907"/>
                </a:cubicBezTo>
                <a:cubicBezTo>
                  <a:pt x="1562147" y="270324"/>
                  <a:pt x="1567757" y="283882"/>
                  <a:pt x="1577968" y="294082"/>
                </a:cubicBezTo>
                <a:cubicBezTo>
                  <a:pt x="1588162" y="304288"/>
                  <a:pt x="1601715" y="309903"/>
                  <a:pt x="1616143" y="309903"/>
                </a:cubicBezTo>
                <a:cubicBezTo>
                  <a:pt x="1630561" y="309903"/>
                  <a:pt x="1644119" y="304282"/>
                  <a:pt x="1654330" y="294082"/>
                </a:cubicBezTo>
                <a:cubicBezTo>
                  <a:pt x="1675367" y="273034"/>
                  <a:pt x="1675367" y="238774"/>
                  <a:pt x="1654319" y="217720"/>
                </a:cubicBezTo>
                <a:cubicBezTo>
                  <a:pt x="1644125" y="207531"/>
                  <a:pt x="1630561" y="201910"/>
                  <a:pt x="1616143" y="201910"/>
                </a:cubicBezTo>
                <a:close/>
                <a:moveTo>
                  <a:pt x="2440663" y="107983"/>
                </a:moveTo>
                <a:cubicBezTo>
                  <a:pt x="2321562" y="107983"/>
                  <a:pt x="2224676" y="204869"/>
                  <a:pt x="2224676" y="323959"/>
                </a:cubicBezTo>
                <a:cubicBezTo>
                  <a:pt x="2224676" y="351222"/>
                  <a:pt x="2229676" y="377783"/>
                  <a:pt x="2239525" y="402902"/>
                </a:cubicBezTo>
                <a:cubicBezTo>
                  <a:pt x="2247370" y="422892"/>
                  <a:pt x="2242630" y="445619"/>
                  <a:pt x="2227440" y="460803"/>
                </a:cubicBezTo>
                <a:lnTo>
                  <a:pt x="1873222" y="815026"/>
                </a:lnTo>
                <a:cubicBezTo>
                  <a:pt x="1854242" y="834028"/>
                  <a:pt x="1824171" y="836166"/>
                  <a:pt x="1802681" y="820070"/>
                </a:cubicBezTo>
                <a:cubicBezTo>
                  <a:pt x="1719601" y="757855"/>
                  <a:pt x="1625717" y="715651"/>
                  <a:pt x="1526012" y="695008"/>
                </a:cubicBezTo>
                <a:cubicBezTo>
                  <a:pt x="1525683" y="694949"/>
                  <a:pt x="1525370" y="694922"/>
                  <a:pt x="1525040" y="694857"/>
                </a:cubicBezTo>
                <a:cubicBezTo>
                  <a:pt x="1524430" y="694733"/>
                  <a:pt x="1523847" y="694538"/>
                  <a:pt x="1523248" y="694392"/>
                </a:cubicBezTo>
                <a:cubicBezTo>
                  <a:pt x="1477339" y="685078"/>
                  <a:pt x="1430195" y="680337"/>
                  <a:pt x="1382316" y="680337"/>
                </a:cubicBezTo>
                <a:cubicBezTo>
                  <a:pt x="1183743" y="680337"/>
                  <a:pt x="993572" y="765036"/>
                  <a:pt x="860573" y="912728"/>
                </a:cubicBezTo>
                <a:cubicBezTo>
                  <a:pt x="842117" y="933214"/>
                  <a:pt x="811187" y="936514"/>
                  <a:pt x="788838" y="920369"/>
                </a:cubicBezTo>
                <a:lnTo>
                  <a:pt x="345525" y="600206"/>
                </a:lnTo>
                <a:cubicBezTo>
                  <a:pt x="329904" y="588921"/>
                  <a:pt x="321480" y="570162"/>
                  <a:pt x="323419" y="550988"/>
                </a:cubicBezTo>
                <a:cubicBezTo>
                  <a:pt x="323791" y="547332"/>
                  <a:pt x="323980" y="543617"/>
                  <a:pt x="323980" y="539951"/>
                </a:cubicBezTo>
                <a:cubicBezTo>
                  <a:pt x="323980" y="480409"/>
                  <a:pt x="275529" y="431963"/>
                  <a:pt x="215987" y="431963"/>
                </a:cubicBezTo>
                <a:cubicBezTo>
                  <a:pt x="156445" y="431963"/>
                  <a:pt x="107993" y="480409"/>
                  <a:pt x="107993" y="539951"/>
                </a:cubicBezTo>
                <a:cubicBezTo>
                  <a:pt x="107993" y="599499"/>
                  <a:pt x="156445" y="647950"/>
                  <a:pt x="215987" y="647950"/>
                </a:cubicBezTo>
                <a:cubicBezTo>
                  <a:pt x="231398" y="647950"/>
                  <a:pt x="246263" y="644780"/>
                  <a:pt x="260199" y="638522"/>
                </a:cubicBezTo>
                <a:cubicBezTo>
                  <a:pt x="277813" y="630617"/>
                  <a:pt x="298305" y="632707"/>
                  <a:pt x="313942" y="644003"/>
                </a:cubicBezTo>
                <a:lnTo>
                  <a:pt x="757115" y="964084"/>
                </a:lnTo>
                <a:cubicBezTo>
                  <a:pt x="779491" y="980240"/>
                  <a:pt x="786073" y="1010678"/>
                  <a:pt x="772385" y="1034642"/>
                </a:cubicBezTo>
                <a:cubicBezTo>
                  <a:pt x="712179" y="1140011"/>
                  <a:pt x="680348" y="1260235"/>
                  <a:pt x="680348" y="1382311"/>
                </a:cubicBezTo>
                <a:cubicBezTo>
                  <a:pt x="680348" y="1580873"/>
                  <a:pt x="765053" y="1771044"/>
                  <a:pt x="912755" y="1904049"/>
                </a:cubicBezTo>
                <a:cubicBezTo>
                  <a:pt x="933247" y="1922505"/>
                  <a:pt x="936535" y="1953434"/>
                  <a:pt x="920390" y="1975789"/>
                </a:cubicBezTo>
                <a:lnTo>
                  <a:pt x="600206" y="2419096"/>
                </a:lnTo>
                <a:cubicBezTo>
                  <a:pt x="588921" y="2434723"/>
                  <a:pt x="570130" y="2443136"/>
                  <a:pt x="550999" y="2441203"/>
                </a:cubicBezTo>
                <a:cubicBezTo>
                  <a:pt x="547316" y="2440830"/>
                  <a:pt x="543617" y="2440641"/>
                  <a:pt x="539978" y="2440641"/>
                </a:cubicBezTo>
                <a:cubicBezTo>
                  <a:pt x="480425" y="2440641"/>
                  <a:pt x="431974" y="2489087"/>
                  <a:pt x="431968" y="2548640"/>
                </a:cubicBezTo>
                <a:cubicBezTo>
                  <a:pt x="431968" y="2608193"/>
                  <a:pt x="480420" y="2656639"/>
                  <a:pt x="539973" y="2656639"/>
                </a:cubicBezTo>
                <a:cubicBezTo>
                  <a:pt x="599515" y="2656639"/>
                  <a:pt x="647955" y="2608188"/>
                  <a:pt x="647955" y="2548640"/>
                </a:cubicBezTo>
                <a:cubicBezTo>
                  <a:pt x="647955" y="2533224"/>
                  <a:pt x="644780" y="2518342"/>
                  <a:pt x="638517" y="2504406"/>
                </a:cubicBezTo>
                <a:cubicBezTo>
                  <a:pt x="630622" y="2486803"/>
                  <a:pt x="632707" y="2466316"/>
                  <a:pt x="644013" y="2450674"/>
                </a:cubicBezTo>
                <a:lnTo>
                  <a:pt x="964079" y="2007512"/>
                </a:lnTo>
                <a:cubicBezTo>
                  <a:pt x="980235" y="1985135"/>
                  <a:pt x="1010662" y="1978537"/>
                  <a:pt x="1034631" y="1992241"/>
                </a:cubicBezTo>
                <a:cubicBezTo>
                  <a:pt x="1140022" y="2052448"/>
                  <a:pt x="1260251" y="2084273"/>
                  <a:pt x="1382311" y="2084273"/>
                </a:cubicBezTo>
                <a:cubicBezTo>
                  <a:pt x="1520488" y="2084273"/>
                  <a:pt x="1651684" y="2044337"/>
                  <a:pt x="1762788" y="1972716"/>
                </a:cubicBezTo>
                <a:cubicBezTo>
                  <a:pt x="1764273" y="1971501"/>
                  <a:pt x="1765822" y="1970340"/>
                  <a:pt x="1767469" y="1969260"/>
                </a:cubicBezTo>
                <a:cubicBezTo>
                  <a:pt x="1769170" y="1968148"/>
                  <a:pt x="1770909" y="1967165"/>
                  <a:pt x="1772680" y="1966264"/>
                </a:cubicBezTo>
                <a:cubicBezTo>
                  <a:pt x="1870484" y="1900847"/>
                  <a:pt x="1952052" y="1810510"/>
                  <a:pt x="2007987" y="1700875"/>
                </a:cubicBezTo>
                <a:cubicBezTo>
                  <a:pt x="2020514" y="1676317"/>
                  <a:pt x="2049521" y="1665135"/>
                  <a:pt x="2075294" y="1674951"/>
                </a:cubicBezTo>
                <a:lnTo>
                  <a:pt x="2341217" y="1776173"/>
                </a:lnTo>
                <a:cubicBezTo>
                  <a:pt x="2359219" y="1783026"/>
                  <a:pt x="2372206" y="1798944"/>
                  <a:pt x="2375305" y="1817951"/>
                </a:cubicBezTo>
                <a:cubicBezTo>
                  <a:pt x="2375888" y="1821493"/>
                  <a:pt x="2376677" y="1825181"/>
                  <a:pt x="2377670" y="1828923"/>
                </a:cubicBezTo>
                <a:cubicBezTo>
                  <a:pt x="2390284" y="1875949"/>
                  <a:pt x="2433135" y="1908881"/>
                  <a:pt x="2481857" y="1908876"/>
                </a:cubicBezTo>
                <a:cubicBezTo>
                  <a:pt x="2491263" y="1908876"/>
                  <a:pt x="2500702" y="1907623"/>
                  <a:pt x="2509908" y="1905156"/>
                </a:cubicBezTo>
                <a:cubicBezTo>
                  <a:pt x="2537776" y="1897688"/>
                  <a:pt x="2561059" y="1879820"/>
                  <a:pt x="2575487" y="1854841"/>
                </a:cubicBezTo>
                <a:cubicBezTo>
                  <a:pt x="2589904" y="1829863"/>
                  <a:pt x="2593733" y="1800764"/>
                  <a:pt x="2586259" y="1772896"/>
                </a:cubicBezTo>
                <a:cubicBezTo>
                  <a:pt x="2573624" y="1725741"/>
                  <a:pt x="2530767" y="1692808"/>
                  <a:pt x="2482040" y="1692808"/>
                </a:cubicBezTo>
                <a:cubicBezTo>
                  <a:pt x="2472645" y="1692808"/>
                  <a:pt x="2463206" y="1694061"/>
                  <a:pt x="2453989" y="1696528"/>
                </a:cubicBezTo>
                <a:cubicBezTo>
                  <a:pt x="2439107" y="1700513"/>
                  <a:pt x="2425544" y="1707430"/>
                  <a:pt x="2413702" y="1717085"/>
                </a:cubicBezTo>
                <a:cubicBezTo>
                  <a:pt x="2398745" y="1729283"/>
                  <a:pt x="2378426" y="1732566"/>
                  <a:pt x="2360380" y="1725692"/>
                </a:cubicBezTo>
                <a:lnTo>
                  <a:pt x="2094511" y="1624491"/>
                </a:lnTo>
                <a:cubicBezTo>
                  <a:pt x="2068760" y="1614686"/>
                  <a:pt x="2054510" y="1587050"/>
                  <a:pt x="2061481" y="1560381"/>
                </a:cubicBezTo>
                <a:cubicBezTo>
                  <a:pt x="2076606" y="1502491"/>
                  <a:pt x="2084273" y="1442582"/>
                  <a:pt x="2084273" y="1382311"/>
                </a:cubicBezTo>
                <a:cubicBezTo>
                  <a:pt x="2084273" y="1229360"/>
                  <a:pt x="2035952" y="1084000"/>
                  <a:pt x="1944541" y="961946"/>
                </a:cubicBezTo>
                <a:cubicBezTo>
                  <a:pt x="1928439" y="940450"/>
                  <a:pt x="1930588" y="910390"/>
                  <a:pt x="1949573" y="891399"/>
                </a:cubicBezTo>
                <a:lnTo>
                  <a:pt x="2303803" y="537165"/>
                </a:lnTo>
                <a:cubicBezTo>
                  <a:pt x="2318992" y="521981"/>
                  <a:pt x="2341730" y="517240"/>
                  <a:pt x="2361714" y="525080"/>
                </a:cubicBezTo>
                <a:cubicBezTo>
                  <a:pt x="2386833" y="534946"/>
                  <a:pt x="2413400" y="539946"/>
                  <a:pt x="2440663" y="539946"/>
                </a:cubicBezTo>
                <a:cubicBezTo>
                  <a:pt x="2559752" y="539946"/>
                  <a:pt x="2656650" y="443054"/>
                  <a:pt x="2656650" y="323959"/>
                </a:cubicBezTo>
                <a:cubicBezTo>
                  <a:pt x="2656650" y="204869"/>
                  <a:pt x="2559752" y="107983"/>
                  <a:pt x="2440663" y="107983"/>
                </a:cubicBezTo>
                <a:close/>
                <a:moveTo>
                  <a:pt x="2440663" y="0"/>
                </a:moveTo>
                <a:cubicBezTo>
                  <a:pt x="2619305" y="0"/>
                  <a:pt x="2764643" y="145332"/>
                  <a:pt x="2764643" y="323970"/>
                </a:cubicBezTo>
                <a:cubicBezTo>
                  <a:pt x="2764643" y="502612"/>
                  <a:pt x="2619305" y="647950"/>
                  <a:pt x="2440663" y="647950"/>
                </a:cubicBezTo>
                <a:cubicBezTo>
                  <a:pt x="2412071" y="647950"/>
                  <a:pt x="2383977" y="644262"/>
                  <a:pt x="2356736" y="636967"/>
                </a:cubicBezTo>
                <a:lnTo>
                  <a:pt x="2058074" y="935628"/>
                </a:lnTo>
                <a:cubicBezTo>
                  <a:pt x="2146013" y="1068152"/>
                  <a:pt x="2192267" y="1221622"/>
                  <a:pt x="2192267" y="1382316"/>
                </a:cubicBezTo>
                <a:cubicBezTo>
                  <a:pt x="2192267" y="1435481"/>
                  <a:pt x="2187089" y="1488420"/>
                  <a:pt x="2176840" y="1540278"/>
                </a:cubicBezTo>
                <a:lnTo>
                  <a:pt x="2372314" y="1614686"/>
                </a:lnTo>
                <a:cubicBezTo>
                  <a:pt x="2389020" y="1604842"/>
                  <a:pt x="2407001" y="1597320"/>
                  <a:pt x="2426046" y="1592217"/>
                </a:cubicBezTo>
                <a:cubicBezTo>
                  <a:pt x="2444378" y="1587309"/>
                  <a:pt x="2463212" y="1584820"/>
                  <a:pt x="2482046" y="1584820"/>
                </a:cubicBezTo>
                <a:cubicBezTo>
                  <a:pt x="2579558" y="1584820"/>
                  <a:pt x="2665305" y="1650664"/>
                  <a:pt x="2690586" y="1744942"/>
                </a:cubicBezTo>
                <a:cubicBezTo>
                  <a:pt x="2705522" y="1800666"/>
                  <a:pt x="2697865" y="1858875"/>
                  <a:pt x="2669020" y="1908838"/>
                </a:cubicBezTo>
                <a:cubicBezTo>
                  <a:pt x="2640164" y="1958801"/>
                  <a:pt x="2593592" y="1994536"/>
                  <a:pt x="2537867" y="2009466"/>
                </a:cubicBezTo>
                <a:cubicBezTo>
                  <a:pt x="2519552" y="2014380"/>
                  <a:pt x="2500712" y="2016869"/>
                  <a:pt x="2481867" y="2016869"/>
                </a:cubicBezTo>
                <a:cubicBezTo>
                  <a:pt x="2387940" y="2016880"/>
                  <a:pt x="2304920" y="1955788"/>
                  <a:pt x="2276372" y="1867034"/>
                </a:cubicBezTo>
                <a:lnTo>
                  <a:pt x="2080834" y="1792605"/>
                </a:lnTo>
                <a:cubicBezTo>
                  <a:pt x="2026065" y="1885960"/>
                  <a:pt x="1954530" y="1965680"/>
                  <a:pt x="1871143" y="2028819"/>
                </a:cubicBezTo>
                <a:lnTo>
                  <a:pt x="2034029" y="2277031"/>
                </a:lnTo>
                <a:cubicBezTo>
                  <a:pt x="2046422" y="2273986"/>
                  <a:pt x="2059349" y="2272339"/>
                  <a:pt x="2072670" y="2272339"/>
                </a:cubicBezTo>
                <a:cubicBezTo>
                  <a:pt x="2161986" y="2272339"/>
                  <a:pt x="2234649" y="2345002"/>
                  <a:pt x="2234649" y="2434323"/>
                </a:cubicBezTo>
                <a:cubicBezTo>
                  <a:pt x="2234649" y="2523645"/>
                  <a:pt x="2161986" y="2596308"/>
                  <a:pt x="2072670" y="2596308"/>
                </a:cubicBezTo>
                <a:cubicBezTo>
                  <a:pt x="1983332" y="2596308"/>
                  <a:pt x="1910658" y="2523645"/>
                  <a:pt x="1910658" y="2434323"/>
                </a:cubicBezTo>
                <a:cubicBezTo>
                  <a:pt x="1910658" y="2397519"/>
                  <a:pt x="1923018" y="2363566"/>
                  <a:pt x="1943774" y="2336336"/>
                </a:cubicBezTo>
                <a:lnTo>
                  <a:pt x="1780844" y="2088042"/>
                </a:lnTo>
                <a:cubicBezTo>
                  <a:pt x="1661744" y="2155241"/>
                  <a:pt x="1525267" y="2192267"/>
                  <a:pt x="1382322" y="2192267"/>
                </a:cubicBezTo>
                <a:cubicBezTo>
                  <a:pt x="1257832" y="2192267"/>
                  <a:pt x="1134968" y="2163557"/>
                  <a:pt x="1024086" y="2108874"/>
                </a:cubicBezTo>
                <a:lnTo>
                  <a:pt x="748162" y="2490923"/>
                </a:lnTo>
                <a:cubicBezTo>
                  <a:pt x="753341" y="2509606"/>
                  <a:pt x="755954" y="2528920"/>
                  <a:pt x="755954" y="2548640"/>
                </a:cubicBezTo>
                <a:cubicBezTo>
                  <a:pt x="755954" y="2667735"/>
                  <a:pt x="659068" y="2764632"/>
                  <a:pt x="539978" y="2764632"/>
                </a:cubicBezTo>
                <a:cubicBezTo>
                  <a:pt x="420867" y="2764632"/>
                  <a:pt x="323980" y="2667735"/>
                  <a:pt x="323980" y="2548640"/>
                </a:cubicBezTo>
                <a:cubicBezTo>
                  <a:pt x="323980" y="2433136"/>
                  <a:pt x="415111" y="2338517"/>
                  <a:pt x="529249" y="2332907"/>
                </a:cubicBezTo>
                <a:lnTo>
                  <a:pt x="805329" y="1950659"/>
                </a:lnTo>
                <a:cubicBezTo>
                  <a:pt x="730311" y="1874442"/>
                  <a:pt x="671698" y="1784575"/>
                  <a:pt x="632010" y="1686901"/>
                </a:cubicBezTo>
                <a:lnTo>
                  <a:pt x="451920" y="1746378"/>
                </a:lnTo>
                <a:cubicBezTo>
                  <a:pt x="451629" y="1759251"/>
                  <a:pt x="449814" y="1772178"/>
                  <a:pt x="446385" y="1784932"/>
                </a:cubicBezTo>
                <a:cubicBezTo>
                  <a:pt x="427443" y="1855635"/>
                  <a:pt x="363133" y="1905020"/>
                  <a:pt x="289984" y="1905020"/>
                </a:cubicBezTo>
                <a:cubicBezTo>
                  <a:pt x="275853" y="1905020"/>
                  <a:pt x="261722" y="1903152"/>
                  <a:pt x="247980" y="1899470"/>
                </a:cubicBezTo>
                <a:cubicBezTo>
                  <a:pt x="161709" y="1876348"/>
                  <a:pt x="110332" y="1787351"/>
                  <a:pt x="133448" y="1701075"/>
                </a:cubicBezTo>
                <a:cubicBezTo>
                  <a:pt x="152390" y="1630366"/>
                  <a:pt x="216700" y="1580981"/>
                  <a:pt x="289849" y="1580981"/>
                </a:cubicBezTo>
                <a:cubicBezTo>
                  <a:pt x="303980" y="1580981"/>
                  <a:pt x="318111" y="1582844"/>
                  <a:pt x="331842" y="1586526"/>
                </a:cubicBezTo>
                <a:cubicBezTo>
                  <a:pt x="366519" y="1595814"/>
                  <a:pt x="396449" y="1615879"/>
                  <a:pt x="418005" y="1643844"/>
                </a:cubicBezTo>
                <a:lnTo>
                  <a:pt x="598122" y="1584361"/>
                </a:lnTo>
                <a:cubicBezTo>
                  <a:pt x="581210" y="1518895"/>
                  <a:pt x="572360" y="1451043"/>
                  <a:pt x="572360" y="1382311"/>
                </a:cubicBezTo>
                <a:cubicBezTo>
                  <a:pt x="572360" y="1257816"/>
                  <a:pt x="601075" y="1134957"/>
                  <a:pt x="655747" y="1024086"/>
                </a:cubicBezTo>
                <a:lnTo>
                  <a:pt x="273699" y="748146"/>
                </a:lnTo>
                <a:cubicBezTo>
                  <a:pt x="255021" y="753330"/>
                  <a:pt x="235706" y="755943"/>
                  <a:pt x="215987" y="755943"/>
                </a:cubicBezTo>
                <a:cubicBezTo>
                  <a:pt x="96886" y="755943"/>
                  <a:pt x="0" y="659052"/>
                  <a:pt x="0" y="539951"/>
                </a:cubicBezTo>
                <a:cubicBezTo>
                  <a:pt x="0" y="420856"/>
                  <a:pt x="96886" y="323970"/>
                  <a:pt x="215987" y="323970"/>
                </a:cubicBezTo>
                <a:cubicBezTo>
                  <a:pt x="331491" y="323970"/>
                  <a:pt x="426110" y="415094"/>
                  <a:pt x="431709" y="529233"/>
                </a:cubicBezTo>
                <a:lnTo>
                  <a:pt x="813952" y="805318"/>
                </a:lnTo>
                <a:cubicBezTo>
                  <a:pt x="964943" y="656703"/>
                  <a:pt x="1169423" y="572360"/>
                  <a:pt x="1382311" y="572360"/>
                </a:cubicBezTo>
                <a:cubicBezTo>
                  <a:pt x="1419909" y="572360"/>
                  <a:pt x="1457096" y="574995"/>
                  <a:pt x="1493722" y="580000"/>
                </a:cubicBezTo>
                <a:lnTo>
                  <a:pt x="1532216" y="394527"/>
                </a:lnTo>
                <a:cubicBezTo>
                  <a:pt x="1521217" y="387837"/>
                  <a:pt x="1510936" y="379797"/>
                  <a:pt x="1501600" y="370461"/>
                </a:cubicBezTo>
                <a:cubicBezTo>
                  <a:pt x="1471006" y="339872"/>
                  <a:pt x="1454153" y="299190"/>
                  <a:pt x="1454153" y="255923"/>
                </a:cubicBezTo>
                <a:cubicBezTo>
                  <a:pt x="1454153" y="212650"/>
                  <a:pt x="1471006" y="171969"/>
                  <a:pt x="1501611" y="141374"/>
                </a:cubicBezTo>
                <a:cubicBezTo>
                  <a:pt x="1532195" y="110785"/>
                  <a:pt x="1572871" y="93933"/>
                  <a:pt x="1616143" y="93933"/>
                </a:cubicBezTo>
                <a:cubicBezTo>
                  <a:pt x="1659406" y="93933"/>
                  <a:pt x="1700081" y="110780"/>
                  <a:pt x="1730687" y="141374"/>
                </a:cubicBezTo>
                <a:cubicBezTo>
                  <a:pt x="1793836" y="204540"/>
                  <a:pt x="1793836" y="307306"/>
                  <a:pt x="1730698" y="370461"/>
                </a:cubicBezTo>
                <a:cubicBezTo>
                  <a:pt x="1705292" y="395850"/>
                  <a:pt x="1672953" y="411736"/>
                  <a:pt x="1637964" y="416423"/>
                </a:cubicBezTo>
                <a:lnTo>
                  <a:pt x="1599502" y="601783"/>
                </a:lnTo>
                <a:cubicBezTo>
                  <a:pt x="1680605" y="624251"/>
                  <a:pt x="1757831" y="659322"/>
                  <a:pt x="1828988" y="706542"/>
                </a:cubicBezTo>
                <a:lnTo>
                  <a:pt x="2127649" y="407880"/>
                </a:lnTo>
                <a:cubicBezTo>
                  <a:pt x="2120365" y="380644"/>
                  <a:pt x="2116682" y="352550"/>
                  <a:pt x="2116682" y="323970"/>
                </a:cubicBezTo>
                <a:cubicBezTo>
                  <a:pt x="2116682" y="145332"/>
                  <a:pt x="2262020" y="0"/>
                  <a:pt x="2440663" y="0"/>
                </a:cubicBezTo>
                <a:close/>
              </a:path>
            </a:pathLst>
          </a:custGeom>
          <a:solidFill>
            <a:schemeClr val="tx1">
              <a:lumMod val="75000"/>
              <a:lumOff val="25000"/>
            </a:schemeClr>
          </a:solidFill>
          <a:ln w="76200"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 name="Freeform: Shape 16">
            <a:extLst>
              <a:ext uri="{FF2B5EF4-FFF2-40B4-BE49-F238E27FC236}">
                <a16:creationId xmlns:a16="http://schemas.microsoft.com/office/drawing/2014/main" id="{31FC3196-CCDC-4F9D-8CBC-14CEADAFA316}"/>
              </a:ext>
            </a:extLst>
          </p:cNvPr>
          <p:cNvSpPr>
            <a:spLocks/>
          </p:cNvSpPr>
          <p:nvPr/>
        </p:nvSpPr>
        <p:spPr>
          <a:xfrm>
            <a:off x="10370171" y="4621833"/>
            <a:ext cx="599259" cy="595907"/>
          </a:xfrm>
          <a:custGeom>
            <a:avLst/>
            <a:gdLst>
              <a:gd name="connsiteX0" fmla="*/ 3276819 w 4400236"/>
              <a:gd name="connsiteY0" fmla="*/ 3540464 h 4876809"/>
              <a:gd name="connsiteX1" fmla="*/ 3344170 w 4400236"/>
              <a:gd name="connsiteY1" fmla="*/ 3568360 h 4876809"/>
              <a:gd name="connsiteX2" fmla="*/ 3344170 w 4400236"/>
              <a:gd name="connsiteY2" fmla="*/ 3703063 h 4876809"/>
              <a:gd name="connsiteX3" fmla="*/ 3276619 w 4400236"/>
              <a:gd name="connsiteY3" fmla="*/ 3731028 h 4876809"/>
              <a:gd name="connsiteX4" fmla="*/ 3209344 w 4400236"/>
              <a:gd name="connsiteY4" fmla="*/ 3703196 h 4876809"/>
              <a:gd name="connsiteX5" fmla="*/ 3209201 w 4400236"/>
              <a:gd name="connsiteY5" fmla="*/ 3568627 h 4876809"/>
              <a:gd name="connsiteX6" fmla="*/ 3209468 w 4400236"/>
              <a:gd name="connsiteY6" fmla="*/ 3568360 h 4876809"/>
              <a:gd name="connsiteX7" fmla="*/ 3276819 w 4400236"/>
              <a:gd name="connsiteY7" fmla="*/ 3540464 h 4876809"/>
              <a:gd name="connsiteX8" fmla="*/ 2132462 w 4400236"/>
              <a:gd name="connsiteY8" fmla="*/ 3294359 h 4876809"/>
              <a:gd name="connsiteX9" fmla="*/ 2209772 w 4400236"/>
              <a:gd name="connsiteY9" fmla="*/ 3365811 h 4876809"/>
              <a:gd name="connsiteX10" fmla="*/ 2139839 w 4400236"/>
              <a:gd name="connsiteY10" fmla="*/ 3480930 h 4876809"/>
              <a:gd name="connsiteX11" fmla="*/ 1607716 w 4400236"/>
              <a:gd name="connsiteY11" fmla="*/ 3712197 h 4876809"/>
              <a:gd name="connsiteX12" fmla="*/ 1557385 w 4400236"/>
              <a:gd name="connsiteY12" fmla="*/ 3726646 h 4876809"/>
              <a:gd name="connsiteX13" fmla="*/ 1476499 w 4400236"/>
              <a:gd name="connsiteY13" fmla="*/ 3681812 h 4876809"/>
              <a:gd name="connsiteX14" fmla="*/ 1506874 w 4400236"/>
              <a:gd name="connsiteY14" fmla="*/ 3550586 h 4876809"/>
              <a:gd name="connsiteX15" fmla="*/ 2094653 w 4400236"/>
              <a:gd name="connsiteY15" fmla="*/ 3295869 h 4876809"/>
              <a:gd name="connsiteX16" fmla="*/ 2132462 w 4400236"/>
              <a:gd name="connsiteY16" fmla="*/ 3294359 h 4876809"/>
              <a:gd name="connsiteX17" fmla="*/ 2292120 w 4400236"/>
              <a:gd name="connsiteY17" fmla="*/ 3057901 h 4876809"/>
              <a:gd name="connsiteX18" fmla="*/ 1591256 w 4400236"/>
              <a:gd name="connsiteY18" fmla="*/ 3253882 h 4876809"/>
              <a:gd name="connsiteX19" fmla="*/ 720681 w 4400236"/>
              <a:gd name="connsiteY19" fmla="*/ 3991346 h 4876809"/>
              <a:gd name="connsiteX20" fmla="*/ 807520 w 4400236"/>
              <a:gd name="connsiteY20" fmla="*/ 3991070 h 4876809"/>
              <a:gd name="connsiteX21" fmla="*/ 1051350 w 4400236"/>
              <a:gd name="connsiteY21" fmla="*/ 4122115 h 4876809"/>
              <a:gd name="connsiteX22" fmla="*/ 1193292 w 4400236"/>
              <a:gd name="connsiteY22" fmla="*/ 4338009 h 4876809"/>
              <a:gd name="connsiteX23" fmla="*/ 1276674 w 4400236"/>
              <a:gd name="connsiteY23" fmla="*/ 4383110 h 4876809"/>
              <a:gd name="connsiteX24" fmla="*/ 1276874 w 4400236"/>
              <a:gd name="connsiteY24" fmla="*/ 4383110 h 4876809"/>
              <a:gd name="connsiteX25" fmla="*/ 1535668 w 4400236"/>
              <a:gd name="connsiteY25" fmla="*/ 4382300 h 4876809"/>
              <a:gd name="connsiteX26" fmla="*/ 1779232 w 4400236"/>
              <a:gd name="connsiteY26" fmla="*/ 4513345 h 4876809"/>
              <a:gd name="connsiteX27" fmla="*/ 1834515 w 4400236"/>
              <a:gd name="connsiteY27" fmla="*/ 4597594 h 4876809"/>
              <a:gd name="connsiteX28" fmla="*/ 1946548 w 4400236"/>
              <a:gd name="connsiteY28" fmla="*/ 4398492 h 4876809"/>
              <a:gd name="connsiteX29" fmla="*/ 2469309 w 4400236"/>
              <a:gd name="connsiteY29" fmla="*/ 3153584 h 4876809"/>
              <a:gd name="connsiteX30" fmla="*/ 2416302 w 4400236"/>
              <a:gd name="connsiteY30" fmla="*/ 3086528 h 4876809"/>
              <a:gd name="connsiteX31" fmla="*/ 2292120 w 4400236"/>
              <a:gd name="connsiteY31" fmla="*/ 3057901 h 4876809"/>
              <a:gd name="connsiteX32" fmla="*/ 3137416 w 4400236"/>
              <a:gd name="connsiteY32" fmla="*/ 2198107 h 4876809"/>
              <a:gd name="connsiteX33" fmla="*/ 3229689 w 4400236"/>
              <a:gd name="connsiteY33" fmla="*/ 2248814 h 4876809"/>
              <a:gd name="connsiteX34" fmla="*/ 3189570 w 4400236"/>
              <a:gd name="connsiteY34" fmla="*/ 2377392 h 4876809"/>
              <a:gd name="connsiteX35" fmla="*/ 2951921 w 4400236"/>
              <a:gd name="connsiteY35" fmla="*/ 2502017 h 4876809"/>
              <a:gd name="connsiteX36" fmla="*/ 3189570 w 4400236"/>
              <a:gd name="connsiteY36" fmla="*/ 2626642 h 4876809"/>
              <a:gd name="connsiteX37" fmla="*/ 3229689 w 4400236"/>
              <a:gd name="connsiteY37" fmla="*/ 2755220 h 4876809"/>
              <a:gd name="connsiteX38" fmla="*/ 3145250 w 4400236"/>
              <a:gd name="connsiteY38" fmla="*/ 2806255 h 4876809"/>
              <a:gd name="connsiteX39" fmla="*/ 3101101 w 4400236"/>
              <a:gd name="connsiteY39" fmla="*/ 2795339 h 4876809"/>
              <a:gd name="connsiteX40" fmla="*/ 2702613 w 4400236"/>
              <a:gd name="connsiteY40" fmla="*/ 2586361 h 4876809"/>
              <a:gd name="connsiteX41" fmla="*/ 2651607 w 4400236"/>
              <a:gd name="connsiteY41" fmla="*/ 2502017 h 4876809"/>
              <a:gd name="connsiteX42" fmla="*/ 2702613 w 4400236"/>
              <a:gd name="connsiteY42" fmla="*/ 2417673 h 4876809"/>
              <a:gd name="connsiteX43" fmla="*/ 3101101 w 4400236"/>
              <a:gd name="connsiteY43" fmla="*/ 2208695 h 4876809"/>
              <a:gd name="connsiteX44" fmla="*/ 3137416 w 4400236"/>
              <a:gd name="connsiteY44" fmla="*/ 2198107 h 4876809"/>
              <a:gd name="connsiteX45" fmla="*/ 1262839 w 4400236"/>
              <a:gd name="connsiteY45" fmla="*/ 2198101 h 4876809"/>
              <a:gd name="connsiteX46" fmla="*/ 1299143 w 4400236"/>
              <a:gd name="connsiteY46" fmla="*/ 2208695 h 4876809"/>
              <a:gd name="connsiteX47" fmla="*/ 1697631 w 4400236"/>
              <a:gd name="connsiteY47" fmla="*/ 2417673 h 4876809"/>
              <a:gd name="connsiteX48" fmla="*/ 1748637 w 4400236"/>
              <a:gd name="connsiteY48" fmla="*/ 2502017 h 4876809"/>
              <a:gd name="connsiteX49" fmla="*/ 1697631 w 4400236"/>
              <a:gd name="connsiteY49" fmla="*/ 2586361 h 4876809"/>
              <a:gd name="connsiteX50" fmla="*/ 1299143 w 4400236"/>
              <a:gd name="connsiteY50" fmla="*/ 2795340 h 4876809"/>
              <a:gd name="connsiteX51" fmla="*/ 1254995 w 4400236"/>
              <a:gd name="connsiteY51" fmla="*/ 2806255 h 4876809"/>
              <a:gd name="connsiteX52" fmla="*/ 1170555 w 4400236"/>
              <a:gd name="connsiteY52" fmla="*/ 2755220 h 4876809"/>
              <a:gd name="connsiteX53" fmla="*/ 1210675 w 4400236"/>
              <a:gd name="connsiteY53" fmla="*/ 2626642 h 4876809"/>
              <a:gd name="connsiteX54" fmla="*/ 1448323 w 4400236"/>
              <a:gd name="connsiteY54" fmla="*/ 2502017 h 4876809"/>
              <a:gd name="connsiteX55" fmla="*/ 1210675 w 4400236"/>
              <a:gd name="connsiteY55" fmla="*/ 2377392 h 4876809"/>
              <a:gd name="connsiteX56" fmla="*/ 1170555 w 4400236"/>
              <a:gd name="connsiteY56" fmla="*/ 2248814 h 4876809"/>
              <a:gd name="connsiteX57" fmla="*/ 1262839 w 4400236"/>
              <a:gd name="connsiteY57" fmla="*/ 2198101 h 4876809"/>
              <a:gd name="connsiteX58" fmla="*/ 3930663 w 4400236"/>
              <a:gd name="connsiteY58" fmla="*/ 2006517 h 4876809"/>
              <a:gd name="connsiteX59" fmla="*/ 3930663 w 4400236"/>
              <a:gd name="connsiteY59" fmla="*/ 2492568 h 4876809"/>
              <a:gd name="connsiteX60" fmla="*/ 3928501 w 4400236"/>
              <a:gd name="connsiteY60" fmla="*/ 2558777 h 4876809"/>
              <a:gd name="connsiteX61" fmla="*/ 3963658 w 4400236"/>
              <a:gd name="connsiteY61" fmla="*/ 2558777 h 4876809"/>
              <a:gd name="connsiteX62" fmla="*/ 4209755 w 4400236"/>
              <a:gd name="connsiteY62" fmla="*/ 2241156 h 4876809"/>
              <a:gd name="connsiteX63" fmla="*/ 4162920 w 4400236"/>
              <a:gd name="connsiteY63" fmla="*/ 2066753 h 4876809"/>
              <a:gd name="connsiteX64" fmla="*/ 4047897 w 4400236"/>
              <a:gd name="connsiteY64" fmla="*/ 2006517 h 4876809"/>
              <a:gd name="connsiteX65" fmla="*/ 352358 w 4400236"/>
              <a:gd name="connsiteY65" fmla="*/ 2006517 h 4876809"/>
              <a:gd name="connsiteX66" fmla="*/ 237334 w 4400236"/>
              <a:gd name="connsiteY66" fmla="*/ 2066753 h 4876809"/>
              <a:gd name="connsiteX67" fmla="*/ 190500 w 4400236"/>
              <a:gd name="connsiteY67" fmla="*/ 2241156 h 4876809"/>
              <a:gd name="connsiteX68" fmla="*/ 436588 w 4400236"/>
              <a:gd name="connsiteY68" fmla="*/ 2558777 h 4876809"/>
              <a:gd name="connsiteX69" fmla="*/ 471888 w 4400236"/>
              <a:gd name="connsiteY69" fmla="*/ 2558777 h 4876809"/>
              <a:gd name="connsiteX70" fmla="*/ 469859 w 4400236"/>
              <a:gd name="connsiteY70" fmla="*/ 2492568 h 4876809"/>
              <a:gd name="connsiteX71" fmla="*/ 469859 w 4400236"/>
              <a:gd name="connsiteY71" fmla="*/ 2006517 h 4876809"/>
              <a:gd name="connsiteX72" fmla="*/ 2380141 w 4400236"/>
              <a:gd name="connsiteY72" fmla="*/ 190370 h 4876809"/>
              <a:gd name="connsiteX73" fmla="*/ 1449324 w 4400236"/>
              <a:gd name="connsiteY73" fmla="*/ 582539 h 4876809"/>
              <a:gd name="connsiteX74" fmla="*/ 1362551 w 4400236"/>
              <a:gd name="connsiteY74" fmla="*/ 648166 h 4876809"/>
              <a:gd name="connsiteX75" fmla="*/ 1273302 w 4400236"/>
              <a:gd name="connsiteY75" fmla="*/ 661054 h 4876809"/>
              <a:gd name="connsiteX76" fmla="*/ 928773 w 4400236"/>
              <a:gd name="connsiteY76" fmla="*/ 688162 h 4876809"/>
              <a:gd name="connsiteX77" fmla="*/ 706831 w 4400236"/>
              <a:gd name="connsiteY77" fmla="*/ 1035386 h 4876809"/>
              <a:gd name="connsiteX78" fmla="*/ 660597 w 4400236"/>
              <a:gd name="connsiteY78" fmla="*/ 1698126 h 4876809"/>
              <a:gd name="connsiteX79" fmla="*/ 1248566 w 4400236"/>
              <a:gd name="connsiteY79" fmla="*/ 1409738 h 4876809"/>
              <a:gd name="connsiteX80" fmla="*/ 1428026 w 4400236"/>
              <a:gd name="connsiteY80" fmla="*/ 1382687 h 4876809"/>
              <a:gd name="connsiteX81" fmla="*/ 1668970 w 4400236"/>
              <a:gd name="connsiteY81" fmla="*/ 1428397 h 4876809"/>
              <a:gd name="connsiteX82" fmla="*/ 1767116 w 4400236"/>
              <a:gd name="connsiteY82" fmla="*/ 1456267 h 4876809"/>
              <a:gd name="connsiteX83" fmla="*/ 3565588 w 4400236"/>
              <a:gd name="connsiteY83" fmla="*/ 1783794 h 4876809"/>
              <a:gd name="connsiteX84" fmla="*/ 3727799 w 4400236"/>
              <a:gd name="connsiteY84" fmla="*/ 1802682 h 4876809"/>
              <a:gd name="connsiteX85" fmla="*/ 3681070 w 4400236"/>
              <a:gd name="connsiteY85" fmla="*/ 1373228 h 4876809"/>
              <a:gd name="connsiteX86" fmla="*/ 3781215 w 4400236"/>
              <a:gd name="connsiteY86" fmla="*/ 999763 h 4876809"/>
              <a:gd name="connsiteX87" fmla="*/ 3854492 w 4400236"/>
              <a:gd name="connsiteY87" fmla="*/ 933259 h 4876809"/>
              <a:gd name="connsiteX88" fmla="*/ 4082272 w 4400236"/>
              <a:gd name="connsiteY88" fmla="*/ 590626 h 4876809"/>
              <a:gd name="connsiteX89" fmla="*/ 3276753 w 4400236"/>
              <a:gd name="connsiteY89" fmla="*/ 493880 h 4876809"/>
              <a:gd name="connsiteX90" fmla="*/ 2380141 w 4400236"/>
              <a:gd name="connsiteY90" fmla="*/ 190370 h 4876809"/>
              <a:gd name="connsiteX91" fmla="*/ 2402381 w 4400236"/>
              <a:gd name="connsiteY91" fmla="*/ 340 h 4876809"/>
              <a:gd name="connsiteX92" fmla="*/ 3376746 w 4400236"/>
              <a:gd name="connsiteY92" fmla="*/ 331755 h 4876809"/>
              <a:gd name="connsiteX93" fmla="*/ 4033047 w 4400236"/>
              <a:gd name="connsiteY93" fmla="*/ 406612 h 4876809"/>
              <a:gd name="connsiteX94" fmla="*/ 4171750 w 4400236"/>
              <a:gd name="connsiteY94" fmla="*/ 369960 h 4876809"/>
              <a:gd name="connsiteX95" fmla="*/ 4255999 w 4400236"/>
              <a:gd name="connsiteY95" fmla="*/ 388839 h 4876809"/>
              <a:gd name="connsiteX96" fmla="*/ 4290375 w 4400236"/>
              <a:gd name="connsiteY96" fmla="*/ 468039 h 4876809"/>
              <a:gd name="connsiteX97" fmla="*/ 3979631 w 4400236"/>
              <a:gd name="connsiteY97" fmla="*/ 1076868 h 4876809"/>
              <a:gd name="connsiteX98" fmla="*/ 3914880 w 4400236"/>
              <a:gd name="connsiteY98" fmla="*/ 1135465 h 4876809"/>
              <a:gd name="connsiteX99" fmla="*/ 3870455 w 4400236"/>
              <a:gd name="connsiteY99" fmla="*/ 1352769 h 4876809"/>
              <a:gd name="connsiteX100" fmla="*/ 3920862 w 4400236"/>
              <a:gd name="connsiteY100" fmla="*/ 1816027 h 4876809"/>
              <a:gd name="connsiteX101" fmla="*/ 4047897 w 4400236"/>
              <a:gd name="connsiteY101" fmla="*/ 1816027 h 4876809"/>
              <a:gd name="connsiteX102" fmla="*/ 4318988 w 4400236"/>
              <a:gd name="connsiteY102" fmla="*/ 1957521 h 4876809"/>
              <a:gd name="connsiteX103" fmla="*/ 4400236 w 4400236"/>
              <a:gd name="connsiteY103" fmla="*/ 2241185 h 4876809"/>
              <a:gd name="connsiteX104" fmla="*/ 3963658 w 4400236"/>
              <a:gd name="connsiteY104" fmla="*/ 2749296 h 4876809"/>
              <a:gd name="connsiteX105" fmla="*/ 3901183 w 4400236"/>
              <a:gd name="connsiteY105" fmla="*/ 2749296 h 4876809"/>
              <a:gd name="connsiteX106" fmla="*/ 3631302 w 4400236"/>
              <a:gd name="connsiteY106" fmla="*/ 3356438 h 4876809"/>
              <a:gd name="connsiteX107" fmla="*/ 3552120 w 4400236"/>
              <a:gd name="connsiteY107" fmla="*/ 3398634 h 4876809"/>
              <a:gd name="connsiteX108" fmla="*/ 3499152 w 4400236"/>
              <a:gd name="connsiteY108" fmla="*/ 3382480 h 4876809"/>
              <a:gd name="connsiteX109" fmla="*/ 3473110 w 4400236"/>
              <a:gd name="connsiteY109" fmla="*/ 3250330 h 4876809"/>
              <a:gd name="connsiteX110" fmla="*/ 3740172 w 4400236"/>
              <a:gd name="connsiteY110" fmla="*/ 2492597 h 4876809"/>
              <a:gd name="connsiteX111" fmla="*/ 3740172 w 4400236"/>
              <a:gd name="connsiteY111" fmla="*/ 1995954 h 4876809"/>
              <a:gd name="connsiteX112" fmla="*/ 3543624 w 4400236"/>
              <a:gd name="connsiteY112" fmla="*/ 1973027 h 4876809"/>
              <a:gd name="connsiteX113" fmla="*/ 1718958 w 4400236"/>
              <a:gd name="connsiteY113" fmla="*/ 1640576 h 4876809"/>
              <a:gd name="connsiteX114" fmla="*/ 1614773 w 4400236"/>
              <a:gd name="connsiteY114" fmla="*/ 1611029 h 4876809"/>
              <a:gd name="connsiteX115" fmla="*/ 1300001 w 4400236"/>
              <a:gd name="connsiteY115" fmla="*/ 1593170 h 4876809"/>
              <a:gd name="connsiteX116" fmla="*/ 660340 w 4400236"/>
              <a:gd name="connsiteY116" fmla="*/ 1951844 h 4876809"/>
              <a:gd name="connsiteX117" fmla="*/ 660340 w 4400236"/>
              <a:gd name="connsiteY117" fmla="*/ 2492587 h 4876809"/>
              <a:gd name="connsiteX118" fmla="*/ 1029891 w 4400236"/>
              <a:gd name="connsiteY118" fmla="*/ 3389747 h 4876809"/>
              <a:gd name="connsiteX119" fmla="*/ 1505283 w 4400236"/>
              <a:gd name="connsiteY119" fmla="*/ 3083928 h 4876809"/>
              <a:gd name="connsiteX120" fmla="*/ 2508199 w 4400236"/>
              <a:gd name="connsiteY120" fmla="*/ 2919708 h 4876809"/>
              <a:gd name="connsiteX121" fmla="*/ 2652541 w 4400236"/>
              <a:gd name="connsiteY121" fmla="*/ 3101587 h 4876809"/>
              <a:gd name="connsiteX122" fmla="*/ 2359438 w 4400236"/>
              <a:gd name="connsiteY122" fmla="*/ 4047201 h 4876809"/>
              <a:gd name="connsiteX123" fmla="*/ 2574446 w 4400236"/>
              <a:gd name="connsiteY123" fmla="*/ 3985965 h 4876809"/>
              <a:gd name="connsiteX124" fmla="*/ 2896658 w 4400236"/>
              <a:gd name="connsiteY124" fmla="*/ 3822058 h 4876809"/>
              <a:gd name="connsiteX125" fmla="*/ 3028398 w 4400236"/>
              <a:gd name="connsiteY125" fmla="*/ 3850071 h 4876809"/>
              <a:gd name="connsiteX126" fmla="*/ 3000385 w 4400236"/>
              <a:gd name="connsiteY126" fmla="*/ 3981821 h 4876809"/>
              <a:gd name="connsiteX127" fmla="*/ 2640759 w 4400236"/>
              <a:gd name="connsiteY127" fmla="*/ 4164539 h 4876809"/>
              <a:gd name="connsiteX128" fmla="*/ 2247500 w 4400236"/>
              <a:gd name="connsiteY128" fmla="*/ 4251712 h 4876809"/>
              <a:gd name="connsiteX129" fmla="*/ 2112436 w 4400236"/>
              <a:gd name="connsiteY129" fmla="*/ 4492123 h 4876809"/>
              <a:gd name="connsiteX130" fmla="*/ 1924755 w 4400236"/>
              <a:gd name="connsiteY130" fmla="*/ 4827489 h 4876809"/>
              <a:gd name="connsiteX131" fmla="*/ 1845002 w 4400236"/>
              <a:gd name="connsiteY131" fmla="*/ 4876743 h 4876809"/>
              <a:gd name="connsiteX132" fmla="*/ 1841297 w 4400236"/>
              <a:gd name="connsiteY132" fmla="*/ 4876809 h 4876809"/>
              <a:gd name="connsiteX133" fmla="*/ 1761677 w 4400236"/>
              <a:gd name="connsiteY133" fmla="*/ 4833823 h 4876809"/>
              <a:gd name="connsiteX134" fmla="*/ 1619936 w 4400236"/>
              <a:gd name="connsiteY134" fmla="*/ 4617834 h 4876809"/>
              <a:gd name="connsiteX135" fmla="*/ 1535954 w 4400236"/>
              <a:gd name="connsiteY135" fmla="*/ 4572809 h 4876809"/>
              <a:gd name="connsiteX136" fmla="*/ 1277607 w 4400236"/>
              <a:gd name="connsiteY136" fmla="*/ 4573619 h 4876809"/>
              <a:gd name="connsiteX137" fmla="*/ 1276617 w 4400236"/>
              <a:gd name="connsiteY137" fmla="*/ 4573619 h 4876809"/>
              <a:gd name="connsiteX138" fmla="*/ 1034044 w 4400236"/>
              <a:gd name="connsiteY138" fmla="*/ 4442574 h 4876809"/>
              <a:gd name="connsiteX139" fmla="*/ 892102 w 4400236"/>
              <a:gd name="connsiteY139" fmla="*/ 4226690 h 4876809"/>
              <a:gd name="connsiteX140" fmla="*/ 807806 w 4400236"/>
              <a:gd name="connsiteY140" fmla="*/ 4181589 h 4876809"/>
              <a:gd name="connsiteX141" fmla="*/ 549726 w 4400236"/>
              <a:gd name="connsiteY141" fmla="*/ 4182398 h 4876809"/>
              <a:gd name="connsiteX142" fmla="*/ 549431 w 4400236"/>
              <a:gd name="connsiteY142" fmla="*/ 4182398 h 4876809"/>
              <a:gd name="connsiteX143" fmla="*/ 467497 w 4400236"/>
              <a:gd name="connsiteY143" fmla="*/ 4135717 h 4876809"/>
              <a:gd name="connsiteX144" fmla="*/ 466020 w 4400236"/>
              <a:gd name="connsiteY144" fmla="*/ 4041171 h 4876809"/>
              <a:gd name="connsiteX145" fmla="*/ 885606 w 4400236"/>
              <a:gd name="connsiteY145" fmla="*/ 3514420 h 4876809"/>
              <a:gd name="connsiteX146" fmla="*/ 498862 w 4400236"/>
              <a:gd name="connsiteY146" fmla="*/ 2749277 h 4876809"/>
              <a:gd name="connsiteX147" fmla="*/ 436578 w 4400236"/>
              <a:gd name="connsiteY147" fmla="*/ 2749277 h 4876809"/>
              <a:gd name="connsiteX148" fmla="*/ 0 w 4400236"/>
              <a:gd name="connsiteY148" fmla="*/ 2241165 h 4876809"/>
              <a:gd name="connsiteX149" fmla="*/ 81258 w 4400236"/>
              <a:gd name="connsiteY149" fmla="*/ 1957530 h 4876809"/>
              <a:gd name="connsiteX150" fmla="*/ 352349 w 4400236"/>
              <a:gd name="connsiteY150" fmla="*/ 1816036 h 4876809"/>
              <a:gd name="connsiteX151" fmla="*/ 469878 w 4400236"/>
              <a:gd name="connsiteY151" fmla="*/ 1816036 h 4876809"/>
              <a:gd name="connsiteX152" fmla="*/ 518398 w 4400236"/>
              <a:gd name="connsiteY152" fmla="*/ 1007430 h 4876809"/>
              <a:gd name="connsiteX153" fmla="*/ 831380 w 4400236"/>
              <a:gd name="connsiteY153" fmla="*/ 524456 h 4876809"/>
              <a:gd name="connsiteX154" fmla="*/ 1288104 w 4400236"/>
              <a:gd name="connsiteY154" fmla="*/ 465915 h 4876809"/>
              <a:gd name="connsiteX155" fmla="*/ 1333643 w 4400236"/>
              <a:gd name="connsiteY155" fmla="*/ 431206 h 4876809"/>
              <a:gd name="connsiteX156" fmla="*/ 2103339 w 4400236"/>
              <a:gd name="connsiteY156" fmla="*/ 27708 h 4876809"/>
              <a:gd name="connsiteX157" fmla="*/ 2402381 w 4400236"/>
              <a:gd name="connsiteY157" fmla="*/ 340 h 487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4400236" h="4876809">
                <a:moveTo>
                  <a:pt x="3276819" y="3540464"/>
                </a:moveTo>
                <a:cubicBezTo>
                  <a:pt x="3301194" y="3540464"/>
                  <a:pt x="3325568" y="3549763"/>
                  <a:pt x="3344170" y="3568360"/>
                </a:cubicBezTo>
                <a:cubicBezTo>
                  <a:pt x="3381366" y="3605555"/>
                  <a:pt x="3381366" y="3665868"/>
                  <a:pt x="3344170" y="3703063"/>
                </a:cubicBezTo>
                <a:cubicBezTo>
                  <a:pt x="3325539" y="3721694"/>
                  <a:pt x="3301070" y="3731028"/>
                  <a:pt x="3276619" y="3731028"/>
                </a:cubicBezTo>
                <a:cubicBezTo>
                  <a:pt x="3252264" y="3731028"/>
                  <a:pt x="3227908" y="3721760"/>
                  <a:pt x="3209344" y="3703196"/>
                </a:cubicBezTo>
                <a:cubicBezTo>
                  <a:pt x="3172149" y="3666001"/>
                  <a:pt x="3172006" y="3605822"/>
                  <a:pt x="3209201" y="3568627"/>
                </a:cubicBezTo>
                <a:lnTo>
                  <a:pt x="3209468" y="3568360"/>
                </a:lnTo>
                <a:cubicBezTo>
                  <a:pt x="3228070" y="3549763"/>
                  <a:pt x="3252445" y="3540464"/>
                  <a:pt x="3276819" y="3540464"/>
                </a:cubicBezTo>
                <a:close/>
                <a:moveTo>
                  <a:pt x="2132462" y="3294359"/>
                </a:moveTo>
                <a:cubicBezTo>
                  <a:pt x="2169108" y="3300303"/>
                  <a:pt x="2200421" y="3327485"/>
                  <a:pt x="2209772" y="3365811"/>
                </a:cubicBezTo>
                <a:cubicBezTo>
                  <a:pt x="2222250" y="3416912"/>
                  <a:pt x="2190941" y="3468452"/>
                  <a:pt x="2139839" y="3480930"/>
                </a:cubicBezTo>
                <a:cubicBezTo>
                  <a:pt x="1966265" y="3523307"/>
                  <a:pt x="1782261" y="3603279"/>
                  <a:pt x="1607716" y="3712197"/>
                </a:cubicBezTo>
                <a:cubicBezTo>
                  <a:pt x="1592028" y="3721979"/>
                  <a:pt x="1574607" y="3726646"/>
                  <a:pt x="1557385" y="3726646"/>
                </a:cubicBezTo>
                <a:cubicBezTo>
                  <a:pt x="1525610" y="3726646"/>
                  <a:pt x="1494559" y="3710759"/>
                  <a:pt x="1476499" y="3681812"/>
                </a:cubicBezTo>
                <a:cubicBezTo>
                  <a:pt x="1448648" y="3637188"/>
                  <a:pt x="1462250" y="3578437"/>
                  <a:pt x="1506874" y="3550586"/>
                </a:cubicBezTo>
                <a:cubicBezTo>
                  <a:pt x="1698394" y="3431067"/>
                  <a:pt x="1901648" y="3342989"/>
                  <a:pt x="2094653" y="3295869"/>
                </a:cubicBezTo>
                <a:cubicBezTo>
                  <a:pt x="2107438" y="3292757"/>
                  <a:pt x="2120246" y="3292378"/>
                  <a:pt x="2132462" y="3294359"/>
                </a:cubicBezTo>
                <a:close/>
                <a:moveTo>
                  <a:pt x="2292120" y="3057901"/>
                </a:moveTo>
                <a:cubicBezTo>
                  <a:pt x="2134087" y="3050075"/>
                  <a:pt x="1880993" y="3107343"/>
                  <a:pt x="1591256" y="3253882"/>
                </a:cubicBezTo>
                <a:cubicBezTo>
                  <a:pt x="1231240" y="3435962"/>
                  <a:pt x="921887" y="3699367"/>
                  <a:pt x="720681" y="3991346"/>
                </a:cubicBezTo>
                <a:lnTo>
                  <a:pt x="807520" y="3991070"/>
                </a:lnTo>
                <a:cubicBezTo>
                  <a:pt x="897684" y="3991070"/>
                  <a:pt x="1002383" y="4047410"/>
                  <a:pt x="1051350" y="4122115"/>
                </a:cubicBezTo>
                <a:lnTo>
                  <a:pt x="1193292" y="4338009"/>
                </a:lnTo>
                <a:cubicBezTo>
                  <a:pt x="1207465" y="4359630"/>
                  <a:pt x="1250985" y="4383110"/>
                  <a:pt x="1276674" y="4383110"/>
                </a:cubicBezTo>
                <a:cubicBezTo>
                  <a:pt x="1276750" y="4383110"/>
                  <a:pt x="1276807" y="4383110"/>
                  <a:pt x="1276874" y="4383110"/>
                </a:cubicBezTo>
                <a:lnTo>
                  <a:pt x="1535668" y="4382300"/>
                </a:lnTo>
                <a:cubicBezTo>
                  <a:pt x="1625679" y="4382300"/>
                  <a:pt x="1730264" y="4438640"/>
                  <a:pt x="1779232" y="4513345"/>
                </a:cubicBezTo>
                <a:lnTo>
                  <a:pt x="1834515" y="4597594"/>
                </a:lnTo>
                <a:cubicBezTo>
                  <a:pt x="1872110" y="4530385"/>
                  <a:pt x="1909696" y="4463777"/>
                  <a:pt x="1946548" y="4398492"/>
                </a:cubicBezTo>
                <a:cubicBezTo>
                  <a:pt x="2233136" y="3890667"/>
                  <a:pt x="2529488" y="3365554"/>
                  <a:pt x="2469309" y="3153584"/>
                </a:cubicBezTo>
                <a:cubicBezTo>
                  <a:pt x="2460498" y="3122561"/>
                  <a:pt x="2444153" y="3101883"/>
                  <a:pt x="2416302" y="3086528"/>
                </a:cubicBezTo>
                <a:cubicBezTo>
                  <a:pt x="2386913" y="3070350"/>
                  <a:pt x="2344798" y="3060509"/>
                  <a:pt x="2292120" y="3057901"/>
                </a:cubicBezTo>
                <a:close/>
                <a:moveTo>
                  <a:pt x="3137416" y="2198107"/>
                </a:moveTo>
                <a:cubicBezTo>
                  <a:pt x="3174407" y="2195038"/>
                  <a:pt x="3211365" y="2213881"/>
                  <a:pt x="3229689" y="2248814"/>
                </a:cubicBezTo>
                <a:cubicBezTo>
                  <a:pt x="3254111" y="2295391"/>
                  <a:pt x="3236147" y="2352960"/>
                  <a:pt x="3189570" y="2377392"/>
                </a:cubicBezTo>
                <a:lnTo>
                  <a:pt x="2951921" y="2502017"/>
                </a:lnTo>
                <a:lnTo>
                  <a:pt x="3189570" y="2626642"/>
                </a:lnTo>
                <a:cubicBezTo>
                  <a:pt x="3236156" y="2651074"/>
                  <a:pt x="3254111" y="2708643"/>
                  <a:pt x="3229689" y="2755220"/>
                </a:cubicBezTo>
                <a:cubicBezTo>
                  <a:pt x="3212658" y="2787691"/>
                  <a:pt x="3179530" y="2806255"/>
                  <a:pt x="3145250" y="2806255"/>
                </a:cubicBezTo>
                <a:cubicBezTo>
                  <a:pt x="3130343" y="2806255"/>
                  <a:pt x="3115217" y="2802750"/>
                  <a:pt x="3101101" y="2795339"/>
                </a:cubicBezTo>
                <a:lnTo>
                  <a:pt x="2702613" y="2586361"/>
                </a:lnTo>
                <a:cubicBezTo>
                  <a:pt x="2671248" y="2569921"/>
                  <a:pt x="2651607" y="2537431"/>
                  <a:pt x="2651607" y="2502017"/>
                </a:cubicBezTo>
                <a:cubicBezTo>
                  <a:pt x="2651607" y="2466603"/>
                  <a:pt x="2671248" y="2434113"/>
                  <a:pt x="2702613" y="2417673"/>
                </a:cubicBezTo>
                <a:lnTo>
                  <a:pt x="3101101" y="2208695"/>
                </a:lnTo>
                <a:cubicBezTo>
                  <a:pt x="3112750" y="2202587"/>
                  <a:pt x="3125085" y="2199130"/>
                  <a:pt x="3137416" y="2198107"/>
                </a:cubicBezTo>
                <a:close/>
                <a:moveTo>
                  <a:pt x="1262839" y="2198101"/>
                </a:moveTo>
                <a:cubicBezTo>
                  <a:pt x="1275168" y="2199126"/>
                  <a:pt x="1287499" y="2202585"/>
                  <a:pt x="1299143" y="2208695"/>
                </a:cubicBezTo>
                <a:lnTo>
                  <a:pt x="1697631" y="2417673"/>
                </a:lnTo>
                <a:cubicBezTo>
                  <a:pt x="1728997" y="2434113"/>
                  <a:pt x="1748637" y="2466603"/>
                  <a:pt x="1748637" y="2502017"/>
                </a:cubicBezTo>
                <a:cubicBezTo>
                  <a:pt x="1748637" y="2537431"/>
                  <a:pt x="1728997" y="2569921"/>
                  <a:pt x="1697631" y="2586361"/>
                </a:cubicBezTo>
                <a:lnTo>
                  <a:pt x="1299143" y="2795340"/>
                </a:lnTo>
                <a:cubicBezTo>
                  <a:pt x="1285027" y="2802741"/>
                  <a:pt x="1269892" y="2806255"/>
                  <a:pt x="1254995" y="2806255"/>
                </a:cubicBezTo>
                <a:cubicBezTo>
                  <a:pt x="1220704" y="2806255"/>
                  <a:pt x="1187586" y="2787691"/>
                  <a:pt x="1170555" y="2755220"/>
                </a:cubicBezTo>
                <a:cubicBezTo>
                  <a:pt x="1146133" y="2708643"/>
                  <a:pt x="1164097" y="2651074"/>
                  <a:pt x="1210675" y="2626642"/>
                </a:cubicBezTo>
                <a:lnTo>
                  <a:pt x="1448323" y="2502017"/>
                </a:lnTo>
                <a:lnTo>
                  <a:pt x="1210675" y="2377392"/>
                </a:lnTo>
                <a:cubicBezTo>
                  <a:pt x="1164088" y="2352960"/>
                  <a:pt x="1146133" y="2295391"/>
                  <a:pt x="1170555" y="2248814"/>
                </a:cubicBezTo>
                <a:cubicBezTo>
                  <a:pt x="1188887" y="2213874"/>
                  <a:pt x="1225852" y="2195029"/>
                  <a:pt x="1262839" y="2198101"/>
                </a:cubicBezTo>
                <a:close/>
                <a:moveTo>
                  <a:pt x="3930663" y="2006517"/>
                </a:moveTo>
                <a:lnTo>
                  <a:pt x="3930663" y="2492568"/>
                </a:lnTo>
                <a:cubicBezTo>
                  <a:pt x="3930663" y="2514390"/>
                  <a:pt x="3929891" y="2536488"/>
                  <a:pt x="3928501" y="2558777"/>
                </a:cubicBezTo>
                <a:lnTo>
                  <a:pt x="3963658" y="2558777"/>
                </a:lnTo>
                <a:cubicBezTo>
                  <a:pt x="4144213" y="2558777"/>
                  <a:pt x="4209755" y="2368829"/>
                  <a:pt x="4209755" y="2241156"/>
                </a:cubicBezTo>
                <a:cubicBezTo>
                  <a:pt x="4209755" y="2172843"/>
                  <a:pt x="4192686" y="2109273"/>
                  <a:pt x="4162920" y="2066753"/>
                </a:cubicBezTo>
                <a:cubicBezTo>
                  <a:pt x="4134555" y="2026224"/>
                  <a:pt x="4096931" y="2006517"/>
                  <a:pt x="4047897" y="2006517"/>
                </a:cubicBezTo>
                <a:close/>
                <a:moveTo>
                  <a:pt x="352358" y="2006517"/>
                </a:moveTo>
                <a:cubicBezTo>
                  <a:pt x="303324" y="2006517"/>
                  <a:pt x="265700" y="2026224"/>
                  <a:pt x="237334" y="2066753"/>
                </a:cubicBezTo>
                <a:cubicBezTo>
                  <a:pt x="207569" y="2109273"/>
                  <a:pt x="190500" y="2172843"/>
                  <a:pt x="190500" y="2241156"/>
                </a:cubicBezTo>
                <a:cubicBezTo>
                  <a:pt x="190500" y="2368829"/>
                  <a:pt x="256032" y="2558777"/>
                  <a:pt x="436588" y="2558777"/>
                </a:cubicBezTo>
                <a:lnTo>
                  <a:pt x="471888" y="2558777"/>
                </a:lnTo>
                <a:cubicBezTo>
                  <a:pt x="470545" y="2536536"/>
                  <a:pt x="469859" y="2514457"/>
                  <a:pt x="469859" y="2492568"/>
                </a:cubicBezTo>
                <a:lnTo>
                  <a:pt x="469859" y="2006517"/>
                </a:lnTo>
                <a:close/>
                <a:moveTo>
                  <a:pt x="2380141" y="190370"/>
                </a:moveTo>
                <a:cubicBezTo>
                  <a:pt x="1967189" y="186638"/>
                  <a:pt x="1681454" y="405082"/>
                  <a:pt x="1449324" y="582539"/>
                </a:cubicBezTo>
                <a:cubicBezTo>
                  <a:pt x="1419120" y="605628"/>
                  <a:pt x="1390593" y="627440"/>
                  <a:pt x="1362551" y="648166"/>
                </a:cubicBezTo>
                <a:cubicBezTo>
                  <a:pt x="1336843" y="667178"/>
                  <a:pt x="1303363" y="672017"/>
                  <a:pt x="1273302" y="661054"/>
                </a:cubicBezTo>
                <a:cubicBezTo>
                  <a:pt x="1120102" y="605170"/>
                  <a:pt x="1001401" y="644947"/>
                  <a:pt x="928773" y="688162"/>
                </a:cubicBezTo>
                <a:cubicBezTo>
                  <a:pt x="811778" y="757780"/>
                  <a:pt x="728796" y="887587"/>
                  <a:pt x="706831" y="1035386"/>
                </a:cubicBezTo>
                <a:cubicBezTo>
                  <a:pt x="668465" y="1294504"/>
                  <a:pt x="661768" y="1405709"/>
                  <a:pt x="660597" y="1698126"/>
                </a:cubicBezTo>
                <a:cubicBezTo>
                  <a:pt x="854516" y="1542011"/>
                  <a:pt x="1023137" y="1473136"/>
                  <a:pt x="1248566" y="1409738"/>
                </a:cubicBezTo>
                <a:cubicBezTo>
                  <a:pt x="1317755" y="1390393"/>
                  <a:pt x="1375677" y="1382687"/>
                  <a:pt x="1428026" y="1382687"/>
                </a:cubicBezTo>
                <a:cubicBezTo>
                  <a:pt x="1514980" y="1382687"/>
                  <a:pt x="1586560" y="1403937"/>
                  <a:pt x="1668970" y="1428397"/>
                </a:cubicBezTo>
                <a:cubicBezTo>
                  <a:pt x="1699632" y="1437503"/>
                  <a:pt x="1731331" y="1446914"/>
                  <a:pt x="1767116" y="1456267"/>
                </a:cubicBezTo>
                <a:cubicBezTo>
                  <a:pt x="2584923" y="1669942"/>
                  <a:pt x="2912659" y="1707994"/>
                  <a:pt x="3565588" y="1783794"/>
                </a:cubicBezTo>
                <a:cubicBezTo>
                  <a:pt x="3617471" y="1789814"/>
                  <a:pt x="3671402" y="1796072"/>
                  <a:pt x="3727799" y="1802682"/>
                </a:cubicBezTo>
                <a:lnTo>
                  <a:pt x="3681070" y="1373228"/>
                </a:lnTo>
                <a:cubicBezTo>
                  <a:pt x="3662963" y="1204350"/>
                  <a:pt x="3666954" y="1112520"/>
                  <a:pt x="3781215" y="999763"/>
                </a:cubicBezTo>
                <a:cubicBezTo>
                  <a:pt x="3804895" y="976474"/>
                  <a:pt x="3830108" y="954509"/>
                  <a:pt x="3854492" y="933259"/>
                </a:cubicBezTo>
                <a:cubicBezTo>
                  <a:pt x="3950837" y="849296"/>
                  <a:pt x="4042810" y="769162"/>
                  <a:pt x="4082272" y="590626"/>
                </a:cubicBezTo>
                <a:cubicBezTo>
                  <a:pt x="3772253" y="674170"/>
                  <a:pt x="3630616" y="712222"/>
                  <a:pt x="3276753" y="493880"/>
                </a:cubicBezTo>
                <a:cubicBezTo>
                  <a:pt x="2921483" y="274831"/>
                  <a:pt x="2627913" y="192609"/>
                  <a:pt x="2380141" y="190370"/>
                </a:cubicBezTo>
                <a:close/>
                <a:moveTo>
                  <a:pt x="2402381" y="340"/>
                </a:moveTo>
                <a:cubicBezTo>
                  <a:pt x="2706743" y="7165"/>
                  <a:pt x="3028181" y="116836"/>
                  <a:pt x="3376746" y="331755"/>
                </a:cubicBezTo>
                <a:cubicBezTo>
                  <a:pt x="3660715" y="506949"/>
                  <a:pt x="3732190" y="487680"/>
                  <a:pt x="4033047" y="406612"/>
                </a:cubicBezTo>
                <a:cubicBezTo>
                  <a:pt x="4074214" y="395516"/>
                  <a:pt x="4120887" y="382943"/>
                  <a:pt x="4171750" y="369960"/>
                </a:cubicBezTo>
                <a:cubicBezTo>
                  <a:pt x="4201249" y="362435"/>
                  <a:pt x="4232539" y="369446"/>
                  <a:pt x="4255999" y="388839"/>
                </a:cubicBezTo>
                <a:cubicBezTo>
                  <a:pt x="4279459" y="408232"/>
                  <a:pt x="4292222" y="437664"/>
                  <a:pt x="4290375" y="468039"/>
                </a:cubicBezTo>
                <a:cubicBezTo>
                  <a:pt x="4268600" y="825055"/>
                  <a:pt x="4101579" y="970597"/>
                  <a:pt x="3979631" y="1076868"/>
                </a:cubicBezTo>
                <a:cubicBezTo>
                  <a:pt x="3956352" y="1097156"/>
                  <a:pt x="3934358" y="1116311"/>
                  <a:pt x="3914880" y="1135465"/>
                </a:cubicBezTo>
                <a:cubicBezTo>
                  <a:pt x="3864350" y="1185319"/>
                  <a:pt x="3854196" y="1201178"/>
                  <a:pt x="3870455" y="1352769"/>
                </a:cubicBezTo>
                <a:lnTo>
                  <a:pt x="3920862" y="1816027"/>
                </a:lnTo>
                <a:lnTo>
                  <a:pt x="4047897" y="1816027"/>
                </a:lnTo>
                <a:cubicBezTo>
                  <a:pt x="4158853" y="1816027"/>
                  <a:pt x="4255113" y="1866280"/>
                  <a:pt x="4318988" y="1957521"/>
                </a:cubicBezTo>
                <a:cubicBezTo>
                  <a:pt x="4371375" y="2032387"/>
                  <a:pt x="4400236" y="2133123"/>
                  <a:pt x="4400236" y="2241185"/>
                </a:cubicBezTo>
                <a:cubicBezTo>
                  <a:pt x="4400236" y="2487501"/>
                  <a:pt x="4247226" y="2749296"/>
                  <a:pt x="3963658" y="2749296"/>
                </a:cubicBezTo>
                <a:lnTo>
                  <a:pt x="3901183" y="2749296"/>
                </a:lnTo>
                <a:cubicBezTo>
                  <a:pt x="3857254" y="2948254"/>
                  <a:pt x="3765147" y="3156908"/>
                  <a:pt x="3631302" y="3356438"/>
                </a:cubicBezTo>
                <a:cubicBezTo>
                  <a:pt x="3612918" y="3383832"/>
                  <a:pt x="3582791" y="3398634"/>
                  <a:pt x="3552120" y="3398634"/>
                </a:cubicBezTo>
                <a:cubicBezTo>
                  <a:pt x="3533870" y="3398634"/>
                  <a:pt x="3515440" y="3393405"/>
                  <a:pt x="3499152" y="3382480"/>
                </a:cubicBezTo>
                <a:cubicBezTo>
                  <a:pt x="3455470" y="3353181"/>
                  <a:pt x="3443812" y="3294011"/>
                  <a:pt x="3473110" y="3250330"/>
                </a:cubicBezTo>
                <a:cubicBezTo>
                  <a:pt x="3645332" y="2993574"/>
                  <a:pt x="3740172" y="2724473"/>
                  <a:pt x="3740172" y="2492597"/>
                </a:cubicBezTo>
                <a:lnTo>
                  <a:pt x="3740172" y="1995954"/>
                </a:lnTo>
                <a:cubicBezTo>
                  <a:pt x="3671249" y="1987848"/>
                  <a:pt x="3605917" y="1980257"/>
                  <a:pt x="3543624" y="1973027"/>
                </a:cubicBezTo>
                <a:cubicBezTo>
                  <a:pt x="2881856" y="1896199"/>
                  <a:pt x="2549690" y="1857641"/>
                  <a:pt x="1718958" y="1640576"/>
                </a:cubicBezTo>
                <a:cubicBezTo>
                  <a:pt x="1680134" y="1630432"/>
                  <a:pt x="1645415" y="1620126"/>
                  <a:pt x="1614773" y="1611029"/>
                </a:cubicBezTo>
                <a:cubicBezTo>
                  <a:pt x="1492491" y="1574739"/>
                  <a:pt x="1431084" y="1556518"/>
                  <a:pt x="1300001" y="1593170"/>
                </a:cubicBezTo>
                <a:cubicBezTo>
                  <a:pt x="1050550" y="1663331"/>
                  <a:pt x="887235" y="1736683"/>
                  <a:pt x="660340" y="1951844"/>
                </a:cubicBezTo>
                <a:lnTo>
                  <a:pt x="660340" y="2492587"/>
                </a:lnTo>
                <a:cubicBezTo>
                  <a:pt x="660340" y="2769517"/>
                  <a:pt x="797271" y="3099463"/>
                  <a:pt x="1029891" y="3389747"/>
                </a:cubicBezTo>
                <a:cubicBezTo>
                  <a:pt x="1174556" y="3273742"/>
                  <a:pt x="1334748" y="3170177"/>
                  <a:pt x="1505283" y="3083928"/>
                </a:cubicBezTo>
                <a:cubicBezTo>
                  <a:pt x="1923583" y="2872378"/>
                  <a:pt x="2307870" y="2809437"/>
                  <a:pt x="2508199" y="2919708"/>
                </a:cubicBezTo>
                <a:cubicBezTo>
                  <a:pt x="2581142" y="2959913"/>
                  <a:pt x="2629700" y="3021101"/>
                  <a:pt x="2652541" y="3101587"/>
                </a:cubicBezTo>
                <a:cubicBezTo>
                  <a:pt x="2713530" y="3316405"/>
                  <a:pt x="2576760" y="3641083"/>
                  <a:pt x="2359438" y="4047201"/>
                </a:cubicBezTo>
                <a:cubicBezTo>
                  <a:pt x="2426475" y="4034771"/>
                  <a:pt x="2497169" y="4014597"/>
                  <a:pt x="2574446" y="3985965"/>
                </a:cubicBezTo>
                <a:cubicBezTo>
                  <a:pt x="2682869" y="3945607"/>
                  <a:pt x="2791320" y="3890448"/>
                  <a:pt x="2896658" y="3822058"/>
                </a:cubicBezTo>
                <a:cubicBezTo>
                  <a:pt x="2940777" y="3793417"/>
                  <a:pt x="2999765" y="3805952"/>
                  <a:pt x="3028398" y="3850071"/>
                </a:cubicBezTo>
                <a:cubicBezTo>
                  <a:pt x="3057049" y="3894191"/>
                  <a:pt x="3044514" y="3953170"/>
                  <a:pt x="3000385" y="3981821"/>
                </a:cubicBezTo>
                <a:cubicBezTo>
                  <a:pt x="2883370" y="4057802"/>
                  <a:pt x="2762374" y="4119276"/>
                  <a:pt x="2640759" y="4164539"/>
                </a:cubicBezTo>
                <a:cubicBezTo>
                  <a:pt x="2496617" y="4217927"/>
                  <a:pt x="2370334" y="4245988"/>
                  <a:pt x="2247500" y="4251712"/>
                </a:cubicBezTo>
                <a:cubicBezTo>
                  <a:pt x="2204228" y="4329436"/>
                  <a:pt x="2159022" y="4409579"/>
                  <a:pt x="2112436" y="4492123"/>
                </a:cubicBezTo>
                <a:cubicBezTo>
                  <a:pt x="2050733" y="4601470"/>
                  <a:pt x="1986915" y="4714532"/>
                  <a:pt x="1924755" y="4827489"/>
                </a:cubicBezTo>
                <a:cubicBezTo>
                  <a:pt x="1908648" y="4856750"/>
                  <a:pt x="1878387" y="4875447"/>
                  <a:pt x="1845002" y="4876743"/>
                </a:cubicBezTo>
                <a:cubicBezTo>
                  <a:pt x="1843764" y="4876790"/>
                  <a:pt x="1842526" y="4876809"/>
                  <a:pt x="1841297" y="4876809"/>
                </a:cubicBezTo>
                <a:cubicBezTo>
                  <a:pt x="1809293" y="4876809"/>
                  <a:pt x="1779318" y="4860722"/>
                  <a:pt x="1761677" y="4833823"/>
                </a:cubicBezTo>
                <a:lnTo>
                  <a:pt x="1619936" y="4617834"/>
                </a:lnTo>
                <a:cubicBezTo>
                  <a:pt x="1605848" y="4596355"/>
                  <a:pt x="1561910" y="4572809"/>
                  <a:pt x="1535954" y="4572809"/>
                </a:cubicBezTo>
                <a:lnTo>
                  <a:pt x="1277607" y="4573619"/>
                </a:lnTo>
                <a:lnTo>
                  <a:pt x="1276617" y="4573619"/>
                </a:lnTo>
                <a:cubicBezTo>
                  <a:pt x="1187291" y="4573619"/>
                  <a:pt x="1083107" y="4517421"/>
                  <a:pt x="1034044" y="4442574"/>
                </a:cubicBezTo>
                <a:lnTo>
                  <a:pt x="892102" y="4226690"/>
                </a:lnTo>
                <a:cubicBezTo>
                  <a:pt x="877976" y="4205135"/>
                  <a:pt x="833895" y="4181589"/>
                  <a:pt x="807806" y="4181589"/>
                </a:cubicBezTo>
                <a:lnTo>
                  <a:pt x="549726" y="4182398"/>
                </a:lnTo>
                <a:lnTo>
                  <a:pt x="549431" y="4182398"/>
                </a:lnTo>
                <a:cubicBezTo>
                  <a:pt x="515798" y="4182398"/>
                  <a:pt x="484661" y="4164654"/>
                  <a:pt x="467497" y="4135717"/>
                </a:cubicBezTo>
                <a:cubicBezTo>
                  <a:pt x="450294" y="4106684"/>
                  <a:pt x="449732" y="4070727"/>
                  <a:pt x="466020" y="4041171"/>
                </a:cubicBezTo>
                <a:cubicBezTo>
                  <a:pt x="568919" y="3854472"/>
                  <a:pt x="712661" y="3675392"/>
                  <a:pt x="885606" y="3514420"/>
                </a:cubicBezTo>
                <a:cubicBezTo>
                  <a:pt x="688219" y="3270285"/>
                  <a:pt x="554393" y="3003899"/>
                  <a:pt x="498862" y="2749277"/>
                </a:cubicBezTo>
                <a:lnTo>
                  <a:pt x="436578" y="2749277"/>
                </a:lnTo>
                <a:cubicBezTo>
                  <a:pt x="153010" y="2749277"/>
                  <a:pt x="0" y="2487482"/>
                  <a:pt x="0" y="2241165"/>
                </a:cubicBezTo>
                <a:cubicBezTo>
                  <a:pt x="0" y="2133123"/>
                  <a:pt x="28861" y="2032396"/>
                  <a:pt x="81258" y="1957530"/>
                </a:cubicBezTo>
                <a:cubicBezTo>
                  <a:pt x="145132" y="1866290"/>
                  <a:pt x="241392" y="1816036"/>
                  <a:pt x="352349" y="1816036"/>
                </a:cubicBezTo>
                <a:lnTo>
                  <a:pt x="469878" y="1816036"/>
                </a:lnTo>
                <a:cubicBezTo>
                  <a:pt x="470106" y="1428997"/>
                  <a:pt x="473364" y="1311659"/>
                  <a:pt x="518398" y="1007430"/>
                </a:cubicBezTo>
                <a:cubicBezTo>
                  <a:pt x="548707" y="803567"/>
                  <a:pt x="665712" y="623030"/>
                  <a:pt x="831380" y="524456"/>
                </a:cubicBezTo>
                <a:cubicBezTo>
                  <a:pt x="969435" y="442322"/>
                  <a:pt x="1129837" y="422119"/>
                  <a:pt x="1288104" y="465915"/>
                </a:cubicBezTo>
                <a:cubicBezTo>
                  <a:pt x="1302877" y="454723"/>
                  <a:pt x="1318022" y="443141"/>
                  <a:pt x="1333643" y="431206"/>
                </a:cubicBezTo>
                <a:cubicBezTo>
                  <a:pt x="1528220" y="282444"/>
                  <a:pt x="1770383" y="97316"/>
                  <a:pt x="2103339" y="27708"/>
                </a:cubicBezTo>
                <a:cubicBezTo>
                  <a:pt x="2201371" y="7218"/>
                  <a:pt x="2300927" y="-1935"/>
                  <a:pt x="2402381" y="340"/>
                </a:cubicBezTo>
                <a:close/>
              </a:path>
            </a:pathLst>
          </a:custGeom>
          <a:solidFill>
            <a:schemeClr val="tx1">
              <a:lumMod val="75000"/>
              <a:lumOff val="25000"/>
            </a:schemeClr>
          </a:solidFill>
          <a:ln w="76200"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 name="PpSubtitle">
            <a:extLst>
              <a:ext uri="{FF2B5EF4-FFF2-40B4-BE49-F238E27FC236}">
                <a16:creationId xmlns:a16="http://schemas.microsoft.com/office/drawing/2014/main" id="{1F164EDA-CF1B-44DE-80AB-F4211CA12D29}"/>
              </a:ext>
            </a:extLst>
          </p:cNvPr>
          <p:cNvSpPr txBox="1"/>
          <p:nvPr/>
        </p:nvSpPr>
        <p:spPr>
          <a:xfrm>
            <a:off x="10164472" y="5462929"/>
            <a:ext cx="1010661" cy="220317"/>
          </a:xfrm>
          <a:prstGeom prst="rect">
            <a:avLst/>
          </a:prstGeom>
          <a:noFill/>
        </p:spPr>
        <p:txBody>
          <a:bodyPr wrap="none" lIns="0" tIns="0" rIns="0" bIns="0" rtlCol="0" anchor="t" anchorCtr="0">
            <a:spAutoFit/>
          </a:bodyPr>
          <a:lstStyle/>
          <a:p>
            <a:pPr algn="ctr">
              <a:lnSpc>
                <a:spcPct val="107000"/>
              </a:lnSpc>
              <a:spcAft>
                <a:spcPts val="800"/>
              </a:spcAft>
            </a:pPr>
            <a:r>
              <a:rPr lang="en-US" sz="1400" b="1" spc="130" dirty="0">
                <a:solidFill>
                  <a:schemeClr val="tx1">
                    <a:lumMod val="65000"/>
                    <a:lumOff val="35000"/>
                  </a:schemeClr>
                </a:solidFill>
                <a:latin typeface="Patrick Hand" panose="00000500000000000000" pitchFamily="2" charset="0"/>
                <a:cs typeface="Arial" panose="020B0604020202020204" pitchFamily="34" charset="0"/>
              </a:rPr>
              <a:t>Quarantine</a:t>
            </a:r>
            <a:endParaRPr lang="en-ID" sz="1400" b="1" spc="130" dirty="0">
              <a:solidFill>
                <a:schemeClr val="tx1">
                  <a:lumMod val="65000"/>
                  <a:lumOff val="35000"/>
                </a:schemeClr>
              </a:solidFill>
              <a:latin typeface="Patrick Hand" panose="00000500000000000000" pitchFamily="2" charset="0"/>
              <a:cs typeface="Arial" panose="020B0604020202020204" pitchFamily="34" charset="0"/>
            </a:endParaRPr>
          </a:p>
        </p:txBody>
      </p:sp>
      <p:sp>
        <p:nvSpPr>
          <p:cNvPr id="36" name="PpSubtitle">
            <a:extLst>
              <a:ext uri="{FF2B5EF4-FFF2-40B4-BE49-F238E27FC236}">
                <a16:creationId xmlns:a16="http://schemas.microsoft.com/office/drawing/2014/main" id="{B1317727-2EC8-47C2-A20B-CF0B79484390}"/>
              </a:ext>
            </a:extLst>
          </p:cNvPr>
          <p:cNvSpPr txBox="1"/>
          <p:nvPr/>
        </p:nvSpPr>
        <p:spPr>
          <a:xfrm>
            <a:off x="9155811" y="5462929"/>
            <a:ext cx="701026" cy="220317"/>
          </a:xfrm>
          <a:prstGeom prst="rect">
            <a:avLst/>
          </a:prstGeom>
          <a:noFill/>
        </p:spPr>
        <p:txBody>
          <a:bodyPr wrap="none" lIns="0" tIns="0" rIns="0" bIns="0" rtlCol="0" anchor="t" anchorCtr="0">
            <a:spAutoFit/>
          </a:bodyPr>
          <a:lstStyle/>
          <a:p>
            <a:pPr algn="ctr">
              <a:lnSpc>
                <a:spcPct val="107000"/>
              </a:lnSpc>
              <a:spcAft>
                <a:spcPts val="800"/>
              </a:spcAft>
            </a:pPr>
            <a:r>
              <a:rPr lang="en-US" sz="1400" b="1" spc="130" dirty="0">
                <a:solidFill>
                  <a:schemeClr val="tx1">
                    <a:lumMod val="65000"/>
                    <a:lumOff val="35000"/>
                  </a:schemeClr>
                </a:solidFill>
                <a:latin typeface="Patrick Hand" panose="00000500000000000000" pitchFamily="2" charset="0"/>
                <a:cs typeface="Arial" panose="020B0604020202020204" pitchFamily="34" charset="0"/>
              </a:rPr>
              <a:t>Restrict</a:t>
            </a:r>
            <a:endParaRPr lang="en-ID" sz="1400" b="1" spc="130" dirty="0">
              <a:solidFill>
                <a:schemeClr val="tx1">
                  <a:lumMod val="65000"/>
                  <a:lumOff val="35000"/>
                </a:schemeClr>
              </a:solidFill>
              <a:latin typeface="Patrick Hand" panose="00000500000000000000" pitchFamily="2" charset="0"/>
              <a:cs typeface="Arial" panose="020B0604020202020204" pitchFamily="34" charset="0"/>
            </a:endParaRPr>
          </a:p>
        </p:txBody>
      </p:sp>
      <p:sp>
        <p:nvSpPr>
          <p:cNvPr id="37" name="PpSubtitle">
            <a:extLst>
              <a:ext uri="{FF2B5EF4-FFF2-40B4-BE49-F238E27FC236}">
                <a16:creationId xmlns:a16="http://schemas.microsoft.com/office/drawing/2014/main" id="{5731192C-2721-457E-80C3-D34980CFFBAC}"/>
              </a:ext>
            </a:extLst>
          </p:cNvPr>
          <p:cNvSpPr txBox="1"/>
          <p:nvPr/>
        </p:nvSpPr>
        <p:spPr>
          <a:xfrm>
            <a:off x="8013366" y="5462929"/>
            <a:ext cx="658963" cy="220317"/>
          </a:xfrm>
          <a:prstGeom prst="rect">
            <a:avLst/>
          </a:prstGeom>
          <a:noFill/>
        </p:spPr>
        <p:txBody>
          <a:bodyPr wrap="none" lIns="0" tIns="0" rIns="0" bIns="0" rtlCol="0" anchor="t" anchorCtr="0">
            <a:spAutoFit/>
          </a:bodyPr>
          <a:lstStyle/>
          <a:p>
            <a:pPr algn="ctr">
              <a:lnSpc>
                <a:spcPct val="107000"/>
              </a:lnSpc>
              <a:spcAft>
                <a:spcPts val="800"/>
              </a:spcAft>
            </a:pPr>
            <a:r>
              <a:rPr lang="en-US" sz="1400" b="1" spc="130" dirty="0">
                <a:solidFill>
                  <a:schemeClr val="tx1">
                    <a:lumMod val="65000"/>
                    <a:lumOff val="35000"/>
                  </a:schemeClr>
                </a:solidFill>
                <a:latin typeface="Patrick Hand" panose="00000500000000000000" pitchFamily="2" charset="0"/>
                <a:cs typeface="Arial" panose="020B0604020202020204" pitchFamily="34" charset="0"/>
              </a:rPr>
              <a:t>Protect</a:t>
            </a:r>
            <a:endParaRPr lang="en-ID" sz="1400" b="1" spc="130" dirty="0">
              <a:solidFill>
                <a:schemeClr val="tx1">
                  <a:lumMod val="65000"/>
                  <a:lumOff val="35000"/>
                </a:schemeClr>
              </a:solidFill>
              <a:latin typeface="Patrick Hand" panose="00000500000000000000" pitchFamily="2" charset="0"/>
              <a:cs typeface="Arial" panose="020B0604020202020204" pitchFamily="34" charset="0"/>
            </a:endParaRPr>
          </a:p>
        </p:txBody>
      </p:sp>
      <p:sp>
        <p:nvSpPr>
          <p:cNvPr id="38" name="PpSubtitle">
            <a:extLst>
              <a:ext uri="{FF2B5EF4-FFF2-40B4-BE49-F238E27FC236}">
                <a16:creationId xmlns:a16="http://schemas.microsoft.com/office/drawing/2014/main" id="{C97A90E6-9851-4DFC-9177-886F2208692D}"/>
              </a:ext>
            </a:extLst>
          </p:cNvPr>
          <p:cNvSpPr txBox="1"/>
          <p:nvPr/>
        </p:nvSpPr>
        <p:spPr>
          <a:xfrm>
            <a:off x="6879127" y="5462929"/>
            <a:ext cx="600485" cy="220317"/>
          </a:xfrm>
          <a:prstGeom prst="rect">
            <a:avLst/>
          </a:prstGeom>
          <a:noFill/>
        </p:spPr>
        <p:txBody>
          <a:bodyPr wrap="none" lIns="0" tIns="0" rIns="0" bIns="0" rtlCol="0" anchor="t" anchorCtr="0">
            <a:spAutoFit/>
          </a:bodyPr>
          <a:lstStyle/>
          <a:p>
            <a:pPr algn="ctr">
              <a:lnSpc>
                <a:spcPct val="107000"/>
              </a:lnSpc>
              <a:spcAft>
                <a:spcPts val="800"/>
              </a:spcAft>
            </a:pPr>
            <a:r>
              <a:rPr lang="en-US" sz="1400" b="1" spc="130" dirty="0">
                <a:solidFill>
                  <a:schemeClr val="tx1">
                    <a:lumMod val="65000"/>
                    <a:lumOff val="35000"/>
                  </a:schemeClr>
                </a:solidFill>
                <a:latin typeface="Patrick Hand" panose="00000500000000000000" pitchFamily="2" charset="0"/>
                <a:cs typeface="Arial" panose="020B0604020202020204" pitchFamily="34" charset="0"/>
              </a:rPr>
              <a:t>Known</a:t>
            </a:r>
            <a:endParaRPr lang="en-ID" sz="1400" b="1" spc="130" dirty="0">
              <a:solidFill>
                <a:schemeClr val="tx1">
                  <a:lumMod val="65000"/>
                  <a:lumOff val="35000"/>
                </a:schemeClr>
              </a:solidFill>
              <a:latin typeface="Patrick Hand" panose="00000500000000000000" pitchFamily="2" charset="0"/>
              <a:cs typeface="Arial" panose="020B0604020202020204" pitchFamily="34" charset="0"/>
            </a:endParaRPr>
          </a:p>
        </p:txBody>
      </p:sp>
      <p:sp>
        <p:nvSpPr>
          <p:cNvPr id="43" name="Shape">
            <a:extLst>
              <a:ext uri="{FF2B5EF4-FFF2-40B4-BE49-F238E27FC236}">
                <a16:creationId xmlns:a16="http://schemas.microsoft.com/office/drawing/2014/main" id="{B0EBF431-913B-405F-AD03-250D30153D36}"/>
              </a:ext>
            </a:extLst>
          </p:cNvPr>
          <p:cNvSpPr>
            <a:spLocks noChangeAspect="1"/>
          </p:cNvSpPr>
          <p:nvPr/>
        </p:nvSpPr>
        <p:spPr>
          <a:xfrm>
            <a:off x="4715487" y="1237392"/>
            <a:ext cx="467845" cy="477108"/>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44" name="Shape">
            <a:extLst>
              <a:ext uri="{FF2B5EF4-FFF2-40B4-BE49-F238E27FC236}">
                <a16:creationId xmlns:a16="http://schemas.microsoft.com/office/drawing/2014/main" id="{9DD4459A-9DEB-4AF2-B1BF-EBD4703F6F06}"/>
              </a:ext>
            </a:extLst>
          </p:cNvPr>
          <p:cNvSpPr>
            <a:spLocks noChangeAspect="1"/>
          </p:cNvSpPr>
          <p:nvPr/>
        </p:nvSpPr>
        <p:spPr>
          <a:xfrm>
            <a:off x="444391" y="6178121"/>
            <a:ext cx="467845" cy="477108"/>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grpSp>
        <p:nvGrpSpPr>
          <p:cNvPr id="45" name="Shape">
            <a:extLst>
              <a:ext uri="{FF2B5EF4-FFF2-40B4-BE49-F238E27FC236}">
                <a16:creationId xmlns:a16="http://schemas.microsoft.com/office/drawing/2014/main" id="{EEB9DC84-7541-4578-B7DC-683EA6538FB7}"/>
              </a:ext>
            </a:extLst>
          </p:cNvPr>
          <p:cNvGrpSpPr>
            <a:grpSpLocks noChangeAspect="1"/>
          </p:cNvGrpSpPr>
          <p:nvPr/>
        </p:nvGrpSpPr>
        <p:grpSpPr>
          <a:xfrm rot="21349759">
            <a:off x="-460345" y="537593"/>
            <a:ext cx="2745161" cy="2686309"/>
            <a:chOff x="1847050" y="663755"/>
            <a:chExt cx="5641903" cy="5520946"/>
          </a:xfrm>
        </p:grpSpPr>
        <p:sp>
          <p:nvSpPr>
            <p:cNvPr id="46" name="Freeform: Shape 45">
              <a:extLst>
                <a:ext uri="{FF2B5EF4-FFF2-40B4-BE49-F238E27FC236}">
                  <a16:creationId xmlns:a16="http://schemas.microsoft.com/office/drawing/2014/main" id="{006EE48D-8B85-4E68-8C45-53BE40FE3828}"/>
                </a:ext>
              </a:extLst>
            </p:cNvPr>
            <p:cNvSpPr/>
            <p:nvPr/>
          </p:nvSpPr>
          <p:spPr>
            <a:xfrm>
              <a:off x="4723047" y="1512338"/>
              <a:ext cx="461031" cy="582487"/>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4000">
                  <a:schemeClr val="accent3"/>
                </a:gs>
                <a:gs pos="40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7" name="Freeform: Shape 46">
              <a:extLst>
                <a:ext uri="{FF2B5EF4-FFF2-40B4-BE49-F238E27FC236}">
                  <a16:creationId xmlns:a16="http://schemas.microsoft.com/office/drawing/2014/main" id="{8AC5CB0E-B621-43E3-AD52-C84693B13542}"/>
                </a:ext>
              </a:extLst>
            </p:cNvPr>
            <p:cNvSpPr/>
            <p:nvPr/>
          </p:nvSpPr>
          <p:spPr>
            <a:xfrm>
              <a:off x="4968051" y="1508877"/>
              <a:ext cx="208983" cy="71686"/>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8" name="Freeform: Shape 47">
              <a:extLst>
                <a:ext uri="{FF2B5EF4-FFF2-40B4-BE49-F238E27FC236}">
                  <a16:creationId xmlns:a16="http://schemas.microsoft.com/office/drawing/2014/main" id="{BE6FF64C-0EE9-45D4-88A8-E09AF9D136EC}"/>
                </a:ext>
              </a:extLst>
            </p:cNvPr>
            <p:cNvSpPr/>
            <p:nvPr/>
          </p:nvSpPr>
          <p:spPr>
            <a:xfrm>
              <a:off x="6020833" y="3817122"/>
              <a:ext cx="633442" cy="495735"/>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4000">
                  <a:schemeClr val="accent3"/>
                </a:gs>
                <a:gs pos="36000">
                  <a:schemeClr val="accent1"/>
                </a:gs>
                <a:gs pos="100000">
                  <a:schemeClr val="accent2"/>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9" name="Freeform: Shape 48">
              <a:extLst>
                <a:ext uri="{FF2B5EF4-FFF2-40B4-BE49-F238E27FC236}">
                  <a16:creationId xmlns:a16="http://schemas.microsoft.com/office/drawing/2014/main" id="{5005750C-4FF4-4496-846E-09C62513A2C5}"/>
                </a:ext>
              </a:extLst>
            </p:cNvPr>
            <p:cNvSpPr/>
            <p:nvPr/>
          </p:nvSpPr>
          <p:spPr>
            <a:xfrm>
              <a:off x="6561778" y="4117915"/>
              <a:ext cx="92497" cy="192561"/>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0" name="Freeform: Shape 49">
              <a:extLst>
                <a:ext uri="{FF2B5EF4-FFF2-40B4-BE49-F238E27FC236}">
                  <a16:creationId xmlns:a16="http://schemas.microsoft.com/office/drawing/2014/main" id="{25AF47F3-0182-4E5E-AB68-B983163D4DBA}"/>
                </a:ext>
              </a:extLst>
            </p:cNvPr>
            <p:cNvSpPr/>
            <p:nvPr/>
          </p:nvSpPr>
          <p:spPr>
            <a:xfrm>
              <a:off x="1850554" y="3295581"/>
              <a:ext cx="1266635" cy="845058"/>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4000">
                  <a:schemeClr val="accent3"/>
                </a:gs>
                <a:gs pos="66000">
                  <a:schemeClr val="accent1"/>
                </a:gs>
                <a:gs pos="100000">
                  <a:schemeClr val="accent1"/>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1" name="Freeform: Shape 50">
              <a:extLst>
                <a:ext uri="{FF2B5EF4-FFF2-40B4-BE49-F238E27FC236}">
                  <a16:creationId xmlns:a16="http://schemas.microsoft.com/office/drawing/2014/main" id="{2F40C3B5-D512-4388-A58A-9CCDE8D054E1}"/>
                </a:ext>
              </a:extLst>
            </p:cNvPr>
            <p:cNvSpPr/>
            <p:nvPr/>
          </p:nvSpPr>
          <p:spPr>
            <a:xfrm>
              <a:off x="1847050" y="3783767"/>
              <a:ext cx="147008" cy="359299"/>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2" name="Freeform: Shape 51">
              <a:extLst>
                <a:ext uri="{FF2B5EF4-FFF2-40B4-BE49-F238E27FC236}">
                  <a16:creationId xmlns:a16="http://schemas.microsoft.com/office/drawing/2014/main" id="{ED84F791-A0DC-4016-863C-44A3AA85B160}"/>
                </a:ext>
              </a:extLst>
            </p:cNvPr>
            <p:cNvSpPr/>
            <p:nvPr/>
          </p:nvSpPr>
          <p:spPr>
            <a:xfrm>
              <a:off x="5142706" y="986429"/>
              <a:ext cx="1136555" cy="1326715"/>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4000">
                  <a:schemeClr val="accent3"/>
                </a:gs>
                <a:gs pos="68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3" name="Freeform: Shape 52">
              <a:extLst>
                <a:ext uri="{FF2B5EF4-FFF2-40B4-BE49-F238E27FC236}">
                  <a16:creationId xmlns:a16="http://schemas.microsoft.com/office/drawing/2014/main" id="{FC900C23-1139-4B25-BE99-09CE7BEA16DE}"/>
                </a:ext>
              </a:extLst>
            </p:cNvPr>
            <p:cNvSpPr/>
            <p:nvPr/>
          </p:nvSpPr>
          <p:spPr>
            <a:xfrm>
              <a:off x="5926227" y="986429"/>
              <a:ext cx="353762" cy="235120"/>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4" name="Freeform: Shape 53">
              <a:extLst>
                <a:ext uri="{FF2B5EF4-FFF2-40B4-BE49-F238E27FC236}">
                  <a16:creationId xmlns:a16="http://schemas.microsoft.com/office/drawing/2014/main" id="{399FE537-BFC5-4995-83EB-AE8E4F884E09}"/>
                </a:ext>
              </a:extLst>
            </p:cNvPr>
            <p:cNvSpPr/>
            <p:nvPr/>
          </p:nvSpPr>
          <p:spPr>
            <a:xfrm>
              <a:off x="4017150" y="663755"/>
              <a:ext cx="824761" cy="1176366"/>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4000">
                  <a:schemeClr val="accent3"/>
                </a:gs>
                <a:gs pos="68000">
                  <a:schemeClr val="accent1"/>
                </a:gs>
                <a:gs pos="100000">
                  <a:schemeClr val="accent2"/>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5" name="Freeform: Shape 54">
              <a:extLst>
                <a:ext uri="{FF2B5EF4-FFF2-40B4-BE49-F238E27FC236}">
                  <a16:creationId xmlns:a16="http://schemas.microsoft.com/office/drawing/2014/main" id="{DF6E61C7-4562-4FFB-A5F3-E63A346DEF4B}"/>
                </a:ext>
              </a:extLst>
            </p:cNvPr>
            <p:cNvSpPr/>
            <p:nvPr/>
          </p:nvSpPr>
          <p:spPr>
            <a:xfrm>
              <a:off x="4133375" y="668607"/>
              <a:ext cx="371350" cy="109028"/>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6" name="Freeform: Shape 55">
              <a:extLst>
                <a:ext uri="{FF2B5EF4-FFF2-40B4-BE49-F238E27FC236}">
                  <a16:creationId xmlns:a16="http://schemas.microsoft.com/office/drawing/2014/main" id="{FAECD954-FC7D-4365-B8ED-1520E3350F3A}"/>
                </a:ext>
              </a:extLst>
            </p:cNvPr>
            <p:cNvSpPr/>
            <p:nvPr/>
          </p:nvSpPr>
          <p:spPr>
            <a:xfrm rot="21024997">
              <a:off x="6225176" y="2561848"/>
              <a:ext cx="1263777" cy="805355"/>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4000">
                  <a:schemeClr val="accent3"/>
                </a:gs>
                <a:gs pos="66000">
                  <a:schemeClr val="accent1"/>
                </a:gs>
                <a:gs pos="100000">
                  <a:schemeClr val="accent1"/>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7" name="Freeform: Shape 56">
              <a:extLst>
                <a:ext uri="{FF2B5EF4-FFF2-40B4-BE49-F238E27FC236}">
                  <a16:creationId xmlns:a16="http://schemas.microsoft.com/office/drawing/2014/main" id="{383E131C-4819-4CC3-95E1-C3C37331FF00}"/>
                </a:ext>
              </a:extLst>
            </p:cNvPr>
            <p:cNvSpPr/>
            <p:nvPr/>
          </p:nvSpPr>
          <p:spPr>
            <a:xfrm rot="21024997">
              <a:off x="7322906" y="2513392"/>
              <a:ext cx="127080" cy="362666"/>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8" name="Freeform: Shape 57">
              <a:extLst>
                <a:ext uri="{FF2B5EF4-FFF2-40B4-BE49-F238E27FC236}">
                  <a16:creationId xmlns:a16="http://schemas.microsoft.com/office/drawing/2014/main" id="{2142689D-0F01-4E90-9F22-3F84598A7D17}"/>
                </a:ext>
              </a:extLst>
            </p:cNvPr>
            <p:cNvSpPr/>
            <p:nvPr/>
          </p:nvSpPr>
          <p:spPr>
            <a:xfrm>
              <a:off x="2770305" y="1711556"/>
              <a:ext cx="3706572" cy="3725978"/>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accent1">
                    <a:lumMod val="60000"/>
                    <a:lumOff val="40000"/>
                  </a:schemeClr>
                </a:gs>
                <a:gs pos="54000">
                  <a:schemeClr val="accent2"/>
                </a:gs>
                <a:gs pos="100000">
                  <a:schemeClr val="accent1">
                    <a:lumMod val="7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D3218550-5BEE-4CCA-B90A-4DA85BD33644}"/>
                </a:ext>
              </a:extLst>
            </p:cNvPr>
            <p:cNvSpPr/>
            <p:nvPr/>
          </p:nvSpPr>
          <p:spPr>
            <a:xfrm>
              <a:off x="3119615" y="1849823"/>
              <a:ext cx="3235973" cy="3172901"/>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accent1">
                <a:lumMod val="60000"/>
                <a:lumOff val="40000"/>
                <a:alpha val="25000"/>
              </a:schemeClr>
            </a:solidFill>
            <a:ln w="24568"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44CD484A-C8EB-46E0-9B29-3778A22C71CF}"/>
                </a:ext>
              </a:extLst>
            </p:cNvPr>
            <p:cNvSpPr/>
            <p:nvPr/>
          </p:nvSpPr>
          <p:spPr>
            <a:xfrm>
              <a:off x="4989881" y="2056649"/>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4000">
                  <a:schemeClr val="accent3"/>
                </a:gs>
                <a:gs pos="47000">
                  <a:schemeClr val="accent1"/>
                </a:gs>
                <a:gs pos="76000">
                  <a:schemeClr val="accent2">
                    <a:alpha val="0"/>
                  </a:schemeClr>
                </a:gs>
              </a:gsLst>
              <a:lin ang="7800000" scaled="0"/>
              <a:tileRect/>
            </a:grad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C61C0412-ABBD-47F7-9FAC-91478B65D973}"/>
                </a:ext>
              </a:extLst>
            </p:cNvPr>
            <p:cNvSpPr/>
            <p:nvPr/>
          </p:nvSpPr>
          <p:spPr>
            <a:xfrm rot="19215715">
              <a:off x="6303162" y="20096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2" name="Freeform: Shape 61">
              <a:extLst>
                <a:ext uri="{FF2B5EF4-FFF2-40B4-BE49-F238E27FC236}">
                  <a16:creationId xmlns:a16="http://schemas.microsoft.com/office/drawing/2014/main" id="{278C4B67-4ED8-4629-81D5-F2C92B23FECF}"/>
                </a:ext>
              </a:extLst>
            </p:cNvPr>
            <p:cNvSpPr/>
            <p:nvPr/>
          </p:nvSpPr>
          <p:spPr>
            <a:xfrm rot="19215715">
              <a:off x="6332271" y="2072763"/>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3" name="Freeform: Shape 62">
              <a:extLst>
                <a:ext uri="{FF2B5EF4-FFF2-40B4-BE49-F238E27FC236}">
                  <a16:creationId xmlns:a16="http://schemas.microsoft.com/office/drawing/2014/main" id="{5923B6E3-0979-4B86-B0D3-6EBC5E19EE28}"/>
                </a:ext>
              </a:extLst>
            </p:cNvPr>
            <p:cNvSpPr/>
            <p:nvPr/>
          </p:nvSpPr>
          <p:spPr>
            <a:xfrm>
              <a:off x="3163817" y="1291423"/>
              <a:ext cx="1265711" cy="1460786"/>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4000">
                  <a:schemeClr val="accent3"/>
                </a:gs>
                <a:gs pos="56000">
                  <a:schemeClr val="accent1"/>
                </a:gs>
                <a:gs pos="78000">
                  <a:schemeClr val="accent2">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4" name="Freeform: Shape 63">
              <a:extLst>
                <a:ext uri="{FF2B5EF4-FFF2-40B4-BE49-F238E27FC236}">
                  <a16:creationId xmlns:a16="http://schemas.microsoft.com/office/drawing/2014/main" id="{E7FA73FC-F7FB-40A5-AE68-7AB455CCDAF5}"/>
                </a:ext>
              </a:extLst>
            </p:cNvPr>
            <p:cNvSpPr/>
            <p:nvPr/>
          </p:nvSpPr>
          <p:spPr>
            <a:xfrm rot="19690937">
              <a:off x="3136437" y="1342967"/>
              <a:ext cx="436620" cy="169796"/>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5" name="Freeform: Shape 64">
              <a:extLst>
                <a:ext uri="{FF2B5EF4-FFF2-40B4-BE49-F238E27FC236}">
                  <a16:creationId xmlns:a16="http://schemas.microsoft.com/office/drawing/2014/main" id="{E70235D7-8C46-4805-AE1F-B8D9174D1D67}"/>
                </a:ext>
              </a:extLst>
            </p:cNvPr>
            <p:cNvSpPr/>
            <p:nvPr/>
          </p:nvSpPr>
          <p:spPr>
            <a:xfrm rot="19690937">
              <a:off x="3194653" y="1369649"/>
              <a:ext cx="320189" cy="11643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2700000" scaled="1"/>
              <a:tileRect/>
            </a:gradFill>
            <a:ln w="9525"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07D81598-D8AE-456F-9F38-23EB36BF95C9}"/>
                </a:ext>
              </a:extLst>
            </p:cNvPr>
            <p:cNvSpPr/>
            <p:nvPr/>
          </p:nvSpPr>
          <p:spPr>
            <a:xfrm>
              <a:off x="1949082" y="2162573"/>
              <a:ext cx="1539247" cy="1120878"/>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4000">
                  <a:schemeClr val="accent3"/>
                </a:gs>
                <a:gs pos="67000">
                  <a:schemeClr val="accent1"/>
                </a:gs>
                <a:gs pos="82000">
                  <a:schemeClr val="accent2">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7" name="Freeform: Shape 66">
              <a:extLst>
                <a:ext uri="{FF2B5EF4-FFF2-40B4-BE49-F238E27FC236}">
                  <a16:creationId xmlns:a16="http://schemas.microsoft.com/office/drawing/2014/main" id="{1827006F-E57E-44A8-B1C1-562F600CB607}"/>
                </a:ext>
              </a:extLst>
            </p:cNvPr>
            <p:cNvSpPr/>
            <p:nvPr/>
          </p:nvSpPr>
          <p:spPr>
            <a:xfrm rot="17546324">
              <a:off x="1861525" y="2265174"/>
              <a:ext cx="402682" cy="179507"/>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8" name="Freeform: Shape 67">
              <a:extLst>
                <a:ext uri="{FF2B5EF4-FFF2-40B4-BE49-F238E27FC236}">
                  <a16:creationId xmlns:a16="http://schemas.microsoft.com/office/drawing/2014/main" id="{2E4D9174-D60C-4D49-A456-040B3884E6AE}"/>
                </a:ext>
              </a:extLst>
            </p:cNvPr>
            <p:cNvSpPr/>
            <p:nvPr/>
          </p:nvSpPr>
          <p:spPr>
            <a:xfrm rot="17546324">
              <a:off x="1914894" y="2291859"/>
              <a:ext cx="295946" cy="126140"/>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4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9" name="Freeform: Shape 68">
              <a:extLst>
                <a:ext uri="{FF2B5EF4-FFF2-40B4-BE49-F238E27FC236}">
                  <a16:creationId xmlns:a16="http://schemas.microsoft.com/office/drawing/2014/main" id="{F6490B9B-7C8A-4131-8749-643623E51DEB}"/>
                </a:ext>
              </a:extLst>
            </p:cNvPr>
            <p:cNvSpPr/>
            <p:nvPr/>
          </p:nvSpPr>
          <p:spPr>
            <a:xfrm>
              <a:off x="5851029" y="3135480"/>
              <a:ext cx="1299952" cy="900756"/>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4000">
                  <a:schemeClr val="accent3"/>
                </a:gs>
                <a:gs pos="47000">
                  <a:schemeClr val="accent1"/>
                </a:gs>
                <a:gs pos="80000">
                  <a:schemeClr val="accent2">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0" name="Freeform: Shape 69">
              <a:extLst>
                <a:ext uri="{FF2B5EF4-FFF2-40B4-BE49-F238E27FC236}">
                  <a16:creationId xmlns:a16="http://schemas.microsoft.com/office/drawing/2014/main" id="{E311677C-D28A-489E-8E57-EC0567148371}"/>
                </a:ext>
              </a:extLst>
            </p:cNvPr>
            <p:cNvSpPr/>
            <p:nvPr/>
          </p:nvSpPr>
          <p:spPr>
            <a:xfrm rot="17017245">
              <a:off x="6860732" y="3763238"/>
              <a:ext cx="407537" cy="15040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1" name="Freeform: Shape 70">
              <a:extLst>
                <a:ext uri="{FF2B5EF4-FFF2-40B4-BE49-F238E27FC236}">
                  <a16:creationId xmlns:a16="http://schemas.microsoft.com/office/drawing/2014/main" id="{E30FA60A-9099-4E68-B7B7-56DC9B5AE0D3}"/>
                </a:ext>
              </a:extLst>
            </p:cNvPr>
            <p:cNvSpPr/>
            <p:nvPr/>
          </p:nvSpPr>
          <p:spPr>
            <a:xfrm rot="17017245">
              <a:off x="6916525" y="3785071"/>
              <a:ext cx="295949" cy="106736"/>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2" name="Freeform: Shape 71">
              <a:extLst>
                <a:ext uri="{FF2B5EF4-FFF2-40B4-BE49-F238E27FC236}">
                  <a16:creationId xmlns:a16="http://schemas.microsoft.com/office/drawing/2014/main" id="{D797AA1A-D03F-4537-ACD5-C85F3914752F}"/>
                </a:ext>
              </a:extLst>
            </p:cNvPr>
            <p:cNvSpPr/>
            <p:nvPr/>
          </p:nvSpPr>
          <p:spPr>
            <a:xfrm>
              <a:off x="5324619" y="3766180"/>
              <a:ext cx="840064" cy="769912"/>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4000">
                  <a:schemeClr val="accent3"/>
                </a:gs>
                <a:gs pos="47000">
                  <a:schemeClr val="accent1"/>
                </a:gs>
                <a:gs pos="80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3" name="Freeform: Shape 72">
              <a:extLst>
                <a:ext uri="{FF2B5EF4-FFF2-40B4-BE49-F238E27FC236}">
                  <a16:creationId xmlns:a16="http://schemas.microsoft.com/office/drawing/2014/main" id="{C11EA5DB-C133-4094-B7A4-D15E84826D68}"/>
                </a:ext>
              </a:extLst>
            </p:cNvPr>
            <p:cNvSpPr/>
            <p:nvPr/>
          </p:nvSpPr>
          <p:spPr>
            <a:xfrm rot="18380017">
              <a:off x="5950945" y="4381976"/>
              <a:ext cx="257137" cy="97031"/>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4" name="Freeform: Shape 73">
              <a:extLst>
                <a:ext uri="{FF2B5EF4-FFF2-40B4-BE49-F238E27FC236}">
                  <a16:creationId xmlns:a16="http://schemas.microsoft.com/office/drawing/2014/main" id="{72CAFE73-F4F2-46E8-A386-49F1291A7176}"/>
                </a:ext>
              </a:extLst>
            </p:cNvPr>
            <p:cNvSpPr/>
            <p:nvPr/>
          </p:nvSpPr>
          <p:spPr>
            <a:xfrm rot="18380017">
              <a:off x="5984906" y="4396533"/>
              <a:ext cx="189212" cy="67921"/>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a:gsLst>
                <a:gs pos="26000">
                  <a:schemeClr val="accent1"/>
                </a:gs>
                <a:gs pos="0">
                  <a:schemeClr val="accent3">
                    <a:lumMod val="60000"/>
                    <a:lumOff val="40000"/>
                  </a:schemeClr>
                </a:gs>
                <a:gs pos="100000">
                  <a:schemeClr val="accent1">
                    <a:lumMod val="50000"/>
                  </a:schemeClr>
                </a:gs>
              </a:gsLst>
              <a:lin ang="168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5" name="Freeform: Shape 74">
              <a:extLst>
                <a:ext uri="{FF2B5EF4-FFF2-40B4-BE49-F238E27FC236}">
                  <a16:creationId xmlns:a16="http://schemas.microsoft.com/office/drawing/2014/main" id="{1ECC850B-1297-4633-9E12-360EA6DE4214}"/>
                </a:ext>
              </a:extLst>
            </p:cNvPr>
            <p:cNvSpPr/>
            <p:nvPr/>
          </p:nvSpPr>
          <p:spPr>
            <a:xfrm>
              <a:off x="4354330" y="4576386"/>
              <a:ext cx="985615" cy="1545118"/>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4000">
                  <a:schemeClr val="accent3"/>
                </a:gs>
                <a:gs pos="66000">
                  <a:schemeClr val="accent1"/>
                </a:gs>
                <a:gs pos="92000">
                  <a:schemeClr val="accent2">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6" name="Freeform: Shape 75">
              <a:extLst>
                <a:ext uri="{FF2B5EF4-FFF2-40B4-BE49-F238E27FC236}">
                  <a16:creationId xmlns:a16="http://schemas.microsoft.com/office/drawing/2014/main" id="{8D98F020-8327-4397-8C73-31FB7A808ED5}"/>
                </a:ext>
              </a:extLst>
            </p:cNvPr>
            <p:cNvSpPr/>
            <p:nvPr/>
          </p:nvSpPr>
          <p:spPr>
            <a:xfrm rot="20853641">
              <a:off x="4904733" y="5930109"/>
              <a:ext cx="441477" cy="18435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7" name="Freeform: Shape 76">
              <a:extLst>
                <a:ext uri="{FF2B5EF4-FFF2-40B4-BE49-F238E27FC236}">
                  <a16:creationId xmlns:a16="http://schemas.microsoft.com/office/drawing/2014/main" id="{8C06944F-55F5-416E-87E3-D52D38CBB658}"/>
                </a:ext>
              </a:extLst>
            </p:cNvPr>
            <p:cNvSpPr/>
            <p:nvPr/>
          </p:nvSpPr>
          <p:spPr>
            <a:xfrm rot="20853641">
              <a:off x="4965376" y="5959219"/>
              <a:ext cx="320191" cy="126135"/>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a:gsLst>
                <a:gs pos="26000">
                  <a:schemeClr val="accent1"/>
                </a:gs>
                <a:gs pos="0">
                  <a:schemeClr val="accent3">
                    <a:lumMod val="60000"/>
                    <a:lumOff val="40000"/>
                  </a:schemeClr>
                </a:gs>
                <a:gs pos="100000">
                  <a:schemeClr val="accent1">
                    <a:lumMod val="50000"/>
                  </a:schemeClr>
                </a:gs>
              </a:gsLst>
              <a:lin ang="16200000" scaled="0"/>
            </a:gradFill>
            <a:ln w="9525"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7108ACAE-0026-4ECD-8D12-227A16A16468}"/>
                </a:ext>
              </a:extLst>
            </p:cNvPr>
            <p:cNvSpPr/>
            <p:nvPr/>
          </p:nvSpPr>
          <p:spPr>
            <a:xfrm>
              <a:off x="3685886" y="4979063"/>
              <a:ext cx="918297" cy="1205638"/>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4000">
                  <a:schemeClr val="accent3"/>
                </a:gs>
                <a:gs pos="66000">
                  <a:schemeClr val="accent1"/>
                </a:gs>
                <a:gs pos="82000">
                  <a:schemeClr val="accent2">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9" name="Freeform: Shape 78">
              <a:extLst>
                <a:ext uri="{FF2B5EF4-FFF2-40B4-BE49-F238E27FC236}">
                  <a16:creationId xmlns:a16="http://schemas.microsoft.com/office/drawing/2014/main" id="{7484A7EB-ADE6-42D2-91E5-37EEB3AC6734}"/>
                </a:ext>
              </a:extLst>
            </p:cNvPr>
            <p:cNvSpPr/>
            <p:nvPr/>
          </p:nvSpPr>
          <p:spPr>
            <a:xfrm rot="17332840">
              <a:off x="3797079" y="5904955"/>
              <a:ext cx="140694" cy="383271"/>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0" name="Freeform: Shape 79">
              <a:extLst>
                <a:ext uri="{FF2B5EF4-FFF2-40B4-BE49-F238E27FC236}">
                  <a16:creationId xmlns:a16="http://schemas.microsoft.com/office/drawing/2014/main" id="{986FCC52-039A-4BB6-93EB-3F7DFC3631BF}"/>
                </a:ext>
              </a:extLst>
            </p:cNvPr>
            <p:cNvSpPr/>
            <p:nvPr/>
          </p:nvSpPr>
          <p:spPr>
            <a:xfrm rot="17332840">
              <a:off x="3818909" y="5958321"/>
              <a:ext cx="97031" cy="276537"/>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a:gsLst>
                <a:gs pos="26000">
                  <a:schemeClr val="accent1"/>
                </a:gs>
                <a:gs pos="0">
                  <a:schemeClr val="accent3">
                    <a:lumMod val="60000"/>
                    <a:lumOff val="40000"/>
                  </a:schemeClr>
                </a:gs>
                <a:gs pos="100000">
                  <a:schemeClr val="accent1">
                    <a:lumMod val="50000"/>
                  </a:schemeClr>
                </a:gs>
              </a:gsLst>
              <a:lin ang="21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1" name="Freeform: Shape 80">
              <a:extLst>
                <a:ext uri="{FF2B5EF4-FFF2-40B4-BE49-F238E27FC236}">
                  <a16:creationId xmlns:a16="http://schemas.microsoft.com/office/drawing/2014/main" id="{81BF1B0D-946A-4121-96FE-FBB56859D4AE}"/>
                </a:ext>
              </a:extLst>
            </p:cNvPr>
            <p:cNvSpPr/>
            <p:nvPr/>
          </p:nvSpPr>
          <p:spPr>
            <a:xfrm>
              <a:off x="2713521" y="4251321"/>
              <a:ext cx="1073180" cy="1118481"/>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a:gsLst>
                <a:gs pos="4000">
                  <a:schemeClr val="accent3"/>
                </a:gs>
                <a:gs pos="55000">
                  <a:schemeClr val="accent1"/>
                </a:gs>
                <a:gs pos="73000">
                  <a:schemeClr val="accent2">
                    <a:alpha val="0"/>
                  </a:schemeClr>
                </a:gs>
              </a:gsLst>
              <a:lin ang="18600000" scaled="0"/>
            </a:gradFill>
            <a:ln w="9525"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2C333AE7-83CD-44C1-9066-843CB9FEB11D}"/>
                </a:ext>
              </a:extLst>
            </p:cNvPr>
            <p:cNvSpPr/>
            <p:nvPr/>
          </p:nvSpPr>
          <p:spPr>
            <a:xfrm rot="18633318">
              <a:off x="2790046" y="5066929"/>
              <a:ext cx="130994" cy="354170"/>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3" name="Freeform: Shape 82">
              <a:extLst>
                <a:ext uri="{FF2B5EF4-FFF2-40B4-BE49-F238E27FC236}">
                  <a16:creationId xmlns:a16="http://schemas.microsoft.com/office/drawing/2014/main" id="{363A5BD6-34DF-4BF5-B0F8-9E877F96EA47}"/>
                </a:ext>
              </a:extLst>
            </p:cNvPr>
            <p:cNvSpPr/>
            <p:nvPr/>
          </p:nvSpPr>
          <p:spPr>
            <a:xfrm rot="18633318">
              <a:off x="2811876" y="5115447"/>
              <a:ext cx="87328" cy="257136"/>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a:gsLst>
                <a:gs pos="26000">
                  <a:schemeClr val="accent1"/>
                </a:gs>
                <a:gs pos="0">
                  <a:schemeClr val="accent3">
                    <a:lumMod val="60000"/>
                    <a:lumOff val="40000"/>
                  </a:schemeClr>
                </a:gs>
                <a:gs pos="100000">
                  <a:schemeClr val="accent1">
                    <a:lumMod val="50000"/>
                  </a:schemeClr>
                </a:gs>
              </a:gsLst>
              <a:lin ang="204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4" name="Freeform: Shape 83">
              <a:extLst>
                <a:ext uri="{FF2B5EF4-FFF2-40B4-BE49-F238E27FC236}">
                  <a16:creationId xmlns:a16="http://schemas.microsoft.com/office/drawing/2014/main" id="{527D3E03-2084-498E-A738-B5267ECE6220}"/>
                </a:ext>
              </a:extLst>
            </p:cNvPr>
            <p:cNvSpPr/>
            <p:nvPr/>
          </p:nvSpPr>
          <p:spPr>
            <a:xfrm>
              <a:off x="5627859" y="4481780"/>
              <a:ext cx="1192825" cy="1192825"/>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4000">
                  <a:schemeClr val="accent3"/>
                </a:gs>
                <a:gs pos="72000">
                  <a:schemeClr val="accent1"/>
                </a:gs>
                <a:gs pos="77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5" name="Freeform: Shape 84">
              <a:extLst>
                <a:ext uri="{FF2B5EF4-FFF2-40B4-BE49-F238E27FC236}">
                  <a16:creationId xmlns:a16="http://schemas.microsoft.com/office/drawing/2014/main" id="{0A780182-5EDE-420D-9F2D-E015654E70CF}"/>
                </a:ext>
              </a:extLst>
            </p:cNvPr>
            <p:cNvSpPr/>
            <p:nvPr/>
          </p:nvSpPr>
          <p:spPr>
            <a:xfrm>
              <a:off x="6537520" y="5397716"/>
              <a:ext cx="279308" cy="280312"/>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solidFill>
              <a:schemeClr val="accent3">
                <a:lumMod val="60000"/>
                <a:lumOff val="40000"/>
              </a:schemeClr>
            </a:solidFill>
            <a:ln w="9525"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CABEFD90-C02C-49CD-9DAA-7C4BAF198992}"/>
                </a:ext>
              </a:extLst>
            </p:cNvPr>
            <p:cNvSpPr/>
            <p:nvPr/>
          </p:nvSpPr>
          <p:spPr>
            <a:xfrm>
              <a:off x="4260539" y="3186813"/>
              <a:ext cx="584459" cy="58445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4000">
                  <a:schemeClr val="accent3">
                    <a:lumMod val="60000"/>
                    <a:lumOff val="40000"/>
                  </a:schemeClr>
                </a:gs>
                <a:gs pos="100000">
                  <a:schemeClr val="accent3"/>
                </a:gs>
              </a:gsLst>
              <a:path path="circle">
                <a:fillToRect r="100000" b="100000"/>
              </a:path>
              <a:tileRect l="-100000" t="-100000"/>
            </a:gradFill>
            <a:ln w="9525" cap="flat">
              <a:noFill/>
              <a:prstDash val="solid"/>
              <a:miter/>
            </a:ln>
            <a:effectLst>
              <a:outerShdw dist="50800" dir="27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7" name="Freeform 59">
              <a:extLst>
                <a:ext uri="{FF2B5EF4-FFF2-40B4-BE49-F238E27FC236}">
                  <a16:creationId xmlns:a16="http://schemas.microsoft.com/office/drawing/2014/main" id="{FB3BCF69-0327-4C1A-9E17-B1E9EAC207DD}"/>
                </a:ext>
              </a:extLst>
            </p:cNvPr>
            <p:cNvSpPr/>
            <p:nvPr/>
          </p:nvSpPr>
          <p:spPr>
            <a:xfrm>
              <a:off x="4317133" y="3243407"/>
              <a:ext cx="471271" cy="47126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8" name="Freeform: Shape 87">
              <a:extLst>
                <a:ext uri="{FF2B5EF4-FFF2-40B4-BE49-F238E27FC236}">
                  <a16:creationId xmlns:a16="http://schemas.microsoft.com/office/drawing/2014/main" id="{90A8A124-83CA-43AA-9F55-CE650FB347B8}"/>
                </a:ext>
              </a:extLst>
            </p:cNvPr>
            <p:cNvSpPr/>
            <p:nvPr/>
          </p:nvSpPr>
          <p:spPr>
            <a:xfrm>
              <a:off x="3661539" y="4040903"/>
              <a:ext cx="455941" cy="455941"/>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4000">
                  <a:schemeClr val="accent3">
                    <a:lumMod val="60000"/>
                    <a:lumOff val="40000"/>
                  </a:schemeClr>
                </a:gs>
                <a:gs pos="100000">
                  <a:schemeClr val="accent3"/>
                </a:gs>
              </a:gsLst>
              <a:path path="circle">
                <a:fillToRect t="100000" r="100000"/>
              </a:path>
              <a:tileRect l="-100000" b="-100000"/>
            </a:gradFill>
            <a:ln w="9525" cap="flat">
              <a:noFill/>
              <a:prstDash val="solid"/>
              <a:miter/>
            </a:ln>
            <a:effectLst>
              <a:outerShdw dist="50800" dir="19800000" sx="103000" sy="103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9" name="Freeform 60">
              <a:extLst>
                <a:ext uri="{FF2B5EF4-FFF2-40B4-BE49-F238E27FC236}">
                  <a16:creationId xmlns:a16="http://schemas.microsoft.com/office/drawing/2014/main" id="{F4966F1D-02DF-428F-A2F2-DB30A66F3838}"/>
                </a:ext>
              </a:extLst>
            </p:cNvPr>
            <p:cNvSpPr/>
            <p:nvPr/>
          </p:nvSpPr>
          <p:spPr>
            <a:xfrm>
              <a:off x="3705686" y="4085050"/>
              <a:ext cx="367640" cy="367640"/>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0" name="Freeform: Shape 89">
              <a:extLst>
                <a:ext uri="{FF2B5EF4-FFF2-40B4-BE49-F238E27FC236}">
                  <a16:creationId xmlns:a16="http://schemas.microsoft.com/office/drawing/2014/main" id="{95DCAFB2-DD17-45CE-B6D9-A5D7C897454C}"/>
                </a:ext>
              </a:extLst>
            </p:cNvPr>
            <p:cNvSpPr/>
            <p:nvPr/>
          </p:nvSpPr>
          <p:spPr>
            <a:xfrm>
              <a:off x="4774924" y="4109973"/>
              <a:ext cx="631575" cy="63157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13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1" name="Freeform 61">
              <a:extLst>
                <a:ext uri="{FF2B5EF4-FFF2-40B4-BE49-F238E27FC236}">
                  <a16:creationId xmlns:a16="http://schemas.microsoft.com/office/drawing/2014/main" id="{A31A7CED-E215-4A47-8843-C2764C91293B}"/>
                </a:ext>
              </a:extLst>
            </p:cNvPr>
            <p:cNvSpPr/>
            <p:nvPr/>
          </p:nvSpPr>
          <p:spPr>
            <a:xfrm>
              <a:off x="4836076" y="4171125"/>
              <a:ext cx="509261" cy="509261"/>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2" name="Freeform: Shape 91">
              <a:extLst>
                <a:ext uri="{FF2B5EF4-FFF2-40B4-BE49-F238E27FC236}">
                  <a16:creationId xmlns:a16="http://schemas.microsoft.com/office/drawing/2014/main" id="{9DC65C03-5C86-4F44-B3F7-726139DEDB83}"/>
                </a:ext>
              </a:extLst>
            </p:cNvPr>
            <p:cNvSpPr/>
            <p:nvPr/>
          </p:nvSpPr>
          <p:spPr>
            <a:xfrm rot="13139795">
              <a:off x="2660336" y="2605476"/>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7000">
                  <a:schemeClr val="accent3"/>
                </a:gs>
                <a:gs pos="58000">
                  <a:schemeClr val="accent1"/>
                </a:gs>
                <a:gs pos="87000">
                  <a:schemeClr val="accent2">
                    <a:alpha val="0"/>
                  </a:schemeClr>
                </a:gs>
              </a:gsLst>
              <a:lin ang="7800000" scaled="0"/>
              <a:tileRect/>
            </a:gradFill>
            <a:ln w="9525"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7150DBB1-C1FD-4C85-AD11-6F11103DA181}"/>
                </a:ext>
              </a:extLst>
            </p:cNvPr>
            <p:cNvSpPr/>
            <p:nvPr/>
          </p:nvSpPr>
          <p:spPr>
            <a:xfrm rot="10755510">
              <a:off x="2521236" y="31514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4" name="Freeform: Shape 93">
              <a:extLst>
                <a:ext uri="{FF2B5EF4-FFF2-40B4-BE49-F238E27FC236}">
                  <a16:creationId xmlns:a16="http://schemas.microsoft.com/office/drawing/2014/main" id="{C921049D-D2EE-48C0-9028-8459A549FF16}"/>
                </a:ext>
              </a:extLst>
            </p:cNvPr>
            <p:cNvSpPr/>
            <p:nvPr/>
          </p:nvSpPr>
          <p:spPr>
            <a:xfrm rot="10755510">
              <a:off x="2550349" y="3214561"/>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5" name="Freeform: Shape 94">
              <a:extLst>
                <a:ext uri="{FF2B5EF4-FFF2-40B4-BE49-F238E27FC236}">
                  <a16:creationId xmlns:a16="http://schemas.microsoft.com/office/drawing/2014/main" id="{0402083A-8EE7-4381-BF99-BB2B4CC81F37}"/>
                </a:ext>
              </a:extLst>
            </p:cNvPr>
            <p:cNvSpPr/>
            <p:nvPr/>
          </p:nvSpPr>
          <p:spPr>
            <a:xfrm rot="8043202">
              <a:off x="3642874" y="2694725"/>
              <a:ext cx="424343" cy="424343"/>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30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6" name="Freeform 61">
              <a:extLst>
                <a:ext uri="{FF2B5EF4-FFF2-40B4-BE49-F238E27FC236}">
                  <a16:creationId xmlns:a16="http://schemas.microsoft.com/office/drawing/2014/main" id="{0D86B20D-27C7-4477-A0F0-E40E657BC289}"/>
                </a:ext>
              </a:extLst>
            </p:cNvPr>
            <p:cNvSpPr/>
            <p:nvPr/>
          </p:nvSpPr>
          <p:spPr>
            <a:xfrm rot="8043202">
              <a:off x="3683969" y="2735815"/>
              <a:ext cx="342162" cy="34216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7" name="Freeform: Shape 96">
              <a:extLst>
                <a:ext uri="{FF2B5EF4-FFF2-40B4-BE49-F238E27FC236}">
                  <a16:creationId xmlns:a16="http://schemas.microsoft.com/office/drawing/2014/main" id="{2D1431F2-4DCE-495C-A2EE-489C529624C6}"/>
                </a:ext>
              </a:extLst>
            </p:cNvPr>
            <p:cNvSpPr/>
            <p:nvPr/>
          </p:nvSpPr>
          <p:spPr>
            <a:xfrm rot="9637721">
              <a:off x="4758746" y="2349276"/>
              <a:ext cx="336895" cy="33689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4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8" name="Freeform 61">
              <a:extLst>
                <a:ext uri="{FF2B5EF4-FFF2-40B4-BE49-F238E27FC236}">
                  <a16:creationId xmlns:a16="http://schemas.microsoft.com/office/drawing/2014/main" id="{EF8682B7-27CC-48DB-8C8C-7D9DB8D2A4B5}"/>
                </a:ext>
              </a:extLst>
            </p:cNvPr>
            <p:cNvSpPr/>
            <p:nvPr/>
          </p:nvSpPr>
          <p:spPr>
            <a:xfrm rot="9637721">
              <a:off x="4791372" y="2381900"/>
              <a:ext cx="271650" cy="271650"/>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99" name="Shape">
            <a:extLst>
              <a:ext uri="{FF2B5EF4-FFF2-40B4-BE49-F238E27FC236}">
                <a16:creationId xmlns:a16="http://schemas.microsoft.com/office/drawing/2014/main" id="{64D8E302-5433-4DDC-B97B-4A3F1F565BEC}"/>
              </a:ext>
            </a:extLst>
          </p:cNvPr>
          <p:cNvGrpSpPr>
            <a:grpSpLocks noChangeAspect="1"/>
          </p:cNvGrpSpPr>
          <p:nvPr/>
        </p:nvGrpSpPr>
        <p:grpSpPr>
          <a:xfrm rot="21349759">
            <a:off x="4552316" y="2155984"/>
            <a:ext cx="794185" cy="777159"/>
            <a:chOff x="1847050" y="663755"/>
            <a:chExt cx="5641903" cy="5520946"/>
          </a:xfrm>
        </p:grpSpPr>
        <p:sp>
          <p:nvSpPr>
            <p:cNvPr id="100" name="Freeform: Shape 99">
              <a:extLst>
                <a:ext uri="{FF2B5EF4-FFF2-40B4-BE49-F238E27FC236}">
                  <a16:creationId xmlns:a16="http://schemas.microsoft.com/office/drawing/2014/main" id="{A5FAA2BE-B37B-4D1E-8B91-380C6A836F57}"/>
                </a:ext>
              </a:extLst>
            </p:cNvPr>
            <p:cNvSpPr/>
            <p:nvPr/>
          </p:nvSpPr>
          <p:spPr>
            <a:xfrm>
              <a:off x="4723047" y="1512338"/>
              <a:ext cx="461031" cy="582487"/>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4000">
                  <a:schemeClr val="accent3"/>
                </a:gs>
                <a:gs pos="40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1" name="Freeform: Shape 100">
              <a:extLst>
                <a:ext uri="{FF2B5EF4-FFF2-40B4-BE49-F238E27FC236}">
                  <a16:creationId xmlns:a16="http://schemas.microsoft.com/office/drawing/2014/main" id="{B2F58383-01BE-4EC0-86AD-53CCA3F2596D}"/>
                </a:ext>
              </a:extLst>
            </p:cNvPr>
            <p:cNvSpPr/>
            <p:nvPr/>
          </p:nvSpPr>
          <p:spPr>
            <a:xfrm>
              <a:off x="4968051" y="1508877"/>
              <a:ext cx="208983" cy="71686"/>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2" name="Freeform: Shape 101">
              <a:extLst>
                <a:ext uri="{FF2B5EF4-FFF2-40B4-BE49-F238E27FC236}">
                  <a16:creationId xmlns:a16="http://schemas.microsoft.com/office/drawing/2014/main" id="{BA5E9F04-315B-46F9-99EA-DB26056B0094}"/>
                </a:ext>
              </a:extLst>
            </p:cNvPr>
            <p:cNvSpPr/>
            <p:nvPr/>
          </p:nvSpPr>
          <p:spPr>
            <a:xfrm>
              <a:off x="6020833" y="3817122"/>
              <a:ext cx="633442" cy="495735"/>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4000">
                  <a:schemeClr val="accent3"/>
                </a:gs>
                <a:gs pos="36000">
                  <a:schemeClr val="accent1"/>
                </a:gs>
                <a:gs pos="100000">
                  <a:schemeClr val="accent2"/>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3" name="Freeform: Shape 102">
              <a:extLst>
                <a:ext uri="{FF2B5EF4-FFF2-40B4-BE49-F238E27FC236}">
                  <a16:creationId xmlns:a16="http://schemas.microsoft.com/office/drawing/2014/main" id="{4C648DAA-B03A-473E-95CB-DCD0A7FDD17A}"/>
                </a:ext>
              </a:extLst>
            </p:cNvPr>
            <p:cNvSpPr/>
            <p:nvPr/>
          </p:nvSpPr>
          <p:spPr>
            <a:xfrm>
              <a:off x="6561778" y="4117915"/>
              <a:ext cx="92497" cy="192561"/>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4" name="Freeform: Shape 103">
              <a:extLst>
                <a:ext uri="{FF2B5EF4-FFF2-40B4-BE49-F238E27FC236}">
                  <a16:creationId xmlns:a16="http://schemas.microsoft.com/office/drawing/2014/main" id="{E99BE9FC-1005-4EB5-A20A-583420701F55}"/>
                </a:ext>
              </a:extLst>
            </p:cNvPr>
            <p:cNvSpPr/>
            <p:nvPr/>
          </p:nvSpPr>
          <p:spPr>
            <a:xfrm>
              <a:off x="1850554" y="3295581"/>
              <a:ext cx="1266635" cy="845058"/>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4000">
                  <a:schemeClr val="accent3"/>
                </a:gs>
                <a:gs pos="66000">
                  <a:schemeClr val="accent1"/>
                </a:gs>
                <a:gs pos="100000">
                  <a:schemeClr val="accent1"/>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5" name="Freeform: Shape 104">
              <a:extLst>
                <a:ext uri="{FF2B5EF4-FFF2-40B4-BE49-F238E27FC236}">
                  <a16:creationId xmlns:a16="http://schemas.microsoft.com/office/drawing/2014/main" id="{F7A6C37E-14F1-4BD2-BF5C-A23D3D82E299}"/>
                </a:ext>
              </a:extLst>
            </p:cNvPr>
            <p:cNvSpPr/>
            <p:nvPr/>
          </p:nvSpPr>
          <p:spPr>
            <a:xfrm>
              <a:off x="1847050" y="3783767"/>
              <a:ext cx="147008" cy="359299"/>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6" name="Freeform: Shape 105">
              <a:extLst>
                <a:ext uri="{FF2B5EF4-FFF2-40B4-BE49-F238E27FC236}">
                  <a16:creationId xmlns:a16="http://schemas.microsoft.com/office/drawing/2014/main" id="{870CE5B2-058A-45AD-929B-D6E4592DE876}"/>
                </a:ext>
              </a:extLst>
            </p:cNvPr>
            <p:cNvSpPr/>
            <p:nvPr/>
          </p:nvSpPr>
          <p:spPr>
            <a:xfrm>
              <a:off x="5142706" y="986429"/>
              <a:ext cx="1136555" cy="1326715"/>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4000">
                  <a:schemeClr val="accent3"/>
                </a:gs>
                <a:gs pos="68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7" name="Freeform: Shape 106">
              <a:extLst>
                <a:ext uri="{FF2B5EF4-FFF2-40B4-BE49-F238E27FC236}">
                  <a16:creationId xmlns:a16="http://schemas.microsoft.com/office/drawing/2014/main" id="{66442927-9038-492E-BC9F-8D4C06FC83F2}"/>
                </a:ext>
              </a:extLst>
            </p:cNvPr>
            <p:cNvSpPr/>
            <p:nvPr/>
          </p:nvSpPr>
          <p:spPr>
            <a:xfrm>
              <a:off x="5926227" y="986429"/>
              <a:ext cx="353762" cy="235120"/>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8" name="Freeform: Shape 107">
              <a:extLst>
                <a:ext uri="{FF2B5EF4-FFF2-40B4-BE49-F238E27FC236}">
                  <a16:creationId xmlns:a16="http://schemas.microsoft.com/office/drawing/2014/main" id="{62AE68DC-3014-4B86-BB39-5014622037D5}"/>
                </a:ext>
              </a:extLst>
            </p:cNvPr>
            <p:cNvSpPr/>
            <p:nvPr/>
          </p:nvSpPr>
          <p:spPr>
            <a:xfrm>
              <a:off x="4017150" y="663755"/>
              <a:ext cx="824761" cy="1176366"/>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4000">
                  <a:schemeClr val="accent3"/>
                </a:gs>
                <a:gs pos="68000">
                  <a:schemeClr val="accent1"/>
                </a:gs>
                <a:gs pos="100000">
                  <a:schemeClr val="accent2"/>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9" name="Freeform: Shape 108">
              <a:extLst>
                <a:ext uri="{FF2B5EF4-FFF2-40B4-BE49-F238E27FC236}">
                  <a16:creationId xmlns:a16="http://schemas.microsoft.com/office/drawing/2014/main" id="{37989C93-35DA-4B4C-958B-05E28B847A3D}"/>
                </a:ext>
              </a:extLst>
            </p:cNvPr>
            <p:cNvSpPr/>
            <p:nvPr/>
          </p:nvSpPr>
          <p:spPr>
            <a:xfrm>
              <a:off x="4133375" y="668607"/>
              <a:ext cx="371350" cy="109028"/>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0" name="Freeform: Shape 109">
              <a:extLst>
                <a:ext uri="{FF2B5EF4-FFF2-40B4-BE49-F238E27FC236}">
                  <a16:creationId xmlns:a16="http://schemas.microsoft.com/office/drawing/2014/main" id="{5A411993-E00B-4116-9A3A-EC0AB31765CE}"/>
                </a:ext>
              </a:extLst>
            </p:cNvPr>
            <p:cNvSpPr/>
            <p:nvPr/>
          </p:nvSpPr>
          <p:spPr>
            <a:xfrm rot="21024997">
              <a:off x="6225176" y="2561848"/>
              <a:ext cx="1263777" cy="805355"/>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4000">
                  <a:schemeClr val="accent3"/>
                </a:gs>
                <a:gs pos="66000">
                  <a:schemeClr val="accent1"/>
                </a:gs>
                <a:gs pos="100000">
                  <a:schemeClr val="accent1"/>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1" name="Freeform: Shape 110">
              <a:extLst>
                <a:ext uri="{FF2B5EF4-FFF2-40B4-BE49-F238E27FC236}">
                  <a16:creationId xmlns:a16="http://schemas.microsoft.com/office/drawing/2014/main" id="{6EE22383-699C-4DB3-8BBA-ABEF08C2962B}"/>
                </a:ext>
              </a:extLst>
            </p:cNvPr>
            <p:cNvSpPr/>
            <p:nvPr/>
          </p:nvSpPr>
          <p:spPr>
            <a:xfrm rot="21024997">
              <a:off x="7322906" y="2513392"/>
              <a:ext cx="127080" cy="362666"/>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2" name="Freeform: Shape 111">
              <a:extLst>
                <a:ext uri="{FF2B5EF4-FFF2-40B4-BE49-F238E27FC236}">
                  <a16:creationId xmlns:a16="http://schemas.microsoft.com/office/drawing/2014/main" id="{F298D7EF-6ED1-4B47-A326-D727DAAB64C4}"/>
                </a:ext>
              </a:extLst>
            </p:cNvPr>
            <p:cNvSpPr/>
            <p:nvPr/>
          </p:nvSpPr>
          <p:spPr>
            <a:xfrm>
              <a:off x="2770305" y="1711556"/>
              <a:ext cx="3706572" cy="3725978"/>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accent1">
                    <a:lumMod val="60000"/>
                    <a:lumOff val="40000"/>
                  </a:schemeClr>
                </a:gs>
                <a:gs pos="54000">
                  <a:schemeClr val="accent2"/>
                </a:gs>
                <a:gs pos="100000">
                  <a:schemeClr val="accent1">
                    <a:lumMod val="7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0B28B771-6419-4211-A816-14444527AAF4}"/>
                </a:ext>
              </a:extLst>
            </p:cNvPr>
            <p:cNvSpPr/>
            <p:nvPr/>
          </p:nvSpPr>
          <p:spPr>
            <a:xfrm>
              <a:off x="3119615" y="1849823"/>
              <a:ext cx="3235973" cy="3172901"/>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accent1">
                <a:lumMod val="60000"/>
                <a:lumOff val="40000"/>
                <a:alpha val="25000"/>
              </a:schemeClr>
            </a:solidFill>
            <a:ln w="24568"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E47FB910-8351-40E5-A18D-40C95B60321C}"/>
                </a:ext>
              </a:extLst>
            </p:cNvPr>
            <p:cNvSpPr/>
            <p:nvPr/>
          </p:nvSpPr>
          <p:spPr>
            <a:xfrm>
              <a:off x="4989881" y="2056649"/>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4000">
                  <a:schemeClr val="accent3"/>
                </a:gs>
                <a:gs pos="47000">
                  <a:schemeClr val="accent1"/>
                </a:gs>
                <a:gs pos="76000">
                  <a:schemeClr val="accent2">
                    <a:alpha val="0"/>
                  </a:schemeClr>
                </a:gs>
              </a:gsLst>
              <a:lin ang="7800000" scaled="0"/>
              <a:tileRect/>
            </a:grad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4188D406-6362-45D4-8FAE-C9572D438179}"/>
                </a:ext>
              </a:extLst>
            </p:cNvPr>
            <p:cNvSpPr/>
            <p:nvPr/>
          </p:nvSpPr>
          <p:spPr>
            <a:xfrm rot="19215715">
              <a:off x="6303162" y="20096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6" name="Freeform: Shape 115">
              <a:extLst>
                <a:ext uri="{FF2B5EF4-FFF2-40B4-BE49-F238E27FC236}">
                  <a16:creationId xmlns:a16="http://schemas.microsoft.com/office/drawing/2014/main" id="{5B0119CB-1934-449B-9C4A-DC15B26791E1}"/>
                </a:ext>
              </a:extLst>
            </p:cNvPr>
            <p:cNvSpPr/>
            <p:nvPr/>
          </p:nvSpPr>
          <p:spPr>
            <a:xfrm rot="19215715">
              <a:off x="6332271" y="2072763"/>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7" name="Freeform: Shape 116">
              <a:extLst>
                <a:ext uri="{FF2B5EF4-FFF2-40B4-BE49-F238E27FC236}">
                  <a16:creationId xmlns:a16="http://schemas.microsoft.com/office/drawing/2014/main" id="{44A979F3-56D0-4EEE-8647-3EE7CB10FB0E}"/>
                </a:ext>
              </a:extLst>
            </p:cNvPr>
            <p:cNvSpPr/>
            <p:nvPr/>
          </p:nvSpPr>
          <p:spPr>
            <a:xfrm>
              <a:off x="3163817" y="1291423"/>
              <a:ext cx="1265711" cy="1460786"/>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4000">
                  <a:schemeClr val="accent3"/>
                </a:gs>
                <a:gs pos="56000">
                  <a:schemeClr val="accent1"/>
                </a:gs>
                <a:gs pos="78000">
                  <a:schemeClr val="accent2">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8" name="Freeform: Shape 117">
              <a:extLst>
                <a:ext uri="{FF2B5EF4-FFF2-40B4-BE49-F238E27FC236}">
                  <a16:creationId xmlns:a16="http://schemas.microsoft.com/office/drawing/2014/main" id="{1D8B87FD-660A-4773-A436-083D014574FD}"/>
                </a:ext>
              </a:extLst>
            </p:cNvPr>
            <p:cNvSpPr/>
            <p:nvPr/>
          </p:nvSpPr>
          <p:spPr>
            <a:xfrm rot="19690937">
              <a:off x="3136437" y="1342967"/>
              <a:ext cx="436620" cy="169796"/>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9" name="Freeform: Shape 118">
              <a:extLst>
                <a:ext uri="{FF2B5EF4-FFF2-40B4-BE49-F238E27FC236}">
                  <a16:creationId xmlns:a16="http://schemas.microsoft.com/office/drawing/2014/main" id="{B595E50D-AE17-4D75-9F19-7CCF31E615C4}"/>
                </a:ext>
              </a:extLst>
            </p:cNvPr>
            <p:cNvSpPr/>
            <p:nvPr/>
          </p:nvSpPr>
          <p:spPr>
            <a:xfrm rot="19690937">
              <a:off x="3194653" y="1369649"/>
              <a:ext cx="320189" cy="11643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2700000" scaled="1"/>
              <a:tileRect/>
            </a:gradFill>
            <a:ln w="9525"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93E06A8E-7BBF-4CEE-B378-7F8A58ADD67F}"/>
                </a:ext>
              </a:extLst>
            </p:cNvPr>
            <p:cNvSpPr/>
            <p:nvPr/>
          </p:nvSpPr>
          <p:spPr>
            <a:xfrm>
              <a:off x="1949082" y="2162573"/>
              <a:ext cx="1539247" cy="1120878"/>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4000">
                  <a:schemeClr val="accent3"/>
                </a:gs>
                <a:gs pos="67000">
                  <a:schemeClr val="accent1"/>
                </a:gs>
                <a:gs pos="82000">
                  <a:schemeClr val="accent2">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1" name="Freeform: Shape 120">
              <a:extLst>
                <a:ext uri="{FF2B5EF4-FFF2-40B4-BE49-F238E27FC236}">
                  <a16:creationId xmlns:a16="http://schemas.microsoft.com/office/drawing/2014/main" id="{BD2512BE-DCCE-4E85-98F5-7D9C6A5855C4}"/>
                </a:ext>
              </a:extLst>
            </p:cNvPr>
            <p:cNvSpPr/>
            <p:nvPr/>
          </p:nvSpPr>
          <p:spPr>
            <a:xfrm rot="17546324">
              <a:off x="1861525" y="2265174"/>
              <a:ext cx="402682" cy="179507"/>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2" name="Freeform: Shape 121">
              <a:extLst>
                <a:ext uri="{FF2B5EF4-FFF2-40B4-BE49-F238E27FC236}">
                  <a16:creationId xmlns:a16="http://schemas.microsoft.com/office/drawing/2014/main" id="{BF173EFA-59B7-4964-8944-CA9836031D74}"/>
                </a:ext>
              </a:extLst>
            </p:cNvPr>
            <p:cNvSpPr/>
            <p:nvPr/>
          </p:nvSpPr>
          <p:spPr>
            <a:xfrm rot="17546324">
              <a:off x="1914894" y="2291859"/>
              <a:ext cx="295946" cy="126140"/>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4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3" name="Freeform: Shape 122">
              <a:extLst>
                <a:ext uri="{FF2B5EF4-FFF2-40B4-BE49-F238E27FC236}">
                  <a16:creationId xmlns:a16="http://schemas.microsoft.com/office/drawing/2014/main" id="{B9EE298E-BC66-4FA2-9270-D04DF2A8192C}"/>
                </a:ext>
              </a:extLst>
            </p:cNvPr>
            <p:cNvSpPr/>
            <p:nvPr/>
          </p:nvSpPr>
          <p:spPr>
            <a:xfrm>
              <a:off x="5851029" y="3135480"/>
              <a:ext cx="1299952" cy="900756"/>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4000">
                  <a:schemeClr val="accent3"/>
                </a:gs>
                <a:gs pos="47000">
                  <a:schemeClr val="accent1"/>
                </a:gs>
                <a:gs pos="80000">
                  <a:schemeClr val="accent2">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4" name="Freeform: Shape 123">
              <a:extLst>
                <a:ext uri="{FF2B5EF4-FFF2-40B4-BE49-F238E27FC236}">
                  <a16:creationId xmlns:a16="http://schemas.microsoft.com/office/drawing/2014/main" id="{B8764B9A-11F4-4CE0-8ABC-E5511FE65648}"/>
                </a:ext>
              </a:extLst>
            </p:cNvPr>
            <p:cNvSpPr/>
            <p:nvPr/>
          </p:nvSpPr>
          <p:spPr>
            <a:xfrm rot="17017245">
              <a:off x="6860732" y="3763238"/>
              <a:ext cx="407537" cy="15040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5" name="Freeform: Shape 124">
              <a:extLst>
                <a:ext uri="{FF2B5EF4-FFF2-40B4-BE49-F238E27FC236}">
                  <a16:creationId xmlns:a16="http://schemas.microsoft.com/office/drawing/2014/main" id="{2BFEB6FA-6DDE-4DF0-80A3-B0EACD97011F}"/>
                </a:ext>
              </a:extLst>
            </p:cNvPr>
            <p:cNvSpPr/>
            <p:nvPr/>
          </p:nvSpPr>
          <p:spPr>
            <a:xfrm rot="17017245">
              <a:off x="6916525" y="3785071"/>
              <a:ext cx="295949" cy="106736"/>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6" name="Freeform: Shape 125">
              <a:extLst>
                <a:ext uri="{FF2B5EF4-FFF2-40B4-BE49-F238E27FC236}">
                  <a16:creationId xmlns:a16="http://schemas.microsoft.com/office/drawing/2014/main" id="{25330314-1084-4F01-B0C7-D86E7172E5DA}"/>
                </a:ext>
              </a:extLst>
            </p:cNvPr>
            <p:cNvSpPr/>
            <p:nvPr/>
          </p:nvSpPr>
          <p:spPr>
            <a:xfrm>
              <a:off x="5324619" y="3766180"/>
              <a:ext cx="840064" cy="769912"/>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4000">
                  <a:schemeClr val="accent3"/>
                </a:gs>
                <a:gs pos="47000">
                  <a:schemeClr val="accent1"/>
                </a:gs>
                <a:gs pos="80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7" name="Freeform: Shape 126">
              <a:extLst>
                <a:ext uri="{FF2B5EF4-FFF2-40B4-BE49-F238E27FC236}">
                  <a16:creationId xmlns:a16="http://schemas.microsoft.com/office/drawing/2014/main" id="{18A3A3C6-E9A8-402C-B168-879DBB366DE4}"/>
                </a:ext>
              </a:extLst>
            </p:cNvPr>
            <p:cNvSpPr/>
            <p:nvPr/>
          </p:nvSpPr>
          <p:spPr>
            <a:xfrm rot="18380017">
              <a:off x="5950945" y="4381976"/>
              <a:ext cx="257137" cy="97031"/>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8" name="Freeform: Shape 127">
              <a:extLst>
                <a:ext uri="{FF2B5EF4-FFF2-40B4-BE49-F238E27FC236}">
                  <a16:creationId xmlns:a16="http://schemas.microsoft.com/office/drawing/2014/main" id="{CE70D4A9-999B-4F07-8712-55572BE5A26A}"/>
                </a:ext>
              </a:extLst>
            </p:cNvPr>
            <p:cNvSpPr/>
            <p:nvPr/>
          </p:nvSpPr>
          <p:spPr>
            <a:xfrm rot="18380017">
              <a:off x="5984906" y="4396533"/>
              <a:ext cx="189212" cy="67921"/>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a:gsLst>
                <a:gs pos="26000">
                  <a:schemeClr val="accent1"/>
                </a:gs>
                <a:gs pos="0">
                  <a:schemeClr val="accent3">
                    <a:lumMod val="60000"/>
                    <a:lumOff val="40000"/>
                  </a:schemeClr>
                </a:gs>
                <a:gs pos="100000">
                  <a:schemeClr val="accent1">
                    <a:lumMod val="50000"/>
                  </a:schemeClr>
                </a:gs>
              </a:gsLst>
              <a:lin ang="168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9" name="Freeform: Shape 128">
              <a:extLst>
                <a:ext uri="{FF2B5EF4-FFF2-40B4-BE49-F238E27FC236}">
                  <a16:creationId xmlns:a16="http://schemas.microsoft.com/office/drawing/2014/main" id="{CE31AEC7-6FD0-481B-A697-AFED25390460}"/>
                </a:ext>
              </a:extLst>
            </p:cNvPr>
            <p:cNvSpPr/>
            <p:nvPr/>
          </p:nvSpPr>
          <p:spPr>
            <a:xfrm>
              <a:off x="4354330" y="4576386"/>
              <a:ext cx="985615" cy="1545118"/>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4000">
                  <a:schemeClr val="accent3"/>
                </a:gs>
                <a:gs pos="66000">
                  <a:schemeClr val="accent1"/>
                </a:gs>
                <a:gs pos="92000">
                  <a:schemeClr val="accent2">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0" name="Freeform: Shape 129">
              <a:extLst>
                <a:ext uri="{FF2B5EF4-FFF2-40B4-BE49-F238E27FC236}">
                  <a16:creationId xmlns:a16="http://schemas.microsoft.com/office/drawing/2014/main" id="{4A6B2DC2-E681-4944-BA2B-9A67AE52F23B}"/>
                </a:ext>
              </a:extLst>
            </p:cNvPr>
            <p:cNvSpPr/>
            <p:nvPr/>
          </p:nvSpPr>
          <p:spPr>
            <a:xfrm rot="20853641">
              <a:off x="4904733" y="5930109"/>
              <a:ext cx="441477" cy="18435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1" name="Freeform: Shape 130">
              <a:extLst>
                <a:ext uri="{FF2B5EF4-FFF2-40B4-BE49-F238E27FC236}">
                  <a16:creationId xmlns:a16="http://schemas.microsoft.com/office/drawing/2014/main" id="{490839E8-6C77-43B2-8E23-2EF8B24CA59F}"/>
                </a:ext>
              </a:extLst>
            </p:cNvPr>
            <p:cNvSpPr/>
            <p:nvPr/>
          </p:nvSpPr>
          <p:spPr>
            <a:xfrm rot="20853641">
              <a:off x="4965376" y="5959219"/>
              <a:ext cx="320191" cy="126135"/>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a:gsLst>
                <a:gs pos="26000">
                  <a:schemeClr val="accent1"/>
                </a:gs>
                <a:gs pos="0">
                  <a:schemeClr val="accent3">
                    <a:lumMod val="60000"/>
                    <a:lumOff val="40000"/>
                  </a:schemeClr>
                </a:gs>
                <a:gs pos="100000">
                  <a:schemeClr val="accent1">
                    <a:lumMod val="50000"/>
                  </a:schemeClr>
                </a:gs>
              </a:gsLst>
              <a:lin ang="16200000" scaled="0"/>
            </a:gradFill>
            <a:ln w="9525"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5F95A0F1-A685-4A50-AFA8-5A8331618040}"/>
                </a:ext>
              </a:extLst>
            </p:cNvPr>
            <p:cNvSpPr/>
            <p:nvPr/>
          </p:nvSpPr>
          <p:spPr>
            <a:xfrm>
              <a:off x="3685886" y="4979063"/>
              <a:ext cx="918297" cy="1205638"/>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4000">
                  <a:schemeClr val="accent3"/>
                </a:gs>
                <a:gs pos="66000">
                  <a:schemeClr val="accent1"/>
                </a:gs>
                <a:gs pos="82000">
                  <a:schemeClr val="accent2">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3" name="Freeform: Shape 132">
              <a:extLst>
                <a:ext uri="{FF2B5EF4-FFF2-40B4-BE49-F238E27FC236}">
                  <a16:creationId xmlns:a16="http://schemas.microsoft.com/office/drawing/2014/main" id="{EC613971-427F-4154-963F-833447AA93E6}"/>
                </a:ext>
              </a:extLst>
            </p:cNvPr>
            <p:cNvSpPr/>
            <p:nvPr/>
          </p:nvSpPr>
          <p:spPr>
            <a:xfrm rot="17332840">
              <a:off x="3797079" y="5904955"/>
              <a:ext cx="140694" cy="383271"/>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4" name="Freeform: Shape 133">
              <a:extLst>
                <a:ext uri="{FF2B5EF4-FFF2-40B4-BE49-F238E27FC236}">
                  <a16:creationId xmlns:a16="http://schemas.microsoft.com/office/drawing/2014/main" id="{813E0E1D-A7E1-49FE-B057-F416A7EDCE50}"/>
                </a:ext>
              </a:extLst>
            </p:cNvPr>
            <p:cNvSpPr/>
            <p:nvPr/>
          </p:nvSpPr>
          <p:spPr>
            <a:xfrm rot="17332840">
              <a:off x="3818909" y="5958321"/>
              <a:ext cx="97031" cy="276537"/>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a:gsLst>
                <a:gs pos="26000">
                  <a:schemeClr val="accent1"/>
                </a:gs>
                <a:gs pos="0">
                  <a:schemeClr val="accent3">
                    <a:lumMod val="60000"/>
                    <a:lumOff val="40000"/>
                  </a:schemeClr>
                </a:gs>
                <a:gs pos="100000">
                  <a:schemeClr val="accent1">
                    <a:lumMod val="50000"/>
                  </a:schemeClr>
                </a:gs>
              </a:gsLst>
              <a:lin ang="21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5" name="Freeform: Shape 134">
              <a:extLst>
                <a:ext uri="{FF2B5EF4-FFF2-40B4-BE49-F238E27FC236}">
                  <a16:creationId xmlns:a16="http://schemas.microsoft.com/office/drawing/2014/main" id="{BE18CD08-DE72-496B-B623-23BFCCCDF826}"/>
                </a:ext>
              </a:extLst>
            </p:cNvPr>
            <p:cNvSpPr/>
            <p:nvPr/>
          </p:nvSpPr>
          <p:spPr>
            <a:xfrm>
              <a:off x="2713521" y="4251321"/>
              <a:ext cx="1073180" cy="1118481"/>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a:gsLst>
                <a:gs pos="4000">
                  <a:schemeClr val="accent3"/>
                </a:gs>
                <a:gs pos="55000">
                  <a:schemeClr val="accent1"/>
                </a:gs>
                <a:gs pos="73000">
                  <a:schemeClr val="accent2">
                    <a:alpha val="0"/>
                  </a:schemeClr>
                </a:gs>
              </a:gsLst>
              <a:lin ang="18600000" scaled="0"/>
            </a:gradFill>
            <a:ln w="9525"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C3294D23-1A46-4E08-977B-6B15B26144AA}"/>
                </a:ext>
              </a:extLst>
            </p:cNvPr>
            <p:cNvSpPr/>
            <p:nvPr/>
          </p:nvSpPr>
          <p:spPr>
            <a:xfrm rot="18633318">
              <a:off x="2790046" y="5066929"/>
              <a:ext cx="130994" cy="354170"/>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7" name="Freeform: Shape 136">
              <a:extLst>
                <a:ext uri="{FF2B5EF4-FFF2-40B4-BE49-F238E27FC236}">
                  <a16:creationId xmlns:a16="http://schemas.microsoft.com/office/drawing/2014/main" id="{BEF1B650-6A5E-4072-A799-6256C893D850}"/>
                </a:ext>
              </a:extLst>
            </p:cNvPr>
            <p:cNvSpPr/>
            <p:nvPr/>
          </p:nvSpPr>
          <p:spPr>
            <a:xfrm rot="18633318">
              <a:off x="2811876" y="5115447"/>
              <a:ext cx="87328" cy="257136"/>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a:gsLst>
                <a:gs pos="26000">
                  <a:schemeClr val="accent1"/>
                </a:gs>
                <a:gs pos="0">
                  <a:schemeClr val="accent3">
                    <a:lumMod val="60000"/>
                    <a:lumOff val="40000"/>
                  </a:schemeClr>
                </a:gs>
                <a:gs pos="100000">
                  <a:schemeClr val="accent1">
                    <a:lumMod val="50000"/>
                  </a:schemeClr>
                </a:gs>
              </a:gsLst>
              <a:lin ang="204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8" name="Freeform: Shape 137">
              <a:extLst>
                <a:ext uri="{FF2B5EF4-FFF2-40B4-BE49-F238E27FC236}">
                  <a16:creationId xmlns:a16="http://schemas.microsoft.com/office/drawing/2014/main" id="{ABDD8A17-A826-42D6-B811-83D3863E7DDE}"/>
                </a:ext>
              </a:extLst>
            </p:cNvPr>
            <p:cNvSpPr/>
            <p:nvPr/>
          </p:nvSpPr>
          <p:spPr>
            <a:xfrm>
              <a:off x="5627859" y="4481780"/>
              <a:ext cx="1192825" cy="1192825"/>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4000">
                  <a:schemeClr val="accent3"/>
                </a:gs>
                <a:gs pos="72000">
                  <a:schemeClr val="accent1"/>
                </a:gs>
                <a:gs pos="77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9" name="Freeform: Shape 138">
              <a:extLst>
                <a:ext uri="{FF2B5EF4-FFF2-40B4-BE49-F238E27FC236}">
                  <a16:creationId xmlns:a16="http://schemas.microsoft.com/office/drawing/2014/main" id="{BDBC265C-43D3-40E6-974B-F5081A58E443}"/>
                </a:ext>
              </a:extLst>
            </p:cNvPr>
            <p:cNvSpPr/>
            <p:nvPr/>
          </p:nvSpPr>
          <p:spPr>
            <a:xfrm>
              <a:off x="6537520" y="5397716"/>
              <a:ext cx="279308" cy="280312"/>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solidFill>
              <a:schemeClr val="accent3">
                <a:lumMod val="60000"/>
                <a:lumOff val="40000"/>
              </a:schemeClr>
            </a:solidFill>
            <a:ln w="9525"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D2759342-CEDA-4DF3-984E-AF8F9B2CE232}"/>
                </a:ext>
              </a:extLst>
            </p:cNvPr>
            <p:cNvSpPr/>
            <p:nvPr/>
          </p:nvSpPr>
          <p:spPr>
            <a:xfrm>
              <a:off x="4260539" y="3186813"/>
              <a:ext cx="584459" cy="58445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4000">
                  <a:schemeClr val="accent3">
                    <a:lumMod val="60000"/>
                    <a:lumOff val="40000"/>
                  </a:schemeClr>
                </a:gs>
                <a:gs pos="100000">
                  <a:schemeClr val="accent3"/>
                </a:gs>
              </a:gsLst>
              <a:path path="circle">
                <a:fillToRect r="100000" b="100000"/>
              </a:path>
              <a:tileRect l="-100000" t="-100000"/>
            </a:gradFill>
            <a:ln w="9525" cap="flat">
              <a:noFill/>
              <a:prstDash val="solid"/>
              <a:miter/>
            </a:ln>
            <a:effectLst>
              <a:outerShdw dist="50800" dir="27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1" name="Freeform 59">
              <a:extLst>
                <a:ext uri="{FF2B5EF4-FFF2-40B4-BE49-F238E27FC236}">
                  <a16:creationId xmlns:a16="http://schemas.microsoft.com/office/drawing/2014/main" id="{C332D355-AB39-4D32-A0E4-ACD1A8B9582C}"/>
                </a:ext>
              </a:extLst>
            </p:cNvPr>
            <p:cNvSpPr/>
            <p:nvPr/>
          </p:nvSpPr>
          <p:spPr>
            <a:xfrm>
              <a:off x="4317133" y="3243407"/>
              <a:ext cx="471271" cy="47126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2" name="Freeform: Shape 141">
              <a:extLst>
                <a:ext uri="{FF2B5EF4-FFF2-40B4-BE49-F238E27FC236}">
                  <a16:creationId xmlns:a16="http://schemas.microsoft.com/office/drawing/2014/main" id="{32D1C310-9039-4934-8649-9DA789F3453B}"/>
                </a:ext>
              </a:extLst>
            </p:cNvPr>
            <p:cNvSpPr/>
            <p:nvPr/>
          </p:nvSpPr>
          <p:spPr>
            <a:xfrm>
              <a:off x="3661539" y="4040903"/>
              <a:ext cx="455941" cy="455941"/>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4000">
                  <a:schemeClr val="accent3">
                    <a:lumMod val="60000"/>
                    <a:lumOff val="40000"/>
                  </a:schemeClr>
                </a:gs>
                <a:gs pos="100000">
                  <a:schemeClr val="accent3"/>
                </a:gs>
              </a:gsLst>
              <a:path path="circle">
                <a:fillToRect t="100000" r="100000"/>
              </a:path>
              <a:tileRect l="-100000" b="-100000"/>
            </a:gradFill>
            <a:ln w="9525" cap="flat">
              <a:noFill/>
              <a:prstDash val="solid"/>
              <a:miter/>
            </a:ln>
            <a:effectLst>
              <a:outerShdw dist="50800" dir="19800000" sx="103000" sy="103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3" name="Freeform 60">
              <a:extLst>
                <a:ext uri="{FF2B5EF4-FFF2-40B4-BE49-F238E27FC236}">
                  <a16:creationId xmlns:a16="http://schemas.microsoft.com/office/drawing/2014/main" id="{7E47844B-7242-43A2-96FA-12A830193178}"/>
                </a:ext>
              </a:extLst>
            </p:cNvPr>
            <p:cNvSpPr/>
            <p:nvPr/>
          </p:nvSpPr>
          <p:spPr>
            <a:xfrm>
              <a:off x="3705686" y="4085050"/>
              <a:ext cx="367640" cy="367640"/>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4" name="Freeform: Shape 143">
              <a:extLst>
                <a:ext uri="{FF2B5EF4-FFF2-40B4-BE49-F238E27FC236}">
                  <a16:creationId xmlns:a16="http://schemas.microsoft.com/office/drawing/2014/main" id="{ADC7C69A-0B6B-4071-B480-346BB75D1983}"/>
                </a:ext>
              </a:extLst>
            </p:cNvPr>
            <p:cNvSpPr/>
            <p:nvPr/>
          </p:nvSpPr>
          <p:spPr>
            <a:xfrm>
              <a:off x="4774924" y="4109973"/>
              <a:ext cx="631575" cy="63157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13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5" name="Freeform 61">
              <a:extLst>
                <a:ext uri="{FF2B5EF4-FFF2-40B4-BE49-F238E27FC236}">
                  <a16:creationId xmlns:a16="http://schemas.microsoft.com/office/drawing/2014/main" id="{A263E340-497B-4EC2-863E-64B934EA244B}"/>
                </a:ext>
              </a:extLst>
            </p:cNvPr>
            <p:cNvSpPr/>
            <p:nvPr/>
          </p:nvSpPr>
          <p:spPr>
            <a:xfrm>
              <a:off x="4836076" y="4171125"/>
              <a:ext cx="509261" cy="509261"/>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6" name="Freeform: Shape 145">
              <a:extLst>
                <a:ext uri="{FF2B5EF4-FFF2-40B4-BE49-F238E27FC236}">
                  <a16:creationId xmlns:a16="http://schemas.microsoft.com/office/drawing/2014/main" id="{133613FF-DEBF-4DFA-8102-D847BD1AF19C}"/>
                </a:ext>
              </a:extLst>
            </p:cNvPr>
            <p:cNvSpPr/>
            <p:nvPr/>
          </p:nvSpPr>
          <p:spPr>
            <a:xfrm rot="13139795">
              <a:off x="2660336" y="2605476"/>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7000">
                  <a:schemeClr val="accent3"/>
                </a:gs>
                <a:gs pos="58000">
                  <a:schemeClr val="accent1"/>
                </a:gs>
                <a:gs pos="87000">
                  <a:schemeClr val="accent2">
                    <a:alpha val="0"/>
                  </a:schemeClr>
                </a:gs>
              </a:gsLst>
              <a:lin ang="7800000" scaled="0"/>
              <a:tileRect/>
            </a:gradFill>
            <a:ln w="9525"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BE1950F3-997A-494C-B82A-F24D1D83958E}"/>
                </a:ext>
              </a:extLst>
            </p:cNvPr>
            <p:cNvSpPr/>
            <p:nvPr/>
          </p:nvSpPr>
          <p:spPr>
            <a:xfrm rot="10755510">
              <a:off x="2521236" y="31514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8" name="Freeform: Shape 147">
              <a:extLst>
                <a:ext uri="{FF2B5EF4-FFF2-40B4-BE49-F238E27FC236}">
                  <a16:creationId xmlns:a16="http://schemas.microsoft.com/office/drawing/2014/main" id="{439CAFF6-40DA-462A-BE6E-E8DFC0284E04}"/>
                </a:ext>
              </a:extLst>
            </p:cNvPr>
            <p:cNvSpPr/>
            <p:nvPr/>
          </p:nvSpPr>
          <p:spPr>
            <a:xfrm rot="10755510">
              <a:off x="2550349" y="3214561"/>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9" name="Freeform: Shape 148">
              <a:extLst>
                <a:ext uri="{FF2B5EF4-FFF2-40B4-BE49-F238E27FC236}">
                  <a16:creationId xmlns:a16="http://schemas.microsoft.com/office/drawing/2014/main" id="{C145FE74-5011-4EB0-99B7-534E18CAFD2D}"/>
                </a:ext>
              </a:extLst>
            </p:cNvPr>
            <p:cNvSpPr/>
            <p:nvPr/>
          </p:nvSpPr>
          <p:spPr>
            <a:xfrm rot="8043202">
              <a:off x="3642874" y="2694725"/>
              <a:ext cx="424343" cy="424343"/>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30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0" name="Freeform 61">
              <a:extLst>
                <a:ext uri="{FF2B5EF4-FFF2-40B4-BE49-F238E27FC236}">
                  <a16:creationId xmlns:a16="http://schemas.microsoft.com/office/drawing/2014/main" id="{4E1E33B1-DCAE-41FC-A46D-E0EEEEB7199C}"/>
                </a:ext>
              </a:extLst>
            </p:cNvPr>
            <p:cNvSpPr/>
            <p:nvPr/>
          </p:nvSpPr>
          <p:spPr>
            <a:xfrm rot="8043202">
              <a:off x="3683969" y="2735815"/>
              <a:ext cx="342162" cy="34216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1" name="Freeform: Shape 150">
              <a:extLst>
                <a:ext uri="{FF2B5EF4-FFF2-40B4-BE49-F238E27FC236}">
                  <a16:creationId xmlns:a16="http://schemas.microsoft.com/office/drawing/2014/main" id="{22758C85-F2EB-471D-8665-725D4BD482C0}"/>
                </a:ext>
              </a:extLst>
            </p:cNvPr>
            <p:cNvSpPr/>
            <p:nvPr/>
          </p:nvSpPr>
          <p:spPr>
            <a:xfrm rot="9637721">
              <a:off x="4758746" y="2349276"/>
              <a:ext cx="336895" cy="33689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4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2" name="Freeform 61">
              <a:extLst>
                <a:ext uri="{FF2B5EF4-FFF2-40B4-BE49-F238E27FC236}">
                  <a16:creationId xmlns:a16="http://schemas.microsoft.com/office/drawing/2014/main" id="{74285B0C-036D-40CD-B94E-9D0C8DF6665C}"/>
                </a:ext>
              </a:extLst>
            </p:cNvPr>
            <p:cNvSpPr/>
            <p:nvPr/>
          </p:nvSpPr>
          <p:spPr>
            <a:xfrm rot="9637721">
              <a:off x="4791372" y="2381900"/>
              <a:ext cx="271650" cy="271650"/>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153" name="Shape">
            <a:extLst>
              <a:ext uri="{FF2B5EF4-FFF2-40B4-BE49-F238E27FC236}">
                <a16:creationId xmlns:a16="http://schemas.microsoft.com/office/drawing/2014/main" id="{A455F80E-A9D1-47E2-8070-2C93A30B535D}"/>
              </a:ext>
            </a:extLst>
          </p:cNvPr>
          <p:cNvGrpSpPr>
            <a:grpSpLocks noChangeAspect="1"/>
          </p:cNvGrpSpPr>
          <p:nvPr/>
        </p:nvGrpSpPr>
        <p:grpSpPr>
          <a:xfrm rot="4021061">
            <a:off x="5588876" y="271481"/>
            <a:ext cx="1223114" cy="1215410"/>
            <a:chOff x="4682127" y="976030"/>
            <a:chExt cx="5519452" cy="5484686"/>
          </a:xfrm>
        </p:grpSpPr>
        <p:sp>
          <p:nvSpPr>
            <p:cNvPr id="154" name="Freeform: Shape 153">
              <a:extLst>
                <a:ext uri="{FF2B5EF4-FFF2-40B4-BE49-F238E27FC236}">
                  <a16:creationId xmlns:a16="http://schemas.microsoft.com/office/drawing/2014/main" id="{333061FD-1138-447F-80D8-AD769960CF08}"/>
                </a:ext>
              </a:extLst>
            </p:cNvPr>
            <p:cNvSpPr/>
            <p:nvPr/>
          </p:nvSpPr>
          <p:spPr>
            <a:xfrm rot="4598406">
              <a:off x="8917120" y="3440615"/>
              <a:ext cx="457505" cy="578032"/>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0">
                  <a:schemeClr val="tx1">
                    <a:lumMod val="75000"/>
                    <a:lumOff val="25000"/>
                  </a:schemeClr>
                </a:gs>
                <a:gs pos="25000">
                  <a:schemeClr val="tx1">
                    <a:lumMod val="65000"/>
                    <a:lumOff val="35000"/>
                  </a:schemeClr>
                </a:gs>
                <a:gs pos="66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5" name="Freeform: Shape 154">
              <a:extLst>
                <a:ext uri="{FF2B5EF4-FFF2-40B4-BE49-F238E27FC236}">
                  <a16:creationId xmlns:a16="http://schemas.microsoft.com/office/drawing/2014/main" id="{57F929F8-F331-4A89-B910-E7997B2EA810}"/>
                </a:ext>
              </a:extLst>
            </p:cNvPr>
            <p:cNvSpPr/>
            <p:nvPr/>
          </p:nvSpPr>
          <p:spPr>
            <a:xfrm rot="4598406">
              <a:off x="9319393" y="3749581"/>
              <a:ext cx="207385" cy="71138"/>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6" name="Freeform: Shape 155">
              <a:extLst>
                <a:ext uri="{FF2B5EF4-FFF2-40B4-BE49-F238E27FC236}">
                  <a16:creationId xmlns:a16="http://schemas.microsoft.com/office/drawing/2014/main" id="{556A9B73-01D1-413B-B175-2D98C63FB6AF}"/>
                </a:ext>
              </a:extLst>
            </p:cNvPr>
            <p:cNvSpPr/>
            <p:nvPr/>
          </p:nvSpPr>
          <p:spPr>
            <a:xfrm rot="4598406">
              <a:off x="6965541" y="5338439"/>
              <a:ext cx="628597" cy="491944"/>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7" name="Freeform: Shape 156">
              <a:extLst>
                <a:ext uri="{FF2B5EF4-FFF2-40B4-BE49-F238E27FC236}">
                  <a16:creationId xmlns:a16="http://schemas.microsoft.com/office/drawing/2014/main" id="{3690BEE6-C209-4295-A030-F21BC0BF54BF}"/>
                </a:ext>
              </a:extLst>
            </p:cNvPr>
            <p:cNvSpPr/>
            <p:nvPr/>
          </p:nvSpPr>
          <p:spPr>
            <a:xfrm rot="4598406">
              <a:off x="7151906" y="5784220"/>
              <a:ext cx="91790" cy="191088"/>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8" name="Freeform: Shape 157">
              <a:extLst>
                <a:ext uri="{FF2B5EF4-FFF2-40B4-BE49-F238E27FC236}">
                  <a16:creationId xmlns:a16="http://schemas.microsoft.com/office/drawing/2014/main" id="{FB014AAD-69B5-4261-8E76-063BB35C8D47}"/>
                </a:ext>
              </a:extLst>
            </p:cNvPr>
            <p:cNvSpPr/>
            <p:nvPr/>
          </p:nvSpPr>
          <p:spPr>
            <a:xfrm rot="4598406">
              <a:off x="6102629" y="1364857"/>
              <a:ext cx="1256947" cy="838595"/>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9" name="Freeform: Shape 158">
              <a:extLst>
                <a:ext uri="{FF2B5EF4-FFF2-40B4-BE49-F238E27FC236}">
                  <a16:creationId xmlns:a16="http://schemas.microsoft.com/office/drawing/2014/main" id="{7DD7AA09-0E21-41DE-A3B6-AB190F039D72}"/>
                </a:ext>
              </a:extLst>
            </p:cNvPr>
            <p:cNvSpPr/>
            <p:nvPr/>
          </p:nvSpPr>
          <p:spPr>
            <a:xfrm rot="4598406">
              <a:off x="6292149" y="1118247"/>
              <a:ext cx="145884" cy="356551"/>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0" name="Freeform: Shape 159">
              <a:extLst>
                <a:ext uri="{FF2B5EF4-FFF2-40B4-BE49-F238E27FC236}">
                  <a16:creationId xmlns:a16="http://schemas.microsoft.com/office/drawing/2014/main" id="{F32A9A26-6CBD-409E-B4DA-73CD26EA370E}"/>
                </a:ext>
              </a:extLst>
            </p:cNvPr>
            <p:cNvSpPr/>
            <p:nvPr/>
          </p:nvSpPr>
          <p:spPr>
            <a:xfrm rot="4598406">
              <a:off x="8904107" y="3767370"/>
              <a:ext cx="1127862" cy="1316568"/>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1" name="Freeform: Shape 160">
              <a:extLst>
                <a:ext uri="{FF2B5EF4-FFF2-40B4-BE49-F238E27FC236}">
                  <a16:creationId xmlns:a16="http://schemas.microsoft.com/office/drawing/2014/main" id="{C7D3009B-53F8-42BD-B351-0D183966ADCD}"/>
                </a:ext>
              </a:extLst>
            </p:cNvPr>
            <p:cNvSpPr/>
            <p:nvPr/>
          </p:nvSpPr>
          <p:spPr>
            <a:xfrm rot="4598406">
              <a:off x="9909390" y="4562436"/>
              <a:ext cx="351056" cy="233322"/>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2" name="Freeform: Shape 161">
              <a:extLst>
                <a:ext uri="{FF2B5EF4-FFF2-40B4-BE49-F238E27FC236}">
                  <a16:creationId xmlns:a16="http://schemas.microsoft.com/office/drawing/2014/main" id="{A41BD689-8AA2-4EC4-A472-CDDA17C54D26}"/>
                </a:ext>
              </a:extLst>
            </p:cNvPr>
            <p:cNvSpPr/>
            <p:nvPr/>
          </p:nvSpPr>
          <p:spPr>
            <a:xfrm rot="4598406">
              <a:off x="9149096" y="2513504"/>
              <a:ext cx="818453" cy="1167369"/>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3" name="Freeform: Shape 162">
              <a:extLst>
                <a:ext uri="{FF2B5EF4-FFF2-40B4-BE49-F238E27FC236}">
                  <a16:creationId xmlns:a16="http://schemas.microsoft.com/office/drawing/2014/main" id="{EE3B0988-CD7A-4340-9822-0409B9C4EA30}"/>
                </a:ext>
              </a:extLst>
            </p:cNvPr>
            <p:cNvSpPr/>
            <p:nvPr/>
          </p:nvSpPr>
          <p:spPr>
            <a:xfrm rot="4598406">
              <a:off x="9859305" y="2815165"/>
              <a:ext cx="368510" cy="108194"/>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4" name="Freeform: Shape 163">
              <a:extLst>
                <a:ext uri="{FF2B5EF4-FFF2-40B4-BE49-F238E27FC236}">
                  <a16:creationId xmlns:a16="http://schemas.microsoft.com/office/drawing/2014/main" id="{66F95D9B-A0CC-414E-A97A-F47C462BE8AF}"/>
                </a:ext>
              </a:extLst>
            </p:cNvPr>
            <p:cNvSpPr/>
            <p:nvPr/>
          </p:nvSpPr>
          <p:spPr>
            <a:xfrm rot="4023403">
              <a:off x="7834402" y="5434063"/>
              <a:ext cx="1254111" cy="799196"/>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5000"/>
                    <a:lumOff val="45000"/>
                  </a:schemeClr>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5" name="Freeform: Shape 164">
              <a:extLst>
                <a:ext uri="{FF2B5EF4-FFF2-40B4-BE49-F238E27FC236}">
                  <a16:creationId xmlns:a16="http://schemas.microsoft.com/office/drawing/2014/main" id="{0ADE5845-5634-42B4-8DED-B40C7963E4E0}"/>
                </a:ext>
              </a:extLst>
            </p:cNvPr>
            <p:cNvSpPr/>
            <p:nvPr/>
          </p:nvSpPr>
          <p:spPr>
            <a:xfrm rot="4023403">
              <a:off x="8780282" y="6102965"/>
              <a:ext cx="126108" cy="359892"/>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6" name="Freeform: Shape 165">
              <a:extLst>
                <a:ext uri="{FF2B5EF4-FFF2-40B4-BE49-F238E27FC236}">
                  <a16:creationId xmlns:a16="http://schemas.microsoft.com/office/drawing/2014/main" id="{2B579351-C3A5-4290-9EA1-E99B5871AEF1}"/>
                </a:ext>
              </a:extLst>
            </p:cNvPr>
            <p:cNvSpPr/>
            <p:nvPr/>
          </p:nvSpPr>
          <p:spPr>
            <a:xfrm rot="4598406">
              <a:off x="5521240" y="1968387"/>
              <a:ext cx="3678223" cy="3697481"/>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tx1">
                    <a:lumMod val="50000"/>
                    <a:lumOff val="50000"/>
                  </a:schemeClr>
                </a:gs>
                <a:gs pos="84000">
                  <a:schemeClr val="tx1">
                    <a:lumMod val="65000"/>
                    <a:lumOff val="35000"/>
                  </a:schemeClr>
                </a:gs>
                <a:gs pos="100000">
                  <a:schemeClr val="tx1">
                    <a:lumMod val="75000"/>
                    <a:lumOff val="2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71996005-6C49-4E86-8AA4-99CDFFFC4F29}"/>
                </a:ext>
              </a:extLst>
            </p:cNvPr>
            <p:cNvSpPr/>
            <p:nvPr/>
          </p:nvSpPr>
          <p:spPr>
            <a:xfrm rot="4598406">
              <a:off x="5914383" y="2321181"/>
              <a:ext cx="3211223" cy="3148634"/>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tx1">
                <a:lumMod val="50000"/>
                <a:lumOff val="50000"/>
                <a:alpha val="25000"/>
              </a:schemeClr>
            </a:solidFill>
            <a:ln w="24568"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BB32CBDD-9CFF-4252-83F5-D6D89CE506D5}"/>
                </a:ext>
              </a:extLst>
            </p:cNvPr>
            <p:cNvSpPr/>
            <p:nvPr/>
          </p:nvSpPr>
          <p:spPr>
            <a:xfrm rot="4598406">
              <a:off x="7597414" y="4015612"/>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38000">
                  <a:schemeClr val="tx1">
                    <a:lumMod val="65000"/>
                    <a:lumOff val="35000"/>
                  </a:schemeClr>
                </a:gs>
                <a:gs pos="79000">
                  <a:schemeClr val="tx1">
                    <a:lumMod val="50000"/>
                    <a:lumOff val="50000"/>
                    <a:alpha val="0"/>
                  </a:schemeClr>
                </a:gs>
              </a:gsLst>
              <a:lin ang="7800000" scaled="0"/>
              <a:tileRect/>
            </a:gradFill>
            <a:ln w="9525"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DE1BC4F5-54EB-42B9-8FA0-DC453EEEAAC9}"/>
                </a:ext>
              </a:extLst>
            </p:cNvPr>
            <p:cNvSpPr/>
            <p:nvPr/>
          </p:nvSpPr>
          <p:spPr>
            <a:xfrm rot="2214121">
              <a:off x="8961154" y="4991227"/>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0" name="Freeform: Shape 169">
              <a:extLst>
                <a:ext uri="{FF2B5EF4-FFF2-40B4-BE49-F238E27FC236}">
                  <a16:creationId xmlns:a16="http://schemas.microsoft.com/office/drawing/2014/main" id="{D851E167-4F27-462C-8C92-CA506C128F7F}"/>
                </a:ext>
              </a:extLst>
            </p:cNvPr>
            <p:cNvSpPr/>
            <p:nvPr/>
          </p:nvSpPr>
          <p:spPr>
            <a:xfrm rot="2214121">
              <a:off x="8990040" y="5053815"/>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1" name="Freeform: Shape 170">
              <a:extLst>
                <a:ext uri="{FF2B5EF4-FFF2-40B4-BE49-F238E27FC236}">
                  <a16:creationId xmlns:a16="http://schemas.microsoft.com/office/drawing/2014/main" id="{19C41049-4485-4B7C-9467-90E4DE88D2F3}"/>
                </a:ext>
              </a:extLst>
            </p:cNvPr>
            <p:cNvSpPr/>
            <p:nvPr/>
          </p:nvSpPr>
          <p:spPr>
            <a:xfrm rot="4598406">
              <a:off x="8041878" y="1937893"/>
              <a:ext cx="1256030" cy="1449614"/>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0">
                  <a:schemeClr val="tx1">
                    <a:lumMod val="75000"/>
                    <a:lumOff val="25000"/>
                  </a:schemeClr>
                </a:gs>
                <a:gs pos="50000">
                  <a:schemeClr val="tx1">
                    <a:lumMod val="65000"/>
                    <a:lumOff val="35000"/>
                  </a:schemeClr>
                </a:gs>
                <a:gs pos="92000">
                  <a:schemeClr val="tx1">
                    <a:lumMod val="50000"/>
                    <a:lumOff val="50000"/>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2" name="Freeform: Shape 171">
              <a:extLst>
                <a:ext uri="{FF2B5EF4-FFF2-40B4-BE49-F238E27FC236}">
                  <a16:creationId xmlns:a16="http://schemas.microsoft.com/office/drawing/2014/main" id="{52529E59-15E1-4650-9882-3F27445D1B2E}"/>
                </a:ext>
              </a:extLst>
            </p:cNvPr>
            <p:cNvSpPr/>
            <p:nvPr/>
          </p:nvSpPr>
          <p:spPr>
            <a:xfrm rot="2689343">
              <a:off x="8925378" y="2015580"/>
              <a:ext cx="433281" cy="168497"/>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3" name="Freeform: Shape 172">
              <a:extLst>
                <a:ext uri="{FF2B5EF4-FFF2-40B4-BE49-F238E27FC236}">
                  <a16:creationId xmlns:a16="http://schemas.microsoft.com/office/drawing/2014/main" id="{765DB5B1-B531-45F4-B93C-BD0EA8C2EBCA}"/>
                </a:ext>
              </a:extLst>
            </p:cNvPr>
            <p:cNvSpPr/>
            <p:nvPr/>
          </p:nvSpPr>
          <p:spPr>
            <a:xfrm rot="2689343">
              <a:off x="8983148" y="2042059"/>
              <a:ext cx="317740" cy="11554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4" name="Freeform: Shape 173">
              <a:extLst>
                <a:ext uri="{FF2B5EF4-FFF2-40B4-BE49-F238E27FC236}">
                  <a16:creationId xmlns:a16="http://schemas.microsoft.com/office/drawing/2014/main" id="{F4A4039C-2801-423B-A84D-EC1ED0FF2DC4}"/>
                </a:ext>
              </a:extLst>
            </p:cNvPr>
            <p:cNvSpPr/>
            <p:nvPr/>
          </p:nvSpPr>
          <p:spPr>
            <a:xfrm rot="4598406">
              <a:off x="6981977" y="1226558"/>
              <a:ext cx="1527474" cy="1112305"/>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0">
                  <a:schemeClr val="tx1">
                    <a:lumMod val="75000"/>
                    <a:lumOff val="25000"/>
                  </a:schemeClr>
                </a:gs>
                <a:gs pos="63000">
                  <a:schemeClr val="tx1">
                    <a:lumMod val="55000"/>
                    <a:lumOff val="45000"/>
                  </a:schemeClr>
                </a:gs>
                <a:gs pos="76000">
                  <a:schemeClr val="tx1">
                    <a:lumMod val="50000"/>
                    <a:lumOff val="50000"/>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5" name="Freeform: Shape 174">
              <a:extLst>
                <a:ext uri="{FF2B5EF4-FFF2-40B4-BE49-F238E27FC236}">
                  <a16:creationId xmlns:a16="http://schemas.microsoft.com/office/drawing/2014/main" id="{3D1AF73A-CFA4-418C-A418-8F154E3087BF}"/>
                </a:ext>
              </a:extLst>
            </p:cNvPr>
            <p:cNvSpPr/>
            <p:nvPr/>
          </p:nvSpPr>
          <p:spPr>
            <a:xfrm rot="544730">
              <a:off x="7750913" y="976030"/>
              <a:ext cx="399602" cy="178134"/>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6" name="Freeform: Shape 175">
              <a:extLst>
                <a:ext uri="{FF2B5EF4-FFF2-40B4-BE49-F238E27FC236}">
                  <a16:creationId xmlns:a16="http://schemas.microsoft.com/office/drawing/2014/main" id="{AF42F760-CF8E-4F16-B8AD-EC9A03AB494E}"/>
                </a:ext>
              </a:extLst>
            </p:cNvPr>
            <p:cNvSpPr/>
            <p:nvPr/>
          </p:nvSpPr>
          <p:spPr>
            <a:xfrm rot="544730">
              <a:off x="7803872" y="1002512"/>
              <a:ext cx="293683" cy="125175"/>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7" name="Freeform: Shape 176">
              <a:extLst>
                <a:ext uri="{FF2B5EF4-FFF2-40B4-BE49-F238E27FC236}">
                  <a16:creationId xmlns:a16="http://schemas.microsoft.com/office/drawing/2014/main" id="{120884E7-BD17-4D9B-82DA-05C640E4856A}"/>
                </a:ext>
              </a:extLst>
            </p:cNvPr>
            <p:cNvSpPr/>
            <p:nvPr/>
          </p:nvSpPr>
          <p:spPr>
            <a:xfrm rot="4598406">
              <a:off x="7134914" y="5185424"/>
              <a:ext cx="1290010" cy="893867"/>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0">
                  <a:schemeClr val="tx1">
                    <a:lumMod val="75000"/>
                    <a:lumOff val="25000"/>
                  </a:schemeClr>
                </a:gs>
                <a:gs pos="58000">
                  <a:schemeClr val="tx1">
                    <a:lumMod val="65000"/>
                    <a:lumOff val="35000"/>
                  </a:schemeClr>
                </a:gs>
                <a:gs pos="89000">
                  <a:schemeClr val="tx1">
                    <a:lumMod val="50000"/>
                    <a:lumOff val="50000"/>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8" name="Freeform: Shape 177">
              <a:extLst>
                <a:ext uri="{FF2B5EF4-FFF2-40B4-BE49-F238E27FC236}">
                  <a16:creationId xmlns:a16="http://schemas.microsoft.com/office/drawing/2014/main" id="{4F54F2F0-B667-4D30-BD74-D2EBEA1EE52E}"/>
                </a:ext>
              </a:extLst>
            </p:cNvPr>
            <p:cNvSpPr/>
            <p:nvPr/>
          </p:nvSpPr>
          <p:spPr>
            <a:xfrm rot="15651">
              <a:off x="7463053" y="6159702"/>
              <a:ext cx="404420" cy="14925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9" name="Freeform: Shape 178">
              <a:extLst>
                <a:ext uri="{FF2B5EF4-FFF2-40B4-BE49-F238E27FC236}">
                  <a16:creationId xmlns:a16="http://schemas.microsoft.com/office/drawing/2014/main" id="{2E25502B-5B37-4D94-9177-0E7E7E7459C3}"/>
                </a:ext>
              </a:extLst>
            </p:cNvPr>
            <p:cNvSpPr/>
            <p:nvPr/>
          </p:nvSpPr>
          <p:spPr>
            <a:xfrm rot="15651">
              <a:off x="7518419" y="6181367"/>
              <a:ext cx="293686" cy="105920"/>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0" name="Freeform: Shape 179">
              <a:extLst>
                <a:ext uri="{FF2B5EF4-FFF2-40B4-BE49-F238E27FC236}">
                  <a16:creationId xmlns:a16="http://schemas.microsoft.com/office/drawing/2014/main" id="{668905AD-849B-4925-8476-102BA256DEE5}"/>
                </a:ext>
              </a:extLst>
            </p:cNvPr>
            <p:cNvSpPr/>
            <p:nvPr/>
          </p:nvSpPr>
          <p:spPr>
            <a:xfrm rot="4598406">
              <a:off x="6643894" y="4649706"/>
              <a:ext cx="833639" cy="764024"/>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0">
                  <a:schemeClr val="tx1">
                    <a:lumMod val="75000"/>
                    <a:lumOff val="25000"/>
                  </a:schemeClr>
                </a:gs>
                <a:gs pos="46000">
                  <a:schemeClr val="tx1">
                    <a:lumMod val="65000"/>
                    <a:lumOff val="35000"/>
                  </a:schemeClr>
                </a:gs>
                <a:gs pos="79000">
                  <a:schemeClr val="tx1">
                    <a:lumMod val="50000"/>
                    <a:lumOff val="50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1" name="Freeform: Shape 180">
              <a:extLst>
                <a:ext uri="{FF2B5EF4-FFF2-40B4-BE49-F238E27FC236}">
                  <a16:creationId xmlns:a16="http://schemas.microsoft.com/office/drawing/2014/main" id="{1AE827F3-4EF5-4517-8F38-62D9ACEA5FFB}"/>
                </a:ext>
              </a:extLst>
            </p:cNvPr>
            <p:cNvSpPr/>
            <p:nvPr/>
          </p:nvSpPr>
          <p:spPr>
            <a:xfrm rot="1378423">
              <a:off x="6740195" y="5370939"/>
              <a:ext cx="255170" cy="96289"/>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2" name="Freeform: Shape 181">
              <a:extLst>
                <a:ext uri="{FF2B5EF4-FFF2-40B4-BE49-F238E27FC236}">
                  <a16:creationId xmlns:a16="http://schemas.microsoft.com/office/drawing/2014/main" id="{951D2C6E-F085-4F9E-845B-A05046639BF1}"/>
                </a:ext>
              </a:extLst>
            </p:cNvPr>
            <p:cNvSpPr/>
            <p:nvPr/>
          </p:nvSpPr>
          <p:spPr>
            <a:xfrm rot="1378423">
              <a:off x="6773895" y="5385381"/>
              <a:ext cx="187765" cy="67402"/>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3" name="Freeform: Shape 182">
              <a:extLst>
                <a:ext uri="{FF2B5EF4-FFF2-40B4-BE49-F238E27FC236}">
                  <a16:creationId xmlns:a16="http://schemas.microsoft.com/office/drawing/2014/main" id="{9F0D9574-B85E-4D7A-BF59-2809DC1B9923}"/>
                </a:ext>
              </a:extLst>
            </p:cNvPr>
            <p:cNvSpPr/>
            <p:nvPr/>
          </p:nvSpPr>
          <p:spPr>
            <a:xfrm rot="4598406">
              <a:off x="5209394" y="3673180"/>
              <a:ext cx="978077" cy="1533301"/>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0">
                  <a:schemeClr val="tx1">
                    <a:lumMod val="75000"/>
                    <a:lumOff val="25000"/>
                  </a:schemeClr>
                </a:gs>
                <a:gs pos="46000">
                  <a:schemeClr val="tx1">
                    <a:lumMod val="65000"/>
                    <a:lumOff val="35000"/>
                  </a:schemeClr>
                </a:gs>
                <a:gs pos="88000">
                  <a:schemeClr val="tx1">
                    <a:lumMod val="50000"/>
                    <a:lumOff val="50000"/>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4" name="Freeform: Shape 183">
              <a:extLst>
                <a:ext uri="{FF2B5EF4-FFF2-40B4-BE49-F238E27FC236}">
                  <a16:creationId xmlns:a16="http://schemas.microsoft.com/office/drawing/2014/main" id="{5A2D9472-3CF8-4AAF-8F4F-584E453DE454}"/>
                </a:ext>
              </a:extLst>
            </p:cNvPr>
            <p:cNvSpPr/>
            <p:nvPr/>
          </p:nvSpPr>
          <p:spPr>
            <a:xfrm rot="3852047">
              <a:off x="4893097" y="4771486"/>
              <a:ext cx="438100" cy="18294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5" name="Freeform: Shape 184">
              <a:extLst>
                <a:ext uri="{FF2B5EF4-FFF2-40B4-BE49-F238E27FC236}">
                  <a16:creationId xmlns:a16="http://schemas.microsoft.com/office/drawing/2014/main" id="{1CCFB547-776B-45C0-B578-BE7D71AB0569}"/>
                </a:ext>
              </a:extLst>
            </p:cNvPr>
            <p:cNvSpPr/>
            <p:nvPr/>
          </p:nvSpPr>
          <p:spPr>
            <a:xfrm rot="3852047">
              <a:off x="4953275" y="4800372"/>
              <a:ext cx="317742" cy="125170"/>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6" name="Freeform: Shape 185">
              <a:extLst>
                <a:ext uri="{FF2B5EF4-FFF2-40B4-BE49-F238E27FC236}">
                  <a16:creationId xmlns:a16="http://schemas.microsoft.com/office/drawing/2014/main" id="{0110CAB9-6F1B-4126-96E9-AE113305EA70}"/>
                </a:ext>
              </a:extLst>
            </p:cNvPr>
            <p:cNvSpPr/>
            <p:nvPr/>
          </p:nvSpPr>
          <p:spPr>
            <a:xfrm rot="4598406">
              <a:off x="4856904" y="3217156"/>
              <a:ext cx="911274" cy="1196417"/>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0">
                  <a:schemeClr val="tx1">
                    <a:lumMod val="75000"/>
                    <a:lumOff val="25000"/>
                  </a:schemeClr>
                </a:gs>
                <a:gs pos="69000">
                  <a:schemeClr val="tx1">
                    <a:lumMod val="60000"/>
                    <a:lumOff val="40000"/>
                  </a:schemeClr>
                </a:gs>
                <a:gs pos="39000">
                  <a:schemeClr val="tx1">
                    <a:lumMod val="65000"/>
                    <a:lumOff val="35000"/>
                  </a:schemeClr>
                </a:gs>
                <a:gs pos="81000">
                  <a:schemeClr val="tx1">
                    <a:lumMod val="50000"/>
                    <a:lumOff val="50000"/>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7" name="Freeform: Shape 186">
              <a:extLst>
                <a:ext uri="{FF2B5EF4-FFF2-40B4-BE49-F238E27FC236}">
                  <a16:creationId xmlns:a16="http://schemas.microsoft.com/office/drawing/2014/main" id="{73DB4EC4-894C-41D7-B299-E2076986DB7F}"/>
                </a:ext>
              </a:extLst>
            </p:cNvPr>
            <p:cNvSpPr/>
            <p:nvPr/>
          </p:nvSpPr>
          <p:spPr>
            <a:xfrm rot="331246">
              <a:off x="4682127" y="3475187"/>
              <a:ext cx="139618" cy="380340"/>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8" name="Freeform: Shape 187">
              <a:extLst>
                <a:ext uri="{FF2B5EF4-FFF2-40B4-BE49-F238E27FC236}">
                  <a16:creationId xmlns:a16="http://schemas.microsoft.com/office/drawing/2014/main" id="{D90D597A-4E54-47F5-AFF6-F6380D4EEE28}"/>
                </a:ext>
              </a:extLst>
            </p:cNvPr>
            <p:cNvSpPr/>
            <p:nvPr/>
          </p:nvSpPr>
          <p:spPr>
            <a:xfrm rot="331246">
              <a:off x="4703793" y="3528144"/>
              <a:ext cx="96289" cy="274422"/>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9" name="Freeform: Shape 188">
              <a:extLst>
                <a:ext uri="{FF2B5EF4-FFF2-40B4-BE49-F238E27FC236}">
                  <a16:creationId xmlns:a16="http://schemas.microsoft.com/office/drawing/2014/main" id="{E1B625ED-F2FC-4A64-8A57-90501205EB89}"/>
                </a:ext>
              </a:extLst>
            </p:cNvPr>
            <p:cNvSpPr/>
            <p:nvPr/>
          </p:nvSpPr>
          <p:spPr>
            <a:xfrm rot="4598406">
              <a:off x="5319556" y="2219492"/>
              <a:ext cx="1064972" cy="1109927"/>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flip="none" rotWithShape="1">
              <a:gsLst>
                <a:gs pos="0">
                  <a:schemeClr val="tx1">
                    <a:lumMod val="75000"/>
                    <a:lumOff val="25000"/>
                  </a:schemeClr>
                </a:gs>
                <a:gs pos="57000">
                  <a:schemeClr val="tx1">
                    <a:lumMod val="60000"/>
                    <a:lumOff val="40000"/>
                  </a:schemeClr>
                </a:gs>
                <a:gs pos="22000">
                  <a:schemeClr val="tx1">
                    <a:lumMod val="65000"/>
                    <a:lumOff val="35000"/>
                  </a:schemeClr>
                </a:gs>
                <a:gs pos="71000">
                  <a:schemeClr val="tx1">
                    <a:lumMod val="50000"/>
                    <a:lumOff val="50000"/>
                    <a:alpha val="0"/>
                  </a:schemeClr>
                </a:gs>
              </a:gsLst>
              <a:lin ang="18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0" name="Freeform: Shape 189">
              <a:extLst>
                <a:ext uri="{FF2B5EF4-FFF2-40B4-BE49-F238E27FC236}">
                  <a16:creationId xmlns:a16="http://schemas.microsoft.com/office/drawing/2014/main" id="{84627FE5-DA24-43FA-8E89-BC11FB2C28EA}"/>
                </a:ext>
              </a:extLst>
            </p:cNvPr>
            <p:cNvSpPr/>
            <p:nvPr/>
          </p:nvSpPr>
          <p:spPr>
            <a:xfrm rot="1631724">
              <a:off x="5278075" y="2317161"/>
              <a:ext cx="129992" cy="351461"/>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1" name="Freeform: Shape 190">
              <a:extLst>
                <a:ext uri="{FF2B5EF4-FFF2-40B4-BE49-F238E27FC236}">
                  <a16:creationId xmlns:a16="http://schemas.microsoft.com/office/drawing/2014/main" id="{86686FFC-81B1-4E15-8910-5EFD90D4A9FB}"/>
                </a:ext>
              </a:extLst>
            </p:cNvPr>
            <p:cNvSpPr/>
            <p:nvPr/>
          </p:nvSpPr>
          <p:spPr>
            <a:xfrm rot="1631724">
              <a:off x="5299740" y="2365305"/>
              <a:ext cx="86660" cy="255169"/>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2" name="Freeform: Shape 191">
              <a:extLst>
                <a:ext uri="{FF2B5EF4-FFF2-40B4-BE49-F238E27FC236}">
                  <a16:creationId xmlns:a16="http://schemas.microsoft.com/office/drawing/2014/main" id="{FA6A4594-9053-4EC5-B5AB-1FF8EB3C8DE6}"/>
                </a:ext>
              </a:extLst>
            </p:cNvPr>
            <p:cNvSpPr/>
            <p:nvPr/>
          </p:nvSpPr>
          <p:spPr>
            <a:xfrm rot="4598406">
              <a:off x="5705619" y="5037578"/>
              <a:ext cx="1183702" cy="1183702"/>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0">
                  <a:schemeClr val="tx1">
                    <a:lumMod val="75000"/>
                    <a:lumOff val="25000"/>
                  </a:schemeClr>
                </a:gs>
                <a:gs pos="69000">
                  <a:schemeClr val="tx1">
                    <a:lumMod val="60000"/>
                    <a:lumOff val="40000"/>
                  </a:schemeClr>
                </a:gs>
                <a:gs pos="44000">
                  <a:schemeClr val="tx1">
                    <a:lumMod val="65000"/>
                    <a:lumOff val="35000"/>
                  </a:schemeClr>
                </a:gs>
                <a:gs pos="74000">
                  <a:schemeClr val="tx1">
                    <a:lumMod val="65000"/>
                    <a:lumOff val="35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3" name="Freeform: Shape 192">
              <a:extLst>
                <a:ext uri="{FF2B5EF4-FFF2-40B4-BE49-F238E27FC236}">
                  <a16:creationId xmlns:a16="http://schemas.microsoft.com/office/drawing/2014/main" id="{E804A7AD-F775-473F-8DD1-76C1CCB0D10E}"/>
                </a:ext>
              </a:extLst>
            </p:cNvPr>
            <p:cNvSpPr/>
            <p:nvPr/>
          </p:nvSpPr>
          <p:spPr>
            <a:xfrm rot="4598406">
              <a:off x="5818916" y="6033026"/>
              <a:ext cx="277172" cy="278168"/>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6DCFA01F-7634-4A10-933E-C46546018715}"/>
                </a:ext>
              </a:extLst>
            </p:cNvPr>
            <p:cNvSpPr/>
            <p:nvPr/>
          </p:nvSpPr>
          <p:spPr>
            <a:xfrm rot="4598406">
              <a:off x="7146325" y="3436855"/>
              <a:ext cx="579989" cy="57998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t="-100000"/>
            </a:gradFill>
            <a:ln w="9525" cap="flat">
              <a:noFill/>
              <a:prstDash val="solid"/>
              <a:miter/>
            </a:ln>
            <a:effectLst>
              <a:outerShdw dist="50800" dir="2700000" sx="101000" sy="101000" algn="tl" rotWithShape="0">
                <a:schemeClr val="tx1">
                  <a:lumMod val="50000"/>
                  <a:lumOff val="50000"/>
                  <a:alpha val="58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5" name="Freeform 59">
              <a:extLst>
                <a:ext uri="{FF2B5EF4-FFF2-40B4-BE49-F238E27FC236}">
                  <a16:creationId xmlns:a16="http://schemas.microsoft.com/office/drawing/2014/main" id="{F55B83B5-69A9-40CE-A87F-B85C837AFE2D}"/>
                </a:ext>
              </a:extLst>
            </p:cNvPr>
            <p:cNvSpPr/>
            <p:nvPr/>
          </p:nvSpPr>
          <p:spPr>
            <a:xfrm rot="4598406">
              <a:off x="7202487" y="3493017"/>
              <a:ext cx="467667" cy="467665"/>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6" name="Freeform: Shape 195">
              <a:extLst>
                <a:ext uri="{FF2B5EF4-FFF2-40B4-BE49-F238E27FC236}">
                  <a16:creationId xmlns:a16="http://schemas.microsoft.com/office/drawing/2014/main" id="{C997EABA-DA42-4D1F-A7CD-D1D04AEF0AD8}"/>
                </a:ext>
              </a:extLst>
            </p:cNvPr>
            <p:cNvSpPr/>
            <p:nvPr/>
          </p:nvSpPr>
          <p:spPr>
            <a:xfrm rot="4598406">
              <a:off x="6295428" y="3041356"/>
              <a:ext cx="452454" cy="452454"/>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b="-100000"/>
            </a:gradFill>
            <a:ln w="9525" cap="flat">
              <a:noFill/>
              <a:prstDash val="solid"/>
              <a:miter/>
            </a:ln>
            <a:effectLst>
              <a:outerShdw dist="38100" dir="1800000" sx="103000" sy="103000" algn="tl" rotWithShape="0">
                <a:schemeClr val="tx1">
                  <a:lumMod val="50000"/>
                  <a:lumOff val="50000"/>
                  <a:alpha val="47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7" name="Freeform 60">
              <a:extLst>
                <a:ext uri="{FF2B5EF4-FFF2-40B4-BE49-F238E27FC236}">
                  <a16:creationId xmlns:a16="http://schemas.microsoft.com/office/drawing/2014/main" id="{B9D10C7A-0BC1-4640-9423-0B3FF8DB6C78}"/>
                </a:ext>
              </a:extLst>
            </p:cNvPr>
            <p:cNvSpPr/>
            <p:nvPr/>
          </p:nvSpPr>
          <p:spPr>
            <a:xfrm rot="4598406">
              <a:off x="6339244" y="3085165"/>
              <a:ext cx="364828" cy="364828"/>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8" name="Freeform: Shape 197">
              <a:extLst>
                <a:ext uri="{FF2B5EF4-FFF2-40B4-BE49-F238E27FC236}">
                  <a16:creationId xmlns:a16="http://schemas.microsoft.com/office/drawing/2014/main" id="{75D9BBC0-7CD0-459B-A530-53BB3081A146}"/>
                </a:ext>
              </a:extLst>
            </p:cNvPr>
            <p:cNvSpPr/>
            <p:nvPr/>
          </p:nvSpPr>
          <p:spPr>
            <a:xfrm rot="4598406">
              <a:off x="6332243" y="4149942"/>
              <a:ext cx="626745" cy="6267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21540000" sx="101000" sy="101000" algn="tl" rotWithShape="0">
                <a:schemeClr val="tx1">
                  <a:lumMod val="50000"/>
                  <a:lumOff val="50000"/>
                  <a:alpha val="9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9" name="Freeform 61">
              <a:extLst>
                <a:ext uri="{FF2B5EF4-FFF2-40B4-BE49-F238E27FC236}">
                  <a16:creationId xmlns:a16="http://schemas.microsoft.com/office/drawing/2014/main" id="{8F6F4D33-B5C6-48F4-A652-798C9BE65990}"/>
                </a:ext>
              </a:extLst>
            </p:cNvPr>
            <p:cNvSpPr/>
            <p:nvPr/>
          </p:nvSpPr>
          <p:spPr>
            <a:xfrm rot="4598406">
              <a:off x="6392937" y="4210625"/>
              <a:ext cx="505366" cy="505366"/>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0" name="Freeform: Shape 199">
              <a:extLst>
                <a:ext uri="{FF2B5EF4-FFF2-40B4-BE49-F238E27FC236}">
                  <a16:creationId xmlns:a16="http://schemas.microsoft.com/office/drawing/2014/main" id="{83A0402A-1062-454B-B7DF-B2D201D0FAE3}"/>
                </a:ext>
              </a:extLst>
            </p:cNvPr>
            <p:cNvSpPr/>
            <p:nvPr/>
          </p:nvSpPr>
          <p:spPr>
            <a:xfrm rot="17738201">
              <a:off x="6533360" y="1892290"/>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46000">
                  <a:schemeClr val="tx1">
                    <a:lumMod val="65000"/>
                    <a:lumOff val="35000"/>
                  </a:schemeClr>
                </a:gs>
                <a:gs pos="89000">
                  <a:schemeClr val="tx1">
                    <a:lumMod val="50000"/>
                    <a:lumOff val="50000"/>
                    <a:alpha val="0"/>
                  </a:schemeClr>
                </a:gs>
              </a:gsLst>
              <a:lin ang="7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1" name="Freeform: Shape 200">
              <a:extLst>
                <a:ext uri="{FF2B5EF4-FFF2-40B4-BE49-F238E27FC236}">
                  <a16:creationId xmlns:a16="http://schemas.microsoft.com/office/drawing/2014/main" id="{0892B950-9F99-4C25-83FF-B8A0FCBB2AED}"/>
                </a:ext>
              </a:extLst>
            </p:cNvPr>
            <p:cNvSpPr/>
            <p:nvPr/>
          </p:nvSpPr>
          <p:spPr>
            <a:xfrm rot="15353916">
              <a:off x="6991556" y="1601606"/>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2" name="Freeform: Shape 201">
              <a:extLst>
                <a:ext uri="{FF2B5EF4-FFF2-40B4-BE49-F238E27FC236}">
                  <a16:creationId xmlns:a16="http://schemas.microsoft.com/office/drawing/2014/main" id="{2D803259-EC3D-4548-9383-60D1517BCAB3}"/>
                </a:ext>
              </a:extLst>
            </p:cNvPr>
            <p:cNvSpPr/>
            <p:nvPr/>
          </p:nvSpPr>
          <p:spPr>
            <a:xfrm rot="15353916">
              <a:off x="7020444" y="1664196"/>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3" name="Freeform: Shape 202">
              <a:extLst>
                <a:ext uri="{FF2B5EF4-FFF2-40B4-BE49-F238E27FC236}">
                  <a16:creationId xmlns:a16="http://schemas.microsoft.com/office/drawing/2014/main" id="{90D5E517-13FD-4280-B03E-903A34183E5C}"/>
                </a:ext>
              </a:extLst>
            </p:cNvPr>
            <p:cNvSpPr/>
            <p:nvPr/>
          </p:nvSpPr>
          <p:spPr>
            <a:xfrm rot="12641608">
              <a:off x="7618187" y="2711459"/>
              <a:ext cx="421098" cy="421097"/>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6000000" sx="101000" sy="101000" algn="tl" rotWithShape="0">
                <a:schemeClr val="tx1">
                  <a:lumMod val="50000"/>
                  <a:lumOff val="50000"/>
                  <a:alpha val="56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4" name="Freeform 61">
              <a:extLst>
                <a:ext uri="{FF2B5EF4-FFF2-40B4-BE49-F238E27FC236}">
                  <a16:creationId xmlns:a16="http://schemas.microsoft.com/office/drawing/2014/main" id="{AD461B73-0757-443B-9314-60E9B76A0625}"/>
                </a:ext>
              </a:extLst>
            </p:cNvPr>
            <p:cNvSpPr/>
            <p:nvPr/>
          </p:nvSpPr>
          <p:spPr>
            <a:xfrm rot="12641608">
              <a:off x="7658965" y="2752239"/>
              <a:ext cx="339545" cy="3395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5" name="Freeform: Shape 204">
              <a:extLst>
                <a:ext uri="{FF2B5EF4-FFF2-40B4-BE49-F238E27FC236}">
                  <a16:creationId xmlns:a16="http://schemas.microsoft.com/office/drawing/2014/main" id="{2975A06F-C430-4515-B760-72DC0E3490A6}"/>
                </a:ext>
              </a:extLst>
            </p:cNvPr>
            <p:cNvSpPr/>
            <p:nvPr/>
          </p:nvSpPr>
          <p:spPr>
            <a:xfrm rot="14236127">
              <a:off x="8283166" y="3700766"/>
              <a:ext cx="334318" cy="334318"/>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38100" dir="8400000" sx="101000" sy="101000" algn="tl" rotWithShape="0">
                <a:schemeClr val="tx1">
                  <a:lumMod val="50000"/>
                  <a:lumOff val="50000"/>
                  <a:alpha val="94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6" name="Freeform 61">
              <a:extLst>
                <a:ext uri="{FF2B5EF4-FFF2-40B4-BE49-F238E27FC236}">
                  <a16:creationId xmlns:a16="http://schemas.microsoft.com/office/drawing/2014/main" id="{A7BEA410-3375-4736-978D-DB524F3A42F1}"/>
                </a:ext>
              </a:extLst>
            </p:cNvPr>
            <p:cNvSpPr/>
            <p:nvPr/>
          </p:nvSpPr>
          <p:spPr>
            <a:xfrm rot="14236127">
              <a:off x="8315539" y="3733143"/>
              <a:ext cx="269572" cy="26957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spTree>
    <p:extLst>
      <p:ext uri="{BB962C8B-B14F-4D97-AF65-F5344CB8AC3E}">
        <p14:creationId xmlns:p14="http://schemas.microsoft.com/office/powerpoint/2010/main" val="228405884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 name="Freeform 22">
            <a:extLst>
              <a:ext uri="{FF2B5EF4-FFF2-40B4-BE49-F238E27FC236}">
                <a16:creationId xmlns:a16="http://schemas.microsoft.com/office/drawing/2014/main" id="{AD2C1999-07C3-4AE4-9D6A-413F7D3466A6}"/>
              </a:ext>
            </a:extLst>
          </p:cNvPr>
          <p:cNvSpPr>
            <a:spLocks noEditPoints="1"/>
          </p:cNvSpPr>
          <p:nvPr/>
        </p:nvSpPr>
        <p:spPr bwMode="auto">
          <a:xfrm rot="16200000">
            <a:off x="9290906" y="-1705858"/>
            <a:ext cx="5049216" cy="5452765"/>
          </a:xfrm>
          <a:custGeom>
            <a:avLst/>
            <a:gdLst>
              <a:gd name="T0" fmla="*/ 2374 w 2541"/>
              <a:gd name="T1" fmla="*/ 1348 h 2745"/>
              <a:gd name="T2" fmla="*/ 2475 w 2541"/>
              <a:gd name="T3" fmla="*/ 1105 h 2745"/>
              <a:gd name="T4" fmla="*/ 2077 w 2541"/>
              <a:gd name="T5" fmla="*/ 1367 h 2745"/>
              <a:gd name="T6" fmla="*/ 1889 w 2541"/>
              <a:gd name="T7" fmla="*/ 1072 h 2745"/>
              <a:gd name="T8" fmla="*/ 1447 w 2541"/>
              <a:gd name="T9" fmla="*/ 864 h 2745"/>
              <a:gd name="T10" fmla="*/ 1613 w 2541"/>
              <a:gd name="T11" fmla="*/ 576 h 2745"/>
              <a:gd name="T12" fmla="*/ 2011 w 2541"/>
              <a:gd name="T13" fmla="*/ 839 h 2745"/>
              <a:gd name="T14" fmla="*/ 1911 w 2541"/>
              <a:gd name="T15" fmla="*/ 595 h 2745"/>
              <a:gd name="T16" fmla="*/ 2078 w 2541"/>
              <a:gd name="T17" fmla="*/ 302 h 2745"/>
              <a:gd name="T18" fmla="*/ 1889 w 2541"/>
              <a:gd name="T19" fmla="*/ 537 h 2745"/>
              <a:gd name="T20" fmla="*/ 1558 w 2541"/>
              <a:gd name="T21" fmla="*/ 595 h 2745"/>
              <a:gd name="T22" fmla="*/ 1116 w 2541"/>
              <a:gd name="T23" fmla="*/ 806 h 2745"/>
              <a:gd name="T24" fmla="*/ 929 w 2541"/>
              <a:gd name="T25" fmla="*/ 1101 h 2745"/>
              <a:gd name="T26" fmla="*/ 531 w 2541"/>
              <a:gd name="T27" fmla="*/ 841 h 2745"/>
              <a:gd name="T28" fmla="*/ 929 w 2541"/>
              <a:gd name="T29" fmla="*/ 575 h 2745"/>
              <a:gd name="T30" fmla="*/ 1117 w 2541"/>
              <a:gd name="T31" fmla="*/ 335 h 2745"/>
              <a:gd name="T32" fmla="*/ 995 w 2541"/>
              <a:gd name="T33" fmla="*/ 33 h 2745"/>
              <a:gd name="T34" fmla="*/ 1096 w 2541"/>
              <a:gd name="T35" fmla="*/ 276 h 2745"/>
              <a:gd name="T36" fmla="*/ 929 w 2541"/>
              <a:gd name="T37" fmla="*/ 564 h 2745"/>
              <a:gd name="T38" fmla="*/ 507 w 2541"/>
              <a:gd name="T39" fmla="*/ 809 h 2745"/>
              <a:gd name="T40" fmla="*/ 178 w 2541"/>
              <a:gd name="T41" fmla="*/ 810 h 2745"/>
              <a:gd name="T42" fmla="*/ 33 w 2541"/>
              <a:gd name="T43" fmla="*/ 606 h 2745"/>
              <a:gd name="T44" fmla="*/ 44 w 2541"/>
              <a:gd name="T45" fmla="*/ 1078 h 2745"/>
              <a:gd name="T46" fmla="*/ 55 w 2541"/>
              <a:gd name="T47" fmla="*/ 1084 h 2745"/>
              <a:gd name="T48" fmla="*/ 497 w 2541"/>
              <a:gd name="T49" fmla="*/ 874 h 2745"/>
              <a:gd name="T50" fmla="*/ 508 w 2541"/>
              <a:gd name="T51" fmla="*/ 1344 h 2745"/>
              <a:gd name="T52" fmla="*/ 155 w 2541"/>
              <a:gd name="T53" fmla="*/ 1376 h 2745"/>
              <a:gd name="T54" fmla="*/ 33 w 2541"/>
              <a:gd name="T55" fmla="*/ 1678 h 2745"/>
              <a:gd name="T56" fmla="*/ 221 w 2541"/>
              <a:gd name="T57" fmla="*/ 1383 h 2745"/>
              <a:gd name="T58" fmla="*/ 619 w 2541"/>
              <a:gd name="T59" fmla="*/ 1642 h 2745"/>
              <a:gd name="T60" fmla="*/ 973 w 2541"/>
              <a:gd name="T61" fmla="*/ 1673 h 2745"/>
              <a:gd name="T62" fmla="*/ 1392 w 2541"/>
              <a:gd name="T63" fmla="*/ 1915 h 2745"/>
              <a:gd name="T64" fmla="*/ 1558 w 2541"/>
              <a:gd name="T65" fmla="*/ 2202 h 2745"/>
              <a:gd name="T66" fmla="*/ 1436 w 2541"/>
              <a:gd name="T67" fmla="*/ 2477 h 2745"/>
              <a:gd name="T68" fmla="*/ 1580 w 2541"/>
              <a:gd name="T69" fmla="*/ 2678 h 2745"/>
              <a:gd name="T70" fmla="*/ 1568 w 2541"/>
              <a:gd name="T71" fmla="*/ 2208 h 2745"/>
              <a:gd name="T72" fmla="*/ 1900 w 2541"/>
              <a:gd name="T73" fmla="*/ 2208 h 2745"/>
              <a:gd name="T74" fmla="*/ 2044 w 2541"/>
              <a:gd name="T75" fmla="*/ 2412 h 2745"/>
              <a:gd name="T76" fmla="*/ 2033 w 2541"/>
              <a:gd name="T77" fmla="*/ 1940 h 2745"/>
              <a:gd name="T78" fmla="*/ 2386 w 2541"/>
              <a:gd name="T79" fmla="*/ 1909 h 2745"/>
              <a:gd name="T80" fmla="*/ 2032 w 2541"/>
              <a:gd name="T81" fmla="*/ 1877 h 2745"/>
              <a:gd name="T82" fmla="*/ 2044 w 2541"/>
              <a:gd name="T83" fmla="*/ 1407 h 2745"/>
              <a:gd name="T84" fmla="*/ 2487 w 2541"/>
              <a:gd name="T85" fmla="*/ 1616 h 2745"/>
              <a:gd name="T86" fmla="*/ 1104 w 2541"/>
              <a:gd name="T87" fmla="*/ 870 h 2745"/>
              <a:gd name="T88" fmla="*/ 1437 w 2541"/>
              <a:gd name="T89" fmla="*/ 870 h 2745"/>
              <a:gd name="T90" fmla="*/ 1425 w 2541"/>
              <a:gd name="T91" fmla="*/ 1340 h 2745"/>
              <a:gd name="T92" fmla="*/ 983 w 2541"/>
              <a:gd name="T93" fmla="*/ 1133 h 2745"/>
              <a:gd name="T94" fmla="*/ 531 w 2541"/>
              <a:gd name="T95" fmla="*/ 1376 h 2745"/>
              <a:gd name="T96" fmla="*/ 928 w 2541"/>
              <a:gd name="T97" fmla="*/ 1113 h 2745"/>
              <a:gd name="T98" fmla="*/ 1094 w 2541"/>
              <a:gd name="T99" fmla="*/ 1398 h 2745"/>
              <a:gd name="T100" fmla="*/ 653 w 2541"/>
              <a:gd name="T101" fmla="*/ 1609 h 2745"/>
              <a:gd name="T102" fmla="*/ 982 w 2541"/>
              <a:gd name="T103" fmla="*/ 1616 h 2745"/>
              <a:gd name="T104" fmla="*/ 1425 w 2541"/>
              <a:gd name="T105" fmla="*/ 1407 h 2745"/>
              <a:gd name="T106" fmla="*/ 1436 w 2541"/>
              <a:gd name="T107" fmla="*/ 1877 h 2745"/>
              <a:gd name="T108" fmla="*/ 1104 w 2541"/>
              <a:gd name="T109" fmla="*/ 1877 h 2745"/>
              <a:gd name="T110" fmla="*/ 1901 w 2541"/>
              <a:gd name="T111" fmla="*/ 2146 h 2745"/>
              <a:gd name="T112" fmla="*/ 1568 w 2541"/>
              <a:gd name="T113" fmla="*/ 2146 h 2745"/>
              <a:gd name="T114" fmla="*/ 1580 w 2541"/>
              <a:gd name="T115" fmla="*/ 1675 h 2745"/>
              <a:gd name="T116" fmla="*/ 2022 w 2541"/>
              <a:gd name="T117" fmla="*/ 1884 h 2745"/>
              <a:gd name="T118" fmla="*/ 1580 w 2541"/>
              <a:gd name="T119" fmla="*/ 1609 h 2745"/>
              <a:gd name="T120" fmla="*/ 1568 w 2541"/>
              <a:gd name="T121" fmla="*/ 1136 h 2745"/>
              <a:gd name="T122" fmla="*/ 1901 w 2541"/>
              <a:gd name="T123" fmla="*/ 1136 h 2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41" h="2745">
                <a:moveTo>
                  <a:pt x="2508" y="1609"/>
                </a:moveTo>
                <a:cubicBezTo>
                  <a:pt x="2504" y="1609"/>
                  <a:pt x="2500" y="1610"/>
                  <a:pt x="2497" y="1611"/>
                </a:cubicBezTo>
                <a:cubicBezTo>
                  <a:pt x="2375" y="1398"/>
                  <a:pt x="2375" y="1398"/>
                  <a:pt x="2375" y="1398"/>
                </a:cubicBezTo>
                <a:cubicBezTo>
                  <a:pt x="2381" y="1392"/>
                  <a:pt x="2386" y="1383"/>
                  <a:pt x="2386" y="1374"/>
                </a:cubicBezTo>
                <a:cubicBezTo>
                  <a:pt x="2386" y="1363"/>
                  <a:pt x="2381" y="1354"/>
                  <a:pt x="2374" y="1348"/>
                </a:cubicBezTo>
                <a:cubicBezTo>
                  <a:pt x="2496" y="1136"/>
                  <a:pt x="2496" y="1136"/>
                  <a:pt x="2496" y="1136"/>
                </a:cubicBezTo>
                <a:cubicBezTo>
                  <a:pt x="2500" y="1137"/>
                  <a:pt x="2504" y="1138"/>
                  <a:pt x="2508" y="1138"/>
                </a:cubicBezTo>
                <a:cubicBezTo>
                  <a:pt x="2526" y="1138"/>
                  <a:pt x="2541" y="1123"/>
                  <a:pt x="2541" y="1105"/>
                </a:cubicBezTo>
                <a:cubicBezTo>
                  <a:pt x="2541" y="1087"/>
                  <a:pt x="2526" y="1072"/>
                  <a:pt x="2508" y="1072"/>
                </a:cubicBezTo>
                <a:cubicBezTo>
                  <a:pt x="2489" y="1072"/>
                  <a:pt x="2475" y="1087"/>
                  <a:pt x="2475" y="1105"/>
                </a:cubicBezTo>
                <a:cubicBezTo>
                  <a:pt x="2475" y="1115"/>
                  <a:pt x="2479" y="1124"/>
                  <a:pt x="2486" y="1130"/>
                </a:cubicBezTo>
                <a:cubicBezTo>
                  <a:pt x="2363" y="1342"/>
                  <a:pt x="2363" y="1342"/>
                  <a:pt x="2363" y="1342"/>
                </a:cubicBezTo>
                <a:cubicBezTo>
                  <a:pt x="2360" y="1341"/>
                  <a:pt x="2356" y="1340"/>
                  <a:pt x="2352" y="1340"/>
                </a:cubicBezTo>
                <a:cubicBezTo>
                  <a:pt x="2336" y="1340"/>
                  <a:pt x="2323" y="1352"/>
                  <a:pt x="2320" y="1367"/>
                </a:cubicBezTo>
                <a:cubicBezTo>
                  <a:pt x="2077" y="1367"/>
                  <a:pt x="2077" y="1367"/>
                  <a:pt x="2077" y="1367"/>
                </a:cubicBezTo>
                <a:cubicBezTo>
                  <a:pt x="2073" y="1352"/>
                  <a:pt x="2060" y="1340"/>
                  <a:pt x="2044" y="1340"/>
                </a:cubicBezTo>
                <a:cubicBezTo>
                  <a:pt x="2040" y="1340"/>
                  <a:pt x="2037" y="1341"/>
                  <a:pt x="2033" y="1342"/>
                </a:cubicBezTo>
                <a:cubicBezTo>
                  <a:pt x="1911" y="1130"/>
                  <a:pt x="1911" y="1130"/>
                  <a:pt x="1911" y="1130"/>
                </a:cubicBezTo>
                <a:cubicBezTo>
                  <a:pt x="1918" y="1124"/>
                  <a:pt x="1922" y="1115"/>
                  <a:pt x="1922" y="1105"/>
                </a:cubicBezTo>
                <a:cubicBezTo>
                  <a:pt x="1922" y="1087"/>
                  <a:pt x="1907" y="1072"/>
                  <a:pt x="1889" y="1072"/>
                </a:cubicBezTo>
                <a:cubicBezTo>
                  <a:pt x="1873" y="1072"/>
                  <a:pt x="1859" y="1083"/>
                  <a:pt x="1856" y="1098"/>
                </a:cubicBezTo>
                <a:cubicBezTo>
                  <a:pt x="1613" y="1098"/>
                  <a:pt x="1613" y="1098"/>
                  <a:pt x="1613" y="1098"/>
                </a:cubicBezTo>
                <a:cubicBezTo>
                  <a:pt x="1610" y="1083"/>
                  <a:pt x="1596" y="1072"/>
                  <a:pt x="1580" y="1072"/>
                </a:cubicBezTo>
                <a:cubicBezTo>
                  <a:pt x="1576" y="1072"/>
                  <a:pt x="1572" y="1073"/>
                  <a:pt x="1569" y="1074"/>
                </a:cubicBezTo>
                <a:cubicBezTo>
                  <a:pt x="1447" y="864"/>
                  <a:pt x="1447" y="864"/>
                  <a:pt x="1447" y="864"/>
                </a:cubicBezTo>
                <a:cubicBezTo>
                  <a:pt x="1454" y="858"/>
                  <a:pt x="1458" y="849"/>
                  <a:pt x="1458" y="839"/>
                </a:cubicBezTo>
                <a:cubicBezTo>
                  <a:pt x="1458" y="829"/>
                  <a:pt x="1454" y="819"/>
                  <a:pt x="1446" y="813"/>
                </a:cubicBezTo>
                <a:cubicBezTo>
                  <a:pt x="1568" y="601"/>
                  <a:pt x="1568" y="601"/>
                  <a:pt x="1568" y="601"/>
                </a:cubicBezTo>
                <a:cubicBezTo>
                  <a:pt x="1572" y="603"/>
                  <a:pt x="1576" y="604"/>
                  <a:pt x="1580" y="604"/>
                </a:cubicBezTo>
                <a:cubicBezTo>
                  <a:pt x="1597" y="604"/>
                  <a:pt x="1611" y="592"/>
                  <a:pt x="1613" y="576"/>
                </a:cubicBezTo>
                <a:cubicBezTo>
                  <a:pt x="1856" y="576"/>
                  <a:pt x="1856" y="576"/>
                  <a:pt x="1856" y="576"/>
                </a:cubicBezTo>
                <a:cubicBezTo>
                  <a:pt x="1859" y="592"/>
                  <a:pt x="1872" y="604"/>
                  <a:pt x="1889" y="604"/>
                </a:cubicBezTo>
                <a:cubicBezTo>
                  <a:pt x="1893" y="604"/>
                  <a:pt x="1897" y="603"/>
                  <a:pt x="1901" y="601"/>
                </a:cubicBezTo>
                <a:cubicBezTo>
                  <a:pt x="2023" y="813"/>
                  <a:pt x="2023" y="813"/>
                  <a:pt x="2023" y="813"/>
                </a:cubicBezTo>
                <a:cubicBezTo>
                  <a:pt x="2016" y="819"/>
                  <a:pt x="2011" y="829"/>
                  <a:pt x="2011" y="839"/>
                </a:cubicBezTo>
                <a:cubicBezTo>
                  <a:pt x="2011" y="857"/>
                  <a:pt x="2026" y="872"/>
                  <a:pt x="2044" y="872"/>
                </a:cubicBezTo>
                <a:cubicBezTo>
                  <a:pt x="2063" y="872"/>
                  <a:pt x="2078" y="857"/>
                  <a:pt x="2078" y="839"/>
                </a:cubicBezTo>
                <a:cubicBezTo>
                  <a:pt x="2078" y="821"/>
                  <a:pt x="2063" y="806"/>
                  <a:pt x="2044" y="806"/>
                </a:cubicBezTo>
                <a:cubicBezTo>
                  <a:pt x="2040" y="806"/>
                  <a:pt x="2037" y="806"/>
                  <a:pt x="2034" y="807"/>
                </a:cubicBezTo>
                <a:cubicBezTo>
                  <a:pt x="1911" y="595"/>
                  <a:pt x="1911" y="595"/>
                  <a:pt x="1911" y="595"/>
                </a:cubicBezTo>
                <a:cubicBezTo>
                  <a:pt x="1918" y="589"/>
                  <a:pt x="1922" y="580"/>
                  <a:pt x="1922" y="570"/>
                </a:cubicBezTo>
                <a:cubicBezTo>
                  <a:pt x="1922" y="560"/>
                  <a:pt x="1917" y="551"/>
                  <a:pt x="1910" y="545"/>
                </a:cubicBezTo>
                <a:cubicBezTo>
                  <a:pt x="2032" y="333"/>
                  <a:pt x="2032" y="333"/>
                  <a:pt x="2032" y="333"/>
                </a:cubicBezTo>
                <a:cubicBezTo>
                  <a:pt x="2036" y="334"/>
                  <a:pt x="2040" y="335"/>
                  <a:pt x="2044" y="335"/>
                </a:cubicBezTo>
                <a:cubicBezTo>
                  <a:pt x="2063" y="335"/>
                  <a:pt x="2078" y="320"/>
                  <a:pt x="2078" y="302"/>
                </a:cubicBezTo>
                <a:cubicBezTo>
                  <a:pt x="2078" y="283"/>
                  <a:pt x="2063" y="268"/>
                  <a:pt x="2044" y="268"/>
                </a:cubicBezTo>
                <a:cubicBezTo>
                  <a:pt x="2026" y="268"/>
                  <a:pt x="2011" y="283"/>
                  <a:pt x="2011" y="302"/>
                </a:cubicBezTo>
                <a:cubicBezTo>
                  <a:pt x="2011" y="312"/>
                  <a:pt x="2015" y="320"/>
                  <a:pt x="2022" y="326"/>
                </a:cubicBezTo>
                <a:cubicBezTo>
                  <a:pt x="1899" y="539"/>
                  <a:pt x="1899" y="539"/>
                  <a:pt x="1899" y="539"/>
                </a:cubicBezTo>
                <a:cubicBezTo>
                  <a:pt x="1896" y="538"/>
                  <a:pt x="1893" y="537"/>
                  <a:pt x="1889" y="537"/>
                </a:cubicBezTo>
                <a:cubicBezTo>
                  <a:pt x="1873" y="537"/>
                  <a:pt x="1859" y="549"/>
                  <a:pt x="1856" y="564"/>
                </a:cubicBezTo>
                <a:cubicBezTo>
                  <a:pt x="1613" y="564"/>
                  <a:pt x="1613" y="564"/>
                  <a:pt x="1613" y="564"/>
                </a:cubicBezTo>
                <a:cubicBezTo>
                  <a:pt x="1610" y="549"/>
                  <a:pt x="1596" y="537"/>
                  <a:pt x="1580" y="537"/>
                </a:cubicBezTo>
                <a:cubicBezTo>
                  <a:pt x="1562" y="537"/>
                  <a:pt x="1547" y="552"/>
                  <a:pt x="1547" y="570"/>
                </a:cubicBezTo>
                <a:cubicBezTo>
                  <a:pt x="1547" y="580"/>
                  <a:pt x="1551" y="589"/>
                  <a:pt x="1558" y="595"/>
                </a:cubicBezTo>
                <a:cubicBezTo>
                  <a:pt x="1436" y="807"/>
                  <a:pt x="1436" y="807"/>
                  <a:pt x="1436" y="807"/>
                </a:cubicBezTo>
                <a:cubicBezTo>
                  <a:pt x="1432" y="806"/>
                  <a:pt x="1429" y="806"/>
                  <a:pt x="1425" y="806"/>
                </a:cubicBezTo>
                <a:cubicBezTo>
                  <a:pt x="1409" y="806"/>
                  <a:pt x="1395" y="817"/>
                  <a:pt x="1392" y="832"/>
                </a:cubicBezTo>
                <a:cubicBezTo>
                  <a:pt x="1149" y="832"/>
                  <a:pt x="1149" y="832"/>
                  <a:pt x="1149" y="832"/>
                </a:cubicBezTo>
                <a:cubicBezTo>
                  <a:pt x="1146" y="817"/>
                  <a:pt x="1133" y="806"/>
                  <a:pt x="1116" y="806"/>
                </a:cubicBezTo>
                <a:cubicBezTo>
                  <a:pt x="1098" y="806"/>
                  <a:pt x="1083" y="821"/>
                  <a:pt x="1083" y="839"/>
                </a:cubicBezTo>
                <a:cubicBezTo>
                  <a:pt x="1083" y="849"/>
                  <a:pt x="1087" y="858"/>
                  <a:pt x="1094" y="864"/>
                </a:cubicBezTo>
                <a:cubicBezTo>
                  <a:pt x="972" y="1076"/>
                  <a:pt x="972" y="1076"/>
                  <a:pt x="972" y="1076"/>
                </a:cubicBezTo>
                <a:cubicBezTo>
                  <a:pt x="968" y="1075"/>
                  <a:pt x="965" y="1074"/>
                  <a:pt x="961" y="1074"/>
                </a:cubicBezTo>
                <a:cubicBezTo>
                  <a:pt x="945" y="1074"/>
                  <a:pt x="932" y="1086"/>
                  <a:pt x="929" y="1101"/>
                </a:cubicBezTo>
                <a:cubicBezTo>
                  <a:pt x="685" y="1101"/>
                  <a:pt x="685" y="1101"/>
                  <a:pt x="685" y="1101"/>
                </a:cubicBezTo>
                <a:cubicBezTo>
                  <a:pt x="682" y="1086"/>
                  <a:pt x="669" y="1074"/>
                  <a:pt x="653" y="1074"/>
                </a:cubicBezTo>
                <a:cubicBezTo>
                  <a:pt x="649" y="1074"/>
                  <a:pt x="645" y="1075"/>
                  <a:pt x="641" y="1076"/>
                </a:cubicBezTo>
                <a:cubicBezTo>
                  <a:pt x="520" y="866"/>
                  <a:pt x="520" y="866"/>
                  <a:pt x="520" y="866"/>
                </a:cubicBezTo>
                <a:cubicBezTo>
                  <a:pt x="526" y="860"/>
                  <a:pt x="531" y="851"/>
                  <a:pt x="531" y="841"/>
                </a:cubicBezTo>
                <a:cubicBezTo>
                  <a:pt x="531" y="830"/>
                  <a:pt x="525" y="821"/>
                  <a:pt x="517" y="815"/>
                </a:cubicBezTo>
                <a:cubicBezTo>
                  <a:pt x="641" y="601"/>
                  <a:pt x="641" y="601"/>
                  <a:pt x="641" y="601"/>
                </a:cubicBezTo>
                <a:cubicBezTo>
                  <a:pt x="644" y="603"/>
                  <a:pt x="648" y="603"/>
                  <a:pt x="653" y="603"/>
                </a:cubicBezTo>
                <a:cubicBezTo>
                  <a:pt x="669" y="603"/>
                  <a:pt x="683" y="591"/>
                  <a:pt x="686" y="575"/>
                </a:cubicBezTo>
                <a:cubicBezTo>
                  <a:pt x="929" y="575"/>
                  <a:pt x="929" y="575"/>
                  <a:pt x="929" y="575"/>
                </a:cubicBezTo>
                <a:cubicBezTo>
                  <a:pt x="931" y="591"/>
                  <a:pt x="945" y="603"/>
                  <a:pt x="961" y="603"/>
                </a:cubicBezTo>
                <a:cubicBezTo>
                  <a:pt x="980" y="603"/>
                  <a:pt x="995" y="589"/>
                  <a:pt x="995" y="570"/>
                </a:cubicBezTo>
                <a:cubicBezTo>
                  <a:pt x="995" y="560"/>
                  <a:pt x="990" y="550"/>
                  <a:pt x="982" y="544"/>
                </a:cubicBezTo>
                <a:cubicBezTo>
                  <a:pt x="1105" y="333"/>
                  <a:pt x="1105" y="333"/>
                  <a:pt x="1105" y="333"/>
                </a:cubicBezTo>
                <a:cubicBezTo>
                  <a:pt x="1108" y="334"/>
                  <a:pt x="1113" y="335"/>
                  <a:pt x="1117" y="335"/>
                </a:cubicBezTo>
                <a:cubicBezTo>
                  <a:pt x="1135" y="335"/>
                  <a:pt x="1150" y="320"/>
                  <a:pt x="1150" y="302"/>
                </a:cubicBezTo>
                <a:cubicBezTo>
                  <a:pt x="1150" y="283"/>
                  <a:pt x="1135" y="268"/>
                  <a:pt x="1117" y="268"/>
                </a:cubicBezTo>
                <a:cubicBezTo>
                  <a:pt x="1113" y="268"/>
                  <a:pt x="1109" y="269"/>
                  <a:pt x="1106" y="270"/>
                </a:cubicBezTo>
                <a:cubicBezTo>
                  <a:pt x="983" y="58"/>
                  <a:pt x="983" y="58"/>
                  <a:pt x="983" y="58"/>
                </a:cubicBezTo>
                <a:cubicBezTo>
                  <a:pt x="990" y="52"/>
                  <a:pt x="995" y="43"/>
                  <a:pt x="995" y="33"/>
                </a:cubicBezTo>
                <a:cubicBezTo>
                  <a:pt x="995" y="15"/>
                  <a:pt x="980" y="0"/>
                  <a:pt x="961" y="0"/>
                </a:cubicBezTo>
                <a:cubicBezTo>
                  <a:pt x="943" y="0"/>
                  <a:pt x="928" y="15"/>
                  <a:pt x="928" y="33"/>
                </a:cubicBezTo>
                <a:cubicBezTo>
                  <a:pt x="928" y="51"/>
                  <a:pt x="943" y="66"/>
                  <a:pt x="961" y="66"/>
                </a:cubicBezTo>
                <a:cubicBezTo>
                  <a:pt x="966" y="66"/>
                  <a:pt x="970" y="66"/>
                  <a:pt x="973" y="64"/>
                </a:cubicBezTo>
                <a:cubicBezTo>
                  <a:pt x="1096" y="276"/>
                  <a:pt x="1096" y="276"/>
                  <a:pt x="1096" y="276"/>
                </a:cubicBezTo>
                <a:cubicBezTo>
                  <a:pt x="1088" y="282"/>
                  <a:pt x="1083" y="291"/>
                  <a:pt x="1083" y="302"/>
                </a:cubicBezTo>
                <a:cubicBezTo>
                  <a:pt x="1083" y="311"/>
                  <a:pt x="1088" y="320"/>
                  <a:pt x="1095" y="326"/>
                </a:cubicBezTo>
                <a:cubicBezTo>
                  <a:pt x="972" y="539"/>
                  <a:pt x="972" y="539"/>
                  <a:pt x="972" y="539"/>
                </a:cubicBezTo>
                <a:cubicBezTo>
                  <a:pt x="969" y="538"/>
                  <a:pt x="965" y="537"/>
                  <a:pt x="961" y="537"/>
                </a:cubicBezTo>
                <a:cubicBezTo>
                  <a:pt x="945" y="537"/>
                  <a:pt x="932" y="548"/>
                  <a:pt x="929" y="564"/>
                </a:cubicBezTo>
                <a:cubicBezTo>
                  <a:pt x="685" y="564"/>
                  <a:pt x="685" y="564"/>
                  <a:pt x="685" y="564"/>
                </a:cubicBezTo>
                <a:cubicBezTo>
                  <a:pt x="682" y="548"/>
                  <a:pt x="669" y="537"/>
                  <a:pt x="653" y="537"/>
                </a:cubicBezTo>
                <a:cubicBezTo>
                  <a:pt x="634" y="537"/>
                  <a:pt x="619" y="552"/>
                  <a:pt x="619" y="570"/>
                </a:cubicBezTo>
                <a:cubicBezTo>
                  <a:pt x="619" y="580"/>
                  <a:pt x="624" y="589"/>
                  <a:pt x="631" y="595"/>
                </a:cubicBezTo>
                <a:cubicBezTo>
                  <a:pt x="507" y="809"/>
                  <a:pt x="507" y="809"/>
                  <a:pt x="507" y="809"/>
                </a:cubicBezTo>
                <a:cubicBezTo>
                  <a:pt x="504" y="808"/>
                  <a:pt x="501" y="808"/>
                  <a:pt x="497" y="808"/>
                </a:cubicBezTo>
                <a:cubicBezTo>
                  <a:pt x="481" y="808"/>
                  <a:pt x="468" y="819"/>
                  <a:pt x="465" y="835"/>
                </a:cubicBezTo>
                <a:cubicBezTo>
                  <a:pt x="221" y="835"/>
                  <a:pt x="221" y="835"/>
                  <a:pt x="221" y="835"/>
                </a:cubicBezTo>
                <a:cubicBezTo>
                  <a:pt x="218" y="819"/>
                  <a:pt x="205" y="808"/>
                  <a:pt x="189" y="808"/>
                </a:cubicBezTo>
                <a:cubicBezTo>
                  <a:pt x="185" y="808"/>
                  <a:pt x="181" y="809"/>
                  <a:pt x="178" y="810"/>
                </a:cubicBezTo>
                <a:cubicBezTo>
                  <a:pt x="56" y="597"/>
                  <a:pt x="56" y="597"/>
                  <a:pt x="56" y="597"/>
                </a:cubicBezTo>
                <a:cubicBezTo>
                  <a:pt x="62" y="591"/>
                  <a:pt x="67" y="583"/>
                  <a:pt x="67" y="573"/>
                </a:cubicBezTo>
                <a:cubicBezTo>
                  <a:pt x="67" y="554"/>
                  <a:pt x="52" y="539"/>
                  <a:pt x="33" y="539"/>
                </a:cubicBezTo>
                <a:cubicBezTo>
                  <a:pt x="15" y="539"/>
                  <a:pt x="0" y="554"/>
                  <a:pt x="0" y="573"/>
                </a:cubicBezTo>
                <a:cubicBezTo>
                  <a:pt x="0" y="591"/>
                  <a:pt x="15" y="606"/>
                  <a:pt x="33" y="606"/>
                </a:cubicBezTo>
                <a:cubicBezTo>
                  <a:pt x="38" y="606"/>
                  <a:pt x="42" y="605"/>
                  <a:pt x="45" y="604"/>
                </a:cubicBezTo>
                <a:cubicBezTo>
                  <a:pt x="168" y="815"/>
                  <a:pt x="168" y="815"/>
                  <a:pt x="168" y="815"/>
                </a:cubicBezTo>
                <a:cubicBezTo>
                  <a:pt x="160" y="822"/>
                  <a:pt x="155" y="831"/>
                  <a:pt x="155" y="841"/>
                </a:cubicBezTo>
                <a:cubicBezTo>
                  <a:pt x="155" y="851"/>
                  <a:pt x="160" y="860"/>
                  <a:pt x="167" y="866"/>
                </a:cubicBezTo>
                <a:cubicBezTo>
                  <a:pt x="44" y="1078"/>
                  <a:pt x="44" y="1078"/>
                  <a:pt x="44" y="1078"/>
                </a:cubicBezTo>
                <a:cubicBezTo>
                  <a:pt x="41" y="1077"/>
                  <a:pt x="37" y="1076"/>
                  <a:pt x="34" y="1076"/>
                </a:cubicBezTo>
                <a:cubicBezTo>
                  <a:pt x="15" y="1076"/>
                  <a:pt x="0" y="1091"/>
                  <a:pt x="0" y="1110"/>
                </a:cubicBezTo>
                <a:cubicBezTo>
                  <a:pt x="0" y="1128"/>
                  <a:pt x="15" y="1143"/>
                  <a:pt x="34" y="1143"/>
                </a:cubicBezTo>
                <a:cubicBezTo>
                  <a:pt x="52" y="1143"/>
                  <a:pt x="67" y="1128"/>
                  <a:pt x="67" y="1110"/>
                </a:cubicBezTo>
                <a:cubicBezTo>
                  <a:pt x="67" y="1099"/>
                  <a:pt x="62" y="1090"/>
                  <a:pt x="55" y="1084"/>
                </a:cubicBezTo>
                <a:cubicBezTo>
                  <a:pt x="177" y="872"/>
                  <a:pt x="177" y="872"/>
                  <a:pt x="177" y="872"/>
                </a:cubicBezTo>
                <a:cubicBezTo>
                  <a:pt x="181" y="874"/>
                  <a:pt x="185" y="874"/>
                  <a:pt x="189" y="874"/>
                </a:cubicBezTo>
                <a:cubicBezTo>
                  <a:pt x="205" y="874"/>
                  <a:pt x="219" y="862"/>
                  <a:pt x="222" y="846"/>
                </a:cubicBezTo>
                <a:cubicBezTo>
                  <a:pt x="465" y="846"/>
                  <a:pt x="465" y="846"/>
                  <a:pt x="465" y="846"/>
                </a:cubicBezTo>
                <a:cubicBezTo>
                  <a:pt x="467" y="862"/>
                  <a:pt x="481" y="874"/>
                  <a:pt x="497" y="874"/>
                </a:cubicBezTo>
                <a:cubicBezTo>
                  <a:pt x="502" y="874"/>
                  <a:pt x="506" y="874"/>
                  <a:pt x="509" y="872"/>
                </a:cubicBezTo>
                <a:cubicBezTo>
                  <a:pt x="631" y="1082"/>
                  <a:pt x="631" y="1082"/>
                  <a:pt x="631" y="1082"/>
                </a:cubicBezTo>
                <a:cubicBezTo>
                  <a:pt x="624" y="1089"/>
                  <a:pt x="619" y="1097"/>
                  <a:pt x="619" y="1107"/>
                </a:cubicBezTo>
                <a:cubicBezTo>
                  <a:pt x="619" y="1117"/>
                  <a:pt x="624" y="1126"/>
                  <a:pt x="631" y="1132"/>
                </a:cubicBezTo>
                <a:cubicBezTo>
                  <a:pt x="508" y="1344"/>
                  <a:pt x="508" y="1344"/>
                  <a:pt x="508" y="1344"/>
                </a:cubicBezTo>
                <a:cubicBezTo>
                  <a:pt x="505" y="1343"/>
                  <a:pt x="501" y="1343"/>
                  <a:pt x="497" y="1343"/>
                </a:cubicBezTo>
                <a:cubicBezTo>
                  <a:pt x="481" y="1343"/>
                  <a:pt x="467" y="1355"/>
                  <a:pt x="465" y="1371"/>
                </a:cubicBezTo>
                <a:cubicBezTo>
                  <a:pt x="222" y="1371"/>
                  <a:pt x="222" y="1371"/>
                  <a:pt x="222" y="1371"/>
                </a:cubicBezTo>
                <a:cubicBezTo>
                  <a:pt x="219" y="1355"/>
                  <a:pt x="205" y="1343"/>
                  <a:pt x="189" y="1343"/>
                </a:cubicBezTo>
                <a:cubicBezTo>
                  <a:pt x="170" y="1343"/>
                  <a:pt x="155" y="1358"/>
                  <a:pt x="155" y="1376"/>
                </a:cubicBezTo>
                <a:cubicBezTo>
                  <a:pt x="155" y="1386"/>
                  <a:pt x="160" y="1395"/>
                  <a:pt x="167" y="1401"/>
                </a:cubicBezTo>
                <a:cubicBezTo>
                  <a:pt x="44" y="1613"/>
                  <a:pt x="44" y="1613"/>
                  <a:pt x="44" y="1613"/>
                </a:cubicBezTo>
                <a:cubicBezTo>
                  <a:pt x="41" y="1612"/>
                  <a:pt x="37" y="1611"/>
                  <a:pt x="33" y="1611"/>
                </a:cubicBezTo>
                <a:cubicBezTo>
                  <a:pt x="15" y="1611"/>
                  <a:pt x="0" y="1626"/>
                  <a:pt x="0" y="1645"/>
                </a:cubicBezTo>
                <a:cubicBezTo>
                  <a:pt x="0" y="1663"/>
                  <a:pt x="15" y="1678"/>
                  <a:pt x="33" y="1678"/>
                </a:cubicBezTo>
                <a:cubicBezTo>
                  <a:pt x="52" y="1678"/>
                  <a:pt x="67" y="1663"/>
                  <a:pt x="67" y="1645"/>
                </a:cubicBezTo>
                <a:cubicBezTo>
                  <a:pt x="67" y="1634"/>
                  <a:pt x="62" y="1625"/>
                  <a:pt x="54" y="1619"/>
                </a:cubicBezTo>
                <a:cubicBezTo>
                  <a:pt x="177" y="1407"/>
                  <a:pt x="177" y="1407"/>
                  <a:pt x="177" y="1407"/>
                </a:cubicBezTo>
                <a:cubicBezTo>
                  <a:pt x="180" y="1408"/>
                  <a:pt x="184" y="1409"/>
                  <a:pt x="189" y="1409"/>
                </a:cubicBezTo>
                <a:cubicBezTo>
                  <a:pt x="205" y="1409"/>
                  <a:pt x="218" y="1398"/>
                  <a:pt x="221" y="1383"/>
                </a:cubicBezTo>
                <a:cubicBezTo>
                  <a:pt x="465" y="1383"/>
                  <a:pt x="465" y="1383"/>
                  <a:pt x="465" y="1383"/>
                </a:cubicBezTo>
                <a:cubicBezTo>
                  <a:pt x="468" y="1398"/>
                  <a:pt x="481" y="1409"/>
                  <a:pt x="497" y="1409"/>
                </a:cubicBezTo>
                <a:cubicBezTo>
                  <a:pt x="502" y="1409"/>
                  <a:pt x="505" y="1408"/>
                  <a:pt x="509" y="1407"/>
                </a:cubicBezTo>
                <a:cubicBezTo>
                  <a:pt x="631" y="1618"/>
                  <a:pt x="631" y="1618"/>
                  <a:pt x="631" y="1618"/>
                </a:cubicBezTo>
                <a:cubicBezTo>
                  <a:pt x="624" y="1624"/>
                  <a:pt x="619" y="1632"/>
                  <a:pt x="619" y="1642"/>
                </a:cubicBezTo>
                <a:cubicBezTo>
                  <a:pt x="619" y="1661"/>
                  <a:pt x="634" y="1676"/>
                  <a:pt x="653" y="1676"/>
                </a:cubicBezTo>
                <a:cubicBezTo>
                  <a:pt x="669" y="1676"/>
                  <a:pt x="682" y="1664"/>
                  <a:pt x="685" y="1649"/>
                </a:cubicBezTo>
                <a:cubicBezTo>
                  <a:pt x="928" y="1649"/>
                  <a:pt x="928" y="1649"/>
                  <a:pt x="928" y="1649"/>
                </a:cubicBezTo>
                <a:cubicBezTo>
                  <a:pt x="932" y="1664"/>
                  <a:pt x="945" y="1675"/>
                  <a:pt x="961" y="1675"/>
                </a:cubicBezTo>
                <a:cubicBezTo>
                  <a:pt x="965" y="1675"/>
                  <a:pt x="969" y="1675"/>
                  <a:pt x="973" y="1673"/>
                </a:cubicBezTo>
                <a:cubicBezTo>
                  <a:pt x="1094" y="1884"/>
                  <a:pt x="1094" y="1884"/>
                  <a:pt x="1094" y="1884"/>
                </a:cubicBezTo>
                <a:cubicBezTo>
                  <a:pt x="1087" y="1890"/>
                  <a:pt x="1083" y="1899"/>
                  <a:pt x="1083" y="1909"/>
                </a:cubicBezTo>
                <a:cubicBezTo>
                  <a:pt x="1083" y="1927"/>
                  <a:pt x="1098" y="1942"/>
                  <a:pt x="1116" y="1942"/>
                </a:cubicBezTo>
                <a:cubicBezTo>
                  <a:pt x="1132" y="1942"/>
                  <a:pt x="1146" y="1930"/>
                  <a:pt x="1149" y="1915"/>
                </a:cubicBezTo>
                <a:cubicBezTo>
                  <a:pt x="1392" y="1915"/>
                  <a:pt x="1392" y="1915"/>
                  <a:pt x="1392" y="1915"/>
                </a:cubicBezTo>
                <a:cubicBezTo>
                  <a:pt x="1395" y="1930"/>
                  <a:pt x="1409" y="1942"/>
                  <a:pt x="1425" y="1942"/>
                </a:cubicBezTo>
                <a:cubicBezTo>
                  <a:pt x="1429" y="1942"/>
                  <a:pt x="1432" y="1941"/>
                  <a:pt x="1435" y="1940"/>
                </a:cubicBezTo>
                <a:cubicBezTo>
                  <a:pt x="1558" y="2152"/>
                  <a:pt x="1558" y="2152"/>
                  <a:pt x="1558" y="2152"/>
                </a:cubicBezTo>
                <a:cubicBezTo>
                  <a:pt x="1551" y="2158"/>
                  <a:pt x="1547" y="2167"/>
                  <a:pt x="1547" y="2177"/>
                </a:cubicBezTo>
                <a:cubicBezTo>
                  <a:pt x="1547" y="2187"/>
                  <a:pt x="1551" y="2196"/>
                  <a:pt x="1558" y="2202"/>
                </a:cubicBezTo>
                <a:cubicBezTo>
                  <a:pt x="1435" y="2414"/>
                  <a:pt x="1435" y="2414"/>
                  <a:pt x="1435" y="2414"/>
                </a:cubicBezTo>
                <a:cubicBezTo>
                  <a:pt x="1432" y="2413"/>
                  <a:pt x="1428" y="2412"/>
                  <a:pt x="1425" y="2412"/>
                </a:cubicBezTo>
                <a:cubicBezTo>
                  <a:pt x="1406" y="2412"/>
                  <a:pt x="1391" y="2427"/>
                  <a:pt x="1391" y="2445"/>
                </a:cubicBezTo>
                <a:cubicBezTo>
                  <a:pt x="1391" y="2464"/>
                  <a:pt x="1406" y="2479"/>
                  <a:pt x="1425" y="2479"/>
                </a:cubicBezTo>
                <a:cubicBezTo>
                  <a:pt x="1429" y="2479"/>
                  <a:pt x="1433" y="2478"/>
                  <a:pt x="1436" y="2477"/>
                </a:cubicBezTo>
                <a:cubicBezTo>
                  <a:pt x="1558" y="2687"/>
                  <a:pt x="1558" y="2687"/>
                  <a:pt x="1558" y="2687"/>
                </a:cubicBezTo>
                <a:cubicBezTo>
                  <a:pt x="1551" y="2693"/>
                  <a:pt x="1547" y="2702"/>
                  <a:pt x="1547" y="2712"/>
                </a:cubicBezTo>
                <a:cubicBezTo>
                  <a:pt x="1547" y="2730"/>
                  <a:pt x="1562" y="2745"/>
                  <a:pt x="1580" y="2745"/>
                </a:cubicBezTo>
                <a:cubicBezTo>
                  <a:pt x="1598" y="2745"/>
                  <a:pt x="1613" y="2730"/>
                  <a:pt x="1613" y="2712"/>
                </a:cubicBezTo>
                <a:cubicBezTo>
                  <a:pt x="1613" y="2693"/>
                  <a:pt x="1598" y="2678"/>
                  <a:pt x="1580" y="2678"/>
                </a:cubicBezTo>
                <a:cubicBezTo>
                  <a:pt x="1576" y="2678"/>
                  <a:pt x="1572" y="2679"/>
                  <a:pt x="1568" y="2681"/>
                </a:cubicBezTo>
                <a:cubicBezTo>
                  <a:pt x="1446" y="2470"/>
                  <a:pt x="1446" y="2470"/>
                  <a:pt x="1446" y="2470"/>
                </a:cubicBezTo>
                <a:cubicBezTo>
                  <a:pt x="1453" y="2464"/>
                  <a:pt x="1458" y="2455"/>
                  <a:pt x="1458" y="2445"/>
                </a:cubicBezTo>
                <a:cubicBezTo>
                  <a:pt x="1458" y="2435"/>
                  <a:pt x="1453" y="2426"/>
                  <a:pt x="1446" y="2420"/>
                </a:cubicBezTo>
                <a:cubicBezTo>
                  <a:pt x="1568" y="2208"/>
                  <a:pt x="1568" y="2208"/>
                  <a:pt x="1568" y="2208"/>
                </a:cubicBezTo>
                <a:cubicBezTo>
                  <a:pt x="1572" y="2209"/>
                  <a:pt x="1576" y="2210"/>
                  <a:pt x="1580" y="2210"/>
                </a:cubicBezTo>
                <a:cubicBezTo>
                  <a:pt x="1596" y="2210"/>
                  <a:pt x="1610" y="2198"/>
                  <a:pt x="1613" y="2182"/>
                </a:cubicBezTo>
                <a:cubicBezTo>
                  <a:pt x="1856" y="2182"/>
                  <a:pt x="1856" y="2182"/>
                  <a:pt x="1856" y="2182"/>
                </a:cubicBezTo>
                <a:cubicBezTo>
                  <a:pt x="1858" y="2198"/>
                  <a:pt x="1872" y="2210"/>
                  <a:pt x="1888" y="2210"/>
                </a:cubicBezTo>
                <a:cubicBezTo>
                  <a:pt x="1893" y="2210"/>
                  <a:pt x="1897" y="2209"/>
                  <a:pt x="1900" y="2208"/>
                </a:cubicBezTo>
                <a:cubicBezTo>
                  <a:pt x="2023" y="2420"/>
                  <a:pt x="2023" y="2420"/>
                  <a:pt x="2023" y="2420"/>
                </a:cubicBezTo>
                <a:cubicBezTo>
                  <a:pt x="2015" y="2426"/>
                  <a:pt x="2010" y="2435"/>
                  <a:pt x="2010" y="2445"/>
                </a:cubicBezTo>
                <a:cubicBezTo>
                  <a:pt x="2010" y="2464"/>
                  <a:pt x="2025" y="2479"/>
                  <a:pt x="2044" y="2479"/>
                </a:cubicBezTo>
                <a:cubicBezTo>
                  <a:pt x="2062" y="2479"/>
                  <a:pt x="2077" y="2464"/>
                  <a:pt x="2077" y="2445"/>
                </a:cubicBezTo>
                <a:cubicBezTo>
                  <a:pt x="2077" y="2427"/>
                  <a:pt x="2062" y="2412"/>
                  <a:pt x="2044" y="2412"/>
                </a:cubicBezTo>
                <a:cubicBezTo>
                  <a:pt x="2040" y="2412"/>
                  <a:pt x="2036" y="2413"/>
                  <a:pt x="2033" y="2414"/>
                </a:cubicBezTo>
                <a:cubicBezTo>
                  <a:pt x="1911" y="2202"/>
                  <a:pt x="1911" y="2202"/>
                  <a:pt x="1911" y="2202"/>
                </a:cubicBezTo>
                <a:cubicBezTo>
                  <a:pt x="1917" y="2196"/>
                  <a:pt x="1922" y="2187"/>
                  <a:pt x="1922" y="2177"/>
                </a:cubicBezTo>
                <a:cubicBezTo>
                  <a:pt x="1922" y="2167"/>
                  <a:pt x="1917" y="2158"/>
                  <a:pt x="1911" y="2152"/>
                </a:cubicBezTo>
                <a:cubicBezTo>
                  <a:pt x="2033" y="1940"/>
                  <a:pt x="2033" y="1940"/>
                  <a:pt x="2033" y="1940"/>
                </a:cubicBezTo>
                <a:cubicBezTo>
                  <a:pt x="2037" y="1941"/>
                  <a:pt x="2040" y="1942"/>
                  <a:pt x="2044" y="1942"/>
                </a:cubicBezTo>
                <a:cubicBezTo>
                  <a:pt x="2060" y="1942"/>
                  <a:pt x="2073" y="1930"/>
                  <a:pt x="2077" y="1915"/>
                </a:cubicBezTo>
                <a:cubicBezTo>
                  <a:pt x="2320" y="1915"/>
                  <a:pt x="2320" y="1915"/>
                  <a:pt x="2320" y="1915"/>
                </a:cubicBezTo>
                <a:cubicBezTo>
                  <a:pt x="2323" y="1930"/>
                  <a:pt x="2336" y="1942"/>
                  <a:pt x="2352" y="1942"/>
                </a:cubicBezTo>
                <a:cubicBezTo>
                  <a:pt x="2371" y="1942"/>
                  <a:pt x="2386" y="1927"/>
                  <a:pt x="2386" y="1909"/>
                </a:cubicBezTo>
                <a:cubicBezTo>
                  <a:pt x="2386" y="1890"/>
                  <a:pt x="2371" y="1875"/>
                  <a:pt x="2352" y="1875"/>
                </a:cubicBezTo>
                <a:cubicBezTo>
                  <a:pt x="2336" y="1875"/>
                  <a:pt x="2322" y="1887"/>
                  <a:pt x="2320" y="1903"/>
                </a:cubicBezTo>
                <a:cubicBezTo>
                  <a:pt x="2077" y="1903"/>
                  <a:pt x="2077" y="1903"/>
                  <a:pt x="2077" y="1903"/>
                </a:cubicBezTo>
                <a:cubicBezTo>
                  <a:pt x="2074" y="1887"/>
                  <a:pt x="2060" y="1875"/>
                  <a:pt x="2044" y="1875"/>
                </a:cubicBezTo>
                <a:cubicBezTo>
                  <a:pt x="2040" y="1875"/>
                  <a:pt x="2036" y="1876"/>
                  <a:pt x="2032" y="1877"/>
                </a:cubicBezTo>
                <a:cubicBezTo>
                  <a:pt x="1910" y="1667"/>
                  <a:pt x="1910" y="1667"/>
                  <a:pt x="1910" y="1667"/>
                </a:cubicBezTo>
                <a:cubicBezTo>
                  <a:pt x="1917" y="1661"/>
                  <a:pt x="1922" y="1652"/>
                  <a:pt x="1922" y="1642"/>
                </a:cubicBezTo>
                <a:cubicBezTo>
                  <a:pt x="1922" y="1632"/>
                  <a:pt x="1917" y="1623"/>
                  <a:pt x="1910" y="1616"/>
                </a:cubicBezTo>
                <a:cubicBezTo>
                  <a:pt x="2032" y="1405"/>
                  <a:pt x="2032" y="1405"/>
                  <a:pt x="2032" y="1405"/>
                </a:cubicBezTo>
                <a:cubicBezTo>
                  <a:pt x="2036" y="1406"/>
                  <a:pt x="2040" y="1407"/>
                  <a:pt x="2044" y="1407"/>
                </a:cubicBezTo>
                <a:cubicBezTo>
                  <a:pt x="2060" y="1407"/>
                  <a:pt x="2074" y="1395"/>
                  <a:pt x="2077" y="1379"/>
                </a:cubicBezTo>
                <a:cubicBezTo>
                  <a:pt x="2320" y="1379"/>
                  <a:pt x="2320" y="1379"/>
                  <a:pt x="2320" y="1379"/>
                </a:cubicBezTo>
                <a:cubicBezTo>
                  <a:pt x="2322" y="1395"/>
                  <a:pt x="2336" y="1407"/>
                  <a:pt x="2352" y="1407"/>
                </a:cubicBezTo>
                <a:cubicBezTo>
                  <a:pt x="2357" y="1407"/>
                  <a:pt x="2361" y="1406"/>
                  <a:pt x="2364" y="1405"/>
                </a:cubicBezTo>
                <a:cubicBezTo>
                  <a:pt x="2487" y="1616"/>
                  <a:pt x="2487" y="1616"/>
                  <a:pt x="2487" y="1616"/>
                </a:cubicBezTo>
                <a:cubicBezTo>
                  <a:pt x="2479" y="1623"/>
                  <a:pt x="2474" y="1632"/>
                  <a:pt x="2474" y="1642"/>
                </a:cubicBezTo>
                <a:cubicBezTo>
                  <a:pt x="2474" y="1661"/>
                  <a:pt x="2489" y="1675"/>
                  <a:pt x="2508" y="1675"/>
                </a:cubicBezTo>
                <a:cubicBezTo>
                  <a:pt x="2526" y="1675"/>
                  <a:pt x="2541" y="1661"/>
                  <a:pt x="2541" y="1642"/>
                </a:cubicBezTo>
                <a:cubicBezTo>
                  <a:pt x="2541" y="1624"/>
                  <a:pt x="2526" y="1609"/>
                  <a:pt x="2508" y="1609"/>
                </a:cubicBezTo>
                <a:close/>
                <a:moveTo>
                  <a:pt x="1104" y="870"/>
                </a:moveTo>
                <a:cubicBezTo>
                  <a:pt x="1108" y="871"/>
                  <a:pt x="1112" y="872"/>
                  <a:pt x="1116" y="872"/>
                </a:cubicBezTo>
                <a:cubicBezTo>
                  <a:pt x="1133" y="872"/>
                  <a:pt x="1147" y="860"/>
                  <a:pt x="1149" y="844"/>
                </a:cubicBezTo>
                <a:cubicBezTo>
                  <a:pt x="1392" y="844"/>
                  <a:pt x="1392" y="844"/>
                  <a:pt x="1392" y="844"/>
                </a:cubicBezTo>
                <a:cubicBezTo>
                  <a:pt x="1395" y="860"/>
                  <a:pt x="1408" y="872"/>
                  <a:pt x="1425" y="872"/>
                </a:cubicBezTo>
                <a:cubicBezTo>
                  <a:pt x="1429" y="872"/>
                  <a:pt x="1433" y="871"/>
                  <a:pt x="1437" y="870"/>
                </a:cubicBezTo>
                <a:cubicBezTo>
                  <a:pt x="1558" y="1080"/>
                  <a:pt x="1558" y="1080"/>
                  <a:pt x="1558" y="1080"/>
                </a:cubicBezTo>
                <a:cubicBezTo>
                  <a:pt x="1551" y="1086"/>
                  <a:pt x="1547" y="1095"/>
                  <a:pt x="1547" y="1105"/>
                </a:cubicBezTo>
                <a:cubicBezTo>
                  <a:pt x="1547" y="1115"/>
                  <a:pt x="1551" y="1124"/>
                  <a:pt x="1558" y="1130"/>
                </a:cubicBezTo>
                <a:cubicBezTo>
                  <a:pt x="1435" y="1342"/>
                  <a:pt x="1435" y="1342"/>
                  <a:pt x="1435" y="1342"/>
                </a:cubicBezTo>
                <a:cubicBezTo>
                  <a:pt x="1432" y="1341"/>
                  <a:pt x="1429" y="1340"/>
                  <a:pt x="1425" y="1340"/>
                </a:cubicBezTo>
                <a:cubicBezTo>
                  <a:pt x="1409" y="1340"/>
                  <a:pt x="1395" y="1352"/>
                  <a:pt x="1392" y="1367"/>
                </a:cubicBezTo>
                <a:cubicBezTo>
                  <a:pt x="1149" y="1367"/>
                  <a:pt x="1149" y="1367"/>
                  <a:pt x="1149" y="1367"/>
                </a:cubicBezTo>
                <a:cubicBezTo>
                  <a:pt x="1146" y="1352"/>
                  <a:pt x="1132" y="1340"/>
                  <a:pt x="1116" y="1340"/>
                </a:cubicBezTo>
                <a:cubicBezTo>
                  <a:pt x="1112" y="1340"/>
                  <a:pt x="1108" y="1341"/>
                  <a:pt x="1104" y="1343"/>
                </a:cubicBezTo>
                <a:cubicBezTo>
                  <a:pt x="983" y="1133"/>
                  <a:pt x="983" y="1133"/>
                  <a:pt x="983" y="1133"/>
                </a:cubicBezTo>
                <a:cubicBezTo>
                  <a:pt x="990" y="1126"/>
                  <a:pt x="995" y="1117"/>
                  <a:pt x="995" y="1107"/>
                </a:cubicBezTo>
                <a:cubicBezTo>
                  <a:pt x="995" y="1097"/>
                  <a:pt x="990" y="1088"/>
                  <a:pt x="982" y="1082"/>
                </a:cubicBezTo>
                <a:lnTo>
                  <a:pt x="1104" y="870"/>
                </a:lnTo>
                <a:close/>
                <a:moveTo>
                  <a:pt x="519" y="1401"/>
                </a:moveTo>
                <a:cubicBezTo>
                  <a:pt x="526" y="1395"/>
                  <a:pt x="531" y="1386"/>
                  <a:pt x="531" y="1376"/>
                </a:cubicBezTo>
                <a:cubicBezTo>
                  <a:pt x="531" y="1366"/>
                  <a:pt x="526" y="1356"/>
                  <a:pt x="518" y="1350"/>
                </a:cubicBezTo>
                <a:cubicBezTo>
                  <a:pt x="641" y="1138"/>
                  <a:pt x="641" y="1138"/>
                  <a:pt x="641" y="1138"/>
                </a:cubicBezTo>
                <a:cubicBezTo>
                  <a:pt x="644" y="1140"/>
                  <a:pt x="648" y="1141"/>
                  <a:pt x="653" y="1141"/>
                </a:cubicBezTo>
                <a:cubicBezTo>
                  <a:pt x="669" y="1141"/>
                  <a:pt x="683" y="1129"/>
                  <a:pt x="686" y="1113"/>
                </a:cubicBezTo>
                <a:cubicBezTo>
                  <a:pt x="928" y="1113"/>
                  <a:pt x="928" y="1113"/>
                  <a:pt x="928" y="1113"/>
                </a:cubicBezTo>
                <a:cubicBezTo>
                  <a:pt x="931" y="1129"/>
                  <a:pt x="945" y="1141"/>
                  <a:pt x="961" y="1141"/>
                </a:cubicBezTo>
                <a:cubicBezTo>
                  <a:pt x="965" y="1141"/>
                  <a:pt x="969" y="1140"/>
                  <a:pt x="973" y="1139"/>
                </a:cubicBezTo>
                <a:cubicBezTo>
                  <a:pt x="1094" y="1349"/>
                  <a:pt x="1094" y="1349"/>
                  <a:pt x="1094" y="1349"/>
                </a:cubicBezTo>
                <a:cubicBezTo>
                  <a:pt x="1087" y="1355"/>
                  <a:pt x="1083" y="1364"/>
                  <a:pt x="1083" y="1374"/>
                </a:cubicBezTo>
                <a:cubicBezTo>
                  <a:pt x="1083" y="1383"/>
                  <a:pt x="1087" y="1392"/>
                  <a:pt x="1094" y="1398"/>
                </a:cubicBezTo>
                <a:cubicBezTo>
                  <a:pt x="972" y="1611"/>
                  <a:pt x="972" y="1611"/>
                  <a:pt x="972" y="1611"/>
                </a:cubicBezTo>
                <a:cubicBezTo>
                  <a:pt x="968" y="1610"/>
                  <a:pt x="965" y="1609"/>
                  <a:pt x="961" y="1609"/>
                </a:cubicBezTo>
                <a:cubicBezTo>
                  <a:pt x="944" y="1609"/>
                  <a:pt x="931" y="1621"/>
                  <a:pt x="928" y="1637"/>
                </a:cubicBezTo>
                <a:cubicBezTo>
                  <a:pt x="686" y="1637"/>
                  <a:pt x="686" y="1637"/>
                  <a:pt x="686" y="1637"/>
                </a:cubicBezTo>
                <a:cubicBezTo>
                  <a:pt x="683" y="1621"/>
                  <a:pt x="669" y="1609"/>
                  <a:pt x="653" y="1609"/>
                </a:cubicBezTo>
                <a:cubicBezTo>
                  <a:pt x="648" y="1609"/>
                  <a:pt x="644" y="1610"/>
                  <a:pt x="641" y="1611"/>
                </a:cubicBezTo>
                <a:lnTo>
                  <a:pt x="519" y="1401"/>
                </a:lnTo>
                <a:close/>
                <a:moveTo>
                  <a:pt x="983" y="1667"/>
                </a:moveTo>
                <a:cubicBezTo>
                  <a:pt x="990" y="1661"/>
                  <a:pt x="994" y="1652"/>
                  <a:pt x="994" y="1642"/>
                </a:cubicBezTo>
                <a:cubicBezTo>
                  <a:pt x="994" y="1632"/>
                  <a:pt x="989" y="1623"/>
                  <a:pt x="982" y="1616"/>
                </a:cubicBezTo>
                <a:cubicBezTo>
                  <a:pt x="1104" y="1405"/>
                  <a:pt x="1104" y="1405"/>
                  <a:pt x="1104" y="1405"/>
                </a:cubicBezTo>
                <a:cubicBezTo>
                  <a:pt x="1108" y="1406"/>
                  <a:pt x="1112" y="1407"/>
                  <a:pt x="1116" y="1407"/>
                </a:cubicBezTo>
                <a:cubicBezTo>
                  <a:pt x="1133" y="1407"/>
                  <a:pt x="1147" y="1395"/>
                  <a:pt x="1149" y="1379"/>
                </a:cubicBezTo>
                <a:cubicBezTo>
                  <a:pt x="1392" y="1379"/>
                  <a:pt x="1392" y="1379"/>
                  <a:pt x="1392" y="1379"/>
                </a:cubicBezTo>
                <a:cubicBezTo>
                  <a:pt x="1394" y="1395"/>
                  <a:pt x="1408" y="1407"/>
                  <a:pt x="1425" y="1407"/>
                </a:cubicBezTo>
                <a:cubicBezTo>
                  <a:pt x="1429" y="1407"/>
                  <a:pt x="1433" y="1406"/>
                  <a:pt x="1437" y="1405"/>
                </a:cubicBezTo>
                <a:cubicBezTo>
                  <a:pt x="1559" y="1616"/>
                  <a:pt x="1559" y="1616"/>
                  <a:pt x="1559" y="1616"/>
                </a:cubicBezTo>
                <a:cubicBezTo>
                  <a:pt x="1552" y="1623"/>
                  <a:pt x="1547" y="1632"/>
                  <a:pt x="1547" y="1642"/>
                </a:cubicBezTo>
                <a:cubicBezTo>
                  <a:pt x="1547" y="1652"/>
                  <a:pt x="1551" y="1661"/>
                  <a:pt x="1558" y="1667"/>
                </a:cubicBezTo>
                <a:cubicBezTo>
                  <a:pt x="1436" y="1877"/>
                  <a:pt x="1436" y="1877"/>
                  <a:pt x="1436" y="1877"/>
                </a:cubicBezTo>
                <a:cubicBezTo>
                  <a:pt x="1433" y="1876"/>
                  <a:pt x="1429" y="1875"/>
                  <a:pt x="1425" y="1875"/>
                </a:cubicBezTo>
                <a:cubicBezTo>
                  <a:pt x="1408" y="1875"/>
                  <a:pt x="1394" y="1887"/>
                  <a:pt x="1392" y="1903"/>
                </a:cubicBezTo>
                <a:cubicBezTo>
                  <a:pt x="1149" y="1903"/>
                  <a:pt x="1149" y="1903"/>
                  <a:pt x="1149" y="1903"/>
                </a:cubicBezTo>
                <a:cubicBezTo>
                  <a:pt x="1147" y="1887"/>
                  <a:pt x="1133" y="1875"/>
                  <a:pt x="1116" y="1875"/>
                </a:cubicBezTo>
                <a:cubicBezTo>
                  <a:pt x="1112" y="1875"/>
                  <a:pt x="1108" y="1876"/>
                  <a:pt x="1104" y="1877"/>
                </a:cubicBezTo>
                <a:lnTo>
                  <a:pt x="983" y="1667"/>
                </a:lnTo>
                <a:close/>
                <a:moveTo>
                  <a:pt x="2022" y="1884"/>
                </a:moveTo>
                <a:cubicBezTo>
                  <a:pt x="2015" y="1890"/>
                  <a:pt x="2011" y="1899"/>
                  <a:pt x="2011" y="1909"/>
                </a:cubicBezTo>
                <a:cubicBezTo>
                  <a:pt x="2011" y="1919"/>
                  <a:pt x="2015" y="1928"/>
                  <a:pt x="2023" y="1934"/>
                </a:cubicBezTo>
                <a:cubicBezTo>
                  <a:pt x="1901" y="2146"/>
                  <a:pt x="1901" y="2146"/>
                  <a:pt x="1901" y="2146"/>
                </a:cubicBezTo>
                <a:cubicBezTo>
                  <a:pt x="1897" y="2144"/>
                  <a:pt x="1893" y="2144"/>
                  <a:pt x="1888" y="2144"/>
                </a:cubicBezTo>
                <a:cubicBezTo>
                  <a:pt x="1872" y="2144"/>
                  <a:pt x="1859" y="2155"/>
                  <a:pt x="1856" y="2170"/>
                </a:cubicBezTo>
                <a:cubicBezTo>
                  <a:pt x="1613" y="2170"/>
                  <a:pt x="1613" y="2170"/>
                  <a:pt x="1613" y="2170"/>
                </a:cubicBezTo>
                <a:cubicBezTo>
                  <a:pt x="1609" y="2155"/>
                  <a:pt x="1596" y="2144"/>
                  <a:pt x="1580" y="2144"/>
                </a:cubicBezTo>
                <a:cubicBezTo>
                  <a:pt x="1576" y="2144"/>
                  <a:pt x="1572" y="2144"/>
                  <a:pt x="1568" y="2146"/>
                </a:cubicBezTo>
                <a:cubicBezTo>
                  <a:pt x="1446" y="1934"/>
                  <a:pt x="1446" y="1934"/>
                  <a:pt x="1446" y="1934"/>
                </a:cubicBezTo>
                <a:cubicBezTo>
                  <a:pt x="1453" y="1928"/>
                  <a:pt x="1458" y="1919"/>
                  <a:pt x="1458" y="1909"/>
                </a:cubicBezTo>
                <a:cubicBezTo>
                  <a:pt x="1458" y="1899"/>
                  <a:pt x="1454" y="1890"/>
                  <a:pt x="1447" y="1883"/>
                </a:cubicBezTo>
                <a:cubicBezTo>
                  <a:pt x="1568" y="1673"/>
                  <a:pt x="1568" y="1673"/>
                  <a:pt x="1568" y="1673"/>
                </a:cubicBezTo>
                <a:cubicBezTo>
                  <a:pt x="1572" y="1675"/>
                  <a:pt x="1576" y="1675"/>
                  <a:pt x="1580" y="1675"/>
                </a:cubicBezTo>
                <a:cubicBezTo>
                  <a:pt x="1597" y="1675"/>
                  <a:pt x="1611" y="1663"/>
                  <a:pt x="1613" y="1647"/>
                </a:cubicBezTo>
                <a:cubicBezTo>
                  <a:pt x="1856" y="1647"/>
                  <a:pt x="1856" y="1647"/>
                  <a:pt x="1856" y="1647"/>
                </a:cubicBezTo>
                <a:cubicBezTo>
                  <a:pt x="1858" y="1663"/>
                  <a:pt x="1872" y="1675"/>
                  <a:pt x="1889" y="1675"/>
                </a:cubicBezTo>
                <a:cubicBezTo>
                  <a:pt x="1893" y="1675"/>
                  <a:pt x="1897" y="1675"/>
                  <a:pt x="1900" y="1673"/>
                </a:cubicBezTo>
                <a:lnTo>
                  <a:pt x="2022" y="1884"/>
                </a:lnTo>
                <a:close/>
                <a:moveTo>
                  <a:pt x="1899" y="1611"/>
                </a:moveTo>
                <a:cubicBezTo>
                  <a:pt x="1896" y="1610"/>
                  <a:pt x="1892" y="1609"/>
                  <a:pt x="1889" y="1609"/>
                </a:cubicBezTo>
                <a:cubicBezTo>
                  <a:pt x="1872" y="1609"/>
                  <a:pt x="1859" y="1620"/>
                  <a:pt x="1856" y="1635"/>
                </a:cubicBezTo>
                <a:cubicBezTo>
                  <a:pt x="1613" y="1635"/>
                  <a:pt x="1613" y="1635"/>
                  <a:pt x="1613" y="1635"/>
                </a:cubicBezTo>
                <a:cubicBezTo>
                  <a:pt x="1610" y="1620"/>
                  <a:pt x="1596" y="1609"/>
                  <a:pt x="1580" y="1609"/>
                </a:cubicBezTo>
                <a:cubicBezTo>
                  <a:pt x="1576" y="1609"/>
                  <a:pt x="1573" y="1610"/>
                  <a:pt x="1570" y="1611"/>
                </a:cubicBezTo>
                <a:cubicBezTo>
                  <a:pt x="1447" y="1398"/>
                  <a:pt x="1447" y="1398"/>
                  <a:pt x="1447" y="1398"/>
                </a:cubicBezTo>
                <a:cubicBezTo>
                  <a:pt x="1454" y="1392"/>
                  <a:pt x="1458" y="1383"/>
                  <a:pt x="1458" y="1374"/>
                </a:cubicBezTo>
                <a:cubicBezTo>
                  <a:pt x="1458" y="1363"/>
                  <a:pt x="1453" y="1354"/>
                  <a:pt x="1446" y="1348"/>
                </a:cubicBezTo>
                <a:cubicBezTo>
                  <a:pt x="1568" y="1136"/>
                  <a:pt x="1568" y="1136"/>
                  <a:pt x="1568" y="1136"/>
                </a:cubicBezTo>
                <a:cubicBezTo>
                  <a:pt x="1572" y="1138"/>
                  <a:pt x="1576" y="1139"/>
                  <a:pt x="1580" y="1139"/>
                </a:cubicBezTo>
                <a:cubicBezTo>
                  <a:pt x="1597" y="1139"/>
                  <a:pt x="1611" y="1126"/>
                  <a:pt x="1613" y="1110"/>
                </a:cubicBezTo>
                <a:cubicBezTo>
                  <a:pt x="1856" y="1110"/>
                  <a:pt x="1856" y="1110"/>
                  <a:pt x="1856" y="1110"/>
                </a:cubicBezTo>
                <a:cubicBezTo>
                  <a:pt x="1858" y="1126"/>
                  <a:pt x="1872" y="1139"/>
                  <a:pt x="1889" y="1139"/>
                </a:cubicBezTo>
                <a:cubicBezTo>
                  <a:pt x="1893" y="1139"/>
                  <a:pt x="1897" y="1138"/>
                  <a:pt x="1901" y="1136"/>
                </a:cubicBezTo>
                <a:cubicBezTo>
                  <a:pt x="2023" y="1348"/>
                  <a:pt x="2023" y="1348"/>
                  <a:pt x="2023" y="1348"/>
                </a:cubicBezTo>
                <a:cubicBezTo>
                  <a:pt x="2015" y="1354"/>
                  <a:pt x="2011" y="1363"/>
                  <a:pt x="2011" y="1374"/>
                </a:cubicBezTo>
                <a:cubicBezTo>
                  <a:pt x="2011" y="1383"/>
                  <a:pt x="2015" y="1392"/>
                  <a:pt x="2022" y="1398"/>
                </a:cubicBezTo>
                <a:lnTo>
                  <a:pt x="1899" y="1611"/>
                </a:lnTo>
                <a:close/>
              </a:path>
            </a:pathLst>
          </a:custGeom>
          <a:solidFill>
            <a:schemeClr val="bg1">
              <a:lumMod val="95000"/>
              <a:alpha val="54000"/>
            </a:schemeClr>
          </a:solidFill>
          <a:ln>
            <a:noFill/>
          </a:ln>
        </p:spPr>
        <p:txBody>
          <a:bodyPr vert="horz" wrap="square" lIns="91440" tIns="45720" rIns="91440" bIns="45720" numCol="1" anchor="t" anchorCtr="0" compatLnSpc="1">
            <a:prstTxWarp prst="textNoShape">
              <a:avLst/>
            </a:prstTxWarp>
          </a:bodyPr>
          <a:lstStyle/>
          <a:p>
            <a:endParaRPr lang="en-ID"/>
          </a:p>
        </p:txBody>
      </p:sp>
      <p:sp>
        <p:nvSpPr>
          <p:cNvPr id="512" name="Shapes">
            <a:extLst>
              <a:ext uri="{FF2B5EF4-FFF2-40B4-BE49-F238E27FC236}">
                <a16:creationId xmlns:a16="http://schemas.microsoft.com/office/drawing/2014/main" id="{D913601C-2747-4350-9D14-8D82ACE53C36}"/>
              </a:ext>
            </a:extLst>
          </p:cNvPr>
          <p:cNvSpPr/>
          <p:nvPr/>
        </p:nvSpPr>
        <p:spPr>
          <a:xfrm>
            <a:off x="2" y="1338358"/>
            <a:ext cx="7418546" cy="5519642"/>
          </a:xfrm>
          <a:custGeom>
            <a:avLst/>
            <a:gdLst>
              <a:gd name="connsiteX0" fmla="*/ 1 w 7418546"/>
              <a:gd name="connsiteY0" fmla="*/ 0 h 5519642"/>
              <a:gd name="connsiteX1" fmla="*/ 12667 w 7418546"/>
              <a:gd name="connsiteY1" fmla="*/ 62737 h 5519642"/>
              <a:gd name="connsiteX2" fmla="*/ 818606 w 7418546"/>
              <a:gd name="connsiteY2" fmla="*/ 654603 h 5519642"/>
              <a:gd name="connsiteX3" fmla="*/ 1328159 w 7418546"/>
              <a:gd name="connsiteY3" fmla="*/ 1840800 h 5519642"/>
              <a:gd name="connsiteX4" fmla="*/ 1536212 w 7418546"/>
              <a:gd name="connsiteY4" fmla="*/ 2887254 h 5519642"/>
              <a:gd name="connsiteX5" fmla="*/ 2958407 w 7418546"/>
              <a:gd name="connsiteY5" fmla="*/ 3068545 h 5519642"/>
              <a:gd name="connsiteX6" fmla="*/ 4062568 w 7418546"/>
              <a:gd name="connsiteY6" fmla="*/ 3543242 h 5519642"/>
              <a:gd name="connsiteX7" fmla="*/ 4722949 w 7418546"/>
              <a:gd name="connsiteY7" fmla="*/ 3194749 h 5519642"/>
              <a:gd name="connsiteX8" fmla="*/ 5755852 w 7418546"/>
              <a:gd name="connsiteY8" fmla="*/ 3049636 h 5519642"/>
              <a:gd name="connsiteX9" fmla="*/ 7179203 w 7418546"/>
              <a:gd name="connsiteY9" fmla="*/ 5437590 h 5519642"/>
              <a:gd name="connsiteX10" fmla="*/ 7418546 w 7418546"/>
              <a:gd name="connsiteY10" fmla="*/ 5519642 h 5519642"/>
              <a:gd name="connsiteX11" fmla="*/ 0 w 7418546"/>
              <a:gd name="connsiteY11" fmla="*/ 5519642 h 5519642"/>
              <a:gd name="connsiteX12" fmla="*/ 0 w 7418546"/>
              <a:gd name="connsiteY12" fmla="*/ 4 h 5519642"/>
              <a:gd name="connsiteX13" fmla="*/ 1 w 7418546"/>
              <a:gd name="connsiteY13" fmla="*/ 0 h 551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18546" h="5519642">
                <a:moveTo>
                  <a:pt x="1" y="0"/>
                </a:moveTo>
                <a:lnTo>
                  <a:pt x="12667" y="62737"/>
                </a:lnTo>
                <a:cubicBezTo>
                  <a:pt x="308966" y="1449156"/>
                  <a:pt x="601578" y="344581"/>
                  <a:pt x="818606" y="654603"/>
                </a:cubicBezTo>
                <a:cubicBezTo>
                  <a:pt x="1042636" y="974627"/>
                  <a:pt x="646320" y="1351550"/>
                  <a:pt x="1328159" y="1840800"/>
                </a:cubicBezTo>
                <a:cubicBezTo>
                  <a:pt x="1549309" y="2158243"/>
                  <a:pt x="1264505" y="2682631"/>
                  <a:pt x="1536212" y="2887254"/>
                </a:cubicBezTo>
                <a:cubicBezTo>
                  <a:pt x="1807921" y="3091880"/>
                  <a:pt x="2537348" y="2959213"/>
                  <a:pt x="2958407" y="3068545"/>
                </a:cubicBezTo>
                <a:cubicBezTo>
                  <a:pt x="3379466" y="3177875"/>
                  <a:pt x="3752223" y="3500569"/>
                  <a:pt x="4062568" y="3543242"/>
                </a:cubicBezTo>
                <a:cubicBezTo>
                  <a:pt x="4639480" y="3585914"/>
                  <a:pt x="4297699" y="3133519"/>
                  <a:pt x="4722949" y="3194749"/>
                </a:cubicBezTo>
                <a:cubicBezTo>
                  <a:pt x="5148199" y="3255979"/>
                  <a:pt x="5203883" y="2633085"/>
                  <a:pt x="5755852" y="3049636"/>
                </a:cubicBezTo>
                <a:cubicBezTo>
                  <a:pt x="6256072" y="3427136"/>
                  <a:pt x="4832706" y="4577394"/>
                  <a:pt x="7179203" y="5437590"/>
                </a:cubicBezTo>
                <a:lnTo>
                  <a:pt x="7418546" y="5519642"/>
                </a:lnTo>
                <a:lnTo>
                  <a:pt x="0" y="5519642"/>
                </a:lnTo>
                <a:lnTo>
                  <a:pt x="0" y="4"/>
                </a:lnTo>
                <a:cubicBezTo>
                  <a:pt x="0" y="3"/>
                  <a:pt x="1" y="1"/>
                  <a:pt x="1" y="0"/>
                </a:cubicBez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cxnSp>
        <p:nvCxnSpPr>
          <p:cNvPr id="503" name="Straight Connector 502">
            <a:extLst>
              <a:ext uri="{FF2B5EF4-FFF2-40B4-BE49-F238E27FC236}">
                <a16:creationId xmlns:a16="http://schemas.microsoft.com/office/drawing/2014/main" id="{83A1BF08-E364-44C8-86CC-85E23259ED72}"/>
              </a:ext>
            </a:extLst>
          </p:cNvPr>
          <p:cNvCxnSpPr>
            <a:cxnSpLocks/>
            <a:endCxn id="502" idx="6"/>
          </p:cNvCxnSpPr>
          <p:nvPr/>
        </p:nvCxnSpPr>
        <p:spPr>
          <a:xfrm>
            <a:off x="2780441" y="3614715"/>
            <a:ext cx="160378" cy="736986"/>
          </a:xfrm>
          <a:prstGeom prst="line">
            <a:avLst/>
          </a:prstGeom>
          <a:ln w="15875">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 name="Grand Title">
            <a:extLst>
              <a:ext uri="{FF2B5EF4-FFF2-40B4-BE49-F238E27FC236}">
                <a16:creationId xmlns:a16="http://schemas.microsoft.com/office/drawing/2014/main" id="{7124EA2A-C84E-43D3-9432-76E50CCC2849}"/>
              </a:ext>
            </a:extLst>
          </p:cNvPr>
          <p:cNvSpPr txBox="1"/>
          <p:nvPr/>
        </p:nvSpPr>
        <p:spPr>
          <a:xfrm>
            <a:off x="4787025" y="1563365"/>
            <a:ext cx="6309420" cy="1015663"/>
          </a:xfrm>
          <a:prstGeom prst="rect">
            <a:avLst/>
          </a:prstGeom>
          <a:noFill/>
        </p:spPr>
        <p:txBody>
          <a:bodyPr wrap="none" lIns="0" tIns="0" rIns="0" bIns="0" rtlCol="0" anchor="t" anchorCtr="0">
            <a:spAutoFit/>
          </a:bodyPr>
          <a:lstStyle/>
          <a:p>
            <a:pPr algn="r"/>
            <a:r>
              <a:rPr lang="en-US" sz="6600" b="1" dirty="0">
                <a:solidFill>
                  <a:schemeClr val="tx1">
                    <a:lumMod val="65000"/>
                    <a:lumOff val="35000"/>
                  </a:schemeClr>
                </a:solidFill>
                <a:latin typeface="Arial" panose="020B0604020202020204" pitchFamily="34" charset="0"/>
              </a:rPr>
              <a:t>Les </a:t>
            </a:r>
            <a:r>
              <a:rPr lang="en-US" sz="6600" b="1" dirty="0">
                <a:gradFill flip="none" rotWithShape="1">
                  <a:gsLst>
                    <a:gs pos="63000">
                      <a:schemeClr val="accent3"/>
                    </a:gs>
                    <a:gs pos="100000">
                      <a:schemeClr val="accent1"/>
                    </a:gs>
                  </a:gsLst>
                  <a:path path="circle">
                    <a:fillToRect r="100000" b="100000"/>
                  </a:path>
                  <a:tileRect l="-100000" t="-100000"/>
                </a:gradFill>
                <a:latin typeface="Arial" panose="020B0604020202020204" pitchFamily="34" charset="0"/>
              </a:rPr>
              <a:t>protections</a:t>
            </a:r>
          </a:p>
        </p:txBody>
      </p:sp>
      <p:sp>
        <p:nvSpPr>
          <p:cNvPr id="6" name="PpSubtitle">
            <a:extLst>
              <a:ext uri="{FF2B5EF4-FFF2-40B4-BE49-F238E27FC236}">
                <a16:creationId xmlns:a16="http://schemas.microsoft.com/office/drawing/2014/main" id="{70CEF56B-FC79-465C-B8D5-09EB2566C12B}"/>
              </a:ext>
            </a:extLst>
          </p:cNvPr>
          <p:cNvSpPr txBox="1"/>
          <p:nvPr/>
        </p:nvSpPr>
        <p:spPr>
          <a:xfrm>
            <a:off x="9006693" y="2759320"/>
            <a:ext cx="2047548" cy="276999"/>
          </a:xfrm>
          <a:prstGeom prst="rect">
            <a:avLst/>
          </a:prstGeom>
          <a:noFill/>
        </p:spPr>
        <p:txBody>
          <a:bodyPr wrap="none" lIns="0" tIns="0" rIns="0" bIns="0" rtlCol="0" anchor="t" anchorCtr="0">
            <a:spAutoFit/>
          </a:bodyPr>
          <a:lstStyle/>
          <a:p>
            <a:pPr algn="r"/>
            <a:r>
              <a:rPr lang="en-US" sz="1800" b="1" spc="600" dirty="0">
                <a:solidFill>
                  <a:schemeClr val="tx1">
                    <a:lumMod val="75000"/>
                    <a:lumOff val="25000"/>
                  </a:schemeClr>
                </a:solidFill>
                <a:latin typeface="Arial" panose="020B0604020202020204" pitchFamily="34" charset="0"/>
              </a:rPr>
              <a:t>IMPORTANT</a:t>
            </a:r>
            <a:endParaRPr lang="en-ID" sz="1800" b="1" spc="600" dirty="0">
              <a:solidFill>
                <a:schemeClr val="tx1">
                  <a:lumMod val="75000"/>
                  <a:lumOff val="25000"/>
                </a:schemeClr>
              </a:solidFill>
              <a:latin typeface="Arial" panose="020B0604020202020204" pitchFamily="34" charset="0"/>
            </a:endParaRPr>
          </a:p>
        </p:txBody>
      </p:sp>
      <p:sp>
        <p:nvSpPr>
          <p:cNvPr id="7" name="Justify Text Body">
            <a:extLst>
              <a:ext uri="{FF2B5EF4-FFF2-40B4-BE49-F238E27FC236}">
                <a16:creationId xmlns:a16="http://schemas.microsoft.com/office/drawing/2014/main" id="{B75C5161-26D5-4D27-B782-C5D5701B35F7}"/>
              </a:ext>
            </a:extLst>
          </p:cNvPr>
          <p:cNvSpPr txBox="1"/>
          <p:nvPr/>
        </p:nvSpPr>
        <p:spPr>
          <a:xfrm>
            <a:off x="5863772" y="3247333"/>
            <a:ext cx="5274806" cy="1261499"/>
          </a:xfrm>
          <a:prstGeom prst="rect">
            <a:avLst/>
          </a:prstGeom>
          <a:noFill/>
        </p:spPr>
        <p:txBody>
          <a:bodyPr wrap="square" lIns="0" tIns="0" rIns="0" bIns="0" rtlCol="0">
            <a:spAutoFit/>
          </a:bodyPr>
          <a:lstStyle/>
          <a:p>
            <a:pPr algn="r">
              <a:lnSpc>
                <a:spcPct val="150000"/>
              </a:lnSpc>
            </a:pPr>
            <a:r>
              <a:rPr lang="en-US" sz="1400" dirty="0" err="1">
                <a:solidFill>
                  <a:schemeClr val="tx1">
                    <a:lumMod val="50000"/>
                    <a:lumOff val="50000"/>
                  </a:schemeClr>
                </a:solidFill>
              </a:rPr>
              <a:t>suscipit</a:t>
            </a:r>
            <a:r>
              <a:rPr lang="en-US" sz="1400" dirty="0">
                <a:solidFill>
                  <a:schemeClr val="tx1">
                    <a:lumMod val="50000"/>
                    <a:lumOff val="50000"/>
                  </a:schemeClr>
                </a:solidFill>
              </a:rPr>
              <a:t> </a:t>
            </a:r>
            <a:r>
              <a:rPr lang="en-US" sz="1400" dirty="0" err="1">
                <a:solidFill>
                  <a:schemeClr val="tx1">
                    <a:lumMod val="50000"/>
                    <a:lumOff val="50000"/>
                  </a:schemeClr>
                </a:solidFill>
              </a:rPr>
              <a:t>eros</a:t>
            </a:r>
            <a:r>
              <a:rPr lang="en-US" sz="1400" dirty="0">
                <a:solidFill>
                  <a:schemeClr val="tx1">
                    <a:lumMod val="50000"/>
                    <a:lumOff val="50000"/>
                  </a:schemeClr>
                </a:solidFill>
              </a:rPr>
              <a:t> </a:t>
            </a:r>
            <a:r>
              <a:rPr lang="en-US" sz="1400" dirty="0" err="1">
                <a:solidFill>
                  <a:schemeClr val="tx1">
                    <a:lumMod val="50000"/>
                    <a:lumOff val="50000"/>
                  </a:schemeClr>
                </a:solidFill>
              </a:rPr>
              <a:t>iste</a:t>
            </a:r>
            <a:r>
              <a:rPr lang="en-US" sz="1400" dirty="0">
                <a:solidFill>
                  <a:schemeClr val="tx1">
                    <a:lumMod val="50000"/>
                    <a:lumOff val="50000"/>
                  </a:schemeClr>
                </a:solidFill>
              </a:rPr>
              <a:t> </a:t>
            </a:r>
            <a:r>
              <a:rPr lang="en-US" sz="1400" dirty="0" err="1">
                <a:solidFill>
                  <a:schemeClr val="tx1">
                    <a:lumMod val="50000"/>
                    <a:lumOff val="50000"/>
                  </a:schemeClr>
                </a:solidFill>
              </a:rPr>
              <a:t>metus</a:t>
            </a:r>
            <a:r>
              <a:rPr lang="en-US" sz="1400" dirty="0">
                <a:solidFill>
                  <a:schemeClr val="tx1">
                    <a:lumMod val="50000"/>
                    <a:lumOff val="50000"/>
                  </a:schemeClr>
                </a:solidFill>
              </a:rPr>
              <a:t> </a:t>
            </a:r>
            <a:r>
              <a:rPr lang="en-US" sz="1400" dirty="0" err="1">
                <a:solidFill>
                  <a:schemeClr val="tx1">
                    <a:lumMod val="50000"/>
                    <a:lumOff val="50000"/>
                  </a:schemeClr>
                </a:solidFill>
              </a:rPr>
              <a:t>auctor</a:t>
            </a:r>
            <a:r>
              <a:rPr lang="en-US" sz="1400" dirty="0">
                <a:solidFill>
                  <a:schemeClr val="tx1">
                    <a:lumMod val="50000"/>
                    <a:lumOff val="50000"/>
                  </a:schemeClr>
                </a:solidFill>
              </a:rPr>
              <a:t> id </a:t>
            </a:r>
            <a:r>
              <a:rPr lang="en-US" sz="1400" dirty="0" err="1">
                <a:solidFill>
                  <a:schemeClr val="tx1">
                    <a:lumMod val="50000"/>
                    <a:lumOff val="50000"/>
                  </a:schemeClr>
                </a:solidFill>
              </a:rPr>
              <a:t>dapibus</a:t>
            </a:r>
            <a:r>
              <a:rPr lang="en-US" sz="1400" dirty="0">
                <a:solidFill>
                  <a:schemeClr val="tx1">
                    <a:lumMod val="50000"/>
                    <a:lumOff val="50000"/>
                  </a:schemeClr>
                </a:solidFill>
              </a:rPr>
              <a:t> </a:t>
            </a:r>
            <a:r>
              <a:rPr lang="en-US" sz="1400" dirty="0" err="1">
                <a:solidFill>
                  <a:schemeClr val="tx1">
                    <a:lumMod val="50000"/>
                    <a:lumOff val="50000"/>
                  </a:schemeClr>
                </a:solidFill>
              </a:rPr>
              <a:t>quam</a:t>
            </a:r>
            <a:r>
              <a:rPr lang="en-US" sz="1400" dirty="0">
                <a:solidFill>
                  <a:schemeClr val="tx1">
                    <a:lumMod val="50000"/>
                    <a:lumOff val="50000"/>
                  </a:schemeClr>
                </a:solidFill>
              </a:rPr>
              <a:t> </a:t>
            </a:r>
            <a:r>
              <a:rPr lang="en-US" sz="1400" dirty="0" err="1">
                <a:solidFill>
                  <a:schemeClr val="tx1">
                    <a:lumMod val="50000"/>
                    <a:lumOff val="50000"/>
                  </a:schemeClr>
                </a:solidFill>
              </a:rPr>
              <a:t>aliquam</a:t>
            </a:r>
            <a:r>
              <a:rPr lang="en-US" sz="1400" dirty="0">
                <a:solidFill>
                  <a:schemeClr val="tx1">
                    <a:lumMod val="50000"/>
                    <a:lumOff val="50000"/>
                  </a:schemeClr>
                </a:solidFill>
              </a:rPr>
              <a:t> </a:t>
            </a:r>
            <a:r>
              <a:rPr lang="en-US" sz="1400" dirty="0" err="1">
                <a:solidFill>
                  <a:schemeClr val="tx1">
                    <a:lumMod val="50000"/>
                    <a:lumOff val="50000"/>
                  </a:schemeClr>
                </a:solidFill>
              </a:rPr>
              <a:t>sied</a:t>
            </a:r>
            <a:r>
              <a:rPr lang="en-US" sz="1400" dirty="0">
                <a:solidFill>
                  <a:schemeClr val="tx1">
                    <a:lumMod val="50000"/>
                    <a:lumOff val="50000"/>
                  </a:schemeClr>
                </a:solidFill>
              </a:rPr>
              <a:t> </a:t>
            </a:r>
            <a:r>
              <a:rPr lang="en-US" sz="1400" dirty="0" err="1">
                <a:solidFill>
                  <a:schemeClr val="tx1">
                    <a:lumMod val="50000"/>
                    <a:lumOff val="50000"/>
                  </a:schemeClr>
                </a:solidFill>
              </a:rPr>
              <a:t>pretium</a:t>
            </a:r>
            <a:r>
              <a:rPr lang="en-US" sz="1400" dirty="0">
                <a:solidFill>
                  <a:schemeClr val="tx1">
                    <a:lumMod val="50000"/>
                    <a:lumOff val="50000"/>
                  </a:schemeClr>
                </a:solidFill>
              </a:rPr>
              <a:t> </a:t>
            </a:r>
            <a:r>
              <a:rPr lang="en-US" sz="1400" dirty="0" err="1">
                <a:solidFill>
                  <a:schemeClr val="tx1">
                    <a:lumMod val="50000"/>
                    <a:lumOff val="50000"/>
                  </a:schemeClr>
                </a:solidFill>
              </a:rPr>
              <a:t>viverra</a:t>
            </a:r>
            <a:r>
              <a:rPr lang="en-US" sz="1400" dirty="0">
                <a:solidFill>
                  <a:schemeClr val="tx1">
                    <a:lumMod val="50000"/>
                    <a:lumOff val="50000"/>
                  </a:schemeClr>
                </a:solidFill>
              </a:rPr>
              <a:t> </a:t>
            </a:r>
            <a:r>
              <a:rPr lang="en-US" sz="1400" dirty="0" err="1">
                <a:solidFill>
                  <a:schemeClr val="tx1">
                    <a:lumMod val="50000"/>
                    <a:lumOff val="50000"/>
                  </a:schemeClr>
                </a:solidFill>
              </a:rPr>
              <a:t>ornare</a:t>
            </a:r>
            <a:r>
              <a:rPr lang="en-US" sz="1400" dirty="0">
                <a:solidFill>
                  <a:schemeClr val="tx1">
                    <a:lumMod val="50000"/>
                    <a:lumOff val="50000"/>
                  </a:schemeClr>
                </a:solidFill>
              </a:rPr>
              <a:t> </a:t>
            </a:r>
            <a:r>
              <a:rPr lang="en-US" sz="1400" dirty="0" err="1">
                <a:solidFill>
                  <a:schemeClr val="tx1">
                    <a:lumMod val="50000"/>
                    <a:lumOff val="50000"/>
                  </a:schemeClr>
                </a:solidFill>
              </a:rPr>
              <a:t>praesent</a:t>
            </a:r>
            <a:r>
              <a:rPr lang="en-US" sz="1400" dirty="0">
                <a:solidFill>
                  <a:schemeClr val="tx1">
                    <a:lumMod val="50000"/>
                    <a:lumOff val="50000"/>
                  </a:schemeClr>
                </a:solidFill>
              </a:rPr>
              <a:t> </a:t>
            </a:r>
            <a:r>
              <a:rPr lang="en-US" sz="1400" dirty="0" err="1">
                <a:solidFill>
                  <a:schemeClr val="tx1">
                    <a:lumMod val="50000"/>
                    <a:lumOff val="50000"/>
                  </a:schemeClr>
                </a:solidFill>
              </a:rPr>
              <a:t>turpis</a:t>
            </a:r>
            <a:r>
              <a:rPr lang="en-US" sz="1400" dirty="0">
                <a:solidFill>
                  <a:schemeClr val="tx1">
                    <a:lumMod val="50000"/>
                    <a:lumOff val="50000"/>
                  </a:schemeClr>
                </a:solidFill>
              </a:rPr>
              <a:t> antes or </a:t>
            </a:r>
            <a:r>
              <a:rPr lang="en-US" sz="1400" dirty="0" err="1">
                <a:solidFill>
                  <a:schemeClr val="tx1">
                    <a:lumMod val="50000"/>
                    <a:lumOff val="50000"/>
                  </a:schemeClr>
                </a:solidFill>
              </a:rPr>
              <a:t>elementum</a:t>
            </a:r>
            <a:r>
              <a:rPr lang="en-US" sz="1400" dirty="0">
                <a:solidFill>
                  <a:schemeClr val="tx1">
                    <a:lumMod val="50000"/>
                    <a:lumOff val="50000"/>
                  </a:schemeClr>
                </a:solidFill>
              </a:rPr>
              <a:t> ipsum </a:t>
            </a:r>
            <a:r>
              <a:rPr lang="en-US" sz="1400" dirty="0" err="1">
                <a:solidFill>
                  <a:schemeClr val="tx1">
                    <a:lumMod val="50000"/>
                    <a:lumOff val="50000"/>
                  </a:schemeClr>
                </a:solidFill>
              </a:rPr>
              <a:t>volutpat</a:t>
            </a:r>
            <a:r>
              <a:rPr lang="en-US" sz="1400" dirty="0">
                <a:solidFill>
                  <a:schemeClr val="tx1">
                    <a:lumMod val="50000"/>
                    <a:lumOff val="50000"/>
                  </a:schemeClr>
                </a:solidFill>
              </a:rPr>
              <a:t> </a:t>
            </a:r>
            <a:r>
              <a:rPr lang="en-US" sz="1400" dirty="0" err="1">
                <a:solidFill>
                  <a:schemeClr val="tx1">
                    <a:lumMod val="50000"/>
                    <a:lumOff val="50000"/>
                  </a:schemeClr>
                </a:solidFill>
              </a:rPr>
              <a:t>tincidunt</a:t>
            </a:r>
            <a:r>
              <a:rPr lang="en-US" sz="1400" dirty="0">
                <a:solidFill>
                  <a:schemeClr val="tx1">
                    <a:lumMod val="50000"/>
                    <a:lumOff val="50000"/>
                  </a:schemeClr>
                </a:solidFill>
              </a:rPr>
              <a:t> </a:t>
            </a:r>
            <a:r>
              <a:rPr lang="en-US" sz="1400" dirty="0" err="1">
                <a:solidFill>
                  <a:schemeClr val="tx1">
                    <a:lumMod val="50000"/>
                    <a:lumOff val="50000"/>
                  </a:schemeClr>
                </a:solidFill>
              </a:rPr>
              <a:t>dapibus</a:t>
            </a:r>
            <a:r>
              <a:rPr lang="en-US" sz="1400" dirty="0">
                <a:solidFill>
                  <a:schemeClr val="tx1">
                    <a:lumMod val="50000"/>
                    <a:lumOff val="50000"/>
                  </a:schemeClr>
                </a:solidFill>
              </a:rPr>
              <a:t> </a:t>
            </a:r>
            <a:r>
              <a:rPr lang="en-US" sz="1400" dirty="0" err="1">
                <a:solidFill>
                  <a:schemeClr val="tx1">
                    <a:lumMod val="50000"/>
                    <a:lumOff val="50000"/>
                  </a:schemeClr>
                </a:solidFill>
              </a:rPr>
              <a:t>suscipit</a:t>
            </a:r>
            <a:r>
              <a:rPr lang="en-US" sz="1400" dirty="0">
                <a:solidFill>
                  <a:schemeClr val="tx1">
                    <a:lumMod val="50000"/>
                    <a:lumOff val="50000"/>
                  </a:schemeClr>
                </a:solidFill>
              </a:rPr>
              <a:t> </a:t>
            </a:r>
            <a:r>
              <a:rPr lang="en-US" sz="1400" dirty="0" err="1">
                <a:solidFill>
                  <a:schemeClr val="tx1">
                    <a:lumMod val="50000"/>
                    <a:lumOff val="50000"/>
                  </a:schemeClr>
                </a:solidFill>
              </a:rPr>
              <a:t>eros</a:t>
            </a:r>
            <a:r>
              <a:rPr lang="en-US" sz="1400" dirty="0">
                <a:solidFill>
                  <a:schemeClr val="tx1">
                    <a:lumMod val="50000"/>
                    <a:lumOff val="50000"/>
                  </a:schemeClr>
                </a:solidFill>
              </a:rPr>
              <a:t> </a:t>
            </a:r>
            <a:r>
              <a:rPr lang="en-US" sz="1400" dirty="0" err="1">
                <a:solidFill>
                  <a:schemeClr val="tx1">
                    <a:lumMod val="50000"/>
                    <a:lumOff val="50000"/>
                  </a:schemeClr>
                </a:solidFill>
              </a:rPr>
              <a:t>iste</a:t>
            </a:r>
            <a:r>
              <a:rPr lang="en-US" sz="1400" dirty="0">
                <a:solidFill>
                  <a:schemeClr val="tx1">
                    <a:lumMod val="50000"/>
                    <a:lumOff val="50000"/>
                  </a:schemeClr>
                </a:solidFill>
              </a:rPr>
              <a:t> </a:t>
            </a:r>
            <a:r>
              <a:rPr lang="en-US" sz="1400" dirty="0" err="1">
                <a:solidFill>
                  <a:schemeClr val="tx1">
                    <a:lumMod val="50000"/>
                    <a:lumOff val="50000"/>
                  </a:schemeClr>
                </a:solidFill>
              </a:rPr>
              <a:t>metus</a:t>
            </a:r>
            <a:r>
              <a:rPr lang="en-US" sz="1400" dirty="0">
                <a:solidFill>
                  <a:schemeClr val="tx1">
                    <a:lumMod val="50000"/>
                    <a:lumOff val="50000"/>
                  </a:schemeClr>
                </a:solidFill>
              </a:rPr>
              <a:t> </a:t>
            </a:r>
            <a:r>
              <a:rPr lang="en-US" sz="1400" dirty="0" err="1">
                <a:solidFill>
                  <a:schemeClr val="tx1">
                    <a:lumMod val="50000"/>
                    <a:lumOff val="50000"/>
                  </a:schemeClr>
                </a:solidFill>
              </a:rPr>
              <a:t>auctor</a:t>
            </a:r>
            <a:r>
              <a:rPr lang="en-US" sz="1400" dirty="0">
                <a:solidFill>
                  <a:schemeClr val="tx1">
                    <a:lumMod val="50000"/>
                    <a:lumOff val="50000"/>
                  </a:schemeClr>
                </a:solidFill>
              </a:rPr>
              <a:t> id </a:t>
            </a:r>
            <a:r>
              <a:rPr lang="en-US" sz="1400" dirty="0" err="1">
                <a:solidFill>
                  <a:schemeClr val="tx1">
                    <a:lumMod val="50000"/>
                    <a:lumOff val="50000"/>
                  </a:schemeClr>
                </a:solidFill>
              </a:rPr>
              <a:t>dapibus</a:t>
            </a:r>
            <a:r>
              <a:rPr lang="en-US" sz="1400" dirty="0">
                <a:solidFill>
                  <a:schemeClr val="tx1">
                    <a:lumMod val="50000"/>
                    <a:lumOff val="50000"/>
                  </a:schemeClr>
                </a:solidFill>
              </a:rPr>
              <a:t> </a:t>
            </a:r>
            <a:r>
              <a:rPr lang="en-US" sz="1400" dirty="0" err="1">
                <a:solidFill>
                  <a:schemeClr val="tx1">
                    <a:lumMod val="50000"/>
                    <a:lumOff val="50000"/>
                  </a:schemeClr>
                </a:solidFill>
              </a:rPr>
              <a:t>quam</a:t>
            </a:r>
            <a:r>
              <a:rPr lang="en-US" sz="1400" dirty="0">
                <a:solidFill>
                  <a:schemeClr val="tx1">
                    <a:lumMod val="50000"/>
                    <a:lumOff val="50000"/>
                  </a:schemeClr>
                </a:solidFill>
              </a:rPr>
              <a:t> </a:t>
            </a:r>
            <a:r>
              <a:rPr lang="en-US" sz="1400" dirty="0" err="1">
                <a:solidFill>
                  <a:schemeClr val="tx1">
                    <a:lumMod val="50000"/>
                    <a:lumOff val="50000"/>
                  </a:schemeClr>
                </a:solidFill>
              </a:rPr>
              <a:t>aliquam</a:t>
            </a:r>
            <a:r>
              <a:rPr lang="en-US" sz="1400" dirty="0">
                <a:solidFill>
                  <a:schemeClr val="tx1">
                    <a:lumMod val="50000"/>
                    <a:lumOff val="50000"/>
                  </a:schemeClr>
                </a:solidFill>
              </a:rPr>
              <a:t> </a:t>
            </a:r>
            <a:r>
              <a:rPr lang="en-US" sz="1400" dirty="0" err="1">
                <a:solidFill>
                  <a:schemeClr val="tx1">
                    <a:lumMod val="50000"/>
                    <a:lumOff val="50000"/>
                  </a:schemeClr>
                </a:solidFill>
              </a:rPr>
              <a:t>sied</a:t>
            </a:r>
            <a:r>
              <a:rPr lang="en-US" sz="1400" dirty="0">
                <a:solidFill>
                  <a:schemeClr val="tx1">
                    <a:lumMod val="50000"/>
                    <a:lumOff val="50000"/>
                  </a:schemeClr>
                </a:solidFill>
              </a:rPr>
              <a:t> </a:t>
            </a:r>
            <a:r>
              <a:rPr lang="en-US" sz="1400" dirty="0" err="1">
                <a:solidFill>
                  <a:schemeClr val="tx1">
                    <a:lumMod val="50000"/>
                    <a:lumOff val="50000"/>
                  </a:schemeClr>
                </a:solidFill>
              </a:rPr>
              <a:t>pretium</a:t>
            </a:r>
            <a:r>
              <a:rPr lang="en-US" sz="1400" dirty="0">
                <a:solidFill>
                  <a:schemeClr val="tx1">
                    <a:lumMod val="50000"/>
                    <a:lumOff val="50000"/>
                  </a:schemeClr>
                </a:solidFill>
              </a:rPr>
              <a:t> </a:t>
            </a:r>
            <a:r>
              <a:rPr lang="en-US" sz="1400" dirty="0" err="1">
                <a:solidFill>
                  <a:schemeClr val="tx1">
                    <a:lumMod val="50000"/>
                    <a:lumOff val="50000"/>
                  </a:schemeClr>
                </a:solidFill>
              </a:rPr>
              <a:t>viverra</a:t>
            </a:r>
            <a:r>
              <a:rPr lang="en-US" sz="1400" dirty="0">
                <a:solidFill>
                  <a:schemeClr val="tx1">
                    <a:lumMod val="50000"/>
                    <a:lumOff val="50000"/>
                  </a:schemeClr>
                </a:solidFill>
              </a:rPr>
              <a:t> </a:t>
            </a:r>
            <a:r>
              <a:rPr lang="en-US" sz="1400" dirty="0" err="1">
                <a:solidFill>
                  <a:schemeClr val="tx1">
                    <a:lumMod val="50000"/>
                    <a:lumOff val="50000"/>
                  </a:schemeClr>
                </a:solidFill>
              </a:rPr>
              <a:t>ornare</a:t>
            </a:r>
            <a:r>
              <a:rPr lang="en-US" sz="1400" dirty="0">
                <a:solidFill>
                  <a:schemeClr val="tx1">
                    <a:lumMod val="50000"/>
                    <a:lumOff val="50000"/>
                  </a:schemeClr>
                </a:solidFill>
              </a:rPr>
              <a:t> </a:t>
            </a:r>
            <a:r>
              <a:rPr lang="en-US" sz="1400" dirty="0" err="1">
                <a:solidFill>
                  <a:schemeClr val="tx1">
                    <a:lumMod val="50000"/>
                    <a:lumOff val="50000"/>
                  </a:schemeClr>
                </a:solidFill>
              </a:rPr>
              <a:t>praesent</a:t>
            </a:r>
            <a:r>
              <a:rPr lang="en-US" sz="1400" dirty="0">
                <a:solidFill>
                  <a:schemeClr val="tx1">
                    <a:lumMod val="50000"/>
                    <a:lumOff val="50000"/>
                  </a:schemeClr>
                </a:solidFill>
              </a:rPr>
              <a:t> </a:t>
            </a:r>
            <a:r>
              <a:rPr lang="en-US" sz="1400" dirty="0" err="1">
                <a:solidFill>
                  <a:schemeClr val="tx1">
                    <a:lumMod val="50000"/>
                    <a:lumOff val="50000"/>
                  </a:schemeClr>
                </a:solidFill>
              </a:rPr>
              <a:t>turpis</a:t>
            </a:r>
            <a:r>
              <a:rPr lang="en-US" sz="1400" dirty="0">
                <a:solidFill>
                  <a:schemeClr val="tx1">
                    <a:lumMod val="50000"/>
                    <a:lumOff val="50000"/>
                  </a:schemeClr>
                </a:solidFill>
              </a:rPr>
              <a:t> antes dolor </a:t>
            </a:r>
            <a:r>
              <a:rPr lang="en-US" sz="1400" dirty="0" err="1">
                <a:solidFill>
                  <a:schemeClr val="tx1">
                    <a:lumMod val="50000"/>
                    <a:lumOff val="50000"/>
                  </a:schemeClr>
                </a:solidFill>
              </a:rPr>
              <a:t>elementum</a:t>
            </a:r>
            <a:r>
              <a:rPr lang="en-US" sz="1400" dirty="0">
                <a:solidFill>
                  <a:schemeClr val="tx1">
                    <a:lumMod val="50000"/>
                    <a:lumOff val="50000"/>
                  </a:schemeClr>
                </a:solidFill>
              </a:rPr>
              <a:t> ipsum </a:t>
            </a:r>
            <a:r>
              <a:rPr lang="en-US" sz="1400" dirty="0" err="1">
                <a:solidFill>
                  <a:schemeClr val="tx1">
                    <a:lumMod val="50000"/>
                    <a:lumOff val="50000"/>
                  </a:schemeClr>
                </a:solidFill>
              </a:rPr>
              <a:t>volutpat</a:t>
            </a:r>
            <a:endParaRPr lang="en-ID" sz="1400" dirty="0">
              <a:solidFill>
                <a:schemeClr val="tx1">
                  <a:lumMod val="50000"/>
                  <a:lumOff val="50000"/>
                </a:schemeClr>
              </a:solidFill>
            </a:endParaRPr>
          </a:p>
        </p:txBody>
      </p:sp>
      <p:grpSp>
        <p:nvGrpSpPr>
          <p:cNvPr id="163" name="Group 162">
            <a:extLst>
              <a:ext uri="{FF2B5EF4-FFF2-40B4-BE49-F238E27FC236}">
                <a16:creationId xmlns:a16="http://schemas.microsoft.com/office/drawing/2014/main" id="{4B5B6444-0404-417A-B403-06F99FC96C2A}"/>
              </a:ext>
            </a:extLst>
          </p:cNvPr>
          <p:cNvGrpSpPr/>
          <p:nvPr/>
        </p:nvGrpSpPr>
        <p:grpSpPr>
          <a:xfrm>
            <a:off x="1055010" y="1342557"/>
            <a:ext cx="4297282" cy="2936416"/>
            <a:chOff x="745464" y="2253055"/>
            <a:chExt cx="4047529" cy="2765755"/>
          </a:xfrm>
          <a:effectLst>
            <a:outerShdw blurRad="63500" dist="190500" dir="2700000" algn="tl" rotWithShape="0">
              <a:schemeClr val="tx1">
                <a:alpha val="5000"/>
              </a:schemeClr>
            </a:outerShdw>
          </a:effectLst>
        </p:grpSpPr>
        <p:sp>
          <p:nvSpPr>
            <p:cNvPr id="13" name="Freeform: Shape 12">
              <a:extLst>
                <a:ext uri="{FF2B5EF4-FFF2-40B4-BE49-F238E27FC236}">
                  <a16:creationId xmlns:a16="http://schemas.microsoft.com/office/drawing/2014/main" id="{4713EDD6-718B-4EC0-8465-5641897B4DA6}"/>
                </a:ext>
              </a:extLst>
            </p:cNvPr>
            <p:cNvSpPr/>
            <p:nvPr/>
          </p:nvSpPr>
          <p:spPr>
            <a:xfrm>
              <a:off x="3816322" y="3562470"/>
              <a:ext cx="976671" cy="1208161"/>
            </a:xfrm>
            <a:custGeom>
              <a:avLst/>
              <a:gdLst>
                <a:gd name="connsiteX0" fmla="*/ 503872 w 976671"/>
                <a:gd name="connsiteY0" fmla="*/ 1188720 h 1208161"/>
                <a:gd name="connsiteX1" fmla="*/ 511493 w 976671"/>
                <a:gd name="connsiteY1" fmla="*/ 1186815 h 1208161"/>
                <a:gd name="connsiteX2" fmla="*/ 891540 w 976671"/>
                <a:gd name="connsiteY2" fmla="*/ 946785 h 1208161"/>
                <a:gd name="connsiteX3" fmla="*/ 847725 w 976671"/>
                <a:gd name="connsiteY3" fmla="*/ 280035 h 1208161"/>
                <a:gd name="connsiteX4" fmla="*/ 381953 w 976671"/>
                <a:gd name="connsiteY4" fmla="*/ 0 h 1208161"/>
                <a:gd name="connsiteX5" fmla="*/ 361950 w 976671"/>
                <a:gd name="connsiteY5" fmla="*/ 57150 h 1208161"/>
                <a:gd name="connsiteX6" fmla="*/ 802958 w 976671"/>
                <a:gd name="connsiteY6" fmla="*/ 320040 h 1208161"/>
                <a:gd name="connsiteX7" fmla="*/ 841058 w 976671"/>
                <a:gd name="connsiteY7" fmla="*/ 913447 h 1208161"/>
                <a:gd name="connsiteX8" fmla="*/ 19050 w 976671"/>
                <a:gd name="connsiteY8" fmla="*/ 1100138 h 1208161"/>
                <a:gd name="connsiteX9" fmla="*/ 0 w 976671"/>
                <a:gd name="connsiteY9" fmla="*/ 1157288 h 1208161"/>
                <a:gd name="connsiteX10" fmla="*/ 503872 w 976671"/>
                <a:gd name="connsiteY10" fmla="*/ 1188720 h 1208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6671" h="1208161">
                  <a:moveTo>
                    <a:pt x="503872" y="1188720"/>
                  </a:moveTo>
                  <a:cubicBezTo>
                    <a:pt x="506730" y="1187768"/>
                    <a:pt x="508635" y="1187768"/>
                    <a:pt x="511493" y="1186815"/>
                  </a:cubicBezTo>
                  <a:cubicBezTo>
                    <a:pt x="680085" y="1149668"/>
                    <a:pt x="815340" y="1063943"/>
                    <a:pt x="891540" y="946785"/>
                  </a:cubicBezTo>
                  <a:cubicBezTo>
                    <a:pt x="1020128" y="748665"/>
                    <a:pt x="1001078" y="449580"/>
                    <a:pt x="847725" y="280035"/>
                  </a:cubicBezTo>
                  <a:cubicBezTo>
                    <a:pt x="694372" y="109538"/>
                    <a:pt x="394335" y="4763"/>
                    <a:pt x="381953" y="0"/>
                  </a:cubicBezTo>
                  <a:lnTo>
                    <a:pt x="361950" y="57150"/>
                  </a:lnTo>
                  <a:cubicBezTo>
                    <a:pt x="364808" y="58103"/>
                    <a:pt x="660083" y="160972"/>
                    <a:pt x="802958" y="320040"/>
                  </a:cubicBezTo>
                  <a:cubicBezTo>
                    <a:pt x="938213" y="471488"/>
                    <a:pt x="955358" y="737235"/>
                    <a:pt x="841058" y="913447"/>
                  </a:cubicBezTo>
                  <a:cubicBezTo>
                    <a:pt x="701993" y="1126808"/>
                    <a:pt x="348615" y="1207770"/>
                    <a:pt x="19050" y="1100138"/>
                  </a:cubicBezTo>
                  <a:lnTo>
                    <a:pt x="0" y="1157288"/>
                  </a:lnTo>
                  <a:cubicBezTo>
                    <a:pt x="164783" y="1211580"/>
                    <a:pt x="343853" y="1223010"/>
                    <a:pt x="503872" y="1188720"/>
                  </a:cubicBezTo>
                  <a:close/>
                </a:path>
              </a:pathLst>
            </a:custGeom>
            <a:gradFill>
              <a:gsLst>
                <a:gs pos="0">
                  <a:schemeClr val="bg1">
                    <a:lumMod val="95000"/>
                  </a:schemeClr>
                </a:gs>
                <a:gs pos="92000">
                  <a:schemeClr val="bg1">
                    <a:lumMod val="85000"/>
                  </a:schemeClr>
                </a:gs>
              </a:gsLst>
              <a:lin ang="15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 name="Freeform: Shape 15">
              <a:extLst>
                <a:ext uri="{FF2B5EF4-FFF2-40B4-BE49-F238E27FC236}">
                  <a16:creationId xmlns:a16="http://schemas.microsoft.com/office/drawing/2014/main" id="{3F8970B3-E537-4C9B-B32A-D61D0D79A5AD}"/>
                </a:ext>
              </a:extLst>
            </p:cNvPr>
            <p:cNvSpPr/>
            <p:nvPr/>
          </p:nvSpPr>
          <p:spPr>
            <a:xfrm>
              <a:off x="745464" y="2377403"/>
              <a:ext cx="1010601" cy="1186019"/>
            </a:xfrm>
            <a:custGeom>
              <a:avLst/>
              <a:gdLst>
                <a:gd name="connsiteX0" fmla="*/ 299084 w 1010601"/>
                <a:gd name="connsiteY0" fmla="*/ 1186019 h 1186019"/>
                <a:gd name="connsiteX1" fmla="*/ 347661 w 1010601"/>
                <a:gd name="connsiteY1" fmla="*/ 1149824 h 1186019"/>
                <a:gd name="connsiteX2" fmla="*/ 140969 w 1010601"/>
                <a:gd name="connsiteY2" fmla="*/ 829784 h 1186019"/>
                <a:gd name="connsiteX3" fmla="*/ 116204 w 1010601"/>
                <a:gd name="connsiteY3" fmla="*/ 304957 h 1186019"/>
                <a:gd name="connsiteX4" fmla="*/ 594359 w 1010601"/>
                <a:gd name="connsiteY4" fmla="*/ 60164 h 1186019"/>
                <a:gd name="connsiteX5" fmla="*/ 1002029 w 1010601"/>
                <a:gd name="connsiteY5" fmla="*/ 96359 h 1186019"/>
                <a:gd name="connsiteX6" fmla="*/ 1010601 w 1010601"/>
                <a:gd name="connsiteY6" fmla="*/ 36352 h 1186019"/>
                <a:gd name="connsiteX7" fmla="*/ 592454 w 1010601"/>
                <a:gd name="connsiteY7" fmla="*/ 157 h 1186019"/>
                <a:gd name="connsiteX8" fmla="*/ 61911 w 1010601"/>
                <a:gd name="connsiteY8" fmla="*/ 278287 h 1186019"/>
                <a:gd name="connsiteX9" fmla="*/ 86676 w 1010601"/>
                <a:gd name="connsiteY9" fmla="*/ 857407 h 1186019"/>
                <a:gd name="connsiteX10" fmla="*/ 299084 w 1010601"/>
                <a:gd name="connsiteY10" fmla="*/ 1186019 h 118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0601" h="1186019">
                  <a:moveTo>
                    <a:pt x="299084" y="1186019"/>
                  </a:moveTo>
                  <a:lnTo>
                    <a:pt x="347661" y="1149824"/>
                  </a:lnTo>
                  <a:cubicBezTo>
                    <a:pt x="345756" y="1147919"/>
                    <a:pt x="200976" y="951704"/>
                    <a:pt x="140969" y="829784"/>
                  </a:cubicBezTo>
                  <a:cubicBezTo>
                    <a:pt x="74294" y="694529"/>
                    <a:pt x="10476" y="512602"/>
                    <a:pt x="116204" y="304957"/>
                  </a:cubicBezTo>
                  <a:cubicBezTo>
                    <a:pt x="224789" y="91597"/>
                    <a:pt x="441006" y="63022"/>
                    <a:pt x="594359" y="60164"/>
                  </a:cubicBezTo>
                  <a:cubicBezTo>
                    <a:pt x="747711" y="57307"/>
                    <a:pt x="1000124" y="95407"/>
                    <a:pt x="1002029" y="96359"/>
                  </a:cubicBezTo>
                  <a:lnTo>
                    <a:pt x="1010601" y="36352"/>
                  </a:lnTo>
                  <a:cubicBezTo>
                    <a:pt x="1000124" y="34447"/>
                    <a:pt x="751521" y="-2701"/>
                    <a:pt x="592454" y="157"/>
                  </a:cubicBezTo>
                  <a:cubicBezTo>
                    <a:pt x="496251" y="2062"/>
                    <a:pt x="200024" y="6824"/>
                    <a:pt x="61911" y="278287"/>
                  </a:cubicBezTo>
                  <a:cubicBezTo>
                    <a:pt x="-56199" y="511649"/>
                    <a:pt x="19049" y="720247"/>
                    <a:pt x="86676" y="857407"/>
                  </a:cubicBezTo>
                  <a:cubicBezTo>
                    <a:pt x="148589" y="984089"/>
                    <a:pt x="292416" y="1178399"/>
                    <a:pt x="299084" y="1186019"/>
                  </a:cubicBezTo>
                  <a:close/>
                </a:path>
              </a:pathLst>
            </a:custGeom>
            <a:gradFill>
              <a:gsLst>
                <a:gs pos="0">
                  <a:schemeClr val="bg1">
                    <a:lumMod val="95000"/>
                  </a:schemeClr>
                </a:gs>
                <a:gs pos="70000">
                  <a:schemeClr val="bg1">
                    <a:lumMod val="85000"/>
                  </a:schemeClr>
                </a:gs>
              </a:gsLst>
              <a:lin ang="2700000" scaled="1"/>
            </a:gradFill>
            <a:ln w="952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E992B016-7664-4F01-B6D8-455B9DFADF8D}"/>
                </a:ext>
              </a:extLst>
            </p:cNvPr>
            <p:cNvSpPr/>
            <p:nvPr/>
          </p:nvSpPr>
          <p:spPr>
            <a:xfrm>
              <a:off x="1004648" y="2253055"/>
              <a:ext cx="3306181" cy="2765755"/>
            </a:xfrm>
            <a:custGeom>
              <a:avLst/>
              <a:gdLst>
                <a:gd name="connsiteX0" fmla="*/ 2670704 w 3306181"/>
                <a:gd name="connsiteY0" fmla="*/ 2761025 h 2765755"/>
                <a:gd name="connsiteX1" fmla="*/ 1885844 w 3306181"/>
                <a:gd name="connsiteY1" fmla="*/ 2471465 h 2765755"/>
                <a:gd name="connsiteX2" fmla="*/ 696172 w 3306181"/>
                <a:gd name="connsiteY2" fmla="*/ 1885678 h 2765755"/>
                <a:gd name="connsiteX3" fmla="*/ 27517 w 3306181"/>
                <a:gd name="connsiteY3" fmla="*/ 1419905 h 2765755"/>
                <a:gd name="connsiteX4" fmla="*/ 7514 w 3306181"/>
                <a:gd name="connsiteY4" fmla="*/ 1339895 h 2765755"/>
                <a:gd name="connsiteX5" fmla="*/ 182774 w 3306181"/>
                <a:gd name="connsiteY5" fmla="*/ 938893 h 2765755"/>
                <a:gd name="connsiteX6" fmla="*/ 579014 w 3306181"/>
                <a:gd name="connsiteY6" fmla="*/ 354058 h 2765755"/>
                <a:gd name="connsiteX7" fmla="*/ 807614 w 3306181"/>
                <a:gd name="connsiteY7" fmla="*/ 31160 h 2765755"/>
                <a:gd name="connsiteX8" fmla="*/ 846667 w 3306181"/>
                <a:gd name="connsiteY8" fmla="*/ 1633 h 2765755"/>
                <a:gd name="connsiteX9" fmla="*/ 895244 w 3306181"/>
                <a:gd name="connsiteY9" fmla="*/ 10205 h 2765755"/>
                <a:gd name="connsiteX10" fmla="*/ 1189567 w 3306181"/>
                <a:gd name="connsiteY10" fmla="*/ 179750 h 2765755"/>
                <a:gd name="connsiteX11" fmla="*/ 1680104 w 3306181"/>
                <a:gd name="connsiteY11" fmla="*/ 313100 h 2765755"/>
                <a:gd name="connsiteX12" fmla="*/ 2300182 w 3306181"/>
                <a:gd name="connsiteY12" fmla="*/ 552178 h 2765755"/>
                <a:gd name="connsiteX13" fmla="*/ 2328757 w 3306181"/>
                <a:gd name="connsiteY13" fmla="*/ 578848 h 2765755"/>
                <a:gd name="connsiteX14" fmla="*/ 3267922 w 3306181"/>
                <a:gd name="connsiteY14" fmla="*/ 1034143 h 2765755"/>
                <a:gd name="connsiteX15" fmla="*/ 3306022 w 3306181"/>
                <a:gd name="connsiteY15" fmla="*/ 1094150 h 2765755"/>
                <a:gd name="connsiteX16" fmla="*/ 3174577 w 3306181"/>
                <a:gd name="connsiteY16" fmla="*/ 1571353 h 2765755"/>
                <a:gd name="connsiteX17" fmla="*/ 2749762 w 3306181"/>
                <a:gd name="connsiteY17" fmla="*/ 2727688 h 2765755"/>
                <a:gd name="connsiteX18" fmla="*/ 2717377 w 3306181"/>
                <a:gd name="connsiteY18" fmla="*/ 2761025 h 2765755"/>
                <a:gd name="connsiteX19" fmla="*/ 2705947 w 3306181"/>
                <a:gd name="connsiteY19" fmla="*/ 2764835 h 2765755"/>
                <a:gd name="connsiteX20" fmla="*/ 2670704 w 3306181"/>
                <a:gd name="connsiteY20" fmla="*/ 2761025 h 2765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06181" h="2765755">
                  <a:moveTo>
                    <a:pt x="2670704" y="2761025"/>
                  </a:moveTo>
                  <a:cubicBezTo>
                    <a:pt x="2665942" y="2759121"/>
                    <a:pt x="2163974" y="2554333"/>
                    <a:pt x="1885844" y="2471465"/>
                  </a:cubicBezTo>
                  <a:cubicBezTo>
                    <a:pt x="1241954" y="2280013"/>
                    <a:pt x="934297" y="2068558"/>
                    <a:pt x="696172" y="1885678"/>
                  </a:cubicBezTo>
                  <a:cubicBezTo>
                    <a:pt x="444712" y="1692320"/>
                    <a:pt x="31327" y="1422763"/>
                    <a:pt x="27517" y="1419905"/>
                  </a:cubicBezTo>
                  <a:cubicBezTo>
                    <a:pt x="847" y="1402760"/>
                    <a:pt x="-7726" y="1367518"/>
                    <a:pt x="7514" y="1339895"/>
                  </a:cubicBezTo>
                  <a:cubicBezTo>
                    <a:pt x="8467" y="1337990"/>
                    <a:pt x="115147" y="1145585"/>
                    <a:pt x="182774" y="938893"/>
                  </a:cubicBezTo>
                  <a:cubicBezTo>
                    <a:pt x="256117" y="715055"/>
                    <a:pt x="458999" y="461690"/>
                    <a:pt x="579014" y="354058"/>
                  </a:cubicBezTo>
                  <a:cubicBezTo>
                    <a:pt x="679979" y="263570"/>
                    <a:pt x="805709" y="33065"/>
                    <a:pt x="807614" y="31160"/>
                  </a:cubicBezTo>
                  <a:cubicBezTo>
                    <a:pt x="816187" y="15920"/>
                    <a:pt x="829522" y="5443"/>
                    <a:pt x="846667" y="1633"/>
                  </a:cubicBezTo>
                  <a:cubicBezTo>
                    <a:pt x="863812" y="-2177"/>
                    <a:pt x="880957" y="680"/>
                    <a:pt x="895244" y="10205"/>
                  </a:cubicBezTo>
                  <a:cubicBezTo>
                    <a:pt x="896197" y="11158"/>
                    <a:pt x="1025737" y="98788"/>
                    <a:pt x="1189567" y="179750"/>
                  </a:cubicBezTo>
                  <a:cubicBezTo>
                    <a:pt x="1399117" y="283573"/>
                    <a:pt x="1568662" y="329293"/>
                    <a:pt x="1680104" y="313100"/>
                  </a:cubicBezTo>
                  <a:cubicBezTo>
                    <a:pt x="1988714" y="267380"/>
                    <a:pt x="2154449" y="418828"/>
                    <a:pt x="2300182" y="552178"/>
                  </a:cubicBezTo>
                  <a:cubicBezTo>
                    <a:pt x="2309707" y="560750"/>
                    <a:pt x="2319232" y="569323"/>
                    <a:pt x="2328757" y="578848"/>
                  </a:cubicBezTo>
                  <a:cubicBezTo>
                    <a:pt x="2471632" y="708388"/>
                    <a:pt x="3055514" y="951275"/>
                    <a:pt x="3267922" y="1034143"/>
                  </a:cubicBezTo>
                  <a:cubicBezTo>
                    <a:pt x="3292687" y="1043668"/>
                    <a:pt x="3307927" y="1067480"/>
                    <a:pt x="3306022" y="1094150"/>
                  </a:cubicBezTo>
                  <a:cubicBezTo>
                    <a:pt x="3305069" y="1103675"/>
                    <a:pt x="3297449" y="1197020"/>
                    <a:pt x="3174577" y="1571353"/>
                  </a:cubicBezTo>
                  <a:cubicBezTo>
                    <a:pt x="3052657" y="1945685"/>
                    <a:pt x="2752619" y="2720068"/>
                    <a:pt x="2749762" y="2727688"/>
                  </a:cubicBezTo>
                  <a:cubicBezTo>
                    <a:pt x="2744047" y="2742928"/>
                    <a:pt x="2732617" y="2755310"/>
                    <a:pt x="2717377" y="2761025"/>
                  </a:cubicBezTo>
                  <a:cubicBezTo>
                    <a:pt x="2713567" y="2762931"/>
                    <a:pt x="2709757" y="2763883"/>
                    <a:pt x="2705947" y="2764835"/>
                  </a:cubicBezTo>
                  <a:cubicBezTo>
                    <a:pt x="2693564" y="2766740"/>
                    <a:pt x="2682134" y="2765788"/>
                    <a:pt x="2670704" y="2761025"/>
                  </a:cubicBezTo>
                  <a:close/>
                </a:path>
              </a:pathLst>
            </a:custGeom>
            <a:gradFill flip="none" rotWithShape="1">
              <a:gsLst>
                <a:gs pos="0">
                  <a:schemeClr val="bg1">
                    <a:lumMod val="86000"/>
                    <a:lumOff val="14000"/>
                  </a:schemeClr>
                </a:gs>
                <a:gs pos="100000">
                  <a:schemeClr val="bg1">
                    <a:lumMod val="95000"/>
                  </a:schemeClr>
                </a:gs>
              </a:gsLst>
              <a:lin ang="2700000" scaled="1"/>
              <a:tileRect/>
            </a:gradFill>
            <a:ln w="952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BB3F25B3-905C-4BAF-97AD-6FF7E7B84C03}"/>
                </a:ext>
              </a:extLst>
            </p:cNvPr>
            <p:cNvSpPr/>
            <p:nvPr/>
          </p:nvSpPr>
          <p:spPr>
            <a:xfrm>
              <a:off x="1144560" y="2398515"/>
              <a:ext cx="3039427" cy="2481262"/>
            </a:xfrm>
            <a:custGeom>
              <a:avLst/>
              <a:gdLst>
                <a:gd name="connsiteX0" fmla="*/ 2106930 w 3039427"/>
                <a:gd name="connsiteY0" fmla="*/ 522922 h 2481262"/>
                <a:gd name="connsiteX1" fmla="*/ 2077403 w 3039427"/>
                <a:gd name="connsiteY1" fmla="*/ 496253 h 2481262"/>
                <a:gd name="connsiteX2" fmla="*/ 1556385 w 3039427"/>
                <a:gd name="connsiteY2" fmla="*/ 287655 h 2481262"/>
                <a:gd name="connsiteX3" fmla="*/ 741045 w 3039427"/>
                <a:gd name="connsiteY3" fmla="*/ 0 h 2481262"/>
                <a:gd name="connsiteX4" fmla="*/ 520065 w 3039427"/>
                <a:gd name="connsiteY4" fmla="*/ 298132 h 2481262"/>
                <a:gd name="connsiteX5" fmla="*/ 158115 w 3039427"/>
                <a:gd name="connsiteY5" fmla="*/ 830580 h 2481262"/>
                <a:gd name="connsiteX6" fmla="*/ 0 w 3039427"/>
                <a:gd name="connsiteY6" fmla="*/ 1203960 h 2481262"/>
                <a:gd name="connsiteX7" fmla="*/ 630555 w 3039427"/>
                <a:gd name="connsiteY7" fmla="*/ 1644968 h 2481262"/>
                <a:gd name="connsiteX8" fmla="*/ 1781175 w 3039427"/>
                <a:gd name="connsiteY8" fmla="*/ 2210753 h 2481262"/>
                <a:gd name="connsiteX9" fmla="*/ 2520315 w 3039427"/>
                <a:gd name="connsiteY9" fmla="*/ 2481263 h 2481262"/>
                <a:gd name="connsiteX10" fmla="*/ 2921318 w 3039427"/>
                <a:gd name="connsiteY10" fmla="*/ 1388745 h 2481262"/>
                <a:gd name="connsiteX11" fmla="*/ 3039428 w 3039427"/>
                <a:gd name="connsiteY11" fmla="*/ 983933 h 2481262"/>
                <a:gd name="connsiteX12" fmla="*/ 2106930 w 3039427"/>
                <a:gd name="connsiteY12" fmla="*/ 522922 h 2481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39427" h="2481262">
                  <a:moveTo>
                    <a:pt x="2106930" y="522922"/>
                  </a:moveTo>
                  <a:cubicBezTo>
                    <a:pt x="2097405" y="514350"/>
                    <a:pt x="2086928" y="504825"/>
                    <a:pt x="2077403" y="496253"/>
                  </a:cubicBezTo>
                  <a:cubicBezTo>
                    <a:pt x="1939290" y="369570"/>
                    <a:pt x="1807845" y="250507"/>
                    <a:pt x="1556385" y="287655"/>
                  </a:cubicBezTo>
                  <a:cubicBezTo>
                    <a:pt x="1291590" y="326707"/>
                    <a:pt x="886778" y="92393"/>
                    <a:pt x="741045" y="0"/>
                  </a:cubicBezTo>
                  <a:cubicBezTo>
                    <a:pt x="694373" y="80010"/>
                    <a:pt x="602932" y="223837"/>
                    <a:pt x="520065" y="298132"/>
                  </a:cubicBezTo>
                  <a:cubicBezTo>
                    <a:pt x="412432" y="394335"/>
                    <a:pt x="223838" y="630555"/>
                    <a:pt x="158115" y="830580"/>
                  </a:cubicBezTo>
                  <a:cubicBezTo>
                    <a:pt x="107632" y="985838"/>
                    <a:pt x="37147" y="1130618"/>
                    <a:pt x="0" y="1203960"/>
                  </a:cubicBezTo>
                  <a:cubicBezTo>
                    <a:pt x="116205" y="1281113"/>
                    <a:pt x="425767" y="1486853"/>
                    <a:pt x="630555" y="1644968"/>
                  </a:cubicBezTo>
                  <a:cubicBezTo>
                    <a:pt x="860107" y="1821180"/>
                    <a:pt x="1156335" y="2025015"/>
                    <a:pt x="1781175" y="2210753"/>
                  </a:cubicBezTo>
                  <a:cubicBezTo>
                    <a:pt x="2010728" y="2279333"/>
                    <a:pt x="2378393" y="2424113"/>
                    <a:pt x="2520315" y="2481263"/>
                  </a:cubicBezTo>
                  <a:cubicBezTo>
                    <a:pt x="2591753" y="2295525"/>
                    <a:pt x="2819400" y="1700213"/>
                    <a:pt x="2921318" y="1388745"/>
                  </a:cubicBezTo>
                  <a:cubicBezTo>
                    <a:pt x="2996565" y="1157288"/>
                    <a:pt x="3027045" y="1039178"/>
                    <a:pt x="3039428" y="983933"/>
                  </a:cubicBezTo>
                  <a:cubicBezTo>
                    <a:pt x="2865120" y="914400"/>
                    <a:pt x="2271713" y="671513"/>
                    <a:pt x="2106930" y="522922"/>
                  </a:cubicBezTo>
                  <a:close/>
                </a:path>
              </a:pathLst>
            </a:custGeom>
            <a:gradFill>
              <a:gsLst>
                <a:gs pos="0">
                  <a:schemeClr val="accent1">
                    <a:lumMod val="60000"/>
                    <a:lumOff val="40000"/>
                    <a:alpha val="90000"/>
                  </a:schemeClr>
                </a:gs>
                <a:gs pos="100000">
                  <a:schemeClr val="accent1">
                    <a:alpha val="75000"/>
                  </a:schemeClr>
                </a:gs>
              </a:gsLst>
              <a:lin ang="2700000" scaled="1"/>
            </a:gradFill>
            <a:ln w="9525"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70A018BB-9B9E-402B-9F8D-003066CD38DB}"/>
                </a:ext>
              </a:extLst>
            </p:cNvPr>
            <p:cNvSpPr/>
            <p:nvPr/>
          </p:nvSpPr>
          <p:spPr>
            <a:xfrm>
              <a:off x="1067613" y="2311837"/>
              <a:ext cx="3191398" cy="2654871"/>
            </a:xfrm>
            <a:custGeom>
              <a:avLst/>
              <a:gdLst>
                <a:gd name="connsiteX0" fmla="*/ 2639172 w 3191398"/>
                <a:gd name="connsiteY0" fmla="*/ 2623186 h 2654871"/>
                <a:gd name="connsiteX1" fmla="*/ 2643934 w 3191398"/>
                <a:gd name="connsiteY1" fmla="*/ 2634616 h 2654871"/>
                <a:gd name="connsiteX2" fmla="*/ 2638219 w 3191398"/>
                <a:gd name="connsiteY2" fmla="*/ 2648903 h 2654871"/>
                <a:gd name="connsiteX3" fmla="*/ 2635362 w 3191398"/>
                <a:gd name="connsiteY3" fmla="*/ 2652714 h 2654871"/>
                <a:gd name="connsiteX4" fmla="*/ 2631552 w 3191398"/>
                <a:gd name="connsiteY4" fmla="*/ 2654618 h 2654871"/>
                <a:gd name="connsiteX5" fmla="*/ 2621075 w 3191398"/>
                <a:gd name="connsiteY5" fmla="*/ 2651761 h 2654871"/>
                <a:gd name="connsiteX6" fmla="*/ 2616312 w 3191398"/>
                <a:gd name="connsiteY6" fmla="*/ 2640331 h 2654871"/>
                <a:gd name="connsiteX7" fmla="*/ 2624884 w 3191398"/>
                <a:gd name="connsiteY7" fmla="*/ 2634616 h 2654871"/>
                <a:gd name="connsiteX8" fmla="*/ 2627742 w 3191398"/>
                <a:gd name="connsiteY8" fmla="*/ 2627949 h 2654871"/>
                <a:gd name="connsiteX9" fmla="*/ 2639172 w 3191398"/>
                <a:gd name="connsiteY9" fmla="*/ 2623186 h 2654871"/>
                <a:gd name="connsiteX10" fmla="*/ 2565829 w 3191398"/>
                <a:gd name="connsiteY10" fmla="*/ 2610803 h 2654871"/>
                <a:gd name="connsiteX11" fmla="*/ 2585831 w 3191398"/>
                <a:gd name="connsiteY11" fmla="*/ 2618423 h 2654871"/>
                <a:gd name="connsiteX12" fmla="*/ 2590594 w 3191398"/>
                <a:gd name="connsiteY12" fmla="*/ 2629853 h 2654871"/>
                <a:gd name="connsiteX13" fmla="*/ 2583927 w 3191398"/>
                <a:gd name="connsiteY13" fmla="*/ 2634615 h 2654871"/>
                <a:gd name="connsiteX14" fmla="*/ 2579164 w 3191398"/>
                <a:gd name="connsiteY14" fmla="*/ 2634615 h 2654871"/>
                <a:gd name="connsiteX15" fmla="*/ 2559162 w 3191398"/>
                <a:gd name="connsiteY15" fmla="*/ 2626996 h 2654871"/>
                <a:gd name="connsiteX16" fmla="*/ 2554399 w 3191398"/>
                <a:gd name="connsiteY16" fmla="*/ 2615565 h 2654871"/>
                <a:gd name="connsiteX17" fmla="*/ 2565829 w 3191398"/>
                <a:gd name="connsiteY17" fmla="*/ 2610803 h 2654871"/>
                <a:gd name="connsiteX18" fmla="*/ 2502965 w 3191398"/>
                <a:gd name="connsiteY18" fmla="*/ 2586038 h 2654871"/>
                <a:gd name="connsiteX19" fmla="*/ 2522968 w 3191398"/>
                <a:gd name="connsiteY19" fmla="*/ 2593658 h 2654871"/>
                <a:gd name="connsiteX20" fmla="*/ 2527730 w 3191398"/>
                <a:gd name="connsiteY20" fmla="*/ 2605088 h 2654871"/>
                <a:gd name="connsiteX21" fmla="*/ 2521062 w 3191398"/>
                <a:gd name="connsiteY21" fmla="*/ 2610803 h 2654871"/>
                <a:gd name="connsiteX22" fmla="*/ 2516300 w 3191398"/>
                <a:gd name="connsiteY22" fmla="*/ 2609851 h 2654871"/>
                <a:gd name="connsiteX23" fmla="*/ 2496297 w 3191398"/>
                <a:gd name="connsiteY23" fmla="*/ 2602230 h 2654871"/>
                <a:gd name="connsiteX24" fmla="*/ 2491535 w 3191398"/>
                <a:gd name="connsiteY24" fmla="*/ 2590801 h 2654871"/>
                <a:gd name="connsiteX25" fmla="*/ 2502965 w 3191398"/>
                <a:gd name="connsiteY25" fmla="*/ 2586038 h 2654871"/>
                <a:gd name="connsiteX26" fmla="*/ 2663937 w 3191398"/>
                <a:gd name="connsiteY26" fmla="*/ 2561273 h 2654871"/>
                <a:gd name="connsiteX27" fmla="*/ 2668700 w 3191398"/>
                <a:gd name="connsiteY27" fmla="*/ 2572703 h 2654871"/>
                <a:gd name="connsiteX28" fmla="*/ 2661080 w 3191398"/>
                <a:gd name="connsiteY28" fmla="*/ 2592705 h 2654871"/>
                <a:gd name="connsiteX29" fmla="*/ 2654412 w 3191398"/>
                <a:gd name="connsiteY29" fmla="*/ 2598420 h 2654871"/>
                <a:gd name="connsiteX30" fmla="*/ 2649650 w 3191398"/>
                <a:gd name="connsiteY30" fmla="*/ 2597468 h 2654871"/>
                <a:gd name="connsiteX31" fmla="*/ 2644887 w 3191398"/>
                <a:gd name="connsiteY31" fmla="*/ 2586038 h 2654871"/>
                <a:gd name="connsiteX32" fmla="*/ 2652507 w 3191398"/>
                <a:gd name="connsiteY32" fmla="*/ 2566036 h 2654871"/>
                <a:gd name="connsiteX33" fmla="*/ 2663937 w 3191398"/>
                <a:gd name="connsiteY33" fmla="*/ 2561273 h 2654871"/>
                <a:gd name="connsiteX34" fmla="*/ 2441052 w 3191398"/>
                <a:gd name="connsiteY34" fmla="*/ 2561273 h 2654871"/>
                <a:gd name="connsiteX35" fmla="*/ 2461055 w 3191398"/>
                <a:gd name="connsiteY35" fmla="*/ 2568893 h 2654871"/>
                <a:gd name="connsiteX36" fmla="*/ 2465817 w 3191398"/>
                <a:gd name="connsiteY36" fmla="*/ 2580323 h 2654871"/>
                <a:gd name="connsiteX37" fmla="*/ 2459149 w 3191398"/>
                <a:gd name="connsiteY37" fmla="*/ 2586038 h 2654871"/>
                <a:gd name="connsiteX38" fmla="*/ 2454387 w 3191398"/>
                <a:gd name="connsiteY38" fmla="*/ 2585086 h 2654871"/>
                <a:gd name="connsiteX39" fmla="*/ 2434384 w 3191398"/>
                <a:gd name="connsiteY39" fmla="*/ 2577465 h 2654871"/>
                <a:gd name="connsiteX40" fmla="*/ 2429622 w 3191398"/>
                <a:gd name="connsiteY40" fmla="*/ 2566036 h 2654871"/>
                <a:gd name="connsiteX41" fmla="*/ 2441052 w 3191398"/>
                <a:gd name="connsiteY41" fmla="*/ 2561273 h 2654871"/>
                <a:gd name="connsiteX42" fmla="*/ 2379140 w 3191398"/>
                <a:gd name="connsiteY42" fmla="*/ 2537461 h 2654871"/>
                <a:gd name="connsiteX43" fmla="*/ 2399143 w 3191398"/>
                <a:gd name="connsiteY43" fmla="*/ 2545081 h 2654871"/>
                <a:gd name="connsiteX44" fmla="*/ 2403905 w 3191398"/>
                <a:gd name="connsiteY44" fmla="*/ 2556511 h 2654871"/>
                <a:gd name="connsiteX45" fmla="*/ 2397237 w 3191398"/>
                <a:gd name="connsiteY45" fmla="*/ 2562226 h 2654871"/>
                <a:gd name="connsiteX46" fmla="*/ 2392475 w 3191398"/>
                <a:gd name="connsiteY46" fmla="*/ 2561274 h 2654871"/>
                <a:gd name="connsiteX47" fmla="*/ 2372472 w 3191398"/>
                <a:gd name="connsiteY47" fmla="*/ 2553653 h 2654871"/>
                <a:gd name="connsiteX48" fmla="*/ 2367710 w 3191398"/>
                <a:gd name="connsiteY48" fmla="*/ 2542224 h 2654871"/>
                <a:gd name="connsiteX49" fmla="*/ 2379140 w 3191398"/>
                <a:gd name="connsiteY49" fmla="*/ 2537461 h 2654871"/>
                <a:gd name="connsiteX50" fmla="*/ 2316274 w 3191398"/>
                <a:gd name="connsiteY50" fmla="*/ 2512695 h 2654871"/>
                <a:gd name="connsiteX51" fmla="*/ 2336277 w 3191398"/>
                <a:gd name="connsiteY51" fmla="*/ 2520315 h 2654871"/>
                <a:gd name="connsiteX52" fmla="*/ 2341039 w 3191398"/>
                <a:gd name="connsiteY52" fmla="*/ 2531745 h 2654871"/>
                <a:gd name="connsiteX53" fmla="*/ 2334371 w 3191398"/>
                <a:gd name="connsiteY53" fmla="*/ 2537460 h 2654871"/>
                <a:gd name="connsiteX54" fmla="*/ 2329609 w 3191398"/>
                <a:gd name="connsiteY54" fmla="*/ 2536508 h 2654871"/>
                <a:gd name="connsiteX55" fmla="*/ 2309606 w 3191398"/>
                <a:gd name="connsiteY55" fmla="*/ 2528888 h 2654871"/>
                <a:gd name="connsiteX56" fmla="*/ 2304844 w 3191398"/>
                <a:gd name="connsiteY56" fmla="*/ 2517458 h 2654871"/>
                <a:gd name="connsiteX57" fmla="*/ 2316274 w 3191398"/>
                <a:gd name="connsiteY57" fmla="*/ 2512695 h 2654871"/>
                <a:gd name="connsiteX58" fmla="*/ 2687749 w 3191398"/>
                <a:gd name="connsiteY58" fmla="*/ 2498408 h 2654871"/>
                <a:gd name="connsiteX59" fmla="*/ 2692512 w 3191398"/>
                <a:gd name="connsiteY59" fmla="*/ 2509838 h 2654871"/>
                <a:gd name="connsiteX60" fmla="*/ 2684892 w 3191398"/>
                <a:gd name="connsiteY60" fmla="*/ 2529840 h 2654871"/>
                <a:gd name="connsiteX61" fmla="*/ 2678224 w 3191398"/>
                <a:gd name="connsiteY61" fmla="*/ 2535555 h 2654871"/>
                <a:gd name="connsiteX62" fmla="*/ 2673462 w 3191398"/>
                <a:gd name="connsiteY62" fmla="*/ 2534603 h 2654871"/>
                <a:gd name="connsiteX63" fmla="*/ 2668699 w 3191398"/>
                <a:gd name="connsiteY63" fmla="*/ 2523173 h 2654871"/>
                <a:gd name="connsiteX64" fmla="*/ 2676319 w 3191398"/>
                <a:gd name="connsiteY64" fmla="*/ 2503171 h 2654871"/>
                <a:gd name="connsiteX65" fmla="*/ 2687749 w 3191398"/>
                <a:gd name="connsiteY65" fmla="*/ 2498408 h 2654871"/>
                <a:gd name="connsiteX66" fmla="*/ 2253410 w 3191398"/>
                <a:gd name="connsiteY66" fmla="*/ 2488883 h 2654871"/>
                <a:gd name="connsiteX67" fmla="*/ 2273412 w 3191398"/>
                <a:gd name="connsiteY67" fmla="*/ 2496503 h 2654871"/>
                <a:gd name="connsiteX68" fmla="*/ 2278175 w 3191398"/>
                <a:gd name="connsiteY68" fmla="*/ 2507933 h 2654871"/>
                <a:gd name="connsiteX69" fmla="*/ 2271507 w 3191398"/>
                <a:gd name="connsiteY69" fmla="*/ 2513648 h 2654871"/>
                <a:gd name="connsiteX70" fmla="*/ 2266745 w 3191398"/>
                <a:gd name="connsiteY70" fmla="*/ 2512696 h 2654871"/>
                <a:gd name="connsiteX71" fmla="*/ 2246743 w 3191398"/>
                <a:gd name="connsiteY71" fmla="*/ 2505076 h 2654871"/>
                <a:gd name="connsiteX72" fmla="*/ 2241980 w 3191398"/>
                <a:gd name="connsiteY72" fmla="*/ 2493646 h 2654871"/>
                <a:gd name="connsiteX73" fmla="*/ 2253410 w 3191398"/>
                <a:gd name="connsiteY73" fmla="*/ 2488883 h 2654871"/>
                <a:gd name="connsiteX74" fmla="*/ 2191497 w 3191398"/>
                <a:gd name="connsiteY74" fmla="*/ 2465070 h 2654871"/>
                <a:gd name="connsiteX75" fmla="*/ 2211499 w 3191398"/>
                <a:gd name="connsiteY75" fmla="*/ 2472690 h 2654871"/>
                <a:gd name="connsiteX76" fmla="*/ 2216262 w 3191398"/>
                <a:gd name="connsiteY76" fmla="*/ 2484120 h 2654871"/>
                <a:gd name="connsiteX77" fmla="*/ 2209594 w 3191398"/>
                <a:gd name="connsiteY77" fmla="*/ 2489835 h 2654871"/>
                <a:gd name="connsiteX78" fmla="*/ 2204832 w 3191398"/>
                <a:gd name="connsiteY78" fmla="*/ 2488883 h 2654871"/>
                <a:gd name="connsiteX79" fmla="*/ 2184830 w 3191398"/>
                <a:gd name="connsiteY79" fmla="*/ 2481263 h 2654871"/>
                <a:gd name="connsiteX80" fmla="*/ 2180067 w 3191398"/>
                <a:gd name="connsiteY80" fmla="*/ 2469833 h 2654871"/>
                <a:gd name="connsiteX81" fmla="*/ 2191497 w 3191398"/>
                <a:gd name="connsiteY81" fmla="*/ 2465070 h 2654871"/>
                <a:gd name="connsiteX82" fmla="*/ 2128632 w 3191398"/>
                <a:gd name="connsiteY82" fmla="*/ 2442211 h 2654871"/>
                <a:gd name="connsiteX83" fmla="*/ 2148634 w 3191398"/>
                <a:gd name="connsiteY83" fmla="*/ 2449831 h 2654871"/>
                <a:gd name="connsiteX84" fmla="*/ 2153397 w 3191398"/>
                <a:gd name="connsiteY84" fmla="*/ 2461261 h 2654871"/>
                <a:gd name="connsiteX85" fmla="*/ 2146730 w 3191398"/>
                <a:gd name="connsiteY85" fmla="*/ 2466976 h 2654871"/>
                <a:gd name="connsiteX86" fmla="*/ 2141967 w 3191398"/>
                <a:gd name="connsiteY86" fmla="*/ 2466024 h 2654871"/>
                <a:gd name="connsiteX87" fmla="*/ 2121965 w 3191398"/>
                <a:gd name="connsiteY87" fmla="*/ 2458403 h 2654871"/>
                <a:gd name="connsiteX88" fmla="*/ 2117202 w 3191398"/>
                <a:gd name="connsiteY88" fmla="*/ 2446974 h 2654871"/>
                <a:gd name="connsiteX89" fmla="*/ 2128632 w 3191398"/>
                <a:gd name="connsiteY89" fmla="*/ 2442211 h 2654871"/>
                <a:gd name="connsiteX90" fmla="*/ 2711562 w 3191398"/>
                <a:gd name="connsiteY90" fmla="*/ 2435543 h 2654871"/>
                <a:gd name="connsiteX91" fmla="*/ 2716325 w 3191398"/>
                <a:gd name="connsiteY91" fmla="*/ 2446973 h 2654871"/>
                <a:gd name="connsiteX92" fmla="*/ 2708705 w 3191398"/>
                <a:gd name="connsiteY92" fmla="*/ 2466976 h 2654871"/>
                <a:gd name="connsiteX93" fmla="*/ 2702037 w 3191398"/>
                <a:gd name="connsiteY93" fmla="*/ 2472690 h 2654871"/>
                <a:gd name="connsiteX94" fmla="*/ 2697275 w 3191398"/>
                <a:gd name="connsiteY94" fmla="*/ 2471738 h 2654871"/>
                <a:gd name="connsiteX95" fmla="*/ 2692512 w 3191398"/>
                <a:gd name="connsiteY95" fmla="*/ 2460308 h 2654871"/>
                <a:gd name="connsiteX96" fmla="*/ 2700132 w 3191398"/>
                <a:gd name="connsiteY96" fmla="*/ 2440305 h 2654871"/>
                <a:gd name="connsiteX97" fmla="*/ 2711562 w 3191398"/>
                <a:gd name="connsiteY97" fmla="*/ 2435543 h 2654871"/>
                <a:gd name="connsiteX98" fmla="*/ 2065767 w 3191398"/>
                <a:gd name="connsiteY98" fmla="*/ 2420303 h 2654871"/>
                <a:gd name="connsiteX99" fmla="*/ 2085770 w 3191398"/>
                <a:gd name="connsiteY99" fmla="*/ 2427923 h 2654871"/>
                <a:gd name="connsiteX100" fmla="*/ 2090532 w 3191398"/>
                <a:gd name="connsiteY100" fmla="*/ 2439353 h 2654871"/>
                <a:gd name="connsiteX101" fmla="*/ 2083865 w 3191398"/>
                <a:gd name="connsiteY101" fmla="*/ 2445068 h 2654871"/>
                <a:gd name="connsiteX102" fmla="*/ 2079102 w 3191398"/>
                <a:gd name="connsiteY102" fmla="*/ 2443163 h 2654871"/>
                <a:gd name="connsiteX103" fmla="*/ 2059099 w 3191398"/>
                <a:gd name="connsiteY103" fmla="*/ 2436496 h 2654871"/>
                <a:gd name="connsiteX104" fmla="*/ 2054337 w 3191398"/>
                <a:gd name="connsiteY104" fmla="*/ 2425065 h 2654871"/>
                <a:gd name="connsiteX105" fmla="*/ 2065767 w 3191398"/>
                <a:gd name="connsiteY105" fmla="*/ 2420303 h 2654871"/>
                <a:gd name="connsiteX106" fmla="*/ 2000997 w 3191398"/>
                <a:gd name="connsiteY106" fmla="*/ 2397443 h 2654871"/>
                <a:gd name="connsiteX107" fmla="*/ 2021000 w 3191398"/>
                <a:gd name="connsiteY107" fmla="*/ 2404111 h 2654871"/>
                <a:gd name="connsiteX108" fmla="*/ 2026715 w 3191398"/>
                <a:gd name="connsiteY108" fmla="*/ 2415541 h 2654871"/>
                <a:gd name="connsiteX109" fmla="*/ 2020047 w 3191398"/>
                <a:gd name="connsiteY109" fmla="*/ 2421256 h 2654871"/>
                <a:gd name="connsiteX110" fmla="*/ 2015285 w 3191398"/>
                <a:gd name="connsiteY110" fmla="*/ 2421256 h 2654871"/>
                <a:gd name="connsiteX111" fmla="*/ 1995282 w 3191398"/>
                <a:gd name="connsiteY111" fmla="*/ 2414588 h 2654871"/>
                <a:gd name="connsiteX112" fmla="*/ 1989567 w 3191398"/>
                <a:gd name="connsiteY112" fmla="*/ 2403158 h 2654871"/>
                <a:gd name="connsiteX113" fmla="*/ 2000997 w 3191398"/>
                <a:gd name="connsiteY113" fmla="*/ 2397443 h 2654871"/>
                <a:gd name="connsiteX114" fmla="*/ 1937180 w 3191398"/>
                <a:gd name="connsiteY114" fmla="*/ 2376488 h 2654871"/>
                <a:gd name="connsiteX115" fmla="*/ 1957182 w 3191398"/>
                <a:gd name="connsiteY115" fmla="*/ 2383156 h 2654871"/>
                <a:gd name="connsiteX116" fmla="*/ 1962897 w 3191398"/>
                <a:gd name="connsiteY116" fmla="*/ 2393633 h 2654871"/>
                <a:gd name="connsiteX117" fmla="*/ 1956230 w 3191398"/>
                <a:gd name="connsiteY117" fmla="*/ 2399348 h 2654871"/>
                <a:gd name="connsiteX118" fmla="*/ 1952420 w 3191398"/>
                <a:gd name="connsiteY118" fmla="*/ 2399348 h 2654871"/>
                <a:gd name="connsiteX119" fmla="*/ 1932417 w 3191398"/>
                <a:gd name="connsiteY119" fmla="*/ 2392681 h 2654871"/>
                <a:gd name="connsiteX120" fmla="*/ 1926702 w 3191398"/>
                <a:gd name="connsiteY120" fmla="*/ 2382203 h 2654871"/>
                <a:gd name="connsiteX121" fmla="*/ 1937180 w 3191398"/>
                <a:gd name="connsiteY121" fmla="*/ 2376488 h 2654871"/>
                <a:gd name="connsiteX122" fmla="*/ 2735374 w 3191398"/>
                <a:gd name="connsiteY122" fmla="*/ 2372678 h 2654871"/>
                <a:gd name="connsiteX123" fmla="*/ 2740137 w 3191398"/>
                <a:gd name="connsiteY123" fmla="*/ 2384108 h 2654871"/>
                <a:gd name="connsiteX124" fmla="*/ 2732517 w 3191398"/>
                <a:gd name="connsiteY124" fmla="*/ 2404111 h 2654871"/>
                <a:gd name="connsiteX125" fmla="*/ 2725849 w 3191398"/>
                <a:gd name="connsiteY125" fmla="*/ 2409826 h 2654871"/>
                <a:gd name="connsiteX126" fmla="*/ 2721087 w 3191398"/>
                <a:gd name="connsiteY126" fmla="*/ 2408873 h 2654871"/>
                <a:gd name="connsiteX127" fmla="*/ 2716324 w 3191398"/>
                <a:gd name="connsiteY127" fmla="*/ 2397443 h 2654871"/>
                <a:gd name="connsiteX128" fmla="*/ 2723944 w 3191398"/>
                <a:gd name="connsiteY128" fmla="*/ 2377440 h 2654871"/>
                <a:gd name="connsiteX129" fmla="*/ 2735374 w 3191398"/>
                <a:gd name="connsiteY129" fmla="*/ 2372678 h 2654871"/>
                <a:gd name="connsiteX130" fmla="*/ 1873362 w 3191398"/>
                <a:gd name="connsiteY130" fmla="*/ 2355533 h 2654871"/>
                <a:gd name="connsiteX131" fmla="*/ 1893364 w 3191398"/>
                <a:gd name="connsiteY131" fmla="*/ 2362201 h 2654871"/>
                <a:gd name="connsiteX132" fmla="*/ 1899079 w 3191398"/>
                <a:gd name="connsiteY132" fmla="*/ 2372678 h 2654871"/>
                <a:gd name="connsiteX133" fmla="*/ 1892412 w 3191398"/>
                <a:gd name="connsiteY133" fmla="*/ 2378393 h 2654871"/>
                <a:gd name="connsiteX134" fmla="*/ 1888602 w 3191398"/>
                <a:gd name="connsiteY134" fmla="*/ 2378393 h 2654871"/>
                <a:gd name="connsiteX135" fmla="*/ 1868599 w 3191398"/>
                <a:gd name="connsiteY135" fmla="*/ 2371726 h 2654871"/>
                <a:gd name="connsiteX136" fmla="*/ 1862884 w 3191398"/>
                <a:gd name="connsiteY136" fmla="*/ 2361248 h 2654871"/>
                <a:gd name="connsiteX137" fmla="*/ 1873362 w 3191398"/>
                <a:gd name="connsiteY137" fmla="*/ 2355533 h 2654871"/>
                <a:gd name="connsiteX138" fmla="*/ 2747757 w 3191398"/>
                <a:gd name="connsiteY138" fmla="*/ 2339341 h 2654871"/>
                <a:gd name="connsiteX139" fmla="*/ 2752327 w 3191398"/>
                <a:gd name="connsiteY139" fmla="*/ 2340864 h 2654871"/>
                <a:gd name="connsiteX140" fmla="*/ 2755377 w 3191398"/>
                <a:gd name="connsiteY140" fmla="*/ 2342199 h 2654871"/>
                <a:gd name="connsiteX141" fmla="*/ 1809545 w 3191398"/>
                <a:gd name="connsiteY141" fmla="*/ 2337435 h 2654871"/>
                <a:gd name="connsiteX142" fmla="*/ 1829547 w 3191398"/>
                <a:gd name="connsiteY142" fmla="*/ 2343150 h 2654871"/>
                <a:gd name="connsiteX143" fmla="*/ 1835262 w 3191398"/>
                <a:gd name="connsiteY143" fmla="*/ 2353628 h 2654871"/>
                <a:gd name="connsiteX144" fmla="*/ 1828595 w 3191398"/>
                <a:gd name="connsiteY144" fmla="*/ 2359343 h 2654871"/>
                <a:gd name="connsiteX145" fmla="*/ 1824785 w 3191398"/>
                <a:gd name="connsiteY145" fmla="*/ 2359343 h 2654871"/>
                <a:gd name="connsiteX146" fmla="*/ 1804782 w 3191398"/>
                <a:gd name="connsiteY146" fmla="*/ 2353628 h 2654871"/>
                <a:gd name="connsiteX147" fmla="*/ 1799067 w 3191398"/>
                <a:gd name="connsiteY147" fmla="*/ 2343150 h 2654871"/>
                <a:gd name="connsiteX148" fmla="*/ 1809545 w 3191398"/>
                <a:gd name="connsiteY148" fmla="*/ 2337435 h 2654871"/>
                <a:gd name="connsiteX149" fmla="*/ 1745727 w 3191398"/>
                <a:gd name="connsiteY149" fmla="*/ 2316480 h 2654871"/>
                <a:gd name="connsiteX150" fmla="*/ 1765729 w 3191398"/>
                <a:gd name="connsiteY150" fmla="*/ 2323148 h 2654871"/>
                <a:gd name="connsiteX151" fmla="*/ 1771444 w 3191398"/>
                <a:gd name="connsiteY151" fmla="*/ 2333625 h 2654871"/>
                <a:gd name="connsiteX152" fmla="*/ 1764777 w 3191398"/>
                <a:gd name="connsiteY152" fmla="*/ 2339340 h 2654871"/>
                <a:gd name="connsiteX153" fmla="*/ 1760967 w 3191398"/>
                <a:gd name="connsiteY153" fmla="*/ 2339340 h 2654871"/>
                <a:gd name="connsiteX154" fmla="*/ 1740964 w 3191398"/>
                <a:gd name="connsiteY154" fmla="*/ 2332673 h 2654871"/>
                <a:gd name="connsiteX155" fmla="*/ 1735249 w 3191398"/>
                <a:gd name="connsiteY155" fmla="*/ 2322195 h 2654871"/>
                <a:gd name="connsiteX156" fmla="*/ 1745727 w 3191398"/>
                <a:gd name="connsiteY156" fmla="*/ 2316480 h 2654871"/>
                <a:gd name="connsiteX157" fmla="*/ 2759187 w 3191398"/>
                <a:gd name="connsiteY157" fmla="*/ 2310766 h 2654871"/>
                <a:gd name="connsiteX158" fmla="*/ 2763950 w 3191398"/>
                <a:gd name="connsiteY158" fmla="*/ 2322196 h 2654871"/>
                <a:gd name="connsiteX159" fmla="*/ 2756330 w 3191398"/>
                <a:gd name="connsiteY159" fmla="*/ 2342199 h 2654871"/>
                <a:gd name="connsiteX160" fmla="*/ 2752327 w 3191398"/>
                <a:gd name="connsiteY160" fmla="*/ 2340864 h 2654871"/>
                <a:gd name="connsiteX161" fmla="*/ 2740137 w 3191398"/>
                <a:gd name="connsiteY161" fmla="*/ 2335531 h 2654871"/>
                <a:gd name="connsiteX162" fmla="*/ 2747757 w 3191398"/>
                <a:gd name="connsiteY162" fmla="*/ 2315528 h 2654871"/>
                <a:gd name="connsiteX163" fmla="*/ 2759187 w 3191398"/>
                <a:gd name="connsiteY163" fmla="*/ 2310766 h 2654871"/>
                <a:gd name="connsiteX164" fmla="*/ 1681910 w 3191398"/>
                <a:gd name="connsiteY164" fmla="*/ 2296478 h 2654871"/>
                <a:gd name="connsiteX165" fmla="*/ 1701912 w 3191398"/>
                <a:gd name="connsiteY165" fmla="*/ 2303146 h 2654871"/>
                <a:gd name="connsiteX166" fmla="*/ 1707627 w 3191398"/>
                <a:gd name="connsiteY166" fmla="*/ 2313623 h 2654871"/>
                <a:gd name="connsiteX167" fmla="*/ 1700960 w 3191398"/>
                <a:gd name="connsiteY167" fmla="*/ 2319338 h 2654871"/>
                <a:gd name="connsiteX168" fmla="*/ 1697150 w 3191398"/>
                <a:gd name="connsiteY168" fmla="*/ 2319338 h 2654871"/>
                <a:gd name="connsiteX169" fmla="*/ 1677147 w 3191398"/>
                <a:gd name="connsiteY169" fmla="*/ 2312671 h 2654871"/>
                <a:gd name="connsiteX170" fmla="*/ 1671432 w 3191398"/>
                <a:gd name="connsiteY170" fmla="*/ 2302193 h 2654871"/>
                <a:gd name="connsiteX171" fmla="*/ 1681910 w 3191398"/>
                <a:gd name="connsiteY171" fmla="*/ 2296478 h 2654871"/>
                <a:gd name="connsiteX172" fmla="*/ 1619044 w 3191398"/>
                <a:gd name="connsiteY172" fmla="*/ 2274570 h 2654871"/>
                <a:gd name="connsiteX173" fmla="*/ 1639047 w 3191398"/>
                <a:gd name="connsiteY173" fmla="*/ 2281238 h 2654871"/>
                <a:gd name="connsiteX174" fmla="*/ 1644762 w 3191398"/>
                <a:gd name="connsiteY174" fmla="*/ 2291715 h 2654871"/>
                <a:gd name="connsiteX175" fmla="*/ 1638094 w 3191398"/>
                <a:gd name="connsiteY175" fmla="*/ 2297430 h 2654871"/>
                <a:gd name="connsiteX176" fmla="*/ 1633332 w 3191398"/>
                <a:gd name="connsiteY176" fmla="*/ 2298383 h 2654871"/>
                <a:gd name="connsiteX177" fmla="*/ 1613329 w 3191398"/>
                <a:gd name="connsiteY177" fmla="*/ 2291715 h 2654871"/>
                <a:gd name="connsiteX178" fmla="*/ 1607614 w 3191398"/>
                <a:gd name="connsiteY178" fmla="*/ 2280285 h 2654871"/>
                <a:gd name="connsiteX179" fmla="*/ 1619044 w 3191398"/>
                <a:gd name="connsiteY179" fmla="*/ 2274570 h 2654871"/>
                <a:gd name="connsiteX180" fmla="*/ 1557132 w 3191398"/>
                <a:gd name="connsiteY180" fmla="*/ 2251711 h 2654871"/>
                <a:gd name="connsiteX181" fmla="*/ 1577134 w 3191398"/>
                <a:gd name="connsiteY181" fmla="*/ 2259331 h 2654871"/>
                <a:gd name="connsiteX182" fmla="*/ 1581897 w 3191398"/>
                <a:gd name="connsiteY182" fmla="*/ 2270761 h 2654871"/>
                <a:gd name="connsiteX183" fmla="*/ 1575229 w 3191398"/>
                <a:gd name="connsiteY183" fmla="*/ 2276476 h 2654871"/>
                <a:gd name="connsiteX184" fmla="*/ 1570467 w 3191398"/>
                <a:gd name="connsiteY184" fmla="*/ 2275524 h 2654871"/>
                <a:gd name="connsiteX185" fmla="*/ 1550465 w 3191398"/>
                <a:gd name="connsiteY185" fmla="*/ 2267904 h 2654871"/>
                <a:gd name="connsiteX186" fmla="*/ 1545702 w 3191398"/>
                <a:gd name="connsiteY186" fmla="*/ 2256474 h 2654871"/>
                <a:gd name="connsiteX187" fmla="*/ 1557132 w 3191398"/>
                <a:gd name="connsiteY187" fmla="*/ 2251711 h 2654871"/>
                <a:gd name="connsiteX188" fmla="*/ 2782999 w 3191398"/>
                <a:gd name="connsiteY188" fmla="*/ 2247900 h 2654871"/>
                <a:gd name="connsiteX189" fmla="*/ 2787762 w 3191398"/>
                <a:gd name="connsiteY189" fmla="*/ 2259330 h 2654871"/>
                <a:gd name="connsiteX190" fmla="*/ 2780142 w 3191398"/>
                <a:gd name="connsiteY190" fmla="*/ 2279333 h 2654871"/>
                <a:gd name="connsiteX191" fmla="*/ 2773474 w 3191398"/>
                <a:gd name="connsiteY191" fmla="*/ 2285048 h 2654871"/>
                <a:gd name="connsiteX192" fmla="*/ 2768712 w 3191398"/>
                <a:gd name="connsiteY192" fmla="*/ 2284095 h 2654871"/>
                <a:gd name="connsiteX193" fmla="*/ 2763949 w 3191398"/>
                <a:gd name="connsiteY193" fmla="*/ 2272665 h 2654871"/>
                <a:gd name="connsiteX194" fmla="*/ 2771569 w 3191398"/>
                <a:gd name="connsiteY194" fmla="*/ 2252662 h 2654871"/>
                <a:gd name="connsiteX195" fmla="*/ 2782999 w 3191398"/>
                <a:gd name="connsiteY195" fmla="*/ 2247900 h 2654871"/>
                <a:gd name="connsiteX196" fmla="*/ 1494267 w 3191398"/>
                <a:gd name="connsiteY196" fmla="*/ 2228850 h 2654871"/>
                <a:gd name="connsiteX197" fmla="*/ 1514270 w 3191398"/>
                <a:gd name="connsiteY197" fmla="*/ 2236470 h 2654871"/>
                <a:gd name="connsiteX198" fmla="*/ 1519032 w 3191398"/>
                <a:gd name="connsiteY198" fmla="*/ 2247900 h 2654871"/>
                <a:gd name="connsiteX199" fmla="*/ 1512365 w 3191398"/>
                <a:gd name="connsiteY199" fmla="*/ 2253615 h 2654871"/>
                <a:gd name="connsiteX200" fmla="*/ 1507602 w 3191398"/>
                <a:gd name="connsiteY200" fmla="*/ 2252662 h 2654871"/>
                <a:gd name="connsiteX201" fmla="*/ 1487599 w 3191398"/>
                <a:gd name="connsiteY201" fmla="*/ 2245042 h 2654871"/>
                <a:gd name="connsiteX202" fmla="*/ 1482837 w 3191398"/>
                <a:gd name="connsiteY202" fmla="*/ 2233612 h 2654871"/>
                <a:gd name="connsiteX203" fmla="*/ 1494267 w 3191398"/>
                <a:gd name="connsiteY203" fmla="*/ 2228850 h 2654871"/>
                <a:gd name="connsiteX204" fmla="*/ 1431402 w 3191398"/>
                <a:gd name="connsiteY204" fmla="*/ 2205038 h 2654871"/>
                <a:gd name="connsiteX205" fmla="*/ 1451405 w 3191398"/>
                <a:gd name="connsiteY205" fmla="*/ 2212658 h 2654871"/>
                <a:gd name="connsiteX206" fmla="*/ 1456167 w 3191398"/>
                <a:gd name="connsiteY206" fmla="*/ 2224088 h 2654871"/>
                <a:gd name="connsiteX207" fmla="*/ 1449500 w 3191398"/>
                <a:gd name="connsiteY207" fmla="*/ 2229803 h 2654871"/>
                <a:gd name="connsiteX208" fmla="*/ 1444737 w 3191398"/>
                <a:gd name="connsiteY208" fmla="*/ 2228850 h 2654871"/>
                <a:gd name="connsiteX209" fmla="*/ 1424734 w 3191398"/>
                <a:gd name="connsiteY209" fmla="*/ 2221230 h 2654871"/>
                <a:gd name="connsiteX210" fmla="*/ 1419972 w 3191398"/>
                <a:gd name="connsiteY210" fmla="*/ 2209800 h 2654871"/>
                <a:gd name="connsiteX211" fmla="*/ 1431402 w 3191398"/>
                <a:gd name="connsiteY211" fmla="*/ 2205038 h 2654871"/>
                <a:gd name="connsiteX212" fmla="*/ 2806812 w 3191398"/>
                <a:gd name="connsiteY212" fmla="*/ 2185036 h 2654871"/>
                <a:gd name="connsiteX213" fmla="*/ 2811575 w 3191398"/>
                <a:gd name="connsiteY213" fmla="*/ 2196466 h 2654871"/>
                <a:gd name="connsiteX214" fmla="*/ 2803955 w 3191398"/>
                <a:gd name="connsiteY214" fmla="*/ 2216468 h 2654871"/>
                <a:gd name="connsiteX215" fmla="*/ 2797287 w 3191398"/>
                <a:gd name="connsiteY215" fmla="*/ 2222183 h 2654871"/>
                <a:gd name="connsiteX216" fmla="*/ 2792525 w 3191398"/>
                <a:gd name="connsiteY216" fmla="*/ 2221231 h 2654871"/>
                <a:gd name="connsiteX217" fmla="*/ 2787762 w 3191398"/>
                <a:gd name="connsiteY217" fmla="*/ 2209801 h 2654871"/>
                <a:gd name="connsiteX218" fmla="*/ 2795382 w 3191398"/>
                <a:gd name="connsiteY218" fmla="*/ 2189799 h 2654871"/>
                <a:gd name="connsiteX219" fmla="*/ 2806812 w 3191398"/>
                <a:gd name="connsiteY219" fmla="*/ 2185036 h 2654871"/>
                <a:gd name="connsiteX220" fmla="*/ 1369489 w 3191398"/>
                <a:gd name="connsiteY220" fmla="*/ 2178368 h 2654871"/>
                <a:gd name="connsiteX221" fmla="*/ 1389492 w 3191398"/>
                <a:gd name="connsiteY221" fmla="*/ 2186941 h 2654871"/>
                <a:gd name="connsiteX222" fmla="*/ 1394254 w 3191398"/>
                <a:gd name="connsiteY222" fmla="*/ 2198371 h 2654871"/>
                <a:gd name="connsiteX223" fmla="*/ 1388539 w 3191398"/>
                <a:gd name="connsiteY223" fmla="*/ 2203133 h 2654871"/>
                <a:gd name="connsiteX224" fmla="*/ 1382824 w 3191398"/>
                <a:gd name="connsiteY224" fmla="*/ 2203133 h 2654871"/>
                <a:gd name="connsiteX225" fmla="*/ 1362821 w 3191398"/>
                <a:gd name="connsiteY225" fmla="*/ 2194561 h 2654871"/>
                <a:gd name="connsiteX226" fmla="*/ 1358059 w 3191398"/>
                <a:gd name="connsiteY226" fmla="*/ 2183130 h 2654871"/>
                <a:gd name="connsiteX227" fmla="*/ 1369489 w 3191398"/>
                <a:gd name="connsiteY227" fmla="*/ 2178368 h 2654871"/>
                <a:gd name="connsiteX228" fmla="*/ 1308530 w 3191398"/>
                <a:gd name="connsiteY228" fmla="*/ 2152650 h 2654871"/>
                <a:gd name="connsiteX229" fmla="*/ 1327580 w 3191398"/>
                <a:gd name="connsiteY229" fmla="*/ 2161223 h 2654871"/>
                <a:gd name="connsiteX230" fmla="*/ 1332342 w 3191398"/>
                <a:gd name="connsiteY230" fmla="*/ 2172653 h 2654871"/>
                <a:gd name="connsiteX231" fmla="*/ 1326628 w 3191398"/>
                <a:gd name="connsiteY231" fmla="*/ 2177415 h 2654871"/>
                <a:gd name="connsiteX232" fmla="*/ 1320912 w 3191398"/>
                <a:gd name="connsiteY232" fmla="*/ 2177415 h 2654871"/>
                <a:gd name="connsiteX233" fmla="*/ 1301862 w 3191398"/>
                <a:gd name="connsiteY233" fmla="*/ 2168842 h 2654871"/>
                <a:gd name="connsiteX234" fmla="*/ 1297100 w 3191398"/>
                <a:gd name="connsiteY234" fmla="*/ 2157412 h 2654871"/>
                <a:gd name="connsiteX235" fmla="*/ 1308530 w 3191398"/>
                <a:gd name="connsiteY235" fmla="*/ 2152650 h 2654871"/>
                <a:gd name="connsiteX236" fmla="*/ 1248522 w 3191398"/>
                <a:gd name="connsiteY236" fmla="*/ 2125981 h 2654871"/>
                <a:gd name="connsiteX237" fmla="*/ 1267572 w 3191398"/>
                <a:gd name="connsiteY237" fmla="*/ 2134553 h 2654871"/>
                <a:gd name="connsiteX238" fmla="*/ 1271382 w 3191398"/>
                <a:gd name="connsiteY238" fmla="*/ 2145983 h 2654871"/>
                <a:gd name="connsiteX239" fmla="*/ 1265667 w 3191398"/>
                <a:gd name="connsiteY239" fmla="*/ 2150746 h 2654871"/>
                <a:gd name="connsiteX240" fmla="*/ 1259952 w 3191398"/>
                <a:gd name="connsiteY240" fmla="*/ 2149793 h 2654871"/>
                <a:gd name="connsiteX241" fmla="*/ 1240902 w 3191398"/>
                <a:gd name="connsiteY241" fmla="*/ 2141221 h 2654871"/>
                <a:gd name="connsiteX242" fmla="*/ 1237092 w 3191398"/>
                <a:gd name="connsiteY242" fmla="*/ 2129791 h 2654871"/>
                <a:gd name="connsiteX243" fmla="*/ 1248522 w 3191398"/>
                <a:gd name="connsiteY243" fmla="*/ 2125981 h 2654871"/>
                <a:gd name="connsiteX244" fmla="*/ 2829672 w 3191398"/>
                <a:gd name="connsiteY244" fmla="*/ 2122171 h 2654871"/>
                <a:gd name="connsiteX245" fmla="*/ 2834434 w 3191398"/>
                <a:gd name="connsiteY245" fmla="*/ 2133601 h 2654871"/>
                <a:gd name="connsiteX246" fmla="*/ 2826815 w 3191398"/>
                <a:gd name="connsiteY246" fmla="*/ 2153604 h 2654871"/>
                <a:gd name="connsiteX247" fmla="*/ 2820147 w 3191398"/>
                <a:gd name="connsiteY247" fmla="*/ 2159318 h 2654871"/>
                <a:gd name="connsiteX248" fmla="*/ 2815384 w 3191398"/>
                <a:gd name="connsiteY248" fmla="*/ 2158366 h 2654871"/>
                <a:gd name="connsiteX249" fmla="*/ 2810622 w 3191398"/>
                <a:gd name="connsiteY249" fmla="*/ 2146936 h 2654871"/>
                <a:gd name="connsiteX250" fmla="*/ 2818242 w 3191398"/>
                <a:gd name="connsiteY250" fmla="*/ 2126933 h 2654871"/>
                <a:gd name="connsiteX251" fmla="*/ 2829672 w 3191398"/>
                <a:gd name="connsiteY251" fmla="*/ 2122171 h 2654871"/>
                <a:gd name="connsiteX252" fmla="*/ 1188514 w 3191398"/>
                <a:gd name="connsiteY252" fmla="*/ 2096453 h 2654871"/>
                <a:gd name="connsiteX253" fmla="*/ 1207564 w 3191398"/>
                <a:gd name="connsiteY253" fmla="*/ 2105978 h 2654871"/>
                <a:gd name="connsiteX254" fmla="*/ 1211374 w 3191398"/>
                <a:gd name="connsiteY254" fmla="*/ 2117408 h 2654871"/>
                <a:gd name="connsiteX255" fmla="*/ 1205659 w 3191398"/>
                <a:gd name="connsiteY255" fmla="*/ 2122171 h 2654871"/>
                <a:gd name="connsiteX256" fmla="*/ 1199944 w 3191398"/>
                <a:gd name="connsiteY256" fmla="*/ 2121218 h 2654871"/>
                <a:gd name="connsiteX257" fmla="*/ 1180894 w 3191398"/>
                <a:gd name="connsiteY257" fmla="*/ 2111693 h 2654871"/>
                <a:gd name="connsiteX258" fmla="*/ 1177084 w 3191398"/>
                <a:gd name="connsiteY258" fmla="*/ 2100263 h 2654871"/>
                <a:gd name="connsiteX259" fmla="*/ 1188514 w 3191398"/>
                <a:gd name="connsiteY259" fmla="*/ 2096453 h 2654871"/>
                <a:gd name="connsiteX260" fmla="*/ 1128507 w 3191398"/>
                <a:gd name="connsiteY260" fmla="*/ 2065973 h 2654871"/>
                <a:gd name="connsiteX261" fmla="*/ 1147557 w 3191398"/>
                <a:gd name="connsiteY261" fmla="*/ 2075498 h 2654871"/>
                <a:gd name="connsiteX262" fmla="*/ 1151367 w 3191398"/>
                <a:gd name="connsiteY262" fmla="*/ 2086928 h 2654871"/>
                <a:gd name="connsiteX263" fmla="*/ 1145652 w 3191398"/>
                <a:gd name="connsiteY263" fmla="*/ 2091691 h 2654871"/>
                <a:gd name="connsiteX264" fmla="*/ 1139937 w 3191398"/>
                <a:gd name="connsiteY264" fmla="*/ 2090738 h 2654871"/>
                <a:gd name="connsiteX265" fmla="*/ 1120887 w 3191398"/>
                <a:gd name="connsiteY265" fmla="*/ 2081213 h 2654871"/>
                <a:gd name="connsiteX266" fmla="*/ 1117077 w 3191398"/>
                <a:gd name="connsiteY266" fmla="*/ 2069783 h 2654871"/>
                <a:gd name="connsiteX267" fmla="*/ 1128507 w 3191398"/>
                <a:gd name="connsiteY267" fmla="*/ 2065973 h 2654871"/>
                <a:gd name="connsiteX268" fmla="*/ 2853485 w 3191398"/>
                <a:gd name="connsiteY268" fmla="*/ 2059305 h 2654871"/>
                <a:gd name="connsiteX269" fmla="*/ 2858247 w 3191398"/>
                <a:gd name="connsiteY269" fmla="*/ 2070735 h 2654871"/>
                <a:gd name="connsiteX270" fmla="*/ 2850628 w 3191398"/>
                <a:gd name="connsiteY270" fmla="*/ 2090738 h 2654871"/>
                <a:gd name="connsiteX271" fmla="*/ 2843960 w 3191398"/>
                <a:gd name="connsiteY271" fmla="*/ 2096453 h 2654871"/>
                <a:gd name="connsiteX272" fmla="*/ 2839197 w 3191398"/>
                <a:gd name="connsiteY272" fmla="*/ 2095500 h 2654871"/>
                <a:gd name="connsiteX273" fmla="*/ 2834435 w 3191398"/>
                <a:gd name="connsiteY273" fmla="*/ 2084070 h 2654871"/>
                <a:gd name="connsiteX274" fmla="*/ 2842055 w 3191398"/>
                <a:gd name="connsiteY274" fmla="*/ 2064067 h 2654871"/>
                <a:gd name="connsiteX275" fmla="*/ 2853485 w 3191398"/>
                <a:gd name="connsiteY275" fmla="*/ 2059305 h 2654871"/>
                <a:gd name="connsiteX276" fmla="*/ 1068499 w 3191398"/>
                <a:gd name="connsiteY276" fmla="*/ 2034540 h 2654871"/>
                <a:gd name="connsiteX277" fmla="*/ 1086597 w 3191398"/>
                <a:gd name="connsiteY277" fmla="*/ 2045018 h 2654871"/>
                <a:gd name="connsiteX278" fmla="*/ 1090407 w 3191398"/>
                <a:gd name="connsiteY278" fmla="*/ 2056448 h 2654871"/>
                <a:gd name="connsiteX279" fmla="*/ 1084692 w 3191398"/>
                <a:gd name="connsiteY279" fmla="*/ 2061210 h 2654871"/>
                <a:gd name="connsiteX280" fmla="*/ 1079929 w 3191398"/>
                <a:gd name="connsiteY280" fmla="*/ 2060258 h 2654871"/>
                <a:gd name="connsiteX281" fmla="*/ 1060879 w 3191398"/>
                <a:gd name="connsiteY281" fmla="*/ 2049780 h 2654871"/>
                <a:gd name="connsiteX282" fmla="*/ 1057069 w 3191398"/>
                <a:gd name="connsiteY282" fmla="*/ 2038350 h 2654871"/>
                <a:gd name="connsiteX283" fmla="*/ 1068499 w 3191398"/>
                <a:gd name="connsiteY283" fmla="*/ 2034540 h 2654871"/>
                <a:gd name="connsiteX284" fmla="*/ 1012302 w 3191398"/>
                <a:gd name="connsiteY284" fmla="*/ 2002156 h 2654871"/>
                <a:gd name="connsiteX285" fmla="*/ 1030399 w 3191398"/>
                <a:gd name="connsiteY285" fmla="*/ 2012633 h 2654871"/>
                <a:gd name="connsiteX286" fmla="*/ 1033257 w 3191398"/>
                <a:gd name="connsiteY286" fmla="*/ 2024063 h 2654871"/>
                <a:gd name="connsiteX287" fmla="*/ 1027542 w 3191398"/>
                <a:gd name="connsiteY287" fmla="*/ 2027873 h 2654871"/>
                <a:gd name="connsiteX288" fmla="*/ 1021827 w 3191398"/>
                <a:gd name="connsiteY288" fmla="*/ 2026921 h 2654871"/>
                <a:gd name="connsiteX289" fmla="*/ 1003729 w 3191398"/>
                <a:gd name="connsiteY289" fmla="*/ 2016443 h 2654871"/>
                <a:gd name="connsiteX290" fmla="*/ 1000872 w 3191398"/>
                <a:gd name="connsiteY290" fmla="*/ 2005013 h 2654871"/>
                <a:gd name="connsiteX291" fmla="*/ 1012302 w 3191398"/>
                <a:gd name="connsiteY291" fmla="*/ 2002156 h 2654871"/>
                <a:gd name="connsiteX292" fmla="*/ 2876344 w 3191398"/>
                <a:gd name="connsiteY292" fmla="*/ 1997393 h 2654871"/>
                <a:gd name="connsiteX293" fmla="*/ 2881106 w 3191398"/>
                <a:gd name="connsiteY293" fmla="*/ 2008823 h 2654871"/>
                <a:gd name="connsiteX294" fmla="*/ 2873487 w 3191398"/>
                <a:gd name="connsiteY294" fmla="*/ 2028826 h 2654871"/>
                <a:gd name="connsiteX295" fmla="*/ 2866819 w 3191398"/>
                <a:gd name="connsiteY295" fmla="*/ 2034541 h 2654871"/>
                <a:gd name="connsiteX296" fmla="*/ 2862056 w 3191398"/>
                <a:gd name="connsiteY296" fmla="*/ 2033588 h 2654871"/>
                <a:gd name="connsiteX297" fmla="*/ 2857294 w 3191398"/>
                <a:gd name="connsiteY297" fmla="*/ 2022158 h 2654871"/>
                <a:gd name="connsiteX298" fmla="*/ 2864914 w 3191398"/>
                <a:gd name="connsiteY298" fmla="*/ 2002155 h 2654871"/>
                <a:gd name="connsiteX299" fmla="*/ 2876344 w 3191398"/>
                <a:gd name="connsiteY299" fmla="*/ 1997393 h 2654871"/>
                <a:gd name="connsiteX300" fmla="*/ 954200 w 3191398"/>
                <a:gd name="connsiteY300" fmla="*/ 1966913 h 2654871"/>
                <a:gd name="connsiteX301" fmla="*/ 972297 w 3191398"/>
                <a:gd name="connsiteY301" fmla="*/ 1978343 h 2654871"/>
                <a:gd name="connsiteX302" fmla="*/ 975155 w 3191398"/>
                <a:gd name="connsiteY302" fmla="*/ 1989773 h 2654871"/>
                <a:gd name="connsiteX303" fmla="*/ 969440 w 3191398"/>
                <a:gd name="connsiteY303" fmla="*/ 1993583 h 2654871"/>
                <a:gd name="connsiteX304" fmla="*/ 963725 w 3191398"/>
                <a:gd name="connsiteY304" fmla="*/ 1992630 h 2654871"/>
                <a:gd name="connsiteX305" fmla="*/ 945627 w 3191398"/>
                <a:gd name="connsiteY305" fmla="*/ 1981200 h 2654871"/>
                <a:gd name="connsiteX306" fmla="*/ 942770 w 3191398"/>
                <a:gd name="connsiteY306" fmla="*/ 1969770 h 2654871"/>
                <a:gd name="connsiteX307" fmla="*/ 954200 w 3191398"/>
                <a:gd name="connsiteY307" fmla="*/ 1966913 h 2654871"/>
                <a:gd name="connsiteX308" fmla="*/ 2900157 w 3191398"/>
                <a:gd name="connsiteY308" fmla="*/ 1934528 h 2654871"/>
                <a:gd name="connsiteX309" fmla="*/ 2904919 w 3191398"/>
                <a:gd name="connsiteY309" fmla="*/ 1945958 h 2654871"/>
                <a:gd name="connsiteX310" fmla="*/ 2897300 w 3191398"/>
                <a:gd name="connsiteY310" fmla="*/ 1965961 h 2654871"/>
                <a:gd name="connsiteX311" fmla="*/ 2890632 w 3191398"/>
                <a:gd name="connsiteY311" fmla="*/ 1971675 h 2654871"/>
                <a:gd name="connsiteX312" fmla="*/ 2885869 w 3191398"/>
                <a:gd name="connsiteY312" fmla="*/ 1970723 h 2654871"/>
                <a:gd name="connsiteX313" fmla="*/ 2881107 w 3191398"/>
                <a:gd name="connsiteY313" fmla="*/ 1959293 h 2654871"/>
                <a:gd name="connsiteX314" fmla="*/ 2888727 w 3191398"/>
                <a:gd name="connsiteY314" fmla="*/ 1939290 h 2654871"/>
                <a:gd name="connsiteX315" fmla="*/ 2900157 w 3191398"/>
                <a:gd name="connsiteY315" fmla="*/ 1934528 h 2654871"/>
                <a:gd name="connsiteX316" fmla="*/ 898954 w 3191398"/>
                <a:gd name="connsiteY316" fmla="*/ 1930717 h 2654871"/>
                <a:gd name="connsiteX317" fmla="*/ 917052 w 3191398"/>
                <a:gd name="connsiteY317" fmla="*/ 1942148 h 2654871"/>
                <a:gd name="connsiteX318" fmla="*/ 919909 w 3191398"/>
                <a:gd name="connsiteY318" fmla="*/ 1954530 h 2654871"/>
                <a:gd name="connsiteX319" fmla="*/ 914194 w 3191398"/>
                <a:gd name="connsiteY319" fmla="*/ 1958340 h 2654871"/>
                <a:gd name="connsiteX320" fmla="*/ 907527 w 3191398"/>
                <a:gd name="connsiteY320" fmla="*/ 1957387 h 2654871"/>
                <a:gd name="connsiteX321" fmla="*/ 889430 w 3191398"/>
                <a:gd name="connsiteY321" fmla="*/ 1945958 h 2654871"/>
                <a:gd name="connsiteX322" fmla="*/ 886572 w 3191398"/>
                <a:gd name="connsiteY322" fmla="*/ 1933575 h 2654871"/>
                <a:gd name="connsiteX323" fmla="*/ 898954 w 3191398"/>
                <a:gd name="connsiteY323" fmla="*/ 1930717 h 2654871"/>
                <a:gd name="connsiteX324" fmla="*/ 844662 w 3191398"/>
                <a:gd name="connsiteY324" fmla="*/ 1894524 h 2654871"/>
                <a:gd name="connsiteX325" fmla="*/ 861807 w 3191398"/>
                <a:gd name="connsiteY325" fmla="*/ 1905953 h 2654871"/>
                <a:gd name="connsiteX326" fmla="*/ 863712 w 3191398"/>
                <a:gd name="connsiteY326" fmla="*/ 1918336 h 2654871"/>
                <a:gd name="connsiteX327" fmla="*/ 857997 w 3191398"/>
                <a:gd name="connsiteY327" fmla="*/ 1922146 h 2654871"/>
                <a:gd name="connsiteX328" fmla="*/ 851329 w 3191398"/>
                <a:gd name="connsiteY328" fmla="*/ 1921193 h 2654871"/>
                <a:gd name="connsiteX329" fmla="*/ 834184 w 3191398"/>
                <a:gd name="connsiteY329" fmla="*/ 1908811 h 2654871"/>
                <a:gd name="connsiteX330" fmla="*/ 832279 w 3191398"/>
                <a:gd name="connsiteY330" fmla="*/ 1896428 h 2654871"/>
                <a:gd name="connsiteX331" fmla="*/ 844662 w 3191398"/>
                <a:gd name="connsiteY331" fmla="*/ 1894524 h 2654871"/>
                <a:gd name="connsiteX332" fmla="*/ 2923017 w 3191398"/>
                <a:gd name="connsiteY332" fmla="*/ 1871663 h 2654871"/>
                <a:gd name="connsiteX333" fmla="*/ 2927780 w 3191398"/>
                <a:gd name="connsiteY333" fmla="*/ 1883093 h 2654871"/>
                <a:gd name="connsiteX334" fmla="*/ 2920159 w 3191398"/>
                <a:gd name="connsiteY334" fmla="*/ 1903096 h 2654871"/>
                <a:gd name="connsiteX335" fmla="*/ 2913492 w 3191398"/>
                <a:gd name="connsiteY335" fmla="*/ 1908811 h 2654871"/>
                <a:gd name="connsiteX336" fmla="*/ 2908730 w 3191398"/>
                <a:gd name="connsiteY336" fmla="*/ 1907858 h 2654871"/>
                <a:gd name="connsiteX337" fmla="*/ 2903967 w 3191398"/>
                <a:gd name="connsiteY337" fmla="*/ 1896428 h 2654871"/>
                <a:gd name="connsiteX338" fmla="*/ 2911587 w 3191398"/>
                <a:gd name="connsiteY338" fmla="*/ 1876425 h 2654871"/>
                <a:gd name="connsiteX339" fmla="*/ 2923017 w 3191398"/>
                <a:gd name="connsiteY339" fmla="*/ 1871663 h 2654871"/>
                <a:gd name="connsiteX340" fmla="*/ 789417 w 3191398"/>
                <a:gd name="connsiteY340" fmla="*/ 1856424 h 2654871"/>
                <a:gd name="connsiteX341" fmla="*/ 806562 w 3191398"/>
                <a:gd name="connsiteY341" fmla="*/ 1868806 h 2654871"/>
                <a:gd name="connsiteX342" fmla="*/ 808467 w 3191398"/>
                <a:gd name="connsiteY342" fmla="*/ 1881188 h 2654871"/>
                <a:gd name="connsiteX343" fmla="*/ 802752 w 3191398"/>
                <a:gd name="connsiteY343" fmla="*/ 1884999 h 2654871"/>
                <a:gd name="connsiteX344" fmla="*/ 796085 w 3191398"/>
                <a:gd name="connsiteY344" fmla="*/ 1883093 h 2654871"/>
                <a:gd name="connsiteX345" fmla="*/ 778939 w 3191398"/>
                <a:gd name="connsiteY345" fmla="*/ 1870711 h 2654871"/>
                <a:gd name="connsiteX346" fmla="*/ 777035 w 3191398"/>
                <a:gd name="connsiteY346" fmla="*/ 1858328 h 2654871"/>
                <a:gd name="connsiteX347" fmla="*/ 789417 w 3191398"/>
                <a:gd name="connsiteY347" fmla="*/ 1856424 h 2654871"/>
                <a:gd name="connsiteX348" fmla="*/ 735125 w 3191398"/>
                <a:gd name="connsiteY348" fmla="*/ 1817370 h 2654871"/>
                <a:gd name="connsiteX349" fmla="*/ 752270 w 3191398"/>
                <a:gd name="connsiteY349" fmla="*/ 1829753 h 2654871"/>
                <a:gd name="connsiteX350" fmla="*/ 754175 w 3191398"/>
                <a:gd name="connsiteY350" fmla="*/ 1842136 h 2654871"/>
                <a:gd name="connsiteX351" fmla="*/ 749412 w 3191398"/>
                <a:gd name="connsiteY351" fmla="*/ 1844993 h 2654871"/>
                <a:gd name="connsiteX352" fmla="*/ 741792 w 3191398"/>
                <a:gd name="connsiteY352" fmla="*/ 1844041 h 2654871"/>
                <a:gd name="connsiteX353" fmla="*/ 724648 w 3191398"/>
                <a:gd name="connsiteY353" fmla="*/ 1831658 h 2654871"/>
                <a:gd name="connsiteX354" fmla="*/ 722742 w 3191398"/>
                <a:gd name="connsiteY354" fmla="*/ 1819275 h 2654871"/>
                <a:gd name="connsiteX355" fmla="*/ 735125 w 3191398"/>
                <a:gd name="connsiteY355" fmla="*/ 1817370 h 2654871"/>
                <a:gd name="connsiteX356" fmla="*/ 2945877 w 3191398"/>
                <a:gd name="connsiteY356" fmla="*/ 1808798 h 2654871"/>
                <a:gd name="connsiteX357" fmla="*/ 2950640 w 3191398"/>
                <a:gd name="connsiteY357" fmla="*/ 1820228 h 2654871"/>
                <a:gd name="connsiteX358" fmla="*/ 2943019 w 3191398"/>
                <a:gd name="connsiteY358" fmla="*/ 1840230 h 2654871"/>
                <a:gd name="connsiteX359" fmla="*/ 2936352 w 3191398"/>
                <a:gd name="connsiteY359" fmla="*/ 1845945 h 2654871"/>
                <a:gd name="connsiteX360" fmla="*/ 2931590 w 3191398"/>
                <a:gd name="connsiteY360" fmla="*/ 1844993 h 2654871"/>
                <a:gd name="connsiteX361" fmla="*/ 2926827 w 3191398"/>
                <a:gd name="connsiteY361" fmla="*/ 1833563 h 2654871"/>
                <a:gd name="connsiteX362" fmla="*/ 2934447 w 3191398"/>
                <a:gd name="connsiteY362" fmla="*/ 1813561 h 2654871"/>
                <a:gd name="connsiteX363" fmla="*/ 2945877 w 3191398"/>
                <a:gd name="connsiteY363" fmla="*/ 1808798 h 2654871"/>
                <a:gd name="connsiteX364" fmla="*/ 680832 w 3191398"/>
                <a:gd name="connsiteY364" fmla="*/ 1775461 h 2654871"/>
                <a:gd name="connsiteX365" fmla="*/ 697977 w 3191398"/>
                <a:gd name="connsiteY365" fmla="*/ 1787843 h 2654871"/>
                <a:gd name="connsiteX366" fmla="*/ 699882 w 3191398"/>
                <a:gd name="connsiteY366" fmla="*/ 1800225 h 2654871"/>
                <a:gd name="connsiteX367" fmla="*/ 695120 w 3191398"/>
                <a:gd name="connsiteY367" fmla="*/ 1803083 h 2654871"/>
                <a:gd name="connsiteX368" fmla="*/ 687499 w 3191398"/>
                <a:gd name="connsiteY368" fmla="*/ 1803083 h 2654871"/>
                <a:gd name="connsiteX369" fmla="*/ 670354 w 3191398"/>
                <a:gd name="connsiteY369" fmla="*/ 1789748 h 2654871"/>
                <a:gd name="connsiteX370" fmla="*/ 668449 w 3191398"/>
                <a:gd name="connsiteY370" fmla="*/ 1777365 h 2654871"/>
                <a:gd name="connsiteX371" fmla="*/ 680832 w 3191398"/>
                <a:gd name="connsiteY371" fmla="*/ 1775461 h 2654871"/>
                <a:gd name="connsiteX372" fmla="*/ 2968737 w 3191398"/>
                <a:gd name="connsiteY372" fmla="*/ 1744980 h 2654871"/>
                <a:gd name="connsiteX373" fmla="*/ 2973500 w 3191398"/>
                <a:gd name="connsiteY373" fmla="*/ 1756410 h 2654871"/>
                <a:gd name="connsiteX374" fmla="*/ 2965880 w 3191398"/>
                <a:gd name="connsiteY374" fmla="*/ 1776413 h 2654871"/>
                <a:gd name="connsiteX375" fmla="*/ 2959212 w 3191398"/>
                <a:gd name="connsiteY375" fmla="*/ 1782128 h 2654871"/>
                <a:gd name="connsiteX376" fmla="*/ 2954450 w 3191398"/>
                <a:gd name="connsiteY376" fmla="*/ 1781175 h 2654871"/>
                <a:gd name="connsiteX377" fmla="*/ 2949687 w 3191398"/>
                <a:gd name="connsiteY377" fmla="*/ 1769745 h 2654871"/>
                <a:gd name="connsiteX378" fmla="*/ 2957307 w 3191398"/>
                <a:gd name="connsiteY378" fmla="*/ 1749742 h 2654871"/>
                <a:gd name="connsiteX379" fmla="*/ 2968737 w 3191398"/>
                <a:gd name="connsiteY379" fmla="*/ 1744980 h 2654871"/>
                <a:gd name="connsiteX380" fmla="*/ 628445 w 3191398"/>
                <a:gd name="connsiteY380" fmla="*/ 1736408 h 2654871"/>
                <a:gd name="connsiteX381" fmla="*/ 645590 w 3191398"/>
                <a:gd name="connsiteY381" fmla="*/ 1748791 h 2654871"/>
                <a:gd name="connsiteX382" fmla="*/ 647495 w 3191398"/>
                <a:gd name="connsiteY382" fmla="*/ 1761174 h 2654871"/>
                <a:gd name="connsiteX383" fmla="*/ 642733 w 3191398"/>
                <a:gd name="connsiteY383" fmla="*/ 1764031 h 2654871"/>
                <a:gd name="connsiteX384" fmla="*/ 635112 w 3191398"/>
                <a:gd name="connsiteY384" fmla="*/ 1763079 h 2654871"/>
                <a:gd name="connsiteX385" fmla="*/ 617967 w 3191398"/>
                <a:gd name="connsiteY385" fmla="*/ 1750696 h 2654871"/>
                <a:gd name="connsiteX386" fmla="*/ 616062 w 3191398"/>
                <a:gd name="connsiteY386" fmla="*/ 1738313 h 2654871"/>
                <a:gd name="connsiteX387" fmla="*/ 628445 w 3191398"/>
                <a:gd name="connsiteY387" fmla="*/ 1736408 h 2654871"/>
                <a:gd name="connsiteX388" fmla="*/ 574152 w 3191398"/>
                <a:gd name="connsiteY388" fmla="*/ 1696403 h 2654871"/>
                <a:gd name="connsiteX389" fmla="*/ 591297 w 3191398"/>
                <a:gd name="connsiteY389" fmla="*/ 1708786 h 2654871"/>
                <a:gd name="connsiteX390" fmla="*/ 593202 w 3191398"/>
                <a:gd name="connsiteY390" fmla="*/ 1721168 h 2654871"/>
                <a:gd name="connsiteX391" fmla="*/ 588439 w 3191398"/>
                <a:gd name="connsiteY391" fmla="*/ 1724026 h 2654871"/>
                <a:gd name="connsiteX392" fmla="*/ 580820 w 3191398"/>
                <a:gd name="connsiteY392" fmla="*/ 1723074 h 2654871"/>
                <a:gd name="connsiteX393" fmla="*/ 563674 w 3191398"/>
                <a:gd name="connsiteY393" fmla="*/ 1710691 h 2654871"/>
                <a:gd name="connsiteX394" fmla="*/ 561770 w 3191398"/>
                <a:gd name="connsiteY394" fmla="*/ 1698308 h 2654871"/>
                <a:gd name="connsiteX395" fmla="*/ 574152 w 3191398"/>
                <a:gd name="connsiteY395" fmla="*/ 1696403 h 2654871"/>
                <a:gd name="connsiteX396" fmla="*/ 2988740 w 3191398"/>
                <a:gd name="connsiteY396" fmla="*/ 1681163 h 2654871"/>
                <a:gd name="connsiteX397" fmla="*/ 2994455 w 3191398"/>
                <a:gd name="connsiteY397" fmla="*/ 1692593 h 2654871"/>
                <a:gd name="connsiteX398" fmla="*/ 2987787 w 3191398"/>
                <a:gd name="connsiteY398" fmla="*/ 1712596 h 2654871"/>
                <a:gd name="connsiteX399" fmla="*/ 2981119 w 3191398"/>
                <a:gd name="connsiteY399" fmla="*/ 1718311 h 2654871"/>
                <a:gd name="connsiteX400" fmla="*/ 2976357 w 3191398"/>
                <a:gd name="connsiteY400" fmla="*/ 1718311 h 2654871"/>
                <a:gd name="connsiteX401" fmla="*/ 2970642 w 3191398"/>
                <a:gd name="connsiteY401" fmla="*/ 1706881 h 2654871"/>
                <a:gd name="connsiteX402" fmla="*/ 2977309 w 3191398"/>
                <a:gd name="connsiteY402" fmla="*/ 1686878 h 2654871"/>
                <a:gd name="connsiteX403" fmla="*/ 2988740 w 3191398"/>
                <a:gd name="connsiteY403" fmla="*/ 1681163 h 2654871"/>
                <a:gd name="connsiteX404" fmla="*/ 520813 w 3191398"/>
                <a:gd name="connsiteY404" fmla="*/ 1657350 h 2654871"/>
                <a:gd name="connsiteX405" fmla="*/ 537957 w 3191398"/>
                <a:gd name="connsiteY405" fmla="*/ 1669733 h 2654871"/>
                <a:gd name="connsiteX406" fmla="*/ 539862 w 3191398"/>
                <a:gd name="connsiteY406" fmla="*/ 1682116 h 2654871"/>
                <a:gd name="connsiteX407" fmla="*/ 535099 w 3191398"/>
                <a:gd name="connsiteY407" fmla="*/ 1685925 h 2654871"/>
                <a:gd name="connsiteX408" fmla="*/ 527479 w 3191398"/>
                <a:gd name="connsiteY408" fmla="*/ 1684021 h 2654871"/>
                <a:gd name="connsiteX409" fmla="*/ 510334 w 3191398"/>
                <a:gd name="connsiteY409" fmla="*/ 1671638 h 2654871"/>
                <a:gd name="connsiteX410" fmla="*/ 508429 w 3191398"/>
                <a:gd name="connsiteY410" fmla="*/ 1659255 h 2654871"/>
                <a:gd name="connsiteX411" fmla="*/ 520813 w 3191398"/>
                <a:gd name="connsiteY411" fmla="*/ 1657350 h 2654871"/>
                <a:gd name="connsiteX412" fmla="*/ 465567 w 3191398"/>
                <a:gd name="connsiteY412" fmla="*/ 1618299 h 2654871"/>
                <a:gd name="connsiteX413" fmla="*/ 482712 w 3191398"/>
                <a:gd name="connsiteY413" fmla="*/ 1630681 h 2654871"/>
                <a:gd name="connsiteX414" fmla="*/ 484617 w 3191398"/>
                <a:gd name="connsiteY414" fmla="*/ 1643063 h 2654871"/>
                <a:gd name="connsiteX415" fmla="*/ 478902 w 3191398"/>
                <a:gd name="connsiteY415" fmla="*/ 1646874 h 2654871"/>
                <a:gd name="connsiteX416" fmla="*/ 472236 w 3191398"/>
                <a:gd name="connsiteY416" fmla="*/ 1644968 h 2654871"/>
                <a:gd name="connsiteX417" fmla="*/ 455089 w 3191398"/>
                <a:gd name="connsiteY417" fmla="*/ 1632586 h 2654871"/>
                <a:gd name="connsiteX418" fmla="*/ 453185 w 3191398"/>
                <a:gd name="connsiteY418" fmla="*/ 1620203 h 2654871"/>
                <a:gd name="connsiteX419" fmla="*/ 465567 w 3191398"/>
                <a:gd name="connsiteY419" fmla="*/ 1618299 h 2654871"/>
                <a:gd name="connsiteX420" fmla="*/ 3011600 w 3191398"/>
                <a:gd name="connsiteY420" fmla="*/ 1618298 h 2654871"/>
                <a:gd name="connsiteX421" fmla="*/ 3017315 w 3191398"/>
                <a:gd name="connsiteY421" fmla="*/ 1629728 h 2654871"/>
                <a:gd name="connsiteX422" fmla="*/ 3010647 w 3191398"/>
                <a:gd name="connsiteY422" fmla="*/ 1649731 h 2654871"/>
                <a:gd name="connsiteX423" fmla="*/ 3003980 w 3191398"/>
                <a:gd name="connsiteY423" fmla="*/ 1655446 h 2654871"/>
                <a:gd name="connsiteX424" fmla="*/ 2999217 w 3191398"/>
                <a:gd name="connsiteY424" fmla="*/ 1655446 h 2654871"/>
                <a:gd name="connsiteX425" fmla="*/ 2993502 w 3191398"/>
                <a:gd name="connsiteY425" fmla="*/ 1644016 h 2654871"/>
                <a:gd name="connsiteX426" fmla="*/ 3000169 w 3191398"/>
                <a:gd name="connsiteY426" fmla="*/ 1624013 h 2654871"/>
                <a:gd name="connsiteX427" fmla="*/ 3011600 w 3191398"/>
                <a:gd name="connsiteY427" fmla="*/ 1618298 h 2654871"/>
                <a:gd name="connsiteX428" fmla="*/ 411275 w 3191398"/>
                <a:gd name="connsiteY428" fmla="*/ 1579245 h 2654871"/>
                <a:gd name="connsiteX429" fmla="*/ 428420 w 3191398"/>
                <a:gd name="connsiteY429" fmla="*/ 1591628 h 2654871"/>
                <a:gd name="connsiteX430" fmla="*/ 430325 w 3191398"/>
                <a:gd name="connsiteY430" fmla="*/ 1604011 h 2654871"/>
                <a:gd name="connsiteX431" fmla="*/ 424610 w 3191398"/>
                <a:gd name="connsiteY431" fmla="*/ 1607820 h 2654871"/>
                <a:gd name="connsiteX432" fmla="*/ 417942 w 3191398"/>
                <a:gd name="connsiteY432" fmla="*/ 1605916 h 2654871"/>
                <a:gd name="connsiteX433" fmla="*/ 400797 w 3191398"/>
                <a:gd name="connsiteY433" fmla="*/ 1593533 h 2654871"/>
                <a:gd name="connsiteX434" fmla="*/ 398892 w 3191398"/>
                <a:gd name="connsiteY434" fmla="*/ 1581150 h 2654871"/>
                <a:gd name="connsiteX435" fmla="*/ 411275 w 3191398"/>
                <a:gd name="connsiteY435" fmla="*/ 1579245 h 2654871"/>
                <a:gd name="connsiteX436" fmla="*/ 3032554 w 3191398"/>
                <a:gd name="connsiteY436" fmla="*/ 1555433 h 2654871"/>
                <a:gd name="connsiteX437" fmla="*/ 3038269 w 3191398"/>
                <a:gd name="connsiteY437" fmla="*/ 1565911 h 2654871"/>
                <a:gd name="connsiteX438" fmla="*/ 3031602 w 3191398"/>
                <a:gd name="connsiteY438" fmla="*/ 1585913 h 2654871"/>
                <a:gd name="connsiteX439" fmla="*/ 3024934 w 3191398"/>
                <a:gd name="connsiteY439" fmla="*/ 1591628 h 2654871"/>
                <a:gd name="connsiteX440" fmla="*/ 3021124 w 3191398"/>
                <a:gd name="connsiteY440" fmla="*/ 1591628 h 2654871"/>
                <a:gd name="connsiteX441" fmla="*/ 3015409 w 3191398"/>
                <a:gd name="connsiteY441" fmla="*/ 1581151 h 2654871"/>
                <a:gd name="connsiteX442" fmla="*/ 3022077 w 3191398"/>
                <a:gd name="connsiteY442" fmla="*/ 1561148 h 2654871"/>
                <a:gd name="connsiteX443" fmla="*/ 3032554 w 3191398"/>
                <a:gd name="connsiteY443" fmla="*/ 1555433 h 2654871"/>
                <a:gd name="connsiteX444" fmla="*/ 356982 w 3191398"/>
                <a:gd name="connsiteY444" fmla="*/ 1541145 h 2654871"/>
                <a:gd name="connsiteX445" fmla="*/ 374127 w 3191398"/>
                <a:gd name="connsiteY445" fmla="*/ 1553528 h 2654871"/>
                <a:gd name="connsiteX446" fmla="*/ 376032 w 3191398"/>
                <a:gd name="connsiteY446" fmla="*/ 1565911 h 2654871"/>
                <a:gd name="connsiteX447" fmla="*/ 370317 w 3191398"/>
                <a:gd name="connsiteY447" fmla="*/ 1569720 h 2654871"/>
                <a:gd name="connsiteX448" fmla="*/ 363649 w 3191398"/>
                <a:gd name="connsiteY448" fmla="*/ 1567816 h 2654871"/>
                <a:gd name="connsiteX449" fmla="*/ 346504 w 3191398"/>
                <a:gd name="connsiteY449" fmla="*/ 1555433 h 2654871"/>
                <a:gd name="connsiteX450" fmla="*/ 344599 w 3191398"/>
                <a:gd name="connsiteY450" fmla="*/ 1543050 h 2654871"/>
                <a:gd name="connsiteX451" fmla="*/ 356982 w 3191398"/>
                <a:gd name="connsiteY451" fmla="*/ 1541145 h 2654871"/>
                <a:gd name="connsiteX452" fmla="*/ 301737 w 3191398"/>
                <a:gd name="connsiteY452" fmla="*/ 1503045 h 2654871"/>
                <a:gd name="connsiteX453" fmla="*/ 318882 w 3191398"/>
                <a:gd name="connsiteY453" fmla="*/ 1515428 h 2654871"/>
                <a:gd name="connsiteX454" fmla="*/ 320787 w 3191398"/>
                <a:gd name="connsiteY454" fmla="*/ 1527811 h 2654871"/>
                <a:gd name="connsiteX455" fmla="*/ 315072 w 3191398"/>
                <a:gd name="connsiteY455" fmla="*/ 1531620 h 2654871"/>
                <a:gd name="connsiteX456" fmla="*/ 308404 w 3191398"/>
                <a:gd name="connsiteY456" fmla="*/ 1529716 h 2654871"/>
                <a:gd name="connsiteX457" fmla="*/ 291259 w 3191398"/>
                <a:gd name="connsiteY457" fmla="*/ 1517333 h 2654871"/>
                <a:gd name="connsiteX458" fmla="*/ 289355 w 3191398"/>
                <a:gd name="connsiteY458" fmla="*/ 1504950 h 2654871"/>
                <a:gd name="connsiteX459" fmla="*/ 301737 w 3191398"/>
                <a:gd name="connsiteY459" fmla="*/ 1503045 h 2654871"/>
                <a:gd name="connsiteX460" fmla="*/ 3053509 w 3191398"/>
                <a:gd name="connsiteY460" fmla="*/ 1492568 h 2654871"/>
                <a:gd name="connsiteX461" fmla="*/ 3059224 w 3191398"/>
                <a:gd name="connsiteY461" fmla="*/ 1503046 h 2654871"/>
                <a:gd name="connsiteX462" fmla="*/ 3052556 w 3191398"/>
                <a:gd name="connsiteY462" fmla="*/ 1523048 h 2654871"/>
                <a:gd name="connsiteX463" fmla="*/ 3045889 w 3191398"/>
                <a:gd name="connsiteY463" fmla="*/ 1528763 h 2654871"/>
                <a:gd name="connsiteX464" fmla="*/ 3042079 w 3191398"/>
                <a:gd name="connsiteY464" fmla="*/ 1528763 h 2654871"/>
                <a:gd name="connsiteX465" fmla="*/ 3036364 w 3191398"/>
                <a:gd name="connsiteY465" fmla="*/ 1518286 h 2654871"/>
                <a:gd name="connsiteX466" fmla="*/ 3043031 w 3191398"/>
                <a:gd name="connsiteY466" fmla="*/ 1498283 h 2654871"/>
                <a:gd name="connsiteX467" fmla="*/ 3053509 w 3191398"/>
                <a:gd name="connsiteY467" fmla="*/ 1492568 h 2654871"/>
                <a:gd name="connsiteX468" fmla="*/ 246492 w 3191398"/>
                <a:gd name="connsiteY468" fmla="*/ 1464945 h 2654871"/>
                <a:gd name="connsiteX469" fmla="*/ 263637 w 3191398"/>
                <a:gd name="connsiteY469" fmla="*/ 1477328 h 2654871"/>
                <a:gd name="connsiteX470" fmla="*/ 265542 w 3191398"/>
                <a:gd name="connsiteY470" fmla="*/ 1489711 h 2654871"/>
                <a:gd name="connsiteX471" fmla="*/ 259827 w 3191398"/>
                <a:gd name="connsiteY471" fmla="*/ 1493520 h 2654871"/>
                <a:gd name="connsiteX472" fmla="*/ 253159 w 3191398"/>
                <a:gd name="connsiteY472" fmla="*/ 1491616 h 2654871"/>
                <a:gd name="connsiteX473" fmla="*/ 236015 w 3191398"/>
                <a:gd name="connsiteY473" fmla="*/ 1479233 h 2654871"/>
                <a:gd name="connsiteX474" fmla="*/ 234109 w 3191398"/>
                <a:gd name="connsiteY474" fmla="*/ 1466850 h 2654871"/>
                <a:gd name="connsiteX475" fmla="*/ 246492 w 3191398"/>
                <a:gd name="connsiteY475" fmla="*/ 1464945 h 2654871"/>
                <a:gd name="connsiteX476" fmla="*/ 3074464 w 3191398"/>
                <a:gd name="connsiteY476" fmla="*/ 1428750 h 2654871"/>
                <a:gd name="connsiteX477" fmla="*/ 3080179 w 3191398"/>
                <a:gd name="connsiteY477" fmla="*/ 1439228 h 2654871"/>
                <a:gd name="connsiteX478" fmla="*/ 3073512 w 3191398"/>
                <a:gd name="connsiteY478" fmla="*/ 1459230 h 2654871"/>
                <a:gd name="connsiteX479" fmla="*/ 3066844 w 3191398"/>
                <a:gd name="connsiteY479" fmla="*/ 1464945 h 2654871"/>
                <a:gd name="connsiteX480" fmla="*/ 3063034 w 3191398"/>
                <a:gd name="connsiteY480" fmla="*/ 1464945 h 2654871"/>
                <a:gd name="connsiteX481" fmla="*/ 3057319 w 3191398"/>
                <a:gd name="connsiteY481" fmla="*/ 1454468 h 2654871"/>
                <a:gd name="connsiteX482" fmla="*/ 3063987 w 3191398"/>
                <a:gd name="connsiteY482" fmla="*/ 1434465 h 2654871"/>
                <a:gd name="connsiteX483" fmla="*/ 3074464 w 3191398"/>
                <a:gd name="connsiteY483" fmla="*/ 1428750 h 2654871"/>
                <a:gd name="connsiteX484" fmla="*/ 191247 w 3191398"/>
                <a:gd name="connsiteY484" fmla="*/ 1428750 h 2654871"/>
                <a:gd name="connsiteX485" fmla="*/ 209344 w 3191398"/>
                <a:gd name="connsiteY485" fmla="*/ 1440180 h 2654871"/>
                <a:gd name="connsiteX486" fmla="*/ 211249 w 3191398"/>
                <a:gd name="connsiteY486" fmla="*/ 1452563 h 2654871"/>
                <a:gd name="connsiteX487" fmla="*/ 205534 w 3191398"/>
                <a:gd name="connsiteY487" fmla="*/ 1456373 h 2654871"/>
                <a:gd name="connsiteX488" fmla="*/ 197914 w 3191398"/>
                <a:gd name="connsiteY488" fmla="*/ 1454468 h 2654871"/>
                <a:gd name="connsiteX489" fmla="*/ 180769 w 3191398"/>
                <a:gd name="connsiteY489" fmla="*/ 1443038 h 2654871"/>
                <a:gd name="connsiteX490" fmla="*/ 178864 w 3191398"/>
                <a:gd name="connsiteY490" fmla="*/ 1430655 h 2654871"/>
                <a:gd name="connsiteX491" fmla="*/ 191247 w 3191398"/>
                <a:gd name="connsiteY491" fmla="*/ 1428750 h 2654871"/>
                <a:gd name="connsiteX492" fmla="*/ 134097 w 3191398"/>
                <a:gd name="connsiteY492" fmla="*/ 1391603 h 2654871"/>
                <a:gd name="connsiteX493" fmla="*/ 152194 w 3191398"/>
                <a:gd name="connsiteY493" fmla="*/ 1403033 h 2654871"/>
                <a:gd name="connsiteX494" fmla="*/ 154099 w 3191398"/>
                <a:gd name="connsiteY494" fmla="*/ 1415416 h 2654871"/>
                <a:gd name="connsiteX495" fmla="*/ 148384 w 3191398"/>
                <a:gd name="connsiteY495" fmla="*/ 1419226 h 2654871"/>
                <a:gd name="connsiteX496" fmla="*/ 141717 w 3191398"/>
                <a:gd name="connsiteY496" fmla="*/ 1417321 h 2654871"/>
                <a:gd name="connsiteX497" fmla="*/ 123619 w 3191398"/>
                <a:gd name="connsiteY497" fmla="*/ 1405891 h 2654871"/>
                <a:gd name="connsiteX498" fmla="*/ 121714 w 3191398"/>
                <a:gd name="connsiteY498" fmla="*/ 1393508 h 2654871"/>
                <a:gd name="connsiteX499" fmla="*/ 134097 w 3191398"/>
                <a:gd name="connsiteY499" fmla="*/ 1391603 h 2654871"/>
                <a:gd name="connsiteX500" fmla="*/ 3094467 w 3191398"/>
                <a:gd name="connsiteY500" fmla="*/ 1364933 h 2654871"/>
                <a:gd name="connsiteX501" fmla="*/ 3100182 w 3191398"/>
                <a:gd name="connsiteY501" fmla="*/ 1375411 h 2654871"/>
                <a:gd name="connsiteX502" fmla="*/ 3093515 w 3191398"/>
                <a:gd name="connsiteY502" fmla="*/ 1395413 h 2654871"/>
                <a:gd name="connsiteX503" fmla="*/ 3086847 w 3191398"/>
                <a:gd name="connsiteY503" fmla="*/ 1401128 h 2654871"/>
                <a:gd name="connsiteX504" fmla="*/ 3083037 w 3191398"/>
                <a:gd name="connsiteY504" fmla="*/ 1401128 h 2654871"/>
                <a:gd name="connsiteX505" fmla="*/ 3077322 w 3191398"/>
                <a:gd name="connsiteY505" fmla="*/ 1390651 h 2654871"/>
                <a:gd name="connsiteX506" fmla="*/ 3083990 w 3191398"/>
                <a:gd name="connsiteY506" fmla="*/ 1370648 h 2654871"/>
                <a:gd name="connsiteX507" fmla="*/ 3094467 w 3191398"/>
                <a:gd name="connsiteY507" fmla="*/ 1364933 h 2654871"/>
                <a:gd name="connsiteX508" fmla="*/ 77899 w 3191398"/>
                <a:gd name="connsiteY508" fmla="*/ 1353503 h 2654871"/>
                <a:gd name="connsiteX509" fmla="*/ 95997 w 3191398"/>
                <a:gd name="connsiteY509" fmla="*/ 1364933 h 2654871"/>
                <a:gd name="connsiteX510" fmla="*/ 98854 w 3191398"/>
                <a:gd name="connsiteY510" fmla="*/ 1377316 h 2654871"/>
                <a:gd name="connsiteX511" fmla="*/ 93139 w 3191398"/>
                <a:gd name="connsiteY511" fmla="*/ 1381126 h 2654871"/>
                <a:gd name="connsiteX512" fmla="*/ 86472 w 3191398"/>
                <a:gd name="connsiteY512" fmla="*/ 1380174 h 2654871"/>
                <a:gd name="connsiteX513" fmla="*/ 68374 w 3191398"/>
                <a:gd name="connsiteY513" fmla="*/ 1368743 h 2654871"/>
                <a:gd name="connsiteX514" fmla="*/ 65517 w 3191398"/>
                <a:gd name="connsiteY514" fmla="*/ 1356361 h 2654871"/>
                <a:gd name="connsiteX515" fmla="*/ 77899 w 3191398"/>
                <a:gd name="connsiteY515" fmla="*/ 1353503 h 2654871"/>
                <a:gd name="connsiteX516" fmla="*/ 21702 w 3191398"/>
                <a:gd name="connsiteY516" fmla="*/ 1316355 h 2654871"/>
                <a:gd name="connsiteX517" fmla="*/ 39800 w 3191398"/>
                <a:gd name="connsiteY517" fmla="*/ 1327786 h 2654871"/>
                <a:gd name="connsiteX518" fmla="*/ 42657 w 3191398"/>
                <a:gd name="connsiteY518" fmla="*/ 1340168 h 2654871"/>
                <a:gd name="connsiteX519" fmla="*/ 36942 w 3191398"/>
                <a:gd name="connsiteY519" fmla="*/ 1343978 h 2654871"/>
                <a:gd name="connsiteX520" fmla="*/ 30275 w 3191398"/>
                <a:gd name="connsiteY520" fmla="*/ 1343025 h 2654871"/>
                <a:gd name="connsiteX521" fmla="*/ 12177 w 3191398"/>
                <a:gd name="connsiteY521" fmla="*/ 1331596 h 2654871"/>
                <a:gd name="connsiteX522" fmla="*/ 9320 w 3191398"/>
                <a:gd name="connsiteY522" fmla="*/ 1319213 h 2654871"/>
                <a:gd name="connsiteX523" fmla="*/ 21702 w 3191398"/>
                <a:gd name="connsiteY523" fmla="*/ 1316355 h 2654871"/>
                <a:gd name="connsiteX524" fmla="*/ 3113517 w 3191398"/>
                <a:gd name="connsiteY524" fmla="*/ 1301115 h 2654871"/>
                <a:gd name="connsiteX525" fmla="*/ 3119232 w 3191398"/>
                <a:gd name="connsiteY525" fmla="*/ 1311593 h 2654871"/>
                <a:gd name="connsiteX526" fmla="*/ 3113517 w 3191398"/>
                <a:gd name="connsiteY526" fmla="*/ 1331595 h 2654871"/>
                <a:gd name="connsiteX527" fmla="*/ 3106849 w 3191398"/>
                <a:gd name="connsiteY527" fmla="*/ 1337310 h 2654871"/>
                <a:gd name="connsiteX528" fmla="*/ 3103039 w 3191398"/>
                <a:gd name="connsiteY528" fmla="*/ 1337310 h 2654871"/>
                <a:gd name="connsiteX529" fmla="*/ 3097324 w 3191398"/>
                <a:gd name="connsiteY529" fmla="*/ 1326833 h 2654871"/>
                <a:gd name="connsiteX530" fmla="*/ 3103039 w 3191398"/>
                <a:gd name="connsiteY530" fmla="*/ 1306830 h 2654871"/>
                <a:gd name="connsiteX531" fmla="*/ 3113517 w 3191398"/>
                <a:gd name="connsiteY531" fmla="*/ 1301115 h 2654871"/>
                <a:gd name="connsiteX532" fmla="*/ 21702 w 3191398"/>
                <a:gd name="connsiteY532" fmla="*/ 1264920 h 2654871"/>
                <a:gd name="connsiteX533" fmla="*/ 25512 w 3191398"/>
                <a:gd name="connsiteY533" fmla="*/ 1276350 h 2654871"/>
                <a:gd name="connsiteX534" fmla="*/ 15987 w 3191398"/>
                <a:gd name="connsiteY534" fmla="*/ 1295400 h 2654871"/>
                <a:gd name="connsiteX535" fmla="*/ 10272 w 3191398"/>
                <a:gd name="connsiteY535" fmla="*/ 1300163 h 2654871"/>
                <a:gd name="connsiteX536" fmla="*/ 4557 w 3191398"/>
                <a:gd name="connsiteY536" fmla="*/ 1299210 h 2654871"/>
                <a:gd name="connsiteX537" fmla="*/ 747 w 3191398"/>
                <a:gd name="connsiteY537" fmla="*/ 1287780 h 2654871"/>
                <a:gd name="connsiteX538" fmla="*/ 10272 w 3191398"/>
                <a:gd name="connsiteY538" fmla="*/ 1268730 h 2654871"/>
                <a:gd name="connsiteX539" fmla="*/ 21702 w 3191398"/>
                <a:gd name="connsiteY539" fmla="*/ 1264920 h 2654871"/>
                <a:gd name="connsiteX540" fmla="*/ 3133519 w 3191398"/>
                <a:gd name="connsiteY540" fmla="*/ 1237298 h 2654871"/>
                <a:gd name="connsiteX541" fmla="*/ 3139234 w 3191398"/>
                <a:gd name="connsiteY541" fmla="*/ 1247775 h 2654871"/>
                <a:gd name="connsiteX542" fmla="*/ 3133519 w 3191398"/>
                <a:gd name="connsiteY542" fmla="*/ 1267778 h 2654871"/>
                <a:gd name="connsiteX543" fmla="*/ 3126852 w 3191398"/>
                <a:gd name="connsiteY543" fmla="*/ 1273493 h 2654871"/>
                <a:gd name="connsiteX544" fmla="*/ 3123042 w 3191398"/>
                <a:gd name="connsiteY544" fmla="*/ 1273493 h 2654871"/>
                <a:gd name="connsiteX545" fmla="*/ 3117327 w 3191398"/>
                <a:gd name="connsiteY545" fmla="*/ 1263015 h 2654871"/>
                <a:gd name="connsiteX546" fmla="*/ 3123042 w 3191398"/>
                <a:gd name="connsiteY546" fmla="*/ 1243013 h 2654871"/>
                <a:gd name="connsiteX547" fmla="*/ 3133519 w 3191398"/>
                <a:gd name="connsiteY547" fmla="*/ 1237298 h 2654871"/>
                <a:gd name="connsiteX548" fmla="*/ 52182 w 3191398"/>
                <a:gd name="connsiteY548" fmla="*/ 1204913 h 2654871"/>
                <a:gd name="connsiteX549" fmla="*/ 55992 w 3191398"/>
                <a:gd name="connsiteY549" fmla="*/ 1216343 h 2654871"/>
                <a:gd name="connsiteX550" fmla="*/ 46467 w 3191398"/>
                <a:gd name="connsiteY550" fmla="*/ 1235393 h 2654871"/>
                <a:gd name="connsiteX551" fmla="*/ 40752 w 3191398"/>
                <a:gd name="connsiteY551" fmla="*/ 1240156 h 2654871"/>
                <a:gd name="connsiteX552" fmla="*/ 35037 w 3191398"/>
                <a:gd name="connsiteY552" fmla="*/ 1239203 h 2654871"/>
                <a:gd name="connsiteX553" fmla="*/ 31227 w 3191398"/>
                <a:gd name="connsiteY553" fmla="*/ 1227773 h 2654871"/>
                <a:gd name="connsiteX554" fmla="*/ 40752 w 3191398"/>
                <a:gd name="connsiteY554" fmla="*/ 1208723 h 2654871"/>
                <a:gd name="connsiteX555" fmla="*/ 52182 w 3191398"/>
                <a:gd name="connsiteY555" fmla="*/ 1204913 h 2654871"/>
                <a:gd name="connsiteX556" fmla="*/ 3151617 w 3191398"/>
                <a:gd name="connsiteY556" fmla="*/ 1173481 h 2654871"/>
                <a:gd name="connsiteX557" fmla="*/ 3157332 w 3191398"/>
                <a:gd name="connsiteY557" fmla="*/ 1183958 h 2654871"/>
                <a:gd name="connsiteX558" fmla="*/ 3151617 w 3191398"/>
                <a:gd name="connsiteY558" fmla="*/ 1204913 h 2654871"/>
                <a:gd name="connsiteX559" fmla="*/ 3144950 w 3191398"/>
                <a:gd name="connsiteY559" fmla="*/ 1210628 h 2654871"/>
                <a:gd name="connsiteX560" fmla="*/ 3141140 w 3191398"/>
                <a:gd name="connsiteY560" fmla="*/ 1209676 h 2654871"/>
                <a:gd name="connsiteX561" fmla="*/ 3135425 w 3191398"/>
                <a:gd name="connsiteY561" fmla="*/ 1199198 h 2654871"/>
                <a:gd name="connsiteX562" fmla="*/ 3141140 w 3191398"/>
                <a:gd name="connsiteY562" fmla="*/ 1179196 h 2654871"/>
                <a:gd name="connsiteX563" fmla="*/ 3151617 w 3191398"/>
                <a:gd name="connsiteY563" fmla="*/ 1173481 h 2654871"/>
                <a:gd name="connsiteX564" fmla="*/ 80757 w 3191398"/>
                <a:gd name="connsiteY564" fmla="*/ 1144906 h 2654871"/>
                <a:gd name="connsiteX565" fmla="*/ 84567 w 3191398"/>
                <a:gd name="connsiteY565" fmla="*/ 1156336 h 2654871"/>
                <a:gd name="connsiteX566" fmla="*/ 75995 w 3191398"/>
                <a:gd name="connsiteY566" fmla="*/ 1175386 h 2654871"/>
                <a:gd name="connsiteX567" fmla="*/ 70280 w 3191398"/>
                <a:gd name="connsiteY567" fmla="*/ 1180148 h 2654871"/>
                <a:gd name="connsiteX568" fmla="*/ 64565 w 3191398"/>
                <a:gd name="connsiteY568" fmla="*/ 1179196 h 2654871"/>
                <a:gd name="connsiteX569" fmla="*/ 60755 w 3191398"/>
                <a:gd name="connsiteY569" fmla="*/ 1167766 h 2654871"/>
                <a:gd name="connsiteX570" fmla="*/ 69327 w 3191398"/>
                <a:gd name="connsiteY570" fmla="*/ 1148716 h 2654871"/>
                <a:gd name="connsiteX571" fmla="*/ 80757 w 3191398"/>
                <a:gd name="connsiteY571" fmla="*/ 1144906 h 2654871"/>
                <a:gd name="connsiteX572" fmla="*/ 3166857 w 3191398"/>
                <a:gd name="connsiteY572" fmla="*/ 1106805 h 2654871"/>
                <a:gd name="connsiteX573" fmla="*/ 3173525 w 3191398"/>
                <a:gd name="connsiteY573" fmla="*/ 1117283 h 2654871"/>
                <a:gd name="connsiteX574" fmla="*/ 3168762 w 3191398"/>
                <a:gd name="connsiteY574" fmla="*/ 1138238 h 2654871"/>
                <a:gd name="connsiteX575" fmla="*/ 3162095 w 3191398"/>
                <a:gd name="connsiteY575" fmla="*/ 1144905 h 2654871"/>
                <a:gd name="connsiteX576" fmla="*/ 3158285 w 3191398"/>
                <a:gd name="connsiteY576" fmla="*/ 1144905 h 2654871"/>
                <a:gd name="connsiteX577" fmla="*/ 3151618 w 3191398"/>
                <a:gd name="connsiteY577" fmla="*/ 1134428 h 2654871"/>
                <a:gd name="connsiteX578" fmla="*/ 3156380 w 3191398"/>
                <a:gd name="connsiteY578" fmla="*/ 1113473 h 2654871"/>
                <a:gd name="connsiteX579" fmla="*/ 3166857 w 3191398"/>
                <a:gd name="connsiteY579" fmla="*/ 1106805 h 2654871"/>
                <a:gd name="connsiteX580" fmla="*/ 107426 w 3191398"/>
                <a:gd name="connsiteY580" fmla="*/ 1082993 h 2654871"/>
                <a:gd name="connsiteX581" fmla="*/ 112189 w 3191398"/>
                <a:gd name="connsiteY581" fmla="*/ 1094423 h 2654871"/>
                <a:gd name="connsiteX582" fmla="*/ 103617 w 3191398"/>
                <a:gd name="connsiteY582" fmla="*/ 1114425 h 2654871"/>
                <a:gd name="connsiteX583" fmla="*/ 97901 w 3191398"/>
                <a:gd name="connsiteY583" fmla="*/ 1119188 h 2654871"/>
                <a:gd name="connsiteX584" fmla="*/ 92187 w 3191398"/>
                <a:gd name="connsiteY584" fmla="*/ 1118235 h 2654871"/>
                <a:gd name="connsiteX585" fmla="*/ 87424 w 3191398"/>
                <a:gd name="connsiteY585" fmla="*/ 1106806 h 2654871"/>
                <a:gd name="connsiteX586" fmla="*/ 95997 w 3191398"/>
                <a:gd name="connsiteY586" fmla="*/ 1087756 h 2654871"/>
                <a:gd name="connsiteX587" fmla="*/ 107426 w 3191398"/>
                <a:gd name="connsiteY587" fmla="*/ 1082993 h 2654871"/>
                <a:gd name="connsiteX588" fmla="*/ 3180192 w 3191398"/>
                <a:gd name="connsiteY588" fmla="*/ 1042035 h 2654871"/>
                <a:gd name="connsiteX589" fmla="*/ 3186859 w 3191398"/>
                <a:gd name="connsiteY589" fmla="*/ 1051560 h 2654871"/>
                <a:gd name="connsiteX590" fmla="*/ 3183049 w 3191398"/>
                <a:gd name="connsiteY590" fmla="*/ 1072516 h 2654871"/>
                <a:gd name="connsiteX591" fmla="*/ 3176381 w 3191398"/>
                <a:gd name="connsiteY591" fmla="*/ 1079183 h 2654871"/>
                <a:gd name="connsiteX592" fmla="*/ 3173524 w 3191398"/>
                <a:gd name="connsiteY592" fmla="*/ 1080135 h 2654871"/>
                <a:gd name="connsiteX593" fmla="*/ 3166856 w 3191398"/>
                <a:gd name="connsiteY593" fmla="*/ 1069658 h 2654871"/>
                <a:gd name="connsiteX594" fmla="*/ 3170667 w 3191398"/>
                <a:gd name="connsiteY594" fmla="*/ 1048703 h 2654871"/>
                <a:gd name="connsiteX595" fmla="*/ 3180192 w 3191398"/>
                <a:gd name="connsiteY595" fmla="*/ 1042035 h 2654871"/>
                <a:gd name="connsiteX596" fmla="*/ 133144 w 3191398"/>
                <a:gd name="connsiteY596" fmla="*/ 1021080 h 2654871"/>
                <a:gd name="connsiteX597" fmla="*/ 137907 w 3191398"/>
                <a:gd name="connsiteY597" fmla="*/ 1032510 h 2654871"/>
                <a:gd name="connsiteX598" fmla="*/ 130287 w 3191398"/>
                <a:gd name="connsiteY598" fmla="*/ 1052512 h 2654871"/>
                <a:gd name="connsiteX599" fmla="*/ 123619 w 3191398"/>
                <a:gd name="connsiteY599" fmla="*/ 1057275 h 2654871"/>
                <a:gd name="connsiteX600" fmla="*/ 118857 w 3191398"/>
                <a:gd name="connsiteY600" fmla="*/ 1057275 h 2654871"/>
                <a:gd name="connsiteX601" fmla="*/ 114094 w 3191398"/>
                <a:gd name="connsiteY601" fmla="*/ 1045845 h 2654871"/>
                <a:gd name="connsiteX602" fmla="*/ 121714 w 3191398"/>
                <a:gd name="connsiteY602" fmla="*/ 1025843 h 2654871"/>
                <a:gd name="connsiteX603" fmla="*/ 133144 w 3191398"/>
                <a:gd name="connsiteY603" fmla="*/ 1021080 h 2654871"/>
                <a:gd name="connsiteX604" fmla="*/ 3165904 w 3191398"/>
                <a:gd name="connsiteY604" fmla="*/ 1015366 h 2654871"/>
                <a:gd name="connsiteX605" fmla="*/ 3185906 w 3191398"/>
                <a:gd name="connsiteY605" fmla="*/ 1022986 h 2654871"/>
                <a:gd name="connsiteX606" fmla="*/ 3190669 w 3191398"/>
                <a:gd name="connsiteY606" fmla="*/ 1034416 h 2654871"/>
                <a:gd name="connsiteX607" fmla="*/ 3184002 w 3191398"/>
                <a:gd name="connsiteY607" fmla="*/ 1040131 h 2654871"/>
                <a:gd name="connsiteX608" fmla="*/ 3179239 w 3191398"/>
                <a:gd name="connsiteY608" fmla="*/ 1039179 h 2654871"/>
                <a:gd name="connsiteX609" fmla="*/ 3159237 w 3191398"/>
                <a:gd name="connsiteY609" fmla="*/ 1031558 h 2654871"/>
                <a:gd name="connsiteX610" fmla="*/ 3154474 w 3191398"/>
                <a:gd name="connsiteY610" fmla="*/ 1020129 h 2654871"/>
                <a:gd name="connsiteX611" fmla="*/ 3165904 w 3191398"/>
                <a:gd name="connsiteY611" fmla="*/ 1015366 h 2654871"/>
                <a:gd name="connsiteX612" fmla="*/ 3103040 w 3191398"/>
                <a:gd name="connsiteY612" fmla="*/ 990600 h 2654871"/>
                <a:gd name="connsiteX613" fmla="*/ 3123043 w 3191398"/>
                <a:gd name="connsiteY613" fmla="*/ 998220 h 2654871"/>
                <a:gd name="connsiteX614" fmla="*/ 3127805 w 3191398"/>
                <a:gd name="connsiteY614" fmla="*/ 1009650 h 2654871"/>
                <a:gd name="connsiteX615" fmla="*/ 3121137 w 3191398"/>
                <a:gd name="connsiteY615" fmla="*/ 1014412 h 2654871"/>
                <a:gd name="connsiteX616" fmla="*/ 3116375 w 3191398"/>
                <a:gd name="connsiteY616" fmla="*/ 1014412 h 2654871"/>
                <a:gd name="connsiteX617" fmla="*/ 3096372 w 3191398"/>
                <a:gd name="connsiteY617" fmla="*/ 1006793 h 2654871"/>
                <a:gd name="connsiteX618" fmla="*/ 3091610 w 3191398"/>
                <a:gd name="connsiteY618" fmla="*/ 995362 h 2654871"/>
                <a:gd name="connsiteX619" fmla="*/ 3103040 w 3191398"/>
                <a:gd name="connsiteY619" fmla="*/ 990600 h 2654871"/>
                <a:gd name="connsiteX620" fmla="*/ 3041127 w 3191398"/>
                <a:gd name="connsiteY620" fmla="*/ 964883 h 2654871"/>
                <a:gd name="connsiteX621" fmla="*/ 3061130 w 3191398"/>
                <a:gd name="connsiteY621" fmla="*/ 972503 h 2654871"/>
                <a:gd name="connsiteX622" fmla="*/ 3065892 w 3191398"/>
                <a:gd name="connsiteY622" fmla="*/ 983933 h 2654871"/>
                <a:gd name="connsiteX623" fmla="*/ 3059224 w 3191398"/>
                <a:gd name="connsiteY623" fmla="*/ 988695 h 2654871"/>
                <a:gd name="connsiteX624" fmla="*/ 3054462 w 3191398"/>
                <a:gd name="connsiteY624" fmla="*/ 988695 h 2654871"/>
                <a:gd name="connsiteX625" fmla="*/ 3034459 w 3191398"/>
                <a:gd name="connsiteY625" fmla="*/ 981075 h 2654871"/>
                <a:gd name="connsiteX626" fmla="*/ 3029697 w 3191398"/>
                <a:gd name="connsiteY626" fmla="*/ 969645 h 2654871"/>
                <a:gd name="connsiteX627" fmla="*/ 3041127 w 3191398"/>
                <a:gd name="connsiteY627" fmla="*/ 964883 h 2654871"/>
                <a:gd name="connsiteX628" fmla="*/ 157910 w 3191398"/>
                <a:gd name="connsiteY628" fmla="*/ 959168 h 2654871"/>
                <a:gd name="connsiteX629" fmla="*/ 162673 w 3191398"/>
                <a:gd name="connsiteY629" fmla="*/ 970598 h 2654871"/>
                <a:gd name="connsiteX630" fmla="*/ 155052 w 3191398"/>
                <a:gd name="connsiteY630" fmla="*/ 990600 h 2654871"/>
                <a:gd name="connsiteX631" fmla="*/ 148385 w 3191398"/>
                <a:gd name="connsiteY631" fmla="*/ 996316 h 2654871"/>
                <a:gd name="connsiteX632" fmla="*/ 143623 w 3191398"/>
                <a:gd name="connsiteY632" fmla="*/ 995363 h 2654871"/>
                <a:gd name="connsiteX633" fmla="*/ 138860 w 3191398"/>
                <a:gd name="connsiteY633" fmla="*/ 983933 h 2654871"/>
                <a:gd name="connsiteX634" fmla="*/ 146480 w 3191398"/>
                <a:gd name="connsiteY634" fmla="*/ 963931 h 2654871"/>
                <a:gd name="connsiteX635" fmla="*/ 157910 w 3191398"/>
                <a:gd name="connsiteY635" fmla="*/ 959168 h 2654871"/>
                <a:gd name="connsiteX636" fmla="*/ 2979215 w 3191398"/>
                <a:gd name="connsiteY636" fmla="*/ 939166 h 2654871"/>
                <a:gd name="connsiteX637" fmla="*/ 2999218 w 3191398"/>
                <a:gd name="connsiteY637" fmla="*/ 947738 h 2654871"/>
                <a:gd name="connsiteX638" fmla="*/ 3003980 w 3191398"/>
                <a:gd name="connsiteY638" fmla="*/ 959169 h 2654871"/>
                <a:gd name="connsiteX639" fmla="*/ 2998265 w 3191398"/>
                <a:gd name="connsiteY639" fmla="*/ 963931 h 2654871"/>
                <a:gd name="connsiteX640" fmla="*/ 2992550 w 3191398"/>
                <a:gd name="connsiteY640" fmla="*/ 963931 h 2654871"/>
                <a:gd name="connsiteX641" fmla="*/ 2972547 w 3191398"/>
                <a:gd name="connsiteY641" fmla="*/ 955358 h 2654871"/>
                <a:gd name="connsiteX642" fmla="*/ 2967785 w 3191398"/>
                <a:gd name="connsiteY642" fmla="*/ 943929 h 2654871"/>
                <a:gd name="connsiteX643" fmla="*/ 2979215 w 3191398"/>
                <a:gd name="connsiteY643" fmla="*/ 939166 h 2654871"/>
                <a:gd name="connsiteX644" fmla="*/ 2917302 w 3191398"/>
                <a:gd name="connsiteY644" fmla="*/ 912496 h 2654871"/>
                <a:gd name="connsiteX645" fmla="*/ 2937305 w 3191398"/>
                <a:gd name="connsiteY645" fmla="*/ 921069 h 2654871"/>
                <a:gd name="connsiteX646" fmla="*/ 2942067 w 3191398"/>
                <a:gd name="connsiteY646" fmla="*/ 932498 h 2654871"/>
                <a:gd name="connsiteX647" fmla="*/ 2936352 w 3191398"/>
                <a:gd name="connsiteY647" fmla="*/ 937261 h 2654871"/>
                <a:gd name="connsiteX648" fmla="*/ 2930637 w 3191398"/>
                <a:gd name="connsiteY648" fmla="*/ 937261 h 2654871"/>
                <a:gd name="connsiteX649" fmla="*/ 2910634 w 3191398"/>
                <a:gd name="connsiteY649" fmla="*/ 928688 h 2654871"/>
                <a:gd name="connsiteX650" fmla="*/ 2905872 w 3191398"/>
                <a:gd name="connsiteY650" fmla="*/ 917258 h 2654871"/>
                <a:gd name="connsiteX651" fmla="*/ 2917302 w 3191398"/>
                <a:gd name="connsiteY651" fmla="*/ 912496 h 2654871"/>
                <a:gd name="connsiteX652" fmla="*/ 177912 w 3191398"/>
                <a:gd name="connsiteY652" fmla="*/ 896303 h 2654871"/>
                <a:gd name="connsiteX653" fmla="*/ 183627 w 3191398"/>
                <a:gd name="connsiteY653" fmla="*/ 906781 h 2654871"/>
                <a:gd name="connsiteX654" fmla="*/ 176960 w 3191398"/>
                <a:gd name="connsiteY654" fmla="*/ 926783 h 2654871"/>
                <a:gd name="connsiteX655" fmla="*/ 170292 w 3191398"/>
                <a:gd name="connsiteY655" fmla="*/ 932498 h 2654871"/>
                <a:gd name="connsiteX656" fmla="*/ 166482 w 3191398"/>
                <a:gd name="connsiteY656" fmla="*/ 932498 h 2654871"/>
                <a:gd name="connsiteX657" fmla="*/ 160767 w 3191398"/>
                <a:gd name="connsiteY657" fmla="*/ 922021 h 2654871"/>
                <a:gd name="connsiteX658" fmla="*/ 167435 w 3191398"/>
                <a:gd name="connsiteY658" fmla="*/ 902018 h 2654871"/>
                <a:gd name="connsiteX659" fmla="*/ 177912 w 3191398"/>
                <a:gd name="connsiteY659" fmla="*/ 896303 h 2654871"/>
                <a:gd name="connsiteX660" fmla="*/ 2855390 w 3191398"/>
                <a:gd name="connsiteY660" fmla="*/ 886778 h 2654871"/>
                <a:gd name="connsiteX661" fmla="*/ 2874440 w 3191398"/>
                <a:gd name="connsiteY661" fmla="*/ 895350 h 2654871"/>
                <a:gd name="connsiteX662" fmla="*/ 2879203 w 3191398"/>
                <a:gd name="connsiteY662" fmla="*/ 906781 h 2654871"/>
                <a:gd name="connsiteX663" fmla="*/ 2873487 w 3191398"/>
                <a:gd name="connsiteY663" fmla="*/ 911543 h 2654871"/>
                <a:gd name="connsiteX664" fmla="*/ 2868725 w 3191398"/>
                <a:gd name="connsiteY664" fmla="*/ 911543 h 2654871"/>
                <a:gd name="connsiteX665" fmla="*/ 2848722 w 3191398"/>
                <a:gd name="connsiteY665" fmla="*/ 902970 h 2654871"/>
                <a:gd name="connsiteX666" fmla="*/ 2843960 w 3191398"/>
                <a:gd name="connsiteY666" fmla="*/ 891541 h 2654871"/>
                <a:gd name="connsiteX667" fmla="*/ 2855390 w 3191398"/>
                <a:gd name="connsiteY667" fmla="*/ 886778 h 2654871"/>
                <a:gd name="connsiteX668" fmla="*/ 2794429 w 3191398"/>
                <a:gd name="connsiteY668" fmla="*/ 860108 h 2654871"/>
                <a:gd name="connsiteX669" fmla="*/ 2813479 w 3191398"/>
                <a:gd name="connsiteY669" fmla="*/ 868681 h 2654871"/>
                <a:gd name="connsiteX670" fmla="*/ 2818242 w 3191398"/>
                <a:gd name="connsiteY670" fmla="*/ 880110 h 2654871"/>
                <a:gd name="connsiteX671" fmla="*/ 2812527 w 3191398"/>
                <a:gd name="connsiteY671" fmla="*/ 884873 h 2654871"/>
                <a:gd name="connsiteX672" fmla="*/ 2806812 w 3191398"/>
                <a:gd name="connsiteY672" fmla="*/ 884873 h 2654871"/>
                <a:gd name="connsiteX673" fmla="*/ 2787762 w 3191398"/>
                <a:gd name="connsiteY673" fmla="*/ 876300 h 2654871"/>
                <a:gd name="connsiteX674" fmla="*/ 2782999 w 3191398"/>
                <a:gd name="connsiteY674" fmla="*/ 864870 h 2654871"/>
                <a:gd name="connsiteX675" fmla="*/ 2794429 w 3191398"/>
                <a:gd name="connsiteY675" fmla="*/ 860108 h 2654871"/>
                <a:gd name="connsiteX676" fmla="*/ 2733470 w 3191398"/>
                <a:gd name="connsiteY676" fmla="*/ 832485 h 2654871"/>
                <a:gd name="connsiteX677" fmla="*/ 2752520 w 3191398"/>
                <a:gd name="connsiteY677" fmla="*/ 841058 h 2654871"/>
                <a:gd name="connsiteX678" fmla="*/ 2757282 w 3191398"/>
                <a:gd name="connsiteY678" fmla="*/ 852487 h 2654871"/>
                <a:gd name="connsiteX679" fmla="*/ 2751568 w 3191398"/>
                <a:gd name="connsiteY679" fmla="*/ 857250 h 2654871"/>
                <a:gd name="connsiteX680" fmla="*/ 2745853 w 3191398"/>
                <a:gd name="connsiteY680" fmla="*/ 857250 h 2654871"/>
                <a:gd name="connsiteX681" fmla="*/ 2726803 w 3191398"/>
                <a:gd name="connsiteY681" fmla="*/ 848678 h 2654871"/>
                <a:gd name="connsiteX682" fmla="*/ 2722040 w 3191398"/>
                <a:gd name="connsiteY682" fmla="*/ 837247 h 2654871"/>
                <a:gd name="connsiteX683" fmla="*/ 2733470 w 3191398"/>
                <a:gd name="connsiteY683" fmla="*/ 832485 h 2654871"/>
                <a:gd name="connsiteX684" fmla="*/ 202677 w 3191398"/>
                <a:gd name="connsiteY684" fmla="*/ 832485 h 2654871"/>
                <a:gd name="connsiteX685" fmla="*/ 207439 w 3191398"/>
                <a:gd name="connsiteY685" fmla="*/ 843915 h 2654871"/>
                <a:gd name="connsiteX686" fmla="*/ 199819 w 3191398"/>
                <a:gd name="connsiteY686" fmla="*/ 862965 h 2654871"/>
                <a:gd name="connsiteX687" fmla="*/ 193152 w 3191398"/>
                <a:gd name="connsiteY687" fmla="*/ 868680 h 2654871"/>
                <a:gd name="connsiteX688" fmla="*/ 188389 w 3191398"/>
                <a:gd name="connsiteY688" fmla="*/ 868680 h 2654871"/>
                <a:gd name="connsiteX689" fmla="*/ 183627 w 3191398"/>
                <a:gd name="connsiteY689" fmla="*/ 857250 h 2654871"/>
                <a:gd name="connsiteX690" fmla="*/ 191247 w 3191398"/>
                <a:gd name="connsiteY690" fmla="*/ 837247 h 2654871"/>
                <a:gd name="connsiteX691" fmla="*/ 202677 w 3191398"/>
                <a:gd name="connsiteY691" fmla="*/ 832485 h 2654871"/>
                <a:gd name="connsiteX692" fmla="*/ 2673462 w 3191398"/>
                <a:gd name="connsiteY692" fmla="*/ 805816 h 2654871"/>
                <a:gd name="connsiteX693" fmla="*/ 2692512 w 3191398"/>
                <a:gd name="connsiteY693" fmla="*/ 814388 h 2654871"/>
                <a:gd name="connsiteX694" fmla="*/ 2696322 w 3191398"/>
                <a:gd name="connsiteY694" fmla="*/ 825818 h 2654871"/>
                <a:gd name="connsiteX695" fmla="*/ 2690606 w 3191398"/>
                <a:gd name="connsiteY695" fmla="*/ 830581 h 2654871"/>
                <a:gd name="connsiteX696" fmla="*/ 2684892 w 3191398"/>
                <a:gd name="connsiteY696" fmla="*/ 829628 h 2654871"/>
                <a:gd name="connsiteX697" fmla="*/ 2665842 w 3191398"/>
                <a:gd name="connsiteY697" fmla="*/ 821056 h 2654871"/>
                <a:gd name="connsiteX698" fmla="*/ 2662031 w 3191398"/>
                <a:gd name="connsiteY698" fmla="*/ 809626 h 2654871"/>
                <a:gd name="connsiteX699" fmla="*/ 2673462 w 3191398"/>
                <a:gd name="connsiteY699" fmla="*/ 805816 h 2654871"/>
                <a:gd name="connsiteX700" fmla="*/ 2612502 w 3191398"/>
                <a:gd name="connsiteY700" fmla="*/ 777241 h 2654871"/>
                <a:gd name="connsiteX701" fmla="*/ 2631552 w 3191398"/>
                <a:gd name="connsiteY701" fmla="*/ 786766 h 2654871"/>
                <a:gd name="connsiteX702" fmla="*/ 2635362 w 3191398"/>
                <a:gd name="connsiteY702" fmla="*/ 798196 h 2654871"/>
                <a:gd name="connsiteX703" fmla="*/ 2629647 w 3191398"/>
                <a:gd name="connsiteY703" fmla="*/ 802958 h 2654871"/>
                <a:gd name="connsiteX704" fmla="*/ 2623932 w 3191398"/>
                <a:gd name="connsiteY704" fmla="*/ 802006 h 2654871"/>
                <a:gd name="connsiteX705" fmla="*/ 2604882 w 3191398"/>
                <a:gd name="connsiteY705" fmla="*/ 792481 h 2654871"/>
                <a:gd name="connsiteX706" fmla="*/ 2601072 w 3191398"/>
                <a:gd name="connsiteY706" fmla="*/ 781051 h 2654871"/>
                <a:gd name="connsiteX707" fmla="*/ 2612502 w 3191398"/>
                <a:gd name="connsiteY707" fmla="*/ 777241 h 2654871"/>
                <a:gd name="connsiteX708" fmla="*/ 231252 w 3191398"/>
                <a:gd name="connsiteY708" fmla="*/ 772478 h 2654871"/>
                <a:gd name="connsiteX709" fmla="*/ 235062 w 3191398"/>
                <a:gd name="connsiteY709" fmla="*/ 783908 h 2654871"/>
                <a:gd name="connsiteX710" fmla="*/ 225537 w 3191398"/>
                <a:gd name="connsiteY710" fmla="*/ 802958 h 2654871"/>
                <a:gd name="connsiteX711" fmla="*/ 219822 w 3191398"/>
                <a:gd name="connsiteY711" fmla="*/ 807721 h 2654871"/>
                <a:gd name="connsiteX712" fmla="*/ 214107 w 3191398"/>
                <a:gd name="connsiteY712" fmla="*/ 806768 h 2654871"/>
                <a:gd name="connsiteX713" fmla="*/ 210297 w 3191398"/>
                <a:gd name="connsiteY713" fmla="*/ 795338 h 2654871"/>
                <a:gd name="connsiteX714" fmla="*/ 219822 w 3191398"/>
                <a:gd name="connsiteY714" fmla="*/ 776288 h 2654871"/>
                <a:gd name="connsiteX715" fmla="*/ 231252 w 3191398"/>
                <a:gd name="connsiteY715" fmla="*/ 772478 h 2654871"/>
                <a:gd name="connsiteX716" fmla="*/ 2551543 w 3191398"/>
                <a:gd name="connsiteY716" fmla="*/ 747713 h 2654871"/>
                <a:gd name="connsiteX717" fmla="*/ 2570593 w 3191398"/>
                <a:gd name="connsiteY717" fmla="*/ 757238 h 2654871"/>
                <a:gd name="connsiteX718" fmla="*/ 2574402 w 3191398"/>
                <a:gd name="connsiteY718" fmla="*/ 768668 h 2654871"/>
                <a:gd name="connsiteX719" fmla="*/ 2568687 w 3191398"/>
                <a:gd name="connsiteY719" fmla="*/ 773431 h 2654871"/>
                <a:gd name="connsiteX720" fmla="*/ 2562972 w 3191398"/>
                <a:gd name="connsiteY720" fmla="*/ 772478 h 2654871"/>
                <a:gd name="connsiteX721" fmla="*/ 2543922 w 3191398"/>
                <a:gd name="connsiteY721" fmla="*/ 762953 h 2654871"/>
                <a:gd name="connsiteX722" fmla="*/ 2540112 w 3191398"/>
                <a:gd name="connsiteY722" fmla="*/ 751523 h 2654871"/>
                <a:gd name="connsiteX723" fmla="*/ 2551543 w 3191398"/>
                <a:gd name="connsiteY723" fmla="*/ 747713 h 2654871"/>
                <a:gd name="connsiteX724" fmla="*/ 2491534 w 3191398"/>
                <a:gd name="connsiteY724" fmla="*/ 718185 h 2654871"/>
                <a:gd name="connsiteX725" fmla="*/ 2510584 w 3191398"/>
                <a:gd name="connsiteY725" fmla="*/ 727710 h 2654871"/>
                <a:gd name="connsiteX726" fmla="*/ 2514394 w 3191398"/>
                <a:gd name="connsiteY726" fmla="*/ 739140 h 2654871"/>
                <a:gd name="connsiteX727" fmla="*/ 2508679 w 3191398"/>
                <a:gd name="connsiteY727" fmla="*/ 743903 h 2654871"/>
                <a:gd name="connsiteX728" fmla="*/ 2502964 w 3191398"/>
                <a:gd name="connsiteY728" fmla="*/ 742950 h 2654871"/>
                <a:gd name="connsiteX729" fmla="*/ 2483914 w 3191398"/>
                <a:gd name="connsiteY729" fmla="*/ 733425 h 2654871"/>
                <a:gd name="connsiteX730" fmla="*/ 2480104 w 3191398"/>
                <a:gd name="connsiteY730" fmla="*/ 721995 h 2654871"/>
                <a:gd name="connsiteX731" fmla="*/ 2491534 w 3191398"/>
                <a:gd name="connsiteY731" fmla="*/ 718185 h 2654871"/>
                <a:gd name="connsiteX732" fmla="*/ 262685 w 3191398"/>
                <a:gd name="connsiteY732" fmla="*/ 714376 h 2654871"/>
                <a:gd name="connsiteX733" fmla="*/ 265542 w 3191398"/>
                <a:gd name="connsiteY733" fmla="*/ 725806 h 2654871"/>
                <a:gd name="connsiteX734" fmla="*/ 255065 w 3191398"/>
                <a:gd name="connsiteY734" fmla="*/ 743903 h 2654871"/>
                <a:gd name="connsiteX735" fmla="*/ 249350 w 3191398"/>
                <a:gd name="connsiteY735" fmla="*/ 748666 h 2654871"/>
                <a:gd name="connsiteX736" fmla="*/ 244587 w 3191398"/>
                <a:gd name="connsiteY736" fmla="*/ 747713 h 2654871"/>
                <a:gd name="connsiteX737" fmla="*/ 240777 w 3191398"/>
                <a:gd name="connsiteY737" fmla="*/ 736283 h 2654871"/>
                <a:gd name="connsiteX738" fmla="*/ 251255 w 3191398"/>
                <a:gd name="connsiteY738" fmla="*/ 717233 h 2654871"/>
                <a:gd name="connsiteX739" fmla="*/ 262685 w 3191398"/>
                <a:gd name="connsiteY739" fmla="*/ 714376 h 2654871"/>
                <a:gd name="connsiteX740" fmla="*/ 2431527 w 3191398"/>
                <a:gd name="connsiteY740" fmla="*/ 687705 h 2654871"/>
                <a:gd name="connsiteX741" fmla="*/ 2450577 w 3191398"/>
                <a:gd name="connsiteY741" fmla="*/ 697230 h 2654871"/>
                <a:gd name="connsiteX742" fmla="*/ 2454387 w 3191398"/>
                <a:gd name="connsiteY742" fmla="*/ 708660 h 2654871"/>
                <a:gd name="connsiteX743" fmla="*/ 2448672 w 3191398"/>
                <a:gd name="connsiteY743" fmla="*/ 713423 h 2654871"/>
                <a:gd name="connsiteX744" fmla="*/ 2442957 w 3191398"/>
                <a:gd name="connsiteY744" fmla="*/ 712470 h 2654871"/>
                <a:gd name="connsiteX745" fmla="*/ 2423907 w 3191398"/>
                <a:gd name="connsiteY745" fmla="*/ 702945 h 2654871"/>
                <a:gd name="connsiteX746" fmla="*/ 2420097 w 3191398"/>
                <a:gd name="connsiteY746" fmla="*/ 691515 h 2654871"/>
                <a:gd name="connsiteX747" fmla="*/ 2431527 w 3191398"/>
                <a:gd name="connsiteY747" fmla="*/ 687705 h 2654871"/>
                <a:gd name="connsiteX748" fmla="*/ 297927 w 3191398"/>
                <a:gd name="connsiteY748" fmla="*/ 657225 h 2654871"/>
                <a:gd name="connsiteX749" fmla="*/ 300784 w 3191398"/>
                <a:gd name="connsiteY749" fmla="*/ 668656 h 2654871"/>
                <a:gd name="connsiteX750" fmla="*/ 289354 w 3191398"/>
                <a:gd name="connsiteY750" fmla="*/ 686753 h 2654871"/>
                <a:gd name="connsiteX751" fmla="*/ 283639 w 3191398"/>
                <a:gd name="connsiteY751" fmla="*/ 690563 h 2654871"/>
                <a:gd name="connsiteX752" fmla="*/ 277924 w 3191398"/>
                <a:gd name="connsiteY752" fmla="*/ 689610 h 2654871"/>
                <a:gd name="connsiteX753" fmla="*/ 275067 w 3191398"/>
                <a:gd name="connsiteY753" fmla="*/ 678181 h 2654871"/>
                <a:gd name="connsiteX754" fmla="*/ 286497 w 3191398"/>
                <a:gd name="connsiteY754" fmla="*/ 660083 h 2654871"/>
                <a:gd name="connsiteX755" fmla="*/ 297927 w 3191398"/>
                <a:gd name="connsiteY755" fmla="*/ 657225 h 2654871"/>
                <a:gd name="connsiteX756" fmla="*/ 2373425 w 3191398"/>
                <a:gd name="connsiteY756" fmla="*/ 656273 h 2654871"/>
                <a:gd name="connsiteX757" fmla="*/ 2391522 w 3191398"/>
                <a:gd name="connsiteY757" fmla="*/ 666750 h 2654871"/>
                <a:gd name="connsiteX758" fmla="*/ 2394380 w 3191398"/>
                <a:gd name="connsiteY758" fmla="*/ 678180 h 2654871"/>
                <a:gd name="connsiteX759" fmla="*/ 2388665 w 3191398"/>
                <a:gd name="connsiteY759" fmla="*/ 681990 h 2654871"/>
                <a:gd name="connsiteX760" fmla="*/ 2383902 w 3191398"/>
                <a:gd name="connsiteY760" fmla="*/ 681038 h 2654871"/>
                <a:gd name="connsiteX761" fmla="*/ 2364852 w 3191398"/>
                <a:gd name="connsiteY761" fmla="*/ 670560 h 2654871"/>
                <a:gd name="connsiteX762" fmla="*/ 2361995 w 3191398"/>
                <a:gd name="connsiteY762" fmla="*/ 659130 h 2654871"/>
                <a:gd name="connsiteX763" fmla="*/ 2373425 w 3191398"/>
                <a:gd name="connsiteY763" fmla="*/ 656273 h 2654871"/>
                <a:gd name="connsiteX764" fmla="*/ 2316275 w 3191398"/>
                <a:gd name="connsiteY764" fmla="*/ 621031 h 2654871"/>
                <a:gd name="connsiteX765" fmla="*/ 2334372 w 3191398"/>
                <a:gd name="connsiteY765" fmla="*/ 632461 h 2654871"/>
                <a:gd name="connsiteX766" fmla="*/ 2337230 w 3191398"/>
                <a:gd name="connsiteY766" fmla="*/ 643891 h 2654871"/>
                <a:gd name="connsiteX767" fmla="*/ 2331515 w 3191398"/>
                <a:gd name="connsiteY767" fmla="*/ 647701 h 2654871"/>
                <a:gd name="connsiteX768" fmla="*/ 2325800 w 3191398"/>
                <a:gd name="connsiteY768" fmla="*/ 646748 h 2654871"/>
                <a:gd name="connsiteX769" fmla="*/ 2307702 w 3191398"/>
                <a:gd name="connsiteY769" fmla="*/ 635318 h 2654871"/>
                <a:gd name="connsiteX770" fmla="*/ 2304845 w 3191398"/>
                <a:gd name="connsiteY770" fmla="*/ 623888 h 2654871"/>
                <a:gd name="connsiteX771" fmla="*/ 2316275 w 3191398"/>
                <a:gd name="connsiteY771" fmla="*/ 621031 h 2654871"/>
                <a:gd name="connsiteX772" fmla="*/ 335075 w 3191398"/>
                <a:gd name="connsiteY772" fmla="*/ 600075 h 2654871"/>
                <a:gd name="connsiteX773" fmla="*/ 336979 w 3191398"/>
                <a:gd name="connsiteY773" fmla="*/ 612458 h 2654871"/>
                <a:gd name="connsiteX774" fmla="*/ 325550 w 3191398"/>
                <a:gd name="connsiteY774" fmla="*/ 629603 h 2654871"/>
                <a:gd name="connsiteX775" fmla="*/ 319835 w 3191398"/>
                <a:gd name="connsiteY775" fmla="*/ 633413 h 2654871"/>
                <a:gd name="connsiteX776" fmla="*/ 313167 w 3191398"/>
                <a:gd name="connsiteY776" fmla="*/ 632460 h 2654871"/>
                <a:gd name="connsiteX777" fmla="*/ 310310 w 3191398"/>
                <a:gd name="connsiteY777" fmla="*/ 620078 h 2654871"/>
                <a:gd name="connsiteX778" fmla="*/ 322692 w 3191398"/>
                <a:gd name="connsiteY778" fmla="*/ 601980 h 2654871"/>
                <a:gd name="connsiteX779" fmla="*/ 335075 w 3191398"/>
                <a:gd name="connsiteY779" fmla="*/ 600075 h 2654871"/>
                <a:gd name="connsiteX780" fmla="*/ 2262934 w 3191398"/>
                <a:gd name="connsiteY780" fmla="*/ 583883 h 2654871"/>
                <a:gd name="connsiteX781" fmla="*/ 2280079 w 3191398"/>
                <a:gd name="connsiteY781" fmla="*/ 596266 h 2654871"/>
                <a:gd name="connsiteX782" fmla="*/ 2281984 w 3191398"/>
                <a:gd name="connsiteY782" fmla="*/ 608648 h 2654871"/>
                <a:gd name="connsiteX783" fmla="*/ 2276269 w 3191398"/>
                <a:gd name="connsiteY783" fmla="*/ 612458 h 2654871"/>
                <a:gd name="connsiteX784" fmla="*/ 2269602 w 3191398"/>
                <a:gd name="connsiteY784" fmla="*/ 610554 h 2654871"/>
                <a:gd name="connsiteX785" fmla="*/ 2252456 w 3191398"/>
                <a:gd name="connsiteY785" fmla="*/ 598171 h 2654871"/>
                <a:gd name="connsiteX786" fmla="*/ 2250552 w 3191398"/>
                <a:gd name="connsiteY786" fmla="*/ 585788 h 2654871"/>
                <a:gd name="connsiteX787" fmla="*/ 2262934 w 3191398"/>
                <a:gd name="connsiteY787" fmla="*/ 583883 h 2654871"/>
                <a:gd name="connsiteX788" fmla="*/ 374127 w 3191398"/>
                <a:gd name="connsiteY788" fmla="*/ 545783 h 2654871"/>
                <a:gd name="connsiteX789" fmla="*/ 376033 w 3191398"/>
                <a:gd name="connsiteY789" fmla="*/ 558166 h 2654871"/>
                <a:gd name="connsiteX790" fmla="*/ 363650 w 3191398"/>
                <a:gd name="connsiteY790" fmla="*/ 575311 h 2654871"/>
                <a:gd name="connsiteX791" fmla="*/ 358887 w 3191398"/>
                <a:gd name="connsiteY791" fmla="*/ 579121 h 2654871"/>
                <a:gd name="connsiteX792" fmla="*/ 351267 w 3191398"/>
                <a:gd name="connsiteY792" fmla="*/ 577216 h 2654871"/>
                <a:gd name="connsiteX793" fmla="*/ 349362 w 3191398"/>
                <a:gd name="connsiteY793" fmla="*/ 564833 h 2654871"/>
                <a:gd name="connsiteX794" fmla="*/ 361745 w 3191398"/>
                <a:gd name="connsiteY794" fmla="*/ 547688 h 2654871"/>
                <a:gd name="connsiteX795" fmla="*/ 374127 w 3191398"/>
                <a:gd name="connsiteY795" fmla="*/ 545783 h 2654871"/>
                <a:gd name="connsiteX796" fmla="*/ 2210547 w 3191398"/>
                <a:gd name="connsiteY796" fmla="*/ 540068 h 2654871"/>
                <a:gd name="connsiteX797" fmla="*/ 2225787 w 3191398"/>
                <a:gd name="connsiteY797" fmla="*/ 554355 h 2654871"/>
                <a:gd name="connsiteX798" fmla="*/ 2226740 w 3191398"/>
                <a:gd name="connsiteY798" fmla="*/ 566738 h 2654871"/>
                <a:gd name="connsiteX799" fmla="*/ 2221977 w 3191398"/>
                <a:gd name="connsiteY799" fmla="*/ 569595 h 2654871"/>
                <a:gd name="connsiteX800" fmla="*/ 2215310 w 3191398"/>
                <a:gd name="connsiteY800" fmla="*/ 567690 h 2654871"/>
                <a:gd name="connsiteX801" fmla="*/ 2199118 w 3191398"/>
                <a:gd name="connsiteY801" fmla="*/ 553403 h 2654871"/>
                <a:gd name="connsiteX802" fmla="*/ 2198165 w 3191398"/>
                <a:gd name="connsiteY802" fmla="*/ 541020 h 2654871"/>
                <a:gd name="connsiteX803" fmla="*/ 2210547 w 3191398"/>
                <a:gd name="connsiteY803" fmla="*/ 540068 h 2654871"/>
                <a:gd name="connsiteX804" fmla="*/ 2161969 w 3191398"/>
                <a:gd name="connsiteY804" fmla="*/ 495301 h 2654871"/>
                <a:gd name="connsiteX805" fmla="*/ 2178162 w 3191398"/>
                <a:gd name="connsiteY805" fmla="*/ 509588 h 2654871"/>
                <a:gd name="connsiteX806" fmla="*/ 2179114 w 3191398"/>
                <a:gd name="connsiteY806" fmla="*/ 521971 h 2654871"/>
                <a:gd name="connsiteX807" fmla="*/ 2174352 w 3191398"/>
                <a:gd name="connsiteY807" fmla="*/ 524828 h 2654871"/>
                <a:gd name="connsiteX808" fmla="*/ 2165779 w 3191398"/>
                <a:gd name="connsiteY808" fmla="*/ 522923 h 2654871"/>
                <a:gd name="connsiteX809" fmla="*/ 2150539 w 3191398"/>
                <a:gd name="connsiteY809" fmla="*/ 508636 h 2654871"/>
                <a:gd name="connsiteX810" fmla="*/ 2149587 w 3191398"/>
                <a:gd name="connsiteY810" fmla="*/ 496253 h 2654871"/>
                <a:gd name="connsiteX811" fmla="*/ 2161969 w 3191398"/>
                <a:gd name="connsiteY811" fmla="*/ 495301 h 2654871"/>
                <a:gd name="connsiteX812" fmla="*/ 415085 w 3191398"/>
                <a:gd name="connsiteY812" fmla="*/ 493395 h 2654871"/>
                <a:gd name="connsiteX813" fmla="*/ 416037 w 3191398"/>
                <a:gd name="connsiteY813" fmla="*/ 505778 h 2654871"/>
                <a:gd name="connsiteX814" fmla="*/ 402702 w 3191398"/>
                <a:gd name="connsiteY814" fmla="*/ 521970 h 2654871"/>
                <a:gd name="connsiteX815" fmla="*/ 397940 w 3191398"/>
                <a:gd name="connsiteY815" fmla="*/ 524828 h 2654871"/>
                <a:gd name="connsiteX816" fmla="*/ 391272 w 3191398"/>
                <a:gd name="connsiteY816" fmla="*/ 523875 h 2654871"/>
                <a:gd name="connsiteX817" fmla="*/ 389367 w 3191398"/>
                <a:gd name="connsiteY817" fmla="*/ 511493 h 2654871"/>
                <a:gd name="connsiteX818" fmla="*/ 402702 w 3191398"/>
                <a:gd name="connsiteY818" fmla="*/ 494348 h 2654871"/>
                <a:gd name="connsiteX819" fmla="*/ 415085 w 3191398"/>
                <a:gd name="connsiteY819" fmla="*/ 493395 h 2654871"/>
                <a:gd name="connsiteX820" fmla="*/ 2111487 w 3191398"/>
                <a:gd name="connsiteY820" fmla="*/ 452438 h 2654871"/>
                <a:gd name="connsiteX821" fmla="*/ 2127680 w 3191398"/>
                <a:gd name="connsiteY821" fmla="*/ 465773 h 2654871"/>
                <a:gd name="connsiteX822" fmla="*/ 2128632 w 3191398"/>
                <a:gd name="connsiteY822" fmla="*/ 478155 h 2654871"/>
                <a:gd name="connsiteX823" fmla="*/ 2123870 w 3191398"/>
                <a:gd name="connsiteY823" fmla="*/ 481013 h 2654871"/>
                <a:gd name="connsiteX824" fmla="*/ 2116250 w 3191398"/>
                <a:gd name="connsiteY824" fmla="*/ 479108 h 2654871"/>
                <a:gd name="connsiteX825" fmla="*/ 2100057 w 3191398"/>
                <a:gd name="connsiteY825" fmla="*/ 465773 h 2654871"/>
                <a:gd name="connsiteX826" fmla="*/ 2099105 w 3191398"/>
                <a:gd name="connsiteY826" fmla="*/ 453390 h 2654871"/>
                <a:gd name="connsiteX827" fmla="*/ 2111487 w 3191398"/>
                <a:gd name="connsiteY827" fmla="*/ 452438 h 2654871"/>
                <a:gd name="connsiteX828" fmla="*/ 458900 w 3191398"/>
                <a:gd name="connsiteY828" fmla="*/ 441961 h 2654871"/>
                <a:gd name="connsiteX829" fmla="*/ 459852 w 3191398"/>
                <a:gd name="connsiteY829" fmla="*/ 454343 h 2654871"/>
                <a:gd name="connsiteX830" fmla="*/ 446517 w 3191398"/>
                <a:gd name="connsiteY830" fmla="*/ 470536 h 2654871"/>
                <a:gd name="connsiteX831" fmla="*/ 441755 w 3191398"/>
                <a:gd name="connsiteY831" fmla="*/ 473393 h 2654871"/>
                <a:gd name="connsiteX832" fmla="*/ 433182 w 3191398"/>
                <a:gd name="connsiteY832" fmla="*/ 471488 h 2654871"/>
                <a:gd name="connsiteX833" fmla="*/ 432230 w 3191398"/>
                <a:gd name="connsiteY833" fmla="*/ 459106 h 2654871"/>
                <a:gd name="connsiteX834" fmla="*/ 446517 w 3191398"/>
                <a:gd name="connsiteY834" fmla="*/ 442913 h 2654871"/>
                <a:gd name="connsiteX835" fmla="*/ 458900 w 3191398"/>
                <a:gd name="connsiteY835" fmla="*/ 441961 h 2654871"/>
                <a:gd name="connsiteX836" fmla="*/ 2058147 w 3191398"/>
                <a:gd name="connsiteY836" fmla="*/ 410528 h 2654871"/>
                <a:gd name="connsiteX837" fmla="*/ 2075292 w 3191398"/>
                <a:gd name="connsiteY837" fmla="*/ 422911 h 2654871"/>
                <a:gd name="connsiteX838" fmla="*/ 2077197 w 3191398"/>
                <a:gd name="connsiteY838" fmla="*/ 435293 h 2654871"/>
                <a:gd name="connsiteX839" fmla="*/ 2072434 w 3191398"/>
                <a:gd name="connsiteY839" fmla="*/ 438151 h 2654871"/>
                <a:gd name="connsiteX840" fmla="*/ 2064815 w 3191398"/>
                <a:gd name="connsiteY840" fmla="*/ 437198 h 2654871"/>
                <a:gd name="connsiteX841" fmla="*/ 2047669 w 3191398"/>
                <a:gd name="connsiteY841" fmla="*/ 424816 h 2654871"/>
                <a:gd name="connsiteX842" fmla="*/ 2045765 w 3191398"/>
                <a:gd name="connsiteY842" fmla="*/ 412433 h 2654871"/>
                <a:gd name="connsiteX843" fmla="*/ 2058147 w 3191398"/>
                <a:gd name="connsiteY843" fmla="*/ 410528 h 2654871"/>
                <a:gd name="connsiteX844" fmla="*/ 490332 w 3191398"/>
                <a:gd name="connsiteY844" fmla="*/ 393383 h 2654871"/>
                <a:gd name="connsiteX845" fmla="*/ 502715 w 3191398"/>
                <a:gd name="connsiteY845" fmla="*/ 393383 h 2654871"/>
                <a:gd name="connsiteX846" fmla="*/ 502715 w 3191398"/>
                <a:gd name="connsiteY846" fmla="*/ 405765 h 2654871"/>
                <a:gd name="connsiteX847" fmla="*/ 488427 w 3191398"/>
                <a:gd name="connsiteY847" fmla="*/ 421005 h 2654871"/>
                <a:gd name="connsiteX848" fmla="*/ 483665 w 3191398"/>
                <a:gd name="connsiteY848" fmla="*/ 423863 h 2654871"/>
                <a:gd name="connsiteX849" fmla="*/ 476997 w 3191398"/>
                <a:gd name="connsiteY849" fmla="*/ 421005 h 2654871"/>
                <a:gd name="connsiteX850" fmla="*/ 476045 w 3191398"/>
                <a:gd name="connsiteY850" fmla="*/ 408622 h 2654871"/>
                <a:gd name="connsiteX851" fmla="*/ 490332 w 3191398"/>
                <a:gd name="connsiteY851" fmla="*/ 393383 h 2654871"/>
                <a:gd name="connsiteX852" fmla="*/ 2000997 w 3191398"/>
                <a:gd name="connsiteY852" fmla="*/ 374333 h 2654871"/>
                <a:gd name="connsiteX853" fmla="*/ 2019094 w 3191398"/>
                <a:gd name="connsiteY853" fmla="*/ 385763 h 2654871"/>
                <a:gd name="connsiteX854" fmla="*/ 2021952 w 3191398"/>
                <a:gd name="connsiteY854" fmla="*/ 397193 h 2654871"/>
                <a:gd name="connsiteX855" fmla="*/ 2016237 w 3191398"/>
                <a:gd name="connsiteY855" fmla="*/ 401003 h 2654871"/>
                <a:gd name="connsiteX856" fmla="*/ 2010522 w 3191398"/>
                <a:gd name="connsiteY856" fmla="*/ 399098 h 2654871"/>
                <a:gd name="connsiteX857" fmla="*/ 1992424 w 3191398"/>
                <a:gd name="connsiteY857" fmla="*/ 388620 h 2654871"/>
                <a:gd name="connsiteX858" fmla="*/ 1989567 w 3191398"/>
                <a:gd name="connsiteY858" fmla="*/ 377190 h 2654871"/>
                <a:gd name="connsiteX859" fmla="*/ 2000997 w 3191398"/>
                <a:gd name="connsiteY859" fmla="*/ 374333 h 2654871"/>
                <a:gd name="connsiteX860" fmla="*/ 537957 w 3191398"/>
                <a:gd name="connsiteY860" fmla="*/ 344805 h 2654871"/>
                <a:gd name="connsiteX861" fmla="*/ 550339 w 3191398"/>
                <a:gd name="connsiteY861" fmla="*/ 344805 h 2654871"/>
                <a:gd name="connsiteX862" fmla="*/ 550339 w 3191398"/>
                <a:gd name="connsiteY862" fmla="*/ 357188 h 2654871"/>
                <a:gd name="connsiteX863" fmla="*/ 535099 w 3191398"/>
                <a:gd name="connsiteY863" fmla="*/ 371475 h 2654871"/>
                <a:gd name="connsiteX864" fmla="*/ 531289 w 3191398"/>
                <a:gd name="connsiteY864" fmla="*/ 373380 h 2654871"/>
                <a:gd name="connsiteX865" fmla="*/ 522717 w 3191398"/>
                <a:gd name="connsiteY865" fmla="*/ 372428 h 2654871"/>
                <a:gd name="connsiteX866" fmla="*/ 522717 w 3191398"/>
                <a:gd name="connsiteY866" fmla="*/ 360045 h 2654871"/>
                <a:gd name="connsiteX867" fmla="*/ 537957 w 3191398"/>
                <a:gd name="connsiteY867" fmla="*/ 344805 h 2654871"/>
                <a:gd name="connsiteX868" fmla="*/ 1940989 w 3191398"/>
                <a:gd name="connsiteY868" fmla="*/ 342901 h 2654871"/>
                <a:gd name="connsiteX869" fmla="*/ 1960992 w 3191398"/>
                <a:gd name="connsiteY869" fmla="*/ 352426 h 2654871"/>
                <a:gd name="connsiteX870" fmla="*/ 1964802 w 3191398"/>
                <a:gd name="connsiteY870" fmla="*/ 363856 h 2654871"/>
                <a:gd name="connsiteX871" fmla="*/ 1959087 w 3191398"/>
                <a:gd name="connsiteY871" fmla="*/ 368619 h 2654871"/>
                <a:gd name="connsiteX872" fmla="*/ 1953371 w 3191398"/>
                <a:gd name="connsiteY872" fmla="*/ 367666 h 2654871"/>
                <a:gd name="connsiteX873" fmla="*/ 1934321 w 3191398"/>
                <a:gd name="connsiteY873" fmla="*/ 359094 h 2654871"/>
                <a:gd name="connsiteX874" fmla="*/ 1929559 w 3191398"/>
                <a:gd name="connsiteY874" fmla="*/ 347664 h 2654871"/>
                <a:gd name="connsiteX875" fmla="*/ 1940989 w 3191398"/>
                <a:gd name="connsiteY875" fmla="*/ 342901 h 2654871"/>
                <a:gd name="connsiteX876" fmla="*/ 1877172 w 3191398"/>
                <a:gd name="connsiteY876" fmla="*/ 319088 h 2654871"/>
                <a:gd name="connsiteX877" fmla="*/ 1898127 w 3191398"/>
                <a:gd name="connsiteY877" fmla="*/ 325755 h 2654871"/>
                <a:gd name="connsiteX878" fmla="*/ 1903842 w 3191398"/>
                <a:gd name="connsiteY878" fmla="*/ 336233 h 2654871"/>
                <a:gd name="connsiteX879" fmla="*/ 1897175 w 3191398"/>
                <a:gd name="connsiteY879" fmla="*/ 341948 h 2654871"/>
                <a:gd name="connsiteX880" fmla="*/ 1892412 w 3191398"/>
                <a:gd name="connsiteY880" fmla="*/ 341948 h 2654871"/>
                <a:gd name="connsiteX881" fmla="*/ 1872410 w 3191398"/>
                <a:gd name="connsiteY881" fmla="*/ 335280 h 2654871"/>
                <a:gd name="connsiteX882" fmla="*/ 1866695 w 3191398"/>
                <a:gd name="connsiteY882" fmla="*/ 324803 h 2654871"/>
                <a:gd name="connsiteX883" fmla="*/ 1877172 w 3191398"/>
                <a:gd name="connsiteY883" fmla="*/ 319088 h 2654871"/>
                <a:gd name="connsiteX884" fmla="*/ 1543797 w 3191398"/>
                <a:gd name="connsiteY884" fmla="*/ 307658 h 2654871"/>
                <a:gd name="connsiteX885" fmla="*/ 1564752 w 3191398"/>
                <a:gd name="connsiteY885" fmla="*/ 308610 h 2654871"/>
                <a:gd name="connsiteX886" fmla="*/ 1573325 w 3191398"/>
                <a:gd name="connsiteY886" fmla="*/ 317183 h 2654871"/>
                <a:gd name="connsiteX887" fmla="*/ 1566657 w 3191398"/>
                <a:gd name="connsiteY887" fmla="*/ 325756 h 2654871"/>
                <a:gd name="connsiteX888" fmla="*/ 1564752 w 3191398"/>
                <a:gd name="connsiteY888" fmla="*/ 326708 h 2654871"/>
                <a:gd name="connsiteX889" fmla="*/ 1542845 w 3191398"/>
                <a:gd name="connsiteY889" fmla="*/ 325756 h 2654871"/>
                <a:gd name="connsiteX890" fmla="*/ 1534272 w 3191398"/>
                <a:gd name="connsiteY890" fmla="*/ 316231 h 2654871"/>
                <a:gd name="connsiteX891" fmla="*/ 1543797 w 3191398"/>
                <a:gd name="connsiteY891" fmla="*/ 307658 h 2654871"/>
                <a:gd name="connsiteX892" fmla="*/ 1809545 w 3191398"/>
                <a:gd name="connsiteY892" fmla="*/ 304801 h 2654871"/>
                <a:gd name="connsiteX893" fmla="*/ 1830500 w 3191398"/>
                <a:gd name="connsiteY893" fmla="*/ 308611 h 2654871"/>
                <a:gd name="connsiteX894" fmla="*/ 1837167 w 3191398"/>
                <a:gd name="connsiteY894" fmla="*/ 319089 h 2654871"/>
                <a:gd name="connsiteX895" fmla="*/ 1830500 w 3191398"/>
                <a:gd name="connsiteY895" fmla="*/ 325756 h 2654871"/>
                <a:gd name="connsiteX896" fmla="*/ 1828595 w 3191398"/>
                <a:gd name="connsiteY896" fmla="*/ 325756 h 2654871"/>
                <a:gd name="connsiteX897" fmla="*/ 1807640 w 3191398"/>
                <a:gd name="connsiteY897" fmla="*/ 321946 h 2654871"/>
                <a:gd name="connsiteX898" fmla="*/ 1800020 w 3191398"/>
                <a:gd name="connsiteY898" fmla="*/ 312421 h 2654871"/>
                <a:gd name="connsiteX899" fmla="*/ 1809545 w 3191398"/>
                <a:gd name="connsiteY899" fmla="*/ 304801 h 2654871"/>
                <a:gd name="connsiteX900" fmla="*/ 1629522 w 3191398"/>
                <a:gd name="connsiteY900" fmla="*/ 304801 h 2654871"/>
                <a:gd name="connsiteX901" fmla="*/ 1639047 w 3191398"/>
                <a:gd name="connsiteY901" fmla="*/ 312421 h 2654871"/>
                <a:gd name="connsiteX902" fmla="*/ 1632380 w 3191398"/>
                <a:gd name="connsiteY902" fmla="*/ 321946 h 2654871"/>
                <a:gd name="connsiteX903" fmla="*/ 1626665 w 3191398"/>
                <a:gd name="connsiteY903" fmla="*/ 322898 h 2654871"/>
                <a:gd name="connsiteX904" fmla="*/ 1611425 w 3191398"/>
                <a:gd name="connsiteY904" fmla="*/ 324803 h 2654871"/>
                <a:gd name="connsiteX905" fmla="*/ 1601900 w 3191398"/>
                <a:gd name="connsiteY905" fmla="*/ 317183 h 2654871"/>
                <a:gd name="connsiteX906" fmla="*/ 1609520 w 3191398"/>
                <a:gd name="connsiteY906" fmla="*/ 307658 h 2654871"/>
                <a:gd name="connsiteX907" fmla="*/ 1623807 w 3191398"/>
                <a:gd name="connsiteY907" fmla="*/ 305753 h 2654871"/>
                <a:gd name="connsiteX908" fmla="*/ 1479028 w 3191398"/>
                <a:gd name="connsiteY908" fmla="*/ 301944 h 2654871"/>
                <a:gd name="connsiteX909" fmla="*/ 1499982 w 3191398"/>
                <a:gd name="connsiteY909" fmla="*/ 304801 h 2654871"/>
                <a:gd name="connsiteX910" fmla="*/ 1507603 w 3191398"/>
                <a:gd name="connsiteY910" fmla="*/ 314326 h 2654871"/>
                <a:gd name="connsiteX911" fmla="*/ 1500935 w 3191398"/>
                <a:gd name="connsiteY911" fmla="*/ 321946 h 2654871"/>
                <a:gd name="connsiteX912" fmla="*/ 1497125 w 3191398"/>
                <a:gd name="connsiteY912" fmla="*/ 320994 h 2654871"/>
                <a:gd name="connsiteX913" fmla="*/ 1476170 w 3191398"/>
                <a:gd name="connsiteY913" fmla="*/ 318136 h 2654871"/>
                <a:gd name="connsiteX914" fmla="*/ 1469503 w 3191398"/>
                <a:gd name="connsiteY914" fmla="*/ 308611 h 2654871"/>
                <a:gd name="connsiteX915" fmla="*/ 1479028 w 3191398"/>
                <a:gd name="connsiteY915" fmla="*/ 301944 h 2654871"/>
                <a:gd name="connsiteX916" fmla="*/ 1742870 w 3191398"/>
                <a:gd name="connsiteY916" fmla="*/ 299085 h 2654871"/>
                <a:gd name="connsiteX917" fmla="*/ 1764777 w 3191398"/>
                <a:gd name="connsiteY917" fmla="*/ 300038 h 2654871"/>
                <a:gd name="connsiteX918" fmla="*/ 1772397 w 3191398"/>
                <a:gd name="connsiteY918" fmla="*/ 309563 h 2654871"/>
                <a:gd name="connsiteX919" fmla="*/ 1765730 w 3191398"/>
                <a:gd name="connsiteY919" fmla="*/ 317183 h 2654871"/>
                <a:gd name="connsiteX920" fmla="*/ 1763825 w 3191398"/>
                <a:gd name="connsiteY920" fmla="*/ 317183 h 2654871"/>
                <a:gd name="connsiteX921" fmla="*/ 1742870 w 3191398"/>
                <a:gd name="connsiteY921" fmla="*/ 316230 h 2654871"/>
                <a:gd name="connsiteX922" fmla="*/ 1734297 w 3191398"/>
                <a:gd name="connsiteY922" fmla="*/ 307658 h 2654871"/>
                <a:gd name="connsiteX923" fmla="*/ 1742870 w 3191398"/>
                <a:gd name="connsiteY923" fmla="*/ 299085 h 2654871"/>
                <a:gd name="connsiteX924" fmla="*/ 1697150 w 3191398"/>
                <a:gd name="connsiteY924" fmla="*/ 299085 h 2654871"/>
                <a:gd name="connsiteX925" fmla="*/ 1705722 w 3191398"/>
                <a:gd name="connsiteY925" fmla="*/ 307658 h 2654871"/>
                <a:gd name="connsiteX926" fmla="*/ 1699055 w 3191398"/>
                <a:gd name="connsiteY926" fmla="*/ 316230 h 2654871"/>
                <a:gd name="connsiteX927" fmla="*/ 1698102 w 3191398"/>
                <a:gd name="connsiteY927" fmla="*/ 316230 h 2654871"/>
                <a:gd name="connsiteX928" fmla="*/ 1677147 w 3191398"/>
                <a:gd name="connsiteY928" fmla="*/ 317183 h 2654871"/>
                <a:gd name="connsiteX929" fmla="*/ 1667622 w 3191398"/>
                <a:gd name="connsiteY929" fmla="*/ 309563 h 2654871"/>
                <a:gd name="connsiteX930" fmla="*/ 1675242 w 3191398"/>
                <a:gd name="connsiteY930" fmla="*/ 300038 h 2654871"/>
                <a:gd name="connsiteX931" fmla="*/ 1697150 w 3191398"/>
                <a:gd name="connsiteY931" fmla="*/ 299085 h 2654871"/>
                <a:gd name="connsiteX932" fmla="*/ 597964 w 3191398"/>
                <a:gd name="connsiteY932" fmla="*/ 298133 h 2654871"/>
                <a:gd name="connsiteX933" fmla="*/ 598917 w 3191398"/>
                <a:gd name="connsiteY933" fmla="*/ 310515 h 2654871"/>
                <a:gd name="connsiteX934" fmla="*/ 583677 w 3191398"/>
                <a:gd name="connsiteY934" fmla="*/ 326708 h 2654871"/>
                <a:gd name="connsiteX935" fmla="*/ 578914 w 3191398"/>
                <a:gd name="connsiteY935" fmla="*/ 329565 h 2654871"/>
                <a:gd name="connsiteX936" fmla="*/ 571295 w 3191398"/>
                <a:gd name="connsiteY936" fmla="*/ 326708 h 2654871"/>
                <a:gd name="connsiteX937" fmla="*/ 571295 w 3191398"/>
                <a:gd name="connsiteY937" fmla="*/ 314325 h 2654871"/>
                <a:gd name="connsiteX938" fmla="*/ 585582 w 3191398"/>
                <a:gd name="connsiteY938" fmla="*/ 299085 h 2654871"/>
                <a:gd name="connsiteX939" fmla="*/ 597964 w 3191398"/>
                <a:gd name="connsiteY939" fmla="*/ 298133 h 2654871"/>
                <a:gd name="connsiteX940" fmla="*/ 1413305 w 3191398"/>
                <a:gd name="connsiteY940" fmla="*/ 287656 h 2654871"/>
                <a:gd name="connsiteX941" fmla="*/ 1433307 w 3191398"/>
                <a:gd name="connsiteY941" fmla="*/ 292418 h 2654871"/>
                <a:gd name="connsiteX942" fmla="*/ 1439975 w 3191398"/>
                <a:gd name="connsiteY942" fmla="*/ 302895 h 2654871"/>
                <a:gd name="connsiteX943" fmla="*/ 1433307 w 3191398"/>
                <a:gd name="connsiteY943" fmla="*/ 309563 h 2654871"/>
                <a:gd name="connsiteX944" fmla="*/ 1430450 w 3191398"/>
                <a:gd name="connsiteY944" fmla="*/ 309563 h 2654871"/>
                <a:gd name="connsiteX945" fmla="*/ 1409495 w 3191398"/>
                <a:gd name="connsiteY945" fmla="*/ 304801 h 2654871"/>
                <a:gd name="connsiteX946" fmla="*/ 1402828 w 3191398"/>
                <a:gd name="connsiteY946" fmla="*/ 294323 h 2654871"/>
                <a:gd name="connsiteX947" fmla="*/ 1413305 w 3191398"/>
                <a:gd name="connsiteY947" fmla="*/ 287656 h 2654871"/>
                <a:gd name="connsiteX948" fmla="*/ 1349487 w 3191398"/>
                <a:gd name="connsiteY948" fmla="*/ 269558 h 2654871"/>
                <a:gd name="connsiteX949" fmla="*/ 1369489 w 3191398"/>
                <a:gd name="connsiteY949" fmla="*/ 276226 h 2654871"/>
                <a:gd name="connsiteX950" fmla="*/ 1375204 w 3191398"/>
                <a:gd name="connsiteY950" fmla="*/ 286703 h 2654871"/>
                <a:gd name="connsiteX951" fmla="*/ 1368537 w 3191398"/>
                <a:gd name="connsiteY951" fmla="*/ 292418 h 2654871"/>
                <a:gd name="connsiteX952" fmla="*/ 1364727 w 3191398"/>
                <a:gd name="connsiteY952" fmla="*/ 292418 h 2654871"/>
                <a:gd name="connsiteX953" fmla="*/ 1344724 w 3191398"/>
                <a:gd name="connsiteY953" fmla="*/ 285751 h 2654871"/>
                <a:gd name="connsiteX954" fmla="*/ 1339009 w 3191398"/>
                <a:gd name="connsiteY954" fmla="*/ 275273 h 2654871"/>
                <a:gd name="connsiteX955" fmla="*/ 1349487 w 3191398"/>
                <a:gd name="connsiteY955" fmla="*/ 269558 h 2654871"/>
                <a:gd name="connsiteX956" fmla="*/ 1287575 w 3191398"/>
                <a:gd name="connsiteY956" fmla="*/ 247651 h 2654871"/>
                <a:gd name="connsiteX957" fmla="*/ 1307578 w 3191398"/>
                <a:gd name="connsiteY957" fmla="*/ 255271 h 2654871"/>
                <a:gd name="connsiteX958" fmla="*/ 1312340 w 3191398"/>
                <a:gd name="connsiteY958" fmla="*/ 266701 h 2654871"/>
                <a:gd name="connsiteX959" fmla="*/ 1305672 w 3191398"/>
                <a:gd name="connsiteY959" fmla="*/ 272416 h 2654871"/>
                <a:gd name="connsiteX960" fmla="*/ 1300910 w 3191398"/>
                <a:gd name="connsiteY960" fmla="*/ 271464 h 2654871"/>
                <a:gd name="connsiteX961" fmla="*/ 1280907 w 3191398"/>
                <a:gd name="connsiteY961" fmla="*/ 263844 h 2654871"/>
                <a:gd name="connsiteX962" fmla="*/ 1276145 w 3191398"/>
                <a:gd name="connsiteY962" fmla="*/ 252414 h 2654871"/>
                <a:gd name="connsiteX963" fmla="*/ 1287575 w 3191398"/>
                <a:gd name="connsiteY963" fmla="*/ 247651 h 2654871"/>
                <a:gd name="connsiteX964" fmla="*/ 640827 w 3191398"/>
                <a:gd name="connsiteY964" fmla="*/ 245745 h 2654871"/>
                <a:gd name="connsiteX965" fmla="*/ 642732 w 3191398"/>
                <a:gd name="connsiteY965" fmla="*/ 258128 h 2654871"/>
                <a:gd name="connsiteX966" fmla="*/ 629397 w 3191398"/>
                <a:gd name="connsiteY966" fmla="*/ 275273 h 2654871"/>
                <a:gd name="connsiteX967" fmla="*/ 624635 w 3191398"/>
                <a:gd name="connsiteY967" fmla="*/ 278130 h 2654871"/>
                <a:gd name="connsiteX968" fmla="*/ 616062 w 3191398"/>
                <a:gd name="connsiteY968" fmla="*/ 276225 h 2654871"/>
                <a:gd name="connsiteX969" fmla="*/ 615110 w 3191398"/>
                <a:gd name="connsiteY969" fmla="*/ 263843 h 2654871"/>
                <a:gd name="connsiteX970" fmla="*/ 628445 w 3191398"/>
                <a:gd name="connsiteY970" fmla="*/ 247650 h 2654871"/>
                <a:gd name="connsiteX971" fmla="*/ 640827 w 3191398"/>
                <a:gd name="connsiteY971" fmla="*/ 245745 h 2654871"/>
                <a:gd name="connsiteX972" fmla="*/ 1224709 w 3191398"/>
                <a:gd name="connsiteY972" fmla="*/ 221933 h 2654871"/>
                <a:gd name="connsiteX973" fmla="*/ 1244712 w 3191398"/>
                <a:gd name="connsiteY973" fmla="*/ 229553 h 2654871"/>
                <a:gd name="connsiteX974" fmla="*/ 1249474 w 3191398"/>
                <a:gd name="connsiteY974" fmla="*/ 240983 h 2654871"/>
                <a:gd name="connsiteX975" fmla="*/ 1242807 w 3191398"/>
                <a:gd name="connsiteY975" fmla="*/ 245746 h 2654871"/>
                <a:gd name="connsiteX976" fmla="*/ 1238044 w 3191398"/>
                <a:gd name="connsiteY976" fmla="*/ 246698 h 2654871"/>
                <a:gd name="connsiteX977" fmla="*/ 1218041 w 3191398"/>
                <a:gd name="connsiteY977" fmla="*/ 238126 h 2654871"/>
                <a:gd name="connsiteX978" fmla="*/ 1213279 w 3191398"/>
                <a:gd name="connsiteY978" fmla="*/ 226696 h 2654871"/>
                <a:gd name="connsiteX979" fmla="*/ 1224709 w 3191398"/>
                <a:gd name="connsiteY979" fmla="*/ 221933 h 2654871"/>
                <a:gd name="connsiteX980" fmla="*/ 1164702 w 3191398"/>
                <a:gd name="connsiteY980" fmla="*/ 197168 h 2654871"/>
                <a:gd name="connsiteX981" fmla="*/ 1183752 w 3191398"/>
                <a:gd name="connsiteY981" fmla="*/ 205740 h 2654871"/>
                <a:gd name="connsiteX982" fmla="*/ 1188514 w 3191398"/>
                <a:gd name="connsiteY982" fmla="*/ 217170 h 2654871"/>
                <a:gd name="connsiteX983" fmla="*/ 1182799 w 3191398"/>
                <a:gd name="connsiteY983" fmla="*/ 221933 h 2654871"/>
                <a:gd name="connsiteX984" fmla="*/ 1176132 w 3191398"/>
                <a:gd name="connsiteY984" fmla="*/ 220980 h 2654871"/>
                <a:gd name="connsiteX985" fmla="*/ 1157082 w 3191398"/>
                <a:gd name="connsiteY985" fmla="*/ 212408 h 2654871"/>
                <a:gd name="connsiteX986" fmla="*/ 1153272 w 3191398"/>
                <a:gd name="connsiteY986" fmla="*/ 200978 h 2654871"/>
                <a:gd name="connsiteX987" fmla="*/ 1164702 w 3191398"/>
                <a:gd name="connsiteY987" fmla="*/ 197168 h 2654871"/>
                <a:gd name="connsiteX988" fmla="*/ 679879 w 3191398"/>
                <a:gd name="connsiteY988" fmla="*/ 192405 h 2654871"/>
                <a:gd name="connsiteX989" fmla="*/ 681784 w 3191398"/>
                <a:gd name="connsiteY989" fmla="*/ 204788 h 2654871"/>
                <a:gd name="connsiteX990" fmla="*/ 669402 w 3191398"/>
                <a:gd name="connsiteY990" fmla="*/ 221933 h 2654871"/>
                <a:gd name="connsiteX991" fmla="*/ 664639 w 3191398"/>
                <a:gd name="connsiteY991" fmla="*/ 225743 h 2654871"/>
                <a:gd name="connsiteX992" fmla="*/ 657019 w 3191398"/>
                <a:gd name="connsiteY992" fmla="*/ 223838 h 2654871"/>
                <a:gd name="connsiteX993" fmla="*/ 655114 w 3191398"/>
                <a:gd name="connsiteY993" fmla="*/ 211455 h 2654871"/>
                <a:gd name="connsiteX994" fmla="*/ 667497 w 3191398"/>
                <a:gd name="connsiteY994" fmla="*/ 194310 h 2654871"/>
                <a:gd name="connsiteX995" fmla="*/ 679879 w 3191398"/>
                <a:gd name="connsiteY995" fmla="*/ 192405 h 2654871"/>
                <a:gd name="connsiteX996" fmla="*/ 1103742 w 3191398"/>
                <a:gd name="connsiteY996" fmla="*/ 167640 h 2654871"/>
                <a:gd name="connsiteX997" fmla="*/ 1122792 w 3191398"/>
                <a:gd name="connsiteY997" fmla="*/ 177165 h 2654871"/>
                <a:gd name="connsiteX998" fmla="*/ 1126602 w 3191398"/>
                <a:gd name="connsiteY998" fmla="*/ 188595 h 2654871"/>
                <a:gd name="connsiteX999" fmla="*/ 1120887 w 3191398"/>
                <a:gd name="connsiteY999" fmla="*/ 193358 h 2654871"/>
                <a:gd name="connsiteX1000" fmla="*/ 1115172 w 3191398"/>
                <a:gd name="connsiteY1000" fmla="*/ 192405 h 2654871"/>
                <a:gd name="connsiteX1001" fmla="*/ 1096122 w 3191398"/>
                <a:gd name="connsiteY1001" fmla="*/ 182880 h 2654871"/>
                <a:gd name="connsiteX1002" fmla="*/ 1092312 w 3191398"/>
                <a:gd name="connsiteY1002" fmla="*/ 171450 h 2654871"/>
                <a:gd name="connsiteX1003" fmla="*/ 1103742 w 3191398"/>
                <a:gd name="connsiteY1003" fmla="*/ 167640 h 2654871"/>
                <a:gd name="connsiteX1004" fmla="*/ 1043734 w 3191398"/>
                <a:gd name="connsiteY1004" fmla="*/ 137160 h 2654871"/>
                <a:gd name="connsiteX1005" fmla="*/ 1062784 w 3191398"/>
                <a:gd name="connsiteY1005" fmla="*/ 146685 h 2654871"/>
                <a:gd name="connsiteX1006" fmla="*/ 1066594 w 3191398"/>
                <a:gd name="connsiteY1006" fmla="*/ 158115 h 2654871"/>
                <a:gd name="connsiteX1007" fmla="*/ 1060879 w 3191398"/>
                <a:gd name="connsiteY1007" fmla="*/ 162878 h 2654871"/>
                <a:gd name="connsiteX1008" fmla="*/ 1055164 w 3191398"/>
                <a:gd name="connsiteY1008" fmla="*/ 161925 h 2654871"/>
                <a:gd name="connsiteX1009" fmla="*/ 1036114 w 3191398"/>
                <a:gd name="connsiteY1009" fmla="*/ 152400 h 2654871"/>
                <a:gd name="connsiteX1010" fmla="*/ 1032304 w 3191398"/>
                <a:gd name="connsiteY1010" fmla="*/ 140970 h 2654871"/>
                <a:gd name="connsiteX1011" fmla="*/ 1043734 w 3191398"/>
                <a:gd name="connsiteY1011" fmla="*/ 137160 h 2654871"/>
                <a:gd name="connsiteX1012" fmla="*/ 716075 w 3191398"/>
                <a:gd name="connsiteY1012" fmla="*/ 135255 h 2654871"/>
                <a:gd name="connsiteX1013" fmla="*/ 718933 w 3191398"/>
                <a:gd name="connsiteY1013" fmla="*/ 147638 h 2654871"/>
                <a:gd name="connsiteX1014" fmla="*/ 707502 w 3191398"/>
                <a:gd name="connsiteY1014" fmla="*/ 165736 h 2654871"/>
                <a:gd name="connsiteX1015" fmla="*/ 701787 w 3191398"/>
                <a:gd name="connsiteY1015" fmla="*/ 169546 h 2654871"/>
                <a:gd name="connsiteX1016" fmla="*/ 695120 w 3191398"/>
                <a:gd name="connsiteY1016" fmla="*/ 168593 h 2654871"/>
                <a:gd name="connsiteX1017" fmla="*/ 692262 w 3191398"/>
                <a:gd name="connsiteY1017" fmla="*/ 156211 h 2654871"/>
                <a:gd name="connsiteX1018" fmla="*/ 703692 w 3191398"/>
                <a:gd name="connsiteY1018" fmla="*/ 138113 h 2654871"/>
                <a:gd name="connsiteX1019" fmla="*/ 716075 w 3191398"/>
                <a:gd name="connsiteY1019" fmla="*/ 135255 h 2654871"/>
                <a:gd name="connsiteX1020" fmla="*/ 984680 w 3191398"/>
                <a:gd name="connsiteY1020" fmla="*/ 105728 h 2654871"/>
                <a:gd name="connsiteX1021" fmla="*/ 1002777 w 3191398"/>
                <a:gd name="connsiteY1021" fmla="*/ 116205 h 2654871"/>
                <a:gd name="connsiteX1022" fmla="*/ 1006587 w 3191398"/>
                <a:gd name="connsiteY1022" fmla="*/ 127635 h 2654871"/>
                <a:gd name="connsiteX1023" fmla="*/ 1000872 w 3191398"/>
                <a:gd name="connsiteY1023" fmla="*/ 132398 h 2654871"/>
                <a:gd name="connsiteX1024" fmla="*/ 995157 w 3191398"/>
                <a:gd name="connsiteY1024" fmla="*/ 130493 h 2654871"/>
                <a:gd name="connsiteX1025" fmla="*/ 976107 w 3191398"/>
                <a:gd name="connsiteY1025" fmla="*/ 120015 h 2654871"/>
                <a:gd name="connsiteX1026" fmla="*/ 973250 w 3191398"/>
                <a:gd name="connsiteY1026" fmla="*/ 108585 h 2654871"/>
                <a:gd name="connsiteX1027" fmla="*/ 984680 w 3191398"/>
                <a:gd name="connsiteY1027" fmla="*/ 105728 h 2654871"/>
                <a:gd name="connsiteX1028" fmla="*/ 752270 w 3191398"/>
                <a:gd name="connsiteY1028" fmla="*/ 80011 h 2654871"/>
                <a:gd name="connsiteX1029" fmla="*/ 755127 w 3191398"/>
                <a:gd name="connsiteY1029" fmla="*/ 91441 h 2654871"/>
                <a:gd name="connsiteX1030" fmla="*/ 743697 w 3191398"/>
                <a:gd name="connsiteY1030" fmla="*/ 109538 h 2654871"/>
                <a:gd name="connsiteX1031" fmla="*/ 737982 w 3191398"/>
                <a:gd name="connsiteY1031" fmla="*/ 113348 h 2654871"/>
                <a:gd name="connsiteX1032" fmla="*/ 732267 w 3191398"/>
                <a:gd name="connsiteY1032" fmla="*/ 112396 h 2654871"/>
                <a:gd name="connsiteX1033" fmla="*/ 729410 w 3191398"/>
                <a:gd name="connsiteY1033" fmla="*/ 100966 h 2654871"/>
                <a:gd name="connsiteX1034" fmla="*/ 740840 w 3191398"/>
                <a:gd name="connsiteY1034" fmla="*/ 82868 h 2654871"/>
                <a:gd name="connsiteX1035" fmla="*/ 752270 w 3191398"/>
                <a:gd name="connsiteY1035" fmla="*/ 80011 h 2654871"/>
                <a:gd name="connsiteX1036" fmla="*/ 927530 w 3191398"/>
                <a:gd name="connsiteY1036" fmla="*/ 73343 h 2654871"/>
                <a:gd name="connsiteX1037" fmla="*/ 945627 w 3191398"/>
                <a:gd name="connsiteY1037" fmla="*/ 83820 h 2654871"/>
                <a:gd name="connsiteX1038" fmla="*/ 948485 w 3191398"/>
                <a:gd name="connsiteY1038" fmla="*/ 95250 h 2654871"/>
                <a:gd name="connsiteX1039" fmla="*/ 942770 w 3191398"/>
                <a:gd name="connsiteY1039" fmla="*/ 99060 h 2654871"/>
                <a:gd name="connsiteX1040" fmla="*/ 937055 w 3191398"/>
                <a:gd name="connsiteY1040" fmla="*/ 98108 h 2654871"/>
                <a:gd name="connsiteX1041" fmla="*/ 918957 w 3191398"/>
                <a:gd name="connsiteY1041" fmla="*/ 87630 h 2654871"/>
                <a:gd name="connsiteX1042" fmla="*/ 916100 w 3191398"/>
                <a:gd name="connsiteY1042" fmla="*/ 76200 h 2654871"/>
                <a:gd name="connsiteX1043" fmla="*/ 927530 w 3191398"/>
                <a:gd name="connsiteY1043" fmla="*/ 73343 h 2654871"/>
                <a:gd name="connsiteX1044" fmla="*/ 869427 w 3191398"/>
                <a:gd name="connsiteY1044" fmla="*/ 38101 h 2654871"/>
                <a:gd name="connsiteX1045" fmla="*/ 887524 w 3191398"/>
                <a:gd name="connsiteY1045" fmla="*/ 49531 h 2654871"/>
                <a:gd name="connsiteX1046" fmla="*/ 890382 w 3191398"/>
                <a:gd name="connsiteY1046" fmla="*/ 60961 h 2654871"/>
                <a:gd name="connsiteX1047" fmla="*/ 884667 w 3191398"/>
                <a:gd name="connsiteY1047" fmla="*/ 64771 h 2654871"/>
                <a:gd name="connsiteX1048" fmla="*/ 878952 w 3191398"/>
                <a:gd name="connsiteY1048" fmla="*/ 63818 h 2654871"/>
                <a:gd name="connsiteX1049" fmla="*/ 860854 w 3191398"/>
                <a:gd name="connsiteY1049" fmla="*/ 52388 h 2654871"/>
                <a:gd name="connsiteX1050" fmla="*/ 857997 w 3191398"/>
                <a:gd name="connsiteY1050" fmla="*/ 40958 h 2654871"/>
                <a:gd name="connsiteX1051" fmla="*/ 869427 w 3191398"/>
                <a:gd name="connsiteY1051" fmla="*/ 38101 h 2654871"/>
                <a:gd name="connsiteX1052" fmla="*/ 785607 w 3191398"/>
                <a:gd name="connsiteY1052" fmla="*/ 22861 h 2654871"/>
                <a:gd name="connsiteX1053" fmla="*/ 788465 w 3191398"/>
                <a:gd name="connsiteY1053" fmla="*/ 34291 h 2654871"/>
                <a:gd name="connsiteX1054" fmla="*/ 777987 w 3191398"/>
                <a:gd name="connsiteY1054" fmla="*/ 52388 h 2654871"/>
                <a:gd name="connsiteX1055" fmla="*/ 772272 w 3191398"/>
                <a:gd name="connsiteY1055" fmla="*/ 56198 h 2654871"/>
                <a:gd name="connsiteX1056" fmla="*/ 766557 w 3191398"/>
                <a:gd name="connsiteY1056" fmla="*/ 55246 h 2654871"/>
                <a:gd name="connsiteX1057" fmla="*/ 763700 w 3191398"/>
                <a:gd name="connsiteY1057" fmla="*/ 43816 h 2654871"/>
                <a:gd name="connsiteX1058" fmla="*/ 774177 w 3191398"/>
                <a:gd name="connsiteY1058" fmla="*/ 25718 h 2654871"/>
                <a:gd name="connsiteX1059" fmla="*/ 785607 w 3191398"/>
                <a:gd name="connsiteY1059" fmla="*/ 22861 h 2654871"/>
                <a:gd name="connsiteX1060" fmla="*/ 813229 w 3191398"/>
                <a:gd name="connsiteY1060" fmla="*/ 953 h 2654871"/>
                <a:gd name="connsiteX1061" fmla="*/ 831326 w 3191398"/>
                <a:gd name="connsiteY1061" fmla="*/ 12383 h 2654871"/>
                <a:gd name="connsiteX1062" fmla="*/ 834184 w 3191398"/>
                <a:gd name="connsiteY1062" fmla="*/ 24765 h 2654871"/>
                <a:gd name="connsiteX1063" fmla="*/ 828469 w 3191398"/>
                <a:gd name="connsiteY1063" fmla="*/ 28575 h 2654871"/>
                <a:gd name="connsiteX1064" fmla="*/ 821801 w 3191398"/>
                <a:gd name="connsiteY1064" fmla="*/ 27623 h 2654871"/>
                <a:gd name="connsiteX1065" fmla="*/ 803704 w 3191398"/>
                <a:gd name="connsiteY1065" fmla="*/ 16193 h 2654871"/>
                <a:gd name="connsiteX1066" fmla="*/ 800847 w 3191398"/>
                <a:gd name="connsiteY1066" fmla="*/ 3810 h 2654871"/>
                <a:gd name="connsiteX1067" fmla="*/ 813229 w 3191398"/>
                <a:gd name="connsiteY1067" fmla="*/ 953 h 2654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Lst>
              <a:rect l="l" t="t" r="r" b="b"/>
              <a:pathLst>
                <a:path w="3191398" h="2654871">
                  <a:moveTo>
                    <a:pt x="2639172" y="2623186"/>
                  </a:moveTo>
                  <a:cubicBezTo>
                    <a:pt x="2643934" y="2625091"/>
                    <a:pt x="2645840" y="2629853"/>
                    <a:pt x="2643934" y="2634616"/>
                  </a:cubicBezTo>
                  <a:lnTo>
                    <a:pt x="2638219" y="2648903"/>
                  </a:lnTo>
                  <a:cubicBezTo>
                    <a:pt x="2637267" y="2649856"/>
                    <a:pt x="2637267" y="2651761"/>
                    <a:pt x="2635362" y="2652714"/>
                  </a:cubicBezTo>
                  <a:cubicBezTo>
                    <a:pt x="2634409" y="2653666"/>
                    <a:pt x="2632505" y="2654618"/>
                    <a:pt x="2631552" y="2654618"/>
                  </a:cubicBezTo>
                  <a:cubicBezTo>
                    <a:pt x="2629647" y="2655571"/>
                    <a:pt x="2626790" y="2653666"/>
                    <a:pt x="2621075" y="2651761"/>
                  </a:cubicBezTo>
                  <a:cubicBezTo>
                    <a:pt x="2616312" y="2649856"/>
                    <a:pt x="2614407" y="2645093"/>
                    <a:pt x="2616312" y="2640331"/>
                  </a:cubicBezTo>
                  <a:cubicBezTo>
                    <a:pt x="2618217" y="2636521"/>
                    <a:pt x="2621075" y="2634616"/>
                    <a:pt x="2624884" y="2634616"/>
                  </a:cubicBezTo>
                  <a:lnTo>
                    <a:pt x="2627742" y="2627949"/>
                  </a:lnTo>
                  <a:cubicBezTo>
                    <a:pt x="2629647" y="2623186"/>
                    <a:pt x="2634409" y="2621281"/>
                    <a:pt x="2639172" y="2623186"/>
                  </a:cubicBezTo>
                  <a:close/>
                  <a:moveTo>
                    <a:pt x="2565829" y="2610803"/>
                  </a:moveTo>
                  <a:lnTo>
                    <a:pt x="2585831" y="2618423"/>
                  </a:lnTo>
                  <a:cubicBezTo>
                    <a:pt x="2590594" y="2620328"/>
                    <a:pt x="2592499" y="2625090"/>
                    <a:pt x="2590594" y="2629853"/>
                  </a:cubicBezTo>
                  <a:cubicBezTo>
                    <a:pt x="2589642" y="2632711"/>
                    <a:pt x="2586784" y="2634615"/>
                    <a:pt x="2583927" y="2634615"/>
                  </a:cubicBezTo>
                  <a:cubicBezTo>
                    <a:pt x="2582021" y="2635568"/>
                    <a:pt x="2580117" y="2635568"/>
                    <a:pt x="2579164" y="2634615"/>
                  </a:cubicBezTo>
                  <a:lnTo>
                    <a:pt x="2559162" y="2626996"/>
                  </a:lnTo>
                  <a:cubicBezTo>
                    <a:pt x="2554399" y="2625090"/>
                    <a:pt x="2552494" y="2620328"/>
                    <a:pt x="2554399" y="2615565"/>
                  </a:cubicBezTo>
                  <a:cubicBezTo>
                    <a:pt x="2556304" y="2610803"/>
                    <a:pt x="2561067" y="2608898"/>
                    <a:pt x="2565829" y="2610803"/>
                  </a:cubicBezTo>
                  <a:close/>
                  <a:moveTo>
                    <a:pt x="2502965" y="2586038"/>
                  </a:moveTo>
                  <a:lnTo>
                    <a:pt x="2522968" y="2593658"/>
                  </a:lnTo>
                  <a:cubicBezTo>
                    <a:pt x="2527730" y="2595563"/>
                    <a:pt x="2529635" y="2600326"/>
                    <a:pt x="2527730" y="2605088"/>
                  </a:cubicBezTo>
                  <a:cubicBezTo>
                    <a:pt x="2526778" y="2607945"/>
                    <a:pt x="2523920" y="2609851"/>
                    <a:pt x="2521062" y="2610803"/>
                  </a:cubicBezTo>
                  <a:cubicBezTo>
                    <a:pt x="2520110" y="2610803"/>
                    <a:pt x="2518205" y="2610803"/>
                    <a:pt x="2516300" y="2609851"/>
                  </a:cubicBezTo>
                  <a:lnTo>
                    <a:pt x="2496297" y="2602230"/>
                  </a:lnTo>
                  <a:cubicBezTo>
                    <a:pt x="2491535" y="2600326"/>
                    <a:pt x="2489630" y="2595563"/>
                    <a:pt x="2491535" y="2590801"/>
                  </a:cubicBezTo>
                  <a:cubicBezTo>
                    <a:pt x="2493440" y="2586038"/>
                    <a:pt x="2498203" y="2584133"/>
                    <a:pt x="2502965" y="2586038"/>
                  </a:cubicBezTo>
                  <a:close/>
                  <a:moveTo>
                    <a:pt x="2663937" y="2561273"/>
                  </a:moveTo>
                  <a:cubicBezTo>
                    <a:pt x="2668700" y="2563178"/>
                    <a:pt x="2670605" y="2567940"/>
                    <a:pt x="2668700" y="2572703"/>
                  </a:cubicBezTo>
                  <a:lnTo>
                    <a:pt x="2661080" y="2592705"/>
                  </a:lnTo>
                  <a:cubicBezTo>
                    <a:pt x="2660127" y="2595563"/>
                    <a:pt x="2657269" y="2597468"/>
                    <a:pt x="2654412" y="2598420"/>
                  </a:cubicBezTo>
                  <a:cubicBezTo>
                    <a:pt x="2652507" y="2597468"/>
                    <a:pt x="2650602" y="2597468"/>
                    <a:pt x="2649650" y="2597468"/>
                  </a:cubicBezTo>
                  <a:cubicBezTo>
                    <a:pt x="2644887" y="2595563"/>
                    <a:pt x="2642982" y="2590801"/>
                    <a:pt x="2644887" y="2586038"/>
                  </a:cubicBezTo>
                  <a:lnTo>
                    <a:pt x="2652507" y="2566036"/>
                  </a:lnTo>
                  <a:cubicBezTo>
                    <a:pt x="2654412" y="2561273"/>
                    <a:pt x="2659175" y="2559368"/>
                    <a:pt x="2663937" y="2561273"/>
                  </a:cubicBezTo>
                  <a:close/>
                  <a:moveTo>
                    <a:pt x="2441052" y="2561273"/>
                  </a:moveTo>
                  <a:lnTo>
                    <a:pt x="2461055" y="2568893"/>
                  </a:lnTo>
                  <a:cubicBezTo>
                    <a:pt x="2465817" y="2570798"/>
                    <a:pt x="2467722" y="2575561"/>
                    <a:pt x="2465817" y="2580323"/>
                  </a:cubicBezTo>
                  <a:cubicBezTo>
                    <a:pt x="2464865" y="2583180"/>
                    <a:pt x="2462007" y="2585086"/>
                    <a:pt x="2459149" y="2586038"/>
                  </a:cubicBezTo>
                  <a:cubicBezTo>
                    <a:pt x="2458197" y="2586038"/>
                    <a:pt x="2456292" y="2586038"/>
                    <a:pt x="2454387" y="2585086"/>
                  </a:cubicBezTo>
                  <a:lnTo>
                    <a:pt x="2434384" y="2577465"/>
                  </a:lnTo>
                  <a:cubicBezTo>
                    <a:pt x="2429622" y="2575561"/>
                    <a:pt x="2427717" y="2570798"/>
                    <a:pt x="2429622" y="2566036"/>
                  </a:cubicBezTo>
                  <a:cubicBezTo>
                    <a:pt x="2431527" y="2561273"/>
                    <a:pt x="2436290" y="2559368"/>
                    <a:pt x="2441052" y="2561273"/>
                  </a:cubicBezTo>
                  <a:close/>
                  <a:moveTo>
                    <a:pt x="2379140" y="2537461"/>
                  </a:moveTo>
                  <a:lnTo>
                    <a:pt x="2399143" y="2545081"/>
                  </a:lnTo>
                  <a:cubicBezTo>
                    <a:pt x="2403905" y="2546986"/>
                    <a:pt x="2405810" y="2551749"/>
                    <a:pt x="2403905" y="2556511"/>
                  </a:cubicBezTo>
                  <a:cubicBezTo>
                    <a:pt x="2402953" y="2559368"/>
                    <a:pt x="2400095" y="2561274"/>
                    <a:pt x="2397237" y="2562226"/>
                  </a:cubicBezTo>
                  <a:cubicBezTo>
                    <a:pt x="2395332" y="2561274"/>
                    <a:pt x="2393428" y="2561274"/>
                    <a:pt x="2392475" y="2561274"/>
                  </a:cubicBezTo>
                  <a:lnTo>
                    <a:pt x="2372472" y="2553653"/>
                  </a:lnTo>
                  <a:cubicBezTo>
                    <a:pt x="2367710" y="2551749"/>
                    <a:pt x="2365805" y="2546986"/>
                    <a:pt x="2367710" y="2542224"/>
                  </a:cubicBezTo>
                  <a:cubicBezTo>
                    <a:pt x="2369615" y="2537461"/>
                    <a:pt x="2374378" y="2535556"/>
                    <a:pt x="2379140" y="2537461"/>
                  </a:cubicBezTo>
                  <a:close/>
                  <a:moveTo>
                    <a:pt x="2316274" y="2512695"/>
                  </a:moveTo>
                  <a:lnTo>
                    <a:pt x="2336277" y="2520315"/>
                  </a:lnTo>
                  <a:cubicBezTo>
                    <a:pt x="2341039" y="2522220"/>
                    <a:pt x="2342944" y="2526983"/>
                    <a:pt x="2341039" y="2531745"/>
                  </a:cubicBezTo>
                  <a:cubicBezTo>
                    <a:pt x="2340087" y="2534602"/>
                    <a:pt x="2337229" y="2536508"/>
                    <a:pt x="2334371" y="2537460"/>
                  </a:cubicBezTo>
                  <a:cubicBezTo>
                    <a:pt x="2332467" y="2537460"/>
                    <a:pt x="2331514" y="2537460"/>
                    <a:pt x="2329609" y="2536508"/>
                  </a:cubicBezTo>
                  <a:lnTo>
                    <a:pt x="2309606" y="2528888"/>
                  </a:lnTo>
                  <a:cubicBezTo>
                    <a:pt x="2304844" y="2526983"/>
                    <a:pt x="2302939" y="2522220"/>
                    <a:pt x="2304844" y="2517458"/>
                  </a:cubicBezTo>
                  <a:cubicBezTo>
                    <a:pt x="2306749" y="2512695"/>
                    <a:pt x="2311512" y="2510790"/>
                    <a:pt x="2316274" y="2512695"/>
                  </a:cubicBezTo>
                  <a:close/>
                  <a:moveTo>
                    <a:pt x="2687749" y="2498408"/>
                  </a:moveTo>
                  <a:cubicBezTo>
                    <a:pt x="2692512" y="2500313"/>
                    <a:pt x="2694417" y="2505076"/>
                    <a:pt x="2692512" y="2509838"/>
                  </a:cubicBezTo>
                  <a:lnTo>
                    <a:pt x="2684892" y="2529840"/>
                  </a:lnTo>
                  <a:cubicBezTo>
                    <a:pt x="2683939" y="2532698"/>
                    <a:pt x="2681081" y="2534603"/>
                    <a:pt x="2678224" y="2535555"/>
                  </a:cubicBezTo>
                  <a:cubicBezTo>
                    <a:pt x="2676319" y="2535555"/>
                    <a:pt x="2675367" y="2534603"/>
                    <a:pt x="2673462" y="2534603"/>
                  </a:cubicBezTo>
                  <a:cubicBezTo>
                    <a:pt x="2668699" y="2532698"/>
                    <a:pt x="2666794" y="2527936"/>
                    <a:pt x="2668699" y="2523173"/>
                  </a:cubicBezTo>
                  <a:lnTo>
                    <a:pt x="2676319" y="2503171"/>
                  </a:lnTo>
                  <a:cubicBezTo>
                    <a:pt x="2678224" y="2498408"/>
                    <a:pt x="2682987" y="2496503"/>
                    <a:pt x="2687749" y="2498408"/>
                  </a:cubicBezTo>
                  <a:close/>
                  <a:moveTo>
                    <a:pt x="2253410" y="2488883"/>
                  </a:moveTo>
                  <a:lnTo>
                    <a:pt x="2273412" y="2496503"/>
                  </a:lnTo>
                  <a:cubicBezTo>
                    <a:pt x="2278175" y="2498408"/>
                    <a:pt x="2280080" y="2503171"/>
                    <a:pt x="2278175" y="2507933"/>
                  </a:cubicBezTo>
                  <a:cubicBezTo>
                    <a:pt x="2277222" y="2510790"/>
                    <a:pt x="2274365" y="2512696"/>
                    <a:pt x="2271507" y="2513648"/>
                  </a:cubicBezTo>
                  <a:cubicBezTo>
                    <a:pt x="2270555" y="2513648"/>
                    <a:pt x="2268650" y="2513648"/>
                    <a:pt x="2266745" y="2512696"/>
                  </a:cubicBezTo>
                  <a:lnTo>
                    <a:pt x="2246743" y="2505076"/>
                  </a:lnTo>
                  <a:cubicBezTo>
                    <a:pt x="2241980" y="2503171"/>
                    <a:pt x="2240075" y="2498408"/>
                    <a:pt x="2241980" y="2493646"/>
                  </a:cubicBezTo>
                  <a:cubicBezTo>
                    <a:pt x="2243885" y="2488883"/>
                    <a:pt x="2248647" y="2486978"/>
                    <a:pt x="2253410" y="2488883"/>
                  </a:cubicBezTo>
                  <a:close/>
                  <a:moveTo>
                    <a:pt x="2191497" y="2465070"/>
                  </a:moveTo>
                  <a:lnTo>
                    <a:pt x="2211499" y="2472690"/>
                  </a:lnTo>
                  <a:cubicBezTo>
                    <a:pt x="2216262" y="2474595"/>
                    <a:pt x="2218167" y="2479358"/>
                    <a:pt x="2216262" y="2484120"/>
                  </a:cubicBezTo>
                  <a:cubicBezTo>
                    <a:pt x="2215309" y="2486977"/>
                    <a:pt x="2212452" y="2488883"/>
                    <a:pt x="2209594" y="2489835"/>
                  </a:cubicBezTo>
                  <a:cubicBezTo>
                    <a:pt x="2207689" y="2489835"/>
                    <a:pt x="2205784" y="2489835"/>
                    <a:pt x="2204832" y="2488883"/>
                  </a:cubicBezTo>
                  <a:lnTo>
                    <a:pt x="2184830" y="2481263"/>
                  </a:lnTo>
                  <a:cubicBezTo>
                    <a:pt x="2180067" y="2479358"/>
                    <a:pt x="2178162" y="2474595"/>
                    <a:pt x="2180067" y="2469833"/>
                  </a:cubicBezTo>
                  <a:cubicBezTo>
                    <a:pt x="2181972" y="2465070"/>
                    <a:pt x="2186734" y="2463165"/>
                    <a:pt x="2191497" y="2465070"/>
                  </a:cubicBezTo>
                  <a:close/>
                  <a:moveTo>
                    <a:pt x="2128632" y="2442211"/>
                  </a:moveTo>
                  <a:lnTo>
                    <a:pt x="2148634" y="2449831"/>
                  </a:lnTo>
                  <a:cubicBezTo>
                    <a:pt x="2153397" y="2451736"/>
                    <a:pt x="2155302" y="2456499"/>
                    <a:pt x="2153397" y="2461261"/>
                  </a:cubicBezTo>
                  <a:cubicBezTo>
                    <a:pt x="2152444" y="2464118"/>
                    <a:pt x="2149587" y="2466024"/>
                    <a:pt x="2146730" y="2466976"/>
                  </a:cubicBezTo>
                  <a:cubicBezTo>
                    <a:pt x="2144824" y="2466976"/>
                    <a:pt x="2142919" y="2466976"/>
                    <a:pt x="2141967" y="2466024"/>
                  </a:cubicBezTo>
                  <a:lnTo>
                    <a:pt x="2121965" y="2458403"/>
                  </a:lnTo>
                  <a:cubicBezTo>
                    <a:pt x="2117202" y="2456499"/>
                    <a:pt x="2115297" y="2451736"/>
                    <a:pt x="2117202" y="2446974"/>
                  </a:cubicBezTo>
                  <a:cubicBezTo>
                    <a:pt x="2119107" y="2442211"/>
                    <a:pt x="2123869" y="2440306"/>
                    <a:pt x="2128632" y="2442211"/>
                  </a:cubicBezTo>
                  <a:close/>
                  <a:moveTo>
                    <a:pt x="2711562" y="2435543"/>
                  </a:moveTo>
                  <a:cubicBezTo>
                    <a:pt x="2716325" y="2437448"/>
                    <a:pt x="2718230" y="2442211"/>
                    <a:pt x="2716325" y="2446973"/>
                  </a:cubicBezTo>
                  <a:lnTo>
                    <a:pt x="2708705" y="2466976"/>
                  </a:lnTo>
                  <a:cubicBezTo>
                    <a:pt x="2707752" y="2469833"/>
                    <a:pt x="2704894" y="2471738"/>
                    <a:pt x="2702037" y="2472690"/>
                  </a:cubicBezTo>
                  <a:cubicBezTo>
                    <a:pt x="2700132" y="2472690"/>
                    <a:pt x="2699180" y="2472690"/>
                    <a:pt x="2697275" y="2471738"/>
                  </a:cubicBezTo>
                  <a:cubicBezTo>
                    <a:pt x="2692512" y="2469833"/>
                    <a:pt x="2690607" y="2465070"/>
                    <a:pt x="2692512" y="2460308"/>
                  </a:cubicBezTo>
                  <a:lnTo>
                    <a:pt x="2700132" y="2440305"/>
                  </a:lnTo>
                  <a:cubicBezTo>
                    <a:pt x="2702037" y="2435543"/>
                    <a:pt x="2706800" y="2433638"/>
                    <a:pt x="2711562" y="2435543"/>
                  </a:cubicBezTo>
                  <a:close/>
                  <a:moveTo>
                    <a:pt x="2065767" y="2420303"/>
                  </a:moveTo>
                  <a:lnTo>
                    <a:pt x="2085770" y="2427923"/>
                  </a:lnTo>
                  <a:cubicBezTo>
                    <a:pt x="2090532" y="2429828"/>
                    <a:pt x="2092437" y="2434590"/>
                    <a:pt x="2090532" y="2439353"/>
                  </a:cubicBezTo>
                  <a:cubicBezTo>
                    <a:pt x="2089579" y="2442211"/>
                    <a:pt x="2086722" y="2444115"/>
                    <a:pt x="2083865" y="2445068"/>
                  </a:cubicBezTo>
                  <a:cubicBezTo>
                    <a:pt x="2081959" y="2444115"/>
                    <a:pt x="2080054" y="2444115"/>
                    <a:pt x="2079102" y="2443163"/>
                  </a:cubicBezTo>
                  <a:lnTo>
                    <a:pt x="2059099" y="2436496"/>
                  </a:lnTo>
                  <a:cubicBezTo>
                    <a:pt x="2054337" y="2434590"/>
                    <a:pt x="2052432" y="2429828"/>
                    <a:pt x="2054337" y="2425065"/>
                  </a:cubicBezTo>
                  <a:cubicBezTo>
                    <a:pt x="2056242" y="2420303"/>
                    <a:pt x="2061004" y="2418398"/>
                    <a:pt x="2065767" y="2420303"/>
                  </a:cubicBezTo>
                  <a:close/>
                  <a:moveTo>
                    <a:pt x="2000997" y="2397443"/>
                  </a:moveTo>
                  <a:lnTo>
                    <a:pt x="2021000" y="2404111"/>
                  </a:lnTo>
                  <a:cubicBezTo>
                    <a:pt x="2025762" y="2406016"/>
                    <a:pt x="2027667" y="2410778"/>
                    <a:pt x="2026715" y="2415541"/>
                  </a:cubicBezTo>
                  <a:cubicBezTo>
                    <a:pt x="2025762" y="2418398"/>
                    <a:pt x="2022905" y="2420303"/>
                    <a:pt x="2020047" y="2421256"/>
                  </a:cubicBezTo>
                  <a:cubicBezTo>
                    <a:pt x="2019095" y="2422208"/>
                    <a:pt x="2017190" y="2421256"/>
                    <a:pt x="2015285" y="2421256"/>
                  </a:cubicBezTo>
                  <a:lnTo>
                    <a:pt x="1995282" y="2414588"/>
                  </a:lnTo>
                  <a:cubicBezTo>
                    <a:pt x="1990520" y="2412683"/>
                    <a:pt x="1988615" y="2407921"/>
                    <a:pt x="1989567" y="2403158"/>
                  </a:cubicBezTo>
                  <a:cubicBezTo>
                    <a:pt x="1991472" y="2398396"/>
                    <a:pt x="1996235" y="2396491"/>
                    <a:pt x="2000997" y="2397443"/>
                  </a:cubicBezTo>
                  <a:close/>
                  <a:moveTo>
                    <a:pt x="1937180" y="2376488"/>
                  </a:moveTo>
                  <a:cubicBezTo>
                    <a:pt x="1943847" y="2378393"/>
                    <a:pt x="1950515" y="2381251"/>
                    <a:pt x="1957182" y="2383156"/>
                  </a:cubicBezTo>
                  <a:cubicBezTo>
                    <a:pt x="1961945" y="2385061"/>
                    <a:pt x="1963850" y="2389823"/>
                    <a:pt x="1962897" y="2393633"/>
                  </a:cubicBezTo>
                  <a:cubicBezTo>
                    <a:pt x="1961945" y="2396491"/>
                    <a:pt x="1959087" y="2398396"/>
                    <a:pt x="1956230" y="2399348"/>
                  </a:cubicBezTo>
                  <a:cubicBezTo>
                    <a:pt x="1955277" y="2400301"/>
                    <a:pt x="1954325" y="2400301"/>
                    <a:pt x="1952420" y="2399348"/>
                  </a:cubicBezTo>
                  <a:cubicBezTo>
                    <a:pt x="1945752" y="2397443"/>
                    <a:pt x="1939085" y="2394586"/>
                    <a:pt x="1932417" y="2392681"/>
                  </a:cubicBezTo>
                  <a:cubicBezTo>
                    <a:pt x="1927655" y="2390776"/>
                    <a:pt x="1925750" y="2386013"/>
                    <a:pt x="1926702" y="2382203"/>
                  </a:cubicBezTo>
                  <a:cubicBezTo>
                    <a:pt x="1928607" y="2377441"/>
                    <a:pt x="1933370" y="2375536"/>
                    <a:pt x="1937180" y="2376488"/>
                  </a:cubicBezTo>
                  <a:close/>
                  <a:moveTo>
                    <a:pt x="2735374" y="2372678"/>
                  </a:moveTo>
                  <a:cubicBezTo>
                    <a:pt x="2740137" y="2374583"/>
                    <a:pt x="2742042" y="2379345"/>
                    <a:pt x="2740137" y="2384108"/>
                  </a:cubicBezTo>
                  <a:lnTo>
                    <a:pt x="2732517" y="2404111"/>
                  </a:lnTo>
                  <a:cubicBezTo>
                    <a:pt x="2731564" y="2406968"/>
                    <a:pt x="2728706" y="2408873"/>
                    <a:pt x="2725849" y="2409826"/>
                  </a:cubicBezTo>
                  <a:cubicBezTo>
                    <a:pt x="2723944" y="2409826"/>
                    <a:pt x="2722992" y="2409826"/>
                    <a:pt x="2721087" y="2408873"/>
                  </a:cubicBezTo>
                  <a:cubicBezTo>
                    <a:pt x="2716324" y="2406968"/>
                    <a:pt x="2714419" y="2402205"/>
                    <a:pt x="2716324" y="2397443"/>
                  </a:cubicBezTo>
                  <a:lnTo>
                    <a:pt x="2723944" y="2377440"/>
                  </a:lnTo>
                  <a:cubicBezTo>
                    <a:pt x="2725849" y="2372678"/>
                    <a:pt x="2730612" y="2370773"/>
                    <a:pt x="2735374" y="2372678"/>
                  </a:cubicBezTo>
                  <a:close/>
                  <a:moveTo>
                    <a:pt x="1873362" y="2355533"/>
                  </a:moveTo>
                  <a:cubicBezTo>
                    <a:pt x="1880029" y="2357438"/>
                    <a:pt x="1886697" y="2359343"/>
                    <a:pt x="1893364" y="2362201"/>
                  </a:cubicBezTo>
                  <a:cubicBezTo>
                    <a:pt x="1898127" y="2364106"/>
                    <a:pt x="1900032" y="2368868"/>
                    <a:pt x="1899079" y="2372678"/>
                  </a:cubicBezTo>
                  <a:cubicBezTo>
                    <a:pt x="1898127" y="2375536"/>
                    <a:pt x="1895269" y="2377441"/>
                    <a:pt x="1892412" y="2378393"/>
                  </a:cubicBezTo>
                  <a:cubicBezTo>
                    <a:pt x="1891459" y="2379346"/>
                    <a:pt x="1890507" y="2379346"/>
                    <a:pt x="1888602" y="2378393"/>
                  </a:cubicBezTo>
                  <a:cubicBezTo>
                    <a:pt x="1881934" y="2376488"/>
                    <a:pt x="1875267" y="2374583"/>
                    <a:pt x="1868599" y="2371726"/>
                  </a:cubicBezTo>
                  <a:cubicBezTo>
                    <a:pt x="1863837" y="2370773"/>
                    <a:pt x="1861932" y="2365058"/>
                    <a:pt x="1862884" y="2361248"/>
                  </a:cubicBezTo>
                  <a:cubicBezTo>
                    <a:pt x="1863837" y="2356486"/>
                    <a:pt x="1869552" y="2354581"/>
                    <a:pt x="1873362" y="2355533"/>
                  </a:cubicBezTo>
                  <a:close/>
                  <a:moveTo>
                    <a:pt x="2747757" y="2339341"/>
                  </a:moveTo>
                  <a:lnTo>
                    <a:pt x="2752327" y="2340864"/>
                  </a:lnTo>
                  <a:lnTo>
                    <a:pt x="2755377" y="2342199"/>
                  </a:lnTo>
                  <a:close/>
                  <a:moveTo>
                    <a:pt x="1809545" y="2337435"/>
                  </a:moveTo>
                  <a:lnTo>
                    <a:pt x="1829547" y="2343150"/>
                  </a:lnTo>
                  <a:cubicBezTo>
                    <a:pt x="1834310" y="2344103"/>
                    <a:pt x="1837167" y="2348865"/>
                    <a:pt x="1835262" y="2353628"/>
                  </a:cubicBezTo>
                  <a:cubicBezTo>
                    <a:pt x="1834310" y="2356485"/>
                    <a:pt x="1831452" y="2359343"/>
                    <a:pt x="1828595" y="2359343"/>
                  </a:cubicBezTo>
                  <a:cubicBezTo>
                    <a:pt x="1827642" y="2359343"/>
                    <a:pt x="1826690" y="2359343"/>
                    <a:pt x="1824785" y="2359343"/>
                  </a:cubicBezTo>
                  <a:lnTo>
                    <a:pt x="1804782" y="2353628"/>
                  </a:lnTo>
                  <a:cubicBezTo>
                    <a:pt x="1800020" y="2352675"/>
                    <a:pt x="1798115" y="2346960"/>
                    <a:pt x="1799067" y="2343150"/>
                  </a:cubicBezTo>
                  <a:cubicBezTo>
                    <a:pt x="1800020" y="2338388"/>
                    <a:pt x="1805735" y="2336483"/>
                    <a:pt x="1809545" y="2337435"/>
                  </a:cubicBezTo>
                  <a:close/>
                  <a:moveTo>
                    <a:pt x="1745727" y="2316480"/>
                  </a:moveTo>
                  <a:cubicBezTo>
                    <a:pt x="1752394" y="2318385"/>
                    <a:pt x="1759062" y="2320290"/>
                    <a:pt x="1765729" y="2323148"/>
                  </a:cubicBezTo>
                  <a:cubicBezTo>
                    <a:pt x="1770492" y="2324100"/>
                    <a:pt x="1772397" y="2329815"/>
                    <a:pt x="1771444" y="2333625"/>
                  </a:cubicBezTo>
                  <a:cubicBezTo>
                    <a:pt x="1770492" y="2336483"/>
                    <a:pt x="1767634" y="2339340"/>
                    <a:pt x="1764777" y="2339340"/>
                  </a:cubicBezTo>
                  <a:cubicBezTo>
                    <a:pt x="1763824" y="2340293"/>
                    <a:pt x="1762872" y="2340293"/>
                    <a:pt x="1760967" y="2339340"/>
                  </a:cubicBezTo>
                  <a:cubicBezTo>
                    <a:pt x="1754299" y="2337435"/>
                    <a:pt x="1747632" y="2335530"/>
                    <a:pt x="1740964" y="2332673"/>
                  </a:cubicBezTo>
                  <a:cubicBezTo>
                    <a:pt x="1736202" y="2330768"/>
                    <a:pt x="1734297" y="2326005"/>
                    <a:pt x="1735249" y="2322195"/>
                  </a:cubicBezTo>
                  <a:cubicBezTo>
                    <a:pt x="1737154" y="2317433"/>
                    <a:pt x="1741917" y="2315528"/>
                    <a:pt x="1745727" y="2316480"/>
                  </a:cubicBezTo>
                  <a:close/>
                  <a:moveTo>
                    <a:pt x="2759187" y="2310766"/>
                  </a:moveTo>
                  <a:cubicBezTo>
                    <a:pt x="2763950" y="2312671"/>
                    <a:pt x="2765855" y="2317433"/>
                    <a:pt x="2763950" y="2322196"/>
                  </a:cubicBezTo>
                  <a:lnTo>
                    <a:pt x="2756330" y="2342199"/>
                  </a:lnTo>
                  <a:lnTo>
                    <a:pt x="2752327" y="2340864"/>
                  </a:lnTo>
                  <a:lnTo>
                    <a:pt x="2740137" y="2335531"/>
                  </a:lnTo>
                  <a:lnTo>
                    <a:pt x="2747757" y="2315528"/>
                  </a:lnTo>
                  <a:cubicBezTo>
                    <a:pt x="2749662" y="2310766"/>
                    <a:pt x="2754425" y="2308861"/>
                    <a:pt x="2759187" y="2310766"/>
                  </a:cubicBezTo>
                  <a:close/>
                  <a:moveTo>
                    <a:pt x="1681910" y="2296478"/>
                  </a:moveTo>
                  <a:lnTo>
                    <a:pt x="1701912" y="2303146"/>
                  </a:lnTo>
                  <a:cubicBezTo>
                    <a:pt x="1706675" y="2305051"/>
                    <a:pt x="1708580" y="2309813"/>
                    <a:pt x="1707627" y="2313623"/>
                  </a:cubicBezTo>
                  <a:cubicBezTo>
                    <a:pt x="1706675" y="2316481"/>
                    <a:pt x="1703817" y="2318386"/>
                    <a:pt x="1700960" y="2319338"/>
                  </a:cubicBezTo>
                  <a:cubicBezTo>
                    <a:pt x="1700007" y="2319338"/>
                    <a:pt x="1699055" y="2319338"/>
                    <a:pt x="1697150" y="2319338"/>
                  </a:cubicBezTo>
                  <a:lnTo>
                    <a:pt x="1677147" y="2312671"/>
                  </a:lnTo>
                  <a:cubicBezTo>
                    <a:pt x="1672385" y="2310766"/>
                    <a:pt x="1670480" y="2306003"/>
                    <a:pt x="1671432" y="2302193"/>
                  </a:cubicBezTo>
                  <a:cubicBezTo>
                    <a:pt x="1673337" y="2297431"/>
                    <a:pt x="1678100" y="2295526"/>
                    <a:pt x="1681910" y="2296478"/>
                  </a:cubicBezTo>
                  <a:close/>
                  <a:moveTo>
                    <a:pt x="1619044" y="2274570"/>
                  </a:moveTo>
                  <a:lnTo>
                    <a:pt x="1639047" y="2281238"/>
                  </a:lnTo>
                  <a:cubicBezTo>
                    <a:pt x="1643809" y="2283143"/>
                    <a:pt x="1645714" y="2287905"/>
                    <a:pt x="1644762" y="2291715"/>
                  </a:cubicBezTo>
                  <a:cubicBezTo>
                    <a:pt x="1643809" y="2294573"/>
                    <a:pt x="1640952" y="2296478"/>
                    <a:pt x="1638094" y="2297430"/>
                  </a:cubicBezTo>
                  <a:cubicBezTo>
                    <a:pt x="1637142" y="2298383"/>
                    <a:pt x="1635237" y="2298383"/>
                    <a:pt x="1633332" y="2298383"/>
                  </a:cubicBezTo>
                  <a:lnTo>
                    <a:pt x="1613329" y="2291715"/>
                  </a:lnTo>
                  <a:cubicBezTo>
                    <a:pt x="1608567" y="2289810"/>
                    <a:pt x="1606662" y="2285048"/>
                    <a:pt x="1607614" y="2280285"/>
                  </a:cubicBezTo>
                  <a:cubicBezTo>
                    <a:pt x="1609519" y="2275523"/>
                    <a:pt x="1614282" y="2273618"/>
                    <a:pt x="1619044" y="2274570"/>
                  </a:cubicBezTo>
                  <a:close/>
                  <a:moveTo>
                    <a:pt x="1557132" y="2251711"/>
                  </a:moveTo>
                  <a:cubicBezTo>
                    <a:pt x="1563799" y="2254568"/>
                    <a:pt x="1570467" y="2256474"/>
                    <a:pt x="1577134" y="2259331"/>
                  </a:cubicBezTo>
                  <a:cubicBezTo>
                    <a:pt x="1581897" y="2261236"/>
                    <a:pt x="1583802" y="2265999"/>
                    <a:pt x="1581897" y="2270761"/>
                  </a:cubicBezTo>
                  <a:cubicBezTo>
                    <a:pt x="1580945" y="2273618"/>
                    <a:pt x="1578087" y="2275524"/>
                    <a:pt x="1575229" y="2276476"/>
                  </a:cubicBezTo>
                  <a:cubicBezTo>
                    <a:pt x="1573324" y="2276476"/>
                    <a:pt x="1572372" y="2276476"/>
                    <a:pt x="1570467" y="2275524"/>
                  </a:cubicBezTo>
                  <a:cubicBezTo>
                    <a:pt x="1563799" y="2272666"/>
                    <a:pt x="1557132" y="2270761"/>
                    <a:pt x="1550465" y="2267904"/>
                  </a:cubicBezTo>
                  <a:cubicBezTo>
                    <a:pt x="1545702" y="2265999"/>
                    <a:pt x="1543797" y="2261236"/>
                    <a:pt x="1545702" y="2256474"/>
                  </a:cubicBezTo>
                  <a:cubicBezTo>
                    <a:pt x="1547607" y="2251711"/>
                    <a:pt x="1552370" y="2249806"/>
                    <a:pt x="1557132" y="2251711"/>
                  </a:cubicBezTo>
                  <a:close/>
                  <a:moveTo>
                    <a:pt x="2782999" y="2247900"/>
                  </a:moveTo>
                  <a:cubicBezTo>
                    <a:pt x="2787762" y="2249805"/>
                    <a:pt x="2789667" y="2254567"/>
                    <a:pt x="2787762" y="2259330"/>
                  </a:cubicBezTo>
                  <a:lnTo>
                    <a:pt x="2780142" y="2279333"/>
                  </a:lnTo>
                  <a:cubicBezTo>
                    <a:pt x="2779189" y="2282190"/>
                    <a:pt x="2776331" y="2284095"/>
                    <a:pt x="2773474" y="2285048"/>
                  </a:cubicBezTo>
                  <a:cubicBezTo>
                    <a:pt x="2771569" y="2285048"/>
                    <a:pt x="2770617" y="2284095"/>
                    <a:pt x="2768712" y="2284095"/>
                  </a:cubicBezTo>
                  <a:cubicBezTo>
                    <a:pt x="2763949" y="2282190"/>
                    <a:pt x="2762044" y="2277428"/>
                    <a:pt x="2763949" y="2272665"/>
                  </a:cubicBezTo>
                  <a:lnTo>
                    <a:pt x="2771569" y="2252662"/>
                  </a:lnTo>
                  <a:cubicBezTo>
                    <a:pt x="2773474" y="2247900"/>
                    <a:pt x="2778237" y="2245995"/>
                    <a:pt x="2782999" y="2247900"/>
                  </a:cubicBezTo>
                  <a:close/>
                  <a:moveTo>
                    <a:pt x="1494267" y="2228850"/>
                  </a:moveTo>
                  <a:cubicBezTo>
                    <a:pt x="1500934" y="2231708"/>
                    <a:pt x="1507602" y="2233612"/>
                    <a:pt x="1514270" y="2236470"/>
                  </a:cubicBezTo>
                  <a:cubicBezTo>
                    <a:pt x="1519032" y="2238375"/>
                    <a:pt x="1520937" y="2243137"/>
                    <a:pt x="1519032" y="2247900"/>
                  </a:cubicBezTo>
                  <a:cubicBezTo>
                    <a:pt x="1518079" y="2250758"/>
                    <a:pt x="1515222" y="2252662"/>
                    <a:pt x="1512365" y="2253615"/>
                  </a:cubicBezTo>
                  <a:cubicBezTo>
                    <a:pt x="1510459" y="2253615"/>
                    <a:pt x="1509507" y="2253615"/>
                    <a:pt x="1507602" y="2252662"/>
                  </a:cubicBezTo>
                  <a:cubicBezTo>
                    <a:pt x="1500934" y="2249805"/>
                    <a:pt x="1494267" y="2247900"/>
                    <a:pt x="1487599" y="2245042"/>
                  </a:cubicBezTo>
                  <a:cubicBezTo>
                    <a:pt x="1482837" y="2243137"/>
                    <a:pt x="1480932" y="2238375"/>
                    <a:pt x="1482837" y="2233612"/>
                  </a:cubicBezTo>
                  <a:cubicBezTo>
                    <a:pt x="1484742" y="2228850"/>
                    <a:pt x="1489504" y="2226945"/>
                    <a:pt x="1494267" y="2228850"/>
                  </a:cubicBezTo>
                  <a:close/>
                  <a:moveTo>
                    <a:pt x="1431402" y="2205038"/>
                  </a:moveTo>
                  <a:lnTo>
                    <a:pt x="1451405" y="2212658"/>
                  </a:lnTo>
                  <a:cubicBezTo>
                    <a:pt x="1456167" y="2214563"/>
                    <a:pt x="1458072" y="2219325"/>
                    <a:pt x="1456167" y="2224088"/>
                  </a:cubicBezTo>
                  <a:cubicBezTo>
                    <a:pt x="1455215" y="2226946"/>
                    <a:pt x="1452357" y="2228850"/>
                    <a:pt x="1449500" y="2229803"/>
                  </a:cubicBezTo>
                  <a:cubicBezTo>
                    <a:pt x="1448547" y="2229803"/>
                    <a:pt x="1446642" y="2228850"/>
                    <a:pt x="1444737" y="2228850"/>
                  </a:cubicBezTo>
                  <a:lnTo>
                    <a:pt x="1424734" y="2221230"/>
                  </a:lnTo>
                  <a:cubicBezTo>
                    <a:pt x="1419972" y="2219325"/>
                    <a:pt x="1418067" y="2214563"/>
                    <a:pt x="1419972" y="2209800"/>
                  </a:cubicBezTo>
                  <a:cubicBezTo>
                    <a:pt x="1421877" y="2205038"/>
                    <a:pt x="1426640" y="2203133"/>
                    <a:pt x="1431402" y="2205038"/>
                  </a:cubicBezTo>
                  <a:close/>
                  <a:moveTo>
                    <a:pt x="2806812" y="2185036"/>
                  </a:moveTo>
                  <a:cubicBezTo>
                    <a:pt x="2811575" y="2186941"/>
                    <a:pt x="2813480" y="2191704"/>
                    <a:pt x="2811575" y="2196466"/>
                  </a:cubicBezTo>
                  <a:lnTo>
                    <a:pt x="2803955" y="2216468"/>
                  </a:lnTo>
                  <a:cubicBezTo>
                    <a:pt x="2803002" y="2219326"/>
                    <a:pt x="2800144" y="2221231"/>
                    <a:pt x="2797287" y="2222183"/>
                  </a:cubicBezTo>
                  <a:cubicBezTo>
                    <a:pt x="2795382" y="2222183"/>
                    <a:pt x="2793477" y="2222183"/>
                    <a:pt x="2792525" y="2221231"/>
                  </a:cubicBezTo>
                  <a:cubicBezTo>
                    <a:pt x="2787762" y="2219326"/>
                    <a:pt x="2785857" y="2214563"/>
                    <a:pt x="2787762" y="2209801"/>
                  </a:cubicBezTo>
                  <a:lnTo>
                    <a:pt x="2795382" y="2189799"/>
                  </a:lnTo>
                  <a:cubicBezTo>
                    <a:pt x="2797287" y="2185036"/>
                    <a:pt x="2802050" y="2183131"/>
                    <a:pt x="2806812" y="2185036"/>
                  </a:cubicBezTo>
                  <a:close/>
                  <a:moveTo>
                    <a:pt x="1369489" y="2178368"/>
                  </a:moveTo>
                  <a:cubicBezTo>
                    <a:pt x="1376157" y="2181226"/>
                    <a:pt x="1382824" y="2184083"/>
                    <a:pt x="1389492" y="2186941"/>
                  </a:cubicBezTo>
                  <a:cubicBezTo>
                    <a:pt x="1394254" y="2188846"/>
                    <a:pt x="1396159" y="2193608"/>
                    <a:pt x="1394254" y="2198371"/>
                  </a:cubicBezTo>
                  <a:cubicBezTo>
                    <a:pt x="1393302" y="2201228"/>
                    <a:pt x="1390444" y="2203133"/>
                    <a:pt x="1388539" y="2203133"/>
                  </a:cubicBezTo>
                  <a:cubicBezTo>
                    <a:pt x="1386634" y="2204086"/>
                    <a:pt x="1384729" y="2204086"/>
                    <a:pt x="1382824" y="2203133"/>
                  </a:cubicBezTo>
                  <a:cubicBezTo>
                    <a:pt x="1376157" y="2200276"/>
                    <a:pt x="1369489" y="2197418"/>
                    <a:pt x="1362821" y="2194561"/>
                  </a:cubicBezTo>
                  <a:cubicBezTo>
                    <a:pt x="1358059" y="2192655"/>
                    <a:pt x="1356154" y="2187893"/>
                    <a:pt x="1358059" y="2183130"/>
                  </a:cubicBezTo>
                  <a:cubicBezTo>
                    <a:pt x="1359964" y="2178368"/>
                    <a:pt x="1364727" y="2176463"/>
                    <a:pt x="1369489" y="2178368"/>
                  </a:cubicBezTo>
                  <a:close/>
                  <a:moveTo>
                    <a:pt x="1308530" y="2152650"/>
                  </a:moveTo>
                  <a:cubicBezTo>
                    <a:pt x="1315197" y="2155508"/>
                    <a:pt x="1321865" y="2158365"/>
                    <a:pt x="1327580" y="2161223"/>
                  </a:cubicBezTo>
                  <a:cubicBezTo>
                    <a:pt x="1332342" y="2163128"/>
                    <a:pt x="1334247" y="2167890"/>
                    <a:pt x="1332342" y="2172653"/>
                  </a:cubicBezTo>
                  <a:cubicBezTo>
                    <a:pt x="1331390" y="2175510"/>
                    <a:pt x="1328533" y="2177415"/>
                    <a:pt x="1326628" y="2177415"/>
                  </a:cubicBezTo>
                  <a:cubicBezTo>
                    <a:pt x="1324722" y="2178367"/>
                    <a:pt x="1322817" y="2178367"/>
                    <a:pt x="1320912" y="2177415"/>
                  </a:cubicBezTo>
                  <a:cubicBezTo>
                    <a:pt x="1314245" y="2174558"/>
                    <a:pt x="1307578" y="2171700"/>
                    <a:pt x="1301862" y="2168842"/>
                  </a:cubicBezTo>
                  <a:cubicBezTo>
                    <a:pt x="1297100" y="2166937"/>
                    <a:pt x="1295195" y="2162175"/>
                    <a:pt x="1297100" y="2157412"/>
                  </a:cubicBezTo>
                  <a:cubicBezTo>
                    <a:pt x="1299005" y="2152650"/>
                    <a:pt x="1303767" y="2150745"/>
                    <a:pt x="1308530" y="2152650"/>
                  </a:cubicBezTo>
                  <a:close/>
                  <a:moveTo>
                    <a:pt x="1248522" y="2125981"/>
                  </a:moveTo>
                  <a:cubicBezTo>
                    <a:pt x="1255189" y="2128838"/>
                    <a:pt x="1260904" y="2131696"/>
                    <a:pt x="1267572" y="2134553"/>
                  </a:cubicBezTo>
                  <a:cubicBezTo>
                    <a:pt x="1272334" y="2136458"/>
                    <a:pt x="1274239" y="2141221"/>
                    <a:pt x="1271382" y="2145983"/>
                  </a:cubicBezTo>
                  <a:cubicBezTo>
                    <a:pt x="1270429" y="2148841"/>
                    <a:pt x="1267572" y="2150746"/>
                    <a:pt x="1265667" y="2150746"/>
                  </a:cubicBezTo>
                  <a:cubicBezTo>
                    <a:pt x="1263762" y="2150746"/>
                    <a:pt x="1261857" y="2150746"/>
                    <a:pt x="1259952" y="2149793"/>
                  </a:cubicBezTo>
                  <a:cubicBezTo>
                    <a:pt x="1253284" y="2146936"/>
                    <a:pt x="1246617" y="2144078"/>
                    <a:pt x="1240902" y="2141221"/>
                  </a:cubicBezTo>
                  <a:cubicBezTo>
                    <a:pt x="1236139" y="2139316"/>
                    <a:pt x="1235187" y="2133601"/>
                    <a:pt x="1237092" y="2129791"/>
                  </a:cubicBezTo>
                  <a:cubicBezTo>
                    <a:pt x="1238997" y="2125028"/>
                    <a:pt x="1244712" y="2124076"/>
                    <a:pt x="1248522" y="2125981"/>
                  </a:cubicBezTo>
                  <a:close/>
                  <a:moveTo>
                    <a:pt x="2829672" y="2122171"/>
                  </a:moveTo>
                  <a:cubicBezTo>
                    <a:pt x="2834434" y="2124076"/>
                    <a:pt x="2836340" y="2128838"/>
                    <a:pt x="2834434" y="2133601"/>
                  </a:cubicBezTo>
                  <a:lnTo>
                    <a:pt x="2826815" y="2153604"/>
                  </a:lnTo>
                  <a:cubicBezTo>
                    <a:pt x="2825862" y="2156461"/>
                    <a:pt x="2823005" y="2158366"/>
                    <a:pt x="2820147" y="2159318"/>
                  </a:cubicBezTo>
                  <a:cubicBezTo>
                    <a:pt x="2819194" y="2159318"/>
                    <a:pt x="2817290" y="2159318"/>
                    <a:pt x="2815384" y="2158366"/>
                  </a:cubicBezTo>
                  <a:cubicBezTo>
                    <a:pt x="2810622" y="2156461"/>
                    <a:pt x="2808717" y="2151699"/>
                    <a:pt x="2810622" y="2146936"/>
                  </a:cubicBezTo>
                  <a:lnTo>
                    <a:pt x="2818242" y="2126933"/>
                  </a:lnTo>
                  <a:cubicBezTo>
                    <a:pt x="2820147" y="2122171"/>
                    <a:pt x="2824909" y="2120266"/>
                    <a:pt x="2829672" y="2122171"/>
                  </a:cubicBezTo>
                  <a:close/>
                  <a:moveTo>
                    <a:pt x="1188514" y="2096453"/>
                  </a:moveTo>
                  <a:cubicBezTo>
                    <a:pt x="1195182" y="2099311"/>
                    <a:pt x="1200897" y="2103121"/>
                    <a:pt x="1207564" y="2105978"/>
                  </a:cubicBezTo>
                  <a:cubicBezTo>
                    <a:pt x="1212327" y="2107883"/>
                    <a:pt x="1213279" y="2113598"/>
                    <a:pt x="1211374" y="2117408"/>
                  </a:cubicBezTo>
                  <a:cubicBezTo>
                    <a:pt x="1210422" y="2120266"/>
                    <a:pt x="1207564" y="2121218"/>
                    <a:pt x="1205659" y="2122171"/>
                  </a:cubicBezTo>
                  <a:cubicBezTo>
                    <a:pt x="1203754" y="2122171"/>
                    <a:pt x="1200897" y="2122171"/>
                    <a:pt x="1199944" y="2121218"/>
                  </a:cubicBezTo>
                  <a:cubicBezTo>
                    <a:pt x="1193277" y="2118361"/>
                    <a:pt x="1187562" y="2114551"/>
                    <a:pt x="1180894" y="2111693"/>
                  </a:cubicBezTo>
                  <a:cubicBezTo>
                    <a:pt x="1177084" y="2109788"/>
                    <a:pt x="1175179" y="2104073"/>
                    <a:pt x="1177084" y="2100263"/>
                  </a:cubicBezTo>
                  <a:cubicBezTo>
                    <a:pt x="1178989" y="2096453"/>
                    <a:pt x="1184704" y="2094548"/>
                    <a:pt x="1188514" y="2096453"/>
                  </a:cubicBezTo>
                  <a:close/>
                  <a:moveTo>
                    <a:pt x="1128507" y="2065973"/>
                  </a:moveTo>
                  <a:cubicBezTo>
                    <a:pt x="1135175" y="2068831"/>
                    <a:pt x="1140890" y="2072641"/>
                    <a:pt x="1147557" y="2075498"/>
                  </a:cubicBezTo>
                  <a:cubicBezTo>
                    <a:pt x="1151367" y="2077403"/>
                    <a:pt x="1153272" y="2083118"/>
                    <a:pt x="1151367" y="2086928"/>
                  </a:cubicBezTo>
                  <a:cubicBezTo>
                    <a:pt x="1150415" y="2089786"/>
                    <a:pt x="1147557" y="2090738"/>
                    <a:pt x="1145652" y="2091691"/>
                  </a:cubicBezTo>
                  <a:cubicBezTo>
                    <a:pt x="1143747" y="2092643"/>
                    <a:pt x="1141842" y="2091691"/>
                    <a:pt x="1139937" y="2090738"/>
                  </a:cubicBezTo>
                  <a:cubicBezTo>
                    <a:pt x="1133270" y="2087881"/>
                    <a:pt x="1127555" y="2084071"/>
                    <a:pt x="1120887" y="2081213"/>
                  </a:cubicBezTo>
                  <a:cubicBezTo>
                    <a:pt x="1117077" y="2079308"/>
                    <a:pt x="1115172" y="2073593"/>
                    <a:pt x="1117077" y="2069783"/>
                  </a:cubicBezTo>
                  <a:cubicBezTo>
                    <a:pt x="1118982" y="2065973"/>
                    <a:pt x="1124697" y="2064068"/>
                    <a:pt x="1128507" y="2065973"/>
                  </a:cubicBezTo>
                  <a:close/>
                  <a:moveTo>
                    <a:pt x="2853485" y="2059305"/>
                  </a:moveTo>
                  <a:cubicBezTo>
                    <a:pt x="2858247" y="2061210"/>
                    <a:pt x="2860153" y="2065973"/>
                    <a:pt x="2858247" y="2070735"/>
                  </a:cubicBezTo>
                  <a:lnTo>
                    <a:pt x="2850628" y="2090738"/>
                  </a:lnTo>
                  <a:cubicBezTo>
                    <a:pt x="2849675" y="2093595"/>
                    <a:pt x="2846818" y="2095500"/>
                    <a:pt x="2843960" y="2096453"/>
                  </a:cubicBezTo>
                  <a:cubicBezTo>
                    <a:pt x="2842055" y="2096453"/>
                    <a:pt x="2841103" y="2096453"/>
                    <a:pt x="2839197" y="2095500"/>
                  </a:cubicBezTo>
                  <a:cubicBezTo>
                    <a:pt x="2834435" y="2093595"/>
                    <a:pt x="2832530" y="2088833"/>
                    <a:pt x="2834435" y="2084070"/>
                  </a:cubicBezTo>
                  <a:lnTo>
                    <a:pt x="2842055" y="2064067"/>
                  </a:lnTo>
                  <a:cubicBezTo>
                    <a:pt x="2843960" y="2059305"/>
                    <a:pt x="2848722" y="2057400"/>
                    <a:pt x="2853485" y="2059305"/>
                  </a:cubicBezTo>
                  <a:close/>
                  <a:moveTo>
                    <a:pt x="1068499" y="2034540"/>
                  </a:moveTo>
                  <a:cubicBezTo>
                    <a:pt x="1074214" y="2038350"/>
                    <a:pt x="1080882" y="2041208"/>
                    <a:pt x="1086597" y="2045018"/>
                  </a:cubicBezTo>
                  <a:cubicBezTo>
                    <a:pt x="1090407" y="2046923"/>
                    <a:pt x="1092312" y="2052638"/>
                    <a:pt x="1090407" y="2056448"/>
                  </a:cubicBezTo>
                  <a:cubicBezTo>
                    <a:pt x="1089454" y="2058353"/>
                    <a:pt x="1086597" y="2060258"/>
                    <a:pt x="1084692" y="2061210"/>
                  </a:cubicBezTo>
                  <a:cubicBezTo>
                    <a:pt x="1084692" y="2061210"/>
                    <a:pt x="1081834" y="2061210"/>
                    <a:pt x="1079929" y="2060258"/>
                  </a:cubicBezTo>
                  <a:cubicBezTo>
                    <a:pt x="1073262" y="2056448"/>
                    <a:pt x="1067547" y="2053590"/>
                    <a:pt x="1060879" y="2049780"/>
                  </a:cubicBezTo>
                  <a:cubicBezTo>
                    <a:pt x="1057069" y="2047875"/>
                    <a:pt x="1055164" y="2042160"/>
                    <a:pt x="1057069" y="2038350"/>
                  </a:cubicBezTo>
                  <a:cubicBezTo>
                    <a:pt x="1058974" y="2034540"/>
                    <a:pt x="1064689" y="2032635"/>
                    <a:pt x="1068499" y="2034540"/>
                  </a:cubicBezTo>
                  <a:close/>
                  <a:moveTo>
                    <a:pt x="1012302" y="2002156"/>
                  </a:moveTo>
                  <a:cubicBezTo>
                    <a:pt x="1018017" y="2005966"/>
                    <a:pt x="1024684" y="2008823"/>
                    <a:pt x="1030399" y="2012633"/>
                  </a:cubicBezTo>
                  <a:cubicBezTo>
                    <a:pt x="1034209" y="2014538"/>
                    <a:pt x="1036114" y="2020253"/>
                    <a:pt x="1033257" y="2024063"/>
                  </a:cubicBezTo>
                  <a:cubicBezTo>
                    <a:pt x="1032304" y="2025968"/>
                    <a:pt x="1029447" y="2027873"/>
                    <a:pt x="1027542" y="2027873"/>
                  </a:cubicBezTo>
                  <a:cubicBezTo>
                    <a:pt x="1025637" y="2028826"/>
                    <a:pt x="1023732" y="2027873"/>
                    <a:pt x="1021827" y="2026921"/>
                  </a:cubicBezTo>
                  <a:cubicBezTo>
                    <a:pt x="1015159" y="2023111"/>
                    <a:pt x="1009444" y="2020253"/>
                    <a:pt x="1003729" y="2016443"/>
                  </a:cubicBezTo>
                  <a:cubicBezTo>
                    <a:pt x="999919" y="2013586"/>
                    <a:pt x="998015" y="2008823"/>
                    <a:pt x="1000872" y="2005013"/>
                  </a:cubicBezTo>
                  <a:cubicBezTo>
                    <a:pt x="1003729" y="2001203"/>
                    <a:pt x="1008492" y="1999298"/>
                    <a:pt x="1012302" y="2002156"/>
                  </a:cubicBezTo>
                  <a:close/>
                  <a:moveTo>
                    <a:pt x="2876344" y="1997393"/>
                  </a:moveTo>
                  <a:cubicBezTo>
                    <a:pt x="2881106" y="1999298"/>
                    <a:pt x="2883012" y="2004061"/>
                    <a:pt x="2881106" y="2008823"/>
                  </a:cubicBezTo>
                  <a:lnTo>
                    <a:pt x="2873487" y="2028826"/>
                  </a:lnTo>
                  <a:cubicBezTo>
                    <a:pt x="2872534" y="2031683"/>
                    <a:pt x="2869677" y="2033588"/>
                    <a:pt x="2866819" y="2034541"/>
                  </a:cubicBezTo>
                  <a:cubicBezTo>
                    <a:pt x="2865867" y="2033588"/>
                    <a:pt x="2863962" y="2033588"/>
                    <a:pt x="2862056" y="2033588"/>
                  </a:cubicBezTo>
                  <a:cubicBezTo>
                    <a:pt x="2857294" y="2031683"/>
                    <a:pt x="2855389" y="2026921"/>
                    <a:pt x="2857294" y="2022158"/>
                  </a:cubicBezTo>
                  <a:lnTo>
                    <a:pt x="2864914" y="2002155"/>
                  </a:lnTo>
                  <a:cubicBezTo>
                    <a:pt x="2866819" y="1997393"/>
                    <a:pt x="2871581" y="1995488"/>
                    <a:pt x="2876344" y="1997393"/>
                  </a:cubicBezTo>
                  <a:close/>
                  <a:moveTo>
                    <a:pt x="954200" y="1966913"/>
                  </a:moveTo>
                  <a:cubicBezTo>
                    <a:pt x="959915" y="1970723"/>
                    <a:pt x="966582" y="1974533"/>
                    <a:pt x="972297" y="1978343"/>
                  </a:cubicBezTo>
                  <a:cubicBezTo>
                    <a:pt x="976107" y="1981200"/>
                    <a:pt x="978012" y="1985963"/>
                    <a:pt x="975155" y="1989773"/>
                  </a:cubicBezTo>
                  <a:cubicBezTo>
                    <a:pt x="974202" y="1991678"/>
                    <a:pt x="971345" y="1993583"/>
                    <a:pt x="969440" y="1993583"/>
                  </a:cubicBezTo>
                  <a:cubicBezTo>
                    <a:pt x="968487" y="1994535"/>
                    <a:pt x="965630" y="1994535"/>
                    <a:pt x="963725" y="1992630"/>
                  </a:cubicBezTo>
                  <a:cubicBezTo>
                    <a:pt x="958010" y="1988820"/>
                    <a:pt x="951342" y="1985010"/>
                    <a:pt x="945627" y="1981200"/>
                  </a:cubicBezTo>
                  <a:cubicBezTo>
                    <a:pt x="941817" y="1978343"/>
                    <a:pt x="939912" y="1973580"/>
                    <a:pt x="942770" y="1969770"/>
                  </a:cubicBezTo>
                  <a:cubicBezTo>
                    <a:pt x="945627" y="1965960"/>
                    <a:pt x="950390" y="1964055"/>
                    <a:pt x="954200" y="1966913"/>
                  </a:cubicBezTo>
                  <a:close/>
                  <a:moveTo>
                    <a:pt x="2900157" y="1934528"/>
                  </a:moveTo>
                  <a:cubicBezTo>
                    <a:pt x="2904919" y="1936433"/>
                    <a:pt x="2906825" y="1941195"/>
                    <a:pt x="2904919" y="1945958"/>
                  </a:cubicBezTo>
                  <a:lnTo>
                    <a:pt x="2897300" y="1965961"/>
                  </a:lnTo>
                  <a:cubicBezTo>
                    <a:pt x="2896347" y="1968818"/>
                    <a:pt x="2893490" y="1970723"/>
                    <a:pt x="2890632" y="1971675"/>
                  </a:cubicBezTo>
                  <a:cubicBezTo>
                    <a:pt x="2888727" y="1970723"/>
                    <a:pt x="2886822" y="1970723"/>
                    <a:pt x="2885869" y="1970723"/>
                  </a:cubicBezTo>
                  <a:cubicBezTo>
                    <a:pt x="2881107" y="1968818"/>
                    <a:pt x="2879202" y="1964055"/>
                    <a:pt x="2881107" y="1959293"/>
                  </a:cubicBezTo>
                  <a:lnTo>
                    <a:pt x="2888727" y="1939290"/>
                  </a:lnTo>
                  <a:cubicBezTo>
                    <a:pt x="2890632" y="1934528"/>
                    <a:pt x="2895394" y="1932623"/>
                    <a:pt x="2900157" y="1934528"/>
                  </a:cubicBezTo>
                  <a:close/>
                  <a:moveTo>
                    <a:pt x="898954" y="1930717"/>
                  </a:moveTo>
                  <a:cubicBezTo>
                    <a:pt x="904669" y="1934528"/>
                    <a:pt x="910384" y="1938337"/>
                    <a:pt x="917052" y="1942148"/>
                  </a:cubicBezTo>
                  <a:cubicBezTo>
                    <a:pt x="920862" y="1945005"/>
                    <a:pt x="921814" y="1949767"/>
                    <a:pt x="919909" y="1954530"/>
                  </a:cubicBezTo>
                  <a:cubicBezTo>
                    <a:pt x="918957" y="1956435"/>
                    <a:pt x="917052" y="1957387"/>
                    <a:pt x="914194" y="1958340"/>
                  </a:cubicBezTo>
                  <a:cubicBezTo>
                    <a:pt x="911337" y="1959292"/>
                    <a:pt x="909432" y="1959292"/>
                    <a:pt x="907527" y="1957387"/>
                  </a:cubicBezTo>
                  <a:cubicBezTo>
                    <a:pt x="901812" y="1953578"/>
                    <a:pt x="895144" y="1949767"/>
                    <a:pt x="889430" y="1945958"/>
                  </a:cubicBezTo>
                  <a:cubicBezTo>
                    <a:pt x="885619" y="1943100"/>
                    <a:pt x="884666" y="1938337"/>
                    <a:pt x="886572" y="1933575"/>
                  </a:cubicBezTo>
                  <a:cubicBezTo>
                    <a:pt x="889430" y="1929765"/>
                    <a:pt x="894191" y="1928812"/>
                    <a:pt x="898954" y="1930717"/>
                  </a:cubicBezTo>
                  <a:close/>
                  <a:moveTo>
                    <a:pt x="844662" y="1894524"/>
                  </a:moveTo>
                  <a:cubicBezTo>
                    <a:pt x="850377" y="1898333"/>
                    <a:pt x="856092" y="1902143"/>
                    <a:pt x="861807" y="1905953"/>
                  </a:cubicBezTo>
                  <a:cubicBezTo>
                    <a:pt x="865617" y="1908811"/>
                    <a:pt x="866570" y="1913574"/>
                    <a:pt x="863712" y="1918336"/>
                  </a:cubicBezTo>
                  <a:cubicBezTo>
                    <a:pt x="862759" y="1920241"/>
                    <a:pt x="860854" y="1921193"/>
                    <a:pt x="857997" y="1922146"/>
                  </a:cubicBezTo>
                  <a:cubicBezTo>
                    <a:pt x="855139" y="1922146"/>
                    <a:pt x="853234" y="1922146"/>
                    <a:pt x="851329" y="1921193"/>
                  </a:cubicBezTo>
                  <a:cubicBezTo>
                    <a:pt x="845614" y="1917383"/>
                    <a:pt x="839899" y="1913574"/>
                    <a:pt x="834184" y="1908811"/>
                  </a:cubicBezTo>
                  <a:cubicBezTo>
                    <a:pt x="830374" y="1905953"/>
                    <a:pt x="829422" y="1901191"/>
                    <a:pt x="832279" y="1896428"/>
                  </a:cubicBezTo>
                  <a:cubicBezTo>
                    <a:pt x="835137" y="1892618"/>
                    <a:pt x="839899" y="1891666"/>
                    <a:pt x="844662" y="1894524"/>
                  </a:cubicBezTo>
                  <a:close/>
                  <a:moveTo>
                    <a:pt x="2923017" y="1871663"/>
                  </a:moveTo>
                  <a:cubicBezTo>
                    <a:pt x="2927780" y="1873568"/>
                    <a:pt x="2929684" y="1878330"/>
                    <a:pt x="2927780" y="1883093"/>
                  </a:cubicBezTo>
                  <a:lnTo>
                    <a:pt x="2920159" y="1903096"/>
                  </a:lnTo>
                  <a:cubicBezTo>
                    <a:pt x="2919207" y="1905953"/>
                    <a:pt x="2916349" y="1907858"/>
                    <a:pt x="2913492" y="1908811"/>
                  </a:cubicBezTo>
                  <a:cubicBezTo>
                    <a:pt x="2911587" y="1907858"/>
                    <a:pt x="2910634" y="1907858"/>
                    <a:pt x="2908730" y="1907858"/>
                  </a:cubicBezTo>
                  <a:cubicBezTo>
                    <a:pt x="2903967" y="1905953"/>
                    <a:pt x="2902062" y="1901191"/>
                    <a:pt x="2903967" y="1896428"/>
                  </a:cubicBezTo>
                  <a:lnTo>
                    <a:pt x="2911587" y="1876425"/>
                  </a:lnTo>
                  <a:cubicBezTo>
                    <a:pt x="2913492" y="1871663"/>
                    <a:pt x="2918255" y="1869758"/>
                    <a:pt x="2923017" y="1871663"/>
                  </a:cubicBezTo>
                  <a:close/>
                  <a:moveTo>
                    <a:pt x="789417" y="1856424"/>
                  </a:moveTo>
                  <a:cubicBezTo>
                    <a:pt x="795132" y="1860233"/>
                    <a:pt x="800847" y="1864996"/>
                    <a:pt x="806562" y="1868806"/>
                  </a:cubicBezTo>
                  <a:cubicBezTo>
                    <a:pt x="810372" y="1871663"/>
                    <a:pt x="811324" y="1877378"/>
                    <a:pt x="808467" y="1881188"/>
                  </a:cubicBezTo>
                  <a:cubicBezTo>
                    <a:pt x="807514" y="1883093"/>
                    <a:pt x="805610" y="1884046"/>
                    <a:pt x="802752" y="1884999"/>
                  </a:cubicBezTo>
                  <a:cubicBezTo>
                    <a:pt x="800847" y="1884999"/>
                    <a:pt x="797989" y="1884046"/>
                    <a:pt x="796085" y="1883093"/>
                  </a:cubicBezTo>
                  <a:cubicBezTo>
                    <a:pt x="790370" y="1879283"/>
                    <a:pt x="784654" y="1874521"/>
                    <a:pt x="778939" y="1870711"/>
                  </a:cubicBezTo>
                  <a:cubicBezTo>
                    <a:pt x="775129" y="1867853"/>
                    <a:pt x="774177" y="1862138"/>
                    <a:pt x="777035" y="1858328"/>
                  </a:cubicBezTo>
                  <a:cubicBezTo>
                    <a:pt x="779892" y="1854518"/>
                    <a:pt x="785607" y="1853566"/>
                    <a:pt x="789417" y="1856424"/>
                  </a:cubicBezTo>
                  <a:close/>
                  <a:moveTo>
                    <a:pt x="735125" y="1817370"/>
                  </a:moveTo>
                  <a:cubicBezTo>
                    <a:pt x="740840" y="1821180"/>
                    <a:pt x="746555" y="1825943"/>
                    <a:pt x="752270" y="1829753"/>
                  </a:cubicBezTo>
                  <a:cubicBezTo>
                    <a:pt x="756080" y="1832611"/>
                    <a:pt x="757033" y="1838325"/>
                    <a:pt x="754175" y="1842136"/>
                  </a:cubicBezTo>
                  <a:cubicBezTo>
                    <a:pt x="753222" y="1844041"/>
                    <a:pt x="751317" y="1844993"/>
                    <a:pt x="749412" y="1844993"/>
                  </a:cubicBezTo>
                  <a:cubicBezTo>
                    <a:pt x="746555" y="1845945"/>
                    <a:pt x="743697" y="1844993"/>
                    <a:pt x="741792" y="1844041"/>
                  </a:cubicBezTo>
                  <a:cubicBezTo>
                    <a:pt x="736077" y="1840230"/>
                    <a:pt x="730362" y="1835468"/>
                    <a:pt x="724648" y="1831658"/>
                  </a:cubicBezTo>
                  <a:cubicBezTo>
                    <a:pt x="720837" y="1828800"/>
                    <a:pt x="719885" y="1823086"/>
                    <a:pt x="722742" y="1819275"/>
                  </a:cubicBezTo>
                  <a:cubicBezTo>
                    <a:pt x="725600" y="1815466"/>
                    <a:pt x="731315" y="1814513"/>
                    <a:pt x="735125" y="1817370"/>
                  </a:cubicBezTo>
                  <a:close/>
                  <a:moveTo>
                    <a:pt x="2945877" y="1808798"/>
                  </a:moveTo>
                  <a:cubicBezTo>
                    <a:pt x="2950640" y="1810703"/>
                    <a:pt x="2952544" y="1815466"/>
                    <a:pt x="2950640" y="1820228"/>
                  </a:cubicBezTo>
                  <a:lnTo>
                    <a:pt x="2943019" y="1840230"/>
                  </a:lnTo>
                  <a:cubicBezTo>
                    <a:pt x="2942067" y="1843088"/>
                    <a:pt x="2939209" y="1844993"/>
                    <a:pt x="2936352" y="1845945"/>
                  </a:cubicBezTo>
                  <a:cubicBezTo>
                    <a:pt x="2934447" y="1844993"/>
                    <a:pt x="2933494" y="1844993"/>
                    <a:pt x="2931590" y="1844993"/>
                  </a:cubicBezTo>
                  <a:cubicBezTo>
                    <a:pt x="2926827" y="1843088"/>
                    <a:pt x="2924922" y="1838325"/>
                    <a:pt x="2926827" y="1833563"/>
                  </a:cubicBezTo>
                  <a:lnTo>
                    <a:pt x="2934447" y="1813561"/>
                  </a:lnTo>
                  <a:cubicBezTo>
                    <a:pt x="2936352" y="1808798"/>
                    <a:pt x="2941115" y="1806893"/>
                    <a:pt x="2945877" y="1808798"/>
                  </a:cubicBezTo>
                  <a:close/>
                  <a:moveTo>
                    <a:pt x="680832" y="1775461"/>
                  </a:moveTo>
                  <a:cubicBezTo>
                    <a:pt x="686547" y="1779270"/>
                    <a:pt x="692262" y="1784033"/>
                    <a:pt x="697977" y="1787843"/>
                  </a:cubicBezTo>
                  <a:cubicBezTo>
                    <a:pt x="701787" y="1790700"/>
                    <a:pt x="702739" y="1796415"/>
                    <a:pt x="699882" y="1800225"/>
                  </a:cubicBezTo>
                  <a:cubicBezTo>
                    <a:pt x="698930" y="1802130"/>
                    <a:pt x="697024" y="1803083"/>
                    <a:pt x="695120" y="1803083"/>
                  </a:cubicBezTo>
                  <a:cubicBezTo>
                    <a:pt x="692262" y="1805940"/>
                    <a:pt x="690357" y="1804988"/>
                    <a:pt x="687499" y="1803083"/>
                  </a:cubicBezTo>
                  <a:cubicBezTo>
                    <a:pt x="681784" y="1798320"/>
                    <a:pt x="676070" y="1794511"/>
                    <a:pt x="670354" y="1789748"/>
                  </a:cubicBezTo>
                  <a:cubicBezTo>
                    <a:pt x="666545" y="1786890"/>
                    <a:pt x="665592" y="1781175"/>
                    <a:pt x="668449" y="1777365"/>
                  </a:cubicBezTo>
                  <a:cubicBezTo>
                    <a:pt x="671307" y="1773555"/>
                    <a:pt x="677022" y="1772603"/>
                    <a:pt x="680832" y="1775461"/>
                  </a:cubicBezTo>
                  <a:close/>
                  <a:moveTo>
                    <a:pt x="2968737" y="1744980"/>
                  </a:moveTo>
                  <a:cubicBezTo>
                    <a:pt x="2973500" y="1746885"/>
                    <a:pt x="2975405" y="1751648"/>
                    <a:pt x="2973500" y="1756410"/>
                  </a:cubicBezTo>
                  <a:lnTo>
                    <a:pt x="2965880" y="1776413"/>
                  </a:lnTo>
                  <a:cubicBezTo>
                    <a:pt x="2964927" y="1779270"/>
                    <a:pt x="2962069" y="1781175"/>
                    <a:pt x="2959212" y="1782128"/>
                  </a:cubicBezTo>
                  <a:cubicBezTo>
                    <a:pt x="2957307" y="1782128"/>
                    <a:pt x="2955402" y="1782128"/>
                    <a:pt x="2954450" y="1781175"/>
                  </a:cubicBezTo>
                  <a:cubicBezTo>
                    <a:pt x="2949687" y="1779270"/>
                    <a:pt x="2947782" y="1774508"/>
                    <a:pt x="2949687" y="1769745"/>
                  </a:cubicBezTo>
                  <a:lnTo>
                    <a:pt x="2957307" y="1749742"/>
                  </a:lnTo>
                  <a:cubicBezTo>
                    <a:pt x="2959212" y="1744980"/>
                    <a:pt x="2963975" y="1743075"/>
                    <a:pt x="2968737" y="1744980"/>
                  </a:cubicBezTo>
                  <a:close/>
                  <a:moveTo>
                    <a:pt x="628445" y="1736408"/>
                  </a:moveTo>
                  <a:lnTo>
                    <a:pt x="645590" y="1748791"/>
                  </a:lnTo>
                  <a:cubicBezTo>
                    <a:pt x="649400" y="1751649"/>
                    <a:pt x="650352" y="1757363"/>
                    <a:pt x="647495" y="1761174"/>
                  </a:cubicBezTo>
                  <a:cubicBezTo>
                    <a:pt x="646542" y="1763079"/>
                    <a:pt x="644637" y="1764031"/>
                    <a:pt x="642733" y="1764031"/>
                  </a:cubicBezTo>
                  <a:cubicBezTo>
                    <a:pt x="638922" y="1764983"/>
                    <a:pt x="637017" y="1764031"/>
                    <a:pt x="635112" y="1763079"/>
                  </a:cubicBezTo>
                  <a:lnTo>
                    <a:pt x="617967" y="1750696"/>
                  </a:lnTo>
                  <a:cubicBezTo>
                    <a:pt x="614158" y="1747838"/>
                    <a:pt x="613205" y="1742124"/>
                    <a:pt x="616062" y="1738313"/>
                  </a:cubicBezTo>
                  <a:cubicBezTo>
                    <a:pt x="618920" y="1734504"/>
                    <a:pt x="624635" y="1733551"/>
                    <a:pt x="628445" y="1736408"/>
                  </a:cubicBezTo>
                  <a:close/>
                  <a:moveTo>
                    <a:pt x="574152" y="1696403"/>
                  </a:moveTo>
                  <a:lnTo>
                    <a:pt x="591297" y="1708786"/>
                  </a:lnTo>
                  <a:cubicBezTo>
                    <a:pt x="595107" y="1711643"/>
                    <a:pt x="596059" y="1717358"/>
                    <a:pt x="593202" y="1721168"/>
                  </a:cubicBezTo>
                  <a:cubicBezTo>
                    <a:pt x="592249" y="1723074"/>
                    <a:pt x="590345" y="1724026"/>
                    <a:pt x="588439" y="1724026"/>
                  </a:cubicBezTo>
                  <a:cubicBezTo>
                    <a:pt x="585582" y="1724978"/>
                    <a:pt x="582724" y="1724978"/>
                    <a:pt x="580820" y="1723074"/>
                  </a:cubicBezTo>
                  <a:lnTo>
                    <a:pt x="563674" y="1710691"/>
                  </a:lnTo>
                  <a:cubicBezTo>
                    <a:pt x="559864" y="1707833"/>
                    <a:pt x="558913" y="1702118"/>
                    <a:pt x="561770" y="1698308"/>
                  </a:cubicBezTo>
                  <a:cubicBezTo>
                    <a:pt x="564627" y="1694499"/>
                    <a:pt x="570342" y="1693546"/>
                    <a:pt x="574152" y="1696403"/>
                  </a:cubicBezTo>
                  <a:close/>
                  <a:moveTo>
                    <a:pt x="2988740" y="1681163"/>
                  </a:moveTo>
                  <a:cubicBezTo>
                    <a:pt x="2993502" y="1683068"/>
                    <a:pt x="2995407" y="1687831"/>
                    <a:pt x="2994455" y="1692593"/>
                  </a:cubicBezTo>
                  <a:lnTo>
                    <a:pt x="2987787" y="1712596"/>
                  </a:lnTo>
                  <a:cubicBezTo>
                    <a:pt x="2986834" y="1715453"/>
                    <a:pt x="2983977" y="1717358"/>
                    <a:pt x="2981119" y="1718311"/>
                  </a:cubicBezTo>
                  <a:cubicBezTo>
                    <a:pt x="2980167" y="1719263"/>
                    <a:pt x="2978262" y="1719263"/>
                    <a:pt x="2976357" y="1718311"/>
                  </a:cubicBezTo>
                  <a:cubicBezTo>
                    <a:pt x="2971594" y="1716406"/>
                    <a:pt x="2969690" y="1711643"/>
                    <a:pt x="2970642" y="1706881"/>
                  </a:cubicBezTo>
                  <a:lnTo>
                    <a:pt x="2977309" y="1686878"/>
                  </a:lnTo>
                  <a:cubicBezTo>
                    <a:pt x="2979215" y="1682116"/>
                    <a:pt x="2983977" y="1680211"/>
                    <a:pt x="2988740" y="1681163"/>
                  </a:cubicBezTo>
                  <a:close/>
                  <a:moveTo>
                    <a:pt x="520813" y="1657350"/>
                  </a:moveTo>
                  <a:lnTo>
                    <a:pt x="537957" y="1669733"/>
                  </a:lnTo>
                  <a:cubicBezTo>
                    <a:pt x="541767" y="1672591"/>
                    <a:pt x="542720" y="1678305"/>
                    <a:pt x="539862" y="1682116"/>
                  </a:cubicBezTo>
                  <a:cubicBezTo>
                    <a:pt x="538909" y="1684021"/>
                    <a:pt x="537004" y="1684973"/>
                    <a:pt x="535099" y="1685925"/>
                  </a:cubicBezTo>
                  <a:cubicBezTo>
                    <a:pt x="531289" y="1685925"/>
                    <a:pt x="529384" y="1684973"/>
                    <a:pt x="527479" y="1684021"/>
                  </a:cubicBezTo>
                  <a:lnTo>
                    <a:pt x="510334" y="1671638"/>
                  </a:lnTo>
                  <a:cubicBezTo>
                    <a:pt x="506524" y="1668780"/>
                    <a:pt x="505572" y="1663066"/>
                    <a:pt x="508429" y="1659255"/>
                  </a:cubicBezTo>
                  <a:cubicBezTo>
                    <a:pt x="511288" y="1655446"/>
                    <a:pt x="517002" y="1654493"/>
                    <a:pt x="520813" y="1657350"/>
                  </a:cubicBezTo>
                  <a:close/>
                  <a:moveTo>
                    <a:pt x="465567" y="1618299"/>
                  </a:moveTo>
                  <a:lnTo>
                    <a:pt x="482712" y="1630681"/>
                  </a:lnTo>
                  <a:cubicBezTo>
                    <a:pt x="486522" y="1633538"/>
                    <a:pt x="487474" y="1639253"/>
                    <a:pt x="484617" y="1643063"/>
                  </a:cubicBezTo>
                  <a:cubicBezTo>
                    <a:pt x="483664" y="1644968"/>
                    <a:pt x="481760" y="1645921"/>
                    <a:pt x="478902" y="1646874"/>
                  </a:cubicBezTo>
                  <a:cubicBezTo>
                    <a:pt x="476997" y="1646874"/>
                    <a:pt x="475092" y="1645921"/>
                    <a:pt x="472236" y="1644968"/>
                  </a:cubicBezTo>
                  <a:lnTo>
                    <a:pt x="455089" y="1632586"/>
                  </a:lnTo>
                  <a:cubicBezTo>
                    <a:pt x="451279" y="1629728"/>
                    <a:pt x="450327" y="1624013"/>
                    <a:pt x="453185" y="1620203"/>
                  </a:cubicBezTo>
                  <a:cubicBezTo>
                    <a:pt x="456042" y="1616393"/>
                    <a:pt x="461757" y="1615441"/>
                    <a:pt x="465567" y="1618299"/>
                  </a:cubicBezTo>
                  <a:close/>
                  <a:moveTo>
                    <a:pt x="3011600" y="1618298"/>
                  </a:moveTo>
                  <a:cubicBezTo>
                    <a:pt x="3016362" y="1620203"/>
                    <a:pt x="3018267" y="1624966"/>
                    <a:pt x="3017315" y="1629728"/>
                  </a:cubicBezTo>
                  <a:lnTo>
                    <a:pt x="3010647" y="1649731"/>
                  </a:lnTo>
                  <a:cubicBezTo>
                    <a:pt x="3009694" y="1652588"/>
                    <a:pt x="3006837" y="1654493"/>
                    <a:pt x="3003980" y="1655446"/>
                  </a:cubicBezTo>
                  <a:cubicBezTo>
                    <a:pt x="3002075" y="1656398"/>
                    <a:pt x="3000169" y="1655446"/>
                    <a:pt x="2999217" y="1655446"/>
                  </a:cubicBezTo>
                  <a:cubicBezTo>
                    <a:pt x="2994455" y="1653541"/>
                    <a:pt x="2992550" y="1648778"/>
                    <a:pt x="2993502" y="1644016"/>
                  </a:cubicBezTo>
                  <a:lnTo>
                    <a:pt x="3000169" y="1624013"/>
                  </a:lnTo>
                  <a:cubicBezTo>
                    <a:pt x="3002075" y="1619251"/>
                    <a:pt x="3006837" y="1617346"/>
                    <a:pt x="3011600" y="1618298"/>
                  </a:cubicBezTo>
                  <a:close/>
                  <a:moveTo>
                    <a:pt x="411275" y="1579245"/>
                  </a:moveTo>
                  <a:lnTo>
                    <a:pt x="428420" y="1591628"/>
                  </a:lnTo>
                  <a:cubicBezTo>
                    <a:pt x="432230" y="1594486"/>
                    <a:pt x="433183" y="1600200"/>
                    <a:pt x="430325" y="1604011"/>
                  </a:cubicBezTo>
                  <a:cubicBezTo>
                    <a:pt x="429372" y="1605916"/>
                    <a:pt x="427467" y="1606868"/>
                    <a:pt x="424610" y="1607820"/>
                  </a:cubicBezTo>
                  <a:cubicBezTo>
                    <a:pt x="422705" y="1607820"/>
                    <a:pt x="419847" y="1607820"/>
                    <a:pt x="417942" y="1605916"/>
                  </a:cubicBezTo>
                  <a:lnTo>
                    <a:pt x="400797" y="1593533"/>
                  </a:lnTo>
                  <a:cubicBezTo>
                    <a:pt x="396987" y="1590675"/>
                    <a:pt x="396036" y="1584961"/>
                    <a:pt x="398892" y="1581150"/>
                  </a:cubicBezTo>
                  <a:cubicBezTo>
                    <a:pt x="401750" y="1577341"/>
                    <a:pt x="407465" y="1576388"/>
                    <a:pt x="411275" y="1579245"/>
                  </a:cubicBezTo>
                  <a:close/>
                  <a:moveTo>
                    <a:pt x="3032554" y="1555433"/>
                  </a:moveTo>
                  <a:cubicBezTo>
                    <a:pt x="3037317" y="1557338"/>
                    <a:pt x="3039222" y="1562101"/>
                    <a:pt x="3038269" y="1565911"/>
                  </a:cubicBezTo>
                  <a:lnTo>
                    <a:pt x="3031602" y="1585913"/>
                  </a:lnTo>
                  <a:cubicBezTo>
                    <a:pt x="3030649" y="1588771"/>
                    <a:pt x="3027792" y="1590676"/>
                    <a:pt x="3024934" y="1591628"/>
                  </a:cubicBezTo>
                  <a:cubicBezTo>
                    <a:pt x="3023982" y="1592581"/>
                    <a:pt x="3022077" y="1592581"/>
                    <a:pt x="3021124" y="1591628"/>
                  </a:cubicBezTo>
                  <a:cubicBezTo>
                    <a:pt x="3016362" y="1589723"/>
                    <a:pt x="3014457" y="1584961"/>
                    <a:pt x="3015409" y="1581151"/>
                  </a:cubicBezTo>
                  <a:lnTo>
                    <a:pt x="3022077" y="1561148"/>
                  </a:lnTo>
                  <a:cubicBezTo>
                    <a:pt x="3023982" y="1556386"/>
                    <a:pt x="3028744" y="1554481"/>
                    <a:pt x="3032554" y="1555433"/>
                  </a:cubicBezTo>
                  <a:close/>
                  <a:moveTo>
                    <a:pt x="356982" y="1541145"/>
                  </a:moveTo>
                  <a:lnTo>
                    <a:pt x="374127" y="1553528"/>
                  </a:lnTo>
                  <a:cubicBezTo>
                    <a:pt x="377937" y="1556386"/>
                    <a:pt x="378889" y="1561148"/>
                    <a:pt x="376032" y="1565911"/>
                  </a:cubicBezTo>
                  <a:cubicBezTo>
                    <a:pt x="375079" y="1567816"/>
                    <a:pt x="373174" y="1568768"/>
                    <a:pt x="370317" y="1569720"/>
                  </a:cubicBezTo>
                  <a:cubicBezTo>
                    <a:pt x="367459" y="1569720"/>
                    <a:pt x="365554" y="1568768"/>
                    <a:pt x="363649" y="1567816"/>
                  </a:cubicBezTo>
                  <a:lnTo>
                    <a:pt x="346504" y="1555433"/>
                  </a:lnTo>
                  <a:cubicBezTo>
                    <a:pt x="342696" y="1552575"/>
                    <a:pt x="341742" y="1547813"/>
                    <a:pt x="344599" y="1543050"/>
                  </a:cubicBezTo>
                  <a:cubicBezTo>
                    <a:pt x="347457" y="1539241"/>
                    <a:pt x="352220" y="1538288"/>
                    <a:pt x="356982" y="1541145"/>
                  </a:cubicBezTo>
                  <a:close/>
                  <a:moveTo>
                    <a:pt x="301737" y="1503045"/>
                  </a:moveTo>
                  <a:lnTo>
                    <a:pt x="318882" y="1515428"/>
                  </a:lnTo>
                  <a:cubicBezTo>
                    <a:pt x="322692" y="1518286"/>
                    <a:pt x="323645" y="1523048"/>
                    <a:pt x="320787" y="1527811"/>
                  </a:cubicBezTo>
                  <a:cubicBezTo>
                    <a:pt x="319834" y="1529716"/>
                    <a:pt x="317929" y="1530668"/>
                    <a:pt x="315072" y="1531620"/>
                  </a:cubicBezTo>
                  <a:cubicBezTo>
                    <a:pt x="312214" y="1531620"/>
                    <a:pt x="310309" y="1530668"/>
                    <a:pt x="308404" y="1529716"/>
                  </a:cubicBezTo>
                  <a:lnTo>
                    <a:pt x="291259" y="1517333"/>
                  </a:lnTo>
                  <a:cubicBezTo>
                    <a:pt x="287449" y="1514475"/>
                    <a:pt x="286497" y="1509713"/>
                    <a:pt x="289355" y="1504950"/>
                  </a:cubicBezTo>
                  <a:cubicBezTo>
                    <a:pt x="292212" y="1501141"/>
                    <a:pt x="296974" y="1500188"/>
                    <a:pt x="301737" y="1503045"/>
                  </a:cubicBezTo>
                  <a:close/>
                  <a:moveTo>
                    <a:pt x="3053509" y="1492568"/>
                  </a:moveTo>
                  <a:cubicBezTo>
                    <a:pt x="3058272" y="1494473"/>
                    <a:pt x="3060177" y="1499236"/>
                    <a:pt x="3059224" y="1503046"/>
                  </a:cubicBezTo>
                  <a:lnTo>
                    <a:pt x="3052556" y="1523048"/>
                  </a:lnTo>
                  <a:cubicBezTo>
                    <a:pt x="3051604" y="1525906"/>
                    <a:pt x="3048747" y="1527811"/>
                    <a:pt x="3045889" y="1528763"/>
                  </a:cubicBezTo>
                  <a:cubicBezTo>
                    <a:pt x="3044937" y="1528763"/>
                    <a:pt x="3043984" y="1528763"/>
                    <a:pt x="3042079" y="1528763"/>
                  </a:cubicBezTo>
                  <a:cubicBezTo>
                    <a:pt x="3037317" y="1526858"/>
                    <a:pt x="3035412" y="1522096"/>
                    <a:pt x="3036364" y="1518286"/>
                  </a:cubicBezTo>
                  <a:lnTo>
                    <a:pt x="3043031" y="1498283"/>
                  </a:lnTo>
                  <a:cubicBezTo>
                    <a:pt x="3044937" y="1493521"/>
                    <a:pt x="3049699" y="1491616"/>
                    <a:pt x="3053509" y="1492568"/>
                  </a:cubicBezTo>
                  <a:close/>
                  <a:moveTo>
                    <a:pt x="246492" y="1464945"/>
                  </a:moveTo>
                  <a:lnTo>
                    <a:pt x="263637" y="1477328"/>
                  </a:lnTo>
                  <a:cubicBezTo>
                    <a:pt x="267447" y="1480186"/>
                    <a:pt x="268399" y="1484948"/>
                    <a:pt x="265542" y="1489711"/>
                  </a:cubicBezTo>
                  <a:cubicBezTo>
                    <a:pt x="264589" y="1491616"/>
                    <a:pt x="262684" y="1492568"/>
                    <a:pt x="259827" y="1493520"/>
                  </a:cubicBezTo>
                  <a:cubicBezTo>
                    <a:pt x="256969" y="1493520"/>
                    <a:pt x="255064" y="1493520"/>
                    <a:pt x="253159" y="1491616"/>
                  </a:cubicBezTo>
                  <a:lnTo>
                    <a:pt x="236015" y="1479233"/>
                  </a:lnTo>
                  <a:cubicBezTo>
                    <a:pt x="232204" y="1476375"/>
                    <a:pt x="231252" y="1471613"/>
                    <a:pt x="234109" y="1466850"/>
                  </a:cubicBezTo>
                  <a:cubicBezTo>
                    <a:pt x="236967" y="1463041"/>
                    <a:pt x="241729" y="1462088"/>
                    <a:pt x="246492" y="1464945"/>
                  </a:cubicBezTo>
                  <a:close/>
                  <a:moveTo>
                    <a:pt x="3074464" y="1428750"/>
                  </a:moveTo>
                  <a:cubicBezTo>
                    <a:pt x="3079227" y="1430655"/>
                    <a:pt x="3081132" y="1435418"/>
                    <a:pt x="3080179" y="1439228"/>
                  </a:cubicBezTo>
                  <a:lnTo>
                    <a:pt x="3073512" y="1459230"/>
                  </a:lnTo>
                  <a:cubicBezTo>
                    <a:pt x="3072559" y="1462088"/>
                    <a:pt x="3069702" y="1463993"/>
                    <a:pt x="3066844" y="1464945"/>
                  </a:cubicBezTo>
                  <a:cubicBezTo>
                    <a:pt x="3065892" y="1465898"/>
                    <a:pt x="3064939" y="1465898"/>
                    <a:pt x="3063034" y="1464945"/>
                  </a:cubicBezTo>
                  <a:cubicBezTo>
                    <a:pt x="3058272" y="1463040"/>
                    <a:pt x="3056367" y="1458278"/>
                    <a:pt x="3057319" y="1454468"/>
                  </a:cubicBezTo>
                  <a:lnTo>
                    <a:pt x="3063987" y="1434465"/>
                  </a:lnTo>
                  <a:cubicBezTo>
                    <a:pt x="3065892" y="1429703"/>
                    <a:pt x="3070654" y="1427798"/>
                    <a:pt x="3074464" y="1428750"/>
                  </a:cubicBezTo>
                  <a:close/>
                  <a:moveTo>
                    <a:pt x="191247" y="1428750"/>
                  </a:moveTo>
                  <a:lnTo>
                    <a:pt x="209344" y="1440180"/>
                  </a:lnTo>
                  <a:cubicBezTo>
                    <a:pt x="213154" y="1443038"/>
                    <a:pt x="214107" y="1447800"/>
                    <a:pt x="211249" y="1452563"/>
                  </a:cubicBezTo>
                  <a:cubicBezTo>
                    <a:pt x="210297" y="1454468"/>
                    <a:pt x="208392" y="1455421"/>
                    <a:pt x="205534" y="1456373"/>
                  </a:cubicBezTo>
                  <a:cubicBezTo>
                    <a:pt x="201724" y="1456373"/>
                    <a:pt x="199819" y="1455421"/>
                    <a:pt x="197914" y="1454468"/>
                  </a:cubicBezTo>
                  <a:lnTo>
                    <a:pt x="180769" y="1443038"/>
                  </a:lnTo>
                  <a:cubicBezTo>
                    <a:pt x="176959" y="1440180"/>
                    <a:pt x="176007" y="1435418"/>
                    <a:pt x="178864" y="1430655"/>
                  </a:cubicBezTo>
                  <a:cubicBezTo>
                    <a:pt x="181722" y="1426846"/>
                    <a:pt x="186484" y="1425893"/>
                    <a:pt x="191247" y="1428750"/>
                  </a:cubicBezTo>
                  <a:close/>
                  <a:moveTo>
                    <a:pt x="134097" y="1391603"/>
                  </a:moveTo>
                  <a:lnTo>
                    <a:pt x="152194" y="1403033"/>
                  </a:lnTo>
                  <a:cubicBezTo>
                    <a:pt x="156004" y="1405891"/>
                    <a:pt x="156957" y="1410653"/>
                    <a:pt x="154099" y="1415416"/>
                  </a:cubicBezTo>
                  <a:cubicBezTo>
                    <a:pt x="153147" y="1417321"/>
                    <a:pt x="151242" y="1418274"/>
                    <a:pt x="148384" y="1419226"/>
                  </a:cubicBezTo>
                  <a:cubicBezTo>
                    <a:pt x="146479" y="1418274"/>
                    <a:pt x="143622" y="1418274"/>
                    <a:pt x="141717" y="1417321"/>
                  </a:cubicBezTo>
                  <a:lnTo>
                    <a:pt x="123619" y="1405891"/>
                  </a:lnTo>
                  <a:cubicBezTo>
                    <a:pt x="119809" y="1403033"/>
                    <a:pt x="118857" y="1398271"/>
                    <a:pt x="121714" y="1393508"/>
                  </a:cubicBezTo>
                  <a:cubicBezTo>
                    <a:pt x="124572" y="1389699"/>
                    <a:pt x="129334" y="1388746"/>
                    <a:pt x="134097" y="1391603"/>
                  </a:cubicBezTo>
                  <a:close/>
                  <a:moveTo>
                    <a:pt x="3094467" y="1364933"/>
                  </a:moveTo>
                  <a:cubicBezTo>
                    <a:pt x="3099230" y="1365886"/>
                    <a:pt x="3101135" y="1371601"/>
                    <a:pt x="3100182" y="1375411"/>
                  </a:cubicBezTo>
                  <a:lnTo>
                    <a:pt x="3093515" y="1395413"/>
                  </a:lnTo>
                  <a:cubicBezTo>
                    <a:pt x="3092562" y="1398271"/>
                    <a:pt x="3089705" y="1400176"/>
                    <a:pt x="3086847" y="1401128"/>
                  </a:cubicBezTo>
                  <a:cubicBezTo>
                    <a:pt x="3086847" y="1402081"/>
                    <a:pt x="3084942" y="1402081"/>
                    <a:pt x="3083037" y="1401128"/>
                  </a:cubicBezTo>
                  <a:cubicBezTo>
                    <a:pt x="3078275" y="1399223"/>
                    <a:pt x="3076370" y="1394461"/>
                    <a:pt x="3077322" y="1390651"/>
                  </a:cubicBezTo>
                  <a:lnTo>
                    <a:pt x="3083990" y="1370648"/>
                  </a:lnTo>
                  <a:cubicBezTo>
                    <a:pt x="3084942" y="1365886"/>
                    <a:pt x="3090657" y="1363981"/>
                    <a:pt x="3094467" y="1364933"/>
                  </a:cubicBezTo>
                  <a:close/>
                  <a:moveTo>
                    <a:pt x="77899" y="1353503"/>
                  </a:moveTo>
                  <a:lnTo>
                    <a:pt x="95997" y="1364933"/>
                  </a:lnTo>
                  <a:cubicBezTo>
                    <a:pt x="99806" y="1367791"/>
                    <a:pt x="100759" y="1372553"/>
                    <a:pt x="98854" y="1377316"/>
                  </a:cubicBezTo>
                  <a:cubicBezTo>
                    <a:pt x="97901" y="1379221"/>
                    <a:pt x="95997" y="1380174"/>
                    <a:pt x="93139" y="1381126"/>
                  </a:cubicBezTo>
                  <a:cubicBezTo>
                    <a:pt x="90281" y="1381126"/>
                    <a:pt x="88376" y="1381126"/>
                    <a:pt x="86472" y="1380174"/>
                  </a:cubicBezTo>
                  <a:lnTo>
                    <a:pt x="68374" y="1368743"/>
                  </a:lnTo>
                  <a:cubicBezTo>
                    <a:pt x="64564" y="1365886"/>
                    <a:pt x="63612" y="1361124"/>
                    <a:pt x="65517" y="1356361"/>
                  </a:cubicBezTo>
                  <a:cubicBezTo>
                    <a:pt x="68374" y="1352551"/>
                    <a:pt x="73137" y="1351599"/>
                    <a:pt x="77899" y="1353503"/>
                  </a:cubicBezTo>
                  <a:close/>
                  <a:moveTo>
                    <a:pt x="21702" y="1316355"/>
                  </a:moveTo>
                  <a:lnTo>
                    <a:pt x="39800" y="1327786"/>
                  </a:lnTo>
                  <a:cubicBezTo>
                    <a:pt x="43610" y="1330643"/>
                    <a:pt x="44562" y="1335405"/>
                    <a:pt x="42657" y="1340168"/>
                  </a:cubicBezTo>
                  <a:cubicBezTo>
                    <a:pt x="41705" y="1342073"/>
                    <a:pt x="39800" y="1343025"/>
                    <a:pt x="36942" y="1343978"/>
                  </a:cubicBezTo>
                  <a:cubicBezTo>
                    <a:pt x="35037" y="1344930"/>
                    <a:pt x="32180" y="1343978"/>
                    <a:pt x="30275" y="1343025"/>
                  </a:cubicBezTo>
                  <a:lnTo>
                    <a:pt x="12177" y="1331596"/>
                  </a:lnTo>
                  <a:cubicBezTo>
                    <a:pt x="8367" y="1328738"/>
                    <a:pt x="7414" y="1323975"/>
                    <a:pt x="9320" y="1319213"/>
                  </a:cubicBezTo>
                  <a:cubicBezTo>
                    <a:pt x="12177" y="1315403"/>
                    <a:pt x="16939" y="1314450"/>
                    <a:pt x="21702" y="1316355"/>
                  </a:cubicBezTo>
                  <a:close/>
                  <a:moveTo>
                    <a:pt x="3113517" y="1301115"/>
                  </a:moveTo>
                  <a:cubicBezTo>
                    <a:pt x="3118279" y="1302068"/>
                    <a:pt x="3121137" y="1306830"/>
                    <a:pt x="3119232" y="1311593"/>
                  </a:cubicBezTo>
                  <a:cubicBezTo>
                    <a:pt x="3117327" y="1318260"/>
                    <a:pt x="3115422" y="1324928"/>
                    <a:pt x="3113517" y="1331595"/>
                  </a:cubicBezTo>
                  <a:cubicBezTo>
                    <a:pt x="3112564" y="1334453"/>
                    <a:pt x="3109707" y="1337310"/>
                    <a:pt x="3106849" y="1337310"/>
                  </a:cubicBezTo>
                  <a:cubicBezTo>
                    <a:pt x="3105897" y="1338263"/>
                    <a:pt x="3104944" y="1338263"/>
                    <a:pt x="3103039" y="1337310"/>
                  </a:cubicBezTo>
                  <a:cubicBezTo>
                    <a:pt x="3098277" y="1336358"/>
                    <a:pt x="3096372" y="1330643"/>
                    <a:pt x="3097324" y="1326833"/>
                  </a:cubicBezTo>
                  <a:cubicBezTo>
                    <a:pt x="3099229" y="1320165"/>
                    <a:pt x="3101134" y="1313498"/>
                    <a:pt x="3103039" y="1306830"/>
                  </a:cubicBezTo>
                  <a:cubicBezTo>
                    <a:pt x="3103992" y="1302068"/>
                    <a:pt x="3108754" y="1300163"/>
                    <a:pt x="3113517" y="1301115"/>
                  </a:cubicBezTo>
                  <a:close/>
                  <a:moveTo>
                    <a:pt x="21702" y="1264920"/>
                  </a:moveTo>
                  <a:cubicBezTo>
                    <a:pt x="25512" y="1266825"/>
                    <a:pt x="27417" y="1272540"/>
                    <a:pt x="25512" y="1276350"/>
                  </a:cubicBezTo>
                  <a:cubicBezTo>
                    <a:pt x="21702" y="1283970"/>
                    <a:pt x="18845" y="1289685"/>
                    <a:pt x="15987" y="1295400"/>
                  </a:cubicBezTo>
                  <a:cubicBezTo>
                    <a:pt x="15035" y="1297305"/>
                    <a:pt x="12177" y="1299210"/>
                    <a:pt x="10272" y="1300163"/>
                  </a:cubicBezTo>
                  <a:cubicBezTo>
                    <a:pt x="8367" y="1300163"/>
                    <a:pt x="6462" y="1300163"/>
                    <a:pt x="4557" y="1299210"/>
                  </a:cubicBezTo>
                  <a:cubicBezTo>
                    <a:pt x="747" y="1297305"/>
                    <a:pt x="-1158" y="1291590"/>
                    <a:pt x="747" y="1287780"/>
                  </a:cubicBezTo>
                  <a:cubicBezTo>
                    <a:pt x="3605" y="1282065"/>
                    <a:pt x="6462" y="1276350"/>
                    <a:pt x="10272" y="1268730"/>
                  </a:cubicBezTo>
                  <a:cubicBezTo>
                    <a:pt x="12177" y="1264920"/>
                    <a:pt x="17892" y="1263015"/>
                    <a:pt x="21702" y="1264920"/>
                  </a:cubicBezTo>
                  <a:close/>
                  <a:moveTo>
                    <a:pt x="3133519" y="1237298"/>
                  </a:moveTo>
                  <a:cubicBezTo>
                    <a:pt x="3138282" y="1238250"/>
                    <a:pt x="3141139" y="1243013"/>
                    <a:pt x="3139234" y="1247775"/>
                  </a:cubicBezTo>
                  <a:cubicBezTo>
                    <a:pt x="3137329" y="1254443"/>
                    <a:pt x="3135424" y="1261110"/>
                    <a:pt x="3133519" y="1267778"/>
                  </a:cubicBezTo>
                  <a:cubicBezTo>
                    <a:pt x="3132567" y="1270635"/>
                    <a:pt x="3129709" y="1273493"/>
                    <a:pt x="3126852" y="1273493"/>
                  </a:cubicBezTo>
                  <a:cubicBezTo>
                    <a:pt x="3125899" y="1274445"/>
                    <a:pt x="3123994" y="1274445"/>
                    <a:pt x="3123042" y="1273493"/>
                  </a:cubicBezTo>
                  <a:cubicBezTo>
                    <a:pt x="3118279" y="1272540"/>
                    <a:pt x="3115422" y="1267778"/>
                    <a:pt x="3117327" y="1263015"/>
                  </a:cubicBezTo>
                  <a:cubicBezTo>
                    <a:pt x="3119232" y="1256348"/>
                    <a:pt x="3121137" y="1249680"/>
                    <a:pt x="3123042" y="1243013"/>
                  </a:cubicBezTo>
                  <a:cubicBezTo>
                    <a:pt x="3123994" y="1238250"/>
                    <a:pt x="3128757" y="1235393"/>
                    <a:pt x="3133519" y="1237298"/>
                  </a:cubicBezTo>
                  <a:close/>
                  <a:moveTo>
                    <a:pt x="52182" y="1204913"/>
                  </a:moveTo>
                  <a:cubicBezTo>
                    <a:pt x="55992" y="1206818"/>
                    <a:pt x="57897" y="1212533"/>
                    <a:pt x="55992" y="1216343"/>
                  </a:cubicBezTo>
                  <a:cubicBezTo>
                    <a:pt x="53135" y="1223011"/>
                    <a:pt x="49325" y="1229678"/>
                    <a:pt x="46467" y="1235393"/>
                  </a:cubicBezTo>
                  <a:cubicBezTo>
                    <a:pt x="45515" y="1238251"/>
                    <a:pt x="42657" y="1239203"/>
                    <a:pt x="40752" y="1240156"/>
                  </a:cubicBezTo>
                  <a:cubicBezTo>
                    <a:pt x="38847" y="1240156"/>
                    <a:pt x="36942" y="1240156"/>
                    <a:pt x="35037" y="1239203"/>
                  </a:cubicBezTo>
                  <a:cubicBezTo>
                    <a:pt x="31227" y="1237298"/>
                    <a:pt x="29322" y="1231583"/>
                    <a:pt x="31227" y="1227773"/>
                  </a:cubicBezTo>
                  <a:cubicBezTo>
                    <a:pt x="34085" y="1222058"/>
                    <a:pt x="36942" y="1215391"/>
                    <a:pt x="40752" y="1208723"/>
                  </a:cubicBezTo>
                  <a:cubicBezTo>
                    <a:pt x="42657" y="1204913"/>
                    <a:pt x="48372" y="1203008"/>
                    <a:pt x="52182" y="1204913"/>
                  </a:cubicBezTo>
                  <a:close/>
                  <a:moveTo>
                    <a:pt x="3151617" y="1173481"/>
                  </a:moveTo>
                  <a:cubicBezTo>
                    <a:pt x="3156380" y="1174433"/>
                    <a:pt x="3159237" y="1179196"/>
                    <a:pt x="3157332" y="1183958"/>
                  </a:cubicBezTo>
                  <a:cubicBezTo>
                    <a:pt x="3155427" y="1190626"/>
                    <a:pt x="3153522" y="1197293"/>
                    <a:pt x="3151617" y="1204913"/>
                  </a:cubicBezTo>
                  <a:cubicBezTo>
                    <a:pt x="3150665" y="1207771"/>
                    <a:pt x="3147807" y="1210628"/>
                    <a:pt x="3144950" y="1210628"/>
                  </a:cubicBezTo>
                  <a:cubicBezTo>
                    <a:pt x="3143997" y="1209676"/>
                    <a:pt x="3142092" y="1209676"/>
                    <a:pt x="3141140" y="1209676"/>
                  </a:cubicBezTo>
                  <a:cubicBezTo>
                    <a:pt x="3136377" y="1208723"/>
                    <a:pt x="3133520" y="1203961"/>
                    <a:pt x="3135425" y="1199198"/>
                  </a:cubicBezTo>
                  <a:cubicBezTo>
                    <a:pt x="3137330" y="1192531"/>
                    <a:pt x="3139235" y="1184911"/>
                    <a:pt x="3141140" y="1179196"/>
                  </a:cubicBezTo>
                  <a:cubicBezTo>
                    <a:pt x="3142092" y="1174433"/>
                    <a:pt x="3146855" y="1171576"/>
                    <a:pt x="3151617" y="1173481"/>
                  </a:cubicBezTo>
                  <a:close/>
                  <a:moveTo>
                    <a:pt x="80757" y="1144906"/>
                  </a:moveTo>
                  <a:cubicBezTo>
                    <a:pt x="85520" y="1146811"/>
                    <a:pt x="87425" y="1151573"/>
                    <a:pt x="84567" y="1156336"/>
                  </a:cubicBezTo>
                  <a:cubicBezTo>
                    <a:pt x="81710" y="1163003"/>
                    <a:pt x="78852" y="1169671"/>
                    <a:pt x="75995" y="1175386"/>
                  </a:cubicBezTo>
                  <a:cubicBezTo>
                    <a:pt x="75042" y="1178243"/>
                    <a:pt x="72185" y="1179196"/>
                    <a:pt x="70280" y="1180148"/>
                  </a:cubicBezTo>
                  <a:cubicBezTo>
                    <a:pt x="68375" y="1180148"/>
                    <a:pt x="66470" y="1180148"/>
                    <a:pt x="64565" y="1179196"/>
                  </a:cubicBezTo>
                  <a:cubicBezTo>
                    <a:pt x="59802" y="1177291"/>
                    <a:pt x="58850" y="1171576"/>
                    <a:pt x="60755" y="1167766"/>
                  </a:cubicBezTo>
                  <a:cubicBezTo>
                    <a:pt x="63612" y="1161098"/>
                    <a:pt x="66470" y="1155383"/>
                    <a:pt x="69327" y="1148716"/>
                  </a:cubicBezTo>
                  <a:cubicBezTo>
                    <a:pt x="71232" y="1143953"/>
                    <a:pt x="75995" y="1142048"/>
                    <a:pt x="80757" y="1144906"/>
                  </a:cubicBezTo>
                  <a:close/>
                  <a:moveTo>
                    <a:pt x="3166857" y="1106805"/>
                  </a:moveTo>
                  <a:cubicBezTo>
                    <a:pt x="3171620" y="1107758"/>
                    <a:pt x="3174477" y="1112520"/>
                    <a:pt x="3173525" y="1117283"/>
                  </a:cubicBezTo>
                  <a:cubicBezTo>
                    <a:pt x="3171620" y="1123950"/>
                    <a:pt x="3170668" y="1130618"/>
                    <a:pt x="3168762" y="1138238"/>
                  </a:cubicBezTo>
                  <a:cubicBezTo>
                    <a:pt x="3167810" y="1141095"/>
                    <a:pt x="3164952" y="1143953"/>
                    <a:pt x="3162095" y="1144905"/>
                  </a:cubicBezTo>
                  <a:cubicBezTo>
                    <a:pt x="3161143" y="1144905"/>
                    <a:pt x="3159237" y="1144905"/>
                    <a:pt x="3158285" y="1144905"/>
                  </a:cubicBezTo>
                  <a:cubicBezTo>
                    <a:pt x="3153522" y="1143953"/>
                    <a:pt x="3150665" y="1139191"/>
                    <a:pt x="3151618" y="1134428"/>
                  </a:cubicBezTo>
                  <a:cubicBezTo>
                    <a:pt x="3153522" y="1126808"/>
                    <a:pt x="3155427" y="1120141"/>
                    <a:pt x="3156380" y="1113473"/>
                  </a:cubicBezTo>
                  <a:cubicBezTo>
                    <a:pt x="3157332" y="1108710"/>
                    <a:pt x="3162095" y="1105853"/>
                    <a:pt x="3166857" y="1106805"/>
                  </a:cubicBezTo>
                  <a:close/>
                  <a:moveTo>
                    <a:pt x="107426" y="1082993"/>
                  </a:moveTo>
                  <a:cubicBezTo>
                    <a:pt x="112189" y="1084898"/>
                    <a:pt x="114094" y="1089660"/>
                    <a:pt x="112189" y="1094423"/>
                  </a:cubicBezTo>
                  <a:cubicBezTo>
                    <a:pt x="109331" y="1101091"/>
                    <a:pt x="106474" y="1107758"/>
                    <a:pt x="103617" y="1114425"/>
                  </a:cubicBezTo>
                  <a:cubicBezTo>
                    <a:pt x="102664" y="1117283"/>
                    <a:pt x="99806" y="1119188"/>
                    <a:pt x="97901" y="1119188"/>
                  </a:cubicBezTo>
                  <a:cubicBezTo>
                    <a:pt x="95997" y="1119188"/>
                    <a:pt x="94092" y="1119188"/>
                    <a:pt x="92187" y="1118235"/>
                  </a:cubicBezTo>
                  <a:cubicBezTo>
                    <a:pt x="87424" y="1116331"/>
                    <a:pt x="85519" y="1111568"/>
                    <a:pt x="87424" y="1106806"/>
                  </a:cubicBezTo>
                  <a:cubicBezTo>
                    <a:pt x="90281" y="1100138"/>
                    <a:pt x="93139" y="1094423"/>
                    <a:pt x="95997" y="1087756"/>
                  </a:cubicBezTo>
                  <a:cubicBezTo>
                    <a:pt x="97901" y="1082993"/>
                    <a:pt x="102664" y="1081088"/>
                    <a:pt x="107426" y="1082993"/>
                  </a:cubicBezTo>
                  <a:close/>
                  <a:moveTo>
                    <a:pt x="3180192" y="1042035"/>
                  </a:moveTo>
                  <a:cubicBezTo>
                    <a:pt x="3184954" y="1042988"/>
                    <a:pt x="3187812" y="1047750"/>
                    <a:pt x="3186859" y="1051560"/>
                  </a:cubicBezTo>
                  <a:cubicBezTo>
                    <a:pt x="3185906" y="1057275"/>
                    <a:pt x="3184954" y="1063943"/>
                    <a:pt x="3183049" y="1072516"/>
                  </a:cubicBezTo>
                  <a:cubicBezTo>
                    <a:pt x="3182096" y="1076325"/>
                    <a:pt x="3179239" y="1078231"/>
                    <a:pt x="3176381" y="1079183"/>
                  </a:cubicBezTo>
                  <a:cubicBezTo>
                    <a:pt x="3176381" y="1080135"/>
                    <a:pt x="3175429" y="1080135"/>
                    <a:pt x="3173524" y="1080135"/>
                  </a:cubicBezTo>
                  <a:cubicBezTo>
                    <a:pt x="3168762" y="1079183"/>
                    <a:pt x="3165904" y="1074421"/>
                    <a:pt x="3166856" y="1069658"/>
                  </a:cubicBezTo>
                  <a:cubicBezTo>
                    <a:pt x="3168762" y="1061085"/>
                    <a:pt x="3169714" y="1054418"/>
                    <a:pt x="3170667" y="1048703"/>
                  </a:cubicBezTo>
                  <a:cubicBezTo>
                    <a:pt x="3171619" y="1043941"/>
                    <a:pt x="3176381" y="1041083"/>
                    <a:pt x="3180192" y="1042035"/>
                  </a:cubicBezTo>
                  <a:close/>
                  <a:moveTo>
                    <a:pt x="133144" y="1021080"/>
                  </a:moveTo>
                  <a:cubicBezTo>
                    <a:pt x="137907" y="1022985"/>
                    <a:pt x="139812" y="1027747"/>
                    <a:pt x="137907" y="1032510"/>
                  </a:cubicBezTo>
                  <a:cubicBezTo>
                    <a:pt x="135049" y="1039178"/>
                    <a:pt x="132192" y="1045845"/>
                    <a:pt x="130287" y="1052512"/>
                  </a:cubicBezTo>
                  <a:cubicBezTo>
                    <a:pt x="129334" y="1055370"/>
                    <a:pt x="126476" y="1057275"/>
                    <a:pt x="123619" y="1057275"/>
                  </a:cubicBezTo>
                  <a:cubicBezTo>
                    <a:pt x="122667" y="1058228"/>
                    <a:pt x="120762" y="1057275"/>
                    <a:pt x="118857" y="1057275"/>
                  </a:cubicBezTo>
                  <a:cubicBezTo>
                    <a:pt x="114094" y="1055370"/>
                    <a:pt x="112189" y="1050608"/>
                    <a:pt x="114094" y="1045845"/>
                  </a:cubicBezTo>
                  <a:cubicBezTo>
                    <a:pt x="116951" y="1039178"/>
                    <a:pt x="119809" y="1032510"/>
                    <a:pt x="121714" y="1025843"/>
                  </a:cubicBezTo>
                  <a:cubicBezTo>
                    <a:pt x="123619" y="1021080"/>
                    <a:pt x="128382" y="1019175"/>
                    <a:pt x="133144" y="1021080"/>
                  </a:cubicBezTo>
                  <a:close/>
                  <a:moveTo>
                    <a:pt x="3165904" y="1015366"/>
                  </a:moveTo>
                  <a:cubicBezTo>
                    <a:pt x="3179239" y="1020129"/>
                    <a:pt x="3185906" y="1022986"/>
                    <a:pt x="3185906" y="1022986"/>
                  </a:cubicBezTo>
                  <a:cubicBezTo>
                    <a:pt x="3190669" y="1024891"/>
                    <a:pt x="3192574" y="1029654"/>
                    <a:pt x="3190669" y="1034416"/>
                  </a:cubicBezTo>
                  <a:cubicBezTo>
                    <a:pt x="3189717" y="1037273"/>
                    <a:pt x="3186859" y="1039179"/>
                    <a:pt x="3184002" y="1040131"/>
                  </a:cubicBezTo>
                  <a:cubicBezTo>
                    <a:pt x="3182096" y="1040131"/>
                    <a:pt x="3181144" y="1040131"/>
                    <a:pt x="3179239" y="1039179"/>
                  </a:cubicBezTo>
                  <a:cubicBezTo>
                    <a:pt x="3179239" y="1039179"/>
                    <a:pt x="3172571" y="1036321"/>
                    <a:pt x="3159237" y="1031558"/>
                  </a:cubicBezTo>
                  <a:cubicBezTo>
                    <a:pt x="3154474" y="1029654"/>
                    <a:pt x="3152569" y="1024891"/>
                    <a:pt x="3154474" y="1020129"/>
                  </a:cubicBezTo>
                  <a:cubicBezTo>
                    <a:pt x="3156379" y="1015366"/>
                    <a:pt x="3161142" y="1013461"/>
                    <a:pt x="3165904" y="1015366"/>
                  </a:cubicBezTo>
                  <a:close/>
                  <a:moveTo>
                    <a:pt x="3103040" y="990600"/>
                  </a:moveTo>
                  <a:lnTo>
                    <a:pt x="3123043" y="998220"/>
                  </a:lnTo>
                  <a:cubicBezTo>
                    <a:pt x="3127805" y="1000125"/>
                    <a:pt x="3129710" y="1004887"/>
                    <a:pt x="3127805" y="1009650"/>
                  </a:cubicBezTo>
                  <a:cubicBezTo>
                    <a:pt x="3126853" y="1012508"/>
                    <a:pt x="3123995" y="1014412"/>
                    <a:pt x="3121137" y="1014412"/>
                  </a:cubicBezTo>
                  <a:cubicBezTo>
                    <a:pt x="3120185" y="1015365"/>
                    <a:pt x="3118280" y="1015365"/>
                    <a:pt x="3116375" y="1014412"/>
                  </a:cubicBezTo>
                  <a:lnTo>
                    <a:pt x="3096372" y="1006793"/>
                  </a:lnTo>
                  <a:cubicBezTo>
                    <a:pt x="3091610" y="1004887"/>
                    <a:pt x="3089705" y="1000125"/>
                    <a:pt x="3091610" y="995362"/>
                  </a:cubicBezTo>
                  <a:cubicBezTo>
                    <a:pt x="3093515" y="990600"/>
                    <a:pt x="3098278" y="988695"/>
                    <a:pt x="3103040" y="990600"/>
                  </a:cubicBezTo>
                  <a:close/>
                  <a:moveTo>
                    <a:pt x="3041127" y="964883"/>
                  </a:moveTo>
                  <a:lnTo>
                    <a:pt x="3061130" y="972503"/>
                  </a:lnTo>
                  <a:cubicBezTo>
                    <a:pt x="3065892" y="974408"/>
                    <a:pt x="3067797" y="979170"/>
                    <a:pt x="3065892" y="983933"/>
                  </a:cubicBezTo>
                  <a:cubicBezTo>
                    <a:pt x="3064940" y="986791"/>
                    <a:pt x="3062082" y="988695"/>
                    <a:pt x="3059224" y="988695"/>
                  </a:cubicBezTo>
                  <a:cubicBezTo>
                    <a:pt x="3057319" y="989648"/>
                    <a:pt x="3055415" y="989648"/>
                    <a:pt x="3054462" y="988695"/>
                  </a:cubicBezTo>
                  <a:lnTo>
                    <a:pt x="3034459" y="981075"/>
                  </a:lnTo>
                  <a:cubicBezTo>
                    <a:pt x="3029697" y="979170"/>
                    <a:pt x="3027792" y="974408"/>
                    <a:pt x="3029697" y="969645"/>
                  </a:cubicBezTo>
                  <a:cubicBezTo>
                    <a:pt x="3031602" y="964883"/>
                    <a:pt x="3036365" y="962978"/>
                    <a:pt x="3041127" y="964883"/>
                  </a:cubicBezTo>
                  <a:close/>
                  <a:moveTo>
                    <a:pt x="157910" y="959168"/>
                  </a:moveTo>
                  <a:cubicBezTo>
                    <a:pt x="162673" y="961073"/>
                    <a:pt x="164577" y="965835"/>
                    <a:pt x="162673" y="970598"/>
                  </a:cubicBezTo>
                  <a:cubicBezTo>
                    <a:pt x="159815" y="977266"/>
                    <a:pt x="157910" y="983933"/>
                    <a:pt x="155052" y="990600"/>
                  </a:cubicBezTo>
                  <a:cubicBezTo>
                    <a:pt x="154100" y="993458"/>
                    <a:pt x="151242" y="995363"/>
                    <a:pt x="148385" y="996316"/>
                  </a:cubicBezTo>
                  <a:cubicBezTo>
                    <a:pt x="147432" y="995363"/>
                    <a:pt x="145527" y="995363"/>
                    <a:pt x="143623" y="995363"/>
                  </a:cubicBezTo>
                  <a:cubicBezTo>
                    <a:pt x="138860" y="993458"/>
                    <a:pt x="136955" y="988696"/>
                    <a:pt x="138860" y="983933"/>
                  </a:cubicBezTo>
                  <a:cubicBezTo>
                    <a:pt x="141717" y="977266"/>
                    <a:pt x="143623" y="970598"/>
                    <a:pt x="146480" y="963931"/>
                  </a:cubicBezTo>
                  <a:cubicBezTo>
                    <a:pt x="148385" y="959168"/>
                    <a:pt x="153148" y="957263"/>
                    <a:pt x="157910" y="959168"/>
                  </a:cubicBezTo>
                  <a:close/>
                  <a:moveTo>
                    <a:pt x="2979215" y="939166"/>
                  </a:moveTo>
                  <a:lnTo>
                    <a:pt x="2999218" y="947738"/>
                  </a:lnTo>
                  <a:cubicBezTo>
                    <a:pt x="3003980" y="949644"/>
                    <a:pt x="3005885" y="954406"/>
                    <a:pt x="3003980" y="959169"/>
                  </a:cubicBezTo>
                  <a:cubicBezTo>
                    <a:pt x="3003028" y="962026"/>
                    <a:pt x="3000170" y="963931"/>
                    <a:pt x="2998265" y="963931"/>
                  </a:cubicBezTo>
                  <a:cubicBezTo>
                    <a:pt x="2995407" y="963931"/>
                    <a:pt x="2993503" y="963931"/>
                    <a:pt x="2992550" y="963931"/>
                  </a:cubicBezTo>
                  <a:lnTo>
                    <a:pt x="2972547" y="955358"/>
                  </a:lnTo>
                  <a:cubicBezTo>
                    <a:pt x="2967785" y="953454"/>
                    <a:pt x="2965880" y="948691"/>
                    <a:pt x="2967785" y="943929"/>
                  </a:cubicBezTo>
                  <a:cubicBezTo>
                    <a:pt x="2969690" y="939166"/>
                    <a:pt x="2974453" y="937261"/>
                    <a:pt x="2979215" y="939166"/>
                  </a:cubicBezTo>
                  <a:close/>
                  <a:moveTo>
                    <a:pt x="2917302" y="912496"/>
                  </a:moveTo>
                  <a:lnTo>
                    <a:pt x="2937305" y="921069"/>
                  </a:lnTo>
                  <a:cubicBezTo>
                    <a:pt x="2942067" y="922973"/>
                    <a:pt x="2943972" y="927736"/>
                    <a:pt x="2942067" y="932498"/>
                  </a:cubicBezTo>
                  <a:cubicBezTo>
                    <a:pt x="2941115" y="935356"/>
                    <a:pt x="2938257" y="937261"/>
                    <a:pt x="2936352" y="937261"/>
                  </a:cubicBezTo>
                  <a:cubicBezTo>
                    <a:pt x="2933494" y="938213"/>
                    <a:pt x="2931590" y="938213"/>
                    <a:pt x="2930637" y="937261"/>
                  </a:cubicBezTo>
                  <a:lnTo>
                    <a:pt x="2910634" y="928688"/>
                  </a:lnTo>
                  <a:cubicBezTo>
                    <a:pt x="2905872" y="926783"/>
                    <a:pt x="2903967" y="922021"/>
                    <a:pt x="2905872" y="917258"/>
                  </a:cubicBezTo>
                  <a:cubicBezTo>
                    <a:pt x="2907777" y="912496"/>
                    <a:pt x="2912540" y="910591"/>
                    <a:pt x="2917302" y="912496"/>
                  </a:cubicBezTo>
                  <a:close/>
                  <a:moveTo>
                    <a:pt x="177912" y="896303"/>
                  </a:moveTo>
                  <a:cubicBezTo>
                    <a:pt x="182675" y="898208"/>
                    <a:pt x="184580" y="902971"/>
                    <a:pt x="183627" y="906781"/>
                  </a:cubicBezTo>
                  <a:cubicBezTo>
                    <a:pt x="181722" y="913448"/>
                    <a:pt x="178865" y="920116"/>
                    <a:pt x="176960" y="926783"/>
                  </a:cubicBezTo>
                  <a:cubicBezTo>
                    <a:pt x="176007" y="929641"/>
                    <a:pt x="173150" y="931546"/>
                    <a:pt x="170292" y="932498"/>
                  </a:cubicBezTo>
                  <a:cubicBezTo>
                    <a:pt x="170292" y="932498"/>
                    <a:pt x="168387" y="932498"/>
                    <a:pt x="166482" y="932498"/>
                  </a:cubicBezTo>
                  <a:cubicBezTo>
                    <a:pt x="161720" y="930593"/>
                    <a:pt x="159815" y="925831"/>
                    <a:pt x="160767" y="922021"/>
                  </a:cubicBezTo>
                  <a:cubicBezTo>
                    <a:pt x="162672" y="915353"/>
                    <a:pt x="165530" y="908686"/>
                    <a:pt x="167435" y="902018"/>
                  </a:cubicBezTo>
                  <a:cubicBezTo>
                    <a:pt x="169340" y="897256"/>
                    <a:pt x="174102" y="895351"/>
                    <a:pt x="177912" y="896303"/>
                  </a:cubicBezTo>
                  <a:close/>
                  <a:moveTo>
                    <a:pt x="2855390" y="886778"/>
                  </a:moveTo>
                  <a:lnTo>
                    <a:pt x="2874440" y="895350"/>
                  </a:lnTo>
                  <a:cubicBezTo>
                    <a:pt x="2879203" y="897256"/>
                    <a:pt x="2881107" y="902018"/>
                    <a:pt x="2879203" y="906781"/>
                  </a:cubicBezTo>
                  <a:cubicBezTo>
                    <a:pt x="2878250" y="909638"/>
                    <a:pt x="2875393" y="911543"/>
                    <a:pt x="2873487" y="911543"/>
                  </a:cubicBezTo>
                  <a:cubicBezTo>
                    <a:pt x="2872535" y="912495"/>
                    <a:pt x="2870630" y="912495"/>
                    <a:pt x="2868725" y="911543"/>
                  </a:cubicBezTo>
                  <a:lnTo>
                    <a:pt x="2848722" y="902970"/>
                  </a:lnTo>
                  <a:cubicBezTo>
                    <a:pt x="2843960" y="901066"/>
                    <a:pt x="2842055" y="896303"/>
                    <a:pt x="2843960" y="891541"/>
                  </a:cubicBezTo>
                  <a:cubicBezTo>
                    <a:pt x="2845865" y="886778"/>
                    <a:pt x="2850628" y="884873"/>
                    <a:pt x="2855390" y="886778"/>
                  </a:cubicBezTo>
                  <a:close/>
                  <a:moveTo>
                    <a:pt x="2794429" y="860108"/>
                  </a:moveTo>
                  <a:lnTo>
                    <a:pt x="2813479" y="868681"/>
                  </a:lnTo>
                  <a:cubicBezTo>
                    <a:pt x="2818242" y="870585"/>
                    <a:pt x="2820146" y="875348"/>
                    <a:pt x="2818242" y="880110"/>
                  </a:cubicBezTo>
                  <a:cubicBezTo>
                    <a:pt x="2817289" y="882968"/>
                    <a:pt x="2814431" y="884873"/>
                    <a:pt x="2812527" y="884873"/>
                  </a:cubicBezTo>
                  <a:cubicBezTo>
                    <a:pt x="2810621" y="885825"/>
                    <a:pt x="2808717" y="885825"/>
                    <a:pt x="2806812" y="884873"/>
                  </a:cubicBezTo>
                  <a:lnTo>
                    <a:pt x="2787762" y="876300"/>
                  </a:lnTo>
                  <a:cubicBezTo>
                    <a:pt x="2782999" y="874395"/>
                    <a:pt x="2781094" y="869633"/>
                    <a:pt x="2782999" y="864870"/>
                  </a:cubicBezTo>
                  <a:cubicBezTo>
                    <a:pt x="2784904" y="860108"/>
                    <a:pt x="2789667" y="858203"/>
                    <a:pt x="2794429" y="860108"/>
                  </a:cubicBezTo>
                  <a:close/>
                  <a:moveTo>
                    <a:pt x="2733470" y="832485"/>
                  </a:moveTo>
                  <a:lnTo>
                    <a:pt x="2752520" y="841058"/>
                  </a:lnTo>
                  <a:cubicBezTo>
                    <a:pt x="2757282" y="842962"/>
                    <a:pt x="2759187" y="847725"/>
                    <a:pt x="2757282" y="852487"/>
                  </a:cubicBezTo>
                  <a:cubicBezTo>
                    <a:pt x="2756330" y="855345"/>
                    <a:pt x="2753472" y="857250"/>
                    <a:pt x="2751568" y="857250"/>
                  </a:cubicBezTo>
                  <a:cubicBezTo>
                    <a:pt x="2749662" y="858203"/>
                    <a:pt x="2747757" y="858203"/>
                    <a:pt x="2745853" y="857250"/>
                  </a:cubicBezTo>
                  <a:lnTo>
                    <a:pt x="2726803" y="848678"/>
                  </a:lnTo>
                  <a:cubicBezTo>
                    <a:pt x="2722040" y="846772"/>
                    <a:pt x="2720135" y="842010"/>
                    <a:pt x="2722040" y="837247"/>
                  </a:cubicBezTo>
                  <a:cubicBezTo>
                    <a:pt x="2723945" y="832485"/>
                    <a:pt x="2728707" y="830580"/>
                    <a:pt x="2733470" y="832485"/>
                  </a:cubicBezTo>
                  <a:close/>
                  <a:moveTo>
                    <a:pt x="202677" y="832485"/>
                  </a:moveTo>
                  <a:cubicBezTo>
                    <a:pt x="207439" y="834390"/>
                    <a:pt x="209344" y="839153"/>
                    <a:pt x="207439" y="843915"/>
                  </a:cubicBezTo>
                  <a:cubicBezTo>
                    <a:pt x="204582" y="850583"/>
                    <a:pt x="201725" y="857250"/>
                    <a:pt x="199819" y="862965"/>
                  </a:cubicBezTo>
                  <a:cubicBezTo>
                    <a:pt x="198867" y="865822"/>
                    <a:pt x="196010" y="867728"/>
                    <a:pt x="193152" y="868680"/>
                  </a:cubicBezTo>
                  <a:cubicBezTo>
                    <a:pt x="192200" y="869633"/>
                    <a:pt x="190294" y="869633"/>
                    <a:pt x="188389" y="868680"/>
                  </a:cubicBezTo>
                  <a:cubicBezTo>
                    <a:pt x="183627" y="866775"/>
                    <a:pt x="181722" y="862012"/>
                    <a:pt x="183627" y="857250"/>
                  </a:cubicBezTo>
                  <a:cubicBezTo>
                    <a:pt x="186485" y="850583"/>
                    <a:pt x="189342" y="843915"/>
                    <a:pt x="191247" y="837247"/>
                  </a:cubicBezTo>
                  <a:cubicBezTo>
                    <a:pt x="193152" y="832485"/>
                    <a:pt x="197914" y="830580"/>
                    <a:pt x="202677" y="832485"/>
                  </a:cubicBezTo>
                  <a:close/>
                  <a:moveTo>
                    <a:pt x="2673462" y="805816"/>
                  </a:moveTo>
                  <a:lnTo>
                    <a:pt x="2692512" y="814388"/>
                  </a:lnTo>
                  <a:cubicBezTo>
                    <a:pt x="2697274" y="816293"/>
                    <a:pt x="2699179" y="821056"/>
                    <a:pt x="2696322" y="825818"/>
                  </a:cubicBezTo>
                  <a:cubicBezTo>
                    <a:pt x="2695369" y="828676"/>
                    <a:pt x="2692512" y="830581"/>
                    <a:pt x="2690606" y="830581"/>
                  </a:cubicBezTo>
                  <a:cubicBezTo>
                    <a:pt x="2688702" y="830581"/>
                    <a:pt x="2686797" y="830581"/>
                    <a:pt x="2684892" y="829628"/>
                  </a:cubicBezTo>
                  <a:lnTo>
                    <a:pt x="2665842" y="821056"/>
                  </a:lnTo>
                  <a:cubicBezTo>
                    <a:pt x="2661079" y="819151"/>
                    <a:pt x="2659174" y="814388"/>
                    <a:pt x="2662031" y="809626"/>
                  </a:cubicBezTo>
                  <a:cubicBezTo>
                    <a:pt x="2663937" y="804863"/>
                    <a:pt x="2668699" y="802958"/>
                    <a:pt x="2673462" y="805816"/>
                  </a:cubicBezTo>
                  <a:close/>
                  <a:moveTo>
                    <a:pt x="2612502" y="777241"/>
                  </a:moveTo>
                  <a:lnTo>
                    <a:pt x="2631552" y="786766"/>
                  </a:lnTo>
                  <a:cubicBezTo>
                    <a:pt x="2636314" y="788671"/>
                    <a:pt x="2637267" y="794386"/>
                    <a:pt x="2635362" y="798196"/>
                  </a:cubicBezTo>
                  <a:cubicBezTo>
                    <a:pt x="2634409" y="801053"/>
                    <a:pt x="2631552" y="802006"/>
                    <a:pt x="2629647" y="802958"/>
                  </a:cubicBezTo>
                  <a:cubicBezTo>
                    <a:pt x="2627742" y="802958"/>
                    <a:pt x="2625837" y="802958"/>
                    <a:pt x="2623932" y="802006"/>
                  </a:cubicBezTo>
                  <a:lnTo>
                    <a:pt x="2604882" y="792481"/>
                  </a:lnTo>
                  <a:cubicBezTo>
                    <a:pt x="2600119" y="790576"/>
                    <a:pt x="2599167" y="784861"/>
                    <a:pt x="2601072" y="781051"/>
                  </a:cubicBezTo>
                  <a:cubicBezTo>
                    <a:pt x="2602977" y="776288"/>
                    <a:pt x="2608692" y="775336"/>
                    <a:pt x="2612502" y="777241"/>
                  </a:cubicBezTo>
                  <a:close/>
                  <a:moveTo>
                    <a:pt x="231252" y="772478"/>
                  </a:moveTo>
                  <a:cubicBezTo>
                    <a:pt x="235062" y="774383"/>
                    <a:pt x="236967" y="780098"/>
                    <a:pt x="235062" y="783908"/>
                  </a:cubicBezTo>
                  <a:cubicBezTo>
                    <a:pt x="232204" y="790576"/>
                    <a:pt x="228394" y="796291"/>
                    <a:pt x="225537" y="802958"/>
                  </a:cubicBezTo>
                  <a:cubicBezTo>
                    <a:pt x="224584" y="805816"/>
                    <a:pt x="221727" y="806768"/>
                    <a:pt x="219822" y="807721"/>
                  </a:cubicBezTo>
                  <a:cubicBezTo>
                    <a:pt x="217917" y="807721"/>
                    <a:pt x="216012" y="807721"/>
                    <a:pt x="214107" y="806768"/>
                  </a:cubicBezTo>
                  <a:cubicBezTo>
                    <a:pt x="209344" y="804863"/>
                    <a:pt x="208392" y="799148"/>
                    <a:pt x="210297" y="795338"/>
                  </a:cubicBezTo>
                  <a:cubicBezTo>
                    <a:pt x="213154" y="788671"/>
                    <a:pt x="216012" y="782956"/>
                    <a:pt x="219822" y="776288"/>
                  </a:cubicBezTo>
                  <a:cubicBezTo>
                    <a:pt x="221727" y="772478"/>
                    <a:pt x="227442" y="770573"/>
                    <a:pt x="231252" y="772478"/>
                  </a:cubicBezTo>
                  <a:close/>
                  <a:moveTo>
                    <a:pt x="2551543" y="747713"/>
                  </a:moveTo>
                  <a:lnTo>
                    <a:pt x="2570593" y="757238"/>
                  </a:lnTo>
                  <a:cubicBezTo>
                    <a:pt x="2574402" y="759143"/>
                    <a:pt x="2576307" y="764858"/>
                    <a:pt x="2574402" y="768668"/>
                  </a:cubicBezTo>
                  <a:cubicBezTo>
                    <a:pt x="2573450" y="771526"/>
                    <a:pt x="2570593" y="772478"/>
                    <a:pt x="2568687" y="773431"/>
                  </a:cubicBezTo>
                  <a:cubicBezTo>
                    <a:pt x="2566782" y="774383"/>
                    <a:pt x="2564877" y="773431"/>
                    <a:pt x="2562972" y="772478"/>
                  </a:cubicBezTo>
                  <a:lnTo>
                    <a:pt x="2543922" y="762953"/>
                  </a:lnTo>
                  <a:cubicBezTo>
                    <a:pt x="2540112" y="761048"/>
                    <a:pt x="2538207" y="755333"/>
                    <a:pt x="2540112" y="751523"/>
                  </a:cubicBezTo>
                  <a:cubicBezTo>
                    <a:pt x="2542018" y="747713"/>
                    <a:pt x="2547732" y="745808"/>
                    <a:pt x="2551543" y="747713"/>
                  </a:cubicBezTo>
                  <a:close/>
                  <a:moveTo>
                    <a:pt x="2491534" y="718185"/>
                  </a:moveTo>
                  <a:cubicBezTo>
                    <a:pt x="2498202" y="721043"/>
                    <a:pt x="2503917" y="724853"/>
                    <a:pt x="2510584" y="727710"/>
                  </a:cubicBezTo>
                  <a:cubicBezTo>
                    <a:pt x="2514394" y="729615"/>
                    <a:pt x="2516299" y="735330"/>
                    <a:pt x="2514394" y="739140"/>
                  </a:cubicBezTo>
                  <a:cubicBezTo>
                    <a:pt x="2513442" y="741998"/>
                    <a:pt x="2510584" y="742950"/>
                    <a:pt x="2508679" y="743903"/>
                  </a:cubicBezTo>
                  <a:cubicBezTo>
                    <a:pt x="2506774" y="743903"/>
                    <a:pt x="2504869" y="743903"/>
                    <a:pt x="2502964" y="742950"/>
                  </a:cubicBezTo>
                  <a:cubicBezTo>
                    <a:pt x="2496297" y="740093"/>
                    <a:pt x="2490582" y="736283"/>
                    <a:pt x="2483914" y="733425"/>
                  </a:cubicBezTo>
                  <a:cubicBezTo>
                    <a:pt x="2480104" y="731520"/>
                    <a:pt x="2478199" y="725805"/>
                    <a:pt x="2480104" y="721995"/>
                  </a:cubicBezTo>
                  <a:cubicBezTo>
                    <a:pt x="2482009" y="718185"/>
                    <a:pt x="2487724" y="716280"/>
                    <a:pt x="2491534" y="718185"/>
                  </a:cubicBezTo>
                  <a:close/>
                  <a:moveTo>
                    <a:pt x="262685" y="714376"/>
                  </a:moveTo>
                  <a:cubicBezTo>
                    <a:pt x="266495" y="716281"/>
                    <a:pt x="268400" y="721996"/>
                    <a:pt x="265542" y="725806"/>
                  </a:cubicBezTo>
                  <a:cubicBezTo>
                    <a:pt x="261732" y="731521"/>
                    <a:pt x="258875" y="738188"/>
                    <a:pt x="255065" y="743903"/>
                  </a:cubicBezTo>
                  <a:cubicBezTo>
                    <a:pt x="254112" y="745808"/>
                    <a:pt x="251255" y="747713"/>
                    <a:pt x="249350" y="748666"/>
                  </a:cubicBezTo>
                  <a:cubicBezTo>
                    <a:pt x="248397" y="748666"/>
                    <a:pt x="246492" y="748666"/>
                    <a:pt x="244587" y="747713"/>
                  </a:cubicBezTo>
                  <a:cubicBezTo>
                    <a:pt x="240777" y="745808"/>
                    <a:pt x="238872" y="740093"/>
                    <a:pt x="240777" y="736283"/>
                  </a:cubicBezTo>
                  <a:cubicBezTo>
                    <a:pt x="244587" y="729616"/>
                    <a:pt x="247445" y="723901"/>
                    <a:pt x="251255" y="717233"/>
                  </a:cubicBezTo>
                  <a:cubicBezTo>
                    <a:pt x="253160" y="713423"/>
                    <a:pt x="258875" y="711518"/>
                    <a:pt x="262685" y="714376"/>
                  </a:cubicBezTo>
                  <a:close/>
                  <a:moveTo>
                    <a:pt x="2431527" y="687705"/>
                  </a:moveTo>
                  <a:cubicBezTo>
                    <a:pt x="2437242" y="690563"/>
                    <a:pt x="2443910" y="694373"/>
                    <a:pt x="2450577" y="697230"/>
                  </a:cubicBezTo>
                  <a:cubicBezTo>
                    <a:pt x="2454387" y="699135"/>
                    <a:pt x="2456292" y="704850"/>
                    <a:pt x="2454387" y="708660"/>
                  </a:cubicBezTo>
                  <a:cubicBezTo>
                    <a:pt x="2453435" y="710565"/>
                    <a:pt x="2450577" y="712470"/>
                    <a:pt x="2448672" y="713423"/>
                  </a:cubicBezTo>
                  <a:cubicBezTo>
                    <a:pt x="2446767" y="713423"/>
                    <a:pt x="2444862" y="713423"/>
                    <a:pt x="2442957" y="712470"/>
                  </a:cubicBezTo>
                  <a:cubicBezTo>
                    <a:pt x="2436290" y="708660"/>
                    <a:pt x="2430575" y="705803"/>
                    <a:pt x="2423907" y="702945"/>
                  </a:cubicBezTo>
                  <a:cubicBezTo>
                    <a:pt x="2420097" y="701040"/>
                    <a:pt x="2418192" y="695325"/>
                    <a:pt x="2420097" y="691515"/>
                  </a:cubicBezTo>
                  <a:cubicBezTo>
                    <a:pt x="2422002" y="687705"/>
                    <a:pt x="2427717" y="685800"/>
                    <a:pt x="2431527" y="687705"/>
                  </a:cubicBezTo>
                  <a:close/>
                  <a:moveTo>
                    <a:pt x="297927" y="657225"/>
                  </a:moveTo>
                  <a:cubicBezTo>
                    <a:pt x="301737" y="660083"/>
                    <a:pt x="303642" y="664846"/>
                    <a:pt x="300784" y="668656"/>
                  </a:cubicBezTo>
                  <a:cubicBezTo>
                    <a:pt x="296974" y="674371"/>
                    <a:pt x="293164" y="681038"/>
                    <a:pt x="289354" y="686753"/>
                  </a:cubicBezTo>
                  <a:cubicBezTo>
                    <a:pt x="288402" y="688658"/>
                    <a:pt x="285544" y="690563"/>
                    <a:pt x="283639" y="690563"/>
                  </a:cubicBezTo>
                  <a:cubicBezTo>
                    <a:pt x="281734" y="690563"/>
                    <a:pt x="279829" y="690563"/>
                    <a:pt x="277924" y="689610"/>
                  </a:cubicBezTo>
                  <a:cubicBezTo>
                    <a:pt x="274114" y="686753"/>
                    <a:pt x="272209" y="681991"/>
                    <a:pt x="275067" y="678181"/>
                  </a:cubicBezTo>
                  <a:cubicBezTo>
                    <a:pt x="278877" y="672466"/>
                    <a:pt x="282687" y="665798"/>
                    <a:pt x="286497" y="660083"/>
                  </a:cubicBezTo>
                  <a:cubicBezTo>
                    <a:pt x="289354" y="656273"/>
                    <a:pt x="294117" y="655321"/>
                    <a:pt x="297927" y="657225"/>
                  </a:cubicBezTo>
                  <a:close/>
                  <a:moveTo>
                    <a:pt x="2373425" y="656273"/>
                  </a:moveTo>
                  <a:cubicBezTo>
                    <a:pt x="2379140" y="660083"/>
                    <a:pt x="2385807" y="662940"/>
                    <a:pt x="2391522" y="666750"/>
                  </a:cubicBezTo>
                  <a:cubicBezTo>
                    <a:pt x="2395332" y="668655"/>
                    <a:pt x="2397237" y="674370"/>
                    <a:pt x="2394380" y="678180"/>
                  </a:cubicBezTo>
                  <a:cubicBezTo>
                    <a:pt x="2393427" y="680085"/>
                    <a:pt x="2390570" y="681990"/>
                    <a:pt x="2388665" y="681990"/>
                  </a:cubicBezTo>
                  <a:cubicBezTo>
                    <a:pt x="2387712" y="681990"/>
                    <a:pt x="2385807" y="681990"/>
                    <a:pt x="2383902" y="681038"/>
                  </a:cubicBezTo>
                  <a:cubicBezTo>
                    <a:pt x="2377235" y="677228"/>
                    <a:pt x="2371520" y="674370"/>
                    <a:pt x="2364852" y="670560"/>
                  </a:cubicBezTo>
                  <a:cubicBezTo>
                    <a:pt x="2361042" y="668655"/>
                    <a:pt x="2359137" y="662940"/>
                    <a:pt x="2361995" y="659130"/>
                  </a:cubicBezTo>
                  <a:cubicBezTo>
                    <a:pt x="2363900" y="655320"/>
                    <a:pt x="2369615" y="653415"/>
                    <a:pt x="2373425" y="656273"/>
                  </a:cubicBezTo>
                  <a:close/>
                  <a:moveTo>
                    <a:pt x="2316275" y="621031"/>
                  </a:moveTo>
                  <a:cubicBezTo>
                    <a:pt x="2321990" y="624841"/>
                    <a:pt x="2327705" y="628651"/>
                    <a:pt x="2334372" y="632461"/>
                  </a:cubicBezTo>
                  <a:cubicBezTo>
                    <a:pt x="2338182" y="635318"/>
                    <a:pt x="2340087" y="640081"/>
                    <a:pt x="2337230" y="643891"/>
                  </a:cubicBezTo>
                  <a:cubicBezTo>
                    <a:pt x="2336277" y="645796"/>
                    <a:pt x="2333420" y="647701"/>
                    <a:pt x="2331515" y="647701"/>
                  </a:cubicBezTo>
                  <a:cubicBezTo>
                    <a:pt x="2329610" y="648653"/>
                    <a:pt x="2327705" y="647701"/>
                    <a:pt x="2325800" y="646748"/>
                  </a:cubicBezTo>
                  <a:cubicBezTo>
                    <a:pt x="2319132" y="642938"/>
                    <a:pt x="2313417" y="639128"/>
                    <a:pt x="2307702" y="635318"/>
                  </a:cubicBezTo>
                  <a:cubicBezTo>
                    <a:pt x="2303892" y="632461"/>
                    <a:pt x="2301987" y="627698"/>
                    <a:pt x="2304845" y="623888"/>
                  </a:cubicBezTo>
                  <a:cubicBezTo>
                    <a:pt x="2307702" y="620078"/>
                    <a:pt x="2312465" y="618173"/>
                    <a:pt x="2316275" y="621031"/>
                  </a:cubicBezTo>
                  <a:close/>
                  <a:moveTo>
                    <a:pt x="335075" y="600075"/>
                  </a:moveTo>
                  <a:cubicBezTo>
                    <a:pt x="338885" y="602933"/>
                    <a:pt x="339837" y="607695"/>
                    <a:pt x="336979" y="612458"/>
                  </a:cubicBezTo>
                  <a:cubicBezTo>
                    <a:pt x="333170" y="618173"/>
                    <a:pt x="329360" y="623888"/>
                    <a:pt x="325550" y="629603"/>
                  </a:cubicBezTo>
                  <a:cubicBezTo>
                    <a:pt x="324597" y="631508"/>
                    <a:pt x="322692" y="632460"/>
                    <a:pt x="319835" y="633413"/>
                  </a:cubicBezTo>
                  <a:cubicBezTo>
                    <a:pt x="317929" y="634366"/>
                    <a:pt x="315072" y="634366"/>
                    <a:pt x="313167" y="632460"/>
                  </a:cubicBezTo>
                  <a:cubicBezTo>
                    <a:pt x="309357" y="629603"/>
                    <a:pt x="308404" y="624841"/>
                    <a:pt x="310310" y="620078"/>
                  </a:cubicBezTo>
                  <a:cubicBezTo>
                    <a:pt x="314120" y="614363"/>
                    <a:pt x="317929" y="608648"/>
                    <a:pt x="322692" y="601980"/>
                  </a:cubicBezTo>
                  <a:cubicBezTo>
                    <a:pt x="325550" y="598170"/>
                    <a:pt x="330312" y="597218"/>
                    <a:pt x="335075" y="600075"/>
                  </a:cubicBezTo>
                  <a:close/>
                  <a:moveTo>
                    <a:pt x="2262934" y="583883"/>
                  </a:moveTo>
                  <a:cubicBezTo>
                    <a:pt x="2268649" y="587693"/>
                    <a:pt x="2274364" y="592456"/>
                    <a:pt x="2280079" y="596266"/>
                  </a:cubicBezTo>
                  <a:cubicBezTo>
                    <a:pt x="2283889" y="599123"/>
                    <a:pt x="2284842" y="603886"/>
                    <a:pt x="2281984" y="608648"/>
                  </a:cubicBezTo>
                  <a:cubicBezTo>
                    <a:pt x="2281031" y="610554"/>
                    <a:pt x="2279127" y="611506"/>
                    <a:pt x="2276269" y="612458"/>
                  </a:cubicBezTo>
                  <a:cubicBezTo>
                    <a:pt x="2273412" y="611506"/>
                    <a:pt x="2271506" y="611506"/>
                    <a:pt x="2269602" y="610554"/>
                  </a:cubicBezTo>
                  <a:cubicBezTo>
                    <a:pt x="2263887" y="606743"/>
                    <a:pt x="2257219" y="601981"/>
                    <a:pt x="2252456" y="598171"/>
                  </a:cubicBezTo>
                  <a:cubicBezTo>
                    <a:pt x="2248646" y="595313"/>
                    <a:pt x="2247694" y="589598"/>
                    <a:pt x="2250552" y="585788"/>
                  </a:cubicBezTo>
                  <a:cubicBezTo>
                    <a:pt x="2253409" y="581979"/>
                    <a:pt x="2259124" y="581026"/>
                    <a:pt x="2262934" y="583883"/>
                  </a:cubicBezTo>
                  <a:close/>
                  <a:moveTo>
                    <a:pt x="374127" y="545783"/>
                  </a:moveTo>
                  <a:cubicBezTo>
                    <a:pt x="377937" y="548641"/>
                    <a:pt x="378890" y="554356"/>
                    <a:pt x="376033" y="558166"/>
                  </a:cubicBezTo>
                  <a:cubicBezTo>
                    <a:pt x="372222" y="563881"/>
                    <a:pt x="367460" y="569596"/>
                    <a:pt x="363650" y="575311"/>
                  </a:cubicBezTo>
                  <a:cubicBezTo>
                    <a:pt x="362697" y="577216"/>
                    <a:pt x="360792" y="578168"/>
                    <a:pt x="358887" y="579121"/>
                  </a:cubicBezTo>
                  <a:cubicBezTo>
                    <a:pt x="356030" y="579121"/>
                    <a:pt x="353172" y="579121"/>
                    <a:pt x="351267" y="577216"/>
                  </a:cubicBezTo>
                  <a:cubicBezTo>
                    <a:pt x="347458" y="574358"/>
                    <a:pt x="346505" y="568643"/>
                    <a:pt x="349362" y="564833"/>
                  </a:cubicBezTo>
                  <a:cubicBezTo>
                    <a:pt x="353172" y="559118"/>
                    <a:pt x="357935" y="553404"/>
                    <a:pt x="361745" y="547688"/>
                  </a:cubicBezTo>
                  <a:cubicBezTo>
                    <a:pt x="364602" y="543878"/>
                    <a:pt x="370317" y="542926"/>
                    <a:pt x="374127" y="545783"/>
                  </a:cubicBezTo>
                  <a:close/>
                  <a:moveTo>
                    <a:pt x="2210547" y="540068"/>
                  </a:moveTo>
                  <a:lnTo>
                    <a:pt x="2225787" y="554355"/>
                  </a:lnTo>
                  <a:cubicBezTo>
                    <a:pt x="2229597" y="557213"/>
                    <a:pt x="2229597" y="562928"/>
                    <a:pt x="2226740" y="566738"/>
                  </a:cubicBezTo>
                  <a:cubicBezTo>
                    <a:pt x="2225787" y="567690"/>
                    <a:pt x="2223882" y="568643"/>
                    <a:pt x="2221977" y="569595"/>
                  </a:cubicBezTo>
                  <a:cubicBezTo>
                    <a:pt x="2221025" y="570548"/>
                    <a:pt x="2218168" y="569595"/>
                    <a:pt x="2215310" y="567690"/>
                  </a:cubicBezTo>
                  <a:lnTo>
                    <a:pt x="2199118" y="553403"/>
                  </a:lnTo>
                  <a:cubicBezTo>
                    <a:pt x="2195307" y="550545"/>
                    <a:pt x="2195307" y="544830"/>
                    <a:pt x="2198165" y="541020"/>
                  </a:cubicBezTo>
                  <a:cubicBezTo>
                    <a:pt x="2201022" y="537210"/>
                    <a:pt x="2206737" y="537210"/>
                    <a:pt x="2210547" y="540068"/>
                  </a:cubicBezTo>
                  <a:close/>
                  <a:moveTo>
                    <a:pt x="2161969" y="495301"/>
                  </a:moveTo>
                  <a:cubicBezTo>
                    <a:pt x="2167684" y="500063"/>
                    <a:pt x="2172447" y="504826"/>
                    <a:pt x="2178162" y="509588"/>
                  </a:cubicBezTo>
                  <a:cubicBezTo>
                    <a:pt x="2181972" y="512446"/>
                    <a:pt x="2181972" y="518161"/>
                    <a:pt x="2179114" y="521971"/>
                  </a:cubicBezTo>
                  <a:cubicBezTo>
                    <a:pt x="2178162" y="522923"/>
                    <a:pt x="2176257" y="523876"/>
                    <a:pt x="2174352" y="524828"/>
                  </a:cubicBezTo>
                  <a:cubicBezTo>
                    <a:pt x="2171494" y="525781"/>
                    <a:pt x="2168637" y="524828"/>
                    <a:pt x="2165779" y="522923"/>
                  </a:cubicBezTo>
                  <a:cubicBezTo>
                    <a:pt x="2161017" y="518161"/>
                    <a:pt x="2155302" y="513398"/>
                    <a:pt x="2150539" y="508636"/>
                  </a:cubicBezTo>
                  <a:cubicBezTo>
                    <a:pt x="2146729" y="505778"/>
                    <a:pt x="2146729" y="500063"/>
                    <a:pt x="2149587" y="496253"/>
                  </a:cubicBezTo>
                  <a:cubicBezTo>
                    <a:pt x="2152444" y="492443"/>
                    <a:pt x="2158159" y="492443"/>
                    <a:pt x="2161969" y="495301"/>
                  </a:cubicBezTo>
                  <a:close/>
                  <a:moveTo>
                    <a:pt x="415085" y="493395"/>
                  </a:moveTo>
                  <a:cubicBezTo>
                    <a:pt x="418895" y="496253"/>
                    <a:pt x="419847" y="501968"/>
                    <a:pt x="416037" y="505778"/>
                  </a:cubicBezTo>
                  <a:cubicBezTo>
                    <a:pt x="411275" y="511493"/>
                    <a:pt x="407465" y="517208"/>
                    <a:pt x="402702" y="521970"/>
                  </a:cubicBezTo>
                  <a:cubicBezTo>
                    <a:pt x="401750" y="523875"/>
                    <a:pt x="399845" y="524828"/>
                    <a:pt x="397940" y="524828"/>
                  </a:cubicBezTo>
                  <a:cubicBezTo>
                    <a:pt x="396035" y="525780"/>
                    <a:pt x="393177" y="525780"/>
                    <a:pt x="391272" y="523875"/>
                  </a:cubicBezTo>
                  <a:cubicBezTo>
                    <a:pt x="387462" y="521018"/>
                    <a:pt x="386510" y="515303"/>
                    <a:pt x="389367" y="511493"/>
                  </a:cubicBezTo>
                  <a:cubicBezTo>
                    <a:pt x="394130" y="505778"/>
                    <a:pt x="397940" y="500063"/>
                    <a:pt x="402702" y="494348"/>
                  </a:cubicBezTo>
                  <a:cubicBezTo>
                    <a:pt x="405560" y="490538"/>
                    <a:pt x="411275" y="489585"/>
                    <a:pt x="415085" y="493395"/>
                  </a:cubicBezTo>
                  <a:close/>
                  <a:moveTo>
                    <a:pt x="2111487" y="452438"/>
                  </a:moveTo>
                  <a:cubicBezTo>
                    <a:pt x="2117202" y="457200"/>
                    <a:pt x="2121965" y="461963"/>
                    <a:pt x="2127680" y="465773"/>
                  </a:cubicBezTo>
                  <a:cubicBezTo>
                    <a:pt x="2131490" y="468630"/>
                    <a:pt x="2131490" y="474345"/>
                    <a:pt x="2128632" y="478155"/>
                  </a:cubicBezTo>
                  <a:cubicBezTo>
                    <a:pt x="2127680" y="480060"/>
                    <a:pt x="2125775" y="481013"/>
                    <a:pt x="2123870" y="481013"/>
                  </a:cubicBezTo>
                  <a:cubicBezTo>
                    <a:pt x="2121012" y="481013"/>
                    <a:pt x="2118155" y="481013"/>
                    <a:pt x="2116250" y="479108"/>
                  </a:cubicBezTo>
                  <a:cubicBezTo>
                    <a:pt x="2110535" y="474345"/>
                    <a:pt x="2105772" y="469583"/>
                    <a:pt x="2100057" y="465773"/>
                  </a:cubicBezTo>
                  <a:cubicBezTo>
                    <a:pt x="2096247" y="462915"/>
                    <a:pt x="2096247" y="457200"/>
                    <a:pt x="2099105" y="453390"/>
                  </a:cubicBezTo>
                  <a:cubicBezTo>
                    <a:pt x="2101962" y="449580"/>
                    <a:pt x="2107677" y="449580"/>
                    <a:pt x="2111487" y="452438"/>
                  </a:cubicBezTo>
                  <a:close/>
                  <a:moveTo>
                    <a:pt x="458900" y="441961"/>
                  </a:moveTo>
                  <a:cubicBezTo>
                    <a:pt x="462710" y="444818"/>
                    <a:pt x="462710" y="450533"/>
                    <a:pt x="459852" y="454343"/>
                  </a:cubicBezTo>
                  <a:cubicBezTo>
                    <a:pt x="455090" y="460058"/>
                    <a:pt x="450327" y="464821"/>
                    <a:pt x="446517" y="470536"/>
                  </a:cubicBezTo>
                  <a:cubicBezTo>
                    <a:pt x="445565" y="472441"/>
                    <a:pt x="443660" y="473393"/>
                    <a:pt x="441755" y="473393"/>
                  </a:cubicBezTo>
                  <a:cubicBezTo>
                    <a:pt x="437945" y="474346"/>
                    <a:pt x="435087" y="473393"/>
                    <a:pt x="433182" y="471488"/>
                  </a:cubicBezTo>
                  <a:cubicBezTo>
                    <a:pt x="429372" y="468631"/>
                    <a:pt x="429372" y="462916"/>
                    <a:pt x="432230" y="459106"/>
                  </a:cubicBezTo>
                  <a:cubicBezTo>
                    <a:pt x="436992" y="453391"/>
                    <a:pt x="441755" y="448628"/>
                    <a:pt x="446517" y="442913"/>
                  </a:cubicBezTo>
                  <a:cubicBezTo>
                    <a:pt x="449375" y="439103"/>
                    <a:pt x="455090" y="439103"/>
                    <a:pt x="458900" y="441961"/>
                  </a:cubicBezTo>
                  <a:close/>
                  <a:moveTo>
                    <a:pt x="2058147" y="410528"/>
                  </a:moveTo>
                  <a:cubicBezTo>
                    <a:pt x="2063862" y="414338"/>
                    <a:pt x="2069577" y="419101"/>
                    <a:pt x="2075292" y="422911"/>
                  </a:cubicBezTo>
                  <a:cubicBezTo>
                    <a:pt x="2079102" y="425768"/>
                    <a:pt x="2080054" y="431483"/>
                    <a:pt x="2077197" y="435293"/>
                  </a:cubicBezTo>
                  <a:cubicBezTo>
                    <a:pt x="2076244" y="437198"/>
                    <a:pt x="2074340" y="438151"/>
                    <a:pt x="2072434" y="438151"/>
                  </a:cubicBezTo>
                  <a:cubicBezTo>
                    <a:pt x="2069577" y="439103"/>
                    <a:pt x="2066719" y="439103"/>
                    <a:pt x="2064815" y="437198"/>
                  </a:cubicBezTo>
                  <a:cubicBezTo>
                    <a:pt x="2059099" y="433388"/>
                    <a:pt x="2053384" y="428626"/>
                    <a:pt x="2047669" y="424816"/>
                  </a:cubicBezTo>
                  <a:cubicBezTo>
                    <a:pt x="2043859" y="421958"/>
                    <a:pt x="2042907" y="416243"/>
                    <a:pt x="2045765" y="412433"/>
                  </a:cubicBezTo>
                  <a:cubicBezTo>
                    <a:pt x="2048622" y="408623"/>
                    <a:pt x="2054337" y="407671"/>
                    <a:pt x="2058147" y="410528"/>
                  </a:cubicBezTo>
                  <a:close/>
                  <a:moveTo>
                    <a:pt x="490332" y="393383"/>
                  </a:moveTo>
                  <a:cubicBezTo>
                    <a:pt x="493190" y="389572"/>
                    <a:pt x="498905" y="389572"/>
                    <a:pt x="502715" y="393383"/>
                  </a:cubicBezTo>
                  <a:cubicBezTo>
                    <a:pt x="506525" y="396240"/>
                    <a:pt x="506525" y="401955"/>
                    <a:pt x="502715" y="405765"/>
                  </a:cubicBezTo>
                  <a:cubicBezTo>
                    <a:pt x="497952" y="410528"/>
                    <a:pt x="493190" y="416243"/>
                    <a:pt x="488427" y="421005"/>
                  </a:cubicBezTo>
                  <a:cubicBezTo>
                    <a:pt x="487475" y="421958"/>
                    <a:pt x="485570" y="422910"/>
                    <a:pt x="483665" y="423863"/>
                  </a:cubicBezTo>
                  <a:cubicBezTo>
                    <a:pt x="481760" y="423863"/>
                    <a:pt x="478902" y="422910"/>
                    <a:pt x="476997" y="421005"/>
                  </a:cubicBezTo>
                  <a:cubicBezTo>
                    <a:pt x="473187" y="418147"/>
                    <a:pt x="473187" y="412433"/>
                    <a:pt x="476045" y="408622"/>
                  </a:cubicBezTo>
                  <a:cubicBezTo>
                    <a:pt x="480807" y="402908"/>
                    <a:pt x="485570" y="398145"/>
                    <a:pt x="490332" y="393383"/>
                  </a:cubicBezTo>
                  <a:close/>
                  <a:moveTo>
                    <a:pt x="2000997" y="374333"/>
                  </a:moveTo>
                  <a:cubicBezTo>
                    <a:pt x="2007664" y="378143"/>
                    <a:pt x="2013379" y="381953"/>
                    <a:pt x="2019094" y="385763"/>
                  </a:cubicBezTo>
                  <a:cubicBezTo>
                    <a:pt x="2022904" y="388620"/>
                    <a:pt x="2024809" y="393383"/>
                    <a:pt x="2021952" y="397193"/>
                  </a:cubicBezTo>
                  <a:cubicBezTo>
                    <a:pt x="2020999" y="399098"/>
                    <a:pt x="2019094" y="401003"/>
                    <a:pt x="2016237" y="401003"/>
                  </a:cubicBezTo>
                  <a:cubicBezTo>
                    <a:pt x="2015284" y="401003"/>
                    <a:pt x="2012427" y="401003"/>
                    <a:pt x="2010522" y="399098"/>
                  </a:cubicBezTo>
                  <a:cubicBezTo>
                    <a:pt x="2004807" y="395288"/>
                    <a:pt x="1999092" y="391478"/>
                    <a:pt x="1992424" y="388620"/>
                  </a:cubicBezTo>
                  <a:cubicBezTo>
                    <a:pt x="1988614" y="385763"/>
                    <a:pt x="1986709" y="381000"/>
                    <a:pt x="1989567" y="377190"/>
                  </a:cubicBezTo>
                  <a:cubicBezTo>
                    <a:pt x="1992424" y="373380"/>
                    <a:pt x="1997187" y="371475"/>
                    <a:pt x="2000997" y="374333"/>
                  </a:cubicBezTo>
                  <a:close/>
                  <a:moveTo>
                    <a:pt x="537957" y="344805"/>
                  </a:moveTo>
                  <a:cubicBezTo>
                    <a:pt x="541767" y="341948"/>
                    <a:pt x="546529" y="341948"/>
                    <a:pt x="550339" y="344805"/>
                  </a:cubicBezTo>
                  <a:cubicBezTo>
                    <a:pt x="553197" y="348615"/>
                    <a:pt x="553197" y="353378"/>
                    <a:pt x="550339" y="357188"/>
                  </a:cubicBezTo>
                  <a:cubicBezTo>
                    <a:pt x="545577" y="361950"/>
                    <a:pt x="540814" y="366713"/>
                    <a:pt x="535099" y="371475"/>
                  </a:cubicBezTo>
                  <a:cubicBezTo>
                    <a:pt x="534147" y="372428"/>
                    <a:pt x="532242" y="373380"/>
                    <a:pt x="531289" y="373380"/>
                  </a:cubicBezTo>
                  <a:cubicBezTo>
                    <a:pt x="528432" y="375285"/>
                    <a:pt x="524622" y="374333"/>
                    <a:pt x="522717" y="372428"/>
                  </a:cubicBezTo>
                  <a:cubicBezTo>
                    <a:pt x="518907" y="368618"/>
                    <a:pt x="519859" y="363855"/>
                    <a:pt x="522717" y="360045"/>
                  </a:cubicBezTo>
                  <a:cubicBezTo>
                    <a:pt x="528432" y="355283"/>
                    <a:pt x="533194" y="349568"/>
                    <a:pt x="537957" y="344805"/>
                  </a:cubicBezTo>
                  <a:close/>
                  <a:moveTo>
                    <a:pt x="1940989" y="342901"/>
                  </a:moveTo>
                  <a:cubicBezTo>
                    <a:pt x="1947657" y="345758"/>
                    <a:pt x="1954324" y="348616"/>
                    <a:pt x="1960992" y="352426"/>
                  </a:cubicBezTo>
                  <a:cubicBezTo>
                    <a:pt x="1964802" y="354331"/>
                    <a:pt x="1966707" y="360046"/>
                    <a:pt x="1964802" y="363856"/>
                  </a:cubicBezTo>
                  <a:cubicBezTo>
                    <a:pt x="1963849" y="366714"/>
                    <a:pt x="1960992" y="367666"/>
                    <a:pt x="1959087" y="368619"/>
                  </a:cubicBezTo>
                  <a:cubicBezTo>
                    <a:pt x="1957182" y="368619"/>
                    <a:pt x="1955277" y="368619"/>
                    <a:pt x="1953371" y="367666"/>
                  </a:cubicBezTo>
                  <a:cubicBezTo>
                    <a:pt x="1946704" y="364808"/>
                    <a:pt x="1940989" y="361951"/>
                    <a:pt x="1934321" y="359094"/>
                  </a:cubicBezTo>
                  <a:cubicBezTo>
                    <a:pt x="1929559" y="357189"/>
                    <a:pt x="1927654" y="352426"/>
                    <a:pt x="1929559" y="347664"/>
                  </a:cubicBezTo>
                  <a:cubicBezTo>
                    <a:pt x="1931464" y="342901"/>
                    <a:pt x="1936227" y="340996"/>
                    <a:pt x="1940989" y="342901"/>
                  </a:cubicBezTo>
                  <a:close/>
                  <a:moveTo>
                    <a:pt x="1877172" y="319088"/>
                  </a:moveTo>
                  <a:cubicBezTo>
                    <a:pt x="1883840" y="320993"/>
                    <a:pt x="1890507" y="322898"/>
                    <a:pt x="1898127" y="325755"/>
                  </a:cubicBezTo>
                  <a:cubicBezTo>
                    <a:pt x="1902890" y="327660"/>
                    <a:pt x="1904795" y="332423"/>
                    <a:pt x="1903842" y="336233"/>
                  </a:cubicBezTo>
                  <a:cubicBezTo>
                    <a:pt x="1902890" y="339090"/>
                    <a:pt x="1900032" y="340995"/>
                    <a:pt x="1897175" y="341948"/>
                  </a:cubicBezTo>
                  <a:cubicBezTo>
                    <a:pt x="1895270" y="342900"/>
                    <a:pt x="1893365" y="342900"/>
                    <a:pt x="1892412" y="341948"/>
                  </a:cubicBezTo>
                  <a:cubicBezTo>
                    <a:pt x="1885745" y="340043"/>
                    <a:pt x="1879077" y="337185"/>
                    <a:pt x="1872410" y="335280"/>
                  </a:cubicBezTo>
                  <a:cubicBezTo>
                    <a:pt x="1867647" y="334328"/>
                    <a:pt x="1864790" y="329565"/>
                    <a:pt x="1866695" y="324803"/>
                  </a:cubicBezTo>
                  <a:cubicBezTo>
                    <a:pt x="1867647" y="320040"/>
                    <a:pt x="1872410" y="317183"/>
                    <a:pt x="1877172" y="319088"/>
                  </a:cubicBezTo>
                  <a:close/>
                  <a:moveTo>
                    <a:pt x="1543797" y="307658"/>
                  </a:moveTo>
                  <a:cubicBezTo>
                    <a:pt x="1550465" y="307658"/>
                    <a:pt x="1558085" y="308610"/>
                    <a:pt x="1564752" y="308610"/>
                  </a:cubicBezTo>
                  <a:cubicBezTo>
                    <a:pt x="1569515" y="308610"/>
                    <a:pt x="1573325" y="312421"/>
                    <a:pt x="1573325" y="317183"/>
                  </a:cubicBezTo>
                  <a:cubicBezTo>
                    <a:pt x="1573325" y="320993"/>
                    <a:pt x="1570467" y="324803"/>
                    <a:pt x="1566657" y="325756"/>
                  </a:cubicBezTo>
                  <a:cubicBezTo>
                    <a:pt x="1565705" y="326708"/>
                    <a:pt x="1564752" y="326708"/>
                    <a:pt x="1564752" y="326708"/>
                  </a:cubicBezTo>
                  <a:cubicBezTo>
                    <a:pt x="1558085" y="326708"/>
                    <a:pt x="1550465" y="326708"/>
                    <a:pt x="1542845" y="325756"/>
                  </a:cubicBezTo>
                  <a:cubicBezTo>
                    <a:pt x="1538082" y="325756"/>
                    <a:pt x="1534272" y="320993"/>
                    <a:pt x="1534272" y="316231"/>
                  </a:cubicBezTo>
                  <a:cubicBezTo>
                    <a:pt x="1534272" y="311468"/>
                    <a:pt x="1539035" y="307658"/>
                    <a:pt x="1543797" y="307658"/>
                  </a:cubicBezTo>
                  <a:close/>
                  <a:moveTo>
                    <a:pt x="1809545" y="304801"/>
                  </a:moveTo>
                  <a:cubicBezTo>
                    <a:pt x="1817165" y="305753"/>
                    <a:pt x="1823833" y="307658"/>
                    <a:pt x="1830500" y="308611"/>
                  </a:cubicBezTo>
                  <a:cubicBezTo>
                    <a:pt x="1835262" y="309564"/>
                    <a:pt x="1838120" y="314326"/>
                    <a:pt x="1837167" y="319089"/>
                  </a:cubicBezTo>
                  <a:cubicBezTo>
                    <a:pt x="1836215" y="322898"/>
                    <a:pt x="1833358" y="324803"/>
                    <a:pt x="1830500" y="325756"/>
                  </a:cubicBezTo>
                  <a:cubicBezTo>
                    <a:pt x="1831453" y="325756"/>
                    <a:pt x="1830500" y="325756"/>
                    <a:pt x="1828595" y="325756"/>
                  </a:cubicBezTo>
                  <a:cubicBezTo>
                    <a:pt x="1821928" y="324803"/>
                    <a:pt x="1815260" y="322898"/>
                    <a:pt x="1807640" y="321946"/>
                  </a:cubicBezTo>
                  <a:cubicBezTo>
                    <a:pt x="1802878" y="320994"/>
                    <a:pt x="1800020" y="317183"/>
                    <a:pt x="1800020" y="312421"/>
                  </a:cubicBezTo>
                  <a:cubicBezTo>
                    <a:pt x="1800972" y="307658"/>
                    <a:pt x="1804783" y="304801"/>
                    <a:pt x="1809545" y="304801"/>
                  </a:cubicBezTo>
                  <a:close/>
                  <a:moveTo>
                    <a:pt x="1629522" y="304801"/>
                  </a:moveTo>
                  <a:cubicBezTo>
                    <a:pt x="1634285" y="303848"/>
                    <a:pt x="1639047" y="307658"/>
                    <a:pt x="1639047" y="312421"/>
                  </a:cubicBezTo>
                  <a:cubicBezTo>
                    <a:pt x="1640000" y="316231"/>
                    <a:pt x="1637142" y="320993"/>
                    <a:pt x="1632380" y="321946"/>
                  </a:cubicBezTo>
                  <a:lnTo>
                    <a:pt x="1626665" y="322898"/>
                  </a:lnTo>
                  <a:cubicBezTo>
                    <a:pt x="1621903" y="323851"/>
                    <a:pt x="1616187" y="323851"/>
                    <a:pt x="1611425" y="324803"/>
                  </a:cubicBezTo>
                  <a:cubicBezTo>
                    <a:pt x="1606662" y="325756"/>
                    <a:pt x="1602853" y="321946"/>
                    <a:pt x="1601900" y="317183"/>
                  </a:cubicBezTo>
                  <a:cubicBezTo>
                    <a:pt x="1600947" y="312421"/>
                    <a:pt x="1604757" y="308611"/>
                    <a:pt x="1609520" y="307658"/>
                  </a:cubicBezTo>
                  <a:cubicBezTo>
                    <a:pt x="1614282" y="306706"/>
                    <a:pt x="1619045" y="306706"/>
                    <a:pt x="1623807" y="305753"/>
                  </a:cubicBezTo>
                  <a:close/>
                  <a:moveTo>
                    <a:pt x="1479028" y="301944"/>
                  </a:moveTo>
                  <a:cubicBezTo>
                    <a:pt x="1485695" y="302896"/>
                    <a:pt x="1493315" y="303848"/>
                    <a:pt x="1499982" y="304801"/>
                  </a:cubicBezTo>
                  <a:cubicBezTo>
                    <a:pt x="1504745" y="305753"/>
                    <a:pt x="1507603" y="309564"/>
                    <a:pt x="1507603" y="314326"/>
                  </a:cubicBezTo>
                  <a:cubicBezTo>
                    <a:pt x="1506650" y="318136"/>
                    <a:pt x="1504745" y="320994"/>
                    <a:pt x="1500935" y="321946"/>
                  </a:cubicBezTo>
                  <a:cubicBezTo>
                    <a:pt x="1499030" y="321946"/>
                    <a:pt x="1498078" y="321946"/>
                    <a:pt x="1497125" y="320994"/>
                  </a:cubicBezTo>
                  <a:cubicBezTo>
                    <a:pt x="1490457" y="320041"/>
                    <a:pt x="1482837" y="319089"/>
                    <a:pt x="1476170" y="318136"/>
                  </a:cubicBezTo>
                  <a:cubicBezTo>
                    <a:pt x="1471407" y="317183"/>
                    <a:pt x="1468550" y="313373"/>
                    <a:pt x="1469503" y="308611"/>
                  </a:cubicBezTo>
                  <a:cubicBezTo>
                    <a:pt x="1470455" y="303848"/>
                    <a:pt x="1474265" y="300991"/>
                    <a:pt x="1479028" y="301944"/>
                  </a:cubicBezTo>
                  <a:close/>
                  <a:moveTo>
                    <a:pt x="1742870" y="299085"/>
                  </a:moveTo>
                  <a:cubicBezTo>
                    <a:pt x="1750490" y="299085"/>
                    <a:pt x="1757157" y="300038"/>
                    <a:pt x="1764777" y="300038"/>
                  </a:cubicBezTo>
                  <a:cubicBezTo>
                    <a:pt x="1769540" y="300038"/>
                    <a:pt x="1773350" y="304800"/>
                    <a:pt x="1772397" y="309563"/>
                  </a:cubicBezTo>
                  <a:cubicBezTo>
                    <a:pt x="1772397" y="313373"/>
                    <a:pt x="1769540" y="316230"/>
                    <a:pt x="1765730" y="317183"/>
                  </a:cubicBezTo>
                  <a:cubicBezTo>
                    <a:pt x="1765730" y="317183"/>
                    <a:pt x="1764777" y="317183"/>
                    <a:pt x="1763825" y="317183"/>
                  </a:cubicBezTo>
                  <a:cubicBezTo>
                    <a:pt x="1757157" y="316230"/>
                    <a:pt x="1750490" y="316230"/>
                    <a:pt x="1742870" y="316230"/>
                  </a:cubicBezTo>
                  <a:cubicBezTo>
                    <a:pt x="1738107" y="316230"/>
                    <a:pt x="1734297" y="312420"/>
                    <a:pt x="1734297" y="307658"/>
                  </a:cubicBezTo>
                  <a:cubicBezTo>
                    <a:pt x="1734297" y="302895"/>
                    <a:pt x="1738107" y="299085"/>
                    <a:pt x="1742870" y="299085"/>
                  </a:cubicBezTo>
                  <a:close/>
                  <a:moveTo>
                    <a:pt x="1697150" y="299085"/>
                  </a:moveTo>
                  <a:cubicBezTo>
                    <a:pt x="1701912" y="299085"/>
                    <a:pt x="1705722" y="302895"/>
                    <a:pt x="1705722" y="307658"/>
                  </a:cubicBezTo>
                  <a:cubicBezTo>
                    <a:pt x="1705722" y="311468"/>
                    <a:pt x="1702865" y="315278"/>
                    <a:pt x="1699055" y="316230"/>
                  </a:cubicBezTo>
                  <a:cubicBezTo>
                    <a:pt x="1699055" y="316230"/>
                    <a:pt x="1698102" y="316230"/>
                    <a:pt x="1698102" y="316230"/>
                  </a:cubicBezTo>
                  <a:cubicBezTo>
                    <a:pt x="1691435" y="316230"/>
                    <a:pt x="1683815" y="317183"/>
                    <a:pt x="1677147" y="317183"/>
                  </a:cubicBezTo>
                  <a:cubicBezTo>
                    <a:pt x="1672385" y="317183"/>
                    <a:pt x="1668575" y="314325"/>
                    <a:pt x="1667622" y="309563"/>
                  </a:cubicBezTo>
                  <a:cubicBezTo>
                    <a:pt x="1667622" y="304800"/>
                    <a:pt x="1670480" y="300990"/>
                    <a:pt x="1675242" y="300038"/>
                  </a:cubicBezTo>
                  <a:cubicBezTo>
                    <a:pt x="1682862" y="299085"/>
                    <a:pt x="1689530" y="299085"/>
                    <a:pt x="1697150" y="299085"/>
                  </a:cubicBezTo>
                  <a:close/>
                  <a:moveTo>
                    <a:pt x="597964" y="298133"/>
                  </a:moveTo>
                  <a:cubicBezTo>
                    <a:pt x="601774" y="300990"/>
                    <a:pt x="601774" y="306705"/>
                    <a:pt x="598917" y="310515"/>
                  </a:cubicBezTo>
                  <a:cubicBezTo>
                    <a:pt x="594154" y="316230"/>
                    <a:pt x="589392" y="320993"/>
                    <a:pt x="583677" y="326708"/>
                  </a:cubicBezTo>
                  <a:cubicBezTo>
                    <a:pt x="582724" y="327660"/>
                    <a:pt x="580820" y="328613"/>
                    <a:pt x="578914" y="329565"/>
                  </a:cubicBezTo>
                  <a:cubicBezTo>
                    <a:pt x="577009" y="329565"/>
                    <a:pt x="573199" y="328613"/>
                    <a:pt x="571295" y="326708"/>
                  </a:cubicBezTo>
                  <a:cubicBezTo>
                    <a:pt x="567484" y="323850"/>
                    <a:pt x="567484" y="318135"/>
                    <a:pt x="571295" y="314325"/>
                  </a:cubicBezTo>
                  <a:cubicBezTo>
                    <a:pt x="576057" y="309563"/>
                    <a:pt x="580820" y="304800"/>
                    <a:pt x="585582" y="299085"/>
                  </a:cubicBezTo>
                  <a:cubicBezTo>
                    <a:pt x="588439" y="295275"/>
                    <a:pt x="594154" y="295275"/>
                    <a:pt x="597964" y="298133"/>
                  </a:cubicBezTo>
                  <a:close/>
                  <a:moveTo>
                    <a:pt x="1413305" y="287656"/>
                  </a:moveTo>
                  <a:cubicBezTo>
                    <a:pt x="1419972" y="289560"/>
                    <a:pt x="1426640" y="291465"/>
                    <a:pt x="1433307" y="292418"/>
                  </a:cubicBezTo>
                  <a:cubicBezTo>
                    <a:pt x="1438070" y="293370"/>
                    <a:pt x="1440928" y="298133"/>
                    <a:pt x="1439975" y="302895"/>
                  </a:cubicBezTo>
                  <a:cubicBezTo>
                    <a:pt x="1439022" y="306706"/>
                    <a:pt x="1436165" y="308610"/>
                    <a:pt x="1433307" y="309563"/>
                  </a:cubicBezTo>
                  <a:cubicBezTo>
                    <a:pt x="1432355" y="309563"/>
                    <a:pt x="1431403" y="309563"/>
                    <a:pt x="1430450" y="309563"/>
                  </a:cubicBezTo>
                  <a:cubicBezTo>
                    <a:pt x="1423782" y="307658"/>
                    <a:pt x="1416162" y="306706"/>
                    <a:pt x="1409495" y="304801"/>
                  </a:cubicBezTo>
                  <a:cubicBezTo>
                    <a:pt x="1404732" y="303848"/>
                    <a:pt x="1401875" y="299085"/>
                    <a:pt x="1402828" y="294323"/>
                  </a:cubicBezTo>
                  <a:cubicBezTo>
                    <a:pt x="1403780" y="289560"/>
                    <a:pt x="1408542" y="286703"/>
                    <a:pt x="1413305" y="287656"/>
                  </a:cubicBezTo>
                  <a:close/>
                  <a:moveTo>
                    <a:pt x="1349487" y="269558"/>
                  </a:moveTo>
                  <a:cubicBezTo>
                    <a:pt x="1356154" y="271463"/>
                    <a:pt x="1362822" y="273368"/>
                    <a:pt x="1369489" y="276226"/>
                  </a:cubicBezTo>
                  <a:cubicBezTo>
                    <a:pt x="1374252" y="277178"/>
                    <a:pt x="1377109" y="281941"/>
                    <a:pt x="1375204" y="286703"/>
                  </a:cubicBezTo>
                  <a:cubicBezTo>
                    <a:pt x="1374252" y="289561"/>
                    <a:pt x="1371394" y="292418"/>
                    <a:pt x="1368537" y="292418"/>
                  </a:cubicBezTo>
                  <a:cubicBezTo>
                    <a:pt x="1367584" y="292418"/>
                    <a:pt x="1366632" y="292418"/>
                    <a:pt x="1364727" y="292418"/>
                  </a:cubicBezTo>
                  <a:cubicBezTo>
                    <a:pt x="1358059" y="290513"/>
                    <a:pt x="1351392" y="288608"/>
                    <a:pt x="1344724" y="285751"/>
                  </a:cubicBezTo>
                  <a:cubicBezTo>
                    <a:pt x="1339962" y="283846"/>
                    <a:pt x="1338057" y="279083"/>
                    <a:pt x="1339009" y="275273"/>
                  </a:cubicBezTo>
                  <a:cubicBezTo>
                    <a:pt x="1340914" y="270511"/>
                    <a:pt x="1345677" y="268606"/>
                    <a:pt x="1349487" y="269558"/>
                  </a:cubicBezTo>
                  <a:close/>
                  <a:moveTo>
                    <a:pt x="1287575" y="247651"/>
                  </a:moveTo>
                  <a:cubicBezTo>
                    <a:pt x="1294242" y="250508"/>
                    <a:pt x="1300910" y="252414"/>
                    <a:pt x="1307578" y="255271"/>
                  </a:cubicBezTo>
                  <a:cubicBezTo>
                    <a:pt x="1312340" y="257176"/>
                    <a:pt x="1314245" y="261939"/>
                    <a:pt x="1312340" y="266701"/>
                  </a:cubicBezTo>
                  <a:cubicBezTo>
                    <a:pt x="1311387" y="269558"/>
                    <a:pt x="1308530" y="271464"/>
                    <a:pt x="1305672" y="272416"/>
                  </a:cubicBezTo>
                  <a:cubicBezTo>
                    <a:pt x="1303767" y="271464"/>
                    <a:pt x="1301862" y="271464"/>
                    <a:pt x="1300910" y="271464"/>
                  </a:cubicBezTo>
                  <a:cubicBezTo>
                    <a:pt x="1294242" y="268606"/>
                    <a:pt x="1287575" y="266701"/>
                    <a:pt x="1280907" y="263844"/>
                  </a:cubicBezTo>
                  <a:cubicBezTo>
                    <a:pt x="1276145" y="261939"/>
                    <a:pt x="1274240" y="257176"/>
                    <a:pt x="1276145" y="252414"/>
                  </a:cubicBezTo>
                  <a:cubicBezTo>
                    <a:pt x="1278050" y="247651"/>
                    <a:pt x="1282812" y="245746"/>
                    <a:pt x="1287575" y="247651"/>
                  </a:cubicBezTo>
                  <a:close/>
                  <a:moveTo>
                    <a:pt x="640827" y="245745"/>
                  </a:moveTo>
                  <a:cubicBezTo>
                    <a:pt x="644637" y="248603"/>
                    <a:pt x="645590" y="254318"/>
                    <a:pt x="642732" y="258128"/>
                  </a:cubicBezTo>
                  <a:cubicBezTo>
                    <a:pt x="637970" y="263843"/>
                    <a:pt x="634160" y="269558"/>
                    <a:pt x="629397" y="275273"/>
                  </a:cubicBezTo>
                  <a:cubicBezTo>
                    <a:pt x="628445" y="277178"/>
                    <a:pt x="626540" y="278130"/>
                    <a:pt x="624635" y="278130"/>
                  </a:cubicBezTo>
                  <a:cubicBezTo>
                    <a:pt x="620825" y="279083"/>
                    <a:pt x="617967" y="278130"/>
                    <a:pt x="616062" y="276225"/>
                  </a:cubicBezTo>
                  <a:cubicBezTo>
                    <a:pt x="612252" y="273368"/>
                    <a:pt x="612252" y="267653"/>
                    <a:pt x="615110" y="263843"/>
                  </a:cubicBezTo>
                  <a:cubicBezTo>
                    <a:pt x="619872" y="258128"/>
                    <a:pt x="623682" y="253365"/>
                    <a:pt x="628445" y="247650"/>
                  </a:cubicBezTo>
                  <a:cubicBezTo>
                    <a:pt x="631302" y="243840"/>
                    <a:pt x="637017" y="242888"/>
                    <a:pt x="640827" y="245745"/>
                  </a:cubicBezTo>
                  <a:close/>
                  <a:moveTo>
                    <a:pt x="1224709" y="221933"/>
                  </a:moveTo>
                  <a:cubicBezTo>
                    <a:pt x="1231377" y="224790"/>
                    <a:pt x="1238044" y="227648"/>
                    <a:pt x="1244712" y="229553"/>
                  </a:cubicBezTo>
                  <a:cubicBezTo>
                    <a:pt x="1249474" y="231458"/>
                    <a:pt x="1251379" y="236221"/>
                    <a:pt x="1249474" y="240983"/>
                  </a:cubicBezTo>
                  <a:cubicBezTo>
                    <a:pt x="1248521" y="243840"/>
                    <a:pt x="1245664" y="245746"/>
                    <a:pt x="1242807" y="245746"/>
                  </a:cubicBezTo>
                  <a:cubicBezTo>
                    <a:pt x="1240902" y="247651"/>
                    <a:pt x="1239949" y="247651"/>
                    <a:pt x="1238044" y="246698"/>
                  </a:cubicBezTo>
                  <a:cubicBezTo>
                    <a:pt x="1231377" y="243840"/>
                    <a:pt x="1224709" y="240983"/>
                    <a:pt x="1218041" y="238126"/>
                  </a:cubicBezTo>
                  <a:cubicBezTo>
                    <a:pt x="1213279" y="236221"/>
                    <a:pt x="1211374" y="231458"/>
                    <a:pt x="1213279" y="226696"/>
                  </a:cubicBezTo>
                  <a:cubicBezTo>
                    <a:pt x="1215184" y="221933"/>
                    <a:pt x="1219946" y="220028"/>
                    <a:pt x="1224709" y="221933"/>
                  </a:cubicBezTo>
                  <a:close/>
                  <a:moveTo>
                    <a:pt x="1164702" y="197168"/>
                  </a:moveTo>
                  <a:cubicBezTo>
                    <a:pt x="1171369" y="200025"/>
                    <a:pt x="1177084" y="202883"/>
                    <a:pt x="1183752" y="205740"/>
                  </a:cubicBezTo>
                  <a:cubicBezTo>
                    <a:pt x="1188514" y="207645"/>
                    <a:pt x="1190419" y="212408"/>
                    <a:pt x="1188514" y="217170"/>
                  </a:cubicBezTo>
                  <a:cubicBezTo>
                    <a:pt x="1187562" y="220028"/>
                    <a:pt x="1184704" y="221933"/>
                    <a:pt x="1182799" y="221933"/>
                  </a:cubicBezTo>
                  <a:cubicBezTo>
                    <a:pt x="1179942" y="221933"/>
                    <a:pt x="1178037" y="221933"/>
                    <a:pt x="1176132" y="220980"/>
                  </a:cubicBezTo>
                  <a:cubicBezTo>
                    <a:pt x="1169464" y="218123"/>
                    <a:pt x="1162797" y="215265"/>
                    <a:pt x="1157082" y="212408"/>
                  </a:cubicBezTo>
                  <a:cubicBezTo>
                    <a:pt x="1152319" y="210503"/>
                    <a:pt x="1150414" y="205740"/>
                    <a:pt x="1153272" y="200978"/>
                  </a:cubicBezTo>
                  <a:cubicBezTo>
                    <a:pt x="1155177" y="196215"/>
                    <a:pt x="1159939" y="194310"/>
                    <a:pt x="1164702" y="197168"/>
                  </a:cubicBezTo>
                  <a:close/>
                  <a:moveTo>
                    <a:pt x="679879" y="192405"/>
                  </a:moveTo>
                  <a:cubicBezTo>
                    <a:pt x="683689" y="195263"/>
                    <a:pt x="684642" y="200978"/>
                    <a:pt x="681784" y="204788"/>
                  </a:cubicBezTo>
                  <a:cubicBezTo>
                    <a:pt x="677974" y="210503"/>
                    <a:pt x="673212" y="216218"/>
                    <a:pt x="669402" y="221933"/>
                  </a:cubicBezTo>
                  <a:cubicBezTo>
                    <a:pt x="668449" y="223838"/>
                    <a:pt x="666544" y="224790"/>
                    <a:pt x="664639" y="225743"/>
                  </a:cubicBezTo>
                  <a:cubicBezTo>
                    <a:pt x="661782" y="225743"/>
                    <a:pt x="658924" y="224790"/>
                    <a:pt x="657019" y="223838"/>
                  </a:cubicBezTo>
                  <a:cubicBezTo>
                    <a:pt x="653209" y="220980"/>
                    <a:pt x="652257" y="215265"/>
                    <a:pt x="655114" y="211455"/>
                  </a:cubicBezTo>
                  <a:cubicBezTo>
                    <a:pt x="658924" y="205740"/>
                    <a:pt x="663687" y="200025"/>
                    <a:pt x="667497" y="194310"/>
                  </a:cubicBezTo>
                  <a:cubicBezTo>
                    <a:pt x="670354" y="190500"/>
                    <a:pt x="676069" y="189548"/>
                    <a:pt x="679879" y="192405"/>
                  </a:cubicBezTo>
                  <a:close/>
                  <a:moveTo>
                    <a:pt x="1103742" y="167640"/>
                  </a:moveTo>
                  <a:cubicBezTo>
                    <a:pt x="1110410" y="170498"/>
                    <a:pt x="1116125" y="174308"/>
                    <a:pt x="1122792" y="177165"/>
                  </a:cubicBezTo>
                  <a:cubicBezTo>
                    <a:pt x="1126602" y="179070"/>
                    <a:pt x="1128507" y="184785"/>
                    <a:pt x="1126602" y="188595"/>
                  </a:cubicBezTo>
                  <a:cubicBezTo>
                    <a:pt x="1125650" y="191453"/>
                    <a:pt x="1122792" y="192405"/>
                    <a:pt x="1120887" y="193358"/>
                  </a:cubicBezTo>
                  <a:cubicBezTo>
                    <a:pt x="1118982" y="193358"/>
                    <a:pt x="1117077" y="193358"/>
                    <a:pt x="1115172" y="192405"/>
                  </a:cubicBezTo>
                  <a:cubicBezTo>
                    <a:pt x="1108505" y="189548"/>
                    <a:pt x="1102790" y="185738"/>
                    <a:pt x="1096122" y="182880"/>
                  </a:cubicBezTo>
                  <a:cubicBezTo>
                    <a:pt x="1092312" y="180975"/>
                    <a:pt x="1090407" y="175260"/>
                    <a:pt x="1092312" y="171450"/>
                  </a:cubicBezTo>
                  <a:cubicBezTo>
                    <a:pt x="1094217" y="167640"/>
                    <a:pt x="1099932" y="165735"/>
                    <a:pt x="1103742" y="167640"/>
                  </a:cubicBezTo>
                  <a:close/>
                  <a:moveTo>
                    <a:pt x="1043734" y="137160"/>
                  </a:moveTo>
                  <a:cubicBezTo>
                    <a:pt x="1049449" y="140018"/>
                    <a:pt x="1056117" y="143828"/>
                    <a:pt x="1062784" y="146685"/>
                  </a:cubicBezTo>
                  <a:cubicBezTo>
                    <a:pt x="1066594" y="148590"/>
                    <a:pt x="1068499" y="154305"/>
                    <a:pt x="1066594" y="158115"/>
                  </a:cubicBezTo>
                  <a:cubicBezTo>
                    <a:pt x="1065642" y="160973"/>
                    <a:pt x="1062784" y="161925"/>
                    <a:pt x="1060879" y="162878"/>
                  </a:cubicBezTo>
                  <a:cubicBezTo>
                    <a:pt x="1058974" y="163830"/>
                    <a:pt x="1057069" y="162878"/>
                    <a:pt x="1055164" y="161925"/>
                  </a:cubicBezTo>
                  <a:cubicBezTo>
                    <a:pt x="1048497" y="159068"/>
                    <a:pt x="1042782" y="155258"/>
                    <a:pt x="1036114" y="152400"/>
                  </a:cubicBezTo>
                  <a:cubicBezTo>
                    <a:pt x="1032304" y="150495"/>
                    <a:pt x="1030399" y="144780"/>
                    <a:pt x="1032304" y="140970"/>
                  </a:cubicBezTo>
                  <a:cubicBezTo>
                    <a:pt x="1034209" y="137160"/>
                    <a:pt x="1039924" y="135255"/>
                    <a:pt x="1043734" y="137160"/>
                  </a:cubicBezTo>
                  <a:close/>
                  <a:moveTo>
                    <a:pt x="716075" y="135255"/>
                  </a:moveTo>
                  <a:cubicBezTo>
                    <a:pt x="719885" y="138113"/>
                    <a:pt x="720837" y="142876"/>
                    <a:pt x="718933" y="147638"/>
                  </a:cubicBezTo>
                  <a:cubicBezTo>
                    <a:pt x="715122" y="153353"/>
                    <a:pt x="711312" y="159068"/>
                    <a:pt x="707502" y="165736"/>
                  </a:cubicBezTo>
                  <a:cubicBezTo>
                    <a:pt x="706550" y="167640"/>
                    <a:pt x="704645" y="168593"/>
                    <a:pt x="701787" y="169546"/>
                  </a:cubicBezTo>
                  <a:cubicBezTo>
                    <a:pt x="699883" y="170498"/>
                    <a:pt x="697025" y="170498"/>
                    <a:pt x="695120" y="168593"/>
                  </a:cubicBezTo>
                  <a:cubicBezTo>
                    <a:pt x="691310" y="165736"/>
                    <a:pt x="690358" y="160973"/>
                    <a:pt x="692262" y="156211"/>
                  </a:cubicBezTo>
                  <a:cubicBezTo>
                    <a:pt x="696072" y="150495"/>
                    <a:pt x="699883" y="144780"/>
                    <a:pt x="703692" y="138113"/>
                  </a:cubicBezTo>
                  <a:cubicBezTo>
                    <a:pt x="706550" y="134303"/>
                    <a:pt x="711312" y="133351"/>
                    <a:pt x="716075" y="135255"/>
                  </a:cubicBezTo>
                  <a:close/>
                  <a:moveTo>
                    <a:pt x="984680" y="105728"/>
                  </a:moveTo>
                  <a:cubicBezTo>
                    <a:pt x="990395" y="109538"/>
                    <a:pt x="997062" y="112395"/>
                    <a:pt x="1002777" y="116205"/>
                  </a:cubicBezTo>
                  <a:cubicBezTo>
                    <a:pt x="1006587" y="118110"/>
                    <a:pt x="1008492" y="123825"/>
                    <a:pt x="1006587" y="127635"/>
                  </a:cubicBezTo>
                  <a:cubicBezTo>
                    <a:pt x="1005635" y="129540"/>
                    <a:pt x="1002777" y="131445"/>
                    <a:pt x="1000872" y="132398"/>
                  </a:cubicBezTo>
                  <a:cubicBezTo>
                    <a:pt x="999920" y="132398"/>
                    <a:pt x="997062" y="131445"/>
                    <a:pt x="995157" y="130493"/>
                  </a:cubicBezTo>
                  <a:cubicBezTo>
                    <a:pt x="988490" y="126683"/>
                    <a:pt x="982775" y="123825"/>
                    <a:pt x="976107" y="120015"/>
                  </a:cubicBezTo>
                  <a:cubicBezTo>
                    <a:pt x="972297" y="118110"/>
                    <a:pt x="970392" y="112395"/>
                    <a:pt x="973250" y="108585"/>
                  </a:cubicBezTo>
                  <a:cubicBezTo>
                    <a:pt x="975155" y="104775"/>
                    <a:pt x="980870" y="102870"/>
                    <a:pt x="984680" y="105728"/>
                  </a:cubicBezTo>
                  <a:close/>
                  <a:moveTo>
                    <a:pt x="752270" y="80011"/>
                  </a:moveTo>
                  <a:cubicBezTo>
                    <a:pt x="756080" y="82868"/>
                    <a:pt x="757985" y="87631"/>
                    <a:pt x="755127" y="91441"/>
                  </a:cubicBezTo>
                  <a:cubicBezTo>
                    <a:pt x="751317" y="97156"/>
                    <a:pt x="747507" y="103823"/>
                    <a:pt x="743697" y="109538"/>
                  </a:cubicBezTo>
                  <a:cubicBezTo>
                    <a:pt x="742745" y="111443"/>
                    <a:pt x="740840" y="113348"/>
                    <a:pt x="737982" y="113348"/>
                  </a:cubicBezTo>
                  <a:cubicBezTo>
                    <a:pt x="736077" y="114301"/>
                    <a:pt x="734172" y="113348"/>
                    <a:pt x="732267" y="112396"/>
                  </a:cubicBezTo>
                  <a:cubicBezTo>
                    <a:pt x="728457" y="109538"/>
                    <a:pt x="726552" y="104776"/>
                    <a:pt x="729410" y="100966"/>
                  </a:cubicBezTo>
                  <a:cubicBezTo>
                    <a:pt x="733220" y="95251"/>
                    <a:pt x="737030" y="88583"/>
                    <a:pt x="740840" y="82868"/>
                  </a:cubicBezTo>
                  <a:cubicBezTo>
                    <a:pt x="743697" y="79058"/>
                    <a:pt x="748460" y="77153"/>
                    <a:pt x="752270" y="80011"/>
                  </a:cubicBezTo>
                  <a:close/>
                  <a:moveTo>
                    <a:pt x="927530" y="73343"/>
                  </a:moveTo>
                  <a:cubicBezTo>
                    <a:pt x="933245" y="77153"/>
                    <a:pt x="939912" y="80010"/>
                    <a:pt x="945627" y="83820"/>
                  </a:cubicBezTo>
                  <a:cubicBezTo>
                    <a:pt x="949437" y="86678"/>
                    <a:pt x="951342" y="91440"/>
                    <a:pt x="948485" y="95250"/>
                  </a:cubicBezTo>
                  <a:cubicBezTo>
                    <a:pt x="947532" y="97155"/>
                    <a:pt x="944675" y="99060"/>
                    <a:pt x="942770" y="99060"/>
                  </a:cubicBezTo>
                  <a:cubicBezTo>
                    <a:pt x="940865" y="99060"/>
                    <a:pt x="938960" y="99060"/>
                    <a:pt x="937055" y="98108"/>
                  </a:cubicBezTo>
                  <a:cubicBezTo>
                    <a:pt x="930387" y="94298"/>
                    <a:pt x="924672" y="90488"/>
                    <a:pt x="918957" y="87630"/>
                  </a:cubicBezTo>
                  <a:cubicBezTo>
                    <a:pt x="915147" y="84773"/>
                    <a:pt x="913242" y="80010"/>
                    <a:pt x="916100" y="76200"/>
                  </a:cubicBezTo>
                  <a:cubicBezTo>
                    <a:pt x="918957" y="72390"/>
                    <a:pt x="923720" y="70485"/>
                    <a:pt x="927530" y="73343"/>
                  </a:cubicBezTo>
                  <a:close/>
                  <a:moveTo>
                    <a:pt x="869427" y="38101"/>
                  </a:moveTo>
                  <a:cubicBezTo>
                    <a:pt x="875142" y="41911"/>
                    <a:pt x="880857" y="45721"/>
                    <a:pt x="887524" y="49531"/>
                  </a:cubicBezTo>
                  <a:cubicBezTo>
                    <a:pt x="891334" y="52388"/>
                    <a:pt x="893239" y="57151"/>
                    <a:pt x="890382" y="60961"/>
                  </a:cubicBezTo>
                  <a:cubicBezTo>
                    <a:pt x="889429" y="62866"/>
                    <a:pt x="886572" y="64771"/>
                    <a:pt x="884667" y="64771"/>
                  </a:cubicBezTo>
                  <a:cubicBezTo>
                    <a:pt x="883714" y="64771"/>
                    <a:pt x="880857" y="64771"/>
                    <a:pt x="878952" y="63818"/>
                  </a:cubicBezTo>
                  <a:cubicBezTo>
                    <a:pt x="872284" y="60008"/>
                    <a:pt x="866569" y="56198"/>
                    <a:pt x="860854" y="52388"/>
                  </a:cubicBezTo>
                  <a:cubicBezTo>
                    <a:pt x="857044" y="49531"/>
                    <a:pt x="855139" y="44768"/>
                    <a:pt x="857997" y="40958"/>
                  </a:cubicBezTo>
                  <a:cubicBezTo>
                    <a:pt x="860854" y="37148"/>
                    <a:pt x="865617" y="35243"/>
                    <a:pt x="869427" y="38101"/>
                  </a:cubicBezTo>
                  <a:close/>
                  <a:moveTo>
                    <a:pt x="785607" y="22861"/>
                  </a:moveTo>
                  <a:cubicBezTo>
                    <a:pt x="789417" y="24766"/>
                    <a:pt x="791322" y="30481"/>
                    <a:pt x="788465" y="34291"/>
                  </a:cubicBezTo>
                  <a:cubicBezTo>
                    <a:pt x="785607" y="40006"/>
                    <a:pt x="781797" y="45721"/>
                    <a:pt x="777987" y="52388"/>
                  </a:cubicBezTo>
                  <a:cubicBezTo>
                    <a:pt x="777035" y="54293"/>
                    <a:pt x="774177" y="56198"/>
                    <a:pt x="772272" y="56198"/>
                  </a:cubicBezTo>
                  <a:cubicBezTo>
                    <a:pt x="770367" y="56198"/>
                    <a:pt x="768462" y="56198"/>
                    <a:pt x="766557" y="55246"/>
                  </a:cubicBezTo>
                  <a:cubicBezTo>
                    <a:pt x="762747" y="52388"/>
                    <a:pt x="760842" y="47626"/>
                    <a:pt x="763700" y="43816"/>
                  </a:cubicBezTo>
                  <a:cubicBezTo>
                    <a:pt x="767510" y="37148"/>
                    <a:pt x="771320" y="30481"/>
                    <a:pt x="774177" y="25718"/>
                  </a:cubicBezTo>
                  <a:cubicBezTo>
                    <a:pt x="776082" y="21908"/>
                    <a:pt x="781797" y="20003"/>
                    <a:pt x="785607" y="22861"/>
                  </a:cubicBezTo>
                  <a:close/>
                  <a:moveTo>
                    <a:pt x="813229" y="953"/>
                  </a:moveTo>
                  <a:cubicBezTo>
                    <a:pt x="817991" y="3810"/>
                    <a:pt x="823707" y="7620"/>
                    <a:pt x="831326" y="12383"/>
                  </a:cubicBezTo>
                  <a:cubicBezTo>
                    <a:pt x="835137" y="15240"/>
                    <a:pt x="836089" y="20003"/>
                    <a:pt x="834184" y="24765"/>
                  </a:cubicBezTo>
                  <a:cubicBezTo>
                    <a:pt x="833232" y="26670"/>
                    <a:pt x="831326" y="27623"/>
                    <a:pt x="828469" y="28575"/>
                  </a:cubicBezTo>
                  <a:cubicBezTo>
                    <a:pt x="826564" y="29528"/>
                    <a:pt x="823707" y="29528"/>
                    <a:pt x="821801" y="27623"/>
                  </a:cubicBezTo>
                  <a:cubicBezTo>
                    <a:pt x="814182" y="22860"/>
                    <a:pt x="808466" y="19050"/>
                    <a:pt x="803704" y="16193"/>
                  </a:cubicBezTo>
                  <a:cubicBezTo>
                    <a:pt x="799894" y="13335"/>
                    <a:pt x="798941" y="8572"/>
                    <a:pt x="800847" y="3810"/>
                  </a:cubicBezTo>
                  <a:cubicBezTo>
                    <a:pt x="803704" y="0"/>
                    <a:pt x="808466" y="-953"/>
                    <a:pt x="813229" y="953"/>
                  </a:cubicBezTo>
                  <a:close/>
                </a:path>
              </a:pathLst>
            </a:custGeom>
            <a:solidFill>
              <a:schemeClr val="accent1"/>
            </a:solidFill>
            <a:ln w="9525"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A4BD14E9-B35A-477C-872C-7113CEB64F2F}"/>
                </a:ext>
              </a:extLst>
            </p:cNvPr>
            <p:cNvSpPr/>
            <p:nvPr/>
          </p:nvSpPr>
          <p:spPr>
            <a:xfrm>
              <a:off x="1003696" y="3075743"/>
              <a:ext cx="3306181" cy="1942570"/>
            </a:xfrm>
            <a:custGeom>
              <a:avLst/>
              <a:gdLst>
                <a:gd name="connsiteX0" fmla="*/ 2770717 w 3306181"/>
                <a:gd name="connsiteY0" fmla="*/ 0 h 1942570"/>
                <a:gd name="connsiteX1" fmla="*/ 3267922 w 3306181"/>
                <a:gd name="connsiteY1" fmla="*/ 210502 h 1942570"/>
                <a:gd name="connsiteX2" fmla="*/ 3306022 w 3306181"/>
                <a:gd name="connsiteY2" fmla="*/ 270510 h 1942570"/>
                <a:gd name="connsiteX3" fmla="*/ 3174577 w 3306181"/>
                <a:gd name="connsiteY3" fmla="*/ 747712 h 1942570"/>
                <a:gd name="connsiteX4" fmla="*/ 2749762 w 3306181"/>
                <a:gd name="connsiteY4" fmla="*/ 1904047 h 1942570"/>
                <a:gd name="connsiteX5" fmla="*/ 2717377 w 3306181"/>
                <a:gd name="connsiteY5" fmla="*/ 1937385 h 1942570"/>
                <a:gd name="connsiteX6" fmla="*/ 2705947 w 3306181"/>
                <a:gd name="connsiteY6" fmla="*/ 1941195 h 1942570"/>
                <a:gd name="connsiteX7" fmla="*/ 2670704 w 3306181"/>
                <a:gd name="connsiteY7" fmla="*/ 1938337 h 1942570"/>
                <a:gd name="connsiteX8" fmla="*/ 1885844 w 3306181"/>
                <a:gd name="connsiteY8" fmla="*/ 1648778 h 1942570"/>
                <a:gd name="connsiteX9" fmla="*/ 696172 w 3306181"/>
                <a:gd name="connsiteY9" fmla="*/ 1062990 h 1942570"/>
                <a:gd name="connsiteX10" fmla="*/ 27517 w 3306181"/>
                <a:gd name="connsiteY10" fmla="*/ 597218 h 1942570"/>
                <a:gd name="connsiteX11" fmla="*/ 7514 w 3306181"/>
                <a:gd name="connsiteY11" fmla="*/ 517207 h 1942570"/>
                <a:gd name="connsiteX12" fmla="*/ 46567 w 3306181"/>
                <a:gd name="connsiteY12" fmla="*/ 442912 h 1942570"/>
                <a:gd name="connsiteX13" fmla="*/ 1126702 w 3306181"/>
                <a:gd name="connsiteY13" fmla="*/ 1004887 h 1942570"/>
                <a:gd name="connsiteX14" fmla="*/ 2282084 w 3306181"/>
                <a:gd name="connsiteY14" fmla="*/ 1272540 h 1942570"/>
                <a:gd name="connsiteX15" fmla="*/ 2795482 w 3306181"/>
                <a:gd name="connsiteY15" fmla="*/ 68580 h 1942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06181" h="1942570">
                  <a:moveTo>
                    <a:pt x="2770717" y="0"/>
                  </a:moveTo>
                  <a:cubicBezTo>
                    <a:pt x="2961217" y="87630"/>
                    <a:pt x="3161242" y="169545"/>
                    <a:pt x="3267922" y="210502"/>
                  </a:cubicBezTo>
                  <a:cubicBezTo>
                    <a:pt x="3292687" y="220027"/>
                    <a:pt x="3307927" y="243840"/>
                    <a:pt x="3306022" y="270510"/>
                  </a:cubicBezTo>
                  <a:cubicBezTo>
                    <a:pt x="3305069" y="280035"/>
                    <a:pt x="3297449" y="373380"/>
                    <a:pt x="3174577" y="747712"/>
                  </a:cubicBezTo>
                  <a:cubicBezTo>
                    <a:pt x="3052657" y="1122045"/>
                    <a:pt x="2752619" y="1896428"/>
                    <a:pt x="2749762" y="1904047"/>
                  </a:cubicBezTo>
                  <a:cubicBezTo>
                    <a:pt x="2744047" y="1919287"/>
                    <a:pt x="2732617" y="1931670"/>
                    <a:pt x="2717377" y="1937385"/>
                  </a:cubicBezTo>
                  <a:cubicBezTo>
                    <a:pt x="2713567" y="1939290"/>
                    <a:pt x="2709757" y="1940243"/>
                    <a:pt x="2705947" y="1941195"/>
                  </a:cubicBezTo>
                  <a:cubicBezTo>
                    <a:pt x="2694517" y="1944053"/>
                    <a:pt x="2682134" y="1942147"/>
                    <a:pt x="2670704" y="1938337"/>
                  </a:cubicBezTo>
                  <a:cubicBezTo>
                    <a:pt x="2665942" y="1936433"/>
                    <a:pt x="2163974" y="1731645"/>
                    <a:pt x="1885844" y="1648778"/>
                  </a:cubicBezTo>
                  <a:cubicBezTo>
                    <a:pt x="1241954" y="1457325"/>
                    <a:pt x="934297" y="1245870"/>
                    <a:pt x="696172" y="1062990"/>
                  </a:cubicBezTo>
                  <a:cubicBezTo>
                    <a:pt x="444712" y="869632"/>
                    <a:pt x="31327" y="600075"/>
                    <a:pt x="27517" y="597218"/>
                  </a:cubicBezTo>
                  <a:cubicBezTo>
                    <a:pt x="847" y="580073"/>
                    <a:pt x="-7726" y="544830"/>
                    <a:pt x="7514" y="517207"/>
                  </a:cubicBezTo>
                  <a:cubicBezTo>
                    <a:pt x="7514" y="517207"/>
                    <a:pt x="36089" y="458153"/>
                    <a:pt x="46567" y="442912"/>
                  </a:cubicBezTo>
                  <a:cubicBezTo>
                    <a:pt x="142769" y="505778"/>
                    <a:pt x="678074" y="806768"/>
                    <a:pt x="1126702" y="1004887"/>
                  </a:cubicBezTo>
                  <a:cubicBezTo>
                    <a:pt x="1711537" y="1263015"/>
                    <a:pt x="2030624" y="1391603"/>
                    <a:pt x="2282084" y="1272540"/>
                  </a:cubicBezTo>
                  <a:cubicBezTo>
                    <a:pt x="2574502" y="1134428"/>
                    <a:pt x="2859299" y="370523"/>
                    <a:pt x="2795482" y="68580"/>
                  </a:cubicBezTo>
                </a:path>
              </a:pathLst>
            </a:custGeom>
            <a:gradFill>
              <a:gsLst>
                <a:gs pos="0">
                  <a:schemeClr val="bg1">
                    <a:lumMod val="85000"/>
                    <a:alpha val="0"/>
                  </a:schemeClr>
                </a:gs>
                <a:gs pos="87000">
                  <a:schemeClr val="bg1">
                    <a:lumMod val="65000"/>
                    <a:alpha val="20000"/>
                  </a:schemeClr>
                </a:gs>
              </a:gsLst>
              <a:lin ang="2700000" scaled="1"/>
            </a:gradFill>
            <a:ln w="9525"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0852A2BE-53BE-414A-AED3-B119C9F01608}"/>
                </a:ext>
              </a:extLst>
            </p:cNvPr>
            <p:cNvSpPr/>
            <p:nvPr/>
          </p:nvSpPr>
          <p:spPr>
            <a:xfrm>
              <a:off x="1321725" y="2821424"/>
              <a:ext cx="2676525" cy="1604010"/>
            </a:xfrm>
            <a:custGeom>
              <a:avLst/>
              <a:gdLst>
                <a:gd name="connsiteX0" fmla="*/ 11430 w 2676525"/>
                <a:gd name="connsiteY0" fmla="*/ 328612 h 1604010"/>
                <a:gd name="connsiteX1" fmla="*/ 517208 w 2676525"/>
                <a:gd name="connsiteY1" fmla="*/ 731520 h 1604010"/>
                <a:gd name="connsiteX2" fmla="*/ 1139190 w 2676525"/>
                <a:gd name="connsiteY2" fmla="*/ 1154430 h 1604010"/>
                <a:gd name="connsiteX3" fmla="*/ 2520315 w 2676525"/>
                <a:gd name="connsiteY3" fmla="*/ 1586865 h 1604010"/>
                <a:gd name="connsiteX4" fmla="*/ 2512695 w 2676525"/>
                <a:gd name="connsiteY4" fmla="*/ 1604010 h 1604010"/>
                <a:gd name="connsiteX5" fmla="*/ 1371600 w 2676525"/>
                <a:gd name="connsiteY5" fmla="*/ 1283970 h 1604010"/>
                <a:gd name="connsiteX6" fmla="*/ 802005 w 2676525"/>
                <a:gd name="connsiteY6" fmla="*/ 1027747 h 1604010"/>
                <a:gd name="connsiteX7" fmla="*/ 0 w 2676525"/>
                <a:gd name="connsiteY7" fmla="*/ 354330 h 1604010"/>
                <a:gd name="connsiteX8" fmla="*/ 11430 w 2676525"/>
                <a:gd name="connsiteY8" fmla="*/ 328612 h 1604010"/>
                <a:gd name="connsiteX9" fmla="*/ 95250 w 2676525"/>
                <a:gd name="connsiteY9" fmla="*/ 178118 h 1604010"/>
                <a:gd name="connsiteX10" fmla="*/ 745807 w 2676525"/>
                <a:gd name="connsiteY10" fmla="*/ 506731 h 1604010"/>
                <a:gd name="connsiteX11" fmla="*/ 1365885 w 2676525"/>
                <a:gd name="connsiteY11" fmla="*/ 802958 h 1604010"/>
                <a:gd name="connsiteX12" fmla="*/ 2597467 w 2676525"/>
                <a:gd name="connsiteY12" fmla="*/ 1377316 h 1604010"/>
                <a:gd name="connsiteX13" fmla="*/ 2590800 w 2676525"/>
                <a:gd name="connsiteY13" fmla="*/ 1394461 h 1604010"/>
                <a:gd name="connsiteX14" fmla="*/ 1228725 w 2676525"/>
                <a:gd name="connsiteY14" fmla="*/ 795338 h 1604010"/>
                <a:gd name="connsiteX15" fmla="*/ 700087 w 2676525"/>
                <a:gd name="connsiteY15" fmla="*/ 547688 h 1604010"/>
                <a:gd name="connsiteX16" fmla="*/ 86677 w 2676525"/>
                <a:gd name="connsiteY16" fmla="*/ 192406 h 1604010"/>
                <a:gd name="connsiteX17" fmla="*/ 95250 w 2676525"/>
                <a:gd name="connsiteY17" fmla="*/ 178118 h 1604010"/>
                <a:gd name="connsiteX18" fmla="*/ 223837 w 2676525"/>
                <a:gd name="connsiteY18" fmla="*/ 0 h 1604010"/>
                <a:gd name="connsiteX19" fmla="*/ 779145 w 2676525"/>
                <a:gd name="connsiteY19" fmla="*/ 193358 h 1604010"/>
                <a:gd name="connsiteX20" fmla="*/ 1481137 w 2676525"/>
                <a:gd name="connsiteY20" fmla="*/ 435293 h 1604010"/>
                <a:gd name="connsiteX21" fmla="*/ 2676525 w 2676525"/>
                <a:gd name="connsiteY21" fmla="*/ 1151573 h 1604010"/>
                <a:gd name="connsiteX22" fmla="*/ 2672715 w 2676525"/>
                <a:gd name="connsiteY22" fmla="*/ 1166813 h 1604010"/>
                <a:gd name="connsiteX23" fmla="*/ 2616517 w 2676525"/>
                <a:gd name="connsiteY23" fmla="*/ 1144905 h 1604010"/>
                <a:gd name="connsiteX24" fmla="*/ 1573530 w 2676525"/>
                <a:gd name="connsiteY24" fmla="*/ 598170 h 1604010"/>
                <a:gd name="connsiteX25" fmla="*/ 997267 w 2676525"/>
                <a:gd name="connsiteY25" fmla="*/ 337185 h 1604010"/>
                <a:gd name="connsiteX26" fmla="*/ 206692 w 2676525"/>
                <a:gd name="connsiteY26" fmla="*/ 20955 h 1604010"/>
                <a:gd name="connsiteX27" fmla="*/ 223837 w 2676525"/>
                <a:gd name="connsiteY27" fmla="*/ 0 h 1604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76525" h="1604010">
                  <a:moveTo>
                    <a:pt x="11430" y="328612"/>
                  </a:moveTo>
                  <a:cubicBezTo>
                    <a:pt x="87630" y="386715"/>
                    <a:pt x="357188" y="606742"/>
                    <a:pt x="517208" y="731520"/>
                  </a:cubicBezTo>
                  <a:cubicBezTo>
                    <a:pt x="718185" y="887730"/>
                    <a:pt x="925830" y="1064895"/>
                    <a:pt x="1139190" y="1154430"/>
                  </a:cubicBezTo>
                  <a:cubicBezTo>
                    <a:pt x="1305878" y="1224915"/>
                    <a:pt x="2229803" y="1496377"/>
                    <a:pt x="2520315" y="1586865"/>
                  </a:cubicBezTo>
                  <a:cubicBezTo>
                    <a:pt x="2516505" y="1593532"/>
                    <a:pt x="2512695" y="1604010"/>
                    <a:pt x="2512695" y="1604010"/>
                  </a:cubicBezTo>
                  <a:cubicBezTo>
                    <a:pt x="2512695" y="1604010"/>
                    <a:pt x="1787843" y="1402080"/>
                    <a:pt x="1371600" y="1283970"/>
                  </a:cubicBezTo>
                  <a:cubicBezTo>
                    <a:pt x="957263" y="1166812"/>
                    <a:pt x="910590" y="1098232"/>
                    <a:pt x="802005" y="1027747"/>
                  </a:cubicBezTo>
                  <a:cubicBezTo>
                    <a:pt x="693420" y="957262"/>
                    <a:pt x="0" y="354330"/>
                    <a:pt x="0" y="354330"/>
                  </a:cubicBezTo>
                  <a:cubicBezTo>
                    <a:pt x="0" y="354330"/>
                    <a:pt x="5715" y="343852"/>
                    <a:pt x="11430" y="328612"/>
                  </a:cubicBezTo>
                  <a:close/>
                  <a:moveTo>
                    <a:pt x="95250" y="178118"/>
                  </a:moveTo>
                  <a:cubicBezTo>
                    <a:pt x="95250" y="178118"/>
                    <a:pt x="547687" y="414338"/>
                    <a:pt x="745807" y="506731"/>
                  </a:cubicBezTo>
                  <a:cubicBezTo>
                    <a:pt x="943927" y="599123"/>
                    <a:pt x="1226820" y="712471"/>
                    <a:pt x="1365885" y="802958"/>
                  </a:cubicBezTo>
                  <a:cubicBezTo>
                    <a:pt x="1489710" y="883921"/>
                    <a:pt x="2413635" y="1292543"/>
                    <a:pt x="2597467" y="1377316"/>
                  </a:cubicBezTo>
                  <a:cubicBezTo>
                    <a:pt x="2593657" y="1386841"/>
                    <a:pt x="2590800" y="1394461"/>
                    <a:pt x="2590800" y="1394461"/>
                  </a:cubicBezTo>
                  <a:cubicBezTo>
                    <a:pt x="2359342" y="1319213"/>
                    <a:pt x="1728787" y="1060133"/>
                    <a:pt x="1228725" y="795338"/>
                  </a:cubicBezTo>
                  <a:cubicBezTo>
                    <a:pt x="1145857" y="751523"/>
                    <a:pt x="843915" y="624841"/>
                    <a:pt x="700087" y="547688"/>
                  </a:cubicBezTo>
                  <a:cubicBezTo>
                    <a:pt x="574357" y="481013"/>
                    <a:pt x="172402" y="246698"/>
                    <a:pt x="86677" y="192406"/>
                  </a:cubicBezTo>
                  <a:cubicBezTo>
                    <a:pt x="89535" y="186691"/>
                    <a:pt x="95250" y="178118"/>
                    <a:pt x="95250" y="178118"/>
                  </a:cubicBezTo>
                  <a:close/>
                  <a:moveTo>
                    <a:pt x="223837" y="0"/>
                  </a:moveTo>
                  <a:cubicBezTo>
                    <a:pt x="285750" y="16193"/>
                    <a:pt x="692467" y="171450"/>
                    <a:pt x="779145" y="193358"/>
                  </a:cubicBezTo>
                  <a:cubicBezTo>
                    <a:pt x="1040130" y="258128"/>
                    <a:pt x="1238250" y="277178"/>
                    <a:pt x="1481137" y="435293"/>
                  </a:cubicBezTo>
                  <a:cubicBezTo>
                    <a:pt x="1632585" y="533400"/>
                    <a:pt x="2411730" y="1011555"/>
                    <a:pt x="2676525" y="1151573"/>
                  </a:cubicBezTo>
                  <a:cubicBezTo>
                    <a:pt x="2675572" y="1160145"/>
                    <a:pt x="2675572" y="1161098"/>
                    <a:pt x="2672715" y="1166813"/>
                  </a:cubicBezTo>
                  <a:cubicBezTo>
                    <a:pt x="2672715" y="1166813"/>
                    <a:pt x="2648902" y="1160145"/>
                    <a:pt x="2616517" y="1144905"/>
                  </a:cubicBezTo>
                  <a:cubicBezTo>
                    <a:pt x="2396490" y="1041083"/>
                    <a:pt x="1761172" y="720090"/>
                    <a:pt x="1573530" y="598170"/>
                  </a:cubicBezTo>
                  <a:cubicBezTo>
                    <a:pt x="1342072" y="447675"/>
                    <a:pt x="1243012" y="417195"/>
                    <a:pt x="997267" y="337185"/>
                  </a:cubicBezTo>
                  <a:cubicBezTo>
                    <a:pt x="751522" y="257175"/>
                    <a:pt x="206692" y="20955"/>
                    <a:pt x="206692" y="20955"/>
                  </a:cubicBezTo>
                  <a:cubicBezTo>
                    <a:pt x="206692" y="20955"/>
                    <a:pt x="213360" y="13335"/>
                    <a:pt x="223837" y="0"/>
                  </a:cubicBezTo>
                  <a:close/>
                </a:path>
              </a:pathLst>
            </a:custGeom>
            <a:gradFill>
              <a:gsLst>
                <a:gs pos="0">
                  <a:schemeClr val="accent1">
                    <a:alpha val="5000"/>
                  </a:schemeClr>
                </a:gs>
                <a:gs pos="100000">
                  <a:schemeClr val="accent1">
                    <a:lumMod val="75000"/>
                    <a:alpha val="40000"/>
                  </a:schemeClr>
                </a:gs>
              </a:gsLst>
              <a:lin ang="2700000" scaled="1"/>
            </a:gradFill>
            <a:ln w="9525"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FFD82D81-6E6B-4712-B7EC-7DED3A6590A5}"/>
                </a:ext>
              </a:extLst>
            </p:cNvPr>
            <p:cNvSpPr/>
            <p:nvPr/>
          </p:nvSpPr>
          <p:spPr>
            <a:xfrm>
              <a:off x="2561807" y="3138392"/>
              <a:ext cx="667775" cy="1254766"/>
            </a:xfrm>
            <a:custGeom>
              <a:avLst/>
              <a:gdLst>
                <a:gd name="connsiteX0" fmla="*/ 667776 w 667775"/>
                <a:gd name="connsiteY0" fmla="*/ 9741 h 1254766"/>
                <a:gd name="connsiteX1" fmla="*/ 649678 w 667775"/>
                <a:gd name="connsiteY1" fmla="*/ 6883 h 1254766"/>
                <a:gd name="connsiteX2" fmla="*/ 335353 w 667775"/>
                <a:gd name="connsiteY2" fmla="*/ 829843 h 1254766"/>
                <a:gd name="connsiteX3" fmla="*/ 2931 w 667775"/>
                <a:gd name="connsiteY3" fmla="*/ 1238466 h 1254766"/>
                <a:gd name="connsiteX4" fmla="*/ 13408 w 667775"/>
                <a:gd name="connsiteY4" fmla="*/ 1253706 h 1254766"/>
                <a:gd name="connsiteX5" fmla="*/ 391551 w 667775"/>
                <a:gd name="connsiteY5" fmla="*/ 976528 h 1254766"/>
                <a:gd name="connsiteX6" fmla="*/ 667776 w 667775"/>
                <a:gd name="connsiteY6" fmla="*/ 9741 h 125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7775" h="1254766">
                  <a:moveTo>
                    <a:pt x="667776" y="9741"/>
                  </a:moveTo>
                  <a:cubicBezTo>
                    <a:pt x="667776" y="-1689"/>
                    <a:pt x="652536" y="-3594"/>
                    <a:pt x="649678" y="6883"/>
                  </a:cubicBezTo>
                  <a:cubicBezTo>
                    <a:pt x="606816" y="182143"/>
                    <a:pt x="498231" y="579336"/>
                    <a:pt x="335353" y="829843"/>
                  </a:cubicBezTo>
                  <a:cubicBezTo>
                    <a:pt x="191526" y="1050823"/>
                    <a:pt x="67701" y="1178458"/>
                    <a:pt x="2931" y="1238466"/>
                  </a:cubicBezTo>
                  <a:cubicBezTo>
                    <a:pt x="-4689" y="1246086"/>
                    <a:pt x="3883" y="1258468"/>
                    <a:pt x="13408" y="1253706"/>
                  </a:cubicBezTo>
                  <a:cubicBezTo>
                    <a:pt x="82941" y="1217511"/>
                    <a:pt x="210576" y="1139406"/>
                    <a:pt x="391551" y="976528"/>
                  </a:cubicBezTo>
                  <a:cubicBezTo>
                    <a:pt x="617293" y="773646"/>
                    <a:pt x="660156" y="225958"/>
                    <a:pt x="667776" y="9741"/>
                  </a:cubicBezTo>
                  <a:close/>
                </a:path>
              </a:pathLst>
            </a:custGeom>
            <a:solidFill>
              <a:schemeClr val="accent1">
                <a:lumMod val="75000"/>
                <a:alpha val="17000"/>
              </a:schemeClr>
            </a:solidFill>
            <a:ln w="9525"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C534E769-C867-4053-9708-ABC7ACCB466B}"/>
                </a:ext>
              </a:extLst>
            </p:cNvPr>
            <p:cNvSpPr/>
            <p:nvPr/>
          </p:nvSpPr>
          <p:spPr>
            <a:xfrm>
              <a:off x="1891320" y="2822935"/>
              <a:ext cx="604144" cy="1229833"/>
            </a:xfrm>
            <a:custGeom>
              <a:avLst/>
              <a:gdLst>
                <a:gd name="connsiteX0" fmla="*/ 601980 w 604144"/>
                <a:gd name="connsiteY0" fmla="*/ 395 h 1229833"/>
                <a:gd name="connsiteX1" fmla="*/ 603885 w 604144"/>
                <a:gd name="connsiteY1" fmla="*/ 1347 h 1229833"/>
                <a:gd name="connsiteX2" fmla="*/ 174308 w 604144"/>
                <a:gd name="connsiteY2" fmla="*/ 510935 h 1229833"/>
                <a:gd name="connsiteX3" fmla="*/ 1905 w 604144"/>
                <a:gd name="connsiteY3" fmla="*/ 1229120 h 1229833"/>
                <a:gd name="connsiteX4" fmla="*/ 0 w 604144"/>
                <a:gd name="connsiteY4" fmla="*/ 1229120 h 1229833"/>
                <a:gd name="connsiteX5" fmla="*/ 83820 w 604144"/>
                <a:gd name="connsiteY5" fmla="*/ 602375 h 1229833"/>
                <a:gd name="connsiteX6" fmla="*/ 289560 w 604144"/>
                <a:gd name="connsiteY6" fmla="*/ 305195 h 1229833"/>
                <a:gd name="connsiteX7" fmla="*/ 601980 w 604144"/>
                <a:gd name="connsiteY7" fmla="*/ 395 h 122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4144" h="1229833">
                  <a:moveTo>
                    <a:pt x="601980" y="395"/>
                  </a:moveTo>
                  <a:cubicBezTo>
                    <a:pt x="602933" y="-558"/>
                    <a:pt x="604838" y="395"/>
                    <a:pt x="603885" y="1347"/>
                  </a:cubicBezTo>
                  <a:cubicBezTo>
                    <a:pt x="543877" y="77547"/>
                    <a:pt x="253365" y="377585"/>
                    <a:pt x="174308" y="510935"/>
                  </a:cubicBezTo>
                  <a:cubicBezTo>
                    <a:pt x="100965" y="634760"/>
                    <a:pt x="30480" y="1096722"/>
                    <a:pt x="1905" y="1229120"/>
                  </a:cubicBezTo>
                  <a:cubicBezTo>
                    <a:pt x="1905" y="1230072"/>
                    <a:pt x="0" y="1230072"/>
                    <a:pt x="0" y="1229120"/>
                  </a:cubicBezTo>
                  <a:cubicBezTo>
                    <a:pt x="18097" y="1111962"/>
                    <a:pt x="58102" y="702387"/>
                    <a:pt x="83820" y="602375"/>
                  </a:cubicBezTo>
                  <a:cubicBezTo>
                    <a:pt x="114300" y="483312"/>
                    <a:pt x="202883" y="376632"/>
                    <a:pt x="289560" y="305195"/>
                  </a:cubicBezTo>
                  <a:cubicBezTo>
                    <a:pt x="355283" y="251855"/>
                    <a:pt x="562927" y="43257"/>
                    <a:pt x="601980" y="395"/>
                  </a:cubicBezTo>
                  <a:close/>
                </a:path>
              </a:pathLst>
            </a:custGeom>
            <a:solidFill>
              <a:schemeClr val="accent1">
                <a:lumMod val="75000"/>
                <a:alpha val="14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sp>
        <p:nvSpPr>
          <p:cNvPr id="170" name="Shape">
            <a:extLst>
              <a:ext uri="{FF2B5EF4-FFF2-40B4-BE49-F238E27FC236}">
                <a16:creationId xmlns:a16="http://schemas.microsoft.com/office/drawing/2014/main" id="{F6D60B45-CCE6-4B00-B1B4-48BE1B7CC687}"/>
              </a:ext>
            </a:extLst>
          </p:cNvPr>
          <p:cNvSpPr>
            <a:spLocks noChangeAspect="1"/>
          </p:cNvSpPr>
          <p:nvPr/>
        </p:nvSpPr>
        <p:spPr>
          <a:xfrm rot="10800000" flipV="1">
            <a:off x="6666542" y="5819959"/>
            <a:ext cx="320635" cy="326984"/>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171" name="Shape">
            <a:extLst>
              <a:ext uri="{FF2B5EF4-FFF2-40B4-BE49-F238E27FC236}">
                <a16:creationId xmlns:a16="http://schemas.microsoft.com/office/drawing/2014/main" id="{39115717-A435-44DA-B523-D2B3A460D7B2}"/>
              </a:ext>
            </a:extLst>
          </p:cNvPr>
          <p:cNvSpPr>
            <a:spLocks noChangeAspect="1"/>
          </p:cNvSpPr>
          <p:nvPr/>
        </p:nvSpPr>
        <p:spPr>
          <a:xfrm>
            <a:off x="1755328" y="857886"/>
            <a:ext cx="280776" cy="286336"/>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grpSp>
        <p:nvGrpSpPr>
          <p:cNvPr id="174" name="Shape">
            <a:extLst>
              <a:ext uri="{FF2B5EF4-FFF2-40B4-BE49-F238E27FC236}">
                <a16:creationId xmlns:a16="http://schemas.microsoft.com/office/drawing/2014/main" id="{F1551A82-940E-4C41-99B5-ABDC41F733ED}"/>
              </a:ext>
            </a:extLst>
          </p:cNvPr>
          <p:cNvGrpSpPr>
            <a:grpSpLocks noChangeAspect="1"/>
          </p:cNvGrpSpPr>
          <p:nvPr/>
        </p:nvGrpSpPr>
        <p:grpSpPr>
          <a:xfrm rot="21349759">
            <a:off x="-785014" y="4683414"/>
            <a:ext cx="2745161" cy="2686309"/>
            <a:chOff x="1847050" y="663755"/>
            <a:chExt cx="5641903" cy="5520946"/>
          </a:xfrm>
        </p:grpSpPr>
        <p:sp>
          <p:nvSpPr>
            <p:cNvPr id="175" name="Freeform: Shape 174">
              <a:extLst>
                <a:ext uri="{FF2B5EF4-FFF2-40B4-BE49-F238E27FC236}">
                  <a16:creationId xmlns:a16="http://schemas.microsoft.com/office/drawing/2014/main" id="{9AEB7F9A-BA0C-441D-85C1-04F643191148}"/>
                </a:ext>
              </a:extLst>
            </p:cNvPr>
            <p:cNvSpPr/>
            <p:nvPr/>
          </p:nvSpPr>
          <p:spPr>
            <a:xfrm>
              <a:off x="4723047" y="1512338"/>
              <a:ext cx="461031" cy="582487"/>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4000">
                  <a:schemeClr val="accent3"/>
                </a:gs>
                <a:gs pos="40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6" name="Freeform: Shape 175">
              <a:extLst>
                <a:ext uri="{FF2B5EF4-FFF2-40B4-BE49-F238E27FC236}">
                  <a16:creationId xmlns:a16="http://schemas.microsoft.com/office/drawing/2014/main" id="{2FD003CB-A202-4E11-90E2-A09E01EF61F8}"/>
                </a:ext>
              </a:extLst>
            </p:cNvPr>
            <p:cNvSpPr/>
            <p:nvPr/>
          </p:nvSpPr>
          <p:spPr>
            <a:xfrm>
              <a:off x="4968051" y="1508877"/>
              <a:ext cx="208983" cy="71686"/>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7" name="Freeform: Shape 176">
              <a:extLst>
                <a:ext uri="{FF2B5EF4-FFF2-40B4-BE49-F238E27FC236}">
                  <a16:creationId xmlns:a16="http://schemas.microsoft.com/office/drawing/2014/main" id="{290B0874-0618-4709-9E1D-81C43958053D}"/>
                </a:ext>
              </a:extLst>
            </p:cNvPr>
            <p:cNvSpPr/>
            <p:nvPr/>
          </p:nvSpPr>
          <p:spPr>
            <a:xfrm>
              <a:off x="6020833" y="3817122"/>
              <a:ext cx="633442" cy="495735"/>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4000">
                  <a:schemeClr val="accent3"/>
                </a:gs>
                <a:gs pos="36000">
                  <a:schemeClr val="accent1"/>
                </a:gs>
                <a:gs pos="100000">
                  <a:schemeClr val="accent2"/>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8" name="Freeform: Shape 177">
              <a:extLst>
                <a:ext uri="{FF2B5EF4-FFF2-40B4-BE49-F238E27FC236}">
                  <a16:creationId xmlns:a16="http://schemas.microsoft.com/office/drawing/2014/main" id="{825804BF-B411-4F29-9A67-0B604BF80FAB}"/>
                </a:ext>
              </a:extLst>
            </p:cNvPr>
            <p:cNvSpPr/>
            <p:nvPr/>
          </p:nvSpPr>
          <p:spPr>
            <a:xfrm>
              <a:off x="6561778" y="4117915"/>
              <a:ext cx="92497" cy="192561"/>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9" name="Freeform: Shape 178">
              <a:extLst>
                <a:ext uri="{FF2B5EF4-FFF2-40B4-BE49-F238E27FC236}">
                  <a16:creationId xmlns:a16="http://schemas.microsoft.com/office/drawing/2014/main" id="{DCABE94A-1E8E-481A-83DA-F9A7D0BB569B}"/>
                </a:ext>
              </a:extLst>
            </p:cNvPr>
            <p:cNvSpPr/>
            <p:nvPr/>
          </p:nvSpPr>
          <p:spPr>
            <a:xfrm>
              <a:off x="1850554" y="3295581"/>
              <a:ext cx="1266635" cy="845058"/>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4000">
                  <a:schemeClr val="accent3"/>
                </a:gs>
                <a:gs pos="66000">
                  <a:schemeClr val="accent1"/>
                </a:gs>
                <a:gs pos="100000">
                  <a:schemeClr val="accent1"/>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0" name="Freeform: Shape 179">
              <a:extLst>
                <a:ext uri="{FF2B5EF4-FFF2-40B4-BE49-F238E27FC236}">
                  <a16:creationId xmlns:a16="http://schemas.microsoft.com/office/drawing/2014/main" id="{C8D78A31-B78E-475E-A184-4C854F10F44B}"/>
                </a:ext>
              </a:extLst>
            </p:cNvPr>
            <p:cNvSpPr/>
            <p:nvPr/>
          </p:nvSpPr>
          <p:spPr>
            <a:xfrm>
              <a:off x="1847050" y="3783767"/>
              <a:ext cx="147008" cy="359299"/>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1" name="Freeform: Shape 180">
              <a:extLst>
                <a:ext uri="{FF2B5EF4-FFF2-40B4-BE49-F238E27FC236}">
                  <a16:creationId xmlns:a16="http://schemas.microsoft.com/office/drawing/2014/main" id="{03358592-7855-48E8-95D5-9874F27718AF}"/>
                </a:ext>
              </a:extLst>
            </p:cNvPr>
            <p:cNvSpPr/>
            <p:nvPr/>
          </p:nvSpPr>
          <p:spPr>
            <a:xfrm>
              <a:off x="5142706" y="986429"/>
              <a:ext cx="1136555" cy="1326715"/>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4000">
                  <a:schemeClr val="accent3"/>
                </a:gs>
                <a:gs pos="68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2" name="Freeform: Shape 181">
              <a:extLst>
                <a:ext uri="{FF2B5EF4-FFF2-40B4-BE49-F238E27FC236}">
                  <a16:creationId xmlns:a16="http://schemas.microsoft.com/office/drawing/2014/main" id="{10F307AA-F4BC-4DD8-B0F0-556BC815BBF8}"/>
                </a:ext>
              </a:extLst>
            </p:cNvPr>
            <p:cNvSpPr/>
            <p:nvPr/>
          </p:nvSpPr>
          <p:spPr>
            <a:xfrm>
              <a:off x="5926227" y="986429"/>
              <a:ext cx="353762" cy="235120"/>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3" name="Freeform: Shape 182">
              <a:extLst>
                <a:ext uri="{FF2B5EF4-FFF2-40B4-BE49-F238E27FC236}">
                  <a16:creationId xmlns:a16="http://schemas.microsoft.com/office/drawing/2014/main" id="{0BF947EA-BCB9-4FFF-9843-0F7DD00EC3DE}"/>
                </a:ext>
              </a:extLst>
            </p:cNvPr>
            <p:cNvSpPr/>
            <p:nvPr/>
          </p:nvSpPr>
          <p:spPr>
            <a:xfrm>
              <a:off x="4017150" y="663755"/>
              <a:ext cx="824761" cy="1176366"/>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4000">
                  <a:schemeClr val="accent3"/>
                </a:gs>
                <a:gs pos="68000">
                  <a:schemeClr val="accent1"/>
                </a:gs>
                <a:gs pos="100000">
                  <a:schemeClr val="accent2"/>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4" name="Freeform: Shape 183">
              <a:extLst>
                <a:ext uri="{FF2B5EF4-FFF2-40B4-BE49-F238E27FC236}">
                  <a16:creationId xmlns:a16="http://schemas.microsoft.com/office/drawing/2014/main" id="{EEA01EC0-99D0-4B19-BD3D-22970CA40432}"/>
                </a:ext>
              </a:extLst>
            </p:cNvPr>
            <p:cNvSpPr/>
            <p:nvPr/>
          </p:nvSpPr>
          <p:spPr>
            <a:xfrm>
              <a:off x="4133375" y="668607"/>
              <a:ext cx="371350" cy="109028"/>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5" name="Freeform: Shape 184">
              <a:extLst>
                <a:ext uri="{FF2B5EF4-FFF2-40B4-BE49-F238E27FC236}">
                  <a16:creationId xmlns:a16="http://schemas.microsoft.com/office/drawing/2014/main" id="{580F5317-8A9D-411C-B415-8794FC11CAA7}"/>
                </a:ext>
              </a:extLst>
            </p:cNvPr>
            <p:cNvSpPr/>
            <p:nvPr/>
          </p:nvSpPr>
          <p:spPr>
            <a:xfrm rot="21024997">
              <a:off x="6225176" y="2561848"/>
              <a:ext cx="1263777" cy="805355"/>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4000">
                  <a:schemeClr val="accent3"/>
                </a:gs>
                <a:gs pos="66000">
                  <a:schemeClr val="accent1"/>
                </a:gs>
                <a:gs pos="100000">
                  <a:schemeClr val="accent1"/>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6" name="Freeform: Shape 185">
              <a:extLst>
                <a:ext uri="{FF2B5EF4-FFF2-40B4-BE49-F238E27FC236}">
                  <a16:creationId xmlns:a16="http://schemas.microsoft.com/office/drawing/2014/main" id="{E3D83094-72A3-4DAB-8750-AF2F59F4FD89}"/>
                </a:ext>
              </a:extLst>
            </p:cNvPr>
            <p:cNvSpPr/>
            <p:nvPr/>
          </p:nvSpPr>
          <p:spPr>
            <a:xfrm rot="21024997">
              <a:off x="7322906" y="2513392"/>
              <a:ext cx="127080" cy="362666"/>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7" name="Freeform: Shape 186">
              <a:extLst>
                <a:ext uri="{FF2B5EF4-FFF2-40B4-BE49-F238E27FC236}">
                  <a16:creationId xmlns:a16="http://schemas.microsoft.com/office/drawing/2014/main" id="{F8380173-AD5D-4944-88C6-378902AE234B}"/>
                </a:ext>
              </a:extLst>
            </p:cNvPr>
            <p:cNvSpPr/>
            <p:nvPr/>
          </p:nvSpPr>
          <p:spPr>
            <a:xfrm>
              <a:off x="2770305" y="1711556"/>
              <a:ext cx="3706572" cy="3725978"/>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accent1">
                    <a:lumMod val="60000"/>
                    <a:lumOff val="40000"/>
                  </a:schemeClr>
                </a:gs>
                <a:gs pos="54000">
                  <a:schemeClr val="accent2"/>
                </a:gs>
                <a:gs pos="100000">
                  <a:schemeClr val="accent1">
                    <a:lumMod val="7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F2118755-132B-464F-8EEC-0A5408B04DDC}"/>
                </a:ext>
              </a:extLst>
            </p:cNvPr>
            <p:cNvSpPr/>
            <p:nvPr/>
          </p:nvSpPr>
          <p:spPr>
            <a:xfrm>
              <a:off x="3119615" y="1849823"/>
              <a:ext cx="3235973" cy="3172901"/>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accent1">
                <a:lumMod val="60000"/>
                <a:lumOff val="40000"/>
                <a:alpha val="25000"/>
              </a:schemeClr>
            </a:solidFill>
            <a:ln w="24568"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F8463E0B-3D7E-4806-9125-0E5E07178778}"/>
                </a:ext>
              </a:extLst>
            </p:cNvPr>
            <p:cNvSpPr/>
            <p:nvPr/>
          </p:nvSpPr>
          <p:spPr>
            <a:xfrm>
              <a:off x="4989881" y="2056649"/>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4000">
                  <a:schemeClr val="accent3"/>
                </a:gs>
                <a:gs pos="47000">
                  <a:schemeClr val="accent1"/>
                </a:gs>
                <a:gs pos="76000">
                  <a:schemeClr val="accent2">
                    <a:alpha val="0"/>
                  </a:schemeClr>
                </a:gs>
              </a:gsLst>
              <a:lin ang="7800000" scaled="0"/>
              <a:tileRect/>
            </a:gradFill>
            <a:ln w="9525"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2935AF0A-0DB1-4E28-84B8-7BCB9FF17436}"/>
                </a:ext>
              </a:extLst>
            </p:cNvPr>
            <p:cNvSpPr/>
            <p:nvPr/>
          </p:nvSpPr>
          <p:spPr>
            <a:xfrm rot="19215715">
              <a:off x="6303162" y="20096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1" name="Freeform: Shape 190">
              <a:extLst>
                <a:ext uri="{FF2B5EF4-FFF2-40B4-BE49-F238E27FC236}">
                  <a16:creationId xmlns:a16="http://schemas.microsoft.com/office/drawing/2014/main" id="{B4C15F65-D70C-4D77-A2A1-02D3F22187F2}"/>
                </a:ext>
              </a:extLst>
            </p:cNvPr>
            <p:cNvSpPr/>
            <p:nvPr/>
          </p:nvSpPr>
          <p:spPr>
            <a:xfrm rot="19215715">
              <a:off x="6332271" y="2072763"/>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2" name="Freeform: Shape 191">
              <a:extLst>
                <a:ext uri="{FF2B5EF4-FFF2-40B4-BE49-F238E27FC236}">
                  <a16:creationId xmlns:a16="http://schemas.microsoft.com/office/drawing/2014/main" id="{B1610233-3829-489A-8A81-7F0978486819}"/>
                </a:ext>
              </a:extLst>
            </p:cNvPr>
            <p:cNvSpPr/>
            <p:nvPr/>
          </p:nvSpPr>
          <p:spPr>
            <a:xfrm>
              <a:off x="3163817" y="1291423"/>
              <a:ext cx="1265711" cy="1460786"/>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4000">
                  <a:schemeClr val="accent3"/>
                </a:gs>
                <a:gs pos="56000">
                  <a:schemeClr val="accent1"/>
                </a:gs>
                <a:gs pos="78000">
                  <a:schemeClr val="accent2">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3" name="Freeform: Shape 192">
              <a:extLst>
                <a:ext uri="{FF2B5EF4-FFF2-40B4-BE49-F238E27FC236}">
                  <a16:creationId xmlns:a16="http://schemas.microsoft.com/office/drawing/2014/main" id="{8D0D60F2-DF1C-45B9-879A-9D2023CC0587}"/>
                </a:ext>
              </a:extLst>
            </p:cNvPr>
            <p:cNvSpPr/>
            <p:nvPr/>
          </p:nvSpPr>
          <p:spPr>
            <a:xfrm rot="19690937">
              <a:off x="3136437" y="1342967"/>
              <a:ext cx="436620" cy="169796"/>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4" name="Freeform: Shape 193">
              <a:extLst>
                <a:ext uri="{FF2B5EF4-FFF2-40B4-BE49-F238E27FC236}">
                  <a16:creationId xmlns:a16="http://schemas.microsoft.com/office/drawing/2014/main" id="{234DAB3D-B2A0-46BF-912F-14D9454C4EA2}"/>
                </a:ext>
              </a:extLst>
            </p:cNvPr>
            <p:cNvSpPr/>
            <p:nvPr/>
          </p:nvSpPr>
          <p:spPr>
            <a:xfrm rot="19690937">
              <a:off x="3194653" y="1369649"/>
              <a:ext cx="320189" cy="11643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2700000" scaled="1"/>
              <a:tileRect/>
            </a:gradFill>
            <a:ln w="9525"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BE179196-4003-4B29-994D-773F416C8C4A}"/>
                </a:ext>
              </a:extLst>
            </p:cNvPr>
            <p:cNvSpPr/>
            <p:nvPr/>
          </p:nvSpPr>
          <p:spPr>
            <a:xfrm>
              <a:off x="1949082" y="2162573"/>
              <a:ext cx="1539247" cy="1120878"/>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4000">
                  <a:schemeClr val="accent3"/>
                </a:gs>
                <a:gs pos="67000">
                  <a:schemeClr val="accent1"/>
                </a:gs>
                <a:gs pos="82000">
                  <a:schemeClr val="accent2">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6" name="Freeform: Shape 195">
              <a:extLst>
                <a:ext uri="{FF2B5EF4-FFF2-40B4-BE49-F238E27FC236}">
                  <a16:creationId xmlns:a16="http://schemas.microsoft.com/office/drawing/2014/main" id="{FDF42F82-0A1C-434C-BEFC-6E1B5B18AB9D}"/>
                </a:ext>
              </a:extLst>
            </p:cNvPr>
            <p:cNvSpPr/>
            <p:nvPr/>
          </p:nvSpPr>
          <p:spPr>
            <a:xfrm rot="17546324">
              <a:off x="1861525" y="2265174"/>
              <a:ext cx="402682" cy="179507"/>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7" name="Freeform: Shape 196">
              <a:extLst>
                <a:ext uri="{FF2B5EF4-FFF2-40B4-BE49-F238E27FC236}">
                  <a16:creationId xmlns:a16="http://schemas.microsoft.com/office/drawing/2014/main" id="{15BB0366-6228-495B-A522-1B44F40B64EC}"/>
                </a:ext>
              </a:extLst>
            </p:cNvPr>
            <p:cNvSpPr/>
            <p:nvPr/>
          </p:nvSpPr>
          <p:spPr>
            <a:xfrm rot="17546324">
              <a:off x="1914894" y="2291859"/>
              <a:ext cx="295946" cy="126140"/>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4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8" name="Freeform: Shape 197">
              <a:extLst>
                <a:ext uri="{FF2B5EF4-FFF2-40B4-BE49-F238E27FC236}">
                  <a16:creationId xmlns:a16="http://schemas.microsoft.com/office/drawing/2014/main" id="{488CABA1-FED2-4C9D-8BE7-202FD3599F2C}"/>
                </a:ext>
              </a:extLst>
            </p:cNvPr>
            <p:cNvSpPr/>
            <p:nvPr/>
          </p:nvSpPr>
          <p:spPr>
            <a:xfrm>
              <a:off x="5851029" y="3135480"/>
              <a:ext cx="1299952" cy="900756"/>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4000">
                  <a:schemeClr val="accent3"/>
                </a:gs>
                <a:gs pos="47000">
                  <a:schemeClr val="accent1"/>
                </a:gs>
                <a:gs pos="80000">
                  <a:schemeClr val="accent2">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9" name="Freeform: Shape 198">
              <a:extLst>
                <a:ext uri="{FF2B5EF4-FFF2-40B4-BE49-F238E27FC236}">
                  <a16:creationId xmlns:a16="http://schemas.microsoft.com/office/drawing/2014/main" id="{C27D5B40-9049-4456-A134-5BCBC4D320C1}"/>
                </a:ext>
              </a:extLst>
            </p:cNvPr>
            <p:cNvSpPr/>
            <p:nvPr/>
          </p:nvSpPr>
          <p:spPr>
            <a:xfrm rot="17017245">
              <a:off x="6860732" y="3763238"/>
              <a:ext cx="407537" cy="15040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0" name="Freeform: Shape 199">
              <a:extLst>
                <a:ext uri="{FF2B5EF4-FFF2-40B4-BE49-F238E27FC236}">
                  <a16:creationId xmlns:a16="http://schemas.microsoft.com/office/drawing/2014/main" id="{661B8201-30AE-4B7C-80D7-AA2D424EDED1}"/>
                </a:ext>
              </a:extLst>
            </p:cNvPr>
            <p:cNvSpPr/>
            <p:nvPr/>
          </p:nvSpPr>
          <p:spPr>
            <a:xfrm rot="17017245">
              <a:off x="6916525" y="3785071"/>
              <a:ext cx="295949" cy="106736"/>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1" name="Freeform: Shape 200">
              <a:extLst>
                <a:ext uri="{FF2B5EF4-FFF2-40B4-BE49-F238E27FC236}">
                  <a16:creationId xmlns:a16="http://schemas.microsoft.com/office/drawing/2014/main" id="{ACE94D08-A1EE-480C-A874-A9B1381F76DB}"/>
                </a:ext>
              </a:extLst>
            </p:cNvPr>
            <p:cNvSpPr/>
            <p:nvPr/>
          </p:nvSpPr>
          <p:spPr>
            <a:xfrm>
              <a:off x="5324619" y="3766180"/>
              <a:ext cx="840064" cy="769912"/>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4000">
                  <a:schemeClr val="accent3"/>
                </a:gs>
                <a:gs pos="47000">
                  <a:schemeClr val="accent1"/>
                </a:gs>
                <a:gs pos="80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2" name="Freeform: Shape 201">
              <a:extLst>
                <a:ext uri="{FF2B5EF4-FFF2-40B4-BE49-F238E27FC236}">
                  <a16:creationId xmlns:a16="http://schemas.microsoft.com/office/drawing/2014/main" id="{EA7F36F6-3043-4D08-8D28-08AF3D52FC41}"/>
                </a:ext>
              </a:extLst>
            </p:cNvPr>
            <p:cNvSpPr/>
            <p:nvPr/>
          </p:nvSpPr>
          <p:spPr>
            <a:xfrm rot="18380017">
              <a:off x="5950945" y="4381976"/>
              <a:ext cx="257137" cy="97031"/>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3" name="Freeform: Shape 202">
              <a:extLst>
                <a:ext uri="{FF2B5EF4-FFF2-40B4-BE49-F238E27FC236}">
                  <a16:creationId xmlns:a16="http://schemas.microsoft.com/office/drawing/2014/main" id="{043628D3-9F0F-4413-B77A-C5E57F21A948}"/>
                </a:ext>
              </a:extLst>
            </p:cNvPr>
            <p:cNvSpPr/>
            <p:nvPr/>
          </p:nvSpPr>
          <p:spPr>
            <a:xfrm rot="18380017">
              <a:off x="5984906" y="4396533"/>
              <a:ext cx="189212" cy="67921"/>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a:gsLst>
                <a:gs pos="26000">
                  <a:schemeClr val="accent1"/>
                </a:gs>
                <a:gs pos="0">
                  <a:schemeClr val="accent3">
                    <a:lumMod val="60000"/>
                    <a:lumOff val="40000"/>
                  </a:schemeClr>
                </a:gs>
                <a:gs pos="100000">
                  <a:schemeClr val="accent1">
                    <a:lumMod val="50000"/>
                  </a:schemeClr>
                </a:gs>
              </a:gsLst>
              <a:lin ang="168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4" name="Freeform: Shape 203">
              <a:extLst>
                <a:ext uri="{FF2B5EF4-FFF2-40B4-BE49-F238E27FC236}">
                  <a16:creationId xmlns:a16="http://schemas.microsoft.com/office/drawing/2014/main" id="{30327D30-849B-4BC3-AC09-6AEC3A274374}"/>
                </a:ext>
              </a:extLst>
            </p:cNvPr>
            <p:cNvSpPr/>
            <p:nvPr/>
          </p:nvSpPr>
          <p:spPr>
            <a:xfrm>
              <a:off x="4354330" y="4576386"/>
              <a:ext cx="985615" cy="1545118"/>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4000">
                  <a:schemeClr val="accent3"/>
                </a:gs>
                <a:gs pos="66000">
                  <a:schemeClr val="accent1"/>
                </a:gs>
                <a:gs pos="92000">
                  <a:schemeClr val="accent2">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5" name="Freeform: Shape 204">
              <a:extLst>
                <a:ext uri="{FF2B5EF4-FFF2-40B4-BE49-F238E27FC236}">
                  <a16:creationId xmlns:a16="http://schemas.microsoft.com/office/drawing/2014/main" id="{11CE76D0-8891-4211-BB01-2BEE23DA5658}"/>
                </a:ext>
              </a:extLst>
            </p:cNvPr>
            <p:cNvSpPr/>
            <p:nvPr/>
          </p:nvSpPr>
          <p:spPr>
            <a:xfrm rot="20853641">
              <a:off x="4904733" y="5930109"/>
              <a:ext cx="441477" cy="18435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6" name="Freeform: Shape 205">
              <a:extLst>
                <a:ext uri="{FF2B5EF4-FFF2-40B4-BE49-F238E27FC236}">
                  <a16:creationId xmlns:a16="http://schemas.microsoft.com/office/drawing/2014/main" id="{498587E0-ECD9-40DE-97E1-7347DFE704DA}"/>
                </a:ext>
              </a:extLst>
            </p:cNvPr>
            <p:cNvSpPr/>
            <p:nvPr/>
          </p:nvSpPr>
          <p:spPr>
            <a:xfrm rot="20853641">
              <a:off x="4965376" y="5959219"/>
              <a:ext cx="320191" cy="126135"/>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a:gsLst>
                <a:gs pos="26000">
                  <a:schemeClr val="accent1"/>
                </a:gs>
                <a:gs pos="0">
                  <a:schemeClr val="accent3">
                    <a:lumMod val="60000"/>
                    <a:lumOff val="40000"/>
                  </a:schemeClr>
                </a:gs>
                <a:gs pos="100000">
                  <a:schemeClr val="accent1">
                    <a:lumMod val="50000"/>
                  </a:schemeClr>
                </a:gs>
              </a:gsLst>
              <a:lin ang="16200000" scaled="0"/>
            </a:gradFill>
            <a:ln w="9525"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317C58B8-BE7A-478A-BFB5-13CF17E32E9B}"/>
                </a:ext>
              </a:extLst>
            </p:cNvPr>
            <p:cNvSpPr/>
            <p:nvPr/>
          </p:nvSpPr>
          <p:spPr>
            <a:xfrm>
              <a:off x="3685886" y="4979063"/>
              <a:ext cx="918297" cy="1205638"/>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4000">
                  <a:schemeClr val="accent3"/>
                </a:gs>
                <a:gs pos="66000">
                  <a:schemeClr val="accent1"/>
                </a:gs>
                <a:gs pos="82000">
                  <a:schemeClr val="accent2">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8" name="Freeform: Shape 207">
              <a:extLst>
                <a:ext uri="{FF2B5EF4-FFF2-40B4-BE49-F238E27FC236}">
                  <a16:creationId xmlns:a16="http://schemas.microsoft.com/office/drawing/2014/main" id="{F02EAED0-F347-4A48-A54F-182F66063C64}"/>
                </a:ext>
              </a:extLst>
            </p:cNvPr>
            <p:cNvSpPr/>
            <p:nvPr/>
          </p:nvSpPr>
          <p:spPr>
            <a:xfrm rot="17332840">
              <a:off x="3797079" y="5904955"/>
              <a:ext cx="140694" cy="383271"/>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9" name="Freeform: Shape 208">
              <a:extLst>
                <a:ext uri="{FF2B5EF4-FFF2-40B4-BE49-F238E27FC236}">
                  <a16:creationId xmlns:a16="http://schemas.microsoft.com/office/drawing/2014/main" id="{B4C182FC-999E-41CC-A0A0-F4C2A9234365}"/>
                </a:ext>
              </a:extLst>
            </p:cNvPr>
            <p:cNvSpPr/>
            <p:nvPr/>
          </p:nvSpPr>
          <p:spPr>
            <a:xfrm rot="17332840">
              <a:off x="3818909" y="5958321"/>
              <a:ext cx="97031" cy="276537"/>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a:gsLst>
                <a:gs pos="26000">
                  <a:schemeClr val="accent1"/>
                </a:gs>
                <a:gs pos="0">
                  <a:schemeClr val="accent3">
                    <a:lumMod val="60000"/>
                    <a:lumOff val="40000"/>
                  </a:schemeClr>
                </a:gs>
                <a:gs pos="100000">
                  <a:schemeClr val="accent1">
                    <a:lumMod val="50000"/>
                  </a:schemeClr>
                </a:gs>
              </a:gsLst>
              <a:lin ang="21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0" name="Freeform: Shape 209">
              <a:extLst>
                <a:ext uri="{FF2B5EF4-FFF2-40B4-BE49-F238E27FC236}">
                  <a16:creationId xmlns:a16="http://schemas.microsoft.com/office/drawing/2014/main" id="{55F61125-5420-4455-9CF8-39171D0EBB83}"/>
                </a:ext>
              </a:extLst>
            </p:cNvPr>
            <p:cNvSpPr/>
            <p:nvPr/>
          </p:nvSpPr>
          <p:spPr>
            <a:xfrm>
              <a:off x="2713521" y="4251321"/>
              <a:ext cx="1073180" cy="1118481"/>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a:gsLst>
                <a:gs pos="4000">
                  <a:schemeClr val="accent3"/>
                </a:gs>
                <a:gs pos="55000">
                  <a:schemeClr val="accent1"/>
                </a:gs>
                <a:gs pos="73000">
                  <a:schemeClr val="accent2">
                    <a:alpha val="0"/>
                  </a:schemeClr>
                </a:gs>
              </a:gsLst>
              <a:lin ang="18600000" scaled="0"/>
            </a:gradFill>
            <a:ln w="9525"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5AE3FF6F-C591-42FF-AC93-C2BC22E17FB0}"/>
                </a:ext>
              </a:extLst>
            </p:cNvPr>
            <p:cNvSpPr/>
            <p:nvPr/>
          </p:nvSpPr>
          <p:spPr>
            <a:xfrm rot="18633318">
              <a:off x="2790046" y="5066929"/>
              <a:ext cx="130994" cy="354170"/>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2" name="Freeform: Shape 211">
              <a:extLst>
                <a:ext uri="{FF2B5EF4-FFF2-40B4-BE49-F238E27FC236}">
                  <a16:creationId xmlns:a16="http://schemas.microsoft.com/office/drawing/2014/main" id="{B620D4DF-60F7-4D70-A20E-1E4A55602417}"/>
                </a:ext>
              </a:extLst>
            </p:cNvPr>
            <p:cNvSpPr/>
            <p:nvPr/>
          </p:nvSpPr>
          <p:spPr>
            <a:xfrm rot="18633318">
              <a:off x="2811876" y="5115447"/>
              <a:ext cx="87328" cy="257136"/>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a:gsLst>
                <a:gs pos="26000">
                  <a:schemeClr val="accent1"/>
                </a:gs>
                <a:gs pos="0">
                  <a:schemeClr val="accent3">
                    <a:lumMod val="60000"/>
                    <a:lumOff val="40000"/>
                  </a:schemeClr>
                </a:gs>
                <a:gs pos="100000">
                  <a:schemeClr val="accent1">
                    <a:lumMod val="50000"/>
                  </a:schemeClr>
                </a:gs>
              </a:gsLst>
              <a:lin ang="204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3" name="Freeform: Shape 212">
              <a:extLst>
                <a:ext uri="{FF2B5EF4-FFF2-40B4-BE49-F238E27FC236}">
                  <a16:creationId xmlns:a16="http://schemas.microsoft.com/office/drawing/2014/main" id="{1806E157-116F-4C8C-B3FB-6A6B5C7A0B17}"/>
                </a:ext>
              </a:extLst>
            </p:cNvPr>
            <p:cNvSpPr/>
            <p:nvPr/>
          </p:nvSpPr>
          <p:spPr>
            <a:xfrm>
              <a:off x="5627859" y="4481780"/>
              <a:ext cx="1192825" cy="1192825"/>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4000">
                  <a:schemeClr val="accent3"/>
                </a:gs>
                <a:gs pos="72000">
                  <a:schemeClr val="accent1"/>
                </a:gs>
                <a:gs pos="77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4" name="Freeform: Shape 213">
              <a:extLst>
                <a:ext uri="{FF2B5EF4-FFF2-40B4-BE49-F238E27FC236}">
                  <a16:creationId xmlns:a16="http://schemas.microsoft.com/office/drawing/2014/main" id="{E9B560BA-F628-4139-8962-4DFBE3C870BC}"/>
                </a:ext>
              </a:extLst>
            </p:cNvPr>
            <p:cNvSpPr/>
            <p:nvPr/>
          </p:nvSpPr>
          <p:spPr>
            <a:xfrm>
              <a:off x="6537520" y="5397716"/>
              <a:ext cx="279308" cy="280312"/>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solidFill>
              <a:schemeClr val="accent3">
                <a:lumMod val="60000"/>
                <a:lumOff val="40000"/>
              </a:schemeClr>
            </a:solidFill>
            <a:ln w="9525"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92120FBE-D905-42A4-864F-0C41CCE3F29B}"/>
                </a:ext>
              </a:extLst>
            </p:cNvPr>
            <p:cNvSpPr/>
            <p:nvPr/>
          </p:nvSpPr>
          <p:spPr>
            <a:xfrm>
              <a:off x="4260539" y="3186813"/>
              <a:ext cx="584459" cy="58445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4000">
                  <a:schemeClr val="accent3">
                    <a:lumMod val="60000"/>
                    <a:lumOff val="40000"/>
                  </a:schemeClr>
                </a:gs>
                <a:gs pos="100000">
                  <a:schemeClr val="accent3"/>
                </a:gs>
              </a:gsLst>
              <a:path path="circle">
                <a:fillToRect r="100000" b="100000"/>
              </a:path>
              <a:tileRect l="-100000" t="-100000"/>
            </a:gradFill>
            <a:ln w="9525" cap="flat">
              <a:noFill/>
              <a:prstDash val="solid"/>
              <a:miter/>
            </a:ln>
            <a:effectLst>
              <a:outerShdw dist="50800" dir="27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6" name="Freeform 59">
              <a:extLst>
                <a:ext uri="{FF2B5EF4-FFF2-40B4-BE49-F238E27FC236}">
                  <a16:creationId xmlns:a16="http://schemas.microsoft.com/office/drawing/2014/main" id="{1083258A-3089-4677-BD71-BB9EC5F0A3DD}"/>
                </a:ext>
              </a:extLst>
            </p:cNvPr>
            <p:cNvSpPr/>
            <p:nvPr/>
          </p:nvSpPr>
          <p:spPr>
            <a:xfrm>
              <a:off x="4317133" y="3243407"/>
              <a:ext cx="471271" cy="47126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7" name="Freeform: Shape 216">
              <a:extLst>
                <a:ext uri="{FF2B5EF4-FFF2-40B4-BE49-F238E27FC236}">
                  <a16:creationId xmlns:a16="http://schemas.microsoft.com/office/drawing/2014/main" id="{16B4DE90-B81F-45A1-8CE6-8B066D6A0C0E}"/>
                </a:ext>
              </a:extLst>
            </p:cNvPr>
            <p:cNvSpPr/>
            <p:nvPr/>
          </p:nvSpPr>
          <p:spPr>
            <a:xfrm>
              <a:off x="3661539" y="4040903"/>
              <a:ext cx="455941" cy="455941"/>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4000">
                  <a:schemeClr val="accent3">
                    <a:lumMod val="60000"/>
                    <a:lumOff val="40000"/>
                  </a:schemeClr>
                </a:gs>
                <a:gs pos="100000">
                  <a:schemeClr val="accent3"/>
                </a:gs>
              </a:gsLst>
              <a:path path="circle">
                <a:fillToRect t="100000" r="100000"/>
              </a:path>
              <a:tileRect l="-100000" b="-100000"/>
            </a:gradFill>
            <a:ln w="9525" cap="flat">
              <a:noFill/>
              <a:prstDash val="solid"/>
              <a:miter/>
            </a:ln>
            <a:effectLst>
              <a:outerShdw dist="50800" dir="19800000" sx="103000" sy="103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8" name="Freeform 60">
              <a:extLst>
                <a:ext uri="{FF2B5EF4-FFF2-40B4-BE49-F238E27FC236}">
                  <a16:creationId xmlns:a16="http://schemas.microsoft.com/office/drawing/2014/main" id="{5DAF4BF4-F550-455B-9378-7ED5729D329D}"/>
                </a:ext>
              </a:extLst>
            </p:cNvPr>
            <p:cNvSpPr/>
            <p:nvPr/>
          </p:nvSpPr>
          <p:spPr>
            <a:xfrm>
              <a:off x="3705686" y="4085050"/>
              <a:ext cx="367640" cy="367640"/>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9" name="Freeform: Shape 218">
              <a:extLst>
                <a:ext uri="{FF2B5EF4-FFF2-40B4-BE49-F238E27FC236}">
                  <a16:creationId xmlns:a16="http://schemas.microsoft.com/office/drawing/2014/main" id="{43E9F9E1-096F-47A5-B85C-11D2C64091B5}"/>
                </a:ext>
              </a:extLst>
            </p:cNvPr>
            <p:cNvSpPr/>
            <p:nvPr/>
          </p:nvSpPr>
          <p:spPr>
            <a:xfrm>
              <a:off x="4774924" y="4109973"/>
              <a:ext cx="631575" cy="63157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13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0" name="Freeform 61">
              <a:extLst>
                <a:ext uri="{FF2B5EF4-FFF2-40B4-BE49-F238E27FC236}">
                  <a16:creationId xmlns:a16="http://schemas.microsoft.com/office/drawing/2014/main" id="{8C9379D3-8158-458F-BBA6-9C3CB64DFE35}"/>
                </a:ext>
              </a:extLst>
            </p:cNvPr>
            <p:cNvSpPr/>
            <p:nvPr/>
          </p:nvSpPr>
          <p:spPr>
            <a:xfrm>
              <a:off x="4836076" y="4171125"/>
              <a:ext cx="509261" cy="509261"/>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1" name="Freeform: Shape 220">
              <a:extLst>
                <a:ext uri="{FF2B5EF4-FFF2-40B4-BE49-F238E27FC236}">
                  <a16:creationId xmlns:a16="http://schemas.microsoft.com/office/drawing/2014/main" id="{650E1E1D-F798-4F9B-AAE4-BBF400DB0DA8}"/>
                </a:ext>
              </a:extLst>
            </p:cNvPr>
            <p:cNvSpPr/>
            <p:nvPr/>
          </p:nvSpPr>
          <p:spPr>
            <a:xfrm rot="13139795">
              <a:off x="2660336" y="2605476"/>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7000">
                  <a:schemeClr val="accent3"/>
                </a:gs>
                <a:gs pos="58000">
                  <a:schemeClr val="accent1"/>
                </a:gs>
                <a:gs pos="87000">
                  <a:schemeClr val="accent2">
                    <a:alpha val="0"/>
                  </a:schemeClr>
                </a:gs>
              </a:gsLst>
              <a:lin ang="7800000" scaled="0"/>
              <a:tileRect/>
            </a:gradFill>
            <a:ln w="9525"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2AADA711-3546-4ACB-B0C3-BDF285D7AB48}"/>
                </a:ext>
              </a:extLst>
            </p:cNvPr>
            <p:cNvSpPr/>
            <p:nvPr/>
          </p:nvSpPr>
          <p:spPr>
            <a:xfrm rot="10755510">
              <a:off x="2521236" y="31514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3" name="Freeform: Shape 222">
              <a:extLst>
                <a:ext uri="{FF2B5EF4-FFF2-40B4-BE49-F238E27FC236}">
                  <a16:creationId xmlns:a16="http://schemas.microsoft.com/office/drawing/2014/main" id="{0D1979F5-5532-4834-8EF9-CC69CBB2E0AF}"/>
                </a:ext>
              </a:extLst>
            </p:cNvPr>
            <p:cNvSpPr/>
            <p:nvPr/>
          </p:nvSpPr>
          <p:spPr>
            <a:xfrm rot="10755510">
              <a:off x="2550349" y="3214561"/>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4" name="Freeform: Shape 223">
              <a:extLst>
                <a:ext uri="{FF2B5EF4-FFF2-40B4-BE49-F238E27FC236}">
                  <a16:creationId xmlns:a16="http://schemas.microsoft.com/office/drawing/2014/main" id="{0B611E43-7C70-4B13-9560-C54DE321F311}"/>
                </a:ext>
              </a:extLst>
            </p:cNvPr>
            <p:cNvSpPr/>
            <p:nvPr/>
          </p:nvSpPr>
          <p:spPr>
            <a:xfrm rot="8043202">
              <a:off x="3642874" y="2694725"/>
              <a:ext cx="424343" cy="424343"/>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30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5" name="Freeform 61">
              <a:extLst>
                <a:ext uri="{FF2B5EF4-FFF2-40B4-BE49-F238E27FC236}">
                  <a16:creationId xmlns:a16="http://schemas.microsoft.com/office/drawing/2014/main" id="{C4ECA97D-FDFE-458C-814E-6E55E50AEF60}"/>
                </a:ext>
              </a:extLst>
            </p:cNvPr>
            <p:cNvSpPr/>
            <p:nvPr/>
          </p:nvSpPr>
          <p:spPr>
            <a:xfrm rot="8043202">
              <a:off x="3683969" y="2735815"/>
              <a:ext cx="342162" cy="34216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6" name="Freeform: Shape 225">
              <a:extLst>
                <a:ext uri="{FF2B5EF4-FFF2-40B4-BE49-F238E27FC236}">
                  <a16:creationId xmlns:a16="http://schemas.microsoft.com/office/drawing/2014/main" id="{EB602898-DFF0-434B-92AE-8FA651DC17CF}"/>
                </a:ext>
              </a:extLst>
            </p:cNvPr>
            <p:cNvSpPr/>
            <p:nvPr/>
          </p:nvSpPr>
          <p:spPr>
            <a:xfrm rot="9637721">
              <a:off x="4758746" y="2349276"/>
              <a:ext cx="336895" cy="33689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4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7" name="Freeform 61">
              <a:extLst>
                <a:ext uri="{FF2B5EF4-FFF2-40B4-BE49-F238E27FC236}">
                  <a16:creationId xmlns:a16="http://schemas.microsoft.com/office/drawing/2014/main" id="{E7DCBCB1-D788-4590-A2E4-5948D7BE7616}"/>
                </a:ext>
              </a:extLst>
            </p:cNvPr>
            <p:cNvSpPr/>
            <p:nvPr/>
          </p:nvSpPr>
          <p:spPr>
            <a:xfrm rot="9637721">
              <a:off x="4791372" y="2381900"/>
              <a:ext cx="271650" cy="271650"/>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390" name="Shape">
            <a:extLst>
              <a:ext uri="{FF2B5EF4-FFF2-40B4-BE49-F238E27FC236}">
                <a16:creationId xmlns:a16="http://schemas.microsoft.com/office/drawing/2014/main" id="{5BA35099-D392-4D71-A4DD-0579DDCD2A66}"/>
              </a:ext>
            </a:extLst>
          </p:cNvPr>
          <p:cNvGrpSpPr>
            <a:grpSpLocks noChangeAspect="1"/>
          </p:cNvGrpSpPr>
          <p:nvPr/>
        </p:nvGrpSpPr>
        <p:grpSpPr>
          <a:xfrm rot="7197619">
            <a:off x="352965" y="128684"/>
            <a:ext cx="1256496" cy="1248581"/>
            <a:chOff x="4682127" y="976030"/>
            <a:chExt cx="5519452" cy="5484686"/>
          </a:xfrm>
        </p:grpSpPr>
        <p:sp>
          <p:nvSpPr>
            <p:cNvPr id="391" name="Freeform: Shape 390">
              <a:extLst>
                <a:ext uri="{FF2B5EF4-FFF2-40B4-BE49-F238E27FC236}">
                  <a16:creationId xmlns:a16="http://schemas.microsoft.com/office/drawing/2014/main" id="{1CDF46A0-0A99-40B0-B07E-F4769C2F3ED4}"/>
                </a:ext>
              </a:extLst>
            </p:cNvPr>
            <p:cNvSpPr/>
            <p:nvPr/>
          </p:nvSpPr>
          <p:spPr>
            <a:xfrm rot="4598406">
              <a:off x="8917120" y="3440615"/>
              <a:ext cx="457505" cy="578032"/>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0">
                  <a:schemeClr val="tx1">
                    <a:lumMod val="75000"/>
                    <a:lumOff val="25000"/>
                  </a:schemeClr>
                </a:gs>
                <a:gs pos="25000">
                  <a:schemeClr val="tx1">
                    <a:lumMod val="65000"/>
                    <a:lumOff val="35000"/>
                  </a:schemeClr>
                </a:gs>
                <a:gs pos="66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92" name="Freeform: Shape 391">
              <a:extLst>
                <a:ext uri="{FF2B5EF4-FFF2-40B4-BE49-F238E27FC236}">
                  <a16:creationId xmlns:a16="http://schemas.microsoft.com/office/drawing/2014/main" id="{5748BAA4-656D-49B5-9935-64A4B7C0CC55}"/>
                </a:ext>
              </a:extLst>
            </p:cNvPr>
            <p:cNvSpPr/>
            <p:nvPr/>
          </p:nvSpPr>
          <p:spPr>
            <a:xfrm rot="4598406">
              <a:off x="9319393" y="3749581"/>
              <a:ext cx="207385" cy="71138"/>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93" name="Freeform: Shape 392">
              <a:extLst>
                <a:ext uri="{FF2B5EF4-FFF2-40B4-BE49-F238E27FC236}">
                  <a16:creationId xmlns:a16="http://schemas.microsoft.com/office/drawing/2014/main" id="{904D22CC-85D8-44E1-9F38-8D3988DEEBAB}"/>
                </a:ext>
              </a:extLst>
            </p:cNvPr>
            <p:cNvSpPr/>
            <p:nvPr/>
          </p:nvSpPr>
          <p:spPr>
            <a:xfrm rot="4598406">
              <a:off x="6965541" y="5338439"/>
              <a:ext cx="628597" cy="491944"/>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94" name="Freeform: Shape 393">
              <a:extLst>
                <a:ext uri="{FF2B5EF4-FFF2-40B4-BE49-F238E27FC236}">
                  <a16:creationId xmlns:a16="http://schemas.microsoft.com/office/drawing/2014/main" id="{20064DDC-0A7F-49DA-AE2F-05D90A325F98}"/>
                </a:ext>
              </a:extLst>
            </p:cNvPr>
            <p:cNvSpPr/>
            <p:nvPr/>
          </p:nvSpPr>
          <p:spPr>
            <a:xfrm rot="4598406">
              <a:off x="7151906" y="5784220"/>
              <a:ext cx="91790" cy="191088"/>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95" name="Freeform: Shape 394">
              <a:extLst>
                <a:ext uri="{FF2B5EF4-FFF2-40B4-BE49-F238E27FC236}">
                  <a16:creationId xmlns:a16="http://schemas.microsoft.com/office/drawing/2014/main" id="{5A0C5159-DD4A-4FC8-9EF3-CDEA3309363A}"/>
                </a:ext>
              </a:extLst>
            </p:cNvPr>
            <p:cNvSpPr/>
            <p:nvPr/>
          </p:nvSpPr>
          <p:spPr>
            <a:xfrm rot="4598406">
              <a:off x="6102629" y="1364857"/>
              <a:ext cx="1256947" cy="838595"/>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96" name="Freeform: Shape 395">
              <a:extLst>
                <a:ext uri="{FF2B5EF4-FFF2-40B4-BE49-F238E27FC236}">
                  <a16:creationId xmlns:a16="http://schemas.microsoft.com/office/drawing/2014/main" id="{BD1D182B-8374-4B58-A104-4DD5C5A86F28}"/>
                </a:ext>
              </a:extLst>
            </p:cNvPr>
            <p:cNvSpPr/>
            <p:nvPr/>
          </p:nvSpPr>
          <p:spPr>
            <a:xfrm rot="4598406">
              <a:off x="6292149" y="1118247"/>
              <a:ext cx="145884" cy="356551"/>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97" name="Freeform: Shape 396">
              <a:extLst>
                <a:ext uri="{FF2B5EF4-FFF2-40B4-BE49-F238E27FC236}">
                  <a16:creationId xmlns:a16="http://schemas.microsoft.com/office/drawing/2014/main" id="{D9BA8AA9-3D82-41B1-A480-DDCEC97BEF35}"/>
                </a:ext>
              </a:extLst>
            </p:cNvPr>
            <p:cNvSpPr/>
            <p:nvPr/>
          </p:nvSpPr>
          <p:spPr>
            <a:xfrm rot="4598406">
              <a:off x="8904107" y="3767370"/>
              <a:ext cx="1127862" cy="1316568"/>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98" name="Freeform: Shape 397">
              <a:extLst>
                <a:ext uri="{FF2B5EF4-FFF2-40B4-BE49-F238E27FC236}">
                  <a16:creationId xmlns:a16="http://schemas.microsoft.com/office/drawing/2014/main" id="{ECAD51F0-EFDF-4E3D-8895-6AE9F79739F5}"/>
                </a:ext>
              </a:extLst>
            </p:cNvPr>
            <p:cNvSpPr/>
            <p:nvPr/>
          </p:nvSpPr>
          <p:spPr>
            <a:xfrm rot="4598406">
              <a:off x="9909390" y="4562436"/>
              <a:ext cx="351056" cy="233322"/>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99" name="Freeform: Shape 398">
              <a:extLst>
                <a:ext uri="{FF2B5EF4-FFF2-40B4-BE49-F238E27FC236}">
                  <a16:creationId xmlns:a16="http://schemas.microsoft.com/office/drawing/2014/main" id="{F3FC38EC-6715-4A2F-B44A-0A6D98748F55}"/>
                </a:ext>
              </a:extLst>
            </p:cNvPr>
            <p:cNvSpPr/>
            <p:nvPr/>
          </p:nvSpPr>
          <p:spPr>
            <a:xfrm rot="4598406">
              <a:off x="9149096" y="2513504"/>
              <a:ext cx="818453" cy="1167369"/>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00" name="Freeform: Shape 399">
              <a:extLst>
                <a:ext uri="{FF2B5EF4-FFF2-40B4-BE49-F238E27FC236}">
                  <a16:creationId xmlns:a16="http://schemas.microsoft.com/office/drawing/2014/main" id="{3FC2E8DB-9BD3-4EBB-9C4C-DCCAA14D0D9F}"/>
                </a:ext>
              </a:extLst>
            </p:cNvPr>
            <p:cNvSpPr/>
            <p:nvPr/>
          </p:nvSpPr>
          <p:spPr>
            <a:xfrm rot="4598406">
              <a:off x="9859305" y="2815165"/>
              <a:ext cx="368510" cy="108194"/>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01" name="Freeform: Shape 400">
              <a:extLst>
                <a:ext uri="{FF2B5EF4-FFF2-40B4-BE49-F238E27FC236}">
                  <a16:creationId xmlns:a16="http://schemas.microsoft.com/office/drawing/2014/main" id="{9B7071F3-5306-4D04-9684-3C54156C3413}"/>
                </a:ext>
              </a:extLst>
            </p:cNvPr>
            <p:cNvSpPr/>
            <p:nvPr/>
          </p:nvSpPr>
          <p:spPr>
            <a:xfrm rot="4023403">
              <a:off x="7834402" y="5434063"/>
              <a:ext cx="1254111" cy="799196"/>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5000"/>
                    <a:lumOff val="45000"/>
                  </a:schemeClr>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02" name="Freeform: Shape 401">
              <a:extLst>
                <a:ext uri="{FF2B5EF4-FFF2-40B4-BE49-F238E27FC236}">
                  <a16:creationId xmlns:a16="http://schemas.microsoft.com/office/drawing/2014/main" id="{D6310D96-2D14-4F33-A5E4-9F5ABC3D2529}"/>
                </a:ext>
              </a:extLst>
            </p:cNvPr>
            <p:cNvSpPr/>
            <p:nvPr/>
          </p:nvSpPr>
          <p:spPr>
            <a:xfrm rot="4023403">
              <a:off x="8780282" y="6102965"/>
              <a:ext cx="126108" cy="359892"/>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03" name="Freeform: Shape 402">
              <a:extLst>
                <a:ext uri="{FF2B5EF4-FFF2-40B4-BE49-F238E27FC236}">
                  <a16:creationId xmlns:a16="http://schemas.microsoft.com/office/drawing/2014/main" id="{D21E165D-2141-4FBE-B194-A007F0CEEBA2}"/>
                </a:ext>
              </a:extLst>
            </p:cNvPr>
            <p:cNvSpPr/>
            <p:nvPr/>
          </p:nvSpPr>
          <p:spPr>
            <a:xfrm rot="4598406">
              <a:off x="5521240" y="1968387"/>
              <a:ext cx="3678223" cy="3697481"/>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tx1">
                    <a:lumMod val="50000"/>
                    <a:lumOff val="50000"/>
                  </a:schemeClr>
                </a:gs>
                <a:gs pos="84000">
                  <a:schemeClr val="tx1">
                    <a:lumMod val="65000"/>
                    <a:lumOff val="35000"/>
                  </a:schemeClr>
                </a:gs>
                <a:gs pos="100000">
                  <a:schemeClr val="tx1">
                    <a:lumMod val="75000"/>
                    <a:lumOff val="2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4BB9567B-A78B-4E46-911D-C33726A5AA7C}"/>
                </a:ext>
              </a:extLst>
            </p:cNvPr>
            <p:cNvSpPr/>
            <p:nvPr/>
          </p:nvSpPr>
          <p:spPr>
            <a:xfrm rot="4598406">
              <a:off x="5914383" y="2321181"/>
              <a:ext cx="3211223" cy="3148634"/>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tx1">
                <a:lumMod val="50000"/>
                <a:lumOff val="50000"/>
                <a:alpha val="25000"/>
              </a:schemeClr>
            </a:solidFill>
            <a:ln w="24568"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960DA3AF-6532-455E-89DA-614ED809229D}"/>
                </a:ext>
              </a:extLst>
            </p:cNvPr>
            <p:cNvSpPr/>
            <p:nvPr/>
          </p:nvSpPr>
          <p:spPr>
            <a:xfrm rot="4598406">
              <a:off x="7597414" y="4015612"/>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38000">
                  <a:schemeClr val="tx1">
                    <a:lumMod val="65000"/>
                    <a:lumOff val="35000"/>
                  </a:schemeClr>
                </a:gs>
                <a:gs pos="79000">
                  <a:schemeClr val="tx1">
                    <a:lumMod val="50000"/>
                    <a:lumOff val="50000"/>
                    <a:alpha val="0"/>
                  </a:schemeClr>
                </a:gs>
              </a:gsLst>
              <a:lin ang="7800000" scaled="0"/>
              <a:tileRect/>
            </a:gradFill>
            <a:ln w="9525"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438E00D6-70FE-4F38-AF53-2A043DB7E60F}"/>
                </a:ext>
              </a:extLst>
            </p:cNvPr>
            <p:cNvSpPr/>
            <p:nvPr/>
          </p:nvSpPr>
          <p:spPr>
            <a:xfrm rot="2214121">
              <a:off x="8961154" y="4991227"/>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07" name="Freeform: Shape 406">
              <a:extLst>
                <a:ext uri="{FF2B5EF4-FFF2-40B4-BE49-F238E27FC236}">
                  <a16:creationId xmlns:a16="http://schemas.microsoft.com/office/drawing/2014/main" id="{0ED8A966-B7FB-48B9-9059-252C28705A32}"/>
                </a:ext>
              </a:extLst>
            </p:cNvPr>
            <p:cNvSpPr/>
            <p:nvPr/>
          </p:nvSpPr>
          <p:spPr>
            <a:xfrm rot="2214121">
              <a:off x="8990040" y="5053815"/>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08" name="Freeform: Shape 407">
              <a:extLst>
                <a:ext uri="{FF2B5EF4-FFF2-40B4-BE49-F238E27FC236}">
                  <a16:creationId xmlns:a16="http://schemas.microsoft.com/office/drawing/2014/main" id="{246704F1-EB28-48C0-8495-851E37D3A2EB}"/>
                </a:ext>
              </a:extLst>
            </p:cNvPr>
            <p:cNvSpPr/>
            <p:nvPr/>
          </p:nvSpPr>
          <p:spPr>
            <a:xfrm rot="4598406">
              <a:off x="8041878" y="1937893"/>
              <a:ext cx="1256030" cy="1449614"/>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0">
                  <a:schemeClr val="tx1">
                    <a:lumMod val="75000"/>
                    <a:lumOff val="25000"/>
                  </a:schemeClr>
                </a:gs>
                <a:gs pos="50000">
                  <a:schemeClr val="tx1">
                    <a:lumMod val="65000"/>
                    <a:lumOff val="35000"/>
                  </a:schemeClr>
                </a:gs>
                <a:gs pos="92000">
                  <a:schemeClr val="tx1">
                    <a:lumMod val="50000"/>
                    <a:lumOff val="50000"/>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09" name="Freeform: Shape 408">
              <a:extLst>
                <a:ext uri="{FF2B5EF4-FFF2-40B4-BE49-F238E27FC236}">
                  <a16:creationId xmlns:a16="http://schemas.microsoft.com/office/drawing/2014/main" id="{C2BB2962-06D1-4FDB-BA51-D008DF48F034}"/>
                </a:ext>
              </a:extLst>
            </p:cNvPr>
            <p:cNvSpPr/>
            <p:nvPr/>
          </p:nvSpPr>
          <p:spPr>
            <a:xfrm rot="2689343">
              <a:off x="8925378" y="2015580"/>
              <a:ext cx="433281" cy="168497"/>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10" name="Freeform: Shape 409">
              <a:extLst>
                <a:ext uri="{FF2B5EF4-FFF2-40B4-BE49-F238E27FC236}">
                  <a16:creationId xmlns:a16="http://schemas.microsoft.com/office/drawing/2014/main" id="{2DAFD652-480F-4112-9349-1ECC445DDE31}"/>
                </a:ext>
              </a:extLst>
            </p:cNvPr>
            <p:cNvSpPr/>
            <p:nvPr/>
          </p:nvSpPr>
          <p:spPr>
            <a:xfrm rot="2689343">
              <a:off x="8983148" y="2042059"/>
              <a:ext cx="317740" cy="11554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11" name="Freeform: Shape 410">
              <a:extLst>
                <a:ext uri="{FF2B5EF4-FFF2-40B4-BE49-F238E27FC236}">
                  <a16:creationId xmlns:a16="http://schemas.microsoft.com/office/drawing/2014/main" id="{3F78044D-8333-4D73-8907-7C33AEDC8D2E}"/>
                </a:ext>
              </a:extLst>
            </p:cNvPr>
            <p:cNvSpPr/>
            <p:nvPr/>
          </p:nvSpPr>
          <p:spPr>
            <a:xfrm rot="4598406">
              <a:off x="6981977" y="1226558"/>
              <a:ext cx="1527474" cy="1112305"/>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0">
                  <a:schemeClr val="tx1">
                    <a:lumMod val="75000"/>
                    <a:lumOff val="25000"/>
                  </a:schemeClr>
                </a:gs>
                <a:gs pos="63000">
                  <a:schemeClr val="tx1">
                    <a:lumMod val="55000"/>
                    <a:lumOff val="45000"/>
                  </a:schemeClr>
                </a:gs>
                <a:gs pos="76000">
                  <a:schemeClr val="tx1">
                    <a:lumMod val="50000"/>
                    <a:lumOff val="50000"/>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12" name="Freeform: Shape 411">
              <a:extLst>
                <a:ext uri="{FF2B5EF4-FFF2-40B4-BE49-F238E27FC236}">
                  <a16:creationId xmlns:a16="http://schemas.microsoft.com/office/drawing/2014/main" id="{A09086AE-19F5-4000-B859-F2D3C32C5526}"/>
                </a:ext>
              </a:extLst>
            </p:cNvPr>
            <p:cNvSpPr/>
            <p:nvPr/>
          </p:nvSpPr>
          <p:spPr>
            <a:xfrm rot="544730">
              <a:off x="7750913" y="976030"/>
              <a:ext cx="399602" cy="178134"/>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13" name="Freeform: Shape 412">
              <a:extLst>
                <a:ext uri="{FF2B5EF4-FFF2-40B4-BE49-F238E27FC236}">
                  <a16:creationId xmlns:a16="http://schemas.microsoft.com/office/drawing/2014/main" id="{2E103BA4-F5FD-44AB-91E0-C2C4689E5657}"/>
                </a:ext>
              </a:extLst>
            </p:cNvPr>
            <p:cNvSpPr/>
            <p:nvPr/>
          </p:nvSpPr>
          <p:spPr>
            <a:xfrm rot="544730">
              <a:off x="7803872" y="1002512"/>
              <a:ext cx="293683" cy="125175"/>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14" name="Freeform: Shape 413">
              <a:extLst>
                <a:ext uri="{FF2B5EF4-FFF2-40B4-BE49-F238E27FC236}">
                  <a16:creationId xmlns:a16="http://schemas.microsoft.com/office/drawing/2014/main" id="{4BA8099D-32D4-4BA2-9B40-54CE34C20B11}"/>
                </a:ext>
              </a:extLst>
            </p:cNvPr>
            <p:cNvSpPr/>
            <p:nvPr/>
          </p:nvSpPr>
          <p:spPr>
            <a:xfrm rot="4598406">
              <a:off x="7134914" y="5185424"/>
              <a:ext cx="1290010" cy="893867"/>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0">
                  <a:schemeClr val="tx1">
                    <a:lumMod val="75000"/>
                    <a:lumOff val="25000"/>
                  </a:schemeClr>
                </a:gs>
                <a:gs pos="58000">
                  <a:schemeClr val="tx1">
                    <a:lumMod val="65000"/>
                    <a:lumOff val="35000"/>
                  </a:schemeClr>
                </a:gs>
                <a:gs pos="89000">
                  <a:schemeClr val="tx1">
                    <a:lumMod val="50000"/>
                    <a:lumOff val="50000"/>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15" name="Freeform: Shape 414">
              <a:extLst>
                <a:ext uri="{FF2B5EF4-FFF2-40B4-BE49-F238E27FC236}">
                  <a16:creationId xmlns:a16="http://schemas.microsoft.com/office/drawing/2014/main" id="{ABF3C40C-3294-4607-96B4-31D60FE5F664}"/>
                </a:ext>
              </a:extLst>
            </p:cNvPr>
            <p:cNvSpPr/>
            <p:nvPr/>
          </p:nvSpPr>
          <p:spPr>
            <a:xfrm rot="15651">
              <a:off x="7463053" y="6159702"/>
              <a:ext cx="404420" cy="14925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16" name="Freeform: Shape 415">
              <a:extLst>
                <a:ext uri="{FF2B5EF4-FFF2-40B4-BE49-F238E27FC236}">
                  <a16:creationId xmlns:a16="http://schemas.microsoft.com/office/drawing/2014/main" id="{86325807-88D5-4B06-A3DE-234EC1FC7944}"/>
                </a:ext>
              </a:extLst>
            </p:cNvPr>
            <p:cNvSpPr/>
            <p:nvPr/>
          </p:nvSpPr>
          <p:spPr>
            <a:xfrm rot="15651">
              <a:off x="7518419" y="6181367"/>
              <a:ext cx="293686" cy="105920"/>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17" name="Freeform: Shape 416">
              <a:extLst>
                <a:ext uri="{FF2B5EF4-FFF2-40B4-BE49-F238E27FC236}">
                  <a16:creationId xmlns:a16="http://schemas.microsoft.com/office/drawing/2014/main" id="{E4E06FFB-F129-437D-AFEF-936798DE171A}"/>
                </a:ext>
              </a:extLst>
            </p:cNvPr>
            <p:cNvSpPr/>
            <p:nvPr/>
          </p:nvSpPr>
          <p:spPr>
            <a:xfrm rot="4598406">
              <a:off x="6643894" y="4649706"/>
              <a:ext cx="833639" cy="764024"/>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0">
                  <a:schemeClr val="tx1">
                    <a:lumMod val="75000"/>
                    <a:lumOff val="25000"/>
                  </a:schemeClr>
                </a:gs>
                <a:gs pos="46000">
                  <a:schemeClr val="tx1">
                    <a:lumMod val="65000"/>
                    <a:lumOff val="35000"/>
                  </a:schemeClr>
                </a:gs>
                <a:gs pos="79000">
                  <a:schemeClr val="tx1">
                    <a:lumMod val="50000"/>
                    <a:lumOff val="50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18" name="Freeform: Shape 417">
              <a:extLst>
                <a:ext uri="{FF2B5EF4-FFF2-40B4-BE49-F238E27FC236}">
                  <a16:creationId xmlns:a16="http://schemas.microsoft.com/office/drawing/2014/main" id="{98BC5C35-F189-4A47-AD53-8C4BBB610FF3}"/>
                </a:ext>
              </a:extLst>
            </p:cNvPr>
            <p:cNvSpPr/>
            <p:nvPr/>
          </p:nvSpPr>
          <p:spPr>
            <a:xfrm rot="1378423">
              <a:off x="6740195" y="5370939"/>
              <a:ext cx="255170" cy="96289"/>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19" name="Freeform: Shape 418">
              <a:extLst>
                <a:ext uri="{FF2B5EF4-FFF2-40B4-BE49-F238E27FC236}">
                  <a16:creationId xmlns:a16="http://schemas.microsoft.com/office/drawing/2014/main" id="{EC1E7A6A-BDDD-4D0F-8F96-ACF344D9B49F}"/>
                </a:ext>
              </a:extLst>
            </p:cNvPr>
            <p:cNvSpPr/>
            <p:nvPr/>
          </p:nvSpPr>
          <p:spPr>
            <a:xfrm rot="1378423">
              <a:off x="6773895" y="5385381"/>
              <a:ext cx="187765" cy="67402"/>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20" name="Freeform: Shape 419">
              <a:extLst>
                <a:ext uri="{FF2B5EF4-FFF2-40B4-BE49-F238E27FC236}">
                  <a16:creationId xmlns:a16="http://schemas.microsoft.com/office/drawing/2014/main" id="{B8795271-0288-4C5B-B0FF-169DFD4FA064}"/>
                </a:ext>
              </a:extLst>
            </p:cNvPr>
            <p:cNvSpPr/>
            <p:nvPr/>
          </p:nvSpPr>
          <p:spPr>
            <a:xfrm rot="4598406">
              <a:off x="5209394" y="3673180"/>
              <a:ext cx="978077" cy="1533301"/>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0">
                  <a:schemeClr val="tx1">
                    <a:lumMod val="75000"/>
                    <a:lumOff val="25000"/>
                  </a:schemeClr>
                </a:gs>
                <a:gs pos="46000">
                  <a:schemeClr val="tx1">
                    <a:lumMod val="65000"/>
                    <a:lumOff val="35000"/>
                  </a:schemeClr>
                </a:gs>
                <a:gs pos="88000">
                  <a:schemeClr val="tx1">
                    <a:lumMod val="50000"/>
                    <a:lumOff val="50000"/>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21" name="Freeform: Shape 420">
              <a:extLst>
                <a:ext uri="{FF2B5EF4-FFF2-40B4-BE49-F238E27FC236}">
                  <a16:creationId xmlns:a16="http://schemas.microsoft.com/office/drawing/2014/main" id="{03D368CF-5373-4BFB-B201-BB6970CFCDF5}"/>
                </a:ext>
              </a:extLst>
            </p:cNvPr>
            <p:cNvSpPr/>
            <p:nvPr/>
          </p:nvSpPr>
          <p:spPr>
            <a:xfrm rot="3852047">
              <a:off x="4893097" y="4771486"/>
              <a:ext cx="438100" cy="18294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22" name="Freeform: Shape 421">
              <a:extLst>
                <a:ext uri="{FF2B5EF4-FFF2-40B4-BE49-F238E27FC236}">
                  <a16:creationId xmlns:a16="http://schemas.microsoft.com/office/drawing/2014/main" id="{DFD60282-9412-4BC0-91DB-92176DC1B786}"/>
                </a:ext>
              </a:extLst>
            </p:cNvPr>
            <p:cNvSpPr/>
            <p:nvPr/>
          </p:nvSpPr>
          <p:spPr>
            <a:xfrm rot="3852047">
              <a:off x="4953275" y="4800372"/>
              <a:ext cx="317742" cy="125170"/>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23" name="Freeform: Shape 422">
              <a:extLst>
                <a:ext uri="{FF2B5EF4-FFF2-40B4-BE49-F238E27FC236}">
                  <a16:creationId xmlns:a16="http://schemas.microsoft.com/office/drawing/2014/main" id="{DC3D0827-CA5D-4A7E-A0F6-42B10AB38C7B}"/>
                </a:ext>
              </a:extLst>
            </p:cNvPr>
            <p:cNvSpPr/>
            <p:nvPr/>
          </p:nvSpPr>
          <p:spPr>
            <a:xfrm rot="4598406">
              <a:off x="4856904" y="3217156"/>
              <a:ext cx="911274" cy="1196417"/>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0">
                  <a:schemeClr val="tx1">
                    <a:lumMod val="75000"/>
                    <a:lumOff val="25000"/>
                  </a:schemeClr>
                </a:gs>
                <a:gs pos="69000">
                  <a:schemeClr val="tx1">
                    <a:lumMod val="60000"/>
                    <a:lumOff val="40000"/>
                  </a:schemeClr>
                </a:gs>
                <a:gs pos="39000">
                  <a:schemeClr val="tx1">
                    <a:lumMod val="65000"/>
                    <a:lumOff val="35000"/>
                  </a:schemeClr>
                </a:gs>
                <a:gs pos="81000">
                  <a:schemeClr val="tx1">
                    <a:lumMod val="50000"/>
                    <a:lumOff val="50000"/>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24" name="Freeform: Shape 423">
              <a:extLst>
                <a:ext uri="{FF2B5EF4-FFF2-40B4-BE49-F238E27FC236}">
                  <a16:creationId xmlns:a16="http://schemas.microsoft.com/office/drawing/2014/main" id="{DD71BBED-E17E-45C0-9608-D65F30DE5609}"/>
                </a:ext>
              </a:extLst>
            </p:cNvPr>
            <p:cNvSpPr/>
            <p:nvPr/>
          </p:nvSpPr>
          <p:spPr>
            <a:xfrm rot="331246">
              <a:off x="4682127" y="3475187"/>
              <a:ext cx="139618" cy="380340"/>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25" name="Freeform: Shape 424">
              <a:extLst>
                <a:ext uri="{FF2B5EF4-FFF2-40B4-BE49-F238E27FC236}">
                  <a16:creationId xmlns:a16="http://schemas.microsoft.com/office/drawing/2014/main" id="{CE91FE14-DFDF-4FDB-910B-E2715DC5352A}"/>
                </a:ext>
              </a:extLst>
            </p:cNvPr>
            <p:cNvSpPr/>
            <p:nvPr/>
          </p:nvSpPr>
          <p:spPr>
            <a:xfrm rot="331246">
              <a:off x="4703793" y="3528144"/>
              <a:ext cx="96289" cy="274422"/>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26" name="Freeform: Shape 425">
              <a:extLst>
                <a:ext uri="{FF2B5EF4-FFF2-40B4-BE49-F238E27FC236}">
                  <a16:creationId xmlns:a16="http://schemas.microsoft.com/office/drawing/2014/main" id="{135B4906-6AD8-405F-955F-D13D5275650C}"/>
                </a:ext>
              </a:extLst>
            </p:cNvPr>
            <p:cNvSpPr/>
            <p:nvPr/>
          </p:nvSpPr>
          <p:spPr>
            <a:xfrm rot="4598406">
              <a:off x="5319556" y="2219492"/>
              <a:ext cx="1064972" cy="1109927"/>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flip="none" rotWithShape="1">
              <a:gsLst>
                <a:gs pos="0">
                  <a:schemeClr val="tx1">
                    <a:lumMod val="75000"/>
                    <a:lumOff val="25000"/>
                  </a:schemeClr>
                </a:gs>
                <a:gs pos="57000">
                  <a:schemeClr val="tx1">
                    <a:lumMod val="60000"/>
                    <a:lumOff val="40000"/>
                  </a:schemeClr>
                </a:gs>
                <a:gs pos="22000">
                  <a:schemeClr val="tx1">
                    <a:lumMod val="65000"/>
                    <a:lumOff val="35000"/>
                  </a:schemeClr>
                </a:gs>
                <a:gs pos="71000">
                  <a:schemeClr val="tx1">
                    <a:lumMod val="50000"/>
                    <a:lumOff val="50000"/>
                    <a:alpha val="0"/>
                  </a:schemeClr>
                </a:gs>
              </a:gsLst>
              <a:lin ang="18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27" name="Freeform: Shape 426">
              <a:extLst>
                <a:ext uri="{FF2B5EF4-FFF2-40B4-BE49-F238E27FC236}">
                  <a16:creationId xmlns:a16="http://schemas.microsoft.com/office/drawing/2014/main" id="{603CF88C-80D2-4CC3-9DAF-88DE782D2D46}"/>
                </a:ext>
              </a:extLst>
            </p:cNvPr>
            <p:cNvSpPr/>
            <p:nvPr/>
          </p:nvSpPr>
          <p:spPr>
            <a:xfrm rot="1631724">
              <a:off x="5278075" y="2317161"/>
              <a:ext cx="129992" cy="351461"/>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28" name="Freeform: Shape 427">
              <a:extLst>
                <a:ext uri="{FF2B5EF4-FFF2-40B4-BE49-F238E27FC236}">
                  <a16:creationId xmlns:a16="http://schemas.microsoft.com/office/drawing/2014/main" id="{1054273D-119D-49B5-8C9F-0A3DB20C2E89}"/>
                </a:ext>
              </a:extLst>
            </p:cNvPr>
            <p:cNvSpPr/>
            <p:nvPr/>
          </p:nvSpPr>
          <p:spPr>
            <a:xfrm rot="1631724">
              <a:off x="5299740" y="2365305"/>
              <a:ext cx="86660" cy="255169"/>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29" name="Freeform: Shape 428">
              <a:extLst>
                <a:ext uri="{FF2B5EF4-FFF2-40B4-BE49-F238E27FC236}">
                  <a16:creationId xmlns:a16="http://schemas.microsoft.com/office/drawing/2014/main" id="{A4DA82BC-85AE-4EB5-AE67-A13C4CB41A0D}"/>
                </a:ext>
              </a:extLst>
            </p:cNvPr>
            <p:cNvSpPr/>
            <p:nvPr/>
          </p:nvSpPr>
          <p:spPr>
            <a:xfrm rot="4598406">
              <a:off x="5705619" y="5037578"/>
              <a:ext cx="1183702" cy="1183702"/>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0">
                  <a:schemeClr val="tx1">
                    <a:lumMod val="75000"/>
                    <a:lumOff val="25000"/>
                  </a:schemeClr>
                </a:gs>
                <a:gs pos="69000">
                  <a:schemeClr val="tx1">
                    <a:lumMod val="60000"/>
                    <a:lumOff val="40000"/>
                  </a:schemeClr>
                </a:gs>
                <a:gs pos="44000">
                  <a:schemeClr val="tx1">
                    <a:lumMod val="65000"/>
                    <a:lumOff val="35000"/>
                  </a:schemeClr>
                </a:gs>
                <a:gs pos="74000">
                  <a:schemeClr val="tx1">
                    <a:lumMod val="65000"/>
                    <a:lumOff val="35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30" name="Freeform: Shape 429">
              <a:extLst>
                <a:ext uri="{FF2B5EF4-FFF2-40B4-BE49-F238E27FC236}">
                  <a16:creationId xmlns:a16="http://schemas.microsoft.com/office/drawing/2014/main" id="{2274B115-AC0F-406F-9F62-3C45B2862FB7}"/>
                </a:ext>
              </a:extLst>
            </p:cNvPr>
            <p:cNvSpPr/>
            <p:nvPr/>
          </p:nvSpPr>
          <p:spPr>
            <a:xfrm rot="4598406">
              <a:off x="5818916" y="6033026"/>
              <a:ext cx="277172" cy="278168"/>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tlCol="0" anchor="ctr"/>
            <a:lstStyle/>
            <a:p>
              <a:endParaRPr lang="en-ID"/>
            </a:p>
          </p:txBody>
        </p:sp>
        <p:sp>
          <p:nvSpPr>
            <p:cNvPr id="431" name="Freeform: Shape 430">
              <a:extLst>
                <a:ext uri="{FF2B5EF4-FFF2-40B4-BE49-F238E27FC236}">
                  <a16:creationId xmlns:a16="http://schemas.microsoft.com/office/drawing/2014/main" id="{A11B08EE-A1C8-4108-B7CA-77AA01781F07}"/>
                </a:ext>
              </a:extLst>
            </p:cNvPr>
            <p:cNvSpPr/>
            <p:nvPr/>
          </p:nvSpPr>
          <p:spPr>
            <a:xfrm rot="4598406">
              <a:off x="7146325" y="3436855"/>
              <a:ext cx="579989" cy="57998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t="-100000"/>
            </a:gradFill>
            <a:ln w="9525" cap="flat">
              <a:noFill/>
              <a:prstDash val="solid"/>
              <a:miter/>
            </a:ln>
            <a:effectLst>
              <a:outerShdw dist="50800" dir="2700000" sx="101000" sy="101000" algn="tl" rotWithShape="0">
                <a:schemeClr val="tx1">
                  <a:lumMod val="50000"/>
                  <a:lumOff val="50000"/>
                  <a:alpha val="58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32" name="Freeform 59">
              <a:extLst>
                <a:ext uri="{FF2B5EF4-FFF2-40B4-BE49-F238E27FC236}">
                  <a16:creationId xmlns:a16="http://schemas.microsoft.com/office/drawing/2014/main" id="{3CDD72DD-66E9-4DF7-8F9F-5304D41A65C6}"/>
                </a:ext>
              </a:extLst>
            </p:cNvPr>
            <p:cNvSpPr/>
            <p:nvPr/>
          </p:nvSpPr>
          <p:spPr>
            <a:xfrm rot="4598406">
              <a:off x="7202487" y="3493017"/>
              <a:ext cx="467667" cy="467665"/>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33" name="Freeform: Shape 432">
              <a:extLst>
                <a:ext uri="{FF2B5EF4-FFF2-40B4-BE49-F238E27FC236}">
                  <a16:creationId xmlns:a16="http://schemas.microsoft.com/office/drawing/2014/main" id="{9CF07BAF-6C27-40FD-8E4F-2A91794BAD25}"/>
                </a:ext>
              </a:extLst>
            </p:cNvPr>
            <p:cNvSpPr/>
            <p:nvPr/>
          </p:nvSpPr>
          <p:spPr>
            <a:xfrm rot="4598406">
              <a:off x="6295428" y="3041356"/>
              <a:ext cx="452454" cy="452454"/>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b="-100000"/>
            </a:gradFill>
            <a:ln w="9525" cap="flat">
              <a:noFill/>
              <a:prstDash val="solid"/>
              <a:miter/>
            </a:ln>
            <a:effectLst>
              <a:outerShdw dist="38100" dir="1800000" sx="103000" sy="103000" algn="tl" rotWithShape="0">
                <a:schemeClr val="tx1">
                  <a:lumMod val="50000"/>
                  <a:lumOff val="50000"/>
                  <a:alpha val="47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34" name="Freeform 60">
              <a:extLst>
                <a:ext uri="{FF2B5EF4-FFF2-40B4-BE49-F238E27FC236}">
                  <a16:creationId xmlns:a16="http://schemas.microsoft.com/office/drawing/2014/main" id="{D54D1E7D-1EB0-442A-BD89-D50F3685EE98}"/>
                </a:ext>
              </a:extLst>
            </p:cNvPr>
            <p:cNvSpPr/>
            <p:nvPr/>
          </p:nvSpPr>
          <p:spPr>
            <a:xfrm rot="4598406">
              <a:off x="6339244" y="3085165"/>
              <a:ext cx="364828" cy="364828"/>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35" name="Freeform: Shape 434">
              <a:extLst>
                <a:ext uri="{FF2B5EF4-FFF2-40B4-BE49-F238E27FC236}">
                  <a16:creationId xmlns:a16="http://schemas.microsoft.com/office/drawing/2014/main" id="{63C27C4E-B62E-4F9B-9085-F95B23D2E203}"/>
                </a:ext>
              </a:extLst>
            </p:cNvPr>
            <p:cNvSpPr/>
            <p:nvPr/>
          </p:nvSpPr>
          <p:spPr>
            <a:xfrm rot="4598406">
              <a:off x="6332243" y="4149942"/>
              <a:ext cx="626745" cy="6267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21540000" sx="101000" sy="101000" algn="tl" rotWithShape="0">
                <a:schemeClr val="tx1">
                  <a:lumMod val="50000"/>
                  <a:lumOff val="50000"/>
                  <a:alpha val="9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36" name="Freeform 61">
              <a:extLst>
                <a:ext uri="{FF2B5EF4-FFF2-40B4-BE49-F238E27FC236}">
                  <a16:creationId xmlns:a16="http://schemas.microsoft.com/office/drawing/2014/main" id="{33F161A8-99E3-4149-ADD1-7E48D0FB9905}"/>
                </a:ext>
              </a:extLst>
            </p:cNvPr>
            <p:cNvSpPr/>
            <p:nvPr/>
          </p:nvSpPr>
          <p:spPr>
            <a:xfrm rot="4598406">
              <a:off x="6392937" y="4210625"/>
              <a:ext cx="505366" cy="505366"/>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37" name="Freeform: Shape 436">
              <a:extLst>
                <a:ext uri="{FF2B5EF4-FFF2-40B4-BE49-F238E27FC236}">
                  <a16:creationId xmlns:a16="http://schemas.microsoft.com/office/drawing/2014/main" id="{5790C435-7EE7-4765-8389-571409B6549E}"/>
                </a:ext>
              </a:extLst>
            </p:cNvPr>
            <p:cNvSpPr/>
            <p:nvPr/>
          </p:nvSpPr>
          <p:spPr>
            <a:xfrm rot="17738201">
              <a:off x="6533360" y="1892290"/>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46000">
                  <a:schemeClr val="tx1">
                    <a:lumMod val="65000"/>
                    <a:lumOff val="35000"/>
                  </a:schemeClr>
                </a:gs>
                <a:gs pos="89000">
                  <a:schemeClr val="tx1">
                    <a:lumMod val="50000"/>
                    <a:lumOff val="50000"/>
                    <a:alpha val="0"/>
                  </a:schemeClr>
                </a:gs>
              </a:gsLst>
              <a:lin ang="7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38" name="Freeform: Shape 437">
              <a:extLst>
                <a:ext uri="{FF2B5EF4-FFF2-40B4-BE49-F238E27FC236}">
                  <a16:creationId xmlns:a16="http://schemas.microsoft.com/office/drawing/2014/main" id="{B9D0A468-E1BD-424C-A5D3-F05EAB198931}"/>
                </a:ext>
              </a:extLst>
            </p:cNvPr>
            <p:cNvSpPr/>
            <p:nvPr/>
          </p:nvSpPr>
          <p:spPr>
            <a:xfrm rot="15353916">
              <a:off x="6991556" y="1601606"/>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39" name="Freeform: Shape 438">
              <a:extLst>
                <a:ext uri="{FF2B5EF4-FFF2-40B4-BE49-F238E27FC236}">
                  <a16:creationId xmlns:a16="http://schemas.microsoft.com/office/drawing/2014/main" id="{4B75D7F9-B31B-49B9-BFA9-65716D74A388}"/>
                </a:ext>
              </a:extLst>
            </p:cNvPr>
            <p:cNvSpPr/>
            <p:nvPr/>
          </p:nvSpPr>
          <p:spPr>
            <a:xfrm rot="15353916">
              <a:off x="7020444" y="1664196"/>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40" name="Freeform: Shape 439">
              <a:extLst>
                <a:ext uri="{FF2B5EF4-FFF2-40B4-BE49-F238E27FC236}">
                  <a16:creationId xmlns:a16="http://schemas.microsoft.com/office/drawing/2014/main" id="{7681E28C-066A-4BF4-83B2-418D18DA16CA}"/>
                </a:ext>
              </a:extLst>
            </p:cNvPr>
            <p:cNvSpPr/>
            <p:nvPr/>
          </p:nvSpPr>
          <p:spPr>
            <a:xfrm rot="12641608">
              <a:off x="7618187" y="2711459"/>
              <a:ext cx="421098" cy="421097"/>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6000000" sx="101000" sy="101000" algn="tl" rotWithShape="0">
                <a:schemeClr val="tx1">
                  <a:lumMod val="50000"/>
                  <a:lumOff val="50000"/>
                  <a:alpha val="56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41" name="Freeform 61">
              <a:extLst>
                <a:ext uri="{FF2B5EF4-FFF2-40B4-BE49-F238E27FC236}">
                  <a16:creationId xmlns:a16="http://schemas.microsoft.com/office/drawing/2014/main" id="{C337449C-C46B-4A72-9E30-30C1C5E3B0AF}"/>
                </a:ext>
              </a:extLst>
            </p:cNvPr>
            <p:cNvSpPr/>
            <p:nvPr/>
          </p:nvSpPr>
          <p:spPr>
            <a:xfrm rot="12641608">
              <a:off x="7658965" y="2752239"/>
              <a:ext cx="339545" cy="3395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42" name="Freeform: Shape 441">
              <a:extLst>
                <a:ext uri="{FF2B5EF4-FFF2-40B4-BE49-F238E27FC236}">
                  <a16:creationId xmlns:a16="http://schemas.microsoft.com/office/drawing/2014/main" id="{F4900355-2988-4B2F-A6FF-B828195D7972}"/>
                </a:ext>
              </a:extLst>
            </p:cNvPr>
            <p:cNvSpPr/>
            <p:nvPr/>
          </p:nvSpPr>
          <p:spPr>
            <a:xfrm rot="14236127">
              <a:off x="8283166" y="3700766"/>
              <a:ext cx="334318" cy="334318"/>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38100" dir="8400000" sx="101000" sy="101000" algn="tl" rotWithShape="0">
                <a:schemeClr val="tx1">
                  <a:lumMod val="50000"/>
                  <a:lumOff val="50000"/>
                  <a:alpha val="94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43" name="Freeform 61">
              <a:extLst>
                <a:ext uri="{FF2B5EF4-FFF2-40B4-BE49-F238E27FC236}">
                  <a16:creationId xmlns:a16="http://schemas.microsoft.com/office/drawing/2014/main" id="{66B512CF-BEDC-4322-8AB7-AF1728EE08AF}"/>
                </a:ext>
              </a:extLst>
            </p:cNvPr>
            <p:cNvSpPr/>
            <p:nvPr/>
          </p:nvSpPr>
          <p:spPr>
            <a:xfrm rot="14236127">
              <a:off x="8315539" y="3733143"/>
              <a:ext cx="269572" cy="26957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282" name="Shape">
            <a:extLst>
              <a:ext uri="{FF2B5EF4-FFF2-40B4-BE49-F238E27FC236}">
                <a16:creationId xmlns:a16="http://schemas.microsoft.com/office/drawing/2014/main" id="{AA1A41A4-2592-4F44-B062-2510287882FA}"/>
              </a:ext>
            </a:extLst>
          </p:cNvPr>
          <p:cNvGrpSpPr>
            <a:grpSpLocks noChangeAspect="1"/>
          </p:cNvGrpSpPr>
          <p:nvPr/>
        </p:nvGrpSpPr>
        <p:grpSpPr>
          <a:xfrm rot="21349759">
            <a:off x="5019441" y="381627"/>
            <a:ext cx="1348465" cy="1319556"/>
            <a:chOff x="1847050" y="663755"/>
            <a:chExt cx="5641903" cy="5520946"/>
          </a:xfrm>
        </p:grpSpPr>
        <p:sp>
          <p:nvSpPr>
            <p:cNvPr id="283" name="Freeform: Shape 282">
              <a:extLst>
                <a:ext uri="{FF2B5EF4-FFF2-40B4-BE49-F238E27FC236}">
                  <a16:creationId xmlns:a16="http://schemas.microsoft.com/office/drawing/2014/main" id="{290803C0-1D54-46C8-ACF1-4EBD23FAE369}"/>
                </a:ext>
              </a:extLst>
            </p:cNvPr>
            <p:cNvSpPr/>
            <p:nvPr/>
          </p:nvSpPr>
          <p:spPr>
            <a:xfrm>
              <a:off x="4723047" y="1512338"/>
              <a:ext cx="461031" cy="582487"/>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4000">
                  <a:schemeClr val="accent3"/>
                </a:gs>
                <a:gs pos="40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4" name="Freeform: Shape 283">
              <a:extLst>
                <a:ext uri="{FF2B5EF4-FFF2-40B4-BE49-F238E27FC236}">
                  <a16:creationId xmlns:a16="http://schemas.microsoft.com/office/drawing/2014/main" id="{2A64804F-85B0-412E-BEE0-F4B3FEB89D35}"/>
                </a:ext>
              </a:extLst>
            </p:cNvPr>
            <p:cNvSpPr/>
            <p:nvPr/>
          </p:nvSpPr>
          <p:spPr>
            <a:xfrm>
              <a:off x="4968051" y="1508877"/>
              <a:ext cx="208983" cy="71686"/>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5" name="Freeform: Shape 284">
              <a:extLst>
                <a:ext uri="{FF2B5EF4-FFF2-40B4-BE49-F238E27FC236}">
                  <a16:creationId xmlns:a16="http://schemas.microsoft.com/office/drawing/2014/main" id="{07C11E9E-76C9-4FB3-AEE4-07E32F7B5569}"/>
                </a:ext>
              </a:extLst>
            </p:cNvPr>
            <p:cNvSpPr/>
            <p:nvPr/>
          </p:nvSpPr>
          <p:spPr>
            <a:xfrm>
              <a:off x="6020833" y="3817122"/>
              <a:ext cx="633442" cy="495735"/>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4000">
                  <a:schemeClr val="accent3"/>
                </a:gs>
                <a:gs pos="36000">
                  <a:schemeClr val="accent1"/>
                </a:gs>
                <a:gs pos="100000">
                  <a:schemeClr val="accent2"/>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6" name="Freeform: Shape 285">
              <a:extLst>
                <a:ext uri="{FF2B5EF4-FFF2-40B4-BE49-F238E27FC236}">
                  <a16:creationId xmlns:a16="http://schemas.microsoft.com/office/drawing/2014/main" id="{5DE70789-FFCE-4FF6-8C20-F66573C22EFC}"/>
                </a:ext>
              </a:extLst>
            </p:cNvPr>
            <p:cNvSpPr/>
            <p:nvPr/>
          </p:nvSpPr>
          <p:spPr>
            <a:xfrm>
              <a:off x="6561778" y="4117915"/>
              <a:ext cx="92497" cy="192561"/>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7" name="Freeform: Shape 286">
              <a:extLst>
                <a:ext uri="{FF2B5EF4-FFF2-40B4-BE49-F238E27FC236}">
                  <a16:creationId xmlns:a16="http://schemas.microsoft.com/office/drawing/2014/main" id="{17196CC8-F73C-471B-B1C7-F56F53B3E75B}"/>
                </a:ext>
              </a:extLst>
            </p:cNvPr>
            <p:cNvSpPr/>
            <p:nvPr/>
          </p:nvSpPr>
          <p:spPr>
            <a:xfrm>
              <a:off x="1850554" y="3295581"/>
              <a:ext cx="1266635" cy="845058"/>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4000">
                  <a:schemeClr val="accent3"/>
                </a:gs>
                <a:gs pos="66000">
                  <a:schemeClr val="accent1"/>
                </a:gs>
                <a:gs pos="100000">
                  <a:schemeClr val="accent1"/>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8" name="Freeform: Shape 287">
              <a:extLst>
                <a:ext uri="{FF2B5EF4-FFF2-40B4-BE49-F238E27FC236}">
                  <a16:creationId xmlns:a16="http://schemas.microsoft.com/office/drawing/2014/main" id="{198AC08C-EBB9-410C-86D7-9F26849F6457}"/>
                </a:ext>
              </a:extLst>
            </p:cNvPr>
            <p:cNvSpPr/>
            <p:nvPr/>
          </p:nvSpPr>
          <p:spPr>
            <a:xfrm>
              <a:off x="1847050" y="3783767"/>
              <a:ext cx="147008" cy="359299"/>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9" name="Freeform: Shape 288">
              <a:extLst>
                <a:ext uri="{FF2B5EF4-FFF2-40B4-BE49-F238E27FC236}">
                  <a16:creationId xmlns:a16="http://schemas.microsoft.com/office/drawing/2014/main" id="{FB1CC257-0CCD-43C9-B219-06D220323B51}"/>
                </a:ext>
              </a:extLst>
            </p:cNvPr>
            <p:cNvSpPr/>
            <p:nvPr/>
          </p:nvSpPr>
          <p:spPr>
            <a:xfrm>
              <a:off x="5142706" y="986429"/>
              <a:ext cx="1136555" cy="1326715"/>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4000">
                  <a:schemeClr val="accent3"/>
                </a:gs>
                <a:gs pos="68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0" name="Freeform: Shape 289">
              <a:extLst>
                <a:ext uri="{FF2B5EF4-FFF2-40B4-BE49-F238E27FC236}">
                  <a16:creationId xmlns:a16="http://schemas.microsoft.com/office/drawing/2014/main" id="{72B239D1-EB73-4852-9B1D-EF5E59D2DD9B}"/>
                </a:ext>
              </a:extLst>
            </p:cNvPr>
            <p:cNvSpPr/>
            <p:nvPr/>
          </p:nvSpPr>
          <p:spPr>
            <a:xfrm>
              <a:off x="5926227" y="986429"/>
              <a:ext cx="353762" cy="235120"/>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1" name="Freeform: Shape 290">
              <a:extLst>
                <a:ext uri="{FF2B5EF4-FFF2-40B4-BE49-F238E27FC236}">
                  <a16:creationId xmlns:a16="http://schemas.microsoft.com/office/drawing/2014/main" id="{65EAFCB5-B23D-4CAE-85C4-04DA81C46FFD}"/>
                </a:ext>
              </a:extLst>
            </p:cNvPr>
            <p:cNvSpPr/>
            <p:nvPr/>
          </p:nvSpPr>
          <p:spPr>
            <a:xfrm>
              <a:off x="4017150" y="663755"/>
              <a:ext cx="824761" cy="1176366"/>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4000">
                  <a:schemeClr val="accent3"/>
                </a:gs>
                <a:gs pos="68000">
                  <a:schemeClr val="accent1"/>
                </a:gs>
                <a:gs pos="100000">
                  <a:schemeClr val="accent2"/>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2" name="Freeform: Shape 291">
              <a:extLst>
                <a:ext uri="{FF2B5EF4-FFF2-40B4-BE49-F238E27FC236}">
                  <a16:creationId xmlns:a16="http://schemas.microsoft.com/office/drawing/2014/main" id="{60DE2062-0917-4995-AAA0-238CCE3089CD}"/>
                </a:ext>
              </a:extLst>
            </p:cNvPr>
            <p:cNvSpPr/>
            <p:nvPr/>
          </p:nvSpPr>
          <p:spPr>
            <a:xfrm>
              <a:off x="4133375" y="668607"/>
              <a:ext cx="371350" cy="109028"/>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3" name="Freeform: Shape 292">
              <a:extLst>
                <a:ext uri="{FF2B5EF4-FFF2-40B4-BE49-F238E27FC236}">
                  <a16:creationId xmlns:a16="http://schemas.microsoft.com/office/drawing/2014/main" id="{D79238C9-0D9C-4FEE-9A82-949CAA795CE3}"/>
                </a:ext>
              </a:extLst>
            </p:cNvPr>
            <p:cNvSpPr/>
            <p:nvPr/>
          </p:nvSpPr>
          <p:spPr>
            <a:xfrm rot="21024997">
              <a:off x="6225176" y="2561848"/>
              <a:ext cx="1263777" cy="805355"/>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4000">
                  <a:schemeClr val="accent3"/>
                </a:gs>
                <a:gs pos="66000">
                  <a:schemeClr val="accent1"/>
                </a:gs>
                <a:gs pos="100000">
                  <a:schemeClr val="accent1"/>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4" name="Freeform: Shape 293">
              <a:extLst>
                <a:ext uri="{FF2B5EF4-FFF2-40B4-BE49-F238E27FC236}">
                  <a16:creationId xmlns:a16="http://schemas.microsoft.com/office/drawing/2014/main" id="{FBFB8E6E-4D31-4313-8FF4-C0E3489F3236}"/>
                </a:ext>
              </a:extLst>
            </p:cNvPr>
            <p:cNvSpPr/>
            <p:nvPr/>
          </p:nvSpPr>
          <p:spPr>
            <a:xfrm rot="21024997">
              <a:off x="7322906" y="2513392"/>
              <a:ext cx="127080" cy="362666"/>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5" name="Freeform: Shape 294">
              <a:extLst>
                <a:ext uri="{FF2B5EF4-FFF2-40B4-BE49-F238E27FC236}">
                  <a16:creationId xmlns:a16="http://schemas.microsoft.com/office/drawing/2014/main" id="{6556DD7E-8E73-4BE1-87E0-2F6CC88A306A}"/>
                </a:ext>
              </a:extLst>
            </p:cNvPr>
            <p:cNvSpPr/>
            <p:nvPr/>
          </p:nvSpPr>
          <p:spPr>
            <a:xfrm>
              <a:off x="2770305" y="1711556"/>
              <a:ext cx="3706572" cy="3725978"/>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accent1">
                    <a:lumMod val="60000"/>
                    <a:lumOff val="40000"/>
                  </a:schemeClr>
                </a:gs>
                <a:gs pos="54000">
                  <a:schemeClr val="accent2"/>
                </a:gs>
                <a:gs pos="100000">
                  <a:schemeClr val="accent1">
                    <a:lumMod val="7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296" name="Freeform: Shape 295">
              <a:extLst>
                <a:ext uri="{FF2B5EF4-FFF2-40B4-BE49-F238E27FC236}">
                  <a16:creationId xmlns:a16="http://schemas.microsoft.com/office/drawing/2014/main" id="{91121CEB-60CE-4086-94C5-6407BCF5D896}"/>
                </a:ext>
              </a:extLst>
            </p:cNvPr>
            <p:cNvSpPr/>
            <p:nvPr/>
          </p:nvSpPr>
          <p:spPr>
            <a:xfrm>
              <a:off x="3119615" y="1849823"/>
              <a:ext cx="3235973" cy="3172901"/>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accent1">
                <a:lumMod val="60000"/>
                <a:lumOff val="40000"/>
                <a:alpha val="25000"/>
              </a:schemeClr>
            </a:solidFill>
            <a:ln w="24568"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1615844E-5966-493E-8734-FE57B9D1E4D9}"/>
                </a:ext>
              </a:extLst>
            </p:cNvPr>
            <p:cNvSpPr/>
            <p:nvPr/>
          </p:nvSpPr>
          <p:spPr>
            <a:xfrm>
              <a:off x="4989881" y="2056649"/>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4000">
                  <a:schemeClr val="accent3"/>
                </a:gs>
                <a:gs pos="47000">
                  <a:schemeClr val="accent1"/>
                </a:gs>
                <a:gs pos="76000">
                  <a:schemeClr val="accent2">
                    <a:alpha val="0"/>
                  </a:schemeClr>
                </a:gs>
              </a:gsLst>
              <a:lin ang="7800000" scaled="0"/>
              <a:tileRect/>
            </a:gradFill>
            <a:ln w="9525" cap="flat">
              <a:noFill/>
              <a:prstDash val="solid"/>
              <a:miter/>
            </a:ln>
          </p:spPr>
          <p:txBody>
            <a:bodyPr rtlCol="0" anchor="ctr"/>
            <a:lstStyle/>
            <a:p>
              <a:endParaRPr lang="en-ID"/>
            </a:p>
          </p:txBody>
        </p:sp>
        <p:sp>
          <p:nvSpPr>
            <p:cNvPr id="298" name="Freeform: Shape 297">
              <a:extLst>
                <a:ext uri="{FF2B5EF4-FFF2-40B4-BE49-F238E27FC236}">
                  <a16:creationId xmlns:a16="http://schemas.microsoft.com/office/drawing/2014/main" id="{940772C4-5544-4DCF-BB6E-3BB42744E121}"/>
                </a:ext>
              </a:extLst>
            </p:cNvPr>
            <p:cNvSpPr/>
            <p:nvPr/>
          </p:nvSpPr>
          <p:spPr>
            <a:xfrm rot="19215715">
              <a:off x="6303162" y="20096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9" name="Freeform: Shape 298">
              <a:extLst>
                <a:ext uri="{FF2B5EF4-FFF2-40B4-BE49-F238E27FC236}">
                  <a16:creationId xmlns:a16="http://schemas.microsoft.com/office/drawing/2014/main" id="{7A3B6EDF-F9D7-4439-AF12-ECAA3B7DA0F5}"/>
                </a:ext>
              </a:extLst>
            </p:cNvPr>
            <p:cNvSpPr/>
            <p:nvPr/>
          </p:nvSpPr>
          <p:spPr>
            <a:xfrm rot="19215715">
              <a:off x="6332271" y="2072763"/>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0" name="Freeform: Shape 299">
              <a:extLst>
                <a:ext uri="{FF2B5EF4-FFF2-40B4-BE49-F238E27FC236}">
                  <a16:creationId xmlns:a16="http://schemas.microsoft.com/office/drawing/2014/main" id="{46CD6A23-6347-4325-8F79-482F77032C51}"/>
                </a:ext>
              </a:extLst>
            </p:cNvPr>
            <p:cNvSpPr/>
            <p:nvPr/>
          </p:nvSpPr>
          <p:spPr>
            <a:xfrm>
              <a:off x="3163817" y="1291423"/>
              <a:ext cx="1265711" cy="1460786"/>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4000">
                  <a:schemeClr val="accent3"/>
                </a:gs>
                <a:gs pos="56000">
                  <a:schemeClr val="accent1"/>
                </a:gs>
                <a:gs pos="78000">
                  <a:schemeClr val="accent2">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1" name="Freeform: Shape 300">
              <a:extLst>
                <a:ext uri="{FF2B5EF4-FFF2-40B4-BE49-F238E27FC236}">
                  <a16:creationId xmlns:a16="http://schemas.microsoft.com/office/drawing/2014/main" id="{4BA4AC8B-D1FC-4681-814D-6B00BDCD125C}"/>
                </a:ext>
              </a:extLst>
            </p:cNvPr>
            <p:cNvSpPr/>
            <p:nvPr/>
          </p:nvSpPr>
          <p:spPr>
            <a:xfrm rot="19690937">
              <a:off x="3136437" y="1342967"/>
              <a:ext cx="436620" cy="169796"/>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2" name="Freeform: Shape 301">
              <a:extLst>
                <a:ext uri="{FF2B5EF4-FFF2-40B4-BE49-F238E27FC236}">
                  <a16:creationId xmlns:a16="http://schemas.microsoft.com/office/drawing/2014/main" id="{C48670F6-DFE9-40FD-A53B-23D01E96640B}"/>
                </a:ext>
              </a:extLst>
            </p:cNvPr>
            <p:cNvSpPr/>
            <p:nvPr/>
          </p:nvSpPr>
          <p:spPr>
            <a:xfrm rot="19690937">
              <a:off x="3194653" y="1369649"/>
              <a:ext cx="320189" cy="11643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2700000" scaled="1"/>
              <a:tileRect/>
            </a:gradFill>
            <a:ln w="9525" cap="flat">
              <a:noFill/>
              <a:prstDash val="solid"/>
              <a:miter/>
            </a:ln>
          </p:spPr>
          <p:txBody>
            <a:bodyPr rtlCol="0" anchor="ctr"/>
            <a:lstStyle/>
            <a:p>
              <a:endParaRPr lang="en-ID"/>
            </a:p>
          </p:txBody>
        </p:sp>
        <p:sp>
          <p:nvSpPr>
            <p:cNvPr id="303" name="Freeform: Shape 302">
              <a:extLst>
                <a:ext uri="{FF2B5EF4-FFF2-40B4-BE49-F238E27FC236}">
                  <a16:creationId xmlns:a16="http://schemas.microsoft.com/office/drawing/2014/main" id="{103D0933-8460-46F8-BB8C-76AF64812AC6}"/>
                </a:ext>
              </a:extLst>
            </p:cNvPr>
            <p:cNvSpPr/>
            <p:nvPr/>
          </p:nvSpPr>
          <p:spPr>
            <a:xfrm>
              <a:off x="1949082" y="2162573"/>
              <a:ext cx="1539247" cy="1120878"/>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4000">
                  <a:schemeClr val="accent3"/>
                </a:gs>
                <a:gs pos="67000">
                  <a:schemeClr val="accent1"/>
                </a:gs>
                <a:gs pos="82000">
                  <a:schemeClr val="accent2">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4" name="Freeform: Shape 303">
              <a:extLst>
                <a:ext uri="{FF2B5EF4-FFF2-40B4-BE49-F238E27FC236}">
                  <a16:creationId xmlns:a16="http://schemas.microsoft.com/office/drawing/2014/main" id="{DE3AFA6F-9F08-402E-A1EE-A41EBF556EA8}"/>
                </a:ext>
              </a:extLst>
            </p:cNvPr>
            <p:cNvSpPr/>
            <p:nvPr/>
          </p:nvSpPr>
          <p:spPr>
            <a:xfrm rot="17546324">
              <a:off x="1861525" y="2265174"/>
              <a:ext cx="402682" cy="179507"/>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5" name="Freeform: Shape 304">
              <a:extLst>
                <a:ext uri="{FF2B5EF4-FFF2-40B4-BE49-F238E27FC236}">
                  <a16:creationId xmlns:a16="http://schemas.microsoft.com/office/drawing/2014/main" id="{A2B5815E-DF2A-41E1-A525-304B4405A2B1}"/>
                </a:ext>
              </a:extLst>
            </p:cNvPr>
            <p:cNvSpPr/>
            <p:nvPr/>
          </p:nvSpPr>
          <p:spPr>
            <a:xfrm rot="17546324">
              <a:off x="1914894" y="2291859"/>
              <a:ext cx="295946" cy="126140"/>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4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6" name="Freeform: Shape 305">
              <a:extLst>
                <a:ext uri="{FF2B5EF4-FFF2-40B4-BE49-F238E27FC236}">
                  <a16:creationId xmlns:a16="http://schemas.microsoft.com/office/drawing/2014/main" id="{267380B0-6657-44D6-B485-AB85667378D9}"/>
                </a:ext>
              </a:extLst>
            </p:cNvPr>
            <p:cNvSpPr/>
            <p:nvPr/>
          </p:nvSpPr>
          <p:spPr>
            <a:xfrm>
              <a:off x="5851029" y="3135480"/>
              <a:ext cx="1299952" cy="900756"/>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4000">
                  <a:schemeClr val="accent3"/>
                </a:gs>
                <a:gs pos="47000">
                  <a:schemeClr val="accent1"/>
                </a:gs>
                <a:gs pos="80000">
                  <a:schemeClr val="accent2">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7" name="Freeform: Shape 306">
              <a:extLst>
                <a:ext uri="{FF2B5EF4-FFF2-40B4-BE49-F238E27FC236}">
                  <a16:creationId xmlns:a16="http://schemas.microsoft.com/office/drawing/2014/main" id="{2FCE24EE-8BFD-487E-9FC5-8F318B92166C}"/>
                </a:ext>
              </a:extLst>
            </p:cNvPr>
            <p:cNvSpPr/>
            <p:nvPr/>
          </p:nvSpPr>
          <p:spPr>
            <a:xfrm rot="17017245">
              <a:off x="6860732" y="3763238"/>
              <a:ext cx="407537" cy="15040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8" name="Freeform: Shape 307">
              <a:extLst>
                <a:ext uri="{FF2B5EF4-FFF2-40B4-BE49-F238E27FC236}">
                  <a16:creationId xmlns:a16="http://schemas.microsoft.com/office/drawing/2014/main" id="{D57B7A43-53B0-47F8-AF2C-9ED451FAA8D8}"/>
                </a:ext>
              </a:extLst>
            </p:cNvPr>
            <p:cNvSpPr/>
            <p:nvPr/>
          </p:nvSpPr>
          <p:spPr>
            <a:xfrm rot="17017245">
              <a:off x="6916525" y="3785071"/>
              <a:ext cx="295949" cy="106736"/>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9" name="Freeform: Shape 308">
              <a:extLst>
                <a:ext uri="{FF2B5EF4-FFF2-40B4-BE49-F238E27FC236}">
                  <a16:creationId xmlns:a16="http://schemas.microsoft.com/office/drawing/2014/main" id="{CDECAA9F-8C22-4224-8B94-DCB02EDC1C8B}"/>
                </a:ext>
              </a:extLst>
            </p:cNvPr>
            <p:cNvSpPr/>
            <p:nvPr/>
          </p:nvSpPr>
          <p:spPr>
            <a:xfrm>
              <a:off x="5324619" y="3766180"/>
              <a:ext cx="840064" cy="769912"/>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4000">
                  <a:schemeClr val="accent3"/>
                </a:gs>
                <a:gs pos="47000">
                  <a:schemeClr val="accent1"/>
                </a:gs>
                <a:gs pos="80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0" name="Freeform: Shape 309">
              <a:extLst>
                <a:ext uri="{FF2B5EF4-FFF2-40B4-BE49-F238E27FC236}">
                  <a16:creationId xmlns:a16="http://schemas.microsoft.com/office/drawing/2014/main" id="{F0AF95DB-9E58-44AB-810A-FEF60BA0F544}"/>
                </a:ext>
              </a:extLst>
            </p:cNvPr>
            <p:cNvSpPr/>
            <p:nvPr/>
          </p:nvSpPr>
          <p:spPr>
            <a:xfrm rot="18380017">
              <a:off x="5950945" y="4381976"/>
              <a:ext cx="257137" cy="97031"/>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1" name="Freeform: Shape 310">
              <a:extLst>
                <a:ext uri="{FF2B5EF4-FFF2-40B4-BE49-F238E27FC236}">
                  <a16:creationId xmlns:a16="http://schemas.microsoft.com/office/drawing/2014/main" id="{F0F84E9B-B0B6-4205-B649-E5FE3EC18509}"/>
                </a:ext>
              </a:extLst>
            </p:cNvPr>
            <p:cNvSpPr/>
            <p:nvPr/>
          </p:nvSpPr>
          <p:spPr>
            <a:xfrm rot="18380017">
              <a:off x="5984906" y="4396533"/>
              <a:ext cx="189212" cy="67921"/>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a:gsLst>
                <a:gs pos="26000">
                  <a:schemeClr val="accent1"/>
                </a:gs>
                <a:gs pos="0">
                  <a:schemeClr val="accent3">
                    <a:lumMod val="60000"/>
                    <a:lumOff val="40000"/>
                  </a:schemeClr>
                </a:gs>
                <a:gs pos="100000">
                  <a:schemeClr val="accent1">
                    <a:lumMod val="50000"/>
                  </a:schemeClr>
                </a:gs>
              </a:gsLst>
              <a:lin ang="168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2" name="Freeform: Shape 311">
              <a:extLst>
                <a:ext uri="{FF2B5EF4-FFF2-40B4-BE49-F238E27FC236}">
                  <a16:creationId xmlns:a16="http://schemas.microsoft.com/office/drawing/2014/main" id="{061AB28E-D9A4-4E74-BBD7-766AEBBEF81E}"/>
                </a:ext>
              </a:extLst>
            </p:cNvPr>
            <p:cNvSpPr/>
            <p:nvPr/>
          </p:nvSpPr>
          <p:spPr>
            <a:xfrm>
              <a:off x="4354330" y="4576386"/>
              <a:ext cx="985615" cy="1545118"/>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4000">
                  <a:schemeClr val="accent3"/>
                </a:gs>
                <a:gs pos="66000">
                  <a:schemeClr val="accent1"/>
                </a:gs>
                <a:gs pos="92000">
                  <a:schemeClr val="accent2">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3" name="Freeform: Shape 312">
              <a:extLst>
                <a:ext uri="{FF2B5EF4-FFF2-40B4-BE49-F238E27FC236}">
                  <a16:creationId xmlns:a16="http://schemas.microsoft.com/office/drawing/2014/main" id="{AC038B31-B035-4868-9E8D-5C30F3061CA7}"/>
                </a:ext>
              </a:extLst>
            </p:cNvPr>
            <p:cNvSpPr/>
            <p:nvPr/>
          </p:nvSpPr>
          <p:spPr>
            <a:xfrm rot="20853641">
              <a:off x="4904733" y="5930109"/>
              <a:ext cx="441477" cy="18435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4" name="Freeform: Shape 313">
              <a:extLst>
                <a:ext uri="{FF2B5EF4-FFF2-40B4-BE49-F238E27FC236}">
                  <a16:creationId xmlns:a16="http://schemas.microsoft.com/office/drawing/2014/main" id="{FD864310-0E2B-4743-A0A2-A258FE09A009}"/>
                </a:ext>
              </a:extLst>
            </p:cNvPr>
            <p:cNvSpPr/>
            <p:nvPr/>
          </p:nvSpPr>
          <p:spPr>
            <a:xfrm rot="20853641">
              <a:off x="4965376" y="5959219"/>
              <a:ext cx="320191" cy="126135"/>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a:gsLst>
                <a:gs pos="26000">
                  <a:schemeClr val="accent1"/>
                </a:gs>
                <a:gs pos="0">
                  <a:schemeClr val="accent3">
                    <a:lumMod val="60000"/>
                    <a:lumOff val="40000"/>
                  </a:schemeClr>
                </a:gs>
                <a:gs pos="100000">
                  <a:schemeClr val="accent1">
                    <a:lumMod val="50000"/>
                  </a:schemeClr>
                </a:gs>
              </a:gsLst>
              <a:lin ang="16200000" scaled="0"/>
            </a:gradFill>
            <a:ln w="9525" cap="flat">
              <a:noFill/>
              <a:prstDash val="solid"/>
              <a:miter/>
            </a:ln>
          </p:spPr>
          <p:txBody>
            <a:bodyPr rtlCol="0" anchor="ctr"/>
            <a:lstStyle/>
            <a:p>
              <a:endParaRPr lang="en-ID"/>
            </a:p>
          </p:txBody>
        </p:sp>
        <p:sp>
          <p:nvSpPr>
            <p:cNvPr id="315" name="Freeform: Shape 314">
              <a:extLst>
                <a:ext uri="{FF2B5EF4-FFF2-40B4-BE49-F238E27FC236}">
                  <a16:creationId xmlns:a16="http://schemas.microsoft.com/office/drawing/2014/main" id="{4A756C32-D8BE-4344-982A-75FE250C7A06}"/>
                </a:ext>
              </a:extLst>
            </p:cNvPr>
            <p:cNvSpPr/>
            <p:nvPr/>
          </p:nvSpPr>
          <p:spPr>
            <a:xfrm>
              <a:off x="3685886" y="4979063"/>
              <a:ext cx="918297" cy="1205638"/>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4000">
                  <a:schemeClr val="accent3"/>
                </a:gs>
                <a:gs pos="66000">
                  <a:schemeClr val="accent1"/>
                </a:gs>
                <a:gs pos="82000">
                  <a:schemeClr val="accent2">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6" name="Freeform: Shape 315">
              <a:extLst>
                <a:ext uri="{FF2B5EF4-FFF2-40B4-BE49-F238E27FC236}">
                  <a16:creationId xmlns:a16="http://schemas.microsoft.com/office/drawing/2014/main" id="{B17BB4E3-0B4E-4FB0-938C-B5B1696C4C64}"/>
                </a:ext>
              </a:extLst>
            </p:cNvPr>
            <p:cNvSpPr/>
            <p:nvPr/>
          </p:nvSpPr>
          <p:spPr>
            <a:xfrm rot="17332840">
              <a:off x="3797079" y="5904955"/>
              <a:ext cx="140694" cy="383271"/>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7" name="Freeform: Shape 316">
              <a:extLst>
                <a:ext uri="{FF2B5EF4-FFF2-40B4-BE49-F238E27FC236}">
                  <a16:creationId xmlns:a16="http://schemas.microsoft.com/office/drawing/2014/main" id="{1B861960-F688-401A-8037-219DB1355EE9}"/>
                </a:ext>
              </a:extLst>
            </p:cNvPr>
            <p:cNvSpPr/>
            <p:nvPr/>
          </p:nvSpPr>
          <p:spPr>
            <a:xfrm rot="17332840">
              <a:off x="3818909" y="5958321"/>
              <a:ext cx="97031" cy="276537"/>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a:gsLst>
                <a:gs pos="26000">
                  <a:schemeClr val="accent1"/>
                </a:gs>
                <a:gs pos="0">
                  <a:schemeClr val="accent3">
                    <a:lumMod val="60000"/>
                    <a:lumOff val="40000"/>
                  </a:schemeClr>
                </a:gs>
                <a:gs pos="100000">
                  <a:schemeClr val="accent1">
                    <a:lumMod val="50000"/>
                  </a:schemeClr>
                </a:gs>
              </a:gsLst>
              <a:lin ang="21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8" name="Freeform: Shape 317">
              <a:extLst>
                <a:ext uri="{FF2B5EF4-FFF2-40B4-BE49-F238E27FC236}">
                  <a16:creationId xmlns:a16="http://schemas.microsoft.com/office/drawing/2014/main" id="{8C7C091B-CD7B-4D7C-A3A7-3CFC6EF95E84}"/>
                </a:ext>
              </a:extLst>
            </p:cNvPr>
            <p:cNvSpPr/>
            <p:nvPr/>
          </p:nvSpPr>
          <p:spPr>
            <a:xfrm>
              <a:off x="2713521" y="4251321"/>
              <a:ext cx="1073180" cy="1118481"/>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a:gsLst>
                <a:gs pos="4000">
                  <a:schemeClr val="accent3"/>
                </a:gs>
                <a:gs pos="55000">
                  <a:schemeClr val="accent1"/>
                </a:gs>
                <a:gs pos="73000">
                  <a:schemeClr val="accent2">
                    <a:alpha val="0"/>
                  </a:schemeClr>
                </a:gs>
              </a:gsLst>
              <a:lin ang="18600000" scaled="0"/>
            </a:gradFill>
            <a:ln w="9525" cap="flat">
              <a:noFill/>
              <a:prstDash val="solid"/>
              <a:miter/>
            </a:ln>
          </p:spPr>
          <p:txBody>
            <a:bodyPr rtlCol="0" anchor="ctr"/>
            <a:lstStyle/>
            <a:p>
              <a:endParaRPr lang="en-ID"/>
            </a:p>
          </p:txBody>
        </p:sp>
        <p:sp>
          <p:nvSpPr>
            <p:cNvPr id="319" name="Freeform: Shape 318">
              <a:extLst>
                <a:ext uri="{FF2B5EF4-FFF2-40B4-BE49-F238E27FC236}">
                  <a16:creationId xmlns:a16="http://schemas.microsoft.com/office/drawing/2014/main" id="{209606B4-8689-4FB3-BBC4-FF13EFA4495E}"/>
                </a:ext>
              </a:extLst>
            </p:cNvPr>
            <p:cNvSpPr/>
            <p:nvPr/>
          </p:nvSpPr>
          <p:spPr>
            <a:xfrm rot="18633318">
              <a:off x="2790046" y="5066929"/>
              <a:ext cx="130994" cy="354170"/>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0" name="Freeform: Shape 319">
              <a:extLst>
                <a:ext uri="{FF2B5EF4-FFF2-40B4-BE49-F238E27FC236}">
                  <a16:creationId xmlns:a16="http://schemas.microsoft.com/office/drawing/2014/main" id="{59F9A349-F2C1-4675-AC44-415888EA6512}"/>
                </a:ext>
              </a:extLst>
            </p:cNvPr>
            <p:cNvSpPr/>
            <p:nvPr/>
          </p:nvSpPr>
          <p:spPr>
            <a:xfrm rot="18633318">
              <a:off x="2811876" y="5115447"/>
              <a:ext cx="87328" cy="257136"/>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a:gsLst>
                <a:gs pos="26000">
                  <a:schemeClr val="accent1"/>
                </a:gs>
                <a:gs pos="0">
                  <a:schemeClr val="accent3">
                    <a:lumMod val="60000"/>
                    <a:lumOff val="40000"/>
                  </a:schemeClr>
                </a:gs>
                <a:gs pos="100000">
                  <a:schemeClr val="accent1">
                    <a:lumMod val="50000"/>
                  </a:schemeClr>
                </a:gs>
              </a:gsLst>
              <a:lin ang="204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1" name="Freeform: Shape 320">
              <a:extLst>
                <a:ext uri="{FF2B5EF4-FFF2-40B4-BE49-F238E27FC236}">
                  <a16:creationId xmlns:a16="http://schemas.microsoft.com/office/drawing/2014/main" id="{EA11C6BC-B8E5-4CEB-B58A-46A64DD75A96}"/>
                </a:ext>
              </a:extLst>
            </p:cNvPr>
            <p:cNvSpPr/>
            <p:nvPr/>
          </p:nvSpPr>
          <p:spPr>
            <a:xfrm>
              <a:off x="5627859" y="4481780"/>
              <a:ext cx="1192825" cy="1192825"/>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4000">
                  <a:schemeClr val="accent3"/>
                </a:gs>
                <a:gs pos="72000">
                  <a:schemeClr val="accent1"/>
                </a:gs>
                <a:gs pos="77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2" name="Freeform: Shape 321">
              <a:extLst>
                <a:ext uri="{FF2B5EF4-FFF2-40B4-BE49-F238E27FC236}">
                  <a16:creationId xmlns:a16="http://schemas.microsoft.com/office/drawing/2014/main" id="{49592231-F12F-415A-94E2-18C4BFF0646D}"/>
                </a:ext>
              </a:extLst>
            </p:cNvPr>
            <p:cNvSpPr/>
            <p:nvPr/>
          </p:nvSpPr>
          <p:spPr>
            <a:xfrm>
              <a:off x="6537520" y="5397716"/>
              <a:ext cx="279308" cy="280312"/>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solidFill>
              <a:schemeClr val="accent3">
                <a:lumMod val="60000"/>
                <a:lumOff val="40000"/>
              </a:schemeClr>
            </a:solidFill>
            <a:ln w="9525" cap="flat">
              <a:noFill/>
              <a:prstDash val="solid"/>
              <a:miter/>
            </a:ln>
          </p:spPr>
          <p:txBody>
            <a:bodyPr rtlCol="0" anchor="ctr"/>
            <a:lstStyle/>
            <a:p>
              <a:endParaRPr lang="en-ID"/>
            </a:p>
          </p:txBody>
        </p:sp>
        <p:sp>
          <p:nvSpPr>
            <p:cNvPr id="323" name="Freeform: Shape 322">
              <a:extLst>
                <a:ext uri="{FF2B5EF4-FFF2-40B4-BE49-F238E27FC236}">
                  <a16:creationId xmlns:a16="http://schemas.microsoft.com/office/drawing/2014/main" id="{55CA3205-20B9-4030-AA9C-ECDDDF319B1D}"/>
                </a:ext>
              </a:extLst>
            </p:cNvPr>
            <p:cNvSpPr/>
            <p:nvPr/>
          </p:nvSpPr>
          <p:spPr>
            <a:xfrm>
              <a:off x="4260539" y="3186813"/>
              <a:ext cx="584459" cy="58445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4000">
                  <a:schemeClr val="accent3">
                    <a:lumMod val="60000"/>
                    <a:lumOff val="40000"/>
                  </a:schemeClr>
                </a:gs>
                <a:gs pos="100000">
                  <a:schemeClr val="accent3"/>
                </a:gs>
              </a:gsLst>
              <a:path path="circle">
                <a:fillToRect r="100000" b="100000"/>
              </a:path>
              <a:tileRect l="-100000" t="-100000"/>
            </a:gradFill>
            <a:ln w="9525" cap="flat">
              <a:noFill/>
              <a:prstDash val="solid"/>
              <a:miter/>
            </a:ln>
            <a:effectLst>
              <a:outerShdw dist="50800" dir="27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4" name="Freeform 59">
              <a:extLst>
                <a:ext uri="{FF2B5EF4-FFF2-40B4-BE49-F238E27FC236}">
                  <a16:creationId xmlns:a16="http://schemas.microsoft.com/office/drawing/2014/main" id="{C12EC8E8-8A30-4F82-A9FC-423AEE4BCE51}"/>
                </a:ext>
              </a:extLst>
            </p:cNvPr>
            <p:cNvSpPr/>
            <p:nvPr/>
          </p:nvSpPr>
          <p:spPr>
            <a:xfrm>
              <a:off x="4317133" y="3243407"/>
              <a:ext cx="471271" cy="47126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5" name="Freeform: Shape 324">
              <a:extLst>
                <a:ext uri="{FF2B5EF4-FFF2-40B4-BE49-F238E27FC236}">
                  <a16:creationId xmlns:a16="http://schemas.microsoft.com/office/drawing/2014/main" id="{93CD3FC4-5F85-46D5-B33F-724798281A22}"/>
                </a:ext>
              </a:extLst>
            </p:cNvPr>
            <p:cNvSpPr/>
            <p:nvPr/>
          </p:nvSpPr>
          <p:spPr>
            <a:xfrm>
              <a:off x="3661539" y="4040903"/>
              <a:ext cx="455941" cy="455941"/>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4000">
                  <a:schemeClr val="accent3">
                    <a:lumMod val="60000"/>
                    <a:lumOff val="40000"/>
                  </a:schemeClr>
                </a:gs>
                <a:gs pos="100000">
                  <a:schemeClr val="accent3"/>
                </a:gs>
              </a:gsLst>
              <a:path path="circle">
                <a:fillToRect t="100000" r="100000"/>
              </a:path>
              <a:tileRect l="-100000" b="-100000"/>
            </a:gradFill>
            <a:ln w="9525" cap="flat">
              <a:noFill/>
              <a:prstDash val="solid"/>
              <a:miter/>
            </a:ln>
            <a:effectLst>
              <a:outerShdw dist="50800" dir="19800000" sx="103000" sy="103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6" name="Freeform 60">
              <a:extLst>
                <a:ext uri="{FF2B5EF4-FFF2-40B4-BE49-F238E27FC236}">
                  <a16:creationId xmlns:a16="http://schemas.microsoft.com/office/drawing/2014/main" id="{0493D5F3-F46C-45E4-A205-70DEB3756CE8}"/>
                </a:ext>
              </a:extLst>
            </p:cNvPr>
            <p:cNvSpPr/>
            <p:nvPr/>
          </p:nvSpPr>
          <p:spPr>
            <a:xfrm>
              <a:off x="3705686" y="4085050"/>
              <a:ext cx="367640" cy="367640"/>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7" name="Freeform: Shape 326">
              <a:extLst>
                <a:ext uri="{FF2B5EF4-FFF2-40B4-BE49-F238E27FC236}">
                  <a16:creationId xmlns:a16="http://schemas.microsoft.com/office/drawing/2014/main" id="{E7B30B04-69B2-4B1C-817D-59776F91FAE9}"/>
                </a:ext>
              </a:extLst>
            </p:cNvPr>
            <p:cNvSpPr/>
            <p:nvPr/>
          </p:nvSpPr>
          <p:spPr>
            <a:xfrm>
              <a:off x="4774924" y="4109973"/>
              <a:ext cx="631575" cy="63157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13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8" name="Freeform 61">
              <a:extLst>
                <a:ext uri="{FF2B5EF4-FFF2-40B4-BE49-F238E27FC236}">
                  <a16:creationId xmlns:a16="http://schemas.microsoft.com/office/drawing/2014/main" id="{55601797-EEC8-47B8-BC43-78040B0A45A7}"/>
                </a:ext>
              </a:extLst>
            </p:cNvPr>
            <p:cNvSpPr/>
            <p:nvPr/>
          </p:nvSpPr>
          <p:spPr>
            <a:xfrm>
              <a:off x="4836076" y="4171125"/>
              <a:ext cx="509261" cy="509261"/>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9" name="Freeform: Shape 328">
              <a:extLst>
                <a:ext uri="{FF2B5EF4-FFF2-40B4-BE49-F238E27FC236}">
                  <a16:creationId xmlns:a16="http://schemas.microsoft.com/office/drawing/2014/main" id="{9876AEE2-3861-4F5E-8915-EC47BC5B15BB}"/>
                </a:ext>
              </a:extLst>
            </p:cNvPr>
            <p:cNvSpPr/>
            <p:nvPr/>
          </p:nvSpPr>
          <p:spPr>
            <a:xfrm rot="13139795">
              <a:off x="2660336" y="2605476"/>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7000">
                  <a:schemeClr val="accent3"/>
                </a:gs>
                <a:gs pos="58000">
                  <a:schemeClr val="accent1"/>
                </a:gs>
                <a:gs pos="87000">
                  <a:schemeClr val="accent2">
                    <a:alpha val="0"/>
                  </a:schemeClr>
                </a:gs>
              </a:gsLst>
              <a:lin ang="7800000" scaled="0"/>
              <a:tileRect/>
            </a:gradFill>
            <a:ln w="9525" cap="flat">
              <a:noFill/>
              <a:prstDash val="solid"/>
              <a:miter/>
            </a:ln>
          </p:spPr>
          <p:txBody>
            <a:bodyPr rtlCol="0" anchor="ctr"/>
            <a:lstStyle/>
            <a:p>
              <a:endParaRPr lang="en-ID"/>
            </a:p>
          </p:txBody>
        </p:sp>
        <p:sp>
          <p:nvSpPr>
            <p:cNvPr id="330" name="Freeform: Shape 329">
              <a:extLst>
                <a:ext uri="{FF2B5EF4-FFF2-40B4-BE49-F238E27FC236}">
                  <a16:creationId xmlns:a16="http://schemas.microsoft.com/office/drawing/2014/main" id="{BBC9CD9B-E392-4747-BEBC-0F630D26B3F2}"/>
                </a:ext>
              </a:extLst>
            </p:cNvPr>
            <p:cNvSpPr/>
            <p:nvPr/>
          </p:nvSpPr>
          <p:spPr>
            <a:xfrm rot="10755510">
              <a:off x="2521236" y="31514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1" name="Freeform: Shape 330">
              <a:extLst>
                <a:ext uri="{FF2B5EF4-FFF2-40B4-BE49-F238E27FC236}">
                  <a16:creationId xmlns:a16="http://schemas.microsoft.com/office/drawing/2014/main" id="{64DF0123-A7E2-4E64-82BE-1A99913CE816}"/>
                </a:ext>
              </a:extLst>
            </p:cNvPr>
            <p:cNvSpPr/>
            <p:nvPr/>
          </p:nvSpPr>
          <p:spPr>
            <a:xfrm rot="10755510">
              <a:off x="2550349" y="3214561"/>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2" name="Freeform: Shape 331">
              <a:extLst>
                <a:ext uri="{FF2B5EF4-FFF2-40B4-BE49-F238E27FC236}">
                  <a16:creationId xmlns:a16="http://schemas.microsoft.com/office/drawing/2014/main" id="{A4640089-9099-407B-909A-30CF05CC9605}"/>
                </a:ext>
              </a:extLst>
            </p:cNvPr>
            <p:cNvSpPr/>
            <p:nvPr/>
          </p:nvSpPr>
          <p:spPr>
            <a:xfrm rot="8043202">
              <a:off x="3642874" y="2694725"/>
              <a:ext cx="424343" cy="424343"/>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30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3" name="Freeform 61">
              <a:extLst>
                <a:ext uri="{FF2B5EF4-FFF2-40B4-BE49-F238E27FC236}">
                  <a16:creationId xmlns:a16="http://schemas.microsoft.com/office/drawing/2014/main" id="{4AED6D36-5E7C-4FFF-B30C-4B6465E42F25}"/>
                </a:ext>
              </a:extLst>
            </p:cNvPr>
            <p:cNvSpPr/>
            <p:nvPr/>
          </p:nvSpPr>
          <p:spPr>
            <a:xfrm rot="8043202">
              <a:off x="3683969" y="2735815"/>
              <a:ext cx="342162" cy="34216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4" name="Freeform: Shape 333">
              <a:extLst>
                <a:ext uri="{FF2B5EF4-FFF2-40B4-BE49-F238E27FC236}">
                  <a16:creationId xmlns:a16="http://schemas.microsoft.com/office/drawing/2014/main" id="{D7A39B7B-73BA-49EB-9801-CC4A4B74D3F5}"/>
                </a:ext>
              </a:extLst>
            </p:cNvPr>
            <p:cNvSpPr/>
            <p:nvPr/>
          </p:nvSpPr>
          <p:spPr>
            <a:xfrm rot="9637721">
              <a:off x="4758746" y="2349276"/>
              <a:ext cx="336895" cy="33689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4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5" name="Freeform 61">
              <a:extLst>
                <a:ext uri="{FF2B5EF4-FFF2-40B4-BE49-F238E27FC236}">
                  <a16:creationId xmlns:a16="http://schemas.microsoft.com/office/drawing/2014/main" id="{031CE929-9024-4797-9EDB-070610648B5C}"/>
                </a:ext>
              </a:extLst>
            </p:cNvPr>
            <p:cNvSpPr/>
            <p:nvPr/>
          </p:nvSpPr>
          <p:spPr>
            <a:xfrm rot="9637721">
              <a:off x="4791372" y="2381900"/>
              <a:ext cx="271650" cy="271650"/>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444" name="Shape">
            <a:extLst>
              <a:ext uri="{FF2B5EF4-FFF2-40B4-BE49-F238E27FC236}">
                <a16:creationId xmlns:a16="http://schemas.microsoft.com/office/drawing/2014/main" id="{CA912DB5-AD90-47BD-9F9D-EB57EF3C5F9C}"/>
              </a:ext>
            </a:extLst>
          </p:cNvPr>
          <p:cNvGrpSpPr>
            <a:grpSpLocks noChangeAspect="1"/>
          </p:cNvGrpSpPr>
          <p:nvPr/>
        </p:nvGrpSpPr>
        <p:grpSpPr>
          <a:xfrm rot="7197619">
            <a:off x="6109486" y="4444996"/>
            <a:ext cx="986815" cy="980599"/>
            <a:chOff x="4682127" y="976030"/>
            <a:chExt cx="5519452" cy="5484686"/>
          </a:xfrm>
        </p:grpSpPr>
        <p:sp>
          <p:nvSpPr>
            <p:cNvPr id="445" name="Freeform: Shape 444">
              <a:extLst>
                <a:ext uri="{FF2B5EF4-FFF2-40B4-BE49-F238E27FC236}">
                  <a16:creationId xmlns:a16="http://schemas.microsoft.com/office/drawing/2014/main" id="{8720AEF8-2A00-4A7D-8548-F7806F1B905F}"/>
                </a:ext>
              </a:extLst>
            </p:cNvPr>
            <p:cNvSpPr/>
            <p:nvPr/>
          </p:nvSpPr>
          <p:spPr>
            <a:xfrm rot="4598406">
              <a:off x="8917120" y="3440615"/>
              <a:ext cx="457505" cy="578032"/>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0">
                  <a:schemeClr val="tx1">
                    <a:lumMod val="75000"/>
                    <a:lumOff val="25000"/>
                  </a:schemeClr>
                </a:gs>
                <a:gs pos="25000">
                  <a:schemeClr val="tx1">
                    <a:lumMod val="65000"/>
                    <a:lumOff val="35000"/>
                  </a:schemeClr>
                </a:gs>
                <a:gs pos="66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46" name="Freeform: Shape 445">
              <a:extLst>
                <a:ext uri="{FF2B5EF4-FFF2-40B4-BE49-F238E27FC236}">
                  <a16:creationId xmlns:a16="http://schemas.microsoft.com/office/drawing/2014/main" id="{DD1CC924-F940-47F4-9FBD-2EDD0B45BD9A}"/>
                </a:ext>
              </a:extLst>
            </p:cNvPr>
            <p:cNvSpPr/>
            <p:nvPr/>
          </p:nvSpPr>
          <p:spPr>
            <a:xfrm rot="4598406">
              <a:off x="9319393" y="3749581"/>
              <a:ext cx="207385" cy="71138"/>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47" name="Freeform: Shape 446">
              <a:extLst>
                <a:ext uri="{FF2B5EF4-FFF2-40B4-BE49-F238E27FC236}">
                  <a16:creationId xmlns:a16="http://schemas.microsoft.com/office/drawing/2014/main" id="{2B76E3DE-8626-4F58-8D9D-DD1938B838C1}"/>
                </a:ext>
              </a:extLst>
            </p:cNvPr>
            <p:cNvSpPr/>
            <p:nvPr/>
          </p:nvSpPr>
          <p:spPr>
            <a:xfrm rot="4598406">
              <a:off x="6965541" y="5338439"/>
              <a:ext cx="628597" cy="491944"/>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48" name="Freeform: Shape 447">
              <a:extLst>
                <a:ext uri="{FF2B5EF4-FFF2-40B4-BE49-F238E27FC236}">
                  <a16:creationId xmlns:a16="http://schemas.microsoft.com/office/drawing/2014/main" id="{76DC7133-CEB9-4CAA-9A43-1FD1379AA8F8}"/>
                </a:ext>
              </a:extLst>
            </p:cNvPr>
            <p:cNvSpPr/>
            <p:nvPr/>
          </p:nvSpPr>
          <p:spPr>
            <a:xfrm rot="4598406">
              <a:off x="7151906" y="5784220"/>
              <a:ext cx="91790" cy="191088"/>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49" name="Freeform: Shape 448">
              <a:extLst>
                <a:ext uri="{FF2B5EF4-FFF2-40B4-BE49-F238E27FC236}">
                  <a16:creationId xmlns:a16="http://schemas.microsoft.com/office/drawing/2014/main" id="{8A72FDB8-3C69-46B8-B3BF-4A91F6697067}"/>
                </a:ext>
              </a:extLst>
            </p:cNvPr>
            <p:cNvSpPr/>
            <p:nvPr/>
          </p:nvSpPr>
          <p:spPr>
            <a:xfrm rot="4598406">
              <a:off x="6102629" y="1364857"/>
              <a:ext cx="1256947" cy="838595"/>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50" name="Freeform: Shape 449">
              <a:extLst>
                <a:ext uri="{FF2B5EF4-FFF2-40B4-BE49-F238E27FC236}">
                  <a16:creationId xmlns:a16="http://schemas.microsoft.com/office/drawing/2014/main" id="{8C25171A-8E32-4B27-A2AF-ACBE59A455C7}"/>
                </a:ext>
              </a:extLst>
            </p:cNvPr>
            <p:cNvSpPr/>
            <p:nvPr/>
          </p:nvSpPr>
          <p:spPr>
            <a:xfrm rot="4598406">
              <a:off x="6292149" y="1118247"/>
              <a:ext cx="145884" cy="356551"/>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51" name="Freeform: Shape 450">
              <a:extLst>
                <a:ext uri="{FF2B5EF4-FFF2-40B4-BE49-F238E27FC236}">
                  <a16:creationId xmlns:a16="http://schemas.microsoft.com/office/drawing/2014/main" id="{9DD47167-49B9-4F5F-91F8-2C3AE12AAF61}"/>
                </a:ext>
              </a:extLst>
            </p:cNvPr>
            <p:cNvSpPr/>
            <p:nvPr/>
          </p:nvSpPr>
          <p:spPr>
            <a:xfrm rot="4598406">
              <a:off x="8904107" y="3767370"/>
              <a:ext cx="1127862" cy="1316568"/>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52" name="Freeform: Shape 451">
              <a:extLst>
                <a:ext uri="{FF2B5EF4-FFF2-40B4-BE49-F238E27FC236}">
                  <a16:creationId xmlns:a16="http://schemas.microsoft.com/office/drawing/2014/main" id="{D85174E9-A586-436B-BD8A-346292E0BF06}"/>
                </a:ext>
              </a:extLst>
            </p:cNvPr>
            <p:cNvSpPr/>
            <p:nvPr/>
          </p:nvSpPr>
          <p:spPr>
            <a:xfrm rot="4598406">
              <a:off x="9909390" y="4562436"/>
              <a:ext cx="351056" cy="233322"/>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53" name="Freeform: Shape 452">
              <a:extLst>
                <a:ext uri="{FF2B5EF4-FFF2-40B4-BE49-F238E27FC236}">
                  <a16:creationId xmlns:a16="http://schemas.microsoft.com/office/drawing/2014/main" id="{1D8500CD-B0C1-454D-B555-93AD2EBF13D0}"/>
                </a:ext>
              </a:extLst>
            </p:cNvPr>
            <p:cNvSpPr/>
            <p:nvPr/>
          </p:nvSpPr>
          <p:spPr>
            <a:xfrm rot="4598406">
              <a:off x="9149096" y="2513504"/>
              <a:ext cx="818453" cy="1167369"/>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54" name="Freeform: Shape 453">
              <a:extLst>
                <a:ext uri="{FF2B5EF4-FFF2-40B4-BE49-F238E27FC236}">
                  <a16:creationId xmlns:a16="http://schemas.microsoft.com/office/drawing/2014/main" id="{6B77E08B-AC61-42B6-9605-3806D784BD97}"/>
                </a:ext>
              </a:extLst>
            </p:cNvPr>
            <p:cNvSpPr/>
            <p:nvPr/>
          </p:nvSpPr>
          <p:spPr>
            <a:xfrm rot="4598406">
              <a:off x="9859305" y="2815165"/>
              <a:ext cx="368510" cy="108194"/>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55" name="Freeform: Shape 454">
              <a:extLst>
                <a:ext uri="{FF2B5EF4-FFF2-40B4-BE49-F238E27FC236}">
                  <a16:creationId xmlns:a16="http://schemas.microsoft.com/office/drawing/2014/main" id="{1C615B13-0DD9-45A4-ADF9-B28DD2A792BB}"/>
                </a:ext>
              </a:extLst>
            </p:cNvPr>
            <p:cNvSpPr/>
            <p:nvPr/>
          </p:nvSpPr>
          <p:spPr>
            <a:xfrm rot="4023403">
              <a:off x="7834402" y="5434063"/>
              <a:ext cx="1254111" cy="799196"/>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5000"/>
                    <a:lumOff val="45000"/>
                  </a:schemeClr>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56" name="Freeform: Shape 455">
              <a:extLst>
                <a:ext uri="{FF2B5EF4-FFF2-40B4-BE49-F238E27FC236}">
                  <a16:creationId xmlns:a16="http://schemas.microsoft.com/office/drawing/2014/main" id="{63BA2BB9-E5F0-4728-8532-BBDAA7E4196F}"/>
                </a:ext>
              </a:extLst>
            </p:cNvPr>
            <p:cNvSpPr/>
            <p:nvPr/>
          </p:nvSpPr>
          <p:spPr>
            <a:xfrm rot="4023403">
              <a:off x="8780282" y="6102965"/>
              <a:ext cx="126108" cy="359892"/>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57" name="Freeform: Shape 456">
              <a:extLst>
                <a:ext uri="{FF2B5EF4-FFF2-40B4-BE49-F238E27FC236}">
                  <a16:creationId xmlns:a16="http://schemas.microsoft.com/office/drawing/2014/main" id="{53064F57-121F-47EC-87DA-D929662B4A81}"/>
                </a:ext>
              </a:extLst>
            </p:cNvPr>
            <p:cNvSpPr/>
            <p:nvPr/>
          </p:nvSpPr>
          <p:spPr>
            <a:xfrm rot="4598406">
              <a:off x="5521240" y="1968387"/>
              <a:ext cx="3678223" cy="3697481"/>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tx1">
                    <a:lumMod val="50000"/>
                    <a:lumOff val="50000"/>
                  </a:schemeClr>
                </a:gs>
                <a:gs pos="84000">
                  <a:schemeClr val="tx1">
                    <a:lumMod val="65000"/>
                    <a:lumOff val="35000"/>
                  </a:schemeClr>
                </a:gs>
                <a:gs pos="100000">
                  <a:schemeClr val="tx1">
                    <a:lumMod val="75000"/>
                    <a:lumOff val="2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CE015791-760D-4FE3-A607-C246D5DE0013}"/>
                </a:ext>
              </a:extLst>
            </p:cNvPr>
            <p:cNvSpPr/>
            <p:nvPr/>
          </p:nvSpPr>
          <p:spPr>
            <a:xfrm rot="4598406">
              <a:off x="5914383" y="2321181"/>
              <a:ext cx="3211223" cy="3148634"/>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tx1">
                <a:lumMod val="50000"/>
                <a:lumOff val="50000"/>
                <a:alpha val="25000"/>
              </a:schemeClr>
            </a:solidFill>
            <a:ln w="24568"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88F0D20C-50F5-4C59-A0F4-C9DF1B6C8130}"/>
                </a:ext>
              </a:extLst>
            </p:cNvPr>
            <p:cNvSpPr/>
            <p:nvPr/>
          </p:nvSpPr>
          <p:spPr>
            <a:xfrm rot="4598406">
              <a:off x="7597414" y="4015612"/>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38000">
                  <a:schemeClr val="tx1">
                    <a:lumMod val="65000"/>
                    <a:lumOff val="35000"/>
                  </a:schemeClr>
                </a:gs>
                <a:gs pos="79000">
                  <a:schemeClr val="tx1">
                    <a:lumMod val="50000"/>
                    <a:lumOff val="50000"/>
                    <a:alpha val="0"/>
                  </a:schemeClr>
                </a:gs>
              </a:gsLst>
              <a:lin ang="7800000" scaled="0"/>
              <a:tileRect/>
            </a:gradFill>
            <a:ln w="9525"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5B103229-5BA0-442D-8AA1-7919BEEEF9CB}"/>
                </a:ext>
              </a:extLst>
            </p:cNvPr>
            <p:cNvSpPr/>
            <p:nvPr/>
          </p:nvSpPr>
          <p:spPr>
            <a:xfrm rot="2214121">
              <a:off x="8961154" y="4991227"/>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61" name="Freeform: Shape 460">
              <a:extLst>
                <a:ext uri="{FF2B5EF4-FFF2-40B4-BE49-F238E27FC236}">
                  <a16:creationId xmlns:a16="http://schemas.microsoft.com/office/drawing/2014/main" id="{3791610B-ADC0-474E-A437-A226C4478F31}"/>
                </a:ext>
              </a:extLst>
            </p:cNvPr>
            <p:cNvSpPr/>
            <p:nvPr/>
          </p:nvSpPr>
          <p:spPr>
            <a:xfrm rot="2214121">
              <a:off x="8990040" y="5053815"/>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62" name="Freeform: Shape 461">
              <a:extLst>
                <a:ext uri="{FF2B5EF4-FFF2-40B4-BE49-F238E27FC236}">
                  <a16:creationId xmlns:a16="http://schemas.microsoft.com/office/drawing/2014/main" id="{3041D00B-4B68-4B3C-8AFA-925055CF9D15}"/>
                </a:ext>
              </a:extLst>
            </p:cNvPr>
            <p:cNvSpPr/>
            <p:nvPr/>
          </p:nvSpPr>
          <p:spPr>
            <a:xfrm rot="4598406">
              <a:off x="8041878" y="1937893"/>
              <a:ext cx="1256030" cy="1449614"/>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0">
                  <a:schemeClr val="tx1">
                    <a:lumMod val="75000"/>
                    <a:lumOff val="25000"/>
                  </a:schemeClr>
                </a:gs>
                <a:gs pos="50000">
                  <a:schemeClr val="tx1">
                    <a:lumMod val="65000"/>
                    <a:lumOff val="35000"/>
                  </a:schemeClr>
                </a:gs>
                <a:gs pos="92000">
                  <a:schemeClr val="tx1">
                    <a:lumMod val="50000"/>
                    <a:lumOff val="50000"/>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63" name="Freeform: Shape 462">
              <a:extLst>
                <a:ext uri="{FF2B5EF4-FFF2-40B4-BE49-F238E27FC236}">
                  <a16:creationId xmlns:a16="http://schemas.microsoft.com/office/drawing/2014/main" id="{D220A2F5-34CB-467E-96E4-66F77B1A1EE1}"/>
                </a:ext>
              </a:extLst>
            </p:cNvPr>
            <p:cNvSpPr/>
            <p:nvPr/>
          </p:nvSpPr>
          <p:spPr>
            <a:xfrm rot="2689343">
              <a:off x="8925378" y="2015580"/>
              <a:ext cx="433281" cy="168497"/>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64" name="Freeform: Shape 463">
              <a:extLst>
                <a:ext uri="{FF2B5EF4-FFF2-40B4-BE49-F238E27FC236}">
                  <a16:creationId xmlns:a16="http://schemas.microsoft.com/office/drawing/2014/main" id="{D52BD35D-05C3-4E33-A47A-A4E606D126CC}"/>
                </a:ext>
              </a:extLst>
            </p:cNvPr>
            <p:cNvSpPr/>
            <p:nvPr/>
          </p:nvSpPr>
          <p:spPr>
            <a:xfrm rot="2689343">
              <a:off x="8983148" y="2042059"/>
              <a:ext cx="317740" cy="11554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65" name="Freeform: Shape 464">
              <a:extLst>
                <a:ext uri="{FF2B5EF4-FFF2-40B4-BE49-F238E27FC236}">
                  <a16:creationId xmlns:a16="http://schemas.microsoft.com/office/drawing/2014/main" id="{B103654A-5BC1-4507-817A-51F3DBCB8CE1}"/>
                </a:ext>
              </a:extLst>
            </p:cNvPr>
            <p:cNvSpPr/>
            <p:nvPr/>
          </p:nvSpPr>
          <p:spPr>
            <a:xfrm rot="4598406">
              <a:off x="6981977" y="1226558"/>
              <a:ext cx="1527474" cy="1112305"/>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0">
                  <a:schemeClr val="tx1">
                    <a:lumMod val="75000"/>
                    <a:lumOff val="25000"/>
                  </a:schemeClr>
                </a:gs>
                <a:gs pos="63000">
                  <a:schemeClr val="tx1">
                    <a:lumMod val="55000"/>
                    <a:lumOff val="45000"/>
                  </a:schemeClr>
                </a:gs>
                <a:gs pos="76000">
                  <a:schemeClr val="tx1">
                    <a:lumMod val="50000"/>
                    <a:lumOff val="50000"/>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66" name="Freeform: Shape 465">
              <a:extLst>
                <a:ext uri="{FF2B5EF4-FFF2-40B4-BE49-F238E27FC236}">
                  <a16:creationId xmlns:a16="http://schemas.microsoft.com/office/drawing/2014/main" id="{D2BBD748-8E19-4FC9-B7C9-E24C628198AF}"/>
                </a:ext>
              </a:extLst>
            </p:cNvPr>
            <p:cNvSpPr/>
            <p:nvPr/>
          </p:nvSpPr>
          <p:spPr>
            <a:xfrm rot="544730">
              <a:off x="7750913" y="976030"/>
              <a:ext cx="399602" cy="178134"/>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67" name="Freeform: Shape 466">
              <a:extLst>
                <a:ext uri="{FF2B5EF4-FFF2-40B4-BE49-F238E27FC236}">
                  <a16:creationId xmlns:a16="http://schemas.microsoft.com/office/drawing/2014/main" id="{A1F80894-E657-44FC-B0A8-6B554D075AA6}"/>
                </a:ext>
              </a:extLst>
            </p:cNvPr>
            <p:cNvSpPr/>
            <p:nvPr/>
          </p:nvSpPr>
          <p:spPr>
            <a:xfrm rot="544730">
              <a:off x="7803872" y="1002512"/>
              <a:ext cx="293683" cy="125175"/>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68" name="Freeform: Shape 467">
              <a:extLst>
                <a:ext uri="{FF2B5EF4-FFF2-40B4-BE49-F238E27FC236}">
                  <a16:creationId xmlns:a16="http://schemas.microsoft.com/office/drawing/2014/main" id="{6182237D-C59C-486C-9065-6256DF8A5D04}"/>
                </a:ext>
              </a:extLst>
            </p:cNvPr>
            <p:cNvSpPr/>
            <p:nvPr/>
          </p:nvSpPr>
          <p:spPr>
            <a:xfrm rot="4598406">
              <a:off x="7134914" y="5185424"/>
              <a:ext cx="1290010" cy="893867"/>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0">
                  <a:schemeClr val="tx1">
                    <a:lumMod val="75000"/>
                    <a:lumOff val="25000"/>
                  </a:schemeClr>
                </a:gs>
                <a:gs pos="58000">
                  <a:schemeClr val="tx1">
                    <a:lumMod val="65000"/>
                    <a:lumOff val="35000"/>
                  </a:schemeClr>
                </a:gs>
                <a:gs pos="89000">
                  <a:schemeClr val="tx1">
                    <a:lumMod val="50000"/>
                    <a:lumOff val="50000"/>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69" name="Freeform: Shape 468">
              <a:extLst>
                <a:ext uri="{FF2B5EF4-FFF2-40B4-BE49-F238E27FC236}">
                  <a16:creationId xmlns:a16="http://schemas.microsoft.com/office/drawing/2014/main" id="{C94D4EC6-55E8-4100-AFBD-7A087B63BF70}"/>
                </a:ext>
              </a:extLst>
            </p:cNvPr>
            <p:cNvSpPr/>
            <p:nvPr/>
          </p:nvSpPr>
          <p:spPr>
            <a:xfrm rot="15651">
              <a:off x="7463053" y="6159702"/>
              <a:ext cx="404420" cy="14925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70" name="Freeform: Shape 469">
              <a:extLst>
                <a:ext uri="{FF2B5EF4-FFF2-40B4-BE49-F238E27FC236}">
                  <a16:creationId xmlns:a16="http://schemas.microsoft.com/office/drawing/2014/main" id="{724A3326-3E9F-4FBF-98F4-A6AF99035498}"/>
                </a:ext>
              </a:extLst>
            </p:cNvPr>
            <p:cNvSpPr/>
            <p:nvPr/>
          </p:nvSpPr>
          <p:spPr>
            <a:xfrm rot="15651">
              <a:off x="7518419" y="6181367"/>
              <a:ext cx="293686" cy="105920"/>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71" name="Freeform: Shape 470">
              <a:extLst>
                <a:ext uri="{FF2B5EF4-FFF2-40B4-BE49-F238E27FC236}">
                  <a16:creationId xmlns:a16="http://schemas.microsoft.com/office/drawing/2014/main" id="{40D7C7B9-F30D-428F-894B-2F0546F35A5E}"/>
                </a:ext>
              </a:extLst>
            </p:cNvPr>
            <p:cNvSpPr/>
            <p:nvPr/>
          </p:nvSpPr>
          <p:spPr>
            <a:xfrm rot="4598406">
              <a:off x="6643894" y="4649706"/>
              <a:ext cx="833639" cy="764024"/>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0">
                  <a:schemeClr val="tx1">
                    <a:lumMod val="75000"/>
                    <a:lumOff val="25000"/>
                  </a:schemeClr>
                </a:gs>
                <a:gs pos="46000">
                  <a:schemeClr val="tx1">
                    <a:lumMod val="65000"/>
                    <a:lumOff val="35000"/>
                  </a:schemeClr>
                </a:gs>
                <a:gs pos="79000">
                  <a:schemeClr val="tx1">
                    <a:lumMod val="50000"/>
                    <a:lumOff val="50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72" name="Freeform: Shape 471">
              <a:extLst>
                <a:ext uri="{FF2B5EF4-FFF2-40B4-BE49-F238E27FC236}">
                  <a16:creationId xmlns:a16="http://schemas.microsoft.com/office/drawing/2014/main" id="{D4BD3AFB-7955-4620-B49F-4F2330A22296}"/>
                </a:ext>
              </a:extLst>
            </p:cNvPr>
            <p:cNvSpPr/>
            <p:nvPr/>
          </p:nvSpPr>
          <p:spPr>
            <a:xfrm rot="1378423">
              <a:off x="6740195" y="5370939"/>
              <a:ext cx="255170" cy="96289"/>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73" name="Freeform: Shape 472">
              <a:extLst>
                <a:ext uri="{FF2B5EF4-FFF2-40B4-BE49-F238E27FC236}">
                  <a16:creationId xmlns:a16="http://schemas.microsoft.com/office/drawing/2014/main" id="{1D2818DE-691A-4FCC-9E7F-D1DAD486B5A1}"/>
                </a:ext>
              </a:extLst>
            </p:cNvPr>
            <p:cNvSpPr/>
            <p:nvPr/>
          </p:nvSpPr>
          <p:spPr>
            <a:xfrm rot="1378423">
              <a:off x="6773895" y="5385381"/>
              <a:ext cx="187765" cy="67402"/>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74" name="Freeform: Shape 473">
              <a:extLst>
                <a:ext uri="{FF2B5EF4-FFF2-40B4-BE49-F238E27FC236}">
                  <a16:creationId xmlns:a16="http://schemas.microsoft.com/office/drawing/2014/main" id="{B84A2EDD-4D92-47BC-AED0-81BC70E291F2}"/>
                </a:ext>
              </a:extLst>
            </p:cNvPr>
            <p:cNvSpPr/>
            <p:nvPr/>
          </p:nvSpPr>
          <p:spPr>
            <a:xfrm rot="4598406">
              <a:off x="5209394" y="3673180"/>
              <a:ext cx="978077" cy="1533301"/>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0">
                  <a:schemeClr val="tx1">
                    <a:lumMod val="75000"/>
                    <a:lumOff val="25000"/>
                  </a:schemeClr>
                </a:gs>
                <a:gs pos="46000">
                  <a:schemeClr val="tx1">
                    <a:lumMod val="65000"/>
                    <a:lumOff val="35000"/>
                  </a:schemeClr>
                </a:gs>
                <a:gs pos="88000">
                  <a:schemeClr val="tx1">
                    <a:lumMod val="50000"/>
                    <a:lumOff val="50000"/>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75" name="Freeform: Shape 474">
              <a:extLst>
                <a:ext uri="{FF2B5EF4-FFF2-40B4-BE49-F238E27FC236}">
                  <a16:creationId xmlns:a16="http://schemas.microsoft.com/office/drawing/2014/main" id="{688DB0F6-55E2-4222-809A-0713F9187D8D}"/>
                </a:ext>
              </a:extLst>
            </p:cNvPr>
            <p:cNvSpPr/>
            <p:nvPr/>
          </p:nvSpPr>
          <p:spPr>
            <a:xfrm rot="3852047">
              <a:off x="4893097" y="4771486"/>
              <a:ext cx="438100" cy="18294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76" name="Freeform: Shape 475">
              <a:extLst>
                <a:ext uri="{FF2B5EF4-FFF2-40B4-BE49-F238E27FC236}">
                  <a16:creationId xmlns:a16="http://schemas.microsoft.com/office/drawing/2014/main" id="{0CBCE935-F454-4745-A785-30B7AE522653}"/>
                </a:ext>
              </a:extLst>
            </p:cNvPr>
            <p:cNvSpPr/>
            <p:nvPr/>
          </p:nvSpPr>
          <p:spPr>
            <a:xfrm rot="3852047">
              <a:off x="4953275" y="4800372"/>
              <a:ext cx="317742" cy="125170"/>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77" name="Freeform: Shape 476">
              <a:extLst>
                <a:ext uri="{FF2B5EF4-FFF2-40B4-BE49-F238E27FC236}">
                  <a16:creationId xmlns:a16="http://schemas.microsoft.com/office/drawing/2014/main" id="{A71537A9-EAE6-4E8F-9555-3B4E1841B166}"/>
                </a:ext>
              </a:extLst>
            </p:cNvPr>
            <p:cNvSpPr/>
            <p:nvPr/>
          </p:nvSpPr>
          <p:spPr>
            <a:xfrm rot="4598406">
              <a:off x="4856904" y="3217156"/>
              <a:ext cx="911274" cy="1196417"/>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0">
                  <a:schemeClr val="tx1">
                    <a:lumMod val="75000"/>
                    <a:lumOff val="25000"/>
                  </a:schemeClr>
                </a:gs>
                <a:gs pos="69000">
                  <a:schemeClr val="tx1">
                    <a:lumMod val="60000"/>
                    <a:lumOff val="40000"/>
                  </a:schemeClr>
                </a:gs>
                <a:gs pos="39000">
                  <a:schemeClr val="tx1">
                    <a:lumMod val="65000"/>
                    <a:lumOff val="35000"/>
                  </a:schemeClr>
                </a:gs>
                <a:gs pos="81000">
                  <a:schemeClr val="tx1">
                    <a:lumMod val="50000"/>
                    <a:lumOff val="50000"/>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78" name="Freeform: Shape 477">
              <a:extLst>
                <a:ext uri="{FF2B5EF4-FFF2-40B4-BE49-F238E27FC236}">
                  <a16:creationId xmlns:a16="http://schemas.microsoft.com/office/drawing/2014/main" id="{BC6EA2BB-0834-40CC-8FD0-FB9553809E6B}"/>
                </a:ext>
              </a:extLst>
            </p:cNvPr>
            <p:cNvSpPr/>
            <p:nvPr/>
          </p:nvSpPr>
          <p:spPr>
            <a:xfrm rot="331246">
              <a:off x="4682127" y="3475187"/>
              <a:ext cx="139618" cy="380340"/>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79" name="Freeform: Shape 478">
              <a:extLst>
                <a:ext uri="{FF2B5EF4-FFF2-40B4-BE49-F238E27FC236}">
                  <a16:creationId xmlns:a16="http://schemas.microsoft.com/office/drawing/2014/main" id="{B0A3C563-63E4-4A61-BDE8-A5E52D91E44F}"/>
                </a:ext>
              </a:extLst>
            </p:cNvPr>
            <p:cNvSpPr/>
            <p:nvPr/>
          </p:nvSpPr>
          <p:spPr>
            <a:xfrm rot="331246">
              <a:off x="4703793" y="3528144"/>
              <a:ext cx="96289" cy="274422"/>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80" name="Freeform: Shape 479">
              <a:extLst>
                <a:ext uri="{FF2B5EF4-FFF2-40B4-BE49-F238E27FC236}">
                  <a16:creationId xmlns:a16="http://schemas.microsoft.com/office/drawing/2014/main" id="{332CA64C-17A1-49D9-A288-47B6FD845E5A}"/>
                </a:ext>
              </a:extLst>
            </p:cNvPr>
            <p:cNvSpPr/>
            <p:nvPr/>
          </p:nvSpPr>
          <p:spPr>
            <a:xfrm rot="4598406">
              <a:off x="5319556" y="2219492"/>
              <a:ext cx="1064972" cy="1109927"/>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flip="none" rotWithShape="1">
              <a:gsLst>
                <a:gs pos="0">
                  <a:schemeClr val="tx1">
                    <a:lumMod val="75000"/>
                    <a:lumOff val="25000"/>
                  </a:schemeClr>
                </a:gs>
                <a:gs pos="57000">
                  <a:schemeClr val="tx1">
                    <a:lumMod val="60000"/>
                    <a:lumOff val="40000"/>
                  </a:schemeClr>
                </a:gs>
                <a:gs pos="22000">
                  <a:schemeClr val="tx1">
                    <a:lumMod val="65000"/>
                    <a:lumOff val="35000"/>
                  </a:schemeClr>
                </a:gs>
                <a:gs pos="71000">
                  <a:schemeClr val="tx1">
                    <a:lumMod val="50000"/>
                    <a:lumOff val="50000"/>
                    <a:alpha val="0"/>
                  </a:schemeClr>
                </a:gs>
              </a:gsLst>
              <a:lin ang="18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81" name="Freeform: Shape 480">
              <a:extLst>
                <a:ext uri="{FF2B5EF4-FFF2-40B4-BE49-F238E27FC236}">
                  <a16:creationId xmlns:a16="http://schemas.microsoft.com/office/drawing/2014/main" id="{2D86573E-B456-4BEE-AACD-A4611D21EC43}"/>
                </a:ext>
              </a:extLst>
            </p:cNvPr>
            <p:cNvSpPr/>
            <p:nvPr/>
          </p:nvSpPr>
          <p:spPr>
            <a:xfrm rot="1631724">
              <a:off x="5278075" y="2317161"/>
              <a:ext cx="129992" cy="351461"/>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82" name="Freeform: Shape 481">
              <a:extLst>
                <a:ext uri="{FF2B5EF4-FFF2-40B4-BE49-F238E27FC236}">
                  <a16:creationId xmlns:a16="http://schemas.microsoft.com/office/drawing/2014/main" id="{2F5A1909-6FA5-4F3F-B1CC-F03152194AC7}"/>
                </a:ext>
              </a:extLst>
            </p:cNvPr>
            <p:cNvSpPr/>
            <p:nvPr/>
          </p:nvSpPr>
          <p:spPr>
            <a:xfrm rot="1631724">
              <a:off x="5299740" y="2365305"/>
              <a:ext cx="86660" cy="255169"/>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83" name="Freeform: Shape 482">
              <a:extLst>
                <a:ext uri="{FF2B5EF4-FFF2-40B4-BE49-F238E27FC236}">
                  <a16:creationId xmlns:a16="http://schemas.microsoft.com/office/drawing/2014/main" id="{EFDE5D95-F545-4B51-9945-499C9E8C8E5C}"/>
                </a:ext>
              </a:extLst>
            </p:cNvPr>
            <p:cNvSpPr/>
            <p:nvPr/>
          </p:nvSpPr>
          <p:spPr>
            <a:xfrm rot="4598406">
              <a:off x="5705619" y="5037578"/>
              <a:ext cx="1183702" cy="1183702"/>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0">
                  <a:schemeClr val="tx1">
                    <a:lumMod val="75000"/>
                    <a:lumOff val="25000"/>
                  </a:schemeClr>
                </a:gs>
                <a:gs pos="69000">
                  <a:schemeClr val="tx1">
                    <a:lumMod val="60000"/>
                    <a:lumOff val="40000"/>
                  </a:schemeClr>
                </a:gs>
                <a:gs pos="44000">
                  <a:schemeClr val="tx1">
                    <a:lumMod val="65000"/>
                    <a:lumOff val="35000"/>
                  </a:schemeClr>
                </a:gs>
                <a:gs pos="74000">
                  <a:schemeClr val="tx1">
                    <a:lumMod val="65000"/>
                    <a:lumOff val="35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84" name="Freeform: Shape 483">
              <a:extLst>
                <a:ext uri="{FF2B5EF4-FFF2-40B4-BE49-F238E27FC236}">
                  <a16:creationId xmlns:a16="http://schemas.microsoft.com/office/drawing/2014/main" id="{C76AD0CF-7B83-4D20-A04F-0CD0C7A34C09}"/>
                </a:ext>
              </a:extLst>
            </p:cNvPr>
            <p:cNvSpPr/>
            <p:nvPr/>
          </p:nvSpPr>
          <p:spPr>
            <a:xfrm rot="4598406">
              <a:off x="5818916" y="6033026"/>
              <a:ext cx="277172" cy="278168"/>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4DDEADDD-C29E-4119-88BC-48707B01A8E5}"/>
                </a:ext>
              </a:extLst>
            </p:cNvPr>
            <p:cNvSpPr/>
            <p:nvPr/>
          </p:nvSpPr>
          <p:spPr>
            <a:xfrm rot="4598406">
              <a:off x="7146325" y="3436855"/>
              <a:ext cx="579989" cy="57998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t="-100000"/>
            </a:gradFill>
            <a:ln w="9525" cap="flat">
              <a:noFill/>
              <a:prstDash val="solid"/>
              <a:miter/>
            </a:ln>
            <a:effectLst>
              <a:outerShdw dist="50800" dir="2700000" sx="101000" sy="101000" algn="tl" rotWithShape="0">
                <a:schemeClr val="tx1">
                  <a:lumMod val="50000"/>
                  <a:lumOff val="50000"/>
                  <a:alpha val="58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86" name="Freeform 59">
              <a:extLst>
                <a:ext uri="{FF2B5EF4-FFF2-40B4-BE49-F238E27FC236}">
                  <a16:creationId xmlns:a16="http://schemas.microsoft.com/office/drawing/2014/main" id="{F00E3AD3-E6F5-4986-B52A-236489EB10CE}"/>
                </a:ext>
              </a:extLst>
            </p:cNvPr>
            <p:cNvSpPr/>
            <p:nvPr/>
          </p:nvSpPr>
          <p:spPr>
            <a:xfrm rot="4598406">
              <a:off x="7202487" y="3493017"/>
              <a:ext cx="467667" cy="467665"/>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87" name="Freeform: Shape 486">
              <a:extLst>
                <a:ext uri="{FF2B5EF4-FFF2-40B4-BE49-F238E27FC236}">
                  <a16:creationId xmlns:a16="http://schemas.microsoft.com/office/drawing/2014/main" id="{54A1D3F1-AFA1-4954-A3EE-196874963716}"/>
                </a:ext>
              </a:extLst>
            </p:cNvPr>
            <p:cNvSpPr/>
            <p:nvPr/>
          </p:nvSpPr>
          <p:spPr>
            <a:xfrm rot="4598406">
              <a:off x="6295428" y="3041356"/>
              <a:ext cx="452454" cy="452454"/>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b="-100000"/>
            </a:gradFill>
            <a:ln w="9525" cap="flat">
              <a:noFill/>
              <a:prstDash val="solid"/>
              <a:miter/>
            </a:ln>
            <a:effectLst>
              <a:outerShdw dist="38100" dir="1800000" sx="103000" sy="103000" algn="tl" rotWithShape="0">
                <a:schemeClr val="tx1">
                  <a:lumMod val="50000"/>
                  <a:lumOff val="50000"/>
                  <a:alpha val="47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88" name="Freeform 60">
              <a:extLst>
                <a:ext uri="{FF2B5EF4-FFF2-40B4-BE49-F238E27FC236}">
                  <a16:creationId xmlns:a16="http://schemas.microsoft.com/office/drawing/2014/main" id="{B4EE9FBC-F6AA-4DC2-BF40-287DF0B95E89}"/>
                </a:ext>
              </a:extLst>
            </p:cNvPr>
            <p:cNvSpPr/>
            <p:nvPr/>
          </p:nvSpPr>
          <p:spPr>
            <a:xfrm rot="4598406">
              <a:off x="6339244" y="3085165"/>
              <a:ext cx="364828" cy="364828"/>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89" name="Freeform: Shape 488">
              <a:extLst>
                <a:ext uri="{FF2B5EF4-FFF2-40B4-BE49-F238E27FC236}">
                  <a16:creationId xmlns:a16="http://schemas.microsoft.com/office/drawing/2014/main" id="{BCB7DF08-2096-49EA-96AA-D324F85A7C21}"/>
                </a:ext>
              </a:extLst>
            </p:cNvPr>
            <p:cNvSpPr/>
            <p:nvPr/>
          </p:nvSpPr>
          <p:spPr>
            <a:xfrm rot="4598406">
              <a:off x="6332243" y="4149942"/>
              <a:ext cx="626745" cy="6267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21540000" sx="101000" sy="101000" algn="tl" rotWithShape="0">
                <a:schemeClr val="tx1">
                  <a:lumMod val="50000"/>
                  <a:lumOff val="50000"/>
                  <a:alpha val="9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90" name="Freeform 61">
              <a:extLst>
                <a:ext uri="{FF2B5EF4-FFF2-40B4-BE49-F238E27FC236}">
                  <a16:creationId xmlns:a16="http://schemas.microsoft.com/office/drawing/2014/main" id="{691F6703-B5DF-4052-8F5C-8381C8CDA97F}"/>
                </a:ext>
              </a:extLst>
            </p:cNvPr>
            <p:cNvSpPr/>
            <p:nvPr/>
          </p:nvSpPr>
          <p:spPr>
            <a:xfrm rot="4598406">
              <a:off x="6392937" y="4210625"/>
              <a:ext cx="505366" cy="505366"/>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91" name="Freeform: Shape 490">
              <a:extLst>
                <a:ext uri="{FF2B5EF4-FFF2-40B4-BE49-F238E27FC236}">
                  <a16:creationId xmlns:a16="http://schemas.microsoft.com/office/drawing/2014/main" id="{73C58295-7103-440D-AAD7-27BF3070A546}"/>
                </a:ext>
              </a:extLst>
            </p:cNvPr>
            <p:cNvSpPr/>
            <p:nvPr/>
          </p:nvSpPr>
          <p:spPr>
            <a:xfrm rot="17738201">
              <a:off x="6533360" y="1892290"/>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46000">
                  <a:schemeClr val="tx1">
                    <a:lumMod val="65000"/>
                    <a:lumOff val="35000"/>
                  </a:schemeClr>
                </a:gs>
                <a:gs pos="89000">
                  <a:schemeClr val="tx1">
                    <a:lumMod val="50000"/>
                    <a:lumOff val="50000"/>
                    <a:alpha val="0"/>
                  </a:schemeClr>
                </a:gs>
              </a:gsLst>
              <a:lin ang="7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92" name="Freeform: Shape 491">
              <a:extLst>
                <a:ext uri="{FF2B5EF4-FFF2-40B4-BE49-F238E27FC236}">
                  <a16:creationId xmlns:a16="http://schemas.microsoft.com/office/drawing/2014/main" id="{F71E24C9-E0EA-4BE0-BC04-5158368DC738}"/>
                </a:ext>
              </a:extLst>
            </p:cNvPr>
            <p:cNvSpPr/>
            <p:nvPr/>
          </p:nvSpPr>
          <p:spPr>
            <a:xfrm rot="15353916">
              <a:off x="6991556" y="1601606"/>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93" name="Freeform: Shape 492">
              <a:extLst>
                <a:ext uri="{FF2B5EF4-FFF2-40B4-BE49-F238E27FC236}">
                  <a16:creationId xmlns:a16="http://schemas.microsoft.com/office/drawing/2014/main" id="{F0AF05C4-A684-40F4-B2C7-A737F7784636}"/>
                </a:ext>
              </a:extLst>
            </p:cNvPr>
            <p:cNvSpPr/>
            <p:nvPr/>
          </p:nvSpPr>
          <p:spPr>
            <a:xfrm rot="15353916">
              <a:off x="7020444" y="1664196"/>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94" name="Freeform: Shape 493">
              <a:extLst>
                <a:ext uri="{FF2B5EF4-FFF2-40B4-BE49-F238E27FC236}">
                  <a16:creationId xmlns:a16="http://schemas.microsoft.com/office/drawing/2014/main" id="{88FCA7DD-81CB-44E2-8B24-11CF68D99CD2}"/>
                </a:ext>
              </a:extLst>
            </p:cNvPr>
            <p:cNvSpPr/>
            <p:nvPr/>
          </p:nvSpPr>
          <p:spPr>
            <a:xfrm rot="12641608">
              <a:off x="7618187" y="2711459"/>
              <a:ext cx="421098" cy="421097"/>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6000000" sx="101000" sy="101000" algn="tl" rotWithShape="0">
                <a:schemeClr val="tx1">
                  <a:lumMod val="50000"/>
                  <a:lumOff val="50000"/>
                  <a:alpha val="56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95" name="Freeform 61">
              <a:extLst>
                <a:ext uri="{FF2B5EF4-FFF2-40B4-BE49-F238E27FC236}">
                  <a16:creationId xmlns:a16="http://schemas.microsoft.com/office/drawing/2014/main" id="{5E911A3C-3483-4FA7-A80A-DA7948D36B97}"/>
                </a:ext>
              </a:extLst>
            </p:cNvPr>
            <p:cNvSpPr/>
            <p:nvPr/>
          </p:nvSpPr>
          <p:spPr>
            <a:xfrm rot="12641608">
              <a:off x="7658965" y="2752239"/>
              <a:ext cx="339545" cy="3395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96" name="Freeform: Shape 495">
              <a:extLst>
                <a:ext uri="{FF2B5EF4-FFF2-40B4-BE49-F238E27FC236}">
                  <a16:creationId xmlns:a16="http://schemas.microsoft.com/office/drawing/2014/main" id="{8D6DE571-CEF2-4B58-A28D-87396ECE1B13}"/>
                </a:ext>
              </a:extLst>
            </p:cNvPr>
            <p:cNvSpPr/>
            <p:nvPr/>
          </p:nvSpPr>
          <p:spPr>
            <a:xfrm rot="14236127">
              <a:off x="8283166" y="3700766"/>
              <a:ext cx="334318" cy="334318"/>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38100" dir="8400000" sx="101000" sy="101000" algn="tl" rotWithShape="0">
                <a:schemeClr val="tx1">
                  <a:lumMod val="50000"/>
                  <a:lumOff val="50000"/>
                  <a:alpha val="94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97" name="Freeform 61">
              <a:extLst>
                <a:ext uri="{FF2B5EF4-FFF2-40B4-BE49-F238E27FC236}">
                  <a16:creationId xmlns:a16="http://schemas.microsoft.com/office/drawing/2014/main" id="{FC008AE9-E547-4F2D-809A-920F0C0E9C0D}"/>
                </a:ext>
              </a:extLst>
            </p:cNvPr>
            <p:cNvSpPr/>
            <p:nvPr/>
          </p:nvSpPr>
          <p:spPr>
            <a:xfrm rot="14236127">
              <a:off x="8315539" y="3733143"/>
              <a:ext cx="269572" cy="26957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500" name="Group 499">
            <a:extLst>
              <a:ext uri="{FF2B5EF4-FFF2-40B4-BE49-F238E27FC236}">
                <a16:creationId xmlns:a16="http://schemas.microsoft.com/office/drawing/2014/main" id="{3238DDA4-5C28-487E-952A-8D0865AB04A5}"/>
              </a:ext>
            </a:extLst>
          </p:cNvPr>
          <p:cNvGrpSpPr/>
          <p:nvPr/>
        </p:nvGrpSpPr>
        <p:grpSpPr>
          <a:xfrm rot="239961">
            <a:off x="693522" y="4291966"/>
            <a:ext cx="4822716" cy="1460963"/>
            <a:chOff x="958737" y="2986972"/>
            <a:chExt cx="10272331" cy="3111835"/>
          </a:xfrm>
        </p:grpSpPr>
        <p:sp>
          <p:nvSpPr>
            <p:cNvPr id="501" name="Freeform: Shape 500">
              <a:extLst>
                <a:ext uri="{FF2B5EF4-FFF2-40B4-BE49-F238E27FC236}">
                  <a16:creationId xmlns:a16="http://schemas.microsoft.com/office/drawing/2014/main" id="{0D72D61D-2459-41B6-A2BC-760EE2572D66}"/>
                </a:ext>
              </a:extLst>
            </p:cNvPr>
            <p:cNvSpPr/>
            <p:nvPr/>
          </p:nvSpPr>
          <p:spPr>
            <a:xfrm>
              <a:off x="958737" y="2986972"/>
              <a:ext cx="10272331" cy="3111835"/>
            </a:xfrm>
            <a:custGeom>
              <a:avLst/>
              <a:gdLst>
                <a:gd name="connsiteX0" fmla="*/ 5564232 w 10272331"/>
                <a:gd name="connsiteY0" fmla="*/ 3111834 h 3111834"/>
                <a:gd name="connsiteX1" fmla="*/ 5114101 w 10272331"/>
                <a:gd name="connsiteY1" fmla="*/ 3090400 h 3111834"/>
                <a:gd name="connsiteX2" fmla="*/ 4686665 w 10272331"/>
                <a:gd name="connsiteY2" fmla="*/ 3070226 h 3111834"/>
                <a:gd name="connsiteX3" fmla="*/ 4259229 w 10272331"/>
                <a:gd name="connsiteY3" fmla="*/ 3089139 h 3111834"/>
                <a:gd name="connsiteX4" fmla="*/ 3809097 w 10272331"/>
                <a:gd name="connsiteY4" fmla="*/ 3108052 h 3111834"/>
                <a:gd name="connsiteX5" fmla="*/ 3353922 w 10272331"/>
                <a:gd name="connsiteY5" fmla="*/ 3079052 h 3111834"/>
                <a:gd name="connsiteX6" fmla="*/ 2931530 w 10272331"/>
                <a:gd name="connsiteY6" fmla="*/ 3052573 h 3111834"/>
                <a:gd name="connsiteX7" fmla="*/ 2499050 w 10272331"/>
                <a:gd name="connsiteY7" fmla="*/ 3062660 h 3111834"/>
                <a:gd name="connsiteX8" fmla="*/ 2053962 w 10272331"/>
                <a:gd name="connsiteY8" fmla="*/ 3072747 h 3111834"/>
                <a:gd name="connsiteX9" fmla="*/ 1615178 w 10272331"/>
                <a:gd name="connsiteY9" fmla="*/ 3071487 h 3111834"/>
                <a:gd name="connsiteX10" fmla="*/ 1177655 w 10272331"/>
                <a:gd name="connsiteY10" fmla="*/ 3070226 h 3111834"/>
                <a:gd name="connsiteX11" fmla="*/ 750219 w 10272331"/>
                <a:gd name="connsiteY11" fmla="*/ 3089139 h 3111834"/>
                <a:gd name="connsiteX12" fmla="*/ 300088 w 10272331"/>
                <a:gd name="connsiteY12" fmla="*/ 3109313 h 3111834"/>
                <a:gd name="connsiteX13" fmla="*/ 12609 w 10272331"/>
                <a:gd name="connsiteY13" fmla="*/ 2785268 h 3111834"/>
                <a:gd name="connsiteX14" fmla="*/ 16391 w 10272331"/>
                <a:gd name="connsiteY14" fmla="*/ 2372963 h 3111834"/>
                <a:gd name="connsiteX15" fmla="*/ 20174 w 10272331"/>
                <a:gd name="connsiteY15" fmla="*/ 1964440 h 3111834"/>
                <a:gd name="connsiteX16" fmla="*/ 20174 w 10272331"/>
                <a:gd name="connsiteY16" fmla="*/ 1610135 h 3111834"/>
                <a:gd name="connsiteX17" fmla="*/ 20174 w 10272331"/>
                <a:gd name="connsiteY17" fmla="*/ 1144873 h 3111834"/>
                <a:gd name="connsiteX18" fmla="*/ 10087 w 10272331"/>
                <a:gd name="connsiteY18" fmla="*/ 745176 h 3111834"/>
                <a:gd name="connsiteX19" fmla="*/ 0 w 10272331"/>
                <a:gd name="connsiteY19" fmla="*/ 325305 h 3111834"/>
                <a:gd name="connsiteX20" fmla="*/ 300088 w 10272331"/>
                <a:gd name="connsiteY20" fmla="*/ 2522 h 3111834"/>
                <a:gd name="connsiteX21" fmla="*/ 737611 w 10272331"/>
                <a:gd name="connsiteY21" fmla="*/ 1261 h 3111834"/>
                <a:gd name="connsiteX22" fmla="*/ 1176395 w 10272331"/>
                <a:gd name="connsiteY22" fmla="*/ 0 h 3111834"/>
                <a:gd name="connsiteX23" fmla="*/ 1618961 w 10272331"/>
                <a:gd name="connsiteY23" fmla="*/ 7565 h 3111834"/>
                <a:gd name="connsiteX24" fmla="*/ 2053962 w 10272331"/>
                <a:gd name="connsiteY24" fmla="*/ 15130 h 3111834"/>
                <a:gd name="connsiteX25" fmla="*/ 2488963 w 10272331"/>
                <a:gd name="connsiteY25" fmla="*/ 8826 h 3111834"/>
                <a:gd name="connsiteX26" fmla="*/ 2931530 w 10272331"/>
                <a:gd name="connsiteY26" fmla="*/ 2522 h 3111834"/>
                <a:gd name="connsiteX27" fmla="*/ 3375357 w 10272331"/>
                <a:gd name="connsiteY27" fmla="*/ 11348 h 3111834"/>
                <a:gd name="connsiteX28" fmla="*/ 3809097 w 10272331"/>
                <a:gd name="connsiteY28" fmla="*/ 20174 h 3111834"/>
                <a:gd name="connsiteX29" fmla="*/ 4250403 w 10272331"/>
                <a:gd name="connsiteY29" fmla="*/ 25217 h 3111834"/>
                <a:gd name="connsiteX30" fmla="*/ 4686665 w 10272331"/>
                <a:gd name="connsiteY30" fmla="*/ 30261 h 3111834"/>
                <a:gd name="connsiteX31" fmla="*/ 5130492 w 10272331"/>
                <a:gd name="connsiteY31" fmla="*/ 39087 h 3111834"/>
                <a:gd name="connsiteX32" fmla="*/ 5564232 w 10272331"/>
                <a:gd name="connsiteY32" fmla="*/ 47913 h 3111834"/>
                <a:gd name="connsiteX33" fmla="*/ 6000494 w 10272331"/>
                <a:gd name="connsiteY33" fmla="*/ 42870 h 3111834"/>
                <a:gd name="connsiteX34" fmla="*/ 6441800 w 10272331"/>
                <a:gd name="connsiteY34" fmla="*/ 37826 h 3111834"/>
                <a:gd name="connsiteX35" fmla="*/ 6885627 w 10272331"/>
                <a:gd name="connsiteY35" fmla="*/ 45391 h 3111834"/>
                <a:gd name="connsiteX36" fmla="*/ 7319367 w 10272331"/>
                <a:gd name="connsiteY36" fmla="*/ 52957 h 3111834"/>
                <a:gd name="connsiteX37" fmla="*/ 7751847 w 10272331"/>
                <a:gd name="connsiteY37" fmla="*/ 41609 h 3111834"/>
                <a:gd name="connsiteX38" fmla="*/ 8196935 w 10272331"/>
                <a:gd name="connsiteY38" fmla="*/ 30261 h 3111834"/>
                <a:gd name="connsiteX39" fmla="*/ 8638240 w 10272331"/>
                <a:gd name="connsiteY39" fmla="*/ 35304 h 3111834"/>
                <a:gd name="connsiteX40" fmla="*/ 9074502 w 10272331"/>
                <a:gd name="connsiteY40" fmla="*/ 40348 h 3111834"/>
                <a:gd name="connsiteX41" fmla="*/ 9504460 w 10272331"/>
                <a:gd name="connsiteY41" fmla="*/ 25217 h 3111834"/>
                <a:gd name="connsiteX42" fmla="*/ 9952070 w 10272331"/>
                <a:gd name="connsiteY42" fmla="*/ 8826 h 3111834"/>
                <a:gd name="connsiteX43" fmla="*/ 10272332 w 10272331"/>
                <a:gd name="connsiteY43" fmla="*/ 325305 h 3111834"/>
                <a:gd name="connsiteX44" fmla="*/ 10271070 w 10272331"/>
                <a:gd name="connsiteY44" fmla="*/ 736350 h 3111834"/>
                <a:gd name="connsiteX45" fmla="*/ 10269810 w 10272331"/>
                <a:gd name="connsiteY45" fmla="*/ 1144873 h 3111834"/>
                <a:gd name="connsiteX46" fmla="*/ 10249636 w 10272331"/>
                <a:gd name="connsiteY46" fmla="*/ 1567265 h 3111834"/>
                <a:gd name="connsiteX47" fmla="*/ 10230723 w 10272331"/>
                <a:gd name="connsiteY47" fmla="*/ 1965701 h 3111834"/>
                <a:gd name="connsiteX48" fmla="*/ 10230723 w 10272331"/>
                <a:gd name="connsiteY48" fmla="*/ 2786529 h 3111834"/>
                <a:gd name="connsiteX49" fmla="*/ 9954591 w 10272331"/>
                <a:gd name="connsiteY49" fmla="*/ 3108052 h 3111834"/>
                <a:gd name="connsiteX50" fmla="*/ 9505721 w 10272331"/>
                <a:gd name="connsiteY50" fmla="*/ 3089139 h 3111834"/>
                <a:gd name="connsiteX51" fmla="*/ 9077024 w 10272331"/>
                <a:gd name="connsiteY51" fmla="*/ 3071487 h 3111834"/>
                <a:gd name="connsiteX52" fmla="*/ 8199456 w 10272331"/>
                <a:gd name="connsiteY52" fmla="*/ 3071487 h 3111834"/>
                <a:gd name="connsiteX53" fmla="*/ 7770760 w 10272331"/>
                <a:gd name="connsiteY53" fmla="*/ 3089139 h 3111834"/>
                <a:gd name="connsiteX54" fmla="*/ 7321889 w 10272331"/>
                <a:gd name="connsiteY54" fmla="*/ 3106791 h 3111834"/>
                <a:gd name="connsiteX55" fmla="*/ 6867975 w 10272331"/>
                <a:gd name="connsiteY55" fmla="*/ 3079052 h 3111834"/>
                <a:gd name="connsiteX56" fmla="*/ 6444322 w 10272331"/>
                <a:gd name="connsiteY56" fmla="*/ 3052573 h 3111834"/>
                <a:gd name="connsiteX57" fmla="*/ 6023190 w 10272331"/>
                <a:gd name="connsiteY57" fmla="*/ 3081573 h 3111834"/>
                <a:gd name="connsiteX58" fmla="*/ 5564232 w 10272331"/>
                <a:gd name="connsiteY58" fmla="*/ 3111834 h 31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0272331" h="3111834">
                  <a:moveTo>
                    <a:pt x="5564232" y="3111834"/>
                  </a:moveTo>
                  <a:cubicBezTo>
                    <a:pt x="5338536" y="3111834"/>
                    <a:pt x="5225057" y="3100486"/>
                    <a:pt x="5114101" y="3090400"/>
                  </a:cubicBezTo>
                  <a:cubicBezTo>
                    <a:pt x="5004405" y="3080313"/>
                    <a:pt x="4901013" y="3070226"/>
                    <a:pt x="4686665" y="3070226"/>
                  </a:cubicBezTo>
                  <a:cubicBezTo>
                    <a:pt x="4472317" y="3070226"/>
                    <a:pt x="4368925" y="3079052"/>
                    <a:pt x="4259229" y="3089139"/>
                  </a:cubicBezTo>
                  <a:cubicBezTo>
                    <a:pt x="4148272" y="3099226"/>
                    <a:pt x="4034793" y="3108052"/>
                    <a:pt x="3809097" y="3108052"/>
                  </a:cubicBezTo>
                  <a:cubicBezTo>
                    <a:pt x="3582140" y="3108052"/>
                    <a:pt x="3466140" y="3092921"/>
                    <a:pt x="3353922" y="3079052"/>
                  </a:cubicBezTo>
                  <a:cubicBezTo>
                    <a:pt x="3245487" y="3065182"/>
                    <a:pt x="3142095" y="3052573"/>
                    <a:pt x="2931530" y="3052573"/>
                  </a:cubicBezTo>
                  <a:cubicBezTo>
                    <a:pt x="2714659" y="3052573"/>
                    <a:pt x="2610007" y="3057617"/>
                    <a:pt x="2499050" y="3062660"/>
                  </a:cubicBezTo>
                  <a:cubicBezTo>
                    <a:pt x="2389354" y="3067704"/>
                    <a:pt x="2277137" y="3072747"/>
                    <a:pt x="2053962" y="3072747"/>
                  </a:cubicBezTo>
                  <a:cubicBezTo>
                    <a:pt x="1834570" y="3072747"/>
                    <a:pt x="1722352" y="3072747"/>
                    <a:pt x="1615178" y="3071487"/>
                  </a:cubicBezTo>
                  <a:cubicBezTo>
                    <a:pt x="1508004" y="3071487"/>
                    <a:pt x="1395786" y="3070226"/>
                    <a:pt x="1177655" y="3070226"/>
                  </a:cubicBezTo>
                  <a:cubicBezTo>
                    <a:pt x="963307" y="3070226"/>
                    <a:pt x="859915" y="3079052"/>
                    <a:pt x="750219" y="3089139"/>
                  </a:cubicBezTo>
                  <a:cubicBezTo>
                    <a:pt x="639263" y="3099226"/>
                    <a:pt x="525784" y="3109313"/>
                    <a:pt x="300088" y="3109313"/>
                  </a:cubicBezTo>
                  <a:cubicBezTo>
                    <a:pt x="127348" y="3109313"/>
                    <a:pt x="12609" y="2941617"/>
                    <a:pt x="12609" y="2785268"/>
                  </a:cubicBezTo>
                  <a:cubicBezTo>
                    <a:pt x="12609" y="2579746"/>
                    <a:pt x="13870" y="2473833"/>
                    <a:pt x="16391" y="2372963"/>
                  </a:cubicBezTo>
                  <a:cubicBezTo>
                    <a:pt x="17652" y="2272093"/>
                    <a:pt x="20174" y="2168701"/>
                    <a:pt x="20174" y="1964440"/>
                  </a:cubicBezTo>
                  <a:cubicBezTo>
                    <a:pt x="20174" y="1795483"/>
                    <a:pt x="20174" y="1697135"/>
                    <a:pt x="20174" y="1610135"/>
                  </a:cubicBezTo>
                  <a:cubicBezTo>
                    <a:pt x="20174" y="1485308"/>
                    <a:pt x="20174" y="1386960"/>
                    <a:pt x="20174" y="1144873"/>
                  </a:cubicBezTo>
                  <a:cubicBezTo>
                    <a:pt x="20174" y="945655"/>
                    <a:pt x="15130" y="843524"/>
                    <a:pt x="10087" y="745176"/>
                  </a:cubicBezTo>
                  <a:cubicBezTo>
                    <a:pt x="5043" y="643045"/>
                    <a:pt x="0" y="535871"/>
                    <a:pt x="0" y="325305"/>
                  </a:cubicBezTo>
                  <a:cubicBezTo>
                    <a:pt x="0" y="172740"/>
                    <a:pt x="128609" y="2522"/>
                    <a:pt x="300088" y="2522"/>
                  </a:cubicBezTo>
                  <a:cubicBezTo>
                    <a:pt x="519480" y="2522"/>
                    <a:pt x="630436" y="2522"/>
                    <a:pt x="737611" y="1261"/>
                  </a:cubicBezTo>
                  <a:cubicBezTo>
                    <a:pt x="846046" y="0"/>
                    <a:pt x="957003" y="0"/>
                    <a:pt x="1176395" y="0"/>
                  </a:cubicBezTo>
                  <a:cubicBezTo>
                    <a:pt x="1398308" y="0"/>
                    <a:pt x="1510526" y="3783"/>
                    <a:pt x="1618961" y="7565"/>
                  </a:cubicBezTo>
                  <a:cubicBezTo>
                    <a:pt x="1726135" y="11348"/>
                    <a:pt x="1835831" y="15130"/>
                    <a:pt x="2053962" y="15130"/>
                  </a:cubicBezTo>
                  <a:cubicBezTo>
                    <a:pt x="2272093" y="15130"/>
                    <a:pt x="2381789" y="11348"/>
                    <a:pt x="2488963" y="8826"/>
                  </a:cubicBezTo>
                  <a:cubicBezTo>
                    <a:pt x="2597398" y="5043"/>
                    <a:pt x="2709616" y="2522"/>
                    <a:pt x="2931530" y="2522"/>
                  </a:cubicBezTo>
                  <a:cubicBezTo>
                    <a:pt x="3153443" y="2522"/>
                    <a:pt x="3265661" y="7565"/>
                    <a:pt x="3375357" y="11348"/>
                  </a:cubicBezTo>
                  <a:cubicBezTo>
                    <a:pt x="3482531" y="15130"/>
                    <a:pt x="3592227" y="20174"/>
                    <a:pt x="3809097" y="20174"/>
                  </a:cubicBezTo>
                  <a:cubicBezTo>
                    <a:pt x="4029750" y="20174"/>
                    <a:pt x="4141968" y="22696"/>
                    <a:pt x="4250403" y="25217"/>
                  </a:cubicBezTo>
                  <a:cubicBezTo>
                    <a:pt x="4357577" y="27739"/>
                    <a:pt x="4468534" y="30261"/>
                    <a:pt x="4686665" y="30261"/>
                  </a:cubicBezTo>
                  <a:cubicBezTo>
                    <a:pt x="4908578" y="30261"/>
                    <a:pt x="5020796" y="34044"/>
                    <a:pt x="5130492" y="39087"/>
                  </a:cubicBezTo>
                  <a:cubicBezTo>
                    <a:pt x="5237666" y="42870"/>
                    <a:pt x="5347362" y="47913"/>
                    <a:pt x="5564232" y="47913"/>
                  </a:cubicBezTo>
                  <a:cubicBezTo>
                    <a:pt x="5782363" y="47913"/>
                    <a:pt x="5893320" y="45391"/>
                    <a:pt x="6000494" y="42870"/>
                  </a:cubicBezTo>
                  <a:cubicBezTo>
                    <a:pt x="6108929" y="40348"/>
                    <a:pt x="6221147" y="37826"/>
                    <a:pt x="6441800" y="37826"/>
                  </a:cubicBezTo>
                  <a:cubicBezTo>
                    <a:pt x="6663713" y="37826"/>
                    <a:pt x="6775931" y="41609"/>
                    <a:pt x="6885627" y="45391"/>
                  </a:cubicBezTo>
                  <a:cubicBezTo>
                    <a:pt x="6992801" y="49174"/>
                    <a:pt x="7102497" y="52957"/>
                    <a:pt x="7319367" y="52957"/>
                  </a:cubicBezTo>
                  <a:cubicBezTo>
                    <a:pt x="7534976" y="52957"/>
                    <a:pt x="7640890" y="47913"/>
                    <a:pt x="7751847" y="41609"/>
                  </a:cubicBezTo>
                  <a:cubicBezTo>
                    <a:pt x="7861543" y="36565"/>
                    <a:pt x="7973761" y="30261"/>
                    <a:pt x="8196935" y="30261"/>
                  </a:cubicBezTo>
                  <a:cubicBezTo>
                    <a:pt x="8417587" y="30261"/>
                    <a:pt x="8529805" y="32783"/>
                    <a:pt x="8638240" y="35304"/>
                  </a:cubicBezTo>
                  <a:cubicBezTo>
                    <a:pt x="8745414" y="37826"/>
                    <a:pt x="8856371" y="40348"/>
                    <a:pt x="9074502" y="40348"/>
                  </a:cubicBezTo>
                  <a:cubicBezTo>
                    <a:pt x="9288851" y="40348"/>
                    <a:pt x="9393503" y="32783"/>
                    <a:pt x="9504460" y="25217"/>
                  </a:cubicBezTo>
                  <a:cubicBezTo>
                    <a:pt x="9614156" y="17652"/>
                    <a:pt x="9728895" y="8826"/>
                    <a:pt x="9952070" y="8826"/>
                  </a:cubicBezTo>
                  <a:cubicBezTo>
                    <a:pt x="10115983" y="8826"/>
                    <a:pt x="10272332" y="162653"/>
                    <a:pt x="10272332" y="325305"/>
                  </a:cubicBezTo>
                  <a:cubicBezTo>
                    <a:pt x="10272332" y="530827"/>
                    <a:pt x="10271070" y="635480"/>
                    <a:pt x="10271070" y="736350"/>
                  </a:cubicBezTo>
                  <a:cubicBezTo>
                    <a:pt x="10269810" y="837220"/>
                    <a:pt x="10269810" y="940611"/>
                    <a:pt x="10269810" y="1144873"/>
                  </a:cubicBezTo>
                  <a:cubicBezTo>
                    <a:pt x="10269810" y="1355438"/>
                    <a:pt x="10259723" y="1463873"/>
                    <a:pt x="10249636" y="1567265"/>
                  </a:cubicBezTo>
                  <a:cubicBezTo>
                    <a:pt x="10239548" y="1669396"/>
                    <a:pt x="10230723" y="1766483"/>
                    <a:pt x="10230723" y="1965701"/>
                  </a:cubicBezTo>
                  <a:lnTo>
                    <a:pt x="10230723" y="2786529"/>
                  </a:lnTo>
                  <a:cubicBezTo>
                    <a:pt x="10230723" y="2944138"/>
                    <a:pt x="10127331" y="3108052"/>
                    <a:pt x="9954591" y="3108052"/>
                  </a:cubicBezTo>
                  <a:cubicBezTo>
                    <a:pt x="9730156" y="3108052"/>
                    <a:pt x="9615416" y="3097965"/>
                    <a:pt x="9505721" y="3089139"/>
                  </a:cubicBezTo>
                  <a:cubicBezTo>
                    <a:pt x="9396025" y="3080313"/>
                    <a:pt x="9291373" y="3071487"/>
                    <a:pt x="9077024" y="3071487"/>
                  </a:cubicBezTo>
                  <a:cubicBezTo>
                    <a:pt x="8857632" y="3071487"/>
                    <a:pt x="8418848" y="3071487"/>
                    <a:pt x="8199456" y="3071487"/>
                  </a:cubicBezTo>
                  <a:cubicBezTo>
                    <a:pt x="7985108" y="3071487"/>
                    <a:pt x="7880456" y="3080313"/>
                    <a:pt x="7770760" y="3089139"/>
                  </a:cubicBezTo>
                  <a:cubicBezTo>
                    <a:pt x="7661064" y="3097965"/>
                    <a:pt x="7546324" y="3106791"/>
                    <a:pt x="7321889" y="3106791"/>
                  </a:cubicBezTo>
                  <a:cubicBezTo>
                    <a:pt x="7094932" y="3106791"/>
                    <a:pt x="6978932" y="3092921"/>
                    <a:pt x="6867975" y="3079052"/>
                  </a:cubicBezTo>
                  <a:cubicBezTo>
                    <a:pt x="6759539" y="3065182"/>
                    <a:pt x="6656149" y="3052573"/>
                    <a:pt x="6444322" y="3052573"/>
                  </a:cubicBezTo>
                  <a:cubicBezTo>
                    <a:pt x="6233756" y="3052573"/>
                    <a:pt x="6131625" y="3066443"/>
                    <a:pt x="6023190" y="3081573"/>
                  </a:cubicBezTo>
                  <a:cubicBezTo>
                    <a:pt x="5907190" y="3095443"/>
                    <a:pt x="5791189" y="3111834"/>
                    <a:pt x="5564232" y="3111834"/>
                  </a:cubicBezTo>
                  <a:close/>
                </a:path>
              </a:pathLst>
            </a:custGeom>
            <a:solidFill>
              <a:schemeClr val="bg1"/>
            </a:solidFill>
            <a:ln w="12599" cap="flat">
              <a:noFill/>
              <a:prstDash val="solid"/>
              <a:miter/>
            </a:ln>
            <a:effectLst>
              <a:outerShdw blurRad="215900" rotWithShape="0">
                <a:scrgbClr r="0" g="0" b="0">
                  <a:alpha val="20000"/>
                </a:scrgbClr>
              </a:outerShdw>
            </a:effectLst>
          </p:spPr>
          <p:txBody>
            <a:bodyPr rtlCol="0" anchor="ctr"/>
            <a:lstStyle/>
            <a:p>
              <a:endParaRPr lang="en-ID"/>
            </a:p>
          </p:txBody>
        </p:sp>
        <p:sp>
          <p:nvSpPr>
            <p:cNvPr id="502" name="Freeform: Shape 501">
              <a:extLst>
                <a:ext uri="{FF2B5EF4-FFF2-40B4-BE49-F238E27FC236}">
                  <a16:creationId xmlns:a16="http://schemas.microsoft.com/office/drawing/2014/main" id="{7FEAFA66-55A0-4E06-8A1F-876BBF49AE88}"/>
                </a:ext>
              </a:extLst>
            </p:cNvPr>
            <p:cNvSpPr/>
            <p:nvPr/>
          </p:nvSpPr>
          <p:spPr>
            <a:xfrm>
              <a:off x="1084824" y="3113058"/>
              <a:ext cx="10021417" cy="2862181"/>
            </a:xfrm>
            <a:custGeom>
              <a:avLst/>
              <a:gdLst>
                <a:gd name="connsiteX0" fmla="*/ 0 w 10021417"/>
                <a:gd name="connsiteY0" fmla="*/ 199218 h 2862181"/>
                <a:gd name="connsiteX1" fmla="*/ 174000 w 10021417"/>
                <a:gd name="connsiteY1" fmla="*/ 2522 h 2862181"/>
                <a:gd name="connsiteX2" fmla="*/ 1051568 w 10021417"/>
                <a:gd name="connsiteY2" fmla="*/ 0 h 2862181"/>
                <a:gd name="connsiteX3" fmla="*/ 1929136 w 10021417"/>
                <a:gd name="connsiteY3" fmla="*/ 13870 h 2862181"/>
                <a:gd name="connsiteX4" fmla="*/ 2806703 w 10021417"/>
                <a:gd name="connsiteY4" fmla="*/ 1261 h 2862181"/>
                <a:gd name="connsiteX5" fmla="*/ 3684271 w 10021417"/>
                <a:gd name="connsiteY5" fmla="*/ 18913 h 2862181"/>
                <a:gd name="connsiteX6" fmla="*/ 4561838 w 10021417"/>
                <a:gd name="connsiteY6" fmla="*/ 29000 h 2862181"/>
                <a:gd name="connsiteX7" fmla="*/ 5439406 w 10021417"/>
                <a:gd name="connsiteY7" fmla="*/ 45391 h 2862181"/>
                <a:gd name="connsiteX8" fmla="*/ 6316973 w 10021417"/>
                <a:gd name="connsiteY8" fmla="*/ 36565 h 2862181"/>
                <a:gd name="connsiteX9" fmla="*/ 7194541 w 10021417"/>
                <a:gd name="connsiteY9" fmla="*/ 52957 h 2862181"/>
                <a:gd name="connsiteX10" fmla="*/ 8072109 w 10021417"/>
                <a:gd name="connsiteY10" fmla="*/ 30261 h 2862181"/>
                <a:gd name="connsiteX11" fmla="*/ 8949676 w 10021417"/>
                <a:gd name="connsiteY11" fmla="*/ 40348 h 2862181"/>
                <a:gd name="connsiteX12" fmla="*/ 9827244 w 10021417"/>
                <a:gd name="connsiteY12" fmla="*/ 8826 h 2862181"/>
                <a:gd name="connsiteX13" fmla="*/ 10021418 w 10021417"/>
                <a:gd name="connsiteY13" fmla="*/ 199218 h 2862181"/>
                <a:gd name="connsiteX14" fmla="*/ 10017635 w 10021417"/>
                <a:gd name="connsiteY14" fmla="*/ 1020046 h 2862181"/>
                <a:gd name="connsiteX15" fmla="*/ 9977287 w 10021417"/>
                <a:gd name="connsiteY15" fmla="*/ 1840874 h 2862181"/>
                <a:gd name="connsiteX16" fmla="*/ 9977287 w 10021417"/>
                <a:gd name="connsiteY16" fmla="*/ 2661703 h 2862181"/>
                <a:gd name="connsiteX17" fmla="*/ 9827244 w 10021417"/>
                <a:gd name="connsiteY17" fmla="*/ 2857138 h 2862181"/>
                <a:gd name="connsiteX18" fmla="*/ 8949676 w 10021417"/>
                <a:gd name="connsiteY18" fmla="*/ 2820573 h 2862181"/>
                <a:gd name="connsiteX19" fmla="*/ 8072109 w 10021417"/>
                <a:gd name="connsiteY19" fmla="*/ 2820573 h 2862181"/>
                <a:gd name="connsiteX20" fmla="*/ 7194541 w 10021417"/>
                <a:gd name="connsiteY20" fmla="*/ 2855877 h 2862181"/>
                <a:gd name="connsiteX21" fmla="*/ 6316973 w 10021417"/>
                <a:gd name="connsiteY21" fmla="*/ 2801660 h 2862181"/>
                <a:gd name="connsiteX22" fmla="*/ 5439406 w 10021417"/>
                <a:gd name="connsiteY22" fmla="*/ 2862182 h 2862181"/>
                <a:gd name="connsiteX23" fmla="*/ 4561838 w 10021417"/>
                <a:gd name="connsiteY23" fmla="*/ 2820573 h 2862181"/>
                <a:gd name="connsiteX24" fmla="*/ 3684271 w 10021417"/>
                <a:gd name="connsiteY24" fmla="*/ 2858399 h 2862181"/>
                <a:gd name="connsiteX25" fmla="*/ 2806703 w 10021417"/>
                <a:gd name="connsiteY25" fmla="*/ 2801660 h 2862181"/>
                <a:gd name="connsiteX26" fmla="*/ 1929136 w 10021417"/>
                <a:gd name="connsiteY26" fmla="*/ 2821834 h 2862181"/>
                <a:gd name="connsiteX27" fmla="*/ 1051568 w 10021417"/>
                <a:gd name="connsiteY27" fmla="*/ 2819312 h 2862181"/>
                <a:gd name="connsiteX28" fmla="*/ 174000 w 10021417"/>
                <a:gd name="connsiteY28" fmla="*/ 2858399 h 2862181"/>
                <a:gd name="connsiteX29" fmla="*/ 13870 w 10021417"/>
                <a:gd name="connsiteY29" fmla="*/ 2661703 h 2862181"/>
                <a:gd name="connsiteX30" fmla="*/ 20174 w 10021417"/>
                <a:gd name="connsiteY30" fmla="*/ 1840874 h 2862181"/>
                <a:gd name="connsiteX31" fmla="*/ 20174 w 10021417"/>
                <a:gd name="connsiteY31" fmla="*/ 1020046 h 2862181"/>
                <a:gd name="connsiteX32" fmla="*/ 0 w 10021417"/>
                <a:gd name="connsiteY32" fmla="*/ 199218 h 2862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021417" h="2862181">
                  <a:moveTo>
                    <a:pt x="0" y="199218"/>
                  </a:moveTo>
                  <a:cubicBezTo>
                    <a:pt x="0" y="105913"/>
                    <a:pt x="79435" y="2522"/>
                    <a:pt x="174000" y="2522"/>
                  </a:cubicBezTo>
                  <a:cubicBezTo>
                    <a:pt x="612784" y="2522"/>
                    <a:pt x="612784" y="0"/>
                    <a:pt x="1051568" y="0"/>
                  </a:cubicBezTo>
                  <a:cubicBezTo>
                    <a:pt x="1490352" y="0"/>
                    <a:pt x="1490352" y="13870"/>
                    <a:pt x="1929136" y="13870"/>
                  </a:cubicBezTo>
                  <a:cubicBezTo>
                    <a:pt x="2367919" y="13870"/>
                    <a:pt x="2367919" y="1261"/>
                    <a:pt x="2806703" y="1261"/>
                  </a:cubicBezTo>
                  <a:cubicBezTo>
                    <a:pt x="3245487" y="1261"/>
                    <a:pt x="3245487" y="18913"/>
                    <a:pt x="3684271" y="18913"/>
                  </a:cubicBezTo>
                  <a:cubicBezTo>
                    <a:pt x="4123054" y="18913"/>
                    <a:pt x="4123054" y="29000"/>
                    <a:pt x="4561838" y="29000"/>
                  </a:cubicBezTo>
                  <a:cubicBezTo>
                    <a:pt x="5000622" y="29000"/>
                    <a:pt x="5000622" y="45391"/>
                    <a:pt x="5439406" y="45391"/>
                  </a:cubicBezTo>
                  <a:cubicBezTo>
                    <a:pt x="5878190" y="45391"/>
                    <a:pt x="5878190" y="36565"/>
                    <a:pt x="6316973" y="36565"/>
                  </a:cubicBezTo>
                  <a:cubicBezTo>
                    <a:pt x="6755757" y="36565"/>
                    <a:pt x="6755757" y="52957"/>
                    <a:pt x="7194541" y="52957"/>
                  </a:cubicBezTo>
                  <a:cubicBezTo>
                    <a:pt x="7633325" y="52957"/>
                    <a:pt x="7633325" y="30261"/>
                    <a:pt x="8072109" y="30261"/>
                  </a:cubicBezTo>
                  <a:cubicBezTo>
                    <a:pt x="8510892" y="30261"/>
                    <a:pt x="8510892" y="40348"/>
                    <a:pt x="8949676" y="40348"/>
                  </a:cubicBezTo>
                  <a:cubicBezTo>
                    <a:pt x="9388459" y="40348"/>
                    <a:pt x="9388459" y="8826"/>
                    <a:pt x="9827244" y="8826"/>
                  </a:cubicBezTo>
                  <a:cubicBezTo>
                    <a:pt x="9920548" y="8826"/>
                    <a:pt x="10021418" y="104652"/>
                    <a:pt x="10021418" y="199218"/>
                  </a:cubicBezTo>
                  <a:cubicBezTo>
                    <a:pt x="10021418" y="609002"/>
                    <a:pt x="10017635" y="609002"/>
                    <a:pt x="10017635" y="1020046"/>
                  </a:cubicBezTo>
                  <a:cubicBezTo>
                    <a:pt x="10017635" y="1429830"/>
                    <a:pt x="9977287" y="1429830"/>
                    <a:pt x="9977287" y="1840874"/>
                  </a:cubicBezTo>
                  <a:cubicBezTo>
                    <a:pt x="9977287" y="2251919"/>
                    <a:pt x="9977287" y="2250658"/>
                    <a:pt x="9977287" y="2661703"/>
                  </a:cubicBezTo>
                  <a:cubicBezTo>
                    <a:pt x="9977287" y="2755007"/>
                    <a:pt x="9920548" y="2857138"/>
                    <a:pt x="9827244" y="2857138"/>
                  </a:cubicBezTo>
                  <a:cubicBezTo>
                    <a:pt x="9388459" y="2857138"/>
                    <a:pt x="9388459" y="2820573"/>
                    <a:pt x="8949676" y="2820573"/>
                  </a:cubicBezTo>
                  <a:cubicBezTo>
                    <a:pt x="8510892" y="2820573"/>
                    <a:pt x="8510892" y="2820573"/>
                    <a:pt x="8072109" y="2820573"/>
                  </a:cubicBezTo>
                  <a:cubicBezTo>
                    <a:pt x="7633325" y="2820573"/>
                    <a:pt x="7633325" y="2855877"/>
                    <a:pt x="7194541" y="2855877"/>
                  </a:cubicBezTo>
                  <a:cubicBezTo>
                    <a:pt x="6755757" y="2855877"/>
                    <a:pt x="6755757" y="2801660"/>
                    <a:pt x="6316973" y="2801660"/>
                  </a:cubicBezTo>
                  <a:cubicBezTo>
                    <a:pt x="5878190" y="2801660"/>
                    <a:pt x="5878190" y="2862182"/>
                    <a:pt x="5439406" y="2862182"/>
                  </a:cubicBezTo>
                  <a:cubicBezTo>
                    <a:pt x="5000622" y="2862182"/>
                    <a:pt x="5000622" y="2820573"/>
                    <a:pt x="4561838" y="2820573"/>
                  </a:cubicBezTo>
                  <a:cubicBezTo>
                    <a:pt x="4123054" y="2820573"/>
                    <a:pt x="4123054" y="2858399"/>
                    <a:pt x="3684271" y="2858399"/>
                  </a:cubicBezTo>
                  <a:cubicBezTo>
                    <a:pt x="3245487" y="2858399"/>
                    <a:pt x="3245487" y="2801660"/>
                    <a:pt x="2806703" y="2801660"/>
                  </a:cubicBezTo>
                  <a:cubicBezTo>
                    <a:pt x="2367919" y="2801660"/>
                    <a:pt x="2367919" y="2821834"/>
                    <a:pt x="1929136" y="2821834"/>
                  </a:cubicBezTo>
                  <a:cubicBezTo>
                    <a:pt x="1490352" y="2821834"/>
                    <a:pt x="1490352" y="2819312"/>
                    <a:pt x="1051568" y="2819312"/>
                  </a:cubicBezTo>
                  <a:cubicBezTo>
                    <a:pt x="612784" y="2819312"/>
                    <a:pt x="612784" y="2858399"/>
                    <a:pt x="174000" y="2858399"/>
                  </a:cubicBezTo>
                  <a:cubicBezTo>
                    <a:pt x="80696" y="2858399"/>
                    <a:pt x="13870" y="2755007"/>
                    <a:pt x="13870" y="2661703"/>
                  </a:cubicBezTo>
                  <a:cubicBezTo>
                    <a:pt x="13870" y="2251919"/>
                    <a:pt x="20174" y="2251919"/>
                    <a:pt x="20174" y="1840874"/>
                  </a:cubicBezTo>
                  <a:cubicBezTo>
                    <a:pt x="20174" y="1431091"/>
                    <a:pt x="21435" y="1431091"/>
                    <a:pt x="20174" y="1020046"/>
                  </a:cubicBezTo>
                  <a:cubicBezTo>
                    <a:pt x="18913" y="609002"/>
                    <a:pt x="0" y="609002"/>
                    <a:pt x="0" y="199218"/>
                  </a:cubicBezTo>
                  <a:close/>
                </a:path>
              </a:pathLst>
            </a:custGeom>
            <a:noFill/>
            <a:ln w="12700" cap="flat">
              <a:solidFill>
                <a:schemeClr val="bg1">
                  <a:lumMod val="65000"/>
                </a:schemeClr>
              </a:solidFill>
              <a:prstDash val="dash"/>
              <a:miter/>
            </a:ln>
          </p:spPr>
          <p:txBody>
            <a:bodyPr rtlCol="0" anchor="ctr"/>
            <a:lstStyle/>
            <a:p>
              <a:endParaRPr lang="en-ID"/>
            </a:p>
          </p:txBody>
        </p:sp>
      </p:grpSp>
      <p:grpSp>
        <p:nvGrpSpPr>
          <p:cNvPr id="164" name="Group 163">
            <a:extLst>
              <a:ext uri="{FF2B5EF4-FFF2-40B4-BE49-F238E27FC236}">
                <a16:creationId xmlns:a16="http://schemas.microsoft.com/office/drawing/2014/main" id="{681BA033-E6FE-4CF7-AC6F-56EC0DA34FA6}"/>
              </a:ext>
            </a:extLst>
          </p:cNvPr>
          <p:cNvGrpSpPr/>
          <p:nvPr/>
        </p:nvGrpSpPr>
        <p:grpSpPr>
          <a:xfrm>
            <a:off x="2200952" y="3058451"/>
            <a:ext cx="895468" cy="913200"/>
            <a:chOff x="8019640" y="4590181"/>
            <a:chExt cx="646412" cy="659212"/>
          </a:xfrm>
        </p:grpSpPr>
        <p:sp>
          <p:nvSpPr>
            <p:cNvPr id="165" name="Shape">
              <a:extLst>
                <a:ext uri="{FF2B5EF4-FFF2-40B4-BE49-F238E27FC236}">
                  <a16:creationId xmlns:a16="http://schemas.microsoft.com/office/drawing/2014/main" id="{F224C0DE-08E8-49F0-9A61-D2E1B0E941BC}"/>
                </a:ext>
              </a:extLst>
            </p:cNvPr>
            <p:cNvSpPr>
              <a:spLocks noChangeAspect="1"/>
            </p:cNvSpPr>
            <p:nvPr/>
          </p:nvSpPr>
          <p:spPr>
            <a:xfrm>
              <a:off x="8019640" y="4590181"/>
              <a:ext cx="646412" cy="659212"/>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gradFill>
              <a:gsLst>
                <a:gs pos="4000">
                  <a:schemeClr val="accent2"/>
                </a:gs>
                <a:gs pos="100000">
                  <a:schemeClr val="accent3"/>
                </a:gs>
              </a:gsLst>
              <a:path path="circle">
                <a:fillToRect l="100000" t="100000"/>
              </a:path>
            </a:gra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166" name="Freeform: Shape 165">
              <a:extLst>
                <a:ext uri="{FF2B5EF4-FFF2-40B4-BE49-F238E27FC236}">
                  <a16:creationId xmlns:a16="http://schemas.microsoft.com/office/drawing/2014/main" id="{02F12B95-0C82-4357-BE62-EEF8E8804F82}"/>
                </a:ext>
              </a:extLst>
            </p:cNvPr>
            <p:cNvSpPr/>
            <p:nvPr/>
          </p:nvSpPr>
          <p:spPr>
            <a:xfrm>
              <a:off x="8023576" y="4600518"/>
              <a:ext cx="587740" cy="587739"/>
            </a:xfrm>
            <a:custGeom>
              <a:avLst/>
              <a:gdLst>
                <a:gd name="connsiteX0" fmla="*/ 589267 w 4876801"/>
                <a:gd name="connsiteY0" fmla="*/ 3726627 h 4876790"/>
                <a:gd name="connsiteX1" fmla="*/ 522239 w 4876801"/>
                <a:gd name="connsiteY1" fmla="*/ 3747134 h 4876790"/>
                <a:gd name="connsiteX2" fmla="*/ 202257 w 4876801"/>
                <a:gd name="connsiteY2" fmla="*/ 4073413 h 4876790"/>
                <a:gd name="connsiteX3" fmla="*/ 357857 w 4876801"/>
                <a:gd name="connsiteY3" fmla="*/ 4575581 h 4876790"/>
                <a:gd name="connsiteX4" fmla="*/ 800541 w 4876801"/>
                <a:gd name="connsiteY4" fmla="*/ 4659601 h 4876790"/>
                <a:gd name="connsiteX5" fmla="*/ 1382233 w 4876801"/>
                <a:gd name="connsiteY5" fmla="*/ 4474292 h 4876790"/>
                <a:gd name="connsiteX6" fmla="*/ 1146841 w 4876801"/>
                <a:gd name="connsiteY6" fmla="*/ 4284202 h 4876790"/>
                <a:gd name="connsiteX7" fmla="*/ 2891753 w 4876801"/>
                <a:gd name="connsiteY7" fmla="*/ 2797718 h 4876790"/>
                <a:gd name="connsiteX8" fmla="*/ 2959411 w 4876801"/>
                <a:gd name="connsiteY8" fmla="*/ 2824971 h 4876790"/>
                <a:gd name="connsiteX9" fmla="*/ 2960697 w 4876801"/>
                <a:gd name="connsiteY9" fmla="*/ 2959531 h 4876790"/>
                <a:gd name="connsiteX10" fmla="*/ 2960430 w 4876801"/>
                <a:gd name="connsiteY10" fmla="*/ 2959807 h 4876790"/>
                <a:gd name="connsiteX11" fmla="*/ 2892497 w 4876801"/>
                <a:gd name="connsiteY11" fmla="*/ 2988287 h 4876790"/>
                <a:gd name="connsiteX12" fmla="*/ 2825727 w 4876801"/>
                <a:gd name="connsiteY12" fmla="*/ 2960960 h 4876790"/>
                <a:gd name="connsiteX13" fmla="*/ 2824575 w 4876801"/>
                <a:gd name="connsiteY13" fmla="*/ 2826257 h 4876790"/>
                <a:gd name="connsiteX14" fmla="*/ 2891753 w 4876801"/>
                <a:gd name="connsiteY14" fmla="*/ 2797718 h 4876790"/>
                <a:gd name="connsiteX15" fmla="*/ 4555791 w 4876801"/>
                <a:gd name="connsiteY15" fmla="*/ 2735408 h 4876790"/>
                <a:gd name="connsiteX16" fmla="*/ 2729353 w 4876801"/>
                <a:gd name="connsiteY16" fmla="*/ 4556178 h 4876790"/>
                <a:gd name="connsiteX17" fmla="*/ 2804839 w 4876801"/>
                <a:gd name="connsiteY17" fmla="*/ 4547663 h 4876790"/>
                <a:gd name="connsiteX18" fmla="*/ 4056891 w 4876801"/>
                <a:gd name="connsiteY18" fmla="*/ 4056878 h 4876790"/>
                <a:gd name="connsiteX19" fmla="*/ 4547876 w 4876801"/>
                <a:gd name="connsiteY19" fmla="*/ 2804702 h 4876790"/>
                <a:gd name="connsiteX20" fmla="*/ 4555791 w 4876801"/>
                <a:gd name="connsiteY20" fmla="*/ 2735408 h 4876790"/>
                <a:gd name="connsiteX21" fmla="*/ 4133815 w 4876801"/>
                <a:gd name="connsiteY21" fmla="*/ 1265576 h 4876790"/>
                <a:gd name="connsiteX22" fmla="*/ 1262332 w 4876801"/>
                <a:gd name="connsiteY22" fmla="*/ 4130277 h 4876790"/>
                <a:gd name="connsiteX23" fmla="*/ 1281534 w 4876801"/>
                <a:gd name="connsiteY23" fmla="*/ 4149480 h 4876790"/>
                <a:gd name="connsiteX24" fmla="*/ 1684499 w 4876801"/>
                <a:gd name="connsiteY24" fmla="*/ 4422152 h 4876790"/>
                <a:gd name="connsiteX25" fmla="*/ 2528509 w 4876801"/>
                <a:gd name="connsiteY25" fmla="*/ 3143725 h 4876790"/>
                <a:gd name="connsiteX26" fmla="*/ 2662850 w 4876801"/>
                <a:gd name="connsiteY26" fmla="*/ 3133829 h 4876790"/>
                <a:gd name="connsiteX27" fmla="*/ 2672746 w 4876801"/>
                <a:gd name="connsiteY27" fmla="*/ 3268170 h 4876790"/>
                <a:gd name="connsiteX28" fmla="*/ 1864436 w 4876801"/>
                <a:gd name="connsiteY28" fmla="*/ 4488179 h 4876790"/>
                <a:gd name="connsiteX29" fmla="*/ 2498382 w 4876801"/>
                <a:gd name="connsiteY29" fmla="*/ 4569380 h 4876790"/>
                <a:gd name="connsiteX30" fmla="*/ 3401885 w 4876801"/>
                <a:gd name="connsiteY30" fmla="*/ 3405930 h 4876790"/>
                <a:gd name="connsiteX31" fmla="*/ 4569488 w 4876801"/>
                <a:gd name="connsiteY31" fmla="*/ 2504036 h 4876790"/>
                <a:gd name="connsiteX32" fmla="*/ 4489478 w 4876801"/>
                <a:gd name="connsiteY32" fmla="*/ 1868204 h 4876790"/>
                <a:gd name="connsiteX33" fmla="*/ 3269221 w 4876801"/>
                <a:gd name="connsiteY33" fmla="*/ 2675162 h 4876790"/>
                <a:gd name="connsiteX34" fmla="*/ 3207347 w 4876801"/>
                <a:gd name="connsiteY34" fmla="*/ 2698032 h 4876790"/>
                <a:gd name="connsiteX35" fmla="*/ 3134928 w 4876801"/>
                <a:gd name="connsiteY35" fmla="*/ 2664704 h 4876790"/>
                <a:gd name="connsiteX36" fmla="*/ 3145386 w 4876801"/>
                <a:gd name="connsiteY36" fmla="*/ 2530401 h 4876790"/>
                <a:gd name="connsiteX37" fmla="*/ 4423851 w 4876801"/>
                <a:gd name="connsiteY37" fmla="*/ 1687982 h 4876790"/>
                <a:gd name="connsiteX38" fmla="*/ 4149493 w 4876801"/>
                <a:gd name="connsiteY38" fmla="*/ 1281255 h 4876790"/>
                <a:gd name="connsiteX39" fmla="*/ 3609683 w 4876801"/>
                <a:gd name="connsiteY39" fmla="*/ 741444 h 4876790"/>
                <a:gd name="connsiteX40" fmla="*/ 2315407 w 4876801"/>
                <a:gd name="connsiteY40" fmla="*/ 1322717 h 4876790"/>
                <a:gd name="connsiteX41" fmla="*/ 1641113 w 4876801"/>
                <a:gd name="connsiteY41" fmla="*/ 1640680 h 4876790"/>
                <a:gd name="connsiteX42" fmla="*/ 1322863 w 4876801"/>
                <a:gd name="connsiteY42" fmla="*/ 2315146 h 4876790"/>
                <a:gd name="connsiteX43" fmla="*/ 741457 w 4876801"/>
                <a:gd name="connsiteY43" fmla="*/ 3609422 h 4876790"/>
                <a:gd name="connsiteX44" fmla="*/ 1115533 w 4876801"/>
                <a:gd name="connsiteY44" fmla="*/ 3983497 h 4876790"/>
                <a:gd name="connsiteX45" fmla="*/ 2245655 w 4876801"/>
                <a:gd name="connsiteY45" fmla="*/ 2248052 h 4876790"/>
                <a:gd name="connsiteX46" fmla="*/ 3987358 w 4876801"/>
                <a:gd name="connsiteY46" fmla="*/ 1119130 h 4876790"/>
                <a:gd name="connsiteX47" fmla="*/ 4209893 w 4876801"/>
                <a:gd name="connsiteY47" fmla="*/ 190798 h 4876790"/>
                <a:gd name="connsiteX48" fmla="*/ 4073645 w 4876801"/>
                <a:gd name="connsiteY48" fmla="*/ 202224 h 4876790"/>
                <a:gd name="connsiteX49" fmla="*/ 3747128 w 4876801"/>
                <a:gd name="connsiteY49" fmla="*/ 522264 h 4876790"/>
                <a:gd name="connsiteX50" fmla="*/ 3726697 w 4876801"/>
                <a:gd name="connsiteY50" fmla="*/ 589044 h 4876790"/>
                <a:gd name="connsiteX51" fmla="*/ 4225645 w 4876801"/>
                <a:gd name="connsiteY51" fmla="*/ 1087992 h 4876790"/>
                <a:gd name="connsiteX52" fmla="*/ 4225931 w 4876801"/>
                <a:gd name="connsiteY52" fmla="*/ 1088278 h 4876790"/>
                <a:gd name="connsiteX53" fmla="*/ 4284205 w 4876801"/>
                <a:gd name="connsiteY53" fmla="*/ 1146552 h 4876790"/>
                <a:gd name="connsiteX54" fmla="*/ 4474391 w 4876801"/>
                <a:gd name="connsiteY54" fmla="*/ 1381886 h 4876790"/>
                <a:gd name="connsiteX55" fmla="*/ 4659614 w 4876801"/>
                <a:gd name="connsiteY55" fmla="*/ 800509 h 4876790"/>
                <a:gd name="connsiteX56" fmla="*/ 4575632 w 4876801"/>
                <a:gd name="connsiteY56" fmla="*/ 357834 h 4876790"/>
                <a:gd name="connsiteX57" fmla="*/ 4209893 w 4876801"/>
                <a:gd name="connsiteY57" fmla="*/ 190798 h 4876790"/>
                <a:gd name="connsiteX58" fmla="*/ 4217241 w 4876801"/>
                <a:gd name="connsiteY58" fmla="*/ 909 h 4876790"/>
                <a:gd name="connsiteX59" fmla="*/ 4715973 w 4876801"/>
                <a:gd name="connsiteY59" fmla="*/ 229018 h 4876790"/>
                <a:gd name="connsiteX60" fmla="*/ 4841132 w 4876801"/>
                <a:gd name="connsiteY60" fmla="*/ 858316 h 4876790"/>
                <a:gd name="connsiteX61" fmla="*/ 4600007 w 4876801"/>
                <a:gd name="connsiteY61" fmla="*/ 1615144 h 4876790"/>
                <a:gd name="connsiteX62" fmla="*/ 4599692 w 4876801"/>
                <a:gd name="connsiteY62" fmla="*/ 1616001 h 4876790"/>
                <a:gd name="connsiteX63" fmla="*/ 4736852 w 4876801"/>
                <a:gd name="connsiteY63" fmla="*/ 2828677 h 4876790"/>
                <a:gd name="connsiteX64" fmla="*/ 4191584 w 4876801"/>
                <a:gd name="connsiteY64" fmla="*/ 4191590 h 4876790"/>
                <a:gd name="connsiteX65" fmla="*/ 2828814 w 4876801"/>
                <a:gd name="connsiteY65" fmla="*/ 4736658 h 4876790"/>
                <a:gd name="connsiteX66" fmla="*/ 2458843 w 4876801"/>
                <a:gd name="connsiteY66" fmla="*/ 4760737 h 4876790"/>
                <a:gd name="connsiteX67" fmla="*/ 1616319 w 4876801"/>
                <a:gd name="connsiteY67" fmla="*/ 4599574 h 4876790"/>
                <a:gd name="connsiteX68" fmla="*/ 1615157 w 4876801"/>
                <a:gd name="connsiteY68" fmla="*/ 4600012 h 4876790"/>
                <a:gd name="connsiteX69" fmla="*/ 858348 w 4876801"/>
                <a:gd name="connsiteY69" fmla="*/ 4841119 h 4876790"/>
                <a:gd name="connsiteX70" fmla="*/ 638578 w 4876801"/>
                <a:gd name="connsiteY70" fmla="*/ 4876790 h 4876790"/>
                <a:gd name="connsiteX71" fmla="*/ 229022 w 4876801"/>
                <a:gd name="connsiteY71" fmla="*/ 4715912 h 4876790"/>
                <a:gd name="connsiteX72" fmla="*/ 16462 w 4876801"/>
                <a:gd name="connsiteY72" fmla="*/ 4031313 h 4876790"/>
                <a:gd name="connsiteX73" fmla="*/ 466490 w 4876801"/>
                <a:gd name="connsiteY73" fmla="*/ 3564978 h 4876790"/>
                <a:gd name="connsiteX74" fmla="*/ 558263 w 4876801"/>
                <a:gd name="connsiteY74" fmla="*/ 3536899 h 4876790"/>
                <a:gd name="connsiteX75" fmla="*/ 1137202 w 4876801"/>
                <a:gd name="connsiteY75" fmla="*/ 2272502 h 4876790"/>
                <a:gd name="connsiteX76" fmla="*/ 1506410 w 4876801"/>
                <a:gd name="connsiteY76" fmla="*/ 1505978 h 4876790"/>
                <a:gd name="connsiteX77" fmla="*/ 2272763 w 4876801"/>
                <a:gd name="connsiteY77" fmla="*/ 1137056 h 4876790"/>
                <a:gd name="connsiteX78" fmla="*/ 3536816 w 4876801"/>
                <a:gd name="connsiteY78" fmla="*/ 558507 h 4876790"/>
                <a:gd name="connsiteX79" fmla="*/ 3564972 w 4876801"/>
                <a:gd name="connsiteY79" fmla="*/ 466486 h 4876790"/>
                <a:gd name="connsiteX80" fmla="*/ 4031573 w 4876801"/>
                <a:gd name="connsiteY80" fmla="*/ 16420 h 4876790"/>
                <a:gd name="connsiteX81" fmla="*/ 4217241 w 4876801"/>
                <a:gd name="connsiteY81" fmla="*/ 909 h 487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4876801" h="4876790">
                  <a:moveTo>
                    <a:pt x="589267" y="3726627"/>
                  </a:moveTo>
                  <a:lnTo>
                    <a:pt x="522239" y="3747134"/>
                  </a:lnTo>
                  <a:cubicBezTo>
                    <a:pt x="303726" y="3814000"/>
                    <a:pt x="227622" y="3961475"/>
                    <a:pt x="202257" y="4073413"/>
                  </a:cubicBezTo>
                  <a:cubicBezTo>
                    <a:pt x="161937" y="4251321"/>
                    <a:pt x="224469" y="4453127"/>
                    <a:pt x="357857" y="4575581"/>
                  </a:cubicBezTo>
                  <a:cubicBezTo>
                    <a:pt x="440858" y="4651781"/>
                    <a:pt x="585038" y="4728229"/>
                    <a:pt x="800541" y="4659601"/>
                  </a:cubicBezTo>
                  <a:lnTo>
                    <a:pt x="1382233" y="4474292"/>
                  </a:lnTo>
                  <a:cubicBezTo>
                    <a:pt x="1296736" y="4418704"/>
                    <a:pt x="1217984" y="4355344"/>
                    <a:pt x="1146841" y="4284202"/>
                  </a:cubicBezTo>
                  <a:close/>
                  <a:moveTo>
                    <a:pt x="2891753" y="2797718"/>
                  </a:moveTo>
                  <a:cubicBezTo>
                    <a:pt x="2916162" y="2797475"/>
                    <a:pt x="2940651" y="2806531"/>
                    <a:pt x="2959411" y="2824971"/>
                  </a:cubicBezTo>
                  <a:cubicBezTo>
                    <a:pt x="2996920" y="2861852"/>
                    <a:pt x="2997577" y="2922021"/>
                    <a:pt x="2960697" y="2959531"/>
                  </a:cubicBezTo>
                  <a:lnTo>
                    <a:pt x="2960430" y="2959807"/>
                  </a:lnTo>
                  <a:cubicBezTo>
                    <a:pt x="2941780" y="2978771"/>
                    <a:pt x="2917138" y="2988287"/>
                    <a:pt x="2892497" y="2988287"/>
                  </a:cubicBezTo>
                  <a:cubicBezTo>
                    <a:pt x="2868390" y="2988287"/>
                    <a:pt x="2844272" y="2979191"/>
                    <a:pt x="2825727" y="2960960"/>
                  </a:cubicBezTo>
                  <a:cubicBezTo>
                    <a:pt x="2788218" y="2924069"/>
                    <a:pt x="2787694" y="2863767"/>
                    <a:pt x="2824575" y="2826257"/>
                  </a:cubicBezTo>
                  <a:cubicBezTo>
                    <a:pt x="2843015" y="2807503"/>
                    <a:pt x="2867344" y="2797961"/>
                    <a:pt x="2891753" y="2797718"/>
                  </a:cubicBezTo>
                  <a:close/>
                  <a:moveTo>
                    <a:pt x="4555791" y="2735408"/>
                  </a:moveTo>
                  <a:cubicBezTo>
                    <a:pt x="3796754" y="3209353"/>
                    <a:pt x="3196755" y="3807475"/>
                    <a:pt x="2729353" y="4556178"/>
                  </a:cubicBezTo>
                  <a:cubicBezTo>
                    <a:pt x="2755709" y="4553559"/>
                    <a:pt x="2780960" y="4550692"/>
                    <a:pt x="2804839" y="4547663"/>
                  </a:cubicBezTo>
                  <a:cubicBezTo>
                    <a:pt x="3377244" y="4475044"/>
                    <a:pt x="3867972" y="4245797"/>
                    <a:pt x="4056891" y="4056878"/>
                  </a:cubicBezTo>
                  <a:cubicBezTo>
                    <a:pt x="4245915" y="3867854"/>
                    <a:pt x="4475257" y="3377050"/>
                    <a:pt x="4547876" y="2804702"/>
                  </a:cubicBezTo>
                  <a:cubicBezTo>
                    <a:pt x="4550667" y="2782690"/>
                    <a:pt x="4553334" y="2759544"/>
                    <a:pt x="4555791" y="2735408"/>
                  </a:cubicBezTo>
                  <a:close/>
                  <a:moveTo>
                    <a:pt x="4133815" y="1265576"/>
                  </a:moveTo>
                  <a:cubicBezTo>
                    <a:pt x="2736021" y="1817102"/>
                    <a:pt x="1795808" y="2755096"/>
                    <a:pt x="1262332" y="4130277"/>
                  </a:cubicBezTo>
                  <a:lnTo>
                    <a:pt x="1281534" y="4149480"/>
                  </a:lnTo>
                  <a:cubicBezTo>
                    <a:pt x="1402645" y="4270600"/>
                    <a:pt x="1540443" y="4358801"/>
                    <a:pt x="1684499" y="4422152"/>
                  </a:cubicBezTo>
                  <a:cubicBezTo>
                    <a:pt x="1919824" y="3950245"/>
                    <a:pt x="2203440" y="3520477"/>
                    <a:pt x="2528509" y="3143725"/>
                  </a:cubicBezTo>
                  <a:cubicBezTo>
                    <a:pt x="2562876" y="3103901"/>
                    <a:pt x="2623026" y="3099463"/>
                    <a:pt x="2662850" y="3133829"/>
                  </a:cubicBezTo>
                  <a:cubicBezTo>
                    <a:pt x="2702684" y="3168195"/>
                    <a:pt x="2707113" y="3228336"/>
                    <a:pt x="2672746" y="3268170"/>
                  </a:cubicBezTo>
                  <a:cubicBezTo>
                    <a:pt x="2362384" y="3627881"/>
                    <a:pt x="2090797" y="4037913"/>
                    <a:pt x="1864436" y="4488179"/>
                  </a:cubicBezTo>
                  <a:cubicBezTo>
                    <a:pt x="2082635" y="4553730"/>
                    <a:pt x="2305186" y="4572094"/>
                    <a:pt x="2498382" y="4569380"/>
                  </a:cubicBezTo>
                  <a:cubicBezTo>
                    <a:pt x="2754623" y="4139326"/>
                    <a:pt x="3058299" y="3748030"/>
                    <a:pt x="3401885" y="3405930"/>
                  </a:cubicBezTo>
                  <a:cubicBezTo>
                    <a:pt x="3743366" y="3065916"/>
                    <a:pt x="4136063" y="2762773"/>
                    <a:pt x="4569488" y="2504036"/>
                  </a:cubicBezTo>
                  <a:cubicBezTo>
                    <a:pt x="4572622" y="2310659"/>
                    <a:pt x="4554782" y="2087355"/>
                    <a:pt x="4489478" y="1868204"/>
                  </a:cubicBezTo>
                  <a:cubicBezTo>
                    <a:pt x="4037498" y="2097595"/>
                    <a:pt x="3627380" y="2368724"/>
                    <a:pt x="3269221" y="2675162"/>
                  </a:cubicBezTo>
                  <a:cubicBezTo>
                    <a:pt x="3251266" y="2690516"/>
                    <a:pt x="3229254" y="2698032"/>
                    <a:pt x="3207347" y="2698032"/>
                  </a:cubicBezTo>
                  <a:cubicBezTo>
                    <a:pt x="3180476" y="2698032"/>
                    <a:pt x="3153769" y="2686725"/>
                    <a:pt x="3134928" y="2664704"/>
                  </a:cubicBezTo>
                  <a:cubicBezTo>
                    <a:pt x="3100733" y="2624727"/>
                    <a:pt x="3105410" y="2564606"/>
                    <a:pt x="3145386" y="2530401"/>
                  </a:cubicBezTo>
                  <a:cubicBezTo>
                    <a:pt x="3520462" y="2209494"/>
                    <a:pt x="3950268" y="1926402"/>
                    <a:pt x="4423851" y="1687982"/>
                  </a:cubicBezTo>
                  <a:cubicBezTo>
                    <a:pt x="4360357" y="1542573"/>
                    <a:pt x="4271680" y="1403441"/>
                    <a:pt x="4149493" y="1281255"/>
                  </a:cubicBezTo>
                  <a:close/>
                  <a:moveTo>
                    <a:pt x="3609683" y="741444"/>
                  </a:moveTo>
                  <a:cubicBezTo>
                    <a:pt x="3036411" y="1157153"/>
                    <a:pt x="2637933" y="1248660"/>
                    <a:pt x="2315407" y="1322717"/>
                  </a:cubicBezTo>
                  <a:cubicBezTo>
                    <a:pt x="2045858" y="1384610"/>
                    <a:pt x="1851110" y="1429330"/>
                    <a:pt x="1641113" y="1640680"/>
                  </a:cubicBezTo>
                  <a:cubicBezTo>
                    <a:pt x="1429496" y="1850954"/>
                    <a:pt x="1384766" y="2045664"/>
                    <a:pt x="1322863" y="2315146"/>
                  </a:cubicBezTo>
                  <a:cubicBezTo>
                    <a:pt x="1248768" y="2637691"/>
                    <a:pt x="1157233" y="3036198"/>
                    <a:pt x="741457" y="3609422"/>
                  </a:cubicBezTo>
                  <a:lnTo>
                    <a:pt x="1115533" y="3983497"/>
                  </a:lnTo>
                  <a:cubicBezTo>
                    <a:pt x="1390024" y="3304364"/>
                    <a:pt x="1769767" y="2721073"/>
                    <a:pt x="2245655" y="2248052"/>
                  </a:cubicBezTo>
                  <a:cubicBezTo>
                    <a:pt x="2717609" y="1778926"/>
                    <a:pt x="3303025" y="1399574"/>
                    <a:pt x="3987358" y="1119130"/>
                  </a:cubicBezTo>
                  <a:close/>
                  <a:moveTo>
                    <a:pt x="4209893" y="190798"/>
                  </a:moveTo>
                  <a:cubicBezTo>
                    <a:pt x="4164057" y="188514"/>
                    <a:pt x="4118103" y="192156"/>
                    <a:pt x="4073645" y="202224"/>
                  </a:cubicBezTo>
                  <a:cubicBezTo>
                    <a:pt x="3961660" y="227580"/>
                    <a:pt x="3814108" y="303675"/>
                    <a:pt x="3747128" y="522264"/>
                  </a:cubicBezTo>
                  <a:lnTo>
                    <a:pt x="3726697" y="589044"/>
                  </a:lnTo>
                  <a:lnTo>
                    <a:pt x="4225645" y="1087992"/>
                  </a:lnTo>
                  <a:cubicBezTo>
                    <a:pt x="4225741" y="1088088"/>
                    <a:pt x="4225836" y="1088183"/>
                    <a:pt x="4225931" y="1088278"/>
                  </a:cubicBezTo>
                  <a:lnTo>
                    <a:pt x="4284205" y="1146552"/>
                  </a:lnTo>
                  <a:cubicBezTo>
                    <a:pt x="4355347" y="1217694"/>
                    <a:pt x="4418793" y="1296390"/>
                    <a:pt x="4474391" y="1381886"/>
                  </a:cubicBezTo>
                  <a:lnTo>
                    <a:pt x="4659614" y="800509"/>
                  </a:lnTo>
                  <a:cubicBezTo>
                    <a:pt x="4728232" y="585015"/>
                    <a:pt x="4651813" y="440835"/>
                    <a:pt x="4575632" y="357834"/>
                  </a:cubicBezTo>
                  <a:cubicBezTo>
                    <a:pt x="4483842" y="257829"/>
                    <a:pt x="4347400" y="197648"/>
                    <a:pt x="4209893" y="190798"/>
                  </a:cubicBezTo>
                  <a:close/>
                  <a:moveTo>
                    <a:pt x="4217241" y="909"/>
                  </a:moveTo>
                  <a:cubicBezTo>
                    <a:pt x="4404649" y="10332"/>
                    <a:pt x="4590679" y="92508"/>
                    <a:pt x="4715973" y="229018"/>
                  </a:cubicBezTo>
                  <a:cubicBezTo>
                    <a:pt x="4871831" y="398811"/>
                    <a:pt x="4916274" y="622305"/>
                    <a:pt x="4841132" y="858316"/>
                  </a:cubicBezTo>
                  <a:lnTo>
                    <a:pt x="4600007" y="1615144"/>
                  </a:lnTo>
                  <a:cubicBezTo>
                    <a:pt x="4599911" y="1615439"/>
                    <a:pt x="4599787" y="1615706"/>
                    <a:pt x="4599692" y="1616001"/>
                  </a:cubicBezTo>
                  <a:cubicBezTo>
                    <a:pt x="4746682" y="1954405"/>
                    <a:pt x="4795193" y="2368838"/>
                    <a:pt x="4736852" y="2828677"/>
                  </a:cubicBezTo>
                  <a:cubicBezTo>
                    <a:pt x="4666891" y="3380050"/>
                    <a:pt x="4442673" y="3940492"/>
                    <a:pt x="4191584" y="4191590"/>
                  </a:cubicBezTo>
                  <a:cubicBezTo>
                    <a:pt x="3940619" y="4442555"/>
                    <a:pt x="3380225" y="4666697"/>
                    <a:pt x="2828814" y="4736658"/>
                  </a:cubicBezTo>
                  <a:cubicBezTo>
                    <a:pt x="2701836" y="4752765"/>
                    <a:pt x="2578259" y="4760737"/>
                    <a:pt x="2458843" y="4760737"/>
                  </a:cubicBezTo>
                  <a:cubicBezTo>
                    <a:pt x="2145862" y="4760737"/>
                    <a:pt x="1861207" y="4705902"/>
                    <a:pt x="1616319" y="4599574"/>
                  </a:cubicBezTo>
                  <a:cubicBezTo>
                    <a:pt x="1615929" y="4599708"/>
                    <a:pt x="1615557" y="4599888"/>
                    <a:pt x="1615157" y="4600012"/>
                  </a:cubicBezTo>
                  <a:lnTo>
                    <a:pt x="858348" y="4841119"/>
                  </a:lnTo>
                  <a:cubicBezTo>
                    <a:pt x="783386" y="4864988"/>
                    <a:pt x="709692" y="4876790"/>
                    <a:pt x="638578" y="4876790"/>
                  </a:cubicBezTo>
                  <a:cubicBezTo>
                    <a:pt x="485778" y="4876790"/>
                    <a:pt x="344903" y="4822288"/>
                    <a:pt x="229022" y="4715912"/>
                  </a:cubicBezTo>
                  <a:cubicBezTo>
                    <a:pt x="46961" y="4548777"/>
                    <a:pt x="-38459" y="4273657"/>
                    <a:pt x="16462" y="4031313"/>
                  </a:cubicBezTo>
                  <a:cubicBezTo>
                    <a:pt x="68068" y="3803617"/>
                    <a:pt x="227888" y="3637997"/>
                    <a:pt x="466490" y="3564978"/>
                  </a:cubicBezTo>
                  <a:lnTo>
                    <a:pt x="558263" y="3536899"/>
                  </a:lnTo>
                  <a:cubicBezTo>
                    <a:pt x="975944" y="2973514"/>
                    <a:pt x="1065355" y="2585256"/>
                    <a:pt x="1137202" y="2272502"/>
                  </a:cubicBezTo>
                  <a:cubicBezTo>
                    <a:pt x="1201029" y="1994620"/>
                    <a:pt x="1256160" y="1754637"/>
                    <a:pt x="1506410" y="1505978"/>
                  </a:cubicBezTo>
                  <a:cubicBezTo>
                    <a:pt x="1754794" y="1255994"/>
                    <a:pt x="1994833" y="1200873"/>
                    <a:pt x="2272763" y="1137056"/>
                  </a:cubicBezTo>
                  <a:cubicBezTo>
                    <a:pt x="2585431" y="1065256"/>
                    <a:pt x="2973555" y="975912"/>
                    <a:pt x="3536816" y="558507"/>
                  </a:cubicBezTo>
                  <a:lnTo>
                    <a:pt x="3564972" y="466486"/>
                  </a:lnTo>
                  <a:cubicBezTo>
                    <a:pt x="3638115" y="227799"/>
                    <a:pt x="3803821" y="67979"/>
                    <a:pt x="4031573" y="16420"/>
                  </a:cubicBezTo>
                  <a:cubicBezTo>
                    <a:pt x="4092150" y="2711"/>
                    <a:pt x="4154772" y="-2231"/>
                    <a:pt x="4217241" y="909"/>
                  </a:cubicBezTo>
                  <a:close/>
                </a:path>
              </a:pathLst>
            </a:custGeom>
            <a:solidFill>
              <a:schemeClr val="tx1">
                <a:lumMod val="75000"/>
                <a:lumOff val="25000"/>
              </a:schemeClr>
            </a:solidFill>
            <a:ln w="76200"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sp>
        <p:nvSpPr>
          <p:cNvPr id="505" name="PpSubtitle">
            <a:extLst>
              <a:ext uri="{FF2B5EF4-FFF2-40B4-BE49-F238E27FC236}">
                <a16:creationId xmlns:a16="http://schemas.microsoft.com/office/drawing/2014/main" id="{9FFE38FF-4D5E-4E3B-9287-06465E84A3D6}"/>
              </a:ext>
            </a:extLst>
          </p:cNvPr>
          <p:cNvSpPr txBox="1"/>
          <p:nvPr/>
        </p:nvSpPr>
        <p:spPr>
          <a:xfrm rot="319819">
            <a:off x="1030275" y="4510467"/>
            <a:ext cx="1337097" cy="220317"/>
          </a:xfrm>
          <a:prstGeom prst="rect">
            <a:avLst/>
          </a:prstGeom>
          <a:noFill/>
        </p:spPr>
        <p:txBody>
          <a:bodyPr wrap="none" lIns="0" tIns="0" rIns="0" bIns="0" rtlCol="0" anchor="t" anchorCtr="0">
            <a:spAutoFit/>
          </a:bodyPr>
          <a:lstStyle/>
          <a:p>
            <a:pPr>
              <a:lnSpc>
                <a:spcPct val="107000"/>
              </a:lnSpc>
              <a:spcAft>
                <a:spcPts val="800"/>
              </a:spcAft>
            </a:pPr>
            <a:r>
              <a:rPr lang="en-US" sz="1400" b="1" spc="130" dirty="0">
                <a:solidFill>
                  <a:schemeClr val="tx1">
                    <a:lumMod val="65000"/>
                    <a:lumOff val="35000"/>
                  </a:schemeClr>
                </a:solidFill>
                <a:latin typeface="Patrick Hand" panose="00000500000000000000" pitchFamily="2" charset="0"/>
                <a:cs typeface="Arial" panose="020B0604020202020204" pitchFamily="34" charset="0"/>
              </a:rPr>
              <a:t>Wear a Masker</a:t>
            </a:r>
            <a:endParaRPr lang="en-ID" sz="1400" b="1" spc="130" dirty="0">
              <a:solidFill>
                <a:schemeClr val="tx1">
                  <a:lumMod val="65000"/>
                  <a:lumOff val="35000"/>
                </a:schemeClr>
              </a:solidFill>
              <a:latin typeface="Patrick Hand" panose="00000500000000000000" pitchFamily="2" charset="0"/>
              <a:cs typeface="Arial" panose="020B0604020202020204" pitchFamily="34" charset="0"/>
            </a:endParaRPr>
          </a:p>
        </p:txBody>
      </p:sp>
      <p:sp>
        <p:nvSpPr>
          <p:cNvPr id="506" name="PpSubtitle">
            <a:extLst>
              <a:ext uri="{FF2B5EF4-FFF2-40B4-BE49-F238E27FC236}">
                <a16:creationId xmlns:a16="http://schemas.microsoft.com/office/drawing/2014/main" id="{1CEB9244-B6FC-469D-AA72-573F253D43E5}"/>
              </a:ext>
            </a:extLst>
          </p:cNvPr>
          <p:cNvSpPr txBox="1"/>
          <p:nvPr/>
        </p:nvSpPr>
        <p:spPr>
          <a:xfrm rot="319819">
            <a:off x="1086238" y="4754322"/>
            <a:ext cx="1717363" cy="527324"/>
          </a:xfrm>
          <a:prstGeom prst="rect">
            <a:avLst/>
          </a:prstGeom>
          <a:noFill/>
        </p:spPr>
        <p:txBody>
          <a:bodyPr wrap="square" lIns="0" tIns="0" rIns="0" bIns="0" rtlCol="0">
            <a:spAutoFit/>
          </a:bodyPr>
          <a:lstStyle>
            <a:defPPr>
              <a:defRPr lang="en-US"/>
            </a:defPPr>
            <a:lvl1pPr>
              <a:lnSpc>
                <a:spcPct val="150000"/>
              </a:lnSpc>
              <a:defRPr sz="1400">
                <a:solidFill>
                  <a:schemeClr val="tx1">
                    <a:lumMod val="50000"/>
                    <a:lumOff val="50000"/>
                  </a:schemeClr>
                </a:solidFill>
              </a:defRPr>
            </a:lvl1pPr>
          </a:lstStyle>
          <a:p>
            <a:r>
              <a:rPr lang="en-US" sz="1200"/>
              <a:t>suscipit eros iste metus auctor id dapibus quam aliquam sied</a:t>
            </a:r>
            <a:endParaRPr lang="en-ID" sz="1200"/>
          </a:p>
        </p:txBody>
      </p:sp>
      <p:sp>
        <p:nvSpPr>
          <p:cNvPr id="507" name="PpSubtitle">
            <a:extLst>
              <a:ext uri="{FF2B5EF4-FFF2-40B4-BE49-F238E27FC236}">
                <a16:creationId xmlns:a16="http://schemas.microsoft.com/office/drawing/2014/main" id="{C6675389-C73A-4069-8A10-CABDFF4DDD8E}"/>
              </a:ext>
            </a:extLst>
          </p:cNvPr>
          <p:cNvSpPr txBox="1"/>
          <p:nvPr/>
        </p:nvSpPr>
        <p:spPr>
          <a:xfrm rot="319819">
            <a:off x="3287302" y="4730756"/>
            <a:ext cx="1545167" cy="220317"/>
          </a:xfrm>
          <a:prstGeom prst="rect">
            <a:avLst/>
          </a:prstGeom>
          <a:noFill/>
        </p:spPr>
        <p:txBody>
          <a:bodyPr wrap="none" lIns="0" tIns="0" rIns="0" bIns="0" rtlCol="0" anchor="t" anchorCtr="0">
            <a:spAutoFit/>
          </a:bodyPr>
          <a:lstStyle/>
          <a:p>
            <a:pPr>
              <a:lnSpc>
                <a:spcPct val="107000"/>
              </a:lnSpc>
              <a:spcAft>
                <a:spcPts val="800"/>
              </a:spcAft>
            </a:pPr>
            <a:r>
              <a:rPr lang="en-US" sz="1400" b="1" spc="130" dirty="0">
                <a:solidFill>
                  <a:schemeClr val="tx1">
                    <a:lumMod val="65000"/>
                    <a:lumOff val="35000"/>
                  </a:schemeClr>
                </a:solidFill>
                <a:latin typeface="Patrick Hand" panose="00000500000000000000" pitchFamily="2" charset="0"/>
                <a:cs typeface="Arial" panose="020B0604020202020204" pitchFamily="34" charset="0"/>
              </a:rPr>
              <a:t>Wash Your Hands</a:t>
            </a:r>
            <a:endParaRPr lang="en-ID" sz="1400" b="1" spc="130" dirty="0">
              <a:solidFill>
                <a:schemeClr val="tx1">
                  <a:lumMod val="65000"/>
                  <a:lumOff val="35000"/>
                </a:schemeClr>
              </a:solidFill>
              <a:latin typeface="Patrick Hand" panose="00000500000000000000" pitchFamily="2" charset="0"/>
              <a:cs typeface="Arial" panose="020B0604020202020204" pitchFamily="34" charset="0"/>
            </a:endParaRPr>
          </a:p>
        </p:txBody>
      </p:sp>
      <p:sp>
        <p:nvSpPr>
          <p:cNvPr id="508" name="PpSubtitle">
            <a:extLst>
              <a:ext uri="{FF2B5EF4-FFF2-40B4-BE49-F238E27FC236}">
                <a16:creationId xmlns:a16="http://schemas.microsoft.com/office/drawing/2014/main" id="{E399DEFE-36AF-4F46-9131-5A9D67A0A85E}"/>
              </a:ext>
            </a:extLst>
          </p:cNvPr>
          <p:cNvSpPr txBox="1"/>
          <p:nvPr/>
        </p:nvSpPr>
        <p:spPr>
          <a:xfrm rot="319819">
            <a:off x="3361271" y="4966585"/>
            <a:ext cx="1717363" cy="527324"/>
          </a:xfrm>
          <a:prstGeom prst="rect">
            <a:avLst/>
          </a:prstGeom>
          <a:noFill/>
        </p:spPr>
        <p:txBody>
          <a:bodyPr wrap="square" lIns="0" tIns="0" rIns="0" bIns="0" rtlCol="0">
            <a:spAutoFit/>
          </a:bodyPr>
          <a:lstStyle>
            <a:defPPr>
              <a:defRPr lang="en-US"/>
            </a:defPPr>
            <a:lvl1pPr>
              <a:lnSpc>
                <a:spcPct val="150000"/>
              </a:lnSpc>
              <a:defRPr sz="1400">
                <a:solidFill>
                  <a:schemeClr val="tx1">
                    <a:lumMod val="50000"/>
                    <a:lumOff val="50000"/>
                  </a:schemeClr>
                </a:solidFill>
              </a:defRPr>
            </a:lvl1pPr>
          </a:lstStyle>
          <a:p>
            <a:r>
              <a:rPr lang="en-US" sz="1200"/>
              <a:t>suscipit eros iste metus auctor id dapibus quam aliquam sied</a:t>
            </a:r>
            <a:endParaRPr lang="en-ID" sz="1200"/>
          </a:p>
        </p:txBody>
      </p:sp>
    </p:spTree>
    <p:extLst>
      <p:ext uri="{BB962C8B-B14F-4D97-AF65-F5344CB8AC3E}">
        <p14:creationId xmlns:p14="http://schemas.microsoft.com/office/powerpoint/2010/main" val="416315844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8" name="Freeform 22">
            <a:extLst>
              <a:ext uri="{FF2B5EF4-FFF2-40B4-BE49-F238E27FC236}">
                <a16:creationId xmlns:a16="http://schemas.microsoft.com/office/drawing/2014/main" id="{DDA16B43-75E4-4729-B21E-A733F6E6CDE2}"/>
              </a:ext>
            </a:extLst>
          </p:cNvPr>
          <p:cNvSpPr>
            <a:spLocks noEditPoints="1"/>
          </p:cNvSpPr>
          <p:nvPr/>
        </p:nvSpPr>
        <p:spPr bwMode="auto">
          <a:xfrm rot="1800000">
            <a:off x="8507800" y="-2052565"/>
            <a:ext cx="5049216" cy="5452765"/>
          </a:xfrm>
          <a:custGeom>
            <a:avLst/>
            <a:gdLst>
              <a:gd name="T0" fmla="*/ 2374 w 2541"/>
              <a:gd name="T1" fmla="*/ 1348 h 2745"/>
              <a:gd name="T2" fmla="*/ 2475 w 2541"/>
              <a:gd name="T3" fmla="*/ 1105 h 2745"/>
              <a:gd name="T4" fmla="*/ 2077 w 2541"/>
              <a:gd name="T5" fmla="*/ 1367 h 2745"/>
              <a:gd name="T6" fmla="*/ 1889 w 2541"/>
              <a:gd name="T7" fmla="*/ 1072 h 2745"/>
              <a:gd name="T8" fmla="*/ 1447 w 2541"/>
              <a:gd name="T9" fmla="*/ 864 h 2745"/>
              <a:gd name="T10" fmla="*/ 1613 w 2541"/>
              <a:gd name="T11" fmla="*/ 576 h 2745"/>
              <a:gd name="T12" fmla="*/ 2011 w 2541"/>
              <a:gd name="T13" fmla="*/ 839 h 2745"/>
              <a:gd name="T14" fmla="*/ 1911 w 2541"/>
              <a:gd name="T15" fmla="*/ 595 h 2745"/>
              <a:gd name="T16" fmla="*/ 2078 w 2541"/>
              <a:gd name="T17" fmla="*/ 302 h 2745"/>
              <a:gd name="T18" fmla="*/ 1889 w 2541"/>
              <a:gd name="T19" fmla="*/ 537 h 2745"/>
              <a:gd name="T20" fmla="*/ 1558 w 2541"/>
              <a:gd name="T21" fmla="*/ 595 h 2745"/>
              <a:gd name="T22" fmla="*/ 1116 w 2541"/>
              <a:gd name="T23" fmla="*/ 806 h 2745"/>
              <a:gd name="T24" fmla="*/ 929 w 2541"/>
              <a:gd name="T25" fmla="*/ 1101 h 2745"/>
              <a:gd name="T26" fmla="*/ 531 w 2541"/>
              <a:gd name="T27" fmla="*/ 841 h 2745"/>
              <a:gd name="T28" fmla="*/ 929 w 2541"/>
              <a:gd name="T29" fmla="*/ 575 h 2745"/>
              <a:gd name="T30" fmla="*/ 1117 w 2541"/>
              <a:gd name="T31" fmla="*/ 335 h 2745"/>
              <a:gd name="T32" fmla="*/ 995 w 2541"/>
              <a:gd name="T33" fmla="*/ 33 h 2745"/>
              <a:gd name="T34" fmla="*/ 1096 w 2541"/>
              <a:gd name="T35" fmla="*/ 276 h 2745"/>
              <a:gd name="T36" fmla="*/ 929 w 2541"/>
              <a:gd name="T37" fmla="*/ 564 h 2745"/>
              <a:gd name="T38" fmla="*/ 507 w 2541"/>
              <a:gd name="T39" fmla="*/ 809 h 2745"/>
              <a:gd name="T40" fmla="*/ 178 w 2541"/>
              <a:gd name="T41" fmla="*/ 810 h 2745"/>
              <a:gd name="T42" fmla="*/ 33 w 2541"/>
              <a:gd name="T43" fmla="*/ 606 h 2745"/>
              <a:gd name="T44" fmla="*/ 44 w 2541"/>
              <a:gd name="T45" fmla="*/ 1078 h 2745"/>
              <a:gd name="T46" fmla="*/ 55 w 2541"/>
              <a:gd name="T47" fmla="*/ 1084 h 2745"/>
              <a:gd name="T48" fmla="*/ 497 w 2541"/>
              <a:gd name="T49" fmla="*/ 874 h 2745"/>
              <a:gd name="T50" fmla="*/ 508 w 2541"/>
              <a:gd name="T51" fmla="*/ 1344 h 2745"/>
              <a:gd name="T52" fmla="*/ 155 w 2541"/>
              <a:gd name="T53" fmla="*/ 1376 h 2745"/>
              <a:gd name="T54" fmla="*/ 33 w 2541"/>
              <a:gd name="T55" fmla="*/ 1678 h 2745"/>
              <a:gd name="T56" fmla="*/ 221 w 2541"/>
              <a:gd name="T57" fmla="*/ 1383 h 2745"/>
              <a:gd name="T58" fmla="*/ 619 w 2541"/>
              <a:gd name="T59" fmla="*/ 1642 h 2745"/>
              <a:gd name="T60" fmla="*/ 973 w 2541"/>
              <a:gd name="T61" fmla="*/ 1673 h 2745"/>
              <a:gd name="T62" fmla="*/ 1392 w 2541"/>
              <a:gd name="T63" fmla="*/ 1915 h 2745"/>
              <a:gd name="T64" fmla="*/ 1558 w 2541"/>
              <a:gd name="T65" fmla="*/ 2202 h 2745"/>
              <a:gd name="T66" fmla="*/ 1436 w 2541"/>
              <a:gd name="T67" fmla="*/ 2477 h 2745"/>
              <a:gd name="T68" fmla="*/ 1580 w 2541"/>
              <a:gd name="T69" fmla="*/ 2678 h 2745"/>
              <a:gd name="T70" fmla="*/ 1568 w 2541"/>
              <a:gd name="T71" fmla="*/ 2208 h 2745"/>
              <a:gd name="T72" fmla="*/ 1900 w 2541"/>
              <a:gd name="T73" fmla="*/ 2208 h 2745"/>
              <a:gd name="T74" fmla="*/ 2044 w 2541"/>
              <a:gd name="T75" fmla="*/ 2412 h 2745"/>
              <a:gd name="T76" fmla="*/ 2033 w 2541"/>
              <a:gd name="T77" fmla="*/ 1940 h 2745"/>
              <a:gd name="T78" fmla="*/ 2386 w 2541"/>
              <a:gd name="T79" fmla="*/ 1909 h 2745"/>
              <a:gd name="T80" fmla="*/ 2032 w 2541"/>
              <a:gd name="T81" fmla="*/ 1877 h 2745"/>
              <a:gd name="T82" fmla="*/ 2044 w 2541"/>
              <a:gd name="T83" fmla="*/ 1407 h 2745"/>
              <a:gd name="T84" fmla="*/ 2487 w 2541"/>
              <a:gd name="T85" fmla="*/ 1616 h 2745"/>
              <a:gd name="T86" fmla="*/ 1104 w 2541"/>
              <a:gd name="T87" fmla="*/ 870 h 2745"/>
              <a:gd name="T88" fmla="*/ 1437 w 2541"/>
              <a:gd name="T89" fmla="*/ 870 h 2745"/>
              <a:gd name="T90" fmla="*/ 1425 w 2541"/>
              <a:gd name="T91" fmla="*/ 1340 h 2745"/>
              <a:gd name="T92" fmla="*/ 983 w 2541"/>
              <a:gd name="T93" fmla="*/ 1133 h 2745"/>
              <a:gd name="T94" fmla="*/ 531 w 2541"/>
              <a:gd name="T95" fmla="*/ 1376 h 2745"/>
              <a:gd name="T96" fmla="*/ 928 w 2541"/>
              <a:gd name="T97" fmla="*/ 1113 h 2745"/>
              <a:gd name="T98" fmla="*/ 1094 w 2541"/>
              <a:gd name="T99" fmla="*/ 1398 h 2745"/>
              <a:gd name="T100" fmla="*/ 653 w 2541"/>
              <a:gd name="T101" fmla="*/ 1609 h 2745"/>
              <a:gd name="T102" fmla="*/ 982 w 2541"/>
              <a:gd name="T103" fmla="*/ 1616 h 2745"/>
              <a:gd name="T104" fmla="*/ 1425 w 2541"/>
              <a:gd name="T105" fmla="*/ 1407 h 2745"/>
              <a:gd name="T106" fmla="*/ 1436 w 2541"/>
              <a:gd name="T107" fmla="*/ 1877 h 2745"/>
              <a:gd name="T108" fmla="*/ 1104 w 2541"/>
              <a:gd name="T109" fmla="*/ 1877 h 2745"/>
              <a:gd name="T110" fmla="*/ 1901 w 2541"/>
              <a:gd name="T111" fmla="*/ 2146 h 2745"/>
              <a:gd name="T112" fmla="*/ 1568 w 2541"/>
              <a:gd name="T113" fmla="*/ 2146 h 2745"/>
              <a:gd name="T114" fmla="*/ 1580 w 2541"/>
              <a:gd name="T115" fmla="*/ 1675 h 2745"/>
              <a:gd name="T116" fmla="*/ 2022 w 2541"/>
              <a:gd name="T117" fmla="*/ 1884 h 2745"/>
              <a:gd name="T118" fmla="*/ 1580 w 2541"/>
              <a:gd name="T119" fmla="*/ 1609 h 2745"/>
              <a:gd name="T120" fmla="*/ 1568 w 2541"/>
              <a:gd name="T121" fmla="*/ 1136 h 2745"/>
              <a:gd name="T122" fmla="*/ 1901 w 2541"/>
              <a:gd name="T123" fmla="*/ 1136 h 2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41" h="2745">
                <a:moveTo>
                  <a:pt x="2508" y="1609"/>
                </a:moveTo>
                <a:cubicBezTo>
                  <a:pt x="2504" y="1609"/>
                  <a:pt x="2500" y="1610"/>
                  <a:pt x="2497" y="1611"/>
                </a:cubicBezTo>
                <a:cubicBezTo>
                  <a:pt x="2375" y="1398"/>
                  <a:pt x="2375" y="1398"/>
                  <a:pt x="2375" y="1398"/>
                </a:cubicBezTo>
                <a:cubicBezTo>
                  <a:pt x="2381" y="1392"/>
                  <a:pt x="2386" y="1383"/>
                  <a:pt x="2386" y="1374"/>
                </a:cubicBezTo>
                <a:cubicBezTo>
                  <a:pt x="2386" y="1363"/>
                  <a:pt x="2381" y="1354"/>
                  <a:pt x="2374" y="1348"/>
                </a:cubicBezTo>
                <a:cubicBezTo>
                  <a:pt x="2496" y="1136"/>
                  <a:pt x="2496" y="1136"/>
                  <a:pt x="2496" y="1136"/>
                </a:cubicBezTo>
                <a:cubicBezTo>
                  <a:pt x="2500" y="1137"/>
                  <a:pt x="2504" y="1138"/>
                  <a:pt x="2508" y="1138"/>
                </a:cubicBezTo>
                <a:cubicBezTo>
                  <a:pt x="2526" y="1138"/>
                  <a:pt x="2541" y="1123"/>
                  <a:pt x="2541" y="1105"/>
                </a:cubicBezTo>
                <a:cubicBezTo>
                  <a:pt x="2541" y="1087"/>
                  <a:pt x="2526" y="1072"/>
                  <a:pt x="2508" y="1072"/>
                </a:cubicBezTo>
                <a:cubicBezTo>
                  <a:pt x="2489" y="1072"/>
                  <a:pt x="2475" y="1087"/>
                  <a:pt x="2475" y="1105"/>
                </a:cubicBezTo>
                <a:cubicBezTo>
                  <a:pt x="2475" y="1115"/>
                  <a:pt x="2479" y="1124"/>
                  <a:pt x="2486" y="1130"/>
                </a:cubicBezTo>
                <a:cubicBezTo>
                  <a:pt x="2363" y="1342"/>
                  <a:pt x="2363" y="1342"/>
                  <a:pt x="2363" y="1342"/>
                </a:cubicBezTo>
                <a:cubicBezTo>
                  <a:pt x="2360" y="1341"/>
                  <a:pt x="2356" y="1340"/>
                  <a:pt x="2352" y="1340"/>
                </a:cubicBezTo>
                <a:cubicBezTo>
                  <a:pt x="2336" y="1340"/>
                  <a:pt x="2323" y="1352"/>
                  <a:pt x="2320" y="1367"/>
                </a:cubicBezTo>
                <a:cubicBezTo>
                  <a:pt x="2077" y="1367"/>
                  <a:pt x="2077" y="1367"/>
                  <a:pt x="2077" y="1367"/>
                </a:cubicBezTo>
                <a:cubicBezTo>
                  <a:pt x="2073" y="1352"/>
                  <a:pt x="2060" y="1340"/>
                  <a:pt x="2044" y="1340"/>
                </a:cubicBezTo>
                <a:cubicBezTo>
                  <a:pt x="2040" y="1340"/>
                  <a:pt x="2037" y="1341"/>
                  <a:pt x="2033" y="1342"/>
                </a:cubicBezTo>
                <a:cubicBezTo>
                  <a:pt x="1911" y="1130"/>
                  <a:pt x="1911" y="1130"/>
                  <a:pt x="1911" y="1130"/>
                </a:cubicBezTo>
                <a:cubicBezTo>
                  <a:pt x="1918" y="1124"/>
                  <a:pt x="1922" y="1115"/>
                  <a:pt x="1922" y="1105"/>
                </a:cubicBezTo>
                <a:cubicBezTo>
                  <a:pt x="1922" y="1087"/>
                  <a:pt x="1907" y="1072"/>
                  <a:pt x="1889" y="1072"/>
                </a:cubicBezTo>
                <a:cubicBezTo>
                  <a:pt x="1873" y="1072"/>
                  <a:pt x="1859" y="1083"/>
                  <a:pt x="1856" y="1098"/>
                </a:cubicBezTo>
                <a:cubicBezTo>
                  <a:pt x="1613" y="1098"/>
                  <a:pt x="1613" y="1098"/>
                  <a:pt x="1613" y="1098"/>
                </a:cubicBezTo>
                <a:cubicBezTo>
                  <a:pt x="1610" y="1083"/>
                  <a:pt x="1596" y="1072"/>
                  <a:pt x="1580" y="1072"/>
                </a:cubicBezTo>
                <a:cubicBezTo>
                  <a:pt x="1576" y="1072"/>
                  <a:pt x="1572" y="1073"/>
                  <a:pt x="1569" y="1074"/>
                </a:cubicBezTo>
                <a:cubicBezTo>
                  <a:pt x="1447" y="864"/>
                  <a:pt x="1447" y="864"/>
                  <a:pt x="1447" y="864"/>
                </a:cubicBezTo>
                <a:cubicBezTo>
                  <a:pt x="1454" y="858"/>
                  <a:pt x="1458" y="849"/>
                  <a:pt x="1458" y="839"/>
                </a:cubicBezTo>
                <a:cubicBezTo>
                  <a:pt x="1458" y="829"/>
                  <a:pt x="1454" y="819"/>
                  <a:pt x="1446" y="813"/>
                </a:cubicBezTo>
                <a:cubicBezTo>
                  <a:pt x="1568" y="601"/>
                  <a:pt x="1568" y="601"/>
                  <a:pt x="1568" y="601"/>
                </a:cubicBezTo>
                <a:cubicBezTo>
                  <a:pt x="1572" y="603"/>
                  <a:pt x="1576" y="604"/>
                  <a:pt x="1580" y="604"/>
                </a:cubicBezTo>
                <a:cubicBezTo>
                  <a:pt x="1597" y="604"/>
                  <a:pt x="1611" y="592"/>
                  <a:pt x="1613" y="576"/>
                </a:cubicBezTo>
                <a:cubicBezTo>
                  <a:pt x="1856" y="576"/>
                  <a:pt x="1856" y="576"/>
                  <a:pt x="1856" y="576"/>
                </a:cubicBezTo>
                <a:cubicBezTo>
                  <a:pt x="1859" y="592"/>
                  <a:pt x="1872" y="604"/>
                  <a:pt x="1889" y="604"/>
                </a:cubicBezTo>
                <a:cubicBezTo>
                  <a:pt x="1893" y="604"/>
                  <a:pt x="1897" y="603"/>
                  <a:pt x="1901" y="601"/>
                </a:cubicBezTo>
                <a:cubicBezTo>
                  <a:pt x="2023" y="813"/>
                  <a:pt x="2023" y="813"/>
                  <a:pt x="2023" y="813"/>
                </a:cubicBezTo>
                <a:cubicBezTo>
                  <a:pt x="2016" y="819"/>
                  <a:pt x="2011" y="829"/>
                  <a:pt x="2011" y="839"/>
                </a:cubicBezTo>
                <a:cubicBezTo>
                  <a:pt x="2011" y="857"/>
                  <a:pt x="2026" y="872"/>
                  <a:pt x="2044" y="872"/>
                </a:cubicBezTo>
                <a:cubicBezTo>
                  <a:pt x="2063" y="872"/>
                  <a:pt x="2078" y="857"/>
                  <a:pt x="2078" y="839"/>
                </a:cubicBezTo>
                <a:cubicBezTo>
                  <a:pt x="2078" y="821"/>
                  <a:pt x="2063" y="806"/>
                  <a:pt x="2044" y="806"/>
                </a:cubicBezTo>
                <a:cubicBezTo>
                  <a:pt x="2040" y="806"/>
                  <a:pt x="2037" y="806"/>
                  <a:pt x="2034" y="807"/>
                </a:cubicBezTo>
                <a:cubicBezTo>
                  <a:pt x="1911" y="595"/>
                  <a:pt x="1911" y="595"/>
                  <a:pt x="1911" y="595"/>
                </a:cubicBezTo>
                <a:cubicBezTo>
                  <a:pt x="1918" y="589"/>
                  <a:pt x="1922" y="580"/>
                  <a:pt x="1922" y="570"/>
                </a:cubicBezTo>
                <a:cubicBezTo>
                  <a:pt x="1922" y="560"/>
                  <a:pt x="1917" y="551"/>
                  <a:pt x="1910" y="545"/>
                </a:cubicBezTo>
                <a:cubicBezTo>
                  <a:pt x="2032" y="333"/>
                  <a:pt x="2032" y="333"/>
                  <a:pt x="2032" y="333"/>
                </a:cubicBezTo>
                <a:cubicBezTo>
                  <a:pt x="2036" y="334"/>
                  <a:pt x="2040" y="335"/>
                  <a:pt x="2044" y="335"/>
                </a:cubicBezTo>
                <a:cubicBezTo>
                  <a:pt x="2063" y="335"/>
                  <a:pt x="2078" y="320"/>
                  <a:pt x="2078" y="302"/>
                </a:cubicBezTo>
                <a:cubicBezTo>
                  <a:pt x="2078" y="283"/>
                  <a:pt x="2063" y="268"/>
                  <a:pt x="2044" y="268"/>
                </a:cubicBezTo>
                <a:cubicBezTo>
                  <a:pt x="2026" y="268"/>
                  <a:pt x="2011" y="283"/>
                  <a:pt x="2011" y="302"/>
                </a:cubicBezTo>
                <a:cubicBezTo>
                  <a:pt x="2011" y="312"/>
                  <a:pt x="2015" y="320"/>
                  <a:pt x="2022" y="326"/>
                </a:cubicBezTo>
                <a:cubicBezTo>
                  <a:pt x="1899" y="539"/>
                  <a:pt x="1899" y="539"/>
                  <a:pt x="1899" y="539"/>
                </a:cubicBezTo>
                <a:cubicBezTo>
                  <a:pt x="1896" y="538"/>
                  <a:pt x="1893" y="537"/>
                  <a:pt x="1889" y="537"/>
                </a:cubicBezTo>
                <a:cubicBezTo>
                  <a:pt x="1873" y="537"/>
                  <a:pt x="1859" y="549"/>
                  <a:pt x="1856" y="564"/>
                </a:cubicBezTo>
                <a:cubicBezTo>
                  <a:pt x="1613" y="564"/>
                  <a:pt x="1613" y="564"/>
                  <a:pt x="1613" y="564"/>
                </a:cubicBezTo>
                <a:cubicBezTo>
                  <a:pt x="1610" y="549"/>
                  <a:pt x="1596" y="537"/>
                  <a:pt x="1580" y="537"/>
                </a:cubicBezTo>
                <a:cubicBezTo>
                  <a:pt x="1562" y="537"/>
                  <a:pt x="1547" y="552"/>
                  <a:pt x="1547" y="570"/>
                </a:cubicBezTo>
                <a:cubicBezTo>
                  <a:pt x="1547" y="580"/>
                  <a:pt x="1551" y="589"/>
                  <a:pt x="1558" y="595"/>
                </a:cubicBezTo>
                <a:cubicBezTo>
                  <a:pt x="1436" y="807"/>
                  <a:pt x="1436" y="807"/>
                  <a:pt x="1436" y="807"/>
                </a:cubicBezTo>
                <a:cubicBezTo>
                  <a:pt x="1432" y="806"/>
                  <a:pt x="1429" y="806"/>
                  <a:pt x="1425" y="806"/>
                </a:cubicBezTo>
                <a:cubicBezTo>
                  <a:pt x="1409" y="806"/>
                  <a:pt x="1395" y="817"/>
                  <a:pt x="1392" y="832"/>
                </a:cubicBezTo>
                <a:cubicBezTo>
                  <a:pt x="1149" y="832"/>
                  <a:pt x="1149" y="832"/>
                  <a:pt x="1149" y="832"/>
                </a:cubicBezTo>
                <a:cubicBezTo>
                  <a:pt x="1146" y="817"/>
                  <a:pt x="1133" y="806"/>
                  <a:pt x="1116" y="806"/>
                </a:cubicBezTo>
                <a:cubicBezTo>
                  <a:pt x="1098" y="806"/>
                  <a:pt x="1083" y="821"/>
                  <a:pt x="1083" y="839"/>
                </a:cubicBezTo>
                <a:cubicBezTo>
                  <a:pt x="1083" y="849"/>
                  <a:pt x="1087" y="858"/>
                  <a:pt x="1094" y="864"/>
                </a:cubicBezTo>
                <a:cubicBezTo>
                  <a:pt x="972" y="1076"/>
                  <a:pt x="972" y="1076"/>
                  <a:pt x="972" y="1076"/>
                </a:cubicBezTo>
                <a:cubicBezTo>
                  <a:pt x="968" y="1075"/>
                  <a:pt x="965" y="1074"/>
                  <a:pt x="961" y="1074"/>
                </a:cubicBezTo>
                <a:cubicBezTo>
                  <a:pt x="945" y="1074"/>
                  <a:pt x="932" y="1086"/>
                  <a:pt x="929" y="1101"/>
                </a:cubicBezTo>
                <a:cubicBezTo>
                  <a:pt x="685" y="1101"/>
                  <a:pt x="685" y="1101"/>
                  <a:pt x="685" y="1101"/>
                </a:cubicBezTo>
                <a:cubicBezTo>
                  <a:pt x="682" y="1086"/>
                  <a:pt x="669" y="1074"/>
                  <a:pt x="653" y="1074"/>
                </a:cubicBezTo>
                <a:cubicBezTo>
                  <a:pt x="649" y="1074"/>
                  <a:pt x="645" y="1075"/>
                  <a:pt x="641" y="1076"/>
                </a:cubicBezTo>
                <a:cubicBezTo>
                  <a:pt x="520" y="866"/>
                  <a:pt x="520" y="866"/>
                  <a:pt x="520" y="866"/>
                </a:cubicBezTo>
                <a:cubicBezTo>
                  <a:pt x="526" y="860"/>
                  <a:pt x="531" y="851"/>
                  <a:pt x="531" y="841"/>
                </a:cubicBezTo>
                <a:cubicBezTo>
                  <a:pt x="531" y="830"/>
                  <a:pt x="525" y="821"/>
                  <a:pt x="517" y="815"/>
                </a:cubicBezTo>
                <a:cubicBezTo>
                  <a:pt x="641" y="601"/>
                  <a:pt x="641" y="601"/>
                  <a:pt x="641" y="601"/>
                </a:cubicBezTo>
                <a:cubicBezTo>
                  <a:pt x="644" y="603"/>
                  <a:pt x="648" y="603"/>
                  <a:pt x="653" y="603"/>
                </a:cubicBezTo>
                <a:cubicBezTo>
                  <a:pt x="669" y="603"/>
                  <a:pt x="683" y="591"/>
                  <a:pt x="686" y="575"/>
                </a:cubicBezTo>
                <a:cubicBezTo>
                  <a:pt x="929" y="575"/>
                  <a:pt x="929" y="575"/>
                  <a:pt x="929" y="575"/>
                </a:cubicBezTo>
                <a:cubicBezTo>
                  <a:pt x="931" y="591"/>
                  <a:pt x="945" y="603"/>
                  <a:pt x="961" y="603"/>
                </a:cubicBezTo>
                <a:cubicBezTo>
                  <a:pt x="980" y="603"/>
                  <a:pt x="995" y="589"/>
                  <a:pt x="995" y="570"/>
                </a:cubicBezTo>
                <a:cubicBezTo>
                  <a:pt x="995" y="560"/>
                  <a:pt x="990" y="550"/>
                  <a:pt x="982" y="544"/>
                </a:cubicBezTo>
                <a:cubicBezTo>
                  <a:pt x="1105" y="333"/>
                  <a:pt x="1105" y="333"/>
                  <a:pt x="1105" y="333"/>
                </a:cubicBezTo>
                <a:cubicBezTo>
                  <a:pt x="1108" y="334"/>
                  <a:pt x="1113" y="335"/>
                  <a:pt x="1117" y="335"/>
                </a:cubicBezTo>
                <a:cubicBezTo>
                  <a:pt x="1135" y="335"/>
                  <a:pt x="1150" y="320"/>
                  <a:pt x="1150" y="302"/>
                </a:cubicBezTo>
                <a:cubicBezTo>
                  <a:pt x="1150" y="283"/>
                  <a:pt x="1135" y="268"/>
                  <a:pt x="1117" y="268"/>
                </a:cubicBezTo>
                <a:cubicBezTo>
                  <a:pt x="1113" y="268"/>
                  <a:pt x="1109" y="269"/>
                  <a:pt x="1106" y="270"/>
                </a:cubicBezTo>
                <a:cubicBezTo>
                  <a:pt x="983" y="58"/>
                  <a:pt x="983" y="58"/>
                  <a:pt x="983" y="58"/>
                </a:cubicBezTo>
                <a:cubicBezTo>
                  <a:pt x="990" y="52"/>
                  <a:pt x="995" y="43"/>
                  <a:pt x="995" y="33"/>
                </a:cubicBezTo>
                <a:cubicBezTo>
                  <a:pt x="995" y="15"/>
                  <a:pt x="980" y="0"/>
                  <a:pt x="961" y="0"/>
                </a:cubicBezTo>
                <a:cubicBezTo>
                  <a:pt x="943" y="0"/>
                  <a:pt x="928" y="15"/>
                  <a:pt x="928" y="33"/>
                </a:cubicBezTo>
                <a:cubicBezTo>
                  <a:pt x="928" y="51"/>
                  <a:pt x="943" y="66"/>
                  <a:pt x="961" y="66"/>
                </a:cubicBezTo>
                <a:cubicBezTo>
                  <a:pt x="966" y="66"/>
                  <a:pt x="970" y="66"/>
                  <a:pt x="973" y="64"/>
                </a:cubicBezTo>
                <a:cubicBezTo>
                  <a:pt x="1096" y="276"/>
                  <a:pt x="1096" y="276"/>
                  <a:pt x="1096" y="276"/>
                </a:cubicBezTo>
                <a:cubicBezTo>
                  <a:pt x="1088" y="282"/>
                  <a:pt x="1083" y="291"/>
                  <a:pt x="1083" y="302"/>
                </a:cubicBezTo>
                <a:cubicBezTo>
                  <a:pt x="1083" y="311"/>
                  <a:pt x="1088" y="320"/>
                  <a:pt x="1095" y="326"/>
                </a:cubicBezTo>
                <a:cubicBezTo>
                  <a:pt x="972" y="539"/>
                  <a:pt x="972" y="539"/>
                  <a:pt x="972" y="539"/>
                </a:cubicBezTo>
                <a:cubicBezTo>
                  <a:pt x="969" y="538"/>
                  <a:pt x="965" y="537"/>
                  <a:pt x="961" y="537"/>
                </a:cubicBezTo>
                <a:cubicBezTo>
                  <a:pt x="945" y="537"/>
                  <a:pt x="932" y="548"/>
                  <a:pt x="929" y="564"/>
                </a:cubicBezTo>
                <a:cubicBezTo>
                  <a:pt x="685" y="564"/>
                  <a:pt x="685" y="564"/>
                  <a:pt x="685" y="564"/>
                </a:cubicBezTo>
                <a:cubicBezTo>
                  <a:pt x="682" y="548"/>
                  <a:pt x="669" y="537"/>
                  <a:pt x="653" y="537"/>
                </a:cubicBezTo>
                <a:cubicBezTo>
                  <a:pt x="634" y="537"/>
                  <a:pt x="619" y="552"/>
                  <a:pt x="619" y="570"/>
                </a:cubicBezTo>
                <a:cubicBezTo>
                  <a:pt x="619" y="580"/>
                  <a:pt x="624" y="589"/>
                  <a:pt x="631" y="595"/>
                </a:cubicBezTo>
                <a:cubicBezTo>
                  <a:pt x="507" y="809"/>
                  <a:pt x="507" y="809"/>
                  <a:pt x="507" y="809"/>
                </a:cubicBezTo>
                <a:cubicBezTo>
                  <a:pt x="504" y="808"/>
                  <a:pt x="501" y="808"/>
                  <a:pt x="497" y="808"/>
                </a:cubicBezTo>
                <a:cubicBezTo>
                  <a:pt x="481" y="808"/>
                  <a:pt x="468" y="819"/>
                  <a:pt x="465" y="835"/>
                </a:cubicBezTo>
                <a:cubicBezTo>
                  <a:pt x="221" y="835"/>
                  <a:pt x="221" y="835"/>
                  <a:pt x="221" y="835"/>
                </a:cubicBezTo>
                <a:cubicBezTo>
                  <a:pt x="218" y="819"/>
                  <a:pt x="205" y="808"/>
                  <a:pt x="189" y="808"/>
                </a:cubicBezTo>
                <a:cubicBezTo>
                  <a:pt x="185" y="808"/>
                  <a:pt x="181" y="809"/>
                  <a:pt x="178" y="810"/>
                </a:cubicBezTo>
                <a:cubicBezTo>
                  <a:pt x="56" y="597"/>
                  <a:pt x="56" y="597"/>
                  <a:pt x="56" y="597"/>
                </a:cubicBezTo>
                <a:cubicBezTo>
                  <a:pt x="62" y="591"/>
                  <a:pt x="67" y="583"/>
                  <a:pt x="67" y="573"/>
                </a:cubicBezTo>
                <a:cubicBezTo>
                  <a:pt x="67" y="554"/>
                  <a:pt x="52" y="539"/>
                  <a:pt x="33" y="539"/>
                </a:cubicBezTo>
                <a:cubicBezTo>
                  <a:pt x="15" y="539"/>
                  <a:pt x="0" y="554"/>
                  <a:pt x="0" y="573"/>
                </a:cubicBezTo>
                <a:cubicBezTo>
                  <a:pt x="0" y="591"/>
                  <a:pt x="15" y="606"/>
                  <a:pt x="33" y="606"/>
                </a:cubicBezTo>
                <a:cubicBezTo>
                  <a:pt x="38" y="606"/>
                  <a:pt x="42" y="605"/>
                  <a:pt x="45" y="604"/>
                </a:cubicBezTo>
                <a:cubicBezTo>
                  <a:pt x="168" y="815"/>
                  <a:pt x="168" y="815"/>
                  <a:pt x="168" y="815"/>
                </a:cubicBezTo>
                <a:cubicBezTo>
                  <a:pt x="160" y="822"/>
                  <a:pt x="155" y="831"/>
                  <a:pt x="155" y="841"/>
                </a:cubicBezTo>
                <a:cubicBezTo>
                  <a:pt x="155" y="851"/>
                  <a:pt x="160" y="860"/>
                  <a:pt x="167" y="866"/>
                </a:cubicBezTo>
                <a:cubicBezTo>
                  <a:pt x="44" y="1078"/>
                  <a:pt x="44" y="1078"/>
                  <a:pt x="44" y="1078"/>
                </a:cubicBezTo>
                <a:cubicBezTo>
                  <a:pt x="41" y="1077"/>
                  <a:pt x="37" y="1076"/>
                  <a:pt x="34" y="1076"/>
                </a:cubicBezTo>
                <a:cubicBezTo>
                  <a:pt x="15" y="1076"/>
                  <a:pt x="0" y="1091"/>
                  <a:pt x="0" y="1110"/>
                </a:cubicBezTo>
                <a:cubicBezTo>
                  <a:pt x="0" y="1128"/>
                  <a:pt x="15" y="1143"/>
                  <a:pt x="34" y="1143"/>
                </a:cubicBezTo>
                <a:cubicBezTo>
                  <a:pt x="52" y="1143"/>
                  <a:pt x="67" y="1128"/>
                  <a:pt x="67" y="1110"/>
                </a:cubicBezTo>
                <a:cubicBezTo>
                  <a:pt x="67" y="1099"/>
                  <a:pt x="62" y="1090"/>
                  <a:pt x="55" y="1084"/>
                </a:cubicBezTo>
                <a:cubicBezTo>
                  <a:pt x="177" y="872"/>
                  <a:pt x="177" y="872"/>
                  <a:pt x="177" y="872"/>
                </a:cubicBezTo>
                <a:cubicBezTo>
                  <a:pt x="181" y="874"/>
                  <a:pt x="185" y="874"/>
                  <a:pt x="189" y="874"/>
                </a:cubicBezTo>
                <a:cubicBezTo>
                  <a:pt x="205" y="874"/>
                  <a:pt x="219" y="862"/>
                  <a:pt x="222" y="846"/>
                </a:cubicBezTo>
                <a:cubicBezTo>
                  <a:pt x="465" y="846"/>
                  <a:pt x="465" y="846"/>
                  <a:pt x="465" y="846"/>
                </a:cubicBezTo>
                <a:cubicBezTo>
                  <a:pt x="467" y="862"/>
                  <a:pt x="481" y="874"/>
                  <a:pt x="497" y="874"/>
                </a:cubicBezTo>
                <a:cubicBezTo>
                  <a:pt x="502" y="874"/>
                  <a:pt x="506" y="874"/>
                  <a:pt x="509" y="872"/>
                </a:cubicBezTo>
                <a:cubicBezTo>
                  <a:pt x="631" y="1082"/>
                  <a:pt x="631" y="1082"/>
                  <a:pt x="631" y="1082"/>
                </a:cubicBezTo>
                <a:cubicBezTo>
                  <a:pt x="624" y="1089"/>
                  <a:pt x="619" y="1097"/>
                  <a:pt x="619" y="1107"/>
                </a:cubicBezTo>
                <a:cubicBezTo>
                  <a:pt x="619" y="1117"/>
                  <a:pt x="624" y="1126"/>
                  <a:pt x="631" y="1132"/>
                </a:cubicBezTo>
                <a:cubicBezTo>
                  <a:pt x="508" y="1344"/>
                  <a:pt x="508" y="1344"/>
                  <a:pt x="508" y="1344"/>
                </a:cubicBezTo>
                <a:cubicBezTo>
                  <a:pt x="505" y="1343"/>
                  <a:pt x="501" y="1343"/>
                  <a:pt x="497" y="1343"/>
                </a:cubicBezTo>
                <a:cubicBezTo>
                  <a:pt x="481" y="1343"/>
                  <a:pt x="467" y="1355"/>
                  <a:pt x="465" y="1371"/>
                </a:cubicBezTo>
                <a:cubicBezTo>
                  <a:pt x="222" y="1371"/>
                  <a:pt x="222" y="1371"/>
                  <a:pt x="222" y="1371"/>
                </a:cubicBezTo>
                <a:cubicBezTo>
                  <a:pt x="219" y="1355"/>
                  <a:pt x="205" y="1343"/>
                  <a:pt x="189" y="1343"/>
                </a:cubicBezTo>
                <a:cubicBezTo>
                  <a:pt x="170" y="1343"/>
                  <a:pt x="155" y="1358"/>
                  <a:pt x="155" y="1376"/>
                </a:cubicBezTo>
                <a:cubicBezTo>
                  <a:pt x="155" y="1386"/>
                  <a:pt x="160" y="1395"/>
                  <a:pt x="167" y="1401"/>
                </a:cubicBezTo>
                <a:cubicBezTo>
                  <a:pt x="44" y="1613"/>
                  <a:pt x="44" y="1613"/>
                  <a:pt x="44" y="1613"/>
                </a:cubicBezTo>
                <a:cubicBezTo>
                  <a:pt x="41" y="1612"/>
                  <a:pt x="37" y="1611"/>
                  <a:pt x="33" y="1611"/>
                </a:cubicBezTo>
                <a:cubicBezTo>
                  <a:pt x="15" y="1611"/>
                  <a:pt x="0" y="1626"/>
                  <a:pt x="0" y="1645"/>
                </a:cubicBezTo>
                <a:cubicBezTo>
                  <a:pt x="0" y="1663"/>
                  <a:pt x="15" y="1678"/>
                  <a:pt x="33" y="1678"/>
                </a:cubicBezTo>
                <a:cubicBezTo>
                  <a:pt x="52" y="1678"/>
                  <a:pt x="67" y="1663"/>
                  <a:pt x="67" y="1645"/>
                </a:cubicBezTo>
                <a:cubicBezTo>
                  <a:pt x="67" y="1634"/>
                  <a:pt x="62" y="1625"/>
                  <a:pt x="54" y="1619"/>
                </a:cubicBezTo>
                <a:cubicBezTo>
                  <a:pt x="177" y="1407"/>
                  <a:pt x="177" y="1407"/>
                  <a:pt x="177" y="1407"/>
                </a:cubicBezTo>
                <a:cubicBezTo>
                  <a:pt x="180" y="1408"/>
                  <a:pt x="184" y="1409"/>
                  <a:pt x="189" y="1409"/>
                </a:cubicBezTo>
                <a:cubicBezTo>
                  <a:pt x="205" y="1409"/>
                  <a:pt x="218" y="1398"/>
                  <a:pt x="221" y="1383"/>
                </a:cubicBezTo>
                <a:cubicBezTo>
                  <a:pt x="465" y="1383"/>
                  <a:pt x="465" y="1383"/>
                  <a:pt x="465" y="1383"/>
                </a:cubicBezTo>
                <a:cubicBezTo>
                  <a:pt x="468" y="1398"/>
                  <a:pt x="481" y="1409"/>
                  <a:pt x="497" y="1409"/>
                </a:cubicBezTo>
                <a:cubicBezTo>
                  <a:pt x="502" y="1409"/>
                  <a:pt x="505" y="1408"/>
                  <a:pt x="509" y="1407"/>
                </a:cubicBezTo>
                <a:cubicBezTo>
                  <a:pt x="631" y="1618"/>
                  <a:pt x="631" y="1618"/>
                  <a:pt x="631" y="1618"/>
                </a:cubicBezTo>
                <a:cubicBezTo>
                  <a:pt x="624" y="1624"/>
                  <a:pt x="619" y="1632"/>
                  <a:pt x="619" y="1642"/>
                </a:cubicBezTo>
                <a:cubicBezTo>
                  <a:pt x="619" y="1661"/>
                  <a:pt x="634" y="1676"/>
                  <a:pt x="653" y="1676"/>
                </a:cubicBezTo>
                <a:cubicBezTo>
                  <a:pt x="669" y="1676"/>
                  <a:pt x="682" y="1664"/>
                  <a:pt x="685" y="1649"/>
                </a:cubicBezTo>
                <a:cubicBezTo>
                  <a:pt x="928" y="1649"/>
                  <a:pt x="928" y="1649"/>
                  <a:pt x="928" y="1649"/>
                </a:cubicBezTo>
                <a:cubicBezTo>
                  <a:pt x="932" y="1664"/>
                  <a:pt x="945" y="1675"/>
                  <a:pt x="961" y="1675"/>
                </a:cubicBezTo>
                <a:cubicBezTo>
                  <a:pt x="965" y="1675"/>
                  <a:pt x="969" y="1675"/>
                  <a:pt x="973" y="1673"/>
                </a:cubicBezTo>
                <a:cubicBezTo>
                  <a:pt x="1094" y="1884"/>
                  <a:pt x="1094" y="1884"/>
                  <a:pt x="1094" y="1884"/>
                </a:cubicBezTo>
                <a:cubicBezTo>
                  <a:pt x="1087" y="1890"/>
                  <a:pt x="1083" y="1899"/>
                  <a:pt x="1083" y="1909"/>
                </a:cubicBezTo>
                <a:cubicBezTo>
                  <a:pt x="1083" y="1927"/>
                  <a:pt x="1098" y="1942"/>
                  <a:pt x="1116" y="1942"/>
                </a:cubicBezTo>
                <a:cubicBezTo>
                  <a:pt x="1132" y="1942"/>
                  <a:pt x="1146" y="1930"/>
                  <a:pt x="1149" y="1915"/>
                </a:cubicBezTo>
                <a:cubicBezTo>
                  <a:pt x="1392" y="1915"/>
                  <a:pt x="1392" y="1915"/>
                  <a:pt x="1392" y="1915"/>
                </a:cubicBezTo>
                <a:cubicBezTo>
                  <a:pt x="1395" y="1930"/>
                  <a:pt x="1409" y="1942"/>
                  <a:pt x="1425" y="1942"/>
                </a:cubicBezTo>
                <a:cubicBezTo>
                  <a:pt x="1429" y="1942"/>
                  <a:pt x="1432" y="1941"/>
                  <a:pt x="1435" y="1940"/>
                </a:cubicBezTo>
                <a:cubicBezTo>
                  <a:pt x="1558" y="2152"/>
                  <a:pt x="1558" y="2152"/>
                  <a:pt x="1558" y="2152"/>
                </a:cubicBezTo>
                <a:cubicBezTo>
                  <a:pt x="1551" y="2158"/>
                  <a:pt x="1547" y="2167"/>
                  <a:pt x="1547" y="2177"/>
                </a:cubicBezTo>
                <a:cubicBezTo>
                  <a:pt x="1547" y="2187"/>
                  <a:pt x="1551" y="2196"/>
                  <a:pt x="1558" y="2202"/>
                </a:cubicBezTo>
                <a:cubicBezTo>
                  <a:pt x="1435" y="2414"/>
                  <a:pt x="1435" y="2414"/>
                  <a:pt x="1435" y="2414"/>
                </a:cubicBezTo>
                <a:cubicBezTo>
                  <a:pt x="1432" y="2413"/>
                  <a:pt x="1428" y="2412"/>
                  <a:pt x="1425" y="2412"/>
                </a:cubicBezTo>
                <a:cubicBezTo>
                  <a:pt x="1406" y="2412"/>
                  <a:pt x="1391" y="2427"/>
                  <a:pt x="1391" y="2445"/>
                </a:cubicBezTo>
                <a:cubicBezTo>
                  <a:pt x="1391" y="2464"/>
                  <a:pt x="1406" y="2479"/>
                  <a:pt x="1425" y="2479"/>
                </a:cubicBezTo>
                <a:cubicBezTo>
                  <a:pt x="1429" y="2479"/>
                  <a:pt x="1433" y="2478"/>
                  <a:pt x="1436" y="2477"/>
                </a:cubicBezTo>
                <a:cubicBezTo>
                  <a:pt x="1558" y="2687"/>
                  <a:pt x="1558" y="2687"/>
                  <a:pt x="1558" y="2687"/>
                </a:cubicBezTo>
                <a:cubicBezTo>
                  <a:pt x="1551" y="2693"/>
                  <a:pt x="1547" y="2702"/>
                  <a:pt x="1547" y="2712"/>
                </a:cubicBezTo>
                <a:cubicBezTo>
                  <a:pt x="1547" y="2730"/>
                  <a:pt x="1562" y="2745"/>
                  <a:pt x="1580" y="2745"/>
                </a:cubicBezTo>
                <a:cubicBezTo>
                  <a:pt x="1598" y="2745"/>
                  <a:pt x="1613" y="2730"/>
                  <a:pt x="1613" y="2712"/>
                </a:cubicBezTo>
                <a:cubicBezTo>
                  <a:pt x="1613" y="2693"/>
                  <a:pt x="1598" y="2678"/>
                  <a:pt x="1580" y="2678"/>
                </a:cubicBezTo>
                <a:cubicBezTo>
                  <a:pt x="1576" y="2678"/>
                  <a:pt x="1572" y="2679"/>
                  <a:pt x="1568" y="2681"/>
                </a:cubicBezTo>
                <a:cubicBezTo>
                  <a:pt x="1446" y="2470"/>
                  <a:pt x="1446" y="2470"/>
                  <a:pt x="1446" y="2470"/>
                </a:cubicBezTo>
                <a:cubicBezTo>
                  <a:pt x="1453" y="2464"/>
                  <a:pt x="1458" y="2455"/>
                  <a:pt x="1458" y="2445"/>
                </a:cubicBezTo>
                <a:cubicBezTo>
                  <a:pt x="1458" y="2435"/>
                  <a:pt x="1453" y="2426"/>
                  <a:pt x="1446" y="2420"/>
                </a:cubicBezTo>
                <a:cubicBezTo>
                  <a:pt x="1568" y="2208"/>
                  <a:pt x="1568" y="2208"/>
                  <a:pt x="1568" y="2208"/>
                </a:cubicBezTo>
                <a:cubicBezTo>
                  <a:pt x="1572" y="2209"/>
                  <a:pt x="1576" y="2210"/>
                  <a:pt x="1580" y="2210"/>
                </a:cubicBezTo>
                <a:cubicBezTo>
                  <a:pt x="1596" y="2210"/>
                  <a:pt x="1610" y="2198"/>
                  <a:pt x="1613" y="2182"/>
                </a:cubicBezTo>
                <a:cubicBezTo>
                  <a:pt x="1856" y="2182"/>
                  <a:pt x="1856" y="2182"/>
                  <a:pt x="1856" y="2182"/>
                </a:cubicBezTo>
                <a:cubicBezTo>
                  <a:pt x="1858" y="2198"/>
                  <a:pt x="1872" y="2210"/>
                  <a:pt x="1888" y="2210"/>
                </a:cubicBezTo>
                <a:cubicBezTo>
                  <a:pt x="1893" y="2210"/>
                  <a:pt x="1897" y="2209"/>
                  <a:pt x="1900" y="2208"/>
                </a:cubicBezTo>
                <a:cubicBezTo>
                  <a:pt x="2023" y="2420"/>
                  <a:pt x="2023" y="2420"/>
                  <a:pt x="2023" y="2420"/>
                </a:cubicBezTo>
                <a:cubicBezTo>
                  <a:pt x="2015" y="2426"/>
                  <a:pt x="2010" y="2435"/>
                  <a:pt x="2010" y="2445"/>
                </a:cubicBezTo>
                <a:cubicBezTo>
                  <a:pt x="2010" y="2464"/>
                  <a:pt x="2025" y="2479"/>
                  <a:pt x="2044" y="2479"/>
                </a:cubicBezTo>
                <a:cubicBezTo>
                  <a:pt x="2062" y="2479"/>
                  <a:pt x="2077" y="2464"/>
                  <a:pt x="2077" y="2445"/>
                </a:cubicBezTo>
                <a:cubicBezTo>
                  <a:pt x="2077" y="2427"/>
                  <a:pt x="2062" y="2412"/>
                  <a:pt x="2044" y="2412"/>
                </a:cubicBezTo>
                <a:cubicBezTo>
                  <a:pt x="2040" y="2412"/>
                  <a:pt x="2036" y="2413"/>
                  <a:pt x="2033" y="2414"/>
                </a:cubicBezTo>
                <a:cubicBezTo>
                  <a:pt x="1911" y="2202"/>
                  <a:pt x="1911" y="2202"/>
                  <a:pt x="1911" y="2202"/>
                </a:cubicBezTo>
                <a:cubicBezTo>
                  <a:pt x="1917" y="2196"/>
                  <a:pt x="1922" y="2187"/>
                  <a:pt x="1922" y="2177"/>
                </a:cubicBezTo>
                <a:cubicBezTo>
                  <a:pt x="1922" y="2167"/>
                  <a:pt x="1917" y="2158"/>
                  <a:pt x="1911" y="2152"/>
                </a:cubicBezTo>
                <a:cubicBezTo>
                  <a:pt x="2033" y="1940"/>
                  <a:pt x="2033" y="1940"/>
                  <a:pt x="2033" y="1940"/>
                </a:cubicBezTo>
                <a:cubicBezTo>
                  <a:pt x="2037" y="1941"/>
                  <a:pt x="2040" y="1942"/>
                  <a:pt x="2044" y="1942"/>
                </a:cubicBezTo>
                <a:cubicBezTo>
                  <a:pt x="2060" y="1942"/>
                  <a:pt x="2073" y="1930"/>
                  <a:pt x="2077" y="1915"/>
                </a:cubicBezTo>
                <a:cubicBezTo>
                  <a:pt x="2320" y="1915"/>
                  <a:pt x="2320" y="1915"/>
                  <a:pt x="2320" y="1915"/>
                </a:cubicBezTo>
                <a:cubicBezTo>
                  <a:pt x="2323" y="1930"/>
                  <a:pt x="2336" y="1942"/>
                  <a:pt x="2352" y="1942"/>
                </a:cubicBezTo>
                <a:cubicBezTo>
                  <a:pt x="2371" y="1942"/>
                  <a:pt x="2386" y="1927"/>
                  <a:pt x="2386" y="1909"/>
                </a:cubicBezTo>
                <a:cubicBezTo>
                  <a:pt x="2386" y="1890"/>
                  <a:pt x="2371" y="1875"/>
                  <a:pt x="2352" y="1875"/>
                </a:cubicBezTo>
                <a:cubicBezTo>
                  <a:pt x="2336" y="1875"/>
                  <a:pt x="2322" y="1887"/>
                  <a:pt x="2320" y="1903"/>
                </a:cubicBezTo>
                <a:cubicBezTo>
                  <a:pt x="2077" y="1903"/>
                  <a:pt x="2077" y="1903"/>
                  <a:pt x="2077" y="1903"/>
                </a:cubicBezTo>
                <a:cubicBezTo>
                  <a:pt x="2074" y="1887"/>
                  <a:pt x="2060" y="1875"/>
                  <a:pt x="2044" y="1875"/>
                </a:cubicBezTo>
                <a:cubicBezTo>
                  <a:pt x="2040" y="1875"/>
                  <a:pt x="2036" y="1876"/>
                  <a:pt x="2032" y="1877"/>
                </a:cubicBezTo>
                <a:cubicBezTo>
                  <a:pt x="1910" y="1667"/>
                  <a:pt x="1910" y="1667"/>
                  <a:pt x="1910" y="1667"/>
                </a:cubicBezTo>
                <a:cubicBezTo>
                  <a:pt x="1917" y="1661"/>
                  <a:pt x="1922" y="1652"/>
                  <a:pt x="1922" y="1642"/>
                </a:cubicBezTo>
                <a:cubicBezTo>
                  <a:pt x="1922" y="1632"/>
                  <a:pt x="1917" y="1623"/>
                  <a:pt x="1910" y="1616"/>
                </a:cubicBezTo>
                <a:cubicBezTo>
                  <a:pt x="2032" y="1405"/>
                  <a:pt x="2032" y="1405"/>
                  <a:pt x="2032" y="1405"/>
                </a:cubicBezTo>
                <a:cubicBezTo>
                  <a:pt x="2036" y="1406"/>
                  <a:pt x="2040" y="1407"/>
                  <a:pt x="2044" y="1407"/>
                </a:cubicBezTo>
                <a:cubicBezTo>
                  <a:pt x="2060" y="1407"/>
                  <a:pt x="2074" y="1395"/>
                  <a:pt x="2077" y="1379"/>
                </a:cubicBezTo>
                <a:cubicBezTo>
                  <a:pt x="2320" y="1379"/>
                  <a:pt x="2320" y="1379"/>
                  <a:pt x="2320" y="1379"/>
                </a:cubicBezTo>
                <a:cubicBezTo>
                  <a:pt x="2322" y="1395"/>
                  <a:pt x="2336" y="1407"/>
                  <a:pt x="2352" y="1407"/>
                </a:cubicBezTo>
                <a:cubicBezTo>
                  <a:pt x="2357" y="1407"/>
                  <a:pt x="2361" y="1406"/>
                  <a:pt x="2364" y="1405"/>
                </a:cubicBezTo>
                <a:cubicBezTo>
                  <a:pt x="2487" y="1616"/>
                  <a:pt x="2487" y="1616"/>
                  <a:pt x="2487" y="1616"/>
                </a:cubicBezTo>
                <a:cubicBezTo>
                  <a:pt x="2479" y="1623"/>
                  <a:pt x="2474" y="1632"/>
                  <a:pt x="2474" y="1642"/>
                </a:cubicBezTo>
                <a:cubicBezTo>
                  <a:pt x="2474" y="1661"/>
                  <a:pt x="2489" y="1675"/>
                  <a:pt x="2508" y="1675"/>
                </a:cubicBezTo>
                <a:cubicBezTo>
                  <a:pt x="2526" y="1675"/>
                  <a:pt x="2541" y="1661"/>
                  <a:pt x="2541" y="1642"/>
                </a:cubicBezTo>
                <a:cubicBezTo>
                  <a:pt x="2541" y="1624"/>
                  <a:pt x="2526" y="1609"/>
                  <a:pt x="2508" y="1609"/>
                </a:cubicBezTo>
                <a:close/>
                <a:moveTo>
                  <a:pt x="1104" y="870"/>
                </a:moveTo>
                <a:cubicBezTo>
                  <a:pt x="1108" y="871"/>
                  <a:pt x="1112" y="872"/>
                  <a:pt x="1116" y="872"/>
                </a:cubicBezTo>
                <a:cubicBezTo>
                  <a:pt x="1133" y="872"/>
                  <a:pt x="1147" y="860"/>
                  <a:pt x="1149" y="844"/>
                </a:cubicBezTo>
                <a:cubicBezTo>
                  <a:pt x="1392" y="844"/>
                  <a:pt x="1392" y="844"/>
                  <a:pt x="1392" y="844"/>
                </a:cubicBezTo>
                <a:cubicBezTo>
                  <a:pt x="1395" y="860"/>
                  <a:pt x="1408" y="872"/>
                  <a:pt x="1425" y="872"/>
                </a:cubicBezTo>
                <a:cubicBezTo>
                  <a:pt x="1429" y="872"/>
                  <a:pt x="1433" y="871"/>
                  <a:pt x="1437" y="870"/>
                </a:cubicBezTo>
                <a:cubicBezTo>
                  <a:pt x="1558" y="1080"/>
                  <a:pt x="1558" y="1080"/>
                  <a:pt x="1558" y="1080"/>
                </a:cubicBezTo>
                <a:cubicBezTo>
                  <a:pt x="1551" y="1086"/>
                  <a:pt x="1547" y="1095"/>
                  <a:pt x="1547" y="1105"/>
                </a:cubicBezTo>
                <a:cubicBezTo>
                  <a:pt x="1547" y="1115"/>
                  <a:pt x="1551" y="1124"/>
                  <a:pt x="1558" y="1130"/>
                </a:cubicBezTo>
                <a:cubicBezTo>
                  <a:pt x="1435" y="1342"/>
                  <a:pt x="1435" y="1342"/>
                  <a:pt x="1435" y="1342"/>
                </a:cubicBezTo>
                <a:cubicBezTo>
                  <a:pt x="1432" y="1341"/>
                  <a:pt x="1429" y="1340"/>
                  <a:pt x="1425" y="1340"/>
                </a:cubicBezTo>
                <a:cubicBezTo>
                  <a:pt x="1409" y="1340"/>
                  <a:pt x="1395" y="1352"/>
                  <a:pt x="1392" y="1367"/>
                </a:cubicBezTo>
                <a:cubicBezTo>
                  <a:pt x="1149" y="1367"/>
                  <a:pt x="1149" y="1367"/>
                  <a:pt x="1149" y="1367"/>
                </a:cubicBezTo>
                <a:cubicBezTo>
                  <a:pt x="1146" y="1352"/>
                  <a:pt x="1132" y="1340"/>
                  <a:pt x="1116" y="1340"/>
                </a:cubicBezTo>
                <a:cubicBezTo>
                  <a:pt x="1112" y="1340"/>
                  <a:pt x="1108" y="1341"/>
                  <a:pt x="1104" y="1343"/>
                </a:cubicBezTo>
                <a:cubicBezTo>
                  <a:pt x="983" y="1133"/>
                  <a:pt x="983" y="1133"/>
                  <a:pt x="983" y="1133"/>
                </a:cubicBezTo>
                <a:cubicBezTo>
                  <a:pt x="990" y="1126"/>
                  <a:pt x="995" y="1117"/>
                  <a:pt x="995" y="1107"/>
                </a:cubicBezTo>
                <a:cubicBezTo>
                  <a:pt x="995" y="1097"/>
                  <a:pt x="990" y="1088"/>
                  <a:pt x="982" y="1082"/>
                </a:cubicBezTo>
                <a:lnTo>
                  <a:pt x="1104" y="870"/>
                </a:lnTo>
                <a:close/>
                <a:moveTo>
                  <a:pt x="519" y="1401"/>
                </a:moveTo>
                <a:cubicBezTo>
                  <a:pt x="526" y="1395"/>
                  <a:pt x="531" y="1386"/>
                  <a:pt x="531" y="1376"/>
                </a:cubicBezTo>
                <a:cubicBezTo>
                  <a:pt x="531" y="1366"/>
                  <a:pt x="526" y="1356"/>
                  <a:pt x="518" y="1350"/>
                </a:cubicBezTo>
                <a:cubicBezTo>
                  <a:pt x="641" y="1138"/>
                  <a:pt x="641" y="1138"/>
                  <a:pt x="641" y="1138"/>
                </a:cubicBezTo>
                <a:cubicBezTo>
                  <a:pt x="644" y="1140"/>
                  <a:pt x="648" y="1141"/>
                  <a:pt x="653" y="1141"/>
                </a:cubicBezTo>
                <a:cubicBezTo>
                  <a:pt x="669" y="1141"/>
                  <a:pt x="683" y="1129"/>
                  <a:pt x="686" y="1113"/>
                </a:cubicBezTo>
                <a:cubicBezTo>
                  <a:pt x="928" y="1113"/>
                  <a:pt x="928" y="1113"/>
                  <a:pt x="928" y="1113"/>
                </a:cubicBezTo>
                <a:cubicBezTo>
                  <a:pt x="931" y="1129"/>
                  <a:pt x="945" y="1141"/>
                  <a:pt x="961" y="1141"/>
                </a:cubicBezTo>
                <a:cubicBezTo>
                  <a:pt x="965" y="1141"/>
                  <a:pt x="969" y="1140"/>
                  <a:pt x="973" y="1139"/>
                </a:cubicBezTo>
                <a:cubicBezTo>
                  <a:pt x="1094" y="1349"/>
                  <a:pt x="1094" y="1349"/>
                  <a:pt x="1094" y="1349"/>
                </a:cubicBezTo>
                <a:cubicBezTo>
                  <a:pt x="1087" y="1355"/>
                  <a:pt x="1083" y="1364"/>
                  <a:pt x="1083" y="1374"/>
                </a:cubicBezTo>
                <a:cubicBezTo>
                  <a:pt x="1083" y="1383"/>
                  <a:pt x="1087" y="1392"/>
                  <a:pt x="1094" y="1398"/>
                </a:cubicBezTo>
                <a:cubicBezTo>
                  <a:pt x="972" y="1611"/>
                  <a:pt x="972" y="1611"/>
                  <a:pt x="972" y="1611"/>
                </a:cubicBezTo>
                <a:cubicBezTo>
                  <a:pt x="968" y="1610"/>
                  <a:pt x="965" y="1609"/>
                  <a:pt x="961" y="1609"/>
                </a:cubicBezTo>
                <a:cubicBezTo>
                  <a:pt x="944" y="1609"/>
                  <a:pt x="931" y="1621"/>
                  <a:pt x="928" y="1637"/>
                </a:cubicBezTo>
                <a:cubicBezTo>
                  <a:pt x="686" y="1637"/>
                  <a:pt x="686" y="1637"/>
                  <a:pt x="686" y="1637"/>
                </a:cubicBezTo>
                <a:cubicBezTo>
                  <a:pt x="683" y="1621"/>
                  <a:pt x="669" y="1609"/>
                  <a:pt x="653" y="1609"/>
                </a:cubicBezTo>
                <a:cubicBezTo>
                  <a:pt x="648" y="1609"/>
                  <a:pt x="644" y="1610"/>
                  <a:pt x="641" y="1611"/>
                </a:cubicBezTo>
                <a:lnTo>
                  <a:pt x="519" y="1401"/>
                </a:lnTo>
                <a:close/>
                <a:moveTo>
                  <a:pt x="983" y="1667"/>
                </a:moveTo>
                <a:cubicBezTo>
                  <a:pt x="990" y="1661"/>
                  <a:pt x="994" y="1652"/>
                  <a:pt x="994" y="1642"/>
                </a:cubicBezTo>
                <a:cubicBezTo>
                  <a:pt x="994" y="1632"/>
                  <a:pt x="989" y="1623"/>
                  <a:pt x="982" y="1616"/>
                </a:cubicBezTo>
                <a:cubicBezTo>
                  <a:pt x="1104" y="1405"/>
                  <a:pt x="1104" y="1405"/>
                  <a:pt x="1104" y="1405"/>
                </a:cubicBezTo>
                <a:cubicBezTo>
                  <a:pt x="1108" y="1406"/>
                  <a:pt x="1112" y="1407"/>
                  <a:pt x="1116" y="1407"/>
                </a:cubicBezTo>
                <a:cubicBezTo>
                  <a:pt x="1133" y="1407"/>
                  <a:pt x="1147" y="1395"/>
                  <a:pt x="1149" y="1379"/>
                </a:cubicBezTo>
                <a:cubicBezTo>
                  <a:pt x="1392" y="1379"/>
                  <a:pt x="1392" y="1379"/>
                  <a:pt x="1392" y="1379"/>
                </a:cubicBezTo>
                <a:cubicBezTo>
                  <a:pt x="1394" y="1395"/>
                  <a:pt x="1408" y="1407"/>
                  <a:pt x="1425" y="1407"/>
                </a:cubicBezTo>
                <a:cubicBezTo>
                  <a:pt x="1429" y="1407"/>
                  <a:pt x="1433" y="1406"/>
                  <a:pt x="1437" y="1405"/>
                </a:cubicBezTo>
                <a:cubicBezTo>
                  <a:pt x="1559" y="1616"/>
                  <a:pt x="1559" y="1616"/>
                  <a:pt x="1559" y="1616"/>
                </a:cubicBezTo>
                <a:cubicBezTo>
                  <a:pt x="1552" y="1623"/>
                  <a:pt x="1547" y="1632"/>
                  <a:pt x="1547" y="1642"/>
                </a:cubicBezTo>
                <a:cubicBezTo>
                  <a:pt x="1547" y="1652"/>
                  <a:pt x="1551" y="1661"/>
                  <a:pt x="1558" y="1667"/>
                </a:cubicBezTo>
                <a:cubicBezTo>
                  <a:pt x="1436" y="1877"/>
                  <a:pt x="1436" y="1877"/>
                  <a:pt x="1436" y="1877"/>
                </a:cubicBezTo>
                <a:cubicBezTo>
                  <a:pt x="1433" y="1876"/>
                  <a:pt x="1429" y="1875"/>
                  <a:pt x="1425" y="1875"/>
                </a:cubicBezTo>
                <a:cubicBezTo>
                  <a:pt x="1408" y="1875"/>
                  <a:pt x="1394" y="1887"/>
                  <a:pt x="1392" y="1903"/>
                </a:cubicBezTo>
                <a:cubicBezTo>
                  <a:pt x="1149" y="1903"/>
                  <a:pt x="1149" y="1903"/>
                  <a:pt x="1149" y="1903"/>
                </a:cubicBezTo>
                <a:cubicBezTo>
                  <a:pt x="1147" y="1887"/>
                  <a:pt x="1133" y="1875"/>
                  <a:pt x="1116" y="1875"/>
                </a:cubicBezTo>
                <a:cubicBezTo>
                  <a:pt x="1112" y="1875"/>
                  <a:pt x="1108" y="1876"/>
                  <a:pt x="1104" y="1877"/>
                </a:cubicBezTo>
                <a:lnTo>
                  <a:pt x="983" y="1667"/>
                </a:lnTo>
                <a:close/>
                <a:moveTo>
                  <a:pt x="2022" y="1884"/>
                </a:moveTo>
                <a:cubicBezTo>
                  <a:pt x="2015" y="1890"/>
                  <a:pt x="2011" y="1899"/>
                  <a:pt x="2011" y="1909"/>
                </a:cubicBezTo>
                <a:cubicBezTo>
                  <a:pt x="2011" y="1919"/>
                  <a:pt x="2015" y="1928"/>
                  <a:pt x="2023" y="1934"/>
                </a:cubicBezTo>
                <a:cubicBezTo>
                  <a:pt x="1901" y="2146"/>
                  <a:pt x="1901" y="2146"/>
                  <a:pt x="1901" y="2146"/>
                </a:cubicBezTo>
                <a:cubicBezTo>
                  <a:pt x="1897" y="2144"/>
                  <a:pt x="1893" y="2144"/>
                  <a:pt x="1888" y="2144"/>
                </a:cubicBezTo>
                <a:cubicBezTo>
                  <a:pt x="1872" y="2144"/>
                  <a:pt x="1859" y="2155"/>
                  <a:pt x="1856" y="2170"/>
                </a:cubicBezTo>
                <a:cubicBezTo>
                  <a:pt x="1613" y="2170"/>
                  <a:pt x="1613" y="2170"/>
                  <a:pt x="1613" y="2170"/>
                </a:cubicBezTo>
                <a:cubicBezTo>
                  <a:pt x="1609" y="2155"/>
                  <a:pt x="1596" y="2144"/>
                  <a:pt x="1580" y="2144"/>
                </a:cubicBezTo>
                <a:cubicBezTo>
                  <a:pt x="1576" y="2144"/>
                  <a:pt x="1572" y="2144"/>
                  <a:pt x="1568" y="2146"/>
                </a:cubicBezTo>
                <a:cubicBezTo>
                  <a:pt x="1446" y="1934"/>
                  <a:pt x="1446" y="1934"/>
                  <a:pt x="1446" y="1934"/>
                </a:cubicBezTo>
                <a:cubicBezTo>
                  <a:pt x="1453" y="1928"/>
                  <a:pt x="1458" y="1919"/>
                  <a:pt x="1458" y="1909"/>
                </a:cubicBezTo>
                <a:cubicBezTo>
                  <a:pt x="1458" y="1899"/>
                  <a:pt x="1454" y="1890"/>
                  <a:pt x="1447" y="1883"/>
                </a:cubicBezTo>
                <a:cubicBezTo>
                  <a:pt x="1568" y="1673"/>
                  <a:pt x="1568" y="1673"/>
                  <a:pt x="1568" y="1673"/>
                </a:cubicBezTo>
                <a:cubicBezTo>
                  <a:pt x="1572" y="1675"/>
                  <a:pt x="1576" y="1675"/>
                  <a:pt x="1580" y="1675"/>
                </a:cubicBezTo>
                <a:cubicBezTo>
                  <a:pt x="1597" y="1675"/>
                  <a:pt x="1611" y="1663"/>
                  <a:pt x="1613" y="1647"/>
                </a:cubicBezTo>
                <a:cubicBezTo>
                  <a:pt x="1856" y="1647"/>
                  <a:pt x="1856" y="1647"/>
                  <a:pt x="1856" y="1647"/>
                </a:cubicBezTo>
                <a:cubicBezTo>
                  <a:pt x="1858" y="1663"/>
                  <a:pt x="1872" y="1675"/>
                  <a:pt x="1889" y="1675"/>
                </a:cubicBezTo>
                <a:cubicBezTo>
                  <a:pt x="1893" y="1675"/>
                  <a:pt x="1897" y="1675"/>
                  <a:pt x="1900" y="1673"/>
                </a:cubicBezTo>
                <a:lnTo>
                  <a:pt x="2022" y="1884"/>
                </a:lnTo>
                <a:close/>
                <a:moveTo>
                  <a:pt x="1899" y="1611"/>
                </a:moveTo>
                <a:cubicBezTo>
                  <a:pt x="1896" y="1610"/>
                  <a:pt x="1892" y="1609"/>
                  <a:pt x="1889" y="1609"/>
                </a:cubicBezTo>
                <a:cubicBezTo>
                  <a:pt x="1872" y="1609"/>
                  <a:pt x="1859" y="1620"/>
                  <a:pt x="1856" y="1635"/>
                </a:cubicBezTo>
                <a:cubicBezTo>
                  <a:pt x="1613" y="1635"/>
                  <a:pt x="1613" y="1635"/>
                  <a:pt x="1613" y="1635"/>
                </a:cubicBezTo>
                <a:cubicBezTo>
                  <a:pt x="1610" y="1620"/>
                  <a:pt x="1596" y="1609"/>
                  <a:pt x="1580" y="1609"/>
                </a:cubicBezTo>
                <a:cubicBezTo>
                  <a:pt x="1576" y="1609"/>
                  <a:pt x="1573" y="1610"/>
                  <a:pt x="1570" y="1611"/>
                </a:cubicBezTo>
                <a:cubicBezTo>
                  <a:pt x="1447" y="1398"/>
                  <a:pt x="1447" y="1398"/>
                  <a:pt x="1447" y="1398"/>
                </a:cubicBezTo>
                <a:cubicBezTo>
                  <a:pt x="1454" y="1392"/>
                  <a:pt x="1458" y="1383"/>
                  <a:pt x="1458" y="1374"/>
                </a:cubicBezTo>
                <a:cubicBezTo>
                  <a:pt x="1458" y="1363"/>
                  <a:pt x="1453" y="1354"/>
                  <a:pt x="1446" y="1348"/>
                </a:cubicBezTo>
                <a:cubicBezTo>
                  <a:pt x="1568" y="1136"/>
                  <a:pt x="1568" y="1136"/>
                  <a:pt x="1568" y="1136"/>
                </a:cubicBezTo>
                <a:cubicBezTo>
                  <a:pt x="1572" y="1138"/>
                  <a:pt x="1576" y="1139"/>
                  <a:pt x="1580" y="1139"/>
                </a:cubicBezTo>
                <a:cubicBezTo>
                  <a:pt x="1597" y="1139"/>
                  <a:pt x="1611" y="1126"/>
                  <a:pt x="1613" y="1110"/>
                </a:cubicBezTo>
                <a:cubicBezTo>
                  <a:pt x="1856" y="1110"/>
                  <a:pt x="1856" y="1110"/>
                  <a:pt x="1856" y="1110"/>
                </a:cubicBezTo>
                <a:cubicBezTo>
                  <a:pt x="1858" y="1126"/>
                  <a:pt x="1872" y="1139"/>
                  <a:pt x="1889" y="1139"/>
                </a:cubicBezTo>
                <a:cubicBezTo>
                  <a:pt x="1893" y="1139"/>
                  <a:pt x="1897" y="1138"/>
                  <a:pt x="1901" y="1136"/>
                </a:cubicBezTo>
                <a:cubicBezTo>
                  <a:pt x="2023" y="1348"/>
                  <a:pt x="2023" y="1348"/>
                  <a:pt x="2023" y="1348"/>
                </a:cubicBezTo>
                <a:cubicBezTo>
                  <a:pt x="2015" y="1354"/>
                  <a:pt x="2011" y="1363"/>
                  <a:pt x="2011" y="1374"/>
                </a:cubicBezTo>
                <a:cubicBezTo>
                  <a:pt x="2011" y="1383"/>
                  <a:pt x="2015" y="1392"/>
                  <a:pt x="2022" y="1398"/>
                </a:cubicBezTo>
                <a:lnTo>
                  <a:pt x="1899" y="1611"/>
                </a:lnTo>
                <a:close/>
              </a:path>
            </a:pathLst>
          </a:custGeom>
          <a:solidFill>
            <a:schemeClr val="bg1">
              <a:lumMod val="95000"/>
              <a:alpha val="54000"/>
            </a:schemeClr>
          </a:solidFill>
          <a:ln>
            <a:noFill/>
          </a:ln>
        </p:spPr>
        <p:txBody>
          <a:bodyPr vert="horz" wrap="square" lIns="91440" tIns="45720" rIns="91440" bIns="45720" numCol="1" anchor="t" anchorCtr="0" compatLnSpc="1">
            <a:prstTxWarp prst="textNoShape">
              <a:avLst/>
            </a:prstTxWarp>
          </a:bodyPr>
          <a:lstStyle/>
          <a:p>
            <a:endParaRPr lang="en-ID"/>
          </a:p>
        </p:txBody>
      </p:sp>
      <p:sp>
        <p:nvSpPr>
          <p:cNvPr id="469" name="Shapes">
            <a:extLst>
              <a:ext uri="{FF2B5EF4-FFF2-40B4-BE49-F238E27FC236}">
                <a16:creationId xmlns:a16="http://schemas.microsoft.com/office/drawing/2014/main" id="{6C532012-A5D1-406F-B588-37B3D6D46666}"/>
              </a:ext>
            </a:extLst>
          </p:cNvPr>
          <p:cNvSpPr/>
          <p:nvPr/>
        </p:nvSpPr>
        <p:spPr>
          <a:xfrm rot="10800000" flipH="1">
            <a:off x="1" y="0"/>
            <a:ext cx="7842839" cy="5835330"/>
          </a:xfrm>
          <a:custGeom>
            <a:avLst/>
            <a:gdLst>
              <a:gd name="connsiteX0" fmla="*/ 1 w 7418546"/>
              <a:gd name="connsiteY0" fmla="*/ 0 h 5519642"/>
              <a:gd name="connsiteX1" fmla="*/ 12667 w 7418546"/>
              <a:gd name="connsiteY1" fmla="*/ 62737 h 5519642"/>
              <a:gd name="connsiteX2" fmla="*/ 818606 w 7418546"/>
              <a:gd name="connsiteY2" fmla="*/ 654603 h 5519642"/>
              <a:gd name="connsiteX3" fmla="*/ 1328159 w 7418546"/>
              <a:gd name="connsiteY3" fmla="*/ 1840800 h 5519642"/>
              <a:gd name="connsiteX4" fmla="*/ 1536212 w 7418546"/>
              <a:gd name="connsiteY4" fmla="*/ 2887254 h 5519642"/>
              <a:gd name="connsiteX5" fmla="*/ 2958407 w 7418546"/>
              <a:gd name="connsiteY5" fmla="*/ 3068545 h 5519642"/>
              <a:gd name="connsiteX6" fmla="*/ 4062568 w 7418546"/>
              <a:gd name="connsiteY6" fmla="*/ 3543242 h 5519642"/>
              <a:gd name="connsiteX7" fmla="*/ 4722949 w 7418546"/>
              <a:gd name="connsiteY7" fmla="*/ 3194749 h 5519642"/>
              <a:gd name="connsiteX8" fmla="*/ 5755852 w 7418546"/>
              <a:gd name="connsiteY8" fmla="*/ 3049636 h 5519642"/>
              <a:gd name="connsiteX9" fmla="*/ 7179203 w 7418546"/>
              <a:gd name="connsiteY9" fmla="*/ 5437590 h 5519642"/>
              <a:gd name="connsiteX10" fmla="*/ 7418546 w 7418546"/>
              <a:gd name="connsiteY10" fmla="*/ 5519642 h 5519642"/>
              <a:gd name="connsiteX11" fmla="*/ 0 w 7418546"/>
              <a:gd name="connsiteY11" fmla="*/ 5519642 h 5519642"/>
              <a:gd name="connsiteX12" fmla="*/ 0 w 7418546"/>
              <a:gd name="connsiteY12" fmla="*/ 4 h 5519642"/>
              <a:gd name="connsiteX13" fmla="*/ 1 w 7418546"/>
              <a:gd name="connsiteY13" fmla="*/ 0 h 551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18546" h="5519642">
                <a:moveTo>
                  <a:pt x="1" y="0"/>
                </a:moveTo>
                <a:lnTo>
                  <a:pt x="12667" y="62737"/>
                </a:lnTo>
                <a:cubicBezTo>
                  <a:pt x="308966" y="1449156"/>
                  <a:pt x="601578" y="344581"/>
                  <a:pt x="818606" y="654603"/>
                </a:cubicBezTo>
                <a:cubicBezTo>
                  <a:pt x="1042636" y="974627"/>
                  <a:pt x="646320" y="1351550"/>
                  <a:pt x="1328159" y="1840800"/>
                </a:cubicBezTo>
                <a:cubicBezTo>
                  <a:pt x="1549309" y="2158243"/>
                  <a:pt x="1264505" y="2682631"/>
                  <a:pt x="1536212" y="2887254"/>
                </a:cubicBezTo>
                <a:cubicBezTo>
                  <a:pt x="1807921" y="3091880"/>
                  <a:pt x="2537348" y="2959213"/>
                  <a:pt x="2958407" y="3068545"/>
                </a:cubicBezTo>
                <a:cubicBezTo>
                  <a:pt x="3379466" y="3177875"/>
                  <a:pt x="3752223" y="3500569"/>
                  <a:pt x="4062568" y="3543242"/>
                </a:cubicBezTo>
                <a:cubicBezTo>
                  <a:pt x="4639480" y="3585914"/>
                  <a:pt x="4297699" y="3133519"/>
                  <a:pt x="4722949" y="3194749"/>
                </a:cubicBezTo>
                <a:cubicBezTo>
                  <a:pt x="5148199" y="3255979"/>
                  <a:pt x="5203883" y="2633085"/>
                  <a:pt x="5755852" y="3049636"/>
                </a:cubicBezTo>
                <a:cubicBezTo>
                  <a:pt x="6256072" y="3427136"/>
                  <a:pt x="4832706" y="4577394"/>
                  <a:pt x="7179203" y="5437590"/>
                </a:cubicBezTo>
                <a:lnTo>
                  <a:pt x="7418546" y="5519642"/>
                </a:lnTo>
                <a:lnTo>
                  <a:pt x="0" y="5519642"/>
                </a:lnTo>
                <a:lnTo>
                  <a:pt x="0" y="4"/>
                </a:lnTo>
                <a:cubicBezTo>
                  <a:pt x="0" y="3"/>
                  <a:pt x="1" y="1"/>
                  <a:pt x="1" y="0"/>
                </a:cubicBez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 name="Grand Title">
            <a:extLst>
              <a:ext uri="{FF2B5EF4-FFF2-40B4-BE49-F238E27FC236}">
                <a16:creationId xmlns:a16="http://schemas.microsoft.com/office/drawing/2014/main" id="{F5E7D23D-2396-40E7-900E-2A63845112AC}"/>
              </a:ext>
            </a:extLst>
          </p:cNvPr>
          <p:cNvSpPr txBox="1"/>
          <p:nvPr/>
        </p:nvSpPr>
        <p:spPr>
          <a:xfrm>
            <a:off x="5115642" y="1007696"/>
            <a:ext cx="5980804" cy="2031325"/>
          </a:xfrm>
          <a:prstGeom prst="rect">
            <a:avLst/>
          </a:prstGeom>
          <a:noFill/>
        </p:spPr>
        <p:txBody>
          <a:bodyPr wrap="none" lIns="0" tIns="0" rIns="0" bIns="0" rtlCol="0" anchor="t" anchorCtr="0">
            <a:spAutoFit/>
          </a:bodyPr>
          <a:lstStyle/>
          <a:p>
            <a:pPr algn="r"/>
            <a:r>
              <a:rPr lang="en-US" sz="6600" b="1" dirty="0" err="1">
                <a:solidFill>
                  <a:schemeClr val="tx1">
                    <a:lumMod val="65000"/>
                    <a:lumOff val="35000"/>
                  </a:schemeClr>
                </a:solidFill>
                <a:latin typeface="Arial" panose="020B0604020202020204" pitchFamily="34" charset="0"/>
              </a:rPr>
              <a:t>Relever</a:t>
            </a:r>
            <a:r>
              <a:rPr lang="en-US" sz="6600" b="1" dirty="0">
                <a:solidFill>
                  <a:schemeClr val="tx1">
                    <a:lumMod val="65000"/>
                    <a:lumOff val="35000"/>
                  </a:schemeClr>
                </a:solidFill>
                <a:latin typeface="Arial" panose="020B0604020202020204" pitchFamily="34" charset="0"/>
              </a:rPr>
              <a:t> </a:t>
            </a:r>
            <a:r>
              <a:rPr lang="en-US" sz="6600" b="1" dirty="0" err="1">
                <a:solidFill>
                  <a:schemeClr val="tx1">
                    <a:lumMod val="65000"/>
                    <a:lumOff val="35000"/>
                  </a:schemeClr>
                </a:solidFill>
                <a:latin typeface="Arial" panose="020B0604020202020204" pitchFamily="34" charset="0"/>
              </a:rPr>
              <a:t>ce</a:t>
            </a:r>
            <a:r>
              <a:rPr lang="en-US" sz="6600" b="1" dirty="0">
                <a:solidFill>
                  <a:schemeClr val="tx1">
                    <a:lumMod val="65000"/>
                    <a:lumOff val="35000"/>
                  </a:schemeClr>
                </a:solidFill>
                <a:latin typeface="Arial" panose="020B0604020202020204" pitchFamily="34" charset="0"/>
              </a:rPr>
              <a:t> </a:t>
            </a:r>
            <a:r>
              <a:rPr lang="en-US" sz="6600" b="1" dirty="0" err="1">
                <a:solidFill>
                  <a:schemeClr val="tx1">
                    <a:lumMod val="65000"/>
                    <a:lumOff val="35000"/>
                  </a:schemeClr>
                </a:solidFill>
                <a:latin typeface="Arial" panose="020B0604020202020204" pitchFamily="34" charset="0"/>
              </a:rPr>
              <a:t>défi</a:t>
            </a:r>
            <a:br>
              <a:rPr lang="en-US" sz="6600" b="1" dirty="0">
                <a:solidFill>
                  <a:schemeClr val="tx1">
                    <a:lumMod val="65000"/>
                    <a:lumOff val="35000"/>
                  </a:schemeClr>
                </a:solidFill>
                <a:latin typeface="Arial" panose="020B0604020202020204" pitchFamily="34" charset="0"/>
              </a:rPr>
            </a:br>
            <a:r>
              <a:rPr lang="en-US" sz="6600" b="1" dirty="0" err="1">
                <a:gradFill flip="none" rotWithShape="1">
                  <a:gsLst>
                    <a:gs pos="63000">
                      <a:schemeClr val="accent3"/>
                    </a:gs>
                    <a:gs pos="100000">
                      <a:schemeClr val="accent1"/>
                    </a:gs>
                  </a:gsLst>
                  <a:path path="circle">
                    <a:fillToRect r="100000" b="100000"/>
                  </a:path>
                  <a:tileRect l="-100000" t="-100000"/>
                </a:gradFill>
                <a:latin typeface="Arial" panose="020B0604020202020204" pitchFamily="34" charset="0"/>
              </a:rPr>
              <a:t>tous</a:t>
            </a:r>
            <a:r>
              <a:rPr lang="en-US" sz="6600" b="1" dirty="0">
                <a:gradFill flip="none" rotWithShape="1">
                  <a:gsLst>
                    <a:gs pos="63000">
                      <a:schemeClr val="accent3"/>
                    </a:gs>
                    <a:gs pos="100000">
                      <a:schemeClr val="accent1"/>
                    </a:gs>
                  </a:gsLst>
                  <a:path path="circle">
                    <a:fillToRect r="100000" b="100000"/>
                  </a:path>
                  <a:tileRect l="-100000" t="-100000"/>
                </a:gradFill>
                <a:latin typeface="Arial" panose="020B0604020202020204" pitchFamily="34" charset="0"/>
              </a:rPr>
              <a:t> ensemble</a:t>
            </a:r>
          </a:p>
        </p:txBody>
      </p:sp>
      <p:sp>
        <p:nvSpPr>
          <p:cNvPr id="6" name="PpSubtitle">
            <a:extLst>
              <a:ext uri="{FF2B5EF4-FFF2-40B4-BE49-F238E27FC236}">
                <a16:creationId xmlns:a16="http://schemas.microsoft.com/office/drawing/2014/main" id="{7D219E91-51F8-4E4D-86BD-F9B208A527B8}"/>
              </a:ext>
            </a:extLst>
          </p:cNvPr>
          <p:cNvSpPr txBox="1"/>
          <p:nvPr/>
        </p:nvSpPr>
        <p:spPr>
          <a:xfrm>
            <a:off x="9006693" y="3216520"/>
            <a:ext cx="2047548" cy="276999"/>
          </a:xfrm>
          <a:prstGeom prst="rect">
            <a:avLst/>
          </a:prstGeom>
          <a:noFill/>
        </p:spPr>
        <p:txBody>
          <a:bodyPr wrap="none" lIns="0" tIns="0" rIns="0" bIns="0" rtlCol="0" anchor="t" anchorCtr="0">
            <a:spAutoFit/>
          </a:bodyPr>
          <a:lstStyle/>
          <a:p>
            <a:pPr algn="r"/>
            <a:r>
              <a:rPr lang="en-US" sz="1800" b="1" spc="600" dirty="0">
                <a:solidFill>
                  <a:schemeClr val="tx1">
                    <a:lumMod val="75000"/>
                    <a:lumOff val="25000"/>
                  </a:schemeClr>
                </a:solidFill>
                <a:latin typeface="Arial" panose="020B0604020202020204" pitchFamily="34" charset="0"/>
              </a:rPr>
              <a:t>IMPORTANT</a:t>
            </a:r>
            <a:endParaRPr lang="en-ID" sz="1800" b="1" spc="600" dirty="0">
              <a:solidFill>
                <a:schemeClr val="tx1">
                  <a:lumMod val="75000"/>
                  <a:lumOff val="25000"/>
                </a:schemeClr>
              </a:solidFill>
              <a:latin typeface="Arial" panose="020B0604020202020204" pitchFamily="34" charset="0"/>
            </a:endParaRPr>
          </a:p>
        </p:txBody>
      </p:sp>
      <p:sp>
        <p:nvSpPr>
          <p:cNvPr id="7" name="Justify Text Body">
            <a:extLst>
              <a:ext uri="{FF2B5EF4-FFF2-40B4-BE49-F238E27FC236}">
                <a16:creationId xmlns:a16="http://schemas.microsoft.com/office/drawing/2014/main" id="{17A2C243-5280-4286-A2C4-34FD04C2ADCB}"/>
              </a:ext>
            </a:extLst>
          </p:cNvPr>
          <p:cNvSpPr txBox="1"/>
          <p:nvPr/>
        </p:nvSpPr>
        <p:spPr>
          <a:xfrm>
            <a:off x="5863772" y="3704533"/>
            <a:ext cx="5274806" cy="1261499"/>
          </a:xfrm>
          <a:prstGeom prst="rect">
            <a:avLst/>
          </a:prstGeom>
          <a:noFill/>
        </p:spPr>
        <p:txBody>
          <a:bodyPr wrap="square" lIns="0" tIns="0" rIns="0" bIns="0" rtlCol="0">
            <a:spAutoFit/>
          </a:bodyPr>
          <a:lstStyle/>
          <a:p>
            <a:pPr algn="r">
              <a:lnSpc>
                <a:spcPct val="150000"/>
              </a:lnSpc>
            </a:pPr>
            <a:r>
              <a:rPr lang="en-US" sz="1400">
                <a:solidFill>
                  <a:schemeClr val="tx1">
                    <a:lumMod val="50000"/>
                    <a:lumOff val="50000"/>
                  </a:schemeClr>
                </a:solidFill>
              </a:rPr>
              <a:t>suscipit eros iste metus auctor id dapibus quam aliquam sied pretium viverra ornare praesent turpis antes or elementum ipsum volutpat tincidunt dapibus suscipit eros iste metus auctor id dapibus quam aliquam sied pretium viverra ornare praesent turpis antes dolor elementum ipsum volutpat</a:t>
            </a:r>
            <a:endParaRPr lang="en-ID" sz="1400">
              <a:solidFill>
                <a:schemeClr val="tx1">
                  <a:lumMod val="50000"/>
                  <a:lumOff val="50000"/>
                </a:schemeClr>
              </a:solidFill>
            </a:endParaRPr>
          </a:p>
        </p:txBody>
      </p:sp>
      <p:grpSp>
        <p:nvGrpSpPr>
          <p:cNvPr id="464" name="Group 463">
            <a:extLst>
              <a:ext uri="{FF2B5EF4-FFF2-40B4-BE49-F238E27FC236}">
                <a16:creationId xmlns:a16="http://schemas.microsoft.com/office/drawing/2014/main" id="{E90F437E-694C-4D9F-874B-337562DC2E91}"/>
              </a:ext>
            </a:extLst>
          </p:cNvPr>
          <p:cNvGrpSpPr/>
          <p:nvPr/>
        </p:nvGrpSpPr>
        <p:grpSpPr>
          <a:xfrm>
            <a:off x="1340760" y="1203703"/>
            <a:ext cx="3951058" cy="3495629"/>
            <a:chOff x="1340760" y="1470403"/>
            <a:chExt cx="3951058" cy="3495629"/>
          </a:xfrm>
          <a:effectLst>
            <a:outerShdw blurRad="254000" dist="25400" dir="5400000" sx="90000" sy="-19000" rotWithShape="0">
              <a:prstClr val="black">
                <a:alpha val="10000"/>
              </a:prstClr>
            </a:outerShdw>
          </a:effectLst>
        </p:grpSpPr>
        <p:sp>
          <p:nvSpPr>
            <p:cNvPr id="12" name="Freeform 284">
              <a:extLst>
                <a:ext uri="{FF2B5EF4-FFF2-40B4-BE49-F238E27FC236}">
                  <a16:creationId xmlns:a16="http://schemas.microsoft.com/office/drawing/2014/main" id="{D022B86A-8527-486C-B2B7-E85B4A870E04}"/>
                </a:ext>
              </a:extLst>
            </p:cNvPr>
            <p:cNvSpPr>
              <a:spLocks/>
            </p:cNvSpPr>
            <p:nvPr/>
          </p:nvSpPr>
          <p:spPr bwMode="auto">
            <a:xfrm flipH="1">
              <a:off x="1340760" y="3244185"/>
              <a:ext cx="3951058" cy="1600998"/>
            </a:xfrm>
            <a:custGeom>
              <a:avLst/>
              <a:gdLst>
                <a:gd name="T0" fmla="*/ 0 w 3956"/>
                <a:gd name="T1" fmla="*/ 0 h 1603"/>
                <a:gd name="T2" fmla="*/ 563 w 3956"/>
                <a:gd name="T3" fmla="*/ 906 h 1603"/>
                <a:gd name="T4" fmla="*/ 1013 w 3956"/>
                <a:gd name="T5" fmla="*/ 974 h 1603"/>
                <a:gd name="T6" fmla="*/ 1223 w 3956"/>
                <a:gd name="T7" fmla="*/ 1288 h 1603"/>
                <a:gd name="T8" fmla="*/ 2372 w 3956"/>
                <a:gd name="T9" fmla="*/ 1603 h 1603"/>
                <a:gd name="T10" fmla="*/ 2943 w 3956"/>
                <a:gd name="T11" fmla="*/ 1258 h 1603"/>
                <a:gd name="T12" fmla="*/ 3363 w 3956"/>
                <a:gd name="T13" fmla="*/ 727 h 1603"/>
                <a:gd name="T14" fmla="*/ 3881 w 3956"/>
                <a:gd name="T15" fmla="*/ 367 h 1603"/>
                <a:gd name="T16" fmla="*/ 3956 w 3956"/>
                <a:gd name="T17" fmla="*/ 0 h 1603"/>
                <a:gd name="T18" fmla="*/ 0 w 3956"/>
                <a:gd name="T19" fmla="*/ 0 h 1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56" h="1603">
                  <a:moveTo>
                    <a:pt x="0" y="0"/>
                  </a:moveTo>
                  <a:lnTo>
                    <a:pt x="563" y="906"/>
                  </a:lnTo>
                  <a:lnTo>
                    <a:pt x="1013" y="974"/>
                  </a:lnTo>
                  <a:lnTo>
                    <a:pt x="1223" y="1288"/>
                  </a:lnTo>
                  <a:lnTo>
                    <a:pt x="2372" y="1603"/>
                  </a:lnTo>
                  <a:lnTo>
                    <a:pt x="2943" y="1258"/>
                  </a:lnTo>
                  <a:lnTo>
                    <a:pt x="3363" y="727"/>
                  </a:lnTo>
                  <a:lnTo>
                    <a:pt x="3881" y="367"/>
                  </a:lnTo>
                  <a:lnTo>
                    <a:pt x="3956" y="0"/>
                  </a:lnTo>
                  <a:lnTo>
                    <a:pt x="0"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285">
              <a:extLst>
                <a:ext uri="{FF2B5EF4-FFF2-40B4-BE49-F238E27FC236}">
                  <a16:creationId xmlns:a16="http://schemas.microsoft.com/office/drawing/2014/main" id="{8D17721C-81C0-48F2-9777-FC55E6E8C35F}"/>
                </a:ext>
              </a:extLst>
            </p:cNvPr>
            <p:cNvSpPr>
              <a:spLocks/>
            </p:cNvSpPr>
            <p:nvPr/>
          </p:nvSpPr>
          <p:spPr bwMode="auto">
            <a:xfrm flipH="1">
              <a:off x="1340760" y="3244185"/>
              <a:ext cx="3951058" cy="1600998"/>
            </a:xfrm>
            <a:custGeom>
              <a:avLst/>
              <a:gdLst>
                <a:gd name="T0" fmla="*/ 0 w 3956"/>
                <a:gd name="T1" fmla="*/ 0 h 1603"/>
                <a:gd name="T2" fmla="*/ 563 w 3956"/>
                <a:gd name="T3" fmla="*/ 906 h 1603"/>
                <a:gd name="T4" fmla="*/ 1013 w 3956"/>
                <a:gd name="T5" fmla="*/ 974 h 1603"/>
                <a:gd name="T6" fmla="*/ 1223 w 3956"/>
                <a:gd name="T7" fmla="*/ 1288 h 1603"/>
                <a:gd name="T8" fmla="*/ 2372 w 3956"/>
                <a:gd name="T9" fmla="*/ 1603 h 1603"/>
                <a:gd name="T10" fmla="*/ 2943 w 3956"/>
                <a:gd name="T11" fmla="*/ 1258 h 1603"/>
                <a:gd name="T12" fmla="*/ 3363 w 3956"/>
                <a:gd name="T13" fmla="*/ 727 h 1603"/>
                <a:gd name="T14" fmla="*/ 3881 w 3956"/>
                <a:gd name="T15" fmla="*/ 367 h 1603"/>
                <a:gd name="T16" fmla="*/ 3956 w 3956"/>
                <a:gd name="T17" fmla="*/ 0 h 1603"/>
                <a:gd name="T18" fmla="*/ 0 w 3956"/>
                <a:gd name="T19" fmla="*/ 0 h 1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56" h="1603">
                  <a:moveTo>
                    <a:pt x="0" y="0"/>
                  </a:moveTo>
                  <a:lnTo>
                    <a:pt x="563" y="906"/>
                  </a:lnTo>
                  <a:lnTo>
                    <a:pt x="1013" y="974"/>
                  </a:lnTo>
                  <a:lnTo>
                    <a:pt x="1223" y="1288"/>
                  </a:lnTo>
                  <a:lnTo>
                    <a:pt x="2372" y="1603"/>
                  </a:lnTo>
                  <a:lnTo>
                    <a:pt x="2943" y="1258"/>
                  </a:lnTo>
                  <a:lnTo>
                    <a:pt x="3363" y="727"/>
                  </a:lnTo>
                  <a:lnTo>
                    <a:pt x="3881" y="367"/>
                  </a:lnTo>
                  <a:lnTo>
                    <a:pt x="3956"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286">
              <a:extLst>
                <a:ext uri="{FF2B5EF4-FFF2-40B4-BE49-F238E27FC236}">
                  <a16:creationId xmlns:a16="http://schemas.microsoft.com/office/drawing/2014/main" id="{50E8D0AA-A917-4566-9F3B-5714567DC27D}"/>
                </a:ext>
              </a:extLst>
            </p:cNvPr>
            <p:cNvSpPr>
              <a:spLocks/>
            </p:cNvSpPr>
            <p:nvPr/>
          </p:nvSpPr>
          <p:spPr bwMode="auto">
            <a:xfrm flipH="1">
              <a:off x="4280083" y="3595746"/>
              <a:ext cx="449438" cy="621223"/>
            </a:xfrm>
            <a:custGeom>
              <a:avLst/>
              <a:gdLst>
                <a:gd name="T0" fmla="*/ 0 w 450"/>
                <a:gd name="T1" fmla="*/ 554 h 622"/>
                <a:gd name="T2" fmla="*/ 323 w 450"/>
                <a:gd name="T3" fmla="*/ 0 h 622"/>
                <a:gd name="T4" fmla="*/ 450 w 450"/>
                <a:gd name="T5" fmla="*/ 622 h 622"/>
                <a:gd name="T6" fmla="*/ 0 w 450"/>
                <a:gd name="T7" fmla="*/ 554 h 622"/>
              </a:gdLst>
              <a:ahLst/>
              <a:cxnLst>
                <a:cxn ang="0">
                  <a:pos x="T0" y="T1"/>
                </a:cxn>
                <a:cxn ang="0">
                  <a:pos x="T2" y="T3"/>
                </a:cxn>
                <a:cxn ang="0">
                  <a:pos x="T4" y="T5"/>
                </a:cxn>
                <a:cxn ang="0">
                  <a:pos x="T6" y="T7"/>
                </a:cxn>
              </a:cxnLst>
              <a:rect l="0" t="0" r="r" b="b"/>
              <a:pathLst>
                <a:path w="450" h="622">
                  <a:moveTo>
                    <a:pt x="0" y="554"/>
                  </a:moveTo>
                  <a:lnTo>
                    <a:pt x="323" y="0"/>
                  </a:lnTo>
                  <a:lnTo>
                    <a:pt x="450" y="622"/>
                  </a:lnTo>
                  <a:lnTo>
                    <a:pt x="0" y="554"/>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5" name="Freeform 287">
              <a:extLst>
                <a:ext uri="{FF2B5EF4-FFF2-40B4-BE49-F238E27FC236}">
                  <a16:creationId xmlns:a16="http://schemas.microsoft.com/office/drawing/2014/main" id="{B8659B18-027F-4399-827D-C716397B691F}"/>
                </a:ext>
              </a:extLst>
            </p:cNvPr>
            <p:cNvSpPr>
              <a:spLocks/>
            </p:cNvSpPr>
            <p:nvPr/>
          </p:nvSpPr>
          <p:spPr bwMode="auto">
            <a:xfrm flipH="1">
              <a:off x="4406925" y="3244185"/>
              <a:ext cx="884893" cy="904868"/>
            </a:xfrm>
            <a:custGeom>
              <a:avLst/>
              <a:gdLst>
                <a:gd name="T0" fmla="*/ 563 w 886"/>
                <a:gd name="T1" fmla="*/ 906 h 906"/>
                <a:gd name="T2" fmla="*/ 886 w 886"/>
                <a:gd name="T3" fmla="*/ 352 h 906"/>
                <a:gd name="T4" fmla="*/ 0 w 886"/>
                <a:gd name="T5" fmla="*/ 0 h 906"/>
                <a:gd name="T6" fmla="*/ 563 w 886"/>
                <a:gd name="T7" fmla="*/ 906 h 906"/>
              </a:gdLst>
              <a:ahLst/>
              <a:cxnLst>
                <a:cxn ang="0">
                  <a:pos x="T0" y="T1"/>
                </a:cxn>
                <a:cxn ang="0">
                  <a:pos x="T2" y="T3"/>
                </a:cxn>
                <a:cxn ang="0">
                  <a:pos x="T4" y="T5"/>
                </a:cxn>
                <a:cxn ang="0">
                  <a:pos x="T6" y="T7"/>
                </a:cxn>
              </a:cxnLst>
              <a:rect l="0" t="0" r="r" b="b"/>
              <a:pathLst>
                <a:path w="886" h="906">
                  <a:moveTo>
                    <a:pt x="563" y="906"/>
                  </a:moveTo>
                  <a:lnTo>
                    <a:pt x="886" y="352"/>
                  </a:lnTo>
                  <a:lnTo>
                    <a:pt x="0" y="0"/>
                  </a:lnTo>
                  <a:lnTo>
                    <a:pt x="563" y="906"/>
                  </a:lnTo>
                  <a:close/>
                </a:path>
              </a:pathLst>
            </a:custGeom>
            <a:solidFill>
              <a:srgbClr val="545454"/>
            </a:solidFill>
            <a:ln>
              <a:noFill/>
            </a:ln>
          </p:spPr>
          <p:txBody>
            <a:bodyPr vert="horz" wrap="square" lIns="91440" tIns="45720" rIns="91440" bIns="45720" numCol="1" anchor="t" anchorCtr="0" compatLnSpc="1">
              <a:prstTxWarp prst="textNoShape">
                <a:avLst/>
              </a:prstTxWarp>
            </a:bodyPr>
            <a:lstStyle/>
            <a:p>
              <a:endParaRPr lang="en-US"/>
            </a:p>
          </p:txBody>
        </p:sp>
        <p:sp>
          <p:nvSpPr>
            <p:cNvPr id="16" name="Freeform 288">
              <a:extLst>
                <a:ext uri="{FF2B5EF4-FFF2-40B4-BE49-F238E27FC236}">
                  <a16:creationId xmlns:a16="http://schemas.microsoft.com/office/drawing/2014/main" id="{9B331E0F-B88C-492A-9B20-F79F1CF2BFFC}"/>
                </a:ext>
              </a:extLst>
            </p:cNvPr>
            <p:cNvSpPr>
              <a:spLocks/>
            </p:cNvSpPr>
            <p:nvPr/>
          </p:nvSpPr>
          <p:spPr bwMode="auto">
            <a:xfrm flipH="1">
              <a:off x="4406925" y="3244185"/>
              <a:ext cx="884893" cy="351560"/>
            </a:xfrm>
            <a:custGeom>
              <a:avLst/>
              <a:gdLst>
                <a:gd name="T0" fmla="*/ 0 w 886"/>
                <a:gd name="T1" fmla="*/ 0 h 352"/>
                <a:gd name="T2" fmla="*/ 668 w 886"/>
                <a:gd name="T3" fmla="*/ 38 h 352"/>
                <a:gd name="T4" fmla="*/ 886 w 886"/>
                <a:gd name="T5" fmla="*/ 352 h 352"/>
                <a:gd name="T6" fmla="*/ 0 w 886"/>
                <a:gd name="T7" fmla="*/ 0 h 352"/>
              </a:gdLst>
              <a:ahLst/>
              <a:cxnLst>
                <a:cxn ang="0">
                  <a:pos x="T0" y="T1"/>
                </a:cxn>
                <a:cxn ang="0">
                  <a:pos x="T2" y="T3"/>
                </a:cxn>
                <a:cxn ang="0">
                  <a:pos x="T4" y="T5"/>
                </a:cxn>
                <a:cxn ang="0">
                  <a:pos x="T6" y="T7"/>
                </a:cxn>
              </a:cxnLst>
              <a:rect l="0" t="0" r="r" b="b"/>
              <a:pathLst>
                <a:path w="886" h="352">
                  <a:moveTo>
                    <a:pt x="0" y="0"/>
                  </a:moveTo>
                  <a:lnTo>
                    <a:pt x="668" y="38"/>
                  </a:lnTo>
                  <a:lnTo>
                    <a:pt x="886" y="352"/>
                  </a:lnTo>
                  <a:lnTo>
                    <a:pt x="0" y="0"/>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 name="Freeform 289">
              <a:extLst>
                <a:ext uri="{FF2B5EF4-FFF2-40B4-BE49-F238E27FC236}">
                  <a16:creationId xmlns:a16="http://schemas.microsoft.com/office/drawing/2014/main" id="{E9FB3258-AB42-4EAC-97B7-997C861FF668}"/>
                </a:ext>
              </a:extLst>
            </p:cNvPr>
            <p:cNvSpPr>
              <a:spLocks/>
            </p:cNvSpPr>
            <p:nvPr/>
          </p:nvSpPr>
          <p:spPr bwMode="auto">
            <a:xfrm flipH="1">
              <a:off x="4070346" y="3595746"/>
              <a:ext cx="336579" cy="934831"/>
            </a:xfrm>
            <a:custGeom>
              <a:avLst/>
              <a:gdLst>
                <a:gd name="T0" fmla="*/ 0 w 337"/>
                <a:gd name="T1" fmla="*/ 0 h 936"/>
                <a:gd name="T2" fmla="*/ 127 w 337"/>
                <a:gd name="T3" fmla="*/ 622 h 936"/>
                <a:gd name="T4" fmla="*/ 337 w 337"/>
                <a:gd name="T5" fmla="*/ 936 h 936"/>
                <a:gd name="T6" fmla="*/ 0 w 337"/>
                <a:gd name="T7" fmla="*/ 0 h 936"/>
              </a:gdLst>
              <a:ahLst/>
              <a:cxnLst>
                <a:cxn ang="0">
                  <a:pos x="T0" y="T1"/>
                </a:cxn>
                <a:cxn ang="0">
                  <a:pos x="T2" y="T3"/>
                </a:cxn>
                <a:cxn ang="0">
                  <a:pos x="T4" y="T5"/>
                </a:cxn>
                <a:cxn ang="0">
                  <a:pos x="T6" y="T7"/>
                </a:cxn>
              </a:cxnLst>
              <a:rect l="0" t="0" r="r" b="b"/>
              <a:pathLst>
                <a:path w="337" h="936">
                  <a:moveTo>
                    <a:pt x="0" y="0"/>
                  </a:moveTo>
                  <a:lnTo>
                    <a:pt x="127" y="622"/>
                  </a:lnTo>
                  <a:lnTo>
                    <a:pt x="337" y="936"/>
                  </a:lnTo>
                  <a:lnTo>
                    <a:pt x="0" y="0"/>
                  </a:lnTo>
                  <a:close/>
                </a:path>
              </a:pathLst>
            </a:custGeom>
            <a:solidFill>
              <a:srgbClr val="545454"/>
            </a:solidFill>
            <a:ln>
              <a:noFill/>
            </a:ln>
          </p:spPr>
          <p:txBody>
            <a:bodyPr vert="horz" wrap="square" lIns="91440" tIns="45720" rIns="91440" bIns="45720" numCol="1" anchor="t" anchorCtr="0" compatLnSpc="1">
              <a:prstTxWarp prst="textNoShape">
                <a:avLst/>
              </a:prstTxWarp>
            </a:bodyPr>
            <a:lstStyle/>
            <a:p>
              <a:endParaRPr lang="en-US"/>
            </a:p>
          </p:txBody>
        </p:sp>
        <p:sp>
          <p:nvSpPr>
            <p:cNvPr id="18" name="Freeform 290">
              <a:extLst>
                <a:ext uri="{FF2B5EF4-FFF2-40B4-BE49-F238E27FC236}">
                  <a16:creationId xmlns:a16="http://schemas.microsoft.com/office/drawing/2014/main" id="{75431981-0618-49E0-9CF5-14A3342C6DF0}"/>
                </a:ext>
              </a:extLst>
            </p:cNvPr>
            <p:cNvSpPr>
              <a:spLocks/>
            </p:cNvSpPr>
            <p:nvPr/>
          </p:nvSpPr>
          <p:spPr bwMode="auto">
            <a:xfrm flipH="1">
              <a:off x="3462107" y="3595746"/>
              <a:ext cx="944818" cy="934831"/>
            </a:xfrm>
            <a:custGeom>
              <a:avLst/>
              <a:gdLst>
                <a:gd name="T0" fmla="*/ 0 w 946"/>
                <a:gd name="T1" fmla="*/ 0 h 936"/>
                <a:gd name="T2" fmla="*/ 337 w 946"/>
                <a:gd name="T3" fmla="*/ 936 h 936"/>
                <a:gd name="T4" fmla="*/ 946 w 946"/>
                <a:gd name="T5" fmla="*/ 202 h 936"/>
                <a:gd name="T6" fmla="*/ 0 w 946"/>
                <a:gd name="T7" fmla="*/ 0 h 936"/>
              </a:gdLst>
              <a:ahLst/>
              <a:cxnLst>
                <a:cxn ang="0">
                  <a:pos x="T0" y="T1"/>
                </a:cxn>
                <a:cxn ang="0">
                  <a:pos x="T2" y="T3"/>
                </a:cxn>
                <a:cxn ang="0">
                  <a:pos x="T4" y="T5"/>
                </a:cxn>
                <a:cxn ang="0">
                  <a:pos x="T6" y="T7"/>
                </a:cxn>
              </a:cxnLst>
              <a:rect l="0" t="0" r="r" b="b"/>
              <a:pathLst>
                <a:path w="946" h="936">
                  <a:moveTo>
                    <a:pt x="0" y="0"/>
                  </a:moveTo>
                  <a:lnTo>
                    <a:pt x="337" y="936"/>
                  </a:lnTo>
                  <a:lnTo>
                    <a:pt x="946" y="202"/>
                  </a:lnTo>
                  <a:lnTo>
                    <a:pt x="0" y="0"/>
                  </a:lnTo>
                  <a:close/>
                </a:path>
              </a:pathLst>
            </a:custGeom>
            <a:solidFill>
              <a:srgbClr val="474747"/>
            </a:solidFill>
            <a:ln>
              <a:noFill/>
            </a:ln>
          </p:spPr>
          <p:txBody>
            <a:bodyPr vert="horz" wrap="square" lIns="91440" tIns="45720" rIns="91440" bIns="45720" numCol="1" anchor="t" anchorCtr="0" compatLnSpc="1">
              <a:prstTxWarp prst="textNoShape">
                <a:avLst/>
              </a:prstTxWarp>
            </a:bodyPr>
            <a:lstStyle/>
            <a:p>
              <a:endParaRPr lang="en-US"/>
            </a:p>
          </p:txBody>
        </p:sp>
        <p:sp>
          <p:nvSpPr>
            <p:cNvPr id="19" name="Freeform 291">
              <a:extLst>
                <a:ext uri="{FF2B5EF4-FFF2-40B4-BE49-F238E27FC236}">
                  <a16:creationId xmlns:a16="http://schemas.microsoft.com/office/drawing/2014/main" id="{20E040F1-FB52-4FE5-8827-FDB34698BC21}"/>
                </a:ext>
              </a:extLst>
            </p:cNvPr>
            <p:cNvSpPr>
              <a:spLocks/>
            </p:cNvSpPr>
            <p:nvPr/>
          </p:nvSpPr>
          <p:spPr bwMode="auto">
            <a:xfrm flipH="1">
              <a:off x="2255616" y="3387006"/>
              <a:ext cx="1206491" cy="410487"/>
            </a:xfrm>
            <a:custGeom>
              <a:avLst/>
              <a:gdLst>
                <a:gd name="T0" fmla="*/ 0 w 1208"/>
                <a:gd name="T1" fmla="*/ 411 h 411"/>
                <a:gd name="T2" fmla="*/ 300 w 1208"/>
                <a:gd name="T3" fmla="*/ 127 h 411"/>
                <a:gd name="T4" fmla="*/ 1208 w 1208"/>
                <a:gd name="T5" fmla="*/ 0 h 411"/>
                <a:gd name="T6" fmla="*/ 0 w 1208"/>
                <a:gd name="T7" fmla="*/ 411 h 411"/>
              </a:gdLst>
              <a:ahLst/>
              <a:cxnLst>
                <a:cxn ang="0">
                  <a:pos x="T0" y="T1"/>
                </a:cxn>
                <a:cxn ang="0">
                  <a:pos x="T2" y="T3"/>
                </a:cxn>
                <a:cxn ang="0">
                  <a:pos x="T4" y="T5"/>
                </a:cxn>
                <a:cxn ang="0">
                  <a:pos x="T6" y="T7"/>
                </a:cxn>
              </a:cxnLst>
              <a:rect l="0" t="0" r="r" b="b"/>
              <a:pathLst>
                <a:path w="1208" h="411">
                  <a:moveTo>
                    <a:pt x="0" y="411"/>
                  </a:moveTo>
                  <a:lnTo>
                    <a:pt x="300" y="127"/>
                  </a:lnTo>
                  <a:lnTo>
                    <a:pt x="1208" y="0"/>
                  </a:lnTo>
                  <a:lnTo>
                    <a:pt x="0" y="411"/>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 name="Freeform 292">
              <a:extLst>
                <a:ext uri="{FF2B5EF4-FFF2-40B4-BE49-F238E27FC236}">
                  <a16:creationId xmlns:a16="http://schemas.microsoft.com/office/drawing/2014/main" id="{C40CBC48-F0F0-46B4-B994-7C0C6AF6D18D}"/>
                </a:ext>
              </a:extLst>
            </p:cNvPr>
            <p:cNvSpPr>
              <a:spLocks/>
            </p:cNvSpPr>
            <p:nvPr/>
          </p:nvSpPr>
          <p:spPr bwMode="auto">
            <a:xfrm flipH="1">
              <a:off x="2914791" y="3804096"/>
              <a:ext cx="1147565" cy="1046691"/>
            </a:xfrm>
            <a:custGeom>
              <a:avLst/>
              <a:gdLst>
                <a:gd name="T0" fmla="*/ 0 w 1149"/>
                <a:gd name="T1" fmla="*/ 734 h 1048"/>
                <a:gd name="T2" fmla="*/ 608 w 1149"/>
                <a:gd name="T3" fmla="*/ 0 h 1048"/>
                <a:gd name="T4" fmla="*/ 1149 w 1149"/>
                <a:gd name="T5" fmla="*/ 1048 h 1048"/>
                <a:gd name="T6" fmla="*/ 0 w 1149"/>
                <a:gd name="T7" fmla="*/ 734 h 1048"/>
              </a:gdLst>
              <a:ahLst/>
              <a:cxnLst>
                <a:cxn ang="0">
                  <a:pos x="T0" y="T1"/>
                </a:cxn>
                <a:cxn ang="0">
                  <a:pos x="T2" y="T3"/>
                </a:cxn>
                <a:cxn ang="0">
                  <a:pos x="T4" y="T5"/>
                </a:cxn>
                <a:cxn ang="0">
                  <a:pos x="T6" y="T7"/>
                </a:cxn>
              </a:cxnLst>
              <a:rect l="0" t="0" r="r" b="b"/>
              <a:pathLst>
                <a:path w="1149" h="1048">
                  <a:moveTo>
                    <a:pt x="0" y="734"/>
                  </a:moveTo>
                  <a:lnTo>
                    <a:pt x="608" y="0"/>
                  </a:lnTo>
                  <a:lnTo>
                    <a:pt x="1149" y="1048"/>
                  </a:lnTo>
                  <a:lnTo>
                    <a:pt x="0" y="734"/>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 name="Freeform 293">
              <a:extLst>
                <a:ext uri="{FF2B5EF4-FFF2-40B4-BE49-F238E27FC236}">
                  <a16:creationId xmlns:a16="http://schemas.microsoft.com/office/drawing/2014/main" id="{6128AB15-81B4-4E16-9ED1-9139FCD8865A}"/>
                </a:ext>
              </a:extLst>
            </p:cNvPr>
            <p:cNvSpPr>
              <a:spLocks/>
            </p:cNvSpPr>
            <p:nvPr/>
          </p:nvSpPr>
          <p:spPr bwMode="auto">
            <a:xfrm flipH="1">
              <a:off x="2352494" y="3797493"/>
              <a:ext cx="1109612" cy="1047690"/>
            </a:xfrm>
            <a:custGeom>
              <a:avLst/>
              <a:gdLst>
                <a:gd name="T0" fmla="*/ 0 w 1111"/>
                <a:gd name="T1" fmla="*/ 0 h 1049"/>
                <a:gd name="T2" fmla="*/ 540 w 1111"/>
                <a:gd name="T3" fmla="*/ 1049 h 1049"/>
                <a:gd name="T4" fmla="*/ 1111 w 1111"/>
                <a:gd name="T5" fmla="*/ 704 h 1049"/>
                <a:gd name="T6" fmla="*/ 0 w 1111"/>
                <a:gd name="T7" fmla="*/ 0 h 1049"/>
              </a:gdLst>
              <a:ahLst/>
              <a:cxnLst>
                <a:cxn ang="0">
                  <a:pos x="T0" y="T1"/>
                </a:cxn>
                <a:cxn ang="0">
                  <a:pos x="T2" y="T3"/>
                </a:cxn>
                <a:cxn ang="0">
                  <a:pos x="T4" y="T5"/>
                </a:cxn>
                <a:cxn ang="0">
                  <a:pos x="T6" y="T7"/>
                </a:cxn>
              </a:cxnLst>
              <a:rect l="0" t="0" r="r" b="b"/>
              <a:pathLst>
                <a:path w="1111" h="1049">
                  <a:moveTo>
                    <a:pt x="0" y="0"/>
                  </a:moveTo>
                  <a:lnTo>
                    <a:pt x="540" y="1049"/>
                  </a:lnTo>
                  <a:lnTo>
                    <a:pt x="1111" y="704"/>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Freeform 294">
              <a:extLst>
                <a:ext uri="{FF2B5EF4-FFF2-40B4-BE49-F238E27FC236}">
                  <a16:creationId xmlns:a16="http://schemas.microsoft.com/office/drawing/2014/main" id="{57732D49-8FAC-4B54-8C07-753D20E862A1}"/>
                </a:ext>
              </a:extLst>
            </p:cNvPr>
            <p:cNvSpPr>
              <a:spLocks/>
            </p:cNvSpPr>
            <p:nvPr/>
          </p:nvSpPr>
          <p:spPr bwMode="auto">
            <a:xfrm flipH="1">
              <a:off x="1926027" y="3387006"/>
              <a:ext cx="426467" cy="1113608"/>
            </a:xfrm>
            <a:custGeom>
              <a:avLst/>
              <a:gdLst>
                <a:gd name="T0" fmla="*/ 0 w 228"/>
                <a:gd name="T1" fmla="*/ 596 h 596"/>
                <a:gd name="T2" fmla="*/ 32 w 228"/>
                <a:gd name="T3" fmla="*/ 0 h 596"/>
                <a:gd name="T4" fmla="*/ 228 w 228"/>
                <a:gd name="T5" fmla="*/ 300 h 596"/>
                <a:gd name="T6" fmla="*/ 0 w 228"/>
                <a:gd name="T7" fmla="*/ 596 h 596"/>
              </a:gdLst>
              <a:ahLst/>
              <a:cxnLst>
                <a:cxn ang="0">
                  <a:pos x="T0" y="T1"/>
                </a:cxn>
                <a:cxn ang="0">
                  <a:pos x="T2" y="T3"/>
                </a:cxn>
                <a:cxn ang="0">
                  <a:pos x="T4" y="T5"/>
                </a:cxn>
                <a:cxn ang="0">
                  <a:pos x="T6" y="T7"/>
                </a:cxn>
              </a:cxnLst>
              <a:rect l="0" t="0" r="r" b="b"/>
              <a:pathLst>
                <a:path w="228" h="596">
                  <a:moveTo>
                    <a:pt x="0" y="596"/>
                  </a:moveTo>
                  <a:cubicBezTo>
                    <a:pt x="0" y="584"/>
                    <a:pt x="32" y="0"/>
                    <a:pt x="32" y="0"/>
                  </a:cubicBezTo>
                  <a:cubicBezTo>
                    <a:pt x="228" y="300"/>
                    <a:pt x="228" y="300"/>
                    <a:pt x="228" y="300"/>
                  </a:cubicBezTo>
                  <a:lnTo>
                    <a:pt x="0" y="596"/>
                  </a:lnTo>
                  <a:close/>
                </a:path>
              </a:pathLst>
            </a:custGeom>
            <a:solidFill>
              <a:srgbClr val="525252"/>
            </a:solidFill>
            <a:ln>
              <a:noFill/>
            </a:ln>
          </p:spPr>
          <p:txBody>
            <a:bodyPr vert="horz" wrap="square" lIns="91440" tIns="45720" rIns="91440" bIns="45720" numCol="1" anchor="t" anchorCtr="0" compatLnSpc="1">
              <a:prstTxWarp prst="textNoShape">
                <a:avLst/>
              </a:prstTxWarp>
            </a:bodyPr>
            <a:lstStyle/>
            <a:p>
              <a:endParaRPr lang="en-US"/>
            </a:p>
          </p:txBody>
        </p:sp>
        <p:sp>
          <p:nvSpPr>
            <p:cNvPr id="23" name="Freeform 295">
              <a:extLst>
                <a:ext uri="{FF2B5EF4-FFF2-40B4-BE49-F238E27FC236}">
                  <a16:creationId xmlns:a16="http://schemas.microsoft.com/office/drawing/2014/main" id="{D4A97177-A067-4BAB-BF4F-1EF8ACF30B6F}"/>
                </a:ext>
              </a:extLst>
            </p:cNvPr>
            <p:cNvSpPr>
              <a:spLocks/>
            </p:cNvSpPr>
            <p:nvPr/>
          </p:nvSpPr>
          <p:spPr bwMode="auto">
            <a:xfrm flipH="1">
              <a:off x="2292569" y="3387006"/>
              <a:ext cx="1169537" cy="1113608"/>
            </a:xfrm>
            <a:custGeom>
              <a:avLst/>
              <a:gdLst>
                <a:gd name="T0" fmla="*/ 0 w 1171"/>
                <a:gd name="T1" fmla="*/ 411 h 1115"/>
                <a:gd name="T2" fmla="*/ 1171 w 1171"/>
                <a:gd name="T3" fmla="*/ 0 h 1115"/>
                <a:gd name="T4" fmla="*/ 1111 w 1171"/>
                <a:gd name="T5" fmla="*/ 1115 h 1115"/>
                <a:gd name="T6" fmla="*/ 0 w 1171"/>
                <a:gd name="T7" fmla="*/ 411 h 1115"/>
              </a:gdLst>
              <a:ahLst/>
              <a:cxnLst>
                <a:cxn ang="0">
                  <a:pos x="T0" y="T1"/>
                </a:cxn>
                <a:cxn ang="0">
                  <a:pos x="T2" y="T3"/>
                </a:cxn>
                <a:cxn ang="0">
                  <a:pos x="T4" y="T5"/>
                </a:cxn>
                <a:cxn ang="0">
                  <a:pos x="T6" y="T7"/>
                </a:cxn>
              </a:cxnLst>
              <a:rect l="0" t="0" r="r" b="b"/>
              <a:pathLst>
                <a:path w="1171" h="1115">
                  <a:moveTo>
                    <a:pt x="0" y="411"/>
                  </a:moveTo>
                  <a:lnTo>
                    <a:pt x="1171" y="0"/>
                  </a:lnTo>
                  <a:lnTo>
                    <a:pt x="1111" y="1115"/>
                  </a:lnTo>
                  <a:lnTo>
                    <a:pt x="0" y="411"/>
                  </a:lnTo>
                  <a:close/>
                </a:path>
              </a:pathLst>
            </a:custGeom>
            <a:solidFill>
              <a:schemeClr val="tx1">
                <a:lumMod val="65000"/>
                <a:lumOff val="3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 name="Freeform 296">
              <a:extLst>
                <a:ext uri="{FF2B5EF4-FFF2-40B4-BE49-F238E27FC236}">
                  <a16:creationId xmlns:a16="http://schemas.microsoft.com/office/drawing/2014/main" id="{D5300408-6C5C-4068-A68F-ADD35434C14F}"/>
                </a:ext>
              </a:extLst>
            </p:cNvPr>
            <p:cNvSpPr>
              <a:spLocks/>
            </p:cNvSpPr>
            <p:nvPr/>
          </p:nvSpPr>
          <p:spPr bwMode="auto">
            <a:xfrm flipH="1">
              <a:off x="2352494" y="4328829"/>
              <a:ext cx="570287" cy="508365"/>
            </a:xfrm>
            <a:custGeom>
              <a:avLst/>
              <a:gdLst>
                <a:gd name="T0" fmla="*/ 0 w 571"/>
                <a:gd name="T1" fmla="*/ 509 h 509"/>
                <a:gd name="T2" fmla="*/ 293 w 571"/>
                <a:gd name="T3" fmla="*/ 0 h 509"/>
                <a:gd name="T4" fmla="*/ 571 w 571"/>
                <a:gd name="T5" fmla="*/ 172 h 509"/>
                <a:gd name="T6" fmla="*/ 0 w 571"/>
                <a:gd name="T7" fmla="*/ 509 h 509"/>
              </a:gdLst>
              <a:ahLst/>
              <a:cxnLst>
                <a:cxn ang="0">
                  <a:pos x="T0" y="T1"/>
                </a:cxn>
                <a:cxn ang="0">
                  <a:pos x="T2" y="T3"/>
                </a:cxn>
                <a:cxn ang="0">
                  <a:pos x="T4" y="T5"/>
                </a:cxn>
                <a:cxn ang="0">
                  <a:pos x="T6" y="T7"/>
                </a:cxn>
              </a:cxnLst>
              <a:rect l="0" t="0" r="r" b="b"/>
              <a:pathLst>
                <a:path w="571" h="509">
                  <a:moveTo>
                    <a:pt x="0" y="509"/>
                  </a:moveTo>
                  <a:lnTo>
                    <a:pt x="293" y="0"/>
                  </a:lnTo>
                  <a:lnTo>
                    <a:pt x="571" y="172"/>
                  </a:lnTo>
                  <a:lnTo>
                    <a:pt x="0" y="509"/>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5" name="Freeform 297">
              <a:extLst>
                <a:ext uri="{FF2B5EF4-FFF2-40B4-BE49-F238E27FC236}">
                  <a16:creationId xmlns:a16="http://schemas.microsoft.com/office/drawing/2014/main" id="{F2ABFA10-9425-45A8-AFEE-F3E3B8407302}"/>
                </a:ext>
              </a:extLst>
            </p:cNvPr>
            <p:cNvSpPr>
              <a:spLocks/>
            </p:cNvSpPr>
            <p:nvPr/>
          </p:nvSpPr>
          <p:spPr bwMode="auto">
            <a:xfrm flipH="1">
              <a:off x="2337513" y="4208979"/>
              <a:ext cx="292634" cy="291635"/>
            </a:xfrm>
            <a:custGeom>
              <a:avLst/>
              <a:gdLst>
                <a:gd name="T0" fmla="*/ 0 w 293"/>
                <a:gd name="T1" fmla="*/ 120 h 292"/>
                <a:gd name="T2" fmla="*/ 293 w 293"/>
                <a:gd name="T3" fmla="*/ 0 h 292"/>
                <a:gd name="T4" fmla="*/ 278 w 293"/>
                <a:gd name="T5" fmla="*/ 292 h 292"/>
                <a:gd name="T6" fmla="*/ 0 w 293"/>
                <a:gd name="T7" fmla="*/ 120 h 292"/>
              </a:gdLst>
              <a:ahLst/>
              <a:cxnLst>
                <a:cxn ang="0">
                  <a:pos x="T0" y="T1"/>
                </a:cxn>
                <a:cxn ang="0">
                  <a:pos x="T2" y="T3"/>
                </a:cxn>
                <a:cxn ang="0">
                  <a:pos x="T4" y="T5"/>
                </a:cxn>
                <a:cxn ang="0">
                  <a:pos x="T6" y="T7"/>
                </a:cxn>
              </a:cxnLst>
              <a:rect l="0" t="0" r="r" b="b"/>
              <a:pathLst>
                <a:path w="293" h="292">
                  <a:moveTo>
                    <a:pt x="0" y="120"/>
                  </a:moveTo>
                  <a:lnTo>
                    <a:pt x="293" y="0"/>
                  </a:lnTo>
                  <a:lnTo>
                    <a:pt x="278" y="292"/>
                  </a:lnTo>
                  <a:lnTo>
                    <a:pt x="0" y="120"/>
                  </a:lnTo>
                  <a:close/>
                </a:path>
              </a:pathLst>
            </a:custGeom>
            <a:solidFill>
              <a:srgbClr val="474747"/>
            </a:solidFill>
            <a:ln>
              <a:noFill/>
            </a:ln>
          </p:spPr>
          <p:txBody>
            <a:bodyPr vert="horz" wrap="square" lIns="91440" tIns="45720" rIns="91440" bIns="45720" numCol="1" anchor="t" anchorCtr="0" compatLnSpc="1">
              <a:prstTxWarp prst="textNoShape">
                <a:avLst/>
              </a:prstTxWarp>
            </a:bodyPr>
            <a:lstStyle/>
            <a:p>
              <a:endParaRPr lang="en-US"/>
            </a:p>
          </p:txBody>
        </p:sp>
        <p:sp>
          <p:nvSpPr>
            <p:cNvPr id="26" name="Freeform 298">
              <a:extLst>
                <a:ext uri="{FF2B5EF4-FFF2-40B4-BE49-F238E27FC236}">
                  <a16:creationId xmlns:a16="http://schemas.microsoft.com/office/drawing/2014/main" id="{8AAAE3E0-B616-4A9F-9702-D748B3370F40}"/>
                </a:ext>
              </a:extLst>
            </p:cNvPr>
            <p:cNvSpPr>
              <a:spLocks/>
            </p:cNvSpPr>
            <p:nvPr/>
          </p:nvSpPr>
          <p:spPr bwMode="auto">
            <a:xfrm flipH="1">
              <a:off x="2922781" y="4524584"/>
              <a:ext cx="1147565" cy="441448"/>
            </a:xfrm>
            <a:custGeom>
              <a:avLst/>
              <a:gdLst>
                <a:gd name="T0" fmla="*/ 0 w 1149"/>
                <a:gd name="T1" fmla="*/ 0 h 442"/>
                <a:gd name="T2" fmla="*/ 729 w 1149"/>
                <a:gd name="T3" fmla="*/ 442 h 442"/>
                <a:gd name="T4" fmla="*/ 1149 w 1149"/>
                <a:gd name="T5" fmla="*/ 315 h 442"/>
                <a:gd name="T6" fmla="*/ 0 w 1149"/>
                <a:gd name="T7" fmla="*/ 0 h 442"/>
              </a:gdLst>
              <a:ahLst/>
              <a:cxnLst>
                <a:cxn ang="0">
                  <a:pos x="T0" y="T1"/>
                </a:cxn>
                <a:cxn ang="0">
                  <a:pos x="T2" y="T3"/>
                </a:cxn>
                <a:cxn ang="0">
                  <a:pos x="T4" y="T5"/>
                </a:cxn>
                <a:cxn ang="0">
                  <a:pos x="T6" y="T7"/>
                </a:cxn>
              </a:cxnLst>
              <a:rect l="0" t="0" r="r" b="b"/>
              <a:pathLst>
                <a:path w="1149" h="442">
                  <a:moveTo>
                    <a:pt x="0" y="0"/>
                  </a:moveTo>
                  <a:lnTo>
                    <a:pt x="729" y="442"/>
                  </a:lnTo>
                  <a:lnTo>
                    <a:pt x="1149" y="315"/>
                  </a:lnTo>
                  <a:lnTo>
                    <a:pt x="0" y="0"/>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7" name="Freeform 299">
              <a:extLst>
                <a:ext uri="{FF2B5EF4-FFF2-40B4-BE49-F238E27FC236}">
                  <a16:creationId xmlns:a16="http://schemas.microsoft.com/office/drawing/2014/main" id="{A58ACDEE-9208-4F9C-8022-18ACB615F1A7}"/>
                </a:ext>
              </a:extLst>
            </p:cNvPr>
            <p:cNvSpPr>
              <a:spLocks/>
            </p:cNvSpPr>
            <p:nvPr/>
          </p:nvSpPr>
          <p:spPr bwMode="auto">
            <a:xfrm flipH="1">
              <a:off x="1340760" y="3244185"/>
              <a:ext cx="359550" cy="366542"/>
            </a:xfrm>
            <a:custGeom>
              <a:avLst/>
              <a:gdLst>
                <a:gd name="T0" fmla="*/ 285 w 360"/>
                <a:gd name="T1" fmla="*/ 367 h 367"/>
                <a:gd name="T2" fmla="*/ 360 w 360"/>
                <a:gd name="T3" fmla="*/ 0 h 367"/>
                <a:gd name="T4" fmla="*/ 0 w 360"/>
                <a:gd name="T5" fmla="*/ 180 h 367"/>
                <a:gd name="T6" fmla="*/ 285 w 360"/>
                <a:gd name="T7" fmla="*/ 367 h 367"/>
              </a:gdLst>
              <a:ahLst/>
              <a:cxnLst>
                <a:cxn ang="0">
                  <a:pos x="T0" y="T1"/>
                </a:cxn>
                <a:cxn ang="0">
                  <a:pos x="T2" y="T3"/>
                </a:cxn>
                <a:cxn ang="0">
                  <a:pos x="T4" y="T5"/>
                </a:cxn>
                <a:cxn ang="0">
                  <a:pos x="T6" y="T7"/>
                </a:cxn>
              </a:cxnLst>
              <a:rect l="0" t="0" r="r" b="b"/>
              <a:pathLst>
                <a:path w="360" h="367">
                  <a:moveTo>
                    <a:pt x="285" y="367"/>
                  </a:moveTo>
                  <a:lnTo>
                    <a:pt x="360" y="0"/>
                  </a:lnTo>
                  <a:lnTo>
                    <a:pt x="0" y="180"/>
                  </a:lnTo>
                  <a:lnTo>
                    <a:pt x="285" y="367"/>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8" name="Freeform 300">
              <a:extLst>
                <a:ext uri="{FF2B5EF4-FFF2-40B4-BE49-F238E27FC236}">
                  <a16:creationId xmlns:a16="http://schemas.microsoft.com/office/drawing/2014/main" id="{2F7A69D4-ED6A-462C-BFDB-DF93E8B7BB1A}"/>
                </a:ext>
              </a:extLst>
            </p:cNvPr>
            <p:cNvSpPr>
              <a:spLocks/>
            </p:cNvSpPr>
            <p:nvPr/>
          </p:nvSpPr>
          <p:spPr bwMode="auto">
            <a:xfrm flipH="1">
              <a:off x="1700310" y="3387006"/>
              <a:ext cx="592260" cy="560300"/>
            </a:xfrm>
            <a:custGeom>
              <a:avLst/>
              <a:gdLst>
                <a:gd name="T0" fmla="*/ 367 w 593"/>
                <a:gd name="T1" fmla="*/ 561 h 561"/>
                <a:gd name="T2" fmla="*/ 593 w 593"/>
                <a:gd name="T3" fmla="*/ 37 h 561"/>
                <a:gd name="T4" fmla="*/ 0 w 593"/>
                <a:gd name="T5" fmla="*/ 0 h 561"/>
                <a:gd name="T6" fmla="*/ 367 w 593"/>
                <a:gd name="T7" fmla="*/ 561 h 561"/>
              </a:gdLst>
              <a:ahLst/>
              <a:cxnLst>
                <a:cxn ang="0">
                  <a:pos x="T0" y="T1"/>
                </a:cxn>
                <a:cxn ang="0">
                  <a:pos x="T2" y="T3"/>
                </a:cxn>
                <a:cxn ang="0">
                  <a:pos x="T4" y="T5"/>
                </a:cxn>
                <a:cxn ang="0">
                  <a:pos x="T6" y="T7"/>
                </a:cxn>
              </a:cxnLst>
              <a:rect l="0" t="0" r="r" b="b"/>
              <a:pathLst>
                <a:path w="593" h="561">
                  <a:moveTo>
                    <a:pt x="367" y="561"/>
                  </a:moveTo>
                  <a:lnTo>
                    <a:pt x="593" y="37"/>
                  </a:lnTo>
                  <a:lnTo>
                    <a:pt x="0" y="0"/>
                  </a:lnTo>
                  <a:lnTo>
                    <a:pt x="367" y="561"/>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9" name="Freeform 301">
              <a:extLst>
                <a:ext uri="{FF2B5EF4-FFF2-40B4-BE49-F238E27FC236}">
                  <a16:creationId xmlns:a16="http://schemas.microsoft.com/office/drawing/2014/main" id="{9E923D41-AADD-4181-AF55-26063E43FF98}"/>
                </a:ext>
              </a:extLst>
            </p:cNvPr>
            <p:cNvSpPr>
              <a:spLocks/>
            </p:cNvSpPr>
            <p:nvPr/>
          </p:nvSpPr>
          <p:spPr bwMode="auto">
            <a:xfrm flipH="1">
              <a:off x="1340760" y="2803736"/>
              <a:ext cx="3951058" cy="747066"/>
            </a:xfrm>
            <a:custGeom>
              <a:avLst/>
              <a:gdLst>
                <a:gd name="T0" fmla="*/ 0 w 3956"/>
                <a:gd name="T1" fmla="*/ 441 h 748"/>
                <a:gd name="T2" fmla="*/ 796 w 3956"/>
                <a:gd name="T3" fmla="*/ 606 h 748"/>
                <a:gd name="T4" fmla="*/ 2094 w 3956"/>
                <a:gd name="T5" fmla="*/ 748 h 748"/>
                <a:gd name="T6" fmla="*/ 3003 w 3956"/>
                <a:gd name="T7" fmla="*/ 582 h 748"/>
                <a:gd name="T8" fmla="*/ 3596 w 3956"/>
                <a:gd name="T9" fmla="*/ 621 h 748"/>
                <a:gd name="T10" fmla="*/ 3956 w 3956"/>
                <a:gd name="T11" fmla="*/ 441 h 748"/>
                <a:gd name="T12" fmla="*/ 3348 w 3956"/>
                <a:gd name="T13" fmla="*/ 157 h 748"/>
                <a:gd name="T14" fmla="*/ 2184 w 3956"/>
                <a:gd name="T15" fmla="*/ 0 h 748"/>
                <a:gd name="T16" fmla="*/ 856 w 3956"/>
                <a:gd name="T17" fmla="*/ 82 h 748"/>
                <a:gd name="T18" fmla="*/ 0 w 3956"/>
                <a:gd name="T19" fmla="*/ 441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56" h="748">
                  <a:moveTo>
                    <a:pt x="0" y="441"/>
                  </a:moveTo>
                  <a:lnTo>
                    <a:pt x="796" y="606"/>
                  </a:lnTo>
                  <a:lnTo>
                    <a:pt x="2094" y="748"/>
                  </a:lnTo>
                  <a:lnTo>
                    <a:pt x="3003" y="582"/>
                  </a:lnTo>
                  <a:lnTo>
                    <a:pt x="3596" y="621"/>
                  </a:lnTo>
                  <a:lnTo>
                    <a:pt x="3956" y="441"/>
                  </a:lnTo>
                  <a:lnTo>
                    <a:pt x="3348" y="157"/>
                  </a:lnTo>
                  <a:lnTo>
                    <a:pt x="2184" y="0"/>
                  </a:lnTo>
                  <a:lnTo>
                    <a:pt x="856" y="82"/>
                  </a:lnTo>
                  <a:lnTo>
                    <a:pt x="0" y="441"/>
                  </a:lnTo>
                  <a:close/>
                </a:path>
              </a:pathLst>
            </a:custGeom>
            <a:solidFill>
              <a:srgbClr val="9C9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302">
              <a:extLst>
                <a:ext uri="{FF2B5EF4-FFF2-40B4-BE49-F238E27FC236}">
                  <a16:creationId xmlns:a16="http://schemas.microsoft.com/office/drawing/2014/main" id="{FA7839CB-594F-4FB2-B264-3123F422D139}"/>
                </a:ext>
              </a:extLst>
            </p:cNvPr>
            <p:cNvSpPr>
              <a:spLocks/>
            </p:cNvSpPr>
            <p:nvPr/>
          </p:nvSpPr>
          <p:spPr bwMode="auto">
            <a:xfrm flipH="1">
              <a:off x="1340760" y="2803736"/>
              <a:ext cx="3951058" cy="747066"/>
            </a:xfrm>
            <a:custGeom>
              <a:avLst/>
              <a:gdLst>
                <a:gd name="T0" fmla="*/ 0 w 3956"/>
                <a:gd name="T1" fmla="*/ 441 h 748"/>
                <a:gd name="T2" fmla="*/ 796 w 3956"/>
                <a:gd name="T3" fmla="*/ 606 h 748"/>
                <a:gd name="T4" fmla="*/ 2094 w 3956"/>
                <a:gd name="T5" fmla="*/ 748 h 748"/>
                <a:gd name="T6" fmla="*/ 3003 w 3956"/>
                <a:gd name="T7" fmla="*/ 582 h 748"/>
                <a:gd name="T8" fmla="*/ 3596 w 3956"/>
                <a:gd name="T9" fmla="*/ 621 h 748"/>
                <a:gd name="T10" fmla="*/ 3956 w 3956"/>
                <a:gd name="T11" fmla="*/ 441 h 748"/>
                <a:gd name="T12" fmla="*/ 3348 w 3956"/>
                <a:gd name="T13" fmla="*/ 157 h 748"/>
                <a:gd name="T14" fmla="*/ 2184 w 3956"/>
                <a:gd name="T15" fmla="*/ 0 h 748"/>
                <a:gd name="T16" fmla="*/ 856 w 3956"/>
                <a:gd name="T17" fmla="*/ 82 h 748"/>
                <a:gd name="T18" fmla="*/ 0 w 3956"/>
                <a:gd name="T19" fmla="*/ 441 h 7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56" h="748">
                  <a:moveTo>
                    <a:pt x="0" y="441"/>
                  </a:moveTo>
                  <a:lnTo>
                    <a:pt x="796" y="606"/>
                  </a:lnTo>
                  <a:lnTo>
                    <a:pt x="2094" y="748"/>
                  </a:lnTo>
                  <a:lnTo>
                    <a:pt x="3003" y="582"/>
                  </a:lnTo>
                  <a:lnTo>
                    <a:pt x="3596" y="621"/>
                  </a:lnTo>
                  <a:lnTo>
                    <a:pt x="3956" y="441"/>
                  </a:lnTo>
                  <a:lnTo>
                    <a:pt x="3348" y="157"/>
                  </a:lnTo>
                  <a:lnTo>
                    <a:pt x="2184" y="0"/>
                  </a:lnTo>
                  <a:lnTo>
                    <a:pt x="856" y="82"/>
                  </a:lnTo>
                  <a:lnTo>
                    <a:pt x="0" y="44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03">
              <a:extLst>
                <a:ext uri="{FF2B5EF4-FFF2-40B4-BE49-F238E27FC236}">
                  <a16:creationId xmlns:a16="http://schemas.microsoft.com/office/drawing/2014/main" id="{9765ACF8-9645-4AF1-8B8B-BFF223FB060D}"/>
                </a:ext>
              </a:extLst>
            </p:cNvPr>
            <p:cNvSpPr>
              <a:spLocks/>
            </p:cNvSpPr>
            <p:nvPr/>
          </p:nvSpPr>
          <p:spPr bwMode="auto">
            <a:xfrm flipH="1">
              <a:off x="2232644" y="2855671"/>
              <a:ext cx="2264168" cy="658177"/>
            </a:xfrm>
            <a:custGeom>
              <a:avLst/>
              <a:gdLst>
                <a:gd name="T0" fmla="*/ 0 w 2267"/>
                <a:gd name="T1" fmla="*/ 554 h 659"/>
                <a:gd name="T2" fmla="*/ 1854 w 2267"/>
                <a:gd name="T3" fmla="*/ 0 h 659"/>
                <a:gd name="T4" fmla="*/ 2267 w 2267"/>
                <a:gd name="T5" fmla="*/ 60 h 659"/>
                <a:gd name="T6" fmla="*/ 953 w 2267"/>
                <a:gd name="T7" fmla="*/ 659 h 659"/>
                <a:gd name="T8" fmla="*/ 0 w 2267"/>
                <a:gd name="T9" fmla="*/ 554 h 659"/>
              </a:gdLst>
              <a:ahLst/>
              <a:cxnLst>
                <a:cxn ang="0">
                  <a:pos x="T0" y="T1"/>
                </a:cxn>
                <a:cxn ang="0">
                  <a:pos x="T2" y="T3"/>
                </a:cxn>
                <a:cxn ang="0">
                  <a:pos x="T4" y="T5"/>
                </a:cxn>
                <a:cxn ang="0">
                  <a:pos x="T6" y="T7"/>
                </a:cxn>
                <a:cxn ang="0">
                  <a:pos x="T8" y="T9"/>
                </a:cxn>
              </a:cxnLst>
              <a:rect l="0" t="0" r="r" b="b"/>
              <a:pathLst>
                <a:path w="2267" h="659">
                  <a:moveTo>
                    <a:pt x="0" y="554"/>
                  </a:moveTo>
                  <a:lnTo>
                    <a:pt x="1854" y="0"/>
                  </a:lnTo>
                  <a:lnTo>
                    <a:pt x="2267" y="60"/>
                  </a:lnTo>
                  <a:lnTo>
                    <a:pt x="953" y="659"/>
                  </a:lnTo>
                  <a:lnTo>
                    <a:pt x="0" y="554"/>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04">
              <a:extLst>
                <a:ext uri="{FF2B5EF4-FFF2-40B4-BE49-F238E27FC236}">
                  <a16:creationId xmlns:a16="http://schemas.microsoft.com/office/drawing/2014/main" id="{33C51042-B06D-471F-8CF3-9856C6DC7319}"/>
                </a:ext>
              </a:extLst>
            </p:cNvPr>
            <p:cNvSpPr>
              <a:spLocks/>
            </p:cNvSpPr>
            <p:nvPr/>
          </p:nvSpPr>
          <p:spPr bwMode="auto">
            <a:xfrm flipH="1">
              <a:off x="2232644" y="2855671"/>
              <a:ext cx="2264168" cy="658177"/>
            </a:xfrm>
            <a:custGeom>
              <a:avLst/>
              <a:gdLst>
                <a:gd name="T0" fmla="*/ 0 w 2267"/>
                <a:gd name="T1" fmla="*/ 554 h 659"/>
                <a:gd name="T2" fmla="*/ 1854 w 2267"/>
                <a:gd name="T3" fmla="*/ 0 h 659"/>
                <a:gd name="T4" fmla="*/ 2267 w 2267"/>
                <a:gd name="T5" fmla="*/ 60 h 659"/>
                <a:gd name="T6" fmla="*/ 953 w 2267"/>
                <a:gd name="T7" fmla="*/ 659 h 659"/>
                <a:gd name="T8" fmla="*/ 0 w 2267"/>
                <a:gd name="T9" fmla="*/ 554 h 659"/>
              </a:gdLst>
              <a:ahLst/>
              <a:cxnLst>
                <a:cxn ang="0">
                  <a:pos x="T0" y="T1"/>
                </a:cxn>
                <a:cxn ang="0">
                  <a:pos x="T2" y="T3"/>
                </a:cxn>
                <a:cxn ang="0">
                  <a:pos x="T4" y="T5"/>
                </a:cxn>
                <a:cxn ang="0">
                  <a:pos x="T6" y="T7"/>
                </a:cxn>
                <a:cxn ang="0">
                  <a:pos x="T8" y="T9"/>
                </a:cxn>
              </a:cxnLst>
              <a:rect l="0" t="0" r="r" b="b"/>
              <a:pathLst>
                <a:path w="2267" h="659">
                  <a:moveTo>
                    <a:pt x="0" y="554"/>
                  </a:moveTo>
                  <a:lnTo>
                    <a:pt x="1854" y="0"/>
                  </a:lnTo>
                  <a:lnTo>
                    <a:pt x="2267" y="60"/>
                  </a:lnTo>
                  <a:lnTo>
                    <a:pt x="953" y="659"/>
                  </a:lnTo>
                  <a:lnTo>
                    <a:pt x="0" y="5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5">
              <a:extLst>
                <a:ext uri="{FF2B5EF4-FFF2-40B4-BE49-F238E27FC236}">
                  <a16:creationId xmlns:a16="http://schemas.microsoft.com/office/drawing/2014/main" id="{8C4EF0E6-7A01-4BB6-9FD3-03BFD67EF839}"/>
                </a:ext>
              </a:extLst>
            </p:cNvPr>
            <p:cNvSpPr>
              <a:spLocks/>
            </p:cNvSpPr>
            <p:nvPr/>
          </p:nvSpPr>
          <p:spPr bwMode="auto">
            <a:xfrm flipH="1">
              <a:off x="2307551" y="2863661"/>
              <a:ext cx="2077402" cy="642197"/>
            </a:xfrm>
            <a:custGeom>
              <a:avLst/>
              <a:gdLst>
                <a:gd name="T0" fmla="*/ 0 w 2080"/>
                <a:gd name="T1" fmla="*/ 554 h 643"/>
                <a:gd name="T2" fmla="*/ 1809 w 2080"/>
                <a:gd name="T3" fmla="*/ 0 h 643"/>
                <a:gd name="T4" fmla="*/ 2080 w 2080"/>
                <a:gd name="T5" fmla="*/ 44 h 643"/>
                <a:gd name="T6" fmla="*/ 773 w 2080"/>
                <a:gd name="T7" fmla="*/ 643 h 643"/>
                <a:gd name="T8" fmla="*/ 0 w 2080"/>
                <a:gd name="T9" fmla="*/ 554 h 643"/>
              </a:gdLst>
              <a:ahLst/>
              <a:cxnLst>
                <a:cxn ang="0">
                  <a:pos x="T0" y="T1"/>
                </a:cxn>
                <a:cxn ang="0">
                  <a:pos x="T2" y="T3"/>
                </a:cxn>
                <a:cxn ang="0">
                  <a:pos x="T4" y="T5"/>
                </a:cxn>
                <a:cxn ang="0">
                  <a:pos x="T6" y="T7"/>
                </a:cxn>
                <a:cxn ang="0">
                  <a:pos x="T8" y="T9"/>
                </a:cxn>
              </a:cxnLst>
              <a:rect l="0" t="0" r="r" b="b"/>
              <a:pathLst>
                <a:path w="2080" h="643">
                  <a:moveTo>
                    <a:pt x="0" y="554"/>
                  </a:moveTo>
                  <a:lnTo>
                    <a:pt x="1809" y="0"/>
                  </a:lnTo>
                  <a:lnTo>
                    <a:pt x="2080" y="44"/>
                  </a:lnTo>
                  <a:lnTo>
                    <a:pt x="773" y="643"/>
                  </a:lnTo>
                  <a:lnTo>
                    <a:pt x="0" y="554"/>
                  </a:lnTo>
                  <a:close/>
                </a:path>
              </a:pathLst>
            </a:custGeom>
            <a:solidFill>
              <a:schemeClr val="tx1">
                <a:lumMod val="50000"/>
                <a:lumOff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06">
              <a:extLst>
                <a:ext uri="{FF2B5EF4-FFF2-40B4-BE49-F238E27FC236}">
                  <a16:creationId xmlns:a16="http://schemas.microsoft.com/office/drawing/2014/main" id="{AEFC43D7-6ED2-4917-A9ED-B99AD85ED3E5}"/>
                </a:ext>
              </a:extLst>
            </p:cNvPr>
            <p:cNvSpPr>
              <a:spLocks/>
            </p:cNvSpPr>
            <p:nvPr/>
          </p:nvSpPr>
          <p:spPr bwMode="auto">
            <a:xfrm flipH="1">
              <a:off x="2307551" y="2863661"/>
              <a:ext cx="2077402" cy="642197"/>
            </a:xfrm>
            <a:custGeom>
              <a:avLst/>
              <a:gdLst>
                <a:gd name="T0" fmla="*/ 0 w 2080"/>
                <a:gd name="T1" fmla="*/ 554 h 643"/>
                <a:gd name="T2" fmla="*/ 1809 w 2080"/>
                <a:gd name="T3" fmla="*/ 0 h 643"/>
                <a:gd name="T4" fmla="*/ 2080 w 2080"/>
                <a:gd name="T5" fmla="*/ 44 h 643"/>
                <a:gd name="T6" fmla="*/ 773 w 2080"/>
                <a:gd name="T7" fmla="*/ 643 h 643"/>
                <a:gd name="T8" fmla="*/ 0 w 2080"/>
                <a:gd name="T9" fmla="*/ 554 h 643"/>
              </a:gdLst>
              <a:ahLst/>
              <a:cxnLst>
                <a:cxn ang="0">
                  <a:pos x="T0" y="T1"/>
                </a:cxn>
                <a:cxn ang="0">
                  <a:pos x="T2" y="T3"/>
                </a:cxn>
                <a:cxn ang="0">
                  <a:pos x="T4" y="T5"/>
                </a:cxn>
                <a:cxn ang="0">
                  <a:pos x="T6" y="T7"/>
                </a:cxn>
                <a:cxn ang="0">
                  <a:pos x="T8" y="T9"/>
                </a:cxn>
              </a:cxnLst>
              <a:rect l="0" t="0" r="r" b="b"/>
              <a:pathLst>
                <a:path w="2080" h="643">
                  <a:moveTo>
                    <a:pt x="0" y="554"/>
                  </a:moveTo>
                  <a:lnTo>
                    <a:pt x="1809" y="0"/>
                  </a:lnTo>
                  <a:lnTo>
                    <a:pt x="2080" y="44"/>
                  </a:lnTo>
                  <a:lnTo>
                    <a:pt x="773" y="643"/>
                  </a:lnTo>
                  <a:lnTo>
                    <a:pt x="0" y="5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07">
              <a:extLst>
                <a:ext uri="{FF2B5EF4-FFF2-40B4-BE49-F238E27FC236}">
                  <a16:creationId xmlns:a16="http://schemas.microsoft.com/office/drawing/2014/main" id="{3AC1577C-D51D-4FEC-A52D-9A97FCB82F1E}"/>
                </a:ext>
              </a:extLst>
            </p:cNvPr>
            <p:cNvSpPr>
              <a:spLocks/>
            </p:cNvSpPr>
            <p:nvPr/>
          </p:nvSpPr>
          <p:spPr bwMode="auto">
            <a:xfrm flipH="1">
              <a:off x="3113542" y="1959792"/>
              <a:ext cx="360549" cy="1039700"/>
            </a:xfrm>
            <a:custGeom>
              <a:avLst/>
              <a:gdLst>
                <a:gd name="T0" fmla="*/ 361 w 361"/>
                <a:gd name="T1" fmla="*/ 1041 h 1041"/>
                <a:gd name="T2" fmla="*/ 0 w 361"/>
                <a:gd name="T3" fmla="*/ 972 h 1041"/>
                <a:gd name="T4" fmla="*/ 0 w 361"/>
                <a:gd name="T5" fmla="*/ 0 h 1041"/>
                <a:gd name="T6" fmla="*/ 361 w 361"/>
                <a:gd name="T7" fmla="*/ 55 h 1041"/>
                <a:gd name="T8" fmla="*/ 361 w 361"/>
                <a:gd name="T9" fmla="*/ 1041 h 1041"/>
              </a:gdLst>
              <a:ahLst/>
              <a:cxnLst>
                <a:cxn ang="0">
                  <a:pos x="T0" y="T1"/>
                </a:cxn>
                <a:cxn ang="0">
                  <a:pos x="T2" y="T3"/>
                </a:cxn>
                <a:cxn ang="0">
                  <a:pos x="T4" y="T5"/>
                </a:cxn>
                <a:cxn ang="0">
                  <a:pos x="T6" y="T7"/>
                </a:cxn>
                <a:cxn ang="0">
                  <a:pos x="T8" y="T9"/>
                </a:cxn>
              </a:cxnLst>
              <a:rect l="0" t="0" r="r" b="b"/>
              <a:pathLst>
                <a:path w="361" h="1041">
                  <a:moveTo>
                    <a:pt x="361" y="1041"/>
                  </a:moveTo>
                  <a:lnTo>
                    <a:pt x="0" y="972"/>
                  </a:lnTo>
                  <a:lnTo>
                    <a:pt x="0" y="0"/>
                  </a:lnTo>
                  <a:lnTo>
                    <a:pt x="361" y="55"/>
                  </a:lnTo>
                  <a:lnTo>
                    <a:pt x="361" y="1041"/>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308">
              <a:extLst>
                <a:ext uri="{FF2B5EF4-FFF2-40B4-BE49-F238E27FC236}">
                  <a16:creationId xmlns:a16="http://schemas.microsoft.com/office/drawing/2014/main" id="{A902D00E-3F5A-4F78-90CE-CB1F872A7406}"/>
                </a:ext>
              </a:extLst>
            </p:cNvPr>
            <p:cNvSpPr>
              <a:spLocks/>
            </p:cNvSpPr>
            <p:nvPr/>
          </p:nvSpPr>
          <p:spPr bwMode="auto">
            <a:xfrm flipH="1">
              <a:off x="3113542" y="1959792"/>
              <a:ext cx="360549" cy="1039700"/>
            </a:xfrm>
            <a:custGeom>
              <a:avLst/>
              <a:gdLst>
                <a:gd name="T0" fmla="*/ 361 w 361"/>
                <a:gd name="T1" fmla="*/ 1041 h 1041"/>
                <a:gd name="T2" fmla="*/ 0 w 361"/>
                <a:gd name="T3" fmla="*/ 972 h 1041"/>
                <a:gd name="T4" fmla="*/ 0 w 361"/>
                <a:gd name="T5" fmla="*/ 0 h 1041"/>
                <a:gd name="T6" fmla="*/ 361 w 361"/>
                <a:gd name="T7" fmla="*/ 55 h 1041"/>
                <a:gd name="T8" fmla="*/ 361 w 361"/>
                <a:gd name="T9" fmla="*/ 1041 h 1041"/>
              </a:gdLst>
              <a:ahLst/>
              <a:cxnLst>
                <a:cxn ang="0">
                  <a:pos x="T0" y="T1"/>
                </a:cxn>
                <a:cxn ang="0">
                  <a:pos x="T2" y="T3"/>
                </a:cxn>
                <a:cxn ang="0">
                  <a:pos x="T4" y="T5"/>
                </a:cxn>
                <a:cxn ang="0">
                  <a:pos x="T6" y="T7"/>
                </a:cxn>
                <a:cxn ang="0">
                  <a:pos x="T8" y="T9"/>
                </a:cxn>
              </a:cxnLst>
              <a:rect l="0" t="0" r="r" b="b"/>
              <a:pathLst>
                <a:path w="361" h="1041">
                  <a:moveTo>
                    <a:pt x="361" y="1041"/>
                  </a:moveTo>
                  <a:lnTo>
                    <a:pt x="0" y="972"/>
                  </a:lnTo>
                  <a:lnTo>
                    <a:pt x="0" y="0"/>
                  </a:lnTo>
                  <a:lnTo>
                    <a:pt x="361" y="55"/>
                  </a:lnTo>
                  <a:lnTo>
                    <a:pt x="361" y="104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09">
              <a:extLst>
                <a:ext uri="{FF2B5EF4-FFF2-40B4-BE49-F238E27FC236}">
                  <a16:creationId xmlns:a16="http://schemas.microsoft.com/office/drawing/2014/main" id="{4C47E167-C627-4A99-BEEA-41620AADE287}"/>
                </a:ext>
              </a:extLst>
            </p:cNvPr>
            <p:cNvSpPr>
              <a:spLocks/>
            </p:cNvSpPr>
            <p:nvPr/>
          </p:nvSpPr>
          <p:spPr bwMode="auto">
            <a:xfrm flipH="1">
              <a:off x="2808923" y="1941814"/>
              <a:ext cx="304619" cy="1063670"/>
            </a:xfrm>
            <a:custGeom>
              <a:avLst/>
              <a:gdLst>
                <a:gd name="T0" fmla="*/ 0 w 305"/>
                <a:gd name="T1" fmla="*/ 1065 h 1065"/>
                <a:gd name="T2" fmla="*/ 305 w 305"/>
                <a:gd name="T3" fmla="*/ 973 h 1065"/>
                <a:gd name="T4" fmla="*/ 305 w 305"/>
                <a:gd name="T5" fmla="*/ 0 h 1065"/>
                <a:gd name="T6" fmla="*/ 0 w 305"/>
                <a:gd name="T7" fmla="*/ 73 h 1065"/>
                <a:gd name="T8" fmla="*/ 0 w 305"/>
                <a:gd name="T9" fmla="*/ 1065 h 1065"/>
              </a:gdLst>
              <a:ahLst/>
              <a:cxnLst>
                <a:cxn ang="0">
                  <a:pos x="T0" y="T1"/>
                </a:cxn>
                <a:cxn ang="0">
                  <a:pos x="T2" y="T3"/>
                </a:cxn>
                <a:cxn ang="0">
                  <a:pos x="T4" y="T5"/>
                </a:cxn>
                <a:cxn ang="0">
                  <a:pos x="T6" y="T7"/>
                </a:cxn>
                <a:cxn ang="0">
                  <a:pos x="T8" y="T9"/>
                </a:cxn>
              </a:cxnLst>
              <a:rect l="0" t="0" r="r" b="b"/>
              <a:pathLst>
                <a:path w="305" h="1065">
                  <a:moveTo>
                    <a:pt x="0" y="1065"/>
                  </a:moveTo>
                  <a:lnTo>
                    <a:pt x="305" y="973"/>
                  </a:lnTo>
                  <a:lnTo>
                    <a:pt x="305" y="0"/>
                  </a:lnTo>
                  <a:lnTo>
                    <a:pt x="0" y="73"/>
                  </a:lnTo>
                  <a:lnTo>
                    <a:pt x="0" y="1065"/>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310">
              <a:extLst>
                <a:ext uri="{FF2B5EF4-FFF2-40B4-BE49-F238E27FC236}">
                  <a16:creationId xmlns:a16="http://schemas.microsoft.com/office/drawing/2014/main" id="{51E58BDA-399D-4728-9583-15C490720F69}"/>
                </a:ext>
              </a:extLst>
            </p:cNvPr>
            <p:cNvSpPr>
              <a:spLocks/>
            </p:cNvSpPr>
            <p:nvPr/>
          </p:nvSpPr>
          <p:spPr bwMode="auto">
            <a:xfrm flipH="1">
              <a:off x="2808923" y="1941814"/>
              <a:ext cx="304619" cy="1063670"/>
            </a:xfrm>
            <a:custGeom>
              <a:avLst/>
              <a:gdLst>
                <a:gd name="T0" fmla="*/ 0 w 305"/>
                <a:gd name="T1" fmla="*/ 1065 h 1065"/>
                <a:gd name="T2" fmla="*/ 305 w 305"/>
                <a:gd name="T3" fmla="*/ 973 h 1065"/>
                <a:gd name="T4" fmla="*/ 305 w 305"/>
                <a:gd name="T5" fmla="*/ 0 h 1065"/>
                <a:gd name="T6" fmla="*/ 0 w 305"/>
                <a:gd name="T7" fmla="*/ 73 h 1065"/>
                <a:gd name="T8" fmla="*/ 0 w 305"/>
                <a:gd name="T9" fmla="*/ 1065 h 1065"/>
              </a:gdLst>
              <a:ahLst/>
              <a:cxnLst>
                <a:cxn ang="0">
                  <a:pos x="T0" y="T1"/>
                </a:cxn>
                <a:cxn ang="0">
                  <a:pos x="T2" y="T3"/>
                </a:cxn>
                <a:cxn ang="0">
                  <a:pos x="T4" y="T5"/>
                </a:cxn>
                <a:cxn ang="0">
                  <a:pos x="T6" y="T7"/>
                </a:cxn>
                <a:cxn ang="0">
                  <a:pos x="T8" y="T9"/>
                </a:cxn>
              </a:cxnLst>
              <a:rect l="0" t="0" r="r" b="b"/>
              <a:pathLst>
                <a:path w="305" h="1065">
                  <a:moveTo>
                    <a:pt x="0" y="1065"/>
                  </a:moveTo>
                  <a:lnTo>
                    <a:pt x="305" y="973"/>
                  </a:lnTo>
                  <a:lnTo>
                    <a:pt x="305" y="0"/>
                  </a:lnTo>
                  <a:lnTo>
                    <a:pt x="0" y="73"/>
                  </a:lnTo>
                  <a:lnTo>
                    <a:pt x="0" y="10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11">
              <a:extLst>
                <a:ext uri="{FF2B5EF4-FFF2-40B4-BE49-F238E27FC236}">
                  <a16:creationId xmlns:a16="http://schemas.microsoft.com/office/drawing/2014/main" id="{F5305DFE-3CF1-4BED-8953-3A888D38F6C0}"/>
                </a:ext>
              </a:extLst>
            </p:cNvPr>
            <p:cNvSpPr>
              <a:spLocks/>
            </p:cNvSpPr>
            <p:nvPr/>
          </p:nvSpPr>
          <p:spPr bwMode="auto">
            <a:xfrm flipH="1">
              <a:off x="2808924" y="1894872"/>
              <a:ext cx="665168" cy="119850"/>
            </a:xfrm>
            <a:custGeom>
              <a:avLst/>
              <a:gdLst>
                <a:gd name="T0" fmla="*/ 0 w 666"/>
                <a:gd name="T1" fmla="*/ 65 h 120"/>
                <a:gd name="T2" fmla="*/ 361 w 666"/>
                <a:gd name="T3" fmla="*/ 120 h 120"/>
                <a:gd name="T4" fmla="*/ 666 w 666"/>
                <a:gd name="T5" fmla="*/ 47 h 120"/>
                <a:gd name="T6" fmla="*/ 334 w 666"/>
                <a:gd name="T7" fmla="*/ 0 h 120"/>
                <a:gd name="T8" fmla="*/ 0 w 666"/>
                <a:gd name="T9" fmla="*/ 65 h 120"/>
              </a:gdLst>
              <a:ahLst/>
              <a:cxnLst>
                <a:cxn ang="0">
                  <a:pos x="T0" y="T1"/>
                </a:cxn>
                <a:cxn ang="0">
                  <a:pos x="T2" y="T3"/>
                </a:cxn>
                <a:cxn ang="0">
                  <a:pos x="T4" y="T5"/>
                </a:cxn>
                <a:cxn ang="0">
                  <a:pos x="T6" y="T7"/>
                </a:cxn>
                <a:cxn ang="0">
                  <a:pos x="T8" y="T9"/>
                </a:cxn>
              </a:cxnLst>
              <a:rect l="0" t="0" r="r" b="b"/>
              <a:pathLst>
                <a:path w="666" h="120">
                  <a:moveTo>
                    <a:pt x="0" y="65"/>
                  </a:moveTo>
                  <a:lnTo>
                    <a:pt x="361" y="120"/>
                  </a:lnTo>
                  <a:lnTo>
                    <a:pt x="666" y="47"/>
                  </a:lnTo>
                  <a:lnTo>
                    <a:pt x="334" y="0"/>
                  </a:lnTo>
                  <a:lnTo>
                    <a:pt x="0" y="65"/>
                  </a:lnTo>
                  <a:close/>
                </a:path>
              </a:pathLst>
            </a:custGeom>
            <a:solidFill>
              <a:schemeClr val="bg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0" name="Freeform 312">
              <a:extLst>
                <a:ext uri="{FF2B5EF4-FFF2-40B4-BE49-F238E27FC236}">
                  <a16:creationId xmlns:a16="http://schemas.microsoft.com/office/drawing/2014/main" id="{4776BCCB-3674-4FEC-9FCB-060FD50114F4}"/>
                </a:ext>
              </a:extLst>
            </p:cNvPr>
            <p:cNvSpPr>
              <a:spLocks/>
            </p:cNvSpPr>
            <p:nvPr/>
          </p:nvSpPr>
          <p:spPr bwMode="auto">
            <a:xfrm flipH="1">
              <a:off x="3318286" y="2014723"/>
              <a:ext cx="52934" cy="105868"/>
            </a:xfrm>
            <a:custGeom>
              <a:avLst/>
              <a:gdLst>
                <a:gd name="T0" fmla="*/ 53 w 53"/>
                <a:gd name="T1" fmla="*/ 13 h 106"/>
                <a:gd name="T2" fmla="*/ 0 w 53"/>
                <a:gd name="T3" fmla="*/ 0 h 106"/>
                <a:gd name="T4" fmla="*/ 0 w 53"/>
                <a:gd name="T5" fmla="*/ 95 h 106"/>
                <a:gd name="T6" fmla="*/ 53 w 53"/>
                <a:gd name="T7" fmla="*/ 106 h 106"/>
                <a:gd name="T8" fmla="*/ 53 w 53"/>
                <a:gd name="T9" fmla="*/ 13 h 106"/>
              </a:gdLst>
              <a:ahLst/>
              <a:cxnLst>
                <a:cxn ang="0">
                  <a:pos x="T0" y="T1"/>
                </a:cxn>
                <a:cxn ang="0">
                  <a:pos x="T2" y="T3"/>
                </a:cxn>
                <a:cxn ang="0">
                  <a:pos x="T4" y="T5"/>
                </a:cxn>
                <a:cxn ang="0">
                  <a:pos x="T6" y="T7"/>
                </a:cxn>
                <a:cxn ang="0">
                  <a:pos x="T8" y="T9"/>
                </a:cxn>
              </a:cxnLst>
              <a:rect l="0" t="0" r="r" b="b"/>
              <a:pathLst>
                <a:path w="53" h="106">
                  <a:moveTo>
                    <a:pt x="53" y="13"/>
                  </a:moveTo>
                  <a:lnTo>
                    <a:pt x="0" y="0"/>
                  </a:lnTo>
                  <a:lnTo>
                    <a:pt x="0" y="95"/>
                  </a:lnTo>
                  <a:lnTo>
                    <a:pt x="53" y="106"/>
                  </a:lnTo>
                  <a:lnTo>
                    <a:pt x="53" y="13"/>
                  </a:lnTo>
                  <a:close/>
                </a:path>
              </a:pathLst>
            </a:custGeom>
            <a:solidFill>
              <a:schemeClr val="bg1">
                <a:lumMod val="9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313">
              <a:extLst>
                <a:ext uri="{FF2B5EF4-FFF2-40B4-BE49-F238E27FC236}">
                  <a16:creationId xmlns:a16="http://schemas.microsoft.com/office/drawing/2014/main" id="{F862FB94-327F-48D5-8AED-8B1A8D0EA6E8}"/>
                </a:ext>
              </a:extLst>
            </p:cNvPr>
            <p:cNvSpPr>
              <a:spLocks/>
            </p:cNvSpPr>
            <p:nvPr/>
          </p:nvSpPr>
          <p:spPr bwMode="auto">
            <a:xfrm flipH="1">
              <a:off x="3247375" y="2029704"/>
              <a:ext cx="49938" cy="105868"/>
            </a:xfrm>
            <a:custGeom>
              <a:avLst/>
              <a:gdLst>
                <a:gd name="T0" fmla="*/ 50 w 50"/>
                <a:gd name="T1" fmla="*/ 13 h 106"/>
                <a:gd name="T2" fmla="*/ 0 w 50"/>
                <a:gd name="T3" fmla="*/ 0 h 106"/>
                <a:gd name="T4" fmla="*/ 0 w 50"/>
                <a:gd name="T5" fmla="*/ 93 h 106"/>
                <a:gd name="T6" fmla="*/ 50 w 50"/>
                <a:gd name="T7" fmla="*/ 106 h 106"/>
                <a:gd name="T8" fmla="*/ 50 w 50"/>
                <a:gd name="T9" fmla="*/ 13 h 106"/>
              </a:gdLst>
              <a:ahLst/>
              <a:cxnLst>
                <a:cxn ang="0">
                  <a:pos x="T0" y="T1"/>
                </a:cxn>
                <a:cxn ang="0">
                  <a:pos x="T2" y="T3"/>
                </a:cxn>
                <a:cxn ang="0">
                  <a:pos x="T4" y="T5"/>
                </a:cxn>
                <a:cxn ang="0">
                  <a:pos x="T6" y="T7"/>
                </a:cxn>
                <a:cxn ang="0">
                  <a:pos x="T8" y="T9"/>
                </a:cxn>
              </a:cxnLst>
              <a:rect l="0" t="0" r="r" b="b"/>
              <a:pathLst>
                <a:path w="50" h="106">
                  <a:moveTo>
                    <a:pt x="50" y="13"/>
                  </a:moveTo>
                  <a:lnTo>
                    <a:pt x="0" y="0"/>
                  </a:lnTo>
                  <a:lnTo>
                    <a:pt x="0" y="93"/>
                  </a:lnTo>
                  <a:lnTo>
                    <a:pt x="50" y="106"/>
                  </a:lnTo>
                  <a:lnTo>
                    <a:pt x="50" y="13"/>
                  </a:lnTo>
                  <a:close/>
                </a:path>
              </a:pathLst>
            </a:custGeom>
            <a:solidFill>
              <a:schemeClr val="bg1">
                <a:lumMod val="9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314">
              <a:extLst>
                <a:ext uri="{FF2B5EF4-FFF2-40B4-BE49-F238E27FC236}">
                  <a16:creationId xmlns:a16="http://schemas.microsoft.com/office/drawing/2014/main" id="{3A1054A0-37D5-4DD5-8AE6-F26E146B7007}"/>
                </a:ext>
              </a:extLst>
            </p:cNvPr>
            <p:cNvSpPr>
              <a:spLocks/>
            </p:cNvSpPr>
            <p:nvPr/>
          </p:nvSpPr>
          <p:spPr bwMode="auto">
            <a:xfrm flipH="1">
              <a:off x="3318286" y="2171527"/>
              <a:ext cx="52934" cy="106867"/>
            </a:xfrm>
            <a:custGeom>
              <a:avLst/>
              <a:gdLst>
                <a:gd name="T0" fmla="*/ 53 w 53"/>
                <a:gd name="T1" fmla="*/ 11 h 107"/>
                <a:gd name="T2" fmla="*/ 0 w 53"/>
                <a:gd name="T3" fmla="*/ 0 h 107"/>
                <a:gd name="T4" fmla="*/ 0 w 53"/>
                <a:gd name="T5" fmla="*/ 94 h 107"/>
                <a:gd name="T6" fmla="*/ 53 w 53"/>
                <a:gd name="T7" fmla="*/ 107 h 107"/>
                <a:gd name="T8" fmla="*/ 53 w 53"/>
                <a:gd name="T9" fmla="*/ 11 h 107"/>
              </a:gdLst>
              <a:ahLst/>
              <a:cxnLst>
                <a:cxn ang="0">
                  <a:pos x="T0" y="T1"/>
                </a:cxn>
                <a:cxn ang="0">
                  <a:pos x="T2" y="T3"/>
                </a:cxn>
                <a:cxn ang="0">
                  <a:pos x="T4" y="T5"/>
                </a:cxn>
                <a:cxn ang="0">
                  <a:pos x="T6" y="T7"/>
                </a:cxn>
                <a:cxn ang="0">
                  <a:pos x="T8" y="T9"/>
                </a:cxn>
              </a:cxnLst>
              <a:rect l="0" t="0" r="r" b="b"/>
              <a:pathLst>
                <a:path w="53" h="107">
                  <a:moveTo>
                    <a:pt x="53" y="11"/>
                  </a:moveTo>
                  <a:lnTo>
                    <a:pt x="0" y="0"/>
                  </a:lnTo>
                  <a:lnTo>
                    <a:pt x="0" y="94"/>
                  </a:lnTo>
                  <a:lnTo>
                    <a:pt x="53" y="107"/>
                  </a:lnTo>
                  <a:lnTo>
                    <a:pt x="53" y="11"/>
                  </a:lnTo>
                  <a:close/>
                </a:path>
              </a:pathLst>
            </a:custGeom>
            <a:solidFill>
              <a:schemeClr val="bg1">
                <a:lumMod val="9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315">
              <a:extLst>
                <a:ext uri="{FF2B5EF4-FFF2-40B4-BE49-F238E27FC236}">
                  <a16:creationId xmlns:a16="http://schemas.microsoft.com/office/drawing/2014/main" id="{C4E2D7F2-9541-4014-B43B-18B10B24D8D5}"/>
                </a:ext>
              </a:extLst>
            </p:cNvPr>
            <p:cNvSpPr>
              <a:spLocks/>
            </p:cNvSpPr>
            <p:nvPr/>
          </p:nvSpPr>
          <p:spPr bwMode="auto">
            <a:xfrm flipH="1">
              <a:off x="3247375" y="2184510"/>
              <a:ext cx="49938" cy="106867"/>
            </a:xfrm>
            <a:custGeom>
              <a:avLst/>
              <a:gdLst>
                <a:gd name="T0" fmla="*/ 50 w 50"/>
                <a:gd name="T1" fmla="*/ 13 h 107"/>
                <a:gd name="T2" fmla="*/ 0 w 50"/>
                <a:gd name="T3" fmla="*/ 0 h 107"/>
                <a:gd name="T4" fmla="*/ 0 w 50"/>
                <a:gd name="T5" fmla="*/ 96 h 107"/>
                <a:gd name="T6" fmla="*/ 50 w 50"/>
                <a:gd name="T7" fmla="*/ 107 h 107"/>
                <a:gd name="T8" fmla="*/ 50 w 50"/>
                <a:gd name="T9" fmla="*/ 13 h 107"/>
              </a:gdLst>
              <a:ahLst/>
              <a:cxnLst>
                <a:cxn ang="0">
                  <a:pos x="T0" y="T1"/>
                </a:cxn>
                <a:cxn ang="0">
                  <a:pos x="T2" y="T3"/>
                </a:cxn>
                <a:cxn ang="0">
                  <a:pos x="T4" y="T5"/>
                </a:cxn>
                <a:cxn ang="0">
                  <a:pos x="T6" y="T7"/>
                </a:cxn>
                <a:cxn ang="0">
                  <a:pos x="T8" y="T9"/>
                </a:cxn>
              </a:cxnLst>
              <a:rect l="0" t="0" r="r" b="b"/>
              <a:pathLst>
                <a:path w="50" h="107">
                  <a:moveTo>
                    <a:pt x="50" y="13"/>
                  </a:moveTo>
                  <a:lnTo>
                    <a:pt x="0" y="0"/>
                  </a:lnTo>
                  <a:lnTo>
                    <a:pt x="0" y="96"/>
                  </a:lnTo>
                  <a:lnTo>
                    <a:pt x="50" y="107"/>
                  </a:lnTo>
                  <a:lnTo>
                    <a:pt x="50" y="13"/>
                  </a:lnTo>
                  <a:close/>
                </a:path>
              </a:pathLst>
            </a:custGeom>
            <a:solidFill>
              <a:schemeClr val="bg1">
                <a:lumMod val="9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316">
              <a:extLst>
                <a:ext uri="{FF2B5EF4-FFF2-40B4-BE49-F238E27FC236}">
                  <a16:creationId xmlns:a16="http://schemas.microsoft.com/office/drawing/2014/main" id="{0D2A59E6-109C-4074-BF5C-EAEEA967303F}"/>
                </a:ext>
              </a:extLst>
            </p:cNvPr>
            <p:cNvSpPr>
              <a:spLocks/>
            </p:cNvSpPr>
            <p:nvPr/>
          </p:nvSpPr>
          <p:spPr bwMode="auto">
            <a:xfrm flipH="1">
              <a:off x="3318286" y="2326333"/>
              <a:ext cx="52934" cy="106867"/>
            </a:xfrm>
            <a:custGeom>
              <a:avLst/>
              <a:gdLst>
                <a:gd name="T0" fmla="*/ 53 w 53"/>
                <a:gd name="T1" fmla="*/ 13 h 107"/>
                <a:gd name="T2" fmla="*/ 0 w 53"/>
                <a:gd name="T3" fmla="*/ 0 h 107"/>
                <a:gd name="T4" fmla="*/ 0 w 53"/>
                <a:gd name="T5" fmla="*/ 96 h 107"/>
                <a:gd name="T6" fmla="*/ 53 w 53"/>
                <a:gd name="T7" fmla="*/ 107 h 107"/>
                <a:gd name="T8" fmla="*/ 53 w 53"/>
                <a:gd name="T9" fmla="*/ 13 h 107"/>
              </a:gdLst>
              <a:ahLst/>
              <a:cxnLst>
                <a:cxn ang="0">
                  <a:pos x="T0" y="T1"/>
                </a:cxn>
                <a:cxn ang="0">
                  <a:pos x="T2" y="T3"/>
                </a:cxn>
                <a:cxn ang="0">
                  <a:pos x="T4" y="T5"/>
                </a:cxn>
                <a:cxn ang="0">
                  <a:pos x="T6" y="T7"/>
                </a:cxn>
                <a:cxn ang="0">
                  <a:pos x="T8" y="T9"/>
                </a:cxn>
              </a:cxnLst>
              <a:rect l="0" t="0" r="r" b="b"/>
              <a:pathLst>
                <a:path w="53" h="107">
                  <a:moveTo>
                    <a:pt x="53" y="13"/>
                  </a:moveTo>
                  <a:lnTo>
                    <a:pt x="0" y="0"/>
                  </a:lnTo>
                  <a:lnTo>
                    <a:pt x="0" y="96"/>
                  </a:lnTo>
                  <a:lnTo>
                    <a:pt x="53" y="107"/>
                  </a:lnTo>
                  <a:lnTo>
                    <a:pt x="53" y="13"/>
                  </a:lnTo>
                  <a:close/>
                </a:path>
              </a:pathLst>
            </a:custGeom>
            <a:solidFill>
              <a:schemeClr val="bg1">
                <a:lumMod val="9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317">
              <a:extLst>
                <a:ext uri="{FF2B5EF4-FFF2-40B4-BE49-F238E27FC236}">
                  <a16:creationId xmlns:a16="http://schemas.microsoft.com/office/drawing/2014/main" id="{8A6D19DD-CCAB-4203-B6B1-1866C92884C4}"/>
                </a:ext>
              </a:extLst>
            </p:cNvPr>
            <p:cNvSpPr>
              <a:spLocks/>
            </p:cNvSpPr>
            <p:nvPr/>
          </p:nvSpPr>
          <p:spPr bwMode="auto">
            <a:xfrm flipH="1">
              <a:off x="3247375" y="2341314"/>
              <a:ext cx="49938" cy="106867"/>
            </a:xfrm>
            <a:custGeom>
              <a:avLst/>
              <a:gdLst>
                <a:gd name="T0" fmla="*/ 50 w 50"/>
                <a:gd name="T1" fmla="*/ 12 h 107"/>
                <a:gd name="T2" fmla="*/ 0 w 50"/>
                <a:gd name="T3" fmla="*/ 0 h 107"/>
                <a:gd name="T4" fmla="*/ 0 w 50"/>
                <a:gd name="T5" fmla="*/ 94 h 107"/>
                <a:gd name="T6" fmla="*/ 50 w 50"/>
                <a:gd name="T7" fmla="*/ 107 h 107"/>
                <a:gd name="T8" fmla="*/ 50 w 50"/>
                <a:gd name="T9" fmla="*/ 12 h 107"/>
              </a:gdLst>
              <a:ahLst/>
              <a:cxnLst>
                <a:cxn ang="0">
                  <a:pos x="T0" y="T1"/>
                </a:cxn>
                <a:cxn ang="0">
                  <a:pos x="T2" y="T3"/>
                </a:cxn>
                <a:cxn ang="0">
                  <a:pos x="T4" y="T5"/>
                </a:cxn>
                <a:cxn ang="0">
                  <a:pos x="T6" y="T7"/>
                </a:cxn>
                <a:cxn ang="0">
                  <a:pos x="T8" y="T9"/>
                </a:cxn>
              </a:cxnLst>
              <a:rect l="0" t="0" r="r" b="b"/>
              <a:pathLst>
                <a:path w="50" h="107">
                  <a:moveTo>
                    <a:pt x="50" y="12"/>
                  </a:moveTo>
                  <a:lnTo>
                    <a:pt x="0" y="0"/>
                  </a:lnTo>
                  <a:lnTo>
                    <a:pt x="0" y="94"/>
                  </a:lnTo>
                  <a:lnTo>
                    <a:pt x="50" y="107"/>
                  </a:lnTo>
                  <a:lnTo>
                    <a:pt x="50" y="12"/>
                  </a:lnTo>
                  <a:close/>
                </a:path>
              </a:pathLst>
            </a:custGeom>
            <a:solidFill>
              <a:schemeClr val="bg1">
                <a:lumMod val="9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318">
              <a:extLst>
                <a:ext uri="{FF2B5EF4-FFF2-40B4-BE49-F238E27FC236}">
                  <a16:creationId xmlns:a16="http://schemas.microsoft.com/office/drawing/2014/main" id="{1223FDED-B2F3-4738-B295-901FF08A4560}"/>
                </a:ext>
              </a:extLst>
            </p:cNvPr>
            <p:cNvSpPr>
              <a:spLocks/>
            </p:cNvSpPr>
            <p:nvPr/>
          </p:nvSpPr>
          <p:spPr bwMode="auto">
            <a:xfrm flipH="1">
              <a:off x="3318286" y="2484136"/>
              <a:ext cx="52934" cy="103870"/>
            </a:xfrm>
            <a:custGeom>
              <a:avLst/>
              <a:gdLst>
                <a:gd name="T0" fmla="*/ 53 w 53"/>
                <a:gd name="T1" fmla="*/ 11 h 104"/>
                <a:gd name="T2" fmla="*/ 0 w 53"/>
                <a:gd name="T3" fmla="*/ 0 h 104"/>
                <a:gd name="T4" fmla="*/ 0 w 53"/>
                <a:gd name="T5" fmla="*/ 93 h 104"/>
                <a:gd name="T6" fmla="*/ 53 w 53"/>
                <a:gd name="T7" fmla="*/ 104 h 104"/>
                <a:gd name="T8" fmla="*/ 53 w 53"/>
                <a:gd name="T9" fmla="*/ 11 h 104"/>
              </a:gdLst>
              <a:ahLst/>
              <a:cxnLst>
                <a:cxn ang="0">
                  <a:pos x="T0" y="T1"/>
                </a:cxn>
                <a:cxn ang="0">
                  <a:pos x="T2" y="T3"/>
                </a:cxn>
                <a:cxn ang="0">
                  <a:pos x="T4" y="T5"/>
                </a:cxn>
                <a:cxn ang="0">
                  <a:pos x="T6" y="T7"/>
                </a:cxn>
                <a:cxn ang="0">
                  <a:pos x="T8" y="T9"/>
                </a:cxn>
              </a:cxnLst>
              <a:rect l="0" t="0" r="r" b="b"/>
              <a:pathLst>
                <a:path w="53" h="104">
                  <a:moveTo>
                    <a:pt x="53" y="11"/>
                  </a:moveTo>
                  <a:lnTo>
                    <a:pt x="0" y="0"/>
                  </a:lnTo>
                  <a:lnTo>
                    <a:pt x="0" y="93"/>
                  </a:lnTo>
                  <a:lnTo>
                    <a:pt x="53" y="104"/>
                  </a:lnTo>
                  <a:lnTo>
                    <a:pt x="53" y="11"/>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319">
              <a:extLst>
                <a:ext uri="{FF2B5EF4-FFF2-40B4-BE49-F238E27FC236}">
                  <a16:creationId xmlns:a16="http://schemas.microsoft.com/office/drawing/2014/main" id="{837A533D-A9D6-4E74-BDC3-B45D443C96E9}"/>
                </a:ext>
              </a:extLst>
            </p:cNvPr>
            <p:cNvSpPr>
              <a:spLocks/>
            </p:cNvSpPr>
            <p:nvPr/>
          </p:nvSpPr>
          <p:spPr bwMode="auto">
            <a:xfrm flipH="1">
              <a:off x="3247375" y="2497120"/>
              <a:ext cx="49938" cy="105868"/>
            </a:xfrm>
            <a:custGeom>
              <a:avLst/>
              <a:gdLst>
                <a:gd name="T0" fmla="*/ 50 w 50"/>
                <a:gd name="T1" fmla="*/ 13 h 106"/>
                <a:gd name="T2" fmla="*/ 0 w 50"/>
                <a:gd name="T3" fmla="*/ 0 h 106"/>
                <a:gd name="T4" fmla="*/ 0 w 50"/>
                <a:gd name="T5" fmla="*/ 95 h 106"/>
                <a:gd name="T6" fmla="*/ 50 w 50"/>
                <a:gd name="T7" fmla="*/ 106 h 106"/>
                <a:gd name="T8" fmla="*/ 50 w 50"/>
                <a:gd name="T9" fmla="*/ 13 h 106"/>
              </a:gdLst>
              <a:ahLst/>
              <a:cxnLst>
                <a:cxn ang="0">
                  <a:pos x="T0" y="T1"/>
                </a:cxn>
                <a:cxn ang="0">
                  <a:pos x="T2" y="T3"/>
                </a:cxn>
                <a:cxn ang="0">
                  <a:pos x="T4" y="T5"/>
                </a:cxn>
                <a:cxn ang="0">
                  <a:pos x="T6" y="T7"/>
                </a:cxn>
                <a:cxn ang="0">
                  <a:pos x="T8" y="T9"/>
                </a:cxn>
              </a:cxnLst>
              <a:rect l="0" t="0" r="r" b="b"/>
              <a:pathLst>
                <a:path w="50" h="106">
                  <a:moveTo>
                    <a:pt x="50" y="13"/>
                  </a:moveTo>
                  <a:lnTo>
                    <a:pt x="0" y="0"/>
                  </a:lnTo>
                  <a:lnTo>
                    <a:pt x="0" y="95"/>
                  </a:lnTo>
                  <a:lnTo>
                    <a:pt x="50" y="106"/>
                  </a:lnTo>
                  <a:lnTo>
                    <a:pt x="50" y="13"/>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320">
              <a:extLst>
                <a:ext uri="{FF2B5EF4-FFF2-40B4-BE49-F238E27FC236}">
                  <a16:creationId xmlns:a16="http://schemas.microsoft.com/office/drawing/2014/main" id="{135266CE-9CDF-4EFC-9163-A1D2924274A5}"/>
                </a:ext>
              </a:extLst>
            </p:cNvPr>
            <p:cNvSpPr>
              <a:spLocks/>
            </p:cNvSpPr>
            <p:nvPr/>
          </p:nvSpPr>
          <p:spPr bwMode="auto">
            <a:xfrm flipH="1">
              <a:off x="3318286" y="2638942"/>
              <a:ext cx="52934" cy="106867"/>
            </a:xfrm>
            <a:custGeom>
              <a:avLst/>
              <a:gdLst>
                <a:gd name="T0" fmla="*/ 53 w 53"/>
                <a:gd name="T1" fmla="*/ 13 h 107"/>
                <a:gd name="T2" fmla="*/ 0 w 53"/>
                <a:gd name="T3" fmla="*/ 0 h 107"/>
                <a:gd name="T4" fmla="*/ 0 w 53"/>
                <a:gd name="T5" fmla="*/ 95 h 107"/>
                <a:gd name="T6" fmla="*/ 53 w 53"/>
                <a:gd name="T7" fmla="*/ 107 h 107"/>
                <a:gd name="T8" fmla="*/ 53 w 53"/>
                <a:gd name="T9" fmla="*/ 13 h 107"/>
              </a:gdLst>
              <a:ahLst/>
              <a:cxnLst>
                <a:cxn ang="0">
                  <a:pos x="T0" y="T1"/>
                </a:cxn>
                <a:cxn ang="0">
                  <a:pos x="T2" y="T3"/>
                </a:cxn>
                <a:cxn ang="0">
                  <a:pos x="T4" y="T5"/>
                </a:cxn>
                <a:cxn ang="0">
                  <a:pos x="T6" y="T7"/>
                </a:cxn>
                <a:cxn ang="0">
                  <a:pos x="T8" y="T9"/>
                </a:cxn>
              </a:cxnLst>
              <a:rect l="0" t="0" r="r" b="b"/>
              <a:pathLst>
                <a:path w="53" h="107">
                  <a:moveTo>
                    <a:pt x="53" y="13"/>
                  </a:moveTo>
                  <a:lnTo>
                    <a:pt x="0" y="0"/>
                  </a:lnTo>
                  <a:lnTo>
                    <a:pt x="0" y="95"/>
                  </a:lnTo>
                  <a:lnTo>
                    <a:pt x="53" y="107"/>
                  </a:lnTo>
                  <a:lnTo>
                    <a:pt x="53" y="13"/>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321">
              <a:extLst>
                <a:ext uri="{FF2B5EF4-FFF2-40B4-BE49-F238E27FC236}">
                  <a16:creationId xmlns:a16="http://schemas.microsoft.com/office/drawing/2014/main" id="{1D6CBAAD-71FC-4679-A6B2-CF1078C8263F}"/>
                </a:ext>
              </a:extLst>
            </p:cNvPr>
            <p:cNvSpPr>
              <a:spLocks/>
            </p:cNvSpPr>
            <p:nvPr/>
          </p:nvSpPr>
          <p:spPr bwMode="auto">
            <a:xfrm flipH="1">
              <a:off x="3247375" y="2653923"/>
              <a:ext cx="49938" cy="104869"/>
            </a:xfrm>
            <a:custGeom>
              <a:avLst/>
              <a:gdLst>
                <a:gd name="T0" fmla="*/ 50 w 50"/>
                <a:gd name="T1" fmla="*/ 11 h 105"/>
                <a:gd name="T2" fmla="*/ 0 w 50"/>
                <a:gd name="T3" fmla="*/ 0 h 105"/>
                <a:gd name="T4" fmla="*/ 0 w 50"/>
                <a:gd name="T5" fmla="*/ 93 h 105"/>
                <a:gd name="T6" fmla="*/ 50 w 50"/>
                <a:gd name="T7" fmla="*/ 105 h 105"/>
                <a:gd name="T8" fmla="*/ 50 w 50"/>
                <a:gd name="T9" fmla="*/ 11 h 105"/>
              </a:gdLst>
              <a:ahLst/>
              <a:cxnLst>
                <a:cxn ang="0">
                  <a:pos x="T0" y="T1"/>
                </a:cxn>
                <a:cxn ang="0">
                  <a:pos x="T2" y="T3"/>
                </a:cxn>
                <a:cxn ang="0">
                  <a:pos x="T4" y="T5"/>
                </a:cxn>
                <a:cxn ang="0">
                  <a:pos x="T6" y="T7"/>
                </a:cxn>
                <a:cxn ang="0">
                  <a:pos x="T8" y="T9"/>
                </a:cxn>
              </a:cxnLst>
              <a:rect l="0" t="0" r="r" b="b"/>
              <a:pathLst>
                <a:path w="50" h="105">
                  <a:moveTo>
                    <a:pt x="50" y="11"/>
                  </a:moveTo>
                  <a:lnTo>
                    <a:pt x="0" y="0"/>
                  </a:lnTo>
                  <a:lnTo>
                    <a:pt x="0" y="93"/>
                  </a:lnTo>
                  <a:lnTo>
                    <a:pt x="50" y="105"/>
                  </a:lnTo>
                  <a:lnTo>
                    <a:pt x="50" y="11"/>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322">
              <a:extLst>
                <a:ext uri="{FF2B5EF4-FFF2-40B4-BE49-F238E27FC236}">
                  <a16:creationId xmlns:a16="http://schemas.microsoft.com/office/drawing/2014/main" id="{0AC8A653-917D-47F5-ACD8-37B79BFB189B}"/>
                </a:ext>
              </a:extLst>
            </p:cNvPr>
            <p:cNvSpPr>
              <a:spLocks/>
            </p:cNvSpPr>
            <p:nvPr/>
          </p:nvSpPr>
          <p:spPr bwMode="auto">
            <a:xfrm flipH="1">
              <a:off x="2969722" y="2029704"/>
              <a:ext cx="48939" cy="102872"/>
            </a:xfrm>
            <a:custGeom>
              <a:avLst/>
              <a:gdLst>
                <a:gd name="T0" fmla="*/ 0 w 49"/>
                <a:gd name="T1" fmla="*/ 11 h 103"/>
                <a:gd name="T2" fmla="*/ 49 w 49"/>
                <a:gd name="T3" fmla="*/ 0 h 103"/>
                <a:gd name="T4" fmla="*/ 49 w 49"/>
                <a:gd name="T5" fmla="*/ 91 h 103"/>
                <a:gd name="T6" fmla="*/ 0 w 49"/>
                <a:gd name="T7" fmla="*/ 103 h 103"/>
                <a:gd name="T8" fmla="*/ 0 w 49"/>
                <a:gd name="T9" fmla="*/ 11 h 103"/>
              </a:gdLst>
              <a:ahLst/>
              <a:cxnLst>
                <a:cxn ang="0">
                  <a:pos x="T0" y="T1"/>
                </a:cxn>
                <a:cxn ang="0">
                  <a:pos x="T2" y="T3"/>
                </a:cxn>
                <a:cxn ang="0">
                  <a:pos x="T4" y="T5"/>
                </a:cxn>
                <a:cxn ang="0">
                  <a:pos x="T6" y="T7"/>
                </a:cxn>
                <a:cxn ang="0">
                  <a:pos x="T8" y="T9"/>
                </a:cxn>
              </a:cxnLst>
              <a:rect l="0" t="0" r="r" b="b"/>
              <a:pathLst>
                <a:path w="49" h="103">
                  <a:moveTo>
                    <a:pt x="0" y="11"/>
                  </a:moveTo>
                  <a:lnTo>
                    <a:pt x="49" y="0"/>
                  </a:lnTo>
                  <a:lnTo>
                    <a:pt x="49" y="91"/>
                  </a:lnTo>
                  <a:lnTo>
                    <a:pt x="0" y="103"/>
                  </a:lnTo>
                  <a:lnTo>
                    <a:pt x="0" y="11"/>
                  </a:lnTo>
                  <a:close/>
                </a:path>
              </a:pathLst>
            </a:custGeom>
            <a:solidFill>
              <a:schemeClr val="bg1">
                <a:lumMod val="9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323">
              <a:extLst>
                <a:ext uri="{FF2B5EF4-FFF2-40B4-BE49-F238E27FC236}">
                  <a16:creationId xmlns:a16="http://schemas.microsoft.com/office/drawing/2014/main" id="{2CC24B4A-FF45-4FF5-8E54-1596840C5B5C}"/>
                </a:ext>
              </a:extLst>
            </p:cNvPr>
            <p:cNvSpPr>
              <a:spLocks/>
            </p:cNvSpPr>
            <p:nvPr/>
          </p:nvSpPr>
          <p:spPr bwMode="auto">
            <a:xfrm flipH="1">
              <a:off x="3038636" y="2042688"/>
              <a:ext cx="50937" cy="104869"/>
            </a:xfrm>
            <a:custGeom>
              <a:avLst/>
              <a:gdLst>
                <a:gd name="T0" fmla="*/ 0 w 51"/>
                <a:gd name="T1" fmla="*/ 13 h 105"/>
                <a:gd name="T2" fmla="*/ 51 w 51"/>
                <a:gd name="T3" fmla="*/ 0 h 105"/>
                <a:gd name="T4" fmla="*/ 51 w 51"/>
                <a:gd name="T5" fmla="*/ 92 h 105"/>
                <a:gd name="T6" fmla="*/ 0 w 51"/>
                <a:gd name="T7" fmla="*/ 105 h 105"/>
                <a:gd name="T8" fmla="*/ 0 w 51"/>
                <a:gd name="T9" fmla="*/ 13 h 105"/>
              </a:gdLst>
              <a:ahLst/>
              <a:cxnLst>
                <a:cxn ang="0">
                  <a:pos x="T0" y="T1"/>
                </a:cxn>
                <a:cxn ang="0">
                  <a:pos x="T2" y="T3"/>
                </a:cxn>
                <a:cxn ang="0">
                  <a:pos x="T4" y="T5"/>
                </a:cxn>
                <a:cxn ang="0">
                  <a:pos x="T6" y="T7"/>
                </a:cxn>
                <a:cxn ang="0">
                  <a:pos x="T8" y="T9"/>
                </a:cxn>
              </a:cxnLst>
              <a:rect l="0" t="0" r="r" b="b"/>
              <a:pathLst>
                <a:path w="51" h="105">
                  <a:moveTo>
                    <a:pt x="0" y="13"/>
                  </a:moveTo>
                  <a:lnTo>
                    <a:pt x="51" y="0"/>
                  </a:lnTo>
                  <a:lnTo>
                    <a:pt x="51" y="92"/>
                  </a:lnTo>
                  <a:lnTo>
                    <a:pt x="0" y="105"/>
                  </a:lnTo>
                  <a:lnTo>
                    <a:pt x="0" y="13"/>
                  </a:lnTo>
                  <a:close/>
                </a:path>
              </a:pathLst>
            </a:custGeom>
            <a:solidFill>
              <a:schemeClr val="tx1">
                <a:lumMod val="75000"/>
                <a:lumOff val="2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324">
              <a:extLst>
                <a:ext uri="{FF2B5EF4-FFF2-40B4-BE49-F238E27FC236}">
                  <a16:creationId xmlns:a16="http://schemas.microsoft.com/office/drawing/2014/main" id="{EC6A3410-57D5-4472-90C4-53E36890978C}"/>
                </a:ext>
              </a:extLst>
            </p:cNvPr>
            <p:cNvSpPr>
              <a:spLocks/>
            </p:cNvSpPr>
            <p:nvPr/>
          </p:nvSpPr>
          <p:spPr bwMode="auto">
            <a:xfrm flipH="1">
              <a:off x="2969722" y="2180515"/>
              <a:ext cx="48939" cy="102872"/>
            </a:xfrm>
            <a:custGeom>
              <a:avLst/>
              <a:gdLst>
                <a:gd name="T0" fmla="*/ 0 w 49"/>
                <a:gd name="T1" fmla="*/ 12 h 103"/>
                <a:gd name="T2" fmla="*/ 49 w 49"/>
                <a:gd name="T3" fmla="*/ 0 h 103"/>
                <a:gd name="T4" fmla="*/ 49 w 49"/>
                <a:gd name="T5" fmla="*/ 92 h 103"/>
                <a:gd name="T6" fmla="*/ 0 w 49"/>
                <a:gd name="T7" fmla="*/ 103 h 103"/>
                <a:gd name="T8" fmla="*/ 0 w 49"/>
                <a:gd name="T9" fmla="*/ 12 h 103"/>
              </a:gdLst>
              <a:ahLst/>
              <a:cxnLst>
                <a:cxn ang="0">
                  <a:pos x="T0" y="T1"/>
                </a:cxn>
                <a:cxn ang="0">
                  <a:pos x="T2" y="T3"/>
                </a:cxn>
                <a:cxn ang="0">
                  <a:pos x="T4" y="T5"/>
                </a:cxn>
                <a:cxn ang="0">
                  <a:pos x="T6" y="T7"/>
                </a:cxn>
                <a:cxn ang="0">
                  <a:pos x="T8" y="T9"/>
                </a:cxn>
              </a:cxnLst>
              <a:rect l="0" t="0" r="r" b="b"/>
              <a:pathLst>
                <a:path w="49" h="103">
                  <a:moveTo>
                    <a:pt x="0" y="12"/>
                  </a:moveTo>
                  <a:lnTo>
                    <a:pt x="49" y="0"/>
                  </a:lnTo>
                  <a:lnTo>
                    <a:pt x="49" y="92"/>
                  </a:lnTo>
                  <a:lnTo>
                    <a:pt x="0" y="103"/>
                  </a:lnTo>
                  <a:lnTo>
                    <a:pt x="0" y="12"/>
                  </a:lnTo>
                  <a:close/>
                </a:path>
              </a:pathLst>
            </a:custGeom>
            <a:solidFill>
              <a:schemeClr val="bg1">
                <a:lumMod val="9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325">
              <a:extLst>
                <a:ext uri="{FF2B5EF4-FFF2-40B4-BE49-F238E27FC236}">
                  <a16:creationId xmlns:a16="http://schemas.microsoft.com/office/drawing/2014/main" id="{6173886D-ADD7-4957-BE04-F73B4BB53C28}"/>
                </a:ext>
              </a:extLst>
            </p:cNvPr>
            <p:cNvSpPr>
              <a:spLocks/>
            </p:cNvSpPr>
            <p:nvPr/>
          </p:nvSpPr>
          <p:spPr bwMode="auto">
            <a:xfrm flipH="1">
              <a:off x="3038636" y="2193499"/>
              <a:ext cx="50937" cy="104869"/>
            </a:xfrm>
            <a:custGeom>
              <a:avLst/>
              <a:gdLst>
                <a:gd name="T0" fmla="*/ 0 w 51"/>
                <a:gd name="T1" fmla="*/ 14 h 105"/>
                <a:gd name="T2" fmla="*/ 51 w 51"/>
                <a:gd name="T3" fmla="*/ 0 h 105"/>
                <a:gd name="T4" fmla="*/ 51 w 51"/>
                <a:gd name="T5" fmla="*/ 92 h 105"/>
                <a:gd name="T6" fmla="*/ 0 w 51"/>
                <a:gd name="T7" fmla="*/ 105 h 105"/>
                <a:gd name="T8" fmla="*/ 0 w 51"/>
                <a:gd name="T9" fmla="*/ 14 h 105"/>
              </a:gdLst>
              <a:ahLst/>
              <a:cxnLst>
                <a:cxn ang="0">
                  <a:pos x="T0" y="T1"/>
                </a:cxn>
                <a:cxn ang="0">
                  <a:pos x="T2" y="T3"/>
                </a:cxn>
                <a:cxn ang="0">
                  <a:pos x="T4" y="T5"/>
                </a:cxn>
                <a:cxn ang="0">
                  <a:pos x="T6" y="T7"/>
                </a:cxn>
                <a:cxn ang="0">
                  <a:pos x="T8" y="T9"/>
                </a:cxn>
              </a:cxnLst>
              <a:rect l="0" t="0" r="r" b="b"/>
              <a:pathLst>
                <a:path w="51" h="105">
                  <a:moveTo>
                    <a:pt x="0" y="14"/>
                  </a:moveTo>
                  <a:lnTo>
                    <a:pt x="51" y="0"/>
                  </a:lnTo>
                  <a:lnTo>
                    <a:pt x="51" y="92"/>
                  </a:lnTo>
                  <a:lnTo>
                    <a:pt x="0" y="105"/>
                  </a:lnTo>
                  <a:lnTo>
                    <a:pt x="0" y="14"/>
                  </a:lnTo>
                  <a:close/>
                </a:path>
              </a:pathLst>
            </a:custGeom>
            <a:solidFill>
              <a:schemeClr val="bg1">
                <a:lumMod val="9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4" name="Freeform 326">
              <a:extLst>
                <a:ext uri="{FF2B5EF4-FFF2-40B4-BE49-F238E27FC236}">
                  <a16:creationId xmlns:a16="http://schemas.microsoft.com/office/drawing/2014/main" id="{E733AB50-FAEB-410E-99A0-1FEDF6532EF7}"/>
                </a:ext>
              </a:extLst>
            </p:cNvPr>
            <p:cNvSpPr>
              <a:spLocks/>
            </p:cNvSpPr>
            <p:nvPr/>
          </p:nvSpPr>
          <p:spPr bwMode="auto">
            <a:xfrm flipH="1">
              <a:off x="2969722" y="2332325"/>
              <a:ext cx="48939" cy="102872"/>
            </a:xfrm>
            <a:custGeom>
              <a:avLst/>
              <a:gdLst>
                <a:gd name="T0" fmla="*/ 0 w 49"/>
                <a:gd name="T1" fmla="*/ 11 h 103"/>
                <a:gd name="T2" fmla="*/ 49 w 49"/>
                <a:gd name="T3" fmla="*/ 0 h 103"/>
                <a:gd name="T4" fmla="*/ 49 w 49"/>
                <a:gd name="T5" fmla="*/ 92 h 103"/>
                <a:gd name="T6" fmla="*/ 0 w 49"/>
                <a:gd name="T7" fmla="*/ 103 h 103"/>
                <a:gd name="T8" fmla="*/ 0 w 49"/>
                <a:gd name="T9" fmla="*/ 11 h 103"/>
              </a:gdLst>
              <a:ahLst/>
              <a:cxnLst>
                <a:cxn ang="0">
                  <a:pos x="T0" y="T1"/>
                </a:cxn>
                <a:cxn ang="0">
                  <a:pos x="T2" y="T3"/>
                </a:cxn>
                <a:cxn ang="0">
                  <a:pos x="T4" y="T5"/>
                </a:cxn>
                <a:cxn ang="0">
                  <a:pos x="T6" y="T7"/>
                </a:cxn>
                <a:cxn ang="0">
                  <a:pos x="T8" y="T9"/>
                </a:cxn>
              </a:cxnLst>
              <a:rect l="0" t="0" r="r" b="b"/>
              <a:pathLst>
                <a:path w="49" h="103">
                  <a:moveTo>
                    <a:pt x="0" y="11"/>
                  </a:moveTo>
                  <a:lnTo>
                    <a:pt x="49" y="0"/>
                  </a:lnTo>
                  <a:lnTo>
                    <a:pt x="49" y="92"/>
                  </a:lnTo>
                  <a:lnTo>
                    <a:pt x="0" y="103"/>
                  </a:lnTo>
                  <a:lnTo>
                    <a:pt x="0" y="11"/>
                  </a:lnTo>
                  <a:close/>
                </a:path>
              </a:pathLst>
            </a:custGeom>
            <a:solidFill>
              <a:schemeClr val="tx1">
                <a:lumMod val="75000"/>
                <a:lumOff val="2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5" name="Freeform 327">
              <a:extLst>
                <a:ext uri="{FF2B5EF4-FFF2-40B4-BE49-F238E27FC236}">
                  <a16:creationId xmlns:a16="http://schemas.microsoft.com/office/drawing/2014/main" id="{32A26B6F-282D-40E5-9C3C-90B71E101C48}"/>
                </a:ext>
              </a:extLst>
            </p:cNvPr>
            <p:cNvSpPr>
              <a:spLocks/>
            </p:cNvSpPr>
            <p:nvPr/>
          </p:nvSpPr>
          <p:spPr bwMode="auto">
            <a:xfrm flipH="1">
              <a:off x="3038636" y="2345309"/>
              <a:ext cx="50937" cy="104869"/>
            </a:xfrm>
            <a:custGeom>
              <a:avLst/>
              <a:gdLst>
                <a:gd name="T0" fmla="*/ 0 w 51"/>
                <a:gd name="T1" fmla="*/ 13 h 105"/>
                <a:gd name="T2" fmla="*/ 51 w 51"/>
                <a:gd name="T3" fmla="*/ 0 h 105"/>
                <a:gd name="T4" fmla="*/ 51 w 51"/>
                <a:gd name="T5" fmla="*/ 92 h 105"/>
                <a:gd name="T6" fmla="*/ 0 w 51"/>
                <a:gd name="T7" fmla="*/ 105 h 105"/>
                <a:gd name="T8" fmla="*/ 0 w 51"/>
                <a:gd name="T9" fmla="*/ 13 h 105"/>
              </a:gdLst>
              <a:ahLst/>
              <a:cxnLst>
                <a:cxn ang="0">
                  <a:pos x="T0" y="T1"/>
                </a:cxn>
                <a:cxn ang="0">
                  <a:pos x="T2" y="T3"/>
                </a:cxn>
                <a:cxn ang="0">
                  <a:pos x="T4" y="T5"/>
                </a:cxn>
                <a:cxn ang="0">
                  <a:pos x="T6" y="T7"/>
                </a:cxn>
                <a:cxn ang="0">
                  <a:pos x="T8" y="T9"/>
                </a:cxn>
              </a:cxnLst>
              <a:rect l="0" t="0" r="r" b="b"/>
              <a:pathLst>
                <a:path w="51" h="105">
                  <a:moveTo>
                    <a:pt x="0" y="13"/>
                  </a:moveTo>
                  <a:lnTo>
                    <a:pt x="51" y="0"/>
                  </a:lnTo>
                  <a:lnTo>
                    <a:pt x="51" y="92"/>
                  </a:lnTo>
                  <a:lnTo>
                    <a:pt x="0" y="105"/>
                  </a:lnTo>
                  <a:lnTo>
                    <a:pt x="0" y="13"/>
                  </a:lnTo>
                  <a:close/>
                </a:path>
              </a:pathLst>
            </a:custGeom>
            <a:solidFill>
              <a:schemeClr val="bg1">
                <a:lumMod val="9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6" name="Freeform 328">
              <a:extLst>
                <a:ext uri="{FF2B5EF4-FFF2-40B4-BE49-F238E27FC236}">
                  <a16:creationId xmlns:a16="http://schemas.microsoft.com/office/drawing/2014/main" id="{59CA68C2-EFC6-4C0C-A451-FEF9A3998D73}"/>
                </a:ext>
              </a:extLst>
            </p:cNvPr>
            <p:cNvSpPr>
              <a:spLocks/>
            </p:cNvSpPr>
            <p:nvPr/>
          </p:nvSpPr>
          <p:spPr bwMode="auto">
            <a:xfrm flipH="1">
              <a:off x="2969722" y="2484136"/>
              <a:ext cx="48939" cy="102872"/>
            </a:xfrm>
            <a:custGeom>
              <a:avLst/>
              <a:gdLst>
                <a:gd name="T0" fmla="*/ 0 w 49"/>
                <a:gd name="T1" fmla="*/ 11 h 103"/>
                <a:gd name="T2" fmla="*/ 49 w 49"/>
                <a:gd name="T3" fmla="*/ 0 h 103"/>
                <a:gd name="T4" fmla="*/ 49 w 49"/>
                <a:gd name="T5" fmla="*/ 91 h 103"/>
                <a:gd name="T6" fmla="*/ 0 w 49"/>
                <a:gd name="T7" fmla="*/ 103 h 103"/>
                <a:gd name="T8" fmla="*/ 0 w 49"/>
                <a:gd name="T9" fmla="*/ 11 h 103"/>
              </a:gdLst>
              <a:ahLst/>
              <a:cxnLst>
                <a:cxn ang="0">
                  <a:pos x="T0" y="T1"/>
                </a:cxn>
                <a:cxn ang="0">
                  <a:pos x="T2" y="T3"/>
                </a:cxn>
                <a:cxn ang="0">
                  <a:pos x="T4" y="T5"/>
                </a:cxn>
                <a:cxn ang="0">
                  <a:pos x="T6" y="T7"/>
                </a:cxn>
                <a:cxn ang="0">
                  <a:pos x="T8" y="T9"/>
                </a:cxn>
              </a:cxnLst>
              <a:rect l="0" t="0" r="r" b="b"/>
              <a:pathLst>
                <a:path w="49" h="103">
                  <a:moveTo>
                    <a:pt x="0" y="11"/>
                  </a:moveTo>
                  <a:lnTo>
                    <a:pt x="49" y="0"/>
                  </a:lnTo>
                  <a:lnTo>
                    <a:pt x="49" y="91"/>
                  </a:lnTo>
                  <a:lnTo>
                    <a:pt x="0" y="103"/>
                  </a:lnTo>
                  <a:lnTo>
                    <a:pt x="0" y="11"/>
                  </a:lnTo>
                  <a:close/>
                </a:path>
              </a:pathLst>
            </a:custGeom>
            <a:solidFill>
              <a:schemeClr val="bg1">
                <a:lumMod val="9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Freeform 329">
              <a:extLst>
                <a:ext uri="{FF2B5EF4-FFF2-40B4-BE49-F238E27FC236}">
                  <a16:creationId xmlns:a16="http://schemas.microsoft.com/office/drawing/2014/main" id="{C16FADEF-E91E-401A-B2D0-4698E7418E52}"/>
                </a:ext>
              </a:extLst>
            </p:cNvPr>
            <p:cNvSpPr>
              <a:spLocks/>
            </p:cNvSpPr>
            <p:nvPr/>
          </p:nvSpPr>
          <p:spPr bwMode="auto">
            <a:xfrm flipH="1">
              <a:off x="3038636" y="2497120"/>
              <a:ext cx="50937" cy="103870"/>
            </a:xfrm>
            <a:custGeom>
              <a:avLst/>
              <a:gdLst>
                <a:gd name="T0" fmla="*/ 0 w 51"/>
                <a:gd name="T1" fmla="*/ 13 h 104"/>
                <a:gd name="T2" fmla="*/ 51 w 51"/>
                <a:gd name="T3" fmla="*/ 0 h 104"/>
                <a:gd name="T4" fmla="*/ 51 w 51"/>
                <a:gd name="T5" fmla="*/ 91 h 104"/>
                <a:gd name="T6" fmla="*/ 0 w 51"/>
                <a:gd name="T7" fmla="*/ 104 h 104"/>
                <a:gd name="T8" fmla="*/ 0 w 51"/>
                <a:gd name="T9" fmla="*/ 13 h 104"/>
              </a:gdLst>
              <a:ahLst/>
              <a:cxnLst>
                <a:cxn ang="0">
                  <a:pos x="T0" y="T1"/>
                </a:cxn>
                <a:cxn ang="0">
                  <a:pos x="T2" y="T3"/>
                </a:cxn>
                <a:cxn ang="0">
                  <a:pos x="T4" y="T5"/>
                </a:cxn>
                <a:cxn ang="0">
                  <a:pos x="T6" y="T7"/>
                </a:cxn>
                <a:cxn ang="0">
                  <a:pos x="T8" y="T9"/>
                </a:cxn>
              </a:cxnLst>
              <a:rect l="0" t="0" r="r" b="b"/>
              <a:pathLst>
                <a:path w="51" h="104">
                  <a:moveTo>
                    <a:pt x="0" y="13"/>
                  </a:moveTo>
                  <a:lnTo>
                    <a:pt x="51" y="0"/>
                  </a:lnTo>
                  <a:lnTo>
                    <a:pt x="51" y="91"/>
                  </a:lnTo>
                  <a:lnTo>
                    <a:pt x="0" y="104"/>
                  </a:lnTo>
                  <a:lnTo>
                    <a:pt x="0" y="13"/>
                  </a:lnTo>
                  <a:close/>
                </a:path>
              </a:pathLst>
            </a:custGeom>
            <a:solidFill>
              <a:schemeClr val="bg1">
                <a:lumMod val="9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8" name="Freeform 330">
              <a:extLst>
                <a:ext uri="{FF2B5EF4-FFF2-40B4-BE49-F238E27FC236}">
                  <a16:creationId xmlns:a16="http://schemas.microsoft.com/office/drawing/2014/main" id="{9B10E504-9538-4CE7-9768-D23629D9704D}"/>
                </a:ext>
              </a:extLst>
            </p:cNvPr>
            <p:cNvSpPr>
              <a:spLocks/>
            </p:cNvSpPr>
            <p:nvPr/>
          </p:nvSpPr>
          <p:spPr bwMode="auto">
            <a:xfrm flipH="1">
              <a:off x="2969722" y="2634947"/>
              <a:ext cx="48939" cy="102872"/>
            </a:xfrm>
            <a:custGeom>
              <a:avLst/>
              <a:gdLst>
                <a:gd name="T0" fmla="*/ 0 w 49"/>
                <a:gd name="T1" fmla="*/ 11 h 103"/>
                <a:gd name="T2" fmla="*/ 49 w 49"/>
                <a:gd name="T3" fmla="*/ 0 h 103"/>
                <a:gd name="T4" fmla="*/ 49 w 49"/>
                <a:gd name="T5" fmla="*/ 92 h 103"/>
                <a:gd name="T6" fmla="*/ 0 w 49"/>
                <a:gd name="T7" fmla="*/ 103 h 103"/>
                <a:gd name="T8" fmla="*/ 0 w 49"/>
                <a:gd name="T9" fmla="*/ 11 h 103"/>
              </a:gdLst>
              <a:ahLst/>
              <a:cxnLst>
                <a:cxn ang="0">
                  <a:pos x="T0" y="T1"/>
                </a:cxn>
                <a:cxn ang="0">
                  <a:pos x="T2" y="T3"/>
                </a:cxn>
                <a:cxn ang="0">
                  <a:pos x="T4" y="T5"/>
                </a:cxn>
                <a:cxn ang="0">
                  <a:pos x="T6" y="T7"/>
                </a:cxn>
                <a:cxn ang="0">
                  <a:pos x="T8" y="T9"/>
                </a:cxn>
              </a:cxnLst>
              <a:rect l="0" t="0" r="r" b="b"/>
              <a:pathLst>
                <a:path w="49" h="103">
                  <a:moveTo>
                    <a:pt x="0" y="11"/>
                  </a:moveTo>
                  <a:lnTo>
                    <a:pt x="49" y="0"/>
                  </a:lnTo>
                  <a:lnTo>
                    <a:pt x="49" y="92"/>
                  </a:lnTo>
                  <a:lnTo>
                    <a:pt x="0" y="103"/>
                  </a:lnTo>
                  <a:lnTo>
                    <a:pt x="0" y="11"/>
                  </a:lnTo>
                  <a:close/>
                </a:path>
              </a:pathLst>
            </a:custGeom>
            <a:solidFill>
              <a:schemeClr val="tx1">
                <a:lumMod val="75000"/>
                <a:lumOff val="2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9" name="Freeform 331">
              <a:extLst>
                <a:ext uri="{FF2B5EF4-FFF2-40B4-BE49-F238E27FC236}">
                  <a16:creationId xmlns:a16="http://schemas.microsoft.com/office/drawing/2014/main" id="{BBA78EF9-38D7-4DF7-B363-32BCA0150639}"/>
                </a:ext>
              </a:extLst>
            </p:cNvPr>
            <p:cNvSpPr>
              <a:spLocks/>
            </p:cNvSpPr>
            <p:nvPr/>
          </p:nvSpPr>
          <p:spPr bwMode="auto">
            <a:xfrm flipH="1">
              <a:off x="3038636" y="2647931"/>
              <a:ext cx="50937" cy="104869"/>
            </a:xfrm>
            <a:custGeom>
              <a:avLst/>
              <a:gdLst>
                <a:gd name="T0" fmla="*/ 0 w 51"/>
                <a:gd name="T1" fmla="*/ 13 h 105"/>
                <a:gd name="T2" fmla="*/ 51 w 51"/>
                <a:gd name="T3" fmla="*/ 0 h 105"/>
                <a:gd name="T4" fmla="*/ 51 w 51"/>
                <a:gd name="T5" fmla="*/ 92 h 105"/>
                <a:gd name="T6" fmla="*/ 0 w 51"/>
                <a:gd name="T7" fmla="*/ 105 h 105"/>
                <a:gd name="T8" fmla="*/ 0 w 51"/>
                <a:gd name="T9" fmla="*/ 13 h 105"/>
              </a:gdLst>
              <a:ahLst/>
              <a:cxnLst>
                <a:cxn ang="0">
                  <a:pos x="T0" y="T1"/>
                </a:cxn>
                <a:cxn ang="0">
                  <a:pos x="T2" y="T3"/>
                </a:cxn>
                <a:cxn ang="0">
                  <a:pos x="T4" y="T5"/>
                </a:cxn>
                <a:cxn ang="0">
                  <a:pos x="T6" y="T7"/>
                </a:cxn>
                <a:cxn ang="0">
                  <a:pos x="T8" y="T9"/>
                </a:cxn>
              </a:cxnLst>
              <a:rect l="0" t="0" r="r" b="b"/>
              <a:pathLst>
                <a:path w="51" h="105">
                  <a:moveTo>
                    <a:pt x="0" y="13"/>
                  </a:moveTo>
                  <a:lnTo>
                    <a:pt x="51" y="0"/>
                  </a:lnTo>
                  <a:lnTo>
                    <a:pt x="51" y="92"/>
                  </a:lnTo>
                  <a:lnTo>
                    <a:pt x="0" y="105"/>
                  </a:lnTo>
                  <a:lnTo>
                    <a:pt x="0" y="13"/>
                  </a:lnTo>
                  <a:close/>
                </a:path>
              </a:pathLst>
            </a:custGeom>
            <a:solidFill>
              <a:schemeClr val="bg1">
                <a:lumMod val="9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332">
              <a:extLst>
                <a:ext uri="{FF2B5EF4-FFF2-40B4-BE49-F238E27FC236}">
                  <a16:creationId xmlns:a16="http://schemas.microsoft.com/office/drawing/2014/main" id="{A9B0D76E-B35C-42E2-87F5-A26BB60E617A}"/>
                </a:ext>
              </a:extLst>
            </p:cNvPr>
            <p:cNvSpPr>
              <a:spLocks/>
            </p:cNvSpPr>
            <p:nvPr/>
          </p:nvSpPr>
          <p:spPr bwMode="auto">
            <a:xfrm flipH="1">
              <a:off x="2832893" y="1997744"/>
              <a:ext cx="50937" cy="102872"/>
            </a:xfrm>
            <a:custGeom>
              <a:avLst/>
              <a:gdLst>
                <a:gd name="T0" fmla="*/ 0 w 51"/>
                <a:gd name="T1" fmla="*/ 11 h 103"/>
                <a:gd name="T2" fmla="*/ 51 w 51"/>
                <a:gd name="T3" fmla="*/ 0 h 103"/>
                <a:gd name="T4" fmla="*/ 51 w 51"/>
                <a:gd name="T5" fmla="*/ 92 h 103"/>
                <a:gd name="T6" fmla="*/ 0 w 51"/>
                <a:gd name="T7" fmla="*/ 103 h 103"/>
                <a:gd name="T8" fmla="*/ 0 w 51"/>
                <a:gd name="T9" fmla="*/ 11 h 103"/>
              </a:gdLst>
              <a:ahLst/>
              <a:cxnLst>
                <a:cxn ang="0">
                  <a:pos x="T0" y="T1"/>
                </a:cxn>
                <a:cxn ang="0">
                  <a:pos x="T2" y="T3"/>
                </a:cxn>
                <a:cxn ang="0">
                  <a:pos x="T4" y="T5"/>
                </a:cxn>
                <a:cxn ang="0">
                  <a:pos x="T6" y="T7"/>
                </a:cxn>
                <a:cxn ang="0">
                  <a:pos x="T8" y="T9"/>
                </a:cxn>
              </a:cxnLst>
              <a:rect l="0" t="0" r="r" b="b"/>
              <a:pathLst>
                <a:path w="51" h="103">
                  <a:moveTo>
                    <a:pt x="0" y="11"/>
                  </a:moveTo>
                  <a:lnTo>
                    <a:pt x="51" y="0"/>
                  </a:lnTo>
                  <a:lnTo>
                    <a:pt x="51" y="92"/>
                  </a:lnTo>
                  <a:lnTo>
                    <a:pt x="0" y="103"/>
                  </a:lnTo>
                  <a:lnTo>
                    <a:pt x="0" y="11"/>
                  </a:lnTo>
                  <a:close/>
                </a:path>
              </a:pathLst>
            </a:custGeom>
            <a:solidFill>
              <a:schemeClr val="tx1">
                <a:lumMod val="75000"/>
                <a:lumOff val="2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Freeform 333">
              <a:extLst>
                <a:ext uri="{FF2B5EF4-FFF2-40B4-BE49-F238E27FC236}">
                  <a16:creationId xmlns:a16="http://schemas.microsoft.com/office/drawing/2014/main" id="{DC031188-D28A-4610-9063-E4C739AE7849}"/>
                </a:ext>
              </a:extLst>
            </p:cNvPr>
            <p:cNvSpPr>
              <a:spLocks/>
            </p:cNvSpPr>
            <p:nvPr/>
          </p:nvSpPr>
          <p:spPr bwMode="auto">
            <a:xfrm flipH="1">
              <a:off x="2901807" y="2012725"/>
              <a:ext cx="50937" cy="102872"/>
            </a:xfrm>
            <a:custGeom>
              <a:avLst/>
              <a:gdLst>
                <a:gd name="T0" fmla="*/ 0 w 51"/>
                <a:gd name="T1" fmla="*/ 11 h 103"/>
                <a:gd name="T2" fmla="*/ 51 w 51"/>
                <a:gd name="T3" fmla="*/ 0 h 103"/>
                <a:gd name="T4" fmla="*/ 51 w 51"/>
                <a:gd name="T5" fmla="*/ 92 h 103"/>
                <a:gd name="T6" fmla="*/ 0 w 51"/>
                <a:gd name="T7" fmla="*/ 103 h 103"/>
                <a:gd name="T8" fmla="*/ 0 w 51"/>
                <a:gd name="T9" fmla="*/ 11 h 103"/>
              </a:gdLst>
              <a:ahLst/>
              <a:cxnLst>
                <a:cxn ang="0">
                  <a:pos x="T0" y="T1"/>
                </a:cxn>
                <a:cxn ang="0">
                  <a:pos x="T2" y="T3"/>
                </a:cxn>
                <a:cxn ang="0">
                  <a:pos x="T4" y="T5"/>
                </a:cxn>
                <a:cxn ang="0">
                  <a:pos x="T6" y="T7"/>
                </a:cxn>
                <a:cxn ang="0">
                  <a:pos x="T8" y="T9"/>
                </a:cxn>
              </a:cxnLst>
              <a:rect l="0" t="0" r="r" b="b"/>
              <a:pathLst>
                <a:path w="51" h="103">
                  <a:moveTo>
                    <a:pt x="0" y="11"/>
                  </a:moveTo>
                  <a:lnTo>
                    <a:pt x="51" y="0"/>
                  </a:lnTo>
                  <a:lnTo>
                    <a:pt x="51" y="92"/>
                  </a:lnTo>
                  <a:lnTo>
                    <a:pt x="0" y="103"/>
                  </a:lnTo>
                  <a:lnTo>
                    <a:pt x="0" y="11"/>
                  </a:lnTo>
                  <a:close/>
                </a:path>
              </a:pathLst>
            </a:custGeom>
            <a:solidFill>
              <a:schemeClr val="tx1">
                <a:lumMod val="75000"/>
                <a:lumOff val="2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2" name="Freeform 334">
              <a:extLst>
                <a:ext uri="{FF2B5EF4-FFF2-40B4-BE49-F238E27FC236}">
                  <a16:creationId xmlns:a16="http://schemas.microsoft.com/office/drawing/2014/main" id="{6FD6356D-BDF4-43F7-8DDB-E3C18BE38D79}"/>
                </a:ext>
              </a:extLst>
            </p:cNvPr>
            <p:cNvSpPr>
              <a:spLocks/>
            </p:cNvSpPr>
            <p:nvPr/>
          </p:nvSpPr>
          <p:spPr bwMode="auto">
            <a:xfrm flipH="1">
              <a:off x="2832893" y="2149554"/>
              <a:ext cx="50937" cy="101873"/>
            </a:xfrm>
            <a:custGeom>
              <a:avLst/>
              <a:gdLst>
                <a:gd name="T0" fmla="*/ 0 w 51"/>
                <a:gd name="T1" fmla="*/ 11 h 102"/>
                <a:gd name="T2" fmla="*/ 51 w 51"/>
                <a:gd name="T3" fmla="*/ 0 h 102"/>
                <a:gd name="T4" fmla="*/ 51 w 51"/>
                <a:gd name="T5" fmla="*/ 91 h 102"/>
                <a:gd name="T6" fmla="*/ 0 w 51"/>
                <a:gd name="T7" fmla="*/ 102 h 102"/>
                <a:gd name="T8" fmla="*/ 0 w 51"/>
                <a:gd name="T9" fmla="*/ 11 h 102"/>
              </a:gdLst>
              <a:ahLst/>
              <a:cxnLst>
                <a:cxn ang="0">
                  <a:pos x="T0" y="T1"/>
                </a:cxn>
                <a:cxn ang="0">
                  <a:pos x="T2" y="T3"/>
                </a:cxn>
                <a:cxn ang="0">
                  <a:pos x="T4" y="T5"/>
                </a:cxn>
                <a:cxn ang="0">
                  <a:pos x="T6" y="T7"/>
                </a:cxn>
                <a:cxn ang="0">
                  <a:pos x="T8" y="T9"/>
                </a:cxn>
              </a:cxnLst>
              <a:rect l="0" t="0" r="r" b="b"/>
              <a:pathLst>
                <a:path w="51" h="102">
                  <a:moveTo>
                    <a:pt x="0" y="11"/>
                  </a:moveTo>
                  <a:lnTo>
                    <a:pt x="51" y="0"/>
                  </a:lnTo>
                  <a:lnTo>
                    <a:pt x="51" y="91"/>
                  </a:lnTo>
                  <a:lnTo>
                    <a:pt x="0" y="102"/>
                  </a:lnTo>
                  <a:lnTo>
                    <a:pt x="0" y="11"/>
                  </a:lnTo>
                  <a:close/>
                </a:path>
              </a:pathLst>
            </a:custGeom>
            <a:solidFill>
              <a:schemeClr val="tx1">
                <a:lumMod val="75000"/>
                <a:lumOff val="2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335">
              <a:extLst>
                <a:ext uri="{FF2B5EF4-FFF2-40B4-BE49-F238E27FC236}">
                  <a16:creationId xmlns:a16="http://schemas.microsoft.com/office/drawing/2014/main" id="{5B50B020-A65A-4F49-8053-F0B11598595A}"/>
                </a:ext>
              </a:extLst>
            </p:cNvPr>
            <p:cNvSpPr>
              <a:spLocks/>
            </p:cNvSpPr>
            <p:nvPr/>
          </p:nvSpPr>
          <p:spPr bwMode="auto">
            <a:xfrm flipH="1">
              <a:off x="2901807" y="2163537"/>
              <a:ext cx="50937" cy="102872"/>
            </a:xfrm>
            <a:custGeom>
              <a:avLst/>
              <a:gdLst>
                <a:gd name="T0" fmla="*/ 0 w 51"/>
                <a:gd name="T1" fmla="*/ 12 h 103"/>
                <a:gd name="T2" fmla="*/ 51 w 51"/>
                <a:gd name="T3" fmla="*/ 0 h 103"/>
                <a:gd name="T4" fmla="*/ 51 w 51"/>
                <a:gd name="T5" fmla="*/ 92 h 103"/>
                <a:gd name="T6" fmla="*/ 0 w 51"/>
                <a:gd name="T7" fmla="*/ 103 h 103"/>
                <a:gd name="T8" fmla="*/ 0 w 51"/>
                <a:gd name="T9" fmla="*/ 12 h 103"/>
              </a:gdLst>
              <a:ahLst/>
              <a:cxnLst>
                <a:cxn ang="0">
                  <a:pos x="T0" y="T1"/>
                </a:cxn>
                <a:cxn ang="0">
                  <a:pos x="T2" y="T3"/>
                </a:cxn>
                <a:cxn ang="0">
                  <a:pos x="T4" y="T5"/>
                </a:cxn>
                <a:cxn ang="0">
                  <a:pos x="T6" y="T7"/>
                </a:cxn>
                <a:cxn ang="0">
                  <a:pos x="T8" y="T9"/>
                </a:cxn>
              </a:cxnLst>
              <a:rect l="0" t="0" r="r" b="b"/>
              <a:pathLst>
                <a:path w="51" h="103">
                  <a:moveTo>
                    <a:pt x="0" y="12"/>
                  </a:moveTo>
                  <a:lnTo>
                    <a:pt x="51" y="0"/>
                  </a:lnTo>
                  <a:lnTo>
                    <a:pt x="51" y="92"/>
                  </a:lnTo>
                  <a:lnTo>
                    <a:pt x="0" y="103"/>
                  </a:lnTo>
                  <a:lnTo>
                    <a:pt x="0" y="12"/>
                  </a:lnTo>
                  <a:close/>
                </a:path>
              </a:pathLst>
            </a:custGeom>
            <a:solidFill>
              <a:schemeClr val="tx1">
                <a:lumMod val="75000"/>
                <a:lumOff val="2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4" name="Freeform 336">
              <a:extLst>
                <a:ext uri="{FF2B5EF4-FFF2-40B4-BE49-F238E27FC236}">
                  <a16:creationId xmlns:a16="http://schemas.microsoft.com/office/drawing/2014/main" id="{4C856A12-C9D8-4FE5-80CC-42BB493C4960}"/>
                </a:ext>
              </a:extLst>
            </p:cNvPr>
            <p:cNvSpPr>
              <a:spLocks/>
            </p:cNvSpPr>
            <p:nvPr/>
          </p:nvSpPr>
          <p:spPr bwMode="auto">
            <a:xfrm flipH="1">
              <a:off x="2832893" y="2300365"/>
              <a:ext cx="50937" cy="102872"/>
            </a:xfrm>
            <a:custGeom>
              <a:avLst/>
              <a:gdLst>
                <a:gd name="T0" fmla="*/ 0 w 51"/>
                <a:gd name="T1" fmla="*/ 13 h 103"/>
                <a:gd name="T2" fmla="*/ 51 w 51"/>
                <a:gd name="T3" fmla="*/ 0 h 103"/>
                <a:gd name="T4" fmla="*/ 51 w 51"/>
                <a:gd name="T5" fmla="*/ 92 h 103"/>
                <a:gd name="T6" fmla="*/ 0 w 51"/>
                <a:gd name="T7" fmla="*/ 103 h 103"/>
                <a:gd name="T8" fmla="*/ 0 w 51"/>
                <a:gd name="T9" fmla="*/ 13 h 103"/>
              </a:gdLst>
              <a:ahLst/>
              <a:cxnLst>
                <a:cxn ang="0">
                  <a:pos x="T0" y="T1"/>
                </a:cxn>
                <a:cxn ang="0">
                  <a:pos x="T2" y="T3"/>
                </a:cxn>
                <a:cxn ang="0">
                  <a:pos x="T4" y="T5"/>
                </a:cxn>
                <a:cxn ang="0">
                  <a:pos x="T6" y="T7"/>
                </a:cxn>
                <a:cxn ang="0">
                  <a:pos x="T8" y="T9"/>
                </a:cxn>
              </a:cxnLst>
              <a:rect l="0" t="0" r="r" b="b"/>
              <a:pathLst>
                <a:path w="51" h="103">
                  <a:moveTo>
                    <a:pt x="0" y="13"/>
                  </a:moveTo>
                  <a:lnTo>
                    <a:pt x="51" y="0"/>
                  </a:lnTo>
                  <a:lnTo>
                    <a:pt x="51" y="92"/>
                  </a:lnTo>
                  <a:lnTo>
                    <a:pt x="0" y="103"/>
                  </a:lnTo>
                  <a:lnTo>
                    <a:pt x="0" y="13"/>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5" name="Freeform 337">
              <a:extLst>
                <a:ext uri="{FF2B5EF4-FFF2-40B4-BE49-F238E27FC236}">
                  <a16:creationId xmlns:a16="http://schemas.microsoft.com/office/drawing/2014/main" id="{D6105BE2-46B4-4F58-A2F7-8FC952D7A06B}"/>
                </a:ext>
              </a:extLst>
            </p:cNvPr>
            <p:cNvSpPr>
              <a:spLocks/>
            </p:cNvSpPr>
            <p:nvPr/>
          </p:nvSpPr>
          <p:spPr bwMode="auto">
            <a:xfrm flipH="1">
              <a:off x="2901807" y="2315347"/>
              <a:ext cx="50937" cy="102872"/>
            </a:xfrm>
            <a:custGeom>
              <a:avLst/>
              <a:gdLst>
                <a:gd name="T0" fmla="*/ 0 w 51"/>
                <a:gd name="T1" fmla="*/ 11 h 103"/>
                <a:gd name="T2" fmla="*/ 51 w 51"/>
                <a:gd name="T3" fmla="*/ 0 h 103"/>
                <a:gd name="T4" fmla="*/ 51 w 51"/>
                <a:gd name="T5" fmla="*/ 92 h 103"/>
                <a:gd name="T6" fmla="*/ 0 w 51"/>
                <a:gd name="T7" fmla="*/ 103 h 103"/>
                <a:gd name="T8" fmla="*/ 0 w 51"/>
                <a:gd name="T9" fmla="*/ 11 h 103"/>
              </a:gdLst>
              <a:ahLst/>
              <a:cxnLst>
                <a:cxn ang="0">
                  <a:pos x="T0" y="T1"/>
                </a:cxn>
                <a:cxn ang="0">
                  <a:pos x="T2" y="T3"/>
                </a:cxn>
                <a:cxn ang="0">
                  <a:pos x="T4" y="T5"/>
                </a:cxn>
                <a:cxn ang="0">
                  <a:pos x="T6" y="T7"/>
                </a:cxn>
                <a:cxn ang="0">
                  <a:pos x="T8" y="T9"/>
                </a:cxn>
              </a:cxnLst>
              <a:rect l="0" t="0" r="r" b="b"/>
              <a:pathLst>
                <a:path w="51" h="103">
                  <a:moveTo>
                    <a:pt x="0" y="11"/>
                  </a:moveTo>
                  <a:lnTo>
                    <a:pt x="51" y="0"/>
                  </a:lnTo>
                  <a:lnTo>
                    <a:pt x="51" y="92"/>
                  </a:lnTo>
                  <a:lnTo>
                    <a:pt x="0" y="103"/>
                  </a:lnTo>
                  <a:lnTo>
                    <a:pt x="0" y="11"/>
                  </a:lnTo>
                  <a:close/>
                </a:path>
              </a:pathLst>
            </a:custGeom>
            <a:solidFill>
              <a:schemeClr val="tx1">
                <a:lumMod val="75000"/>
                <a:lumOff val="2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6" name="Freeform 338">
              <a:extLst>
                <a:ext uri="{FF2B5EF4-FFF2-40B4-BE49-F238E27FC236}">
                  <a16:creationId xmlns:a16="http://schemas.microsoft.com/office/drawing/2014/main" id="{585CF3C7-026C-4EC9-8112-6E1B5B847F7C}"/>
                </a:ext>
              </a:extLst>
            </p:cNvPr>
            <p:cNvSpPr>
              <a:spLocks/>
            </p:cNvSpPr>
            <p:nvPr/>
          </p:nvSpPr>
          <p:spPr bwMode="auto">
            <a:xfrm flipH="1">
              <a:off x="2832893" y="2452176"/>
              <a:ext cx="50937" cy="102872"/>
            </a:xfrm>
            <a:custGeom>
              <a:avLst/>
              <a:gdLst>
                <a:gd name="T0" fmla="*/ 0 w 51"/>
                <a:gd name="T1" fmla="*/ 13 h 103"/>
                <a:gd name="T2" fmla="*/ 51 w 51"/>
                <a:gd name="T3" fmla="*/ 0 h 103"/>
                <a:gd name="T4" fmla="*/ 51 w 51"/>
                <a:gd name="T5" fmla="*/ 91 h 103"/>
                <a:gd name="T6" fmla="*/ 0 w 51"/>
                <a:gd name="T7" fmla="*/ 103 h 103"/>
                <a:gd name="T8" fmla="*/ 0 w 51"/>
                <a:gd name="T9" fmla="*/ 13 h 103"/>
              </a:gdLst>
              <a:ahLst/>
              <a:cxnLst>
                <a:cxn ang="0">
                  <a:pos x="T0" y="T1"/>
                </a:cxn>
                <a:cxn ang="0">
                  <a:pos x="T2" y="T3"/>
                </a:cxn>
                <a:cxn ang="0">
                  <a:pos x="T4" y="T5"/>
                </a:cxn>
                <a:cxn ang="0">
                  <a:pos x="T6" y="T7"/>
                </a:cxn>
                <a:cxn ang="0">
                  <a:pos x="T8" y="T9"/>
                </a:cxn>
              </a:cxnLst>
              <a:rect l="0" t="0" r="r" b="b"/>
              <a:pathLst>
                <a:path w="51" h="103">
                  <a:moveTo>
                    <a:pt x="0" y="13"/>
                  </a:moveTo>
                  <a:lnTo>
                    <a:pt x="51" y="0"/>
                  </a:lnTo>
                  <a:lnTo>
                    <a:pt x="51" y="91"/>
                  </a:lnTo>
                  <a:lnTo>
                    <a:pt x="0" y="103"/>
                  </a:lnTo>
                  <a:lnTo>
                    <a:pt x="0" y="13"/>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339">
              <a:extLst>
                <a:ext uri="{FF2B5EF4-FFF2-40B4-BE49-F238E27FC236}">
                  <a16:creationId xmlns:a16="http://schemas.microsoft.com/office/drawing/2014/main" id="{7C7963FE-C3AE-40FA-8A02-A7118DDB68A1}"/>
                </a:ext>
              </a:extLst>
            </p:cNvPr>
            <p:cNvSpPr>
              <a:spLocks/>
            </p:cNvSpPr>
            <p:nvPr/>
          </p:nvSpPr>
          <p:spPr bwMode="auto">
            <a:xfrm flipH="1">
              <a:off x="2901807" y="2467157"/>
              <a:ext cx="50937" cy="102872"/>
            </a:xfrm>
            <a:custGeom>
              <a:avLst/>
              <a:gdLst>
                <a:gd name="T0" fmla="*/ 0 w 51"/>
                <a:gd name="T1" fmla="*/ 11 h 103"/>
                <a:gd name="T2" fmla="*/ 51 w 51"/>
                <a:gd name="T3" fmla="*/ 0 h 103"/>
                <a:gd name="T4" fmla="*/ 51 w 51"/>
                <a:gd name="T5" fmla="*/ 91 h 103"/>
                <a:gd name="T6" fmla="*/ 0 w 51"/>
                <a:gd name="T7" fmla="*/ 103 h 103"/>
                <a:gd name="T8" fmla="*/ 0 w 51"/>
                <a:gd name="T9" fmla="*/ 11 h 103"/>
              </a:gdLst>
              <a:ahLst/>
              <a:cxnLst>
                <a:cxn ang="0">
                  <a:pos x="T0" y="T1"/>
                </a:cxn>
                <a:cxn ang="0">
                  <a:pos x="T2" y="T3"/>
                </a:cxn>
                <a:cxn ang="0">
                  <a:pos x="T4" y="T5"/>
                </a:cxn>
                <a:cxn ang="0">
                  <a:pos x="T6" y="T7"/>
                </a:cxn>
                <a:cxn ang="0">
                  <a:pos x="T8" y="T9"/>
                </a:cxn>
              </a:cxnLst>
              <a:rect l="0" t="0" r="r" b="b"/>
              <a:pathLst>
                <a:path w="51" h="103">
                  <a:moveTo>
                    <a:pt x="0" y="11"/>
                  </a:moveTo>
                  <a:lnTo>
                    <a:pt x="51" y="0"/>
                  </a:lnTo>
                  <a:lnTo>
                    <a:pt x="51" y="91"/>
                  </a:lnTo>
                  <a:lnTo>
                    <a:pt x="0" y="103"/>
                  </a:lnTo>
                  <a:lnTo>
                    <a:pt x="0" y="11"/>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8" name="Freeform 340">
              <a:extLst>
                <a:ext uri="{FF2B5EF4-FFF2-40B4-BE49-F238E27FC236}">
                  <a16:creationId xmlns:a16="http://schemas.microsoft.com/office/drawing/2014/main" id="{A3B70430-4387-4C55-BE6C-00420D0FDE0B}"/>
                </a:ext>
              </a:extLst>
            </p:cNvPr>
            <p:cNvSpPr>
              <a:spLocks/>
            </p:cNvSpPr>
            <p:nvPr/>
          </p:nvSpPr>
          <p:spPr bwMode="auto">
            <a:xfrm flipH="1">
              <a:off x="2832893" y="2602987"/>
              <a:ext cx="50937" cy="102872"/>
            </a:xfrm>
            <a:custGeom>
              <a:avLst/>
              <a:gdLst>
                <a:gd name="T0" fmla="*/ 0 w 51"/>
                <a:gd name="T1" fmla="*/ 13 h 103"/>
                <a:gd name="T2" fmla="*/ 51 w 51"/>
                <a:gd name="T3" fmla="*/ 0 h 103"/>
                <a:gd name="T4" fmla="*/ 51 w 51"/>
                <a:gd name="T5" fmla="*/ 92 h 103"/>
                <a:gd name="T6" fmla="*/ 0 w 51"/>
                <a:gd name="T7" fmla="*/ 103 h 103"/>
                <a:gd name="T8" fmla="*/ 0 w 51"/>
                <a:gd name="T9" fmla="*/ 13 h 103"/>
              </a:gdLst>
              <a:ahLst/>
              <a:cxnLst>
                <a:cxn ang="0">
                  <a:pos x="T0" y="T1"/>
                </a:cxn>
                <a:cxn ang="0">
                  <a:pos x="T2" y="T3"/>
                </a:cxn>
                <a:cxn ang="0">
                  <a:pos x="T4" y="T5"/>
                </a:cxn>
                <a:cxn ang="0">
                  <a:pos x="T6" y="T7"/>
                </a:cxn>
                <a:cxn ang="0">
                  <a:pos x="T8" y="T9"/>
                </a:cxn>
              </a:cxnLst>
              <a:rect l="0" t="0" r="r" b="b"/>
              <a:pathLst>
                <a:path w="51" h="103">
                  <a:moveTo>
                    <a:pt x="0" y="13"/>
                  </a:moveTo>
                  <a:lnTo>
                    <a:pt x="51" y="0"/>
                  </a:lnTo>
                  <a:lnTo>
                    <a:pt x="51" y="92"/>
                  </a:lnTo>
                  <a:lnTo>
                    <a:pt x="0" y="103"/>
                  </a:lnTo>
                  <a:lnTo>
                    <a:pt x="0" y="13"/>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9" name="Freeform 341">
              <a:extLst>
                <a:ext uri="{FF2B5EF4-FFF2-40B4-BE49-F238E27FC236}">
                  <a16:creationId xmlns:a16="http://schemas.microsoft.com/office/drawing/2014/main" id="{AA29F75B-82A5-42D6-8B03-0BCA45DD69D8}"/>
                </a:ext>
              </a:extLst>
            </p:cNvPr>
            <p:cNvSpPr>
              <a:spLocks/>
            </p:cNvSpPr>
            <p:nvPr/>
          </p:nvSpPr>
          <p:spPr bwMode="auto">
            <a:xfrm flipH="1">
              <a:off x="2901807" y="2617968"/>
              <a:ext cx="50937" cy="102872"/>
            </a:xfrm>
            <a:custGeom>
              <a:avLst/>
              <a:gdLst>
                <a:gd name="T0" fmla="*/ 0 w 51"/>
                <a:gd name="T1" fmla="*/ 12 h 103"/>
                <a:gd name="T2" fmla="*/ 51 w 51"/>
                <a:gd name="T3" fmla="*/ 0 h 103"/>
                <a:gd name="T4" fmla="*/ 51 w 51"/>
                <a:gd name="T5" fmla="*/ 92 h 103"/>
                <a:gd name="T6" fmla="*/ 0 w 51"/>
                <a:gd name="T7" fmla="*/ 103 h 103"/>
                <a:gd name="T8" fmla="*/ 0 w 51"/>
                <a:gd name="T9" fmla="*/ 12 h 103"/>
              </a:gdLst>
              <a:ahLst/>
              <a:cxnLst>
                <a:cxn ang="0">
                  <a:pos x="T0" y="T1"/>
                </a:cxn>
                <a:cxn ang="0">
                  <a:pos x="T2" y="T3"/>
                </a:cxn>
                <a:cxn ang="0">
                  <a:pos x="T4" y="T5"/>
                </a:cxn>
                <a:cxn ang="0">
                  <a:pos x="T6" y="T7"/>
                </a:cxn>
                <a:cxn ang="0">
                  <a:pos x="T8" y="T9"/>
                </a:cxn>
              </a:cxnLst>
              <a:rect l="0" t="0" r="r" b="b"/>
              <a:pathLst>
                <a:path w="51" h="103">
                  <a:moveTo>
                    <a:pt x="0" y="12"/>
                  </a:moveTo>
                  <a:lnTo>
                    <a:pt x="51" y="0"/>
                  </a:lnTo>
                  <a:lnTo>
                    <a:pt x="51" y="92"/>
                  </a:lnTo>
                  <a:lnTo>
                    <a:pt x="0" y="103"/>
                  </a:lnTo>
                  <a:lnTo>
                    <a:pt x="0" y="12"/>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0" name="Freeform 342">
              <a:extLst>
                <a:ext uri="{FF2B5EF4-FFF2-40B4-BE49-F238E27FC236}">
                  <a16:creationId xmlns:a16="http://schemas.microsoft.com/office/drawing/2014/main" id="{BB2A525E-126A-4095-BD5F-CF608C1758F0}"/>
                </a:ext>
              </a:extLst>
            </p:cNvPr>
            <p:cNvSpPr>
              <a:spLocks/>
            </p:cNvSpPr>
            <p:nvPr/>
          </p:nvSpPr>
          <p:spPr bwMode="auto">
            <a:xfrm flipH="1">
              <a:off x="2965727" y="2765783"/>
              <a:ext cx="48939" cy="102872"/>
            </a:xfrm>
            <a:custGeom>
              <a:avLst/>
              <a:gdLst>
                <a:gd name="T0" fmla="*/ 0 w 49"/>
                <a:gd name="T1" fmla="*/ 11 h 103"/>
                <a:gd name="T2" fmla="*/ 49 w 49"/>
                <a:gd name="T3" fmla="*/ 0 h 103"/>
                <a:gd name="T4" fmla="*/ 49 w 49"/>
                <a:gd name="T5" fmla="*/ 92 h 103"/>
                <a:gd name="T6" fmla="*/ 0 w 49"/>
                <a:gd name="T7" fmla="*/ 103 h 103"/>
                <a:gd name="T8" fmla="*/ 0 w 49"/>
                <a:gd name="T9" fmla="*/ 11 h 103"/>
              </a:gdLst>
              <a:ahLst/>
              <a:cxnLst>
                <a:cxn ang="0">
                  <a:pos x="T0" y="T1"/>
                </a:cxn>
                <a:cxn ang="0">
                  <a:pos x="T2" y="T3"/>
                </a:cxn>
                <a:cxn ang="0">
                  <a:pos x="T4" y="T5"/>
                </a:cxn>
                <a:cxn ang="0">
                  <a:pos x="T6" y="T7"/>
                </a:cxn>
                <a:cxn ang="0">
                  <a:pos x="T8" y="T9"/>
                </a:cxn>
              </a:cxnLst>
              <a:rect l="0" t="0" r="r" b="b"/>
              <a:pathLst>
                <a:path w="49" h="103">
                  <a:moveTo>
                    <a:pt x="0" y="11"/>
                  </a:moveTo>
                  <a:lnTo>
                    <a:pt x="49" y="0"/>
                  </a:lnTo>
                  <a:lnTo>
                    <a:pt x="49" y="92"/>
                  </a:lnTo>
                  <a:lnTo>
                    <a:pt x="0" y="103"/>
                  </a:lnTo>
                  <a:lnTo>
                    <a:pt x="0" y="11"/>
                  </a:lnTo>
                  <a:close/>
                </a:path>
              </a:pathLst>
            </a:custGeom>
            <a:solidFill>
              <a:schemeClr val="bg1">
                <a:lumMod val="9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1" name="Freeform 343">
              <a:extLst>
                <a:ext uri="{FF2B5EF4-FFF2-40B4-BE49-F238E27FC236}">
                  <a16:creationId xmlns:a16="http://schemas.microsoft.com/office/drawing/2014/main" id="{B9A286FF-15D1-498F-9D76-CD4C4BE1632F}"/>
                </a:ext>
              </a:extLst>
            </p:cNvPr>
            <p:cNvSpPr>
              <a:spLocks/>
            </p:cNvSpPr>
            <p:nvPr/>
          </p:nvSpPr>
          <p:spPr bwMode="auto">
            <a:xfrm flipH="1">
              <a:off x="3035640" y="2778767"/>
              <a:ext cx="49938" cy="104869"/>
            </a:xfrm>
            <a:custGeom>
              <a:avLst/>
              <a:gdLst>
                <a:gd name="T0" fmla="*/ 0 w 50"/>
                <a:gd name="T1" fmla="*/ 13 h 105"/>
                <a:gd name="T2" fmla="*/ 50 w 50"/>
                <a:gd name="T3" fmla="*/ 0 h 105"/>
                <a:gd name="T4" fmla="*/ 50 w 50"/>
                <a:gd name="T5" fmla="*/ 92 h 105"/>
                <a:gd name="T6" fmla="*/ 0 w 50"/>
                <a:gd name="T7" fmla="*/ 105 h 105"/>
                <a:gd name="T8" fmla="*/ 0 w 50"/>
                <a:gd name="T9" fmla="*/ 13 h 105"/>
              </a:gdLst>
              <a:ahLst/>
              <a:cxnLst>
                <a:cxn ang="0">
                  <a:pos x="T0" y="T1"/>
                </a:cxn>
                <a:cxn ang="0">
                  <a:pos x="T2" y="T3"/>
                </a:cxn>
                <a:cxn ang="0">
                  <a:pos x="T4" y="T5"/>
                </a:cxn>
                <a:cxn ang="0">
                  <a:pos x="T6" y="T7"/>
                </a:cxn>
                <a:cxn ang="0">
                  <a:pos x="T8" y="T9"/>
                </a:cxn>
              </a:cxnLst>
              <a:rect l="0" t="0" r="r" b="b"/>
              <a:pathLst>
                <a:path w="50" h="105">
                  <a:moveTo>
                    <a:pt x="0" y="13"/>
                  </a:moveTo>
                  <a:lnTo>
                    <a:pt x="50" y="0"/>
                  </a:lnTo>
                  <a:lnTo>
                    <a:pt x="50" y="92"/>
                  </a:lnTo>
                  <a:lnTo>
                    <a:pt x="0" y="105"/>
                  </a:lnTo>
                  <a:lnTo>
                    <a:pt x="0" y="13"/>
                  </a:lnTo>
                  <a:close/>
                </a:path>
              </a:pathLst>
            </a:custGeom>
            <a:solidFill>
              <a:schemeClr val="tx1">
                <a:lumMod val="75000"/>
                <a:lumOff val="2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Freeform 344">
              <a:extLst>
                <a:ext uri="{FF2B5EF4-FFF2-40B4-BE49-F238E27FC236}">
                  <a16:creationId xmlns:a16="http://schemas.microsoft.com/office/drawing/2014/main" id="{3FF7105F-779A-4745-B23B-0A64EEDADE04}"/>
                </a:ext>
              </a:extLst>
            </p:cNvPr>
            <p:cNvSpPr>
              <a:spLocks/>
            </p:cNvSpPr>
            <p:nvPr/>
          </p:nvSpPr>
          <p:spPr bwMode="auto">
            <a:xfrm flipH="1">
              <a:off x="2828898" y="2733823"/>
              <a:ext cx="50937" cy="102872"/>
            </a:xfrm>
            <a:custGeom>
              <a:avLst/>
              <a:gdLst>
                <a:gd name="T0" fmla="*/ 0 w 51"/>
                <a:gd name="T1" fmla="*/ 13 h 103"/>
                <a:gd name="T2" fmla="*/ 51 w 51"/>
                <a:gd name="T3" fmla="*/ 0 h 103"/>
                <a:gd name="T4" fmla="*/ 51 w 51"/>
                <a:gd name="T5" fmla="*/ 92 h 103"/>
                <a:gd name="T6" fmla="*/ 0 w 51"/>
                <a:gd name="T7" fmla="*/ 103 h 103"/>
                <a:gd name="T8" fmla="*/ 0 w 51"/>
                <a:gd name="T9" fmla="*/ 13 h 103"/>
              </a:gdLst>
              <a:ahLst/>
              <a:cxnLst>
                <a:cxn ang="0">
                  <a:pos x="T0" y="T1"/>
                </a:cxn>
                <a:cxn ang="0">
                  <a:pos x="T2" y="T3"/>
                </a:cxn>
                <a:cxn ang="0">
                  <a:pos x="T4" y="T5"/>
                </a:cxn>
                <a:cxn ang="0">
                  <a:pos x="T6" y="T7"/>
                </a:cxn>
                <a:cxn ang="0">
                  <a:pos x="T8" y="T9"/>
                </a:cxn>
              </a:cxnLst>
              <a:rect l="0" t="0" r="r" b="b"/>
              <a:pathLst>
                <a:path w="51" h="103">
                  <a:moveTo>
                    <a:pt x="0" y="13"/>
                  </a:moveTo>
                  <a:lnTo>
                    <a:pt x="51" y="0"/>
                  </a:lnTo>
                  <a:lnTo>
                    <a:pt x="51" y="92"/>
                  </a:lnTo>
                  <a:lnTo>
                    <a:pt x="0" y="103"/>
                  </a:lnTo>
                  <a:lnTo>
                    <a:pt x="0" y="13"/>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3" name="Freeform 345">
              <a:extLst>
                <a:ext uri="{FF2B5EF4-FFF2-40B4-BE49-F238E27FC236}">
                  <a16:creationId xmlns:a16="http://schemas.microsoft.com/office/drawing/2014/main" id="{67B4B0CF-88A1-494D-9898-6863424B265E}"/>
                </a:ext>
              </a:extLst>
            </p:cNvPr>
            <p:cNvSpPr>
              <a:spLocks/>
            </p:cNvSpPr>
            <p:nvPr/>
          </p:nvSpPr>
          <p:spPr bwMode="auto">
            <a:xfrm flipH="1">
              <a:off x="2898811" y="2748805"/>
              <a:ext cx="49938" cy="102872"/>
            </a:xfrm>
            <a:custGeom>
              <a:avLst/>
              <a:gdLst>
                <a:gd name="T0" fmla="*/ 0 w 50"/>
                <a:gd name="T1" fmla="*/ 12 h 103"/>
                <a:gd name="T2" fmla="*/ 50 w 50"/>
                <a:gd name="T3" fmla="*/ 0 h 103"/>
                <a:gd name="T4" fmla="*/ 50 w 50"/>
                <a:gd name="T5" fmla="*/ 92 h 103"/>
                <a:gd name="T6" fmla="*/ 0 w 50"/>
                <a:gd name="T7" fmla="*/ 103 h 103"/>
                <a:gd name="T8" fmla="*/ 0 w 50"/>
                <a:gd name="T9" fmla="*/ 12 h 103"/>
              </a:gdLst>
              <a:ahLst/>
              <a:cxnLst>
                <a:cxn ang="0">
                  <a:pos x="T0" y="T1"/>
                </a:cxn>
                <a:cxn ang="0">
                  <a:pos x="T2" y="T3"/>
                </a:cxn>
                <a:cxn ang="0">
                  <a:pos x="T4" y="T5"/>
                </a:cxn>
                <a:cxn ang="0">
                  <a:pos x="T6" y="T7"/>
                </a:cxn>
                <a:cxn ang="0">
                  <a:pos x="T8" y="T9"/>
                </a:cxn>
              </a:cxnLst>
              <a:rect l="0" t="0" r="r" b="b"/>
              <a:pathLst>
                <a:path w="50" h="103">
                  <a:moveTo>
                    <a:pt x="0" y="12"/>
                  </a:moveTo>
                  <a:lnTo>
                    <a:pt x="50" y="0"/>
                  </a:lnTo>
                  <a:lnTo>
                    <a:pt x="50" y="92"/>
                  </a:lnTo>
                  <a:lnTo>
                    <a:pt x="0" y="103"/>
                  </a:lnTo>
                  <a:lnTo>
                    <a:pt x="0" y="12"/>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346">
              <a:extLst>
                <a:ext uri="{FF2B5EF4-FFF2-40B4-BE49-F238E27FC236}">
                  <a16:creationId xmlns:a16="http://schemas.microsoft.com/office/drawing/2014/main" id="{EA8E77CC-2576-485B-9DCF-26804CB0E12A}"/>
                </a:ext>
              </a:extLst>
            </p:cNvPr>
            <p:cNvSpPr>
              <a:spLocks/>
            </p:cNvSpPr>
            <p:nvPr/>
          </p:nvSpPr>
          <p:spPr bwMode="auto">
            <a:xfrm flipH="1">
              <a:off x="3136513" y="1786009"/>
              <a:ext cx="168789" cy="183770"/>
            </a:xfrm>
            <a:custGeom>
              <a:avLst/>
              <a:gdLst>
                <a:gd name="T0" fmla="*/ 0 w 169"/>
                <a:gd name="T1" fmla="*/ 150 h 184"/>
                <a:gd name="T2" fmla="*/ 169 w 169"/>
                <a:gd name="T3" fmla="*/ 184 h 184"/>
                <a:gd name="T4" fmla="*/ 169 w 169"/>
                <a:gd name="T5" fmla="*/ 0 h 184"/>
                <a:gd name="T6" fmla="*/ 0 w 169"/>
                <a:gd name="T7" fmla="*/ 150 h 184"/>
              </a:gdLst>
              <a:ahLst/>
              <a:cxnLst>
                <a:cxn ang="0">
                  <a:pos x="T0" y="T1"/>
                </a:cxn>
                <a:cxn ang="0">
                  <a:pos x="T2" y="T3"/>
                </a:cxn>
                <a:cxn ang="0">
                  <a:pos x="T4" y="T5"/>
                </a:cxn>
                <a:cxn ang="0">
                  <a:pos x="T6" y="T7"/>
                </a:cxn>
              </a:cxnLst>
              <a:rect l="0" t="0" r="r" b="b"/>
              <a:pathLst>
                <a:path w="169" h="184">
                  <a:moveTo>
                    <a:pt x="0" y="150"/>
                  </a:moveTo>
                  <a:lnTo>
                    <a:pt x="169" y="184"/>
                  </a:lnTo>
                  <a:lnTo>
                    <a:pt x="169" y="0"/>
                  </a:lnTo>
                  <a:lnTo>
                    <a:pt x="0" y="150"/>
                  </a:lnTo>
                  <a:close/>
                </a:path>
              </a:pathLst>
            </a:custGeom>
            <a:solidFill>
              <a:schemeClr val="bg1">
                <a:lumMod val="6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5" name="Freeform 347">
              <a:extLst>
                <a:ext uri="{FF2B5EF4-FFF2-40B4-BE49-F238E27FC236}">
                  <a16:creationId xmlns:a16="http://schemas.microsoft.com/office/drawing/2014/main" id="{DFA8F37F-2AA6-4FAB-B90C-5022640CC60C}"/>
                </a:ext>
              </a:extLst>
            </p:cNvPr>
            <p:cNvSpPr>
              <a:spLocks/>
            </p:cNvSpPr>
            <p:nvPr/>
          </p:nvSpPr>
          <p:spPr bwMode="auto">
            <a:xfrm flipH="1">
              <a:off x="2997687" y="1786009"/>
              <a:ext cx="138827" cy="183770"/>
            </a:xfrm>
            <a:custGeom>
              <a:avLst/>
              <a:gdLst>
                <a:gd name="T0" fmla="*/ 0 w 139"/>
                <a:gd name="T1" fmla="*/ 0 h 184"/>
                <a:gd name="T2" fmla="*/ 0 w 139"/>
                <a:gd name="T3" fmla="*/ 184 h 184"/>
                <a:gd name="T4" fmla="*/ 139 w 139"/>
                <a:gd name="T5" fmla="*/ 146 h 184"/>
                <a:gd name="T6" fmla="*/ 0 w 139"/>
                <a:gd name="T7" fmla="*/ 0 h 184"/>
              </a:gdLst>
              <a:ahLst/>
              <a:cxnLst>
                <a:cxn ang="0">
                  <a:pos x="T0" y="T1"/>
                </a:cxn>
                <a:cxn ang="0">
                  <a:pos x="T2" y="T3"/>
                </a:cxn>
                <a:cxn ang="0">
                  <a:pos x="T4" y="T5"/>
                </a:cxn>
                <a:cxn ang="0">
                  <a:pos x="T6" y="T7"/>
                </a:cxn>
              </a:cxnLst>
              <a:rect l="0" t="0" r="r" b="b"/>
              <a:pathLst>
                <a:path w="139" h="184">
                  <a:moveTo>
                    <a:pt x="0" y="0"/>
                  </a:moveTo>
                  <a:lnTo>
                    <a:pt x="0" y="184"/>
                  </a:lnTo>
                  <a:lnTo>
                    <a:pt x="139" y="146"/>
                  </a:lnTo>
                  <a:lnTo>
                    <a:pt x="0" y="0"/>
                  </a:lnTo>
                  <a:close/>
                </a:path>
              </a:pathLst>
            </a:custGeom>
            <a:solidFill>
              <a:schemeClr val="tx1">
                <a:lumMod val="50000"/>
                <a:lumOff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6" name="Freeform 348">
              <a:extLst>
                <a:ext uri="{FF2B5EF4-FFF2-40B4-BE49-F238E27FC236}">
                  <a16:creationId xmlns:a16="http://schemas.microsoft.com/office/drawing/2014/main" id="{AC37B434-4369-4DFF-AD43-A8A07565F0BC}"/>
                </a:ext>
              </a:extLst>
            </p:cNvPr>
            <p:cNvSpPr>
              <a:spLocks/>
            </p:cNvSpPr>
            <p:nvPr/>
          </p:nvSpPr>
          <p:spPr bwMode="auto">
            <a:xfrm flipH="1">
              <a:off x="4021407" y="3457918"/>
              <a:ext cx="27965" cy="4994"/>
            </a:xfrm>
            <a:custGeom>
              <a:avLst/>
              <a:gdLst>
                <a:gd name="T0" fmla="*/ 0 w 15"/>
                <a:gd name="T1" fmla="*/ 0 h 3"/>
                <a:gd name="T2" fmla="*/ 10 w 15"/>
                <a:gd name="T3" fmla="*/ 3 h 3"/>
                <a:gd name="T4" fmla="*/ 12 w 15"/>
                <a:gd name="T5" fmla="*/ 3 h 3"/>
                <a:gd name="T6" fmla="*/ 15 w 15"/>
                <a:gd name="T7" fmla="*/ 2 h 3"/>
                <a:gd name="T8" fmla="*/ 0 w 15"/>
                <a:gd name="T9" fmla="*/ 0 h 3"/>
              </a:gdLst>
              <a:ahLst/>
              <a:cxnLst>
                <a:cxn ang="0">
                  <a:pos x="T0" y="T1"/>
                </a:cxn>
                <a:cxn ang="0">
                  <a:pos x="T2" y="T3"/>
                </a:cxn>
                <a:cxn ang="0">
                  <a:pos x="T4" y="T5"/>
                </a:cxn>
                <a:cxn ang="0">
                  <a:pos x="T6" y="T7"/>
                </a:cxn>
                <a:cxn ang="0">
                  <a:pos x="T8" y="T9"/>
                </a:cxn>
              </a:cxnLst>
              <a:rect l="0" t="0" r="r" b="b"/>
              <a:pathLst>
                <a:path w="15" h="3">
                  <a:moveTo>
                    <a:pt x="0" y="0"/>
                  </a:moveTo>
                  <a:cubicBezTo>
                    <a:pt x="3" y="1"/>
                    <a:pt x="7" y="2"/>
                    <a:pt x="10" y="3"/>
                  </a:cubicBezTo>
                  <a:cubicBezTo>
                    <a:pt x="11" y="3"/>
                    <a:pt x="12" y="3"/>
                    <a:pt x="12" y="3"/>
                  </a:cubicBezTo>
                  <a:cubicBezTo>
                    <a:pt x="15" y="2"/>
                    <a:pt x="15" y="2"/>
                    <a:pt x="15" y="2"/>
                  </a:cubicBezTo>
                  <a:cubicBezTo>
                    <a:pt x="0" y="0"/>
                    <a:pt x="0" y="0"/>
                    <a:pt x="0" y="0"/>
                  </a:cubicBezTo>
                </a:path>
              </a:pathLst>
            </a:custGeom>
            <a:solidFill>
              <a:srgbClr val="BD8D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349">
              <a:extLst>
                <a:ext uri="{FF2B5EF4-FFF2-40B4-BE49-F238E27FC236}">
                  <a16:creationId xmlns:a16="http://schemas.microsoft.com/office/drawing/2014/main" id="{03363B09-D583-43AA-8782-6367CCE45144}"/>
                </a:ext>
              </a:extLst>
            </p:cNvPr>
            <p:cNvSpPr>
              <a:spLocks/>
            </p:cNvSpPr>
            <p:nvPr/>
          </p:nvSpPr>
          <p:spPr bwMode="auto">
            <a:xfrm flipH="1">
              <a:off x="4015414" y="3453923"/>
              <a:ext cx="54932" cy="7990"/>
            </a:xfrm>
            <a:custGeom>
              <a:avLst/>
              <a:gdLst>
                <a:gd name="T0" fmla="*/ 3 w 29"/>
                <a:gd name="T1" fmla="*/ 0 h 4"/>
                <a:gd name="T2" fmla="*/ 0 w 29"/>
                <a:gd name="T3" fmla="*/ 1 h 4"/>
                <a:gd name="T4" fmla="*/ 11 w 29"/>
                <a:gd name="T5" fmla="*/ 2 h 4"/>
                <a:gd name="T6" fmla="*/ 26 w 29"/>
                <a:gd name="T7" fmla="*/ 4 h 4"/>
                <a:gd name="T8" fmla="*/ 29 w 29"/>
                <a:gd name="T9" fmla="*/ 3 h 4"/>
                <a:gd name="T10" fmla="*/ 3 w 29"/>
                <a:gd name="T11" fmla="*/ 0 h 4"/>
              </a:gdLst>
              <a:ahLst/>
              <a:cxnLst>
                <a:cxn ang="0">
                  <a:pos x="T0" y="T1"/>
                </a:cxn>
                <a:cxn ang="0">
                  <a:pos x="T2" y="T3"/>
                </a:cxn>
                <a:cxn ang="0">
                  <a:pos x="T4" y="T5"/>
                </a:cxn>
                <a:cxn ang="0">
                  <a:pos x="T6" y="T7"/>
                </a:cxn>
                <a:cxn ang="0">
                  <a:pos x="T8" y="T9"/>
                </a:cxn>
                <a:cxn ang="0">
                  <a:pos x="T10" y="T11"/>
                </a:cxn>
              </a:cxnLst>
              <a:rect l="0" t="0" r="r" b="b"/>
              <a:pathLst>
                <a:path w="29" h="4">
                  <a:moveTo>
                    <a:pt x="3" y="0"/>
                  </a:moveTo>
                  <a:cubicBezTo>
                    <a:pt x="0" y="1"/>
                    <a:pt x="0" y="1"/>
                    <a:pt x="0" y="1"/>
                  </a:cubicBezTo>
                  <a:cubicBezTo>
                    <a:pt x="3" y="1"/>
                    <a:pt x="7" y="2"/>
                    <a:pt x="11" y="2"/>
                  </a:cubicBezTo>
                  <a:cubicBezTo>
                    <a:pt x="26" y="4"/>
                    <a:pt x="26" y="4"/>
                    <a:pt x="26" y="4"/>
                  </a:cubicBezTo>
                  <a:cubicBezTo>
                    <a:pt x="29" y="3"/>
                    <a:pt x="29" y="3"/>
                    <a:pt x="29" y="3"/>
                  </a:cubicBezTo>
                  <a:cubicBezTo>
                    <a:pt x="3" y="0"/>
                    <a:pt x="3" y="0"/>
                    <a:pt x="3" y="0"/>
                  </a:cubicBezTo>
                </a:path>
              </a:pathLst>
            </a:custGeom>
            <a:solidFill>
              <a:srgbClr val="D9B5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50">
              <a:extLst>
                <a:ext uri="{FF2B5EF4-FFF2-40B4-BE49-F238E27FC236}">
                  <a16:creationId xmlns:a16="http://schemas.microsoft.com/office/drawing/2014/main" id="{877C0A52-15FB-433F-B39B-4B68904C0945}"/>
                </a:ext>
              </a:extLst>
            </p:cNvPr>
            <p:cNvSpPr>
              <a:spLocks/>
            </p:cNvSpPr>
            <p:nvPr/>
          </p:nvSpPr>
          <p:spPr bwMode="auto">
            <a:xfrm flipH="1">
              <a:off x="3704803" y="3345059"/>
              <a:ext cx="359550" cy="114857"/>
            </a:xfrm>
            <a:custGeom>
              <a:avLst/>
              <a:gdLst>
                <a:gd name="T0" fmla="*/ 302 w 360"/>
                <a:gd name="T1" fmla="*/ 0 h 115"/>
                <a:gd name="T2" fmla="*/ 0 w 360"/>
                <a:gd name="T3" fmla="*/ 109 h 115"/>
                <a:gd name="T4" fmla="*/ 49 w 360"/>
                <a:gd name="T5" fmla="*/ 115 h 115"/>
                <a:gd name="T6" fmla="*/ 360 w 360"/>
                <a:gd name="T7" fmla="*/ 2 h 115"/>
                <a:gd name="T8" fmla="*/ 302 w 360"/>
                <a:gd name="T9" fmla="*/ 0 h 115"/>
              </a:gdLst>
              <a:ahLst/>
              <a:cxnLst>
                <a:cxn ang="0">
                  <a:pos x="T0" y="T1"/>
                </a:cxn>
                <a:cxn ang="0">
                  <a:pos x="T2" y="T3"/>
                </a:cxn>
                <a:cxn ang="0">
                  <a:pos x="T4" y="T5"/>
                </a:cxn>
                <a:cxn ang="0">
                  <a:pos x="T6" y="T7"/>
                </a:cxn>
                <a:cxn ang="0">
                  <a:pos x="T8" y="T9"/>
                </a:cxn>
              </a:cxnLst>
              <a:rect l="0" t="0" r="r" b="b"/>
              <a:pathLst>
                <a:path w="360" h="115">
                  <a:moveTo>
                    <a:pt x="302" y="0"/>
                  </a:moveTo>
                  <a:lnTo>
                    <a:pt x="0" y="109"/>
                  </a:lnTo>
                  <a:lnTo>
                    <a:pt x="49" y="115"/>
                  </a:lnTo>
                  <a:lnTo>
                    <a:pt x="360" y="2"/>
                  </a:lnTo>
                  <a:lnTo>
                    <a:pt x="302" y="0"/>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351">
              <a:extLst>
                <a:ext uri="{FF2B5EF4-FFF2-40B4-BE49-F238E27FC236}">
                  <a16:creationId xmlns:a16="http://schemas.microsoft.com/office/drawing/2014/main" id="{784E3D81-D29D-4BA6-B0F2-C988916C785E}"/>
                </a:ext>
              </a:extLst>
            </p:cNvPr>
            <p:cNvSpPr>
              <a:spLocks/>
            </p:cNvSpPr>
            <p:nvPr/>
          </p:nvSpPr>
          <p:spPr bwMode="auto">
            <a:xfrm flipH="1">
              <a:off x="3704803" y="3345059"/>
              <a:ext cx="359550" cy="114857"/>
            </a:xfrm>
            <a:custGeom>
              <a:avLst/>
              <a:gdLst>
                <a:gd name="T0" fmla="*/ 302 w 360"/>
                <a:gd name="T1" fmla="*/ 0 h 115"/>
                <a:gd name="T2" fmla="*/ 0 w 360"/>
                <a:gd name="T3" fmla="*/ 109 h 115"/>
                <a:gd name="T4" fmla="*/ 49 w 360"/>
                <a:gd name="T5" fmla="*/ 115 h 115"/>
                <a:gd name="T6" fmla="*/ 360 w 360"/>
                <a:gd name="T7" fmla="*/ 2 h 115"/>
                <a:gd name="T8" fmla="*/ 302 w 360"/>
                <a:gd name="T9" fmla="*/ 0 h 115"/>
              </a:gdLst>
              <a:ahLst/>
              <a:cxnLst>
                <a:cxn ang="0">
                  <a:pos x="T0" y="T1"/>
                </a:cxn>
                <a:cxn ang="0">
                  <a:pos x="T2" y="T3"/>
                </a:cxn>
                <a:cxn ang="0">
                  <a:pos x="T4" y="T5"/>
                </a:cxn>
                <a:cxn ang="0">
                  <a:pos x="T6" y="T7"/>
                </a:cxn>
                <a:cxn ang="0">
                  <a:pos x="T8" y="T9"/>
                </a:cxn>
              </a:cxnLst>
              <a:rect l="0" t="0" r="r" b="b"/>
              <a:pathLst>
                <a:path w="360" h="115">
                  <a:moveTo>
                    <a:pt x="302" y="0"/>
                  </a:moveTo>
                  <a:lnTo>
                    <a:pt x="0" y="109"/>
                  </a:lnTo>
                  <a:lnTo>
                    <a:pt x="49" y="115"/>
                  </a:lnTo>
                  <a:lnTo>
                    <a:pt x="360" y="2"/>
                  </a:lnTo>
                  <a:lnTo>
                    <a:pt x="3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Freeform 352">
              <a:extLst>
                <a:ext uri="{FF2B5EF4-FFF2-40B4-BE49-F238E27FC236}">
                  <a16:creationId xmlns:a16="http://schemas.microsoft.com/office/drawing/2014/main" id="{BEA0A148-460F-4D4C-8485-DD0D0EE0DBE4}"/>
                </a:ext>
              </a:extLst>
            </p:cNvPr>
            <p:cNvSpPr>
              <a:spLocks noEditPoints="1"/>
            </p:cNvSpPr>
            <p:nvPr/>
          </p:nvSpPr>
          <p:spPr bwMode="auto">
            <a:xfrm flipH="1">
              <a:off x="3033642" y="2997494"/>
              <a:ext cx="1165542" cy="377528"/>
            </a:xfrm>
            <a:custGeom>
              <a:avLst/>
              <a:gdLst>
                <a:gd name="T0" fmla="*/ 1167 w 1167"/>
                <a:gd name="T1" fmla="*/ 283 h 378"/>
                <a:gd name="T2" fmla="*/ 959 w 1167"/>
                <a:gd name="T3" fmla="*/ 378 h 378"/>
                <a:gd name="T4" fmla="*/ 963 w 1167"/>
                <a:gd name="T5" fmla="*/ 378 h 378"/>
                <a:gd name="T6" fmla="*/ 1167 w 1167"/>
                <a:gd name="T7" fmla="*/ 283 h 378"/>
                <a:gd name="T8" fmla="*/ 914 w 1167"/>
                <a:gd name="T9" fmla="*/ 47 h 378"/>
                <a:gd name="T10" fmla="*/ 689 w 1167"/>
                <a:gd name="T11" fmla="*/ 114 h 378"/>
                <a:gd name="T12" fmla="*/ 687 w 1167"/>
                <a:gd name="T13" fmla="*/ 116 h 378"/>
                <a:gd name="T14" fmla="*/ 670 w 1167"/>
                <a:gd name="T15" fmla="*/ 122 h 378"/>
                <a:gd name="T16" fmla="*/ 400 w 1167"/>
                <a:gd name="T17" fmla="*/ 202 h 378"/>
                <a:gd name="T18" fmla="*/ 400 w 1167"/>
                <a:gd name="T19" fmla="*/ 202 h 378"/>
                <a:gd name="T20" fmla="*/ 0 w 1167"/>
                <a:gd name="T21" fmla="*/ 322 h 378"/>
                <a:gd name="T22" fmla="*/ 2 w 1167"/>
                <a:gd name="T23" fmla="*/ 322 h 378"/>
                <a:gd name="T24" fmla="*/ 918 w 1167"/>
                <a:gd name="T25" fmla="*/ 49 h 378"/>
                <a:gd name="T26" fmla="*/ 914 w 1167"/>
                <a:gd name="T27" fmla="*/ 47 h 378"/>
                <a:gd name="T28" fmla="*/ 1006 w 1167"/>
                <a:gd name="T29" fmla="*/ 19 h 378"/>
                <a:gd name="T30" fmla="*/ 980 w 1167"/>
                <a:gd name="T31" fmla="*/ 28 h 378"/>
                <a:gd name="T32" fmla="*/ 978 w 1167"/>
                <a:gd name="T33" fmla="*/ 30 h 378"/>
                <a:gd name="T34" fmla="*/ 1012 w 1167"/>
                <a:gd name="T35" fmla="*/ 21 h 378"/>
                <a:gd name="T36" fmla="*/ 1006 w 1167"/>
                <a:gd name="T37" fmla="*/ 19 h 378"/>
                <a:gd name="T38" fmla="*/ 1077 w 1167"/>
                <a:gd name="T39" fmla="*/ 0 h 378"/>
                <a:gd name="T40" fmla="*/ 1077 w 1167"/>
                <a:gd name="T41" fmla="*/ 0 h 378"/>
                <a:gd name="T42" fmla="*/ 1079 w 1167"/>
                <a:gd name="T43" fmla="*/ 0 h 378"/>
                <a:gd name="T44" fmla="*/ 1077 w 1167"/>
                <a:gd name="T45"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7" h="378">
                  <a:moveTo>
                    <a:pt x="1167" y="283"/>
                  </a:moveTo>
                  <a:lnTo>
                    <a:pt x="959" y="378"/>
                  </a:lnTo>
                  <a:lnTo>
                    <a:pt x="963" y="378"/>
                  </a:lnTo>
                  <a:lnTo>
                    <a:pt x="1167" y="283"/>
                  </a:lnTo>
                  <a:close/>
                  <a:moveTo>
                    <a:pt x="914" y="47"/>
                  </a:moveTo>
                  <a:lnTo>
                    <a:pt x="689" y="114"/>
                  </a:lnTo>
                  <a:lnTo>
                    <a:pt x="687" y="116"/>
                  </a:lnTo>
                  <a:lnTo>
                    <a:pt x="670" y="122"/>
                  </a:lnTo>
                  <a:lnTo>
                    <a:pt x="400" y="202"/>
                  </a:lnTo>
                  <a:lnTo>
                    <a:pt x="400" y="202"/>
                  </a:lnTo>
                  <a:lnTo>
                    <a:pt x="0" y="322"/>
                  </a:lnTo>
                  <a:lnTo>
                    <a:pt x="2" y="322"/>
                  </a:lnTo>
                  <a:lnTo>
                    <a:pt x="918" y="49"/>
                  </a:lnTo>
                  <a:lnTo>
                    <a:pt x="914" y="47"/>
                  </a:lnTo>
                  <a:close/>
                  <a:moveTo>
                    <a:pt x="1006" y="19"/>
                  </a:moveTo>
                  <a:lnTo>
                    <a:pt x="980" y="28"/>
                  </a:lnTo>
                  <a:lnTo>
                    <a:pt x="978" y="30"/>
                  </a:lnTo>
                  <a:lnTo>
                    <a:pt x="1012" y="21"/>
                  </a:lnTo>
                  <a:lnTo>
                    <a:pt x="1006" y="19"/>
                  </a:lnTo>
                  <a:close/>
                  <a:moveTo>
                    <a:pt x="1077" y="0"/>
                  </a:moveTo>
                  <a:lnTo>
                    <a:pt x="1077" y="0"/>
                  </a:lnTo>
                  <a:lnTo>
                    <a:pt x="1079" y="0"/>
                  </a:lnTo>
                  <a:lnTo>
                    <a:pt x="1077" y="0"/>
                  </a:lnTo>
                  <a:close/>
                </a:path>
              </a:pathLst>
            </a:custGeom>
            <a:solidFill>
              <a:srgbClr val="938B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Freeform 353">
              <a:extLst>
                <a:ext uri="{FF2B5EF4-FFF2-40B4-BE49-F238E27FC236}">
                  <a16:creationId xmlns:a16="http://schemas.microsoft.com/office/drawing/2014/main" id="{C8F9BE4C-26F1-4240-9432-497ADEC2FA17}"/>
                </a:ext>
              </a:extLst>
            </p:cNvPr>
            <p:cNvSpPr>
              <a:spLocks noEditPoints="1"/>
            </p:cNvSpPr>
            <p:nvPr/>
          </p:nvSpPr>
          <p:spPr bwMode="auto">
            <a:xfrm flipH="1">
              <a:off x="3033642" y="2997494"/>
              <a:ext cx="1165542" cy="377528"/>
            </a:xfrm>
            <a:custGeom>
              <a:avLst/>
              <a:gdLst>
                <a:gd name="T0" fmla="*/ 1167 w 1167"/>
                <a:gd name="T1" fmla="*/ 283 h 378"/>
                <a:gd name="T2" fmla="*/ 959 w 1167"/>
                <a:gd name="T3" fmla="*/ 378 h 378"/>
                <a:gd name="T4" fmla="*/ 963 w 1167"/>
                <a:gd name="T5" fmla="*/ 378 h 378"/>
                <a:gd name="T6" fmla="*/ 1167 w 1167"/>
                <a:gd name="T7" fmla="*/ 283 h 378"/>
                <a:gd name="T8" fmla="*/ 914 w 1167"/>
                <a:gd name="T9" fmla="*/ 47 h 378"/>
                <a:gd name="T10" fmla="*/ 689 w 1167"/>
                <a:gd name="T11" fmla="*/ 114 h 378"/>
                <a:gd name="T12" fmla="*/ 687 w 1167"/>
                <a:gd name="T13" fmla="*/ 116 h 378"/>
                <a:gd name="T14" fmla="*/ 670 w 1167"/>
                <a:gd name="T15" fmla="*/ 122 h 378"/>
                <a:gd name="T16" fmla="*/ 400 w 1167"/>
                <a:gd name="T17" fmla="*/ 202 h 378"/>
                <a:gd name="T18" fmla="*/ 400 w 1167"/>
                <a:gd name="T19" fmla="*/ 202 h 378"/>
                <a:gd name="T20" fmla="*/ 0 w 1167"/>
                <a:gd name="T21" fmla="*/ 322 h 378"/>
                <a:gd name="T22" fmla="*/ 2 w 1167"/>
                <a:gd name="T23" fmla="*/ 322 h 378"/>
                <a:gd name="T24" fmla="*/ 918 w 1167"/>
                <a:gd name="T25" fmla="*/ 49 h 378"/>
                <a:gd name="T26" fmla="*/ 914 w 1167"/>
                <a:gd name="T27" fmla="*/ 47 h 378"/>
                <a:gd name="T28" fmla="*/ 1006 w 1167"/>
                <a:gd name="T29" fmla="*/ 19 h 378"/>
                <a:gd name="T30" fmla="*/ 980 w 1167"/>
                <a:gd name="T31" fmla="*/ 28 h 378"/>
                <a:gd name="T32" fmla="*/ 978 w 1167"/>
                <a:gd name="T33" fmla="*/ 30 h 378"/>
                <a:gd name="T34" fmla="*/ 1012 w 1167"/>
                <a:gd name="T35" fmla="*/ 21 h 378"/>
                <a:gd name="T36" fmla="*/ 1006 w 1167"/>
                <a:gd name="T37" fmla="*/ 19 h 378"/>
                <a:gd name="T38" fmla="*/ 1077 w 1167"/>
                <a:gd name="T39" fmla="*/ 0 h 378"/>
                <a:gd name="T40" fmla="*/ 1077 w 1167"/>
                <a:gd name="T41" fmla="*/ 0 h 378"/>
                <a:gd name="T42" fmla="*/ 1079 w 1167"/>
                <a:gd name="T43" fmla="*/ 0 h 378"/>
                <a:gd name="T44" fmla="*/ 1077 w 1167"/>
                <a:gd name="T45" fmla="*/ 0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67" h="378">
                  <a:moveTo>
                    <a:pt x="1167" y="283"/>
                  </a:moveTo>
                  <a:lnTo>
                    <a:pt x="959" y="378"/>
                  </a:lnTo>
                  <a:lnTo>
                    <a:pt x="963" y="378"/>
                  </a:lnTo>
                  <a:lnTo>
                    <a:pt x="1167" y="283"/>
                  </a:lnTo>
                  <a:moveTo>
                    <a:pt x="914" y="47"/>
                  </a:moveTo>
                  <a:lnTo>
                    <a:pt x="689" y="114"/>
                  </a:lnTo>
                  <a:lnTo>
                    <a:pt x="687" y="116"/>
                  </a:lnTo>
                  <a:lnTo>
                    <a:pt x="670" y="122"/>
                  </a:lnTo>
                  <a:lnTo>
                    <a:pt x="400" y="202"/>
                  </a:lnTo>
                  <a:lnTo>
                    <a:pt x="400" y="202"/>
                  </a:lnTo>
                  <a:lnTo>
                    <a:pt x="0" y="322"/>
                  </a:lnTo>
                  <a:lnTo>
                    <a:pt x="2" y="322"/>
                  </a:lnTo>
                  <a:lnTo>
                    <a:pt x="918" y="49"/>
                  </a:lnTo>
                  <a:lnTo>
                    <a:pt x="914" y="47"/>
                  </a:lnTo>
                  <a:moveTo>
                    <a:pt x="1006" y="19"/>
                  </a:moveTo>
                  <a:lnTo>
                    <a:pt x="980" y="28"/>
                  </a:lnTo>
                  <a:lnTo>
                    <a:pt x="978" y="30"/>
                  </a:lnTo>
                  <a:lnTo>
                    <a:pt x="1012" y="21"/>
                  </a:lnTo>
                  <a:lnTo>
                    <a:pt x="1006" y="19"/>
                  </a:lnTo>
                  <a:moveTo>
                    <a:pt x="1077" y="0"/>
                  </a:moveTo>
                  <a:lnTo>
                    <a:pt x="1077" y="0"/>
                  </a:lnTo>
                  <a:lnTo>
                    <a:pt x="1079" y="0"/>
                  </a:lnTo>
                  <a:lnTo>
                    <a:pt x="107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Freeform 354">
              <a:extLst>
                <a:ext uri="{FF2B5EF4-FFF2-40B4-BE49-F238E27FC236}">
                  <a16:creationId xmlns:a16="http://schemas.microsoft.com/office/drawing/2014/main" id="{BD98EC5C-D252-4549-A535-062DB3131968}"/>
                </a:ext>
              </a:extLst>
            </p:cNvPr>
            <p:cNvSpPr>
              <a:spLocks noEditPoints="1"/>
            </p:cNvSpPr>
            <p:nvPr/>
          </p:nvSpPr>
          <p:spPr bwMode="auto">
            <a:xfrm flipH="1">
              <a:off x="2967725" y="2962538"/>
              <a:ext cx="1229462" cy="412484"/>
            </a:xfrm>
            <a:custGeom>
              <a:avLst/>
              <a:gdLst>
                <a:gd name="T0" fmla="*/ 1192 w 1231"/>
                <a:gd name="T1" fmla="*/ 267 h 413"/>
                <a:gd name="T2" fmla="*/ 882 w 1231"/>
                <a:gd name="T3" fmla="*/ 410 h 413"/>
                <a:gd name="T4" fmla="*/ 957 w 1231"/>
                <a:gd name="T5" fmla="*/ 413 h 413"/>
                <a:gd name="T6" fmla="*/ 1165 w 1231"/>
                <a:gd name="T7" fmla="*/ 318 h 413"/>
                <a:gd name="T8" fmla="*/ 1197 w 1231"/>
                <a:gd name="T9" fmla="*/ 303 h 413"/>
                <a:gd name="T10" fmla="*/ 1186 w 1231"/>
                <a:gd name="T11" fmla="*/ 286 h 413"/>
                <a:gd name="T12" fmla="*/ 1192 w 1231"/>
                <a:gd name="T13" fmla="*/ 267 h 413"/>
                <a:gd name="T14" fmla="*/ 1231 w 1231"/>
                <a:gd name="T15" fmla="*/ 0 h 413"/>
                <a:gd name="T16" fmla="*/ 1085 w 1231"/>
                <a:gd name="T17" fmla="*/ 43 h 413"/>
                <a:gd name="T18" fmla="*/ 1085 w 1231"/>
                <a:gd name="T19" fmla="*/ 33 h 413"/>
                <a:gd name="T20" fmla="*/ 1085 w 1231"/>
                <a:gd name="T21" fmla="*/ 37 h 413"/>
                <a:gd name="T22" fmla="*/ 1077 w 1231"/>
                <a:gd name="T23" fmla="*/ 35 h 413"/>
                <a:gd name="T24" fmla="*/ 1075 w 1231"/>
                <a:gd name="T25" fmla="*/ 35 h 413"/>
                <a:gd name="T26" fmla="*/ 1068 w 1231"/>
                <a:gd name="T27" fmla="*/ 47 h 413"/>
                <a:gd name="T28" fmla="*/ 1019 w 1231"/>
                <a:gd name="T29" fmla="*/ 60 h 413"/>
                <a:gd name="T30" fmla="*/ 1010 w 1231"/>
                <a:gd name="T31" fmla="*/ 56 h 413"/>
                <a:gd name="T32" fmla="*/ 976 w 1231"/>
                <a:gd name="T33" fmla="*/ 65 h 413"/>
                <a:gd name="T34" fmla="*/ 970 w 1231"/>
                <a:gd name="T35" fmla="*/ 73 h 413"/>
                <a:gd name="T36" fmla="*/ 921 w 1231"/>
                <a:gd name="T37" fmla="*/ 86 h 413"/>
                <a:gd name="T38" fmla="*/ 916 w 1231"/>
                <a:gd name="T39" fmla="*/ 84 h 413"/>
                <a:gd name="T40" fmla="*/ 0 w 1231"/>
                <a:gd name="T41" fmla="*/ 357 h 413"/>
                <a:gd name="T42" fmla="*/ 109 w 1231"/>
                <a:gd name="T43" fmla="*/ 363 h 413"/>
                <a:gd name="T44" fmla="*/ 1231 w 1231"/>
                <a:gd name="T45" fmla="*/ 20 h 413"/>
                <a:gd name="T46" fmla="*/ 1231 w 1231"/>
                <a:gd name="T47"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31" h="413">
                  <a:moveTo>
                    <a:pt x="1192" y="267"/>
                  </a:moveTo>
                  <a:lnTo>
                    <a:pt x="882" y="410"/>
                  </a:lnTo>
                  <a:lnTo>
                    <a:pt x="957" y="413"/>
                  </a:lnTo>
                  <a:lnTo>
                    <a:pt x="1165" y="318"/>
                  </a:lnTo>
                  <a:lnTo>
                    <a:pt x="1197" y="303"/>
                  </a:lnTo>
                  <a:lnTo>
                    <a:pt x="1186" y="286"/>
                  </a:lnTo>
                  <a:lnTo>
                    <a:pt x="1192" y="267"/>
                  </a:lnTo>
                  <a:close/>
                  <a:moveTo>
                    <a:pt x="1231" y="0"/>
                  </a:moveTo>
                  <a:lnTo>
                    <a:pt x="1085" y="43"/>
                  </a:lnTo>
                  <a:lnTo>
                    <a:pt x="1085" y="33"/>
                  </a:lnTo>
                  <a:lnTo>
                    <a:pt x="1085" y="37"/>
                  </a:lnTo>
                  <a:lnTo>
                    <a:pt x="1077" y="35"/>
                  </a:lnTo>
                  <a:lnTo>
                    <a:pt x="1075" y="35"/>
                  </a:lnTo>
                  <a:lnTo>
                    <a:pt x="1068" y="47"/>
                  </a:lnTo>
                  <a:lnTo>
                    <a:pt x="1019" y="60"/>
                  </a:lnTo>
                  <a:lnTo>
                    <a:pt x="1010" y="56"/>
                  </a:lnTo>
                  <a:lnTo>
                    <a:pt x="976" y="65"/>
                  </a:lnTo>
                  <a:lnTo>
                    <a:pt x="970" y="73"/>
                  </a:lnTo>
                  <a:lnTo>
                    <a:pt x="921" y="86"/>
                  </a:lnTo>
                  <a:lnTo>
                    <a:pt x="916" y="84"/>
                  </a:lnTo>
                  <a:lnTo>
                    <a:pt x="0" y="357"/>
                  </a:lnTo>
                  <a:lnTo>
                    <a:pt x="109" y="363"/>
                  </a:lnTo>
                  <a:lnTo>
                    <a:pt x="1231" y="20"/>
                  </a:lnTo>
                  <a:lnTo>
                    <a:pt x="1231" y="0"/>
                  </a:lnTo>
                  <a:close/>
                </a:path>
              </a:pathLst>
            </a:custGeom>
            <a:solidFill>
              <a:srgbClr val="B7A6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355">
              <a:extLst>
                <a:ext uri="{FF2B5EF4-FFF2-40B4-BE49-F238E27FC236}">
                  <a16:creationId xmlns:a16="http://schemas.microsoft.com/office/drawing/2014/main" id="{49360F1C-56FE-47B4-A7DA-8CFE73EC0047}"/>
                </a:ext>
              </a:extLst>
            </p:cNvPr>
            <p:cNvSpPr>
              <a:spLocks noEditPoints="1"/>
            </p:cNvSpPr>
            <p:nvPr/>
          </p:nvSpPr>
          <p:spPr bwMode="auto">
            <a:xfrm flipH="1">
              <a:off x="2967725" y="2962538"/>
              <a:ext cx="1229462" cy="412484"/>
            </a:xfrm>
            <a:custGeom>
              <a:avLst/>
              <a:gdLst>
                <a:gd name="T0" fmla="*/ 1192 w 1231"/>
                <a:gd name="T1" fmla="*/ 267 h 413"/>
                <a:gd name="T2" fmla="*/ 882 w 1231"/>
                <a:gd name="T3" fmla="*/ 410 h 413"/>
                <a:gd name="T4" fmla="*/ 957 w 1231"/>
                <a:gd name="T5" fmla="*/ 413 h 413"/>
                <a:gd name="T6" fmla="*/ 1165 w 1231"/>
                <a:gd name="T7" fmla="*/ 318 h 413"/>
                <a:gd name="T8" fmla="*/ 1197 w 1231"/>
                <a:gd name="T9" fmla="*/ 303 h 413"/>
                <a:gd name="T10" fmla="*/ 1186 w 1231"/>
                <a:gd name="T11" fmla="*/ 286 h 413"/>
                <a:gd name="T12" fmla="*/ 1192 w 1231"/>
                <a:gd name="T13" fmla="*/ 267 h 413"/>
                <a:gd name="T14" fmla="*/ 1231 w 1231"/>
                <a:gd name="T15" fmla="*/ 0 h 413"/>
                <a:gd name="T16" fmla="*/ 1085 w 1231"/>
                <a:gd name="T17" fmla="*/ 43 h 413"/>
                <a:gd name="T18" fmla="*/ 1085 w 1231"/>
                <a:gd name="T19" fmla="*/ 33 h 413"/>
                <a:gd name="T20" fmla="*/ 1085 w 1231"/>
                <a:gd name="T21" fmla="*/ 37 h 413"/>
                <a:gd name="T22" fmla="*/ 1077 w 1231"/>
                <a:gd name="T23" fmla="*/ 35 h 413"/>
                <a:gd name="T24" fmla="*/ 1075 w 1231"/>
                <a:gd name="T25" fmla="*/ 35 h 413"/>
                <a:gd name="T26" fmla="*/ 1068 w 1231"/>
                <a:gd name="T27" fmla="*/ 47 h 413"/>
                <a:gd name="T28" fmla="*/ 1019 w 1231"/>
                <a:gd name="T29" fmla="*/ 60 h 413"/>
                <a:gd name="T30" fmla="*/ 1010 w 1231"/>
                <a:gd name="T31" fmla="*/ 56 h 413"/>
                <a:gd name="T32" fmla="*/ 976 w 1231"/>
                <a:gd name="T33" fmla="*/ 65 h 413"/>
                <a:gd name="T34" fmla="*/ 970 w 1231"/>
                <a:gd name="T35" fmla="*/ 73 h 413"/>
                <a:gd name="T36" fmla="*/ 921 w 1231"/>
                <a:gd name="T37" fmla="*/ 86 h 413"/>
                <a:gd name="T38" fmla="*/ 916 w 1231"/>
                <a:gd name="T39" fmla="*/ 84 h 413"/>
                <a:gd name="T40" fmla="*/ 0 w 1231"/>
                <a:gd name="T41" fmla="*/ 357 h 413"/>
                <a:gd name="T42" fmla="*/ 109 w 1231"/>
                <a:gd name="T43" fmla="*/ 363 h 413"/>
                <a:gd name="T44" fmla="*/ 1231 w 1231"/>
                <a:gd name="T45" fmla="*/ 20 h 413"/>
                <a:gd name="T46" fmla="*/ 1231 w 1231"/>
                <a:gd name="T47" fmla="*/ 0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31" h="413">
                  <a:moveTo>
                    <a:pt x="1192" y="267"/>
                  </a:moveTo>
                  <a:lnTo>
                    <a:pt x="882" y="410"/>
                  </a:lnTo>
                  <a:lnTo>
                    <a:pt x="957" y="413"/>
                  </a:lnTo>
                  <a:lnTo>
                    <a:pt x="1165" y="318"/>
                  </a:lnTo>
                  <a:lnTo>
                    <a:pt x="1197" y="303"/>
                  </a:lnTo>
                  <a:lnTo>
                    <a:pt x="1186" y="286"/>
                  </a:lnTo>
                  <a:lnTo>
                    <a:pt x="1192" y="267"/>
                  </a:lnTo>
                  <a:moveTo>
                    <a:pt x="1231" y="0"/>
                  </a:moveTo>
                  <a:lnTo>
                    <a:pt x="1085" y="43"/>
                  </a:lnTo>
                  <a:lnTo>
                    <a:pt x="1085" y="33"/>
                  </a:lnTo>
                  <a:lnTo>
                    <a:pt x="1085" y="37"/>
                  </a:lnTo>
                  <a:lnTo>
                    <a:pt x="1077" y="35"/>
                  </a:lnTo>
                  <a:lnTo>
                    <a:pt x="1075" y="35"/>
                  </a:lnTo>
                  <a:lnTo>
                    <a:pt x="1068" y="47"/>
                  </a:lnTo>
                  <a:lnTo>
                    <a:pt x="1019" y="60"/>
                  </a:lnTo>
                  <a:lnTo>
                    <a:pt x="1010" y="56"/>
                  </a:lnTo>
                  <a:lnTo>
                    <a:pt x="976" y="65"/>
                  </a:lnTo>
                  <a:lnTo>
                    <a:pt x="970" y="73"/>
                  </a:lnTo>
                  <a:lnTo>
                    <a:pt x="921" y="86"/>
                  </a:lnTo>
                  <a:lnTo>
                    <a:pt x="916" y="84"/>
                  </a:lnTo>
                  <a:lnTo>
                    <a:pt x="0" y="357"/>
                  </a:lnTo>
                  <a:lnTo>
                    <a:pt x="109" y="363"/>
                  </a:lnTo>
                  <a:lnTo>
                    <a:pt x="1231" y="20"/>
                  </a:lnTo>
                  <a:lnTo>
                    <a:pt x="1231" y="0"/>
                  </a:ln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Freeform 356">
              <a:extLst>
                <a:ext uri="{FF2B5EF4-FFF2-40B4-BE49-F238E27FC236}">
                  <a16:creationId xmlns:a16="http://schemas.microsoft.com/office/drawing/2014/main" id="{CC38A175-686E-485C-AA35-8EEA2D01BC35}"/>
                </a:ext>
              </a:extLst>
            </p:cNvPr>
            <p:cNvSpPr>
              <a:spLocks noEditPoints="1"/>
            </p:cNvSpPr>
            <p:nvPr/>
          </p:nvSpPr>
          <p:spPr bwMode="auto">
            <a:xfrm flipH="1">
              <a:off x="2967725" y="2982513"/>
              <a:ext cx="1120598" cy="389513"/>
            </a:xfrm>
            <a:custGeom>
              <a:avLst/>
              <a:gdLst>
                <a:gd name="T0" fmla="*/ 1122 w 1122"/>
                <a:gd name="T1" fmla="*/ 101 h 390"/>
                <a:gd name="T2" fmla="*/ 384 w 1122"/>
                <a:gd name="T3" fmla="*/ 365 h 390"/>
                <a:gd name="T4" fmla="*/ 773 w 1122"/>
                <a:gd name="T5" fmla="*/ 390 h 390"/>
                <a:gd name="T6" fmla="*/ 1083 w 1122"/>
                <a:gd name="T7" fmla="*/ 247 h 390"/>
                <a:gd name="T8" fmla="*/ 1109 w 1122"/>
                <a:gd name="T9" fmla="*/ 141 h 390"/>
                <a:gd name="T10" fmla="*/ 1122 w 1122"/>
                <a:gd name="T11" fmla="*/ 131 h 390"/>
                <a:gd name="T12" fmla="*/ 1122 w 1122"/>
                <a:gd name="T13" fmla="*/ 101 h 390"/>
                <a:gd name="T14" fmla="*/ 1122 w 1122"/>
                <a:gd name="T15" fmla="*/ 0 h 390"/>
                <a:gd name="T16" fmla="*/ 0 w 1122"/>
                <a:gd name="T17" fmla="*/ 343 h 390"/>
                <a:gd name="T18" fmla="*/ 326 w 1122"/>
                <a:gd name="T19" fmla="*/ 363 h 390"/>
                <a:gd name="T20" fmla="*/ 1122 w 1122"/>
                <a:gd name="T21" fmla="*/ 77 h 390"/>
                <a:gd name="T22" fmla="*/ 1122 w 1122"/>
                <a:gd name="T23"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22" h="390">
                  <a:moveTo>
                    <a:pt x="1122" y="101"/>
                  </a:moveTo>
                  <a:lnTo>
                    <a:pt x="384" y="365"/>
                  </a:lnTo>
                  <a:lnTo>
                    <a:pt x="773" y="390"/>
                  </a:lnTo>
                  <a:lnTo>
                    <a:pt x="1083" y="247"/>
                  </a:lnTo>
                  <a:lnTo>
                    <a:pt x="1109" y="141"/>
                  </a:lnTo>
                  <a:lnTo>
                    <a:pt x="1122" y="131"/>
                  </a:lnTo>
                  <a:lnTo>
                    <a:pt x="1122" y="101"/>
                  </a:lnTo>
                  <a:close/>
                  <a:moveTo>
                    <a:pt x="1122" y="0"/>
                  </a:moveTo>
                  <a:lnTo>
                    <a:pt x="0" y="343"/>
                  </a:lnTo>
                  <a:lnTo>
                    <a:pt x="326" y="363"/>
                  </a:lnTo>
                  <a:lnTo>
                    <a:pt x="1122" y="77"/>
                  </a:lnTo>
                  <a:lnTo>
                    <a:pt x="1122" y="0"/>
                  </a:lnTo>
                  <a:close/>
                </a:path>
              </a:pathLst>
            </a:custGeom>
            <a:solidFill>
              <a:schemeClr val="tx1">
                <a:lumMod val="65000"/>
                <a:lumOff val="35000"/>
                <a:alpha val="3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5" name="Freeform 357">
              <a:extLst>
                <a:ext uri="{FF2B5EF4-FFF2-40B4-BE49-F238E27FC236}">
                  <a16:creationId xmlns:a16="http://schemas.microsoft.com/office/drawing/2014/main" id="{195AC241-0859-4CBC-8A2E-1467328B7CF2}"/>
                </a:ext>
              </a:extLst>
            </p:cNvPr>
            <p:cNvSpPr>
              <a:spLocks noEditPoints="1"/>
            </p:cNvSpPr>
            <p:nvPr/>
          </p:nvSpPr>
          <p:spPr bwMode="auto">
            <a:xfrm flipH="1">
              <a:off x="2967725" y="2982513"/>
              <a:ext cx="1120598" cy="389513"/>
            </a:xfrm>
            <a:custGeom>
              <a:avLst/>
              <a:gdLst>
                <a:gd name="T0" fmla="*/ 1122 w 1122"/>
                <a:gd name="T1" fmla="*/ 101 h 390"/>
                <a:gd name="T2" fmla="*/ 384 w 1122"/>
                <a:gd name="T3" fmla="*/ 365 h 390"/>
                <a:gd name="T4" fmla="*/ 773 w 1122"/>
                <a:gd name="T5" fmla="*/ 390 h 390"/>
                <a:gd name="T6" fmla="*/ 1083 w 1122"/>
                <a:gd name="T7" fmla="*/ 247 h 390"/>
                <a:gd name="T8" fmla="*/ 1109 w 1122"/>
                <a:gd name="T9" fmla="*/ 141 h 390"/>
                <a:gd name="T10" fmla="*/ 1122 w 1122"/>
                <a:gd name="T11" fmla="*/ 131 h 390"/>
                <a:gd name="T12" fmla="*/ 1122 w 1122"/>
                <a:gd name="T13" fmla="*/ 101 h 390"/>
                <a:gd name="T14" fmla="*/ 1122 w 1122"/>
                <a:gd name="T15" fmla="*/ 0 h 390"/>
                <a:gd name="T16" fmla="*/ 0 w 1122"/>
                <a:gd name="T17" fmla="*/ 343 h 390"/>
                <a:gd name="T18" fmla="*/ 326 w 1122"/>
                <a:gd name="T19" fmla="*/ 363 h 390"/>
                <a:gd name="T20" fmla="*/ 1122 w 1122"/>
                <a:gd name="T21" fmla="*/ 77 h 390"/>
                <a:gd name="T22" fmla="*/ 1122 w 1122"/>
                <a:gd name="T23"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22" h="390">
                  <a:moveTo>
                    <a:pt x="1122" y="101"/>
                  </a:moveTo>
                  <a:lnTo>
                    <a:pt x="384" y="365"/>
                  </a:lnTo>
                  <a:lnTo>
                    <a:pt x="773" y="390"/>
                  </a:lnTo>
                  <a:lnTo>
                    <a:pt x="1083" y="247"/>
                  </a:lnTo>
                  <a:lnTo>
                    <a:pt x="1109" y="141"/>
                  </a:lnTo>
                  <a:lnTo>
                    <a:pt x="1122" y="131"/>
                  </a:lnTo>
                  <a:lnTo>
                    <a:pt x="1122" y="101"/>
                  </a:lnTo>
                  <a:moveTo>
                    <a:pt x="1122" y="0"/>
                  </a:moveTo>
                  <a:lnTo>
                    <a:pt x="0" y="343"/>
                  </a:lnTo>
                  <a:lnTo>
                    <a:pt x="326" y="363"/>
                  </a:lnTo>
                  <a:lnTo>
                    <a:pt x="1122" y="77"/>
                  </a:lnTo>
                  <a:lnTo>
                    <a:pt x="11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358">
              <a:extLst>
                <a:ext uri="{FF2B5EF4-FFF2-40B4-BE49-F238E27FC236}">
                  <a16:creationId xmlns:a16="http://schemas.microsoft.com/office/drawing/2014/main" id="{9598230F-1658-41D9-99C6-5B2143B91944}"/>
                </a:ext>
              </a:extLst>
            </p:cNvPr>
            <p:cNvSpPr>
              <a:spLocks/>
            </p:cNvSpPr>
            <p:nvPr/>
          </p:nvSpPr>
          <p:spPr bwMode="auto">
            <a:xfrm flipH="1">
              <a:off x="3113542" y="2994498"/>
              <a:ext cx="9988" cy="4994"/>
            </a:xfrm>
            <a:custGeom>
              <a:avLst/>
              <a:gdLst>
                <a:gd name="T0" fmla="*/ 10 w 10"/>
                <a:gd name="T1" fmla="*/ 0 h 5"/>
                <a:gd name="T2" fmla="*/ 2 w 10"/>
                <a:gd name="T3" fmla="*/ 1 h 5"/>
                <a:gd name="T4" fmla="*/ 0 w 10"/>
                <a:gd name="T5" fmla="*/ 3 h 5"/>
                <a:gd name="T6" fmla="*/ 2 w 10"/>
                <a:gd name="T7" fmla="*/ 3 h 5"/>
                <a:gd name="T8" fmla="*/ 10 w 10"/>
                <a:gd name="T9" fmla="*/ 5 h 5"/>
                <a:gd name="T10" fmla="*/ 10 w 10"/>
                <a:gd name="T11" fmla="*/ 1 h 5"/>
                <a:gd name="T12" fmla="*/ 10 w 10"/>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0" h="5">
                  <a:moveTo>
                    <a:pt x="10" y="0"/>
                  </a:moveTo>
                  <a:lnTo>
                    <a:pt x="2" y="1"/>
                  </a:lnTo>
                  <a:lnTo>
                    <a:pt x="0" y="3"/>
                  </a:lnTo>
                  <a:lnTo>
                    <a:pt x="2" y="3"/>
                  </a:lnTo>
                  <a:lnTo>
                    <a:pt x="10" y="5"/>
                  </a:lnTo>
                  <a:lnTo>
                    <a:pt x="10" y="1"/>
                  </a:lnTo>
                  <a:lnTo>
                    <a:pt x="10" y="0"/>
                  </a:lnTo>
                  <a:close/>
                </a:path>
              </a:pathLst>
            </a:custGeom>
            <a:solidFill>
              <a:srgbClr val="C9B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Freeform 359">
              <a:extLst>
                <a:ext uri="{FF2B5EF4-FFF2-40B4-BE49-F238E27FC236}">
                  <a16:creationId xmlns:a16="http://schemas.microsoft.com/office/drawing/2014/main" id="{0267F3EA-BA40-458A-A264-A18CF07052CC}"/>
                </a:ext>
              </a:extLst>
            </p:cNvPr>
            <p:cNvSpPr>
              <a:spLocks/>
            </p:cNvSpPr>
            <p:nvPr/>
          </p:nvSpPr>
          <p:spPr bwMode="auto">
            <a:xfrm flipH="1">
              <a:off x="3113542" y="2994498"/>
              <a:ext cx="9988" cy="4994"/>
            </a:xfrm>
            <a:custGeom>
              <a:avLst/>
              <a:gdLst>
                <a:gd name="T0" fmla="*/ 10 w 10"/>
                <a:gd name="T1" fmla="*/ 0 h 5"/>
                <a:gd name="T2" fmla="*/ 2 w 10"/>
                <a:gd name="T3" fmla="*/ 1 h 5"/>
                <a:gd name="T4" fmla="*/ 0 w 10"/>
                <a:gd name="T5" fmla="*/ 3 h 5"/>
                <a:gd name="T6" fmla="*/ 2 w 10"/>
                <a:gd name="T7" fmla="*/ 3 h 5"/>
                <a:gd name="T8" fmla="*/ 10 w 10"/>
                <a:gd name="T9" fmla="*/ 5 h 5"/>
                <a:gd name="T10" fmla="*/ 10 w 10"/>
                <a:gd name="T11" fmla="*/ 1 h 5"/>
                <a:gd name="T12" fmla="*/ 10 w 10"/>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0" h="5">
                  <a:moveTo>
                    <a:pt x="10" y="0"/>
                  </a:moveTo>
                  <a:lnTo>
                    <a:pt x="2" y="1"/>
                  </a:lnTo>
                  <a:lnTo>
                    <a:pt x="0" y="3"/>
                  </a:lnTo>
                  <a:lnTo>
                    <a:pt x="2" y="3"/>
                  </a:lnTo>
                  <a:lnTo>
                    <a:pt x="10" y="5"/>
                  </a:lnTo>
                  <a:lnTo>
                    <a:pt x="10" y="1"/>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360">
              <a:extLst>
                <a:ext uri="{FF2B5EF4-FFF2-40B4-BE49-F238E27FC236}">
                  <a16:creationId xmlns:a16="http://schemas.microsoft.com/office/drawing/2014/main" id="{54D510ED-2056-4A73-BA63-ED124FB3C283}"/>
                </a:ext>
              </a:extLst>
            </p:cNvPr>
            <p:cNvSpPr>
              <a:spLocks/>
            </p:cNvSpPr>
            <p:nvPr/>
          </p:nvSpPr>
          <p:spPr bwMode="auto">
            <a:xfrm flipH="1">
              <a:off x="2967725" y="2949553"/>
              <a:ext cx="145818" cy="55930"/>
            </a:xfrm>
            <a:custGeom>
              <a:avLst/>
              <a:gdLst>
                <a:gd name="T0" fmla="*/ 146 w 146"/>
                <a:gd name="T1" fmla="*/ 0 h 56"/>
                <a:gd name="T2" fmla="*/ 0 w 146"/>
                <a:gd name="T3" fmla="*/ 45 h 56"/>
                <a:gd name="T4" fmla="*/ 0 w 146"/>
                <a:gd name="T5" fmla="*/ 46 h 56"/>
                <a:gd name="T6" fmla="*/ 0 w 146"/>
                <a:gd name="T7" fmla="*/ 56 h 56"/>
                <a:gd name="T8" fmla="*/ 146 w 146"/>
                <a:gd name="T9" fmla="*/ 13 h 56"/>
                <a:gd name="T10" fmla="*/ 146 w 146"/>
                <a:gd name="T11" fmla="*/ 0 h 56"/>
              </a:gdLst>
              <a:ahLst/>
              <a:cxnLst>
                <a:cxn ang="0">
                  <a:pos x="T0" y="T1"/>
                </a:cxn>
                <a:cxn ang="0">
                  <a:pos x="T2" y="T3"/>
                </a:cxn>
                <a:cxn ang="0">
                  <a:pos x="T4" y="T5"/>
                </a:cxn>
                <a:cxn ang="0">
                  <a:pos x="T6" y="T7"/>
                </a:cxn>
                <a:cxn ang="0">
                  <a:pos x="T8" y="T9"/>
                </a:cxn>
                <a:cxn ang="0">
                  <a:pos x="T10" y="T11"/>
                </a:cxn>
              </a:cxnLst>
              <a:rect l="0" t="0" r="r" b="b"/>
              <a:pathLst>
                <a:path w="146" h="56">
                  <a:moveTo>
                    <a:pt x="146" y="0"/>
                  </a:moveTo>
                  <a:lnTo>
                    <a:pt x="0" y="45"/>
                  </a:lnTo>
                  <a:lnTo>
                    <a:pt x="0" y="46"/>
                  </a:lnTo>
                  <a:lnTo>
                    <a:pt x="0" y="56"/>
                  </a:lnTo>
                  <a:lnTo>
                    <a:pt x="146" y="13"/>
                  </a:lnTo>
                  <a:lnTo>
                    <a:pt x="146" y="0"/>
                  </a:lnTo>
                  <a:close/>
                </a:path>
              </a:pathLst>
            </a:custGeom>
            <a:solidFill>
              <a:srgbClr val="BEAB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9" name="Freeform 361">
              <a:extLst>
                <a:ext uri="{FF2B5EF4-FFF2-40B4-BE49-F238E27FC236}">
                  <a16:creationId xmlns:a16="http://schemas.microsoft.com/office/drawing/2014/main" id="{CEC33A79-5921-4639-824C-4D8EA1265F94}"/>
                </a:ext>
              </a:extLst>
            </p:cNvPr>
            <p:cNvSpPr>
              <a:spLocks/>
            </p:cNvSpPr>
            <p:nvPr/>
          </p:nvSpPr>
          <p:spPr bwMode="auto">
            <a:xfrm flipH="1">
              <a:off x="2967725" y="2949553"/>
              <a:ext cx="145818" cy="55930"/>
            </a:xfrm>
            <a:custGeom>
              <a:avLst/>
              <a:gdLst>
                <a:gd name="T0" fmla="*/ 146 w 146"/>
                <a:gd name="T1" fmla="*/ 0 h 56"/>
                <a:gd name="T2" fmla="*/ 0 w 146"/>
                <a:gd name="T3" fmla="*/ 45 h 56"/>
                <a:gd name="T4" fmla="*/ 0 w 146"/>
                <a:gd name="T5" fmla="*/ 46 h 56"/>
                <a:gd name="T6" fmla="*/ 0 w 146"/>
                <a:gd name="T7" fmla="*/ 56 h 56"/>
                <a:gd name="T8" fmla="*/ 146 w 146"/>
                <a:gd name="T9" fmla="*/ 13 h 56"/>
                <a:gd name="T10" fmla="*/ 146 w 146"/>
                <a:gd name="T11" fmla="*/ 0 h 56"/>
              </a:gdLst>
              <a:ahLst/>
              <a:cxnLst>
                <a:cxn ang="0">
                  <a:pos x="T0" y="T1"/>
                </a:cxn>
                <a:cxn ang="0">
                  <a:pos x="T2" y="T3"/>
                </a:cxn>
                <a:cxn ang="0">
                  <a:pos x="T4" y="T5"/>
                </a:cxn>
                <a:cxn ang="0">
                  <a:pos x="T6" y="T7"/>
                </a:cxn>
                <a:cxn ang="0">
                  <a:pos x="T8" y="T9"/>
                </a:cxn>
                <a:cxn ang="0">
                  <a:pos x="T10" y="T11"/>
                </a:cxn>
              </a:cxnLst>
              <a:rect l="0" t="0" r="r" b="b"/>
              <a:pathLst>
                <a:path w="146" h="56">
                  <a:moveTo>
                    <a:pt x="146" y="0"/>
                  </a:moveTo>
                  <a:lnTo>
                    <a:pt x="0" y="45"/>
                  </a:lnTo>
                  <a:lnTo>
                    <a:pt x="0" y="46"/>
                  </a:lnTo>
                  <a:lnTo>
                    <a:pt x="0" y="56"/>
                  </a:lnTo>
                  <a:lnTo>
                    <a:pt x="146" y="13"/>
                  </a:lnTo>
                  <a:lnTo>
                    <a:pt x="1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362">
              <a:extLst>
                <a:ext uri="{FF2B5EF4-FFF2-40B4-BE49-F238E27FC236}">
                  <a16:creationId xmlns:a16="http://schemas.microsoft.com/office/drawing/2014/main" id="{952D59CF-CCCB-466D-A143-29C8D29C8525}"/>
                </a:ext>
              </a:extLst>
            </p:cNvPr>
            <p:cNvSpPr>
              <a:spLocks/>
            </p:cNvSpPr>
            <p:nvPr/>
          </p:nvSpPr>
          <p:spPr bwMode="auto">
            <a:xfrm flipH="1">
              <a:off x="2967725" y="3059416"/>
              <a:ext cx="795006" cy="287640"/>
            </a:xfrm>
            <a:custGeom>
              <a:avLst/>
              <a:gdLst>
                <a:gd name="T0" fmla="*/ 796 w 796"/>
                <a:gd name="T1" fmla="*/ 0 h 288"/>
                <a:gd name="T2" fmla="*/ 0 w 796"/>
                <a:gd name="T3" fmla="*/ 286 h 288"/>
                <a:gd name="T4" fmla="*/ 58 w 796"/>
                <a:gd name="T5" fmla="*/ 288 h 288"/>
                <a:gd name="T6" fmla="*/ 796 w 796"/>
                <a:gd name="T7" fmla="*/ 24 h 288"/>
                <a:gd name="T8" fmla="*/ 796 w 796"/>
                <a:gd name="T9" fmla="*/ 0 h 288"/>
              </a:gdLst>
              <a:ahLst/>
              <a:cxnLst>
                <a:cxn ang="0">
                  <a:pos x="T0" y="T1"/>
                </a:cxn>
                <a:cxn ang="0">
                  <a:pos x="T2" y="T3"/>
                </a:cxn>
                <a:cxn ang="0">
                  <a:pos x="T4" y="T5"/>
                </a:cxn>
                <a:cxn ang="0">
                  <a:pos x="T6" y="T7"/>
                </a:cxn>
                <a:cxn ang="0">
                  <a:pos x="T8" y="T9"/>
                </a:cxn>
              </a:cxnLst>
              <a:rect l="0" t="0" r="r" b="b"/>
              <a:pathLst>
                <a:path w="796" h="288">
                  <a:moveTo>
                    <a:pt x="796" y="0"/>
                  </a:moveTo>
                  <a:lnTo>
                    <a:pt x="0" y="286"/>
                  </a:lnTo>
                  <a:lnTo>
                    <a:pt x="58" y="288"/>
                  </a:lnTo>
                  <a:lnTo>
                    <a:pt x="796" y="24"/>
                  </a:lnTo>
                  <a:lnTo>
                    <a:pt x="796" y="0"/>
                  </a:lnTo>
                  <a:close/>
                </a:path>
              </a:pathLst>
            </a:custGeom>
            <a:solidFill>
              <a:schemeClr val="bg1">
                <a:lumMod val="9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363">
              <a:extLst>
                <a:ext uri="{FF2B5EF4-FFF2-40B4-BE49-F238E27FC236}">
                  <a16:creationId xmlns:a16="http://schemas.microsoft.com/office/drawing/2014/main" id="{E8BE1A48-9C89-4FF9-AE66-87687671006A}"/>
                </a:ext>
              </a:extLst>
            </p:cNvPr>
            <p:cNvSpPr>
              <a:spLocks/>
            </p:cNvSpPr>
            <p:nvPr/>
          </p:nvSpPr>
          <p:spPr bwMode="auto">
            <a:xfrm flipH="1">
              <a:off x="2967725" y="3059416"/>
              <a:ext cx="795006" cy="287640"/>
            </a:xfrm>
            <a:custGeom>
              <a:avLst/>
              <a:gdLst>
                <a:gd name="T0" fmla="*/ 796 w 796"/>
                <a:gd name="T1" fmla="*/ 0 h 288"/>
                <a:gd name="T2" fmla="*/ 0 w 796"/>
                <a:gd name="T3" fmla="*/ 286 h 288"/>
                <a:gd name="T4" fmla="*/ 58 w 796"/>
                <a:gd name="T5" fmla="*/ 288 h 288"/>
                <a:gd name="T6" fmla="*/ 796 w 796"/>
                <a:gd name="T7" fmla="*/ 24 h 288"/>
                <a:gd name="T8" fmla="*/ 796 w 796"/>
                <a:gd name="T9" fmla="*/ 0 h 288"/>
              </a:gdLst>
              <a:ahLst/>
              <a:cxnLst>
                <a:cxn ang="0">
                  <a:pos x="T0" y="T1"/>
                </a:cxn>
                <a:cxn ang="0">
                  <a:pos x="T2" y="T3"/>
                </a:cxn>
                <a:cxn ang="0">
                  <a:pos x="T4" y="T5"/>
                </a:cxn>
                <a:cxn ang="0">
                  <a:pos x="T6" y="T7"/>
                </a:cxn>
                <a:cxn ang="0">
                  <a:pos x="T8" y="T9"/>
                </a:cxn>
              </a:cxnLst>
              <a:rect l="0" t="0" r="r" b="b"/>
              <a:pathLst>
                <a:path w="796" h="288">
                  <a:moveTo>
                    <a:pt x="796" y="0"/>
                  </a:moveTo>
                  <a:lnTo>
                    <a:pt x="0" y="286"/>
                  </a:lnTo>
                  <a:lnTo>
                    <a:pt x="58" y="288"/>
                  </a:lnTo>
                  <a:lnTo>
                    <a:pt x="796" y="24"/>
                  </a:lnTo>
                  <a:lnTo>
                    <a:pt x="79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364">
              <a:extLst>
                <a:ext uri="{FF2B5EF4-FFF2-40B4-BE49-F238E27FC236}">
                  <a16:creationId xmlns:a16="http://schemas.microsoft.com/office/drawing/2014/main" id="{E5C6A649-A7FD-483B-B302-DC4ABE1FC093}"/>
                </a:ext>
              </a:extLst>
            </p:cNvPr>
            <p:cNvSpPr>
              <a:spLocks/>
            </p:cNvSpPr>
            <p:nvPr/>
          </p:nvSpPr>
          <p:spPr bwMode="auto">
            <a:xfrm flipH="1">
              <a:off x="3198436" y="2512101"/>
              <a:ext cx="684145" cy="665168"/>
            </a:xfrm>
            <a:custGeom>
              <a:avLst/>
              <a:gdLst>
                <a:gd name="T0" fmla="*/ 0 w 685"/>
                <a:gd name="T1" fmla="*/ 164 h 666"/>
                <a:gd name="T2" fmla="*/ 0 w 685"/>
                <a:gd name="T3" fmla="*/ 666 h 666"/>
                <a:gd name="T4" fmla="*/ 685 w 685"/>
                <a:gd name="T5" fmla="*/ 462 h 666"/>
                <a:gd name="T6" fmla="*/ 685 w 685"/>
                <a:gd name="T7" fmla="*/ 0 h 666"/>
                <a:gd name="T8" fmla="*/ 0 w 685"/>
                <a:gd name="T9" fmla="*/ 164 h 666"/>
              </a:gdLst>
              <a:ahLst/>
              <a:cxnLst>
                <a:cxn ang="0">
                  <a:pos x="T0" y="T1"/>
                </a:cxn>
                <a:cxn ang="0">
                  <a:pos x="T2" y="T3"/>
                </a:cxn>
                <a:cxn ang="0">
                  <a:pos x="T4" y="T5"/>
                </a:cxn>
                <a:cxn ang="0">
                  <a:pos x="T6" y="T7"/>
                </a:cxn>
                <a:cxn ang="0">
                  <a:pos x="T8" y="T9"/>
                </a:cxn>
              </a:cxnLst>
              <a:rect l="0" t="0" r="r" b="b"/>
              <a:pathLst>
                <a:path w="685" h="666">
                  <a:moveTo>
                    <a:pt x="0" y="164"/>
                  </a:moveTo>
                  <a:lnTo>
                    <a:pt x="0" y="666"/>
                  </a:lnTo>
                  <a:lnTo>
                    <a:pt x="685" y="462"/>
                  </a:lnTo>
                  <a:lnTo>
                    <a:pt x="685" y="0"/>
                  </a:lnTo>
                  <a:lnTo>
                    <a:pt x="0" y="164"/>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3" name="Freeform 365">
              <a:extLst>
                <a:ext uri="{FF2B5EF4-FFF2-40B4-BE49-F238E27FC236}">
                  <a16:creationId xmlns:a16="http://schemas.microsoft.com/office/drawing/2014/main" id="{A913B597-6AC7-450D-B4D9-E59A342830E5}"/>
                </a:ext>
              </a:extLst>
            </p:cNvPr>
            <p:cNvSpPr>
              <a:spLocks/>
            </p:cNvSpPr>
            <p:nvPr/>
          </p:nvSpPr>
          <p:spPr bwMode="auto">
            <a:xfrm flipH="1">
              <a:off x="3198436" y="2512101"/>
              <a:ext cx="684145" cy="665168"/>
            </a:xfrm>
            <a:custGeom>
              <a:avLst/>
              <a:gdLst>
                <a:gd name="T0" fmla="*/ 0 w 685"/>
                <a:gd name="T1" fmla="*/ 164 h 666"/>
                <a:gd name="T2" fmla="*/ 0 w 685"/>
                <a:gd name="T3" fmla="*/ 666 h 666"/>
                <a:gd name="T4" fmla="*/ 685 w 685"/>
                <a:gd name="T5" fmla="*/ 462 h 666"/>
                <a:gd name="T6" fmla="*/ 685 w 685"/>
                <a:gd name="T7" fmla="*/ 0 h 666"/>
                <a:gd name="T8" fmla="*/ 0 w 685"/>
                <a:gd name="T9" fmla="*/ 164 h 666"/>
              </a:gdLst>
              <a:ahLst/>
              <a:cxnLst>
                <a:cxn ang="0">
                  <a:pos x="T0" y="T1"/>
                </a:cxn>
                <a:cxn ang="0">
                  <a:pos x="T2" y="T3"/>
                </a:cxn>
                <a:cxn ang="0">
                  <a:pos x="T4" y="T5"/>
                </a:cxn>
                <a:cxn ang="0">
                  <a:pos x="T6" y="T7"/>
                </a:cxn>
                <a:cxn ang="0">
                  <a:pos x="T8" y="T9"/>
                </a:cxn>
              </a:cxnLst>
              <a:rect l="0" t="0" r="r" b="b"/>
              <a:pathLst>
                <a:path w="685" h="666">
                  <a:moveTo>
                    <a:pt x="0" y="164"/>
                  </a:moveTo>
                  <a:lnTo>
                    <a:pt x="0" y="666"/>
                  </a:lnTo>
                  <a:lnTo>
                    <a:pt x="685" y="462"/>
                  </a:lnTo>
                  <a:lnTo>
                    <a:pt x="685" y="0"/>
                  </a:lnTo>
                  <a:lnTo>
                    <a:pt x="0" y="1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366">
              <a:extLst>
                <a:ext uri="{FF2B5EF4-FFF2-40B4-BE49-F238E27FC236}">
                  <a16:creationId xmlns:a16="http://schemas.microsoft.com/office/drawing/2014/main" id="{BA2A70A3-C961-4659-8C4B-1ED64CA2C765}"/>
                </a:ext>
              </a:extLst>
            </p:cNvPr>
            <p:cNvSpPr>
              <a:spLocks/>
            </p:cNvSpPr>
            <p:nvPr/>
          </p:nvSpPr>
          <p:spPr bwMode="auto">
            <a:xfrm flipH="1">
              <a:off x="3205427" y="2459167"/>
              <a:ext cx="617228" cy="200749"/>
            </a:xfrm>
            <a:custGeom>
              <a:avLst/>
              <a:gdLst>
                <a:gd name="T0" fmla="*/ 618 w 618"/>
                <a:gd name="T1" fmla="*/ 55 h 201"/>
                <a:gd name="T2" fmla="*/ 0 w 618"/>
                <a:gd name="T3" fmla="*/ 201 h 201"/>
                <a:gd name="T4" fmla="*/ 0 w 618"/>
                <a:gd name="T5" fmla="*/ 73 h 201"/>
                <a:gd name="T6" fmla="*/ 368 w 618"/>
                <a:gd name="T7" fmla="*/ 0 h 201"/>
                <a:gd name="T8" fmla="*/ 618 w 618"/>
                <a:gd name="T9" fmla="*/ 55 h 201"/>
              </a:gdLst>
              <a:ahLst/>
              <a:cxnLst>
                <a:cxn ang="0">
                  <a:pos x="T0" y="T1"/>
                </a:cxn>
                <a:cxn ang="0">
                  <a:pos x="T2" y="T3"/>
                </a:cxn>
                <a:cxn ang="0">
                  <a:pos x="T4" y="T5"/>
                </a:cxn>
                <a:cxn ang="0">
                  <a:pos x="T6" y="T7"/>
                </a:cxn>
                <a:cxn ang="0">
                  <a:pos x="T8" y="T9"/>
                </a:cxn>
              </a:cxnLst>
              <a:rect l="0" t="0" r="r" b="b"/>
              <a:pathLst>
                <a:path w="618" h="201">
                  <a:moveTo>
                    <a:pt x="618" y="55"/>
                  </a:moveTo>
                  <a:lnTo>
                    <a:pt x="0" y="201"/>
                  </a:lnTo>
                  <a:lnTo>
                    <a:pt x="0" y="73"/>
                  </a:lnTo>
                  <a:lnTo>
                    <a:pt x="368" y="0"/>
                  </a:lnTo>
                  <a:lnTo>
                    <a:pt x="618" y="55"/>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5" name="Freeform 367">
              <a:extLst>
                <a:ext uri="{FF2B5EF4-FFF2-40B4-BE49-F238E27FC236}">
                  <a16:creationId xmlns:a16="http://schemas.microsoft.com/office/drawing/2014/main" id="{0A81E164-21E2-462A-B608-099E29A7B8DC}"/>
                </a:ext>
              </a:extLst>
            </p:cNvPr>
            <p:cNvSpPr>
              <a:spLocks/>
            </p:cNvSpPr>
            <p:nvPr/>
          </p:nvSpPr>
          <p:spPr bwMode="auto">
            <a:xfrm flipH="1">
              <a:off x="3421158" y="2848680"/>
              <a:ext cx="101873" cy="219725"/>
            </a:xfrm>
            <a:custGeom>
              <a:avLst/>
              <a:gdLst>
                <a:gd name="T0" fmla="*/ 0 w 102"/>
                <a:gd name="T1" fmla="*/ 220 h 220"/>
                <a:gd name="T2" fmla="*/ 0 w 102"/>
                <a:gd name="T3" fmla="*/ 22 h 220"/>
                <a:gd name="T4" fmla="*/ 102 w 102"/>
                <a:gd name="T5" fmla="*/ 0 h 220"/>
                <a:gd name="T6" fmla="*/ 102 w 102"/>
                <a:gd name="T7" fmla="*/ 187 h 220"/>
                <a:gd name="T8" fmla="*/ 0 w 102"/>
                <a:gd name="T9" fmla="*/ 220 h 220"/>
              </a:gdLst>
              <a:ahLst/>
              <a:cxnLst>
                <a:cxn ang="0">
                  <a:pos x="T0" y="T1"/>
                </a:cxn>
                <a:cxn ang="0">
                  <a:pos x="T2" y="T3"/>
                </a:cxn>
                <a:cxn ang="0">
                  <a:pos x="T4" y="T5"/>
                </a:cxn>
                <a:cxn ang="0">
                  <a:pos x="T6" y="T7"/>
                </a:cxn>
                <a:cxn ang="0">
                  <a:pos x="T8" y="T9"/>
                </a:cxn>
              </a:cxnLst>
              <a:rect l="0" t="0" r="r" b="b"/>
              <a:pathLst>
                <a:path w="102" h="220">
                  <a:moveTo>
                    <a:pt x="0" y="220"/>
                  </a:moveTo>
                  <a:lnTo>
                    <a:pt x="0" y="22"/>
                  </a:lnTo>
                  <a:lnTo>
                    <a:pt x="102" y="0"/>
                  </a:lnTo>
                  <a:lnTo>
                    <a:pt x="102" y="187"/>
                  </a:lnTo>
                  <a:lnTo>
                    <a:pt x="0" y="22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6" name="Freeform 368">
              <a:extLst>
                <a:ext uri="{FF2B5EF4-FFF2-40B4-BE49-F238E27FC236}">
                  <a16:creationId xmlns:a16="http://schemas.microsoft.com/office/drawing/2014/main" id="{43D8FF4C-F49D-4CFC-8AB3-067D38D2FD9D}"/>
                </a:ext>
              </a:extLst>
            </p:cNvPr>
            <p:cNvSpPr>
              <a:spLocks/>
            </p:cNvSpPr>
            <p:nvPr/>
          </p:nvSpPr>
          <p:spPr bwMode="auto">
            <a:xfrm flipH="1">
              <a:off x="3421158" y="2848680"/>
              <a:ext cx="101873" cy="219725"/>
            </a:xfrm>
            <a:custGeom>
              <a:avLst/>
              <a:gdLst>
                <a:gd name="T0" fmla="*/ 0 w 102"/>
                <a:gd name="T1" fmla="*/ 220 h 220"/>
                <a:gd name="T2" fmla="*/ 0 w 102"/>
                <a:gd name="T3" fmla="*/ 22 h 220"/>
                <a:gd name="T4" fmla="*/ 102 w 102"/>
                <a:gd name="T5" fmla="*/ 0 h 220"/>
                <a:gd name="T6" fmla="*/ 102 w 102"/>
                <a:gd name="T7" fmla="*/ 187 h 220"/>
                <a:gd name="T8" fmla="*/ 0 w 102"/>
                <a:gd name="T9" fmla="*/ 220 h 220"/>
              </a:gdLst>
              <a:ahLst/>
              <a:cxnLst>
                <a:cxn ang="0">
                  <a:pos x="T0" y="T1"/>
                </a:cxn>
                <a:cxn ang="0">
                  <a:pos x="T2" y="T3"/>
                </a:cxn>
                <a:cxn ang="0">
                  <a:pos x="T4" y="T5"/>
                </a:cxn>
                <a:cxn ang="0">
                  <a:pos x="T6" y="T7"/>
                </a:cxn>
                <a:cxn ang="0">
                  <a:pos x="T8" y="T9"/>
                </a:cxn>
              </a:cxnLst>
              <a:rect l="0" t="0" r="r" b="b"/>
              <a:pathLst>
                <a:path w="102" h="220">
                  <a:moveTo>
                    <a:pt x="0" y="220"/>
                  </a:moveTo>
                  <a:lnTo>
                    <a:pt x="0" y="22"/>
                  </a:lnTo>
                  <a:lnTo>
                    <a:pt x="102" y="0"/>
                  </a:lnTo>
                  <a:lnTo>
                    <a:pt x="102" y="187"/>
                  </a:lnTo>
                  <a:lnTo>
                    <a:pt x="0"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7" name="Freeform 369">
              <a:extLst>
                <a:ext uri="{FF2B5EF4-FFF2-40B4-BE49-F238E27FC236}">
                  <a16:creationId xmlns:a16="http://schemas.microsoft.com/office/drawing/2014/main" id="{86457BCD-6E12-4347-A29B-A160E5009D17}"/>
                </a:ext>
              </a:extLst>
            </p:cNvPr>
            <p:cNvSpPr>
              <a:spLocks/>
            </p:cNvSpPr>
            <p:nvPr/>
          </p:nvSpPr>
          <p:spPr bwMode="auto">
            <a:xfrm flipH="1">
              <a:off x="3698810" y="2688880"/>
              <a:ext cx="82897" cy="117853"/>
            </a:xfrm>
            <a:custGeom>
              <a:avLst/>
              <a:gdLst>
                <a:gd name="T0" fmla="*/ 0 w 83"/>
                <a:gd name="T1" fmla="*/ 21 h 118"/>
                <a:gd name="T2" fmla="*/ 0 w 83"/>
                <a:gd name="T3" fmla="*/ 118 h 118"/>
                <a:gd name="T4" fmla="*/ 83 w 83"/>
                <a:gd name="T5" fmla="*/ 98 h 118"/>
                <a:gd name="T6" fmla="*/ 83 w 83"/>
                <a:gd name="T7" fmla="*/ 0 h 118"/>
                <a:gd name="T8" fmla="*/ 0 w 83"/>
                <a:gd name="T9" fmla="*/ 21 h 118"/>
              </a:gdLst>
              <a:ahLst/>
              <a:cxnLst>
                <a:cxn ang="0">
                  <a:pos x="T0" y="T1"/>
                </a:cxn>
                <a:cxn ang="0">
                  <a:pos x="T2" y="T3"/>
                </a:cxn>
                <a:cxn ang="0">
                  <a:pos x="T4" y="T5"/>
                </a:cxn>
                <a:cxn ang="0">
                  <a:pos x="T6" y="T7"/>
                </a:cxn>
                <a:cxn ang="0">
                  <a:pos x="T8" y="T9"/>
                </a:cxn>
              </a:cxnLst>
              <a:rect l="0" t="0" r="r" b="b"/>
              <a:pathLst>
                <a:path w="83" h="118">
                  <a:moveTo>
                    <a:pt x="0" y="21"/>
                  </a:moveTo>
                  <a:lnTo>
                    <a:pt x="0" y="118"/>
                  </a:lnTo>
                  <a:lnTo>
                    <a:pt x="83" y="98"/>
                  </a:lnTo>
                  <a:lnTo>
                    <a:pt x="83" y="0"/>
                  </a:lnTo>
                  <a:lnTo>
                    <a:pt x="0" y="21"/>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8" name="Freeform 370">
              <a:extLst>
                <a:ext uri="{FF2B5EF4-FFF2-40B4-BE49-F238E27FC236}">
                  <a16:creationId xmlns:a16="http://schemas.microsoft.com/office/drawing/2014/main" id="{2D92D389-4C89-4C81-983D-AB99CBDDC98A}"/>
                </a:ext>
              </a:extLst>
            </p:cNvPr>
            <p:cNvSpPr>
              <a:spLocks/>
            </p:cNvSpPr>
            <p:nvPr/>
          </p:nvSpPr>
          <p:spPr bwMode="auto">
            <a:xfrm flipH="1">
              <a:off x="3608923" y="2662912"/>
              <a:ext cx="81898" cy="117853"/>
            </a:xfrm>
            <a:custGeom>
              <a:avLst/>
              <a:gdLst>
                <a:gd name="T0" fmla="*/ 0 w 82"/>
                <a:gd name="T1" fmla="*/ 21 h 118"/>
                <a:gd name="T2" fmla="*/ 0 w 82"/>
                <a:gd name="T3" fmla="*/ 118 h 118"/>
                <a:gd name="T4" fmla="*/ 82 w 82"/>
                <a:gd name="T5" fmla="*/ 98 h 118"/>
                <a:gd name="T6" fmla="*/ 82 w 82"/>
                <a:gd name="T7" fmla="*/ 0 h 118"/>
                <a:gd name="T8" fmla="*/ 0 w 82"/>
                <a:gd name="T9" fmla="*/ 21 h 118"/>
              </a:gdLst>
              <a:ahLst/>
              <a:cxnLst>
                <a:cxn ang="0">
                  <a:pos x="T0" y="T1"/>
                </a:cxn>
                <a:cxn ang="0">
                  <a:pos x="T2" y="T3"/>
                </a:cxn>
                <a:cxn ang="0">
                  <a:pos x="T4" y="T5"/>
                </a:cxn>
                <a:cxn ang="0">
                  <a:pos x="T6" y="T7"/>
                </a:cxn>
                <a:cxn ang="0">
                  <a:pos x="T8" y="T9"/>
                </a:cxn>
              </a:cxnLst>
              <a:rect l="0" t="0" r="r" b="b"/>
              <a:pathLst>
                <a:path w="82" h="118">
                  <a:moveTo>
                    <a:pt x="0" y="21"/>
                  </a:moveTo>
                  <a:lnTo>
                    <a:pt x="0" y="118"/>
                  </a:lnTo>
                  <a:lnTo>
                    <a:pt x="82" y="98"/>
                  </a:lnTo>
                  <a:lnTo>
                    <a:pt x="82" y="0"/>
                  </a:lnTo>
                  <a:lnTo>
                    <a:pt x="0" y="21"/>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9" name="Freeform 371">
              <a:extLst>
                <a:ext uri="{FF2B5EF4-FFF2-40B4-BE49-F238E27FC236}">
                  <a16:creationId xmlns:a16="http://schemas.microsoft.com/office/drawing/2014/main" id="{2FE31C67-44F4-4AA8-B3AA-33AFDDCB4F4C}"/>
                </a:ext>
              </a:extLst>
            </p:cNvPr>
            <p:cNvSpPr>
              <a:spLocks/>
            </p:cNvSpPr>
            <p:nvPr/>
          </p:nvSpPr>
          <p:spPr bwMode="auto">
            <a:xfrm flipH="1">
              <a:off x="3517038" y="2638942"/>
              <a:ext cx="81898" cy="117853"/>
            </a:xfrm>
            <a:custGeom>
              <a:avLst/>
              <a:gdLst>
                <a:gd name="T0" fmla="*/ 0 w 82"/>
                <a:gd name="T1" fmla="*/ 21 h 118"/>
                <a:gd name="T2" fmla="*/ 0 w 82"/>
                <a:gd name="T3" fmla="*/ 118 h 118"/>
                <a:gd name="T4" fmla="*/ 82 w 82"/>
                <a:gd name="T5" fmla="*/ 97 h 118"/>
                <a:gd name="T6" fmla="*/ 82 w 82"/>
                <a:gd name="T7" fmla="*/ 0 h 118"/>
                <a:gd name="T8" fmla="*/ 0 w 82"/>
                <a:gd name="T9" fmla="*/ 21 h 118"/>
              </a:gdLst>
              <a:ahLst/>
              <a:cxnLst>
                <a:cxn ang="0">
                  <a:pos x="T0" y="T1"/>
                </a:cxn>
                <a:cxn ang="0">
                  <a:pos x="T2" y="T3"/>
                </a:cxn>
                <a:cxn ang="0">
                  <a:pos x="T4" y="T5"/>
                </a:cxn>
                <a:cxn ang="0">
                  <a:pos x="T6" y="T7"/>
                </a:cxn>
                <a:cxn ang="0">
                  <a:pos x="T8" y="T9"/>
                </a:cxn>
              </a:cxnLst>
              <a:rect l="0" t="0" r="r" b="b"/>
              <a:pathLst>
                <a:path w="82" h="118">
                  <a:moveTo>
                    <a:pt x="0" y="21"/>
                  </a:moveTo>
                  <a:lnTo>
                    <a:pt x="0" y="118"/>
                  </a:lnTo>
                  <a:lnTo>
                    <a:pt x="82" y="97"/>
                  </a:lnTo>
                  <a:lnTo>
                    <a:pt x="82" y="0"/>
                  </a:lnTo>
                  <a:lnTo>
                    <a:pt x="0" y="21"/>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0" name="Freeform 372">
              <a:extLst>
                <a:ext uri="{FF2B5EF4-FFF2-40B4-BE49-F238E27FC236}">
                  <a16:creationId xmlns:a16="http://schemas.microsoft.com/office/drawing/2014/main" id="{51D21C9E-AD51-45E7-9502-D4FE0DE693A0}"/>
                </a:ext>
              </a:extLst>
            </p:cNvPr>
            <p:cNvSpPr>
              <a:spLocks/>
            </p:cNvSpPr>
            <p:nvPr/>
          </p:nvSpPr>
          <p:spPr bwMode="auto">
            <a:xfrm flipH="1">
              <a:off x="3427150" y="2619966"/>
              <a:ext cx="81898" cy="117853"/>
            </a:xfrm>
            <a:custGeom>
              <a:avLst/>
              <a:gdLst>
                <a:gd name="T0" fmla="*/ 0 w 82"/>
                <a:gd name="T1" fmla="*/ 21 h 118"/>
                <a:gd name="T2" fmla="*/ 0 w 82"/>
                <a:gd name="T3" fmla="*/ 118 h 118"/>
                <a:gd name="T4" fmla="*/ 82 w 82"/>
                <a:gd name="T5" fmla="*/ 98 h 118"/>
                <a:gd name="T6" fmla="*/ 82 w 82"/>
                <a:gd name="T7" fmla="*/ 0 h 118"/>
                <a:gd name="T8" fmla="*/ 0 w 82"/>
                <a:gd name="T9" fmla="*/ 21 h 118"/>
              </a:gdLst>
              <a:ahLst/>
              <a:cxnLst>
                <a:cxn ang="0">
                  <a:pos x="T0" y="T1"/>
                </a:cxn>
                <a:cxn ang="0">
                  <a:pos x="T2" y="T3"/>
                </a:cxn>
                <a:cxn ang="0">
                  <a:pos x="T4" y="T5"/>
                </a:cxn>
                <a:cxn ang="0">
                  <a:pos x="T6" y="T7"/>
                </a:cxn>
                <a:cxn ang="0">
                  <a:pos x="T8" y="T9"/>
                </a:cxn>
              </a:cxnLst>
              <a:rect l="0" t="0" r="r" b="b"/>
              <a:pathLst>
                <a:path w="82" h="118">
                  <a:moveTo>
                    <a:pt x="0" y="21"/>
                  </a:moveTo>
                  <a:lnTo>
                    <a:pt x="0" y="118"/>
                  </a:lnTo>
                  <a:lnTo>
                    <a:pt x="82" y="98"/>
                  </a:lnTo>
                  <a:lnTo>
                    <a:pt x="82" y="0"/>
                  </a:lnTo>
                  <a:lnTo>
                    <a:pt x="0" y="21"/>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1" name="Freeform 373">
              <a:extLst>
                <a:ext uri="{FF2B5EF4-FFF2-40B4-BE49-F238E27FC236}">
                  <a16:creationId xmlns:a16="http://schemas.microsoft.com/office/drawing/2014/main" id="{6C0761D9-DD29-434C-A6C9-CFDFCF981B9B}"/>
                </a:ext>
              </a:extLst>
            </p:cNvPr>
            <p:cNvSpPr>
              <a:spLocks/>
            </p:cNvSpPr>
            <p:nvPr/>
          </p:nvSpPr>
          <p:spPr bwMode="auto">
            <a:xfrm flipH="1">
              <a:off x="3337262" y="2593998"/>
              <a:ext cx="81898" cy="117853"/>
            </a:xfrm>
            <a:custGeom>
              <a:avLst/>
              <a:gdLst>
                <a:gd name="T0" fmla="*/ 0 w 82"/>
                <a:gd name="T1" fmla="*/ 21 h 118"/>
                <a:gd name="T2" fmla="*/ 0 w 82"/>
                <a:gd name="T3" fmla="*/ 118 h 118"/>
                <a:gd name="T4" fmla="*/ 82 w 82"/>
                <a:gd name="T5" fmla="*/ 97 h 118"/>
                <a:gd name="T6" fmla="*/ 82 w 82"/>
                <a:gd name="T7" fmla="*/ 0 h 118"/>
                <a:gd name="T8" fmla="*/ 0 w 82"/>
                <a:gd name="T9" fmla="*/ 21 h 118"/>
              </a:gdLst>
              <a:ahLst/>
              <a:cxnLst>
                <a:cxn ang="0">
                  <a:pos x="T0" y="T1"/>
                </a:cxn>
                <a:cxn ang="0">
                  <a:pos x="T2" y="T3"/>
                </a:cxn>
                <a:cxn ang="0">
                  <a:pos x="T4" y="T5"/>
                </a:cxn>
                <a:cxn ang="0">
                  <a:pos x="T6" y="T7"/>
                </a:cxn>
                <a:cxn ang="0">
                  <a:pos x="T8" y="T9"/>
                </a:cxn>
              </a:cxnLst>
              <a:rect l="0" t="0" r="r" b="b"/>
              <a:pathLst>
                <a:path w="82" h="118">
                  <a:moveTo>
                    <a:pt x="0" y="21"/>
                  </a:moveTo>
                  <a:lnTo>
                    <a:pt x="0" y="118"/>
                  </a:lnTo>
                  <a:lnTo>
                    <a:pt x="82" y="97"/>
                  </a:lnTo>
                  <a:lnTo>
                    <a:pt x="82" y="0"/>
                  </a:lnTo>
                  <a:lnTo>
                    <a:pt x="0" y="21"/>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2" name="Freeform 374">
              <a:extLst>
                <a:ext uri="{FF2B5EF4-FFF2-40B4-BE49-F238E27FC236}">
                  <a16:creationId xmlns:a16="http://schemas.microsoft.com/office/drawing/2014/main" id="{55CAA2D0-674B-4175-9DFF-23654DD95485}"/>
                </a:ext>
              </a:extLst>
            </p:cNvPr>
            <p:cNvSpPr>
              <a:spLocks/>
            </p:cNvSpPr>
            <p:nvPr/>
          </p:nvSpPr>
          <p:spPr bwMode="auto">
            <a:xfrm flipH="1">
              <a:off x="3241382" y="2568031"/>
              <a:ext cx="82897" cy="117853"/>
            </a:xfrm>
            <a:custGeom>
              <a:avLst/>
              <a:gdLst>
                <a:gd name="T0" fmla="*/ 0 w 83"/>
                <a:gd name="T1" fmla="*/ 20 h 118"/>
                <a:gd name="T2" fmla="*/ 0 w 83"/>
                <a:gd name="T3" fmla="*/ 118 h 118"/>
                <a:gd name="T4" fmla="*/ 83 w 83"/>
                <a:gd name="T5" fmla="*/ 97 h 118"/>
                <a:gd name="T6" fmla="*/ 83 w 83"/>
                <a:gd name="T7" fmla="*/ 0 h 118"/>
                <a:gd name="T8" fmla="*/ 0 w 83"/>
                <a:gd name="T9" fmla="*/ 20 h 118"/>
              </a:gdLst>
              <a:ahLst/>
              <a:cxnLst>
                <a:cxn ang="0">
                  <a:pos x="T0" y="T1"/>
                </a:cxn>
                <a:cxn ang="0">
                  <a:pos x="T2" y="T3"/>
                </a:cxn>
                <a:cxn ang="0">
                  <a:pos x="T4" y="T5"/>
                </a:cxn>
                <a:cxn ang="0">
                  <a:pos x="T6" y="T7"/>
                </a:cxn>
                <a:cxn ang="0">
                  <a:pos x="T8" y="T9"/>
                </a:cxn>
              </a:cxnLst>
              <a:rect l="0" t="0" r="r" b="b"/>
              <a:pathLst>
                <a:path w="83" h="118">
                  <a:moveTo>
                    <a:pt x="0" y="20"/>
                  </a:moveTo>
                  <a:lnTo>
                    <a:pt x="0" y="118"/>
                  </a:lnTo>
                  <a:lnTo>
                    <a:pt x="83" y="97"/>
                  </a:lnTo>
                  <a:lnTo>
                    <a:pt x="83" y="0"/>
                  </a:lnTo>
                  <a:lnTo>
                    <a:pt x="0" y="2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3" name="Freeform 375">
              <a:extLst>
                <a:ext uri="{FF2B5EF4-FFF2-40B4-BE49-F238E27FC236}">
                  <a16:creationId xmlns:a16="http://schemas.microsoft.com/office/drawing/2014/main" id="{CC17DA7E-B768-4883-83A1-36657B1C5326}"/>
                </a:ext>
              </a:extLst>
            </p:cNvPr>
            <p:cNvSpPr>
              <a:spLocks/>
            </p:cNvSpPr>
            <p:nvPr/>
          </p:nvSpPr>
          <p:spPr bwMode="auto">
            <a:xfrm flipH="1">
              <a:off x="3698810" y="2797743"/>
              <a:ext cx="82897" cy="117853"/>
            </a:xfrm>
            <a:custGeom>
              <a:avLst/>
              <a:gdLst>
                <a:gd name="T0" fmla="*/ 0 w 83"/>
                <a:gd name="T1" fmla="*/ 21 h 118"/>
                <a:gd name="T2" fmla="*/ 0 w 83"/>
                <a:gd name="T3" fmla="*/ 118 h 118"/>
                <a:gd name="T4" fmla="*/ 83 w 83"/>
                <a:gd name="T5" fmla="*/ 97 h 118"/>
                <a:gd name="T6" fmla="*/ 83 w 83"/>
                <a:gd name="T7" fmla="*/ 0 h 118"/>
                <a:gd name="T8" fmla="*/ 0 w 83"/>
                <a:gd name="T9" fmla="*/ 21 h 118"/>
              </a:gdLst>
              <a:ahLst/>
              <a:cxnLst>
                <a:cxn ang="0">
                  <a:pos x="T0" y="T1"/>
                </a:cxn>
                <a:cxn ang="0">
                  <a:pos x="T2" y="T3"/>
                </a:cxn>
                <a:cxn ang="0">
                  <a:pos x="T4" y="T5"/>
                </a:cxn>
                <a:cxn ang="0">
                  <a:pos x="T6" y="T7"/>
                </a:cxn>
                <a:cxn ang="0">
                  <a:pos x="T8" y="T9"/>
                </a:cxn>
              </a:cxnLst>
              <a:rect l="0" t="0" r="r" b="b"/>
              <a:pathLst>
                <a:path w="83" h="118">
                  <a:moveTo>
                    <a:pt x="0" y="21"/>
                  </a:moveTo>
                  <a:lnTo>
                    <a:pt x="0" y="118"/>
                  </a:lnTo>
                  <a:lnTo>
                    <a:pt x="83" y="97"/>
                  </a:lnTo>
                  <a:lnTo>
                    <a:pt x="83" y="0"/>
                  </a:lnTo>
                  <a:lnTo>
                    <a:pt x="0" y="21"/>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4" name="Freeform 376">
              <a:extLst>
                <a:ext uri="{FF2B5EF4-FFF2-40B4-BE49-F238E27FC236}">
                  <a16:creationId xmlns:a16="http://schemas.microsoft.com/office/drawing/2014/main" id="{FD727369-AC44-4027-84E3-655E9F33BB42}"/>
                </a:ext>
              </a:extLst>
            </p:cNvPr>
            <p:cNvSpPr>
              <a:spLocks/>
            </p:cNvSpPr>
            <p:nvPr/>
          </p:nvSpPr>
          <p:spPr bwMode="auto">
            <a:xfrm flipH="1">
              <a:off x="3608923" y="2771776"/>
              <a:ext cx="81898" cy="117853"/>
            </a:xfrm>
            <a:custGeom>
              <a:avLst/>
              <a:gdLst>
                <a:gd name="T0" fmla="*/ 0 w 82"/>
                <a:gd name="T1" fmla="*/ 20 h 118"/>
                <a:gd name="T2" fmla="*/ 0 w 82"/>
                <a:gd name="T3" fmla="*/ 118 h 118"/>
                <a:gd name="T4" fmla="*/ 82 w 82"/>
                <a:gd name="T5" fmla="*/ 97 h 118"/>
                <a:gd name="T6" fmla="*/ 82 w 82"/>
                <a:gd name="T7" fmla="*/ 0 h 118"/>
                <a:gd name="T8" fmla="*/ 0 w 82"/>
                <a:gd name="T9" fmla="*/ 20 h 118"/>
              </a:gdLst>
              <a:ahLst/>
              <a:cxnLst>
                <a:cxn ang="0">
                  <a:pos x="T0" y="T1"/>
                </a:cxn>
                <a:cxn ang="0">
                  <a:pos x="T2" y="T3"/>
                </a:cxn>
                <a:cxn ang="0">
                  <a:pos x="T4" y="T5"/>
                </a:cxn>
                <a:cxn ang="0">
                  <a:pos x="T6" y="T7"/>
                </a:cxn>
                <a:cxn ang="0">
                  <a:pos x="T8" y="T9"/>
                </a:cxn>
              </a:cxnLst>
              <a:rect l="0" t="0" r="r" b="b"/>
              <a:pathLst>
                <a:path w="82" h="118">
                  <a:moveTo>
                    <a:pt x="0" y="20"/>
                  </a:moveTo>
                  <a:lnTo>
                    <a:pt x="0" y="118"/>
                  </a:lnTo>
                  <a:lnTo>
                    <a:pt x="82" y="97"/>
                  </a:lnTo>
                  <a:lnTo>
                    <a:pt x="82" y="0"/>
                  </a:lnTo>
                  <a:lnTo>
                    <a:pt x="0" y="2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5" name="Freeform 377">
              <a:extLst>
                <a:ext uri="{FF2B5EF4-FFF2-40B4-BE49-F238E27FC236}">
                  <a16:creationId xmlns:a16="http://schemas.microsoft.com/office/drawing/2014/main" id="{2EC502AB-603B-4497-946F-6D0B1F6A8738}"/>
                </a:ext>
              </a:extLst>
            </p:cNvPr>
            <p:cNvSpPr>
              <a:spLocks/>
            </p:cNvSpPr>
            <p:nvPr/>
          </p:nvSpPr>
          <p:spPr bwMode="auto">
            <a:xfrm flipH="1">
              <a:off x="3517038" y="2746807"/>
              <a:ext cx="81898" cy="117853"/>
            </a:xfrm>
            <a:custGeom>
              <a:avLst/>
              <a:gdLst>
                <a:gd name="T0" fmla="*/ 0 w 82"/>
                <a:gd name="T1" fmla="*/ 21 h 118"/>
                <a:gd name="T2" fmla="*/ 0 w 82"/>
                <a:gd name="T3" fmla="*/ 118 h 118"/>
                <a:gd name="T4" fmla="*/ 82 w 82"/>
                <a:gd name="T5" fmla="*/ 98 h 118"/>
                <a:gd name="T6" fmla="*/ 82 w 82"/>
                <a:gd name="T7" fmla="*/ 0 h 118"/>
                <a:gd name="T8" fmla="*/ 0 w 82"/>
                <a:gd name="T9" fmla="*/ 21 h 118"/>
              </a:gdLst>
              <a:ahLst/>
              <a:cxnLst>
                <a:cxn ang="0">
                  <a:pos x="T0" y="T1"/>
                </a:cxn>
                <a:cxn ang="0">
                  <a:pos x="T2" y="T3"/>
                </a:cxn>
                <a:cxn ang="0">
                  <a:pos x="T4" y="T5"/>
                </a:cxn>
                <a:cxn ang="0">
                  <a:pos x="T6" y="T7"/>
                </a:cxn>
                <a:cxn ang="0">
                  <a:pos x="T8" y="T9"/>
                </a:cxn>
              </a:cxnLst>
              <a:rect l="0" t="0" r="r" b="b"/>
              <a:pathLst>
                <a:path w="82" h="118">
                  <a:moveTo>
                    <a:pt x="0" y="21"/>
                  </a:moveTo>
                  <a:lnTo>
                    <a:pt x="0" y="118"/>
                  </a:lnTo>
                  <a:lnTo>
                    <a:pt x="82" y="98"/>
                  </a:lnTo>
                  <a:lnTo>
                    <a:pt x="82" y="0"/>
                  </a:lnTo>
                  <a:lnTo>
                    <a:pt x="0" y="21"/>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6" name="Freeform 378">
              <a:extLst>
                <a:ext uri="{FF2B5EF4-FFF2-40B4-BE49-F238E27FC236}">
                  <a16:creationId xmlns:a16="http://schemas.microsoft.com/office/drawing/2014/main" id="{105301D8-3F78-4DA9-BB06-AC4101D453C2}"/>
                </a:ext>
              </a:extLst>
            </p:cNvPr>
            <p:cNvSpPr>
              <a:spLocks/>
            </p:cNvSpPr>
            <p:nvPr/>
          </p:nvSpPr>
          <p:spPr bwMode="auto">
            <a:xfrm flipH="1">
              <a:off x="3427150" y="2728830"/>
              <a:ext cx="81898" cy="117853"/>
            </a:xfrm>
            <a:custGeom>
              <a:avLst/>
              <a:gdLst>
                <a:gd name="T0" fmla="*/ 0 w 82"/>
                <a:gd name="T1" fmla="*/ 20 h 118"/>
                <a:gd name="T2" fmla="*/ 0 w 82"/>
                <a:gd name="T3" fmla="*/ 118 h 118"/>
                <a:gd name="T4" fmla="*/ 82 w 82"/>
                <a:gd name="T5" fmla="*/ 97 h 118"/>
                <a:gd name="T6" fmla="*/ 82 w 82"/>
                <a:gd name="T7" fmla="*/ 0 h 118"/>
                <a:gd name="T8" fmla="*/ 0 w 82"/>
                <a:gd name="T9" fmla="*/ 20 h 118"/>
              </a:gdLst>
              <a:ahLst/>
              <a:cxnLst>
                <a:cxn ang="0">
                  <a:pos x="T0" y="T1"/>
                </a:cxn>
                <a:cxn ang="0">
                  <a:pos x="T2" y="T3"/>
                </a:cxn>
                <a:cxn ang="0">
                  <a:pos x="T4" y="T5"/>
                </a:cxn>
                <a:cxn ang="0">
                  <a:pos x="T6" y="T7"/>
                </a:cxn>
                <a:cxn ang="0">
                  <a:pos x="T8" y="T9"/>
                </a:cxn>
              </a:cxnLst>
              <a:rect l="0" t="0" r="r" b="b"/>
              <a:pathLst>
                <a:path w="82" h="118">
                  <a:moveTo>
                    <a:pt x="0" y="20"/>
                  </a:moveTo>
                  <a:lnTo>
                    <a:pt x="0" y="118"/>
                  </a:lnTo>
                  <a:lnTo>
                    <a:pt x="82" y="97"/>
                  </a:lnTo>
                  <a:lnTo>
                    <a:pt x="82" y="0"/>
                  </a:lnTo>
                  <a:lnTo>
                    <a:pt x="0" y="2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7" name="Freeform 379">
              <a:extLst>
                <a:ext uri="{FF2B5EF4-FFF2-40B4-BE49-F238E27FC236}">
                  <a16:creationId xmlns:a16="http://schemas.microsoft.com/office/drawing/2014/main" id="{E716593E-BBEA-4BA2-A353-7AEF15C4FCF8}"/>
                </a:ext>
              </a:extLst>
            </p:cNvPr>
            <p:cNvSpPr>
              <a:spLocks/>
            </p:cNvSpPr>
            <p:nvPr/>
          </p:nvSpPr>
          <p:spPr bwMode="auto">
            <a:xfrm flipH="1">
              <a:off x="3337262" y="2702862"/>
              <a:ext cx="81898" cy="116854"/>
            </a:xfrm>
            <a:custGeom>
              <a:avLst/>
              <a:gdLst>
                <a:gd name="T0" fmla="*/ 0 w 82"/>
                <a:gd name="T1" fmla="*/ 20 h 117"/>
                <a:gd name="T2" fmla="*/ 0 w 82"/>
                <a:gd name="T3" fmla="*/ 117 h 117"/>
                <a:gd name="T4" fmla="*/ 82 w 82"/>
                <a:gd name="T5" fmla="*/ 97 h 117"/>
                <a:gd name="T6" fmla="*/ 82 w 82"/>
                <a:gd name="T7" fmla="*/ 0 h 117"/>
                <a:gd name="T8" fmla="*/ 0 w 82"/>
                <a:gd name="T9" fmla="*/ 20 h 117"/>
              </a:gdLst>
              <a:ahLst/>
              <a:cxnLst>
                <a:cxn ang="0">
                  <a:pos x="T0" y="T1"/>
                </a:cxn>
                <a:cxn ang="0">
                  <a:pos x="T2" y="T3"/>
                </a:cxn>
                <a:cxn ang="0">
                  <a:pos x="T4" y="T5"/>
                </a:cxn>
                <a:cxn ang="0">
                  <a:pos x="T6" y="T7"/>
                </a:cxn>
                <a:cxn ang="0">
                  <a:pos x="T8" y="T9"/>
                </a:cxn>
              </a:cxnLst>
              <a:rect l="0" t="0" r="r" b="b"/>
              <a:pathLst>
                <a:path w="82" h="117">
                  <a:moveTo>
                    <a:pt x="0" y="20"/>
                  </a:moveTo>
                  <a:lnTo>
                    <a:pt x="0" y="117"/>
                  </a:lnTo>
                  <a:lnTo>
                    <a:pt x="82" y="97"/>
                  </a:lnTo>
                  <a:lnTo>
                    <a:pt x="82" y="0"/>
                  </a:lnTo>
                  <a:lnTo>
                    <a:pt x="0" y="20"/>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8" name="Freeform 380">
              <a:extLst>
                <a:ext uri="{FF2B5EF4-FFF2-40B4-BE49-F238E27FC236}">
                  <a16:creationId xmlns:a16="http://schemas.microsoft.com/office/drawing/2014/main" id="{A5F3C87D-C8BB-4CBD-B50F-214EC76D5FFC}"/>
                </a:ext>
              </a:extLst>
            </p:cNvPr>
            <p:cNvSpPr>
              <a:spLocks/>
            </p:cNvSpPr>
            <p:nvPr/>
          </p:nvSpPr>
          <p:spPr bwMode="auto">
            <a:xfrm flipH="1">
              <a:off x="3241382" y="2675896"/>
              <a:ext cx="82897" cy="117853"/>
            </a:xfrm>
            <a:custGeom>
              <a:avLst/>
              <a:gdLst>
                <a:gd name="T0" fmla="*/ 0 w 83"/>
                <a:gd name="T1" fmla="*/ 21 h 118"/>
                <a:gd name="T2" fmla="*/ 0 w 83"/>
                <a:gd name="T3" fmla="*/ 118 h 118"/>
                <a:gd name="T4" fmla="*/ 83 w 83"/>
                <a:gd name="T5" fmla="*/ 98 h 118"/>
                <a:gd name="T6" fmla="*/ 83 w 83"/>
                <a:gd name="T7" fmla="*/ 0 h 118"/>
                <a:gd name="T8" fmla="*/ 0 w 83"/>
                <a:gd name="T9" fmla="*/ 21 h 118"/>
              </a:gdLst>
              <a:ahLst/>
              <a:cxnLst>
                <a:cxn ang="0">
                  <a:pos x="T0" y="T1"/>
                </a:cxn>
                <a:cxn ang="0">
                  <a:pos x="T2" y="T3"/>
                </a:cxn>
                <a:cxn ang="0">
                  <a:pos x="T4" y="T5"/>
                </a:cxn>
                <a:cxn ang="0">
                  <a:pos x="T6" y="T7"/>
                </a:cxn>
                <a:cxn ang="0">
                  <a:pos x="T8" y="T9"/>
                </a:cxn>
              </a:cxnLst>
              <a:rect l="0" t="0" r="r" b="b"/>
              <a:pathLst>
                <a:path w="83" h="118">
                  <a:moveTo>
                    <a:pt x="0" y="21"/>
                  </a:moveTo>
                  <a:lnTo>
                    <a:pt x="0" y="118"/>
                  </a:lnTo>
                  <a:lnTo>
                    <a:pt x="83" y="98"/>
                  </a:lnTo>
                  <a:lnTo>
                    <a:pt x="83" y="0"/>
                  </a:lnTo>
                  <a:lnTo>
                    <a:pt x="0" y="21"/>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3" name="Freeform 385">
              <a:extLst>
                <a:ext uri="{FF2B5EF4-FFF2-40B4-BE49-F238E27FC236}">
                  <a16:creationId xmlns:a16="http://schemas.microsoft.com/office/drawing/2014/main" id="{C5291F34-4EF9-4A90-85C9-A0C343442526}"/>
                </a:ext>
              </a:extLst>
            </p:cNvPr>
            <p:cNvSpPr>
              <a:spLocks/>
            </p:cNvSpPr>
            <p:nvPr/>
          </p:nvSpPr>
          <p:spPr bwMode="auto">
            <a:xfrm flipH="1">
              <a:off x="3539010" y="2878642"/>
              <a:ext cx="238702" cy="272659"/>
            </a:xfrm>
            <a:custGeom>
              <a:avLst/>
              <a:gdLst>
                <a:gd name="T0" fmla="*/ 120 w 127"/>
                <a:gd name="T1" fmla="*/ 112 h 146"/>
                <a:gd name="T2" fmla="*/ 120 w 127"/>
                <a:gd name="T3" fmla="*/ 0 h 146"/>
                <a:gd name="T4" fmla="*/ 0 w 127"/>
                <a:gd name="T5" fmla="*/ 30 h 146"/>
                <a:gd name="T6" fmla="*/ 0 w 127"/>
                <a:gd name="T7" fmla="*/ 146 h 146"/>
                <a:gd name="T8" fmla="*/ 120 w 127"/>
                <a:gd name="T9" fmla="*/ 112 h 146"/>
              </a:gdLst>
              <a:ahLst/>
              <a:cxnLst>
                <a:cxn ang="0">
                  <a:pos x="T0" y="T1"/>
                </a:cxn>
                <a:cxn ang="0">
                  <a:pos x="T2" y="T3"/>
                </a:cxn>
                <a:cxn ang="0">
                  <a:pos x="T4" y="T5"/>
                </a:cxn>
                <a:cxn ang="0">
                  <a:pos x="T6" y="T7"/>
                </a:cxn>
                <a:cxn ang="0">
                  <a:pos x="T8" y="T9"/>
                </a:cxn>
              </a:cxnLst>
              <a:rect l="0" t="0" r="r" b="b"/>
              <a:pathLst>
                <a:path w="127" h="146">
                  <a:moveTo>
                    <a:pt x="120" y="112"/>
                  </a:moveTo>
                  <a:cubicBezTo>
                    <a:pt x="120" y="0"/>
                    <a:pt x="120" y="0"/>
                    <a:pt x="120" y="0"/>
                  </a:cubicBezTo>
                  <a:cubicBezTo>
                    <a:pt x="0" y="30"/>
                    <a:pt x="0" y="30"/>
                    <a:pt x="0" y="30"/>
                  </a:cubicBezTo>
                  <a:cubicBezTo>
                    <a:pt x="0" y="146"/>
                    <a:pt x="0" y="146"/>
                    <a:pt x="0" y="146"/>
                  </a:cubicBezTo>
                  <a:cubicBezTo>
                    <a:pt x="0" y="146"/>
                    <a:pt x="127" y="110"/>
                    <a:pt x="120" y="112"/>
                  </a:cubicBezTo>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4" name="Freeform 386">
              <a:extLst>
                <a:ext uri="{FF2B5EF4-FFF2-40B4-BE49-F238E27FC236}">
                  <a16:creationId xmlns:a16="http://schemas.microsoft.com/office/drawing/2014/main" id="{A0D8707F-5998-4A30-8377-6FEC56931AC0}"/>
                </a:ext>
              </a:extLst>
            </p:cNvPr>
            <p:cNvSpPr>
              <a:spLocks/>
            </p:cNvSpPr>
            <p:nvPr/>
          </p:nvSpPr>
          <p:spPr bwMode="auto">
            <a:xfrm flipH="1">
              <a:off x="3224403" y="2791751"/>
              <a:ext cx="174782" cy="243695"/>
            </a:xfrm>
            <a:custGeom>
              <a:avLst/>
              <a:gdLst>
                <a:gd name="T0" fmla="*/ 88 w 93"/>
                <a:gd name="T1" fmla="*/ 104 h 130"/>
                <a:gd name="T2" fmla="*/ 88 w 93"/>
                <a:gd name="T3" fmla="*/ 0 h 130"/>
                <a:gd name="T4" fmla="*/ 0 w 93"/>
                <a:gd name="T5" fmla="*/ 22 h 130"/>
                <a:gd name="T6" fmla="*/ 0 w 93"/>
                <a:gd name="T7" fmla="*/ 130 h 130"/>
                <a:gd name="T8" fmla="*/ 88 w 93"/>
                <a:gd name="T9" fmla="*/ 104 h 130"/>
              </a:gdLst>
              <a:ahLst/>
              <a:cxnLst>
                <a:cxn ang="0">
                  <a:pos x="T0" y="T1"/>
                </a:cxn>
                <a:cxn ang="0">
                  <a:pos x="T2" y="T3"/>
                </a:cxn>
                <a:cxn ang="0">
                  <a:pos x="T4" y="T5"/>
                </a:cxn>
                <a:cxn ang="0">
                  <a:pos x="T6" y="T7"/>
                </a:cxn>
                <a:cxn ang="0">
                  <a:pos x="T8" y="T9"/>
                </a:cxn>
              </a:cxnLst>
              <a:rect l="0" t="0" r="r" b="b"/>
              <a:pathLst>
                <a:path w="93" h="130">
                  <a:moveTo>
                    <a:pt x="88" y="104"/>
                  </a:moveTo>
                  <a:cubicBezTo>
                    <a:pt x="88" y="0"/>
                    <a:pt x="88" y="0"/>
                    <a:pt x="88" y="0"/>
                  </a:cubicBezTo>
                  <a:cubicBezTo>
                    <a:pt x="0" y="22"/>
                    <a:pt x="0" y="22"/>
                    <a:pt x="0" y="22"/>
                  </a:cubicBezTo>
                  <a:cubicBezTo>
                    <a:pt x="0" y="130"/>
                    <a:pt x="0" y="130"/>
                    <a:pt x="0" y="130"/>
                  </a:cubicBezTo>
                  <a:cubicBezTo>
                    <a:pt x="0" y="130"/>
                    <a:pt x="93" y="102"/>
                    <a:pt x="88" y="104"/>
                  </a:cubicBezTo>
                  <a:close/>
                </a:path>
              </a:pathLst>
            </a:custGeom>
            <a:solidFill>
              <a:schemeClr val="bg1">
                <a:lumMod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5" name="Freeform 387">
              <a:extLst>
                <a:ext uri="{FF2B5EF4-FFF2-40B4-BE49-F238E27FC236}">
                  <a16:creationId xmlns:a16="http://schemas.microsoft.com/office/drawing/2014/main" id="{B2943CE3-C1DB-4B50-8295-2D47B26D6F59}"/>
                </a:ext>
              </a:extLst>
            </p:cNvPr>
            <p:cNvSpPr>
              <a:spLocks/>
            </p:cNvSpPr>
            <p:nvPr/>
          </p:nvSpPr>
          <p:spPr bwMode="auto">
            <a:xfrm flipH="1">
              <a:off x="3320284" y="2478143"/>
              <a:ext cx="479400" cy="141823"/>
            </a:xfrm>
            <a:custGeom>
              <a:avLst/>
              <a:gdLst>
                <a:gd name="T0" fmla="*/ 0 w 480"/>
                <a:gd name="T1" fmla="*/ 142 h 142"/>
                <a:gd name="T2" fmla="*/ 480 w 480"/>
                <a:gd name="T3" fmla="*/ 30 h 142"/>
                <a:gd name="T4" fmla="*/ 349 w 480"/>
                <a:gd name="T5" fmla="*/ 0 h 142"/>
                <a:gd name="T6" fmla="*/ 0 w 480"/>
                <a:gd name="T7" fmla="*/ 71 h 142"/>
                <a:gd name="T8" fmla="*/ 0 w 480"/>
                <a:gd name="T9" fmla="*/ 142 h 142"/>
              </a:gdLst>
              <a:ahLst/>
              <a:cxnLst>
                <a:cxn ang="0">
                  <a:pos x="T0" y="T1"/>
                </a:cxn>
                <a:cxn ang="0">
                  <a:pos x="T2" y="T3"/>
                </a:cxn>
                <a:cxn ang="0">
                  <a:pos x="T4" y="T5"/>
                </a:cxn>
                <a:cxn ang="0">
                  <a:pos x="T6" y="T7"/>
                </a:cxn>
                <a:cxn ang="0">
                  <a:pos x="T8" y="T9"/>
                </a:cxn>
              </a:cxnLst>
              <a:rect l="0" t="0" r="r" b="b"/>
              <a:pathLst>
                <a:path w="480" h="142">
                  <a:moveTo>
                    <a:pt x="0" y="142"/>
                  </a:moveTo>
                  <a:lnTo>
                    <a:pt x="480" y="30"/>
                  </a:lnTo>
                  <a:lnTo>
                    <a:pt x="349" y="0"/>
                  </a:lnTo>
                  <a:lnTo>
                    <a:pt x="0" y="71"/>
                  </a:lnTo>
                  <a:lnTo>
                    <a:pt x="0" y="142"/>
                  </a:lnTo>
                  <a:close/>
                </a:path>
              </a:pathLst>
            </a:custGeom>
            <a:solidFill>
              <a:schemeClr val="bg1">
                <a:lumMod val="8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16" name="Freeform 388">
              <a:extLst>
                <a:ext uri="{FF2B5EF4-FFF2-40B4-BE49-F238E27FC236}">
                  <a16:creationId xmlns:a16="http://schemas.microsoft.com/office/drawing/2014/main" id="{FADD179D-FA84-41BC-91C2-A3CCC60556E3}"/>
                </a:ext>
              </a:extLst>
            </p:cNvPr>
            <p:cNvSpPr>
              <a:spLocks/>
            </p:cNvSpPr>
            <p:nvPr/>
          </p:nvSpPr>
          <p:spPr bwMode="auto">
            <a:xfrm flipH="1">
              <a:off x="1715291" y="2805733"/>
              <a:ext cx="305618" cy="298627"/>
            </a:xfrm>
            <a:custGeom>
              <a:avLst/>
              <a:gdLst>
                <a:gd name="T0" fmla="*/ 62 w 306"/>
                <a:gd name="T1" fmla="*/ 273 h 299"/>
                <a:gd name="T2" fmla="*/ 0 w 306"/>
                <a:gd name="T3" fmla="*/ 175 h 299"/>
                <a:gd name="T4" fmla="*/ 28 w 306"/>
                <a:gd name="T5" fmla="*/ 63 h 299"/>
                <a:gd name="T6" fmla="*/ 112 w 306"/>
                <a:gd name="T7" fmla="*/ 0 h 299"/>
                <a:gd name="T8" fmla="*/ 219 w 306"/>
                <a:gd name="T9" fmla="*/ 16 h 299"/>
                <a:gd name="T10" fmla="*/ 298 w 306"/>
                <a:gd name="T11" fmla="*/ 84 h 299"/>
                <a:gd name="T12" fmla="*/ 306 w 306"/>
                <a:gd name="T13" fmla="*/ 192 h 299"/>
                <a:gd name="T14" fmla="*/ 249 w 306"/>
                <a:gd name="T15" fmla="*/ 277 h 299"/>
                <a:gd name="T16" fmla="*/ 159 w 306"/>
                <a:gd name="T17" fmla="*/ 299 h 299"/>
                <a:gd name="T18" fmla="*/ 62 w 306"/>
                <a:gd name="T19" fmla="*/ 27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6" h="299">
                  <a:moveTo>
                    <a:pt x="62" y="273"/>
                  </a:moveTo>
                  <a:lnTo>
                    <a:pt x="0" y="175"/>
                  </a:lnTo>
                  <a:lnTo>
                    <a:pt x="28" y="63"/>
                  </a:lnTo>
                  <a:lnTo>
                    <a:pt x="112" y="0"/>
                  </a:lnTo>
                  <a:lnTo>
                    <a:pt x="219" y="16"/>
                  </a:lnTo>
                  <a:lnTo>
                    <a:pt x="298" y="84"/>
                  </a:lnTo>
                  <a:lnTo>
                    <a:pt x="306" y="192"/>
                  </a:lnTo>
                  <a:lnTo>
                    <a:pt x="249" y="277"/>
                  </a:lnTo>
                  <a:lnTo>
                    <a:pt x="159" y="299"/>
                  </a:lnTo>
                  <a:lnTo>
                    <a:pt x="62" y="273"/>
                  </a:lnTo>
                  <a:close/>
                </a:path>
              </a:pathLst>
            </a:custGeom>
            <a:solidFill>
              <a:srgbClr val="8F86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389">
              <a:extLst>
                <a:ext uri="{FF2B5EF4-FFF2-40B4-BE49-F238E27FC236}">
                  <a16:creationId xmlns:a16="http://schemas.microsoft.com/office/drawing/2014/main" id="{ECE1DB87-5D64-4789-A900-3BD90BD050EA}"/>
                </a:ext>
              </a:extLst>
            </p:cNvPr>
            <p:cNvSpPr>
              <a:spLocks/>
            </p:cNvSpPr>
            <p:nvPr/>
          </p:nvSpPr>
          <p:spPr bwMode="auto">
            <a:xfrm flipH="1">
              <a:off x="1715291" y="2805733"/>
              <a:ext cx="305618" cy="298627"/>
            </a:xfrm>
            <a:custGeom>
              <a:avLst/>
              <a:gdLst>
                <a:gd name="T0" fmla="*/ 62 w 306"/>
                <a:gd name="T1" fmla="*/ 273 h 299"/>
                <a:gd name="T2" fmla="*/ 0 w 306"/>
                <a:gd name="T3" fmla="*/ 175 h 299"/>
                <a:gd name="T4" fmla="*/ 28 w 306"/>
                <a:gd name="T5" fmla="*/ 63 h 299"/>
                <a:gd name="T6" fmla="*/ 112 w 306"/>
                <a:gd name="T7" fmla="*/ 0 h 299"/>
                <a:gd name="T8" fmla="*/ 219 w 306"/>
                <a:gd name="T9" fmla="*/ 16 h 299"/>
                <a:gd name="T10" fmla="*/ 298 w 306"/>
                <a:gd name="T11" fmla="*/ 84 h 299"/>
                <a:gd name="T12" fmla="*/ 306 w 306"/>
                <a:gd name="T13" fmla="*/ 192 h 299"/>
                <a:gd name="T14" fmla="*/ 249 w 306"/>
                <a:gd name="T15" fmla="*/ 277 h 299"/>
                <a:gd name="T16" fmla="*/ 159 w 306"/>
                <a:gd name="T17" fmla="*/ 299 h 299"/>
                <a:gd name="T18" fmla="*/ 62 w 306"/>
                <a:gd name="T19" fmla="*/ 27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6" h="299">
                  <a:moveTo>
                    <a:pt x="62" y="273"/>
                  </a:moveTo>
                  <a:lnTo>
                    <a:pt x="0" y="175"/>
                  </a:lnTo>
                  <a:lnTo>
                    <a:pt x="28" y="63"/>
                  </a:lnTo>
                  <a:lnTo>
                    <a:pt x="112" y="0"/>
                  </a:lnTo>
                  <a:lnTo>
                    <a:pt x="219" y="16"/>
                  </a:lnTo>
                  <a:lnTo>
                    <a:pt x="298" y="84"/>
                  </a:lnTo>
                  <a:lnTo>
                    <a:pt x="306" y="192"/>
                  </a:lnTo>
                  <a:lnTo>
                    <a:pt x="249" y="277"/>
                  </a:lnTo>
                  <a:lnTo>
                    <a:pt x="159" y="299"/>
                  </a:lnTo>
                  <a:lnTo>
                    <a:pt x="62" y="27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390">
              <a:extLst>
                <a:ext uri="{FF2B5EF4-FFF2-40B4-BE49-F238E27FC236}">
                  <a16:creationId xmlns:a16="http://schemas.microsoft.com/office/drawing/2014/main" id="{0F32B5A8-2666-4A19-99E9-33610EFC710E}"/>
                </a:ext>
              </a:extLst>
            </p:cNvPr>
            <p:cNvSpPr>
              <a:spLocks/>
            </p:cNvSpPr>
            <p:nvPr/>
          </p:nvSpPr>
          <p:spPr bwMode="auto">
            <a:xfrm flipH="1">
              <a:off x="1862107" y="2805733"/>
              <a:ext cx="130837" cy="107865"/>
            </a:xfrm>
            <a:custGeom>
              <a:avLst/>
              <a:gdLst>
                <a:gd name="T0" fmla="*/ 0 w 131"/>
                <a:gd name="T1" fmla="*/ 63 h 108"/>
                <a:gd name="T2" fmla="*/ 84 w 131"/>
                <a:gd name="T3" fmla="*/ 0 h 108"/>
                <a:gd name="T4" fmla="*/ 131 w 131"/>
                <a:gd name="T5" fmla="*/ 108 h 108"/>
                <a:gd name="T6" fmla="*/ 0 w 131"/>
                <a:gd name="T7" fmla="*/ 63 h 108"/>
              </a:gdLst>
              <a:ahLst/>
              <a:cxnLst>
                <a:cxn ang="0">
                  <a:pos x="T0" y="T1"/>
                </a:cxn>
                <a:cxn ang="0">
                  <a:pos x="T2" y="T3"/>
                </a:cxn>
                <a:cxn ang="0">
                  <a:pos x="T4" y="T5"/>
                </a:cxn>
                <a:cxn ang="0">
                  <a:pos x="T6" y="T7"/>
                </a:cxn>
              </a:cxnLst>
              <a:rect l="0" t="0" r="r" b="b"/>
              <a:pathLst>
                <a:path w="131" h="108">
                  <a:moveTo>
                    <a:pt x="0" y="63"/>
                  </a:moveTo>
                  <a:lnTo>
                    <a:pt x="84" y="0"/>
                  </a:lnTo>
                  <a:lnTo>
                    <a:pt x="131" y="108"/>
                  </a:lnTo>
                  <a:lnTo>
                    <a:pt x="0" y="63"/>
                  </a:lnTo>
                  <a:close/>
                </a:path>
              </a:pathLst>
            </a:custGeom>
            <a:solidFill>
              <a:srgbClr val="C6B5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391">
              <a:extLst>
                <a:ext uri="{FF2B5EF4-FFF2-40B4-BE49-F238E27FC236}">
                  <a16:creationId xmlns:a16="http://schemas.microsoft.com/office/drawing/2014/main" id="{0FF7B02F-98BD-4270-A130-D1108D02A0E6}"/>
                </a:ext>
              </a:extLst>
            </p:cNvPr>
            <p:cNvSpPr>
              <a:spLocks/>
            </p:cNvSpPr>
            <p:nvPr/>
          </p:nvSpPr>
          <p:spPr bwMode="auto">
            <a:xfrm flipH="1">
              <a:off x="1862107" y="2868655"/>
              <a:ext cx="158802" cy="111860"/>
            </a:xfrm>
            <a:custGeom>
              <a:avLst/>
              <a:gdLst>
                <a:gd name="T0" fmla="*/ 28 w 159"/>
                <a:gd name="T1" fmla="*/ 0 h 112"/>
                <a:gd name="T2" fmla="*/ 0 w 159"/>
                <a:gd name="T3" fmla="*/ 112 h 112"/>
                <a:gd name="T4" fmla="*/ 159 w 159"/>
                <a:gd name="T5" fmla="*/ 45 h 112"/>
                <a:gd name="T6" fmla="*/ 28 w 159"/>
                <a:gd name="T7" fmla="*/ 0 h 112"/>
              </a:gdLst>
              <a:ahLst/>
              <a:cxnLst>
                <a:cxn ang="0">
                  <a:pos x="T0" y="T1"/>
                </a:cxn>
                <a:cxn ang="0">
                  <a:pos x="T2" y="T3"/>
                </a:cxn>
                <a:cxn ang="0">
                  <a:pos x="T4" y="T5"/>
                </a:cxn>
                <a:cxn ang="0">
                  <a:pos x="T6" y="T7"/>
                </a:cxn>
              </a:cxnLst>
              <a:rect l="0" t="0" r="r" b="b"/>
              <a:pathLst>
                <a:path w="159" h="112">
                  <a:moveTo>
                    <a:pt x="28" y="0"/>
                  </a:moveTo>
                  <a:lnTo>
                    <a:pt x="0" y="112"/>
                  </a:lnTo>
                  <a:lnTo>
                    <a:pt x="159" y="45"/>
                  </a:lnTo>
                  <a:lnTo>
                    <a:pt x="28" y="0"/>
                  </a:lnTo>
                  <a:close/>
                </a:path>
              </a:pathLst>
            </a:custGeom>
            <a:solidFill>
              <a:srgbClr val="B3A4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392">
              <a:extLst>
                <a:ext uri="{FF2B5EF4-FFF2-40B4-BE49-F238E27FC236}">
                  <a16:creationId xmlns:a16="http://schemas.microsoft.com/office/drawing/2014/main" id="{CAA9D0C4-1F6A-4DFE-9193-828F0AFC9AD5}"/>
                </a:ext>
              </a:extLst>
            </p:cNvPr>
            <p:cNvSpPr>
              <a:spLocks/>
            </p:cNvSpPr>
            <p:nvPr/>
          </p:nvSpPr>
          <p:spPr bwMode="auto">
            <a:xfrm flipH="1">
              <a:off x="1862107" y="2868655"/>
              <a:ext cx="158802" cy="111860"/>
            </a:xfrm>
            <a:custGeom>
              <a:avLst/>
              <a:gdLst>
                <a:gd name="T0" fmla="*/ 28 w 159"/>
                <a:gd name="T1" fmla="*/ 0 h 112"/>
                <a:gd name="T2" fmla="*/ 0 w 159"/>
                <a:gd name="T3" fmla="*/ 112 h 112"/>
                <a:gd name="T4" fmla="*/ 159 w 159"/>
                <a:gd name="T5" fmla="*/ 45 h 112"/>
                <a:gd name="T6" fmla="*/ 28 w 159"/>
                <a:gd name="T7" fmla="*/ 0 h 112"/>
              </a:gdLst>
              <a:ahLst/>
              <a:cxnLst>
                <a:cxn ang="0">
                  <a:pos x="T0" y="T1"/>
                </a:cxn>
                <a:cxn ang="0">
                  <a:pos x="T2" y="T3"/>
                </a:cxn>
                <a:cxn ang="0">
                  <a:pos x="T4" y="T5"/>
                </a:cxn>
                <a:cxn ang="0">
                  <a:pos x="T6" y="T7"/>
                </a:cxn>
              </a:cxnLst>
              <a:rect l="0" t="0" r="r" b="b"/>
              <a:pathLst>
                <a:path w="159" h="112">
                  <a:moveTo>
                    <a:pt x="28" y="0"/>
                  </a:moveTo>
                  <a:lnTo>
                    <a:pt x="0" y="112"/>
                  </a:lnTo>
                  <a:lnTo>
                    <a:pt x="159" y="45"/>
                  </a:lnTo>
                  <a:lnTo>
                    <a:pt x="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1" name="Freeform 393">
              <a:extLst>
                <a:ext uri="{FF2B5EF4-FFF2-40B4-BE49-F238E27FC236}">
                  <a16:creationId xmlns:a16="http://schemas.microsoft.com/office/drawing/2014/main" id="{30CFC646-96AF-4815-ABAD-1FDB73DAD105}"/>
                </a:ext>
              </a:extLst>
            </p:cNvPr>
            <p:cNvSpPr>
              <a:spLocks/>
            </p:cNvSpPr>
            <p:nvPr/>
          </p:nvSpPr>
          <p:spPr bwMode="auto">
            <a:xfrm flipH="1">
              <a:off x="1802182" y="2805733"/>
              <a:ext cx="106867" cy="107865"/>
            </a:xfrm>
            <a:custGeom>
              <a:avLst/>
              <a:gdLst>
                <a:gd name="T0" fmla="*/ 47 w 107"/>
                <a:gd name="T1" fmla="*/ 108 h 108"/>
                <a:gd name="T2" fmla="*/ 0 w 107"/>
                <a:gd name="T3" fmla="*/ 0 h 108"/>
                <a:gd name="T4" fmla="*/ 107 w 107"/>
                <a:gd name="T5" fmla="*/ 16 h 108"/>
                <a:gd name="T6" fmla="*/ 47 w 107"/>
                <a:gd name="T7" fmla="*/ 108 h 108"/>
              </a:gdLst>
              <a:ahLst/>
              <a:cxnLst>
                <a:cxn ang="0">
                  <a:pos x="T0" y="T1"/>
                </a:cxn>
                <a:cxn ang="0">
                  <a:pos x="T2" y="T3"/>
                </a:cxn>
                <a:cxn ang="0">
                  <a:pos x="T4" y="T5"/>
                </a:cxn>
                <a:cxn ang="0">
                  <a:pos x="T6" y="T7"/>
                </a:cxn>
              </a:cxnLst>
              <a:rect l="0" t="0" r="r" b="b"/>
              <a:pathLst>
                <a:path w="107" h="108">
                  <a:moveTo>
                    <a:pt x="47" y="108"/>
                  </a:moveTo>
                  <a:lnTo>
                    <a:pt x="0" y="0"/>
                  </a:lnTo>
                  <a:lnTo>
                    <a:pt x="107" y="16"/>
                  </a:lnTo>
                  <a:lnTo>
                    <a:pt x="47" y="108"/>
                  </a:lnTo>
                  <a:close/>
                </a:path>
              </a:pathLst>
            </a:custGeom>
            <a:solidFill>
              <a:srgbClr val="B3A4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394">
              <a:extLst>
                <a:ext uri="{FF2B5EF4-FFF2-40B4-BE49-F238E27FC236}">
                  <a16:creationId xmlns:a16="http://schemas.microsoft.com/office/drawing/2014/main" id="{97B2713E-C46C-4EFC-8157-D233F04CE05B}"/>
                </a:ext>
              </a:extLst>
            </p:cNvPr>
            <p:cNvSpPr>
              <a:spLocks/>
            </p:cNvSpPr>
            <p:nvPr/>
          </p:nvSpPr>
          <p:spPr bwMode="auto">
            <a:xfrm flipH="1">
              <a:off x="1723281" y="2889628"/>
              <a:ext cx="138827" cy="115855"/>
            </a:xfrm>
            <a:custGeom>
              <a:avLst/>
              <a:gdLst>
                <a:gd name="T0" fmla="*/ 0 w 139"/>
                <a:gd name="T1" fmla="*/ 24 h 116"/>
                <a:gd name="T2" fmla="*/ 139 w 139"/>
                <a:gd name="T3" fmla="*/ 0 h 116"/>
                <a:gd name="T4" fmla="*/ 72 w 139"/>
                <a:gd name="T5" fmla="*/ 116 h 116"/>
                <a:gd name="T6" fmla="*/ 0 w 139"/>
                <a:gd name="T7" fmla="*/ 24 h 116"/>
              </a:gdLst>
              <a:ahLst/>
              <a:cxnLst>
                <a:cxn ang="0">
                  <a:pos x="T0" y="T1"/>
                </a:cxn>
                <a:cxn ang="0">
                  <a:pos x="T2" y="T3"/>
                </a:cxn>
                <a:cxn ang="0">
                  <a:pos x="T4" y="T5"/>
                </a:cxn>
                <a:cxn ang="0">
                  <a:pos x="T6" y="T7"/>
                </a:cxn>
              </a:cxnLst>
              <a:rect l="0" t="0" r="r" b="b"/>
              <a:pathLst>
                <a:path w="139" h="116">
                  <a:moveTo>
                    <a:pt x="0" y="24"/>
                  </a:moveTo>
                  <a:lnTo>
                    <a:pt x="139" y="0"/>
                  </a:lnTo>
                  <a:lnTo>
                    <a:pt x="72" y="116"/>
                  </a:lnTo>
                  <a:lnTo>
                    <a:pt x="0" y="24"/>
                  </a:lnTo>
                  <a:close/>
                </a:path>
              </a:pathLst>
            </a:custGeom>
            <a:solidFill>
              <a:srgbClr val="7D75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395">
              <a:extLst>
                <a:ext uri="{FF2B5EF4-FFF2-40B4-BE49-F238E27FC236}">
                  <a16:creationId xmlns:a16="http://schemas.microsoft.com/office/drawing/2014/main" id="{3BA80D26-F67E-4B67-8E5B-7ACCC8E49CD3}"/>
                </a:ext>
              </a:extLst>
            </p:cNvPr>
            <p:cNvSpPr>
              <a:spLocks/>
            </p:cNvSpPr>
            <p:nvPr/>
          </p:nvSpPr>
          <p:spPr bwMode="auto">
            <a:xfrm flipH="1">
              <a:off x="1723281" y="2889628"/>
              <a:ext cx="138827" cy="115855"/>
            </a:xfrm>
            <a:custGeom>
              <a:avLst/>
              <a:gdLst>
                <a:gd name="T0" fmla="*/ 0 w 139"/>
                <a:gd name="T1" fmla="*/ 24 h 116"/>
                <a:gd name="T2" fmla="*/ 139 w 139"/>
                <a:gd name="T3" fmla="*/ 0 h 116"/>
                <a:gd name="T4" fmla="*/ 72 w 139"/>
                <a:gd name="T5" fmla="*/ 116 h 116"/>
                <a:gd name="T6" fmla="*/ 0 w 139"/>
                <a:gd name="T7" fmla="*/ 24 h 116"/>
              </a:gdLst>
              <a:ahLst/>
              <a:cxnLst>
                <a:cxn ang="0">
                  <a:pos x="T0" y="T1"/>
                </a:cxn>
                <a:cxn ang="0">
                  <a:pos x="T2" y="T3"/>
                </a:cxn>
                <a:cxn ang="0">
                  <a:pos x="T4" y="T5"/>
                </a:cxn>
                <a:cxn ang="0">
                  <a:pos x="T6" y="T7"/>
                </a:cxn>
              </a:cxnLst>
              <a:rect l="0" t="0" r="r" b="b"/>
              <a:pathLst>
                <a:path w="139" h="116">
                  <a:moveTo>
                    <a:pt x="0" y="24"/>
                  </a:moveTo>
                  <a:lnTo>
                    <a:pt x="139" y="0"/>
                  </a:lnTo>
                  <a:lnTo>
                    <a:pt x="72" y="116"/>
                  </a:lnTo>
                  <a:lnTo>
                    <a:pt x="0" y="2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396">
              <a:extLst>
                <a:ext uri="{FF2B5EF4-FFF2-40B4-BE49-F238E27FC236}">
                  <a16:creationId xmlns:a16="http://schemas.microsoft.com/office/drawing/2014/main" id="{95F353A7-4901-4AA9-9E81-2156468F30BB}"/>
                </a:ext>
              </a:extLst>
            </p:cNvPr>
            <p:cNvSpPr>
              <a:spLocks/>
            </p:cNvSpPr>
            <p:nvPr/>
          </p:nvSpPr>
          <p:spPr bwMode="auto">
            <a:xfrm flipH="1">
              <a:off x="1715291" y="2889628"/>
              <a:ext cx="74907" cy="115855"/>
            </a:xfrm>
            <a:custGeom>
              <a:avLst/>
              <a:gdLst>
                <a:gd name="T0" fmla="*/ 67 w 75"/>
                <a:gd name="T1" fmla="*/ 0 h 116"/>
                <a:gd name="T2" fmla="*/ 0 w 75"/>
                <a:gd name="T3" fmla="*/ 116 h 116"/>
                <a:gd name="T4" fmla="*/ 75 w 75"/>
                <a:gd name="T5" fmla="*/ 108 h 116"/>
                <a:gd name="T6" fmla="*/ 67 w 75"/>
                <a:gd name="T7" fmla="*/ 0 h 116"/>
              </a:gdLst>
              <a:ahLst/>
              <a:cxnLst>
                <a:cxn ang="0">
                  <a:pos x="T0" y="T1"/>
                </a:cxn>
                <a:cxn ang="0">
                  <a:pos x="T2" y="T3"/>
                </a:cxn>
                <a:cxn ang="0">
                  <a:pos x="T4" y="T5"/>
                </a:cxn>
                <a:cxn ang="0">
                  <a:pos x="T6" y="T7"/>
                </a:cxn>
              </a:cxnLst>
              <a:rect l="0" t="0" r="r" b="b"/>
              <a:pathLst>
                <a:path w="75" h="116">
                  <a:moveTo>
                    <a:pt x="67" y="0"/>
                  </a:moveTo>
                  <a:lnTo>
                    <a:pt x="0" y="116"/>
                  </a:lnTo>
                  <a:lnTo>
                    <a:pt x="75" y="108"/>
                  </a:lnTo>
                  <a:lnTo>
                    <a:pt x="67" y="0"/>
                  </a:lnTo>
                  <a:close/>
                </a:path>
              </a:pathLst>
            </a:custGeom>
            <a:solidFill>
              <a:srgbClr val="5C4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397">
              <a:extLst>
                <a:ext uri="{FF2B5EF4-FFF2-40B4-BE49-F238E27FC236}">
                  <a16:creationId xmlns:a16="http://schemas.microsoft.com/office/drawing/2014/main" id="{02BE5732-E93F-43F1-BE8C-63BD99A55913}"/>
                </a:ext>
              </a:extLst>
            </p:cNvPr>
            <p:cNvSpPr>
              <a:spLocks/>
            </p:cNvSpPr>
            <p:nvPr/>
          </p:nvSpPr>
          <p:spPr bwMode="auto">
            <a:xfrm flipH="1">
              <a:off x="1715291" y="2889628"/>
              <a:ext cx="74907" cy="115855"/>
            </a:xfrm>
            <a:custGeom>
              <a:avLst/>
              <a:gdLst>
                <a:gd name="T0" fmla="*/ 67 w 75"/>
                <a:gd name="T1" fmla="*/ 0 h 116"/>
                <a:gd name="T2" fmla="*/ 0 w 75"/>
                <a:gd name="T3" fmla="*/ 116 h 116"/>
                <a:gd name="T4" fmla="*/ 75 w 75"/>
                <a:gd name="T5" fmla="*/ 108 h 116"/>
                <a:gd name="T6" fmla="*/ 67 w 75"/>
                <a:gd name="T7" fmla="*/ 0 h 116"/>
              </a:gdLst>
              <a:ahLst/>
              <a:cxnLst>
                <a:cxn ang="0">
                  <a:pos x="T0" y="T1"/>
                </a:cxn>
                <a:cxn ang="0">
                  <a:pos x="T2" y="T3"/>
                </a:cxn>
                <a:cxn ang="0">
                  <a:pos x="T4" y="T5"/>
                </a:cxn>
                <a:cxn ang="0">
                  <a:pos x="T6" y="T7"/>
                </a:cxn>
              </a:cxnLst>
              <a:rect l="0" t="0" r="r" b="b"/>
              <a:pathLst>
                <a:path w="75" h="116">
                  <a:moveTo>
                    <a:pt x="67" y="0"/>
                  </a:moveTo>
                  <a:lnTo>
                    <a:pt x="0" y="116"/>
                  </a:lnTo>
                  <a:lnTo>
                    <a:pt x="75" y="108"/>
                  </a:lnTo>
                  <a:lnTo>
                    <a:pt x="6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398">
              <a:extLst>
                <a:ext uri="{FF2B5EF4-FFF2-40B4-BE49-F238E27FC236}">
                  <a16:creationId xmlns:a16="http://schemas.microsoft.com/office/drawing/2014/main" id="{36129B51-21DD-49E7-BEA7-65766E57B08E}"/>
                </a:ext>
              </a:extLst>
            </p:cNvPr>
            <p:cNvSpPr>
              <a:spLocks/>
            </p:cNvSpPr>
            <p:nvPr/>
          </p:nvSpPr>
          <p:spPr bwMode="auto">
            <a:xfrm flipH="1">
              <a:off x="1715291" y="2997494"/>
              <a:ext cx="74907" cy="84894"/>
            </a:xfrm>
            <a:custGeom>
              <a:avLst/>
              <a:gdLst>
                <a:gd name="T0" fmla="*/ 75 w 75"/>
                <a:gd name="T1" fmla="*/ 0 h 85"/>
                <a:gd name="T2" fmla="*/ 0 w 75"/>
                <a:gd name="T3" fmla="*/ 8 h 85"/>
                <a:gd name="T4" fmla="*/ 18 w 75"/>
                <a:gd name="T5" fmla="*/ 85 h 85"/>
                <a:gd name="T6" fmla="*/ 75 w 75"/>
                <a:gd name="T7" fmla="*/ 0 h 85"/>
              </a:gdLst>
              <a:ahLst/>
              <a:cxnLst>
                <a:cxn ang="0">
                  <a:pos x="T0" y="T1"/>
                </a:cxn>
                <a:cxn ang="0">
                  <a:pos x="T2" y="T3"/>
                </a:cxn>
                <a:cxn ang="0">
                  <a:pos x="T4" y="T5"/>
                </a:cxn>
                <a:cxn ang="0">
                  <a:pos x="T6" y="T7"/>
                </a:cxn>
              </a:cxnLst>
              <a:rect l="0" t="0" r="r" b="b"/>
              <a:pathLst>
                <a:path w="75" h="85">
                  <a:moveTo>
                    <a:pt x="75" y="0"/>
                  </a:moveTo>
                  <a:lnTo>
                    <a:pt x="0" y="8"/>
                  </a:lnTo>
                  <a:lnTo>
                    <a:pt x="18" y="85"/>
                  </a:lnTo>
                  <a:lnTo>
                    <a:pt x="75" y="0"/>
                  </a:lnTo>
                  <a:close/>
                </a:path>
              </a:pathLst>
            </a:custGeom>
            <a:solidFill>
              <a:srgbClr val="6D63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Freeform 399">
              <a:extLst>
                <a:ext uri="{FF2B5EF4-FFF2-40B4-BE49-F238E27FC236}">
                  <a16:creationId xmlns:a16="http://schemas.microsoft.com/office/drawing/2014/main" id="{2C4D32FA-6263-4C24-A005-ED9F4CE48074}"/>
                </a:ext>
              </a:extLst>
            </p:cNvPr>
            <p:cNvSpPr>
              <a:spLocks/>
            </p:cNvSpPr>
            <p:nvPr/>
          </p:nvSpPr>
          <p:spPr bwMode="auto">
            <a:xfrm flipH="1">
              <a:off x="1715291" y="2997494"/>
              <a:ext cx="74907" cy="84894"/>
            </a:xfrm>
            <a:custGeom>
              <a:avLst/>
              <a:gdLst>
                <a:gd name="T0" fmla="*/ 75 w 75"/>
                <a:gd name="T1" fmla="*/ 0 h 85"/>
                <a:gd name="T2" fmla="*/ 0 w 75"/>
                <a:gd name="T3" fmla="*/ 8 h 85"/>
                <a:gd name="T4" fmla="*/ 18 w 75"/>
                <a:gd name="T5" fmla="*/ 85 h 85"/>
                <a:gd name="T6" fmla="*/ 75 w 75"/>
                <a:gd name="T7" fmla="*/ 0 h 85"/>
              </a:gdLst>
              <a:ahLst/>
              <a:cxnLst>
                <a:cxn ang="0">
                  <a:pos x="T0" y="T1"/>
                </a:cxn>
                <a:cxn ang="0">
                  <a:pos x="T2" y="T3"/>
                </a:cxn>
                <a:cxn ang="0">
                  <a:pos x="T4" y="T5"/>
                </a:cxn>
                <a:cxn ang="0">
                  <a:pos x="T6" y="T7"/>
                </a:cxn>
              </a:cxnLst>
              <a:rect l="0" t="0" r="r" b="b"/>
              <a:pathLst>
                <a:path w="75" h="85">
                  <a:moveTo>
                    <a:pt x="75" y="0"/>
                  </a:moveTo>
                  <a:lnTo>
                    <a:pt x="0" y="8"/>
                  </a:lnTo>
                  <a:lnTo>
                    <a:pt x="18" y="85"/>
                  </a:lnTo>
                  <a:lnTo>
                    <a:pt x="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400">
              <a:extLst>
                <a:ext uri="{FF2B5EF4-FFF2-40B4-BE49-F238E27FC236}">
                  <a16:creationId xmlns:a16="http://schemas.microsoft.com/office/drawing/2014/main" id="{E6E9732D-7E85-4A0E-9437-C5B4A12739C0}"/>
                </a:ext>
              </a:extLst>
            </p:cNvPr>
            <p:cNvSpPr>
              <a:spLocks/>
            </p:cNvSpPr>
            <p:nvPr/>
          </p:nvSpPr>
          <p:spPr bwMode="auto">
            <a:xfrm flipH="1">
              <a:off x="1790197" y="2913598"/>
              <a:ext cx="230712" cy="91885"/>
            </a:xfrm>
            <a:custGeom>
              <a:avLst/>
              <a:gdLst>
                <a:gd name="T0" fmla="*/ 0 w 231"/>
                <a:gd name="T1" fmla="*/ 67 h 92"/>
                <a:gd name="T2" fmla="*/ 159 w 231"/>
                <a:gd name="T3" fmla="*/ 0 h 92"/>
                <a:gd name="T4" fmla="*/ 231 w 231"/>
                <a:gd name="T5" fmla="*/ 92 h 92"/>
                <a:gd name="T6" fmla="*/ 0 w 231"/>
                <a:gd name="T7" fmla="*/ 67 h 92"/>
              </a:gdLst>
              <a:ahLst/>
              <a:cxnLst>
                <a:cxn ang="0">
                  <a:pos x="T0" y="T1"/>
                </a:cxn>
                <a:cxn ang="0">
                  <a:pos x="T2" y="T3"/>
                </a:cxn>
                <a:cxn ang="0">
                  <a:pos x="T4" y="T5"/>
                </a:cxn>
                <a:cxn ang="0">
                  <a:pos x="T6" y="T7"/>
                </a:cxn>
              </a:cxnLst>
              <a:rect l="0" t="0" r="r" b="b"/>
              <a:pathLst>
                <a:path w="231" h="92">
                  <a:moveTo>
                    <a:pt x="0" y="67"/>
                  </a:moveTo>
                  <a:lnTo>
                    <a:pt x="159" y="0"/>
                  </a:lnTo>
                  <a:lnTo>
                    <a:pt x="231" y="92"/>
                  </a:lnTo>
                  <a:lnTo>
                    <a:pt x="0" y="67"/>
                  </a:lnTo>
                  <a:close/>
                </a:path>
              </a:pathLst>
            </a:custGeom>
            <a:solidFill>
              <a:srgbClr val="9D9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401">
              <a:extLst>
                <a:ext uri="{FF2B5EF4-FFF2-40B4-BE49-F238E27FC236}">
                  <a16:creationId xmlns:a16="http://schemas.microsoft.com/office/drawing/2014/main" id="{20AE7368-D222-477F-A86D-891BC08AD78B}"/>
                </a:ext>
              </a:extLst>
            </p:cNvPr>
            <p:cNvSpPr>
              <a:spLocks/>
            </p:cNvSpPr>
            <p:nvPr/>
          </p:nvSpPr>
          <p:spPr bwMode="auto">
            <a:xfrm flipH="1">
              <a:off x="1790197" y="2913598"/>
              <a:ext cx="230712" cy="91885"/>
            </a:xfrm>
            <a:custGeom>
              <a:avLst/>
              <a:gdLst>
                <a:gd name="T0" fmla="*/ 0 w 231"/>
                <a:gd name="T1" fmla="*/ 67 h 92"/>
                <a:gd name="T2" fmla="*/ 159 w 231"/>
                <a:gd name="T3" fmla="*/ 0 h 92"/>
                <a:gd name="T4" fmla="*/ 231 w 231"/>
                <a:gd name="T5" fmla="*/ 92 h 92"/>
                <a:gd name="T6" fmla="*/ 0 w 231"/>
                <a:gd name="T7" fmla="*/ 67 h 92"/>
              </a:gdLst>
              <a:ahLst/>
              <a:cxnLst>
                <a:cxn ang="0">
                  <a:pos x="T0" y="T1"/>
                </a:cxn>
                <a:cxn ang="0">
                  <a:pos x="T2" y="T3"/>
                </a:cxn>
                <a:cxn ang="0">
                  <a:pos x="T4" y="T5"/>
                </a:cxn>
                <a:cxn ang="0">
                  <a:pos x="T6" y="T7"/>
                </a:cxn>
              </a:cxnLst>
              <a:rect l="0" t="0" r="r" b="b"/>
              <a:pathLst>
                <a:path w="231" h="92">
                  <a:moveTo>
                    <a:pt x="0" y="67"/>
                  </a:moveTo>
                  <a:lnTo>
                    <a:pt x="159" y="0"/>
                  </a:lnTo>
                  <a:lnTo>
                    <a:pt x="231" y="92"/>
                  </a:lnTo>
                  <a:lnTo>
                    <a:pt x="0" y="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402">
              <a:extLst>
                <a:ext uri="{FF2B5EF4-FFF2-40B4-BE49-F238E27FC236}">
                  <a16:creationId xmlns:a16="http://schemas.microsoft.com/office/drawing/2014/main" id="{1C61EB31-4BA6-41AA-8BAD-B5CF1C3386A6}"/>
                </a:ext>
              </a:extLst>
            </p:cNvPr>
            <p:cNvSpPr>
              <a:spLocks/>
            </p:cNvSpPr>
            <p:nvPr/>
          </p:nvSpPr>
          <p:spPr bwMode="auto">
            <a:xfrm flipH="1">
              <a:off x="1790197" y="2980515"/>
              <a:ext cx="230712" cy="97878"/>
            </a:xfrm>
            <a:custGeom>
              <a:avLst/>
              <a:gdLst>
                <a:gd name="T0" fmla="*/ 0 w 231"/>
                <a:gd name="T1" fmla="*/ 0 h 98"/>
                <a:gd name="T2" fmla="*/ 62 w 231"/>
                <a:gd name="T3" fmla="*/ 98 h 98"/>
                <a:gd name="T4" fmla="*/ 231 w 231"/>
                <a:gd name="T5" fmla="*/ 25 h 98"/>
                <a:gd name="T6" fmla="*/ 0 w 231"/>
                <a:gd name="T7" fmla="*/ 0 h 98"/>
              </a:gdLst>
              <a:ahLst/>
              <a:cxnLst>
                <a:cxn ang="0">
                  <a:pos x="T0" y="T1"/>
                </a:cxn>
                <a:cxn ang="0">
                  <a:pos x="T2" y="T3"/>
                </a:cxn>
                <a:cxn ang="0">
                  <a:pos x="T4" y="T5"/>
                </a:cxn>
                <a:cxn ang="0">
                  <a:pos x="T6" y="T7"/>
                </a:cxn>
              </a:cxnLst>
              <a:rect l="0" t="0" r="r" b="b"/>
              <a:pathLst>
                <a:path w="231" h="98">
                  <a:moveTo>
                    <a:pt x="0" y="0"/>
                  </a:moveTo>
                  <a:lnTo>
                    <a:pt x="62" y="98"/>
                  </a:lnTo>
                  <a:lnTo>
                    <a:pt x="231" y="25"/>
                  </a:lnTo>
                  <a:lnTo>
                    <a:pt x="0" y="0"/>
                  </a:lnTo>
                  <a:close/>
                </a:path>
              </a:pathLst>
            </a:custGeom>
            <a:solidFill>
              <a:srgbClr val="7D75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403">
              <a:extLst>
                <a:ext uri="{FF2B5EF4-FFF2-40B4-BE49-F238E27FC236}">
                  <a16:creationId xmlns:a16="http://schemas.microsoft.com/office/drawing/2014/main" id="{6EC79EEF-4503-489B-87CE-61325462E0FF}"/>
                </a:ext>
              </a:extLst>
            </p:cNvPr>
            <p:cNvSpPr>
              <a:spLocks/>
            </p:cNvSpPr>
            <p:nvPr/>
          </p:nvSpPr>
          <p:spPr bwMode="auto">
            <a:xfrm flipH="1">
              <a:off x="1790197" y="2980515"/>
              <a:ext cx="230712" cy="97878"/>
            </a:xfrm>
            <a:custGeom>
              <a:avLst/>
              <a:gdLst>
                <a:gd name="T0" fmla="*/ 0 w 231"/>
                <a:gd name="T1" fmla="*/ 0 h 98"/>
                <a:gd name="T2" fmla="*/ 62 w 231"/>
                <a:gd name="T3" fmla="*/ 98 h 98"/>
                <a:gd name="T4" fmla="*/ 231 w 231"/>
                <a:gd name="T5" fmla="*/ 25 h 98"/>
                <a:gd name="T6" fmla="*/ 0 w 231"/>
                <a:gd name="T7" fmla="*/ 0 h 98"/>
              </a:gdLst>
              <a:ahLst/>
              <a:cxnLst>
                <a:cxn ang="0">
                  <a:pos x="T0" y="T1"/>
                </a:cxn>
                <a:cxn ang="0">
                  <a:pos x="T2" y="T3"/>
                </a:cxn>
                <a:cxn ang="0">
                  <a:pos x="T4" y="T5"/>
                </a:cxn>
                <a:cxn ang="0">
                  <a:pos x="T6" y="T7"/>
                </a:cxn>
              </a:cxnLst>
              <a:rect l="0" t="0" r="r" b="b"/>
              <a:pathLst>
                <a:path w="231" h="98">
                  <a:moveTo>
                    <a:pt x="0" y="0"/>
                  </a:moveTo>
                  <a:lnTo>
                    <a:pt x="62" y="98"/>
                  </a:lnTo>
                  <a:lnTo>
                    <a:pt x="231" y="2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404">
              <a:extLst>
                <a:ext uri="{FF2B5EF4-FFF2-40B4-BE49-F238E27FC236}">
                  <a16:creationId xmlns:a16="http://schemas.microsoft.com/office/drawing/2014/main" id="{06397A8F-2F85-41C6-AC36-2772018DF9D3}"/>
                </a:ext>
              </a:extLst>
            </p:cNvPr>
            <p:cNvSpPr>
              <a:spLocks/>
            </p:cNvSpPr>
            <p:nvPr/>
          </p:nvSpPr>
          <p:spPr bwMode="auto">
            <a:xfrm flipH="1">
              <a:off x="1772220" y="3005484"/>
              <a:ext cx="89888" cy="98877"/>
            </a:xfrm>
            <a:custGeom>
              <a:avLst/>
              <a:gdLst>
                <a:gd name="T0" fmla="*/ 0 w 90"/>
                <a:gd name="T1" fmla="*/ 99 h 99"/>
                <a:gd name="T2" fmla="*/ 72 w 90"/>
                <a:gd name="T3" fmla="*/ 0 h 99"/>
                <a:gd name="T4" fmla="*/ 90 w 90"/>
                <a:gd name="T5" fmla="*/ 77 h 99"/>
                <a:gd name="T6" fmla="*/ 0 w 90"/>
                <a:gd name="T7" fmla="*/ 99 h 99"/>
              </a:gdLst>
              <a:ahLst/>
              <a:cxnLst>
                <a:cxn ang="0">
                  <a:pos x="T0" y="T1"/>
                </a:cxn>
                <a:cxn ang="0">
                  <a:pos x="T2" y="T3"/>
                </a:cxn>
                <a:cxn ang="0">
                  <a:pos x="T4" y="T5"/>
                </a:cxn>
                <a:cxn ang="0">
                  <a:pos x="T6" y="T7"/>
                </a:cxn>
              </a:cxnLst>
              <a:rect l="0" t="0" r="r" b="b"/>
              <a:pathLst>
                <a:path w="90" h="99">
                  <a:moveTo>
                    <a:pt x="0" y="99"/>
                  </a:moveTo>
                  <a:lnTo>
                    <a:pt x="72" y="0"/>
                  </a:lnTo>
                  <a:lnTo>
                    <a:pt x="90" y="77"/>
                  </a:lnTo>
                  <a:lnTo>
                    <a:pt x="0" y="99"/>
                  </a:lnTo>
                  <a:close/>
                </a:path>
              </a:pathLst>
            </a:custGeom>
            <a:solidFill>
              <a:srgbClr val="5C4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405">
              <a:extLst>
                <a:ext uri="{FF2B5EF4-FFF2-40B4-BE49-F238E27FC236}">
                  <a16:creationId xmlns:a16="http://schemas.microsoft.com/office/drawing/2014/main" id="{90A62C73-9607-428F-9AC2-6D2A59464644}"/>
                </a:ext>
              </a:extLst>
            </p:cNvPr>
            <p:cNvSpPr>
              <a:spLocks/>
            </p:cNvSpPr>
            <p:nvPr/>
          </p:nvSpPr>
          <p:spPr bwMode="auto">
            <a:xfrm flipH="1">
              <a:off x="1772220" y="3005484"/>
              <a:ext cx="89888" cy="98877"/>
            </a:xfrm>
            <a:custGeom>
              <a:avLst/>
              <a:gdLst>
                <a:gd name="T0" fmla="*/ 0 w 90"/>
                <a:gd name="T1" fmla="*/ 99 h 99"/>
                <a:gd name="T2" fmla="*/ 72 w 90"/>
                <a:gd name="T3" fmla="*/ 0 h 99"/>
                <a:gd name="T4" fmla="*/ 90 w 90"/>
                <a:gd name="T5" fmla="*/ 77 h 99"/>
                <a:gd name="T6" fmla="*/ 0 w 90"/>
                <a:gd name="T7" fmla="*/ 99 h 99"/>
              </a:gdLst>
              <a:ahLst/>
              <a:cxnLst>
                <a:cxn ang="0">
                  <a:pos x="T0" y="T1"/>
                </a:cxn>
                <a:cxn ang="0">
                  <a:pos x="T2" y="T3"/>
                </a:cxn>
                <a:cxn ang="0">
                  <a:pos x="T4" y="T5"/>
                </a:cxn>
                <a:cxn ang="0">
                  <a:pos x="T6" y="T7"/>
                </a:cxn>
              </a:cxnLst>
              <a:rect l="0" t="0" r="r" b="b"/>
              <a:pathLst>
                <a:path w="90" h="99">
                  <a:moveTo>
                    <a:pt x="0" y="99"/>
                  </a:moveTo>
                  <a:lnTo>
                    <a:pt x="72" y="0"/>
                  </a:lnTo>
                  <a:lnTo>
                    <a:pt x="90" y="77"/>
                  </a:lnTo>
                  <a:lnTo>
                    <a:pt x="0" y="9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406">
              <a:extLst>
                <a:ext uri="{FF2B5EF4-FFF2-40B4-BE49-F238E27FC236}">
                  <a16:creationId xmlns:a16="http://schemas.microsoft.com/office/drawing/2014/main" id="{26C1C089-D887-44AF-A717-19C5B1373806}"/>
                </a:ext>
              </a:extLst>
            </p:cNvPr>
            <p:cNvSpPr>
              <a:spLocks/>
            </p:cNvSpPr>
            <p:nvPr/>
          </p:nvSpPr>
          <p:spPr bwMode="auto">
            <a:xfrm flipH="1">
              <a:off x="1790197" y="3005484"/>
              <a:ext cx="168789" cy="98877"/>
            </a:xfrm>
            <a:custGeom>
              <a:avLst/>
              <a:gdLst>
                <a:gd name="T0" fmla="*/ 0 w 169"/>
                <a:gd name="T1" fmla="*/ 73 h 99"/>
                <a:gd name="T2" fmla="*/ 97 w 169"/>
                <a:gd name="T3" fmla="*/ 99 h 99"/>
                <a:gd name="T4" fmla="*/ 169 w 169"/>
                <a:gd name="T5" fmla="*/ 0 h 99"/>
                <a:gd name="T6" fmla="*/ 9 w 169"/>
                <a:gd name="T7" fmla="*/ 69 h 99"/>
                <a:gd name="T8" fmla="*/ 0 w 169"/>
                <a:gd name="T9" fmla="*/ 73 h 99"/>
              </a:gdLst>
              <a:ahLst/>
              <a:cxnLst>
                <a:cxn ang="0">
                  <a:pos x="T0" y="T1"/>
                </a:cxn>
                <a:cxn ang="0">
                  <a:pos x="T2" y="T3"/>
                </a:cxn>
                <a:cxn ang="0">
                  <a:pos x="T4" y="T5"/>
                </a:cxn>
                <a:cxn ang="0">
                  <a:pos x="T6" y="T7"/>
                </a:cxn>
                <a:cxn ang="0">
                  <a:pos x="T8" y="T9"/>
                </a:cxn>
              </a:cxnLst>
              <a:rect l="0" t="0" r="r" b="b"/>
              <a:pathLst>
                <a:path w="169" h="99">
                  <a:moveTo>
                    <a:pt x="0" y="73"/>
                  </a:moveTo>
                  <a:lnTo>
                    <a:pt x="97" y="99"/>
                  </a:lnTo>
                  <a:lnTo>
                    <a:pt x="169" y="0"/>
                  </a:lnTo>
                  <a:lnTo>
                    <a:pt x="9" y="69"/>
                  </a:lnTo>
                  <a:lnTo>
                    <a:pt x="0" y="73"/>
                  </a:lnTo>
                  <a:close/>
                </a:path>
              </a:pathLst>
            </a:custGeom>
            <a:solidFill>
              <a:srgbClr val="5C4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407">
              <a:extLst>
                <a:ext uri="{FF2B5EF4-FFF2-40B4-BE49-F238E27FC236}">
                  <a16:creationId xmlns:a16="http://schemas.microsoft.com/office/drawing/2014/main" id="{48FF58F9-8949-436A-9B84-F7B14A90F9AD}"/>
                </a:ext>
              </a:extLst>
            </p:cNvPr>
            <p:cNvSpPr>
              <a:spLocks/>
            </p:cNvSpPr>
            <p:nvPr/>
          </p:nvSpPr>
          <p:spPr bwMode="auto">
            <a:xfrm flipH="1">
              <a:off x="1790197" y="3005484"/>
              <a:ext cx="168789" cy="98877"/>
            </a:xfrm>
            <a:custGeom>
              <a:avLst/>
              <a:gdLst>
                <a:gd name="T0" fmla="*/ 0 w 169"/>
                <a:gd name="T1" fmla="*/ 73 h 99"/>
                <a:gd name="T2" fmla="*/ 97 w 169"/>
                <a:gd name="T3" fmla="*/ 99 h 99"/>
                <a:gd name="T4" fmla="*/ 169 w 169"/>
                <a:gd name="T5" fmla="*/ 0 h 99"/>
                <a:gd name="T6" fmla="*/ 9 w 169"/>
                <a:gd name="T7" fmla="*/ 69 h 99"/>
                <a:gd name="T8" fmla="*/ 0 w 169"/>
                <a:gd name="T9" fmla="*/ 73 h 99"/>
              </a:gdLst>
              <a:ahLst/>
              <a:cxnLst>
                <a:cxn ang="0">
                  <a:pos x="T0" y="T1"/>
                </a:cxn>
                <a:cxn ang="0">
                  <a:pos x="T2" y="T3"/>
                </a:cxn>
                <a:cxn ang="0">
                  <a:pos x="T4" y="T5"/>
                </a:cxn>
                <a:cxn ang="0">
                  <a:pos x="T6" y="T7"/>
                </a:cxn>
                <a:cxn ang="0">
                  <a:pos x="T8" y="T9"/>
                </a:cxn>
              </a:cxnLst>
              <a:rect l="0" t="0" r="r" b="b"/>
              <a:pathLst>
                <a:path w="169" h="99">
                  <a:moveTo>
                    <a:pt x="0" y="73"/>
                  </a:moveTo>
                  <a:lnTo>
                    <a:pt x="97" y="99"/>
                  </a:lnTo>
                  <a:lnTo>
                    <a:pt x="169" y="0"/>
                  </a:lnTo>
                  <a:lnTo>
                    <a:pt x="9" y="69"/>
                  </a:lnTo>
                  <a:lnTo>
                    <a:pt x="0" y="7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408">
              <a:extLst>
                <a:ext uri="{FF2B5EF4-FFF2-40B4-BE49-F238E27FC236}">
                  <a16:creationId xmlns:a16="http://schemas.microsoft.com/office/drawing/2014/main" id="{8CBC60E8-5C89-47FC-A1F8-263C25540F54}"/>
                </a:ext>
              </a:extLst>
            </p:cNvPr>
            <p:cNvSpPr>
              <a:spLocks/>
            </p:cNvSpPr>
            <p:nvPr/>
          </p:nvSpPr>
          <p:spPr bwMode="auto">
            <a:xfrm flipH="1">
              <a:off x="1779211" y="3067406"/>
              <a:ext cx="288639" cy="216729"/>
            </a:xfrm>
            <a:custGeom>
              <a:avLst/>
              <a:gdLst>
                <a:gd name="T0" fmla="*/ 141 w 289"/>
                <a:gd name="T1" fmla="*/ 0 h 217"/>
                <a:gd name="T2" fmla="*/ 0 w 289"/>
                <a:gd name="T3" fmla="*/ 168 h 217"/>
                <a:gd name="T4" fmla="*/ 120 w 289"/>
                <a:gd name="T5" fmla="*/ 217 h 217"/>
                <a:gd name="T6" fmla="*/ 214 w 289"/>
                <a:gd name="T7" fmla="*/ 198 h 217"/>
                <a:gd name="T8" fmla="*/ 289 w 289"/>
                <a:gd name="T9" fmla="*/ 157 h 217"/>
                <a:gd name="T10" fmla="*/ 141 w 289"/>
                <a:gd name="T11" fmla="*/ 0 h 217"/>
              </a:gdLst>
              <a:ahLst/>
              <a:cxnLst>
                <a:cxn ang="0">
                  <a:pos x="T0" y="T1"/>
                </a:cxn>
                <a:cxn ang="0">
                  <a:pos x="T2" y="T3"/>
                </a:cxn>
                <a:cxn ang="0">
                  <a:pos x="T4" y="T5"/>
                </a:cxn>
                <a:cxn ang="0">
                  <a:pos x="T6" y="T7"/>
                </a:cxn>
                <a:cxn ang="0">
                  <a:pos x="T8" y="T9"/>
                </a:cxn>
                <a:cxn ang="0">
                  <a:pos x="T10" y="T11"/>
                </a:cxn>
              </a:cxnLst>
              <a:rect l="0" t="0" r="r" b="b"/>
              <a:pathLst>
                <a:path w="289" h="217">
                  <a:moveTo>
                    <a:pt x="141" y="0"/>
                  </a:moveTo>
                  <a:lnTo>
                    <a:pt x="0" y="168"/>
                  </a:lnTo>
                  <a:lnTo>
                    <a:pt x="120" y="217"/>
                  </a:lnTo>
                  <a:lnTo>
                    <a:pt x="214" y="198"/>
                  </a:lnTo>
                  <a:lnTo>
                    <a:pt x="289" y="157"/>
                  </a:lnTo>
                  <a:lnTo>
                    <a:pt x="141" y="0"/>
                  </a:lnTo>
                  <a:close/>
                </a:path>
              </a:pathLst>
            </a:custGeom>
            <a:solidFill>
              <a:srgbClr val="737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409">
              <a:extLst>
                <a:ext uri="{FF2B5EF4-FFF2-40B4-BE49-F238E27FC236}">
                  <a16:creationId xmlns:a16="http://schemas.microsoft.com/office/drawing/2014/main" id="{326B1908-8D97-450C-8A77-828C6CBAEB2B}"/>
                </a:ext>
              </a:extLst>
            </p:cNvPr>
            <p:cNvSpPr>
              <a:spLocks/>
            </p:cNvSpPr>
            <p:nvPr/>
          </p:nvSpPr>
          <p:spPr bwMode="auto">
            <a:xfrm flipH="1">
              <a:off x="1779211" y="3067406"/>
              <a:ext cx="288639" cy="216729"/>
            </a:xfrm>
            <a:custGeom>
              <a:avLst/>
              <a:gdLst>
                <a:gd name="T0" fmla="*/ 141 w 289"/>
                <a:gd name="T1" fmla="*/ 0 h 217"/>
                <a:gd name="T2" fmla="*/ 0 w 289"/>
                <a:gd name="T3" fmla="*/ 168 h 217"/>
                <a:gd name="T4" fmla="*/ 120 w 289"/>
                <a:gd name="T5" fmla="*/ 217 h 217"/>
                <a:gd name="T6" fmla="*/ 214 w 289"/>
                <a:gd name="T7" fmla="*/ 198 h 217"/>
                <a:gd name="T8" fmla="*/ 289 w 289"/>
                <a:gd name="T9" fmla="*/ 157 h 217"/>
                <a:gd name="T10" fmla="*/ 141 w 289"/>
                <a:gd name="T11" fmla="*/ 0 h 217"/>
              </a:gdLst>
              <a:ahLst/>
              <a:cxnLst>
                <a:cxn ang="0">
                  <a:pos x="T0" y="T1"/>
                </a:cxn>
                <a:cxn ang="0">
                  <a:pos x="T2" y="T3"/>
                </a:cxn>
                <a:cxn ang="0">
                  <a:pos x="T4" y="T5"/>
                </a:cxn>
                <a:cxn ang="0">
                  <a:pos x="T6" y="T7"/>
                </a:cxn>
                <a:cxn ang="0">
                  <a:pos x="T8" y="T9"/>
                </a:cxn>
                <a:cxn ang="0">
                  <a:pos x="T10" y="T11"/>
                </a:cxn>
              </a:cxnLst>
              <a:rect l="0" t="0" r="r" b="b"/>
              <a:pathLst>
                <a:path w="289" h="217">
                  <a:moveTo>
                    <a:pt x="141" y="0"/>
                  </a:moveTo>
                  <a:lnTo>
                    <a:pt x="0" y="168"/>
                  </a:lnTo>
                  <a:lnTo>
                    <a:pt x="120" y="217"/>
                  </a:lnTo>
                  <a:lnTo>
                    <a:pt x="214" y="198"/>
                  </a:lnTo>
                  <a:lnTo>
                    <a:pt x="289" y="157"/>
                  </a:lnTo>
                  <a:lnTo>
                    <a:pt x="14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410">
              <a:extLst>
                <a:ext uri="{FF2B5EF4-FFF2-40B4-BE49-F238E27FC236}">
                  <a16:creationId xmlns:a16="http://schemas.microsoft.com/office/drawing/2014/main" id="{743A9CE7-4120-46E4-9F1A-5F9235300E08}"/>
                </a:ext>
              </a:extLst>
            </p:cNvPr>
            <p:cNvSpPr>
              <a:spLocks/>
            </p:cNvSpPr>
            <p:nvPr/>
          </p:nvSpPr>
          <p:spPr bwMode="auto">
            <a:xfrm flipH="1">
              <a:off x="1927026" y="3067406"/>
              <a:ext cx="140824" cy="216729"/>
            </a:xfrm>
            <a:custGeom>
              <a:avLst/>
              <a:gdLst>
                <a:gd name="T0" fmla="*/ 0 w 141"/>
                <a:gd name="T1" fmla="*/ 168 h 217"/>
                <a:gd name="T2" fmla="*/ 120 w 141"/>
                <a:gd name="T3" fmla="*/ 217 h 217"/>
                <a:gd name="T4" fmla="*/ 141 w 141"/>
                <a:gd name="T5" fmla="*/ 0 h 217"/>
                <a:gd name="T6" fmla="*/ 0 w 141"/>
                <a:gd name="T7" fmla="*/ 168 h 217"/>
              </a:gdLst>
              <a:ahLst/>
              <a:cxnLst>
                <a:cxn ang="0">
                  <a:pos x="T0" y="T1"/>
                </a:cxn>
                <a:cxn ang="0">
                  <a:pos x="T2" y="T3"/>
                </a:cxn>
                <a:cxn ang="0">
                  <a:pos x="T4" y="T5"/>
                </a:cxn>
                <a:cxn ang="0">
                  <a:pos x="T6" y="T7"/>
                </a:cxn>
              </a:cxnLst>
              <a:rect l="0" t="0" r="r" b="b"/>
              <a:pathLst>
                <a:path w="141" h="217">
                  <a:moveTo>
                    <a:pt x="0" y="168"/>
                  </a:moveTo>
                  <a:lnTo>
                    <a:pt x="120" y="217"/>
                  </a:lnTo>
                  <a:lnTo>
                    <a:pt x="141" y="0"/>
                  </a:lnTo>
                  <a:lnTo>
                    <a:pt x="0" y="168"/>
                  </a:lnTo>
                  <a:close/>
                </a:path>
              </a:pathLst>
            </a:custGeom>
            <a:solidFill>
              <a:srgbClr val="ACAC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411">
              <a:extLst>
                <a:ext uri="{FF2B5EF4-FFF2-40B4-BE49-F238E27FC236}">
                  <a16:creationId xmlns:a16="http://schemas.microsoft.com/office/drawing/2014/main" id="{334B0407-4ED1-437C-A6F2-B9DAD3B58D7E}"/>
                </a:ext>
              </a:extLst>
            </p:cNvPr>
            <p:cNvSpPr>
              <a:spLocks/>
            </p:cNvSpPr>
            <p:nvPr/>
          </p:nvSpPr>
          <p:spPr bwMode="auto">
            <a:xfrm flipH="1">
              <a:off x="1927026" y="3067406"/>
              <a:ext cx="140824" cy="216729"/>
            </a:xfrm>
            <a:custGeom>
              <a:avLst/>
              <a:gdLst>
                <a:gd name="T0" fmla="*/ 0 w 141"/>
                <a:gd name="T1" fmla="*/ 168 h 217"/>
                <a:gd name="T2" fmla="*/ 120 w 141"/>
                <a:gd name="T3" fmla="*/ 217 h 217"/>
                <a:gd name="T4" fmla="*/ 141 w 141"/>
                <a:gd name="T5" fmla="*/ 0 h 217"/>
                <a:gd name="T6" fmla="*/ 0 w 141"/>
                <a:gd name="T7" fmla="*/ 168 h 217"/>
              </a:gdLst>
              <a:ahLst/>
              <a:cxnLst>
                <a:cxn ang="0">
                  <a:pos x="T0" y="T1"/>
                </a:cxn>
                <a:cxn ang="0">
                  <a:pos x="T2" y="T3"/>
                </a:cxn>
                <a:cxn ang="0">
                  <a:pos x="T4" y="T5"/>
                </a:cxn>
                <a:cxn ang="0">
                  <a:pos x="T6" y="T7"/>
                </a:cxn>
              </a:cxnLst>
              <a:rect l="0" t="0" r="r" b="b"/>
              <a:pathLst>
                <a:path w="141" h="217">
                  <a:moveTo>
                    <a:pt x="0" y="168"/>
                  </a:moveTo>
                  <a:lnTo>
                    <a:pt x="120" y="217"/>
                  </a:lnTo>
                  <a:lnTo>
                    <a:pt x="141" y="0"/>
                  </a:lnTo>
                  <a:lnTo>
                    <a:pt x="0" y="1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412">
              <a:extLst>
                <a:ext uri="{FF2B5EF4-FFF2-40B4-BE49-F238E27FC236}">
                  <a16:creationId xmlns:a16="http://schemas.microsoft.com/office/drawing/2014/main" id="{7E7E1B16-E72F-40A7-A9BB-10915277650E}"/>
                </a:ext>
              </a:extLst>
            </p:cNvPr>
            <p:cNvSpPr>
              <a:spLocks/>
            </p:cNvSpPr>
            <p:nvPr/>
          </p:nvSpPr>
          <p:spPr bwMode="auto">
            <a:xfrm flipH="1">
              <a:off x="1779211" y="3158293"/>
              <a:ext cx="104869" cy="106867"/>
            </a:xfrm>
            <a:custGeom>
              <a:avLst/>
              <a:gdLst>
                <a:gd name="T0" fmla="*/ 43 w 105"/>
                <a:gd name="T1" fmla="*/ 0 h 107"/>
                <a:gd name="T2" fmla="*/ 24 w 105"/>
                <a:gd name="T3" fmla="*/ 21 h 107"/>
                <a:gd name="T4" fmla="*/ 0 w 105"/>
                <a:gd name="T5" fmla="*/ 25 h 107"/>
                <a:gd name="T6" fmla="*/ 30 w 105"/>
                <a:gd name="T7" fmla="*/ 107 h 107"/>
                <a:gd name="T8" fmla="*/ 105 w 105"/>
                <a:gd name="T9" fmla="*/ 66 h 107"/>
                <a:gd name="T10" fmla="*/ 43 w 105"/>
                <a:gd name="T11" fmla="*/ 0 h 107"/>
              </a:gdLst>
              <a:ahLst/>
              <a:cxnLst>
                <a:cxn ang="0">
                  <a:pos x="T0" y="T1"/>
                </a:cxn>
                <a:cxn ang="0">
                  <a:pos x="T2" y="T3"/>
                </a:cxn>
                <a:cxn ang="0">
                  <a:pos x="T4" y="T5"/>
                </a:cxn>
                <a:cxn ang="0">
                  <a:pos x="T6" y="T7"/>
                </a:cxn>
                <a:cxn ang="0">
                  <a:pos x="T8" y="T9"/>
                </a:cxn>
                <a:cxn ang="0">
                  <a:pos x="T10" y="T11"/>
                </a:cxn>
              </a:cxnLst>
              <a:rect l="0" t="0" r="r" b="b"/>
              <a:pathLst>
                <a:path w="105" h="107">
                  <a:moveTo>
                    <a:pt x="43" y="0"/>
                  </a:moveTo>
                  <a:lnTo>
                    <a:pt x="24" y="21"/>
                  </a:lnTo>
                  <a:lnTo>
                    <a:pt x="0" y="25"/>
                  </a:lnTo>
                  <a:lnTo>
                    <a:pt x="30" y="107"/>
                  </a:lnTo>
                  <a:lnTo>
                    <a:pt x="105" y="66"/>
                  </a:lnTo>
                  <a:lnTo>
                    <a:pt x="43" y="0"/>
                  </a:lnTo>
                  <a:close/>
                </a:path>
              </a:pathLst>
            </a:custGeom>
            <a:solidFill>
              <a:srgbClr val="5A58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413">
              <a:extLst>
                <a:ext uri="{FF2B5EF4-FFF2-40B4-BE49-F238E27FC236}">
                  <a16:creationId xmlns:a16="http://schemas.microsoft.com/office/drawing/2014/main" id="{FEB3FDB7-B164-411F-A574-063252177E9F}"/>
                </a:ext>
              </a:extLst>
            </p:cNvPr>
            <p:cNvSpPr>
              <a:spLocks/>
            </p:cNvSpPr>
            <p:nvPr/>
          </p:nvSpPr>
          <p:spPr bwMode="auto">
            <a:xfrm flipH="1">
              <a:off x="1779211" y="3158293"/>
              <a:ext cx="104869" cy="106867"/>
            </a:xfrm>
            <a:custGeom>
              <a:avLst/>
              <a:gdLst>
                <a:gd name="T0" fmla="*/ 43 w 105"/>
                <a:gd name="T1" fmla="*/ 0 h 107"/>
                <a:gd name="T2" fmla="*/ 24 w 105"/>
                <a:gd name="T3" fmla="*/ 21 h 107"/>
                <a:gd name="T4" fmla="*/ 0 w 105"/>
                <a:gd name="T5" fmla="*/ 25 h 107"/>
                <a:gd name="T6" fmla="*/ 30 w 105"/>
                <a:gd name="T7" fmla="*/ 107 h 107"/>
                <a:gd name="T8" fmla="*/ 105 w 105"/>
                <a:gd name="T9" fmla="*/ 66 h 107"/>
                <a:gd name="T10" fmla="*/ 43 w 105"/>
                <a:gd name="T11" fmla="*/ 0 h 107"/>
              </a:gdLst>
              <a:ahLst/>
              <a:cxnLst>
                <a:cxn ang="0">
                  <a:pos x="T0" y="T1"/>
                </a:cxn>
                <a:cxn ang="0">
                  <a:pos x="T2" y="T3"/>
                </a:cxn>
                <a:cxn ang="0">
                  <a:pos x="T4" y="T5"/>
                </a:cxn>
                <a:cxn ang="0">
                  <a:pos x="T6" y="T7"/>
                </a:cxn>
                <a:cxn ang="0">
                  <a:pos x="T8" y="T9"/>
                </a:cxn>
                <a:cxn ang="0">
                  <a:pos x="T10" y="T11"/>
                </a:cxn>
              </a:cxnLst>
              <a:rect l="0" t="0" r="r" b="b"/>
              <a:pathLst>
                <a:path w="105" h="107">
                  <a:moveTo>
                    <a:pt x="43" y="0"/>
                  </a:moveTo>
                  <a:lnTo>
                    <a:pt x="24" y="21"/>
                  </a:lnTo>
                  <a:lnTo>
                    <a:pt x="0" y="25"/>
                  </a:lnTo>
                  <a:lnTo>
                    <a:pt x="30" y="107"/>
                  </a:lnTo>
                  <a:lnTo>
                    <a:pt x="105" y="66"/>
                  </a:lnTo>
                  <a:lnTo>
                    <a:pt x="4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414">
              <a:extLst>
                <a:ext uri="{FF2B5EF4-FFF2-40B4-BE49-F238E27FC236}">
                  <a16:creationId xmlns:a16="http://schemas.microsoft.com/office/drawing/2014/main" id="{5C0CCB50-F683-4D36-BA69-6F4CF9167709}"/>
                </a:ext>
              </a:extLst>
            </p:cNvPr>
            <p:cNvSpPr>
              <a:spLocks/>
            </p:cNvSpPr>
            <p:nvPr/>
          </p:nvSpPr>
          <p:spPr bwMode="auto">
            <a:xfrm flipH="1">
              <a:off x="1779211" y="3224210"/>
              <a:ext cx="288639" cy="83895"/>
            </a:xfrm>
            <a:custGeom>
              <a:avLst/>
              <a:gdLst>
                <a:gd name="T0" fmla="*/ 0 w 289"/>
                <a:gd name="T1" fmla="*/ 11 h 84"/>
                <a:gd name="T2" fmla="*/ 120 w 289"/>
                <a:gd name="T3" fmla="*/ 60 h 84"/>
                <a:gd name="T4" fmla="*/ 214 w 289"/>
                <a:gd name="T5" fmla="*/ 41 h 84"/>
                <a:gd name="T6" fmla="*/ 289 w 289"/>
                <a:gd name="T7" fmla="*/ 0 h 84"/>
                <a:gd name="T8" fmla="*/ 223 w 289"/>
                <a:gd name="T9" fmla="*/ 67 h 84"/>
                <a:gd name="T10" fmla="*/ 129 w 289"/>
                <a:gd name="T11" fmla="*/ 84 h 84"/>
                <a:gd name="T12" fmla="*/ 50 w 289"/>
                <a:gd name="T13" fmla="*/ 50 h 84"/>
                <a:gd name="T14" fmla="*/ 0 w 289"/>
                <a:gd name="T15" fmla="*/ 11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84">
                  <a:moveTo>
                    <a:pt x="0" y="11"/>
                  </a:moveTo>
                  <a:lnTo>
                    <a:pt x="120" y="60"/>
                  </a:lnTo>
                  <a:lnTo>
                    <a:pt x="214" y="41"/>
                  </a:lnTo>
                  <a:lnTo>
                    <a:pt x="289" y="0"/>
                  </a:lnTo>
                  <a:lnTo>
                    <a:pt x="223" y="67"/>
                  </a:lnTo>
                  <a:lnTo>
                    <a:pt x="129" y="84"/>
                  </a:lnTo>
                  <a:lnTo>
                    <a:pt x="50" y="50"/>
                  </a:lnTo>
                  <a:lnTo>
                    <a:pt x="0" y="11"/>
                  </a:lnTo>
                  <a:close/>
                </a:path>
              </a:pathLst>
            </a:custGeom>
            <a:solidFill>
              <a:srgbClr val="5959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415">
              <a:extLst>
                <a:ext uri="{FF2B5EF4-FFF2-40B4-BE49-F238E27FC236}">
                  <a16:creationId xmlns:a16="http://schemas.microsoft.com/office/drawing/2014/main" id="{86D0375C-C5A0-4A2B-8B65-4F8909CACF7A}"/>
                </a:ext>
              </a:extLst>
            </p:cNvPr>
            <p:cNvSpPr>
              <a:spLocks/>
            </p:cNvSpPr>
            <p:nvPr/>
          </p:nvSpPr>
          <p:spPr bwMode="auto">
            <a:xfrm flipH="1">
              <a:off x="1779211" y="3224210"/>
              <a:ext cx="288639" cy="83895"/>
            </a:xfrm>
            <a:custGeom>
              <a:avLst/>
              <a:gdLst>
                <a:gd name="T0" fmla="*/ 0 w 289"/>
                <a:gd name="T1" fmla="*/ 11 h 84"/>
                <a:gd name="T2" fmla="*/ 120 w 289"/>
                <a:gd name="T3" fmla="*/ 60 h 84"/>
                <a:gd name="T4" fmla="*/ 214 w 289"/>
                <a:gd name="T5" fmla="*/ 41 h 84"/>
                <a:gd name="T6" fmla="*/ 289 w 289"/>
                <a:gd name="T7" fmla="*/ 0 h 84"/>
                <a:gd name="T8" fmla="*/ 223 w 289"/>
                <a:gd name="T9" fmla="*/ 67 h 84"/>
                <a:gd name="T10" fmla="*/ 129 w 289"/>
                <a:gd name="T11" fmla="*/ 84 h 84"/>
                <a:gd name="T12" fmla="*/ 50 w 289"/>
                <a:gd name="T13" fmla="*/ 50 h 84"/>
                <a:gd name="T14" fmla="*/ 0 w 289"/>
                <a:gd name="T15" fmla="*/ 11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84">
                  <a:moveTo>
                    <a:pt x="0" y="11"/>
                  </a:moveTo>
                  <a:lnTo>
                    <a:pt x="120" y="60"/>
                  </a:lnTo>
                  <a:lnTo>
                    <a:pt x="214" y="41"/>
                  </a:lnTo>
                  <a:lnTo>
                    <a:pt x="289" y="0"/>
                  </a:lnTo>
                  <a:lnTo>
                    <a:pt x="223" y="67"/>
                  </a:lnTo>
                  <a:lnTo>
                    <a:pt x="129" y="84"/>
                  </a:lnTo>
                  <a:lnTo>
                    <a:pt x="50" y="50"/>
                  </a:lnTo>
                  <a:lnTo>
                    <a:pt x="0" y="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416">
              <a:extLst>
                <a:ext uri="{FF2B5EF4-FFF2-40B4-BE49-F238E27FC236}">
                  <a16:creationId xmlns:a16="http://schemas.microsoft.com/office/drawing/2014/main" id="{E0586CFF-D21F-4A36-83FF-410E8D324838}"/>
                </a:ext>
              </a:extLst>
            </p:cNvPr>
            <p:cNvSpPr>
              <a:spLocks/>
            </p:cNvSpPr>
            <p:nvPr/>
          </p:nvSpPr>
          <p:spPr bwMode="auto">
            <a:xfrm flipH="1">
              <a:off x="1804180" y="2984510"/>
              <a:ext cx="248689" cy="186767"/>
            </a:xfrm>
            <a:custGeom>
              <a:avLst/>
              <a:gdLst>
                <a:gd name="T0" fmla="*/ 122 w 249"/>
                <a:gd name="T1" fmla="*/ 0 h 187"/>
                <a:gd name="T2" fmla="*/ 0 w 249"/>
                <a:gd name="T3" fmla="*/ 144 h 187"/>
                <a:gd name="T4" fmla="*/ 103 w 249"/>
                <a:gd name="T5" fmla="*/ 187 h 187"/>
                <a:gd name="T6" fmla="*/ 186 w 249"/>
                <a:gd name="T7" fmla="*/ 171 h 187"/>
                <a:gd name="T8" fmla="*/ 249 w 249"/>
                <a:gd name="T9" fmla="*/ 135 h 187"/>
                <a:gd name="T10" fmla="*/ 122 w 249"/>
                <a:gd name="T11" fmla="*/ 0 h 187"/>
              </a:gdLst>
              <a:ahLst/>
              <a:cxnLst>
                <a:cxn ang="0">
                  <a:pos x="T0" y="T1"/>
                </a:cxn>
                <a:cxn ang="0">
                  <a:pos x="T2" y="T3"/>
                </a:cxn>
                <a:cxn ang="0">
                  <a:pos x="T4" y="T5"/>
                </a:cxn>
                <a:cxn ang="0">
                  <a:pos x="T6" y="T7"/>
                </a:cxn>
                <a:cxn ang="0">
                  <a:pos x="T8" y="T9"/>
                </a:cxn>
                <a:cxn ang="0">
                  <a:pos x="T10" y="T11"/>
                </a:cxn>
              </a:cxnLst>
              <a:rect l="0" t="0" r="r" b="b"/>
              <a:pathLst>
                <a:path w="249" h="187">
                  <a:moveTo>
                    <a:pt x="122" y="0"/>
                  </a:moveTo>
                  <a:lnTo>
                    <a:pt x="0" y="144"/>
                  </a:lnTo>
                  <a:lnTo>
                    <a:pt x="103" y="187"/>
                  </a:lnTo>
                  <a:lnTo>
                    <a:pt x="186" y="171"/>
                  </a:lnTo>
                  <a:lnTo>
                    <a:pt x="249" y="135"/>
                  </a:lnTo>
                  <a:lnTo>
                    <a:pt x="122" y="0"/>
                  </a:lnTo>
                  <a:close/>
                </a:path>
              </a:pathLst>
            </a:custGeom>
            <a:solidFill>
              <a:srgbClr val="737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417">
              <a:extLst>
                <a:ext uri="{FF2B5EF4-FFF2-40B4-BE49-F238E27FC236}">
                  <a16:creationId xmlns:a16="http://schemas.microsoft.com/office/drawing/2014/main" id="{E3EA0B05-F694-4E9A-A28A-73D2F952657C}"/>
                </a:ext>
              </a:extLst>
            </p:cNvPr>
            <p:cNvSpPr>
              <a:spLocks/>
            </p:cNvSpPr>
            <p:nvPr/>
          </p:nvSpPr>
          <p:spPr bwMode="auto">
            <a:xfrm flipH="1">
              <a:off x="1804180" y="2984510"/>
              <a:ext cx="248689" cy="186767"/>
            </a:xfrm>
            <a:custGeom>
              <a:avLst/>
              <a:gdLst>
                <a:gd name="T0" fmla="*/ 122 w 249"/>
                <a:gd name="T1" fmla="*/ 0 h 187"/>
                <a:gd name="T2" fmla="*/ 0 w 249"/>
                <a:gd name="T3" fmla="*/ 144 h 187"/>
                <a:gd name="T4" fmla="*/ 103 w 249"/>
                <a:gd name="T5" fmla="*/ 187 h 187"/>
                <a:gd name="T6" fmla="*/ 186 w 249"/>
                <a:gd name="T7" fmla="*/ 171 h 187"/>
                <a:gd name="T8" fmla="*/ 249 w 249"/>
                <a:gd name="T9" fmla="*/ 135 h 187"/>
                <a:gd name="T10" fmla="*/ 122 w 249"/>
                <a:gd name="T11" fmla="*/ 0 h 187"/>
              </a:gdLst>
              <a:ahLst/>
              <a:cxnLst>
                <a:cxn ang="0">
                  <a:pos x="T0" y="T1"/>
                </a:cxn>
                <a:cxn ang="0">
                  <a:pos x="T2" y="T3"/>
                </a:cxn>
                <a:cxn ang="0">
                  <a:pos x="T4" y="T5"/>
                </a:cxn>
                <a:cxn ang="0">
                  <a:pos x="T6" y="T7"/>
                </a:cxn>
                <a:cxn ang="0">
                  <a:pos x="T8" y="T9"/>
                </a:cxn>
                <a:cxn ang="0">
                  <a:pos x="T10" y="T11"/>
                </a:cxn>
              </a:cxnLst>
              <a:rect l="0" t="0" r="r" b="b"/>
              <a:pathLst>
                <a:path w="249" h="187">
                  <a:moveTo>
                    <a:pt x="122" y="0"/>
                  </a:moveTo>
                  <a:lnTo>
                    <a:pt x="0" y="144"/>
                  </a:lnTo>
                  <a:lnTo>
                    <a:pt x="103" y="187"/>
                  </a:lnTo>
                  <a:lnTo>
                    <a:pt x="186" y="171"/>
                  </a:lnTo>
                  <a:lnTo>
                    <a:pt x="249" y="135"/>
                  </a:lnTo>
                  <a:lnTo>
                    <a:pt x="1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418">
              <a:extLst>
                <a:ext uri="{FF2B5EF4-FFF2-40B4-BE49-F238E27FC236}">
                  <a16:creationId xmlns:a16="http://schemas.microsoft.com/office/drawing/2014/main" id="{4A30C4D3-3EF7-45DA-A6CB-E792EF6B0EC4}"/>
                </a:ext>
              </a:extLst>
            </p:cNvPr>
            <p:cNvSpPr>
              <a:spLocks/>
            </p:cNvSpPr>
            <p:nvPr/>
          </p:nvSpPr>
          <p:spPr bwMode="auto">
            <a:xfrm flipH="1">
              <a:off x="1931021" y="2984510"/>
              <a:ext cx="121848" cy="186767"/>
            </a:xfrm>
            <a:custGeom>
              <a:avLst/>
              <a:gdLst>
                <a:gd name="T0" fmla="*/ 0 w 122"/>
                <a:gd name="T1" fmla="*/ 144 h 187"/>
                <a:gd name="T2" fmla="*/ 103 w 122"/>
                <a:gd name="T3" fmla="*/ 187 h 187"/>
                <a:gd name="T4" fmla="*/ 122 w 122"/>
                <a:gd name="T5" fmla="*/ 0 h 187"/>
                <a:gd name="T6" fmla="*/ 0 w 122"/>
                <a:gd name="T7" fmla="*/ 144 h 187"/>
              </a:gdLst>
              <a:ahLst/>
              <a:cxnLst>
                <a:cxn ang="0">
                  <a:pos x="T0" y="T1"/>
                </a:cxn>
                <a:cxn ang="0">
                  <a:pos x="T2" y="T3"/>
                </a:cxn>
                <a:cxn ang="0">
                  <a:pos x="T4" y="T5"/>
                </a:cxn>
                <a:cxn ang="0">
                  <a:pos x="T6" y="T7"/>
                </a:cxn>
              </a:cxnLst>
              <a:rect l="0" t="0" r="r" b="b"/>
              <a:pathLst>
                <a:path w="122" h="187">
                  <a:moveTo>
                    <a:pt x="0" y="144"/>
                  </a:moveTo>
                  <a:lnTo>
                    <a:pt x="103" y="187"/>
                  </a:lnTo>
                  <a:lnTo>
                    <a:pt x="122" y="0"/>
                  </a:lnTo>
                  <a:lnTo>
                    <a:pt x="0" y="144"/>
                  </a:lnTo>
                  <a:close/>
                </a:path>
              </a:pathLst>
            </a:custGeom>
            <a:solidFill>
              <a:srgbClr val="ACAC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419">
              <a:extLst>
                <a:ext uri="{FF2B5EF4-FFF2-40B4-BE49-F238E27FC236}">
                  <a16:creationId xmlns:a16="http://schemas.microsoft.com/office/drawing/2014/main" id="{EFDF0F52-3C9D-413D-B028-7DDD7746A6D9}"/>
                </a:ext>
              </a:extLst>
            </p:cNvPr>
            <p:cNvSpPr>
              <a:spLocks/>
            </p:cNvSpPr>
            <p:nvPr/>
          </p:nvSpPr>
          <p:spPr bwMode="auto">
            <a:xfrm flipH="1">
              <a:off x="1931021" y="2984510"/>
              <a:ext cx="121848" cy="186767"/>
            </a:xfrm>
            <a:custGeom>
              <a:avLst/>
              <a:gdLst>
                <a:gd name="T0" fmla="*/ 0 w 122"/>
                <a:gd name="T1" fmla="*/ 144 h 187"/>
                <a:gd name="T2" fmla="*/ 103 w 122"/>
                <a:gd name="T3" fmla="*/ 187 h 187"/>
                <a:gd name="T4" fmla="*/ 122 w 122"/>
                <a:gd name="T5" fmla="*/ 0 h 187"/>
                <a:gd name="T6" fmla="*/ 0 w 122"/>
                <a:gd name="T7" fmla="*/ 144 h 187"/>
              </a:gdLst>
              <a:ahLst/>
              <a:cxnLst>
                <a:cxn ang="0">
                  <a:pos x="T0" y="T1"/>
                </a:cxn>
                <a:cxn ang="0">
                  <a:pos x="T2" y="T3"/>
                </a:cxn>
                <a:cxn ang="0">
                  <a:pos x="T4" y="T5"/>
                </a:cxn>
                <a:cxn ang="0">
                  <a:pos x="T6" y="T7"/>
                </a:cxn>
              </a:cxnLst>
              <a:rect l="0" t="0" r="r" b="b"/>
              <a:pathLst>
                <a:path w="122" h="187">
                  <a:moveTo>
                    <a:pt x="0" y="144"/>
                  </a:moveTo>
                  <a:lnTo>
                    <a:pt x="103" y="187"/>
                  </a:lnTo>
                  <a:lnTo>
                    <a:pt x="122" y="0"/>
                  </a:lnTo>
                  <a:lnTo>
                    <a:pt x="0"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420">
              <a:extLst>
                <a:ext uri="{FF2B5EF4-FFF2-40B4-BE49-F238E27FC236}">
                  <a16:creationId xmlns:a16="http://schemas.microsoft.com/office/drawing/2014/main" id="{353BE49A-AB41-4396-8916-BD417F9B9C24}"/>
                </a:ext>
              </a:extLst>
            </p:cNvPr>
            <p:cNvSpPr>
              <a:spLocks/>
            </p:cNvSpPr>
            <p:nvPr/>
          </p:nvSpPr>
          <p:spPr bwMode="auto">
            <a:xfrm flipH="1">
              <a:off x="1804180" y="3052425"/>
              <a:ext cx="98877" cy="102872"/>
            </a:xfrm>
            <a:custGeom>
              <a:avLst/>
              <a:gdLst>
                <a:gd name="T0" fmla="*/ 36 w 99"/>
                <a:gd name="T1" fmla="*/ 0 h 103"/>
                <a:gd name="T2" fmla="*/ 26 w 99"/>
                <a:gd name="T3" fmla="*/ 1 h 103"/>
                <a:gd name="T4" fmla="*/ 0 w 99"/>
                <a:gd name="T5" fmla="*/ 7 h 103"/>
                <a:gd name="T6" fmla="*/ 36 w 99"/>
                <a:gd name="T7" fmla="*/ 103 h 103"/>
                <a:gd name="T8" fmla="*/ 99 w 99"/>
                <a:gd name="T9" fmla="*/ 67 h 103"/>
                <a:gd name="T10" fmla="*/ 77 w 99"/>
                <a:gd name="T11" fmla="*/ 45 h 103"/>
                <a:gd name="T12" fmla="*/ 60 w 99"/>
                <a:gd name="T13" fmla="*/ 26 h 103"/>
                <a:gd name="T14" fmla="*/ 36 w 99"/>
                <a:gd name="T15" fmla="*/ 0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103">
                  <a:moveTo>
                    <a:pt x="36" y="0"/>
                  </a:moveTo>
                  <a:lnTo>
                    <a:pt x="26" y="1"/>
                  </a:lnTo>
                  <a:lnTo>
                    <a:pt x="0" y="7"/>
                  </a:lnTo>
                  <a:lnTo>
                    <a:pt x="36" y="103"/>
                  </a:lnTo>
                  <a:lnTo>
                    <a:pt x="99" y="67"/>
                  </a:lnTo>
                  <a:lnTo>
                    <a:pt x="77" y="45"/>
                  </a:lnTo>
                  <a:lnTo>
                    <a:pt x="60" y="26"/>
                  </a:lnTo>
                  <a:lnTo>
                    <a:pt x="36" y="0"/>
                  </a:lnTo>
                  <a:close/>
                </a:path>
              </a:pathLst>
            </a:custGeom>
            <a:solidFill>
              <a:srgbClr val="626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421">
              <a:extLst>
                <a:ext uri="{FF2B5EF4-FFF2-40B4-BE49-F238E27FC236}">
                  <a16:creationId xmlns:a16="http://schemas.microsoft.com/office/drawing/2014/main" id="{03F90B29-49BF-4533-9B99-2BE42E4F5847}"/>
                </a:ext>
              </a:extLst>
            </p:cNvPr>
            <p:cNvSpPr>
              <a:spLocks/>
            </p:cNvSpPr>
            <p:nvPr/>
          </p:nvSpPr>
          <p:spPr bwMode="auto">
            <a:xfrm flipH="1">
              <a:off x="1804180" y="3052425"/>
              <a:ext cx="98877" cy="102872"/>
            </a:xfrm>
            <a:custGeom>
              <a:avLst/>
              <a:gdLst>
                <a:gd name="T0" fmla="*/ 36 w 99"/>
                <a:gd name="T1" fmla="*/ 0 h 103"/>
                <a:gd name="T2" fmla="*/ 26 w 99"/>
                <a:gd name="T3" fmla="*/ 1 h 103"/>
                <a:gd name="T4" fmla="*/ 0 w 99"/>
                <a:gd name="T5" fmla="*/ 7 h 103"/>
                <a:gd name="T6" fmla="*/ 36 w 99"/>
                <a:gd name="T7" fmla="*/ 103 h 103"/>
                <a:gd name="T8" fmla="*/ 99 w 99"/>
                <a:gd name="T9" fmla="*/ 67 h 103"/>
                <a:gd name="T10" fmla="*/ 77 w 99"/>
                <a:gd name="T11" fmla="*/ 45 h 103"/>
                <a:gd name="T12" fmla="*/ 60 w 99"/>
                <a:gd name="T13" fmla="*/ 26 h 103"/>
                <a:gd name="T14" fmla="*/ 36 w 99"/>
                <a:gd name="T15" fmla="*/ 0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103">
                  <a:moveTo>
                    <a:pt x="36" y="0"/>
                  </a:moveTo>
                  <a:lnTo>
                    <a:pt x="26" y="1"/>
                  </a:lnTo>
                  <a:lnTo>
                    <a:pt x="0" y="7"/>
                  </a:lnTo>
                  <a:lnTo>
                    <a:pt x="36" y="103"/>
                  </a:lnTo>
                  <a:lnTo>
                    <a:pt x="99" y="67"/>
                  </a:lnTo>
                  <a:lnTo>
                    <a:pt x="77" y="45"/>
                  </a:lnTo>
                  <a:lnTo>
                    <a:pt x="60" y="26"/>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422">
              <a:extLst>
                <a:ext uri="{FF2B5EF4-FFF2-40B4-BE49-F238E27FC236}">
                  <a16:creationId xmlns:a16="http://schemas.microsoft.com/office/drawing/2014/main" id="{89527E26-BCE6-469C-B66E-4063EBC52F5C}"/>
                </a:ext>
              </a:extLst>
            </p:cNvPr>
            <p:cNvSpPr>
              <a:spLocks/>
            </p:cNvSpPr>
            <p:nvPr/>
          </p:nvSpPr>
          <p:spPr bwMode="auto">
            <a:xfrm flipH="1">
              <a:off x="1804180" y="3119341"/>
              <a:ext cx="248689" cy="72909"/>
            </a:xfrm>
            <a:custGeom>
              <a:avLst/>
              <a:gdLst>
                <a:gd name="T0" fmla="*/ 0 w 249"/>
                <a:gd name="T1" fmla="*/ 9 h 73"/>
                <a:gd name="T2" fmla="*/ 103 w 249"/>
                <a:gd name="T3" fmla="*/ 52 h 73"/>
                <a:gd name="T4" fmla="*/ 186 w 249"/>
                <a:gd name="T5" fmla="*/ 36 h 73"/>
                <a:gd name="T6" fmla="*/ 249 w 249"/>
                <a:gd name="T7" fmla="*/ 0 h 73"/>
                <a:gd name="T8" fmla="*/ 193 w 249"/>
                <a:gd name="T9" fmla="*/ 60 h 73"/>
                <a:gd name="T10" fmla="*/ 112 w 249"/>
                <a:gd name="T11" fmla="*/ 73 h 73"/>
                <a:gd name="T12" fmla="*/ 41 w 249"/>
                <a:gd name="T13" fmla="*/ 51 h 73"/>
                <a:gd name="T14" fmla="*/ 0 w 249"/>
                <a:gd name="T15" fmla="*/ 9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9" h="73">
                  <a:moveTo>
                    <a:pt x="0" y="9"/>
                  </a:moveTo>
                  <a:lnTo>
                    <a:pt x="103" y="52"/>
                  </a:lnTo>
                  <a:lnTo>
                    <a:pt x="186" y="36"/>
                  </a:lnTo>
                  <a:lnTo>
                    <a:pt x="249" y="0"/>
                  </a:lnTo>
                  <a:lnTo>
                    <a:pt x="193" y="60"/>
                  </a:lnTo>
                  <a:lnTo>
                    <a:pt x="112" y="73"/>
                  </a:lnTo>
                  <a:lnTo>
                    <a:pt x="41" y="51"/>
                  </a:lnTo>
                  <a:lnTo>
                    <a:pt x="0" y="9"/>
                  </a:lnTo>
                  <a:close/>
                </a:path>
              </a:pathLst>
            </a:custGeom>
            <a:solidFill>
              <a:srgbClr val="5959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423">
              <a:extLst>
                <a:ext uri="{FF2B5EF4-FFF2-40B4-BE49-F238E27FC236}">
                  <a16:creationId xmlns:a16="http://schemas.microsoft.com/office/drawing/2014/main" id="{871546F9-0B67-4348-8611-4128E84B42B8}"/>
                </a:ext>
              </a:extLst>
            </p:cNvPr>
            <p:cNvSpPr>
              <a:spLocks/>
            </p:cNvSpPr>
            <p:nvPr/>
          </p:nvSpPr>
          <p:spPr bwMode="auto">
            <a:xfrm flipH="1">
              <a:off x="1804180" y="3119341"/>
              <a:ext cx="248689" cy="72909"/>
            </a:xfrm>
            <a:custGeom>
              <a:avLst/>
              <a:gdLst>
                <a:gd name="T0" fmla="*/ 0 w 249"/>
                <a:gd name="T1" fmla="*/ 9 h 73"/>
                <a:gd name="T2" fmla="*/ 103 w 249"/>
                <a:gd name="T3" fmla="*/ 52 h 73"/>
                <a:gd name="T4" fmla="*/ 186 w 249"/>
                <a:gd name="T5" fmla="*/ 36 h 73"/>
                <a:gd name="T6" fmla="*/ 249 w 249"/>
                <a:gd name="T7" fmla="*/ 0 h 73"/>
                <a:gd name="T8" fmla="*/ 193 w 249"/>
                <a:gd name="T9" fmla="*/ 60 h 73"/>
                <a:gd name="T10" fmla="*/ 112 w 249"/>
                <a:gd name="T11" fmla="*/ 73 h 73"/>
                <a:gd name="T12" fmla="*/ 41 w 249"/>
                <a:gd name="T13" fmla="*/ 51 h 73"/>
                <a:gd name="T14" fmla="*/ 0 w 249"/>
                <a:gd name="T15" fmla="*/ 9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9" h="73">
                  <a:moveTo>
                    <a:pt x="0" y="9"/>
                  </a:moveTo>
                  <a:lnTo>
                    <a:pt x="103" y="52"/>
                  </a:lnTo>
                  <a:lnTo>
                    <a:pt x="186" y="36"/>
                  </a:lnTo>
                  <a:lnTo>
                    <a:pt x="249" y="0"/>
                  </a:lnTo>
                  <a:lnTo>
                    <a:pt x="193" y="60"/>
                  </a:lnTo>
                  <a:lnTo>
                    <a:pt x="112" y="73"/>
                  </a:lnTo>
                  <a:lnTo>
                    <a:pt x="41" y="51"/>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424">
              <a:extLst>
                <a:ext uri="{FF2B5EF4-FFF2-40B4-BE49-F238E27FC236}">
                  <a16:creationId xmlns:a16="http://schemas.microsoft.com/office/drawing/2014/main" id="{3693BDDF-32F9-4C01-976B-A6D085BE550E}"/>
                </a:ext>
              </a:extLst>
            </p:cNvPr>
            <p:cNvSpPr>
              <a:spLocks/>
            </p:cNvSpPr>
            <p:nvPr/>
          </p:nvSpPr>
          <p:spPr bwMode="auto">
            <a:xfrm flipH="1">
              <a:off x="1828150" y="2906608"/>
              <a:ext cx="204744" cy="161798"/>
            </a:xfrm>
            <a:custGeom>
              <a:avLst/>
              <a:gdLst>
                <a:gd name="T0" fmla="*/ 102 w 205"/>
                <a:gd name="T1" fmla="*/ 0 h 162"/>
                <a:gd name="T2" fmla="*/ 0 w 205"/>
                <a:gd name="T3" fmla="*/ 131 h 162"/>
                <a:gd name="T4" fmla="*/ 87 w 205"/>
                <a:gd name="T5" fmla="*/ 162 h 162"/>
                <a:gd name="T6" fmla="*/ 156 w 205"/>
                <a:gd name="T7" fmla="*/ 147 h 162"/>
                <a:gd name="T8" fmla="*/ 205 w 205"/>
                <a:gd name="T9" fmla="*/ 132 h 162"/>
                <a:gd name="T10" fmla="*/ 102 w 205"/>
                <a:gd name="T11" fmla="*/ 0 h 162"/>
              </a:gdLst>
              <a:ahLst/>
              <a:cxnLst>
                <a:cxn ang="0">
                  <a:pos x="T0" y="T1"/>
                </a:cxn>
                <a:cxn ang="0">
                  <a:pos x="T2" y="T3"/>
                </a:cxn>
                <a:cxn ang="0">
                  <a:pos x="T4" y="T5"/>
                </a:cxn>
                <a:cxn ang="0">
                  <a:pos x="T6" y="T7"/>
                </a:cxn>
                <a:cxn ang="0">
                  <a:pos x="T8" y="T9"/>
                </a:cxn>
                <a:cxn ang="0">
                  <a:pos x="T10" y="T11"/>
                </a:cxn>
              </a:cxnLst>
              <a:rect l="0" t="0" r="r" b="b"/>
              <a:pathLst>
                <a:path w="205" h="162">
                  <a:moveTo>
                    <a:pt x="102" y="0"/>
                  </a:moveTo>
                  <a:lnTo>
                    <a:pt x="0" y="131"/>
                  </a:lnTo>
                  <a:lnTo>
                    <a:pt x="87" y="162"/>
                  </a:lnTo>
                  <a:lnTo>
                    <a:pt x="156" y="147"/>
                  </a:lnTo>
                  <a:lnTo>
                    <a:pt x="205" y="132"/>
                  </a:lnTo>
                  <a:lnTo>
                    <a:pt x="102" y="0"/>
                  </a:lnTo>
                  <a:close/>
                </a:path>
              </a:pathLst>
            </a:custGeom>
            <a:solidFill>
              <a:srgbClr val="737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425">
              <a:extLst>
                <a:ext uri="{FF2B5EF4-FFF2-40B4-BE49-F238E27FC236}">
                  <a16:creationId xmlns:a16="http://schemas.microsoft.com/office/drawing/2014/main" id="{7BAD9ED8-41F2-457F-8F9E-03F15A6ADA7A}"/>
                </a:ext>
              </a:extLst>
            </p:cNvPr>
            <p:cNvSpPr>
              <a:spLocks/>
            </p:cNvSpPr>
            <p:nvPr/>
          </p:nvSpPr>
          <p:spPr bwMode="auto">
            <a:xfrm flipH="1">
              <a:off x="1828150" y="2906608"/>
              <a:ext cx="204744" cy="161798"/>
            </a:xfrm>
            <a:custGeom>
              <a:avLst/>
              <a:gdLst>
                <a:gd name="T0" fmla="*/ 102 w 205"/>
                <a:gd name="T1" fmla="*/ 0 h 162"/>
                <a:gd name="T2" fmla="*/ 0 w 205"/>
                <a:gd name="T3" fmla="*/ 131 h 162"/>
                <a:gd name="T4" fmla="*/ 87 w 205"/>
                <a:gd name="T5" fmla="*/ 162 h 162"/>
                <a:gd name="T6" fmla="*/ 156 w 205"/>
                <a:gd name="T7" fmla="*/ 147 h 162"/>
                <a:gd name="T8" fmla="*/ 205 w 205"/>
                <a:gd name="T9" fmla="*/ 132 h 162"/>
                <a:gd name="T10" fmla="*/ 102 w 205"/>
                <a:gd name="T11" fmla="*/ 0 h 162"/>
              </a:gdLst>
              <a:ahLst/>
              <a:cxnLst>
                <a:cxn ang="0">
                  <a:pos x="T0" y="T1"/>
                </a:cxn>
                <a:cxn ang="0">
                  <a:pos x="T2" y="T3"/>
                </a:cxn>
                <a:cxn ang="0">
                  <a:pos x="T4" y="T5"/>
                </a:cxn>
                <a:cxn ang="0">
                  <a:pos x="T6" y="T7"/>
                </a:cxn>
                <a:cxn ang="0">
                  <a:pos x="T8" y="T9"/>
                </a:cxn>
                <a:cxn ang="0">
                  <a:pos x="T10" y="T11"/>
                </a:cxn>
              </a:cxnLst>
              <a:rect l="0" t="0" r="r" b="b"/>
              <a:pathLst>
                <a:path w="205" h="162">
                  <a:moveTo>
                    <a:pt x="102" y="0"/>
                  </a:moveTo>
                  <a:lnTo>
                    <a:pt x="0" y="131"/>
                  </a:lnTo>
                  <a:lnTo>
                    <a:pt x="87" y="162"/>
                  </a:lnTo>
                  <a:lnTo>
                    <a:pt x="156" y="147"/>
                  </a:lnTo>
                  <a:lnTo>
                    <a:pt x="205"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426">
              <a:extLst>
                <a:ext uri="{FF2B5EF4-FFF2-40B4-BE49-F238E27FC236}">
                  <a16:creationId xmlns:a16="http://schemas.microsoft.com/office/drawing/2014/main" id="{C534F05D-308D-493E-98E4-5D2681BA91DD}"/>
                </a:ext>
              </a:extLst>
            </p:cNvPr>
            <p:cNvSpPr>
              <a:spLocks/>
            </p:cNvSpPr>
            <p:nvPr/>
          </p:nvSpPr>
          <p:spPr bwMode="auto">
            <a:xfrm flipH="1">
              <a:off x="1931021" y="2906608"/>
              <a:ext cx="101873" cy="161798"/>
            </a:xfrm>
            <a:custGeom>
              <a:avLst/>
              <a:gdLst>
                <a:gd name="T0" fmla="*/ 0 w 102"/>
                <a:gd name="T1" fmla="*/ 131 h 162"/>
                <a:gd name="T2" fmla="*/ 87 w 102"/>
                <a:gd name="T3" fmla="*/ 162 h 162"/>
                <a:gd name="T4" fmla="*/ 102 w 102"/>
                <a:gd name="T5" fmla="*/ 0 h 162"/>
                <a:gd name="T6" fmla="*/ 0 w 102"/>
                <a:gd name="T7" fmla="*/ 131 h 162"/>
              </a:gdLst>
              <a:ahLst/>
              <a:cxnLst>
                <a:cxn ang="0">
                  <a:pos x="T0" y="T1"/>
                </a:cxn>
                <a:cxn ang="0">
                  <a:pos x="T2" y="T3"/>
                </a:cxn>
                <a:cxn ang="0">
                  <a:pos x="T4" y="T5"/>
                </a:cxn>
                <a:cxn ang="0">
                  <a:pos x="T6" y="T7"/>
                </a:cxn>
              </a:cxnLst>
              <a:rect l="0" t="0" r="r" b="b"/>
              <a:pathLst>
                <a:path w="102" h="162">
                  <a:moveTo>
                    <a:pt x="0" y="131"/>
                  </a:moveTo>
                  <a:lnTo>
                    <a:pt x="87" y="162"/>
                  </a:lnTo>
                  <a:lnTo>
                    <a:pt x="102" y="0"/>
                  </a:lnTo>
                  <a:lnTo>
                    <a:pt x="0" y="131"/>
                  </a:lnTo>
                  <a:close/>
                </a:path>
              </a:pathLst>
            </a:custGeom>
            <a:solidFill>
              <a:srgbClr val="ACAC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427">
              <a:extLst>
                <a:ext uri="{FF2B5EF4-FFF2-40B4-BE49-F238E27FC236}">
                  <a16:creationId xmlns:a16="http://schemas.microsoft.com/office/drawing/2014/main" id="{601F21B3-4F86-40F4-B829-5991D4F07520}"/>
                </a:ext>
              </a:extLst>
            </p:cNvPr>
            <p:cNvSpPr>
              <a:spLocks/>
            </p:cNvSpPr>
            <p:nvPr/>
          </p:nvSpPr>
          <p:spPr bwMode="auto">
            <a:xfrm flipH="1">
              <a:off x="1931021" y="2906608"/>
              <a:ext cx="101873" cy="161798"/>
            </a:xfrm>
            <a:custGeom>
              <a:avLst/>
              <a:gdLst>
                <a:gd name="T0" fmla="*/ 0 w 102"/>
                <a:gd name="T1" fmla="*/ 131 h 162"/>
                <a:gd name="T2" fmla="*/ 87 w 102"/>
                <a:gd name="T3" fmla="*/ 162 h 162"/>
                <a:gd name="T4" fmla="*/ 102 w 102"/>
                <a:gd name="T5" fmla="*/ 0 h 162"/>
                <a:gd name="T6" fmla="*/ 0 w 102"/>
                <a:gd name="T7" fmla="*/ 131 h 162"/>
              </a:gdLst>
              <a:ahLst/>
              <a:cxnLst>
                <a:cxn ang="0">
                  <a:pos x="T0" y="T1"/>
                </a:cxn>
                <a:cxn ang="0">
                  <a:pos x="T2" y="T3"/>
                </a:cxn>
                <a:cxn ang="0">
                  <a:pos x="T4" y="T5"/>
                </a:cxn>
                <a:cxn ang="0">
                  <a:pos x="T6" y="T7"/>
                </a:cxn>
              </a:cxnLst>
              <a:rect l="0" t="0" r="r" b="b"/>
              <a:pathLst>
                <a:path w="102" h="162">
                  <a:moveTo>
                    <a:pt x="0" y="131"/>
                  </a:moveTo>
                  <a:lnTo>
                    <a:pt x="87" y="162"/>
                  </a:lnTo>
                  <a:lnTo>
                    <a:pt x="102" y="0"/>
                  </a:lnTo>
                  <a:lnTo>
                    <a:pt x="0" y="1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428">
              <a:extLst>
                <a:ext uri="{FF2B5EF4-FFF2-40B4-BE49-F238E27FC236}">
                  <a16:creationId xmlns:a16="http://schemas.microsoft.com/office/drawing/2014/main" id="{355AB59F-51AC-4350-BB3F-E1C7C38AC074}"/>
                </a:ext>
              </a:extLst>
            </p:cNvPr>
            <p:cNvSpPr>
              <a:spLocks/>
            </p:cNvSpPr>
            <p:nvPr/>
          </p:nvSpPr>
          <p:spPr bwMode="auto">
            <a:xfrm flipH="1">
              <a:off x="1828150" y="2906608"/>
              <a:ext cx="102872" cy="146817"/>
            </a:xfrm>
            <a:custGeom>
              <a:avLst/>
              <a:gdLst>
                <a:gd name="T0" fmla="*/ 0 w 103"/>
                <a:gd name="T1" fmla="*/ 0 h 147"/>
                <a:gd name="T2" fmla="*/ 54 w 103"/>
                <a:gd name="T3" fmla="*/ 147 h 147"/>
                <a:gd name="T4" fmla="*/ 103 w 103"/>
                <a:gd name="T5" fmla="*/ 132 h 147"/>
                <a:gd name="T6" fmla="*/ 92 w 103"/>
                <a:gd name="T7" fmla="*/ 119 h 147"/>
                <a:gd name="T8" fmla="*/ 71 w 103"/>
                <a:gd name="T9" fmla="*/ 91 h 147"/>
                <a:gd name="T10" fmla="*/ 22 w 103"/>
                <a:gd name="T11" fmla="*/ 28 h 147"/>
                <a:gd name="T12" fmla="*/ 0 w 103"/>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103" h="147">
                  <a:moveTo>
                    <a:pt x="0" y="0"/>
                  </a:moveTo>
                  <a:lnTo>
                    <a:pt x="54" y="147"/>
                  </a:lnTo>
                  <a:lnTo>
                    <a:pt x="103" y="132"/>
                  </a:lnTo>
                  <a:lnTo>
                    <a:pt x="92" y="119"/>
                  </a:lnTo>
                  <a:lnTo>
                    <a:pt x="71" y="91"/>
                  </a:lnTo>
                  <a:lnTo>
                    <a:pt x="22" y="28"/>
                  </a:lnTo>
                  <a:lnTo>
                    <a:pt x="0" y="0"/>
                  </a:lnTo>
                  <a:close/>
                </a:path>
              </a:pathLst>
            </a:custGeom>
            <a:solidFill>
              <a:srgbClr val="6A69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429">
              <a:extLst>
                <a:ext uri="{FF2B5EF4-FFF2-40B4-BE49-F238E27FC236}">
                  <a16:creationId xmlns:a16="http://schemas.microsoft.com/office/drawing/2014/main" id="{58C25835-348C-4C59-B007-700B87C2502F}"/>
                </a:ext>
              </a:extLst>
            </p:cNvPr>
            <p:cNvSpPr>
              <a:spLocks/>
            </p:cNvSpPr>
            <p:nvPr/>
          </p:nvSpPr>
          <p:spPr bwMode="auto">
            <a:xfrm flipH="1">
              <a:off x="1828150" y="2906608"/>
              <a:ext cx="102872" cy="146817"/>
            </a:xfrm>
            <a:custGeom>
              <a:avLst/>
              <a:gdLst>
                <a:gd name="T0" fmla="*/ 0 w 103"/>
                <a:gd name="T1" fmla="*/ 0 h 147"/>
                <a:gd name="T2" fmla="*/ 54 w 103"/>
                <a:gd name="T3" fmla="*/ 147 h 147"/>
                <a:gd name="T4" fmla="*/ 103 w 103"/>
                <a:gd name="T5" fmla="*/ 132 h 147"/>
                <a:gd name="T6" fmla="*/ 92 w 103"/>
                <a:gd name="T7" fmla="*/ 119 h 147"/>
                <a:gd name="T8" fmla="*/ 71 w 103"/>
                <a:gd name="T9" fmla="*/ 91 h 147"/>
                <a:gd name="T10" fmla="*/ 22 w 103"/>
                <a:gd name="T11" fmla="*/ 28 h 147"/>
                <a:gd name="T12" fmla="*/ 0 w 103"/>
                <a:gd name="T13" fmla="*/ 0 h 147"/>
              </a:gdLst>
              <a:ahLst/>
              <a:cxnLst>
                <a:cxn ang="0">
                  <a:pos x="T0" y="T1"/>
                </a:cxn>
                <a:cxn ang="0">
                  <a:pos x="T2" y="T3"/>
                </a:cxn>
                <a:cxn ang="0">
                  <a:pos x="T4" y="T5"/>
                </a:cxn>
                <a:cxn ang="0">
                  <a:pos x="T6" y="T7"/>
                </a:cxn>
                <a:cxn ang="0">
                  <a:pos x="T8" y="T9"/>
                </a:cxn>
                <a:cxn ang="0">
                  <a:pos x="T10" y="T11"/>
                </a:cxn>
                <a:cxn ang="0">
                  <a:pos x="T12" y="T13"/>
                </a:cxn>
              </a:cxnLst>
              <a:rect l="0" t="0" r="r" b="b"/>
              <a:pathLst>
                <a:path w="103" h="147">
                  <a:moveTo>
                    <a:pt x="0" y="0"/>
                  </a:moveTo>
                  <a:lnTo>
                    <a:pt x="54" y="147"/>
                  </a:lnTo>
                  <a:lnTo>
                    <a:pt x="103" y="132"/>
                  </a:lnTo>
                  <a:lnTo>
                    <a:pt x="92" y="119"/>
                  </a:lnTo>
                  <a:lnTo>
                    <a:pt x="71" y="91"/>
                  </a:lnTo>
                  <a:lnTo>
                    <a:pt x="22" y="2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430">
              <a:extLst>
                <a:ext uri="{FF2B5EF4-FFF2-40B4-BE49-F238E27FC236}">
                  <a16:creationId xmlns:a16="http://schemas.microsoft.com/office/drawing/2014/main" id="{31B20B30-D6B1-4EA7-9CFD-75BAFB8D397C}"/>
                </a:ext>
              </a:extLst>
            </p:cNvPr>
            <p:cNvSpPr>
              <a:spLocks/>
            </p:cNvSpPr>
            <p:nvPr/>
          </p:nvSpPr>
          <p:spPr bwMode="auto">
            <a:xfrm flipH="1">
              <a:off x="1828150" y="3037444"/>
              <a:ext cx="204744" cy="55930"/>
            </a:xfrm>
            <a:custGeom>
              <a:avLst/>
              <a:gdLst>
                <a:gd name="T0" fmla="*/ 0 w 205"/>
                <a:gd name="T1" fmla="*/ 0 h 56"/>
                <a:gd name="T2" fmla="*/ 45 w 205"/>
                <a:gd name="T3" fmla="*/ 22 h 56"/>
                <a:gd name="T4" fmla="*/ 87 w 205"/>
                <a:gd name="T5" fmla="*/ 31 h 56"/>
                <a:gd name="T6" fmla="*/ 156 w 205"/>
                <a:gd name="T7" fmla="*/ 16 h 56"/>
                <a:gd name="T8" fmla="*/ 205 w 205"/>
                <a:gd name="T9" fmla="*/ 1 h 56"/>
                <a:gd name="T10" fmla="*/ 164 w 205"/>
                <a:gd name="T11" fmla="*/ 45 h 56"/>
                <a:gd name="T12" fmla="*/ 94 w 205"/>
                <a:gd name="T13" fmla="*/ 56 h 56"/>
                <a:gd name="T14" fmla="*/ 30 w 205"/>
                <a:gd name="T15" fmla="*/ 37 h 56"/>
                <a:gd name="T16" fmla="*/ 0 w 205"/>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5" h="56">
                  <a:moveTo>
                    <a:pt x="0" y="0"/>
                  </a:moveTo>
                  <a:lnTo>
                    <a:pt x="45" y="22"/>
                  </a:lnTo>
                  <a:lnTo>
                    <a:pt x="87" y="31"/>
                  </a:lnTo>
                  <a:lnTo>
                    <a:pt x="156" y="16"/>
                  </a:lnTo>
                  <a:lnTo>
                    <a:pt x="205" y="1"/>
                  </a:lnTo>
                  <a:lnTo>
                    <a:pt x="164" y="45"/>
                  </a:lnTo>
                  <a:lnTo>
                    <a:pt x="94" y="56"/>
                  </a:lnTo>
                  <a:lnTo>
                    <a:pt x="30" y="37"/>
                  </a:lnTo>
                  <a:lnTo>
                    <a:pt x="0" y="0"/>
                  </a:lnTo>
                  <a:close/>
                </a:path>
              </a:pathLst>
            </a:custGeom>
            <a:solidFill>
              <a:srgbClr val="5959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431">
              <a:extLst>
                <a:ext uri="{FF2B5EF4-FFF2-40B4-BE49-F238E27FC236}">
                  <a16:creationId xmlns:a16="http://schemas.microsoft.com/office/drawing/2014/main" id="{482F6A14-E655-4138-9546-ED52348E96B3}"/>
                </a:ext>
              </a:extLst>
            </p:cNvPr>
            <p:cNvSpPr>
              <a:spLocks/>
            </p:cNvSpPr>
            <p:nvPr/>
          </p:nvSpPr>
          <p:spPr bwMode="auto">
            <a:xfrm flipH="1">
              <a:off x="1931021" y="2906608"/>
              <a:ext cx="101873" cy="152809"/>
            </a:xfrm>
            <a:custGeom>
              <a:avLst/>
              <a:gdLst>
                <a:gd name="T0" fmla="*/ 0 w 102"/>
                <a:gd name="T1" fmla="*/ 131 h 153"/>
                <a:gd name="T2" fmla="*/ 102 w 102"/>
                <a:gd name="T3" fmla="*/ 0 h 153"/>
                <a:gd name="T4" fmla="*/ 45 w 102"/>
                <a:gd name="T5" fmla="*/ 153 h 153"/>
                <a:gd name="T6" fmla="*/ 0 w 102"/>
                <a:gd name="T7" fmla="*/ 131 h 153"/>
              </a:gdLst>
              <a:ahLst/>
              <a:cxnLst>
                <a:cxn ang="0">
                  <a:pos x="T0" y="T1"/>
                </a:cxn>
                <a:cxn ang="0">
                  <a:pos x="T2" y="T3"/>
                </a:cxn>
                <a:cxn ang="0">
                  <a:pos x="T4" y="T5"/>
                </a:cxn>
                <a:cxn ang="0">
                  <a:pos x="T6" y="T7"/>
                </a:cxn>
              </a:cxnLst>
              <a:rect l="0" t="0" r="r" b="b"/>
              <a:pathLst>
                <a:path w="102" h="153">
                  <a:moveTo>
                    <a:pt x="0" y="131"/>
                  </a:moveTo>
                  <a:lnTo>
                    <a:pt x="102" y="0"/>
                  </a:lnTo>
                  <a:lnTo>
                    <a:pt x="45" y="153"/>
                  </a:lnTo>
                  <a:lnTo>
                    <a:pt x="0" y="131"/>
                  </a:lnTo>
                  <a:close/>
                </a:path>
              </a:pathLst>
            </a:custGeom>
            <a:solidFill>
              <a:srgbClr val="C0BF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432">
              <a:extLst>
                <a:ext uri="{FF2B5EF4-FFF2-40B4-BE49-F238E27FC236}">
                  <a16:creationId xmlns:a16="http://schemas.microsoft.com/office/drawing/2014/main" id="{BFC7FBC5-404B-4AB6-BD9D-C30811E95374}"/>
                </a:ext>
              </a:extLst>
            </p:cNvPr>
            <p:cNvSpPr>
              <a:spLocks/>
            </p:cNvSpPr>
            <p:nvPr/>
          </p:nvSpPr>
          <p:spPr bwMode="auto">
            <a:xfrm flipH="1">
              <a:off x="1948000" y="3072400"/>
              <a:ext cx="104869" cy="95880"/>
            </a:xfrm>
            <a:custGeom>
              <a:avLst/>
              <a:gdLst>
                <a:gd name="T0" fmla="*/ 0 w 105"/>
                <a:gd name="T1" fmla="*/ 54 h 96"/>
                <a:gd name="T2" fmla="*/ 49 w 105"/>
                <a:gd name="T3" fmla="*/ 0 h 96"/>
                <a:gd name="T4" fmla="*/ 105 w 105"/>
                <a:gd name="T5" fmla="*/ 96 h 96"/>
                <a:gd name="T6" fmla="*/ 0 w 105"/>
                <a:gd name="T7" fmla="*/ 54 h 96"/>
              </a:gdLst>
              <a:ahLst/>
              <a:cxnLst>
                <a:cxn ang="0">
                  <a:pos x="T0" y="T1"/>
                </a:cxn>
                <a:cxn ang="0">
                  <a:pos x="T2" y="T3"/>
                </a:cxn>
                <a:cxn ang="0">
                  <a:pos x="T4" y="T5"/>
                </a:cxn>
                <a:cxn ang="0">
                  <a:pos x="T6" y="T7"/>
                </a:cxn>
              </a:cxnLst>
              <a:rect l="0" t="0" r="r" b="b"/>
              <a:pathLst>
                <a:path w="105" h="96">
                  <a:moveTo>
                    <a:pt x="0" y="54"/>
                  </a:moveTo>
                  <a:lnTo>
                    <a:pt x="49" y="0"/>
                  </a:lnTo>
                  <a:lnTo>
                    <a:pt x="105" y="96"/>
                  </a:lnTo>
                  <a:lnTo>
                    <a:pt x="0" y="54"/>
                  </a:lnTo>
                  <a:close/>
                </a:path>
              </a:pathLst>
            </a:custGeom>
            <a:solidFill>
              <a:srgbClr val="C0BF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433">
              <a:extLst>
                <a:ext uri="{FF2B5EF4-FFF2-40B4-BE49-F238E27FC236}">
                  <a16:creationId xmlns:a16="http://schemas.microsoft.com/office/drawing/2014/main" id="{654BEC01-7E7C-4EF7-A746-967A53E9C691}"/>
                </a:ext>
              </a:extLst>
            </p:cNvPr>
            <p:cNvSpPr>
              <a:spLocks/>
            </p:cNvSpPr>
            <p:nvPr/>
          </p:nvSpPr>
          <p:spPr bwMode="auto">
            <a:xfrm flipH="1">
              <a:off x="1948000" y="3072400"/>
              <a:ext cx="104869" cy="95880"/>
            </a:xfrm>
            <a:custGeom>
              <a:avLst/>
              <a:gdLst>
                <a:gd name="T0" fmla="*/ 0 w 105"/>
                <a:gd name="T1" fmla="*/ 54 h 96"/>
                <a:gd name="T2" fmla="*/ 49 w 105"/>
                <a:gd name="T3" fmla="*/ 0 h 96"/>
                <a:gd name="T4" fmla="*/ 105 w 105"/>
                <a:gd name="T5" fmla="*/ 96 h 96"/>
                <a:gd name="T6" fmla="*/ 0 w 105"/>
                <a:gd name="T7" fmla="*/ 54 h 96"/>
              </a:gdLst>
              <a:ahLst/>
              <a:cxnLst>
                <a:cxn ang="0">
                  <a:pos x="T0" y="T1"/>
                </a:cxn>
                <a:cxn ang="0">
                  <a:pos x="T2" y="T3"/>
                </a:cxn>
                <a:cxn ang="0">
                  <a:pos x="T4" y="T5"/>
                </a:cxn>
                <a:cxn ang="0">
                  <a:pos x="T6" y="T7"/>
                </a:cxn>
              </a:cxnLst>
              <a:rect l="0" t="0" r="r" b="b"/>
              <a:pathLst>
                <a:path w="105" h="96">
                  <a:moveTo>
                    <a:pt x="0" y="54"/>
                  </a:moveTo>
                  <a:lnTo>
                    <a:pt x="49" y="0"/>
                  </a:lnTo>
                  <a:lnTo>
                    <a:pt x="105" y="96"/>
                  </a:lnTo>
                  <a:lnTo>
                    <a:pt x="0" y="5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434">
              <a:extLst>
                <a:ext uri="{FF2B5EF4-FFF2-40B4-BE49-F238E27FC236}">
                  <a16:creationId xmlns:a16="http://schemas.microsoft.com/office/drawing/2014/main" id="{AE95A203-87F8-452A-AE77-48A51BE5D15A}"/>
                </a:ext>
              </a:extLst>
            </p:cNvPr>
            <p:cNvSpPr>
              <a:spLocks/>
            </p:cNvSpPr>
            <p:nvPr/>
          </p:nvSpPr>
          <p:spPr bwMode="auto">
            <a:xfrm flipH="1">
              <a:off x="2437388" y="1838942"/>
              <a:ext cx="530337" cy="1531086"/>
            </a:xfrm>
            <a:custGeom>
              <a:avLst/>
              <a:gdLst>
                <a:gd name="T0" fmla="*/ 531 w 531"/>
                <a:gd name="T1" fmla="*/ 1533 h 1533"/>
                <a:gd name="T2" fmla="*/ 0 w 531"/>
                <a:gd name="T3" fmla="*/ 1432 h 1533"/>
                <a:gd name="T4" fmla="*/ 0 w 531"/>
                <a:gd name="T5" fmla="*/ 0 h 1533"/>
                <a:gd name="T6" fmla="*/ 531 w 531"/>
                <a:gd name="T7" fmla="*/ 78 h 1533"/>
                <a:gd name="T8" fmla="*/ 531 w 531"/>
                <a:gd name="T9" fmla="*/ 1533 h 1533"/>
              </a:gdLst>
              <a:ahLst/>
              <a:cxnLst>
                <a:cxn ang="0">
                  <a:pos x="T0" y="T1"/>
                </a:cxn>
                <a:cxn ang="0">
                  <a:pos x="T2" y="T3"/>
                </a:cxn>
                <a:cxn ang="0">
                  <a:pos x="T4" y="T5"/>
                </a:cxn>
                <a:cxn ang="0">
                  <a:pos x="T6" y="T7"/>
                </a:cxn>
                <a:cxn ang="0">
                  <a:pos x="T8" y="T9"/>
                </a:cxn>
              </a:cxnLst>
              <a:rect l="0" t="0" r="r" b="b"/>
              <a:pathLst>
                <a:path w="531" h="1533">
                  <a:moveTo>
                    <a:pt x="531" y="1533"/>
                  </a:moveTo>
                  <a:lnTo>
                    <a:pt x="0" y="1432"/>
                  </a:lnTo>
                  <a:lnTo>
                    <a:pt x="0" y="0"/>
                  </a:lnTo>
                  <a:lnTo>
                    <a:pt x="531" y="78"/>
                  </a:lnTo>
                  <a:lnTo>
                    <a:pt x="531" y="1533"/>
                  </a:lnTo>
                  <a:close/>
                </a:path>
              </a:pathLst>
            </a:custGeom>
            <a:gradFill>
              <a:gsLst>
                <a:gs pos="4000">
                  <a:schemeClr val="accent2"/>
                </a:gs>
                <a:gs pos="100000">
                  <a:schemeClr val="accent3"/>
                </a:gs>
              </a:gsLst>
              <a:path path="circle">
                <a:fillToRect t="100000" r="100000"/>
              </a:path>
            </a:gradFill>
            <a:ln>
              <a:noFill/>
            </a:ln>
          </p:spPr>
          <p:txBody>
            <a:bodyPr vert="horz" wrap="square" lIns="91440" tIns="45720" rIns="91440" bIns="45720" numCol="1" anchor="t" anchorCtr="0" compatLnSpc="1">
              <a:prstTxWarp prst="textNoShape">
                <a:avLst/>
              </a:prstTxWarp>
            </a:bodyPr>
            <a:lstStyle/>
            <a:p>
              <a:endParaRPr lang="en-US"/>
            </a:p>
          </p:txBody>
        </p:sp>
        <p:sp>
          <p:nvSpPr>
            <p:cNvPr id="163" name="Freeform 435">
              <a:extLst>
                <a:ext uri="{FF2B5EF4-FFF2-40B4-BE49-F238E27FC236}">
                  <a16:creationId xmlns:a16="http://schemas.microsoft.com/office/drawing/2014/main" id="{2EB5C13C-B915-4DF7-A3EA-6AA7E662FE88}"/>
                </a:ext>
              </a:extLst>
            </p:cNvPr>
            <p:cNvSpPr>
              <a:spLocks/>
            </p:cNvSpPr>
            <p:nvPr/>
          </p:nvSpPr>
          <p:spPr bwMode="auto">
            <a:xfrm flipH="1">
              <a:off x="2437388" y="1838942"/>
              <a:ext cx="530337" cy="1531086"/>
            </a:xfrm>
            <a:custGeom>
              <a:avLst/>
              <a:gdLst>
                <a:gd name="T0" fmla="*/ 531 w 531"/>
                <a:gd name="T1" fmla="*/ 1533 h 1533"/>
                <a:gd name="T2" fmla="*/ 0 w 531"/>
                <a:gd name="T3" fmla="*/ 1432 h 1533"/>
                <a:gd name="T4" fmla="*/ 0 w 531"/>
                <a:gd name="T5" fmla="*/ 0 h 1533"/>
                <a:gd name="T6" fmla="*/ 531 w 531"/>
                <a:gd name="T7" fmla="*/ 78 h 1533"/>
                <a:gd name="T8" fmla="*/ 531 w 531"/>
                <a:gd name="T9" fmla="*/ 1533 h 1533"/>
              </a:gdLst>
              <a:ahLst/>
              <a:cxnLst>
                <a:cxn ang="0">
                  <a:pos x="T0" y="T1"/>
                </a:cxn>
                <a:cxn ang="0">
                  <a:pos x="T2" y="T3"/>
                </a:cxn>
                <a:cxn ang="0">
                  <a:pos x="T4" y="T5"/>
                </a:cxn>
                <a:cxn ang="0">
                  <a:pos x="T6" y="T7"/>
                </a:cxn>
                <a:cxn ang="0">
                  <a:pos x="T8" y="T9"/>
                </a:cxn>
              </a:cxnLst>
              <a:rect l="0" t="0" r="r" b="b"/>
              <a:pathLst>
                <a:path w="531" h="1533">
                  <a:moveTo>
                    <a:pt x="531" y="1533"/>
                  </a:moveTo>
                  <a:lnTo>
                    <a:pt x="0" y="1432"/>
                  </a:lnTo>
                  <a:lnTo>
                    <a:pt x="0" y="0"/>
                  </a:lnTo>
                  <a:lnTo>
                    <a:pt x="531" y="78"/>
                  </a:lnTo>
                  <a:lnTo>
                    <a:pt x="531" y="15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436">
              <a:extLst>
                <a:ext uri="{FF2B5EF4-FFF2-40B4-BE49-F238E27FC236}">
                  <a16:creationId xmlns:a16="http://schemas.microsoft.com/office/drawing/2014/main" id="{6CBF2E83-36EE-4C28-9330-017F01AF99C0}"/>
                </a:ext>
              </a:extLst>
            </p:cNvPr>
            <p:cNvSpPr>
              <a:spLocks/>
            </p:cNvSpPr>
            <p:nvPr/>
          </p:nvSpPr>
          <p:spPr bwMode="auto">
            <a:xfrm flipH="1">
              <a:off x="1985953" y="1808980"/>
              <a:ext cx="451435" cy="1570037"/>
            </a:xfrm>
            <a:custGeom>
              <a:avLst/>
              <a:gdLst>
                <a:gd name="T0" fmla="*/ 0 w 452"/>
                <a:gd name="T1" fmla="*/ 1572 h 1572"/>
                <a:gd name="T2" fmla="*/ 452 w 452"/>
                <a:gd name="T3" fmla="*/ 1437 h 1572"/>
                <a:gd name="T4" fmla="*/ 452 w 452"/>
                <a:gd name="T5" fmla="*/ 0 h 1572"/>
                <a:gd name="T6" fmla="*/ 0 w 452"/>
                <a:gd name="T7" fmla="*/ 108 h 1572"/>
                <a:gd name="T8" fmla="*/ 0 w 452"/>
                <a:gd name="T9" fmla="*/ 1572 h 1572"/>
              </a:gdLst>
              <a:ahLst/>
              <a:cxnLst>
                <a:cxn ang="0">
                  <a:pos x="T0" y="T1"/>
                </a:cxn>
                <a:cxn ang="0">
                  <a:pos x="T2" y="T3"/>
                </a:cxn>
                <a:cxn ang="0">
                  <a:pos x="T4" y="T5"/>
                </a:cxn>
                <a:cxn ang="0">
                  <a:pos x="T6" y="T7"/>
                </a:cxn>
                <a:cxn ang="0">
                  <a:pos x="T8" y="T9"/>
                </a:cxn>
              </a:cxnLst>
              <a:rect l="0" t="0" r="r" b="b"/>
              <a:pathLst>
                <a:path w="452" h="1572">
                  <a:moveTo>
                    <a:pt x="0" y="1572"/>
                  </a:moveTo>
                  <a:lnTo>
                    <a:pt x="452" y="1437"/>
                  </a:lnTo>
                  <a:lnTo>
                    <a:pt x="452" y="0"/>
                  </a:lnTo>
                  <a:lnTo>
                    <a:pt x="0" y="108"/>
                  </a:lnTo>
                  <a:lnTo>
                    <a:pt x="0" y="1572"/>
                  </a:lnTo>
                  <a:close/>
                </a:path>
              </a:pathLst>
            </a:custGeom>
            <a:gradFill>
              <a:gsLst>
                <a:gs pos="4000">
                  <a:schemeClr val="accent2"/>
                </a:gs>
                <a:gs pos="100000">
                  <a:schemeClr val="accent3"/>
                </a:gs>
              </a:gsLst>
              <a:path path="circle">
                <a:fillToRect t="100000" r="100000"/>
              </a:path>
            </a:gradFill>
            <a:ln>
              <a:noFill/>
            </a:ln>
          </p:spPr>
          <p:txBody>
            <a:bodyPr vert="horz" wrap="square" lIns="91440" tIns="45720" rIns="91440" bIns="45720" numCol="1" anchor="t" anchorCtr="0" compatLnSpc="1">
              <a:prstTxWarp prst="textNoShape">
                <a:avLst/>
              </a:prstTxWarp>
            </a:bodyPr>
            <a:lstStyle/>
            <a:p>
              <a:endParaRPr lang="en-US"/>
            </a:p>
          </p:txBody>
        </p:sp>
        <p:sp>
          <p:nvSpPr>
            <p:cNvPr id="165" name="Freeform 437">
              <a:extLst>
                <a:ext uri="{FF2B5EF4-FFF2-40B4-BE49-F238E27FC236}">
                  <a16:creationId xmlns:a16="http://schemas.microsoft.com/office/drawing/2014/main" id="{8C41412B-CF0A-456D-83E9-074E1567EB79}"/>
                </a:ext>
              </a:extLst>
            </p:cNvPr>
            <p:cNvSpPr>
              <a:spLocks/>
            </p:cNvSpPr>
            <p:nvPr/>
          </p:nvSpPr>
          <p:spPr bwMode="auto">
            <a:xfrm flipH="1">
              <a:off x="1985953" y="1808980"/>
              <a:ext cx="451435" cy="1570037"/>
            </a:xfrm>
            <a:custGeom>
              <a:avLst/>
              <a:gdLst>
                <a:gd name="T0" fmla="*/ 0 w 452"/>
                <a:gd name="T1" fmla="*/ 1572 h 1572"/>
                <a:gd name="T2" fmla="*/ 452 w 452"/>
                <a:gd name="T3" fmla="*/ 1437 h 1572"/>
                <a:gd name="T4" fmla="*/ 452 w 452"/>
                <a:gd name="T5" fmla="*/ 0 h 1572"/>
                <a:gd name="T6" fmla="*/ 0 w 452"/>
                <a:gd name="T7" fmla="*/ 108 h 1572"/>
                <a:gd name="T8" fmla="*/ 0 w 452"/>
                <a:gd name="T9" fmla="*/ 1572 h 1572"/>
              </a:gdLst>
              <a:ahLst/>
              <a:cxnLst>
                <a:cxn ang="0">
                  <a:pos x="T0" y="T1"/>
                </a:cxn>
                <a:cxn ang="0">
                  <a:pos x="T2" y="T3"/>
                </a:cxn>
                <a:cxn ang="0">
                  <a:pos x="T4" y="T5"/>
                </a:cxn>
                <a:cxn ang="0">
                  <a:pos x="T6" y="T7"/>
                </a:cxn>
                <a:cxn ang="0">
                  <a:pos x="T8" y="T9"/>
                </a:cxn>
              </a:cxnLst>
              <a:rect l="0" t="0" r="r" b="b"/>
              <a:pathLst>
                <a:path w="452" h="1572">
                  <a:moveTo>
                    <a:pt x="0" y="1572"/>
                  </a:moveTo>
                  <a:lnTo>
                    <a:pt x="452" y="1437"/>
                  </a:lnTo>
                  <a:lnTo>
                    <a:pt x="452" y="0"/>
                  </a:lnTo>
                  <a:lnTo>
                    <a:pt x="0" y="108"/>
                  </a:lnTo>
                  <a:lnTo>
                    <a:pt x="0" y="157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438">
              <a:extLst>
                <a:ext uri="{FF2B5EF4-FFF2-40B4-BE49-F238E27FC236}">
                  <a16:creationId xmlns:a16="http://schemas.microsoft.com/office/drawing/2014/main" id="{F7ED5F6A-77A6-466A-A1FA-677B2EB08ABA}"/>
                </a:ext>
              </a:extLst>
            </p:cNvPr>
            <p:cNvSpPr>
              <a:spLocks/>
            </p:cNvSpPr>
            <p:nvPr/>
          </p:nvSpPr>
          <p:spPr bwMode="auto">
            <a:xfrm flipH="1">
              <a:off x="1985952" y="1741065"/>
              <a:ext cx="981772" cy="175780"/>
            </a:xfrm>
            <a:custGeom>
              <a:avLst/>
              <a:gdLst>
                <a:gd name="T0" fmla="*/ 0 w 983"/>
                <a:gd name="T1" fmla="*/ 98 h 176"/>
                <a:gd name="T2" fmla="*/ 531 w 983"/>
                <a:gd name="T3" fmla="*/ 176 h 176"/>
                <a:gd name="T4" fmla="*/ 983 w 983"/>
                <a:gd name="T5" fmla="*/ 68 h 176"/>
                <a:gd name="T6" fmla="*/ 492 w 983"/>
                <a:gd name="T7" fmla="*/ 0 h 176"/>
                <a:gd name="T8" fmla="*/ 0 w 983"/>
                <a:gd name="T9" fmla="*/ 98 h 176"/>
              </a:gdLst>
              <a:ahLst/>
              <a:cxnLst>
                <a:cxn ang="0">
                  <a:pos x="T0" y="T1"/>
                </a:cxn>
                <a:cxn ang="0">
                  <a:pos x="T2" y="T3"/>
                </a:cxn>
                <a:cxn ang="0">
                  <a:pos x="T4" y="T5"/>
                </a:cxn>
                <a:cxn ang="0">
                  <a:pos x="T6" y="T7"/>
                </a:cxn>
                <a:cxn ang="0">
                  <a:pos x="T8" y="T9"/>
                </a:cxn>
              </a:cxnLst>
              <a:rect l="0" t="0" r="r" b="b"/>
              <a:pathLst>
                <a:path w="983" h="176">
                  <a:moveTo>
                    <a:pt x="0" y="98"/>
                  </a:moveTo>
                  <a:lnTo>
                    <a:pt x="531" y="176"/>
                  </a:lnTo>
                  <a:lnTo>
                    <a:pt x="983" y="68"/>
                  </a:lnTo>
                  <a:lnTo>
                    <a:pt x="492" y="0"/>
                  </a:lnTo>
                  <a:lnTo>
                    <a:pt x="0" y="98"/>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67" name="Freeform 439">
              <a:extLst>
                <a:ext uri="{FF2B5EF4-FFF2-40B4-BE49-F238E27FC236}">
                  <a16:creationId xmlns:a16="http://schemas.microsoft.com/office/drawing/2014/main" id="{C8F7AF20-E5DB-43B9-8553-A816DDA70603}"/>
                </a:ext>
              </a:extLst>
            </p:cNvPr>
            <p:cNvSpPr>
              <a:spLocks/>
            </p:cNvSpPr>
            <p:nvPr/>
          </p:nvSpPr>
          <p:spPr bwMode="auto">
            <a:xfrm flipH="1">
              <a:off x="2215666" y="1924835"/>
              <a:ext cx="65918" cy="134832"/>
            </a:xfrm>
            <a:custGeom>
              <a:avLst/>
              <a:gdLst>
                <a:gd name="T0" fmla="*/ 0 w 66"/>
                <a:gd name="T1" fmla="*/ 15 h 135"/>
                <a:gd name="T2" fmla="*/ 66 w 66"/>
                <a:gd name="T3" fmla="*/ 0 h 135"/>
                <a:gd name="T4" fmla="*/ 66 w 66"/>
                <a:gd name="T5" fmla="*/ 120 h 135"/>
                <a:gd name="T6" fmla="*/ 0 w 66"/>
                <a:gd name="T7" fmla="*/ 135 h 135"/>
                <a:gd name="T8" fmla="*/ 0 w 66"/>
                <a:gd name="T9" fmla="*/ 15 h 135"/>
              </a:gdLst>
              <a:ahLst/>
              <a:cxnLst>
                <a:cxn ang="0">
                  <a:pos x="T0" y="T1"/>
                </a:cxn>
                <a:cxn ang="0">
                  <a:pos x="T2" y="T3"/>
                </a:cxn>
                <a:cxn ang="0">
                  <a:pos x="T4" y="T5"/>
                </a:cxn>
                <a:cxn ang="0">
                  <a:pos x="T6" y="T7"/>
                </a:cxn>
                <a:cxn ang="0">
                  <a:pos x="T8" y="T9"/>
                </a:cxn>
              </a:cxnLst>
              <a:rect l="0" t="0" r="r" b="b"/>
              <a:pathLst>
                <a:path w="66" h="135">
                  <a:moveTo>
                    <a:pt x="0" y="15"/>
                  </a:moveTo>
                  <a:lnTo>
                    <a:pt x="66" y="0"/>
                  </a:lnTo>
                  <a:lnTo>
                    <a:pt x="66" y="120"/>
                  </a:lnTo>
                  <a:lnTo>
                    <a:pt x="0" y="135"/>
                  </a:lnTo>
                  <a:lnTo>
                    <a:pt x="0" y="15"/>
                  </a:lnTo>
                  <a:close/>
                </a:path>
              </a:pathLst>
            </a:custGeom>
            <a:solidFill>
              <a:schemeClr val="tx1">
                <a:lumMod val="75000"/>
                <a:lumOff val="2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440">
              <a:extLst>
                <a:ext uri="{FF2B5EF4-FFF2-40B4-BE49-F238E27FC236}">
                  <a16:creationId xmlns:a16="http://schemas.microsoft.com/office/drawing/2014/main" id="{1912879B-5D55-4BDA-ADAC-8E913A17A7A9}"/>
                </a:ext>
              </a:extLst>
            </p:cNvPr>
            <p:cNvSpPr>
              <a:spLocks/>
            </p:cNvSpPr>
            <p:nvPr/>
          </p:nvSpPr>
          <p:spPr bwMode="auto">
            <a:xfrm flipH="1">
              <a:off x="2306552" y="1943812"/>
              <a:ext cx="64919" cy="133833"/>
            </a:xfrm>
            <a:custGeom>
              <a:avLst/>
              <a:gdLst>
                <a:gd name="T0" fmla="*/ 0 w 65"/>
                <a:gd name="T1" fmla="*/ 15 h 134"/>
                <a:gd name="T2" fmla="*/ 65 w 65"/>
                <a:gd name="T3" fmla="*/ 0 h 134"/>
                <a:gd name="T4" fmla="*/ 65 w 65"/>
                <a:gd name="T5" fmla="*/ 119 h 134"/>
                <a:gd name="T6" fmla="*/ 0 w 65"/>
                <a:gd name="T7" fmla="*/ 134 h 134"/>
                <a:gd name="T8" fmla="*/ 0 w 65"/>
                <a:gd name="T9" fmla="*/ 15 h 134"/>
              </a:gdLst>
              <a:ahLst/>
              <a:cxnLst>
                <a:cxn ang="0">
                  <a:pos x="T0" y="T1"/>
                </a:cxn>
                <a:cxn ang="0">
                  <a:pos x="T2" y="T3"/>
                </a:cxn>
                <a:cxn ang="0">
                  <a:pos x="T4" y="T5"/>
                </a:cxn>
                <a:cxn ang="0">
                  <a:pos x="T6" y="T7"/>
                </a:cxn>
                <a:cxn ang="0">
                  <a:pos x="T8" y="T9"/>
                </a:cxn>
              </a:cxnLst>
              <a:rect l="0" t="0" r="r" b="b"/>
              <a:pathLst>
                <a:path w="65" h="134">
                  <a:moveTo>
                    <a:pt x="0" y="15"/>
                  </a:moveTo>
                  <a:lnTo>
                    <a:pt x="65" y="0"/>
                  </a:lnTo>
                  <a:lnTo>
                    <a:pt x="65" y="119"/>
                  </a:lnTo>
                  <a:lnTo>
                    <a:pt x="0" y="134"/>
                  </a:lnTo>
                  <a:lnTo>
                    <a:pt x="0" y="15"/>
                  </a:lnTo>
                  <a:close/>
                </a:path>
              </a:pathLst>
            </a:custGeom>
            <a:solidFill>
              <a:schemeClr val="tx1">
                <a:lumMod val="75000"/>
                <a:lumOff val="2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69" name="Freeform 441">
              <a:extLst>
                <a:ext uri="{FF2B5EF4-FFF2-40B4-BE49-F238E27FC236}">
                  <a16:creationId xmlns:a16="http://schemas.microsoft.com/office/drawing/2014/main" id="{47924B04-8A72-424A-A806-9DE82E6AC5C4}"/>
                </a:ext>
              </a:extLst>
            </p:cNvPr>
            <p:cNvSpPr>
              <a:spLocks/>
            </p:cNvSpPr>
            <p:nvPr/>
          </p:nvSpPr>
          <p:spPr bwMode="auto">
            <a:xfrm flipH="1">
              <a:off x="2215666" y="2122588"/>
              <a:ext cx="65918" cy="134832"/>
            </a:xfrm>
            <a:custGeom>
              <a:avLst/>
              <a:gdLst>
                <a:gd name="T0" fmla="*/ 0 w 66"/>
                <a:gd name="T1" fmla="*/ 15 h 135"/>
                <a:gd name="T2" fmla="*/ 66 w 66"/>
                <a:gd name="T3" fmla="*/ 0 h 135"/>
                <a:gd name="T4" fmla="*/ 66 w 66"/>
                <a:gd name="T5" fmla="*/ 120 h 135"/>
                <a:gd name="T6" fmla="*/ 0 w 66"/>
                <a:gd name="T7" fmla="*/ 135 h 135"/>
                <a:gd name="T8" fmla="*/ 0 w 66"/>
                <a:gd name="T9" fmla="*/ 15 h 135"/>
              </a:gdLst>
              <a:ahLst/>
              <a:cxnLst>
                <a:cxn ang="0">
                  <a:pos x="T0" y="T1"/>
                </a:cxn>
                <a:cxn ang="0">
                  <a:pos x="T2" y="T3"/>
                </a:cxn>
                <a:cxn ang="0">
                  <a:pos x="T4" y="T5"/>
                </a:cxn>
                <a:cxn ang="0">
                  <a:pos x="T6" y="T7"/>
                </a:cxn>
                <a:cxn ang="0">
                  <a:pos x="T8" y="T9"/>
                </a:cxn>
              </a:cxnLst>
              <a:rect l="0" t="0" r="r" b="b"/>
              <a:pathLst>
                <a:path w="66" h="135">
                  <a:moveTo>
                    <a:pt x="0" y="15"/>
                  </a:moveTo>
                  <a:lnTo>
                    <a:pt x="66" y="0"/>
                  </a:lnTo>
                  <a:lnTo>
                    <a:pt x="66" y="120"/>
                  </a:lnTo>
                  <a:lnTo>
                    <a:pt x="0" y="135"/>
                  </a:lnTo>
                  <a:lnTo>
                    <a:pt x="0" y="15"/>
                  </a:lnTo>
                  <a:close/>
                </a:path>
              </a:pathLst>
            </a:custGeom>
            <a:solidFill>
              <a:schemeClr val="tx1">
                <a:lumMod val="75000"/>
                <a:lumOff val="2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0" name="Freeform 442">
              <a:extLst>
                <a:ext uri="{FF2B5EF4-FFF2-40B4-BE49-F238E27FC236}">
                  <a16:creationId xmlns:a16="http://schemas.microsoft.com/office/drawing/2014/main" id="{17BFD4B1-6655-4855-80F5-76833B5E2880}"/>
                </a:ext>
              </a:extLst>
            </p:cNvPr>
            <p:cNvSpPr>
              <a:spLocks/>
            </p:cNvSpPr>
            <p:nvPr/>
          </p:nvSpPr>
          <p:spPr bwMode="auto">
            <a:xfrm flipH="1">
              <a:off x="2306552" y="2141564"/>
              <a:ext cx="64919" cy="134832"/>
            </a:xfrm>
            <a:custGeom>
              <a:avLst/>
              <a:gdLst>
                <a:gd name="T0" fmla="*/ 0 w 65"/>
                <a:gd name="T1" fmla="*/ 15 h 135"/>
                <a:gd name="T2" fmla="*/ 65 w 65"/>
                <a:gd name="T3" fmla="*/ 0 h 135"/>
                <a:gd name="T4" fmla="*/ 65 w 65"/>
                <a:gd name="T5" fmla="*/ 120 h 135"/>
                <a:gd name="T6" fmla="*/ 0 w 65"/>
                <a:gd name="T7" fmla="*/ 135 h 135"/>
                <a:gd name="T8" fmla="*/ 0 w 65"/>
                <a:gd name="T9" fmla="*/ 15 h 135"/>
              </a:gdLst>
              <a:ahLst/>
              <a:cxnLst>
                <a:cxn ang="0">
                  <a:pos x="T0" y="T1"/>
                </a:cxn>
                <a:cxn ang="0">
                  <a:pos x="T2" y="T3"/>
                </a:cxn>
                <a:cxn ang="0">
                  <a:pos x="T4" y="T5"/>
                </a:cxn>
                <a:cxn ang="0">
                  <a:pos x="T6" y="T7"/>
                </a:cxn>
                <a:cxn ang="0">
                  <a:pos x="T8" y="T9"/>
                </a:cxn>
              </a:cxnLst>
              <a:rect l="0" t="0" r="r" b="b"/>
              <a:pathLst>
                <a:path w="65" h="135">
                  <a:moveTo>
                    <a:pt x="0" y="15"/>
                  </a:moveTo>
                  <a:lnTo>
                    <a:pt x="65" y="0"/>
                  </a:lnTo>
                  <a:lnTo>
                    <a:pt x="65" y="120"/>
                  </a:lnTo>
                  <a:lnTo>
                    <a:pt x="0" y="135"/>
                  </a:lnTo>
                  <a:lnTo>
                    <a:pt x="0" y="15"/>
                  </a:lnTo>
                  <a:close/>
                </a:path>
              </a:pathLst>
            </a:custGeom>
            <a:solidFill>
              <a:schemeClr val="tx1">
                <a:lumMod val="75000"/>
                <a:lumOff val="2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1" name="Freeform 443">
              <a:extLst>
                <a:ext uri="{FF2B5EF4-FFF2-40B4-BE49-F238E27FC236}">
                  <a16:creationId xmlns:a16="http://schemas.microsoft.com/office/drawing/2014/main" id="{B7D47A80-0FD7-4E61-B0A3-1659CD01B8D8}"/>
                </a:ext>
              </a:extLst>
            </p:cNvPr>
            <p:cNvSpPr>
              <a:spLocks/>
            </p:cNvSpPr>
            <p:nvPr/>
          </p:nvSpPr>
          <p:spPr bwMode="auto">
            <a:xfrm flipH="1">
              <a:off x="2215666" y="2321339"/>
              <a:ext cx="65918" cy="133833"/>
            </a:xfrm>
            <a:custGeom>
              <a:avLst/>
              <a:gdLst>
                <a:gd name="T0" fmla="*/ 0 w 66"/>
                <a:gd name="T1" fmla="*/ 15 h 134"/>
                <a:gd name="T2" fmla="*/ 66 w 66"/>
                <a:gd name="T3" fmla="*/ 0 h 134"/>
                <a:gd name="T4" fmla="*/ 66 w 66"/>
                <a:gd name="T5" fmla="*/ 120 h 134"/>
                <a:gd name="T6" fmla="*/ 0 w 66"/>
                <a:gd name="T7" fmla="*/ 134 h 134"/>
                <a:gd name="T8" fmla="*/ 0 w 66"/>
                <a:gd name="T9" fmla="*/ 15 h 134"/>
              </a:gdLst>
              <a:ahLst/>
              <a:cxnLst>
                <a:cxn ang="0">
                  <a:pos x="T0" y="T1"/>
                </a:cxn>
                <a:cxn ang="0">
                  <a:pos x="T2" y="T3"/>
                </a:cxn>
                <a:cxn ang="0">
                  <a:pos x="T4" y="T5"/>
                </a:cxn>
                <a:cxn ang="0">
                  <a:pos x="T6" y="T7"/>
                </a:cxn>
                <a:cxn ang="0">
                  <a:pos x="T8" y="T9"/>
                </a:cxn>
              </a:cxnLst>
              <a:rect l="0" t="0" r="r" b="b"/>
              <a:pathLst>
                <a:path w="66" h="134">
                  <a:moveTo>
                    <a:pt x="0" y="15"/>
                  </a:moveTo>
                  <a:lnTo>
                    <a:pt x="66" y="0"/>
                  </a:lnTo>
                  <a:lnTo>
                    <a:pt x="66" y="120"/>
                  </a:lnTo>
                  <a:lnTo>
                    <a:pt x="0" y="134"/>
                  </a:lnTo>
                  <a:lnTo>
                    <a:pt x="0" y="15"/>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2" name="Freeform 444">
              <a:extLst>
                <a:ext uri="{FF2B5EF4-FFF2-40B4-BE49-F238E27FC236}">
                  <a16:creationId xmlns:a16="http://schemas.microsoft.com/office/drawing/2014/main" id="{F30C6F8C-5C5F-4ABC-AC1D-B3EDAE85F9E5}"/>
                </a:ext>
              </a:extLst>
            </p:cNvPr>
            <p:cNvSpPr>
              <a:spLocks/>
            </p:cNvSpPr>
            <p:nvPr/>
          </p:nvSpPr>
          <p:spPr bwMode="auto">
            <a:xfrm flipH="1">
              <a:off x="2306552" y="2338318"/>
              <a:ext cx="64919" cy="133833"/>
            </a:xfrm>
            <a:custGeom>
              <a:avLst/>
              <a:gdLst>
                <a:gd name="T0" fmla="*/ 0 w 65"/>
                <a:gd name="T1" fmla="*/ 16 h 134"/>
                <a:gd name="T2" fmla="*/ 65 w 65"/>
                <a:gd name="T3" fmla="*/ 0 h 134"/>
                <a:gd name="T4" fmla="*/ 65 w 65"/>
                <a:gd name="T5" fmla="*/ 119 h 134"/>
                <a:gd name="T6" fmla="*/ 0 w 65"/>
                <a:gd name="T7" fmla="*/ 134 h 134"/>
                <a:gd name="T8" fmla="*/ 0 w 65"/>
                <a:gd name="T9" fmla="*/ 16 h 134"/>
              </a:gdLst>
              <a:ahLst/>
              <a:cxnLst>
                <a:cxn ang="0">
                  <a:pos x="T0" y="T1"/>
                </a:cxn>
                <a:cxn ang="0">
                  <a:pos x="T2" y="T3"/>
                </a:cxn>
                <a:cxn ang="0">
                  <a:pos x="T4" y="T5"/>
                </a:cxn>
                <a:cxn ang="0">
                  <a:pos x="T6" y="T7"/>
                </a:cxn>
                <a:cxn ang="0">
                  <a:pos x="T8" y="T9"/>
                </a:cxn>
              </a:cxnLst>
              <a:rect l="0" t="0" r="r" b="b"/>
              <a:pathLst>
                <a:path w="65" h="134">
                  <a:moveTo>
                    <a:pt x="0" y="16"/>
                  </a:moveTo>
                  <a:lnTo>
                    <a:pt x="65" y="0"/>
                  </a:lnTo>
                  <a:lnTo>
                    <a:pt x="65" y="119"/>
                  </a:lnTo>
                  <a:lnTo>
                    <a:pt x="0" y="134"/>
                  </a:lnTo>
                  <a:lnTo>
                    <a:pt x="0" y="16"/>
                  </a:lnTo>
                  <a:close/>
                </a:path>
              </a:pathLst>
            </a:custGeom>
            <a:solidFill>
              <a:schemeClr val="tx1">
                <a:lumMod val="75000"/>
                <a:lumOff val="2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3" name="Freeform 445">
              <a:extLst>
                <a:ext uri="{FF2B5EF4-FFF2-40B4-BE49-F238E27FC236}">
                  <a16:creationId xmlns:a16="http://schemas.microsoft.com/office/drawing/2014/main" id="{AC1B0AA7-8D8D-4778-8D55-4F412E339D71}"/>
                </a:ext>
              </a:extLst>
            </p:cNvPr>
            <p:cNvSpPr>
              <a:spLocks/>
            </p:cNvSpPr>
            <p:nvPr/>
          </p:nvSpPr>
          <p:spPr bwMode="auto">
            <a:xfrm flipH="1">
              <a:off x="2215666" y="2517095"/>
              <a:ext cx="65918" cy="136829"/>
            </a:xfrm>
            <a:custGeom>
              <a:avLst/>
              <a:gdLst>
                <a:gd name="T0" fmla="*/ 0 w 66"/>
                <a:gd name="T1" fmla="*/ 17 h 137"/>
                <a:gd name="T2" fmla="*/ 66 w 66"/>
                <a:gd name="T3" fmla="*/ 0 h 137"/>
                <a:gd name="T4" fmla="*/ 66 w 66"/>
                <a:gd name="T5" fmla="*/ 122 h 137"/>
                <a:gd name="T6" fmla="*/ 0 w 66"/>
                <a:gd name="T7" fmla="*/ 137 h 137"/>
                <a:gd name="T8" fmla="*/ 0 w 66"/>
                <a:gd name="T9" fmla="*/ 17 h 137"/>
              </a:gdLst>
              <a:ahLst/>
              <a:cxnLst>
                <a:cxn ang="0">
                  <a:pos x="T0" y="T1"/>
                </a:cxn>
                <a:cxn ang="0">
                  <a:pos x="T2" y="T3"/>
                </a:cxn>
                <a:cxn ang="0">
                  <a:pos x="T4" y="T5"/>
                </a:cxn>
                <a:cxn ang="0">
                  <a:pos x="T6" y="T7"/>
                </a:cxn>
                <a:cxn ang="0">
                  <a:pos x="T8" y="T9"/>
                </a:cxn>
              </a:cxnLst>
              <a:rect l="0" t="0" r="r" b="b"/>
              <a:pathLst>
                <a:path w="66" h="137">
                  <a:moveTo>
                    <a:pt x="0" y="17"/>
                  </a:moveTo>
                  <a:lnTo>
                    <a:pt x="66" y="0"/>
                  </a:lnTo>
                  <a:lnTo>
                    <a:pt x="66" y="122"/>
                  </a:lnTo>
                  <a:lnTo>
                    <a:pt x="0" y="137"/>
                  </a:lnTo>
                  <a:lnTo>
                    <a:pt x="0" y="17"/>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4" name="Freeform 446">
              <a:extLst>
                <a:ext uri="{FF2B5EF4-FFF2-40B4-BE49-F238E27FC236}">
                  <a16:creationId xmlns:a16="http://schemas.microsoft.com/office/drawing/2014/main" id="{3B9AA127-4E80-4D94-87E7-53E85B09600C}"/>
                </a:ext>
              </a:extLst>
            </p:cNvPr>
            <p:cNvSpPr>
              <a:spLocks/>
            </p:cNvSpPr>
            <p:nvPr/>
          </p:nvSpPr>
          <p:spPr bwMode="auto">
            <a:xfrm flipH="1">
              <a:off x="2306552" y="2536071"/>
              <a:ext cx="64919" cy="134832"/>
            </a:xfrm>
            <a:custGeom>
              <a:avLst/>
              <a:gdLst>
                <a:gd name="T0" fmla="*/ 0 w 65"/>
                <a:gd name="T1" fmla="*/ 17 h 135"/>
                <a:gd name="T2" fmla="*/ 65 w 65"/>
                <a:gd name="T3" fmla="*/ 0 h 135"/>
                <a:gd name="T4" fmla="*/ 65 w 65"/>
                <a:gd name="T5" fmla="*/ 120 h 135"/>
                <a:gd name="T6" fmla="*/ 0 w 65"/>
                <a:gd name="T7" fmla="*/ 135 h 135"/>
                <a:gd name="T8" fmla="*/ 0 w 65"/>
                <a:gd name="T9" fmla="*/ 17 h 135"/>
              </a:gdLst>
              <a:ahLst/>
              <a:cxnLst>
                <a:cxn ang="0">
                  <a:pos x="T0" y="T1"/>
                </a:cxn>
                <a:cxn ang="0">
                  <a:pos x="T2" y="T3"/>
                </a:cxn>
                <a:cxn ang="0">
                  <a:pos x="T4" y="T5"/>
                </a:cxn>
                <a:cxn ang="0">
                  <a:pos x="T6" y="T7"/>
                </a:cxn>
                <a:cxn ang="0">
                  <a:pos x="T8" y="T9"/>
                </a:cxn>
              </a:cxnLst>
              <a:rect l="0" t="0" r="r" b="b"/>
              <a:pathLst>
                <a:path w="65" h="135">
                  <a:moveTo>
                    <a:pt x="0" y="17"/>
                  </a:moveTo>
                  <a:lnTo>
                    <a:pt x="65" y="0"/>
                  </a:lnTo>
                  <a:lnTo>
                    <a:pt x="65" y="120"/>
                  </a:lnTo>
                  <a:lnTo>
                    <a:pt x="0" y="135"/>
                  </a:lnTo>
                  <a:lnTo>
                    <a:pt x="0" y="17"/>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5" name="Freeform 447">
              <a:extLst>
                <a:ext uri="{FF2B5EF4-FFF2-40B4-BE49-F238E27FC236}">
                  <a16:creationId xmlns:a16="http://schemas.microsoft.com/office/drawing/2014/main" id="{73B1E326-A2CA-48AC-8960-506F078193AB}"/>
                </a:ext>
              </a:extLst>
            </p:cNvPr>
            <p:cNvSpPr>
              <a:spLocks/>
            </p:cNvSpPr>
            <p:nvPr/>
          </p:nvSpPr>
          <p:spPr bwMode="auto">
            <a:xfrm flipH="1">
              <a:off x="2215666" y="2715846"/>
              <a:ext cx="65918" cy="133833"/>
            </a:xfrm>
            <a:custGeom>
              <a:avLst/>
              <a:gdLst>
                <a:gd name="T0" fmla="*/ 0 w 66"/>
                <a:gd name="T1" fmla="*/ 17 h 134"/>
                <a:gd name="T2" fmla="*/ 66 w 66"/>
                <a:gd name="T3" fmla="*/ 0 h 134"/>
                <a:gd name="T4" fmla="*/ 66 w 66"/>
                <a:gd name="T5" fmla="*/ 119 h 134"/>
                <a:gd name="T6" fmla="*/ 0 w 66"/>
                <a:gd name="T7" fmla="*/ 134 h 134"/>
                <a:gd name="T8" fmla="*/ 0 w 66"/>
                <a:gd name="T9" fmla="*/ 17 h 134"/>
              </a:gdLst>
              <a:ahLst/>
              <a:cxnLst>
                <a:cxn ang="0">
                  <a:pos x="T0" y="T1"/>
                </a:cxn>
                <a:cxn ang="0">
                  <a:pos x="T2" y="T3"/>
                </a:cxn>
                <a:cxn ang="0">
                  <a:pos x="T4" y="T5"/>
                </a:cxn>
                <a:cxn ang="0">
                  <a:pos x="T6" y="T7"/>
                </a:cxn>
                <a:cxn ang="0">
                  <a:pos x="T8" y="T9"/>
                </a:cxn>
              </a:cxnLst>
              <a:rect l="0" t="0" r="r" b="b"/>
              <a:pathLst>
                <a:path w="66" h="134">
                  <a:moveTo>
                    <a:pt x="0" y="17"/>
                  </a:moveTo>
                  <a:lnTo>
                    <a:pt x="66" y="0"/>
                  </a:lnTo>
                  <a:lnTo>
                    <a:pt x="66" y="119"/>
                  </a:lnTo>
                  <a:lnTo>
                    <a:pt x="0" y="134"/>
                  </a:lnTo>
                  <a:lnTo>
                    <a:pt x="0" y="17"/>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6" name="Freeform 448">
              <a:extLst>
                <a:ext uri="{FF2B5EF4-FFF2-40B4-BE49-F238E27FC236}">
                  <a16:creationId xmlns:a16="http://schemas.microsoft.com/office/drawing/2014/main" id="{883C23C5-BE4E-4099-876F-50CDC3917041}"/>
                </a:ext>
              </a:extLst>
            </p:cNvPr>
            <p:cNvSpPr>
              <a:spLocks/>
            </p:cNvSpPr>
            <p:nvPr/>
          </p:nvSpPr>
          <p:spPr bwMode="auto">
            <a:xfrm flipH="1">
              <a:off x="2306552" y="2733823"/>
              <a:ext cx="64919" cy="134832"/>
            </a:xfrm>
            <a:custGeom>
              <a:avLst/>
              <a:gdLst>
                <a:gd name="T0" fmla="*/ 0 w 65"/>
                <a:gd name="T1" fmla="*/ 15 h 135"/>
                <a:gd name="T2" fmla="*/ 65 w 65"/>
                <a:gd name="T3" fmla="*/ 0 h 135"/>
                <a:gd name="T4" fmla="*/ 65 w 65"/>
                <a:gd name="T5" fmla="*/ 120 h 135"/>
                <a:gd name="T6" fmla="*/ 0 w 65"/>
                <a:gd name="T7" fmla="*/ 135 h 135"/>
                <a:gd name="T8" fmla="*/ 0 w 65"/>
                <a:gd name="T9" fmla="*/ 15 h 135"/>
              </a:gdLst>
              <a:ahLst/>
              <a:cxnLst>
                <a:cxn ang="0">
                  <a:pos x="T0" y="T1"/>
                </a:cxn>
                <a:cxn ang="0">
                  <a:pos x="T2" y="T3"/>
                </a:cxn>
                <a:cxn ang="0">
                  <a:pos x="T4" y="T5"/>
                </a:cxn>
                <a:cxn ang="0">
                  <a:pos x="T6" y="T7"/>
                </a:cxn>
                <a:cxn ang="0">
                  <a:pos x="T8" y="T9"/>
                </a:cxn>
              </a:cxnLst>
              <a:rect l="0" t="0" r="r" b="b"/>
              <a:pathLst>
                <a:path w="65" h="135">
                  <a:moveTo>
                    <a:pt x="0" y="15"/>
                  </a:moveTo>
                  <a:lnTo>
                    <a:pt x="65" y="0"/>
                  </a:lnTo>
                  <a:lnTo>
                    <a:pt x="65" y="120"/>
                  </a:lnTo>
                  <a:lnTo>
                    <a:pt x="0" y="135"/>
                  </a:lnTo>
                  <a:lnTo>
                    <a:pt x="0" y="15"/>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7" name="Freeform 449">
              <a:extLst>
                <a:ext uri="{FF2B5EF4-FFF2-40B4-BE49-F238E27FC236}">
                  <a16:creationId xmlns:a16="http://schemas.microsoft.com/office/drawing/2014/main" id="{0EA34CD7-BCFD-48D2-88FA-A6226715980B}"/>
                </a:ext>
              </a:extLst>
            </p:cNvPr>
            <p:cNvSpPr>
              <a:spLocks/>
            </p:cNvSpPr>
            <p:nvPr/>
          </p:nvSpPr>
          <p:spPr bwMode="auto">
            <a:xfrm flipH="1">
              <a:off x="2037888" y="1883887"/>
              <a:ext cx="65918" cy="133833"/>
            </a:xfrm>
            <a:custGeom>
              <a:avLst/>
              <a:gdLst>
                <a:gd name="T0" fmla="*/ 0 w 66"/>
                <a:gd name="T1" fmla="*/ 15 h 134"/>
                <a:gd name="T2" fmla="*/ 66 w 66"/>
                <a:gd name="T3" fmla="*/ 0 h 134"/>
                <a:gd name="T4" fmla="*/ 66 w 66"/>
                <a:gd name="T5" fmla="*/ 120 h 134"/>
                <a:gd name="T6" fmla="*/ 0 w 66"/>
                <a:gd name="T7" fmla="*/ 134 h 134"/>
                <a:gd name="T8" fmla="*/ 0 w 66"/>
                <a:gd name="T9" fmla="*/ 15 h 134"/>
              </a:gdLst>
              <a:ahLst/>
              <a:cxnLst>
                <a:cxn ang="0">
                  <a:pos x="T0" y="T1"/>
                </a:cxn>
                <a:cxn ang="0">
                  <a:pos x="T2" y="T3"/>
                </a:cxn>
                <a:cxn ang="0">
                  <a:pos x="T4" y="T5"/>
                </a:cxn>
                <a:cxn ang="0">
                  <a:pos x="T6" y="T7"/>
                </a:cxn>
                <a:cxn ang="0">
                  <a:pos x="T8" y="T9"/>
                </a:cxn>
              </a:cxnLst>
              <a:rect l="0" t="0" r="r" b="b"/>
              <a:pathLst>
                <a:path w="66" h="134">
                  <a:moveTo>
                    <a:pt x="0" y="15"/>
                  </a:moveTo>
                  <a:lnTo>
                    <a:pt x="66" y="0"/>
                  </a:lnTo>
                  <a:lnTo>
                    <a:pt x="66" y="120"/>
                  </a:lnTo>
                  <a:lnTo>
                    <a:pt x="0" y="134"/>
                  </a:lnTo>
                  <a:lnTo>
                    <a:pt x="0" y="15"/>
                  </a:lnTo>
                  <a:close/>
                </a:path>
              </a:pathLst>
            </a:custGeom>
            <a:solidFill>
              <a:schemeClr val="tx1">
                <a:lumMod val="75000"/>
                <a:lumOff val="2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8" name="Freeform 450">
              <a:extLst>
                <a:ext uri="{FF2B5EF4-FFF2-40B4-BE49-F238E27FC236}">
                  <a16:creationId xmlns:a16="http://schemas.microsoft.com/office/drawing/2014/main" id="{5B2571FC-6A9A-4B8F-BB2C-30B111D6CA91}"/>
                </a:ext>
              </a:extLst>
            </p:cNvPr>
            <p:cNvSpPr>
              <a:spLocks/>
            </p:cNvSpPr>
            <p:nvPr/>
          </p:nvSpPr>
          <p:spPr bwMode="auto">
            <a:xfrm flipH="1">
              <a:off x="2129773" y="1901864"/>
              <a:ext cx="65918" cy="134832"/>
            </a:xfrm>
            <a:custGeom>
              <a:avLst/>
              <a:gdLst>
                <a:gd name="T0" fmla="*/ 0 w 66"/>
                <a:gd name="T1" fmla="*/ 15 h 135"/>
                <a:gd name="T2" fmla="*/ 66 w 66"/>
                <a:gd name="T3" fmla="*/ 0 h 135"/>
                <a:gd name="T4" fmla="*/ 66 w 66"/>
                <a:gd name="T5" fmla="*/ 120 h 135"/>
                <a:gd name="T6" fmla="*/ 0 w 66"/>
                <a:gd name="T7" fmla="*/ 135 h 135"/>
                <a:gd name="T8" fmla="*/ 0 w 66"/>
                <a:gd name="T9" fmla="*/ 15 h 135"/>
              </a:gdLst>
              <a:ahLst/>
              <a:cxnLst>
                <a:cxn ang="0">
                  <a:pos x="T0" y="T1"/>
                </a:cxn>
                <a:cxn ang="0">
                  <a:pos x="T2" y="T3"/>
                </a:cxn>
                <a:cxn ang="0">
                  <a:pos x="T4" y="T5"/>
                </a:cxn>
                <a:cxn ang="0">
                  <a:pos x="T6" y="T7"/>
                </a:cxn>
                <a:cxn ang="0">
                  <a:pos x="T8" y="T9"/>
                </a:cxn>
              </a:cxnLst>
              <a:rect l="0" t="0" r="r" b="b"/>
              <a:pathLst>
                <a:path w="66" h="135">
                  <a:moveTo>
                    <a:pt x="0" y="15"/>
                  </a:moveTo>
                  <a:lnTo>
                    <a:pt x="66" y="0"/>
                  </a:lnTo>
                  <a:lnTo>
                    <a:pt x="66" y="120"/>
                  </a:lnTo>
                  <a:lnTo>
                    <a:pt x="0" y="135"/>
                  </a:lnTo>
                  <a:lnTo>
                    <a:pt x="0" y="15"/>
                  </a:lnTo>
                  <a:close/>
                </a:path>
              </a:pathLst>
            </a:custGeom>
            <a:solidFill>
              <a:schemeClr val="tx1">
                <a:lumMod val="75000"/>
                <a:lumOff val="2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79" name="Freeform 451">
              <a:extLst>
                <a:ext uri="{FF2B5EF4-FFF2-40B4-BE49-F238E27FC236}">
                  <a16:creationId xmlns:a16="http://schemas.microsoft.com/office/drawing/2014/main" id="{D9A50F3D-B090-41A4-BAC2-1603DE6ACCBE}"/>
                </a:ext>
              </a:extLst>
            </p:cNvPr>
            <p:cNvSpPr>
              <a:spLocks/>
            </p:cNvSpPr>
            <p:nvPr/>
          </p:nvSpPr>
          <p:spPr bwMode="auto">
            <a:xfrm flipH="1">
              <a:off x="2037888" y="2081639"/>
              <a:ext cx="65918" cy="134832"/>
            </a:xfrm>
            <a:custGeom>
              <a:avLst/>
              <a:gdLst>
                <a:gd name="T0" fmla="*/ 0 w 66"/>
                <a:gd name="T1" fmla="*/ 15 h 135"/>
                <a:gd name="T2" fmla="*/ 66 w 66"/>
                <a:gd name="T3" fmla="*/ 0 h 135"/>
                <a:gd name="T4" fmla="*/ 66 w 66"/>
                <a:gd name="T5" fmla="*/ 120 h 135"/>
                <a:gd name="T6" fmla="*/ 0 w 66"/>
                <a:gd name="T7" fmla="*/ 135 h 135"/>
                <a:gd name="T8" fmla="*/ 0 w 66"/>
                <a:gd name="T9" fmla="*/ 15 h 135"/>
              </a:gdLst>
              <a:ahLst/>
              <a:cxnLst>
                <a:cxn ang="0">
                  <a:pos x="T0" y="T1"/>
                </a:cxn>
                <a:cxn ang="0">
                  <a:pos x="T2" y="T3"/>
                </a:cxn>
                <a:cxn ang="0">
                  <a:pos x="T4" y="T5"/>
                </a:cxn>
                <a:cxn ang="0">
                  <a:pos x="T6" y="T7"/>
                </a:cxn>
                <a:cxn ang="0">
                  <a:pos x="T8" y="T9"/>
                </a:cxn>
              </a:cxnLst>
              <a:rect l="0" t="0" r="r" b="b"/>
              <a:pathLst>
                <a:path w="66" h="135">
                  <a:moveTo>
                    <a:pt x="0" y="15"/>
                  </a:moveTo>
                  <a:lnTo>
                    <a:pt x="66" y="0"/>
                  </a:lnTo>
                  <a:lnTo>
                    <a:pt x="66" y="120"/>
                  </a:lnTo>
                  <a:lnTo>
                    <a:pt x="0" y="135"/>
                  </a:lnTo>
                  <a:lnTo>
                    <a:pt x="0" y="15"/>
                  </a:lnTo>
                  <a:close/>
                </a:path>
              </a:pathLst>
            </a:custGeom>
            <a:solidFill>
              <a:schemeClr val="tx1">
                <a:lumMod val="75000"/>
                <a:lumOff val="2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0" name="Freeform 452">
              <a:extLst>
                <a:ext uri="{FF2B5EF4-FFF2-40B4-BE49-F238E27FC236}">
                  <a16:creationId xmlns:a16="http://schemas.microsoft.com/office/drawing/2014/main" id="{DA6653F1-E8F4-405B-A83D-CFC9C4AA0C7A}"/>
                </a:ext>
              </a:extLst>
            </p:cNvPr>
            <p:cNvSpPr>
              <a:spLocks/>
            </p:cNvSpPr>
            <p:nvPr/>
          </p:nvSpPr>
          <p:spPr bwMode="auto">
            <a:xfrm flipH="1">
              <a:off x="2129773" y="2100615"/>
              <a:ext cx="65918" cy="134832"/>
            </a:xfrm>
            <a:custGeom>
              <a:avLst/>
              <a:gdLst>
                <a:gd name="T0" fmla="*/ 0 w 66"/>
                <a:gd name="T1" fmla="*/ 15 h 135"/>
                <a:gd name="T2" fmla="*/ 66 w 66"/>
                <a:gd name="T3" fmla="*/ 0 h 135"/>
                <a:gd name="T4" fmla="*/ 66 w 66"/>
                <a:gd name="T5" fmla="*/ 120 h 135"/>
                <a:gd name="T6" fmla="*/ 0 w 66"/>
                <a:gd name="T7" fmla="*/ 135 h 135"/>
                <a:gd name="T8" fmla="*/ 0 w 66"/>
                <a:gd name="T9" fmla="*/ 15 h 135"/>
              </a:gdLst>
              <a:ahLst/>
              <a:cxnLst>
                <a:cxn ang="0">
                  <a:pos x="T0" y="T1"/>
                </a:cxn>
                <a:cxn ang="0">
                  <a:pos x="T2" y="T3"/>
                </a:cxn>
                <a:cxn ang="0">
                  <a:pos x="T4" y="T5"/>
                </a:cxn>
                <a:cxn ang="0">
                  <a:pos x="T6" y="T7"/>
                </a:cxn>
                <a:cxn ang="0">
                  <a:pos x="T8" y="T9"/>
                </a:cxn>
              </a:cxnLst>
              <a:rect l="0" t="0" r="r" b="b"/>
              <a:pathLst>
                <a:path w="66" h="135">
                  <a:moveTo>
                    <a:pt x="0" y="15"/>
                  </a:moveTo>
                  <a:lnTo>
                    <a:pt x="66" y="0"/>
                  </a:lnTo>
                  <a:lnTo>
                    <a:pt x="66" y="120"/>
                  </a:lnTo>
                  <a:lnTo>
                    <a:pt x="0" y="135"/>
                  </a:lnTo>
                  <a:lnTo>
                    <a:pt x="0" y="15"/>
                  </a:lnTo>
                  <a:close/>
                </a:path>
              </a:pathLst>
            </a:custGeom>
            <a:solidFill>
              <a:schemeClr val="tx1">
                <a:lumMod val="75000"/>
                <a:lumOff val="2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1" name="Freeform 453">
              <a:extLst>
                <a:ext uri="{FF2B5EF4-FFF2-40B4-BE49-F238E27FC236}">
                  <a16:creationId xmlns:a16="http://schemas.microsoft.com/office/drawing/2014/main" id="{EBDB9E3D-8BF1-4176-BF0A-7F96A6C98806}"/>
                </a:ext>
              </a:extLst>
            </p:cNvPr>
            <p:cNvSpPr>
              <a:spLocks/>
            </p:cNvSpPr>
            <p:nvPr/>
          </p:nvSpPr>
          <p:spPr bwMode="auto">
            <a:xfrm flipH="1">
              <a:off x="2037888" y="2280390"/>
              <a:ext cx="65918" cy="133833"/>
            </a:xfrm>
            <a:custGeom>
              <a:avLst/>
              <a:gdLst>
                <a:gd name="T0" fmla="*/ 0 w 66"/>
                <a:gd name="T1" fmla="*/ 15 h 134"/>
                <a:gd name="T2" fmla="*/ 66 w 66"/>
                <a:gd name="T3" fmla="*/ 0 h 134"/>
                <a:gd name="T4" fmla="*/ 66 w 66"/>
                <a:gd name="T5" fmla="*/ 119 h 134"/>
                <a:gd name="T6" fmla="*/ 0 w 66"/>
                <a:gd name="T7" fmla="*/ 134 h 134"/>
                <a:gd name="T8" fmla="*/ 0 w 66"/>
                <a:gd name="T9" fmla="*/ 15 h 134"/>
              </a:gdLst>
              <a:ahLst/>
              <a:cxnLst>
                <a:cxn ang="0">
                  <a:pos x="T0" y="T1"/>
                </a:cxn>
                <a:cxn ang="0">
                  <a:pos x="T2" y="T3"/>
                </a:cxn>
                <a:cxn ang="0">
                  <a:pos x="T4" y="T5"/>
                </a:cxn>
                <a:cxn ang="0">
                  <a:pos x="T6" y="T7"/>
                </a:cxn>
                <a:cxn ang="0">
                  <a:pos x="T8" y="T9"/>
                </a:cxn>
              </a:cxnLst>
              <a:rect l="0" t="0" r="r" b="b"/>
              <a:pathLst>
                <a:path w="66" h="134">
                  <a:moveTo>
                    <a:pt x="0" y="15"/>
                  </a:moveTo>
                  <a:lnTo>
                    <a:pt x="66" y="0"/>
                  </a:lnTo>
                  <a:lnTo>
                    <a:pt x="66" y="119"/>
                  </a:lnTo>
                  <a:lnTo>
                    <a:pt x="0" y="134"/>
                  </a:lnTo>
                  <a:lnTo>
                    <a:pt x="0" y="15"/>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2" name="Freeform 454">
              <a:extLst>
                <a:ext uri="{FF2B5EF4-FFF2-40B4-BE49-F238E27FC236}">
                  <a16:creationId xmlns:a16="http://schemas.microsoft.com/office/drawing/2014/main" id="{33AFCA0C-06F7-414F-9E5F-DBA2D3BD300C}"/>
                </a:ext>
              </a:extLst>
            </p:cNvPr>
            <p:cNvSpPr>
              <a:spLocks/>
            </p:cNvSpPr>
            <p:nvPr/>
          </p:nvSpPr>
          <p:spPr bwMode="auto">
            <a:xfrm flipH="1">
              <a:off x="2129773" y="2296370"/>
              <a:ext cx="65918" cy="134832"/>
            </a:xfrm>
            <a:custGeom>
              <a:avLst/>
              <a:gdLst>
                <a:gd name="T0" fmla="*/ 0 w 66"/>
                <a:gd name="T1" fmla="*/ 17 h 135"/>
                <a:gd name="T2" fmla="*/ 66 w 66"/>
                <a:gd name="T3" fmla="*/ 0 h 135"/>
                <a:gd name="T4" fmla="*/ 66 w 66"/>
                <a:gd name="T5" fmla="*/ 120 h 135"/>
                <a:gd name="T6" fmla="*/ 0 w 66"/>
                <a:gd name="T7" fmla="*/ 135 h 135"/>
                <a:gd name="T8" fmla="*/ 0 w 66"/>
                <a:gd name="T9" fmla="*/ 17 h 135"/>
              </a:gdLst>
              <a:ahLst/>
              <a:cxnLst>
                <a:cxn ang="0">
                  <a:pos x="T0" y="T1"/>
                </a:cxn>
                <a:cxn ang="0">
                  <a:pos x="T2" y="T3"/>
                </a:cxn>
                <a:cxn ang="0">
                  <a:pos x="T4" y="T5"/>
                </a:cxn>
                <a:cxn ang="0">
                  <a:pos x="T6" y="T7"/>
                </a:cxn>
                <a:cxn ang="0">
                  <a:pos x="T8" y="T9"/>
                </a:cxn>
              </a:cxnLst>
              <a:rect l="0" t="0" r="r" b="b"/>
              <a:pathLst>
                <a:path w="66" h="135">
                  <a:moveTo>
                    <a:pt x="0" y="17"/>
                  </a:moveTo>
                  <a:lnTo>
                    <a:pt x="66" y="0"/>
                  </a:lnTo>
                  <a:lnTo>
                    <a:pt x="66" y="120"/>
                  </a:lnTo>
                  <a:lnTo>
                    <a:pt x="0" y="135"/>
                  </a:lnTo>
                  <a:lnTo>
                    <a:pt x="0" y="17"/>
                  </a:lnTo>
                  <a:close/>
                </a:path>
              </a:pathLst>
            </a:custGeom>
            <a:solidFill>
              <a:schemeClr val="tx1">
                <a:lumMod val="75000"/>
                <a:lumOff val="2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3" name="Freeform 455">
              <a:extLst>
                <a:ext uri="{FF2B5EF4-FFF2-40B4-BE49-F238E27FC236}">
                  <a16:creationId xmlns:a16="http://schemas.microsoft.com/office/drawing/2014/main" id="{A228F538-EBEF-41C2-B161-AA5088057E5D}"/>
                </a:ext>
              </a:extLst>
            </p:cNvPr>
            <p:cNvSpPr>
              <a:spLocks/>
            </p:cNvSpPr>
            <p:nvPr/>
          </p:nvSpPr>
          <p:spPr bwMode="auto">
            <a:xfrm flipH="1">
              <a:off x="2037888" y="2476146"/>
              <a:ext cx="65918" cy="136829"/>
            </a:xfrm>
            <a:custGeom>
              <a:avLst/>
              <a:gdLst>
                <a:gd name="T0" fmla="*/ 0 w 66"/>
                <a:gd name="T1" fmla="*/ 17 h 137"/>
                <a:gd name="T2" fmla="*/ 66 w 66"/>
                <a:gd name="T3" fmla="*/ 0 h 137"/>
                <a:gd name="T4" fmla="*/ 66 w 66"/>
                <a:gd name="T5" fmla="*/ 122 h 137"/>
                <a:gd name="T6" fmla="*/ 0 w 66"/>
                <a:gd name="T7" fmla="*/ 137 h 137"/>
                <a:gd name="T8" fmla="*/ 0 w 66"/>
                <a:gd name="T9" fmla="*/ 17 h 137"/>
              </a:gdLst>
              <a:ahLst/>
              <a:cxnLst>
                <a:cxn ang="0">
                  <a:pos x="T0" y="T1"/>
                </a:cxn>
                <a:cxn ang="0">
                  <a:pos x="T2" y="T3"/>
                </a:cxn>
                <a:cxn ang="0">
                  <a:pos x="T4" y="T5"/>
                </a:cxn>
                <a:cxn ang="0">
                  <a:pos x="T6" y="T7"/>
                </a:cxn>
                <a:cxn ang="0">
                  <a:pos x="T8" y="T9"/>
                </a:cxn>
              </a:cxnLst>
              <a:rect l="0" t="0" r="r" b="b"/>
              <a:pathLst>
                <a:path w="66" h="137">
                  <a:moveTo>
                    <a:pt x="0" y="17"/>
                  </a:moveTo>
                  <a:lnTo>
                    <a:pt x="66" y="0"/>
                  </a:lnTo>
                  <a:lnTo>
                    <a:pt x="66" y="122"/>
                  </a:lnTo>
                  <a:lnTo>
                    <a:pt x="0" y="137"/>
                  </a:lnTo>
                  <a:lnTo>
                    <a:pt x="0" y="17"/>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4" name="Freeform 456">
              <a:extLst>
                <a:ext uri="{FF2B5EF4-FFF2-40B4-BE49-F238E27FC236}">
                  <a16:creationId xmlns:a16="http://schemas.microsoft.com/office/drawing/2014/main" id="{8C20BE16-F8FA-4B0F-BDB5-F9C83481845E}"/>
                </a:ext>
              </a:extLst>
            </p:cNvPr>
            <p:cNvSpPr>
              <a:spLocks/>
            </p:cNvSpPr>
            <p:nvPr/>
          </p:nvSpPr>
          <p:spPr bwMode="auto">
            <a:xfrm flipH="1">
              <a:off x="2129773" y="2495122"/>
              <a:ext cx="65918" cy="134832"/>
            </a:xfrm>
            <a:custGeom>
              <a:avLst/>
              <a:gdLst>
                <a:gd name="T0" fmla="*/ 0 w 66"/>
                <a:gd name="T1" fmla="*/ 17 h 135"/>
                <a:gd name="T2" fmla="*/ 66 w 66"/>
                <a:gd name="T3" fmla="*/ 0 h 135"/>
                <a:gd name="T4" fmla="*/ 66 w 66"/>
                <a:gd name="T5" fmla="*/ 120 h 135"/>
                <a:gd name="T6" fmla="*/ 0 w 66"/>
                <a:gd name="T7" fmla="*/ 135 h 135"/>
                <a:gd name="T8" fmla="*/ 0 w 66"/>
                <a:gd name="T9" fmla="*/ 17 h 135"/>
              </a:gdLst>
              <a:ahLst/>
              <a:cxnLst>
                <a:cxn ang="0">
                  <a:pos x="T0" y="T1"/>
                </a:cxn>
                <a:cxn ang="0">
                  <a:pos x="T2" y="T3"/>
                </a:cxn>
                <a:cxn ang="0">
                  <a:pos x="T4" y="T5"/>
                </a:cxn>
                <a:cxn ang="0">
                  <a:pos x="T6" y="T7"/>
                </a:cxn>
                <a:cxn ang="0">
                  <a:pos x="T8" y="T9"/>
                </a:cxn>
              </a:cxnLst>
              <a:rect l="0" t="0" r="r" b="b"/>
              <a:pathLst>
                <a:path w="66" h="135">
                  <a:moveTo>
                    <a:pt x="0" y="17"/>
                  </a:moveTo>
                  <a:lnTo>
                    <a:pt x="66" y="0"/>
                  </a:lnTo>
                  <a:lnTo>
                    <a:pt x="66" y="120"/>
                  </a:lnTo>
                  <a:lnTo>
                    <a:pt x="0" y="135"/>
                  </a:lnTo>
                  <a:lnTo>
                    <a:pt x="0" y="17"/>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5" name="Freeform 457">
              <a:extLst>
                <a:ext uri="{FF2B5EF4-FFF2-40B4-BE49-F238E27FC236}">
                  <a16:creationId xmlns:a16="http://schemas.microsoft.com/office/drawing/2014/main" id="{6AC8145B-EBC8-4A93-8F4D-7D8019F72DB9}"/>
                </a:ext>
              </a:extLst>
            </p:cNvPr>
            <p:cNvSpPr>
              <a:spLocks/>
            </p:cNvSpPr>
            <p:nvPr/>
          </p:nvSpPr>
          <p:spPr bwMode="auto">
            <a:xfrm flipH="1">
              <a:off x="2037888" y="2673898"/>
              <a:ext cx="65918" cy="134832"/>
            </a:xfrm>
            <a:custGeom>
              <a:avLst/>
              <a:gdLst>
                <a:gd name="T0" fmla="*/ 0 w 66"/>
                <a:gd name="T1" fmla="*/ 17 h 135"/>
                <a:gd name="T2" fmla="*/ 66 w 66"/>
                <a:gd name="T3" fmla="*/ 0 h 135"/>
                <a:gd name="T4" fmla="*/ 66 w 66"/>
                <a:gd name="T5" fmla="*/ 120 h 135"/>
                <a:gd name="T6" fmla="*/ 0 w 66"/>
                <a:gd name="T7" fmla="*/ 135 h 135"/>
                <a:gd name="T8" fmla="*/ 0 w 66"/>
                <a:gd name="T9" fmla="*/ 17 h 135"/>
              </a:gdLst>
              <a:ahLst/>
              <a:cxnLst>
                <a:cxn ang="0">
                  <a:pos x="T0" y="T1"/>
                </a:cxn>
                <a:cxn ang="0">
                  <a:pos x="T2" y="T3"/>
                </a:cxn>
                <a:cxn ang="0">
                  <a:pos x="T4" y="T5"/>
                </a:cxn>
                <a:cxn ang="0">
                  <a:pos x="T6" y="T7"/>
                </a:cxn>
                <a:cxn ang="0">
                  <a:pos x="T8" y="T9"/>
                </a:cxn>
              </a:cxnLst>
              <a:rect l="0" t="0" r="r" b="b"/>
              <a:pathLst>
                <a:path w="66" h="135">
                  <a:moveTo>
                    <a:pt x="0" y="17"/>
                  </a:moveTo>
                  <a:lnTo>
                    <a:pt x="66" y="0"/>
                  </a:lnTo>
                  <a:lnTo>
                    <a:pt x="66" y="120"/>
                  </a:lnTo>
                  <a:lnTo>
                    <a:pt x="0" y="135"/>
                  </a:lnTo>
                  <a:lnTo>
                    <a:pt x="0" y="17"/>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6" name="Freeform 458">
              <a:extLst>
                <a:ext uri="{FF2B5EF4-FFF2-40B4-BE49-F238E27FC236}">
                  <a16:creationId xmlns:a16="http://schemas.microsoft.com/office/drawing/2014/main" id="{8403CEE0-2BD0-4148-B691-BE9AE023E3FC}"/>
                </a:ext>
              </a:extLst>
            </p:cNvPr>
            <p:cNvSpPr>
              <a:spLocks/>
            </p:cNvSpPr>
            <p:nvPr/>
          </p:nvSpPr>
          <p:spPr bwMode="auto">
            <a:xfrm flipH="1">
              <a:off x="2129773" y="2692875"/>
              <a:ext cx="65918" cy="134832"/>
            </a:xfrm>
            <a:custGeom>
              <a:avLst/>
              <a:gdLst>
                <a:gd name="T0" fmla="*/ 0 w 66"/>
                <a:gd name="T1" fmla="*/ 15 h 135"/>
                <a:gd name="T2" fmla="*/ 66 w 66"/>
                <a:gd name="T3" fmla="*/ 0 h 135"/>
                <a:gd name="T4" fmla="*/ 66 w 66"/>
                <a:gd name="T5" fmla="*/ 120 h 135"/>
                <a:gd name="T6" fmla="*/ 0 w 66"/>
                <a:gd name="T7" fmla="*/ 135 h 135"/>
                <a:gd name="T8" fmla="*/ 0 w 66"/>
                <a:gd name="T9" fmla="*/ 15 h 135"/>
              </a:gdLst>
              <a:ahLst/>
              <a:cxnLst>
                <a:cxn ang="0">
                  <a:pos x="T0" y="T1"/>
                </a:cxn>
                <a:cxn ang="0">
                  <a:pos x="T2" y="T3"/>
                </a:cxn>
                <a:cxn ang="0">
                  <a:pos x="T4" y="T5"/>
                </a:cxn>
                <a:cxn ang="0">
                  <a:pos x="T6" y="T7"/>
                </a:cxn>
                <a:cxn ang="0">
                  <a:pos x="T8" y="T9"/>
                </a:cxn>
              </a:cxnLst>
              <a:rect l="0" t="0" r="r" b="b"/>
              <a:pathLst>
                <a:path w="66" h="135">
                  <a:moveTo>
                    <a:pt x="0" y="15"/>
                  </a:moveTo>
                  <a:lnTo>
                    <a:pt x="66" y="0"/>
                  </a:lnTo>
                  <a:lnTo>
                    <a:pt x="66" y="120"/>
                  </a:lnTo>
                  <a:lnTo>
                    <a:pt x="0" y="135"/>
                  </a:lnTo>
                  <a:lnTo>
                    <a:pt x="0" y="15"/>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7" name="Freeform 459">
              <a:extLst>
                <a:ext uri="{FF2B5EF4-FFF2-40B4-BE49-F238E27FC236}">
                  <a16:creationId xmlns:a16="http://schemas.microsoft.com/office/drawing/2014/main" id="{25439F6E-D580-41E1-9542-A090B352A898}"/>
                </a:ext>
              </a:extLst>
            </p:cNvPr>
            <p:cNvSpPr>
              <a:spLocks/>
            </p:cNvSpPr>
            <p:nvPr/>
          </p:nvSpPr>
          <p:spPr bwMode="auto">
            <a:xfrm flipH="1">
              <a:off x="2208674" y="2891626"/>
              <a:ext cx="65918" cy="133833"/>
            </a:xfrm>
            <a:custGeom>
              <a:avLst/>
              <a:gdLst>
                <a:gd name="T0" fmla="*/ 0 w 66"/>
                <a:gd name="T1" fmla="*/ 15 h 134"/>
                <a:gd name="T2" fmla="*/ 66 w 66"/>
                <a:gd name="T3" fmla="*/ 0 h 134"/>
                <a:gd name="T4" fmla="*/ 66 w 66"/>
                <a:gd name="T5" fmla="*/ 119 h 134"/>
                <a:gd name="T6" fmla="*/ 0 w 66"/>
                <a:gd name="T7" fmla="*/ 134 h 134"/>
                <a:gd name="T8" fmla="*/ 0 w 66"/>
                <a:gd name="T9" fmla="*/ 15 h 134"/>
              </a:gdLst>
              <a:ahLst/>
              <a:cxnLst>
                <a:cxn ang="0">
                  <a:pos x="T0" y="T1"/>
                </a:cxn>
                <a:cxn ang="0">
                  <a:pos x="T2" y="T3"/>
                </a:cxn>
                <a:cxn ang="0">
                  <a:pos x="T4" y="T5"/>
                </a:cxn>
                <a:cxn ang="0">
                  <a:pos x="T6" y="T7"/>
                </a:cxn>
                <a:cxn ang="0">
                  <a:pos x="T8" y="T9"/>
                </a:cxn>
              </a:cxnLst>
              <a:rect l="0" t="0" r="r" b="b"/>
              <a:pathLst>
                <a:path w="66" h="134">
                  <a:moveTo>
                    <a:pt x="0" y="15"/>
                  </a:moveTo>
                  <a:lnTo>
                    <a:pt x="66" y="0"/>
                  </a:lnTo>
                  <a:lnTo>
                    <a:pt x="66" y="119"/>
                  </a:lnTo>
                  <a:lnTo>
                    <a:pt x="0" y="134"/>
                  </a:lnTo>
                  <a:lnTo>
                    <a:pt x="0" y="15"/>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8" name="Freeform 460">
              <a:extLst>
                <a:ext uri="{FF2B5EF4-FFF2-40B4-BE49-F238E27FC236}">
                  <a16:creationId xmlns:a16="http://schemas.microsoft.com/office/drawing/2014/main" id="{656A2FD6-2030-476D-BBCF-9462889D1121}"/>
                </a:ext>
              </a:extLst>
            </p:cNvPr>
            <p:cNvSpPr>
              <a:spLocks/>
            </p:cNvSpPr>
            <p:nvPr/>
          </p:nvSpPr>
          <p:spPr bwMode="auto">
            <a:xfrm flipH="1">
              <a:off x="2298562" y="2907606"/>
              <a:ext cx="65918" cy="134832"/>
            </a:xfrm>
            <a:custGeom>
              <a:avLst/>
              <a:gdLst>
                <a:gd name="T0" fmla="*/ 0 w 66"/>
                <a:gd name="T1" fmla="*/ 17 h 135"/>
                <a:gd name="T2" fmla="*/ 66 w 66"/>
                <a:gd name="T3" fmla="*/ 0 h 135"/>
                <a:gd name="T4" fmla="*/ 66 w 66"/>
                <a:gd name="T5" fmla="*/ 120 h 135"/>
                <a:gd name="T6" fmla="*/ 0 w 66"/>
                <a:gd name="T7" fmla="*/ 135 h 135"/>
                <a:gd name="T8" fmla="*/ 0 w 66"/>
                <a:gd name="T9" fmla="*/ 17 h 135"/>
              </a:gdLst>
              <a:ahLst/>
              <a:cxnLst>
                <a:cxn ang="0">
                  <a:pos x="T0" y="T1"/>
                </a:cxn>
                <a:cxn ang="0">
                  <a:pos x="T2" y="T3"/>
                </a:cxn>
                <a:cxn ang="0">
                  <a:pos x="T4" y="T5"/>
                </a:cxn>
                <a:cxn ang="0">
                  <a:pos x="T6" y="T7"/>
                </a:cxn>
                <a:cxn ang="0">
                  <a:pos x="T8" y="T9"/>
                </a:cxn>
              </a:cxnLst>
              <a:rect l="0" t="0" r="r" b="b"/>
              <a:pathLst>
                <a:path w="66" h="135">
                  <a:moveTo>
                    <a:pt x="0" y="17"/>
                  </a:moveTo>
                  <a:lnTo>
                    <a:pt x="66" y="0"/>
                  </a:lnTo>
                  <a:lnTo>
                    <a:pt x="66" y="120"/>
                  </a:lnTo>
                  <a:lnTo>
                    <a:pt x="0" y="135"/>
                  </a:lnTo>
                  <a:lnTo>
                    <a:pt x="0" y="17"/>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89" name="Freeform 461">
              <a:extLst>
                <a:ext uri="{FF2B5EF4-FFF2-40B4-BE49-F238E27FC236}">
                  <a16:creationId xmlns:a16="http://schemas.microsoft.com/office/drawing/2014/main" id="{C77FA8F1-6F1F-42B3-B35C-CFB7CB3C92AA}"/>
                </a:ext>
              </a:extLst>
            </p:cNvPr>
            <p:cNvSpPr>
              <a:spLocks/>
            </p:cNvSpPr>
            <p:nvPr/>
          </p:nvSpPr>
          <p:spPr bwMode="auto">
            <a:xfrm flipH="1">
              <a:off x="2030896" y="2849678"/>
              <a:ext cx="64919" cy="134832"/>
            </a:xfrm>
            <a:custGeom>
              <a:avLst/>
              <a:gdLst>
                <a:gd name="T0" fmla="*/ 0 w 65"/>
                <a:gd name="T1" fmla="*/ 15 h 135"/>
                <a:gd name="T2" fmla="*/ 65 w 65"/>
                <a:gd name="T3" fmla="*/ 0 h 135"/>
                <a:gd name="T4" fmla="*/ 65 w 65"/>
                <a:gd name="T5" fmla="*/ 120 h 135"/>
                <a:gd name="T6" fmla="*/ 0 w 65"/>
                <a:gd name="T7" fmla="*/ 135 h 135"/>
                <a:gd name="T8" fmla="*/ 0 w 65"/>
                <a:gd name="T9" fmla="*/ 15 h 135"/>
              </a:gdLst>
              <a:ahLst/>
              <a:cxnLst>
                <a:cxn ang="0">
                  <a:pos x="T0" y="T1"/>
                </a:cxn>
                <a:cxn ang="0">
                  <a:pos x="T2" y="T3"/>
                </a:cxn>
                <a:cxn ang="0">
                  <a:pos x="T4" y="T5"/>
                </a:cxn>
                <a:cxn ang="0">
                  <a:pos x="T6" y="T7"/>
                </a:cxn>
                <a:cxn ang="0">
                  <a:pos x="T8" y="T9"/>
                </a:cxn>
              </a:cxnLst>
              <a:rect l="0" t="0" r="r" b="b"/>
              <a:pathLst>
                <a:path w="65" h="135">
                  <a:moveTo>
                    <a:pt x="0" y="15"/>
                  </a:moveTo>
                  <a:lnTo>
                    <a:pt x="65" y="0"/>
                  </a:lnTo>
                  <a:lnTo>
                    <a:pt x="65" y="120"/>
                  </a:lnTo>
                  <a:lnTo>
                    <a:pt x="0" y="135"/>
                  </a:lnTo>
                  <a:lnTo>
                    <a:pt x="0" y="15"/>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0" name="Freeform 462">
              <a:extLst>
                <a:ext uri="{FF2B5EF4-FFF2-40B4-BE49-F238E27FC236}">
                  <a16:creationId xmlns:a16="http://schemas.microsoft.com/office/drawing/2014/main" id="{FF14FCAE-5A56-404D-BE6F-A39F38F5EB4B}"/>
                </a:ext>
              </a:extLst>
            </p:cNvPr>
            <p:cNvSpPr>
              <a:spLocks/>
            </p:cNvSpPr>
            <p:nvPr/>
          </p:nvSpPr>
          <p:spPr bwMode="auto">
            <a:xfrm flipH="1">
              <a:off x="2030896" y="2849678"/>
              <a:ext cx="64919" cy="134832"/>
            </a:xfrm>
            <a:custGeom>
              <a:avLst/>
              <a:gdLst>
                <a:gd name="T0" fmla="*/ 0 w 65"/>
                <a:gd name="T1" fmla="*/ 15 h 135"/>
                <a:gd name="T2" fmla="*/ 65 w 65"/>
                <a:gd name="T3" fmla="*/ 0 h 135"/>
                <a:gd name="T4" fmla="*/ 65 w 65"/>
                <a:gd name="T5" fmla="*/ 120 h 135"/>
                <a:gd name="T6" fmla="*/ 0 w 65"/>
                <a:gd name="T7" fmla="*/ 135 h 135"/>
                <a:gd name="T8" fmla="*/ 0 w 65"/>
                <a:gd name="T9" fmla="*/ 15 h 135"/>
              </a:gdLst>
              <a:ahLst/>
              <a:cxnLst>
                <a:cxn ang="0">
                  <a:pos x="T0" y="T1"/>
                </a:cxn>
                <a:cxn ang="0">
                  <a:pos x="T2" y="T3"/>
                </a:cxn>
                <a:cxn ang="0">
                  <a:pos x="T4" y="T5"/>
                </a:cxn>
                <a:cxn ang="0">
                  <a:pos x="T6" y="T7"/>
                </a:cxn>
                <a:cxn ang="0">
                  <a:pos x="T8" y="T9"/>
                </a:cxn>
              </a:cxnLst>
              <a:rect l="0" t="0" r="r" b="b"/>
              <a:pathLst>
                <a:path w="65" h="135">
                  <a:moveTo>
                    <a:pt x="0" y="15"/>
                  </a:moveTo>
                  <a:lnTo>
                    <a:pt x="65" y="0"/>
                  </a:lnTo>
                  <a:lnTo>
                    <a:pt x="65" y="120"/>
                  </a:lnTo>
                  <a:lnTo>
                    <a:pt x="0" y="135"/>
                  </a:lnTo>
                  <a:lnTo>
                    <a:pt x="0" y="1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63">
              <a:extLst>
                <a:ext uri="{FF2B5EF4-FFF2-40B4-BE49-F238E27FC236}">
                  <a16:creationId xmlns:a16="http://schemas.microsoft.com/office/drawing/2014/main" id="{6E037109-3056-4CAE-A6A5-A623BE4DB3D6}"/>
                </a:ext>
              </a:extLst>
            </p:cNvPr>
            <p:cNvSpPr>
              <a:spLocks/>
            </p:cNvSpPr>
            <p:nvPr/>
          </p:nvSpPr>
          <p:spPr bwMode="auto">
            <a:xfrm flipH="1">
              <a:off x="2122782" y="2866657"/>
              <a:ext cx="64919" cy="134832"/>
            </a:xfrm>
            <a:custGeom>
              <a:avLst/>
              <a:gdLst>
                <a:gd name="T0" fmla="*/ 0 w 65"/>
                <a:gd name="T1" fmla="*/ 17 h 135"/>
                <a:gd name="T2" fmla="*/ 65 w 65"/>
                <a:gd name="T3" fmla="*/ 0 h 135"/>
                <a:gd name="T4" fmla="*/ 65 w 65"/>
                <a:gd name="T5" fmla="*/ 120 h 135"/>
                <a:gd name="T6" fmla="*/ 0 w 65"/>
                <a:gd name="T7" fmla="*/ 135 h 135"/>
                <a:gd name="T8" fmla="*/ 0 w 65"/>
                <a:gd name="T9" fmla="*/ 17 h 135"/>
              </a:gdLst>
              <a:ahLst/>
              <a:cxnLst>
                <a:cxn ang="0">
                  <a:pos x="T0" y="T1"/>
                </a:cxn>
                <a:cxn ang="0">
                  <a:pos x="T2" y="T3"/>
                </a:cxn>
                <a:cxn ang="0">
                  <a:pos x="T4" y="T5"/>
                </a:cxn>
                <a:cxn ang="0">
                  <a:pos x="T6" y="T7"/>
                </a:cxn>
                <a:cxn ang="0">
                  <a:pos x="T8" y="T9"/>
                </a:cxn>
              </a:cxnLst>
              <a:rect l="0" t="0" r="r" b="b"/>
              <a:pathLst>
                <a:path w="65" h="135">
                  <a:moveTo>
                    <a:pt x="0" y="17"/>
                  </a:moveTo>
                  <a:lnTo>
                    <a:pt x="65" y="0"/>
                  </a:lnTo>
                  <a:lnTo>
                    <a:pt x="65" y="120"/>
                  </a:lnTo>
                  <a:lnTo>
                    <a:pt x="0" y="135"/>
                  </a:lnTo>
                  <a:lnTo>
                    <a:pt x="0" y="17"/>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2" name="Freeform 464">
              <a:extLst>
                <a:ext uri="{FF2B5EF4-FFF2-40B4-BE49-F238E27FC236}">
                  <a16:creationId xmlns:a16="http://schemas.microsoft.com/office/drawing/2014/main" id="{B37A5428-17CF-4BCF-BF76-452AE8F2E3D5}"/>
                </a:ext>
              </a:extLst>
            </p:cNvPr>
            <p:cNvSpPr>
              <a:spLocks/>
            </p:cNvSpPr>
            <p:nvPr/>
          </p:nvSpPr>
          <p:spPr bwMode="auto">
            <a:xfrm flipH="1">
              <a:off x="2197688" y="3052425"/>
              <a:ext cx="64919" cy="133833"/>
            </a:xfrm>
            <a:custGeom>
              <a:avLst/>
              <a:gdLst>
                <a:gd name="T0" fmla="*/ 0 w 65"/>
                <a:gd name="T1" fmla="*/ 16 h 134"/>
                <a:gd name="T2" fmla="*/ 65 w 65"/>
                <a:gd name="T3" fmla="*/ 0 h 134"/>
                <a:gd name="T4" fmla="*/ 65 w 65"/>
                <a:gd name="T5" fmla="*/ 119 h 134"/>
                <a:gd name="T6" fmla="*/ 0 w 65"/>
                <a:gd name="T7" fmla="*/ 134 h 134"/>
                <a:gd name="T8" fmla="*/ 0 w 65"/>
                <a:gd name="T9" fmla="*/ 16 h 134"/>
              </a:gdLst>
              <a:ahLst/>
              <a:cxnLst>
                <a:cxn ang="0">
                  <a:pos x="T0" y="T1"/>
                </a:cxn>
                <a:cxn ang="0">
                  <a:pos x="T2" y="T3"/>
                </a:cxn>
                <a:cxn ang="0">
                  <a:pos x="T4" y="T5"/>
                </a:cxn>
                <a:cxn ang="0">
                  <a:pos x="T6" y="T7"/>
                </a:cxn>
                <a:cxn ang="0">
                  <a:pos x="T8" y="T9"/>
                </a:cxn>
              </a:cxnLst>
              <a:rect l="0" t="0" r="r" b="b"/>
              <a:pathLst>
                <a:path w="65" h="134">
                  <a:moveTo>
                    <a:pt x="0" y="16"/>
                  </a:moveTo>
                  <a:lnTo>
                    <a:pt x="65" y="0"/>
                  </a:lnTo>
                  <a:lnTo>
                    <a:pt x="65" y="119"/>
                  </a:lnTo>
                  <a:lnTo>
                    <a:pt x="0" y="134"/>
                  </a:lnTo>
                  <a:lnTo>
                    <a:pt x="0" y="16"/>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3" name="Freeform 465">
              <a:extLst>
                <a:ext uri="{FF2B5EF4-FFF2-40B4-BE49-F238E27FC236}">
                  <a16:creationId xmlns:a16="http://schemas.microsoft.com/office/drawing/2014/main" id="{D5EFD80E-E721-45A5-B050-28C2FCED7AC7}"/>
                </a:ext>
              </a:extLst>
            </p:cNvPr>
            <p:cNvSpPr>
              <a:spLocks/>
            </p:cNvSpPr>
            <p:nvPr/>
          </p:nvSpPr>
          <p:spPr bwMode="auto">
            <a:xfrm flipH="1">
              <a:off x="2289573" y="3070403"/>
              <a:ext cx="64919" cy="134832"/>
            </a:xfrm>
            <a:custGeom>
              <a:avLst/>
              <a:gdLst>
                <a:gd name="T0" fmla="*/ 0 w 65"/>
                <a:gd name="T1" fmla="*/ 15 h 135"/>
                <a:gd name="T2" fmla="*/ 65 w 65"/>
                <a:gd name="T3" fmla="*/ 0 h 135"/>
                <a:gd name="T4" fmla="*/ 65 w 65"/>
                <a:gd name="T5" fmla="*/ 120 h 135"/>
                <a:gd name="T6" fmla="*/ 0 w 65"/>
                <a:gd name="T7" fmla="*/ 135 h 135"/>
                <a:gd name="T8" fmla="*/ 0 w 65"/>
                <a:gd name="T9" fmla="*/ 15 h 135"/>
              </a:gdLst>
              <a:ahLst/>
              <a:cxnLst>
                <a:cxn ang="0">
                  <a:pos x="T0" y="T1"/>
                </a:cxn>
                <a:cxn ang="0">
                  <a:pos x="T2" y="T3"/>
                </a:cxn>
                <a:cxn ang="0">
                  <a:pos x="T4" y="T5"/>
                </a:cxn>
                <a:cxn ang="0">
                  <a:pos x="T6" y="T7"/>
                </a:cxn>
                <a:cxn ang="0">
                  <a:pos x="T8" y="T9"/>
                </a:cxn>
              </a:cxnLst>
              <a:rect l="0" t="0" r="r" b="b"/>
              <a:pathLst>
                <a:path w="65" h="135">
                  <a:moveTo>
                    <a:pt x="0" y="15"/>
                  </a:moveTo>
                  <a:lnTo>
                    <a:pt x="65" y="0"/>
                  </a:lnTo>
                  <a:lnTo>
                    <a:pt x="65" y="120"/>
                  </a:lnTo>
                  <a:lnTo>
                    <a:pt x="0" y="135"/>
                  </a:lnTo>
                  <a:lnTo>
                    <a:pt x="0" y="15"/>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4" name="Freeform 466">
              <a:extLst>
                <a:ext uri="{FF2B5EF4-FFF2-40B4-BE49-F238E27FC236}">
                  <a16:creationId xmlns:a16="http://schemas.microsoft.com/office/drawing/2014/main" id="{EB85D7E0-4B17-47F6-8E06-194138F66A0E}"/>
                </a:ext>
              </a:extLst>
            </p:cNvPr>
            <p:cNvSpPr>
              <a:spLocks/>
            </p:cNvSpPr>
            <p:nvPr/>
          </p:nvSpPr>
          <p:spPr bwMode="auto">
            <a:xfrm flipH="1">
              <a:off x="2020909" y="3010478"/>
              <a:ext cx="65918" cy="134832"/>
            </a:xfrm>
            <a:custGeom>
              <a:avLst/>
              <a:gdLst>
                <a:gd name="T0" fmla="*/ 0 w 66"/>
                <a:gd name="T1" fmla="*/ 17 h 135"/>
                <a:gd name="T2" fmla="*/ 66 w 66"/>
                <a:gd name="T3" fmla="*/ 0 h 135"/>
                <a:gd name="T4" fmla="*/ 66 w 66"/>
                <a:gd name="T5" fmla="*/ 120 h 135"/>
                <a:gd name="T6" fmla="*/ 0 w 66"/>
                <a:gd name="T7" fmla="*/ 135 h 135"/>
                <a:gd name="T8" fmla="*/ 0 w 66"/>
                <a:gd name="T9" fmla="*/ 17 h 135"/>
              </a:gdLst>
              <a:ahLst/>
              <a:cxnLst>
                <a:cxn ang="0">
                  <a:pos x="T0" y="T1"/>
                </a:cxn>
                <a:cxn ang="0">
                  <a:pos x="T2" y="T3"/>
                </a:cxn>
                <a:cxn ang="0">
                  <a:pos x="T4" y="T5"/>
                </a:cxn>
                <a:cxn ang="0">
                  <a:pos x="T6" y="T7"/>
                </a:cxn>
                <a:cxn ang="0">
                  <a:pos x="T8" y="T9"/>
                </a:cxn>
              </a:cxnLst>
              <a:rect l="0" t="0" r="r" b="b"/>
              <a:pathLst>
                <a:path w="66" h="135">
                  <a:moveTo>
                    <a:pt x="0" y="17"/>
                  </a:moveTo>
                  <a:lnTo>
                    <a:pt x="66" y="0"/>
                  </a:lnTo>
                  <a:lnTo>
                    <a:pt x="66" y="120"/>
                  </a:lnTo>
                  <a:lnTo>
                    <a:pt x="0" y="135"/>
                  </a:lnTo>
                  <a:lnTo>
                    <a:pt x="0" y="17"/>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5" name="Freeform 467">
              <a:extLst>
                <a:ext uri="{FF2B5EF4-FFF2-40B4-BE49-F238E27FC236}">
                  <a16:creationId xmlns:a16="http://schemas.microsoft.com/office/drawing/2014/main" id="{07F7A94E-2D7D-4C05-9A91-E6294C85DE9F}"/>
                </a:ext>
              </a:extLst>
            </p:cNvPr>
            <p:cNvSpPr>
              <a:spLocks/>
            </p:cNvSpPr>
            <p:nvPr/>
          </p:nvSpPr>
          <p:spPr bwMode="auto">
            <a:xfrm flipH="1">
              <a:off x="2020909" y="3010478"/>
              <a:ext cx="65918" cy="134832"/>
            </a:xfrm>
            <a:custGeom>
              <a:avLst/>
              <a:gdLst>
                <a:gd name="T0" fmla="*/ 0 w 66"/>
                <a:gd name="T1" fmla="*/ 17 h 135"/>
                <a:gd name="T2" fmla="*/ 66 w 66"/>
                <a:gd name="T3" fmla="*/ 0 h 135"/>
                <a:gd name="T4" fmla="*/ 66 w 66"/>
                <a:gd name="T5" fmla="*/ 120 h 135"/>
                <a:gd name="T6" fmla="*/ 0 w 66"/>
                <a:gd name="T7" fmla="*/ 135 h 135"/>
                <a:gd name="T8" fmla="*/ 0 w 66"/>
                <a:gd name="T9" fmla="*/ 17 h 135"/>
              </a:gdLst>
              <a:ahLst/>
              <a:cxnLst>
                <a:cxn ang="0">
                  <a:pos x="T0" y="T1"/>
                </a:cxn>
                <a:cxn ang="0">
                  <a:pos x="T2" y="T3"/>
                </a:cxn>
                <a:cxn ang="0">
                  <a:pos x="T4" y="T5"/>
                </a:cxn>
                <a:cxn ang="0">
                  <a:pos x="T6" y="T7"/>
                </a:cxn>
                <a:cxn ang="0">
                  <a:pos x="T8" y="T9"/>
                </a:cxn>
              </a:cxnLst>
              <a:rect l="0" t="0" r="r" b="b"/>
              <a:pathLst>
                <a:path w="66" h="135">
                  <a:moveTo>
                    <a:pt x="0" y="17"/>
                  </a:moveTo>
                  <a:lnTo>
                    <a:pt x="66" y="0"/>
                  </a:lnTo>
                  <a:lnTo>
                    <a:pt x="66" y="120"/>
                  </a:lnTo>
                  <a:lnTo>
                    <a:pt x="0" y="135"/>
                  </a:lnTo>
                  <a:lnTo>
                    <a:pt x="0"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468">
              <a:extLst>
                <a:ext uri="{FF2B5EF4-FFF2-40B4-BE49-F238E27FC236}">
                  <a16:creationId xmlns:a16="http://schemas.microsoft.com/office/drawing/2014/main" id="{6AE3010C-201A-4A13-A2E7-C6A5C45508AE}"/>
                </a:ext>
              </a:extLst>
            </p:cNvPr>
            <p:cNvSpPr>
              <a:spLocks/>
            </p:cNvSpPr>
            <p:nvPr/>
          </p:nvSpPr>
          <p:spPr bwMode="auto">
            <a:xfrm flipH="1">
              <a:off x="2110797" y="3029454"/>
              <a:ext cx="65918" cy="134832"/>
            </a:xfrm>
            <a:custGeom>
              <a:avLst/>
              <a:gdLst>
                <a:gd name="T0" fmla="*/ 0 w 66"/>
                <a:gd name="T1" fmla="*/ 15 h 135"/>
                <a:gd name="T2" fmla="*/ 66 w 66"/>
                <a:gd name="T3" fmla="*/ 0 h 135"/>
                <a:gd name="T4" fmla="*/ 66 w 66"/>
                <a:gd name="T5" fmla="*/ 120 h 135"/>
                <a:gd name="T6" fmla="*/ 0 w 66"/>
                <a:gd name="T7" fmla="*/ 135 h 135"/>
                <a:gd name="T8" fmla="*/ 0 w 66"/>
                <a:gd name="T9" fmla="*/ 15 h 135"/>
              </a:gdLst>
              <a:ahLst/>
              <a:cxnLst>
                <a:cxn ang="0">
                  <a:pos x="T0" y="T1"/>
                </a:cxn>
                <a:cxn ang="0">
                  <a:pos x="T2" y="T3"/>
                </a:cxn>
                <a:cxn ang="0">
                  <a:pos x="T4" y="T5"/>
                </a:cxn>
                <a:cxn ang="0">
                  <a:pos x="T6" y="T7"/>
                </a:cxn>
                <a:cxn ang="0">
                  <a:pos x="T8" y="T9"/>
                </a:cxn>
              </a:cxnLst>
              <a:rect l="0" t="0" r="r" b="b"/>
              <a:pathLst>
                <a:path w="66" h="135">
                  <a:moveTo>
                    <a:pt x="0" y="15"/>
                  </a:moveTo>
                  <a:lnTo>
                    <a:pt x="66" y="0"/>
                  </a:lnTo>
                  <a:lnTo>
                    <a:pt x="66" y="120"/>
                  </a:lnTo>
                  <a:lnTo>
                    <a:pt x="0" y="135"/>
                  </a:lnTo>
                  <a:lnTo>
                    <a:pt x="0" y="15"/>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97" name="Freeform 469">
              <a:extLst>
                <a:ext uri="{FF2B5EF4-FFF2-40B4-BE49-F238E27FC236}">
                  <a16:creationId xmlns:a16="http://schemas.microsoft.com/office/drawing/2014/main" id="{E6E47CD8-EA55-4507-B14E-D37B1865E0A3}"/>
                </a:ext>
              </a:extLst>
            </p:cNvPr>
            <p:cNvSpPr>
              <a:spLocks/>
            </p:cNvSpPr>
            <p:nvPr/>
          </p:nvSpPr>
          <p:spPr bwMode="auto">
            <a:xfrm flipH="1">
              <a:off x="4199184" y="1954798"/>
              <a:ext cx="470412" cy="1357303"/>
            </a:xfrm>
            <a:custGeom>
              <a:avLst/>
              <a:gdLst>
                <a:gd name="T0" fmla="*/ 471 w 471"/>
                <a:gd name="T1" fmla="*/ 1359 h 1359"/>
                <a:gd name="T2" fmla="*/ 0 w 471"/>
                <a:gd name="T3" fmla="*/ 1267 h 1359"/>
                <a:gd name="T4" fmla="*/ 0 w 471"/>
                <a:gd name="T5" fmla="*/ 0 h 1359"/>
                <a:gd name="T6" fmla="*/ 471 w 471"/>
                <a:gd name="T7" fmla="*/ 69 h 1359"/>
                <a:gd name="T8" fmla="*/ 471 w 471"/>
                <a:gd name="T9" fmla="*/ 1359 h 1359"/>
              </a:gdLst>
              <a:ahLst/>
              <a:cxnLst>
                <a:cxn ang="0">
                  <a:pos x="T0" y="T1"/>
                </a:cxn>
                <a:cxn ang="0">
                  <a:pos x="T2" y="T3"/>
                </a:cxn>
                <a:cxn ang="0">
                  <a:pos x="T4" y="T5"/>
                </a:cxn>
                <a:cxn ang="0">
                  <a:pos x="T6" y="T7"/>
                </a:cxn>
                <a:cxn ang="0">
                  <a:pos x="T8" y="T9"/>
                </a:cxn>
              </a:cxnLst>
              <a:rect l="0" t="0" r="r" b="b"/>
              <a:pathLst>
                <a:path w="471" h="1359">
                  <a:moveTo>
                    <a:pt x="471" y="1359"/>
                  </a:moveTo>
                  <a:lnTo>
                    <a:pt x="0" y="1267"/>
                  </a:lnTo>
                  <a:lnTo>
                    <a:pt x="0" y="0"/>
                  </a:lnTo>
                  <a:lnTo>
                    <a:pt x="471" y="69"/>
                  </a:lnTo>
                  <a:lnTo>
                    <a:pt x="471" y="1359"/>
                  </a:lnTo>
                  <a:close/>
                </a:path>
              </a:pathLst>
            </a:custGeom>
            <a:gradFill>
              <a:gsLst>
                <a:gs pos="4000">
                  <a:schemeClr val="accent2"/>
                </a:gs>
                <a:gs pos="100000">
                  <a:schemeClr val="accent3"/>
                </a:gs>
              </a:gsLst>
              <a:path path="circle">
                <a:fillToRect t="100000" r="100000"/>
              </a:path>
            </a:gradFill>
            <a:ln>
              <a:noFill/>
            </a:ln>
          </p:spPr>
          <p:txBody>
            <a:bodyPr vert="horz" wrap="square" lIns="91440" tIns="45720" rIns="91440" bIns="45720" numCol="1" anchor="t" anchorCtr="0" compatLnSpc="1">
              <a:prstTxWarp prst="textNoShape">
                <a:avLst/>
              </a:prstTxWarp>
            </a:bodyPr>
            <a:lstStyle/>
            <a:p>
              <a:endParaRPr lang="en-US"/>
            </a:p>
          </p:txBody>
        </p:sp>
        <p:sp>
          <p:nvSpPr>
            <p:cNvPr id="198" name="Freeform 470">
              <a:extLst>
                <a:ext uri="{FF2B5EF4-FFF2-40B4-BE49-F238E27FC236}">
                  <a16:creationId xmlns:a16="http://schemas.microsoft.com/office/drawing/2014/main" id="{852943FD-C65F-4734-8CFB-8BB4253925A1}"/>
                </a:ext>
              </a:extLst>
            </p:cNvPr>
            <p:cNvSpPr>
              <a:spLocks/>
            </p:cNvSpPr>
            <p:nvPr/>
          </p:nvSpPr>
          <p:spPr bwMode="auto">
            <a:xfrm flipH="1">
              <a:off x="4199184" y="1954798"/>
              <a:ext cx="470412" cy="1357303"/>
            </a:xfrm>
            <a:custGeom>
              <a:avLst/>
              <a:gdLst>
                <a:gd name="T0" fmla="*/ 471 w 471"/>
                <a:gd name="T1" fmla="*/ 1359 h 1359"/>
                <a:gd name="T2" fmla="*/ 0 w 471"/>
                <a:gd name="T3" fmla="*/ 1267 h 1359"/>
                <a:gd name="T4" fmla="*/ 0 w 471"/>
                <a:gd name="T5" fmla="*/ 0 h 1359"/>
                <a:gd name="T6" fmla="*/ 471 w 471"/>
                <a:gd name="T7" fmla="*/ 69 h 1359"/>
                <a:gd name="T8" fmla="*/ 471 w 471"/>
                <a:gd name="T9" fmla="*/ 1359 h 1359"/>
              </a:gdLst>
              <a:ahLst/>
              <a:cxnLst>
                <a:cxn ang="0">
                  <a:pos x="T0" y="T1"/>
                </a:cxn>
                <a:cxn ang="0">
                  <a:pos x="T2" y="T3"/>
                </a:cxn>
                <a:cxn ang="0">
                  <a:pos x="T4" y="T5"/>
                </a:cxn>
                <a:cxn ang="0">
                  <a:pos x="T6" y="T7"/>
                </a:cxn>
                <a:cxn ang="0">
                  <a:pos x="T8" y="T9"/>
                </a:cxn>
              </a:cxnLst>
              <a:rect l="0" t="0" r="r" b="b"/>
              <a:pathLst>
                <a:path w="471" h="1359">
                  <a:moveTo>
                    <a:pt x="471" y="1359"/>
                  </a:moveTo>
                  <a:lnTo>
                    <a:pt x="0" y="1267"/>
                  </a:lnTo>
                  <a:lnTo>
                    <a:pt x="0" y="0"/>
                  </a:lnTo>
                  <a:lnTo>
                    <a:pt x="471" y="69"/>
                  </a:lnTo>
                  <a:lnTo>
                    <a:pt x="471" y="135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471">
              <a:extLst>
                <a:ext uri="{FF2B5EF4-FFF2-40B4-BE49-F238E27FC236}">
                  <a16:creationId xmlns:a16="http://schemas.microsoft.com/office/drawing/2014/main" id="{182952AF-5F89-4E1C-8DAA-4F8B4A660351}"/>
                </a:ext>
              </a:extLst>
            </p:cNvPr>
            <p:cNvSpPr>
              <a:spLocks/>
            </p:cNvSpPr>
            <p:nvPr/>
          </p:nvSpPr>
          <p:spPr bwMode="auto">
            <a:xfrm flipH="1">
              <a:off x="3799684" y="1928830"/>
              <a:ext cx="399500" cy="1390261"/>
            </a:xfrm>
            <a:custGeom>
              <a:avLst/>
              <a:gdLst>
                <a:gd name="T0" fmla="*/ 0 w 400"/>
                <a:gd name="T1" fmla="*/ 1392 h 1392"/>
                <a:gd name="T2" fmla="*/ 400 w 400"/>
                <a:gd name="T3" fmla="*/ 1272 h 1392"/>
                <a:gd name="T4" fmla="*/ 400 w 400"/>
                <a:gd name="T5" fmla="*/ 0 h 1392"/>
                <a:gd name="T6" fmla="*/ 0 w 400"/>
                <a:gd name="T7" fmla="*/ 95 h 1392"/>
                <a:gd name="T8" fmla="*/ 0 w 400"/>
                <a:gd name="T9" fmla="*/ 1392 h 1392"/>
              </a:gdLst>
              <a:ahLst/>
              <a:cxnLst>
                <a:cxn ang="0">
                  <a:pos x="T0" y="T1"/>
                </a:cxn>
                <a:cxn ang="0">
                  <a:pos x="T2" y="T3"/>
                </a:cxn>
                <a:cxn ang="0">
                  <a:pos x="T4" y="T5"/>
                </a:cxn>
                <a:cxn ang="0">
                  <a:pos x="T6" y="T7"/>
                </a:cxn>
                <a:cxn ang="0">
                  <a:pos x="T8" y="T9"/>
                </a:cxn>
              </a:cxnLst>
              <a:rect l="0" t="0" r="r" b="b"/>
              <a:pathLst>
                <a:path w="400" h="1392">
                  <a:moveTo>
                    <a:pt x="0" y="1392"/>
                  </a:moveTo>
                  <a:lnTo>
                    <a:pt x="400" y="1272"/>
                  </a:lnTo>
                  <a:lnTo>
                    <a:pt x="400" y="0"/>
                  </a:lnTo>
                  <a:lnTo>
                    <a:pt x="0" y="95"/>
                  </a:lnTo>
                  <a:lnTo>
                    <a:pt x="0" y="1392"/>
                  </a:lnTo>
                  <a:close/>
                </a:path>
              </a:pathLst>
            </a:custGeom>
            <a:gradFill>
              <a:gsLst>
                <a:gs pos="4000">
                  <a:schemeClr val="accent2"/>
                </a:gs>
                <a:gs pos="100000">
                  <a:schemeClr val="accent3"/>
                </a:gs>
              </a:gsLst>
              <a:path path="circle">
                <a:fillToRect t="100000" r="100000"/>
              </a:path>
            </a:gradFill>
            <a:ln>
              <a:noFill/>
            </a:ln>
          </p:spPr>
          <p:txBody>
            <a:bodyPr vert="horz" wrap="square" lIns="91440" tIns="45720" rIns="91440" bIns="45720" numCol="1" anchor="t" anchorCtr="0" compatLnSpc="1">
              <a:prstTxWarp prst="textNoShape">
                <a:avLst/>
              </a:prstTxWarp>
            </a:bodyPr>
            <a:lstStyle/>
            <a:p>
              <a:endParaRPr lang="en-US"/>
            </a:p>
          </p:txBody>
        </p:sp>
        <p:sp>
          <p:nvSpPr>
            <p:cNvPr id="200" name="Freeform 472">
              <a:extLst>
                <a:ext uri="{FF2B5EF4-FFF2-40B4-BE49-F238E27FC236}">
                  <a16:creationId xmlns:a16="http://schemas.microsoft.com/office/drawing/2014/main" id="{9AB57AE6-9278-4E86-9441-0C16CBF10CF4}"/>
                </a:ext>
              </a:extLst>
            </p:cNvPr>
            <p:cNvSpPr>
              <a:spLocks/>
            </p:cNvSpPr>
            <p:nvPr/>
          </p:nvSpPr>
          <p:spPr bwMode="auto">
            <a:xfrm flipH="1">
              <a:off x="3799684" y="1928830"/>
              <a:ext cx="399500" cy="1390261"/>
            </a:xfrm>
            <a:custGeom>
              <a:avLst/>
              <a:gdLst>
                <a:gd name="T0" fmla="*/ 0 w 400"/>
                <a:gd name="T1" fmla="*/ 1392 h 1392"/>
                <a:gd name="T2" fmla="*/ 400 w 400"/>
                <a:gd name="T3" fmla="*/ 1272 h 1392"/>
                <a:gd name="T4" fmla="*/ 400 w 400"/>
                <a:gd name="T5" fmla="*/ 0 h 1392"/>
                <a:gd name="T6" fmla="*/ 0 w 400"/>
                <a:gd name="T7" fmla="*/ 95 h 1392"/>
                <a:gd name="T8" fmla="*/ 0 w 400"/>
                <a:gd name="T9" fmla="*/ 1392 h 1392"/>
              </a:gdLst>
              <a:ahLst/>
              <a:cxnLst>
                <a:cxn ang="0">
                  <a:pos x="T0" y="T1"/>
                </a:cxn>
                <a:cxn ang="0">
                  <a:pos x="T2" y="T3"/>
                </a:cxn>
                <a:cxn ang="0">
                  <a:pos x="T4" y="T5"/>
                </a:cxn>
                <a:cxn ang="0">
                  <a:pos x="T6" y="T7"/>
                </a:cxn>
                <a:cxn ang="0">
                  <a:pos x="T8" y="T9"/>
                </a:cxn>
              </a:cxnLst>
              <a:rect l="0" t="0" r="r" b="b"/>
              <a:pathLst>
                <a:path w="400" h="1392">
                  <a:moveTo>
                    <a:pt x="0" y="1392"/>
                  </a:moveTo>
                  <a:lnTo>
                    <a:pt x="400" y="1272"/>
                  </a:lnTo>
                  <a:lnTo>
                    <a:pt x="400" y="0"/>
                  </a:lnTo>
                  <a:lnTo>
                    <a:pt x="0" y="95"/>
                  </a:lnTo>
                  <a:lnTo>
                    <a:pt x="0" y="139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473">
              <a:extLst>
                <a:ext uri="{FF2B5EF4-FFF2-40B4-BE49-F238E27FC236}">
                  <a16:creationId xmlns:a16="http://schemas.microsoft.com/office/drawing/2014/main" id="{499E59EF-6D07-4FD9-8675-A2526EF5AD50}"/>
                </a:ext>
              </a:extLst>
            </p:cNvPr>
            <p:cNvSpPr>
              <a:spLocks/>
            </p:cNvSpPr>
            <p:nvPr/>
          </p:nvSpPr>
          <p:spPr bwMode="auto">
            <a:xfrm flipH="1">
              <a:off x="3799684" y="1868905"/>
              <a:ext cx="869912" cy="154807"/>
            </a:xfrm>
            <a:custGeom>
              <a:avLst/>
              <a:gdLst>
                <a:gd name="T0" fmla="*/ 0 w 871"/>
                <a:gd name="T1" fmla="*/ 86 h 155"/>
                <a:gd name="T2" fmla="*/ 471 w 871"/>
                <a:gd name="T3" fmla="*/ 155 h 155"/>
                <a:gd name="T4" fmla="*/ 871 w 871"/>
                <a:gd name="T5" fmla="*/ 60 h 155"/>
                <a:gd name="T6" fmla="*/ 435 w 871"/>
                <a:gd name="T7" fmla="*/ 0 h 155"/>
                <a:gd name="T8" fmla="*/ 0 w 871"/>
                <a:gd name="T9" fmla="*/ 86 h 155"/>
              </a:gdLst>
              <a:ahLst/>
              <a:cxnLst>
                <a:cxn ang="0">
                  <a:pos x="T0" y="T1"/>
                </a:cxn>
                <a:cxn ang="0">
                  <a:pos x="T2" y="T3"/>
                </a:cxn>
                <a:cxn ang="0">
                  <a:pos x="T4" y="T5"/>
                </a:cxn>
                <a:cxn ang="0">
                  <a:pos x="T6" y="T7"/>
                </a:cxn>
                <a:cxn ang="0">
                  <a:pos x="T8" y="T9"/>
                </a:cxn>
              </a:cxnLst>
              <a:rect l="0" t="0" r="r" b="b"/>
              <a:pathLst>
                <a:path w="871" h="155">
                  <a:moveTo>
                    <a:pt x="0" y="86"/>
                  </a:moveTo>
                  <a:lnTo>
                    <a:pt x="471" y="155"/>
                  </a:lnTo>
                  <a:lnTo>
                    <a:pt x="871" y="60"/>
                  </a:lnTo>
                  <a:lnTo>
                    <a:pt x="435" y="0"/>
                  </a:lnTo>
                  <a:lnTo>
                    <a:pt x="0" y="8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02" name="Freeform 474">
              <a:extLst>
                <a:ext uri="{FF2B5EF4-FFF2-40B4-BE49-F238E27FC236}">
                  <a16:creationId xmlns:a16="http://schemas.microsoft.com/office/drawing/2014/main" id="{6871437A-1BB7-4605-90D1-17C7B41A86CC}"/>
                </a:ext>
              </a:extLst>
            </p:cNvPr>
            <p:cNvSpPr>
              <a:spLocks/>
            </p:cNvSpPr>
            <p:nvPr/>
          </p:nvSpPr>
          <p:spPr bwMode="auto">
            <a:xfrm flipH="1">
              <a:off x="4238136" y="2014723"/>
              <a:ext cx="29963" cy="1293383"/>
            </a:xfrm>
            <a:custGeom>
              <a:avLst/>
              <a:gdLst>
                <a:gd name="T0" fmla="*/ 0 w 30"/>
                <a:gd name="T1" fmla="*/ 0 h 1295"/>
                <a:gd name="T2" fmla="*/ 0 w 30"/>
                <a:gd name="T3" fmla="*/ 1288 h 1295"/>
                <a:gd name="T4" fmla="*/ 30 w 30"/>
                <a:gd name="T5" fmla="*/ 1295 h 1295"/>
                <a:gd name="T6" fmla="*/ 30 w 30"/>
                <a:gd name="T7" fmla="*/ 3 h 1295"/>
                <a:gd name="T8" fmla="*/ 0 w 30"/>
                <a:gd name="T9" fmla="*/ 0 h 1295"/>
              </a:gdLst>
              <a:ahLst/>
              <a:cxnLst>
                <a:cxn ang="0">
                  <a:pos x="T0" y="T1"/>
                </a:cxn>
                <a:cxn ang="0">
                  <a:pos x="T2" y="T3"/>
                </a:cxn>
                <a:cxn ang="0">
                  <a:pos x="T4" y="T5"/>
                </a:cxn>
                <a:cxn ang="0">
                  <a:pos x="T6" y="T7"/>
                </a:cxn>
                <a:cxn ang="0">
                  <a:pos x="T8" y="T9"/>
                </a:cxn>
              </a:cxnLst>
              <a:rect l="0" t="0" r="r" b="b"/>
              <a:pathLst>
                <a:path w="30" h="1295">
                  <a:moveTo>
                    <a:pt x="0" y="0"/>
                  </a:moveTo>
                  <a:lnTo>
                    <a:pt x="0" y="1288"/>
                  </a:lnTo>
                  <a:lnTo>
                    <a:pt x="30" y="1295"/>
                  </a:lnTo>
                  <a:lnTo>
                    <a:pt x="30" y="3"/>
                  </a:lnTo>
                  <a:lnTo>
                    <a:pt x="0" y="0"/>
                  </a:lnTo>
                  <a:close/>
                </a:path>
              </a:pathLst>
            </a:custGeom>
            <a:gradFill>
              <a:gsLst>
                <a:gs pos="4000">
                  <a:schemeClr val="accent2"/>
                </a:gs>
                <a:gs pos="100000">
                  <a:schemeClr val="accent3"/>
                </a:gs>
              </a:gsLst>
              <a:path path="circle">
                <a:fillToRect t="100000" r="100000"/>
              </a:path>
            </a:gradFill>
            <a:ln>
              <a:noFill/>
            </a:ln>
          </p:spPr>
          <p:txBody>
            <a:bodyPr vert="horz" wrap="square" lIns="91440" tIns="45720" rIns="91440" bIns="45720" numCol="1" anchor="t" anchorCtr="0" compatLnSpc="1">
              <a:prstTxWarp prst="textNoShape">
                <a:avLst/>
              </a:prstTxWarp>
            </a:bodyPr>
            <a:lstStyle/>
            <a:p>
              <a:endParaRPr lang="en-US"/>
            </a:p>
          </p:txBody>
        </p:sp>
        <p:sp>
          <p:nvSpPr>
            <p:cNvPr id="203" name="Freeform 475">
              <a:extLst>
                <a:ext uri="{FF2B5EF4-FFF2-40B4-BE49-F238E27FC236}">
                  <a16:creationId xmlns:a16="http://schemas.microsoft.com/office/drawing/2014/main" id="{4C1F44AF-6C95-4B75-B991-271C249DDFFA}"/>
                </a:ext>
              </a:extLst>
            </p:cNvPr>
            <p:cNvSpPr>
              <a:spLocks/>
            </p:cNvSpPr>
            <p:nvPr/>
          </p:nvSpPr>
          <p:spPr bwMode="auto">
            <a:xfrm flipH="1">
              <a:off x="4238136" y="2014723"/>
              <a:ext cx="29963" cy="1293383"/>
            </a:xfrm>
            <a:custGeom>
              <a:avLst/>
              <a:gdLst>
                <a:gd name="T0" fmla="*/ 0 w 30"/>
                <a:gd name="T1" fmla="*/ 0 h 1295"/>
                <a:gd name="T2" fmla="*/ 0 w 30"/>
                <a:gd name="T3" fmla="*/ 1288 h 1295"/>
                <a:gd name="T4" fmla="*/ 30 w 30"/>
                <a:gd name="T5" fmla="*/ 1295 h 1295"/>
                <a:gd name="T6" fmla="*/ 30 w 30"/>
                <a:gd name="T7" fmla="*/ 3 h 1295"/>
                <a:gd name="T8" fmla="*/ 0 w 30"/>
                <a:gd name="T9" fmla="*/ 0 h 1295"/>
              </a:gdLst>
              <a:ahLst/>
              <a:cxnLst>
                <a:cxn ang="0">
                  <a:pos x="T0" y="T1"/>
                </a:cxn>
                <a:cxn ang="0">
                  <a:pos x="T2" y="T3"/>
                </a:cxn>
                <a:cxn ang="0">
                  <a:pos x="T4" y="T5"/>
                </a:cxn>
                <a:cxn ang="0">
                  <a:pos x="T6" y="T7"/>
                </a:cxn>
                <a:cxn ang="0">
                  <a:pos x="T8" y="T9"/>
                </a:cxn>
              </a:cxnLst>
              <a:rect l="0" t="0" r="r" b="b"/>
              <a:pathLst>
                <a:path w="30" h="1295">
                  <a:moveTo>
                    <a:pt x="0" y="0"/>
                  </a:moveTo>
                  <a:lnTo>
                    <a:pt x="0" y="1288"/>
                  </a:lnTo>
                  <a:lnTo>
                    <a:pt x="30" y="1295"/>
                  </a:lnTo>
                  <a:lnTo>
                    <a:pt x="30"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476">
              <a:extLst>
                <a:ext uri="{FF2B5EF4-FFF2-40B4-BE49-F238E27FC236}">
                  <a16:creationId xmlns:a16="http://schemas.microsoft.com/office/drawing/2014/main" id="{C3412446-60E8-4515-BE78-11F1DD5434F8}"/>
                </a:ext>
              </a:extLst>
            </p:cNvPr>
            <p:cNvSpPr>
              <a:spLocks/>
            </p:cNvSpPr>
            <p:nvPr/>
          </p:nvSpPr>
          <p:spPr bwMode="auto">
            <a:xfrm flipH="1">
              <a:off x="4609671" y="1958793"/>
              <a:ext cx="29963" cy="1285392"/>
            </a:xfrm>
            <a:custGeom>
              <a:avLst/>
              <a:gdLst>
                <a:gd name="T0" fmla="*/ 0 w 30"/>
                <a:gd name="T1" fmla="*/ 0 h 1287"/>
                <a:gd name="T2" fmla="*/ 0 w 30"/>
                <a:gd name="T3" fmla="*/ 1280 h 1287"/>
                <a:gd name="T4" fmla="*/ 30 w 30"/>
                <a:gd name="T5" fmla="*/ 1287 h 1287"/>
                <a:gd name="T6" fmla="*/ 30 w 30"/>
                <a:gd name="T7" fmla="*/ 3 h 1287"/>
                <a:gd name="T8" fmla="*/ 0 w 30"/>
                <a:gd name="T9" fmla="*/ 0 h 1287"/>
              </a:gdLst>
              <a:ahLst/>
              <a:cxnLst>
                <a:cxn ang="0">
                  <a:pos x="T0" y="T1"/>
                </a:cxn>
                <a:cxn ang="0">
                  <a:pos x="T2" y="T3"/>
                </a:cxn>
                <a:cxn ang="0">
                  <a:pos x="T4" y="T5"/>
                </a:cxn>
                <a:cxn ang="0">
                  <a:pos x="T6" y="T7"/>
                </a:cxn>
                <a:cxn ang="0">
                  <a:pos x="T8" y="T9"/>
                </a:cxn>
              </a:cxnLst>
              <a:rect l="0" t="0" r="r" b="b"/>
              <a:pathLst>
                <a:path w="30" h="1287">
                  <a:moveTo>
                    <a:pt x="0" y="0"/>
                  </a:moveTo>
                  <a:lnTo>
                    <a:pt x="0" y="1280"/>
                  </a:lnTo>
                  <a:lnTo>
                    <a:pt x="30" y="1287"/>
                  </a:lnTo>
                  <a:lnTo>
                    <a:pt x="30" y="3"/>
                  </a:lnTo>
                  <a:lnTo>
                    <a:pt x="0" y="0"/>
                  </a:lnTo>
                  <a:close/>
                </a:path>
              </a:pathLst>
            </a:custGeom>
            <a:gradFill>
              <a:gsLst>
                <a:gs pos="4000">
                  <a:schemeClr val="accent2"/>
                </a:gs>
                <a:gs pos="100000">
                  <a:schemeClr val="accent3"/>
                </a:gs>
              </a:gsLst>
              <a:path path="circle">
                <a:fillToRect t="100000" r="100000"/>
              </a:path>
            </a:gradFill>
            <a:ln>
              <a:noFill/>
            </a:ln>
          </p:spPr>
          <p:txBody>
            <a:bodyPr vert="horz" wrap="square" lIns="91440" tIns="45720" rIns="91440" bIns="45720" numCol="1" anchor="t" anchorCtr="0" compatLnSpc="1">
              <a:prstTxWarp prst="textNoShape">
                <a:avLst/>
              </a:prstTxWarp>
            </a:bodyPr>
            <a:lstStyle/>
            <a:p>
              <a:endParaRPr lang="en-US"/>
            </a:p>
          </p:txBody>
        </p:sp>
        <p:sp>
          <p:nvSpPr>
            <p:cNvPr id="205" name="Freeform 477">
              <a:extLst>
                <a:ext uri="{FF2B5EF4-FFF2-40B4-BE49-F238E27FC236}">
                  <a16:creationId xmlns:a16="http://schemas.microsoft.com/office/drawing/2014/main" id="{925003F7-AECD-4218-A486-188EBEC9D3E3}"/>
                </a:ext>
              </a:extLst>
            </p:cNvPr>
            <p:cNvSpPr>
              <a:spLocks/>
            </p:cNvSpPr>
            <p:nvPr/>
          </p:nvSpPr>
          <p:spPr bwMode="auto">
            <a:xfrm flipH="1">
              <a:off x="4466850" y="2025709"/>
              <a:ext cx="67915" cy="137828"/>
            </a:xfrm>
            <a:custGeom>
              <a:avLst/>
              <a:gdLst>
                <a:gd name="T0" fmla="*/ 68 w 68"/>
                <a:gd name="T1" fmla="*/ 17 h 138"/>
                <a:gd name="T2" fmla="*/ 0 w 68"/>
                <a:gd name="T3" fmla="*/ 0 h 138"/>
                <a:gd name="T4" fmla="*/ 0 w 68"/>
                <a:gd name="T5" fmla="*/ 124 h 138"/>
                <a:gd name="T6" fmla="*/ 68 w 68"/>
                <a:gd name="T7" fmla="*/ 138 h 138"/>
                <a:gd name="T8" fmla="*/ 68 w 68"/>
                <a:gd name="T9" fmla="*/ 17 h 138"/>
              </a:gdLst>
              <a:ahLst/>
              <a:cxnLst>
                <a:cxn ang="0">
                  <a:pos x="T0" y="T1"/>
                </a:cxn>
                <a:cxn ang="0">
                  <a:pos x="T2" y="T3"/>
                </a:cxn>
                <a:cxn ang="0">
                  <a:pos x="T4" y="T5"/>
                </a:cxn>
                <a:cxn ang="0">
                  <a:pos x="T6" y="T7"/>
                </a:cxn>
                <a:cxn ang="0">
                  <a:pos x="T8" y="T9"/>
                </a:cxn>
              </a:cxnLst>
              <a:rect l="0" t="0" r="r" b="b"/>
              <a:pathLst>
                <a:path w="68" h="138">
                  <a:moveTo>
                    <a:pt x="68" y="17"/>
                  </a:moveTo>
                  <a:lnTo>
                    <a:pt x="0" y="0"/>
                  </a:lnTo>
                  <a:lnTo>
                    <a:pt x="0" y="124"/>
                  </a:lnTo>
                  <a:lnTo>
                    <a:pt x="68" y="138"/>
                  </a:lnTo>
                  <a:lnTo>
                    <a:pt x="68" y="17"/>
                  </a:lnTo>
                  <a:close/>
                </a:path>
              </a:pathLst>
            </a:custGeom>
            <a:solidFill>
              <a:schemeClr val="accent3">
                <a:lumMod val="60000"/>
                <a:lumOff val="40000"/>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6" name="Freeform 478">
              <a:extLst>
                <a:ext uri="{FF2B5EF4-FFF2-40B4-BE49-F238E27FC236}">
                  <a16:creationId xmlns:a16="http://schemas.microsoft.com/office/drawing/2014/main" id="{B54DF538-7685-41FC-9817-30D3A43EE061}"/>
                </a:ext>
              </a:extLst>
            </p:cNvPr>
            <p:cNvSpPr>
              <a:spLocks/>
            </p:cNvSpPr>
            <p:nvPr/>
          </p:nvSpPr>
          <p:spPr bwMode="auto">
            <a:xfrm flipH="1">
              <a:off x="4373966" y="2044685"/>
              <a:ext cx="66917" cy="137828"/>
            </a:xfrm>
            <a:custGeom>
              <a:avLst/>
              <a:gdLst>
                <a:gd name="T0" fmla="*/ 67 w 67"/>
                <a:gd name="T1" fmla="*/ 17 h 138"/>
                <a:gd name="T2" fmla="*/ 0 w 67"/>
                <a:gd name="T3" fmla="*/ 0 h 138"/>
                <a:gd name="T4" fmla="*/ 0 w 67"/>
                <a:gd name="T5" fmla="*/ 123 h 138"/>
                <a:gd name="T6" fmla="*/ 67 w 67"/>
                <a:gd name="T7" fmla="*/ 138 h 138"/>
                <a:gd name="T8" fmla="*/ 67 w 67"/>
                <a:gd name="T9" fmla="*/ 17 h 138"/>
              </a:gdLst>
              <a:ahLst/>
              <a:cxnLst>
                <a:cxn ang="0">
                  <a:pos x="T0" y="T1"/>
                </a:cxn>
                <a:cxn ang="0">
                  <a:pos x="T2" y="T3"/>
                </a:cxn>
                <a:cxn ang="0">
                  <a:pos x="T4" y="T5"/>
                </a:cxn>
                <a:cxn ang="0">
                  <a:pos x="T6" y="T7"/>
                </a:cxn>
                <a:cxn ang="0">
                  <a:pos x="T8" y="T9"/>
                </a:cxn>
              </a:cxnLst>
              <a:rect l="0" t="0" r="r" b="b"/>
              <a:pathLst>
                <a:path w="67" h="138">
                  <a:moveTo>
                    <a:pt x="67" y="17"/>
                  </a:moveTo>
                  <a:lnTo>
                    <a:pt x="0" y="0"/>
                  </a:lnTo>
                  <a:lnTo>
                    <a:pt x="0" y="123"/>
                  </a:lnTo>
                  <a:lnTo>
                    <a:pt x="67" y="138"/>
                  </a:lnTo>
                  <a:lnTo>
                    <a:pt x="67" y="17"/>
                  </a:lnTo>
                  <a:close/>
                </a:path>
              </a:pathLst>
            </a:custGeom>
            <a:solidFill>
              <a:schemeClr val="accent3">
                <a:lumMod val="60000"/>
                <a:lumOff val="40000"/>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7" name="Freeform 479">
              <a:extLst>
                <a:ext uri="{FF2B5EF4-FFF2-40B4-BE49-F238E27FC236}">
                  <a16:creationId xmlns:a16="http://schemas.microsoft.com/office/drawing/2014/main" id="{D8FBE1B1-A9C1-4F4E-9A6B-0AA11067B7FA}"/>
                </a:ext>
              </a:extLst>
            </p:cNvPr>
            <p:cNvSpPr>
              <a:spLocks/>
            </p:cNvSpPr>
            <p:nvPr/>
          </p:nvSpPr>
          <p:spPr bwMode="auto">
            <a:xfrm flipH="1">
              <a:off x="4466850" y="2229454"/>
              <a:ext cx="67915" cy="138827"/>
            </a:xfrm>
            <a:custGeom>
              <a:avLst/>
              <a:gdLst>
                <a:gd name="T0" fmla="*/ 68 w 68"/>
                <a:gd name="T1" fmla="*/ 17 h 139"/>
                <a:gd name="T2" fmla="*/ 0 w 68"/>
                <a:gd name="T3" fmla="*/ 0 h 139"/>
                <a:gd name="T4" fmla="*/ 0 w 68"/>
                <a:gd name="T5" fmla="*/ 124 h 139"/>
                <a:gd name="T6" fmla="*/ 68 w 68"/>
                <a:gd name="T7" fmla="*/ 139 h 139"/>
                <a:gd name="T8" fmla="*/ 68 w 68"/>
                <a:gd name="T9" fmla="*/ 17 h 139"/>
              </a:gdLst>
              <a:ahLst/>
              <a:cxnLst>
                <a:cxn ang="0">
                  <a:pos x="T0" y="T1"/>
                </a:cxn>
                <a:cxn ang="0">
                  <a:pos x="T2" y="T3"/>
                </a:cxn>
                <a:cxn ang="0">
                  <a:pos x="T4" y="T5"/>
                </a:cxn>
                <a:cxn ang="0">
                  <a:pos x="T6" y="T7"/>
                </a:cxn>
                <a:cxn ang="0">
                  <a:pos x="T8" y="T9"/>
                </a:cxn>
              </a:cxnLst>
              <a:rect l="0" t="0" r="r" b="b"/>
              <a:pathLst>
                <a:path w="68" h="139">
                  <a:moveTo>
                    <a:pt x="68" y="17"/>
                  </a:moveTo>
                  <a:lnTo>
                    <a:pt x="0" y="0"/>
                  </a:lnTo>
                  <a:lnTo>
                    <a:pt x="0" y="124"/>
                  </a:lnTo>
                  <a:lnTo>
                    <a:pt x="68" y="139"/>
                  </a:lnTo>
                  <a:lnTo>
                    <a:pt x="68" y="17"/>
                  </a:lnTo>
                  <a:close/>
                </a:path>
              </a:pathLst>
            </a:custGeom>
            <a:solidFill>
              <a:schemeClr val="accent3">
                <a:lumMod val="60000"/>
                <a:lumOff val="40000"/>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8" name="Freeform 480">
              <a:extLst>
                <a:ext uri="{FF2B5EF4-FFF2-40B4-BE49-F238E27FC236}">
                  <a16:creationId xmlns:a16="http://schemas.microsoft.com/office/drawing/2014/main" id="{3F00E254-31EC-46EF-8313-041E56553232}"/>
                </a:ext>
              </a:extLst>
            </p:cNvPr>
            <p:cNvSpPr>
              <a:spLocks/>
            </p:cNvSpPr>
            <p:nvPr/>
          </p:nvSpPr>
          <p:spPr bwMode="auto">
            <a:xfrm flipH="1">
              <a:off x="4373966" y="2248430"/>
              <a:ext cx="66917" cy="137828"/>
            </a:xfrm>
            <a:custGeom>
              <a:avLst/>
              <a:gdLst>
                <a:gd name="T0" fmla="*/ 67 w 67"/>
                <a:gd name="T1" fmla="*/ 17 h 138"/>
                <a:gd name="T2" fmla="*/ 0 w 67"/>
                <a:gd name="T3" fmla="*/ 0 h 138"/>
                <a:gd name="T4" fmla="*/ 0 w 67"/>
                <a:gd name="T5" fmla="*/ 123 h 138"/>
                <a:gd name="T6" fmla="*/ 67 w 67"/>
                <a:gd name="T7" fmla="*/ 138 h 138"/>
                <a:gd name="T8" fmla="*/ 67 w 67"/>
                <a:gd name="T9" fmla="*/ 17 h 138"/>
              </a:gdLst>
              <a:ahLst/>
              <a:cxnLst>
                <a:cxn ang="0">
                  <a:pos x="T0" y="T1"/>
                </a:cxn>
                <a:cxn ang="0">
                  <a:pos x="T2" y="T3"/>
                </a:cxn>
                <a:cxn ang="0">
                  <a:pos x="T4" y="T5"/>
                </a:cxn>
                <a:cxn ang="0">
                  <a:pos x="T6" y="T7"/>
                </a:cxn>
                <a:cxn ang="0">
                  <a:pos x="T8" y="T9"/>
                </a:cxn>
              </a:cxnLst>
              <a:rect l="0" t="0" r="r" b="b"/>
              <a:pathLst>
                <a:path w="67" h="138">
                  <a:moveTo>
                    <a:pt x="67" y="17"/>
                  </a:moveTo>
                  <a:lnTo>
                    <a:pt x="0" y="0"/>
                  </a:lnTo>
                  <a:lnTo>
                    <a:pt x="0" y="123"/>
                  </a:lnTo>
                  <a:lnTo>
                    <a:pt x="67" y="138"/>
                  </a:lnTo>
                  <a:lnTo>
                    <a:pt x="67" y="17"/>
                  </a:lnTo>
                  <a:close/>
                </a:path>
              </a:pathLst>
            </a:custGeom>
            <a:solidFill>
              <a:schemeClr val="accent3">
                <a:lumMod val="60000"/>
                <a:lumOff val="40000"/>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09" name="Freeform 481">
              <a:extLst>
                <a:ext uri="{FF2B5EF4-FFF2-40B4-BE49-F238E27FC236}">
                  <a16:creationId xmlns:a16="http://schemas.microsoft.com/office/drawing/2014/main" id="{0717DA79-2AF8-43F9-803B-87A17B67BC23}"/>
                </a:ext>
              </a:extLst>
            </p:cNvPr>
            <p:cNvSpPr>
              <a:spLocks/>
            </p:cNvSpPr>
            <p:nvPr/>
          </p:nvSpPr>
          <p:spPr bwMode="auto">
            <a:xfrm flipH="1">
              <a:off x="4466850" y="2433200"/>
              <a:ext cx="67915" cy="138827"/>
            </a:xfrm>
            <a:custGeom>
              <a:avLst/>
              <a:gdLst>
                <a:gd name="T0" fmla="*/ 68 w 68"/>
                <a:gd name="T1" fmla="*/ 17 h 139"/>
                <a:gd name="T2" fmla="*/ 0 w 68"/>
                <a:gd name="T3" fmla="*/ 0 h 139"/>
                <a:gd name="T4" fmla="*/ 0 w 68"/>
                <a:gd name="T5" fmla="*/ 124 h 139"/>
                <a:gd name="T6" fmla="*/ 68 w 68"/>
                <a:gd name="T7" fmla="*/ 139 h 139"/>
                <a:gd name="T8" fmla="*/ 68 w 68"/>
                <a:gd name="T9" fmla="*/ 17 h 139"/>
              </a:gdLst>
              <a:ahLst/>
              <a:cxnLst>
                <a:cxn ang="0">
                  <a:pos x="T0" y="T1"/>
                </a:cxn>
                <a:cxn ang="0">
                  <a:pos x="T2" y="T3"/>
                </a:cxn>
                <a:cxn ang="0">
                  <a:pos x="T4" y="T5"/>
                </a:cxn>
                <a:cxn ang="0">
                  <a:pos x="T6" y="T7"/>
                </a:cxn>
                <a:cxn ang="0">
                  <a:pos x="T8" y="T9"/>
                </a:cxn>
              </a:cxnLst>
              <a:rect l="0" t="0" r="r" b="b"/>
              <a:pathLst>
                <a:path w="68" h="139">
                  <a:moveTo>
                    <a:pt x="68" y="17"/>
                  </a:moveTo>
                  <a:lnTo>
                    <a:pt x="0" y="0"/>
                  </a:lnTo>
                  <a:lnTo>
                    <a:pt x="0" y="124"/>
                  </a:lnTo>
                  <a:lnTo>
                    <a:pt x="68" y="139"/>
                  </a:lnTo>
                  <a:lnTo>
                    <a:pt x="68" y="17"/>
                  </a:lnTo>
                  <a:close/>
                </a:path>
              </a:pathLst>
            </a:custGeom>
            <a:solidFill>
              <a:schemeClr val="accent3">
                <a:lumMod val="60000"/>
                <a:lumOff val="40000"/>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0" name="Freeform 482">
              <a:extLst>
                <a:ext uri="{FF2B5EF4-FFF2-40B4-BE49-F238E27FC236}">
                  <a16:creationId xmlns:a16="http://schemas.microsoft.com/office/drawing/2014/main" id="{6CA1E23E-44BA-4D07-8D0C-87857B47BA47}"/>
                </a:ext>
              </a:extLst>
            </p:cNvPr>
            <p:cNvSpPr>
              <a:spLocks/>
            </p:cNvSpPr>
            <p:nvPr/>
          </p:nvSpPr>
          <p:spPr bwMode="auto">
            <a:xfrm flipH="1">
              <a:off x="4373966" y="2452176"/>
              <a:ext cx="66917" cy="137828"/>
            </a:xfrm>
            <a:custGeom>
              <a:avLst/>
              <a:gdLst>
                <a:gd name="T0" fmla="*/ 67 w 67"/>
                <a:gd name="T1" fmla="*/ 17 h 138"/>
                <a:gd name="T2" fmla="*/ 0 w 67"/>
                <a:gd name="T3" fmla="*/ 0 h 138"/>
                <a:gd name="T4" fmla="*/ 0 w 67"/>
                <a:gd name="T5" fmla="*/ 123 h 138"/>
                <a:gd name="T6" fmla="*/ 67 w 67"/>
                <a:gd name="T7" fmla="*/ 138 h 138"/>
                <a:gd name="T8" fmla="*/ 67 w 67"/>
                <a:gd name="T9" fmla="*/ 17 h 138"/>
              </a:gdLst>
              <a:ahLst/>
              <a:cxnLst>
                <a:cxn ang="0">
                  <a:pos x="T0" y="T1"/>
                </a:cxn>
                <a:cxn ang="0">
                  <a:pos x="T2" y="T3"/>
                </a:cxn>
                <a:cxn ang="0">
                  <a:pos x="T4" y="T5"/>
                </a:cxn>
                <a:cxn ang="0">
                  <a:pos x="T6" y="T7"/>
                </a:cxn>
                <a:cxn ang="0">
                  <a:pos x="T8" y="T9"/>
                </a:cxn>
              </a:cxnLst>
              <a:rect l="0" t="0" r="r" b="b"/>
              <a:pathLst>
                <a:path w="67" h="138">
                  <a:moveTo>
                    <a:pt x="67" y="17"/>
                  </a:moveTo>
                  <a:lnTo>
                    <a:pt x="0" y="0"/>
                  </a:lnTo>
                  <a:lnTo>
                    <a:pt x="0" y="123"/>
                  </a:lnTo>
                  <a:lnTo>
                    <a:pt x="67" y="138"/>
                  </a:lnTo>
                  <a:lnTo>
                    <a:pt x="67" y="17"/>
                  </a:lnTo>
                  <a:close/>
                </a:path>
              </a:pathLst>
            </a:custGeom>
            <a:solidFill>
              <a:schemeClr val="accent3">
                <a:lumMod val="60000"/>
                <a:lumOff val="40000"/>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1" name="Freeform 483">
              <a:extLst>
                <a:ext uri="{FF2B5EF4-FFF2-40B4-BE49-F238E27FC236}">
                  <a16:creationId xmlns:a16="http://schemas.microsoft.com/office/drawing/2014/main" id="{52BBC6A4-3897-42B5-BBD0-7E89EC0CDF02}"/>
                </a:ext>
              </a:extLst>
            </p:cNvPr>
            <p:cNvSpPr>
              <a:spLocks/>
            </p:cNvSpPr>
            <p:nvPr/>
          </p:nvSpPr>
          <p:spPr bwMode="auto">
            <a:xfrm flipH="1">
              <a:off x="4466850" y="2636945"/>
              <a:ext cx="67915" cy="138827"/>
            </a:xfrm>
            <a:custGeom>
              <a:avLst/>
              <a:gdLst>
                <a:gd name="T0" fmla="*/ 68 w 68"/>
                <a:gd name="T1" fmla="*/ 17 h 139"/>
                <a:gd name="T2" fmla="*/ 0 w 68"/>
                <a:gd name="T3" fmla="*/ 0 h 139"/>
                <a:gd name="T4" fmla="*/ 0 w 68"/>
                <a:gd name="T5" fmla="*/ 124 h 139"/>
                <a:gd name="T6" fmla="*/ 68 w 68"/>
                <a:gd name="T7" fmla="*/ 139 h 139"/>
                <a:gd name="T8" fmla="*/ 68 w 68"/>
                <a:gd name="T9" fmla="*/ 17 h 139"/>
              </a:gdLst>
              <a:ahLst/>
              <a:cxnLst>
                <a:cxn ang="0">
                  <a:pos x="T0" y="T1"/>
                </a:cxn>
                <a:cxn ang="0">
                  <a:pos x="T2" y="T3"/>
                </a:cxn>
                <a:cxn ang="0">
                  <a:pos x="T4" y="T5"/>
                </a:cxn>
                <a:cxn ang="0">
                  <a:pos x="T6" y="T7"/>
                </a:cxn>
                <a:cxn ang="0">
                  <a:pos x="T8" y="T9"/>
                </a:cxn>
              </a:cxnLst>
              <a:rect l="0" t="0" r="r" b="b"/>
              <a:pathLst>
                <a:path w="68" h="139">
                  <a:moveTo>
                    <a:pt x="68" y="17"/>
                  </a:moveTo>
                  <a:lnTo>
                    <a:pt x="0" y="0"/>
                  </a:lnTo>
                  <a:lnTo>
                    <a:pt x="0" y="124"/>
                  </a:lnTo>
                  <a:lnTo>
                    <a:pt x="68" y="139"/>
                  </a:lnTo>
                  <a:lnTo>
                    <a:pt x="68" y="17"/>
                  </a:lnTo>
                  <a:close/>
                </a:path>
              </a:pathLst>
            </a:custGeom>
            <a:solidFill>
              <a:schemeClr val="accent3">
                <a:lumMod val="60000"/>
                <a:lumOff val="40000"/>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2" name="Freeform 485">
              <a:extLst>
                <a:ext uri="{FF2B5EF4-FFF2-40B4-BE49-F238E27FC236}">
                  <a16:creationId xmlns:a16="http://schemas.microsoft.com/office/drawing/2014/main" id="{72F2D3F0-2685-48D3-BA39-F2566704EF49}"/>
                </a:ext>
              </a:extLst>
            </p:cNvPr>
            <p:cNvSpPr>
              <a:spLocks/>
            </p:cNvSpPr>
            <p:nvPr/>
          </p:nvSpPr>
          <p:spPr bwMode="auto">
            <a:xfrm flipH="1">
              <a:off x="4373966" y="2655921"/>
              <a:ext cx="66917" cy="137828"/>
            </a:xfrm>
            <a:custGeom>
              <a:avLst/>
              <a:gdLst>
                <a:gd name="T0" fmla="*/ 67 w 67"/>
                <a:gd name="T1" fmla="*/ 17 h 138"/>
                <a:gd name="T2" fmla="*/ 0 w 67"/>
                <a:gd name="T3" fmla="*/ 0 h 138"/>
                <a:gd name="T4" fmla="*/ 0 w 67"/>
                <a:gd name="T5" fmla="*/ 123 h 138"/>
                <a:gd name="T6" fmla="*/ 67 w 67"/>
                <a:gd name="T7" fmla="*/ 138 h 138"/>
                <a:gd name="T8" fmla="*/ 67 w 67"/>
                <a:gd name="T9" fmla="*/ 17 h 138"/>
              </a:gdLst>
              <a:ahLst/>
              <a:cxnLst>
                <a:cxn ang="0">
                  <a:pos x="T0" y="T1"/>
                </a:cxn>
                <a:cxn ang="0">
                  <a:pos x="T2" y="T3"/>
                </a:cxn>
                <a:cxn ang="0">
                  <a:pos x="T4" y="T5"/>
                </a:cxn>
                <a:cxn ang="0">
                  <a:pos x="T6" y="T7"/>
                </a:cxn>
                <a:cxn ang="0">
                  <a:pos x="T8" y="T9"/>
                </a:cxn>
              </a:cxnLst>
              <a:rect l="0" t="0" r="r" b="b"/>
              <a:pathLst>
                <a:path w="67" h="138">
                  <a:moveTo>
                    <a:pt x="67" y="17"/>
                  </a:moveTo>
                  <a:lnTo>
                    <a:pt x="0" y="0"/>
                  </a:lnTo>
                  <a:lnTo>
                    <a:pt x="0" y="123"/>
                  </a:lnTo>
                  <a:lnTo>
                    <a:pt x="67" y="138"/>
                  </a:lnTo>
                  <a:lnTo>
                    <a:pt x="67" y="17"/>
                  </a:lnTo>
                  <a:close/>
                </a:path>
              </a:pathLst>
            </a:custGeom>
            <a:solidFill>
              <a:schemeClr val="accent3">
                <a:lumMod val="60000"/>
                <a:lumOff val="40000"/>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3" name="Freeform 486">
              <a:extLst>
                <a:ext uri="{FF2B5EF4-FFF2-40B4-BE49-F238E27FC236}">
                  <a16:creationId xmlns:a16="http://schemas.microsoft.com/office/drawing/2014/main" id="{869A8292-A0AC-4119-B2AA-3E43234146D2}"/>
                </a:ext>
              </a:extLst>
            </p:cNvPr>
            <p:cNvSpPr>
              <a:spLocks/>
            </p:cNvSpPr>
            <p:nvPr/>
          </p:nvSpPr>
          <p:spPr bwMode="auto">
            <a:xfrm flipH="1">
              <a:off x="4466850" y="2840689"/>
              <a:ext cx="67915" cy="138827"/>
            </a:xfrm>
            <a:custGeom>
              <a:avLst/>
              <a:gdLst>
                <a:gd name="T0" fmla="*/ 68 w 68"/>
                <a:gd name="T1" fmla="*/ 17 h 139"/>
                <a:gd name="T2" fmla="*/ 0 w 68"/>
                <a:gd name="T3" fmla="*/ 0 h 139"/>
                <a:gd name="T4" fmla="*/ 0 w 68"/>
                <a:gd name="T5" fmla="*/ 124 h 139"/>
                <a:gd name="T6" fmla="*/ 68 w 68"/>
                <a:gd name="T7" fmla="*/ 139 h 139"/>
                <a:gd name="T8" fmla="*/ 68 w 68"/>
                <a:gd name="T9" fmla="*/ 17 h 139"/>
              </a:gdLst>
              <a:ahLst/>
              <a:cxnLst>
                <a:cxn ang="0">
                  <a:pos x="T0" y="T1"/>
                </a:cxn>
                <a:cxn ang="0">
                  <a:pos x="T2" y="T3"/>
                </a:cxn>
                <a:cxn ang="0">
                  <a:pos x="T4" y="T5"/>
                </a:cxn>
                <a:cxn ang="0">
                  <a:pos x="T6" y="T7"/>
                </a:cxn>
                <a:cxn ang="0">
                  <a:pos x="T8" y="T9"/>
                </a:cxn>
              </a:cxnLst>
              <a:rect l="0" t="0" r="r" b="b"/>
              <a:pathLst>
                <a:path w="68" h="139">
                  <a:moveTo>
                    <a:pt x="68" y="17"/>
                  </a:moveTo>
                  <a:lnTo>
                    <a:pt x="0" y="0"/>
                  </a:lnTo>
                  <a:lnTo>
                    <a:pt x="0" y="124"/>
                  </a:lnTo>
                  <a:lnTo>
                    <a:pt x="68" y="139"/>
                  </a:lnTo>
                  <a:lnTo>
                    <a:pt x="68" y="17"/>
                  </a:lnTo>
                  <a:close/>
                </a:path>
              </a:pathLst>
            </a:custGeom>
            <a:solidFill>
              <a:schemeClr val="accent3">
                <a:lumMod val="60000"/>
                <a:lumOff val="40000"/>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4" name="Freeform 487">
              <a:extLst>
                <a:ext uri="{FF2B5EF4-FFF2-40B4-BE49-F238E27FC236}">
                  <a16:creationId xmlns:a16="http://schemas.microsoft.com/office/drawing/2014/main" id="{FB0792B6-B6C4-4428-9958-687DA28B6125}"/>
                </a:ext>
              </a:extLst>
            </p:cNvPr>
            <p:cNvSpPr>
              <a:spLocks/>
            </p:cNvSpPr>
            <p:nvPr/>
          </p:nvSpPr>
          <p:spPr bwMode="auto">
            <a:xfrm flipH="1">
              <a:off x="4373966" y="2859666"/>
              <a:ext cx="66917" cy="137828"/>
            </a:xfrm>
            <a:custGeom>
              <a:avLst/>
              <a:gdLst>
                <a:gd name="T0" fmla="*/ 67 w 67"/>
                <a:gd name="T1" fmla="*/ 17 h 138"/>
                <a:gd name="T2" fmla="*/ 0 w 67"/>
                <a:gd name="T3" fmla="*/ 0 h 138"/>
                <a:gd name="T4" fmla="*/ 0 w 67"/>
                <a:gd name="T5" fmla="*/ 123 h 138"/>
                <a:gd name="T6" fmla="*/ 67 w 67"/>
                <a:gd name="T7" fmla="*/ 138 h 138"/>
                <a:gd name="T8" fmla="*/ 67 w 67"/>
                <a:gd name="T9" fmla="*/ 17 h 138"/>
              </a:gdLst>
              <a:ahLst/>
              <a:cxnLst>
                <a:cxn ang="0">
                  <a:pos x="T0" y="T1"/>
                </a:cxn>
                <a:cxn ang="0">
                  <a:pos x="T2" y="T3"/>
                </a:cxn>
                <a:cxn ang="0">
                  <a:pos x="T4" y="T5"/>
                </a:cxn>
                <a:cxn ang="0">
                  <a:pos x="T6" y="T7"/>
                </a:cxn>
                <a:cxn ang="0">
                  <a:pos x="T8" y="T9"/>
                </a:cxn>
              </a:cxnLst>
              <a:rect l="0" t="0" r="r" b="b"/>
              <a:pathLst>
                <a:path w="67" h="138">
                  <a:moveTo>
                    <a:pt x="67" y="17"/>
                  </a:moveTo>
                  <a:lnTo>
                    <a:pt x="0" y="0"/>
                  </a:lnTo>
                  <a:lnTo>
                    <a:pt x="0" y="123"/>
                  </a:lnTo>
                  <a:lnTo>
                    <a:pt x="67" y="138"/>
                  </a:lnTo>
                  <a:lnTo>
                    <a:pt x="67" y="17"/>
                  </a:lnTo>
                  <a:close/>
                </a:path>
              </a:pathLst>
            </a:custGeom>
            <a:solidFill>
              <a:schemeClr val="accent3">
                <a:lumMod val="60000"/>
                <a:lumOff val="40000"/>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5" name="Freeform 488">
              <a:extLst>
                <a:ext uri="{FF2B5EF4-FFF2-40B4-BE49-F238E27FC236}">
                  <a16:creationId xmlns:a16="http://schemas.microsoft.com/office/drawing/2014/main" id="{EF52427C-053F-400E-AF6D-55B20FA452D4}"/>
                </a:ext>
              </a:extLst>
            </p:cNvPr>
            <p:cNvSpPr>
              <a:spLocks/>
            </p:cNvSpPr>
            <p:nvPr/>
          </p:nvSpPr>
          <p:spPr bwMode="auto">
            <a:xfrm flipH="1">
              <a:off x="3882580" y="1890877"/>
              <a:ext cx="678152" cy="104869"/>
            </a:xfrm>
            <a:custGeom>
              <a:avLst/>
              <a:gdLst>
                <a:gd name="T0" fmla="*/ 0 w 679"/>
                <a:gd name="T1" fmla="*/ 56 h 105"/>
                <a:gd name="T2" fmla="*/ 368 w 679"/>
                <a:gd name="T3" fmla="*/ 105 h 105"/>
                <a:gd name="T4" fmla="*/ 679 w 679"/>
                <a:gd name="T5" fmla="*/ 38 h 105"/>
                <a:gd name="T6" fmla="*/ 334 w 679"/>
                <a:gd name="T7" fmla="*/ 0 h 105"/>
                <a:gd name="T8" fmla="*/ 0 w 679"/>
                <a:gd name="T9" fmla="*/ 56 h 105"/>
              </a:gdLst>
              <a:ahLst/>
              <a:cxnLst>
                <a:cxn ang="0">
                  <a:pos x="T0" y="T1"/>
                </a:cxn>
                <a:cxn ang="0">
                  <a:pos x="T2" y="T3"/>
                </a:cxn>
                <a:cxn ang="0">
                  <a:pos x="T4" y="T5"/>
                </a:cxn>
                <a:cxn ang="0">
                  <a:pos x="T6" y="T7"/>
                </a:cxn>
                <a:cxn ang="0">
                  <a:pos x="T8" y="T9"/>
                </a:cxn>
              </a:cxnLst>
              <a:rect l="0" t="0" r="r" b="b"/>
              <a:pathLst>
                <a:path w="679" h="105">
                  <a:moveTo>
                    <a:pt x="0" y="56"/>
                  </a:moveTo>
                  <a:lnTo>
                    <a:pt x="368" y="105"/>
                  </a:lnTo>
                  <a:lnTo>
                    <a:pt x="679" y="38"/>
                  </a:lnTo>
                  <a:lnTo>
                    <a:pt x="334" y="0"/>
                  </a:lnTo>
                  <a:lnTo>
                    <a:pt x="0" y="5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16" name="Freeform 489">
              <a:extLst>
                <a:ext uri="{FF2B5EF4-FFF2-40B4-BE49-F238E27FC236}">
                  <a16:creationId xmlns:a16="http://schemas.microsoft.com/office/drawing/2014/main" id="{3F9FDC21-4F41-4CED-ABA1-D74D81665744}"/>
                </a:ext>
              </a:extLst>
            </p:cNvPr>
            <p:cNvSpPr>
              <a:spLocks/>
            </p:cNvSpPr>
            <p:nvPr/>
          </p:nvSpPr>
          <p:spPr bwMode="auto">
            <a:xfrm flipH="1">
              <a:off x="3882580" y="1883886"/>
              <a:ext cx="678152" cy="72909"/>
            </a:xfrm>
            <a:custGeom>
              <a:avLst/>
              <a:gdLst>
                <a:gd name="T0" fmla="*/ 0 w 679"/>
                <a:gd name="T1" fmla="*/ 63 h 73"/>
                <a:gd name="T2" fmla="*/ 334 w 679"/>
                <a:gd name="T3" fmla="*/ 0 h 73"/>
                <a:gd name="T4" fmla="*/ 679 w 679"/>
                <a:gd name="T5" fmla="*/ 45 h 73"/>
                <a:gd name="T6" fmla="*/ 617 w 679"/>
                <a:gd name="T7" fmla="*/ 54 h 73"/>
                <a:gd name="T8" fmla="*/ 334 w 679"/>
                <a:gd name="T9" fmla="*/ 22 h 73"/>
                <a:gd name="T10" fmla="*/ 64 w 679"/>
                <a:gd name="T11" fmla="*/ 73 h 73"/>
                <a:gd name="T12" fmla="*/ 0 w 679"/>
                <a:gd name="T13" fmla="*/ 63 h 73"/>
              </a:gdLst>
              <a:ahLst/>
              <a:cxnLst>
                <a:cxn ang="0">
                  <a:pos x="T0" y="T1"/>
                </a:cxn>
                <a:cxn ang="0">
                  <a:pos x="T2" y="T3"/>
                </a:cxn>
                <a:cxn ang="0">
                  <a:pos x="T4" y="T5"/>
                </a:cxn>
                <a:cxn ang="0">
                  <a:pos x="T6" y="T7"/>
                </a:cxn>
                <a:cxn ang="0">
                  <a:pos x="T8" y="T9"/>
                </a:cxn>
                <a:cxn ang="0">
                  <a:pos x="T10" y="T11"/>
                </a:cxn>
                <a:cxn ang="0">
                  <a:pos x="T12" y="T13"/>
                </a:cxn>
              </a:cxnLst>
              <a:rect l="0" t="0" r="r" b="b"/>
              <a:pathLst>
                <a:path w="679" h="73">
                  <a:moveTo>
                    <a:pt x="0" y="63"/>
                  </a:moveTo>
                  <a:lnTo>
                    <a:pt x="334" y="0"/>
                  </a:lnTo>
                  <a:lnTo>
                    <a:pt x="679" y="45"/>
                  </a:lnTo>
                  <a:lnTo>
                    <a:pt x="617" y="54"/>
                  </a:lnTo>
                  <a:lnTo>
                    <a:pt x="334" y="22"/>
                  </a:lnTo>
                  <a:lnTo>
                    <a:pt x="64" y="73"/>
                  </a:lnTo>
                  <a:lnTo>
                    <a:pt x="0" y="63"/>
                  </a:lnTo>
                  <a:close/>
                </a:path>
              </a:pathLst>
            </a:custGeom>
            <a:solidFill>
              <a:schemeClr val="tx1">
                <a:lumMod val="75000"/>
                <a:lumOff val="25000"/>
                <a:alpha val="10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17" name="Freeform 490">
              <a:extLst>
                <a:ext uri="{FF2B5EF4-FFF2-40B4-BE49-F238E27FC236}">
                  <a16:creationId xmlns:a16="http://schemas.microsoft.com/office/drawing/2014/main" id="{ABCAA231-E97A-4C07-914C-25540315FA12}"/>
                </a:ext>
              </a:extLst>
            </p:cNvPr>
            <p:cNvSpPr>
              <a:spLocks/>
            </p:cNvSpPr>
            <p:nvPr/>
          </p:nvSpPr>
          <p:spPr bwMode="auto">
            <a:xfrm flipH="1">
              <a:off x="4009422" y="2044685"/>
              <a:ext cx="65918" cy="133833"/>
            </a:xfrm>
            <a:custGeom>
              <a:avLst/>
              <a:gdLst>
                <a:gd name="T0" fmla="*/ 0 w 66"/>
                <a:gd name="T1" fmla="*/ 15 h 134"/>
                <a:gd name="T2" fmla="*/ 66 w 66"/>
                <a:gd name="T3" fmla="*/ 0 h 134"/>
                <a:gd name="T4" fmla="*/ 66 w 66"/>
                <a:gd name="T5" fmla="*/ 119 h 134"/>
                <a:gd name="T6" fmla="*/ 0 w 66"/>
                <a:gd name="T7" fmla="*/ 134 h 134"/>
                <a:gd name="T8" fmla="*/ 0 w 66"/>
                <a:gd name="T9" fmla="*/ 15 h 134"/>
              </a:gdLst>
              <a:ahLst/>
              <a:cxnLst>
                <a:cxn ang="0">
                  <a:pos x="T0" y="T1"/>
                </a:cxn>
                <a:cxn ang="0">
                  <a:pos x="T2" y="T3"/>
                </a:cxn>
                <a:cxn ang="0">
                  <a:pos x="T4" y="T5"/>
                </a:cxn>
                <a:cxn ang="0">
                  <a:pos x="T6" y="T7"/>
                </a:cxn>
                <a:cxn ang="0">
                  <a:pos x="T8" y="T9"/>
                </a:cxn>
              </a:cxnLst>
              <a:rect l="0" t="0" r="r" b="b"/>
              <a:pathLst>
                <a:path w="66" h="134">
                  <a:moveTo>
                    <a:pt x="0" y="15"/>
                  </a:moveTo>
                  <a:lnTo>
                    <a:pt x="66" y="0"/>
                  </a:lnTo>
                  <a:lnTo>
                    <a:pt x="66" y="119"/>
                  </a:lnTo>
                  <a:lnTo>
                    <a:pt x="0" y="134"/>
                  </a:lnTo>
                  <a:lnTo>
                    <a:pt x="0" y="15"/>
                  </a:lnTo>
                  <a:close/>
                </a:path>
              </a:pathLst>
            </a:custGeom>
            <a:solidFill>
              <a:schemeClr val="tx1">
                <a:lumMod val="75000"/>
                <a:lumOff val="2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8" name="Freeform 491">
              <a:extLst>
                <a:ext uri="{FF2B5EF4-FFF2-40B4-BE49-F238E27FC236}">
                  <a16:creationId xmlns:a16="http://schemas.microsoft.com/office/drawing/2014/main" id="{267C8E31-4C9A-45CB-A30D-FE1786EDC9C1}"/>
                </a:ext>
              </a:extLst>
            </p:cNvPr>
            <p:cNvSpPr>
              <a:spLocks/>
            </p:cNvSpPr>
            <p:nvPr/>
          </p:nvSpPr>
          <p:spPr bwMode="auto">
            <a:xfrm flipH="1">
              <a:off x="4101307" y="2062663"/>
              <a:ext cx="65918" cy="134832"/>
            </a:xfrm>
            <a:custGeom>
              <a:avLst/>
              <a:gdLst>
                <a:gd name="T0" fmla="*/ 0 w 66"/>
                <a:gd name="T1" fmla="*/ 15 h 135"/>
                <a:gd name="T2" fmla="*/ 66 w 66"/>
                <a:gd name="T3" fmla="*/ 0 h 135"/>
                <a:gd name="T4" fmla="*/ 66 w 66"/>
                <a:gd name="T5" fmla="*/ 120 h 135"/>
                <a:gd name="T6" fmla="*/ 0 w 66"/>
                <a:gd name="T7" fmla="*/ 135 h 135"/>
                <a:gd name="T8" fmla="*/ 0 w 66"/>
                <a:gd name="T9" fmla="*/ 15 h 135"/>
              </a:gdLst>
              <a:ahLst/>
              <a:cxnLst>
                <a:cxn ang="0">
                  <a:pos x="T0" y="T1"/>
                </a:cxn>
                <a:cxn ang="0">
                  <a:pos x="T2" y="T3"/>
                </a:cxn>
                <a:cxn ang="0">
                  <a:pos x="T4" y="T5"/>
                </a:cxn>
                <a:cxn ang="0">
                  <a:pos x="T6" y="T7"/>
                </a:cxn>
                <a:cxn ang="0">
                  <a:pos x="T8" y="T9"/>
                </a:cxn>
              </a:cxnLst>
              <a:rect l="0" t="0" r="r" b="b"/>
              <a:pathLst>
                <a:path w="66" h="135">
                  <a:moveTo>
                    <a:pt x="0" y="15"/>
                  </a:moveTo>
                  <a:lnTo>
                    <a:pt x="66" y="0"/>
                  </a:lnTo>
                  <a:lnTo>
                    <a:pt x="66" y="120"/>
                  </a:lnTo>
                  <a:lnTo>
                    <a:pt x="0" y="135"/>
                  </a:lnTo>
                  <a:lnTo>
                    <a:pt x="0" y="15"/>
                  </a:lnTo>
                  <a:close/>
                </a:path>
              </a:pathLst>
            </a:custGeom>
            <a:solidFill>
              <a:schemeClr val="tx1">
                <a:lumMod val="75000"/>
                <a:lumOff val="2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19" name="Freeform 492">
              <a:extLst>
                <a:ext uri="{FF2B5EF4-FFF2-40B4-BE49-F238E27FC236}">
                  <a16:creationId xmlns:a16="http://schemas.microsoft.com/office/drawing/2014/main" id="{461DD398-31A7-4B8C-96D9-A2615C529D30}"/>
                </a:ext>
              </a:extLst>
            </p:cNvPr>
            <p:cNvSpPr>
              <a:spLocks/>
            </p:cNvSpPr>
            <p:nvPr/>
          </p:nvSpPr>
          <p:spPr bwMode="auto">
            <a:xfrm flipH="1">
              <a:off x="4009422" y="2242438"/>
              <a:ext cx="65918" cy="134832"/>
            </a:xfrm>
            <a:custGeom>
              <a:avLst/>
              <a:gdLst>
                <a:gd name="T0" fmla="*/ 0 w 66"/>
                <a:gd name="T1" fmla="*/ 15 h 135"/>
                <a:gd name="T2" fmla="*/ 66 w 66"/>
                <a:gd name="T3" fmla="*/ 0 h 135"/>
                <a:gd name="T4" fmla="*/ 66 w 66"/>
                <a:gd name="T5" fmla="*/ 120 h 135"/>
                <a:gd name="T6" fmla="*/ 0 w 66"/>
                <a:gd name="T7" fmla="*/ 135 h 135"/>
                <a:gd name="T8" fmla="*/ 0 w 66"/>
                <a:gd name="T9" fmla="*/ 15 h 135"/>
              </a:gdLst>
              <a:ahLst/>
              <a:cxnLst>
                <a:cxn ang="0">
                  <a:pos x="T0" y="T1"/>
                </a:cxn>
                <a:cxn ang="0">
                  <a:pos x="T2" y="T3"/>
                </a:cxn>
                <a:cxn ang="0">
                  <a:pos x="T4" y="T5"/>
                </a:cxn>
                <a:cxn ang="0">
                  <a:pos x="T6" y="T7"/>
                </a:cxn>
                <a:cxn ang="0">
                  <a:pos x="T8" y="T9"/>
                </a:cxn>
              </a:cxnLst>
              <a:rect l="0" t="0" r="r" b="b"/>
              <a:pathLst>
                <a:path w="66" h="135">
                  <a:moveTo>
                    <a:pt x="0" y="15"/>
                  </a:moveTo>
                  <a:lnTo>
                    <a:pt x="66" y="0"/>
                  </a:lnTo>
                  <a:lnTo>
                    <a:pt x="66" y="120"/>
                  </a:lnTo>
                  <a:lnTo>
                    <a:pt x="0" y="135"/>
                  </a:lnTo>
                  <a:lnTo>
                    <a:pt x="0" y="15"/>
                  </a:lnTo>
                  <a:close/>
                </a:path>
              </a:pathLst>
            </a:custGeom>
            <a:solidFill>
              <a:schemeClr val="tx1">
                <a:lumMod val="75000"/>
                <a:lumOff val="2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0" name="Freeform 493">
              <a:extLst>
                <a:ext uri="{FF2B5EF4-FFF2-40B4-BE49-F238E27FC236}">
                  <a16:creationId xmlns:a16="http://schemas.microsoft.com/office/drawing/2014/main" id="{586EB117-A7AF-4949-9AFC-EAAB9C0D9BE5}"/>
                </a:ext>
              </a:extLst>
            </p:cNvPr>
            <p:cNvSpPr>
              <a:spLocks/>
            </p:cNvSpPr>
            <p:nvPr/>
          </p:nvSpPr>
          <p:spPr bwMode="auto">
            <a:xfrm flipH="1">
              <a:off x="4101307" y="2261414"/>
              <a:ext cx="65918" cy="134832"/>
            </a:xfrm>
            <a:custGeom>
              <a:avLst/>
              <a:gdLst>
                <a:gd name="T0" fmla="*/ 0 w 66"/>
                <a:gd name="T1" fmla="*/ 15 h 135"/>
                <a:gd name="T2" fmla="*/ 66 w 66"/>
                <a:gd name="T3" fmla="*/ 0 h 135"/>
                <a:gd name="T4" fmla="*/ 66 w 66"/>
                <a:gd name="T5" fmla="*/ 120 h 135"/>
                <a:gd name="T6" fmla="*/ 0 w 66"/>
                <a:gd name="T7" fmla="*/ 135 h 135"/>
                <a:gd name="T8" fmla="*/ 0 w 66"/>
                <a:gd name="T9" fmla="*/ 15 h 135"/>
              </a:gdLst>
              <a:ahLst/>
              <a:cxnLst>
                <a:cxn ang="0">
                  <a:pos x="T0" y="T1"/>
                </a:cxn>
                <a:cxn ang="0">
                  <a:pos x="T2" y="T3"/>
                </a:cxn>
                <a:cxn ang="0">
                  <a:pos x="T4" y="T5"/>
                </a:cxn>
                <a:cxn ang="0">
                  <a:pos x="T6" y="T7"/>
                </a:cxn>
                <a:cxn ang="0">
                  <a:pos x="T8" y="T9"/>
                </a:cxn>
              </a:cxnLst>
              <a:rect l="0" t="0" r="r" b="b"/>
              <a:pathLst>
                <a:path w="66" h="135">
                  <a:moveTo>
                    <a:pt x="0" y="15"/>
                  </a:moveTo>
                  <a:lnTo>
                    <a:pt x="66" y="0"/>
                  </a:lnTo>
                  <a:lnTo>
                    <a:pt x="66" y="120"/>
                  </a:lnTo>
                  <a:lnTo>
                    <a:pt x="0" y="135"/>
                  </a:lnTo>
                  <a:lnTo>
                    <a:pt x="0" y="15"/>
                  </a:lnTo>
                  <a:close/>
                </a:path>
              </a:pathLst>
            </a:custGeom>
            <a:solidFill>
              <a:schemeClr val="tx1">
                <a:lumMod val="75000"/>
                <a:lumOff val="2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1" name="Freeform 494">
              <a:extLst>
                <a:ext uri="{FF2B5EF4-FFF2-40B4-BE49-F238E27FC236}">
                  <a16:creationId xmlns:a16="http://schemas.microsoft.com/office/drawing/2014/main" id="{34D1C9A6-8786-41D6-8448-C41A92ED24F8}"/>
                </a:ext>
              </a:extLst>
            </p:cNvPr>
            <p:cNvSpPr>
              <a:spLocks/>
            </p:cNvSpPr>
            <p:nvPr/>
          </p:nvSpPr>
          <p:spPr bwMode="auto">
            <a:xfrm flipH="1">
              <a:off x="4009422" y="2441189"/>
              <a:ext cx="65918" cy="133833"/>
            </a:xfrm>
            <a:custGeom>
              <a:avLst/>
              <a:gdLst>
                <a:gd name="T0" fmla="*/ 0 w 66"/>
                <a:gd name="T1" fmla="*/ 14 h 134"/>
                <a:gd name="T2" fmla="*/ 66 w 66"/>
                <a:gd name="T3" fmla="*/ 0 h 134"/>
                <a:gd name="T4" fmla="*/ 66 w 66"/>
                <a:gd name="T5" fmla="*/ 119 h 134"/>
                <a:gd name="T6" fmla="*/ 0 w 66"/>
                <a:gd name="T7" fmla="*/ 134 h 134"/>
                <a:gd name="T8" fmla="*/ 0 w 66"/>
                <a:gd name="T9" fmla="*/ 14 h 134"/>
              </a:gdLst>
              <a:ahLst/>
              <a:cxnLst>
                <a:cxn ang="0">
                  <a:pos x="T0" y="T1"/>
                </a:cxn>
                <a:cxn ang="0">
                  <a:pos x="T2" y="T3"/>
                </a:cxn>
                <a:cxn ang="0">
                  <a:pos x="T4" y="T5"/>
                </a:cxn>
                <a:cxn ang="0">
                  <a:pos x="T6" y="T7"/>
                </a:cxn>
                <a:cxn ang="0">
                  <a:pos x="T8" y="T9"/>
                </a:cxn>
              </a:cxnLst>
              <a:rect l="0" t="0" r="r" b="b"/>
              <a:pathLst>
                <a:path w="66" h="134">
                  <a:moveTo>
                    <a:pt x="0" y="14"/>
                  </a:moveTo>
                  <a:lnTo>
                    <a:pt x="66" y="0"/>
                  </a:lnTo>
                  <a:lnTo>
                    <a:pt x="66" y="119"/>
                  </a:lnTo>
                  <a:lnTo>
                    <a:pt x="0" y="134"/>
                  </a:lnTo>
                  <a:lnTo>
                    <a:pt x="0" y="14"/>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2" name="Freeform 495">
              <a:extLst>
                <a:ext uri="{FF2B5EF4-FFF2-40B4-BE49-F238E27FC236}">
                  <a16:creationId xmlns:a16="http://schemas.microsoft.com/office/drawing/2014/main" id="{AB9E349A-FD9C-441E-BAD3-A82F3E9B04E0}"/>
                </a:ext>
              </a:extLst>
            </p:cNvPr>
            <p:cNvSpPr>
              <a:spLocks/>
            </p:cNvSpPr>
            <p:nvPr/>
          </p:nvSpPr>
          <p:spPr bwMode="auto">
            <a:xfrm flipH="1">
              <a:off x="4101307" y="2457169"/>
              <a:ext cx="65918" cy="134832"/>
            </a:xfrm>
            <a:custGeom>
              <a:avLst/>
              <a:gdLst>
                <a:gd name="T0" fmla="*/ 0 w 66"/>
                <a:gd name="T1" fmla="*/ 17 h 135"/>
                <a:gd name="T2" fmla="*/ 66 w 66"/>
                <a:gd name="T3" fmla="*/ 0 h 135"/>
                <a:gd name="T4" fmla="*/ 66 w 66"/>
                <a:gd name="T5" fmla="*/ 120 h 135"/>
                <a:gd name="T6" fmla="*/ 0 w 66"/>
                <a:gd name="T7" fmla="*/ 135 h 135"/>
                <a:gd name="T8" fmla="*/ 0 w 66"/>
                <a:gd name="T9" fmla="*/ 17 h 135"/>
              </a:gdLst>
              <a:ahLst/>
              <a:cxnLst>
                <a:cxn ang="0">
                  <a:pos x="T0" y="T1"/>
                </a:cxn>
                <a:cxn ang="0">
                  <a:pos x="T2" y="T3"/>
                </a:cxn>
                <a:cxn ang="0">
                  <a:pos x="T4" y="T5"/>
                </a:cxn>
                <a:cxn ang="0">
                  <a:pos x="T6" y="T7"/>
                </a:cxn>
                <a:cxn ang="0">
                  <a:pos x="T8" y="T9"/>
                </a:cxn>
              </a:cxnLst>
              <a:rect l="0" t="0" r="r" b="b"/>
              <a:pathLst>
                <a:path w="66" h="135">
                  <a:moveTo>
                    <a:pt x="0" y="17"/>
                  </a:moveTo>
                  <a:lnTo>
                    <a:pt x="66" y="0"/>
                  </a:lnTo>
                  <a:lnTo>
                    <a:pt x="66" y="120"/>
                  </a:lnTo>
                  <a:lnTo>
                    <a:pt x="0" y="135"/>
                  </a:lnTo>
                  <a:lnTo>
                    <a:pt x="0" y="17"/>
                  </a:lnTo>
                  <a:close/>
                </a:path>
              </a:pathLst>
            </a:custGeom>
            <a:solidFill>
              <a:schemeClr val="tx1">
                <a:lumMod val="75000"/>
                <a:lumOff val="2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3" name="Freeform 496">
              <a:extLst>
                <a:ext uri="{FF2B5EF4-FFF2-40B4-BE49-F238E27FC236}">
                  <a16:creationId xmlns:a16="http://schemas.microsoft.com/office/drawing/2014/main" id="{E1EA6571-BC69-47B2-8BA3-5542AA0DE5A5}"/>
                </a:ext>
              </a:extLst>
            </p:cNvPr>
            <p:cNvSpPr>
              <a:spLocks/>
            </p:cNvSpPr>
            <p:nvPr/>
          </p:nvSpPr>
          <p:spPr bwMode="auto">
            <a:xfrm flipH="1">
              <a:off x="4009422" y="2636944"/>
              <a:ext cx="65918" cy="136829"/>
            </a:xfrm>
            <a:custGeom>
              <a:avLst/>
              <a:gdLst>
                <a:gd name="T0" fmla="*/ 0 w 66"/>
                <a:gd name="T1" fmla="*/ 17 h 137"/>
                <a:gd name="T2" fmla="*/ 66 w 66"/>
                <a:gd name="T3" fmla="*/ 0 h 137"/>
                <a:gd name="T4" fmla="*/ 66 w 66"/>
                <a:gd name="T5" fmla="*/ 122 h 137"/>
                <a:gd name="T6" fmla="*/ 0 w 66"/>
                <a:gd name="T7" fmla="*/ 137 h 137"/>
                <a:gd name="T8" fmla="*/ 0 w 66"/>
                <a:gd name="T9" fmla="*/ 17 h 137"/>
              </a:gdLst>
              <a:ahLst/>
              <a:cxnLst>
                <a:cxn ang="0">
                  <a:pos x="T0" y="T1"/>
                </a:cxn>
                <a:cxn ang="0">
                  <a:pos x="T2" y="T3"/>
                </a:cxn>
                <a:cxn ang="0">
                  <a:pos x="T4" y="T5"/>
                </a:cxn>
                <a:cxn ang="0">
                  <a:pos x="T6" y="T7"/>
                </a:cxn>
                <a:cxn ang="0">
                  <a:pos x="T8" y="T9"/>
                </a:cxn>
              </a:cxnLst>
              <a:rect l="0" t="0" r="r" b="b"/>
              <a:pathLst>
                <a:path w="66" h="137">
                  <a:moveTo>
                    <a:pt x="0" y="17"/>
                  </a:moveTo>
                  <a:lnTo>
                    <a:pt x="66" y="0"/>
                  </a:lnTo>
                  <a:lnTo>
                    <a:pt x="66" y="122"/>
                  </a:lnTo>
                  <a:lnTo>
                    <a:pt x="0" y="137"/>
                  </a:lnTo>
                  <a:lnTo>
                    <a:pt x="0" y="17"/>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4" name="Freeform 497">
              <a:extLst>
                <a:ext uri="{FF2B5EF4-FFF2-40B4-BE49-F238E27FC236}">
                  <a16:creationId xmlns:a16="http://schemas.microsoft.com/office/drawing/2014/main" id="{777F0E9B-DF3E-48D9-8896-7118A26E1FBA}"/>
                </a:ext>
              </a:extLst>
            </p:cNvPr>
            <p:cNvSpPr>
              <a:spLocks/>
            </p:cNvSpPr>
            <p:nvPr/>
          </p:nvSpPr>
          <p:spPr bwMode="auto">
            <a:xfrm flipH="1">
              <a:off x="4101307" y="2655921"/>
              <a:ext cx="65918" cy="134832"/>
            </a:xfrm>
            <a:custGeom>
              <a:avLst/>
              <a:gdLst>
                <a:gd name="T0" fmla="*/ 0 w 66"/>
                <a:gd name="T1" fmla="*/ 17 h 135"/>
                <a:gd name="T2" fmla="*/ 66 w 66"/>
                <a:gd name="T3" fmla="*/ 0 h 135"/>
                <a:gd name="T4" fmla="*/ 66 w 66"/>
                <a:gd name="T5" fmla="*/ 120 h 135"/>
                <a:gd name="T6" fmla="*/ 0 w 66"/>
                <a:gd name="T7" fmla="*/ 135 h 135"/>
                <a:gd name="T8" fmla="*/ 0 w 66"/>
                <a:gd name="T9" fmla="*/ 17 h 135"/>
              </a:gdLst>
              <a:ahLst/>
              <a:cxnLst>
                <a:cxn ang="0">
                  <a:pos x="T0" y="T1"/>
                </a:cxn>
                <a:cxn ang="0">
                  <a:pos x="T2" y="T3"/>
                </a:cxn>
                <a:cxn ang="0">
                  <a:pos x="T4" y="T5"/>
                </a:cxn>
                <a:cxn ang="0">
                  <a:pos x="T6" y="T7"/>
                </a:cxn>
                <a:cxn ang="0">
                  <a:pos x="T8" y="T9"/>
                </a:cxn>
              </a:cxnLst>
              <a:rect l="0" t="0" r="r" b="b"/>
              <a:pathLst>
                <a:path w="66" h="135">
                  <a:moveTo>
                    <a:pt x="0" y="17"/>
                  </a:moveTo>
                  <a:lnTo>
                    <a:pt x="66" y="0"/>
                  </a:lnTo>
                  <a:lnTo>
                    <a:pt x="66" y="120"/>
                  </a:lnTo>
                  <a:lnTo>
                    <a:pt x="0" y="135"/>
                  </a:lnTo>
                  <a:lnTo>
                    <a:pt x="0" y="17"/>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5" name="Freeform 498">
              <a:extLst>
                <a:ext uri="{FF2B5EF4-FFF2-40B4-BE49-F238E27FC236}">
                  <a16:creationId xmlns:a16="http://schemas.microsoft.com/office/drawing/2014/main" id="{AED28211-7DD9-428A-A2C8-4F6DBDB3E73C}"/>
                </a:ext>
              </a:extLst>
            </p:cNvPr>
            <p:cNvSpPr>
              <a:spLocks/>
            </p:cNvSpPr>
            <p:nvPr/>
          </p:nvSpPr>
          <p:spPr bwMode="auto">
            <a:xfrm flipH="1">
              <a:off x="4009422" y="2834697"/>
              <a:ext cx="65918" cy="134832"/>
            </a:xfrm>
            <a:custGeom>
              <a:avLst/>
              <a:gdLst>
                <a:gd name="T0" fmla="*/ 0 w 66"/>
                <a:gd name="T1" fmla="*/ 17 h 135"/>
                <a:gd name="T2" fmla="*/ 66 w 66"/>
                <a:gd name="T3" fmla="*/ 0 h 135"/>
                <a:gd name="T4" fmla="*/ 66 w 66"/>
                <a:gd name="T5" fmla="*/ 120 h 135"/>
                <a:gd name="T6" fmla="*/ 0 w 66"/>
                <a:gd name="T7" fmla="*/ 135 h 135"/>
                <a:gd name="T8" fmla="*/ 0 w 66"/>
                <a:gd name="T9" fmla="*/ 17 h 135"/>
              </a:gdLst>
              <a:ahLst/>
              <a:cxnLst>
                <a:cxn ang="0">
                  <a:pos x="T0" y="T1"/>
                </a:cxn>
                <a:cxn ang="0">
                  <a:pos x="T2" y="T3"/>
                </a:cxn>
                <a:cxn ang="0">
                  <a:pos x="T4" y="T5"/>
                </a:cxn>
                <a:cxn ang="0">
                  <a:pos x="T6" y="T7"/>
                </a:cxn>
                <a:cxn ang="0">
                  <a:pos x="T8" y="T9"/>
                </a:cxn>
              </a:cxnLst>
              <a:rect l="0" t="0" r="r" b="b"/>
              <a:pathLst>
                <a:path w="66" h="135">
                  <a:moveTo>
                    <a:pt x="0" y="17"/>
                  </a:moveTo>
                  <a:lnTo>
                    <a:pt x="66" y="0"/>
                  </a:lnTo>
                  <a:lnTo>
                    <a:pt x="66" y="120"/>
                  </a:lnTo>
                  <a:lnTo>
                    <a:pt x="0" y="135"/>
                  </a:lnTo>
                  <a:lnTo>
                    <a:pt x="0" y="17"/>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6" name="Freeform 499">
              <a:extLst>
                <a:ext uri="{FF2B5EF4-FFF2-40B4-BE49-F238E27FC236}">
                  <a16:creationId xmlns:a16="http://schemas.microsoft.com/office/drawing/2014/main" id="{96A0572C-6932-4F8E-8727-44165840ECF8}"/>
                </a:ext>
              </a:extLst>
            </p:cNvPr>
            <p:cNvSpPr>
              <a:spLocks/>
            </p:cNvSpPr>
            <p:nvPr/>
          </p:nvSpPr>
          <p:spPr bwMode="auto">
            <a:xfrm flipH="1">
              <a:off x="4101307" y="2853673"/>
              <a:ext cx="65918" cy="134832"/>
            </a:xfrm>
            <a:custGeom>
              <a:avLst/>
              <a:gdLst>
                <a:gd name="T0" fmla="*/ 0 w 66"/>
                <a:gd name="T1" fmla="*/ 15 h 135"/>
                <a:gd name="T2" fmla="*/ 66 w 66"/>
                <a:gd name="T3" fmla="*/ 0 h 135"/>
                <a:gd name="T4" fmla="*/ 66 w 66"/>
                <a:gd name="T5" fmla="*/ 120 h 135"/>
                <a:gd name="T6" fmla="*/ 0 w 66"/>
                <a:gd name="T7" fmla="*/ 135 h 135"/>
                <a:gd name="T8" fmla="*/ 0 w 66"/>
                <a:gd name="T9" fmla="*/ 15 h 135"/>
              </a:gdLst>
              <a:ahLst/>
              <a:cxnLst>
                <a:cxn ang="0">
                  <a:pos x="T0" y="T1"/>
                </a:cxn>
                <a:cxn ang="0">
                  <a:pos x="T2" y="T3"/>
                </a:cxn>
                <a:cxn ang="0">
                  <a:pos x="T4" y="T5"/>
                </a:cxn>
                <a:cxn ang="0">
                  <a:pos x="T6" y="T7"/>
                </a:cxn>
                <a:cxn ang="0">
                  <a:pos x="T8" y="T9"/>
                </a:cxn>
              </a:cxnLst>
              <a:rect l="0" t="0" r="r" b="b"/>
              <a:pathLst>
                <a:path w="66" h="135">
                  <a:moveTo>
                    <a:pt x="0" y="15"/>
                  </a:moveTo>
                  <a:lnTo>
                    <a:pt x="66" y="0"/>
                  </a:lnTo>
                  <a:lnTo>
                    <a:pt x="66" y="120"/>
                  </a:lnTo>
                  <a:lnTo>
                    <a:pt x="0" y="135"/>
                  </a:lnTo>
                  <a:lnTo>
                    <a:pt x="0" y="15"/>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7" name="Freeform 500">
              <a:extLst>
                <a:ext uri="{FF2B5EF4-FFF2-40B4-BE49-F238E27FC236}">
                  <a16:creationId xmlns:a16="http://schemas.microsoft.com/office/drawing/2014/main" id="{1E5876BA-F1E8-46F9-81AD-AC0FC369E116}"/>
                </a:ext>
              </a:extLst>
            </p:cNvPr>
            <p:cNvSpPr>
              <a:spLocks/>
            </p:cNvSpPr>
            <p:nvPr/>
          </p:nvSpPr>
          <p:spPr bwMode="auto">
            <a:xfrm flipH="1">
              <a:off x="3833642" y="2003736"/>
              <a:ext cx="65918" cy="133833"/>
            </a:xfrm>
            <a:custGeom>
              <a:avLst/>
              <a:gdLst>
                <a:gd name="T0" fmla="*/ 0 w 66"/>
                <a:gd name="T1" fmla="*/ 14 h 134"/>
                <a:gd name="T2" fmla="*/ 66 w 66"/>
                <a:gd name="T3" fmla="*/ 0 h 134"/>
                <a:gd name="T4" fmla="*/ 66 w 66"/>
                <a:gd name="T5" fmla="*/ 119 h 134"/>
                <a:gd name="T6" fmla="*/ 0 w 66"/>
                <a:gd name="T7" fmla="*/ 134 h 134"/>
                <a:gd name="T8" fmla="*/ 0 w 66"/>
                <a:gd name="T9" fmla="*/ 14 h 134"/>
              </a:gdLst>
              <a:ahLst/>
              <a:cxnLst>
                <a:cxn ang="0">
                  <a:pos x="T0" y="T1"/>
                </a:cxn>
                <a:cxn ang="0">
                  <a:pos x="T2" y="T3"/>
                </a:cxn>
                <a:cxn ang="0">
                  <a:pos x="T4" y="T5"/>
                </a:cxn>
                <a:cxn ang="0">
                  <a:pos x="T6" y="T7"/>
                </a:cxn>
                <a:cxn ang="0">
                  <a:pos x="T8" y="T9"/>
                </a:cxn>
              </a:cxnLst>
              <a:rect l="0" t="0" r="r" b="b"/>
              <a:pathLst>
                <a:path w="66" h="134">
                  <a:moveTo>
                    <a:pt x="0" y="14"/>
                  </a:moveTo>
                  <a:lnTo>
                    <a:pt x="66" y="0"/>
                  </a:lnTo>
                  <a:lnTo>
                    <a:pt x="66" y="119"/>
                  </a:lnTo>
                  <a:lnTo>
                    <a:pt x="0" y="134"/>
                  </a:lnTo>
                  <a:lnTo>
                    <a:pt x="0" y="14"/>
                  </a:lnTo>
                  <a:close/>
                </a:path>
              </a:pathLst>
            </a:custGeom>
            <a:solidFill>
              <a:schemeClr val="tx1">
                <a:lumMod val="75000"/>
                <a:lumOff val="2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8" name="Freeform 501">
              <a:extLst>
                <a:ext uri="{FF2B5EF4-FFF2-40B4-BE49-F238E27FC236}">
                  <a16:creationId xmlns:a16="http://schemas.microsoft.com/office/drawing/2014/main" id="{FF9EBCBD-965C-43D0-BDC1-D2EE479749C1}"/>
                </a:ext>
              </a:extLst>
            </p:cNvPr>
            <p:cNvSpPr>
              <a:spLocks/>
            </p:cNvSpPr>
            <p:nvPr/>
          </p:nvSpPr>
          <p:spPr bwMode="auto">
            <a:xfrm flipH="1">
              <a:off x="3923529" y="2021714"/>
              <a:ext cx="65918" cy="134832"/>
            </a:xfrm>
            <a:custGeom>
              <a:avLst/>
              <a:gdLst>
                <a:gd name="T0" fmla="*/ 0 w 66"/>
                <a:gd name="T1" fmla="*/ 15 h 135"/>
                <a:gd name="T2" fmla="*/ 66 w 66"/>
                <a:gd name="T3" fmla="*/ 0 h 135"/>
                <a:gd name="T4" fmla="*/ 66 w 66"/>
                <a:gd name="T5" fmla="*/ 120 h 135"/>
                <a:gd name="T6" fmla="*/ 0 w 66"/>
                <a:gd name="T7" fmla="*/ 135 h 135"/>
                <a:gd name="T8" fmla="*/ 0 w 66"/>
                <a:gd name="T9" fmla="*/ 15 h 135"/>
              </a:gdLst>
              <a:ahLst/>
              <a:cxnLst>
                <a:cxn ang="0">
                  <a:pos x="T0" y="T1"/>
                </a:cxn>
                <a:cxn ang="0">
                  <a:pos x="T2" y="T3"/>
                </a:cxn>
                <a:cxn ang="0">
                  <a:pos x="T4" y="T5"/>
                </a:cxn>
                <a:cxn ang="0">
                  <a:pos x="T6" y="T7"/>
                </a:cxn>
                <a:cxn ang="0">
                  <a:pos x="T8" y="T9"/>
                </a:cxn>
              </a:cxnLst>
              <a:rect l="0" t="0" r="r" b="b"/>
              <a:pathLst>
                <a:path w="66" h="135">
                  <a:moveTo>
                    <a:pt x="0" y="15"/>
                  </a:moveTo>
                  <a:lnTo>
                    <a:pt x="66" y="0"/>
                  </a:lnTo>
                  <a:lnTo>
                    <a:pt x="66" y="120"/>
                  </a:lnTo>
                  <a:lnTo>
                    <a:pt x="0" y="135"/>
                  </a:lnTo>
                  <a:lnTo>
                    <a:pt x="0" y="15"/>
                  </a:lnTo>
                  <a:close/>
                </a:path>
              </a:pathLst>
            </a:custGeom>
            <a:solidFill>
              <a:schemeClr val="tx1">
                <a:lumMod val="75000"/>
                <a:lumOff val="2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29" name="Freeform 502">
              <a:extLst>
                <a:ext uri="{FF2B5EF4-FFF2-40B4-BE49-F238E27FC236}">
                  <a16:creationId xmlns:a16="http://schemas.microsoft.com/office/drawing/2014/main" id="{A5382B2B-A43E-412E-86CF-B2CAAD47BC0E}"/>
                </a:ext>
              </a:extLst>
            </p:cNvPr>
            <p:cNvSpPr>
              <a:spLocks/>
            </p:cNvSpPr>
            <p:nvPr/>
          </p:nvSpPr>
          <p:spPr bwMode="auto">
            <a:xfrm flipH="1">
              <a:off x="3833642" y="2201489"/>
              <a:ext cx="65918" cy="134832"/>
            </a:xfrm>
            <a:custGeom>
              <a:avLst/>
              <a:gdLst>
                <a:gd name="T0" fmla="*/ 0 w 66"/>
                <a:gd name="T1" fmla="*/ 15 h 135"/>
                <a:gd name="T2" fmla="*/ 66 w 66"/>
                <a:gd name="T3" fmla="*/ 0 h 135"/>
                <a:gd name="T4" fmla="*/ 66 w 66"/>
                <a:gd name="T5" fmla="*/ 120 h 135"/>
                <a:gd name="T6" fmla="*/ 0 w 66"/>
                <a:gd name="T7" fmla="*/ 135 h 135"/>
                <a:gd name="T8" fmla="*/ 0 w 66"/>
                <a:gd name="T9" fmla="*/ 15 h 135"/>
              </a:gdLst>
              <a:ahLst/>
              <a:cxnLst>
                <a:cxn ang="0">
                  <a:pos x="T0" y="T1"/>
                </a:cxn>
                <a:cxn ang="0">
                  <a:pos x="T2" y="T3"/>
                </a:cxn>
                <a:cxn ang="0">
                  <a:pos x="T4" y="T5"/>
                </a:cxn>
                <a:cxn ang="0">
                  <a:pos x="T6" y="T7"/>
                </a:cxn>
                <a:cxn ang="0">
                  <a:pos x="T8" y="T9"/>
                </a:cxn>
              </a:cxnLst>
              <a:rect l="0" t="0" r="r" b="b"/>
              <a:pathLst>
                <a:path w="66" h="135">
                  <a:moveTo>
                    <a:pt x="0" y="15"/>
                  </a:moveTo>
                  <a:lnTo>
                    <a:pt x="66" y="0"/>
                  </a:lnTo>
                  <a:lnTo>
                    <a:pt x="66" y="120"/>
                  </a:lnTo>
                  <a:lnTo>
                    <a:pt x="0" y="135"/>
                  </a:lnTo>
                  <a:lnTo>
                    <a:pt x="0" y="15"/>
                  </a:lnTo>
                  <a:close/>
                </a:path>
              </a:pathLst>
            </a:custGeom>
            <a:solidFill>
              <a:schemeClr val="tx1">
                <a:lumMod val="75000"/>
                <a:lumOff val="2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0" name="Freeform 503">
              <a:extLst>
                <a:ext uri="{FF2B5EF4-FFF2-40B4-BE49-F238E27FC236}">
                  <a16:creationId xmlns:a16="http://schemas.microsoft.com/office/drawing/2014/main" id="{4D9A66F4-0218-4508-B38F-DC739E70C383}"/>
                </a:ext>
              </a:extLst>
            </p:cNvPr>
            <p:cNvSpPr>
              <a:spLocks/>
            </p:cNvSpPr>
            <p:nvPr/>
          </p:nvSpPr>
          <p:spPr bwMode="auto">
            <a:xfrm flipH="1">
              <a:off x="3923529" y="2220465"/>
              <a:ext cx="65918" cy="133833"/>
            </a:xfrm>
            <a:custGeom>
              <a:avLst/>
              <a:gdLst>
                <a:gd name="T0" fmla="*/ 0 w 66"/>
                <a:gd name="T1" fmla="*/ 15 h 134"/>
                <a:gd name="T2" fmla="*/ 66 w 66"/>
                <a:gd name="T3" fmla="*/ 0 h 134"/>
                <a:gd name="T4" fmla="*/ 66 w 66"/>
                <a:gd name="T5" fmla="*/ 119 h 134"/>
                <a:gd name="T6" fmla="*/ 0 w 66"/>
                <a:gd name="T7" fmla="*/ 134 h 134"/>
                <a:gd name="T8" fmla="*/ 0 w 66"/>
                <a:gd name="T9" fmla="*/ 15 h 134"/>
              </a:gdLst>
              <a:ahLst/>
              <a:cxnLst>
                <a:cxn ang="0">
                  <a:pos x="T0" y="T1"/>
                </a:cxn>
                <a:cxn ang="0">
                  <a:pos x="T2" y="T3"/>
                </a:cxn>
                <a:cxn ang="0">
                  <a:pos x="T4" y="T5"/>
                </a:cxn>
                <a:cxn ang="0">
                  <a:pos x="T6" y="T7"/>
                </a:cxn>
                <a:cxn ang="0">
                  <a:pos x="T8" y="T9"/>
                </a:cxn>
              </a:cxnLst>
              <a:rect l="0" t="0" r="r" b="b"/>
              <a:pathLst>
                <a:path w="66" h="134">
                  <a:moveTo>
                    <a:pt x="0" y="15"/>
                  </a:moveTo>
                  <a:lnTo>
                    <a:pt x="66" y="0"/>
                  </a:lnTo>
                  <a:lnTo>
                    <a:pt x="66" y="119"/>
                  </a:lnTo>
                  <a:lnTo>
                    <a:pt x="0" y="134"/>
                  </a:lnTo>
                  <a:lnTo>
                    <a:pt x="0" y="15"/>
                  </a:lnTo>
                  <a:close/>
                </a:path>
              </a:pathLst>
            </a:custGeom>
            <a:solidFill>
              <a:schemeClr val="tx1">
                <a:lumMod val="75000"/>
                <a:lumOff val="2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1" name="Freeform 504">
              <a:extLst>
                <a:ext uri="{FF2B5EF4-FFF2-40B4-BE49-F238E27FC236}">
                  <a16:creationId xmlns:a16="http://schemas.microsoft.com/office/drawing/2014/main" id="{C209FD8F-7A34-49B1-977B-5EA3CB50235D}"/>
                </a:ext>
              </a:extLst>
            </p:cNvPr>
            <p:cNvSpPr>
              <a:spLocks/>
            </p:cNvSpPr>
            <p:nvPr/>
          </p:nvSpPr>
          <p:spPr bwMode="auto">
            <a:xfrm flipH="1">
              <a:off x="3833642" y="2399241"/>
              <a:ext cx="65918" cy="134832"/>
            </a:xfrm>
            <a:custGeom>
              <a:avLst/>
              <a:gdLst>
                <a:gd name="T0" fmla="*/ 0 w 66"/>
                <a:gd name="T1" fmla="*/ 15 h 135"/>
                <a:gd name="T2" fmla="*/ 66 w 66"/>
                <a:gd name="T3" fmla="*/ 0 h 135"/>
                <a:gd name="T4" fmla="*/ 66 w 66"/>
                <a:gd name="T5" fmla="*/ 120 h 135"/>
                <a:gd name="T6" fmla="*/ 0 w 66"/>
                <a:gd name="T7" fmla="*/ 135 h 135"/>
                <a:gd name="T8" fmla="*/ 0 w 66"/>
                <a:gd name="T9" fmla="*/ 15 h 135"/>
              </a:gdLst>
              <a:ahLst/>
              <a:cxnLst>
                <a:cxn ang="0">
                  <a:pos x="T0" y="T1"/>
                </a:cxn>
                <a:cxn ang="0">
                  <a:pos x="T2" y="T3"/>
                </a:cxn>
                <a:cxn ang="0">
                  <a:pos x="T4" y="T5"/>
                </a:cxn>
                <a:cxn ang="0">
                  <a:pos x="T6" y="T7"/>
                </a:cxn>
                <a:cxn ang="0">
                  <a:pos x="T8" y="T9"/>
                </a:cxn>
              </a:cxnLst>
              <a:rect l="0" t="0" r="r" b="b"/>
              <a:pathLst>
                <a:path w="66" h="135">
                  <a:moveTo>
                    <a:pt x="0" y="15"/>
                  </a:moveTo>
                  <a:lnTo>
                    <a:pt x="66" y="0"/>
                  </a:lnTo>
                  <a:lnTo>
                    <a:pt x="66" y="120"/>
                  </a:lnTo>
                  <a:lnTo>
                    <a:pt x="0" y="135"/>
                  </a:lnTo>
                  <a:lnTo>
                    <a:pt x="0" y="15"/>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2" name="Freeform 505">
              <a:extLst>
                <a:ext uri="{FF2B5EF4-FFF2-40B4-BE49-F238E27FC236}">
                  <a16:creationId xmlns:a16="http://schemas.microsoft.com/office/drawing/2014/main" id="{A96335CC-792B-4D38-AF79-A0D65C3F3793}"/>
                </a:ext>
              </a:extLst>
            </p:cNvPr>
            <p:cNvSpPr>
              <a:spLocks/>
            </p:cNvSpPr>
            <p:nvPr/>
          </p:nvSpPr>
          <p:spPr bwMode="auto">
            <a:xfrm flipH="1">
              <a:off x="3923529" y="2416220"/>
              <a:ext cx="65918" cy="134832"/>
            </a:xfrm>
            <a:custGeom>
              <a:avLst/>
              <a:gdLst>
                <a:gd name="T0" fmla="*/ 0 w 66"/>
                <a:gd name="T1" fmla="*/ 17 h 135"/>
                <a:gd name="T2" fmla="*/ 66 w 66"/>
                <a:gd name="T3" fmla="*/ 0 h 135"/>
                <a:gd name="T4" fmla="*/ 66 w 66"/>
                <a:gd name="T5" fmla="*/ 120 h 135"/>
                <a:gd name="T6" fmla="*/ 0 w 66"/>
                <a:gd name="T7" fmla="*/ 135 h 135"/>
                <a:gd name="T8" fmla="*/ 0 w 66"/>
                <a:gd name="T9" fmla="*/ 17 h 135"/>
              </a:gdLst>
              <a:ahLst/>
              <a:cxnLst>
                <a:cxn ang="0">
                  <a:pos x="T0" y="T1"/>
                </a:cxn>
                <a:cxn ang="0">
                  <a:pos x="T2" y="T3"/>
                </a:cxn>
                <a:cxn ang="0">
                  <a:pos x="T4" y="T5"/>
                </a:cxn>
                <a:cxn ang="0">
                  <a:pos x="T6" y="T7"/>
                </a:cxn>
                <a:cxn ang="0">
                  <a:pos x="T8" y="T9"/>
                </a:cxn>
              </a:cxnLst>
              <a:rect l="0" t="0" r="r" b="b"/>
              <a:pathLst>
                <a:path w="66" h="135">
                  <a:moveTo>
                    <a:pt x="0" y="17"/>
                  </a:moveTo>
                  <a:lnTo>
                    <a:pt x="66" y="0"/>
                  </a:lnTo>
                  <a:lnTo>
                    <a:pt x="66" y="120"/>
                  </a:lnTo>
                  <a:lnTo>
                    <a:pt x="0" y="135"/>
                  </a:lnTo>
                  <a:lnTo>
                    <a:pt x="0" y="17"/>
                  </a:lnTo>
                  <a:close/>
                </a:path>
              </a:pathLst>
            </a:custGeom>
            <a:solidFill>
              <a:schemeClr val="tx1">
                <a:lumMod val="75000"/>
                <a:lumOff val="2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3" name="Freeform 506">
              <a:extLst>
                <a:ext uri="{FF2B5EF4-FFF2-40B4-BE49-F238E27FC236}">
                  <a16:creationId xmlns:a16="http://schemas.microsoft.com/office/drawing/2014/main" id="{A8BFBF61-F988-42B2-B2E2-443C19FF7A37}"/>
                </a:ext>
              </a:extLst>
            </p:cNvPr>
            <p:cNvSpPr>
              <a:spLocks/>
            </p:cNvSpPr>
            <p:nvPr/>
          </p:nvSpPr>
          <p:spPr bwMode="auto">
            <a:xfrm flipH="1">
              <a:off x="3829647" y="2997494"/>
              <a:ext cx="331585" cy="312609"/>
            </a:xfrm>
            <a:custGeom>
              <a:avLst/>
              <a:gdLst>
                <a:gd name="T0" fmla="*/ 0 w 332"/>
                <a:gd name="T1" fmla="*/ 77 h 313"/>
                <a:gd name="T2" fmla="*/ 0 w 332"/>
                <a:gd name="T3" fmla="*/ 313 h 313"/>
                <a:gd name="T4" fmla="*/ 332 w 332"/>
                <a:gd name="T5" fmla="*/ 212 h 313"/>
                <a:gd name="T6" fmla="*/ 332 w 332"/>
                <a:gd name="T7" fmla="*/ 0 h 313"/>
                <a:gd name="T8" fmla="*/ 0 w 332"/>
                <a:gd name="T9" fmla="*/ 77 h 313"/>
              </a:gdLst>
              <a:ahLst/>
              <a:cxnLst>
                <a:cxn ang="0">
                  <a:pos x="T0" y="T1"/>
                </a:cxn>
                <a:cxn ang="0">
                  <a:pos x="T2" y="T3"/>
                </a:cxn>
                <a:cxn ang="0">
                  <a:pos x="T4" y="T5"/>
                </a:cxn>
                <a:cxn ang="0">
                  <a:pos x="T6" y="T7"/>
                </a:cxn>
                <a:cxn ang="0">
                  <a:pos x="T8" y="T9"/>
                </a:cxn>
              </a:cxnLst>
              <a:rect l="0" t="0" r="r" b="b"/>
              <a:pathLst>
                <a:path w="332" h="313">
                  <a:moveTo>
                    <a:pt x="0" y="77"/>
                  </a:moveTo>
                  <a:lnTo>
                    <a:pt x="0" y="313"/>
                  </a:lnTo>
                  <a:lnTo>
                    <a:pt x="332" y="212"/>
                  </a:lnTo>
                  <a:lnTo>
                    <a:pt x="332" y="0"/>
                  </a:lnTo>
                  <a:lnTo>
                    <a:pt x="0" y="77"/>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4" name="Freeform 507">
              <a:extLst>
                <a:ext uri="{FF2B5EF4-FFF2-40B4-BE49-F238E27FC236}">
                  <a16:creationId xmlns:a16="http://schemas.microsoft.com/office/drawing/2014/main" id="{E77612AC-EEF5-4C1C-B573-238347FC10BD}"/>
                </a:ext>
              </a:extLst>
            </p:cNvPr>
            <p:cNvSpPr>
              <a:spLocks/>
            </p:cNvSpPr>
            <p:nvPr/>
          </p:nvSpPr>
          <p:spPr bwMode="auto">
            <a:xfrm flipH="1">
              <a:off x="3829646" y="2997494"/>
              <a:ext cx="46942" cy="211735"/>
            </a:xfrm>
            <a:custGeom>
              <a:avLst/>
              <a:gdLst>
                <a:gd name="T0" fmla="*/ 47 w 47"/>
                <a:gd name="T1" fmla="*/ 212 h 212"/>
                <a:gd name="T2" fmla="*/ 47 w 47"/>
                <a:gd name="T3" fmla="*/ 0 h 212"/>
                <a:gd name="T4" fmla="*/ 0 w 47"/>
                <a:gd name="T5" fmla="*/ 10 h 212"/>
                <a:gd name="T6" fmla="*/ 0 w 47"/>
                <a:gd name="T7" fmla="*/ 182 h 212"/>
                <a:gd name="T8" fmla="*/ 47 w 47"/>
                <a:gd name="T9" fmla="*/ 212 h 212"/>
              </a:gdLst>
              <a:ahLst/>
              <a:cxnLst>
                <a:cxn ang="0">
                  <a:pos x="T0" y="T1"/>
                </a:cxn>
                <a:cxn ang="0">
                  <a:pos x="T2" y="T3"/>
                </a:cxn>
                <a:cxn ang="0">
                  <a:pos x="T4" y="T5"/>
                </a:cxn>
                <a:cxn ang="0">
                  <a:pos x="T6" y="T7"/>
                </a:cxn>
                <a:cxn ang="0">
                  <a:pos x="T8" y="T9"/>
                </a:cxn>
              </a:cxnLst>
              <a:rect l="0" t="0" r="r" b="b"/>
              <a:pathLst>
                <a:path w="47" h="212">
                  <a:moveTo>
                    <a:pt x="47" y="212"/>
                  </a:moveTo>
                  <a:lnTo>
                    <a:pt x="47" y="0"/>
                  </a:lnTo>
                  <a:lnTo>
                    <a:pt x="0" y="10"/>
                  </a:lnTo>
                  <a:lnTo>
                    <a:pt x="0" y="182"/>
                  </a:lnTo>
                  <a:lnTo>
                    <a:pt x="47" y="212"/>
                  </a:lnTo>
                  <a:close/>
                </a:path>
              </a:pathLst>
            </a:custGeom>
            <a:solidFill>
              <a:schemeClr val="tx1">
                <a:lumMod val="75000"/>
                <a:lumOff val="25000"/>
                <a:alpha val="1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5" name="Freeform 508">
              <a:extLst>
                <a:ext uri="{FF2B5EF4-FFF2-40B4-BE49-F238E27FC236}">
                  <a16:creationId xmlns:a16="http://schemas.microsoft.com/office/drawing/2014/main" id="{17C8F953-F206-4A95-BB30-A2D1F7E4A800}"/>
                </a:ext>
              </a:extLst>
            </p:cNvPr>
            <p:cNvSpPr>
              <a:spLocks/>
            </p:cNvSpPr>
            <p:nvPr/>
          </p:nvSpPr>
          <p:spPr bwMode="auto">
            <a:xfrm flipH="1">
              <a:off x="3833642" y="2595996"/>
              <a:ext cx="65918" cy="136829"/>
            </a:xfrm>
            <a:custGeom>
              <a:avLst/>
              <a:gdLst>
                <a:gd name="T0" fmla="*/ 0 w 66"/>
                <a:gd name="T1" fmla="*/ 17 h 137"/>
                <a:gd name="T2" fmla="*/ 66 w 66"/>
                <a:gd name="T3" fmla="*/ 0 h 137"/>
                <a:gd name="T4" fmla="*/ 66 w 66"/>
                <a:gd name="T5" fmla="*/ 122 h 137"/>
                <a:gd name="T6" fmla="*/ 0 w 66"/>
                <a:gd name="T7" fmla="*/ 137 h 137"/>
                <a:gd name="T8" fmla="*/ 0 w 66"/>
                <a:gd name="T9" fmla="*/ 17 h 137"/>
              </a:gdLst>
              <a:ahLst/>
              <a:cxnLst>
                <a:cxn ang="0">
                  <a:pos x="T0" y="T1"/>
                </a:cxn>
                <a:cxn ang="0">
                  <a:pos x="T2" y="T3"/>
                </a:cxn>
                <a:cxn ang="0">
                  <a:pos x="T4" y="T5"/>
                </a:cxn>
                <a:cxn ang="0">
                  <a:pos x="T6" y="T7"/>
                </a:cxn>
                <a:cxn ang="0">
                  <a:pos x="T8" y="T9"/>
                </a:cxn>
              </a:cxnLst>
              <a:rect l="0" t="0" r="r" b="b"/>
              <a:pathLst>
                <a:path w="66" h="137">
                  <a:moveTo>
                    <a:pt x="0" y="17"/>
                  </a:moveTo>
                  <a:lnTo>
                    <a:pt x="66" y="0"/>
                  </a:lnTo>
                  <a:lnTo>
                    <a:pt x="66" y="122"/>
                  </a:lnTo>
                  <a:lnTo>
                    <a:pt x="0" y="137"/>
                  </a:lnTo>
                  <a:lnTo>
                    <a:pt x="0" y="17"/>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6" name="Freeform 509">
              <a:extLst>
                <a:ext uri="{FF2B5EF4-FFF2-40B4-BE49-F238E27FC236}">
                  <a16:creationId xmlns:a16="http://schemas.microsoft.com/office/drawing/2014/main" id="{2CB52575-7D82-49DD-A35C-326C28FC989E}"/>
                </a:ext>
              </a:extLst>
            </p:cNvPr>
            <p:cNvSpPr>
              <a:spLocks/>
            </p:cNvSpPr>
            <p:nvPr/>
          </p:nvSpPr>
          <p:spPr bwMode="auto">
            <a:xfrm flipH="1">
              <a:off x="3923529" y="2614972"/>
              <a:ext cx="65918" cy="133833"/>
            </a:xfrm>
            <a:custGeom>
              <a:avLst/>
              <a:gdLst>
                <a:gd name="T0" fmla="*/ 0 w 66"/>
                <a:gd name="T1" fmla="*/ 16 h 134"/>
                <a:gd name="T2" fmla="*/ 66 w 66"/>
                <a:gd name="T3" fmla="*/ 0 h 134"/>
                <a:gd name="T4" fmla="*/ 66 w 66"/>
                <a:gd name="T5" fmla="*/ 119 h 134"/>
                <a:gd name="T6" fmla="*/ 0 w 66"/>
                <a:gd name="T7" fmla="*/ 134 h 134"/>
                <a:gd name="T8" fmla="*/ 0 w 66"/>
                <a:gd name="T9" fmla="*/ 16 h 134"/>
              </a:gdLst>
              <a:ahLst/>
              <a:cxnLst>
                <a:cxn ang="0">
                  <a:pos x="T0" y="T1"/>
                </a:cxn>
                <a:cxn ang="0">
                  <a:pos x="T2" y="T3"/>
                </a:cxn>
                <a:cxn ang="0">
                  <a:pos x="T4" y="T5"/>
                </a:cxn>
                <a:cxn ang="0">
                  <a:pos x="T6" y="T7"/>
                </a:cxn>
                <a:cxn ang="0">
                  <a:pos x="T8" y="T9"/>
                </a:cxn>
              </a:cxnLst>
              <a:rect l="0" t="0" r="r" b="b"/>
              <a:pathLst>
                <a:path w="66" h="134">
                  <a:moveTo>
                    <a:pt x="0" y="16"/>
                  </a:moveTo>
                  <a:lnTo>
                    <a:pt x="66" y="0"/>
                  </a:lnTo>
                  <a:lnTo>
                    <a:pt x="66" y="119"/>
                  </a:lnTo>
                  <a:lnTo>
                    <a:pt x="0" y="134"/>
                  </a:lnTo>
                  <a:lnTo>
                    <a:pt x="0" y="16"/>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7" name="Freeform 510">
              <a:extLst>
                <a:ext uri="{FF2B5EF4-FFF2-40B4-BE49-F238E27FC236}">
                  <a16:creationId xmlns:a16="http://schemas.microsoft.com/office/drawing/2014/main" id="{17C902F5-3C44-46CB-A19D-449279A68535}"/>
                </a:ext>
              </a:extLst>
            </p:cNvPr>
            <p:cNvSpPr>
              <a:spLocks/>
            </p:cNvSpPr>
            <p:nvPr/>
          </p:nvSpPr>
          <p:spPr bwMode="auto">
            <a:xfrm flipH="1">
              <a:off x="3833642" y="2793748"/>
              <a:ext cx="65918" cy="134832"/>
            </a:xfrm>
            <a:custGeom>
              <a:avLst/>
              <a:gdLst>
                <a:gd name="T0" fmla="*/ 0 w 66"/>
                <a:gd name="T1" fmla="*/ 17 h 135"/>
                <a:gd name="T2" fmla="*/ 66 w 66"/>
                <a:gd name="T3" fmla="*/ 0 h 135"/>
                <a:gd name="T4" fmla="*/ 66 w 66"/>
                <a:gd name="T5" fmla="*/ 120 h 135"/>
                <a:gd name="T6" fmla="*/ 0 w 66"/>
                <a:gd name="T7" fmla="*/ 135 h 135"/>
                <a:gd name="T8" fmla="*/ 0 w 66"/>
                <a:gd name="T9" fmla="*/ 17 h 135"/>
              </a:gdLst>
              <a:ahLst/>
              <a:cxnLst>
                <a:cxn ang="0">
                  <a:pos x="T0" y="T1"/>
                </a:cxn>
                <a:cxn ang="0">
                  <a:pos x="T2" y="T3"/>
                </a:cxn>
                <a:cxn ang="0">
                  <a:pos x="T4" y="T5"/>
                </a:cxn>
                <a:cxn ang="0">
                  <a:pos x="T6" y="T7"/>
                </a:cxn>
                <a:cxn ang="0">
                  <a:pos x="T8" y="T9"/>
                </a:cxn>
              </a:cxnLst>
              <a:rect l="0" t="0" r="r" b="b"/>
              <a:pathLst>
                <a:path w="66" h="135">
                  <a:moveTo>
                    <a:pt x="0" y="17"/>
                  </a:moveTo>
                  <a:lnTo>
                    <a:pt x="66" y="0"/>
                  </a:lnTo>
                  <a:lnTo>
                    <a:pt x="66" y="120"/>
                  </a:lnTo>
                  <a:lnTo>
                    <a:pt x="0" y="135"/>
                  </a:lnTo>
                  <a:lnTo>
                    <a:pt x="0" y="17"/>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38" name="Freeform 511">
              <a:extLst>
                <a:ext uri="{FF2B5EF4-FFF2-40B4-BE49-F238E27FC236}">
                  <a16:creationId xmlns:a16="http://schemas.microsoft.com/office/drawing/2014/main" id="{FF99ABEB-40D0-4BA7-B09F-F6B14E11072E}"/>
                </a:ext>
              </a:extLst>
            </p:cNvPr>
            <p:cNvSpPr>
              <a:spLocks/>
            </p:cNvSpPr>
            <p:nvPr/>
          </p:nvSpPr>
          <p:spPr bwMode="auto">
            <a:xfrm flipH="1">
              <a:off x="3923529" y="2812724"/>
              <a:ext cx="65918" cy="134832"/>
            </a:xfrm>
            <a:custGeom>
              <a:avLst/>
              <a:gdLst>
                <a:gd name="T0" fmla="*/ 0 w 66"/>
                <a:gd name="T1" fmla="*/ 15 h 135"/>
                <a:gd name="T2" fmla="*/ 66 w 66"/>
                <a:gd name="T3" fmla="*/ 0 h 135"/>
                <a:gd name="T4" fmla="*/ 66 w 66"/>
                <a:gd name="T5" fmla="*/ 120 h 135"/>
                <a:gd name="T6" fmla="*/ 0 w 66"/>
                <a:gd name="T7" fmla="*/ 135 h 135"/>
                <a:gd name="T8" fmla="*/ 0 w 66"/>
                <a:gd name="T9" fmla="*/ 15 h 135"/>
              </a:gdLst>
              <a:ahLst/>
              <a:cxnLst>
                <a:cxn ang="0">
                  <a:pos x="T0" y="T1"/>
                </a:cxn>
                <a:cxn ang="0">
                  <a:pos x="T2" y="T3"/>
                </a:cxn>
                <a:cxn ang="0">
                  <a:pos x="T4" y="T5"/>
                </a:cxn>
                <a:cxn ang="0">
                  <a:pos x="T6" y="T7"/>
                </a:cxn>
                <a:cxn ang="0">
                  <a:pos x="T8" y="T9"/>
                </a:cxn>
              </a:cxnLst>
              <a:rect l="0" t="0" r="r" b="b"/>
              <a:pathLst>
                <a:path w="66" h="135">
                  <a:moveTo>
                    <a:pt x="0" y="15"/>
                  </a:moveTo>
                  <a:lnTo>
                    <a:pt x="66" y="0"/>
                  </a:lnTo>
                  <a:lnTo>
                    <a:pt x="66" y="120"/>
                  </a:lnTo>
                  <a:lnTo>
                    <a:pt x="0" y="135"/>
                  </a:lnTo>
                  <a:lnTo>
                    <a:pt x="0" y="15"/>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240" name="Freeform 513">
              <a:extLst>
                <a:ext uri="{FF2B5EF4-FFF2-40B4-BE49-F238E27FC236}">
                  <a16:creationId xmlns:a16="http://schemas.microsoft.com/office/drawing/2014/main" id="{BE708456-4882-41D3-824C-9C4DFE5220CD}"/>
                </a:ext>
              </a:extLst>
            </p:cNvPr>
            <p:cNvSpPr>
              <a:spLocks/>
            </p:cNvSpPr>
            <p:nvPr/>
          </p:nvSpPr>
          <p:spPr bwMode="auto">
            <a:xfrm flipH="1">
              <a:off x="3829647" y="3179266"/>
              <a:ext cx="331585" cy="130837"/>
            </a:xfrm>
            <a:custGeom>
              <a:avLst/>
              <a:gdLst>
                <a:gd name="T0" fmla="*/ 0 w 332"/>
                <a:gd name="T1" fmla="*/ 131 h 131"/>
                <a:gd name="T2" fmla="*/ 332 w 332"/>
                <a:gd name="T3" fmla="*/ 30 h 131"/>
                <a:gd name="T4" fmla="*/ 285 w 332"/>
                <a:gd name="T5" fmla="*/ 0 h 131"/>
                <a:gd name="T6" fmla="*/ 1 w 332"/>
                <a:gd name="T7" fmla="*/ 86 h 131"/>
                <a:gd name="T8" fmla="*/ 0 w 332"/>
                <a:gd name="T9" fmla="*/ 131 h 131"/>
              </a:gdLst>
              <a:ahLst/>
              <a:cxnLst>
                <a:cxn ang="0">
                  <a:pos x="T0" y="T1"/>
                </a:cxn>
                <a:cxn ang="0">
                  <a:pos x="T2" y="T3"/>
                </a:cxn>
                <a:cxn ang="0">
                  <a:pos x="T4" y="T5"/>
                </a:cxn>
                <a:cxn ang="0">
                  <a:pos x="T6" y="T7"/>
                </a:cxn>
                <a:cxn ang="0">
                  <a:pos x="T8" y="T9"/>
                </a:cxn>
              </a:cxnLst>
              <a:rect l="0" t="0" r="r" b="b"/>
              <a:pathLst>
                <a:path w="332" h="131">
                  <a:moveTo>
                    <a:pt x="0" y="131"/>
                  </a:moveTo>
                  <a:lnTo>
                    <a:pt x="332" y="30"/>
                  </a:lnTo>
                  <a:lnTo>
                    <a:pt x="285" y="0"/>
                  </a:lnTo>
                  <a:lnTo>
                    <a:pt x="1" y="86"/>
                  </a:lnTo>
                  <a:lnTo>
                    <a:pt x="0" y="131"/>
                  </a:lnTo>
                  <a:close/>
                </a:path>
              </a:pathLst>
            </a:custGeom>
            <a:solidFill>
              <a:srgbClr val="E2D57B"/>
            </a:solidFill>
            <a:ln>
              <a:noFill/>
            </a:ln>
          </p:spPr>
          <p:txBody>
            <a:bodyPr vert="horz" wrap="square" lIns="91440" tIns="45720" rIns="91440" bIns="45720" numCol="1" anchor="t" anchorCtr="0" compatLnSpc="1">
              <a:prstTxWarp prst="textNoShape">
                <a:avLst/>
              </a:prstTxWarp>
            </a:bodyPr>
            <a:lstStyle/>
            <a:p>
              <a:endParaRPr lang="en-US"/>
            </a:p>
          </p:txBody>
        </p:sp>
        <p:sp>
          <p:nvSpPr>
            <p:cNvPr id="241" name="Freeform 514">
              <a:extLst>
                <a:ext uri="{FF2B5EF4-FFF2-40B4-BE49-F238E27FC236}">
                  <a16:creationId xmlns:a16="http://schemas.microsoft.com/office/drawing/2014/main" id="{AE2E3749-6302-41AE-A47B-0BCF605E7288}"/>
                </a:ext>
              </a:extLst>
            </p:cNvPr>
            <p:cNvSpPr>
              <a:spLocks/>
            </p:cNvSpPr>
            <p:nvPr/>
          </p:nvSpPr>
          <p:spPr bwMode="auto">
            <a:xfrm flipH="1">
              <a:off x="4718535" y="2921588"/>
              <a:ext cx="339575" cy="332584"/>
            </a:xfrm>
            <a:custGeom>
              <a:avLst/>
              <a:gdLst>
                <a:gd name="T0" fmla="*/ 68 w 340"/>
                <a:gd name="T1" fmla="*/ 303 h 333"/>
                <a:gd name="T2" fmla="*/ 0 w 340"/>
                <a:gd name="T3" fmla="*/ 194 h 333"/>
                <a:gd name="T4" fmla="*/ 32 w 340"/>
                <a:gd name="T5" fmla="*/ 69 h 333"/>
                <a:gd name="T6" fmla="*/ 126 w 340"/>
                <a:gd name="T7" fmla="*/ 0 h 333"/>
                <a:gd name="T8" fmla="*/ 244 w 340"/>
                <a:gd name="T9" fmla="*/ 16 h 333"/>
                <a:gd name="T10" fmla="*/ 333 w 340"/>
                <a:gd name="T11" fmla="*/ 91 h 333"/>
                <a:gd name="T12" fmla="*/ 340 w 340"/>
                <a:gd name="T13" fmla="*/ 213 h 333"/>
                <a:gd name="T14" fmla="*/ 278 w 340"/>
                <a:gd name="T15" fmla="*/ 308 h 333"/>
                <a:gd name="T16" fmla="*/ 177 w 340"/>
                <a:gd name="T17" fmla="*/ 333 h 333"/>
                <a:gd name="T18" fmla="*/ 68 w 340"/>
                <a:gd name="T19" fmla="*/ 30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333">
                  <a:moveTo>
                    <a:pt x="68" y="303"/>
                  </a:moveTo>
                  <a:lnTo>
                    <a:pt x="0" y="194"/>
                  </a:lnTo>
                  <a:lnTo>
                    <a:pt x="32" y="69"/>
                  </a:lnTo>
                  <a:lnTo>
                    <a:pt x="126" y="0"/>
                  </a:lnTo>
                  <a:lnTo>
                    <a:pt x="244" y="16"/>
                  </a:lnTo>
                  <a:lnTo>
                    <a:pt x="333" y="91"/>
                  </a:lnTo>
                  <a:lnTo>
                    <a:pt x="340" y="213"/>
                  </a:lnTo>
                  <a:lnTo>
                    <a:pt x="278" y="308"/>
                  </a:lnTo>
                  <a:lnTo>
                    <a:pt x="177" y="333"/>
                  </a:lnTo>
                  <a:lnTo>
                    <a:pt x="68" y="303"/>
                  </a:lnTo>
                  <a:close/>
                </a:path>
              </a:pathLst>
            </a:custGeom>
            <a:solidFill>
              <a:srgbClr val="8F86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2" name="Freeform 515">
              <a:extLst>
                <a:ext uri="{FF2B5EF4-FFF2-40B4-BE49-F238E27FC236}">
                  <a16:creationId xmlns:a16="http://schemas.microsoft.com/office/drawing/2014/main" id="{BF90D50D-3D60-4DE3-B17E-42A7CB1C6722}"/>
                </a:ext>
              </a:extLst>
            </p:cNvPr>
            <p:cNvSpPr>
              <a:spLocks/>
            </p:cNvSpPr>
            <p:nvPr/>
          </p:nvSpPr>
          <p:spPr bwMode="auto">
            <a:xfrm flipH="1">
              <a:off x="4718535" y="2921588"/>
              <a:ext cx="339575" cy="332584"/>
            </a:xfrm>
            <a:custGeom>
              <a:avLst/>
              <a:gdLst>
                <a:gd name="T0" fmla="*/ 68 w 340"/>
                <a:gd name="T1" fmla="*/ 303 h 333"/>
                <a:gd name="T2" fmla="*/ 0 w 340"/>
                <a:gd name="T3" fmla="*/ 194 h 333"/>
                <a:gd name="T4" fmla="*/ 32 w 340"/>
                <a:gd name="T5" fmla="*/ 69 h 333"/>
                <a:gd name="T6" fmla="*/ 126 w 340"/>
                <a:gd name="T7" fmla="*/ 0 h 333"/>
                <a:gd name="T8" fmla="*/ 244 w 340"/>
                <a:gd name="T9" fmla="*/ 16 h 333"/>
                <a:gd name="T10" fmla="*/ 333 w 340"/>
                <a:gd name="T11" fmla="*/ 91 h 333"/>
                <a:gd name="T12" fmla="*/ 340 w 340"/>
                <a:gd name="T13" fmla="*/ 213 h 333"/>
                <a:gd name="T14" fmla="*/ 278 w 340"/>
                <a:gd name="T15" fmla="*/ 308 h 333"/>
                <a:gd name="T16" fmla="*/ 177 w 340"/>
                <a:gd name="T17" fmla="*/ 333 h 333"/>
                <a:gd name="T18" fmla="*/ 68 w 340"/>
                <a:gd name="T19" fmla="*/ 30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333">
                  <a:moveTo>
                    <a:pt x="68" y="303"/>
                  </a:moveTo>
                  <a:lnTo>
                    <a:pt x="0" y="194"/>
                  </a:lnTo>
                  <a:lnTo>
                    <a:pt x="32" y="69"/>
                  </a:lnTo>
                  <a:lnTo>
                    <a:pt x="126" y="0"/>
                  </a:lnTo>
                  <a:lnTo>
                    <a:pt x="244" y="16"/>
                  </a:lnTo>
                  <a:lnTo>
                    <a:pt x="333" y="91"/>
                  </a:lnTo>
                  <a:lnTo>
                    <a:pt x="340" y="213"/>
                  </a:lnTo>
                  <a:lnTo>
                    <a:pt x="278" y="308"/>
                  </a:lnTo>
                  <a:lnTo>
                    <a:pt x="177" y="333"/>
                  </a:lnTo>
                  <a:lnTo>
                    <a:pt x="68" y="30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3" name="Freeform 516">
              <a:extLst>
                <a:ext uri="{FF2B5EF4-FFF2-40B4-BE49-F238E27FC236}">
                  <a16:creationId xmlns:a16="http://schemas.microsoft.com/office/drawing/2014/main" id="{2028A4B4-EFA1-41AD-B41D-CDA39306229F}"/>
                </a:ext>
              </a:extLst>
            </p:cNvPr>
            <p:cNvSpPr>
              <a:spLocks/>
            </p:cNvSpPr>
            <p:nvPr/>
          </p:nvSpPr>
          <p:spPr bwMode="auto">
            <a:xfrm flipH="1">
              <a:off x="4881331" y="2921588"/>
              <a:ext cx="144819" cy="118852"/>
            </a:xfrm>
            <a:custGeom>
              <a:avLst/>
              <a:gdLst>
                <a:gd name="T0" fmla="*/ 0 w 145"/>
                <a:gd name="T1" fmla="*/ 69 h 119"/>
                <a:gd name="T2" fmla="*/ 94 w 145"/>
                <a:gd name="T3" fmla="*/ 0 h 119"/>
                <a:gd name="T4" fmla="*/ 145 w 145"/>
                <a:gd name="T5" fmla="*/ 119 h 119"/>
                <a:gd name="T6" fmla="*/ 0 w 145"/>
                <a:gd name="T7" fmla="*/ 69 h 119"/>
              </a:gdLst>
              <a:ahLst/>
              <a:cxnLst>
                <a:cxn ang="0">
                  <a:pos x="T0" y="T1"/>
                </a:cxn>
                <a:cxn ang="0">
                  <a:pos x="T2" y="T3"/>
                </a:cxn>
                <a:cxn ang="0">
                  <a:pos x="T4" y="T5"/>
                </a:cxn>
                <a:cxn ang="0">
                  <a:pos x="T6" y="T7"/>
                </a:cxn>
              </a:cxnLst>
              <a:rect l="0" t="0" r="r" b="b"/>
              <a:pathLst>
                <a:path w="145" h="119">
                  <a:moveTo>
                    <a:pt x="0" y="69"/>
                  </a:moveTo>
                  <a:lnTo>
                    <a:pt x="94" y="0"/>
                  </a:lnTo>
                  <a:lnTo>
                    <a:pt x="145" y="119"/>
                  </a:lnTo>
                  <a:lnTo>
                    <a:pt x="0" y="69"/>
                  </a:lnTo>
                  <a:close/>
                </a:path>
              </a:pathLst>
            </a:custGeom>
            <a:solidFill>
              <a:srgbClr val="C6B5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4" name="Freeform 517">
              <a:extLst>
                <a:ext uri="{FF2B5EF4-FFF2-40B4-BE49-F238E27FC236}">
                  <a16:creationId xmlns:a16="http://schemas.microsoft.com/office/drawing/2014/main" id="{A0809629-8F34-4C23-8DE4-3866BFF17CBE}"/>
                </a:ext>
              </a:extLst>
            </p:cNvPr>
            <p:cNvSpPr>
              <a:spLocks/>
            </p:cNvSpPr>
            <p:nvPr/>
          </p:nvSpPr>
          <p:spPr bwMode="auto">
            <a:xfrm flipH="1">
              <a:off x="4881331" y="2990502"/>
              <a:ext cx="176779" cy="124844"/>
            </a:xfrm>
            <a:custGeom>
              <a:avLst/>
              <a:gdLst>
                <a:gd name="T0" fmla="*/ 32 w 177"/>
                <a:gd name="T1" fmla="*/ 0 h 125"/>
                <a:gd name="T2" fmla="*/ 0 w 177"/>
                <a:gd name="T3" fmla="*/ 125 h 125"/>
                <a:gd name="T4" fmla="*/ 177 w 177"/>
                <a:gd name="T5" fmla="*/ 50 h 125"/>
                <a:gd name="T6" fmla="*/ 32 w 177"/>
                <a:gd name="T7" fmla="*/ 0 h 125"/>
              </a:gdLst>
              <a:ahLst/>
              <a:cxnLst>
                <a:cxn ang="0">
                  <a:pos x="T0" y="T1"/>
                </a:cxn>
                <a:cxn ang="0">
                  <a:pos x="T2" y="T3"/>
                </a:cxn>
                <a:cxn ang="0">
                  <a:pos x="T4" y="T5"/>
                </a:cxn>
                <a:cxn ang="0">
                  <a:pos x="T6" y="T7"/>
                </a:cxn>
              </a:cxnLst>
              <a:rect l="0" t="0" r="r" b="b"/>
              <a:pathLst>
                <a:path w="177" h="125">
                  <a:moveTo>
                    <a:pt x="32" y="0"/>
                  </a:moveTo>
                  <a:lnTo>
                    <a:pt x="0" y="125"/>
                  </a:lnTo>
                  <a:lnTo>
                    <a:pt x="177" y="50"/>
                  </a:lnTo>
                  <a:lnTo>
                    <a:pt x="32" y="0"/>
                  </a:lnTo>
                  <a:close/>
                </a:path>
              </a:pathLst>
            </a:custGeom>
            <a:solidFill>
              <a:srgbClr val="B3A4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5" name="Freeform 518">
              <a:extLst>
                <a:ext uri="{FF2B5EF4-FFF2-40B4-BE49-F238E27FC236}">
                  <a16:creationId xmlns:a16="http://schemas.microsoft.com/office/drawing/2014/main" id="{8AA54C48-7176-4763-98D0-6EB5237D08FF}"/>
                </a:ext>
              </a:extLst>
            </p:cNvPr>
            <p:cNvSpPr>
              <a:spLocks/>
            </p:cNvSpPr>
            <p:nvPr/>
          </p:nvSpPr>
          <p:spPr bwMode="auto">
            <a:xfrm flipH="1">
              <a:off x="4814415" y="2921588"/>
              <a:ext cx="117853" cy="118852"/>
            </a:xfrm>
            <a:custGeom>
              <a:avLst/>
              <a:gdLst>
                <a:gd name="T0" fmla="*/ 51 w 118"/>
                <a:gd name="T1" fmla="*/ 119 h 119"/>
                <a:gd name="T2" fmla="*/ 0 w 118"/>
                <a:gd name="T3" fmla="*/ 0 h 119"/>
                <a:gd name="T4" fmla="*/ 118 w 118"/>
                <a:gd name="T5" fmla="*/ 16 h 119"/>
                <a:gd name="T6" fmla="*/ 51 w 118"/>
                <a:gd name="T7" fmla="*/ 119 h 119"/>
              </a:gdLst>
              <a:ahLst/>
              <a:cxnLst>
                <a:cxn ang="0">
                  <a:pos x="T0" y="T1"/>
                </a:cxn>
                <a:cxn ang="0">
                  <a:pos x="T2" y="T3"/>
                </a:cxn>
                <a:cxn ang="0">
                  <a:pos x="T4" y="T5"/>
                </a:cxn>
                <a:cxn ang="0">
                  <a:pos x="T6" y="T7"/>
                </a:cxn>
              </a:cxnLst>
              <a:rect l="0" t="0" r="r" b="b"/>
              <a:pathLst>
                <a:path w="118" h="119">
                  <a:moveTo>
                    <a:pt x="51" y="119"/>
                  </a:moveTo>
                  <a:lnTo>
                    <a:pt x="0" y="0"/>
                  </a:lnTo>
                  <a:lnTo>
                    <a:pt x="118" y="16"/>
                  </a:lnTo>
                  <a:lnTo>
                    <a:pt x="51" y="119"/>
                  </a:lnTo>
                  <a:close/>
                </a:path>
              </a:pathLst>
            </a:custGeom>
            <a:solidFill>
              <a:srgbClr val="B3A4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6" name="Freeform 519">
              <a:extLst>
                <a:ext uri="{FF2B5EF4-FFF2-40B4-BE49-F238E27FC236}">
                  <a16:creationId xmlns:a16="http://schemas.microsoft.com/office/drawing/2014/main" id="{101A5961-9DE7-4D46-85B9-2BE017D61215}"/>
                </a:ext>
              </a:extLst>
            </p:cNvPr>
            <p:cNvSpPr>
              <a:spLocks/>
            </p:cNvSpPr>
            <p:nvPr/>
          </p:nvSpPr>
          <p:spPr bwMode="auto">
            <a:xfrm flipH="1">
              <a:off x="4725526" y="3012474"/>
              <a:ext cx="155805" cy="130837"/>
            </a:xfrm>
            <a:custGeom>
              <a:avLst/>
              <a:gdLst>
                <a:gd name="T0" fmla="*/ 0 w 156"/>
                <a:gd name="T1" fmla="*/ 28 h 131"/>
                <a:gd name="T2" fmla="*/ 156 w 156"/>
                <a:gd name="T3" fmla="*/ 0 h 131"/>
                <a:gd name="T4" fmla="*/ 81 w 156"/>
                <a:gd name="T5" fmla="*/ 131 h 131"/>
                <a:gd name="T6" fmla="*/ 0 w 156"/>
                <a:gd name="T7" fmla="*/ 28 h 131"/>
              </a:gdLst>
              <a:ahLst/>
              <a:cxnLst>
                <a:cxn ang="0">
                  <a:pos x="T0" y="T1"/>
                </a:cxn>
                <a:cxn ang="0">
                  <a:pos x="T2" y="T3"/>
                </a:cxn>
                <a:cxn ang="0">
                  <a:pos x="T4" y="T5"/>
                </a:cxn>
                <a:cxn ang="0">
                  <a:pos x="T6" y="T7"/>
                </a:cxn>
              </a:cxnLst>
              <a:rect l="0" t="0" r="r" b="b"/>
              <a:pathLst>
                <a:path w="156" h="131">
                  <a:moveTo>
                    <a:pt x="0" y="28"/>
                  </a:moveTo>
                  <a:lnTo>
                    <a:pt x="156" y="0"/>
                  </a:lnTo>
                  <a:lnTo>
                    <a:pt x="81" y="131"/>
                  </a:lnTo>
                  <a:lnTo>
                    <a:pt x="0" y="28"/>
                  </a:lnTo>
                  <a:close/>
                </a:path>
              </a:pathLst>
            </a:custGeom>
            <a:solidFill>
              <a:srgbClr val="7D75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7" name="Freeform 520">
              <a:extLst>
                <a:ext uri="{FF2B5EF4-FFF2-40B4-BE49-F238E27FC236}">
                  <a16:creationId xmlns:a16="http://schemas.microsoft.com/office/drawing/2014/main" id="{EA5A6C89-FAD7-441C-979A-856208802699}"/>
                </a:ext>
              </a:extLst>
            </p:cNvPr>
            <p:cNvSpPr>
              <a:spLocks/>
            </p:cNvSpPr>
            <p:nvPr/>
          </p:nvSpPr>
          <p:spPr bwMode="auto">
            <a:xfrm flipH="1">
              <a:off x="4725526" y="3012474"/>
              <a:ext cx="155805" cy="130837"/>
            </a:xfrm>
            <a:custGeom>
              <a:avLst/>
              <a:gdLst>
                <a:gd name="T0" fmla="*/ 0 w 156"/>
                <a:gd name="T1" fmla="*/ 28 h 131"/>
                <a:gd name="T2" fmla="*/ 156 w 156"/>
                <a:gd name="T3" fmla="*/ 0 h 131"/>
                <a:gd name="T4" fmla="*/ 81 w 156"/>
                <a:gd name="T5" fmla="*/ 131 h 131"/>
                <a:gd name="T6" fmla="*/ 0 w 156"/>
                <a:gd name="T7" fmla="*/ 28 h 131"/>
              </a:gdLst>
              <a:ahLst/>
              <a:cxnLst>
                <a:cxn ang="0">
                  <a:pos x="T0" y="T1"/>
                </a:cxn>
                <a:cxn ang="0">
                  <a:pos x="T2" y="T3"/>
                </a:cxn>
                <a:cxn ang="0">
                  <a:pos x="T4" y="T5"/>
                </a:cxn>
                <a:cxn ang="0">
                  <a:pos x="T6" y="T7"/>
                </a:cxn>
              </a:cxnLst>
              <a:rect l="0" t="0" r="r" b="b"/>
              <a:pathLst>
                <a:path w="156" h="131">
                  <a:moveTo>
                    <a:pt x="0" y="28"/>
                  </a:moveTo>
                  <a:lnTo>
                    <a:pt x="156" y="0"/>
                  </a:lnTo>
                  <a:lnTo>
                    <a:pt x="81" y="131"/>
                  </a:lnTo>
                  <a:lnTo>
                    <a:pt x="0"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8" name="Freeform 521">
              <a:extLst>
                <a:ext uri="{FF2B5EF4-FFF2-40B4-BE49-F238E27FC236}">
                  <a16:creationId xmlns:a16="http://schemas.microsoft.com/office/drawing/2014/main" id="{CC4419FF-99FD-4E0F-88F7-2F4504524D86}"/>
                </a:ext>
              </a:extLst>
            </p:cNvPr>
            <p:cNvSpPr>
              <a:spLocks/>
            </p:cNvSpPr>
            <p:nvPr/>
          </p:nvSpPr>
          <p:spPr bwMode="auto">
            <a:xfrm flipH="1">
              <a:off x="4718535" y="3012474"/>
              <a:ext cx="81898" cy="130837"/>
            </a:xfrm>
            <a:custGeom>
              <a:avLst/>
              <a:gdLst>
                <a:gd name="T0" fmla="*/ 75 w 82"/>
                <a:gd name="T1" fmla="*/ 0 h 131"/>
                <a:gd name="T2" fmla="*/ 0 w 82"/>
                <a:gd name="T3" fmla="*/ 131 h 131"/>
                <a:gd name="T4" fmla="*/ 82 w 82"/>
                <a:gd name="T5" fmla="*/ 122 h 131"/>
                <a:gd name="T6" fmla="*/ 75 w 82"/>
                <a:gd name="T7" fmla="*/ 0 h 131"/>
              </a:gdLst>
              <a:ahLst/>
              <a:cxnLst>
                <a:cxn ang="0">
                  <a:pos x="T0" y="T1"/>
                </a:cxn>
                <a:cxn ang="0">
                  <a:pos x="T2" y="T3"/>
                </a:cxn>
                <a:cxn ang="0">
                  <a:pos x="T4" y="T5"/>
                </a:cxn>
                <a:cxn ang="0">
                  <a:pos x="T6" y="T7"/>
                </a:cxn>
              </a:cxnLst>
              <a:rect l="0" t="0" r="r" b="b"/>
              <a:pathLst>
                <a:path w="82" h="131">
                  <a:moveTo>
                    <a:pt x="75" y="0"/>
                  </a:moveTo>
                  <a:lnTo>
                    <a:pt x="0" y="131"/>
                  </a:lnTo>
                  <a:lnTo>
                    <a:pt x="82" y="122"/>
                  </a:lnTo>
                  <a:lnTo>
                    <a:pt x="75" y="0"/>
                  </a:lnTo>
                  <a:close/>
                </a:path>
              </a:pathLst>
            </a:custGeom>
            <a:solidFill>
              <a:srgbClr val="5C4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9" name="Freeform 522">
              <a:extLst>
                <a:ext uri="{FF2B5EF4-FFF2-40B4-BE49-F238E27FC236}">
                  <a16:creationId xmlns:a16="http://schemas.microsoft.com/office/drawing/2014/main" id="{A3E13961-24BA-40FC-9B35-DB248273474E}"/>
                </a:ext>
              </a:extLst>
            </p:cNvPr>
            <p:cNvSpPr>
              <a:spLocks/>
            </p:cNvSpPr>
            <p:nvPr/>
          </p:nvSpPr>
          <p:spPr bwMode="auto">
            <a:xfrm flipH="1">
              <a:off x="4718535" y="3012474"/>
              <a:ext cx="81898" cy="130837"/>
            </a:xfrm>
            <a:custGeom>
              <a:avLst/>
              <a:gdLst>
                <a:gd name="T0" fmla="*/ 75 w 82"/>
                <a:gd name="T1" fmla="*/ 0 h 131"/>
                <a:gd name="T2" fmla="*/ 0 w 82"/>
                <a:gd name="T3" fmla="*/ 131 h 131"/>
                <a:gd name="T4" fmla="*/ 82 w 82"/>
                <a:gd name="T5" fmla="*/ 122 h 131"/>
                <a:gd name="T6" fmla="*/ 75 w 82"/>
                <a:gd name="T7" fmla="*/ 0 h 131"/>
              </a:gdLst>
              <a:ahLst/>
              <a:cxnLst>
                <a:cxn ang="0">
                  <a:pos x="T0" y="T1"/>
                </a:cxn>
                <a:cxn ang="0">
                  <a:pos x="T2" y="T3"/>
                </a:cxn>
                <a:cxn ang="0">
                  <a:pos x="T4" y="T5"/>
                </a:cxn>
                <a:cxn ang="0">
                  <a:pos x="T6" y="T7"/>
                </a:cxn>
              </a:cxnLst>
              <a:rect l="0" t="0" r="r" b="b"/>
              <a:pathLst>
                <a:path w="82" h="131">
                  <a:moveTo>
                    <a:pt x="75" y="0"/>
                  </a:moveTo>
                  <a:lnTo>
                    <a:pt x="0" y="131"/>
                  </a:lnTo>
                  <a:lnTo>
                    <a:pt x="82" y="122"/>
                  </a:lnTo>
                  <a:lnTo>
                    <a:pt x="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0" name="Freeform 523">
              <a:extLst>
                <a:ext uri="{FF2B5EF4-FFF2-40B4-BE49-F238E27FC236}">
                  <a16:creationId xmlns:a16="http://schemas.microsoft.com/office/drawing/2014/main" id="{82B671B3-61B0-43A5-AD7F-6C53E6E7E61A}"/>
                </a:ext>
              </a:extLst>
            </p:cNvPr>
            <p:cNvSpPr>
              <a:spLocks noEditPoints="1"/>
            </p:cNvSpPr>
            <p:nvPr/>
          </p:nvSpPr>
          <p:spPr bwMode="auto">
            <a:xfrm flipH="1">
              <a:off x="4772468" y="3143311"/>
              <a:ext cx="27965" cy="85893"/>
            </a:xfrm>
            <a:custGeom>
              <a:avLst/>
              <a:gdLst>
                <a:gd name="T0" fmla="*/ 11 w 28"/>
                <a:gd name="T1" fmla="*/ 43 h 86"/>
                <a:gd name="T2" fmla="*/ 20 w 28"/>
                <a:gd name="T3" fmla="*/ 86 h 86"/>
                <a:gd name="T4" fmla="*/ 28 w 28"/>
                <a:gd name="T5" fmla="*/ 73 h 86"/>
                <a:gd name="T6" fmla="*/ 11 w 28"/>
                <a:gd name="T7" fmla="*/ 43 h 86"/>
                <a:gd name="T8" fmla="*/ 5 w 28"/>
                <a:gd name="T9" fmla="*/ 0 h 86"/>
                <a:gd name="T10" fmla="*/ 0 w 28"/>
                <a:gd name="T11" fmla="*/ 0 h 86"/>
                <a:gd name="T12" fmla="*/ 1 w 28"/>
                <a:gd name="T13" fmla="*/ 12 h 86"/>
                <a:gd name="T14" fmla="*/ 5 w 28"/>
                <a:gd name="T15" fmla="*/ 0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6">
                  <a:moveTo>
                    <a:pt x="11" y="43"/>
                  </a:moveTo>
                  <a:lnTo>
                    <a:pt x="20" y="86"/>
                  </a:lnTo>
                  <a:lnTo>
                    <a:pt x="28" y="73"/>
                  </a:lnTo>
                  <a:lnTo>
                    <a:pt x="11" y="43"/>
                  </a:lnTo>
                  <a:close/>
                  <a:moveTo>
                    <a:pt x="5" y="0"/>
                  </a:moveTo>
                  <a:lnTo>
                    <a:pt x="0" y="0"/>
                  </a:lnTo>
                  <a:lnTo>
                    <a:pt x="1" y="12"/>
                  </a:lnTo>
                  <a:lnTo>
                    <a:pt x="5" y="0"/>
                  </a:lnTo>
                  <a:close/>
                </a:path>
              </a:pathLst>
            </a:custGeom>
            <a:solidFill>
              <a:srgbClr val="6D63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1" name="Freeform 524">
              <a:extLst>
                <a:ext uri="{FF2B5EF4-FFF2-40B4-BE49-F238E27FC236}">
                  <a16:creationId xmlns:a16="http://schemas.microsoft.com/office/drawing/2014/main" id="{2A09565F-E72F-4F8C-A759-D4488563C7DC}"/>
                </a:ext>
              </a:extLst>
            </p:cNvPr>
            <p:cNvSpPr>
              <a:spLocks noEditPoints="1"/>
            </p:cNvSpPr>
            <p:nvPr/>
          </p:nvSpPr>
          <p:spPr bwMode="auto">
            <a:xfrm flipH="1">
              <a:off x="4772468" y="3143311"/>
              <a:ext cx="27965" cy="85893"/>
            </a:xfrm>
            <a:custGeom>
              <a:avLst/>
              <a:gdLst>
                <a:gd name="T0" fmla="*/ 11 w 28"/>
                <a:gd name="T1" fmla="*/ 43 h 86"/>
                <a:gd name="T2" fmla="*/ 20 w 28"/>
                <a:gd name="T3" fmla="*/ 86 h 86"/>
                <a:gd name="T4" fmla="*/ 28 w 28"/>
                <a:gd name="T5" fmla="*/ 73 h 86"/>
                <a:gd name="T6" fmla="*/ 11 w 28"/>
                <a:gd name="T7" fmla="*/ 43 h 86"/>
                <a:gd name="T8" fmla="*/ 5 w 28"/>
                <a:gd name="T9" fmla="*/ 0 h 86"/>
                <a:gd name="T10" fmla="*/ 0 w 28"/>
                <a:gd name="T11" fmla="*/ 0 h 86"/>
                <a:gd name="T12" fmla="*/ 1 w 28"/>
                <a:gd name="T13" fmla="*/ 12 h 86"/>
                <a:gd name="T14" fmla="*/ 5 w 28"/>
                <a:gd name="T15" fmla="*/ 0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6">
                  <a:moveTo>
                    <a:pt x="11" y="43"/>
                  </a:moveTo>
                  <a:lnTo>
                    <a:pt x="20" y="86"/>
                  </a:lnTo>
                  <a:lnTo>
                    <a:pt x="28" y="73"/>
                  </a:lnTo>
                  <a:lnTo>
                    <a:pt x="11" y="43"/>
                  </a:lnTo>
                  <a:moveTo>
                    <a:pt x="5" y="0"/>
                  </a:moveTo>
                  <a:lnTo>
                    <a:pt x="0" y="0"/>
                  </a:lnTo>
                  <a:lnTo>
                    <a:pt x="1" y="12"/>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2" name="Freeform 525">
              <a:extLst>
                <a:ext uri="{FF2B5EF4-FFF2-40B4-BE49-F238E27FC236}">
                  <a16:creationId xmlns:a16="http://schemas.microsoft.com/office/drawing/2014/main" id="{819A73B0-0D0A-4AF6-A346-24BA11FBC27D}"/>
                </a:ext>
              </a:extLst>
            </p:cNvPr>
            <p:cNvSpPr>
              <a:spLocks/>
            </p:cNvSpPr>
            <p:nvPr/>
          </p:nvSpPr>
          <p:spPr bwMode="auto">
            <a:xfrm flipH="1">
              <a:off x="4800433" y="3040440"/>
              <a:ext cx="257678" cy="102872"/>
            </a:xfrm>
            <a:custGeom>
              <a:avLst/>
              <a:gdLst>
                <a:gd name="T0" fmla="*/ 0 w 258"/>
                <a:gd name="T1" fmla="*/ 75 h 103"/>
                <a:gd name="T2" fmla="*/ 177 w 258"/>
                <a:gd name="T3" fmla="*/ 0 h 103"/>
                <a:gd name="T4" fmla="*/ 258 w 258"/>
                <a:gd name="T5" fmla="*/ 103 h 103"/>
                <a:gd name="T6" fmla="*/ 0 w 258"/>
                <a:gd name="T7" fmla="*/ 75 h 103"/>
              </a:gdLst>
              <a:ahLst/>
              <a:cxnLst>
                <a:cxn ang="0">
                  <a:pos x="T0" y="T1"/>
                </a:cxn>
                <a:cxn ang="0">
                  <a:pos x="T2" y="T3"/>
                </a:cxn>
                <a:cxn ang="0">
                  <a:pos x="T4" y="T5"/>
                </a:cxn>
                <a:cxn ang="0">
                  <a:pos x="T6" y="T7"/>
                </a:cxn>
              </a:cxnLst>
              <a:rect l="0" t="0" r="r" b="b"/>
              <a:pathLst>
                <a:path w="258" h="103">
                  <a:moveTo>
                    <a:pt x="0" y="75"/>
                  </a:moveTo>
                  <a:lnTo>
                    <a:pt x="177" y="0"/>
                  </a:lnTo>
                  <a:lnTo>
                    <a:pt x="258" y="103"/>
                  </a:lnTo>
                  <a:lnTo>
                    <a:pt x="0" y="75"/>
                  </a:lnTo>
                  <a:close/>
                </a:path>
              </a:pathLst>
            </a:custGeom>
            <a:solidFill>
              <a:srgbClr val="9D9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3" name="Freeform 526">
              <a:extLst>
                <a:ext uri="{FF2B5EF4-FFF2-40B4-BE49-F238E27FC236}">
                  <a16:creationId xmlns:a16="http://schemas.microsoft.com/office/drawing/2014/main" id="{7D29A065-F6D4-454B-A438-5BE0C0B67C6F}"/>
                </a:ext>
              </a:extLst>
            </p:cNvPr>
            <p:cNvSpPr>
              <a:spLocks/>
            </p:cNvSpPr>
            <p:nvPr/>
          </p:nvSpPr>
          <p:spPr bwMode="auto">
            <a:xfrm flipH="1">
              <a:off x="4800433" y="3115346"/>
              <a:ext cx="257678" cy="108864"/>
            </a:xfrm>
            <a:custGeom>
              <a:avLst/>
              <a:gdLst>
                <a:gd name="T0" fmla="*/ 0 w 258"/>
                <a:gd name="T1" fmla="*/ 0 h 109"/>
                <a:gd name="T2" fmla="*/ 68 w 258"/>
                <a:gd name="T3" fmla="*/ 109 h 109"/>
                <a:gd name="T4" fmla="*/ 258 w 258"/>
                <a:gd name="T5" fmla="*/ 28 h 109"/>
                <a:gd name="T6" fmla="*/ 0 w 258"/>
                <a:gd name="T7" fmla="*/ 0 h 109"/>
              </a:gdLst>
              <a:ahLst/>
              <a:cxnLst>
                <a:cxn ang="0">
                  <a:pos x="T0" y="T1"/>
                </a:cxn>
                <a:cxn ang="0">
                  <a:pos x="T2" y="T3"/>
                </a:cxn>
                <a:cxn ang="0">
                  <a:pos x="T4" y="T5"/>
                </a:cxn>
                <a:cxn ang="0">
                  <a:pos x="T6" y="T7"/>
                </a:cxn>
              </a:cxnLst>
              <a:rect l="0" t="0" r="r" b="b"/>
              <a:pathLst>
                <a:path w="258" h="109">
                  <a:moveTo>
                    <a:pt x="0" y="0"/>
                  </a:moveTo>
                  <a:lnTo>
                    <a:pt x="68" y="109"/>
                  </a:lnTo>
                  <a:lnTo>
                    <a:pt x="258" y="28"/>
                  </a:lnTo>
                  <a:lnTo>
                    <a:pt x="0" y="0"/>
                  </a:lnTo>
                  <a:close/>
                </a:path>
              </a:pathLst>
            </a:custGeom>
            <a:solidFill>
              <a:srgbClr val="7D75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4" name="Freeform 527">
              <a:extLst>
                <a:ext uri="{FF2B5EF4-FFF2-40B4-BE49-F238E27FC236}">
                  <a16:creationId xmlns:a16="http://schemas.microsoft.com/office/drawing/2014/main" id="{A70E2F2F-BC22-4A4F-AD92-9C90B2E956B5}"/>
                </a:ext>
              </a:extLst>
            </p:cNvPr>
            <p:cNvSpPr>
              <a:spLocks/>
            </p:cNvSpPr>
            <p:nvPr/>
          </p:nvSpPr>
          <p:spPr bwMode="auto">
            <a:xfrm flipH="1">
              <a:off x="4780457" y="3143311"/>
              <a:ext cx="100874" cy="110862"/>
            </a:xfrm>
            <a:custGeom>
              <a:avLst/>
              <a:gdLst>
                <a:gd name="T0" fmla="*/ 0 w 101"/>
                <a:gd name="T1" fmla="*/ 111 h 111"/>
                <a:gd name="T2" fmla="*/ 81 w 101"/>
                <a:gd name="T3" fmla="*/ 0 h 111"/>
                <a:gd name="T4" fmla="*/ 101 w 101"/>
                <a:gd name="T5" fmla="*/ 86 h 111"/>
                <a:gd name="T6" fmla="*/ 0 w 101"/>
                <a:gd name="T7" fmla="*/ 111 h 111"/>
              </a:gdLst>
              <a:ahLst/>
              <a:cxnLst>
                <a:cxn ang="0">
                  <a:pos x="T0" y="T1"/>
                </a:cxn>
                <a:cxn ang="0">
                  <a:pos x="T2" y="T3"/>
                </a:cxn>
                <a:cxn ang="0">
                  <a:pos x="T4" y="T5"/>
                </a:cxn>
                <a:cxn ang="0">
                  <a:pos x="T6" y="T7"/>
                </a:cxn>
              </a:cxnLst>
              <a:rect l="0" t="0" r="r" b="b"/>
              <a:pathLst>
                <a:path w="101" h="111">
                  <a:moveTo>
                    <a:pt x="0" y="111"/>
                  </a:moveTo>
                  <a:lnTo>
                    <a:pt x="81" y="0"/>
                  </a:lnTo>
                  <a:lnTo>
                    <a:pt x="101" y="86"/>
                  </a:lnTo>
                  <a:lnTo>
                    <a:pt x="0" y="111"/>
                  </a:lnTo>
                  <a:close/>
                </a:path>
              </a:pathLst>
            </a:custGeom>
            <a:solidFill>
              <a:srgbClr val="5C4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5" name="Freeform 528">
              <a:extLst>
                <a:ext uri="{FF2B5EF4-FFF2-40B4-BE49-F238E27FC236}">
                  <a16:creationId xmlns:a16="http://schemas.microsoft.com/office/drawing/2014/main" id="{E0AAFF4F-BB32-40BB-A904-29A91B9EB765}"/>
                </a:ext>
              </a:extLst>
            </p:cNvPr>
            <p:cNvSpPr>
              <a:spLocks/>
            </p:cNvSpPr>
            <p:nvPr/>
          </p:nvSpPr>
          <p:spPr bwMode="auto">
            <a:xfrm flipH="1">
              <a:off x="4800433" y="3143311"/>
              <a:ext cx="189763" cy="110862"/>
            </a:xfrm>
            <a:custGeom>
              <a:avLst/>
              <a:gdLst>
                <a:gd name="T0" fmla="*/ 0 w 190"/>
                <a:gd name="T1" fmla="*/ 81 h 111"/>
                <a:gd name="T2" fmla="*/ 109 w 190"/>
                <a:gd name="T3" fmla="*/ 111 h 111"/>
                <a:gd name="T4" fmla="*/ 190 w 190"/>
                <a:gd name="T5" fmla="*/ 0 h 111"/>
                <a:gd name="T6" fmla="*/ 11 w 190"/>
                <a:gd name="T7" fmla="*/ 75 h 111"/>
                <a:gd name="T8" fmla="*/ 0 w 190"/>
                <a:gd name="T9" fmla="*/ 81 h 111"/>
              </a:gdLst>
              <a:ahLst/>
              <a:cxnLst>
                <a:cxn ang="0">
                  <a:pos x="T0" y="T1"/>
                </a:cxn>
                <a:cxn ang="0">
                  <a:pos x="T2" y="T3"/>
                </a:cxn>
                <a:cxn ang="0">
                  <a:pos x="T4" y="T5"/>
                </a:cxn>
                <a:cxn ang="0">
                  <a:pos x="T6" y="T7"/>
                </a:cxn>
                <a:cxn ang="0">
                  <a:pos x="T8" y="T9"/>
                </a:cxn>
              </a:cxnLst>
              <a:rect l="0" t="0" r="r" b="b"/>
              <a:pathLst>
                <a:path w="190" h="111">
                  <a:moveTo>
                    <a:pt x="0" y="81"/>
                  </a:moveTo>
                  <a:lnTo>
                    <a:pt x="109" y="111"/>
                  </a:lnTo>
                  <a:lnTo>
                    <a:pt x="190" y="0"/>
                  </a:lnTo>
                  <a:lnTo>
                    <a:pt x="11" y="75"/>
                  </a:lnTo>
                  <a:lnTo>
                    <a:pt x="0" y="81"/>
                  </a:lnTo>
                  <a:close/>
                </a:path>
              </a:pathLst>
            </a:custGeom>
            <a:solidFill>
              <a:srgbClr val="5C4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6" name="Freeform 529">
              <a:extLst>
                <a:ext uri="{FF2B5EF4-FFF2-40B4-BE49-F238E27FC236}">
                  <a16:creationId xmlns:a16="http://schemas.microsoft.com/office/drawing/2014/main" id="{5E55C609-0323-499B-B44A-CF19596D865A}"/>
                </a:ext>
              </a:extLst>
            </p:cNvPr>
            <p:cNvSpPr>
              <a:spLocks/>
            </p:cNvSpPr>
            <p:nvPr/>
          </p:nvSpPr>
          <p:spPr bwMode="auto">
            <a:xfrm flipH="1">
              <a:off x="4800433" y="3143311"/>
              <a:ext cx="189763" cy="110862"/>
            </a:xfrm>
            <a:custGeom>
              <a:avLst/>
              <a:gdLst>
                <a:gd name="T0" fmla="*/ 0 w 190"/>
                <a:gd name="T1" fmla="*/ 81 h 111"/>
                <a:gd name="T2" fmla="*/ 109 w 190"/>
                <a:gd name="T3" fmla="*/ 111 h 111"/>
                <a:gd name="T4" fmla="*/ 190 w 190"/>
                <a:gd name="T5" fmla="*/ 0 h 111"/>
                <a:gd name="T6" fmla="*/ 11 w 190"/>
                <a:gd name="T7" fmla="*/ 75 h 111"/>
              </a:gdLst>
              <a:ahLst/>
              <a:cxnLst>
                <a:cxn ang="0">
                  <a:pos x="T0" y="T1"/>
                </a:cxn>
                <a:cxn ang="0">
                  <a:pos x="T2" y="T3"/>
                </a:cxn>
                <a:cxn ang="0">
                  <a:pos x="T4" y="T5"/>
                </a:cxn>
                <a:cxn ang="0">
                  <a:pos x="T6" y="T7"/>
                </a:cxn>
              </a:cxnLst>
              <a:rect l="0" t="0" r="r" b="b"/>
              <a:pathLst>
                <a:path w="190" h="111">
                  <a:moveTo>
                    <a:pt x="0" y="81"/>
                  </a:moveTo>
                  <a:lnTo>
                    <a:pt x="109" y="111"/>
                  </a:lnTo>
                  <a:lnTo>
                    <a:pt x="190" y="0"/>
                  </a:lnTo>
                  <a:lnTo>
                    <a:pt x="11" y="7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7" name="Freeform 530">
              <a:extLst>
                <a:ext uri="{FF2B5EF4-FFF2-40B4-BE49-F238E27FC236}">
                  <a16:creationId xmlns:a16="http://schemas.microsoft.com/office/drawing/2014/main" id="{2193F133-72CB-4AFE-B777-507045311015}"/>
                </a:ext>
              </a:extLst>
            </p:cNvPr>
            <p:cNvSpPr>
              <a:spLocks/>
            </p:cNvSpPr>
            <p:nvPr/>
          </p:nvSpPr>
          <p:spPr bwMode="auto">
            <a:xfrm flipH="1">
              <a:off x="4463853" y="2973524"/>
              <a:ext cx="338577" cy="332584"/>
            </a:xfrm>
            <a:custGeom>
              <a:avLst/>
              <a:gdLst>
                <a:gd name="T0" fmla="*/ 67 w 339"/>
                <a:gd name="T1" fmla="*/ 303 h 333"/>
                <a:gd name="T2" fmla="*/ 0 w 339"/>
                <a:gd name="T3" fmla="*/ 195 h 333"/>
                <a:gd name="T4" fmla="*/ 32 w 339"/>
                <a:gd name="T5" fmla="*/ 69 h 333"/>
                <a:gd name="T6" fmla="*/ 125 w 339"/>
                <a:gd name="T7" fmla="*/ 0 h 333"/>
                <a:gd name="T8" fmla="*/ 244 w 339"/>
                <a:gd name="T9" fmla="*/ 17 h 333"/>
                <a:gd name="T10" fmla="*/ 332 w 339"/>
                <a:gd name="T11" fmla="*/ 92 h 333"/>
                <a:gd name="T12" fmla="*/ 339 w 339"/>
                <a:gd name="T13" fmla="*/ 213 h 333"/>
                <a:gd name="T14" fmla="*/ 277 w 339"/>
                <a:gd name="T15" fmla="*/ 309 h 333"/>
                <a:gd name="T16" fmla="*/ 176 w 339"/>
                <a:gd name="T17" fmla="*/ 333 h 333"/>
                <a:gd name="T18" fmla="*/ 67 w 339"/>
                <a:gd name="T19" fmla="*/ 30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9" h="333">
                  <a:moveTo>
                    <a:pt x="67" y="303"/>
                  </a:moveTo>
                  <a:lnTo>
                    <a:pt x="0" y="195"/>
                  </a:lnTo>
                  <a:lnTo>
                    <a:pt x="32" y="69"/>
                  </a:lnTo>
                  <a:lnTo>
                    <a:pt x="125" y="0"/>
                  </a:lnTo>
                  <a:lnTo>
                    <a:pt x="244" y="17"/>
                  </a:lnTo>
                  <a:lnTo>
                    <a:pt x="332" y="92"/>
                  </a:lnTo>
                  <a:lnTo>
                    <a:pt x="339" y="213"/>
                  </a:lnTo>
                  <a:lnTo>
                    <a:pt x="277" y="309"/>
                  </a:lnTo>
                  <a:lnTo>
                    <a:pt x="176" y="333"/>
                  </a:lnTo>
                  <a:lnTo>
                    <a:pt x="67" y="303"/>
                  </a:lnTo>
                  <a:close/>
                </a:path>
              </a:pathLst>
            </a:custGeom>
            <a:solidFill>
              <a:srgbClr val="9B9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8" name="Freeform 531">
              <a:extLst>
                <a:ext uri="{FF2B5EF4-FFF2-40B4-BE49-F238E27FC236}">
                  <a16:creationId xmlns:a16="http://schemas.microsoft.com/office/drawing/2014/main" id="{63F70EB8-68E9-42EA-A68C-6EF211BD697C}"/>
                </a:ext>
              </a:extLst>
            </p:cNvPr>
            <p:cNvSpPr>
              <a:spLocks/>
            </p:cNvSpPr>
            <p:nvPr/>
          </p:nvSpPr>
          <p:spPr bwMode="auto">
            <a:xfrm flipH="1">
              <a:off x="4463853" y="2973524"/>
              <a:ext cx="338577" cy="332584"/>
            </a:xfrm>
            <a:custGeom>
              <a:avLst/>
              <a:gdLst>
                <a:gd name="T0" fmla="*/ 67 w 339"/>
                <a:gd name="T1" fmla="*/ 303 h 333"/>
                <a:gd name="T2" fmla="*/ 0 w 339"/>
                <a:gd name="T3" fmla="*/ 195 h 333"/>
                <a:gd name="T4" fmla="*/ 32 w 339"/>
                <a:gd name="T5" fmla="*/ 69 h 333"/>
                <a:gd name="T6" fmla="*/ 125 w 339"/>
                <a:gd name="T7" fmla="*/ 0 h 333"/>
                <a:gd name="T8" fmla="*/ 244 w 339"/>
                <a:gd name="T9" fmla="*/ 17 h 333"/>
                <a:gd name="T10" fmla="*/ 332 w 339"/>
                <a:gd name="T11" fmla="*/ 92 h 333"/>
                <a:gd name="T12" fmla="*/ 339 w 339"/>
                <a:gd name="T13" fmla="*/ 213 h 333"/>
                <a:gd name="T14" fmla="*/ 277 w 339"/>
                <a:gd name="T15" fmla="*/ 309 h 333"/>
                <a:gd name="T16" fmla="*/ 176 w 339"/>
                <a:gd name="T17" fmla="*/ 333 h 333"/>
                <a:gd name="T18" fmla="*/ 67 w 339"/>
                <a:gd name="T19" fmla="*/ 30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9" h="333">
                  <a:moveTo>
                    <a:pt x="67" y="303"/>
                  </a:moveTo>
                  <a:lnTo>
                    <a:pt x="0" y="195"/>
                  </a:lnTo>
                  <a:lnTo>
                    <a:pt x="32" y="69"/>
                  </a:lnTo>
                  <a:lnTo>
                    <a:pt x="125" y="0"/>
                  </a:lnTo>
                  <a:lnTo>
                    <a:pt x="244" y="17"/>
                  </a:lnTo>
                  <a:lnTo>
                    <a:pt x="332" y="92"/>
                  </a:lnTo>
                  <a:lnTo>
                    <a:pt x="339" y="213"/>
                  </a:lnTo>
                  <a:lnTo>
                    <a:pt x="277" y="309"/>
                  </a:lnTo>
                  <a:lnTo>
                    <a:pt x="176" y="333"/>
                  </a:lnTo>
                  <a:lnTo>
                    <a:pt x="67" y="30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532">
              <a:extLst>
                <a:ext uri="{FF2B5EF4-FFF2-40B4-BE49-F238E27FC236}">
                  <a16:creationId xmlns:a16="http://schemas.microsoft.com/office/drawing/2014/main" id="{391B17DA-CE9A-4DF1-A1F5-334FCEB1ADB9}"/>
                </a:ext>
              </a:extLst>
            </p:cNvPr>
            <p:cNvSpPr>
              <a:spLocks/>
            </p:cNvSpPr>
            <p:nvPr/>
          </p:nvSpPr>
          <p:spPr bwMode="auto">
            <a:xfrm flipH="1">
              <a:off x="4626650" y="2973524"/>
              <a:ext cx="143820" cy="119850"/>
            </a:xfrm>
            <a:custGeom>
              <a:avLst/>
              <a:gdLst>
                <a:gd name="T0" fmla="*/ 0 w 144"/>
                <a:gd name="T1" fmla="*/ 69 h 120"/>
                <a:gd name="T2" fmla="*/ 93 w 144"/>
                <a:gd name="T3" fmla="*/ 0 h 120"/>
                <a:gd name="T4" fmla="*/ 144 w 144"/>
                <a:gd name="T5" fmla="*/ 120 h 120"/>
                <a:gd name="T6" fmla="*/ 0 w 144"/>
                <a:gd name="T7" fmla="*/ 69 h 120"/>
              </a:gdLst>
              <a:ahLst/>
              <a:cxnLst>
                <a:cxn ang="0">
                  <a:pos x="T0" y="T1"/>
                </a:cxn>
                <a:cxn ang="0">
                  <a:pos x="T2" y="T3"/>
                </a:cxn>
                <a:cxn ang="0">
                  <a:pos x="T4" y="T5"/>
                </a:cxn>
                <a:cxn ang="0">
                  <a:pos x="T6" y="T7"/>
                </a:cxn>
              </a:cxnLst>
              <a:rect l="0" t="0" r="r" b="b"/>
              <a:pathLst>
                <a:path w="144" h="120">
                  <a:moveTo>
                    <a:pt x="0" y="69"/>
                  </a:moveTo>
                  <a:lnTo>
                    <a:pt x="93" y="0"/>
                  </a:lnTo>
                  <a:lnTo>
                    <a:pt x="144" y="120"/>
                  </a:lnTo>
                  <a:lnTo>
                    <a:pt x="0" y="69"/>
                  </a:lnTo>
                  <a:close/>
                </a:path>
              </a:pathLst>
            </a:custGeom>
            <a:solidFill>
              <a:srgbClr val="D2C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0" name="Freeform 533">
              <a:extLst>
                <a:ext uri="{FF2B5EF4-FFF2-40B4-BE49-F238E27FC236}">
                  <a16:creationId xmlns:a16="http://schemas.microsoft.com/office/drawing/2014/main" id="{F0340AD4-D253-428B-901F-B944BC2907AC}"/>
                </a:ext>
              </a:extLst>
            </p:cNvPr>
            <p:cNvSpPr>
              <a:spLocks/>
            </p:cNvSpPr>
            <p:nvPr/>
          </p:nvSpPr>
          <p:spPr bwMode="auto">
            <a:xfrm flipH="1">
              <a:off x="4626650" y="3042437"/>
              <a:ext cx="175780" cy="125843"/>
            </a:xfrm>
            <a:custGeom>
              <a:avLst/>
              <a:gdLst>
                <a:gd name="T0" fmla="*/ 32 w 176"/>
                <a:gd name="T1" fmla="*/ 0 h 126"/>
                <a:gd name="T2" fmla="*/ 0 w 176"/>
                <a:gd name="T3" fmla="*/ 126 h 126"/>
                <a:gd name="T4" fmla="*/ 176 w 176"/>
                <a:gd name="T5" fmla="*/ 51 h 126"/>
                <a:gd name="T6" fmla="*/ 32 w 176"/>
                <a:gd name="T7" fmla="*/ 0 h 126"/>
              </a:gdLst>
              <a:ahLst/>
              <a:cxnLst>
                <a:cxn ang="0">
                  <a:pos x="T0" y="T1"/>
                </a:cxn>
                <a:cxn ang="0">
                  <a:pos x="T2" y="T3"/>
                </a:cxn>
                <a:cxn ang="0">
                  <a:pos x="T4" y="T5"/>
                </a:cxn>
                <a:cxn ang="0">
                  <a:pos x="T6" y="T7"/>
                </a:cxn>
              </a:cxnLst>
              <a:rect l="0" t="0" r="r" b="b"/>
              <a:pathLst>
                <a:path w="176" h="126">
                  <a:moveTo>
                    <a:pt x="32" y="0"/>
                  </a:moveTo>
                  <a:lnTo>
                    <a:pt x="0" y="126"/>
                  </a:lnTo>
                  <a:lnTo>
                    <a:pt x="176" y="51"/>
                  </a:lnTo>
                  <a:lnTo>
                    <a:pt x="32" y="0"/>
                  </a:lnTo>
                  <a:close/>
                </a:path>
              </a:pathLst>
            </a:custGeom>
            <a:solidFill>
              <a:srgbClr val="BEA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1" name="Freeform 534">
              <a:extLst>
                <a:ext uri="{FF2B5EF4-FFF2-40B4-BE49-F238E27FC236}">
                  <a16:creationId xmlns:a16="http://schemas.microsoft.com/office/drawing/2014/main" id="{908D0865-E6FB-4964-A170-338BEB1023F6}"/>
                </a:ext>
              </a:extLst>
            </p:cNvPr>
            <p:cNvSpPr>
              <a:spLocks/>
            </p:cNvSpPr>
            <p:nvPr/>
          </p:nvSpPr>
          <p:spPr bwMode="auto">
            <a:xfrm flipH="1">
              <a:off x="4558734" y="2973524"/>
              <a:ext cx="118852" cy="119850"/>
            </a:xfrm>
            <a:custGeom>
              <a:avLst/>
              <a:gdLst>
                <a:gd name="T0" fmla="*/ 51 w 119"/>
                <a:gd name="T1" fmla="*/ 120 h 120"/>
                <a:gd name="T2" fmla="*/ 0 w 119"/>
                <a:gd name="T3" fmla="*/ 0 h 120"/>
                <a:gd name="T4" fmla="*/ 119 w 119"/>
                <a:gd name="T5" fmla="*/ 17 h 120"/>
                <a:gd name="T6" fmla="*/ 51 w 119"/>
                <a:gd name="T7" fmla="*/ 120 h 120"/>
              </a:gdLst>
              <a:ahLst/>
              <a:cxnLst>
                <a:cxn ang="0">
                  <a:pos x="T0" y="T1"/>
                </a:cxn>
                <a:cxn ang="0">
                  <a:pos x="T2" y="T3"/>
                </a:cxn>
                <a:cxn ang="0">
                  <a:pos x="T4" y="T5"/>
                </a:cxn>
                <a:cxn ang="0">
                  <a:pos x="T6" y="T7"/>
                </a:cxn>
              </a:cxnLst>
              <a:rect l="0" t="0" r="r" b="b"/>
              <a:pathLst>
                <a:path w="119" h="120">
                  <a:moveTo>
                    <a:pt x="51" y="120"/>
                  </a:moveTo>
                  <a:lnTo>
                    <a:pt x="0" y="0"/>
                  </a:lnTo>
                  <a:lnTo>
                    <a:pt x="119" y="17"/>
                  </a:lnTo>
                  <a:lnTo>
                    <a:pt x="51" y="120"/>
                  </a:lnTo>
                  <a:close/>
                </a:path>
              </a:pathLst>
            </a:custGeom>
            <a:solidFill>
              <a:srgbClr val="BEA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2" name="Freeform 535">
              <a:extLst>
                <a:ext uri="{FF2B5EF4-FFF2-40B4-BE49-F238E27FC236}">
                  <a16:creationId xmlns:a16="http://schemas.microsoft.com/office/drawing/2014/main" id="{C70B471A-A5B0-4C70-BD71-A55B3DE0D530}"/>
                </a:ext>
              </a:extLst>
            </p:cNvPr>
            <p:cNvSpPr>
              <a:spLocks/>
            </p:cNvSpPr>
            <p:nvPr/>
          </p:nvSpPr>
          <p:spPr bwMode="auto">
            <a:xfrm flipH="1">
              <a:off x="4470845" y="3065409"/>
              <a:ext cx="155805" cy="130837"/>
            </a:xfrm>
            <a:custGeom>
              <a:avLst/>
              <a:gdLst>
                <a:gd name="T0" fmla="*/ 0 w 156"/>
                <a:gd name="T1" fmla="*/ 28 h 131"/>
                <a:gd name="T2" fmla="*/ 156 w 156"/>
                <a:gd name="T3" fmla="*/ 0 h 131"/>
                <a:gd name="T4" fmla="*/ 81 w 156"/>
                <a:gd name="T5" fmla="*/ 131 h 131"/>
                <a:gd name="T6" fmla="*/ 0 w 156"/>
                <a:gd name="T7" fmla="*/ 28 h 131"/>
              </a:gdLst>
              <a:ahLst/>
              <a:cxnLst>
                <a:cxn ang="0">
                  <a:pos x="T0" y="T1"/>
                </a:cxn>
                <a:cxn ang="0">
                  <a:pos x="T2" y="T3"/>
                </a:cxn>
                <a:cxn ang="0">
                  <a:pos x="T4" y="T5"/>
                </a:cxn>
                <a:cxn ang="0">
                  <a:pos x="T6" y="T7"/>
                </a:cxn>
              </a:cxnLst>
              <a:rect l="0" t="0" r="r" b="b"/>
              <a:pathLst>
                <a:path w="156" h="131">
                  <a:moveTo>
                    <a:pt x="0" y="28"/>
                  </a:moveTo>
                  <a:lnTo>
                    <a:pt x="156" y="0"/>
                  </a:lnTo>
                  <a:lnTo>
                    <a:pt x="81" y="131"/>
                  </a:lnTo>
                  <a:lnTo>
                    <a:pt x="0" y="28"/>
                  </a:lnTo>
                  <a:close/>
                </a:path>
              </a:pathLst>
            </a:custGeom>
            <a:solidFill>
              <a:srgbClr val="8A8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3" name="Freeform 536">
              <a:extLst>
                <a:ext uri="{FF2B5EF4-FFF2-40B4-BE49-F238E27FC236}">
                  <a16:creationId xmlns:a16="http://schemas.microsoft.com/office/drawing/2014/main" id="{8ED35773-D21F-4CA8-8B0B-DC24C5C43853}"/>
                </a:ext>
              </a:extLst>
            </p:cNvPr>
            <p:cNvSpPr>
              <a:spLocks/>
            </p:cNvSpPr>
            <p:nvPr/>
          </p:nvSpPr>
          <p:spPr bwMode="auto">
            <a:xfrm flipH="1">
              <a:off x="4470845" y="3065409"/>
              <a:ext cx="155805" cy="130837"/>
            </a:xfrm>
            <a:custGeom>
              <a:avLst/>
              <a:gdLst>
                <a:gd name="T0" fmla="*/ 0 w 156"/>
                <a:gd name="T1" fmla="*/ 28 h 131"/>
                <a:gd name="T2" fmla="*/ 156 w 156"/>
                <a:gd name="T3" fmla="*/ 0 h 131"/>
                <a:gd name="T4" fmla="*/ 81 w 156"/>
                <a:gd name="T5" fmla="*/ 131 h 131"/>
                <a:gd name="T6" fmla="*/ 0 w 156"/>
                <a:gd name="T7" fmla="*/ 28 h 131"/>
              </a:gdLst>
              <a:ahLst/>
              <a:cxnLst>
                <a:cxn ang="0">
                  <a:pos x="T0" y="T1"/>
                </a:cxn>
                <a:cxn ang="0">
                  <a:pos x="T2" y="T3"/>
                </a:cxn>
                <a:cxn ang="0">
                  <a:pos x="T4" y="T5"/>
                </a:cxn>
                <a:cxn ang="0">
                  <a:pos x="T6" y="T7"/>
                </a:cxn>
              </a:cxnLst>
              <a:rect l="0" t="0" r="r" b="b"/>
              <a:pathLst>
                <a:path w="156" h="131">
                  <a:moveTo>
                    <a:pt x="0" y="28"/>
                  </a:moveTo>
                  <a:lnTo>
                    <a:pt x="156" y="0"/>
                  </a:lnTo>
                  <a:lnTo>
                    <a:pt x="81" y="131"/>
                  </a:lnTo>
                  <a:lnTo>
                    <a:pt x="0"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4" name="Freeform 537">
              <a:extLst>
                <a:ext uri="{FF2B5EF4-FFF2-40B4-BE49-F238E27FC236}">
                  <a16:creationId xmlns:a16="http://schemas.microsoft.com/office/drawing/2014/main" id="{4D29DD0E-263B-4664-B966-07B50596CB43}"/>
                </a:ext>
              </a:extLst>
            </p:cNvPr>
            <p:cNvSpPr>
              <a:spLocks/>
            </p:cNvSpPr>
            <p:nvPr/>
          </p:nvSpPr>
          <p:spPr bwMode="auto">
            <a:xfrm flipH="1">
              <a:off x="4463853" y="3065409"/>
              <a:ext cx="81898" cy="130837"/>
            </a:xfrm>
            <a:custGeom>
              <a:avLst/>
              <a:gdLst>
                <a:gd name="T0" fmla="*/ 75 w 82"/>
                <a:gd name="T1" fmla="*/ 0 h 131"/>
                <a:gd name="T2" fmla="*/ 0 w 82"/>
                <a:gd name="T3" fmla="*/ 131 h 131"/>
                <a:gd name="T4" fmla="*/ 82 w 82"/>
                <a:gd name="T5" fmla="*/ 121 h 131"/>
                <a:gd name="T6" fmla="*/ 75 w 82"/>
                <a:gd name="T7" fmla="*/ 0 h 131"/>
              </a:gdLst>
              <a:ahLst/>
              <a:cxnLst>
                <a:cxn ang="0">
                  <a:pos x="T0" y="T1"/>
                </a:cxn>
                <a:cxn ang="0">
                  <a:pos x="T2" y="T3"/>
                </a:cxn>
                <a:cxn ang="0">
                  <a:pos x="T4" y="T5"/>
                </a:cxn>
                <a:cxn ang="0">
                  <a:pos x="T6" y="T7"/>
                </a:cxn>
              </a:cxnLst>
              <a:rect l="0" t="0" r="r" b="b"/>
              <a:pathLst>
                <a:path w="82" h="131">
                  <a:moveTo>
                    <a:pt x="75" y="0"/>
                  </a:moveTo>
                  <a:lnTo>
                    <a:pt x="0" y="131"/>
                  </a:lnTo>
                  <a:lnTo>
                    <a:pt x="82" y="121"/>
                  </a:lnTo>
                  <a:lnTo>
                    <a:pt x="75" y="0"/>
                  </a:lnTo>
                  <a:close/>
                </a:path>
              </a:pathLst>
            </a:custGeom>
            <a:solidFill>
              <a:srgbClr val="69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5" name="Freeform 538">
              <a:extLst>
                <a:ext uri="{FF2B5EF4-FFF2-40B4-BE49-F238E27FC236}">
                  <a16:creationId xmlns:a16="http://schemas.microsoft.com/office/drawing/2014/main" id="{3C2FE857-16E7-4CA1-A0E7-38335244692B}"/>
                </a:ext>
              </a:extLst>
            </p:cNvPr>
            <p:cNvSpPr>
              <a:spLocks/>
            </p:cNvSpPr>
            <p:nvPr/>
          </p:nvSpPr>
          <p:spPr bwMode="auto">
            <a:xfrm flipH="1">
              <a:off x="4463853" y="3065409"/>
              <a:ext cx="81898" cy="130837"/>
            </a:xfrm>
            <a:custGeom>
              <a:avLst/>
              <a:gdLst>
                <a:gd name="T0" fmla="*/ 75 w 82"/>
                <a:gd name="T1" fmla="*/ 0 h 131"/>
                <a:gd name="T2" fmla="*/ 0 w 82"/>
                <a:gd name="T3" fmla="*/ 131 h 131"/>
                <a:gd name="T4" fmla="*/ 82 w 82"/>
                <a:gd name="T5" fmla="*/ 121 h 131"/>
                <a:gd name="T6" fmla="*/ 75 w 82"/>
                <a:gd name="T7" fmla="*/ 0 h 131"/>
              </a:gdLst>
              <a:ahLst/>
              <a:cxnLst>
                <a:cxn ang="0">
                  <a:pos x="T0" y="T1"/>
                </a:cxn>
                <a:cxn ang="0">
                  <a:pos x="T2" y="T3"/>
                </a:cxn>
                <a:cxn ang="0">
                  <a:pos x="T4" y="T5"/>
                </a:cxn>
                <a:cxn ang="0">
                  <a:pos x="T6" y="T7"/>
                </a:cxn>
              </a:cxnLst>
              <a:rect l="0" t="0" r="r" b="b"/>
              <a:pathLst>
                <a:path w="82" h="131">
                  <a:moveTo>
                    <a:pt x="75" y="0"/>
                  </a:moveTo>
                  <a:lnTo>
                    <a:pt x="0" y="131"/>
                  </a:lnTo>
                  <a:lnTo>
                    <a:pt x="82" y="121"/>
                  </a:lnTo>
                  <a:lnTo>
                    <a:pt x="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6" name="Freeform 539">
              <a:extLst>
                <a:ext uri="{FF2B5EF4-FFF2-40B4-BE49-F238E27FC236}">
                  <a16:creationId xmlns:a16="http://schemas.microsoft.com/office/drawing/2014/main" id="{78C85EDB-0A4C-4AF9-8095-17CAC89BA9CF}"/>
                </a:ext>
              </a:extLst>
            </p:cNvPr>
            <p:cNvSpPr>
              <a:spLocks/>
            </p:cNvSpPr>
            <p:nvPr/>
          </p:nvSpPr>
          <p:spPr bwMode="auto">
            <a:xfrm flipH="1">
              <a:off x="4510794" y="3194247"/>
              <a:ext cx="34957" cy="87890"/>
            </a:xfrm>
            <a:custGeom>
              <a:avLst/>
              <a:gdLst>
                <a:gd name="T0" fmla="*/ 20 w 35"/>
                <a:gd name="T1" fmla="*/ 0 h 88"/>
                <a:gd name="T2" fmla="*/ 0 w 35"/>
                <a:gd name="T3" fmla="*/ 2 h 88"/>
                <a:gd name="T4" fmla="*/ 20 w 35"/>
                <a:gd name="T5" fmla="*/ 88 h 88"/>
                <a:gd name="T6" fmla="*/ 35 w 35"/>
                <a:gd name="T7" fmla="*/ 62 h 88"/>
                <a:gd name="T8" fmla="*/ 13 w 35"/>
                <a:gd name="T9" fmla="*/ 26 h 88"/>
                <a:gd name="T10" fmla="*/ 20 w 35"/>
                <a:gd name="T11" fmla="*/ 0 h 88"/>
              </a:gdLst>
              <a:ahLst/>
              <a:cxnLst>
                <a:cxn ang="0">
                  <a:pos x="T0" y="T1"/>
                </a:cxn>
                <a:cxn ang="0">
                  <a:pos x="T2" y="T3"/>
                </a:cxn>
                <a:cxn ang="0">
                  <a:pos x="T4" y="T5"/>
                </a:cxn>
                <a:cxn ang="0">
                  <a:pos x="T6" y="T7"/>
                </a:cxn>
                <a:cxn ang="0">
                  <a:pos x="T8" y="T9"/>
                </a:cxn>
                <a:cxn ang="0">
                  <a:pos x="T10" y="T11"/>
                </a:cxn>
              </a:cxnLst>
              <a:rect l="0" t="0" r="r" b="b"/>
              <a:pathLst>
                <a:path w="35" h="88">
                  <a:moveTo>
                    <a:pt x="20" y="0"/>
                  </a:moveTo>
                  <a:lnTo>
                    <a:pt x="0" y="2"/>
                  </a:lnTo>
                  <a:lnTo>
                    <a:pt x="20" y="88"/>
                  </a:lnTo>
                  <a:lnTo>
                    <a:pt x="35" y="62"/>
                  </a:lnTo>
                  <a:lnTo>
                    <a:pt x="13" y="26"/>
                  </a:lnTo>
                  <a:lnTo>
                    <a:pt x="20" y="0"/>
                  </a:lnTo>
                  <a:close/>
                </a:path>
              </a:pathLst>
            </a:custGeom>
            <a:solidFill>
              <a:srgbClr val="7A6E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7" name="Freeform 540">
              <a:extLst>
                <a:ext uri="{FF2B5EF4-FFF2-40B4-BE49-F238E27FC236}">
                  <a16:creationId xmlns:a16="http://schemas.microsoft.com/office/drawing/2014/main" id="{A025CFB9-E47B-49D0-BC0C-0F3714DF87D7}"/>
                </a:ext>
              </a:extLst>
            </p:cNvPr>
            <p:cNvSpPr>
              <a:spLocks/>
            </p:cNvSpPr>
            <p:nvPr/>
          </p:nvSpPr>
          <p:spPr bwMode="auto">
            <a:xfrm flipH="1">
              <a:off x="4510794" y="3194247"/>
              <a:ext cx="34957" cy="87890"/>
            </a:xfrm>
            <a:custGeom>
              <a:avLst/>
              <a:gdLst>
                <a:gd name="T0" fmla="*/ 20 w 35"/>
                <a:gd name="T1" fmla="*/ 0 h 88"/>
                <a:gd name="T2" fmla="*/ 0 w 35"/>
                <a:gd name="T3" fmla="*/ 2 h 88"/>
                <a:gd name="T4" fmla="*/ 20 w 35"/>
                <a:gd name="T5" fmla="*/ 88 h 88"/>
                <a:gd name="T6" fmla="*/ 35 w 35"/>
                <a:gd name="T7" fmla="*/ 62 h 88"/>
                <a:gd name="T8" fmla="*/ 13 w 35"/>
                <a:gd name="T9" fmla="*/ 26 h 88"/>
                <a:gd name="T10" fmla="*/ 20 w 35"/>
                <a:gd name="T11" fmla="*/ 0 h 88"/>
              </a:gdLst>
              <a:ahLst/>
              <a:cxnLst>
                <a:cxn ang="0">
                  <a:pos x="T0" y="T1"/>
                </a:cxn>
                <a:cxn ang="0">
                  <a:pos x="T2" y="T3"/>
                </a:cxn>
                <a:cxn ang="0">
                  <a:pos x="T4" y="T5"/>
                </a:cxn>
                <a:cxn ang="0">
                  <a:pos x="T6" y="T7"/>
                </a:cxn>
                <a:cxn ang="0">
                  <a:pos x="T8" y="T9"/>
                </a:cxn>
                <a:cxn ang="0">
                  <a:pos x="T10" y="T11"/>
                </a:cxn>
              </a:cxnLst>
              <a:rect l="0" t="0" r="r" b="b"/>
              <a:pathLst>
                <a:path w="35" h="88">
                  <a:moveTo>
                    <a:pt x="20" y="0"/>
                  </a:moveTo>
                  <a:lnTo>
                    <a:pt x="0" y="2"/>
                  </a:lnTo>
                  <a:lnTo>
                    <a:pt x="20" y="88"/>
                  </a:lnTo>
                  <a:lnTo>
                    <a:pt x="35" y="62"/>
                  </a:lnTo>
                  <a:lnTo>
                    <a:pt x="13" y="26"/>
                  </a:lnTo>
                  <a:lnTo>
                    <a:pt x="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8" name="Freeform 541">
              <a:extLst>
                <a:ext uri="{FF2B5EF4-FFF2-40B4-BE49-F238E27FC236}">
                  <a16:creationId xmlns:a16="http://schemas.microsoft.com/office/drawing/2014/main" id="{EC5F3517-70BC-4465-B922-D17B7E609BFB}"/>
                </a:ext>
              </a:extLst>
            </p:cNvPr>
            <p:cNvSpPr>
              <a:spLocks/>
            </p:cNvSpPr>
            <p:nvPr/>
          </p:nvSpPr>
          <p:spPr bwMode="auto">
            <a:xfrm flipH="1">
              <a:off x="4545751" y="3093374"/>
              <a:ext cx="256679" cy="102872"/>
            </a:xfrm>
            <a:custGeom>
              <a:avLst/>
              <a:gdLst>
                <a:gd name="T0" fmla="*/ 0 w 257"/>
                <a:gd name="T1" fmla="*/ 75 h 103"/>
                <a:gd name="T2" fmla="*/ 176 w 257"/>
                <a:gd name="T3" fmla="*/ 0 h 103"/>
                <a:gd name="T4" fmla="*/ 257 w 257"/>
                <a:gd name="T5" fmla="*/ 103 h 103"/>
                <a:gd name="T6" fmla="*/ 0 w 257"/>
                <a:gd name="T7" fmla="*/ 75 h 103"/>
              </a:gdLst>
              <a:ahLst/>
              <a:cxnLst>
                <a:cxn ang="0">
                  <a:pos x="T0" y="T1"/>
                </a:cxn>
                <a:cxn ang="0">
                  <a:pos x="T2" y="T3"/>
                </a:cxn>
                <a:cxn ang="0">
                  <a:pos x="T4" y="T5"/>
                </a:cxn>
                <a:cxn ang="0">
                  <a:pos x="T6" y="T7"/>
                </a:cxn>
              </a:cxnLst>
              <a:rect l="0" t="0" r="r" b="b"/>
              <a:pathLst>
                <a:path w="257" h="103">
                  <a:moveTo>
                    <a:pt x="0" y="75"/>
                  </a:moveTo>
                  <a:lnTo>
                    <a:pt x="176" y="0"/>
                  </a:lnTo>
                  <a:lnTo>
                    <a:pt x="257" y="103"/>
                  </a:lnTo>
                  <a:lnTo>
                    <a:pt x="0" y="75"/>
                  </a:lnTo>
                  <a:close/>
                </a:path>
              </a:pathLst>
            </a:custGeom>
            <a:solidFill>
              <a:srgbClr val="A89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9" name="Freeform 542">
              <a:extLst>
                <a:ext uri="{FF2B5EF4-FFF2-40B4-BE49-F238E27FC236}">
                  <a16:creationId xmlns:a16="http://schemas.microsoft.com/office/drawing/2014/main" id="{B6C9AAEF-6684-4E07-9721-4B756628E30A}"/>
                </a:ext>
              </a:extLst>
            </p:cNvPr>
            <p:cNvSpPr>
              <a:spLocks/>
            </p:cNvSpPr>
            <p:nvPr/>
          </p:nvSpPr>
          <p:spPr bwMode="auto">
            <a:xfrm flipH="1">
              <a:off x="4545751" y="3168280"/>
              <a:ext cx="256679" cy="107865"/>
            </a:xfrm>
            <a:custGeom>
              <a:avLst/>
              <a:gdLst>
                <a:gd name="T0" fmla="*/ 0 w 257"/>
                <a:gd name="T1" fmla="*/ 0 h 108"/>
                <a:gd name="T2" fmla="*/ 67 w 257"/>
                <a:gd name="T3" fmla="*/ 108 h 108"/>
                <a:gd name="T4" fmla="*/ 257 w 257"/>
                <a:gd name="T5" fmla="*/ 28 h 108"/>
                <a:gd name="T6" fmla="*/ 0 w 257"/>
                <a:gd name="T7" fmla="*/ 0 h 108"/>
              </a:gdLst>
              <a:ahLst/>
              <a:cxnLst>
                <a:cxn ang="0">
                  <a:pos x="T0" y="T1"/>
                </a:cxn>
                <a:cxn ang="0">
                  <a:pos x="T2" y="T3"/>
                </a:cxn>
                <a:cxn ang="0">
                  <a:pos x="T4" y="T5"/>
                </a:cxn>
                <a:cxn ang="0">
                  <a:pos x="T6" y="T7"/>
                </a:cxn>
              </a:cxnLst>
              <a:rect l="0" t="0" r="r" b="b"/>
              <a:pathLst>
                <a:path w="257" h="108">
                  <a:moveTo>
                    <a:pt x="0" y="0"/>
                  </a:moveTo>
                  <a:lnTo>
                    <a:pt x="67" y="108"/>
                  </a:lnTo>
                  <a:lnTo>
                    <a:pt x="257" y="28"/>
                  </a:lnTo>
                  <a:lnTo>
                    <a:pt x="0" y="0"/>
                  </a:lnTo>
                  <a:close/>
                </a:path>
              </a:pathLst>
            </a:custGeom>
            <a:solidFill>
              <a:srgbClr val="8A8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0" name="Freeform 543">
              <a:extLst>
                <a:ext uri="{FF2B5EF4-FFF2-40B4-BE49-F238E27FC236}">
                  <a16:creationId xmlns:a16="http://schemas.microsoft.com/office/drawing/2014/main" id="{1FFF8B53-0426-47D8-A8B1-4FF55CB0EE11}"/>
                </a:ext>
              </a:extLst>
            </p:cNvPr>
            <p:cNvSpPr>
              <a:spLocks/>
            </p:cNvSpPr>
            <p:nvPr/>
          </p:nvSpPr>
          <p:spPr bwMode="auto">
            <a:xfrm flipH="1">
              <a:off x="4525776" y="3196245"/>
              <a:ext cx="100874" cy="109863"/>
            </a:xfrm>
            <a:custGeom>
              <a:avLst/>
              <a:gdLst>
                <a:gd name="T0" fmla="*/ 0 w 101"/>
                <a:gd name="T1" fmla="*/ 110 h 110"/>
                <a:gd name="T2" fmla="*/ 81 w 101"/>
                <a:gd name="T3" fmla="*/ 0 h 110"/>
                <a:gd name="T4" fmla="*/ 101 w 101"/>
                <a:gd name="T5" fmla="*/ 86 h 110"/>
                <a:gd name="T6" fmla="*/ 0 w 101"/>
                <a:gd name="T7" fmla="*/ 110 h 110"/>
              </a:gdLst>
              <a:ahLst/>
              <a:cxnLst>
                <a:cxn ang="0">
                  <a:pos x="T0" y="T1"/>
                </a:cxn>
                <a:cxn ang="0">
                  <a:pos x="T2" y="T3"/>
                </a:cxn>
                <a:cxn ang="0">
                  <a:pos x="T4" y="T5"/>
                </a:cxn>
                <a:cxn ang="0">
                  <a:pos x="T6" y="T7"/>
                </a:cxn>
              </a:cxnLst>
              <a:rect l="0" t="0" r="r" b="b"/>
              <a:pathLst>
                <a:path w="101" h="110">
                  <a:moveTo>
                    <a:pt x="0" y="110"/>
                  </a:moveTo>
                  <a:lnTo>
                    <a:pt x="81" y="0"/>
                  </a:lnTo>
                  <a:lnTo>
                    <a:pt x="101" y="86"/>
                  </a:lnTo>
                  <a:lnTo>
                    <a:pt x="0" y="110"/>
                  </a:lnTo>
                  <a:close/>
                </a:path>
              </a:pathLst>
            </a:custGeom>
            <a:solidFill>
              <a:srgbClr val="69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1" name="Freeform 544">
              <a:extLst>
                <a:ext uri="{FF2B5EF4-FFF2-40B4-BE49-F238E27FC236}">
                  <a16:creationId xmlns:a16="http://schemas.microsoft.com/office/drawing/2014/main" id="{62E06A5B-F923-4EF8-8838-48B79E0AB4DE}"/>
                </a:ext>
              </a:extLst>
            </p:cNvPr>
            <p:cNvSpPr>
              <a:spLocks/>
            </p:cNvSpPr>
            <p:nvPr/>
          </p:nvSpPr>
          <p:spPr bwMode="auto">
            <a:xfrm flipH="1">
              <a:off x="4545751" y="3196245"/>
              <a:ext cx="189763" cy="109863"/>
            </a:xfrm>
            <a:custGeom>
              <a:avLst/>
              <a:gdLst>
                <a:gd name="T0" fmla="*/ 0 w 190"/>
                <a:gd name="T1" fmla="*/ 80 h 110"/>
                <a:gd name="T2" fmla="*/ 109 w 190"/>
                <a:gd name="T3" fmla="*/ 110 h 110"/>
                <a:gd name="T4" fmla="*/ 190 w 190"/>
                <a:gd name="T5" fmla="*/ 0 h 110"/>
                <a:gd name="T6" fmla="*/ 11 w 190"/>
                <a:gd name="T7" fmla="*/ 75 h 110"/>
                <a:gd name="T8" fmla="*/ 0 w 190"/>
                <a:gd name="T9" fmla="*/ 80 h 110"/>
              </a:gdLst>
              <a:ahLst/>
              <a:cxnLst>
                <a:cxn ang="0">
                  <a:pos x="T0" y="T1"/>
                </a:cxn>
                <a:cxn ang="0">
                  <a:pos x="T2" y="T3"/>
                </a:cxn>
                <a:cxn ang="0">
                  <a:pos x="T4" y="T5"/>
                </a:cxn>
                <a:cxn ang="0">
                  <a:pos x="T6" y="T7"/>
                </a:cxn>
                <a:cxn ang="0">
                  <a:pos x="T8" y="T9"/>
                </a:cxn>
              </a:cxnLst>
              <a:rect l="0" t="0" r="r" b="b"/>
              <a:pathLst>
                <a:path w="190" h="110">
                  <a:moveTo>
                    <a:pt x="0" y="80"/>
                  </a:moveTo>
                  <a:lnTo>
                    <a:pt x="109" y="110"/>
                  </a:lnTo>
                  <a:lnTo>
                    <a:pt x="190" y="0"/>
                  </a:lnTo>
                  <a:lnTo>
                    <a:pt x="11" y="75"/>
                  </a:lnTo>
                  <a:lnTo>
                    <a:pt x="0" y="80"/>
                  </a:lnTo>
                  <a:close/>
                </a:path>
              </a:pathLst>
            </a:custGeom>
            <a:solidFill>
              <a:srgbClr val="69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2" name="Freeform 545">
              <a:extLst>
                <a:ext uri="{FF2B5EF4-FFF2-40B4-BE49-F238E27FC236}">
                  <a16:creationId xmlns:a16="http://schemas.microsoft.com/office/drawing/2014/main" id="{B08A4C24-15C9-4B76-A95A-FF5441032EAE}"/>
                </a:ext>
              </a:extLst>
            </p:cNvPr>
            <p:cNvSpPr>
              <a:spLocks/>
            </p:cNvSpPr>
            <p:nvPr/>
          </p:nvSpPr>
          <p:spPr bwMode="auto">
            <a:xfrm flipH="1">
              <a:off x="4545751" y="3196245"/>
              <a:ext cx="189763" cy="109863"/>
            </a:xfrm>
            <a:custGeom>
              <a:avLst/>
              <a:gdLst>
                <a:gd name="T0" fmla="*/ 0 w 190"/>
                <a:gd name="T1" fmla="*/ 80 h 110"/>
                <a:gd name="T2" fmla="*/ 109 w 190"/>
                <a:gd name="T3" fmla="*/ 110 h 110"/>
                <a:gd name="T4" fmla="*/ 190 w 190"/>
                <a:gd name="T5" fmla="*/ 0 h 110"/>
                <a:gd name="T6" fmla="*/ 11 w 190"/>
                <a:gd name="T7" fmla="*/ 75 h 110"/>
              </a:gdLst>
              <a:ahLst/>
              <a:cxnLst>
                <a:cxn ang="0">
                  <a:pos x="T0" y="T1"/>
                </a:cxn>
                <a:cxn ang="0">
                  <a:pos x="T2" y="T3"/>
                </a:cxn>
                <a:cxn ang="0">
                  <a:pos x="T4" y="T5"/>
                </a:cxn>
                <a:cxn ang="0">
                  <a:pos x="T6" y="T7"/>
                </a:cxn>
              </a:cxnLst>
              <a:rect l="0" t="0" r="r" b="b"/>
              <a:pathLst>
                <a:path w="190" h="110">
                  <a:moveTo>
                    <a:pt x="0" y="80"/>
                  </a:moveTo>
                  <a:lnTo>
                    <a:pt x="109" y="110"/>
                  </a:lnTo>
                  <a:lnTo>
                    <a:pt x="190" y="0"/>
                  </a:lnTo>
                  <a:lnTo>
                    <a:pt x="11" y="7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3" name="Freeform 546">
              <a:extLst>
                <a:ext uri="{FF2B5EF4-FFF2-40B4-BE49-F238E27FC236}">
                  <a16:creationId xmlns:a16="http://schemas.microsoft.com/office/drawing/2014/main" id="{7EFA6215-A8D0-42D7-AFF8-A718CB067B92}"/>
                </a:ext>
              </a:extLst>
            </p:cNvPr>
            <p:cNvSpPr>
              <a:spLocks/>
            </p:cNvSpPr>
            <p:nvPr/>
          </p:nvSpPr>
          <p:spPr bwMode="auto">
            <a:xfrm flipH="1">
              <a:off x="4193192" y="3025459"/>
              <a:ext cx="339575" cy="333583"/>
            </a:xfrm>
            <a:custGeom>
              <a:avLst/>
              <a:gdLst>
                <a:gd name="T0" fmla="*/ 67 w 340"/>
                <a:gd name="T1" fmla="*/ 304 h 334"/>
                <a:gd name="T2" fmla="*/ 0 w 340"/>
                <a:gd name="T3" fmla="*/ 195 h 334"/>
                <a:gd name="T4" fmla="*/ 32 w 340"/>
                <a:gd name="T5" fmla="*/ 70 h 334"/>
                <a:gd name="T6" fmla="*/ 126 w 340"/>
                <a:gd name="T7" fmla="*/ 0 h 334"/>
                <a:gd name="T8" fmla="*/ 244 w 340"/>
                <a:gd name="T9" fmla="*/ 17 h 334"/>
                <a:gd name="T10" fmla="*/ 332 w 340"/>
                <a:gd name="T11" fmla="*/ 92 h 334"/>
                <a:gd name="T12" fmla="*/ 340 w 340"/>
                <a:gd name="T13" fmla="*/ 214 h 334"/>
                <a:gd name="T14" fmla="*/ 278 w 340"/>
                <a:gd name="T15" fmla="*/ 309 h 334"/>
                <a:gd name="T16" fmla="*/ 176 w 340"/>
                <a:gd name="T17" fmla="*/ 334 h 334"/>
                <a:gd name="T18" fmla="*/ 67 w 340"/>
                <a:gd name="T19" fmla="*/ 30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334">
                  <a:moveTo>
                    <a:pt x="67" y="304"/>
                  </a:moveTo>
                  <a:lnTo>
                    <a:pt x="0" y="195"/>
                  </a:lnTo>
                  <a:lnTo>
                    <a:pt x="32" y="70"/>
                  </a:lnTo>
                  <a:lnTo>
                    <a:pt x="126" y="0"/>
                  </a:lnTo>
                  <a:lnTo>
                    <a:pt x="244" y="17"/>
                  </a:lnTo>
                  <a:lnTo>
                    <a:pt x="332" y="92"/>
                  </a:lnTo>
                  <a:lnTo>
                    <a:pt x="340" y="214"/>
                  </a:lnTo>
                  <a:lnTo>
                    <a:pt x="278" y="309"/>
                  </a:lnTo>
                  <a:lnTo>
                    <a:pt x="176" y="334"/>
                  </a:lnTo>
                  <a:lnTo>
                    <a:pt x="67" y="304"/>
                  </a:lnTo>
                  <a:close/>
                </a:path>
              </a:pathLst>
            </a:custGeom>
            <a:solidFill>
              <a:srgbClr val="B0A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4" name="Freeform 547">
              <a:extLst>
                <a:ext uri="{FF2B5EF4-FFF2-40B4-BE49-F238E27FC236}">
                  <a16:creationId xmlns:a16="http://schemas.microsoft.com/office/drawing/2014/main" id="{A14472BC-3517-4195-9D7A-37CBD00C63CB}"/>
                </a:ext>
              </a:extLst>
            </p:cNvPr>
            <p:cNvSpPr>
              <a:spLocks/>
            </p:cNvSpPr>
            <p:nvPr/>
          </p:nvSpPr>
          <p:spPr bwMode="auto">
            <a:xfrm flipH="1">
              <a:off x="4193192" y="3025459"/>
              <a:ext cx="339575" cy="333583"/>
            </a:xfrm>
            <a:custGeom>
              <a:avLst/>
              <a:gdLst>
                <a:gd name="T0" fmla="*/ 67 w 340"/>
                <a:gd name="T1" fmla="*/ 304 h 334"/>
                <a:gd name="T2" fmla="*/ 0 w 340"/>
                <a:gd name="T3" fmla="*/ 195 h 334"/>
                <a:gd name="T4" fmla="*/ 32 w 340"/>
                <a:gd name="T5" fmla="*/ 70 h 334"/>
                <a:gd name="T6" fmla="*/ 126 w 340"/>
                <a:gd name="T7" fmla="*/ 0 h 334"/>
                <a:gd name="T8" fmla="*/ 244 w 340"/>
                <a:gd name="T9" fmla="*/ 17 h 334"/>
                <a:gd name="T10" fmla="*/ 332 w 340"/>
                <a:gd name="T11" fmla="*/ 92 h 334"/>
                <a:gd name="T12" fmla="*/ 340 w 340"/>
                <a:gd name="T13" fmla="*/ 214 h 334"/>
                <a:gd name="T14" fmla="*/ 278 w 340"/>
                <a:gd name="T15" fmla="*/ 309 h 334"/>
                <a:gd name="T16" fmla="*/ 176 w 340"/>
                <a:gd name="T17" fmla="*/ 334 h 334"/>
                <a:gd name="T18" fmla="*/ 67 w 340"/>
                <a:gd name="T19" fmla="*/ 30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334">
                  <a:moveTo>
                    <a:pt x="67" y="304"/>
                  </a:moveTo>
                  <a:lnTo>
                    <a:pt x="0" y="195"/>
                  </a:lnTo>
                  <a:lnTo>
                    <a:pt x="32" y="70"/>
                  </a:lnTo>
                  <a:lnTo>
                    <a:pt x="126" y="0"/>
                  </a:lnTo>
                  <a:lnTo>
                    <a:pt x="244" y="17"/>
                  </a:lnTo>
                  <a:lnTo>
                    <a:pt x="332" y="92"/>
                  </a:lnTo>
                  <a:lnTo>
                    <a:pt x="340" y="214"/>
                  </a:lnTo>
                  <a:lnTo>
                    <a:pt x="278" y="309"/>
                  </a:lnTo>
                  <a:lnTo>
                    <a:pt x="176" y="334"/>
                  </a:lnTo>
                  <a:lnTo>
                    <a:pt x="67" y="30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5" name="Freeform 548">
              <a:extLst>
                <a:ext uri="{FF2B5EF4-FFF2-40B4-BE49-F238E27FC236}">
                  <a16:creationId xmlns:a16="http://schemas.microsoft.com/office/drawing/2014/main" id="{5FEE0C03-5A96-40FA-A281-93CF8662FD7A}"/>
                </a:ext>
              </a:extLst>
            </p:cNvPr>
            <p:cNvSpPr>
              <a:spLocks/>
            </p:cNvSpPr>
            <p:nvPr/>
          </p:nvSpPr>
          <p:spPr bwMode="auto">
            <a:xfrm flipH="1">
              <a:off x="4356987" y="3025459"/>
              <a:ext cx="143820" cy="119850"/>
            </a:xfrm>
            <a:custGeom>
              <a:avLst/>
              <a:gdLst>
                <a:gd name="T0" fmla="*/ 0 w 144"/>
                <a:gd name="T1" fmla="*/ 70 h 120"/>
                <a:gd name="T2" fmla="*/ 94 w 144"/>
                <a:gd name="T3" fmla="*/ 0 h 120"/>
                <a:gd name="T4" fmla="*/ 144 w 144"/>
                <a:gd name="T5" fmla="*/ 120 h 120"/>
                <a:gd name="T6" fmla="*/ 0 w 144"/>
                <a:gd name="T7" fmla="*/ 70 h 120"/>
              </a:gdLst>
              <a:ahLst/>
              <a:cxnLst>
                <a:cxn ang="0">
                  <a:pos x="T0" y="T1"/>
                </a:cxn>
                <a:cxn ang="0">
                  <a:pos x="T2" y="T3"/>
                </a:cxn>
                <a:cxn ang="0">
                  <a:pos x="T4" y="T5"/>
                </a:cxn>
                <a:cxn ang="0">
                  <a:pos x="T6" y="T7"/>
                </a:cxn>
              </a:cxnLst>
              <a:rect l="0" t="0" r="r" b="b"/>
              <a:pathLst>
                <a:path w="144" h="120">
                  <a:moveTo>
                    <a:pt x="0" y="70"/>
                  </a:moveTo>
                  <a:lnTo>
                    <a:pt x="94" y="0"/>
                  </a:lnTo>
                  <a:lnTo>
                    <a:pt x="144" y="120"/>
                  </a:lnTo>
                  <a:lnTo>
                    <a:pt x="0" y="70"/>
                  </a:lnTo>
                  <a:close/>
                </a:path>
              </a:pathLst>
            </a:custGeom>
            <a:solidFill>
              <a:srgbClr val="E7D3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6" name="Freeform 549">
              <a:extLst>
                <a:ext uri="{FF2B5EF4-FFF2-40B4-BE49-F238E27FC236}">
                  <a16:creationId xmlns:a16="http://schemas.microsoft.com/office/drawing/2014/main" id="{3FC36642-752C-48D5-A2B3-1B4CA4B3683D}"/>
                </a:ext>
              </a:extLst>
            </p:cNvPr>
            <p:cNvSpPr>
              <a:spLocks/>
            </p:cNvSpPr>
            <p:nvPr/>
          </p:nvSpPr>
          <p:spPr bwMode="auto">
            <a:xfrm flipH="1">
              <a:off x="4356987" y="3095371"/>
              <a:ext cx="175780" cy="124844"/>
            </a:xfrm>
            <a:custGeom>
              <a:avLst/>
              <a:gdLst>
                <a:gd name="T0" fmla="*/ 32 w 176"/>
                <a:gd name="T1" fmla="*/ 0 h 125"/>
                <a:gd name="T2" fmla="*/ 0 w 176"/>
                <a:gd name="T3" fmla="*/ 125 h 125"/>
                <a:gd name="T4" fmla="*/ 176 w 176"/>
                <a:gd name="T5" fmla="*/ 50 h 125"/>
                <a:gd name="T6" fmla="*/ 32 w 176"/>
                <a:gd name="T7" fmla="*/ 0 h 125"/>
              </a:gdLst>
              <a:ahLst/>
              <a:cxnLst>
                <a:cxn ang="0">
                  <a:pos x="T0" y="T1"/>
                </a:cxn>
                <a:cxn ang="0">
                  <a:pos x="T2" y="T3"/>
                </a:cxn>
                <a:cxn ang="0">
                  <a:pos x="T4" y="T5"/>
                </a:cxn>
                <a:cxn ang="0">
                  <a:pos x="T6" y="T7"/>
                </a:cxn>
              </a:cxnLst>
              <a:rect l="0" t="0" r="r" b="b"/>
              <a:pathLst>
                <a:path w="176" h="125">
                  <a:moveTo>
                    <a:pt x="32" y="0"/>
                  </a:moveTo>
                  <a:lnTo>
                    <a:pt x="0" y="125"/>
                  </a:lnTo>
                  <a:lnTo>
                    <a:pt x="176" y="50"/>
                  </a:lnTo>
                  <a:lnTo>
                    <a:pt x="32" y="0"/>
                  </a:lnTo>
                  <a:close/>
                </a:path>
              </a:pathLst>
            </a:custGeom>
            <a:solidFill>
              <a:srgbClr val="D3C2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7" name="Freeform 550">
              <a:extLst>
                <a:ext uri="{FF2B5EF4-FFF2-40B4-BE49-F238E27FC236}">
                  <a16:creationId xmlns:a16="http://schemas.microsoft.com/office/drawing/2014/main" id="{D1CF9B1A-0444-4E69-ADC9-DF600AEFC6E1}"/>
                </a:ext>
              </a:extLst>
            </p:cNvPr>
            <p:cNvSpPr>
              <a:spLocks/>
            </p:cNvSpPr>
            <p:nvPr/>
          </p:nvSpPr>
          <p:spPr bwMode="auto">
            <a:xfrm flipH="1">
              <a:off x="4289072" y="3025459"/>
              <a:ext cx="117853" cy="119850"/>
            </a:xfrm>
            <a:custGeom>
              <a:avLst/>
              <a:gdLst>
                <a:gd name="T0" fmla="*/ 50 w 118"/>
                <a:gd name="T1" fmla="*/ 120 h 120"/>
                <a:gd name="T2" fmla="*/ 0 w 118"/>
                <a:gd name="T3" fmla="*/ 0 h 120"/>
                <a:gd name="T4" fmla="*/ 118 w 118"/>
                <a:gd name="T5" fmla="*/ 17 h 120"/>
                <a:gd name="T6" fmla="*/ 50 w 118"/>
                <a:gd name="T7" fmla="*/ 120 h 120"/>
              </a:gdLst>
              <a:ahLst/>
              <a:cxnLst>
                <a:cxn ang="0">
                  <a:pos x="T0" y="T1"/>
                </a:cxn>
                <a:cxn ang="0">
                  <a:pos x="T2" y="T3"/>
                </a:cxn>
                <a:cxn ang="0">
                  <a:pos x="T4" y="T5"/>
                </a:cxn>
                <a:cxn ang="0">
                  <a:pos x="T6" y="T7"/>
                </a:cxn>
              </a:cxnLst>
              <a:rect l="0" t="0" r="r" b="b"/>
              <a:pathLst>
                <a:path w="118" h="120">
                  <a:moveTo>
                    <a:pt x="50" y="120"/>
                  </a:moveTo>
                  <a:lnTo>
                    <a:pt x="0" y="0"/>
                  </a:lnTo>
                  <a:lnTo>
                    <a:pt x="118" y="17"/>
                  </a:lnTo>
                  <a:lnTo>
                    <a:pt x="50" y="120"/>
                  </a:lnTo>
                  <a:close/>
                </a:path>
              </a:pathLst>
            </a:custGeom>
            <a:solidFill>
              <a:srgbClr val="D3C2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8" name="Freeform 551">
              <a:extLst>
                <a:ext uri="{FF2B5EF4-FFF2-40B4-BE49-F238E27FC236}">
                  <a16:creationId xmlns:a16="http://schemas.microsoft.com/office/drawing/2014/main" id="{19053443-6EA3-49F0-97ED-0AA7544F3FC3}"/>
                </a:ext>
              </a:extLst>
            </p:cNvPr>
            <p:cNvSpPr>
              <a:spLocks/>
            </p:cNvSpPr>
            <p:nvPr/>
          </p:nvSpPr>
          <p:spPr bwMode="auto">
            <a:xfrm flipH="1">
              <a:off x="4201182" y="3117344"/>
              <a:ext cx="155805" cy="130837"/>
            </a:xfrm>
            <a:custGeom>
              <a:avLst/>
              <a:gdLst>
                <a:gd name="T0" fmla="*/ 0 w 156"/>
                <a:gd name="T1" fmla="*/ 28 h 131"/>
                <a:gd name="T2" fmla="*/ 156 w 156"/>
                <a:gd name="T3" fmla="*/ 0 h 131"/>
                <a:gd name="T4" fmla="*/ 81 w 156"/>
                <a:gd name="T5" fmla="*/ 131 h 131"/>
                <a:gd name="T6" fmla="*/ 0 w 156"/>
                <a:gd name="T7" fmla="*/ 28 h 131"/>
              </a:gdLst>
              <a:ahLst/>
              <a:cxnLst>
                <a:cxn ang="0">
                  <a:pos x="T0" y="T1"/>
                </a:cxn>
                <a:cxn ang="0">
                  <a:pos x="T2" y="T3"/>
                </a:cxn>
                <a:cxn ang="0">
                  <a:pos x="T4" y="T5"/>
                </a:cxn>
                <a:cxn ang="0">
                  <a:pos x="T6" y="T7"/>
                </a:cxn>
              </a:cxnLst>
              <a:rect l="0" t="0" r="r" b="b"/>
              <a:pathLst>
                <a:path w="156" h="131">
                  <a:moveTo>
                    <a:pt x="0" y="28"/>
                  </a:moveTo>
                  <a:lnTo>
                    <a:pt x="156" y="0"/>
                  </a:lnTo>
                  <a:lnTo>
                    <a:pt x="81" y="131"/>
                  </a:lnTo>
                  <a:lnTo>
                    <a:pt x="0" y="28"/>
                  </a:lnTo>
                  <a:close/>
                </a:path>
              </a:pathLst>
            </a:custGeom>
            <a:solidFill>
              <a:srgbClr val="A19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9" name="Freeform 552">
              <a:extLst>
                <a:ext uri="{FF2B5EF4-FFF2-40B4-BE49-F238E27FC236}">
                  <a16:creationId xmlns:a16="http://schemas.microsoft.com/office/drawing/2014/main" id="{1EE4EDA7-B6E3-4A18-9BC2-BDF013FE07D8}"/>
                </a:ext>
              </a:extLst>
            </p:cNvPr>
            <p:cNvSpPr>
              <a:spLocks/>
            </p:cNvSpPr>
            <p:nvPr/>
          </p:nvSpPr>
          <p:spPr bwMode="auto">
            <a:xfrm flipH="1">
              <a:off x="4201182" y="3117344"/>
              <a:ext cx="155805" cy="130837"/>
            </a:xfrm>
            <a:custGeom>
              <a:avLst/>
              <a:gdLst>
                <a:gd name="T0" fmla="*/ 0 w 156"/>
                <a:gd name="T1" fmla="*/ 28 h 131"/>
                <a:gd name="T2" fmla="*/ 156 w 156"/>
                <a:gd name="T3" fmla="*/ 0 h 131"/>
                <a:gd name="T4" fmla="*/ 81 w 156"/>
                <a:gd name="T5" fmla="*/ 131 h 131"/>
                <a:gd name="T6" fmla="*/ 0 w 156"/>
                <a:gd name="T7" fmla="*/ 28 h 131"/>
              </a:gdLst>
              <a:ahLst/>
              <a:cxnLst>
                <a:cxn ang="0">
                  <a:pos x="T0" y="T1"/>
                </a:cxn>
                <a:cxn ang="0">
                  <a:pos x="T2" y="T3"/>
                </a:cxn>
                <a:cxn ang="0">
                  <a:pos x="T4" y="T5"/>
                </a:cxn>
                <a:cxn ang="0">
                  <a:pos x="T6" y="T7"/>
                </a:cxn>
              </a:cxnLst>
              <a:rect l="0" t="0" r="r" b="b"/>
              <a:pathLst>
                <a:path w="156" h="131">
                  <a:moveTo>
                    <a:pt x="0" y="28"/>
                  </a:moveTo>
                  <a:lnTo>
                    <a:pt x="156" y="0"/>
                  </a:lnTo>
                  <a:lnTo>
                    <a:pt x="81" y="131"/>
                  </a:lnTo>
                  <a:lnTo>
                    <a:pt x="0"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0" name="Freeform 553">
              <a:extLst>
                <a:ext uri="{FF2B5EF4-FFF2-40B4-BE49-F238E27FC236}">
                  <a16:creationId xmlns:a16="http://schemas.microsoft.com/office/drawing/2014/main" id="{8CB2C641-00DD-40A7-8659-1A4CDC5C470D}"/>
                </a:ext>
              </a:extLst>
            </p:cNvPr>
            <p:cNvSpPr>
              <a:spLocks/>
            </p:cNvSpPr>
            <p:nvPr/>
          </p:nvSpPr>
          <p:spPr bwMode="auto">
            <a:xfrm flipH="1">
              <a:off x="4193192" y="3117344"/>
              <a:ext cx="82897" cy="130837"/>
            </a:xfrm>
            <a:custGeom>
              <a:avLst/>
              <a:gdLst>
                <a:gd name="T0" fmla="*/ 75 w 83"/>
                <a:gd name="T1" fmla="*/ 0 h 131"/>
                <a:gd name="T2" fmla="*/ 0 w 83"/>
                <a:gd name="T3" fmla="*/ 131 h 131"/>
                <a:gd name="T4" fmla="*/ 83 w 83"/>
                <a:gd name="T5" fmla="*/ 122 h 131"/>
                <a:gd name="T6" fmla="*/ 75 w 83"/>
                <a:gd name="T7" fmla="*/ 0 h 131"/>
              </a:gdLst>
              <a:ahLst/>
              <a:cxnLst>
                <a:cxn ang="0">
                  <a:pos x="T0" y="T1"/>
                </a:cxn>
                <a:cxn ang="0">
                  <a:pos x="T2" y="T3"/>
                </a:cxn>
                <a:cxn ang="0">
                  <a:pos x="T4" y="T5"/>
                </a:cxn>
                <a:cxn ang="0">
                  <a:pos x="T6" y="T7"/>
                </a:cxn>
              </a:cxnLst>
              <a:rect l="0" t="0" r="r" b="b"/>
              <a:pathLst>
                <a:path w="83" h="131">
                  <a:moveTo>
                    <a:pt x="75" y="0"/>
                  </a:moveTo>
                  <a:lnTo>
                    <a:pt x="0" y="131"/>
                  </a:lnTo>
                  <a:lnTo>
                    <a:pt x="83" y="122"/>
                  </a:lnTo>
                  <a:lnTo>
                    <a:pt x="75" y="0"/>
                  </a:lnTo>
                  <a:close/>
                </a:path>
              </a:pathLst>
            </a:custGeom>
            <a:solidFill>
              <a:srgbClr val="826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1" name="Freeform 554">
              <a:extLst>
                <a:ext uri="{FF2B5EF4-FFF2-40B4-BE49-F238E27FC236}">
                  <a16:creationId xmlns:a16="http://schemas.microsoft.com/office/drawing/2014/main" id="{12508BFF-F388-4648-8D15-B15C14D39A3B}"/>
                </a:ext>
              </a:extLst>
            </p:cNvPr>
            <p:cNvSpPr>
              <a:spLocks/>
            </p:cNvSpPr>
            <p:nvPr/>
          </p:nvSpPr>
          <p:spPr bwMode="auto">
            <a:xfrm flipH="1">
              <a:off x="4193192" y="3117344"/>
              <a:ext cx="82897" cy="130837"/>
            </a:xfrm>
            <a:custGeom>
              <a:avLst/>
              <a:gdLst>
                <a:gd name="T0" fmla="*/ 75 w 83"/>
                <a:gd name="T1" fmla="*/ 0 h 131"/>
                <a:gd name="T2" fmla="*/ 0 w 83"/>
                <a:gd name="T3" fmla="*/ 131 h 131"/>
                <a:gd name="T4" fmla="*/ 83 w 83"/>
                <a:gd name="T5" fmla="*/ 122 h 131"/>
                <a:gd name="T6" fmla="*/ 75 w 83"/>
                <a:gd name="T7" fmla="*/ 0 h 131"/>
              </a:gdLst>
              <a:ahLst/>
              <a:cxnLst>
                <a:cxn ang="0">
                  <a:pos x="T0" y="T1"/>
                </a:cxn>
                <a:cxn ang="0">
                  <a:pos x="T2" y="T3"/>
                </a:cxn>
                <a:cxn ang="0">
                  <a:pos x="T4" y="T5"/>
                </a:cxn>
                <a:cxn ang="0">
                  <a:pos x="T6" y="T7"/>
                </a:cxn>
              </a:cxnLst>
              <a:rect l="0" t="0" r="r" b="b"/>
              <a:pathLst>
                <a:path w="83" h="131">
                  <a:moveTo>
                    <a:pt x="75" y="0"/>
                  </a:moveTo>
                  <a:lnTo>
                    <a:pt x="0" y="131"/>
                  </a:lnTo>
                  <a:lnTo>
                    <a:pt x="83" y="122"/>
                  </a:lnTo>
                  <a:lnTo>
                    <a:pt x="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2" name="Freeform 555">
              <a:extLst>
                <a:ext uri="{FF2B5EF4-FFF2-40B4-BE49-F238E27FC236}">
                  <a16:creationId xmlns:a16="http://schemas.microsoft.com/office/drawing/2014/main" id="{38293954-A34F-4773-B762-00E5840FF0E4}"/>
                </a:ext>
              </a:extLst>
            </p:cNvPr>
            <p:cNvSpPr>
              <a:spLocks/>
            </p:cNvSpPr>
            <p:nvPr/>
          </p:nvSpPr>
          <p:spPr bwMode="auto">
            <a:xfrm flipH="1">
              <a:off x="4193192" y="3239191"/>
              <a:ext cx="82897" cy="94882"/>
            </a:xfrm>
            <a:custGeom>
              <a:avLst/>
              <a:gdLst>
                <a:gd name="T0" fmla="*/ 83 w 83"/>
                <a:gd name="T1" fmla="*/ 0 h 95"/>
                <a:gd name="T2" fmla="*/ 0 w 83"/>
                <a:gd name="T3" fmla="*/ 9 h 95"/>
                <a:gd name="T4" fmla="*/ 21 w 83"/>
                <a:gd name="T5" fmla="*/ 95 h 95"/>
                <a:gd name="T6" fmla="*/ 83 w 83"/>
                <a:gd name="T7" fmla="*/ 0 h 95"/>
              </a:gdLst>
              <a:ahLst/>
              <a:cxnLst>
                <a:cxn ang="0">
                  <a:pos x="T0" y="T1"/>
                </a:cxn>
                <a:cxn ang="0">
                  <a:pos x="T2" y="T3"/>
                </a:cxn>
                <a:cxn ang="0">
                  <a:pos x="T4" y="T5"/>
                </a:cxn>
                <a:cxn ang="0">
                  <a:pos x="T6" y="T7"/>
                </a:cxn>
              </a:cxnLst>
              <a:rect l="0" t="0" r="r" b="b"/>
              <a:pathLst>
                <a:path w="83" h="95">
                  <a:moveTo>
                    <a:pt x="83" y="0"/>
                  </a:moveTo>
                  <a:lnTo>
                    <a:pt x="0" y="9"/>
                  </a:lnTo>
                  <a:lnTo>
                    <a:pt x="21" y="95"/>
                  </a:lnTo>
                  <a:lnTo>
                    <a:pt x="83" y="0"/>
                  </a:lnTo>
                  <a:close/>
                </a:path>
              </a:pathLst>
            </a:custGeom>
            <a:solidFill>
              <a:srgbClr val="9284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3" name="Freeform 556">
              <a:extLst>
                <a:ext uri="{FF2B5EF4-FFF2-40B4-BE49-F238E27FC236}">
                  <a16:creationId xmlns:a16="http://schemas.microsoft.com/office/drawing/2014/main" id="{E1904A6E-6882-4378-9EA9-4096B19292D0}"/>
                </a:ext>
              </a:extLst>
            </p:cNvPr>
            <p:cNvSpPr>
              <a:spLocks/>
            </p:cNvSpPr>
            <p:nvPr/>
          </p:nvSpPr>
          <p:spPr bwMode="auto">
            <a:xfrm flipH="1">
              <a:off x="4193192" y="3239191"/>
              <a:ext cx="82897" cy="94882"/>
            </a:xfrm>
            <a:custGeom>
              <a:avLst/>
              <a:gdLst>
                <a:gd name="T0" fmla="*/ 83 w 83"/>
                <a:gd name="T1" fmla="*/ 0 h 95"/>
                <a:gd name="T2" fmla="*/ 0 w 83"/>
                <a:gd name="T3" fmla="*/ 9 h 95"/>
                <a:gd name="T4" fmla="*/ 21 w 83"/>
                <a:gd name="T5" fmla="*/ 95 h 95"/>
                <a:gd name="T6" fmla="*/ 83 w 83"/>
                <a:gd name="T7" fmla="*/ 0 h 95"/>
              </a:gdLst>
              <a:ahLst/>
              <a:cxnLst>
                <a:cxn ang="0">
                  <a:pos x="T0" y="T1"/>
                </a:cxn>
                <a:cxn ang="0">
                  <a:pos x="T2" y="T3"/>
                </a:cxn>
                <a:cxn ang="0">
                  <a:pos x="T4" y="T5"/>
                </a:cxn>
                <a:cxn ang="0">
                  <a:pos x="T6" y="T7"/>
                </a:cxn>
              </a:cxnLst>
              <a:rect l="0" t="0" r="r" b="b"/>
              <a:pathLst>
                <a:path w="83" h="95">
                  <a:moveTo>
                    <a:pt x="83" y="0"/>
                  </a:moveTo>
                  <a:lnTo>
                    <a:pt x="0" y="9"/>
                  </a:lnTo>
                  <a:lnTo>
                    <a:pt x="21" y="95"/>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4" name="Freeform 557">
              <a:extLst>
                <a:ext uri="{FF2B5EF4-FFF2-40B4-BE49-F238E27FC236}">
                  <a16:creationId xmlns:a16="http://schemas.microsoft.com/office/drawing/2014/main" id="{01538CB3-BB9E-4F34-94D4-D8E6FE499B5C}"/>
                </a:ext>
              </a:extLst>
            </p:cNvPr>
            <p:cNvSpPr>
              <a:spLocks/>
            </p:cNvSpPr>
            <p:nvPr/>
          </p:nvSpPr>
          <p:spPr bwMode="auto">
            <a:xfrm flipH="1">
              <a:off x="4276088" y="3145309"/>
              <a:ext cx="256679" cy="102872"/>
            </a:xfrm>
            <a:custGeom>
              <a:avLst/>
              <a:gdLst>
                <a:gd name="T0" fmla="*/ 0 w 257"/>
                <a:gd name="T1" fmla="*/ 75 h 103"/>
                <a:gd name="T2" fmla="*/ 176 w 257"/>
                <a:gd name="T3" fmla="*/ 0 h 103"/>
                <a:gd name="T4" fmla="*/ 257 w 257"/>
                <a:gd name="T5" fmla="*/ 103 h 103"/>
                <a:gd name="T6" fmla="*/ 0 w 257"/>
                <a:gd name="T7" fmla="*/ 75 h 103"/>
              </a:gdLst>
              <a:ahLst/>
              <a:cxnLst>
                <a:cxn ang="0">
                  <a:pos x="T0" y="T1"/>
                </a:cxn>
                <a:cxn ang="0">
                  <a:pos x="T2" y="T3"/>
                </a:cxn>
                <a:cxn ang="0">
                  <a:pos x="T4" y="T5"/>
                </a:cxn>
                <a:cxn ang="0">
                  <a:pos x="T6" y="T7"/>
                </a:cxn>
              </a:cxnLst>
              <a:rect l="0" t="0" r="r" b="b"/>
              <a:pathLst>
                <a:path w="257" h="103">
                  <a:moveTo>
                    <a:pt x="0" y="75"/>
                  </a:moveTo>
                  <a:lnTo>
                    <a:pt x="176" y="0"/>
                  </a:lnTo>
                  <a:lnTo>
                    <a:pt x="257" y="103"/>
                  </a:lnTo>
                  <a:lnTo>
                    <a:pt x="0" y="75"/>
                  </a:lnTo>
                  <a:close/>
                </a:path>
              </a:pathLst>
            </a:custGeom>
            <a:solidFill>
              <a:srgbClr val="BEB1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5" name="Freeform 558">
              <a:extLst>
                <a:ext uri="{FF2B5EF4-FFF2-40B4-BE49-F238E27FC236}">
                  <a16:creationId xmlns:a16="http://schemas.microsoft.com/office/drawing/2014/main" id="{BD9B1462-EDD5-4350-88D2-03C9E0AA8FF9}"/>
                </a:ext>
              </a:extLst>
            </p:cNvPr>
            <p:cNvSpPr>
              <a:spLocks/>
            </p:cNvSpPr>
            <p:nvPr/>
          </p:nvSpPr>
          <p:spPr bwMode="auto">
            <a:xfrm flipH="1">
              <a:off x="4276088" y="3220215"/>
              <a:ext cx="256679" cy="108864"/>
            </a:xfrm>
            <a:custGeom>
              <a:avLst/>
              <a:gdLst>
                <a:gd name="T0" fmla="*/ 0 w 257"/>
                <a:gd name="T1" fmla="*/ 0 h 109"/>
                <a:gd name="T2" fmla="*/ 67 w 257"/>
                <a:gd name="T3" fmla="*/ 109 h 109"/>
                <a:gd name="T4" fmla="*/ 257 w 257"/>
                <a:gd name="T5" fmla="*/ 28 h 109"/>
                <a:gd name="T6" fmla="*/ 0 w 257"/>
                <a:gd name="T7" fmla="*/ 0 h 109"/>
              </a:gdLst>
              <a:ahLst/>
              <a:cxnLst>
                <a:cxn ang="0">
                  <a:pos x="T0" y="T1"/>
                </a:cxn>
                <a:cxn ang="0">
                  <a:pos x="T2" y="T3"/>
                </a:cxn>
                <a:cxn ang="0">
                  <a:pos x="T4" y="T5"/>
                </a:cxn>
                <a:cxn ang="0">
                  <a:pos x="T6" y="T7"/>
                </a:cxn>
              </a:cxnLst>
              <a:rect l="0" t="0" r="r" b="b"/>
              <a:pathLst>
                <a:path w="257" h="109">
                  <a:moveTo>
                    <a:pt x="0" y="0"/>
                  </a:moveTo>
                  <a:lnTo>
                    <a:pt x="67" y="109"/>
                  </a:lnTo>
                  <a:lnTo>
                    <a:pt x="257" y="28"/>
                  </a:lnTo>
                  <a:lnTo>
                    <a:pt x="0" y="0"/>
                  </a:lnTo>
                  <a:close/>
                </a:path>
              </a:pathLst>
            </a:custGeom>
            <a:solidFill>
              <a:srgbClr val="A19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6" name="Freeform 559">
              <a:extLst>
                <a:ext uri="{FF2B5EF4-FFF2-40B4-BE49-F238E27FC236}">
                  <a16:creationId xmlns:a16="http://schemas.microsoft.com/office/drawing/2014/main" id="{64E294D3-9B0C-4743-A584-E1697CA3D880}"/>
                </a:ext>
              </a:extLst>
            </p:cNvPr>
            <p:cNvSpPr>
              <a:spLocks/>
            </p:cNvSpPr>
            <p:nvPr/>
          </p:nvSpPr>
          <p:spPr bwMode="auto">
            <a:xfrm flipH="1">
              <a:off x="4255115" y="3248180"/>
              <a:ext cx="101873" cy="110862"/>
            </a:xfrm>
            <a:custGeom>
              <a:avLst/>
              <a:gdLst>
                <a:gd name="T0" fmla="*/ 0 w 102"/>
                <a:gd name="T1" fmla="*/ 111 h 111"/>
                <a:gd name="T2" fmla="*/ 81 w 102"/>
                <a:gd name="T3" fmla="*/ 0 h 111"/>
                <a:gd name="T4" fmla="*/ 102 w 102"/>
                <a:gd name="T5" fmla="*/ 86 h 111"/>
                <a:gd name="T6" fmla="*/ 0 w 102"/>
                <a:gd name="T7" fmla="*/ 111 h 111"/>
              </a:gdLst>
              <a:ahLst/>
              <a:cxnLst>
                <a:cxn ang="0">
                  <a:pos x="T0" y="T1"/>
                </a:cxn>
                <a:cxn ang="0">
                  <a:pos x="T2" y="T3"/>
                </a:cxn>
                <a:cxn ang="0">
                  <a:pos x="T4" y="T5"/>
                </a:cxn>
                <a:cxn ang="0">
                  <a:pos x="T6" y="T7"/>
                </a:cxn>
              </a:cxnLst>
              <a:rect l="0" t="0" r="r" b="b"/>
              <a:pathLst>
                <a:path w="102" h="111">
                  <a:moveTo>
                    <a:pt x="0" y="111"/>
                  </a:moveTo>
                  <a:lnTo>
                    <a:pt x="81" y="0"/>
                  </a:lnTo>
                  <a:lnTo>
                    <a:pt x="102" y="86"/>
                  </a:lnTo>
                  <a:lnTo>
                    <a:pt x="0" y="111"/>
                  </a:lnTo>
                  <a:close/>
                </a:path>
              </a:pathLst>
            </a:custGeom>
            <a:solidFill>
              <a:srgbClr val="826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7" name="Freeform 560">
              <a:extLst>
                <a:ext uri="{FF2B5EF4-FFF2-40B4-BE49-F238E27FC236}">
                  <a16:creationId xmlns:a16="http://schemas.microsoft.com/office/drawing/2014/main" id="{E469E136-B04E-4078-85F0-788573CC1553}"/>
                </a:ext>
              </a:extLst>
            </p:cNvPr>
            <p:cNvSpPr>
              <a:spLocks/>
            </p:cNvSpPr>
            <p:nvPr/>
          </p:nvSpPr>
          <p:spPr bwMode="auto">
            <a:xfrm flipH="1">
              <a:off x="4276088" y="3248180"/>
              <a:ext cx="189763" cy="110862"/>
            </a:xfrm>
            <a:custGeom>
              <a:avLst/>
              <a:gdLst>
                <a:gd name="T0" fmla="*/ 0 w 190"/>
                <a:gd name="T1" fmla="*/ 81 h 111"/>
                <a:gd name="T2" fmla="*/ 109 w 190"/>
                <a:gd name="T3" fmla="*/ 111 h 111"/>
                <a:gd name="T4" fmla="*/ 190 w 190"/>
                <a:gd name="T5" fmla="*/ 0 h 111"/>
                <a:gd name="T6" fmla="*/ 12 w 190"/>
                <a:gd name="T7" fmla="*/ 75 h 111"/>
                <a:gd name="T8" fmla="*/ 0 w 190"/>
                <a:gd name="T9" fmla="*/ 81 h 111"/>
              </a:gdLst>
              <a:ahLst/>
              <a:cxnLst>
                <a:cxn ang="0">
                  <a:pos x="T0" y="T1"/>
                </a:cxn>
                <a:cxn ang="0">
                  <a:pos x="T2" y="T3"/>
                </a:cxn>
                <a:cxn ang="0">
                  <a:pos x="T4" y="T5"/>
                </a:cxn>
                <a:cxn ang="0">
                  <a:pos x="T6" y="T7"/>
                </a:cxn>
                <a:cxn ang="0">
                  <a:pos x="T8" y="T9"/>
                </a:cxn>
              </a:cxnLst>
              <a:rect l="0" t="0" r="r" b="b"/>
              <a:pathLst>
                <a:path w="190" h="111">
                  <a:moveTo>
                    <a:pt x="0" y="81"/>
                  </a:moveTo>
                  <a:lnTo>
                    <a:pt x="109" y="111"/>
                  </a:lnTo>
                  <a:lnTo>
                    <a:pt x="190" y="0"/>
                  </a:lnTo>
                  <a:lnTo>
                    <a:pt x="12" y="75"/>
                  </a:lnTo>
                  <a:lnTo>
                    <a:pt x="0" y="81"/>
                  </a:lnTo>
                  <a:close/>
                </a:path>
              </a:pathLst>
            </a:custGeom>
            <a:solidFill>
              <a:srgbClr val="826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8" name="Freeform 561">
              <a:extLst>
                <a:ext uri="{FF2B5EF4-FFF2-40B4-BE49-F238E27FC236}">
                  <a16:creationId xmlns:a16="http://schemas.microsoft.com/office/drawing/2014/main" id="{0AD83E4C-65AB-49B7-950C-D443A2E793EB}"/>
                </a:ext>
              </a:extLst>
            </p:cNvPr>
            <p:cNvSpPr>
              <a:spLocks/>
            </p:cNvSpPr>
            <p:nvPr/>
          </p:nvSpPr>
          <p:spPr bwMode="auto">
            <a:xfrm flipH="1">
              <a:off x="4276088" y="3248180"/>
              <a:ext cx="189763" cy="110862"/>
            </a:xfrm>
            <a:custGeom>
              <a:avLst/>
              <a:gdLst>
                <a:gd name="T0" fmla="*/ 0 w 190"/>
                <a:gd name="T1" fmla="*/ 81 h 111"/>
                <a:gd name="T2" fmla="*/ 109 w 190"/>
                <a:gd name="T3" fmla="*/ 111 h 111"/>
                <a:gd name="T4" fmla="*/ 190 w 190"/>
                <a:gd name="T5" fmla="*/ 0 h 111"/>
                <a:gd name="T6" fmla="*/ 12 w 190"/>
                <a:gd name="T7" fmla="*/ 75 h 111"/>
              </a:gdLst>
              <a:ahLst/>
              <a:cxnLst>
                <a:cxn ang="0">
                  <a:pos x="T0" y="T1"/>
                </a:cxn>
                <a:cxn ang="0">
                  <a:pos x="T2" y="T3"/>
                </a:cxn>
                <a:cxn ang="0">
                  <a:pos x="T4" y="T5"/>
                </a:cxn>
                <a:cxn ang="0">
                  <a:pos x="T6" y="T7"/>
                </a:cxn>
              </a:cxnLst>
              <a:rect l="0" t="0" r="r" b="b"/>
              <a:pathLst>
                <a:path w="190" h="111">
                  <a:moveTo>
                    <a:pt x="0" y="81"/>
                  </a:moveTo>
                  <a:lnTo>
                    <a:pt x="109" y="111"/>
                  </a:lnTo>
                  <a:lnTo>
                    <a:pt x="190" y="0"/>
                  </a:lnTo>
                  <a:lnTo>
                    <a:pt x="12" y="7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9" name="Freeform 562">
              <a:extLst>
                <a:ext uri="{FF2B5EF4-FFF2-40B4-BE49-F238E27FC236}">
                  <a16:creationId xmlns:a16="http://schemas.microsoft.com/office/drawing/2014/main" id="{3A933CFC-DAFE-485F-8DA9-BE0727D6106D}"/>
                </a:ext>
              </a:extLst>
            </p:cNvPr>
            <p:cNvSpPr>
              <a:spLocks/>
            </p:cNvSpPr>
            <p:nvPr/>
          </p:nvSpPr>
          <p:spPr bwMode="auto">
            <a:xfrm flipH="1">
              <a:off x="3483080" y="2964534"/>
              <a:ext cx="162797" cy="161798"/>
            </a:xfrm>
            <a:custGeom>
              <a:avLst/>
              <a:gdLst>
                <a:gd name="T0" fmla="*/ 31 w 163"/>
                <a:gd name="T1" fmla="*/ 147 h 162"/>
                <a:gd name="T2" fmla="*/ 0 w 163"/>
                <a:gd name="T3" fmla="*/ 95 h 162"/>
                <a:gd name="T4" fmla="*/ 15 w 163"/>
                <a:gd name="T5" fmla="*/ 33 h 162"/>
                <a:gd name="T6" fmla="*/ 60 w 163"/>
                <a:gd name="T7" fmla="*/ 0 h 162"/>
                <a:gd name="T8" fmla="*/ 118 w 163"/>
                <a:gd name="T9" fmla="*/ 9 h 162"/>
                <a:gd name="T10" fmla="*/ 159 w 163"/>
                <a:gd name="T11" fmla="*/ 45 h 162"/>
                <a:gd name="T12" fmla="*/ 163 w 163"/>
                <a:gd name="T13" fmla="*/ 103 h 162"/>
                <a:gd name="T14" fmla="*/ 133 w 163"/>
                <a:gd name="T15" fmla="*/ 149 h 162"/>
                <a:gd name="T16" fmla="*/ 84 w 163"/>
                <a:gd name="T17" fmla="*/ 162 h 162"/>
                <a:gd name="T18" fmla="*/ 31 w 163"/>
                <a:gd name="T19" fmla="*/ 147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162">
                  <a:moveTo>
                    <a:pt x="31" y="147"/>
                  </a:moveTo>
                  <a:lnTo>
                    <a:pt x="0" y="95"/>
                  </a:lnTo>
                  <a:lnTo>
                    <a:pt x="15" y="33"/>
                  </a:lnTo>
                  <a:lnTo>
                    <a:pt x="60" y="0"/>
                  </a:lnTo>
                  <a:lnTo>
                    <a:pt x="118" y="9"/>
                  </a:lnTo>
                  <a:lnTo>
                    <a:pt x="159" y="45"/>
                  </a:lnTo>
                  <a:lnTo>
                    <a:pt x="163" y="103"/>
                  </a:lnTo>
                  <a:lnTo>
                    <a:pt x="133" y="149"/>
                  </a:lnTo>
                  <a:lnTo>
                    <a:pt x="84" y="162"/>
                  </a:lnTo>
                  <a:lnTo>
                    <a:pt x="31" y="147"/>
                  </a:lnTo>
                  <a:close/>
                </a:path>
              </a:pathLst>
            </a:custGeom>
            <a:solidFill>
              <a:srgbClr val="8F86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0" name="Freeform 563">
              <a:extLst>
                <a:ext uri="{FF2B5EF4-FFF2-40B4-BE49-F238E27FC236}">
                  <a16:creationId xmlns:a16="http://schemas.microsoft.com/office/drawing/2014/main" id="{8507B074-38E1-431D-85C0-B7ADCE406AEF}"/>
                </a:ext>
              </a:extLst>
            </p:cNvPr>
            <p:cNvSpPr>
              <a:spLocks/>
            </p:cNvSpPr>
            <p:nvPr/>
          </p:nvSpPr>
          <p:spPr bwMode="auto">
            <a:xfrm flipH="1">
              <a:off x="3483080" y="2964534"/>
              <a:ext cx="162797" cy="161798"/>
            </a:xfrm>
            <a:custGeom>
              <a:avLst/>
              <a:gdLst>
                <a:gd name="T0" fmla="*/ 31 w 163"/>
                <a:gd name="T1" fmla="*/ 147 h 162"/>
                <a:gd name="T2" fmla="*/ 0 w 163"/>
                <a:gd name="T3" fmla="*/ 95 h 162"/>
                <a:gd name="T4" fmla="*/ 15 w 163"/>
                <a:gd name="T5" fmla="*/ 33 h 162"/>
                <a:gd name="T6" fmla="*/ 60 w 163"/>
                <a:gd name="T7" fmla="*/ 0 h 162"/>
                <a:gd name="T8" fmla="*/ 118 w 163"/>
                <a:gd name="T9" fmla="*/ 9 h 162"/>
                <a:gd name="T10" fmla="*/ 159 w 163"/>
                <a:gd name="T11" fmla="*/ 45 h 162"/>
                <a:gd name="T12" fmla="*/ 163 w 163"/>
                <a:gd name="T13" fmla="*/ 103 h 162"/>
                <a:gd name="T14" fmla="*/ 133 w 163"/>
                <a:gd name="T15" fmla="*/ 149 h 162"/>
                <a:gd name="T16" fmla="*/ 84 w 163"/>
                <a:gd name="T17" fmla="*/ 162 h 162"/>
                <a:gd name="T18" fmla="*/ 31 w 163"/>
                <a:gd name="T19" fmla="*/ 147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162">
                  <a:moveTo>
                    <a:pt x="31" y="147"/>
                  </a:moveTo>
                  <a:lnTo>
                    <a:pt x="0" y="95"/>
                  </a:lnTo>
                  <a:lnTo>
                    <a:pt x="15" y="33"/>
                  </a:lnTo>
                  <a:lnTo>
                    <a:pt x="60" y="0"/>
                  </a:lnTo>
                  <a:lnTo>
                    <a:pt x="118" y="9"/>
                  </a:lnTo>
                  <a:lnTo>
                    <a:pt x="159" y="45"/>
                  </a:lnTo>
                  <a:lnTo>
                    <a:pt x="163" y="103"/>
                  </a:lnTo>
                  <a:lnTo>
                    <a:pt x="133" y="149"/>
                  </a:lnTo>
                  <a:lnTo>
                    <a:pt x="84" y="162"/>
                  </a:lnTo>
                  <a:lnTo>
                    <a:pt x="31" y="14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1" name="Freeform 564">
              <a:extLst>
                <a:ext uri="{FF2B5EF4-FFF2-40B4-BE49-F238E27FC236}">
                  <a16:creationId xmlns:a16="http://schemas.microsoft.com/office/drawing/2014/main" id="{DD5BCEB1-0894-4A16-8B2E-552E323F3974}"/>
                </a:ext>
              </a:extLst>
            </p:cNvPr>
            <p:cNvSpPr>
              <a:spLocks/>
            </p:cNvSpPr>
            <p:nvPr/>
          </p:nvSpPr>
          <p:spPr bwMode="auto">
            <a:xfrm flipH="1">
              <a:off x="3561981" y="2964534"/>
              <a:ext cx="68914" cy="57928"/>
            </a:xfrm>
            <a:custGeom>
              <a:avLst/>
              <a:gdLst>
                <a:gd name="T0" fmla="*/ 0 w 69"/>
                <a:gd name="T1" fmla="*/ 33 h 58"/>
                <a:gd name="T2" fmla="*/ 45 w 69"/>
                <a:gd name="T3" fmla="*/ 0 h 58"/>
                <a:gd name="T4" fmla="*/ 69 w 69"/>
                <a:gd name="T5" fmla="*/ 58 h 58"/>
                <a:gd name="T6" fmla="*/ 0 w 69"/>
                <a:gd name="T7" fmla="*/ 33 h 58"/>
              </a:gdLst>
              <a:ahLst/>
              <a:cxnLst>
                <a:cxn ang="0">
                  <a:pos x="T0" y="T1"/>
                </a:cxn>
                <a:cxn ang="0">
                  <a:pos x="T2" y="T3"/>
                </a:cxn>
                <a:cxn ang="0">
                  <a:pos x="T4" y="T5"/>
                </a:cxn>
                <a:cxn ang="0">
                  <a:pos x="T6" y="T7"/>
                </a:cxn>
              </a:cxnLst>
              <a:rect l="0" t="0" r="r" b="b"/>
              <a:pathLst>
                <a:path w="69" h="58">
                  <a:moveTo>
                    <a:pt x="0" y="33"/>
                  </a:moveTo>
                  <a:lnTo>
                    <a:pt x="45" y="0"/>
                  </a:lnTo>
                  <a:lnTo>
                    <a:pt x="69" y="58"/>
                  </a:lnTo>
                  <a:lnTo>
                    <a:pt x="0" y="33"/>
                  </a:lnTo>
                  <a:close/>
                </a:path>
              </a:pathLst>
            </a:custGeom>
            <a:solidFill>
              <a:srgbClr val="C6B5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2" name="Freeform 565">
              <a:extLst>
                <a:ext uri="{FF2B5EF4-FFF2-40B4-BE49-F238E27FC236}">
                  <a16:creationId xmlns:a16="http://schemas.microsoft.com/office/drawing/2014/main" id="{F70FCBCA-7871-4F69-8FDD-55DC7F8664EC}"/>
                </a:ext>
              </a:extLst>
            </p:cNvPr>
            <p:cNvSpPr>
              <a:spLocks/>
            </p:cNvSpPr>
            <p:nvPr/>
          </p:nvSpPr>
          <p:spPr bwMode="auto">
            <a:xfrm flipH="1">
              <a:off x="3561982" y="2997494"/>
              <a:ext cx="83895" cy="61923"/>
            </a:xfrm>
            <a:custGeom>
              <a:avLst/>
              <a:gdLst>
                <a:gd name="T0" fmla="*/ 15 w 84"/>
                <a:gd name="T1" fmla="*/ 0 h 62"/>
                <a:gd name="T2" fmla="*/ 0 w 84"/>
                <a:gd name="T3" fmla="*/ 62 h 62"/>
                <a:gd name="T4" fmla="*/ 84 w 84"/>
                <a:gd name="T5" fmla="*/ 25 h 62"/>
                <a:gd name="T6" fmla="*/ 15 w 84"/>
                <a:gd name="T7" fmla="*/ 0 h 62"/>
              </a:gdLst>
              <a:ahLst/>
              <a:cxnLst>
                <a:cxn ang="0">
                  <a:pos x="T0" y="T1"/>
                </a:cxn>
                <a:cxn ang="0">
                  <a:pos x="T2" y="T3"/>
                </a:cxn>
                <a:cxn ang="0">
                  <a:pos x="T4" y="T5"/>
                </a:cxn>
                <a:cxn ang="0">
                  <a:pos x="T6" y="T7"/>
                </a:cxn>
              </a:cxnLst>
              <a:rect l="0" t="0" r="r" b="b"/>
              <a:pathLst>
                <a:path w="84" h="62">
                  <a:moveTo>
                    <a:pt x="15" y="0"/>
                  </a:moveTo>
                  <a:lnTo>
                    <a:pt x="0" y="62"/>
                  </a:lnTo>
                  <a:lnTo>
                    <a:pt x="84" y="25"/>
                  </a:lnTo>
                  <a:lnTo>
                    <a:pt x="15" y="0"/>
                  </a:lnTo>
                  <a:close/>
                </a:path>
              </a:pathLst>
            </a:custGeom>
            <a:solidFill>
              <a:srgbClr val="B3A4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3" name="Freeform 566">
              <a:extLst>
                <a:ext uri="{FF2B5EF4-FFF2-40B4-BE49-F238E27FC236}">
                  <a16:creationId xmlns:a16="http://schemas.microsoft.com/office/drawing/2014/main" id="{39984E1E-53DF-459F-90E3-E55D13CB6C7E}"/>
                </a:ext>
              </a:extLst>
            </p:cNvPr>
            <p:cNvSpPr>
              <a:spLocks/>
            </p:cNvSpPr>
            <p:nvPr/>
          </p:nvSpPr>
          <p:spPr bwMode="auto">
            <a:xfrm flipH="1">
              <a:off x="3528024" y="2964534"/>
              <a:ext cx="57928" cy="57928"/>
            </a:xfrm>
            <a:custGeom>
              <a:avLst/>
              <a:gdLst>
                <a:gd name="T0" fmla="*/ 24 w 58"/>
                <a:gd name="T1" fmla="*/ 58 h 58"/>
                <a:gd name="T2" fmla="*/ 0 w 58"/>
                <a:gd name="T3" fmla="*/ 0 h 58"/>
                <a:gd name="T4" fmla="*/ 58 w 58"/>
                <a:gd name="T5" fmla="*/ 9 h 58"/>
                <a:gd name="T6" fmla="*/ 24 w 58"/>
                <a:gd name="T7" fmla="*/ 58 h 58"/>
              </a:gdLst>
              <a:ahLst/>
              <a:cxnLst>
                <a:cxn ang="0">
                  <a:pos x="T0" y="T1"/>
                </a:cxn>
                <a:cxn ang="0">
                  <a:pos x="T2" y="T3"/>
                </a:cxn>
                <a:cxn ang="0">
                  <a:pos x="T4" y="T5"/>
                </a:cxn>
                <a:cxn ang="0">
                  <a:pos x="T6" y="T7"/>
                </a:cxn>
              </a:cxnLst>
              <a:rect l="0" t="0" r="r" b="b"/>
              <a:pathLst>
                <a:path w="58" h="58">
                  <a:moveTo>
                    <a:pt x="24" y="58"/>
                  </a:moveTo>
                  <a:lnTo>
                    <a:pt x="0" y="0"/>
                  </a:lnTo>
                  <a:lnTo>
                    <a:pt x="58" y="9"/>
                  </a:lnTo>
                  <a:lnTo>
                    <a:pt x="24" y="58"/>
                  </a:lnTo>
                  <a:close/>
                </a:path>
              </a:pathLst>
            </a:custGeom>
            <a:solidFill>
              <a:srgbClr val="B3A4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4" name="Freeform 567">
              <a:extLst>
                <a:ext uri="{FF2B5EF4-FFF2-40B4-BE49-F238E27FC236}">
                  <a16:creationId xmlns:a16="http://schemas.microsoft.com/office/drawing/2014/main" id="{90DFB572-A52D-4583-905C-6C3B18B47649}"/>
                </a:ext>
              </a:extLst>
            </p:cNvPr>
            <p:cNvSpPr>
              <a:spLocks/>
            </p:cNvSpPr>
            <p:nvPr/>
          </p:nvSpPr>
          <p:spPr bwMode="auto">
            <a:xfrm flipH="1">
              <a:off x="3487075" y="3009479"/>
              <a:ext cx="74907" cy="62922"/>
            </a:xfrm>
            <a:custGeom>
              <a:avLst/>
              <a:gdLst>
                <a:gd name="T0" fmla="*/ 0 w 75"/>
                <a:gd name="T1" fmla="*/ 13 h 63"/>
                <a:gd name="T2" fmla="*/ 75 w 75"/>
                <a:gd name="T3" fmla="*/ 0 h 63"/>
                <a:gd name="T4" fmla="*/ 39 w 75"/>
                <a:gd name="T5" fmla="*/ 63 h 63"/>
                <a:gd name="T6" fmla="*/ 0 w 75"/>
                <a:gd name="T7" fmla="*/ 13 h 63"/>
              </a:gdLst>
              <a:ahLst/>
              <a:cxnLst>
                <a:cxn ang="0">
                  <a:pos x="T0" y="T1"/>
                </a:cxn>
                <a:cxn ang="0">
                  <a:pos x="T2" y="T3"/>
                </a:cxn>
                <a:cxn ang="0">
                  <a:pos x="T4" y="T5"/>
                </a:cxn>
                <a:cxn ang="0">
                  <a:pos x="T6" y="T7"/>
                </a:cxn>
              </a:cxnLst>
              <a:rect l="0" t="0" r="r" b="b"/>
              <a:pathLst>
                <a:path w="75" h="63">
                  <a:moveTo>
                    <a:pt x="0" y="13"/>
                  </a:moveTo>
                  <a:lnTo>
                    <a:pt x="75" y="0"/>
                  </a:lnTo>
                  <a:lnTo>
                    <a:pt x="39" y="63"/>
                  </a:lnTo>
                  <a:lnTo>
                    <a:pt x="0" y="13"/>
                  </a:lnTo>
                  <a:close/>
                </a:path>
              </a:pathLst>
            </a:custGeom>
            <a:solidFill>
              <a:srgbClr val="7D75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5" name="Freeform 568">
              <a:extLst>
                <a:ext uri="{FF2B5EF4-FFF2-40B4-BE49-F238E27FC236}">
                  <a16:creationId xmlns:a16="http://schemas.microsoft.com/office/drawing/2014/main" id="{88F13922-CA21-424C-A1E8-DD40956E7DEF}"/>
                </a:ext>
              </a:extLst>
            </p:cNvPr>
            <p:cNvSpPr>
              <a:spLocks/>
            </p:cNvSpPr>
            <p:nvPr/>
          </p:nvSpPr>
          <p:spPr bwMode="auto">
            <a:xfrm flipH="1">
              <a:off x="3487075" y="3009479"/>
              <a:ext cx="74907" cy="62922"/>
            </a:xfrm>
            <a:custGeom>
              <a:avLst/>
              <a:gdLst>
                <a:gd name="T0" fmla="*/ 0 w 75"/>
                <a:gd name="T1" fmla="*/ 13 h 63"/>
                <a:gd name="T2" fmla="*/ 75 w 75"/>
                <a:gd name="T3" fmla="*/ 0 h 63"/>
                <a:gd name="T4" fmla="*/ 39 w 75"/>
                <a:gd name="T5" fmla="*/ 63 h 63"/>
                <a:gd name="T6" fmla="*/ 0 w 75"/>
                <a:gd name="T7" fmla="*/ 13 h 63"/>
              </a:gdLst>
              <a:ahLst/>
              <a:cxnLst>
                <a:cxn ang="0">
                  <a:pos x="T0" y="T1"/>
                </a:cxn>
                <a:cxn ang="0">
                  <a:pos x="T2" y="T3"/>
                </a:cxn>
                <a:cxn ang="0">
                  <a:pos x="T4" y="T5"/>
                </a:cxn>
                <a:cxn ang="0">
                  <a:pos x="T6" y="T7"/>
                </a:cxn>
              </a:cxnLst>
              <a:rect l="0" t="0" r="r" b="b"/>
              <a:pathLst>
                <a:path w="75" h="63">
                  <a:moveTo>
                    <a:pt x="0" y="13"/>
                  </a:moveTo>
                  <a:lnTo>
                    <a:pt x="75" y="0"/>
                  </a:lnTo>
                  <a:lnTo>
                    <a:pt x="39" y="63"/>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6" name="Freeform 569">
              <a:extLst>
                <a:ext uri="{FF2B5EF4-FFF2-40B4-BE49-F238E27FC236}">
                  <a16:creationId xmlns:a16="http://schemas.microsoft.com/office/drawing/2014/main" id="{144F1BE4-74CA-4D2E-89FF-E25C1078669A}"/>
                </a:ext>
              </a:extLst>
            </p:cNvPr>
            <p:cNvSpPr>
              <a:spLocks/>
            </p:cNvSpPr>
            <p:nvPr/>
          </p:nvSpPr>
          <p:spPr bwMode="auto">
            <a:xfrm flipH="1">
              <a:off x="3483080" y="3009479"/>
              <a:ext cx="39950" cy="62922"/>
            </a:xfrm>
            <a:custGeom>
              <a:avLst/>
              <a:gdLst>
                <a:gd name="T0" fmla="*/ 36 w 40"/>
                <a:gd name="T1" fmla="*/ 0 h 63"/>
                <a:gd name="T2" fmla="*/ 0 w 40"/>
                <a:gd name="T3" fmla="*/ 63 h 63"/>
                <a:gd name="T4" fmla="*/ 40 w 40"/>
                <a:gd name="T5" fmla="*/ 58 h 63"/>
                <a:gd name="T6" fmla="*/ 36 w 40"/>
                <a:gd name="T7" fmla="*/ 0 h 63"/>
              </a:gdLst>
              <a:ahLst/>
              <a:cxnLst>
                <a:cxn ang="0">
                  <a:pos x="T0" y="T1"/>
                </a:cxn>
                <a:cxn ang="0">
                  <a:pos x="T2" y="T3"/>
                </a:cxn>
                <a:cxn ang="0">
                  <a:pos x="T4" y="T5"/>
                </a:cxn>
                <a:cxn ang="0">
                  <a:pos x="T6" y="T7"/>
                </a:cxn>
              </a:cxnLst>
              <a:rect l="0" t="0" r="r" b="b"/>
              <a:pathLst>
                <a:path w="40" h="63">
                  <a:moveTo>
                    <a:pt x="36" y="0"/>
                  </a:moveTo>
                  <a:lnTo>
                    <a:pt x="0" y="63"/>
                  </a:lnTo>
                  <a:lnTo>
                    <a:pt x="40" y="58"/>
                  </a:lnTo>
                  <a:lnTo>
                    <a:pt x="36" y="0"/>
                  </a:lnTo>
                  <a:close/>
                </a:path>
              </a:pathLst>
            </a:custGeom>
            <a:solidFill>
              <a:srgbClr val="5C4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7" name="Freeform 570">
              <a:extLst>
                <a:ext uri="{FF2B5EF4-FFF2-40B4-BE49-F238E27FC236}">
                  <a16:creationId xmlns:a16="http://schemas.microsoft.com/office/drawing/2014/main" id="{42704A75-FE1C-4D64-B5A1-174BB4CC5FD7}"/>
                </a:ext>
              </a:extLst>
            </p:cNvPr>
            <p:cNvSpPr>
              <a:spLocks/>
            </p:cNvSpPr>
            <p:nvPr/>
          </p:nvSpPr>
          <p:spPr bwMode="auto">
            <a:xfrm flipH="1">
              <a:off x="3483080" y="3009479"/>
              <a:ext cx="39950" cy="62922"/>
            </a:xfrm>
            <a:custGeom>
              <a:avLst/>
              <a:gdLst>
                <a:gd name="T0" fmla="*/ 36 w 40"/>
                <a:gd name="T1" fmla="*/ 0 h 63"/>
                <a:gd name="T2" fmla="*/ 0 w 40"/>
                <a:gd name="T3" fmla="*/ 63 h 63"/>
                <a:gd name="T4" fmla="*/ 40 w 40"/>
                <a:gd name="T5" fmla="*/ 58 h 63"/>
                <a:gd name="T6" fmla="*/ 36 w 40"/>
                <a:gd name="T7" fmla="*/ 0 h 63"/>
              </a:gdLst>
              <a:ahLst/>
              <a:cxnLst>
                <a:cxn ang="0">
                  <a:pos x="T0" y="T1"/>
                </a:cxn>
                <a:cxn ang="0">
                  <a:pos x="T2" y="T3"/>
                </a:cxn>
                <a:cxn ang="0">
                  <a:pos x="T4" y="T5"/>
                </a:cxn>
                <a:cxn ang="0">
                  <a:pos x="T6" y="T7"/>
                </a:cxn>
              </a:cxnLst>
              <a:rect l="0" t="0" r="r" b="b"/>
              <a:pathLst>
                <a:path w="40" h="63">
                  <a:moveTo>
                    <a:pt x="36" y="0"/>
                  </a:moveTo>
                  <a:lnTo>
                    <a:pt x="0" y="63"/>
                  </a:lnTo>
                  <a:lnTo>
                    <a:pt x="40" y="5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8" name="Freeform 571">
              <a:extLst>
                <a:ext uri="{FF2B5EF4-FFF2-40B4-BE49-F238E27FC236}">
                  <a16:creationId xmlns:a16="http://schemas.microsoft.com/office/drawing/2014/main" id="{AFD188A2-AD80-4448-8E20-8A18F582F3CE}"/>
                </a:ext>
              </a:extLst>
            </p:cNvPr>
            <p:cNvSpPr>
              <a:spLocks/>
            </p:cNvSpPr>
            <p:nvPr/>
          </p:nvSpPr>
          <p:spPr bwMode="auto">
            <a:xfrm flipH="1">
              <a:off x="3483080" y="3067406"/>
              <a:ext cx="39950" cy="45943"/>
            </a:xfrm>
            <a:custGeom>
              <a:avLst/>
              <a:gdLst>
                <a:gd name="T0" fmla="*/ 40 w 40"/>
                <a:gd name="T1" fmla="*/ 0 h 46"/>
                <a:gd name="T2" fmla="*/ 0 w 40"/>
                <a:gd name="T3" fmla="*/ 5 h 46"/>
                <a:gd name="T4" fmla="*/ 10 w 40"/>
                <a:gd name="T5" fmla="*/ 46 h 46"/>
                <a:gd name="T6" fmla="*/ 40 w 40"/>
                <a:gd name="T7" fmla="*/ 0 h 46"/>
              </a:gdLst>
              <a:ahLst/>
              <a:cxnLst>
                <a:cxn ang="0">
                  <a:pos x="T0" y="T1"/>
                </a:cxn>
                <a:cxn ang="0">
                  <a:pos x="T2" y="T3"/>
                </a:cxn>
                <a:cxn ang="0">
                  <a:pos x="T4" y="T5"/>
                </a:cxn>
                <a:cxn ang="0">
                  <a:pos x="T6" y="T7"/>
                </a:cxn>
              </a:cxnLst>
              <a:rect l="0" t="0" r="r" b="b"/>
              <a:pathLst>
                <a:path w="40" h="46">
                  <a:moveTo>
                    <a:pt x="40" y="0"/>
                  </a:moveTo>
                  <a:lnTo>
                    <a:pt x="0" y="5"/>
                  </a:lnTo>
                  <a:lnTo>
                    <a:pt x="10" y="46"/>
                  </a:lnTo>
                  <a:lnTo>
                    <a:pt x="40" y="0"/>
                  </a:lnTo>
                  <a:close/>
                </a:path>
              </a:pathLst>
            </a:custGeom>
            <a:solidFill>
              <a:srgbClr val="6D63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9" name="Freeform 572">
              <a:extLst>
                <a:ext uri="{FF2B5EF4-FFF2-40B4-BE49-F238E27FC236}">
                  <a16:creationId xmlns:a16="http://schemas.microsoft.com/office/drawing/2014/main" id="{21AA5256-8F18-4ACA-BFC2-39E7FDEB041A}"/>
                </a:ext>
              </a:extLst>
            </p:cNvPr>
            <p:cNvSpPr>
              <a:spLocks/>
            </p:cNvSpPr>
            <p:nvPr/>
          </p:nvSpPr>
          <p:spPr bwMode="auto">
            <a:xfrm flipH="1">
              <a:off x="3483080" y="3067406"/>
              <a:ext cx="39950" cy="45943"/>
            </a:xfrm>
            <a:custGeom>
              <a:avLst/>
              <a:gdLst>
                <a:gd name="T0" fmla="*/ 40 w 40"/>
                <a:gd name="T1" fmla="*/ 0 h 46"/>
                <a:gd name="T2" fmla="*/ 0 w 40"/>
                <a:gd name="T3" fmla="*/ 5 h 46"/>
                <a:gd name="T4" fmla="*/ 10 w 40"/>
                <a:gd name="T5" fmla="*/ 46 h 46"/>
                <a:gd name="T6" fmla="*/ 40 w 40"/>
                <a:gd name="T7" fmla="*/ 0 h 46"/>
              </a:gdLst>
              <a:ahLst/>
              <a:cxnLst>
                <a:cxn ang="0">
                  <a:pos x="T0" y="T1"/>
                </a:cxn>
                <a:cxn ang="0">
                  <a:pos x="T2" y="T3"/>
                </a:cxn>
                <a:cxn ang="0">
                  <a:pos x="T4" y="T5"/>
                </a:cxn>
                <a:cxn ang="0">
                  <a:pos x="T6" y="T7"/>
                </a:cxn>
              </a:cxnLst>
              <a:rect l="0" t="0" r="r" b="b"/>
              <a:pathLst>
                <a:path w="40" h="46">
                  <a:moveTo>
                    <a:pt x="40" y="0"/>
                  </a:moveTo>
                  <a:lnTo>
                    <a:pt x="0" y="5"/>
                  </a:lnTo>
                  <a:lnTo>
                    <a:pt x="10" y="46"/>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0" name="Freeform 573">
              <a:extLst>
                <a:ext uri="{FF2B5EF4-FFF2-40B4-BE49-F238E27FC236}">
                  <a16:creationId xmlns:a16="http://schemas.microsoft.com/office/drawing/2014/main" id="{1357FCC9-91D9-433A-B3C5-DDF8ED04DE0A}"/>
                </a:ext>
              </a:extLst>
            </p:cNvPr>
            <p:cNvSpPr>
              <a:spLocks/>
            </p:cNvSpPr>
            <p:nvPr/>
          </p:nvSpPr>
          <p:spPr bwMode="auto">
            <a:xfrm flipH="1">
              <a:off x="3523030" y="3022462"/>
              <a:ext cx="122847" cy="49938"/>
            </a:xfrm>
            <a:custGeom>
              <a:avLst/>
              <a:gdLst>
                <a:gd name="T0" fmla="*/ 0 w 123"/>
                <a:gd name="T1" fmla="*/ 37 h 50"/>
                <a:gd name="T2" fmla="*/ 84 w 123"/>
                <a:gd name="T3" fmla="*/ 0 h 50"/>
                <a:gd name="T4" fmla="*/ 123 w 123"/>
                <a:gd name="T5" fmla="*/ 50 h 50"/>
                <a:gd name="T6" fmla="*/ 0 w 123"/>
                <a:gd name="T7" fmla="*/ 37 h 50"/>
              </a:gdLst>
              <a:ahLst/>
              <a:cxnLst>
                <a:cxn ang="0">
                  <a:pos x="T0" y="T1"/>
                </a:cxn>
                <a:cxn ang="0">
                  <a:pos x="T2" y="T3"/>
                </a:cxn>
                <a:cxn ang="0">
                  <a:pos x="T4" y="T5"/>
                </a:cxn>
                <a:cxn ang="0">
                  <a:pos x="T6" y="T7"/>
                </a:cxn>
              </a:cxnLst>
              <a:rect l="0" t="0" r="r" b="b"/>
              <a:pathLst>
                <a:path w="123" h="50">
                  <a:moveTo>
                    <a:pt x="0" y="37"/>
                  </a:moveTo>
                  <a:lnTo>
                    <a:pt x="84" y="0"/>
                  </a:lnTo>
                  <a:lnTo>
                    <a:pt x="123" y="50"/>
                  </a:lnTo>
                  <a:lnTo>
                    <a:pt x="0" y="37"/>
                  </a:lnTo>
                  <a:close/>
                </a:path>
              </a:pathLst>
            </a:custGeom>
            <a:solidFill>
              <a:srgbClr val="9D9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1" name="Freeform 574">
              <a:extLst>
                <a:ext uri="{FF2B5EF4-FFF2-40B4-BE49-F238E27FC236}">
                  <a16:creationId xmlns:a16="http://schemas.microsoft.com/office/drawing/2014/main" id="{5CA9D21B-A719-49A7-9106-C2BD207C752E}"/>
                </a:ext>
              </a:extLst>
            </p:cNvPr>
            <p:cNvSpPr>
              <a:spLocks/>
            </p:cNvSpPr>
            <p:nvPr/>
          </p:nvSpPr>
          <p:spPr bwMode="auto">
            <a:xfrm flipH="1">
              <a:off x="3523030" y="3059416"/>
              <a:ext cx="122847" cy="51935"/>
            </a:xfrm>
            <a:custGeom>
              <a:avLst/>
              <a:gdLst>
                <a:gd name="T0" fmla="*/ 0 w 123"/>
                <a:gd name="T1" fmla="*/ 0 h 52"/>
                <a:gd name="T2" fmla="*/ 31 w 123"/>
                <a:gd name="T3" fmla="*/ 52 h 52"/>
                <a:gd name="T4" fmla="*/ 123 w 123"/>
                <a:gd name="T5" fmla="*/ 13 h 52"/>
                <a:gd name="T6" fmla="*/ 0 w 123"/>
                <a:gd name="T7" fmla="*/ 0 h 52"/>
              </a:gdLst>
              <a:ahLst/>
              <a:cxnLst>
                <a:cxn ang="0">
                  <a:pos x="T0" y="T1"/>
                </a:cxn>
                <a:cxn ang="0">
                  <a:pos x="T2" y="T3"/>
                </a:cxn>
                <a:cxn ang="0">
                  <a:pos x="T4" y="T5"/>
                </a:cxn>
                <a:cxn ang="0">
                  <a:pos x="T6" y="T7"/>
                </a:cxn>
              </a:cxnLst>
              <a:rect l="0" t="0" r="r" b="b"/>
              <a:pathLst>
                <a:path w="123" h="52">
                  <a:moveTo>
                    <a:pt x="0" y="0"/>
                  </a:moveTo>
                  <a:lnTo>
                    <a:pt x="31" y="52"/>
                  </a:lnTo>
                  <a:lnTo>
                    <a:pt x="123" y="13"/>
                  </a:lnTo>
                  <a:lnTo>
                    <a:pt x="0" y="0"/>
                  </a:lnTo>
                  <a:close/>
                </a:path>
              </a:pathLst>
            </a:custGeom>
            <a:solidFill>
              <a:srgbClr val="7D75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2" name="Freeform 575">
              <a:extLst>
                <a:ext uri="{FF2B5EF4-FFF2-40B4-BE49-F238E27FC236}">
                  <a16:creationId xmlns:a16="http://schemas.microsoft.com/office/drawing/2014/main" id="{41739AA8-F376-488D-B221-FAB30954B3BF}"/>
                </a:ext>
              </a:extLst>
            </p:cNvPr>
            <p:cNvSpPr>
              <a:spLocks/>
            </p:cNvSpPr>
            <p:nvPr/>
          </p:nvSpPr>
          <p:spPr bwMode="auto">
            <a:xfrm flipH="1">
              <a:off x="3523030" y="3059416"/>
              <a:ext cx="122847" cy="51935"/>
            </a:xfrm>
            <a:custGeom>
              <a:avLst/>
              <a:gdLst>
                <a:gd name="T0" fmla="*/ 0 w 123"/>
                <a:gd name="T1" fmla="*/ 0 h 52"/>
                <a:gd name="T2" fmla="*/ 31 w 123"/>
                <a:gd name="T3" fmla="*/ 52 h 52"/>
                <a:gd name="T4" fmla="*/ 123 w 123"/>
                <a:gd name="T5" fmla="*/ 13 h 52"/>
                <a:gd name="T6" fmla="*/ 0 w 123"/>
                <a:gd name="T7" fmla="*/ 0 h 52"/>
              </a:gdLst>
              <a:ahLst/>
              <a:cxnLst>
                <a:cxn ang="0">
                  <a:pos x="T0" y="T1"/>
                </a:cxn>
                <a:cxn ang="0">
                  <a:pos x="T2" y="T3"/>
                </a:cxn>
                <a:cxn ang="0">
                  <a:pos x="T4" y="T5"/>
                </a:cxn>
                <a:cxn ang="0">
                  <a:pos x="T6" y="T7"/>
                </a:cxn>
              </a:cxnLst>
              <a:rect l="0" t="0" r="r" b="b"/>
              <a:pathLst>
                <a:path w="123" h="52">
                  <a:moveTo>
                    <a:pt x="0" y="0"/>
                  </a:moveTo>
                  <a:lnTo>
                    <a:pt x="31" y="52"/>
                  </a:lnTo>
                  <a:lnTo>
                    <a:pt x="123" y="1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3" name="Freeform 576">
              <a:extLst>
                <a:ext uri="{FF2B5EF4-FFF2-40B4-BE49-F238E27FC236}">
                  <a16:creationId xmlns:a16="http://schemas.microsoft.com/office/drawing/2014/main" id="{41CC4B02-4F9B-4BD5-AF96-C61555E79E4D}"/>
                </a:ext>
              </a:extLst>
            </p:cNvPr>
            <p:cNvSpPr>
              <a:spLocks/>
            </p:cNvSpPr>
            <p:nvPr/>
          </p:nvSpPr>
          <p:spPr bwMode="auto">
            <a:xfrm flipH="1">
              <a:off x="3513043" y="3072400"/>
              <a:ext cx="48939" cy="53933"/>
            </a:xfrm>
            <a:custGeom>
              <a:avLst/>
              <a:gdLst>
                <a:gd name="T0" fmla="*/ 0 w 49"/>
                <a:gd name="T1" fmla="*/ 54 h 54"/>
                <a:gd name="T2" fmla="*/ 39 w 49"/>
                <a:gd name="T3" fmla="*/ 0 h 54"/>
                <a:gd name="T4" fmla="*/ 49 w 49"/>
                <a:gd name="T5" fmla="*/ 41 h 54"/>
                <a:gd name="T6" fmla="*/ 0 w 49"/>
                <a:gd name="T7" fmla="*/ 54 h 54"/>
              </a:gdLst>
              <a:ahLst/>
              <a:cxnLst>
                <a:cxn ang="0">
                  <a:pos x="T0" y="T1"/>
                </a:cxn>
                <a:cxn ang="0">
                  <a:pos x="T2" y="T3"/>
                </a:cxn>
                <a:cxn ang="0">
                  <a:pos x="T4" y="T5"/>
                </a:cxn>
                <a:cxn ang="0">
                  <a:pos x="T6" y="T7"/>
                </a:cxn>
              </a:cxnLst>
              <a:rect l="0" t="0" r="r" b="b"/>
              <a:pathLst>
                <a:path w="49" h="54">
                  <a:moveTo>
                    <a:pt x="0" y="54"/>
                  </a:moveTo>
                  <a:lnTo>
                    <a:pt x="39" y="0"/>
                  </a:lnTo>
                  <a:lnTo>
                    <a:pt x="49" y="41"/>
                  </a:lnTo>
                  <a:lnTo>
                    <a:pt x="0" y="54"/>
                  </a:lnTo>
                  <a:close/>
                </a:path>
              </a:pathLst>
            </a:custGeom>
            <a:solidFill>
              <a:srgbClr val="5C4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4" name="Freeform 577">
              <a:extLst>
                <a:ext uri="{FF2B5EF4-FFF2-40B4-BE49-F238E27FC236}">
                  <a16:creationId xmlns:a16="http://schemas.microsoft.com/office/drawing/2014/main" id="{654CFB34-E7D0-4E23-867C-6CD321CF34FB}"/>
                </a:ext>
              </a:extLst>
            </p:cNvPr>
            <p:cNvSpPr>
              <a:spLocks/>
            </p:cNvSpPr>
            <p:nvPr/>
          </p:nvSpPr>
          <p:spPr bwMode="auto">
            <a:xfrm flipH="1">
              <a:off x="3523030" y="3072400"/>
              <a:ext cx="91885" cy="53933"/>
            </a:xfrm>
            <a:custGeom>
              <a:avLst/>
              <a:gdLst>
                <a:gd name="T0" fmla="*/ 0 w 92"/>
                <a:gd name="T1" fmla="*/ 39 h 54"/>
                <a:gd name="T2" fmla="*/ 53 w 92"/>
                <a:gd name="T3" fmla="*/ 54 h 54"/>
                <a:gd name="T4" fmla="*/ 92 w 92"/>
                <a:gd name="T5" fmla="*/ 0 h 54"/>
                <a:gd name="T6" fmla="*/ 6 w 92"/>
                <a:gd name="T7" fmla="*/ 36 h 54"/>
                <a:gd name="T8" fmla="*/ 0 w 92"/>
                <a:gd name="T9" fmla="*/ 39 h 54"/>
              </a:gdLst>
              <a:ahLst/>
              <a:cxnLst>
                <a:cxn ang="0">
                  <a:pos x="T0" y="T1"/>
                </a:cxn>
                <a:cxn ang="0">
                  <a:pos x="T2" y="T3"/>
                </a:cxn>
                <a:cxn ang="0">
                  <a:pos x="T4" y="T5"/>
                </a:cxn>
                <a:cxn ang="0">
                  <a:pos x="T6" y="T7"/>
                </a:cxn>
                <a:cxn ang="0">
                  <a:pos x="T8" y="T9"/>
                </a:cxn>
              </a:cxnLst>
              <a:rect l="0" t="0" r="r" b="b"/>
              <a:pathLst>
                <a:path w="92" h="54">
                  <a:moveTo>
                    <a:pt x="0" y="39"/>
                  </a:moveTo>
                  <a:lnTo>
                    <a:pt x="53" y="54"/>
                  </a:lnTo>
                  <a:lnTo>
                    <a:pt x="92" y="0"/>
                  </a:lnTo>
                  <a:lnTo>
                    <a:pt x="6" y="36"/>
                  </a:lnTo>
                  <a:lnTo>
                    <a:pt x="0" y="39"/>
                  </a:lnTo>
                  <a:close/>
                </a:path>
              </a:pathLst>
            </a:custGeom>
            <a:solidFill>
              <a:srgbClr val="5C4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5" name="Freeform 578">
              <a:extLst>
                <a:ext uri="{FF2B5EF4-FFF2-40B4-BE49-F238E27FC236}">
                  <a16:creationId xmlns:a16="http://schemas.microsoft.com/office/drawing/2014/main" id="{E75097D2-45D8-4C8B-BBF2-7EBBA6C42730}"/>
                </a:ext>
              </a:extLst>
            </p:cNvPr>
            <p:cNvSpPr>
              <a:spLocks/>
            </p:cNvSpPr>
            <p:nvPr/>
          </p:nvSpPr>
          <p:spPr bwMode="auto">
            <a:xfrm flipH="1">
              <a:off x="3523030" y="3072400"/>
              <a:ext cx="91885" cy="53933"/>
            </a:xfrm>
            <a:custGeom>
              <a:avLst/>
              <a:gdLst>
                <a:gd name="T0" fmla="*/ 0 w 92"/>
                <a:gd name="T1" fmla="*/ 39 h 54"/>
                <a:gd name="T2" fmla="*/ 53 w 92"/>
                <a:gd name="T3" fmla="*/ 54 h 54"/>
                <a:gd name="T4" fmla="*/ 92 w 92"/>
                <a:gd name="T5" fmla="*/ 0 h 54"/>
                <a:gd name="T6" fmla="*/ 6 w 92"/>
                <a:gd name="T7" fmla="*/ 36 h 54"/>
              </a:gdLst>
              <a:ahLst/>
              <a:cxnLst>
                <a:cxn ang="0">
                  <a:pos x="T0" y="T1"/>
                </a:cxn>
                <a:cxn ang="0">
                  <a:pos x="T2" y="T3"/>
                </a:cxn>
                <a:cxn ang="0">
                  <a:pos x="T4" y="T5"/>
                </a:cxn>
                <a:cxn ang="0">
                  <a:pos x="T6" y="T7"/>
                </a:cxn>
              </a:cxnLst>
              <a:rect l="0" t="0" r="r" b="b"/>
              <a:pathLst>
                <a:path w="92" h="54">
                  <a:moveTo>
                    <a:pt x="0" y="39"/>
                  </a:moveTo>
                  <a:lnTo>
                    <a:pt x="53" y="54"/>
                  </a:lnTo>
                  <a:lnTo>
                    <a:pt x="92" y="0"/>
                  </a:lnTo>
                  <a:lnTo>
                    <a:pt x="6" y="3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6" name="Freeform 579">
              <a:extLst>
                <a:ext uri="{FF2B5EF4-FFF2-40B4-BE49-F238E27FC236}">
                  <a16:creationId xmlns:a16="http://schemas.microsoft.com/office/drawing/2014/main" id="{F8738E6F-053A-4A62-AC6E-2713A4DD6B96}"/>
                </a:ext>
              </a:extLst>
            </p:cNvPr>
            <p:cNvSpPr>
              <a:spLocks/>
            </p:cNvSpPr>
            <p:nvPr/>
          </p:nvSpPr>
          <p:spPr bwMode="auto">
            <a:xfrm flipH="1">
              <a:off x="2673094" y="3053424"/>
              <a:ext cx="339575" cy="333583"/>
            </a:xfrm>
            <a:custGeom>
              <a:avLst/>
              <a:gdLst>
                <a:gd name="T0" fmla="*/ 67 w 340"/>
                <a:gd name="T1" fmla="*/ 304 h 334"/>
                <a:gd name="T2" fmla="*/ 0 w 340"/>
                <a:gd name="T3" fmla="*/ 195 h 334"/>
                <a:gd name="T4" fmla="*/ 32 w 340"/>
                <a:gd name="T5" fmla="*/ 70 h 334"/>
                <a:gd name="T6" fmla="*/ 124 w 340"/>
                <a:gd name="T7" fmla="*/ 0 h 334"/>
                <a:gd name="T8" fmla="*/ 244 w 340"/>
                <a:gd name="T9" fmla="*/ 17 h 334"/>
                <a:gd name="T10" fmla="*/ 332 w 340"/>
                <a:gd name="T11" fmla="*/ 92 h 334"/>
                <a:gd name="T12" fmla="*/ 340 w 340"/>
                <a:gd name="T13" fmla="*/ 214 h 334"/>
                <a:gd name="T14" fmla="*/ 278 w 340"/>
                <a:gd name="T15" fmla="*/ 309 h 334"/>
                <a:gd name="T16" fmla="*/ 176 w 340"/>
                <a:gd name="T17" fmla="*/ 334 h 334"/>
                <a:gd name="T18" fmla="*/ 67 w 340"/>
                <a:gd name="T19" fmla="*/ 30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334">
                  <a:moveTo>
                    <a:pt x="67" y="304"/>
                  </a:moveTo>
                  <a:lnTo>
                    <a:pt x="0" y="195"/>
                  </a:lnTo>
                  <a:lnTo>
                    <a:pt x="32" y="70"/>
                  </a:lnTo>
                  <a:lnTo>
                    <a:pt x="124" y="0"/>
                  </a:lnTo>
                  <a:lnTo>
                    <a:pt x="244" y="17"/>
                  </a:lnTo>
                  <a:lnTo>
                    <a:pt x="332" y="92"/>
                  </a:lnTo>
                  <a:lnTo>
                    <a:pt x="340" y="214"/>
                  </a:lnTo>
                  <a:lnTo>
                    <a:pt x="278" y="309"/>
                  </a:lnTo>
                  <a:lnTo>
                    <a:pt x="176" y="334"/>
                  </a:lnTo>
                  <a:lnTo>
                    <a:pt x="67" y="304"/>
                  </a:lnTo>
                  <a:close/>
                </a:path>
              </a:pathLst>
            </a:custGeom>
            <a:solidFill>
              <a:srgbClr val="8F86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7" name="Freeform 580">
              <a:extLst>
                <a:ext uri="{FF2B5EF4-FFF2-40B4-BE49-F238E27FC236}">
                  <a16:creationId xmlns:a16="http://schemas.microsoft.com/office/drawing/2014/main" id="{80768B19-9B51-4020-9B45-CE0F7ED2FE36}"/>
                </a:ext>
              </a:extLst>
            </p:cNvPr>
            <p:cNvSpPr>
              <a:spLocks/>
            </p:cNvSpPr>
            <p:nvPr/>
          </p:nvSpPr>
          <p:spPr bwMode="auto">
            <a:xfrm flipH="1">
              <a:off x="2673094" y="3053424"/>
              <a:ext cx="339575" cy="333583"/>
            </a:xfrm>
            <a:custGeom>
              <a:avLst/>
              <a:gdLst>
                <a:gd name="T0" fmla="*/ 67 w 340"/>
                <a:gd name="T1" fmla="*/ 304 h 334"/>
                <a:gd name="T2" fmla="*/ 0 w 340"/>
                <a:gd name="T3" fmla="*/ 195 h 334"/>
                <a:gd name="T4" fmla="*/ 32 w 340"/>
                <a:gd name="T5" fmla="*/ 70 h 334"/>
                <a:gd name="T6" fmla="*/ 124 w 340"/>
                <a:gd name="T7" fmla="*/ 0 h 334"/>
                <a:gd name="T8" fmla="*/ 244 w 340"/>
                <a:gd name="T9" fmla="*/ 17 h 334"/>
                <a:gd name="T10" fmla="*/ 332 w 340"/>
                <a:gd name="T11" fmla="*/ 92 h 334"/>
                <a:gd name="T12" fmla="*/ 340 w 340"/>
                <a:gd name="T13" fmla="*/ 214 h 334"/>
                <a:gd name="T14" fmla="*/ 278 w 340"/>
                <a:gd name="T15" fmla="*/ 309 h 334"/>
                <a:gd name="T16" fmla="*/ 176 w 340"/>
                <a:gd name="T17" fmla="*/ 334 h 334"/>
                <a:gd name="T18" fmla="*/ 67 w 340"/>
                <a:gd name="T19" fmla="*/ 304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334">
                  <a:moveTo>
                    <a:pt x="67" y="304"/>
                  </a:moveTo>
                  <a:lnTo>
                    <a:pt x="0" y="195"/>
                  </a:lnTo>
                  <a:lnTo>
                    <a:pt x="32" y="70"/>
                  </a:lnTo>
                  <a:lnTo>
                    <a:pt x="124" y="0"/>
                  </a:lnTo>
                  <a:lnTo>
                    <a:pt x="244" y="17"/>
                  </a:lnTo>
                  <a:lnTo>
                    <a:pt x="332" y="92"/>
                  </a:lnTo>
                  <a:lnTo>
                    <a:pt x="340" y="214"/>
                  </a:lnTo>
                  <a:lnTo>
                    <a:pt x="278" y="309"/>
                  </a:lnTo>
                  <a:lnTo>
                    <a:pt x="176" y="334"/>
                  </a:lnTo>
                  <a:lnTo>
                    <a:pt x="67" y="30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8" name="Freeform 581">
              <a:extLst>
                <a:ext uri="{FF2B5EF4-FFF2-40B4-BE49-F238E27FC236}">
                  <a16:creationId xmlns:a16="http://schemas.microsoft.com/office/drawing/2014/main" id="{F81FC3F1-5527-4068-96E9-367975C14314}"/>
                </a:ext>
              </a:extLst>
            </p:cNvPr>
            <p:cNvSpPr>
              <a:spLocks/>
            </p:cNvSpPr>
            <p:nvPr/>
          </p:nvSpPr>
          <p:spPr bwMode="auto">
            <a:xfrm flipH="1">
              <a:off x="2836889" y="3053424"/>
              <a:ext cx="143820" cy="119850"/>
            </a:xfrm>
            <a:custGeom>
              <a:avLst/>
              <a:gdLst>
                <a:gd name="T0" fmla="*/ 0 w 144"/>
                <a:gd name="T1" fmla="*/ 70 h 120"/>
                <a:gd name="T2" fmla="*/ 92 w 144"/>
                <a:gd name="T3" fmla="*/ 0 h 120"/>
                <a:gd name="T4" fmla="*/ 144 w 144"/>
                <a:gd name="T5" fmla="*/ 120 h 120"/>
                <a:gd name="T6" fmla="*/ 0 w 144"/>
                <a:gd name="T7" fmla="*/ 70 h 120"/>
              </a:gdLst>
              <a:ahLst/>
              <a:cxnLst>
                <a:cxn ang="0">
                  <a:pos x="T0" y="T1"/>
                </a:cxn>
                <a:cxn ang="0">
                  <a:pos x="T2" y="T3"/>
                </a:cxn>
                <a:cxn ang="0">
                  <a:pos x="T4" y="T5"/>
                </a:cxn>
                <a:cxn ang="0">
                  <a:pos x="T6" y="T7"/>
                </a:cxn>
              </a:cxnLst>
              <a:rect l="0" t="0" r="r" b="b"/>
              <a:pathLst>
                <a:path w="144" h="120">
                  <a:moveTo>
                    <a:pt x="0" y="70"/>
                  </a:moveTo>
                  <a:lnTo>
                    <a:pt x="92" y="0"/>
                  </a:lnTo>
                  <a:lnTo>
                    <a:pt x="144" y="120"/>
                  </a:lnTo>
                  <a:lnTo>
                    <a:pt x="0" y="70"/>
                  </a:lnTo>
                  <a:close/>
                </a:path>
              </a:pathLst>
            </a:custGeom>
            <a:solidFill>
              <a:srgbClr val="C6B5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9" name="Freeform 582">
              <a:extLst>
                <a:ext uri="{FF2B5EF4-FFF2-40B4-BE49-F238E27FC236}">
                  <a16:creationId xmlns:a16="http://schemas.microsoft.com/office/drawing/2014/main" id="{A7633C68-3D50-4247-863B-88942212FFD0}"/>
                </a:ext>
              </a:extLst>
            </p:cNvPr>
            <p:cNvSpPr>
              <a:spLocks/>
            </p:cNvSpPr>
            <p:nvPr/>
          </p:nvSpPr>
          <p:spPr bwMode="auto">
            <a:xfrm flipH="1">
              <a:off x="2836889" y="3123336"/>
              <a:ext cx="175780" cy="124844"/>
            </a:xfrm>
            <a:custGeom>
              <a:avLst/>
              <a:gdLst>
                <a:gd name="T0" fmla="*/ 32 w 176"/>
                <a:gd name="T1" fmla="*/ 0 h 125"/>
                <a:gd name="T2" fmla="*/ 0 w 176"/>
                <a:gd name="T3" fmla="*/ 125 h 125"/>
                <a:gd name="T4" fmla="*/ 176 w 176"/>
                <a:gd name="T5" fmla="*/ 50 h 125"/>
                <a:gd name="T6" fmla="*/ 32 w 176"/>
                <a:gd name="T7" fmla="*/ 0 h 125"/>
              </a:gdLst>
              <a:ahLst/>
              <a:cxnLst>
                <a:cxn ang="0">
                  <a:pos x="T0" y="T1"/>
                </a:cxn>
                <a:cxn ang="0">
                  <a:pos x="T2" y="T3"/>
                </a:cxn>
                <a:cxn ang="0">
                  <a:pos x="T4" y="T5"/>
                </a:cxn>
                <a:cxn ang="0">
                  <a:pos x="T6" y="T7"/>
                </a:cxn>
              </a:cxnLst>
              <a:rect l="0" t="0" r="r" b="b"/>
              <a:pathLst>
                <a:path w="176" h="125">
                  <a:moveTo>
                    <a:pt x="32" y="0"/>
                  </a:moveTo>
                  <a:lnTo>
                    <a:pt x="0" y="125"/>
                  </a:lnTo>
                  <a:lnTo>
                    <a:pt x="176" y="50"/>
                  </a:lnTo>
                  <a:lnTo>
                    <a:pt x="32" y="0"/>
                  </a:lnTo>
                  <a:close/>
                </a:path>
              </a:pathLst>
            </a:custGeom>
            <a:solidFill>
              <a:srgbClr val="B3A4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0" name="Freeform 583">
              <a:extLst>
                <a:ext uri="{FF2B5EF4-FFF2-40B4-BE49-F238E27FC236}">
                  <a16:creationId xmlns:a16="http://schemas.microsoft.com/office/drawing/2014/main" id="{41E8651E-15A7-4181-AAF1-EB3E80C69B7D}"/>
                </a:ext>
              </a:extLst>
            </p:cNvPr>
            <p:cNvSpPr>
              <a:spLocks/>
            </p:cNvSpPr>
            <p:nvPr/>
          </p:nvSpPr>
          <p:spPr bwMode="auto">
            <a:xfrm flipH="1">
              <a:off x="2768974" y="3053424"/>
              <a:ext cx="119850" cy="119850"/>
            </a:xfrm>
            <a:custGeom>
              <a:avLst/>
              <a:gdLst>
                <a:gd name="T0" fmla="*/ 52 w 120"/>
                <a:gd name="T1" fmla="*/ 120 h 120"/>
                <a:gd name="T2" fmla="*/ 0 w 120"/>
                <a:gd name="T3" fmla="*/ 0 h 120"/>
                <a:gd name="T4" fmla="*/ 120 w 120"/>
                <a:gd name="T5" fmla="*/ 17 h 120"/>
                <a:gd name="T6" fmla="*/ 52 w 120"/>
                <a:gd name="T7" fmla="*/ 120 h 120"/>
              </a:gdLst>
              <a:ahLst/>
              <a:cxnLst>
                <a:cxn ang="0">
                  <a:pos x="T0" y="T1"/>
                </a:cxn>
                <a:cxn ang="0">
                  <a:pos x="T2" y="T3"/>
                </a:cxn>
                <a:cxn ang="0">
                  <a:pos x="T4" y="T5"/>
                </a:cxn>
                <a:cxn ang="0">
                  <a:pos x="T6" y="T7"/>
                </a:cxn>
              </a:cxnLst>
              <a:rect l="0" t="0" r="r" b="b"/>
              <a:pathLst>
                <a:path w="120" h="120">
                  <a:moveTo>
                    <a:pt x="52" y="120"/>
                  </a:moveTo>
                  <a:lnTo>
                    <a:pt x="0" y="0"/>
                  </a:lnTo>
                  <a:lnTo>
                    <a:pt x="120" y="17"/>
                  </a:lnTo>
                  <a:lnTo>
                    <a:pt x="52" y="120"/>
                  </a:lnTo>
                  <a:close/>
                </a:path>
              </a:pathLst>
            </a:custGeom>
            <a:solidFill>
              <a:srgbClr val="B3A4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1" name="Freeform 584">
              <a:extLst>
                <a:ext uri="{FF2B5EF4-FFF2-40B4-BE49-F238E27FC236}">
                  <a16:creationId xmlns:a16="http://schemas.microsoft.com/office/drawing/2014/main" id="{853E14E7-849E-45BC-A83C-C1C04B26CEA6}"/>
                </a:ext>
              </a:extLst>
            </p:cNvPr>
            <p:cNvSpPr>
              <a:spLocks/>
            </p:cNvSpPr>
            <p:nvPr/>
          </p:nvSpPr>
          <p:spPr bwMode="auto">
            <a:xfrm flipH="1">
              <a:off x="2681084" y="3145309"/>
              <a:ext cx="155805" cy="130837"/>
            </a:xfrm>
            <a:custGeom>
              <a:avLst/>
              <a:gdLst>
                <a:gd name="T0" fmla="*/ 0 w 156"/>
                <a:gd name="T1" fmla="*/ 28 h 131"/>
                <a:gd name="T2" fmla="*/ 156 w 156"/>
                <a:gd name="T3" fmla="*/ 0 h 131"/>
                <a:gd name="T4" fmla="*/ 81 w 156"/>
                <a:gd name="T5" fmla="*/ 131 h 131"/>
                <a:gd name="T6" fmla="*/ 0 w 156"/>
                <a:gd name="T7" fmla="*/ 28 h 131"/>
              </a:gdLst>
              <a:ahLst/>
              <a:cxnLst>
                <a:cxn ang="0">
                  <a:pos x="T0" y="T1"/>
                </a:cxn>
                <a:cxn ang="0">
                  <a:pos x="T2" y="T3"/>
                </a:cxn>
                <a:cxn ang="0">
                  <a:pos x="T4" y="T5"/>
                </a:cxn>
                <a:cxn ang="0">
                  <a:pos x="T6" y="T7"/>
                </a:cxn>
              </a:cxnLst>
              <a:rect l="0" t="0" r="r" b="b"/>
              <a:pathLst>
                <a:path w="156" h="131">
                  <a:moveTo>
                    <a:pt x="0" y="28"/>
                  </a:moveTo>
                  <a:lnTo>
                    <a:pt x="156" y="0"/>
                  </a:lnTo>
                  <a:lnTo>
                    <a:pt x="81" y="131"/>
                  </a:lnTo>
                  <a:lnTo>
                    <a:pt x="0" y="28"/>
                  </a:lnTo>
                  <a:close/>
                </a:path>
              </a:pathLst>
            </a:custGeom>
            <a:solidFill>
              <a:srgbClr val="7D75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2" name="Freeform 585">
              <a:extLst>
                <a:ext uri="{FF2B5EF4-FFF2-40B4-BE49-F238E27FC236}">
                  <a16:creationId xmlns:a16="http://schemas.microsoft.com/office/drawing/2014/main" id="{98A6D4E1-7220-429F-A6CC-F6DFD8B5CF77}"/>
                </a:ext>
              </a:extLst>
            </p:cNvPr>
            <p:cNvSpPr>
              <a:spLocks/>
            </p:cNvSpPr>
            <p:nvPr/>
          </p:nvSpPr>
          <p:spPr bwMode="auto">
            <a:xfrm flipH="1">
              <a:off x="2681084" y="3145309"/>
              <a:ext cx="155805" cy="130837"/>
            </a:xfrm>
            <a:custGeom>
              <a:avLst/>
              <a:gdLst>
                <a:gd name="T0" fmla="*/ 0 w 156"/>
                <a:gd name="T1" fmla="*/ 28 h 131"/>
                <a:gd name="T2" fmla="*/ 156 w 156"/>
                <a:gd name="T3" fmla="*/ 0 h 131"/>
                <a:gd name="T4" fmla="*/ 81 w 156"/>
                <a:gd name="T5" fmla="*/ 131 h 131"/>
                <a:gd name="T6" fmla="*/ 0 w 156"/>
                <a:gd name="T7" fmla="*/ 28 h 131"/>
              </a:gdLst>
              <a:ahLst/>
              <a:cxnLst>
                <a:cxn ang="0">
                  <a:pos x="T0" y="T1"/>
                </a:cxn>
                <a:cxn ang="0">
                  <a:pos x="T2" y="T3"/>
                </a:cxn>
                <a:cxn ang="0">
                  <a:pos x="T4" y="T5"/>
                </a:cxn>
                <a:cxn ang="0">
                  <a:pos x="T6" y="T7"/>
                </a:cxn>
              </a:cxnLst>
              <a:rect l="0" t="0" r="r" b="b"/>
              <a:pathLst>
                <a:path w="156" h="131">
                  <a:moveTo>
                    <a:pt x="0" y="28"/>
                  </a:moveTo>
                  <a:lnTo>
                    <a:pt x="156" y="0"/>
                  </a:lnTo>
                  <a:lnTo>
                    <a:pt x="81" y="131"/>
                  </a:lnTo>
                  <a:lnTo>
                    <a:pt x="0"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3" name="Freeform 586">
              <a:extLst>
                <a:ext uri="{FF2B5EF4-FFF2-40B4-BE49-F238E27FC236}">
                  <a16:creationId xmlns:a16="http://schemas.microsoft.com/office/drawing/2014/main" id="{FA54A022-B8EF-4737-B7FE-E72BC483C5C7}"/>
                </a:ext>
              </a:extLst>
            </p:cNvPr>
            <p:cNvSpPr>
              <a:spLocks/>
            </p:cNvSpPr>
            <p:nvPr/>
          </p:nvSpPr>
          <p:spPr bwMode="auto">
            <a:xfrm flipH="1">
              <a:off x="2673093" y="3145309"/>
              <a:ext cx="82897" cy="130837"/>
            </a:xfrm>
            <a:custGeom>
              <a:avLst/>
              <a:gdLst>
                <a:gd name="T0" fmla="*/ 75 w 83"/>
                <a:gd name="T1" fmla="*/ 0 h 131"/>
                <a:gd name="T2" fmla="*/ 0 w 83"/>
                <a:gd name="T3" fmla="*/ 131 h 131"/>
                <a:gd name="T4" fmla="*/ 83 w 83"/>
                <a:gd name="T5" fmla="*/ 122 h 131"/>
                <a:gd name="T6" fmla="*/ 75 w 83"/>
                <a:gd name="T7" fmla="*/ 0 h 131"/>
              </a:gdLst>
              <a:ahLst/>
              <a:cxnLst>
                <a:cxn ang="0">
                  <a:pos x="T0" y="T1"/>
                </a:cxn>
                <a:cxn ang="0">
                  <a:pos x="T2" y="T3"/>
                </a:cxn>
                <a:cxn ang="0">
                  <a:pos x="T4" y="T5"/>
                </a:cxn>
                <a:cxn ang="0">
                  <a:pos x="T6" y="T7"/>
                </a:cxn>
              </a:cxnLst>
              <a:rect l="0" t="0" r="r" b="b"/>
              <a:pathLst>
                <a:path w="83" h="131">
                  <a:moveTo>
                    <a:pt x="75" y="0"/>
                  </a:moveTo>
                  <a:lnTo>
                    <a:pt x="0" y="131"/>
                  </a:lnTo>
                  <a:lnTo>
                    <a:pt x="83" y="122"/>
                  </a:lnTo>
                  <a:lnTo>
                    <a:pt x="75" y="0"/>
                  </a:lnTo>
                  <a:close/>
                </a:path>
              </a:pathLst>
            </a:custGeom>
            <a:solidFill>
              <a:srgbClr val="5C4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4" name="Freeform 587">
              <a:extLst>
                <a:ext uri="{FF2B5EF4-FFF2-40B4-BE49-F238E27FC236}">
                  <a16:creationId xmlns:a16="http://schemas.microsoft.com/office/drawing/2014/main" id="{43D581A7-C4AF-4D77-93B0-835D34259FA0}"/>
                </a:ext>
              </a:extLst>
            </p:cNvPr>
            <p:cNvSpPr>
              <a:spLocks/>
            </p:cNvSpPr>
            <p:nvPr/>
          </p:nvSpPr>
          <p:spPr bwMode="auto">
            <a:xfrm flipH="1">
              <a:off x="2673093" y="3145309"/>
              <a:ext cx="82897" cy="130837"/>
            </a:xfrm>
            <a:custGeom>
              <a:avLst/>
              <a:gdLst>
                <a:gd name="T0" fmla="*/ 75 w 83"/>
                <a:gd name="T1" fmla="*/ 0 h 131"/>
                <a:gd name="T2" fmla="*/ 0 w 83"/>
                <a:gd name="T3" fmla="*/ 131 h 131"/>
                <a:gd name="T4" fmla="*/ 83 w 83"/>
                <a:gd name="T5" fmla="*/ 122 h 131"/>
                <a:gd name="T6" fmla="*/ 75 w 83"/>
                <a:gd name="T7" fmla="*/ 0 h 131"/>
              </a:gdLst>
              <a:ahLst/>
              <a:cxnLst>
                <a:cxn ang="0">
                  <a:pos x="T0" y="T1"/>
                </a:cxn>
                <a:cxn ang="0">
                  <a:pos x="T2" y="T3"/>
                </a:cxn>
                <a:cxn ang="0">
                  <a:pos x="T4" y="T5"/>
                </a:cxn>
                <a:cxn ang="0">
                  <a:pos x="T6" y="T7"/>
                </a:cxn>
              </a:cxnLst>
              <a:rect l="0" t="0" r="r" b="b"/>
              <a:pathLst>
                <a:path w="83" h="131">
                  <a:moveTo>
                    <a:pt x="75" y="0"/>
                  </a:moveTo>
                  <a:lnTo>
                    <a:pt x="0" y="131"/>
                  </a:lnTo>
                  <a:lnTo>
                    <a:pt x="83" y="122"/>
                  </a:lnTo>
                  <a:lnTo>
                    <a:pt x="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5" name="Freeform 588">
              <a:extLst>
                <a:ext uri="{FF2B5EF4-FFF2-40B4-BE49-F238E27FC236}">
                  <a16:creationId xmlns:a16="http://schemas.microsoft.com/office/drawing/2014/main" id="{2A4505E9-FE7B-4D49-BD3F-BDA00EA42900}"/>
                </a:ext>
              </a:extLst>
            </p:cNvPr>
            <p:cNvSpPr>
              <a:spLocks/>
            </p:cNvSpPr>
            <p:nvPr/>
          </p:nvSpPr>
          <p:spPr bwMode="auto">
            <a:xfrm flipH="1">
              <a:off x="2713043" y="3274147"/>
              <a:ext cx="42947" cy="87890"/>
            </a:xfrm>
            <a:custGeom>
              <a:avLst/>
              <a:gdLst>
                <a:gd name="T0" fmla="*/ 19 w 43"/>
                <a:gd name="T1" fmla="*/ 0 h 88"/>
                <a:gd name="T2" fmla="*/ 0 w 43"/>
                <a:gd name="T3" fmla="*/ 2 h 88"/>
                <a:gd name="T4" fmla="*/ 21 w 43"/>
                <a:gd name="T5" fmla="*/ 88 h 88"/>
                <a:gd name="T6" fmla="*/ 43 w 43"/>
                <a:gd name="T7" fmla="*/ 51 h 88"/>
                <a:gd name="T8" fmla="*/ 17 w 43"/>
                <a:gd name="T9" fmla="*/ 8 h 88"/>
                <a:gd name="T10" fmla="*/ 19 w 43"/>
                <a:gd name="T11" fmla="*/ 0 h 88"/>
              </a:gdLst>
              <a:ahLst/>
              <a:cxnLst>
                <a:cxn ang="0">
                  <a:pos x="T0" y="T1"/>
                </a:cxn>
                <a:cxn ang="0">
                  <a:pos x="T2" y="T3"/>
                </a:cxn>
                <a:cxn ang="0">
                  <a:pos x="T4" y="T5"/>
                </a:cxn>
                <a:cxn ang="0">
                  <a:pos x="T6" y="T7"/>
                </a:cxn>
                <a:cxn ang="0">
                  <a:pos x="T8" y="T9"/>
                </a:cxn>
                <a:cxn ang="0">
                  <a:pos x="T10" y="T11"/>
                </a:cxn>
              </a:cxnLst>
              <a:rect l="0" t="0" r="r" b="b"/>
              <a:pathLst>
                <a:path w="43" h="88">
                  <a:moveTo>
                    <a:pt x="19" y="0"/>
                  </a:moveTo>
                  <a:lnTo>
                    <a:pt x="0" y="2"/>
                  </a:lnTo>
                  <a:lnTo>
                    <a:pt x="21" y="88"/>
                  </a:lnTo>
                  <a:lnTo>
                    <a:pt x="43" y="51"/>
                  </a:lnTo>
                  <a:lnTo>
                    <a:pt x="17" y="8"/>
                  </a:lnTo>
                  <a:lnTo>
                    <a:pt x="19" y="0"/>
                  </a:lnTo>
                  <a:close/>
                </a:path>
              </a:pathLst>
            </a:custGeom>
            <a:solidFill>
              <a:srgbClr val="6D63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6" name="Freeform 589">
              <a:extLst>
                <a:ext uri="{FF2B5EF4-FFF2-40B4-BE49-F238E27FC236}">
                  <a16:creationId xmlns:a16="http://schemas.microsoft.com/office/drawing/2014/main" id="{9EF4C5FE-852D-4A22-8771-2CB333896039}"/>
                </a:ext>
              </a:extLst>
            </p:cNvPr>
            <p:cNvSpPr>
              <a:spLocks/>
            </p:cNvSpPr>
            <p:nvPr/>
          </p:nvSpPr>
          <p:spPr bwMode="auto">
            <a:xfrm flipH="1">
              <a:off x="2713043" y="3274147"/>
              <a:ext cx="42947" cy="87890"/>
            </a:xfrm>
            <a:custGeom>
              <a:avLst/>
              <a:gdLst>
                <a:gd name="T0" fmla="*/ 19 w 43"/>
                <a:gd name="T1" fmla="*/ 0 h 88"/>
                <a:gd name="T2" fmla="*/ 0 w 43"/>
                <a:gd name="T3" fmla="*/ 2 h 88"/>
                <a:gd name="T4" fmla="*/ 21 w 43"/>
                <a:gd name="T5" fmla="*/ 88 h 88"/>
                <a:gd name="T6" fmla="*/ 43 w 43"/>
                <a:gd name="T7" fmla="*/ 51 h 88"/>
                <a:gd name="T8" fmla="*/ 17 w 43"/>
                <a:gd name="T9" fmla="*/ 8 h 88"/>
                <a:gd name="T10" fmla="*/ 19 w 43"/>
                <a:gd name="T11" fmla="*/ 0 h 88"/>
              </a:gdLst>
              <a:ahLst/>
              <a:cxnLst>
                <a:cxn ang="0">
                  <a:pos x="T0" y="T1"/>
                </a:cxn>
                <a:cxn ang="0">
                  <a:pos x="T2" y="T3"/>
                </a:cxn>
                <a:cxn ang="0">
                  <a:pos x="T4" y="T5"/>
                </a:cxn>
                <a:cxn ang="0">
                  <a:pos x="T6" y="T7"/>
                </a:cxn>
                <a:cxn ang="0">
                  <a:pos x="T8" y="T9"/>
                </a:cxn>
                <a:cxn ang="0">
                  <a:pos x="T10" y="T11"/>
                </a:cxn>
              </a:cxnLst>
              <a:rect l="0" t="0" r="r" b="b"/>
              <a:pathLst>
                <a:path w="43" h="88">
                  <a:moveTo>
                    <a:pt x="19" y="0"/>
                  </a:moveTo>
                  <a:lnTo>
                    <a:pt x="0" y="2"/>
                  </a:lnTo>
                  <a:lnTo>
                    <a:pt x="21" y="88"/>
                  </a:lnTo>
                  <a:lnTo>
                    <a:pt x="43" y="51"/>
                  </a:lnTo>
                  <a:lnTo>
                    <a:pt x="17" y="8"/>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7" name="Freeform 590">
              <a:extLst>
                <a:ext uri="{FF2B5EF4-FFF2-40B4-BE49-F238E27FC236}">
                  <a16:creationId xmlns:a16="http://schemas.microsoft.com/office/drawing/2014/main" id="{E240145C-5DA4-44BB-93D6-2220549BBEC3}"/>
                </a:ext>
              </a:extLst>
            </p:cNvPr>
            <p:cNvSpPr>
              <a:spLocks/>
            </p:cNvSpPr>
            <p:nvPr/>
          </p:nvSpPr>
          <p:spPr bwMode="auto">
            <a:xfrm flipH="1">
              <a:off x="2755990" y="3173274"/>
              <a:ext cx="256679" cy="102872"/>
            </a:xfrm>
            <a:custGeom>
              <a:avLst/>
              <a:gdLst>
                <a:gd name="T0" fmla="*/ 0 w 257"/>
                <a:gd name="T1" fmla="*/ 75 h 103"/>
                <a:gd name="T2" fmla="*/ 176 w 257"/>
                <a:gd name="T3" fmla="*/ 0 h 103"/>
                <a:gd name="T4" fmla="*/ 257 w 257"/>
                <a:gd name="T5" fmla="*/ 103 h 103"/>
                <a:gd name="T6" fmla="*/ 0 w 257"/>
                <a:gd name="T7" fmla="*/ 75 h 103"/>
              </a:gdLst>
              <a:ahLst/>
              <a:cxnLst>
                <a:cxn ang="0">
                  <a:pos x="T0" y="T1"/>
                </a:cxn>
                <a:cxn ang="0">
                  <a:pos x="T2" y="T3"/>
                </a:cxn>
                <a:cxn ang="0">
                  <a:pos x="T4" y="T5"/>
                </a:cxn>
                <a:cxn ang="0">
                  <a:pos x="T6" y="T7"/>
                </a:cxn>
              </a:cxnLst>
              <a:rect l="0" t="0" r="r" b="b"/>
              <a:pathLst>
                <a:path w="257" h="103">
                  <a:moveTo>
                    <a:pt x="0" y="75"/>
                  </a:moveTo>
                  <a:lnTo>
                    <a:pt x="176" y="0"/>
                  </a:lnTo>
                  <a:lnTo>
                    <a:pt x="257" y="103"/>
                  </a:lnTo>
                  <a:lnTo>
                    <a:pt x="0" y="75"/>
                  </a:lnTo>
                  <a:close/>
                </a:path>
              </a:pathLst>
            </a:custGeom>
            <a:solidFill>
              <a:srgbClr val="9D9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8" name="Freeform 591">
              <a:extLst>
                <a:ext uri="{FF2B5EF4-FFF2-40B4-BE49-F238E27FC236}">
                  <a16:creationId xmlns:a16="http://schemas.microsoft.com/office/drawing/2014/main" id="{BE38E6A8-4703-4053-805D-880B58DF510B}"/>
                </a:ext>
              </a:extLst>
            </p:cNvPr>
            <p:cNvSpPr>
              <a:spLocks/>
            </p:cNvSpPr>
            <p:nvPr/>
          </p:nvSpPr>
          <p:spPr bwMode="auto">
            <a:xfrm flipH="1">
              <a:off x="2755990" y="3248180"/>
              <a:ext cx="256679" cy="108864"/>
            </a:xfrm>
            <a:custGeom>
              <a:avLst/>
              <a:gdLst>
                <a:gd name="T0" fmla="*/ 0 w 257"/>
                <a:gd name="T1" fmla="*/ 0 h 109"/>
                <a:gd name="T2" fmla="*/ 67 w 257"/>
                <a:gd name="T3" fmla="*/ 109 h 109"/>
                <a:gd name="T4" fmla="*/ 257 w 257"/>
                <a:gd name="T5" fmla="*/ 28 h 109"/>
                <a:gd name="T6" fmla="*/ 0 w 257"/>
                <a:gd name="T7" fmla="*/ 0 h 109"/>
              </a:gdLst>
              <a:ahLst/>
              <a:cxnLst>
                <a:cxn ang="0">
                  <a:pos x="T0" y="T1"/>
                </a:cxn>
                <a:cxn ang="0">
                  <a:pos x="T2" y="T3"/>
                </a:cxn>
                <a:cxn ang="0">
                  <a:pos x="T4" y="T5"/>
                </a:cxn>
                <a:cxn ang="0">
                  <a:pos x="T6" y="T7"/>
                </a:cxn>
              </a:cxnLst>
              <a:rect l="0" t="0" r="r" b="b"/>
              <a:pathLst>
                <a:path w="257" h="109">
                  <a:moveTo>
                    <a:pt x="0" y="0"/>
                  </a:moveTo>
                  <a:lnTo>
                    <a:pt x="67" y="109"/>
                  </a:lnTo>
                  <a:lnTo>
                    <a:pt x="257" y="28"/>
                  </a:lnTo>
                  <a:lnTo>
                    <a:pt x="0" y="0"/>
                  </a:lnTo>
                  <a:close/>
                </a:path>
              </a:pathLst>
            </a:custGeom>
            <a:solidFill>
              <a:srgbClr val="7D75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9" name="Freeform 592">
              <a:extLst>
                <a:ext uri="{FF2B5EF4-FFF2-40B4-BE49-F238E27FC236}">
                  <a16:creationId xmlns:a16="http://schemas.microsoft.com/office/drawing/2014/main" id="{78CEC25E-96EA-4543-92F9-F007B6C76FB6}"/>
                </a:ext>
              </a:extLst>
            </p:cNvPr>
            <p:cNvSpPr>
              <a:spLocks/>
            </p:cNvSpPr>
            <p:nvPr/>
          </p:nvSpPr>
          <p:spPr bwMode="auto">
            <a:xfrm flipH="1">
              <a:off x="2735016" y="3276145"/>
              <a:ext cx="101873" cy="110862"/>
            </a:xfrm>
            <a:custGeom>
              <a:avLst/>
              <a:gdLst>
                <a:gd name="T0" fmla="*/ 0 w 102"/>
                <a:gd name="T1" fmla="*/ 111 h 111"/>
                <a:gd name="T2" fmla="*/ 81 w 102"/>
                <a:gd name="T3" fmla="*/ 0 h 111"/>
                <a:gd name="T4" fmla="*/ 102 w 102"/>
                <a:gd name="T5" fmla="*/ 86 h 111"/>
                <a:gd name="T6" fmla="*/ 0 w 102"/>
                <a:gd name="T7" fmla="*/ 111 h 111"/>
              </a:gdLst>
              <a:ahLst/>
              <a:cxnLst>
                <a:cxn ang="0">
                  <a:pos x="T0" y="T1"/>
                </a:cxn>
                <a:cxn ang="0">
                  <a:pos x="T2" y="T3"/>
                </a:cxn>
                <a:cxn ang="0">
                  <a:pos x="T4" y="T5"/>
                </a:cxn>
                <a:cxn ang="0">
                  <a:pos x="T6" y="T7"/>
                </a:cxn>
              </a:cxnLst>
              <a:rect l="0" t="0" r="r" b="b"/>
              <a:pathLst>
                <a:path w="102" h="111">
                  <a:moveTo>
                    <a:pt x="0" y="111"/>
                  </a:moveTo>
                  <a:lnTo>
                    <a:pt x="81" y="0"/>
                  </a:lnTo>
                  <a:lnTo>
                    <a:pt x="102" y="86"/>
                  </a:lnTo>
                  <a:lnTo>
                    <a:pt x="0" y="111"/>
                  </a:lnTo>
                  <a:close/>
                </a:path>
              </a:pathLst>
            </a:custGeom>
            <a:solidFill>
              <a:srgbClr val="5C4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0" name="Freeform 593">
              <a:extLst>
                <a:ext uri="{FF2B5EF4-FFF2-40B4-BE49-F238E27FC236}">
                  <a16:creationId xmlns:a16="http://schemas.microsoft.com/office/drawing/2014/main" id="{48C7C35C-9187-40C6-9E88-335E8CDC11BD}"/>
                </a:ext>
              </a:extLst>
            </p:cNvPr>
            <p:cNvSpPr>
              <a:spLocks/>
            </p:cNvSpPr>
            <p:nvPr/>
          </p:nvSpPr>
          <p:spPr bwMode="auto">
            <a:xfrm flipH="1">
              <a:off x="2755990" y="3276145"/>
              <a:ext cx="189763" cy="110862"/>
            </a:xfrm>
            <a:custGeom>
              <a:avLst/>
              <a:gdLst>
                <a:gd name="T0" fmla="*/ 0 w 190"/>
                <a:gd name="T1" fmla="*/ 81 h 111"/>
                <a:gd name="T2" fmla="*/ 109 w 190"/>
                <a:gd name="T3" fmla="*/ 111 h 111"/>
                <a:gd name="T4" fmla="*/ 190 w 190"/>
                <a:gd name="T5" fmla="*/ 0 h 111"/>
                <a:gd name="T6" fmla="*/ 12 w 190"/>
                <a:gd name="T7" fmla="*/ 75 h 111"/>
                <a:gd name="T8" fmla="*/ 0 w 190"/>
                <a:gd name="T9" fmla="*/ 81 h 111"/>
              </a:gdLst>
              <a:ahLst/>
              <a:cxnLst>
                <a:cxn ang="0">
                  <a:pos x="T0" y="T1"/>
                </a:cxn>
                <a:cxn ang="0">
                  <a:pos x="T2" y="T3"/>
                </a:cxn>
                <a:cxn ang="0">
                  <a:pos x="T4" y="T5"/>
                </a:cxn>
                <a:cxn ang="0">
                  <a:pos x="T6" y="T7"/>
                </a:cxn>
                <a:cxn ang="0">
                  <a:pos x="T8" y="T9"/>
                </a:cxn>
              </a:cxnLst>
              <a:rect l="0" t="0" r="r" b="b"/>
              <a:pathLst>
                <a:path w="190" h="111">
                  <a:moveTo>
                    <a:pt x="0" y="81"/>
                  </a:moveTo>
                  <a:lnTo>
                    <a:pt x="109" y="111"/>
                  </a:lnTo>
                  <a:lnTo>
                    <a:pt x="190" y="0"/>
                  </a:lnTo>
                  <a:lnTo>
                    <a:pt x="12" y="75"/>
                  </a:lnTo>
                  <a:lnTo>
                    <a:pt x="0" y="81"/>
                  </a:lnTo>
                  <a:close/>
                </a:path>
              </a:pathLst>
            </a:custGeom>
            <a:solidFill>
              <a:srgbClr val="5C4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1" name="Freeform 594">
              <a:extLst>
                <a:ext uri="{FF2B5EF4-FFF2-40B4-BE49-F238E27FC236}">
                  <a16:creationId xmlns:a16="http://schemas.microsoft.com/office/drawing/2014/main" id="{8B0545D6-B425-4282-8AE1-82BCC47A2651}"/>
                </a:ext>
              </a:extLst>
            </p:cNvPr>
            <p:cNvSpPr>
              <a:spLocks/>
            </p:cNvSpPr>
            <p:nvPr/>
          </p:nvSpPr>
          <p:spPr bwMode="auto">
            <a:xfrm flipH="1">
              <a:off x="2755990" y="3276145"/>
              <a:ext cx="189763" cy="110862"/>
            </a:xfrm>
            <a:custGeom>
              <a:avLst/>
              <a:gdLst>
                <a:gd name="T0" fmla="*/ 0 w 190"/>
                <a:gd name="T1" fmla="*/ 81 h 111"/>
                <a:gd name="T2" fmla="*/ 109 w 190"/>
                <a:gd name="T3" fmla="*/ 111 h 111"/>
                <a:gd name="T4" fmla="*/ 190 w 190"/>
                <a:gd name="T5" fmla="*/ 0 h 111"/>
                <a:gd name="T6" fmla="*/ 12 w 190"/>
                <a:gd name="T7" fmla="*/ 75 h 111"/>
              </a:gdLst>
              <a:ahLst/>
              <a:cxnLst>
                <a:cxn ang="0">
                  <a:pos x="T0" y="T1"/>
                </a:cxn>
                <a:cxn ang="0">
                  <a:pos x="T2" y="T3"/>
                </a:cxn>
                <a:cxn ang="0">
                  <a:pos x="T4" y="T5"/>
                </a:cxn>
                <a:cxn ang="0">
                  <a:pos x="T6" y="T7"/>
                </a:cxn>
              </a:cxnLst>
              <a:rect l="0" t="0" r="r" b="b"/>
              <a:pathLst>
                <a:path w="190" h="111">
                  <a:moveTo>
                    <a:pt x="0" y="81"/>
                  </a:moveTo>
                  <a:lnTo>
                    <a:pt x="109" y="111"/>
                  </a:lnTo>
                  <a:lnTo>
                    <a:pt x="190" y="0"/>
                  </a:lnTo>
                  <a:lnTo>
                    <a:pt x="12" y="7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2" name="Freeform 595">
              <a:extLst>
                <a:ext uri="{FF2B5EF4-FFF2-40B4-BE49-F238E27FC236}">
                  <a16:creationId xmlns:a16="http://schemas.microsoft.com/office/drawing/2014/main" id="{D969ABA8-D38F-4933-A844-DB3CFE1C3B11}"/>
                </a:ext>
              </a:extLst>
            </p:cNvPr>
            <p:cNvSpPr>
              <a:spLocks/>
            </p:cNvSpPr>
            <p:nvPr/>
          </p:nvSpPr>
          <p:spPr bwMode="auto">
            <a:xfrm flipH="1">
              <a:off x="3100559" y="2859666"/>
              <a:ext cx="163795" cy="162797"/>
            </a:xfrm>
            <a:custGeom>
              <a:avLst/>
              <a:gdLst>
                <a:gd name="T0" fmla="*/ 32 w 164"/>
                <a:gd name="T1" fmla="*/ 148 h 163"/>
                <a:gd name="T2" fmla="*/ 0 w 164"/>
                <a:gd name="T3" fmla="*/ 95 h 163"/>
                <a:gd name="T4" fmla="*/ 15 w 164"/>
                <a:gd name="T5" fmla="*/ 33 h 163"/>
                <a:gd name="T6" fmla="*/ 60 w 164"/>
                <a:gd name="T7" fmla="*/ 0 h 163"/>
                <a:gd name="T8" fmla="*/ 119 w 164"/>
                <a:gd name="T9" fmla="*/ 9 h 163"/>
                <a:gd name="T10" fmla="*/ 160 w 164"/>
                <a:gd name="T11" fmla="*/ 45 h 163"/>
                <a:gd name="T12" fmla="*/ 164 w 164"/>
                <a:gd name="T13" fmla="*/ 103 h 163"/>
                <a:gd name="T14" fmla="*/ 134 w 164"/>
                <a:gd name="T15" fmla="*/ 150 h 163"/>
                <a:gd name="T16" fmla="*/ 85 w 164"/>
                <a:gd name="T17" fmla="*/ 163 h 163"/>
                <a:gd name="T18" fmla="*/ 32 w 164"/>
                <a:gd name="T19" fmla="*/ 14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32" y="148"/>
                  </a:moveTo>
                  <a:lnTo>
                    <a:pt x="0" y="95"/>
                  </a:lnTo>
                  <a:lnTo>
                    <a:pt x="15" y="33"/>
                  </a:lnTo>
                  <a:lnTo>
                    <a:pt x="60" y="0"/>
                  </a:lnTo>
                  <a:lnTo>
                    <a:pt x="119" y="9"/>
                  </a:lnTo>
                  <a:lnTo>
                    <a:pt x="160" y="45"/>
                  </a:lnTo>
                  <a:lnTo>
                    <a:pt x="164" y="103"/>
                  </a:lnTo>
                  <a:lnTo>
                    <a:pt x="134" y="150"/>
                  </a:lnTo>
                  <a:lnTo>
                    <a:pt x="85" y="163"/>
                  </a:lnTo>
                  <a:lnTo>
                    <a:pt x="32" y="148"/>
                  </a:lnTo>
                  <a:close/>
                </a:path>
              </a:pathLst>
            </a:custGeom>
            <a:solidFill>
              <a:srgbClr val="8F86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3" name="Freeform 596">
              <a:extLst>
                <a:ext uri="{FF2B5EF4-FFF2-40B4-BE49-F238E27FC236}">
                  <a16:creationId xmlns:a16="http://schemas.microsoft.com/office/drawing/2014/main" id="{A0617409-5D28-49F7-B2D8-13A54EF4FAEE}"/>
                </a:ext>
              </a:extLst>
            </p:cNvPr>
            <p:cNvSpPr>
              <a:spLocks/>
            </p:cNvSpPr>
            <p:nvPr/>
          </p:nvSpPr>
          <p:spPr bwMode="auto">
            <a:xfrm flipH="1">
              <a:off x="3100559" y="2859666"/>
              <a:ext cx="163795" cy="162797"/>
            </a:xfrm>
            <a:custGeom>
              <a:avLst/>
              <a:gdLst>
                <a:gd name="T0" fmla="*/ 32 w 164"/>
                <a:gd name="T1" fmla="*/ 148 h 163"/>
                <a:gd name="T2" fmla="*/ 0 w 164"/>
                <a:gd name="T3" fmla="*/ 95 h 163"/>
                <a:gd name="T4" fmla="*/ 15 w 164"/>
                <a:gd name="T5" fmla="*/ 33 h 163"/>
                <a:gd name="T6" fmla="*/ 60 w 164"/>
                <a:gd name="T7" fmla="*/ 0 h 163"/>
                <a:gd name="T8" fmla="*/ 119 w 164"/>
                <a:gd name="T9" fmla="*/ 9 h 163"/>
                <a:gd name="T10" fmla="*/ 160 w 164"/>
                <a:gd name="T11" fmla="*/ 45 h 163"/>
                <a:gd name="T12" fmla="*/ 164 w 164"/>
                <a:gd name="T13" fmla="*/ 103 h 163"/>
                <a:gd name="T14" fmla="*/ 134 w 164"/>
                <a:gd name="T15" fmla="*/ 150 h 163"/>
                <a:gd name="T16" fmla="*/ 85 w 164"/>
                <a:gd name="T17" fmla="*/ 163 h 163"/>
                <a:gd name="T18" fmla="*/ 32 w 164"/>
                <a:gd name="T19" fmla="*/ 14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4" h="163">
                  <a:moveTo>
                    <a:pt x="32" y="148"/>
                  </a:moveTo>
                  <a:lnTo>
                    <a:pt x="0" y="95"/>
                  </a:lnTo>
                  <a:lnTo>
                    <a:pt x="15" y="33"/>
                  </a:lnTo>
                  <a:lnTo>
                    <a:pt x="60" y="0"/>
                  </a:lnTo>
                  <a:lnTo>
                    <a:pt x="119" y="9"/>
                  </a:lnTo>
                  <a:lnTo>
                    <a:pt x="160" y="45"/>
                  </a:lnTo>
                  <a:lnTo>
                    <a:pt x="164" y="103"/>
                  </a:lnTo>
                  <a:lnTo>
                    <a:pt x="134" y="150"/>
                  </a:lnTo>
                  <a:lnTo>
                    <a:pt x="85" y="163"/>
                  </a:lnTo>
                  <a:lnTo>
                    <a:pt x="32" y="1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4" name="Freeform 597">
              <a:extLst>
                <a:ext uri="{FF2B5EF4-FFF2-40B4-BE49-F238E27FC236}">
                  <a16:creationId xmlns:a16="http://schemas.microsoft.com/office/drawing/2014/main" id="{4118675A-8F30-43BE-83FB-210EB8FF876D}"/>
                </a:ext>
              </a:extLst>
            </p:cNvPr>
            <p:cNvSpPr>
              <a:spLocks/>
            </p:cNvSpPr>
            <p:nvPr/>
          </p:nvSpPr>
          <p:spPr bwMode="auto">
            <a:xfrm flipH="1">
              <a:off x="3179460" y="2859666"/>
              <a:ext cx="69913" cy="57928"/>
            </a:xfrm>
            <a:custGeom>
              <a:avLst/>
              <a:gdLst>
                <a:gd name="T0" fmla="*/ 0 w 70"/>
                <a:gd name="T1" fmla="*/ 33 h 58"/>
                <a:gd name="T2" fmla="*/ 45 w 70"/>
                <a:gd name="T3" fmla="*/ 0 h 58"/>
                <a:gd name="T4" fmla="*/ 70 w 70"/>
                <a:gd name="T5" fmla="*/ 58 h 58"/>
                <a:gd name="T6" fmla="*/ 0 w 70"/>
                <a:gd name="T7" fmla="*/ 33 h 58"/>
              </a:gdLst>
              <a:ahLst/>
              <a:cxnLst>
                <a:cxn ang="0">
                  <a:pos x="T0" y="T1"/>
                </a:cxn>
                <a:cxn ang="0">
                  <a:pos x="T2" y="T3"/>
                </a:cxn>
                <a:cxn ang="0">
                  <a:pos x="T4" y="T5"/>
                </a:cxn>
                <a:cxn ang="0">
                  <a:pos x="T6" y="T7"/>
                </a:cxn>
              </a:cxnLst>
              <a:rect l="0" t="0" r="r" b="b"/>
              <a:pathLst>
                <a:path w="70" h="58">
                  <a:moveTo>
                    <a:pt x="0" y="33"/>
                  </a:moveTo>
                  <a:lnTo>
                    <a:pt x="45" y="0"/>
                  </a:lnTo>
                  <a:lnTo>
                    <a:pt x="70" y="58"/>
                  </a:lnTo>
                  <a:lnTo>
                    <a:pt x="0" y="33"/>
                  </a:lnTo>
                  <a:close/>
                </a:path>
              </a:pathLst>
            </a:custGeom>
            <a:solidFill>
              <a:srgbClr val="C6B5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5" name="Freeform 598">
              <a:extLst>
                <a:ext uri="{FF2B5EF4-FFF2-40B4-BE49-F238E27FC236}">
                  <a16:creationId xmlns:a16="http://schemas.microsoft.com/office/drawing/2014/main" id="{B96BD8EC-1A54-49D1-993C-F6A4BA7CC8CB}"/>
                </a:ext>
              </a:extLst>
            </p:cNvPr>
            <p:cNvSpPr>
              <a:spLocks/>
            </p:cNvSpPr>
            <p:nvPr/>
          </p:nvSpPr>
          <p:spPr bwMode="auto">
            <a:xfrm flipH="1">
              <a:off x="3179460" y="2892624"/>
              <a:ext cx="84894" cy="61923"/>
            </a:xfrm>
            <a:custGeom>
              <a:avLst/>
              <a:gdLst>
                <a:gd name="T0" fmla="*/ 15 w 85"/>
                <a:gd name="T1" fmla="*/ 0 h 62"/>
                <a:gd name="T2" fmla="*/ 0 w 85"/>
                <a:gd name="T3" fmla="*/ 62 h 62"/>
                <a:gd name="T4" fmla="*/ 85 w 85"/>
                <a:gd name="T5" fmla="*/ 25 h 62"/>
                <a:gd name="T6" fmla="*/ 15 w 85"/>
                <a:gd name="T7" fmla="*/ 0 h 62"/>
              </a:gdLst>
              <a:ahLst/>
              <a:cxnLst>
                <a:cxn ang="0">
                  <a:pos x="T0" y="T1"/>
                </a:cxn>
                <a:cxn ang="0">
                  <a:pos x="T2" y="T3"/>
                </a:cxn>
                <a:cxn ang="0">
                  <a:pos x="T4" y="T5"/>
                </a:cxn>
                <a:cxn ang="0">
                  <a:pos x="T6" y="T7"/>
                </a:cxn>
              </a:cxnLst>
              <a:rect l="0" t="0" r="r" b="b"/>
              <a:pathLst>
                <a:path w="85" h="62">
                  <a:moveTo>
                    <a:pt x="15" y="0"/>
                  </a:moveTo>
                  <a:lnTo>
                    <a:pt x="0" y="62"/>
                  </a:lnTo>
                  <a:lnTo>
                    <a:pt x="85" y="25"/>
                  </a:lnTo>
                  <a:lnTo>
                    <a:pt x="15" y="0"/>
                  </a:lnTo>
                  <a:close/>
                </a:path>
              </a:pathLst>
            </a:custGeom>
            <a:solidFill>
              <a:srgbClr val="B3A4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6" name="Freeform 599">
              <a:extLst>
                <a:ext uri="{FF2B5EF4-FFF2-40B4-BE49-F238E27FC236}">
                  <a16:creationId xmlns:a16="http://schemas.microsoft.com/office/drawing/2014/main" id="{1E02AF37-650E-4942-93B7-3279BD507BBC}"/>
                </a:ext>
              </a:extLst>
            </p:cNvPr>
            <p:cNvSpPr>
              <a:spLocks/>
            </p:cNvSpPr>
            <p:nvPr/>
          </p:nvSpPr>
          <p:spPr bwMode="auto">
            <a:xfrm flipH="1">
              <a:off x="3145502" y="2859666"/>
              <a:ext cx="58927" cy="57928"/>
            </a:xfrm>
            <a:custGeom>
              <a:avLst/>
              <a:gdLst>
                <a:gd name="T0" fmla="*/ 25 w 59"/>
                <a:gd name="T1" fmla="*/ 58 h 58"/>
                <a:gd name="T2" fmla="*/ 0 w 59"/>
                <a:gd name="T3" fmla="*/ 0 h 58"/>
                <a:gd name="T4" fmla="*/ 59 w 59"/>
                <a:gd name="T5" fmla="*/ 9 h 58"/>
                <a:gd name="T6" fmla="*/ 25 w 59"/>
                <a:gd name="T7" fmla="*/ 58 h 58"/>
              </a:gdLst>
              <a:ahLst/>
              <a:cxnLst>
                <a:cxn ang="0">
                  <a:pos x="T0" y="T1"/>
                </a:cxn>
                <a:cxn ang="0">
                  <a:pos x="T2" y="T3"/>
                </a:cxn>
                <a:cxn ang="0">
                  <a:pos x="T4" y="T5"/>
                </a:cxn>
                <a:cxn ang="0">
                  <a:pos x="T6" y="T7"/>
                </a:cxn>
              </a:cxnLst>
              <a:rect l="0" t="0" r="r" b="b"/>
              <a:pathLst>
                <a:path w="59" h="58">
                  <a:moveTo>
                    <a:pt x="25" y="58"/>
                  </a:moveTo>
                  <a:lnTo>
                    <a:pt x="0" y="0"/>
                  </a:lnTo>
                  <a:lnTo>
                    <a:pt x="59" y="9"/>
                  </a:lnTo>
                  <a:lnTo>
                    <a:pt x="25" y="58"/>
                  </a:lnTo>
                  <a:close/>
                </a:path>
              </a:pathLst>
            </a:custGeom>
            <a:solidFill>
              <a:srgbClr val="B3A4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7" name="Freeform 600">
              <a:extLst>
                <a:ext uri="{FF2B5EF4-FFF2-40B4-BE49-F238E27FC236}">
                  <a16:creationId xmlns:a16="http://schemas.microsoft.com/office/drawing/2014/main" id="{003A656B-8A1F-4D70-915E-754F5BD86952}"/>
                </a:ext>
              </a:extLst>
            </p:cNvPr>
            <p:cNvSpPr>
              <a:spLocks/>
            </p:cNvSpPr>
            <p:nvPr/>
          </p:nvSpPr>
          <p:spPr bwMode="auto">
            <a:xfrm flipH="1">
              <a:off x="3104553" y="2904609"/>
              <a:ext cx="74907" cy="62922"/>
            </a:xfrm>
            <a:custGeom>
              <a:avLst/>
              <a:gdLst>
                <a:gd name="T0" fmla="*/ 0 w 75"/>
                <a:gd name="T1" fmla="*/ 13 h 63"/>
                <a:gd name="T2" fmla="*/ 75 w 75"/>
                <a:gd name="T3" fmla="*/ 0 h 63"/>
                <a:gd name="T4" fmla="*/ 39 w 75"/>
                <a:gd name="T5" fmla="*/ 63 h 63"/>
                <a:gd name="T6" fmla="*/ 0 w 75"/>
                <a:gd name="T7" fmla="*/ 13 h 63"/>
              </a:gdLst>
              <a:ahLst/>
              <a:cxnLst>
                <a:cxn ang="0">
                  <a:pos x="T0" y="T1"/>
                </a:cxn>
                <a:cxn ang="0">
                  <a:pos x="T2" y="T3"/>
                </a:cxn>
                <a:cxn ang="0">
                  <a:pos x="T4" y="T5"/>
                </a:cxn>
                <a:cxn ang="0">
                  <a:pos x="T6" y="T7"/>
                </a:cxn>
              </a:cxnLst>
              <a:rect l="0" t="0" r="r" b="b"/>
              <a:pathLst>
                <a:path w="75" h="63">
                  <a:moveTo>
                    <a:pt x="0" y="13"/>
                  </a:moveTo>
                  <a:lnTo>
                    <a:pt x="75" y="0"/>
                  </a:lnTo>
                  <a:lnTo>
                    <a:pt x="39" y="63"/>
                  </a:lnTo>
                  <a:lnTo>
                    <a:pt x="0" y="13"/>
                  </a:lnTo>
                  <a:close/>
                </a:path>
              </a:pathLst>
            </a:custGeom>
            <a:solidFill>
              <a:srgbClr val="7D75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8" name="Freeform 601">
              <a:extLst>
                <a:ext uri="{FF2B5EF4-FFF2-40B4-BE49-F238E27FC236}">
                  <a16:creationId xmlns:a16="http://schemas.microsoft.com/office/drawing/2014/main" id="{9EB8E256-0FD8-4ACC-BCB6-F81524A931E3}"/>
                </a:ext>
              </a:extLst>
            </p:cNvPr>
            <p:cNvSpPr>
              <a:spLocks/>
            </p:cNvSpPr>
            <p:nvPr/>
          </p:nvSpPr>
          <p:spPr bwMode="auto">
            <a:xfrm flipH="1">
              <a:off x="3104553" y="2904609"/>
              <a:ext cx="74907" cy="62922"/>
            </a:xfrm>
            <a:custGeom>
              <a:avLst/>
              <a:gdLst>
                <a:gd name="T0" fmla="*/ 0 w 75"/>
                <a:gd name="T1" fmla="*/ 13 h 63"/>
                <a:gd name="T2" fmla="*/ 75 w 75"/>
                <a:gd name="T3" fmla="*/ 0 h 63"/>
                <a:gd name="T4" fmla="*/ 39 w 75"/>
                <a:gd name="T5" fmla="*/ 63 h 63"/>
                <a:gd name="T6" fmla="*/ 0 w 75"/>
                <a:gd name="T7" fmla="*/ 13 h 63"/>
              </a:gdLst>
              <a:ahLst/>
              <a:cxnLst>
                <a:cxn ang="0">
                  <a:pos x="T0" y="T1"/>
                </a:cxn>
                <a:cxn ang="0">
                  <a:pos x="T2" y="T3"/>
                </a:cxn>
                <a:cxn ang="0">
                  <a:pos x="T4" y="T5"/>
                </a:cxn>
                <a:cxn ang="0">
                  <a:pos x="T6" y="T7"/>
                </a:cxn>
              </a:cxnLst>
              <a:rect l="0" t="0" r="r" b="b"/>
              <a:pathLst>
                <a:path w="75" h="63">
                  <a:moveTo>
                    <a:pt x="0" y="13"/>
                  </a:moveTo>
                  <a:lnTo>
                    <a:pt x="75" y="0"/>
                  </a:lnTo>
                  <a:lnTo>
                    <a:pt x="39" y="63"/>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9" name="Freeform 602">
              <a:extLst>
                <a:ext uri="{FF2B5EF4-FFF2-40B4-BE49-F238E27FC236}">
                  <a16:creationId xmlns:a16="http://schemas.microsoft.com/office/drawing/2014/main" id="{316F6CCD-1323-46F0-A9BD-828C59C9E480}"/>
                </a:ext>
              </a:extLst>
            </p:cNvPr>
            <p:cNvSpPr>
              <a:spLocks/>
            </p:cNvSpPr>
            <p:nvPr/>
          </p:nvSpPr>
          <p:spPr bwMode="auto">
            <a:xfrm flipH="1">
              <a:off x="3100559" y="2904609"/>
              <a:ext cx="39950" cy="62922"/>
            </a:xfrm>
            <a:custGeom>
              <a:avLst/>
              <a:gdLst>
                <a:gd name="T0" fmla="*/ 36 w 40"/>
                <a:gd name="T1" fmla="*/ 0 h 63"/>
                <a:gd name="T2" fmla="*/ 0 w 40"/>
                <a:gd name="T3" fmla="*/ 63 h 63"/>
                <a:gd name="T4" fmla="*/ 40 w 40"/>
                <a:gd name="T5" fmla="*/ 58 h 63"/>
                <a:gd name="T6" fmla="*/ 36 w 40"/>
                <a:gd name="T7" fmla="*/ 0 h 63"/>
              </a:gdLst>
              <a:ahLst/>
              <a:cxnLst>
                <a:cxn ang="0">
                  <a:pos x="T0" y="T1"/>
                </a:cxn>
                <a:cxn ang="0">
                  <a:pos x="T2" y="T3"/>
                </a:cxn>
                <a:cxn ang="0">
                  <a:pos x="T4" y="T5"/>
                </a:cxn>
                <a:cxn ang="0">
                  <a:pos x="T6" y="T7"/>
                </a:cxn>
              </a:cxnLst>
              <a:rect l="0" t="0" r="r" b="b"/>
              <a:pathLst>
                <a:path w="40" h="63">
                  <a:moveTo>
                    <a:pt x="36" y="0"/>
                  </a:moveTo>
                  <a:lnTo>
                    <a:pt x="0" y="63"/>
                  </a:lnTo>
                  <a:lnTo>
                    <a:pt x="40" y="58"/>
                  </a:lnTo>
                  <a:lnTo>
                    <a:pt x="36" y="0"/>
                  </a:lnTo>
                  <a:close/>
                </a:path>
              </a:pathLst>
            </a:custGeom>
            <a:solidFill>
              <a:srgbClr val="5C4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0" name="Freeform 603">
              <a:extLst>
                <a:ext uri="{FF2B5EF4-FFF2-40B4-BE49-F238E27FC236}">
                  <a16:creationId xmlns:a16="http://schemas.microsoft.com/office/drawing/2014/main" id="{34EB4E17-0EB6-495C-976C-611EDD197F2E}"/>
                </a:ext>
              </a:extLst>
            </p:cNvPr>
            <p:cNvSpPr>
              <a:spLocks/>
            </p:cNvSpPr>
            <p:nvPr/>
          </p:nvSpPr>
          <p:spPr bwMode="auto">
            <a:xfrm flipH="1">
              <a:off x="3100559" y="2904609"/>
              <a:ext cx="39950" cy="62922"/>
            </a:xfrm>
            <a:custGeom>
              <a:avLst/>
              <a:gdLst>
                <a:gd name="T0" fmla="*/ 36 w 40"/>
                <a:gd name="T1" fmla="*/ 0 h 63"/>
                <a:gd name="T2" fmla="*/ 0 w 40"/>
                <a:gd name="T3" fmla="*/ 63 h 63"/>
                <a:gd name="T4" fmla="*/ 40 w 40"/>
                <a:gd name="T5" fmla="*/ 58 h 63"/>
                <a:gd name="T6" fmla="*/ 36 w 40"/>
                <a:gd name="T7" fmla="*/ 0 h 63"/>
              </a:gdLst>
              <a:ahLst/>
              <a:cxnLst>
                <a:cxn ang="0">
                  <a:pos x="T0" y="T1"/>
                </a:cxn>
                <a:cxn ang="0">
                  <a:pos x="T2" y="T3"/>
                </a:cxn>
                <a:cxn ang="0">
                  <a:pos x="T4" y="T5"/>
                </a:cxn>
                <a:cxn ang="0">
                  <a:pos x="T6" y="T7"/>
                </a:cxn>
              </a:cxnLst>
              <a:rect l="0" t="0" r="r" b="b"/>
              <a:pathLst>
                <a:path w="40" h="63">
                  <a:moveTo>
                    <a:pt x="36" y="0"/>
                  </a:moveTo>
                  <a:lnTo>
                    <a:pt x="0" y="63"/>
                  </a:lnTo>
                  <a:lnTo>
                    <a:pt x="40" y="5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1" name="Freeform 604">
              <a:extLst>
                <a:ext uri="{FF2B5EF4-FFF2-40B4-BE49-F238E27FC236}">
                  <a16:creationId xmlns:a16="http://schemas.microsoft.com/office/drawing/2014/main" id="{E4E21D43-CCC1-47AD-924D-3121DFC922D9}"/>
                </a:ext>
              </a:extLst>
            </p:cNvPr>
            <p:cNvSpPr>
              <a:spLocks/>
            </p:cNvSpPr>
            <p:nvPr/>
          </p:nvSpPr>
          <p:spPr bwMode="auto">
            <a:xfrm flipH="1">
              <a:off x="3100559" y="2962537"/>
              <a:ext cx="39950" cy="46942"/>
            </a:xfrm>
            <a:custGeom>
              <a:avLst/>
              <a:gdLst>
                <a:gd name="T0" fmla="*/ 40 w 40"/>
                <a:gd name="T1" fmla="*/ 0 h 47"/>
                <a:gd name="T2" fmla="*/ 0 w 40"/>
                <a:gd name="T3" fmla="*/ 5 h 47"/>
                <a:gd name="T4" fmla="*/ 10 w 40"/>
                <a:gd name="T5" fmla="*/ 47 h 47"/>
                <a:gd name="T6" fmla="*/ 40 w 40"/>
                <a:gd name="T7" fmla="*/ 0 h 47"/>
              </a:gdLst>
              <a:ahLst/>
              <a:cxnLst>
                <a:cxn ang="0">
                  <a:pos x="T0" y="T1"/>
                </a:cxn>
                <a:cxn ang="0">
                  <a:pos x="T2" y="T3"/>
                </a:cxn>
                <a:cxn ang="0">
                  <a:pos x="T4" y="T5"/>
                </a:cxn>
                <a:cxn ang="0">
                  <a:pos x="T6" y="T7"/>
                </a:cxn>
              </a:cxnLst>
              <a:rect l="0" t="0" r="r" b="b"/>
              <a:pathLst>
                <a:path w="40" h="47">
                  <a:moveTo>
                    <a:pt x="40" y="0"/>
                  </a:moveTo>
                  <a:lnTo>
                    <a:pt x="0" y="5"/>
                  </a:lnTo>
                  <a:lnTo>
                    <a:pt x="10" y="47"/>
                  </a:lnTo>
                  <a:lnTo>
                    <a:pt x="40" y="0"/>
                  </a:lnTo>
                  <a:close/>
                </a:path>
              </a:pathLst>
            </a:custGeom>
            <a:solidFill>
              <a:srgbClr val="6D63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2" name="Freeform 605">
              <a:extLst>
                <a:ext uri="{FF2B5EF4-FFF2-40B4-BE49-F238E27FC236}">
                  <a16:creationId xmlns:a16="http://schemas.microsoft.com/office/drawing/2014/main" id="{231D2926-79DE-4EA9-8D6B-C73F9A5FD0DB}"/>
                </a:ext>
              </a:extLst>
            </p:cNvPr>
            <p:cNvSpPr>
              <a:spLocks/>
            </p:cNvSpPr>
            <p:nvPr/>
          </p:nvSpPr>
          <p:spPr bwMode="auto">
            <a:xfrm flipH="1">
              <a:off x="3100559" y="2962537"/>
              <a:ext cx="39950" cy="46942"/>
            </a:xfrm>
            <a:custGeom>
              <a:avLst/>
              <a:gdLst>
                <a:gd name="T0" fmla="*/ 40 w 40"/>
                <a:gd name="T1" fmla="*/ 0 h 47"/>
                <a:gd name="T2" fmla="*/ 0 w 40"/>
                <a:gd name="T3" fmla="*/ 5 h 47"/>
                <a:gd name="T4" fmla="*/ 10 w 40"/>
                <a:gd name="T5" fmla="*/ 47 h 47"/>
                <a:gd name="T6" fmla="*/ 40 w 40"/>
                <a:gd name="T7" fmla="*/ 0 h 47"/>
              </a:gdLst>
              <a:ahLst/>
              <a:cxnLst>
                <a:cxn ang="0">
                  <a:pos x="T0" y="T1"/>
                </a:cxn>
                <a:cxn ang="0">
                  <a:pos x="T2" y="T3"/>
                </a:cxn>
                <a:cxn ang="0">
                  <a:pos x="T4" y="T5"/>
                </a:cxn>
                <a:cxn ang="0">
                  <a:pos x="T6" y="T7"/>
                </a:cxn>
              </a:cxnLst>
              <a:rect l="0" t="0" r="r" b="b"/>
              <a:pathLst>
                <a:path w="40" h="47">
                  <a:moveTo>
                    <a:pt x="40" y="0"/>
                  </a:moveTo>
                  <a:lnTo>
                    <a:pt x="0" y="5"/>
                  </a:lnTo>
                  <a:lnTo>
                    <a:pt x="10" y="47"/>
                  </a:lnTo>
                  <a:lnTo>
                    <a:pt x="4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3" name="Freeform 606">
              <a:extLst>
                <a:ext uri="{FF2B5EF4-FFF2-40B4-BE49-F238E27FC236}">
                  <a16:creationId xmlns:a16="http://schemas.microsoft.com/office/drawing/2014/main" id="{9F24819F-958E-4E40-8F2E-CF9AD67254F2}"/>
                </a:ext>
              </a:extLst>
            </p:cNvPr>
            <p:cNvSpPr>
              <a:spLocks/>
            </p:cNvSpPr>
            <p:nvPr/>
          </p:nvSpPr>
          <p:spPr bwMode="auto">
            <a:xfrm flipH="1">
              <a:off x="3140509" y="2917593"/>
              <a:ext cx="123845" cy="49938"/>
            </a:xfrm>
            <a:custGeom>
              <a:avLst/>
              <a:gdLst>
                <a:gd name="T0" fmla="*/ 0 w 124"/>
                <a:gd name="T1" fmla="*/ 37 h 50"/>
                <a:gd name="T2" fmla="*/ 85 w 124"/>
                <a:gd name="T3" fmla="*/ 0 h 50"/>
                <a:gd name="T4" fmla="*/ 124 w 124"/>
                <a:gd name="T5" fmla="*/ 50 h 50"/>
                <a:gd name="T6" fmla="*/ 0 w 124"/>
                <a:gd name="T7" fmla="*/ 37 h 50"/>
              </a:gdLst>
              <a:ahLst/>
              <a:cxnLst>
                <a:cxn ang="0">
                  <a:pos x="T0" y="T1"/>
                </a:cxn>
                <a:cxn ang="0">
                  <a:pos x="T2" y="T3"/>
                </a:cxn>
                <a:cxn ang="0">
                  <a:pos x="T4" y="T5"/>
                </a:cxn>
                <a:cxn ang="0">
                  <a:pos x="T6" y="T7"/>
                </a:cxn>
              </a:cxnLst>
              <a:rect l="0" t="0" r="r" b="b"/>
              <a:pathLst>
                <a:path w="124" h="50">
                  <a:moveTo>
                    <a:pt x="0" y="37"/>
                  </a:moveTo>
                  <a:lnTo>
                    <a:pt x="85" y="0"/>
                  </a:lnTo>
                  <a:lnTo>
                    <a:pt x="124" y="50"/>
                  </a:lnTo>
                  <a:lnTo>
                    <a:pt x="0" y="37"/>
                  </a:lnTo>
                  <a:close/>
                </a:path>
              </a:pathLst>
            </a:custGeom>
            <a:solidFill>
              <a:srgbClr val="9D9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4" name="Freeform 607">
              <a:extLst>
                <a:ext uri="{FF2B5EF4-FFF2-40B4-BE49-F238E27FC236}">
                  <a16:creationId xmlns:a16="http://schemas.microsoft.com/office/drawing/2014/main" id="{3F97E748-1C32-40C8-AC03-0F3A23880A9E}"/>
                </a:ext>
              </a:extLst>
            </p:cNvPr>
            <p:cNvSpPr>
              <a:spLocks/>
            </p:cNvSpPr>
            <p:nvPr/>
          </p:nvSpPr>
          <p:spPr bwMode="auto">
            <a:xfrm flipH="1">
              <a:off x="3140509" y="2954547"/>
              <a:ext cx="123845" cy="52934"/>
            </a:xfrm>
            <a:custGeom>
              <a:avLst/>
              <a:gdLst>
                <a:gd name="T0" fmla="*/ 0 w 124"/>
                <a:gd name="T1" fmla="*/ 0 h 53"/>
                <a:gd name="T2" fmla="*/ 32 w 124"/>
                <a:gd name="T3" fmla="*/ 53 h 53"/>
                <a:gd name="T4" fmla="*/ 124 w 124"/>
                <a:gd name="T5" fmla="*/ 13 h 53"/>
                <a:gd name="T6" fmla="*/ 0 w 124"/>
                <a:gd name="T7" fmla="*/ 0 h 53"/>
              </a:gdLst>
              <a:ahLst/>
              <a:cxnLst>
                <a:cxn ang="0">
                  <a:pos x="T0" y="T1"/>
                </a:cxn>
                <a:cxn ang="0">
                  <a:pos x="T2" y="T3"/>
                </a:cxn>
                <a:cxn ang="0">
                  <a:pos x="T4" y="T5"/>
                </a:cxn>
                <a:cxn ang="0">
                  <a:pos x="T6" y="T7"/>
                </a:cxn>
              </a:cxnLst>
              <a:rect l="0" t="0" r="r" b="b"/>
              <a:pathLst>
                <a:path w="124" h="53">
                  <a:moveTo>
                    <a:pt x="0" y="0"/>
                  </a:moveTo>
                  <a:lnTo>
                    <a:pt x="32" y="53"/>
                  </a:lnTo>
                  <a:lnTo>
                    <a:pt x="124" y="13"/>
                  </a:lnTo>
                  <a:lnTo>
                    <a:pt x="0" y="0"/>
                  </a:lnTo>
                  <a:close/>
                </a:path>
              </a:pathLst>
            </a:custGeom>
            <a:solidFill>
              <a:srgbClr val="7D75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5" name="Freeform 608">
              <a:extLst>
                <a:ext uri="{FF2B5EF4-FFF2-40B4-BE49-F238E27FC236}">
                  <a16:creationId xmlns:a16="http://schemas.microsoft.com/office/drawing/2014/main" id="{0204F057-7D7B-427E-B610-CF6120069B31}"/>
                </a:ext>
              </a:extLst>
            </p:cNvPr>
            <p:cNvSpPr>
              <a:spLocks/>
            </p:cNvSpPr>
            <p:nvPr/>
          </p:nvSpPr>
          <p:spPr bwMode="auto">
            <a:xfrm flipH="1">
              <a:off x="3140509" y="2954547"/>
              <a:ext cx="123845" cy="52934"/>
            </a:xfrm>
            <a:custGeom>
              <a:avLst/>
              <a:gdLst>
                <a:gd name="T0" fmla="*/ 0 w 124"/>
                <a:gd name="T1" fmla="*/ 0 h 53"/>
                <a:gd name="T2" fmla="*/ 32 w 124"/>
                <a:gd name="T3" fmla="*/ 53 h 53"/>
                <a:gd name="T4" fmla="*/ 124 w 124"/>
                <a:gd name="T5" fmla="*/ 13 h 53"/>
                <a:gd name="T6" fmla="*/ 0 w 124"/>
                <a:gd name="T7" fmla="*/ 0 h 53"/>
              </a:gdLst>
              <a:ahLst/>
              <a:cxnLst>
                <a:cxn ang="0">
                  <a:pos x="T0" y="T1"/>
                </a:cxn>
                <a:cxn ang="0">
                  <a:pos x="T2" y="T3"/>
                </a:cxn>
                <a:cxn ang="0">
                  <a:pos x="T4" y="T5"/>
                </a:cxn>
                <a:cxn ang="0">
                  <a:pos x="T6" y="T7"/>
                </a:cxn>
              </a:cxnLst>
              <a:rect l="0" t="0" r="r" b="b"/>
              <a:pathLst>
                <a:path w="124" h="53">
                  <a:moveTo>
                    <a:pt x="0" y="0"/>
                  </a:moveTo>
                  <a:lnTo>
                    <a:pt x="32" y="53"/>
                  </a:lnTo>
                  <a:lnTo>
                    <a:pt x="124" y="1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6" name="Freeform 609">
              <a:extLst>
                <a:ext uri="{FF2B5EF4-FFF2-40B4-BE49-F238E27FC236}">
                  <a16:creationId xmlns:a16="http://schemas.microsoft.com/office/drawing/2014/main" id="{2D07FD5D-ED9C-4453-A032-B80E2AA03910}"/>
                </a:ext>
              </a:extLst>
            </p:cNvPr>
            <p:cNvSpPr>
              <a:spLocks/>
            </p:cNvSpPr>
            <p:nvPr/>
          </p:nvSpPr>
          <p:spPr bwMode="auto">
            <a:xfrm flipH="1">
              <a:off x="3130521" y="2967531"/>
              <a:ext cx="48939" cy="54932"/>
            </a:xfrm>
            <a:custGeom>
              <a:avLst/>
              <a:gdLst>
                <a:gd name="T0" fmla="*/ 0 w 49"/>
                <a:gd name="T1" fmla="*/ 55 h 55"/>
                <a:gd name="T2" fmla="*/ 39 w 49"/>
                <a:gd name="T3" fmla="*/ 0 h 55"/>
                <a:gd name="T4" fmla="*/ 49 w 49"/>
                <a:gd name="T5" fmla="*/ 42 h 55"/>
                <a:gd name="T6" fmla="*/ 0 w 49"/>
                <a:gd name="T7" fmla="*/ 55 h 55"/>
              </a:gdLst>
              <a:ahLst/>
              <a:cxnLst>
                <a:cxn ang="0">
                  <a:pos x="T0" y="T1"/>
                </a:cxn>
                <a:cxn ang="0">
                  <a:pos x="T2" y="T3"/>
                </a:cxn>
                <a:cxn ang="0">
                  <a:pos x="T4" y="T5"/>
                </a:cxn>
                <a:cxn ang="0">
                  <a:pos x="T6" y="T7"/>
                </a:cxn>
              </a:cxnLst>
              <a:rect l="0" t="0" r="r" b="b"/>
              <a:pathLst>
                <a:path w="49" h="55">
                  <a:moveTo>
                    <a:pt x="0" y="55"/>
                  </a:moveTo>
                  <a:lnTo>
                    <a:pt x="39" y="0"/>
                  </a:lnTo>
                  <a:lnTo>
                    <a:pt x="49" y="42"/>
                  </a:lnTo>
                  <a:lnTo>
                    <a:pt x="0" y="55"/>
                  </a:lnTo>
                  <a:close/>
                </a:path>
              </a:pathLst>
            </a:custGeom>
            <a:solidFill>
              <a:srgbClr val="5C4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7" name="Freeform 610">
              <a:extLst>
                <a:ext uri="{FF2B5EF4-FFF2-40B4-BE49-F238E27FC236}">
                  <a16:creationId xmlns:a16="http://schemas.microsoft.com/office/drawing/2014/main" id="{34943311-16E6-47AE-BCF0-C38C9AF2B342}"/>
                </a:ext>
              </a:extLst>
            </p:cNvPr>
            <p:cNvSpPr>
              <a:spLocks/>
            </p:cNvSpPr>
            <p:nvPr/>
          </p:nvSpPr>
          <p:spPr bwMode="auto">
            <a:xfrm flipH="1">
              <a:off x="3140509" y="2967531"/>
              <a:ext cx="91885" cy="54932"/>
            </a:xfrm>
            <a:custGeom>
              <a:avLst/>
              <a:gdLst>
                <a:gd name="T0" fmla="*/ 0 w 92"/>
                <a:gd name="T1" fmla="*/ 40 h 55"/>
                <a:gd name="T2" fmla="*/ 53 w 92"/>
                <a:gd name="T3" fmla="*/ 55 h 55"/>
                <a:gd name="T4" fmla="*/ 92 w 92"/>
                <a:gd name="T5" fmla="*/ 0 h 55"/>
                <a:gd name="T6" fmla="*/ 6 w 92"/>
                <a:gd name="T7" fmla="*/ 36 h 55"/>
                <a:gd name="T8" fmla="*/ 0 w 92"/>
                <a:gd name="T9" fmla="*/ 40 h 55"/>
              </a:gdLst>
              <a:ahLst/>
              <a:cxnLst>
                <a:cxn ang="0">
                  <a:pos x="T0" y="T1"/>
                </a:cxn>
                <a:cxn ang="0">
                  <a:pos x="T2" y="T3"/>
                </a:cxn>
                <a:cxn ang="0">
                  <a:pos x="T4" y="T5"/>
                </a:cxn>
                <a:cxn ang="0">
                  <a:pos x="T6" y="T7"/>
                </a:cxn>
                <a:cxn ang="0">
                  <a:pos x="T8" y="T9"/>
                </a:cxn>
              </a:cxnLst>
              <a:rect l="0" t="0" r="r" b="b"/>
              <a:pathLst>
                <a:path w="92" h="55">
                  <a:moveTo>
                    <a:pt x="0" y="40"/>
                  </a:moveTo>
                  <a:lnTo>
                    <a:pt x="53" y="55"/>
                  </a:lnTo>
                  <a:lnTo>
                    <a:pt x="92" y="0"/>
                  </a:lnTo>
                  <a:lnTo>
                    <a:pt x="6" y="36"/>
                  </a:lnTo>
                  <a:lnTo>
                    <a:pt x="0" y="40"/>
                  </a:lnTo>
                  <a:close/>
                </a:path>
              </a:pathLst>
            </a:custGeom>
            <a:solidFill>
              <a:srgbClr val="5C4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8" name="Freeform 611">
              <a:extLst>
                <a:ext uri="{FF2B5EF4-FFF2-40B4-BE49-F238E27FC236}">
                  <a16:creationId xmlns:a16="http://schemas.microsoft.com/office/drawing/2014/main" id="{A5A7C1F8-6D52-4198-B9BF-C9F4D47DBDBE}"/>
                </a:ext>
              </a:extLst>
            </p:cNvPr>
            <p:cNvSpPr>
              <a:spLocks/>
            </p:cNvSpPr>
            <p:nvPr/>
          </p:nvSpPr>
          <p:spPr bwMode="auto">
            <a:xfrm flipH="1">
              <a:off x="3140509" y="2967531"/>
              <a:ext cx="91885" cy="54932"/>
            </a:xfrm>
            <a:custGeom>
              <a:avLst/>
              <a:gdLst>
                <a:gd name="T0" fmla="*/ 0 w 92"/>
                <a:gd name="T1" fmla="*/ 40 h 55"/>
                <a:gd name="T2" fmla="*/ 53 w 92"/>
                <a:gd name="T3" fmla="*/ 55 h 55"/>
                <a:gd name="T4" fmla="*/ 92 w 92"/>
                <a:gd name="T5" fmla="*/ 0 h 55"/>
                <a:gd name="T6" fmla="*/ 6 w 92"/>
                <a:gd name="T7" fmla="*/ 36 h 55"/>
                <a:gd name="T8" fmla="*/ 0 w 92"/>
                <a:gd name="T9" fmla="*/ 40 h 55"/>
              </a:gdLst>
              <a:ahLst/>
              <a:cxnLst>
                <a:cxn ang="0">
                  <a:pos x="T0" y="T1"/>
                </a:cxn>
                <a:cxn ang="0">
                  <a:pos x="T2" y="T3"/>
                </a:cxn>
                <a:cxn ang="0">
                  <a:pos x="T4" y="T5"/>
                </a:cxn>
                <a:cxn ang="0">
                  <a:pos x="T6" y="T7"/>
                </a:cxn>
                <a:cxn ang="0">
                  <a:pos x="T8" y="T9"/>
                </a:cxn>
              </a:cxnLst>
              <a:rect l="0" t="0" r="r" b="b"/>
              <a:pathLst>
                <a:path w="92" h="55">
                  <a:moveTo>
                    <a:pt x="0" y="40"/>
                  </a:moveTo>
                  <a:lnTo>
                    <a:pt x="53" y="55"/>
                  </a:lnTo>
                  <a:lnTo>
                    <a:pt x="92" y="0"/>
                  </a:lnTo>
                  <a:lnTo>
                    <a:pt x="6" y="36"/>
                  </a:lnTo>
                  <a:lnTo>
                    <a:pt x="0" y="4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9" name="Freeform 612">
              <a:extLst>
                <a:ext uri="{FF2B5EF4-FFF2-40B4-BE49-F238E27FC236}">
                  <a16:creationId xmlns:a16="http://schemas.microsoft.com/office/drawing/2014/main" id="{3DD11117-EF14-431B-B488-5319854056DB}"/>
                </a:ext>
              </a:extLst>
            </p:cNvPr>
            <p:cNvSpPr>
              <a:spLocks/>
            </p:cNvSpPr>
            <p:nvPr/>
          </p:nvSpPr>
          <p:spPr bwMode="auto">
            <a:xfrm flipH="1">
              <a:off x="3198436" y="2885633"/>
              <a:ext cx="162797" cy="162797"/>
            </a:xfrm>
            <a:custGeom>
              <a:avLst/>
              <a:gdLst>
                <a:gd name="T0" fmla="*/ 32 w 163"/>
                <a:gd name="T1" fmla="*/ 148 h 163"/>
                <a:gd name="T2" fmla="*/ 0 w 163"/>
                <a:gd name="T3" fmla="*/ 95 h 163"/>
                <a:gd name="T4" fmla="*/ 15 w 163"/>
                <a:gd name="T5" fmla="*/ 34 h 163"/>
                <a:gd name="T6" fmla="*/ 60 w 163"/>
                <a:gd name="T7" fmla="*/ 0 h 163"/>
                <a:gd name="T8" fmla="*/ 118 w 163"/>
                <a:gd name="T9" fmla="*/ 9 h 163"/>
                <a:gd name="T10" fmla="*/ 159 w 163"/>
                <a:gd name="T11" fmla="*/ 45 h 163"/>
                <a:gd name="T12" fmla="*/ 163 w 163"/>
                <a:gd name="T13" fmla="*/ 103 h 163"/>
                <a:gd name="T14" fmla="*/ 133 w 163"/>
                <a:gd name="T15" fmla="*/ 150 h 163"/>
                <a:gd name="T16" fmla="*/ 84 w 163"/>
                <a:gd name="T17" fmla="*/ 163 h 163"/>
                <a:gd name="T18" fmla="*/ 32 w 163"/>
                <a:gd name="T19" fmla="*/ 14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163">
                  <a:moveTo>
                    <a:pt x="32" y="148"/>
                  </a:moveTo>
                  <a:lnTo>
                    <a:pt x="0" y="95"/>
                  </a:lnTo>
                  <a:lnTo>
                    <a:pt x="15" y="34"/>
                  </a:lnTo>
                  <a:lnTo>
                    <a:pt x="60" y="0"/>
                  </a:lnTo>
                  <a:lnTo>
                    <a:pt x="118" y="9"/>
                  </a:lnTo>
                  <a:lnTo>
                    <a:pt x="159" y="45"/>
                  </a:lnTo>
                  <a:lnTo>
                    <a:pt x="163" y="103"/>
                  </a:lnTo>
                  <a:lnTo>
                    <a:pt x="133" y="150"/>
                  </a:lnTo>
                  <a:lnTo>
                    <a:pt x="84" y="163"/>
                  </a:lnTo>
                  <a:lnTo>
                    <a:pt x="32" y="148"/>
                  </a:lnTo>
                  <a:close/>
                </a:path>
              </a:pathLst>
            </a:custGeom>
            <a:solidFill>
              <a:srgbClr val="8F86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0" name="Freeform 613">
              <a:extLst>
                <a:ext uri="{FF2B5EF4-FFF2-40B4-BE49-F238E27FC236}">
                  <a16:creationId xmlns:a16="http://schemas.microsoft.com/office/drawing/2014/main" id="{AFD584F0-07E2-4A24-90A9-5571D9F2134F}"/>
                </a:ext>
              </a:extLst>
            </p:cNvPr>
            <p:cNvSpPr>
              <a:spLocks/>
            </p:cNvSpPr>
            <p:nvPr/>
          </p:nvSpPr>
          <p:spPr bwMode="auto">
            <a:xfrm flipH="1">
              <a:off x="3198436" y="2885633"/>
              <a:ext cx="162797" cy="162797"/>
            </a:xfrm>
            <a:custGeom>
              <a:avLst/>
              <a:gdLst>
                <a:gd name="T0" fmla="*/ 32 w 163"/>
                <a:gd name="T1" fmla="*/ 148 h 163"/>
                <a:gd name="T2" fmla="*/ 0 w 163"/>
                <a:gd name="T3" fmla="*/ 95 h 163"/>
                <a:gd name="T4" fmla="*/ 15 w 163"/>
                <a:gd name="T5" fmla="*/ 34 h 163"/>
                <a:gd name="T6" fmla="*/ 60 w 163"/>
                <a:gd name="T7" fmla="*/ 0 h 163"/>
                <a:gd name="T8" fmla="*/ 118 w 163"/>
                <a:gd name="T9" fmla="*/ 9 h 163"/>
                <a:gd name="T10" fmla="*/ 159 w 163"/>
                <a:gd name="T11" fmla="*/ 45 h 163"/>
                <a:gd name="T12" fmla="*/ 163 w 163"/>
                <a:gd name="T13" fmla="*/ 103 h 163"/>
                <a:gd name="T14" fmla="*/ 133 w 163"/>
                <a:gd name="T15" fmla="*/ 150 h 163"/>
                <a:gd name="T16" fmla="*/ 84 w 163"/>
                <a:gd name="T17" fmla="*/ 163 h 163"/>
                <a:gd name="T18" fmla="*/ 32 w 163"/>
                <a:gd name="T19" fmla="*/ 148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163">
                  <a:moveTo>
                    <a:pt x="32" y="148"/>
                  </a:moveTo>
                  <a:lnTo>
                    <a:pt x="0" y="95"/>
                  </a:lnTo>
                  <a:lnTo>
                    <a:pt x="15" y="34"/>
                  </a:lnTo>
                  <a:lnTo>
                    <a:pt x="60" y="0"/>
                  </a:lnTo>
                  <a:lnTo>
                    <a:pt x="118" y="9"/>
                  </a:lnTo>
                  <a:lnTo>
                    <a:pt x="159" y="45"/>
                  </a:lnTo>
                  <a:lnTo>
                    <a:pt x="163" y="103"/>
                  </a:lnTo>
                  <a:lnTo>
                    <a:pt x="133" y="150"/>
                  </a:lnTo>
                  <a:lnTo>
                    <a:pt x="84" y="163"/>
                  </a:lnTo>
                  <a:lnTo>
                    <a:pt x="32" y="14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1" name="Freeform 614">
              <a:extLst>
                <a:ext uri="{FF2B5EF4-FFF2-40B4-BE49-F238E27FC236}">
                  <a16:creationId xmlns:a16="http://schemas.microsoft.com/office/drawing/2014/main" id="{603BC5D1-A169-4CD2-80F2-BA439E9D1096}"/>
                </a:ext>
              </a:extLst>
            </p:cNvPr>
            <p:cNvSpPr>
              <a:spLocks/>
            </p:cNvSpPr>
            <p:nvPr/>
          </p:nvSpPr>
          <p:spPr bwMode="auto">
            <a:xfrm flipH="1">
              <a:off x="3277337" y="2885633"/>
              <a:ext cx="68914" cy="57928"/>
            </a:xfrm>
            <a:custGeom>
              <a:avLst/>
              <a:gdLst>
                <a:gd name="T0" fmla="*/ 0 w 69"/>
                <a:gd name="T1" fmla="*/ 34 h 58"/>
                <a:gd name="T2" fmla="*/ 45 w 69"/>
                <a:gd name="T3" fmla="*/ 0 h 58"/>
                <a:gd name="T4" fmla="*/ 69 w 69"/>
                <a:gd name="T5" fmla="*/ 58 h 58"/>
                <a:gd name="T6" fmla="*/ 0 w 69"/>
                <a:gd name="T7" fmla="*/ 34 h 58"/>
              </a:gdLst>
              <a:ahLst/>
              <a:cxnLst>
                <a:cxn ang="0">
                  <a:pos x="T0" y="T1"/>
                </a:cxn>
                <a:cxn ang="0">
                  <a:pos x="T2" y="T3"/>
                </a:cxn>
                <a:cxn ang="0">
                  <a:pos x="T4" y="T5"/>
                </a:cxn>
                <a:cxn ang="0">
                  <a:pos x="T6" y="T7"/>
                </a:cxn>
              </a:cxnLst>
              <a:rect l="0" t="0" r="r" b="b"/>
              <a:pathLst>
                <a:path w="69" h="58">
                  <a:moveTo>
                    <a:pt x="0" y="34"/>
                  </a:moveTo>
                  <a:lnTo>
                    <a:pt x="45" y="0"/>
                  </a:lnTo>
                  <a:lnTo>
                    <a:pt x="69" y="58"/>
                  </a:lnTo>
                  <a:lnTo>
                    <a:pt x="0" y="34"/>
                  </a:lnTo>
                  <a:close/>
                </a:path>
              </a:pathLst>
            </a:custGeom>
            <a:solidFill>
              <a:srgbClr val="C6B5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2" name="Freeform 615">
              <a:extLst>
                <a:ext uri="{FF2B5EF4-FFF2-40B4-BE49-F238E27FC236}">
                  <a16:creationId xmlns:a16="http://schemas.microsoft.com/office/drawing/2014/main" id="{DB7CF8C3-D21F-4E65-A99D-D793BEC03554}"/>
                </a:ext>
              </a:extLst>
            </p:cNvPr>
            <p:cNvSpPr>
              <a:spLocks/>
            </p:cNvSpPr>
            <p:nvPr/>
          </p:nvSpPr>
          <p:spPr bwMode="auto">
            <a:xfrm flipH="1">
              <a:off x="3277337" y="2919591"/>
              <a:ext cx="83895" cy="60924"/>
            </a:xfrm>
            <a:custGeom>
              <a:avLst/>
              <a:gdLst>
                <a:gd name="T0" fmla="*/ 15 w 84"/>
                <a:gd name="T1" fmla="*/ 0 h 61"/>
                <a:gd name="T2" fmla="*/ 0 w 84"/>
                <a:gd name="T3" fmla="*/ 61 h 61"/>
                <a:gd name="T4" fmla="*/ 84 w 84"/>
                <a:gd name="T5" fmla="*/ 24 h 61"/>
                <a:gd name="T6" fmla="*/ 15 w 84"/>
                <a:gd name="T7" fmla="*/ 0 h 61"/>
              </a:gdLst>
              <a:ahLst/>
              <a:cxnLst>
                <a:cxn ang="0">
                  <a:pos x="T0" y="T1"/>
                </a:cxn>
                <a:cxn ang="0">
                  <a:pos x="T2" y="T3"/>
                </a:cxn>
                <a:cxn ang="0">
                  <a:pos x="T4" y="T5"/>
                </a:cxn>
                <a:cxn ang="0">
                  <a:pos x="T6" y="T7"/>
                </a:cxn>
              </a:cxnLst>
              <a:rect l="0" t="0" r="r" b="b"/>
              <a:pathLst>
                <a:path w="84" h="61">
                  <a:moveTo>
                    <a:pt x="15" y="0"/>
                  </a:moveTo>
                  <a:lnTo>
                    <a:pt x="0" y="61"/>
                  </a:lnTo>
                  <a:lnTo>
                    <a:pt x="84" y="24"/>
                  </a:lnTo>
                  <a:lnTo>
                    <a:pt x="15" y="0"/>
                  </a:lnTo>
                  <a:close/>
                </a:path>
              </a:pathLst>
            </a:custGeom>
            <a:solidFill>
              <a:srgbClr val="B3A4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3" name="Freeform 616">
              <a:extLst>
                <a:ext uri="{FF2B5EF4-FFF2-40B4-BE49-F238E27FC236}">
                  <a16:creationId xmlns:a16="http://schemas.microsoft.com/office/drawing/2014/main" id="{C64115FD-BC8C-40D2-8DB3-06AA3D913BF9}"/>
                </a:ext>
              </a:extLst>
            </p:cNvPr>
            <p:cNvSpPr>
              <a:spLocks/>
            </p:cNvSpPr>
            <p:nvPr/>
          </p:nvSpPr>
          <p:spPr bwMode="auto">
            <a:xfrm flipH="1">
              <a:off x="3243380" y="2885633"/>
              <a:ext cx="57928" cy="57928"/>
            </a:xfrm>
            <a:custGeom>
              <a:avLst/>
              <a:gdLst>
                <a:gd name="T0" fmla="*/ 24 w 58"/>
                <a:gd name="T1" fmla="*/ 58 h 58"/>
                <a:gd name="T2" fmla="*/ 0 w 58"/>
                <a:gd name="T3" fmla="*/ 0 h 58"/>
                <a:gd name="T4" fmla="*/ 58 w 58"/>
                <a:gd name="T5" fmla="*/ 9 h 58"/>
                <a:gd name="T6" fmla="*/ 24 w 58"/>
                <a:gd name="T7" fmla="*/ 58 h 58"/>
              </a:gdLst>
              <a:ahLst/>
              <a:cxnLst>
                <a:cxn ang="0">
                  <a:pos x="T0" y="T1"/>
                </a:cxn>
                <a:cxn ang="0">
                  <a:pos x="T2" y="T3"/>
                </a:cxn>
                <a:cxn ang="0">
                  <a:pos x="T4" y="T5"/>
                </a:cxn>
                <a:cxn ang="0">
                  <a:pos x="T6" y="T7"/>
                </a:cxn>
              </a:cxnLst>
              <a:rect l="0" t="0" r="r" b="b"/>
              <a:pathLst>
                <a:path w="58" h="58">
                  <a:moveTo>
                    <a:pt x="24" y="58"/>
                  </a:moveTo>
                  <a:lnTo>
                    <a:pt x="0" y="0"/>
                  </a:lnTo>
                  <a:lnTo>
                    <a:pt x="58" y="9"/>
                  </a:lnTo>
                  <a:lnTo>
                    <a:pt x="24" y="58"/>
                  </a:lnTo>
                  <a:close/>
                </a:path>
              </a:pathLst>
            </a:custGeom>
            <a:solidFill>
              <a:srgbClr val="B3A4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4" name="Freeform 617">
              <a:extLst>
                <a:ext uri="{FF2B5EF4-FFF2-40B4-BE49-F238E27FC236}">
                  <a16:creationId xmlns:a16="http://schemas.microsoft.com/office/drawing/2014/main" id="{4B1ABBD9-6D46-4FD6-858C-037E001B4423}"/>
                </a:ext>
              </a:extLst>
            </p:cNvPr>
            <p:cNvSpPr>
              <a:spLocks/>
            </p:cNvSpPr>
            <p:nvPr/>
          </p:nvSpPr>
          <p:spPr bwMode="auto">
            <a:xfrm flipH="1">
              <a:off x="3202431" y="2930577"/>
              <a:ext cx="74907" cy="63920"/>
            </a:xfrm>
            <a:custGeom>
              <a:avLst/>
              <a:gdLst>
                <a:gd name="T0" fmla="*/ 0 w 75"/>
                <a:gd name="T1" fmla="*/ 13 h 64"/>
                <a:gd name="T2" fmla="*/ 75 w 75"/>
                <a:gd name="T3" fmla="*/ 0 h 64"/>
                <a:gd name="T4" fmla="*/ 40 w 75"/>
                <a:gd name="T5" fmla="*/ 64 h 64"/>
                <a:gd name="T6" fmla="*/ 0 w 75"/>
                <a:gd name="T7" fmla="*/ 13 h 64"/>
              </a:gdLst>
              <a:ahLst/>
              <a:cxnLst>
                <a:cxn ang="0">
                  <a:pos x="T0" y="T1"/>
                </a:cxn>
                <a:cxn ang="0">
                  <a:pos x="T2" y="T3"/>
                </a:cxn>
                <a:cxn ang="0">
                  <a:pos x="T4" y="T5"/>
                </a:cxn>
                <a:cxn ang="0">
                  <a:pos x="T6" y="T7"/>
                </a:cxn>
              </a:cxnLst>
              <a:rect l="0" t="0" r="r" b="b"/>
              <a:pathLst>
                <a:path w="75" h="64">
                  <a:moveTo>
                    <a:pt x="0" y="13"/>
                  </a:moveTo>
                  <a:lnTo>
                    <a:pt x="75" y="0"/>
                  </a:lnTo>
                  <a:lnTo>
                    <a:pt x="40" y="64"/>
                  </a:lnTo>
                  <a:lnTo>
                    <a:pt x="0" y="13"/>
                  </a:lnTo>
                  <a:close/>
                </a:path>
              </a:pathLst>
            </a:custGeom>
            <a:solidFill>
              <a:srgbClr val="7D75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5" name="Freeform 618">
              <a:extLst>
                <a:ext uri="{FF2B5EF4-FFF2-40B4-BE49-F238E27FC236}">
                  <a16:creationId xmlns:a16="http://schemas.microsoft.com/office/drawing/2014/main" id="{938E5AB7-0DD6-4273-A64F-D1394A4EE637}"/>
                </a:ext>
              </a:extLst>
            </p:cNvPr>
            <p:cNvSpPr>
              <a:spLocks/>
            </p:cNvSpPr>
            <p:nvPr/>
          </p:nvSpPr>
          <p:spPr bwMode="auto">
            <a:xfrm flipH="1">
              <a:off x="3202431" y="2930577"/>
              <a:ext cx="74907" cy="63920"/>
            </a:xfrm>
            <a:custGeom>
              <a:avLst/>
              <a:gdLst>
                <a:gd name="T0" fmla="*/ 0 w 75"/>
                <a:gd name="T1" fmla="*/ 13 h 64"/>
                <a:gd name="T2" fmla="*/ 75 w 75"/>
                <a:gd name="T3" fmla="*/ 0 h 64"/>
                <a:gd name="T4" fmla="*/ 40 w 75"/>
                <a:gd name="T5" fmla="*/ 64 h 64"/>
                <a:gd name="T6" fmla="*/ 0 w 75"/>
                <a:gd name="T7" fmla="*/ 13 h 64"/>
              </a:gdLst>
              <a:ahLst/>
              <a:cxnLst>
                <a:cxn ang="0">
                  <a:pos x="T0" y="T1"/>
                </a:cxn>
                <a:cxn ang="0">
                  <a:pos x="T2" y="T3"/>
                </a:cxn>
                <a:cxn ang="0">
                  <a:pos x="T4" y="T5"/>
                </a:cxn>
                <a:cxn ang="0">
                  <a:pos x="T6" y="T7"/>
                </a:cxn>
              </a:cxnLst>
              <a:rect l="0" t="0" r="r" b="b"/>
              <a:pathLst>
                <a:path w="75" h="64">
                  <a:moveTo>
                    <a:pt x="0" y="13"/>
                  </a:moveTo>
                  <a:lnTo>
                    <a:pt x="75" y="0"/>
                  </a:lnTo>
                  <a:lnTo>
                    <a:pt x="40" y="64"/>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6" name="Freeform 619">
              <a:extLst>
                <a:ext uri="{FF2B5EF4-FFF2-40B4-BE49-F238E27FC236}">
                  <a16:creationId xmlns:a16="http://schemas.microsoft.com/office/drawing/2014/main" id="{5285E8C3-AE35-4EAC-8002-D6C9D1EAEDF4}"/>
                </a:ext>
              </a:extLst>
            </p:cNvPr>
            <p:cNvSpPr>
              <a:spLocks/>
            </p:cNvSpPr>
            <p:nvPr/>
          </p:nvSpPr>
          <p:spPr bwMode="auto">
            <a:xfrm flipH="1">
              <a:off x="3198436" y="2930577"/>
              <a:ext cx="38952" cy="63920"/>
            </a:xfrm>
            <a:custGeom>
              <a:avLst/>
              <a:gdLst>
                <a:gd name="T0" fmla="*/ 35 w 39"/>
                <a:gd name="T1" fmla="*/ 0 h 64"/>
                <a:gd name="T2" fmla="*/ 0 w 39"/>
                <a:gd name="T3" fmla="*/ 64 h 64"/>
                <a:gd name="T4" fmla="*/ 39 w 39"/>
                <a:gd name="T5" fmla="*/ 58 h 64"/>
                <a:gd name="T6" fmla="*/ 35 w 39"/>
                <a:gd name="T7" fmla="*/ 0 h 64"/>
              </a:gdLst>
              <a:ahLst/>
              <a:cxnLst>
                <a:cxn ang="0">
                  <a:pos x="T0" y="T1"/>
                </a:cxn>
                <a:cxn ang="0">
                  <a:pos x="T2" y="T3"/>
                </a:cxn>
                <a:cxn ang="0">
                  <a:pos x="T4" y="T5"/>
                </a:cxn>
                <a:cxn ang="0">
                  <a:pos x="T6" y="T7"/>
                </a:cxn>
              </a:cxnLst>
              <a:rect l="0" t="0" r="r" b="b"/>
              <a:pathLst>
                <a:path w="39" h="64">
                  <a:moveTo>
                    <a:pt x="35" y="0"/>
                  </a:moveTo>
                  <a:lnTo>
                    <a:pt x="0" y="64"/>
                  </a:lnTo>
                  <a:lnTo>
                    <a:pt x="39" y="58"/>
                  </a:lnTo>
                  <a:lnTo>
                    <a:pt x="35" y="0"/>
                  </a:lnTo>
                  <a:close/>
                </a:path>
              </a:pathLst>
            </a:custGeom>
            <a:solidFill>
              <a:srgbClr val="5C4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7" name="Freeform 620">
              <a:extLst>
                <a:ext uri="{FF2B5EF4-FFF2-40B4-BE49-F238E27FC236}">
                  <a16:creationId xmlns:a16="http://schemas.microsoft.com/office/drawing/2014/main" id="{FF27EA9B-7691-4E13-9A50-48854DF4BDF8}"/>
                </a:ext>
              </a:extLst>
            </p:cNvPr>
            <p:cNvSpPr>
              <a:spLocks/>
            </p:cNvSpPr>
            <p:nvPr/>
          </p:nvSpPr>
          <p:spPr bwMode="auto">
            <a:xfrm flipH="1">
              <a:off x="3198436" y="2930577"/>
              <a:ext cx="38952" cy="63920"/>
            </a:xfrm>
            <a:custGeom>
              <a:avLst/>
              <a:gdLst>
                <a:gd name="T0" fmla="*/ 35 w 39"/>
                <a:gd name="T1" fmla="*/ 0 h 64"/>
                <a:gd name="T2" fmla="*/ 0 w 39"/>
                <a:gd name="T3" fmla="*/ 64 h 64"/>
                <a:gd name="T4" fmla="*/ 39 w 39"/>
                <a:gd name="T5" fmla="*/ 58 h 64"/>
                <a:gd name="T6" fmla="*/ 35 w 39"/>
                <a:gd name="T7" fmla="*/ 0 h 64"/>
              </a:gdLst>
              <a:ahLst/>
              <a:cxnLst>
                <a:cxn ang="0">
                  <a:pos x="T0" y="T1"/>
                </a:cxn>
                <a:cxn ang="0">
                  <a:pos x="T2" y="T3"/>
                </a:cxn>
                <a:cxn ang="0">
                  <a:pos x="T4" y="T5"/>
                </a:cxn>
                <a:cxn ang="0">
                  <a:pos x="T6" y="T7"/>
                </a:cxn>
              </a:cxnLst>
              <a:rect l="0" t="0" r="r" b="b"/>
              <a:pathLst>
                <a:path w="39" h="64">
                  <a:moveTo>
                    <a:pt x="35" y="0"/>
                  </a:moveTo>
                  <a:lnTo>
                    <a:pt x="0" y="64"/>
                  </a:lnTo>
                  <a:lnTo>
                    <a:pt x="39" y="58"/>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8" name="Freeform 621">
              <a:extLst>
                <a:ext uri="{FF2B5EF4-FFF2-40B4-BE49-F238E27FC236}">
                  <a16:creationId xmlns:a16="http://schemas.microsoft.com/office/drawing/2014/main" id="{ECD13845-6F9E-4647-A3F0-F177FD0F45D2}"/>
                </a:ext>
              </a:extLst>
            </p:cNvPr>
            <p:cNvSpPr>
              <a:spLocks/>
            </p:cNvSpPr>
            <p:nvPr/>
          </p:nvSpPr>
          <p:spPr bwMode="auto">
            <a:xfrm flipH="1">
              <a:off x="3198436" y="2988504"/>
              <a:ext cx="38952" cy="46942"/>
            </a:xfrm>
            <a:custGeom>
              <a:avLst/>
              <a:gdLst>
                <a:gd name="T0" fmla="*/ 39 w 39"/>
                <a:gd name="T1" fmla="*/ 0 h 47"/>
                <a:gd name="T2" fmla="*/ 0 w 39"/>
                <a:gd name="T3" fmla="*/ 6 h 47"/>
                <a:gd name="T4" fmla="*/ 9 w 39"/>
                <a:gd name="T5" fmla="*/ 47 h 47"/>
                <a:gd name="T6" fmla="*/ 39 w 39"/>
                <a:gd name="T7" fmla="*/ 0 h 47"/>
              </a:gdLst>
              <a:ahLst/>
              <a:cxnLst>
                <a:cxn ang="0">
                  <a:pos x="T0" y="T1"/>
                </a:cxn>
                <a:cxn ang="0">
                  <a:pos x="T2" y="T3"/>
                </a:cxn>
                <a:cxn ang="0">
                  <a:pos x="T4" y="T5"/>
                </a:cxn>
                <a:cxn ang="0">
                  <a:pos x="T6" y="T7"/>
                </a:cxn>
              </a:cxnLst>
              <a:rect l="0" t="0" r="r" b="b"/>
              <a:pathLst>
                <a:path w="39" h="47">
                  <a:moveTo>
                    <a:pt x="39" y="0"/>
                  </a:moveTo>
                  <a:lnTo>
                    <a:pt x="0" y="6"/>
                  </a:lnTo>
                  <a:lnTo>
                    <a:pt x="9" y="47"/>
                  </a:lnTo>
                  <a:lnTo>
                    <a:pt x="39" y="0"/>
                  </a:lnTo>
                  <a:close/>
                </a:path>
              </a:pathLst>
            </a:custGeom>
            <a:solidFill>
              <a:srgbClr val="6D63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9" name="Freeform 622">
              <a:extLst>
                <a:ext uri="{FF2B5EF4-FFF2-40B4-BE49-F238E27FC236}">
                  <a16:creationId xmlns:a16="http://schemas.microsoft.com/office/drawing/2014/main" id="{9E741B3B-1518-4DE3-A91C-7EC6605172E6}"/>
                </a:ext>
              </a:extLst>
            </p:cNvPr>
            <p:cNvSpPr>
              <a:spLocks/>
            </p:cNvSpPr>
            <p:nvPr/>
          </p:nvSpPr>
          <p:spPr bwMode="auto">
            <a:xfrm flipH="1">
              <a:off x="3198436" y="2988504"/>
              <a:ext cx="38952" cy="46942"/>
            </a:xfrm>
            <a:custGeom>
              <a:avLst/>
              <a:gdLst>
                <a:gd name="T0" fmla="*/ 39 w 39"/>
                <a:gd name="T1" fmla="*/ 0 h 47"/>
                <a:gd name="T2" fmla="*/ 0 w 39"/>
                <a:gd name="T3" fmla="*/ 6 h 47"/>
                <a:gd name="T4" fmla="*/ 9 w 39"/>
                <a:gd name="T5" fmla="*/ 47 h 47"/>
                <a:gd name="T6" fmla="*/ 39 w 39"/>
                <a:gd name="T7" fmla="*/ 0 h 47"/>
              </a:gdLst>
              <a:ahLst/>
              <a:cxnLst>
                <a:cxn ang="0">
                  <a:pos x="T0" y="T1"/>
                </a:cxn>
                <a:cxn ang="0">
                  <a:pos x="T2" y="T3"/>
                </a:cxn>
                <a:cxn ang="0">
                  <a:pos x="T4" y="T5"/>
                </a:cxn>
                <a:cxn ang="0">
                  <a:pos x="T6" y="T7"/>
                </a:cxn>
              </a:cxnLst>
              <a:rect l="0" t="0" r="r" b="b"/>
              <a:pathLst>
                <a:path w="39" h="47">
                  <a:moveTo>
                    <a:pt x="39" y="0"/>
                  </a:moveTo>
                  <a:lnTo>
                    <a:pt x="0" y="6"/>
                  </a:lnTo>
                  <a:lnTo>
                    <a:pt x="9" y="47"/>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0" name="Freeform 623">
              <a:extLst>
                <a:ext uri="{FF2B5EF4-FFF2-40B4-BE49-F238E27FC236}">
                  <a16:creationId xmlns:a16="http://schemas.microsoft.com/office/drawing/2014/main" id="{D928779A-9683-4635-9E5D-B0094FFD8B4A}"/>
                </a:ext>
              </a:extLst>
            </p:cNvPr>
            <p:cNvSpPr>
              <a:spLocks/>
            </p:cNvSpPr>
            <p:nvPr/>
          </p:nvSpPr>
          <p:spPr bwMode="auto">
            <a:xfrm flipH="1">
              <a:off x="3237387" y="2943561"/>
              <a:ext cx="123845" cy="50937"/>
            </a:xfrm>
            <a:custGeom>
              <a:avLst/>
              <a:gdLst>
                <a:gd name="T0" fmla="*/ 0 w 124"/>
                <a:gd name="T1" fmla="*/ 37 h 51"/>
                <a:gd name="T2" fmla="*/ 84 w 124"/>
                <a:gd name="T3" fmla="*/ 0 h 51"/>
                <a:gd name="T4" fmla="*/ 124 w 124"/>
                <a:gd name="T5" fmla="*/ 51 h 51"/>
                <a:gd name="T6" fmla="*/ 0 w 124"/>
                <a:gd name="T7" fmla="*/ 37 h 51"/>
              </a:gdLst>
              <a:ahLst/>
              <a:cxnLst>
                <a:cxn ang="0">
                  <a:pos x="T0" y="T1"/>
                </a:cxn>
                <a:cxn ang="0">
                  <a:pos x="T2" y="T3"/>
                </a:cxn>
                <a:cxn ang="0">
                  <a:pos x="T4" y="T5"/>
                </a:cxn>
                <a:cxn ang="0">
                  <a:pos x="T6" y="T7"/>
                </a:cxn>
              </a:cxnLst>
              <a:rect l="0" t="0" r="r" b="b"/>
              <a:pathLst>
                <a:path w="124" h="51">
                  <a:moveTo>
                    <a:pt x="0" y="37"/>
                  </a:moveTo>
                  <a:lnTo>
                    <a:pt x="84" y="0"/>
                  </a:lnTo>
                  <a:lnTo>
                    <a:pt x="124" y="51"/>
                  </a:lnTo>
                  <a:lnTo>
                    <a:pt x="0" y="37"/>
                  </a:lnTo>
                  <a:close/>
                </a:path>
              </a:pathLst>
            </a:custGeom>
            <a:solidFill>
              <a:srgbClr val="9D9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1" name="Freeform 624">
              <a:extLst>
                <a:ext uri="{FF2B5EF4-FFF2-40B4-BE49-F238E27FC236}">
                  <a16:creationId xmlns:a16="http://schemas.microsoft.com/office/drawing/2014/main" id="{D25D7904-8645-43E9-99F8-865995DE801B}"/>
                </a:ext>
              </a:extLst>
            </p:cNvPr>
            <p:cNvSpPr>
              <a:spLocks/>
            </p:cNvSpPr>
            <p:nvPr/>
          </p:nvSpPr>
          <p:spPr bwMode="auto">
            <a:xfrm flipH="1">
              <a:off x="3237387" y="2980514"/>
              <a:ext cx="123845" cy="52934"/>
            </a:xfrm>
            <a:custGeom>
              <a:avLst/>
              <a:gdLst>
                <a:gd name="T0" fmla="*/ 0 w 124"/>
                <a:gd name="T1" fmla="*/ 0 h 53"/>
                <a:gd name="T2" fmla="*/ 32 w 124"/>
                <a:gd name="T3" fmla="*/ 53 h 53"/>
                <a:gd name="T4" fmla="*/ 124 w 124"/>
                <a:gd name="T5" fmla="*/ 14 h 53"/>
                <a:gd name="T6" fmla="*/ 0 w 124"/>
                <a:gd name="T7" fmla="*/ 0 h 53"/>
              </a:gdLst>
              <a:ahLst/>
              <a:cxnLst>
                <a:cxn ang="0">
                  <a:pos x="T0" y="T1"/>
                </a:cxn>
                <a:cxn ang="0">
                  <a:pos x="T2" y="T3"/>
                </a:cxn>
                <a:cxn ang="0">
                  <a:pos x="T4" y="T5"/>
                </a:cxn>
                <a:cxn ang="0">
                  <a:pos x="T6" y="T7"/>
                </a:cxn>
              </a:cxnLst>
              <a:rect l="0" t="0" r="r" b="b"/>
              <a:pathLst>
                <a:path w="124" h="53">
                  <a:moveTo>
                    <a:pt x="0" y="0"/>
                  </a:moveTo>
                  <a:lnTo>
                    <a:pt x="32" y="53"/>
                  </a:lnTo>
                  <a:lnTo>
                    <a:pt x="124" y="14"/>
                  </a:lnTo>
                  <a:lnTo>
                    <a:pt x="0" y="0"/>
                  </a:lnTo>
                  <a:close/>
                </a:path>
              </a:pathLst>
            </a:custGeom>
            <a:solidFill>
              <a:srgbClr val="7D75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2" name="Freeform 625">
              <a:extLst>
                <a:ext uri="{FF2B5EF4-FFF2-40B4-BE49-F238E27FC236}">
                  <a16:creationId xmlns:a16="http://schemas.microsoft.com/office/drawing/2014/main" id="{96345D0B-ACC6-4448-BF29-5A68F0FEDDFC}"/>
                </a:ext>
              </a:extLst>
            </p:cNvPr>
            <p:cNvSpPr>
              <a:spLocks/>
            </p:cNvSpPr>
            <p:nvPr/>
          </p:nvSpPr>
          <p:spPr bwMode="auto">
            <a:xfrm flipH="1">
              <a:off x="3228398" y="2994497"/>
              <a:ext cx="48939" cy="53933"/>
            </a:xfrm>
            <a:custGeom>
              <a:avLst/>
              <a:gdLst>
                <a:gd name="T0" fmla="*/ 0 w 49"/>
                <a:gd name="T1" fmla="*/ 54 h 54"/>
                <a:gd name="T2" fmla="*/ 40 w 49"/>
                <a:gd name="T3" fmla="*/ 0 h 54"/>
                <a:gd name="T4" fmla="*/ 49 w 49"/>
                <a:gd name="T5" fmla="*/ 41 h 54"/>
                <a:gd name="T6" fmla="*/ 0 w 49"/>
                <a:gd name="T7" fmla="*/ 54 h 54"/>
              </a:gdLst>
              <a:ahLst/>
              <a:cxnLst>
                <a:cxn ang="0">
                  <a:pos x="T0" y="T1"/>
                </a:cxn>
                <a:cxn ang="0">
                  <a:pos x="T2" y="T3"/>
                </a:cxn>
                <a:cxn ang="0">
                  <a:pos x="T4" y="T5"/>
                </a:cxn>
                <a:cxn ang="0">
                  <a:pos x="T6" y="T7"/>
                </a:cxn>
              </a:cxnLst>
              <a:rect l="0" t="0" r="r" b="b"/>
              <a:pathLst>
                <a:path w="49" h="54">
                  <a:moveTo>
                    <a:pt x="0" y="54"/>
                  </a:moveTo>
                  <a:lnTo>
                    <a:pt x="40" y="0"/>
                  </a:lnTo>
                  <a:lnTo>
                    <a:pt x="49" y="41"/>
                  </a:lnTo>
                  <a:lnTo>
                    <a:pt x="0" y="54"/>
                  </a:lnTo>
                  <a:close/>
                </a:path>
              </a:pathLst>
            </a:custGeom>
            <a:solidFill>
              <a:srgbClr val="5C4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3" name="Freeform 626">
              <a:extLst>
                <a:ext uri="{FF2B5EF4-FFF2-40B4-BE49-F238E27FC236}">
                  <a16:creationId xmlns:a16="http://schemas.microsoft.com/office/drawing/2014/main" id="{605DCBD4-B623-4A93-AF83-E9BC96B71483}"/>
                </a:ext>
              </a:extLst>
            </p:cNvPr>
            <p:cNvSpPr>
              <a:spLocks/>
            </p:cNvSpPr>
            <p:nvPr/>
          </p:nvSpPr>
          <p:spPr bwMode="auto">
            <a:xfrm flipH="1">
              <a:off x="3237387" y="2994497"/>
              <a:ext cx="91885" cy="53933"/>
            </a:xfrm>
            <a:custGeom>
              <a:avLst/>
              <a:gdLst>
                <a:gd name="T0" fmla="*/ 0 w 92"/>
                <a:gd name="T1" fmla="*/ 39 h 54"/>
                <a:gd name="T2" fmla="*/ 52 w 92"/>
                <a:gd name="T3" fmla="*/ 54 h 54"/>
                <a:gd name="T4" fmla="*/ 92 w 92"/>
                <a:gd name="T5" fmla="*/ 0 h 54"/>
                <a:gd name="T6" fmla="*/ 5 w 92"/>
                <a:gd name="T7" fmla="*/ 35 h 54"/>
                <a:gd name="T8" fmla="*/ 0 w 92"/>
                <a:gd name="T9" fmla="*/ 39 h 54"/>
              </a:gdLst>
              <a:ahLst/>
              <a:cxnLst>
                <a:cxn ang="0">
                  <a:pos x="T0" y="T1"/>
                </a:cxn>
                <a:cxn ang="0">
                  <a:pos x="T2" y="T3"/>
                </a:cxn>
                <a:cxn ang="0">
                  <a:pos x="T4" y="T5"/>
                </a:cxn>
                <a:cxn ang="0">
                  <a:pos x="T6" y="T7"/>
                </a:cxn>
                <a:cxn ang="0">
                  <a:pos x="T8" y="T9"/>
                </a:cxn>
              </a:cxnLst>
              <a:rect l="0" t="0" r="r" b="b"/>
              <a:pathLst>
                <a:path w="92" h="54">
                  <a:moveTo>
                    <a:pt x="0" y="39"/>
                  </a:moveTo>
                  <a:lnTo>
                    <a:pt x="52" y="54"/>
                  </a:lnTo>
                  <a:lnTo>
                    <a:pt x="92" y="0"/>
                  </a:lnTo>
                  <a:lnTo>
                    <a:pt x="5" y="35"/>
                  </a:lnTo>
                  <a:lnTo>
                    <a:pt x="0" y="39"/>
                  </a:lnTo>
                  <a:close/>
                </a:path>
              </a:pathLst>
            </a:custGeom>
            <a:solidFill>
              <a:srgbClr val="5C4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4" name="Freeform 627">
              <a:extLst>
                <a:ext uri="{FF2B5EF4-FFF2-40B4-BE49-F238E27FC236}">
                  <a16:creationId xmlns:a16="http://schemas.microsoft.com/office/drawing/2014/main" id="{A1251ED1-28CB-46CA-9526-F64CD1B74C82}"/>
                </a:ext>
              </a:extLst>
            </p:cNvPr>
            <p:cNvSpPr>
              <a:spLocks/>
            </p:cNvSpPr>
            <p:nvPr/>
          </p:nvSpPr>
          <p:spPr bwMode="auto">
            <a:xfrm flipH="1">
              <a:off x="3237387" y="2994497"/>
              <a:ext cx="91885" cy="53933"/>
            </a:xfrm>
            <a:custGeom>
              <a:avLst/>
              <a:gdLst>
                <a:gd name="T0" fmla="*/ 0 w 92"/>
                <a:gd name="T1" fmla="*/ 39 h 54"/>
                <a:gd name="T2" fmla="*/ 52 w 92"/>
                <a:gd name="T3" fmla="*/ 54 h 54"/>
                <a:gd name="T4" fmla="*/ 92 w 92"/>
                <a:gd name="T5" fmla="*/ 0 h 54"/>
                <a:gd name="T6" fmla="*/ 5 w 92"/>
                <a:gd name="T7" fmla="*/ 35 h 54"/>
              </a:gdLst>
              <a:ahLst/>
              <a:cxnLst>
                <a:cxn ang="0">
                  <a:pos x="T0" y="T1"/>
                </a:cxn>
                <a:cxn ang="0">
                  <a:pos x="T2" y="T3"/>
                </a:cxn>
                <a:cxn ang="0">
                  <a:pos x="T4" y="T5"/>
                </a:cxn>
                <a:cxn ang="0">
                  <a:pos x="T6" y="T7"/>
                </a:cxn>
              </a:cxnLst>
              <a:rect l="0" t="0" r="r" b="b"/>
              <a:pathLst>
                <a:path w="92" h="54">
                  <a:moveTo>
                    <a:pt x="0" y="39"/>
                  </a:moveTo>
                  <a:lnTo>
                    <a:pt x="52" y="54"/>
                  </a:lnTo>
                  <a:lnTo>
                    <a:pt x="92" y="0"/>
                  </a:lnTo>
                  <a:lnTo>
                    <a:pt x="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5" name="Freeform 628">
              <a:extLst>
                <a:ext uri="{FF2B5EF4-FFF2-40B4-BE49-F238E27FC236}">
                  <a16:creationId xmlns:a16="http://schemas.microsoft.com/office/drawing/2014/main" id="{78569B0A-146C-49E2-8A89-75F056834F60}"/>
                </a:ext>
              </a:extLst>
            </p:cNvPr>
            <p:cNvSpPr>
              <a:spLocks/>
            </p:cNvSpPr>
            <p:nvPr/>
          </p:nvSpPr>
          <p:spPr bwMode="auto">
            <a:xfrm flipH="1">
              <a:off x="2399436" y="3087381"/>
              <a:ext cx="339575" cy="332584"/>
            </a:xfrm>
            <a:custGeom>
              <a:avLst/>
              <a:gdLst>
                <a:gd name="T0" fmla="*/ 67 w 340"/>
                <a:gd name="T1" fmla="*/ 303 h 333"/>
                <a:gd name="T2" fmla="*/ 0 w 340"/>
                <a:gd name="T3" fmla="*/ 195 h 333"/>
                <a:gd name="T4" fmla="*/ 32 w 340"/>
                <a:gd name="T5" fmla="*/ 69 h 333"/>
                <a:gd name="T6" fmla="*/ 124 w 340"/>
                <a:gd name="T7" fmla="*/ 0 h 333"/>
                <a:gd name="T8" fmla="*/ 244 w 340"/>
                <a:gd name="T9" fmla="*/ 17 h 333"/>
                <a:gd name="T10" fmla="*/ 332 w 340"/>
                <a:gd name="T11" fmla="*/ 92 h 333"/>
                <a:gd name="T12" fmla="*/ 340 w 340"/>
                <a:gd name="T13" fmla="*/ 214 h 333"/>
                <a:gd name="T14" fmla="*/ 278 w 340"/>
                <a:gd name="T15" fmla="*/ 309 h 333"/>
                <a:gd name="T16" fmla="*/ 176 w 340"/>
                <a:gd name="T17" fmla="*/ 333 h 333"/>
                <a:gd name="T18" fmla="*/ 67 w 340"/>
                <a:gd name="T19" fmla="*/ 30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333">
                  <a:moveTo>
                    <a:pt x="67" y="303"/>
                  </a:moveTo>
                  <a:lnTo>
                    <a:pt x="0" y="195"/>
                  </a:lnTo>
                  <a:lnTo>
                    <a:pt x="32" y="69"/>
                  </a:lnTo>
                  <a:lnTo>
                    <a:pt x="124" y="0"/>
                  </a:lnTo>
                  <a:lnTo>
                    <a:pt x="244" y="17"/>
                  </a:lnTo>
                  <a:lnTo>
                    <a:pt x="332" y="92"/>
                  </a:lnTo>
                  <a:lnTo>
                    <a:pt x="340" y="214"/>
                  </a:lnTo>
                  <a:lnTo>
                    <a:pt x="278" y="309"/>
                  </a:lnTo>
                  <a:lnTo>
                    <a:pt x="176" y="333"/>
                  </a:lnTo>
                  <a:lnTo>
                    <a:pt x="67" y="303"/>
                  </a:lnTo>
                  <a:close/>
                </a:path>
              </a:pathLst>
            </a:custGeom>
            <a:solidFill>
              <a:srgbClr val="9B9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6" name="Freeform 629">
              <a:extLst>
                <a:ext uri="{FF2B5EF4-FFF2-40B4-BE49-F238E27FC236}">
                  <a16:creationId xmlns:a16="http://schemas.microsoft.com/office/drawing/2014/main" id="{5F73904D-7F69-4B67-A029-26900D7C8080}"/>
                </a:ext>
              </a:extLst>
            </p:cNvPr>
            <p:cNvSpPr>
              <a:spLocks/>
            </p:cNvSpPr>
            <p:nvPr/>
          </p:nvSpPr>
          <p:spPr bwMode="auto">
            <a:xfrm flipH="1">
              <a:off x="2399436" y="3087381"/>
              <a:ext cx="339575" cy="332584"/>
            </a:xfrm>
            <a:custGeom>
              <a:avLst/>
              <a:gdLst>
                <a:gd name="T0" fmla="*/ 67 w 340"/>
                <a:gd name="T1" fmla="*/ 303 h 333"/>
                <a:gd name="T2" fmla="*/ 0 w 340"/>
                <a:gd name="T3" fmla="*/ 195 h 333"/>
                <a:gd name="T4" fmla="*/ 32 w 340"/>
                <a:gd name="T5" fmla="*/ 69 h 333"/>
                <a:gd name="T6" fmla="*/ 124 w 340"/>
                <a:gd name="T7" fmla="*/ 0 h 333"/>
                <a:gd name="T8" fmla="*/ 244 w 340"/>
                <a:gd name="T9" fmla="*/ 17 h 333"/>
                <a:gd name="T10" fmla="*/ 332 w 340"/>
                <a:gd name="T11" fmla="*/ 92 h 333"/>
                <a:gd name="T12" fmla="*/ 340 w 340"/>
                <a:gd name="T13" fmla="*/ 214 h 333"/>
                <a:gd name="T14" fmla="*/ 278 w 340"/>
                <a:gd name="T15" fmla="*/ 309 h 333"/>
                <a:gd name="T16" fmla="*/ 176 w 340"/>
                <a:gd name="T17" fmla="*/ 333 h 333"/>
                <a:gd name="T18" fmla="*/ 67 w 340"/>
                <a:gd name="T19" fmla="*/ 303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0" h="333">
                  <a:moveTo>
                    <a:pt x="67" y="303"/>
                  </a:moveTo>
                  <a:lnTo>
                    <a:pt x="0" y="195"/>
                  </a:lnTo>
                  <a:lnTo>
                    <a:pt x="32" y="69"/>
                  </a:lnTo>
                  <a:lnTo>
                    <a:pt x="124" y="0"/>
                  </a:lnTo>
                  <a:lnTo>
                    <a:pt x="244" y="17"/>
                  </a:lnTo>
                  <a:lnTo>
                    <a:pt x="332" y="92"/>
                  </a:lnTo>
                  <a:lnTo>
                    <a:pt x="340" y="214"/>
                  </a:lnTo>
                  <a:lnTo>
                    <a:pt x="278" y="309"/>
                  </a:lnTo>
                  <a:lnTo>
                    <a:pt x="176" y="333"/>
                  </a:lnTo>
                  <a:lnTo>
                    <a:pt x="67" y="30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7" name="Freeform 630">
              <a:extLst>
                <a:ext uri="{FF2B5EF4-FFF2-40B4-BE49-F238E27FC236}">
                  <a16:creationId xmlns:a16="http://schemas.microsoft.com/office/drawing/2014/main" id="{6BBE134B-19BB-4273-A094-4E39555C1797}"/>
                </a:ext>
              </a:extLst>
            </p:cNvPr>
            <p:cNvSpPr>
              <a:spLocks/>
            </p:cNvSpPr>
            <p:nvPr/>
          </p:nvSpPr>
          <p:spPr bwMode="auto">
            <a:xfrm flipH="1">
              <a:off x="2563231" y="3087381"/>
              <a:ext cx="143820" cy="119850"/>
            </a:xfrm>
            <a:custGeom>
              <a:avLst/>
              <a:gdLst>
                <a:gd name="T0" fmla="*/ 0 w 144"/>
                <a:gd name="T1" fmla="*/ 69 h 120"/>
                <a:gd name="T2" fmla="*/ 92 w 144"/>
                <a:gd name="T3" fmla="*/ 0 h 120"/>
                <a:gd name="T4" fmla="*/ 144 w 144"/>
                <a:gd name="T5" fmla="*/ 120 h 120"/>
                <a:gd name="T6" fmla="*/ 0 w 144"/>
                <a:gd name="T7" fmla="*/ 69 h 120"/>
              </a:gdLst>
              <a:ahLst/>
              <a:cxnLst>
                <a:cxn ang="0">
                  <a:pos x="T0" y="T1"/>
                </a:cxn>
                <a:cxn ang="0">
                  <a:pos x="T2" y="T3"/>
                </a:cxn>
                <a:cxn ang="0">
                  <a:pos x="T4" y="T5"/>
                </a:cxn>
                <a:cxn ang="0">
                  <a:pos x="T6" y="T7"/>
                </a:cxn>
              </a:cxnLst>
              <a:rect l="0" t="0" r="r" b="b"/>
              <a:pathLst>
                <a:path w="144" h="120">
                  <a:moveTo>
                    <a:pt x="0" y="69"/>
                  </a:moveTo>
                  <a:lnTo>
                    <a:pt x="92" y="0"/>
                  </a:lnTo>
                  <a:lnTo>
                    <a:pt x="144" y="120"/>
                  </a:lnTo>
                  <a:lnTo>
                    <a:pt x="0" y="69"/>
                  </a:lnTo>
                  <a:close/>
                </a:path>
              </a:pathLst>
            </a:custGeom>
            <a:solidFill>
              <a:srgbClr val="D2C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8" name="Freeform 631">
              <a:extLst>
                <a:ext uri="{FF2B5EF4-FFF2-40B4-BE49-F238E27FC236}">
                  <a16:creationId xmlns:a16="http://schemas.microsoft.com/office/drawing/2014/main" id="{22D5C6FA-6972-4DFC-A833-15D5875E0E47}"/>
                </a:ext>
              </a:extLst>
            </p:cNvPr>
            <p:cNvSpPr>
              <a:spLocks/>
            </p:cNvSpPr>
            <p:nvPr/>
          </p:nvSpPr>
          <p:spPr bwMode="auto">
            <a:xfrm flipH="1">
              <a:off x="2563231" y="3156295"/>
              <a:ext cx="175780" cy="125843"/>
            </a:xfrm>
            <a:custGeom>
              <a:avLst/>
              <a:gdLst>
                <a:gd name="T0" fmla="*/ 32 w 176"/>
                <a:gd name="T1" fmla="*/ 0 h 126"/>
                <a:gd name="T2" fmla="*/ 0 w 176"/>
                <a:gd name="T3" fmla="*/ 126 h 126"/>
                <a:gd name="T4" fmla="*/ 176 w 176"/>
                <a:gd name="T5" fmla="*/ 51 h 126"/>
                <a:gd name="T6" fmla="*/ 32 w 176"/>
                <a:gd name="T7" fmla="*/ 0 h 126"/>
              </a:gdLst>
              <a:ahLst/>
              <a:cxnLst>
                <a:cxn ang="0">
                  <a:pos x="T0" y="T1"/>
                </a:cxn>
                <a:cxn ang="0">
                  <a:pos x="T2" y="T3"/>
                </a:cxn>
                <a:cxn ang="0">
                  <a:pos x="T4" y="T5"/>
                </a:cxn>
                <a:cxn ang="0">
                  <a:pos x="T6" y="T7"/>
                </a:cxn>
              </a:cxnLst>
              <a:rect l="0" t="0" r="r" b="b"/>
              <a:pathLst>
                <a:path w="176" h="126">
                  <a:moveTo>
                    <a:pt x="32" y="0"/>
                  </a:moveTo>
                  <a:lnTo>
                    <a:pt x="0" y="126"/>
                  </a:lnTo>
                  <a:lnTo>
                    <a:pt x="176" y="51"/>
                  </a:lnTo>
                  <a:lnTo>
                    <a:pt x="32" y="0"/>
                  </a:lnTo>
                  <a:close/>
                </a:path>
              </a:pathLst>
            </a:custGeom>
            <a:solidFill>
              <a:srgbClr val="BEA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9" name="Freeform 632">
              <a:extLst>
                <a:ext uri="{FF2B5EF4-FFF2-40B4-BE49-F238E27FC236}">
                  <a16:creationId xmlns:a16="http://schemas.microsoft.com/office/drawing/2014/main" id="{DAC3C77C-CB8A-4790-8FAF-36EF497CC734}"/>
                </a:ext>
              </a:extLst>
            </p:cNvPr>
            <p:cNvSpPr>
              <a:spLocks/>
            </p:cNvSpPr>
            <p:nvPr/>
          </p:nvSpPr>
          <p:spPr bwMode="auto">
            <a:xfrm flipH="1">
              <a:off x="2495316" y="3087381"/>
              <a:ext cx="119850" cy="119850"/>
            </a:xfrm>
            <a:custGeom>
              <a:avLst/>
              <a:gdLst>
                <a:gd name="T0" fmla="*/ 52 w 120"/>
                <a:gd name="T1" fmla="*/ 120 h 120"/>
                <a:gd name="T2" fmla="*/ 0 w 120"/>
                <a:gd name="T3" fmla="*/ 0 h 120"/>
                <a:gd name="T4" fmla="*/ 120 w 120"/>
                <a:gd name="T5" fmla="*/ 17 h 120"/>
                <a:gd name="T6" fmla="*/ 52 w 120"/>
                <a:gd name="T7" fmla="*/ 120 h 120"/>
              </a:gdLst>
              <a:ahLst/>
              <a:cxnLst>
                <a:cxn ang="0">
                  <a:pos x="T0" y="T1"/>
                </a:cxn>
                <a:cxn ang="0">
                  <a:pos x="T2" y="T3"/>
                </a:cxn>
                <a:cxn ang="0">
                  <a:pos x="T4" y="T5"/>
                </a:cxn>
                <a:cxn ang="0">
                  <a:pos x="T6" y="T7"/>
                </a:cxn>
              </a:cxnLst>
              <a:rect l="0" t="0" r="r" b="b"/>
              <a:pathLst>
                <a:path w="120" h="120">
                  <a:moveTo>
                    <a:pt x="52" y="120"/>
                  </a:moveTo>
                  <a:lnTo>
                    <a:pt x="0" y="0"/>
                  </a:lnTo>
                  <a:lnTo>
                    <a:pt x="120" y="17"/>
                  </a:lnTo>
                  <a:lnTo>
                    <a:pt x="52" y="120"/>
                  </a:lnTo>
                  <a:close/>
                </a:path>
              </a:pathLst>
            </a:custGeom>
            <a:solidFill>
              <a:srgbClr val="BEAF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0" name="Freeform 633">
              <a:extLst>
                <a:ext uri="{FF2B5EF4-FFF2-40B4-BE49-F238E27FC236}">
                  <a16:creationId xmlns:a16="http://schemas.microsoft.com/office/drawing/2014/main" id="{18163F1B-0A04-403B-952C-DAACCABA5E76}"/>
                </a:ext>
              </a:extLst>
            </p:cNvPr>
            <p:cNvSpPr>
              <a:spLocks/>
            </p:cNvSpPr>
            <p:nvPr/>
          </p:nvSpPr>
          <p:spPr bwMode="auto">
            <a:xfrm flipH="1">
              <a:off x="2407426" y="3179266"/>
              <a:ext cx="155805" cy="130837"/>
            </a:xfrm>
            <a:custGeom>
              <a:avLst/>
              <a:gdLst>
                <a:gd name="T0" fmla="*/ 0 w 156"/>
                <a:gd name="T1" fmla="*/ 28 h 131"/>
                <a:gd name="T2" fmla="*/ 156 w 156"/>
                <a:gd name="T3" fmla="*/ 0 h 131"/>
                <a:gd name="T4" fmla="*/ 81 w 156"/>
                <a:gd name="T5" fmla="*/ 131 h 131"/>
                <a:gd name="T6" fmla="*/ 0 w 156"/>
                <a:gd name="T7" fmla="*/ 28 h 131"/>
              </a:gdLst>
              <a:ahLst/>
              <a:cxnLst>
                <a:cxn ang="0">
                  <a:pos x="T0" y="T1"/>
                </a:cxn>
                <a:cxn ang="0">
                  <a:pos x="T2" y="T3"/>
                </a:cxn>
                <a:cxn ang="0">
                  <a:pos x="T4" y="T5"/>
                </a:cxn>
                <a:cxn ang="0">
                  <a:pos x="T6" y="T7"/>
                </a:cxn>
              </a:cxnLst>
              <a:rect l="0" t="0" r="r" b="b"/>
              <a:pathLst>
                <a:path w="156" h="131">
                  <a:moveTo>
                    <a:pt x="0" y="28"/>
                  </a:moveTo>
                  <a:lnTo>
                    <a:pt x="156" y="0"/>
                  </a:lnTo>
                  <a:lnTo>
                    <a:pt x="81" y="131"/>
                  </a:lnTo>
                  <a:lnTo>
                    <a:pt x="0" y="28"/>
                  </a:lnTo>
                  <a:close/>
                </a:path>
              </a:pathLst>
            </a:custGeom>
            <a:solidFill>
              <a:srgbClr val="8A8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Freeform 634">
              <a:extLst>
                <a:ext uri="{FF2B5EF4-FFF2-40B4-BE49-F238E27FC236}">
                  <a16:creationId xmlns:a16="http://schemas.microsoft.com/office/drawing/2014/main" id="{94FB7507-5377-4E8F-9C9B-320154624DF9}"/>
                </a:ext>
              </a:extLst>
            </p:cNvPr>
            <p:cNvSpPr>
              <a:spLocks/>
            </p:cNvSpPr>
            <p:nvPr/>
          </p:nvSpPr>
          <p:spPr bwMode="auto">
            <a:xfrm flipH="1">
              <a:off x="2407426" y="3179266"/>
              <a:ext cx="155805" cy="130837"/>
            </a:xfrm>
            <a:custGeom>
              <a:avLst/>
              <a:gdLst>
                <a:gd name="T0" fmla="*/ 0 w 156"/>
                <a:gd name="T1" fmla="*/ 28 h 131"/>
                <a:gd name="T2" fmla="*/ 156 w 156"/>
                <a:gd name="T3" fmla="*/ 0 h 131"/>
                <a:gd name="T4" fmla="*/ 81 w 156"/>
                <a:gd name="T5" fmla="*/ 131 h 131"/>
                <a:gd name="T6" fmla="*/ 0 w 156"/>
                <a:gd name="T7" fmla="*/ 28 h 131"/>
              </a:gdLst>
              <a:ahLst/>
              <a:cxnLst>
                <a:cxn ang="0">
                  <a:pos x="T0" y="T1"/>
                </a:cxn>
                <a:cxn ang="0">
                  <a:pos x="T2" y="T3"/>
                </a:cxn>
                <a:cxn ang="0">
                  <a:pos x="T4" y="T5"/>
                </a:cxn>
                <a:cxn ang="0">
                  <a:pos x="T6" y="T7"/>
                </a:cxn>
              </a:cxnLst>
              <a:rect l="0" t="0" r="r" b="b"/>
              <a:pathLst>
                <a:path w="156" h="131">
                  <a:moveTo>
                    <a:pt x="0" y="28"/>
                  </a:moveTo>
                  <a:lnTo>
                    <a:pt x="156" y="0"/>
                  </a:lnTo>
                  <a:lnTo>
                    <a:pt x="81" y="131"/>
                  </a:lnTo>
                  <a:lnTo>
                    <a:pt x="0" y="2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Freeform 635">
              <a:extLst>
                <a:ext uri="{FF2B5EF4-FFF2-40B4-BE49-F238E27FC236}">
                  <a16:creationId xmlns:a16="http://schemas.microsoft.com/office/drawing/2014/main" id="{3F3B65D7-EF30-48CF-B3FC-841B228CADE0}"/>
                </a:ext>
              </a:extLst>
            </p:cNvPr>
            <p:cNvSpPr>
              <a:spLocks/>
            </p:cNvSpPr>
            <p:nvPr/>
          </p:nvSpPr>
          <p:spPr bwMode="auto">
            <a:xfrm flipH="1">
              <a:off x="2399435" y="3179266"/>
              <a:ext cx="82897" cy="130837"/>
            </a:xfrm>
            <a:custGeom>
              <a:avLst/>
              <a:gdLst>
                <a:gd name="T0" fmla="*/ 75 w 83"/>
                <a:gd name="T1" fmla="*/ 0 h 131"/>
                <a:gd name="T2" fmla="*/ 0 w 83"/>
                <a:gd name="T3" fmla="*/ 131 h 131"/>
                <a:gd name="T4" fmla="*/ 83 w 83"/>
                <a:gd name="T5" fmla="*/ 122 h 131"/>
                <a:gd name="T6" fmla="*/ 75 w 83"/>
                <a:gd name="T7" fmla="*/ 0 h 131"/>
              </a:gdLst>
              <a:ahLst/>
              <a:cxnLst>
                <a:cxn ang="0">
                  <a:pos x="T0" y="T1"/>
                </a:cxn>
                <a:cxn ang="0">
                  <a:pos x="T2" y="T3"/>
                </a:cxn>
                <a:cxn ang="0">
                  <a:pos x="T4" y="T5"/>
                </a:cxn>
                <a:cxn ang="0">
                  <a:pos x="T6" y="T7"/>
                </a:cxn>
              </a:cxnLst>
              <a:rect l="0" t="0" r="r" b="b"/>
              <a:pathLst>
                <a:path w="83" h="131">
                  <a:moveTo>
                    <a:pt x="75" y="0"/>
                  </a:moveTo>
                  <a:lnTo>
                    <a:pt x="0" y="131"/>
                  </a:lnTo>
                  <a:lnTo>
                    <a:pt x="83" y="122"/>
                  </a:lnTo>
                  <a:lnTo>
                    <a:pt x="75" y="0"/>
                  </a:lnTo>
                  <a:close/>
                </a:path>
              </a:pathLst>
            </a:custGeom>
            <a:solidFill>
              <a:srgbClr val="69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Freeform 636">
              <a:extLst>
                <a:ext uri="{FF2B5EF4-FFF2-40B4-BE49-F238E27FC236}">
                  <a16:creationId xmlns:a16="http://schemas.microsoft.com/office/drawing/2014/main" id="{2D05F3FE-1614-4BE4-8510-F2124F953024}"/>
                </a:ext>
              </a:extLst>
            </p:cNvPr>
            <p:cNvSpPr>
              <a:spLocks/>
            </p:cNvSpPr>
            <p:nvPr/>
          </p:nvSpPr>
          <p:spPr bwMode="auto">
            <a:xfrm flipH="1">
              <a:off x="2399435" y="3179266"/>
              <a:ext cx="82897" cy="130837"/>
            </a:xfrm>
            <a:custGeom>
              <a:avLst/>
              <a:gdLst>
                <a:gd name="T0" fmla="*/ 75 w 83"/>
                <a:gd name="T1" fmla="*/ 0 h 131"/>
                <a:gd name="T2" fmla="*/ 0 w 83"/>
                <a:gd name="T3" fmla="*/ 131 h 131"/>
                <a:gd name="T4" fmla="*/ 83 w 83"/>
                <a:gd name="T5" fmla="*/ 122 h 131"/>
                <a:gd name="T6" fmla="*/ 75 w 83"/>
                <a:gd name="T7" fmla="*/ 0 h 131"/>
              </a:gdLst>
              <a:ahLst/>
              <a:cxnLst>
                <a:cxn ang="0">
                  <a:pos x="T0" y="T1"/>
                </a:cxn>
                <a:cxn ang="0">
                  <a:pos x="T2" y="T3"/>
                </a:cxn>
                <a:cxn ang="0">
                  <a:pos x="T4" y="T5"/>
                </a:cxn>
                <a:cxn ang="0">
                  <a:pos x="T6" y="T7"/>
                </a:cxn>
              </a:cxnLst>
              <a:rect l="0" t="0" r="r" b="b"/>
              <a:pathLst>
                <a:path w="83" h="131">
                  <a:moveTo>
                    <a:pt x="75" y="0"/>
                  </a:moveTo>
                  <a:lnTo>
                    <a:pt x="0" y="131"/>
                  </a:lnTo>
                  <a:lnTo>
                    <a:pt x="83" y="122"/>
                  </a:lnTo>
                  <a:lnTo>
                    <a:pt x="7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Freeform 637">
              <a:extLst>
                <a:ext uri="{FF2B5EF4-FFF2-40B4-BE49-F238E27FC236}">
                  <a16:creationId xmlns:a16="http://schemas.microsoft.com/office/drawing/2014/main" id="{CFF3BB2F-5160-4145-A08A-37AD02CF2ECF}"/>
                </a:ext>
              </a:extLst>
            </p:cNvPr>
            <p:cNvSpPr>
              <a:spLocks/>
            </p:cNvSpPr>
            <p:nvPr/>
          </p:nvSpPr>
          <p:spPr bwMode="auto">
            <a:xfrm flipH="1">
              <a:off x="2399435" y="3301114"/>
              <a:ext cx="82897" cy="94882"/>
            </a:xfrm>
            <a:custGeom>
              <a:avLst/>
              <a:gdLst>
                <a:gd name="T0" fmla="*/ 83 w 83"/>
                <a:gd name="T1" fmla="*/ 0 h 95"/>
                <a:gd name="T2" fmla="*/ 0 w 83"/>
                <a:gd name="T3" fmla="*/ 9 h 95"/>
                <a:gd name="T4" fmla="*/ 21 w 83"/>
                <a:gd name="T5" fmla="*/ 95 h 95"/>
                <a:gd name="T6" fmla="*/ 83 w 83"/>
                <a:gd name="T7" fmla="*/ 0 h 95"/>
              </a:gdLst>
              <a:ahLst/>
              <a:cxnLst>
                <a:cxn ang="0">
                  <a:pos x="T0" y="T1"/>
                </a:cxn>
                <a:cxn ang="0">
                  <a:pos x="T2" y="T3"/>
                </a:cxn>
                <a:cxn ang="0">
                  <a:pos x="T4" y="T5"/>
                </a:cxn>
                <a:cxn ang="0">
                  <a:pos x="T6" y="T7"/>
                </a:cxn>
              </a:cxnLst>
              <a:rect l="0" t="0" r="r" b="b"/>
              <a:pathLst>
                <a:path w="83" h="95">
                  <a:moveTo>
                    <a:pt x="83" y="0"/>
                  </a:moveTo>
                  <a:lnTo>
                    <a:pt x="0" y="9"/>
                  </a:lnTo>
                  <a:lnTo>
                    <a:pt x="21" y="95"/>
                  </a:lnTo>
                  <a:lnTo>
                    <a:pt x="83" y="0"/>
                  </a:lnTo>
                  <a:close/>
                </a:path>
              </a:pathLst>
            </a:custGeom>
            <a:solidFill>
              <a:srgbClr val="7A6E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Freeform 638">
              <a:extLst>
                <a:ext uri="{FF2B5EF4-FFF2-40B4-BE49-F238E27FC236}">
                  <a16:creationId xmlns:a16="http://schemas.microsoft.com/office/drawing/2014/main" id="{4FB3D633-EDC7-4DB0-AE41-0F28E83E5308}"/>
                </a:ext>
              </a:extLst>
            </p:cNvPr>
            <p:cNvSpPr>
              <a:spLocks/>
            </p:cNvSpPr>
            <p:nvPr/>
          </p:nvSpPr>
          <p:spPr bwMode="auto">
            <a:xfrm flipH="1">
              <a:off x="2399435" y="3301114"/>
              <a:ext cx="82897" cy="94882"/>
            </a:xfrm>
            <a:custGeom>
              <a:avLst/>
              <a:gdLst>
                <a:gd name="T0" fmla="*/ 83 w 83"/>
                <a:gd name="T1" fmla="*/ 0 h 95"/>
                <a:gd name="T2" fmla="*/ 0 w 83"/>
                <a:gd name="T3" fmla="*/ 9 h 95"/>
                <a:gd name="T4" fmla="*/ 21 w 83"/>
                <a:gd name="T5" fmla="*/ 95 h 95"/>
                <a:gd name="T6" fmla="*/ 83 w 83"/>
                <a:gd name="T7" fmla="*/ 0 h 95"/>
              </a:gdLst>
              <a:ahLst/>
              <a:cxnLst>
                <a:cxn ang="0">
                  <a:pos x="T0" y="T1"/>
                </a:cxn>
                <a:cxn ang="0">
                  <a:pos x="T2" y="T3"/>
                </a:cxn>
                <a:cxn ang="0">
                  <a:pos x="T4" y="T5"/>
                </a:cxn>
                <a:cxn ang="0">
                  <a:pos x="T6" y="T7"/>
                </a:cxn>
              </a:cxnLst>
              <a:rect l="0" t="0" r="r" b="b"/>
              <a:pathLst>
                <a:path w="83" h="95">
                  <a:moveTo>
                    <a:pt x="83" y="0"/>
                  </a:moveTo>
                  <a:lnTo>
                    <a:pt x="0" y="9"/>
                  </a:lnTo>
                  <a:lnTo>
                    <a:pt x="21" y="95"/>
                  </a:lnTo>
                  <a:lnTo>
                    <a:pt x="8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Freeform 639">
              <a:extLst>
                <a:ext uri="{FF2B5EF4-FFF2-40B4-BE49-F238E27FC236}">
                  <a16:creationId xmlns:a16="http://schemas.microsoft.com/office/drawing/2014/main" id="{FF43D5FB-0559-47D0-A68E-9A883091CC72}"/>
                </a:ext>
              </a:extLst>
            </p:cNvPr>
            <p:cNvSpPr>
              <a:spLocks/>
            </p:cNvSpPr>
            <p:nvPr/>
          </p:nvSpPr>
          <p:spPr bwMode="auto">
            <a:xfrm flipH="1">
              <a:off x="2482332" y="3207231"/>
              <a:ext cx="256679" cy="102872"/>
            </a:xfrm>
            <a:custGeom>
              <a:avLst/>
              <a:gdLst>
                <a:gd name="T0" fmla="*/ 0 w 257"/>
                <a:gd name="T1" fmla="*/ 75 h 103"/>
                <a:gd name="T2" fmla="*/ 176 w 257"/>
                <a:gd name="T3" fmla="*/ 0 h 103"/>
                <a:gd name="T4" fmla="*/ 257 w 257"/>
                <a:gd name="T5" fmla="*/ 103 h 103"/>
                <a:gd name="T6" fmla="*/ 0 w 257"/>
                <a:gd name="T7" fmla="*/ 75 h 103"/>
              </a:gdLst>
              <a:ahLst/>
              <a:cxnLst>
                <a:cxn ang="0">
                  <a:pos x="T0" y="T1"/>
                </a:cxn>
                <a:cxn ang="0">
                  <a:pos x="T2" y="T3"/>
                </a:cxn>
                <a:cxn ang="0">
                  <a:pos x="T4" y="T5"/>
                </a:cxn>
                <a:cxn ang="0">
                  <a:pos x="T6" y="T7"/>
                </a:cxn>
              </a:cxnLst>
              <a:rect l="0" t="0" r="r" b="b"/>
              <a:pathLst>
                <a:path w="257" h="103">
                  <a:moveTo>
                    <a:pt x="0" y="75"/>
                  </a:moveTo>
                  <a:lnTo>
                    <a:pt x="176" y="0"/>
                  </a:lnTo>
                  <a:lnTo>
                    <a:pt x="257" y="103"/>
                  </a:lnTo>
                  <a:lnTo>
                    <a:pt x="0" y="75"/>
                  </a:lnTo>
                  <a:close/>
                </a:path>
              </a:pathLst>
            </a:custGeom>
            <a:solidFill>
              <a:srgbClr val="A89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Freeform 640">
              <a:extLst>
                <a:ext uri="{FF2B5EF4-FFF2-40B4-BE49-F238E27FC236}">
                  <a16:creationId xmlns:a16="http://schemas.microsoft.com/office/drawing/2014/main" id="{75135E9E-4685-49E9-849F-0750D69C2782}"/>
                </a:ext>
              </a:extLst>
            </p:cNvPr>
            <p:cNvSpPr>
              <a:spLocks/>
            </p:cNvSpPr>
            <p:nvPr/>
          </p:nvSpPr>
          <p:spPr bwMode="auto">
            <a:xfrm flipH="1">
              <a:off x="2482332" y="3282137"/>
              <a:ext cx="256679" cy="107865"/>
            </a:xfrm>
            <a:custGeom>
              <a:avLst/>
              <a:gdLst>
                <a:gd name="T0" fmla="*/ 0 w 257"/>
                <a:gd name="T1" fmla="*/ 0 h 108"/>
                <a:gd name="T2" fmla="*/ 67 w 257"/>
                <a:gd name="T3" fmla="*/ 108 h 108"/>
                <a:gd name="T4" fmla="*/ 257 w 257"/>
                <a:gd name="T5" fmla="*/ 28 h 108"/>
                <a:gd name="T6" fmla="*/ 0 w 257"/>
                <a:gd name="T7" fmla="*/ 0 h 108"/>
              </a:gdLst>
              <a:ahLst/>
              <a:cxnLst>
                <a:cxn ang="0">
                  <a:pos x="T0" y="T1"/>
                </a:cxn>
                <a:cxn ang="0">
                  <a:pos x="T2" y="T3"/>
                </a:cxn>
                <a:cxn ang="0">
                  <a:pos x="T4" y="T5"/>
                </a:cxn>
                <a:cxn ang="0">
                  <a:pos x="T6" y="T7"/>
                </a:cxn>
              </a:cxnLst>
              <a:rect l="0" t="0" r="r" b="b"/>
              <a:pathLst>
                <a:path w="257" h="108">
                  <a:moveTo>
                    <a:pt x="0" y="0"/>
                  </a:moveTo>
                  <a:lnTo>
                    <a:pt x="67" y="108"/>
                  </a:lnTo>
                  <a:lnTo>
                    <a:pt x="257" y="28"/>
                  </a:lnTo>
                  <a:lnTo>
                    <a:pt x="0" y="0"/>
                  </a:lnTo>
                  <a:close/>
                </a:path>
              </a:pathLst>
            </a:custGeom>
            <a:solidFill>
              <a:srgbClr val="8A8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Freeform 641">
              <a:extLst>
                <a:ext uri="{FF2B5EF4-FFF2-40B4-BE49-F238E27FC236}">
                  <a16:creationId xmlns:a16="http://schemas.microsoft.com/office/drawing/2014/main" id="{2D1E7296-9957-4961-AF2C-1EC5DFD01687}"/>
                </a:ext>
              </a:extLst>
            </p:cNvPr>
            <p:cNvSpPr>
              <a:spLocks/>
            </p:cNvSpPr>
            <p:nvPr/>
          </p:nvSpPr>
          <p:spPr bwMode="auto">
            <a:xfrm flipH="1">
              <a:off x="2461358" y="3310102"/>
              <a:ext cx="101873" cy="109863"/>
            </a:xfrm>
            <a:custGeom>
              <a:avLst/>
              <a:gdLst>
                <a:gd name="T0" fmla="*/ 0 w 102"/>
                <a:gd name="T1" fmla="*/ 110 h 110"/>
                <a:gd name="T2" fmla="*/ 81 w 102"/>
                <a:gd name="T3" fmla="*/ 0 h 110"/>
                <a:gd name="T4" fmla="*/ 102 w 102"/>
                <a:gd name="T5" fmla="*/ 86 h 110"/>
                <a:gd name="T6" fmla="*/ 0 w 102"/>
                <a:gd name="T7" fmla="*/ 110 h 110"/>
              </a:gdLst>
              <a:ahLst/>
              <a:cxnLst>
                <a:cxn ang="0">
                  <a:pos x="T0" y="T1"/>
                </a:cxn>
                <a:cxn ang="0">
                  <a:pos x="T2" y="T3"/>
                </a:cxn>
                <a:cxn ang="0">
                  <a:pos x="T4" y="T5"/>
                </a:cxn>
                <a:cxn ang="0">
                  <a:pos x="T6" y="T7"/>
                </a:cxn>
              </a:cxnLst>
              <a:rect l="0" t="0" r="r" b="b"/>
              <a:pathLst>
                <a:path w="102" h="110">
                  <a:moveTo>
                    <a:pt x="0" y="110"/>
                  </a:moveTo>
                  <a:lnTo>
                    <a:pt x="81" y="0"/>
                  </a:lnTo>
                  <a:lnTo>
                    <a:pt x="102" y="86"/>
                  </a:lnTo>
                  <a:lnTo>
                    <a:pt x="0" y="110"/>
                  </a:lnTo>
                  <a:close/>
                </a:path>
              </a:pathLst>
            </a:custGeom>
            <a:solidFill>
              <a:srgbClr val="69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Freeform 642">
              <a:extLst>
                <a:ext uri="{FF2B5EF4-FFF2-40B4-BE49-F238E27FC236}">
                  <a16:creationId xmlns:a16="http://schemas.microsoft.com/office/drawing/2014/main" id="{1BB46BF1-0AE0-47D6-B733-65CE2FBF0BB4}"/>
                </a:ext>
              </a:extLst>
            </p:cNvPr>
            <p:cNvSpPr>
              <a:spLocks/>
            </p:cNvSpPr>
            <p:nvPr/>
          </p:nvSpPr>
          <p:spPr bwMode="auto">
            <a:xfrm flipH="1">
              <a:off x="2482332" y="3310102"/>
              <a:ext cx="189763" cy="109863"/>
            </a:xfrm>
            <a:custGeom>
              <a:avLst/>
              <a:gdLst>
                <a:gd name="T0" fmla="*/ 0 w 190"/>
                <a:gd name="T1" fmla="*/ 80 h 110"/>
                <a:gd name="T2" fmla="*/ 109 w 190"/>
                <a:gd name="T3" fmla="*/ 110 h 110"/>
                <a:gd name="T4" fmla="*/ 190 w 190"/>
                <a:gd name="T5" fmla="*/ 0 h 110"/>
                <a:gd name="T6" fmla="*/ 12 w 190"/>
                <a:gd name="T7" fmla="*/ 75 h 110"/>
                <a:gd name="T8" fmla="*/ 0 w 190"/>
                <a:gd name="T9" fmla="*/ 80 h 110"/>
              </a:gdLst>
              <a:ahLst/>
              <a:cxnLst>
                <a:cxn ang="0">
                  <a:pos x="T0" y="T1"/>
                </a:cxn>
                <a:cxn ang="0">
                  <a:pos x="T2" y="T3"/>
                </a:cxn>
                <a:cxn ang="0">
                  <a:pos x="T4" y="T5"/>
                </a:cxn>
                <a:cxn ang="0">
                  <a:pos x="T6" y="T7"/>
                </a:cxn>
                <a:cxn ang="0">
                  <a:pos x="T8" y="T9"/>
                </a:cxn>
              </a:cxnLst>
              <a:rect l="0" t="0" r="r" b="b"/>
              <a:pathLst>
                <a:path w="190" h="110">
                  <a:moveTo>
                    <a:pt x="0" y="80"/>
                  </a:moveTo>
                  <a:lnTo>
                    <a:pt x="109" y="110"/>
                  </a:lnTo>
                  <a:lnTo>
                    <a:pt x="190" y="0"/>
                  </a:lnTo>
                  <a:lnTo>
                    <a:pt x="12" y="75"/>
                  </a:lnTo>
                  <a:lnTo>
                    <a:pt x="0" y="80"/>
                  </a:lnTo>
                  <a:close/>
                </a:path>
              </a:pathLst>
            </a:custGeom>
            <a:solidFill>
              <a:srgbClr val="695A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Freeform 643">
              <a:extLst>
                <a:ext uri="{FF2B5EF4-FFF2-40B4-BE49-F238E27FC236}">
                  <a16:creationId xmlns:a16="http://schemas.microsoft.com/office/drawing/2014/main" id="{DFF756E5-EBE8-4113-BA46-C5D5CAC5601D}"/>
                </a:ext>
              </a:extLst>
            </p:cNvPr>
            <p:cNvSpPr>
              <a:spLocks/>
            </p:cNvSpPr>
            <p:nvPr/>
          </p:nvSpPr>
          <p:spPr bwMode="auto">
            <a:xfrm flipH="1">
              <a:off x="2482332" y="3310102"/>
              <a:ext cx="189763" cy="109863"/>
            </a:xfrm>
            <a:custGeom>
              <a:avLst/>
              <a:gdLst>
                <a:gd name="T0" fmla="*/ 0 w 190"/>
                <a:gd name="T1" fmla="*/ 80 h 110"/>
                <a:gd name="T2" fmla="*/ 109 w 190"/>
                <a:gd name="T3" fmla="*/ 110 h 110"/>
                <a:gd name="T4" fmla="*/ 190 w 190"/>
                <a:gd name="T5" fmla="*/ 0 h 110"/>
                <a:gd name="T6" fmla="*/ 12 w 190"/>
                <a:gd name="T7" fmla="*/ 75 h 110"/>
              </a:gdLst>
              <a:ahLst/>
              <a:cxnLst>
                <a:cxn ang="0">
                  <a:pos x="T0" y="T1"/>
                </a:cxn>
                <a:cxn ang="0">
                  <a:pos x="T2" y="T3"/>
                </a:cxn>
                <a:cxn ang="0">
                  <a:pos x="T4" y="T5"/>
                </a:cxn>
                <a:cxn ang="0">
                  <a:pos x="T6" y="T7"/>
                </a:cxn>
              </a:cxnLst>
              <a:rect l="0" t="0" r="r" b="b"/>
              <a:pathLst>
                <a:path w="190" h="110">
                  <a:moveTo>
                    <a:pt x="0" y="80"/>
                  </a:moveTo>
                  <a:lnTo>
                    <a:pt x="109" y="110"/>
                  </a:lnTo>
                  <a:lnTo>
                    <a:pt x="190" y="0"/>
                  </a:lnTo>
                  <a:lnTo>
                    <a:pt x="12" y="7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Freeform 644">
              <a:extLst>
                <a:ext uri="{FF2B5EF4-FFF2-40B4-BE49-F238E27FC236}">
                  <a16:creationId xmlns:a16="http://schemas.microsoft.com/office/drawing/2014/main" id="{8CA535D4-04EF-4732-9FEE-24F4628A982B}"/>
                </a:ext>
              </a:extLst>
            </p:cNvPr>
            <p:cNvSpPr>
              <a:spLocks/>
            </p:cNvSpPr>
            <p:nvPr/>
          </p:nvSpPr>
          <p:spPr bwMode="auto">
            <a:xfrm flipH="1">
              <a:off x="1941009" y="3141314"/>
              <a:ext cx="288639" cy="215730"/>
            </a:xfrm>
            <a:custGeom>
              <a:avLst/>
              <a:gdLst>
                <a:gd name="T0" fmla="*/ 141 w 289"/>
                <a:gd name="T1" fmla="*/ 0 h 216"/>
                <a:gd name="T2" fmla="*/ 0 w 289"/>
                <a:gd name="T3" fmla="*/ 169 h 216"/>
                <a:gd name="T4" fmla="*/ 120 w 289"/>
                <a:gd name="T5" fmla="*/ 216 h 216"/>
                <a:gd name="T6" fmla="*/ 214 w 289"/>
                <a:gd name="T7" fmla="*/ 199 h 216"/>
                <a:gd name="T8" fmla="*/ 289 w 289"/>
                <a:gd name="T9" fmla="*/ 158 h 216"/>
                <a:gd name="T10" fmla="*/ 141 w 289"/>
                <a:gd name="T11" fmla="*/ 0 h 216"/>
              </a:gdLst>
              <a:ahLst/>
              <a:cxnLst>
                <a:cxn ang="0">
                  <a:pos x="T0" y="T1"/>
                </a:cxn>
                <a:cxn ang="0">
                  <a:pos x="T2" y="T3"/>
                </a:cxn>
                <a:cxn ang="0">
                  <a:pos x="T4" y="T5"/>
                </a:cxn>
                <a:cxn ang="0">
                  <a:pos x="T6" y="T7"/>
                </a:cxn>
                <a:cxn ang="0">
                  <a:pos x="T8" y="T9"/>
                </a:cxn>
                <a:cxn ang="0">
                  <a:pos x="T10" y="T11"/>
                </a:cxn>
              </a:cxnLst>
              <a:rect l="0" t="0" r="r" b="b"/>
              <a:pathLst>
                <a:path w="289" h="216">
                  <a:moveTo>
                    <a:pt x="141" y="0"/>
                  </a:moveTo>
                  <a:lnTo>
                    <a:pt x="0" y="169"/>
                  </a:lnTo>
                  <a:lnTo>
                    <a:pt x="120" y="216"/>
                  </a:lnTo>
                  <a:lnTo>
                    <a:pt x="214" y="199"/>
                  </a:lnTo>
                  <a:lnTo>
                    <a:pt x="289" y="158"/>
                  </a:lnTo>
                  <a:lnTo>
                    <a:pt x="141" y="0"/>
                  </a:lnTo>
                  <a:close/>
                </a:path>
              </a:pathLst>
            </a:custGeom>
            <a:solidFill>
              <a:srgbClr val="737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Freeform 645">
              <a:extLst>
                <a:ext uri="{FF2B5EF4-FFF2-40B4-BE49-F238E27FC236}">
                  <a16:creationId xmlns:a16="http://schemas.microsoft.com/office/drawing/2014/main" id="{A0A6B833-DA4B-46B1-90A0-97DD0B62E897}"/>
                </a:ext>
              </a:extLst>
            </p:cNvPr>
            <p:cNvSpPr>
              <a:spLocks/>
            </p:cNvSpPr>
            <p:nvPr/>
          </p:nvSpPr>
          <p:spPr bwMode="auto">
            <a:xfrm flipH="1">
              <a:off x="1941009" y="3141314"/>
              <a:ext cx="288639" cy="215730"/>
            </a:xfrm>
            <a:custGeom>
              <a:avLst/>
              <a:gdLst>
                <a:gd name="T0" fmla="*/ 141 w 289"/>
                <a:gd name="T1" fmla="*/ 0 h 216"/>
                <a:gd name="T2" fmla="*/ 0 w 289"/>
                <a:gd name="T3" fmla="*/ 169 h 216"/>
                <a:gd name="T4" fmla="*/ 120 w 289"/>
                <a:gd name="T5" fmla="*/ 216 h 216"/>
                <a:gd name="T6" fmla="*/ 214 w 289"/>
                <a:gd name="T7" fmla="*/ 199 h 216"/>
                <a:gd name="T8" fmla="*/ 289 w 289"/>
                <a:gd name="T9" fmla="*/ 158 h 216"/>
                <a:gd name="T10" fmla="*/ 141 w 289"/>
                <a:gd name="T11" fmla="*/ 0 h 216"/>
              </a:gdLst>
              <a:ahLst/>
              <a:cxnLst>
                <a:cxn ang="0">
                  <a:pos x="T0" y="T1"/>
                </a:cxn>
                <a:cxn ang="0">
                  <a:pos x="T2" y="T3"/>
                </a:cxn>
                <a:cxn ang="0">
                  <a:pos x="T4" y="T5"/>
                </a:cxn>
                <a:cxn ang="0">
                  <a:pos x="T6" y="T7"/>
                </a:cxn>
                <a:cxn ang="0">
                  <a:pos x="T8" y="T9"/>
                </a:cxn>
                <a:cxn ang="0">
                  <a:pos x="T10" y="T11"/>
                </a:cxn>
              </a:cxnLst>
              <a:rect l="0" t="0" r="r" b="b"/>
              <a:pathLst>
                <a:path w="289" h="216">
                  <a:moveTo>
                    <a:pt x="141" y="0"/>
                  </a:moveTo>
                  <a:lnTo>
                    <a:pt x="0" y="169"/>
                  </a:lnTo>
                  <a:lnTo>
                    <a:pt x="120" y="216"/>
                  </a:lnTo>
                  <a:lnTo>
                    <a:pt x="214" y="199"/>
                  </a:lnTo>
                  <a:lnTo>
                    <a:pt x="289" y="158"/>
                  </a:lnTo>
                  <a:lnTo>
                    <a:pt x="14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Freeform 646">
              <a:extLst>
                <a:ext uri="{FF2B5EF4-FFF2-40B4-BE49-F238E27FC236}">
                  <a16:creationId xmlns:a16="http://schemas.microsoft.com/office/drawing/2014/main" id="{BB536374-D3E8-45FA-8BB9-AD85FDE08B66}"/>
                </a:ext>
              </a:extLst>
            </p:cNvPr>
            <p:cNvSpPr>
              <a:spLocks/>
            </p:cNvSpPr>
            <p:nvPr/>
          </p:nvSpPr>
          <p:spPr bwMode="auto">
            <a:xfrm flipH="1">
              <a:off x="2088824" y="3141314"/>
              <a:ext cx="140824" cy="215730"/>
            </a:xfrm>
            <a:custGeom>
              <a:avLst/>
              <a:gdLst>
                <a:gd name="T0" fmla="*/ 0 w 141"/>
                <a:gd name="T1" fmla="*/ 169 h 216"/>
                <a:gd name="T2" fmla="*/ 120 w 141"/>
                <a:gd name="T3" fmla="*/ 216 h 216"/>
                <a:gd name="T4" fmla="*/ 141 w 141"/>
                <a:gd name="T5" fmla="*/ 0 h 216"/>
                <a:gd name="T6" fmla="*/ 0 w 141"/>
                <a:gd name="T7" fmla="*/ 169 h 216"/>
              </a:gdLst>
              <a:ahLst/>
              <a:cxnLst>
                <a:cxn ang="0">
                  <a:pos x="T0" y="T1"/>
                </a:cxn>
                <a:cxn ang="0">
                  <a:pos x="T2" y="T3"/>
                </a:cxn>
                <a:cxn ang="0">
                  <a:pos x="T4" y="T5"/>
                </a:cxn>
                <a:cxn ang="0">
                  <a:pos x="T6" y="T7"/>
                </a:cxn>
              </a:cxnLst>
              <a:rect l="0" t="0" r="r" b="b"/>
              <a:pathLst>
                <a:path w="141" h="216">
                  <a:moveTo>
                    <a:pt x="0" y="169"/>
                  </a:moveTo>
                  <a:lnTo>
                    <a:pt x="120" y="216"/>
                  </a:lnTo>
                  <a:lnTo>
                    <a:pt x="141" y="0"/>
                  </a:lnTo>
                  <a:lnTo>
                    <a:pt x="0" y="169"/>
                  </a:lnTo>
                  <a:close/>
                </a:path>
              </a:pathLst>
            </a:custGeom>
            <a:solidFill>
              <a:srgbClr val="ACAC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Freeform 647">
              <a:extLst>
                <a:ext uri="{FF2B5EF4-FFF2-40B4-BE49-F238E27FC236}">
                  <a16:creationId xmlns:a16="http://schemas.microsoft.com/office/drawing/2014/main" id="{15EC3371-57A4-4515-9A74-8E5585B6B451}"/>
                </a:ext>
              </a:extLst>
            </p:cNvPr>
            <p:cNvSpPr>
              <a:spLocks/>
            </p:cNvSpPr>
            <p:nvPr/>
          </p:nvSpPr>
          <p:spPr bwMode="auto">
            <a:xfrm flipH="1">
              <a:off x="2088824" y="3141314"/>
              <a:ext cx="140824" cy="215730"/>
            </a:xfrm>
            <a:custGeom>
              <a:avLst/>
              <a:gdLst>
                <a:gd name="T0" fmla="*/ 0 w 141"/>
                <a:gd name="T1" fmla="*/ 169 h 216"/>
                <a:gd name="T2" fmla="*/ 120 w 141"/>
                <a:gd name="T3" fmla="*/ 216 h 216"/>
                <a:gd name="T4" fmla="*/ 141 w 141"/>
                <a:gd name="T5" fmla="*/ 0 h 216"/>
                <a:gd name="T6" fmla="*/ 0 w 141"/>
                <a:gd name="T7" fmla="*/ 169 h 216"/>
              </a:gdLst>
              <a:ahLst/>
              <a:cxnLst>
                <a:cxn ang="0">
                  <a:pos x="T0" y="T1"/>
                </a:cxn>
                <a:cxn ang="0">
                  <a:pos x="T2" y="T3"/>
                </a:cxn>
                <a:cxn ang="0">
                  <a:pos x="T4" y="T5"/>
                </a:cxn>
                <a:cxn ang="0">
                  <a:pos x="T6" y="T7"/>
                </a:cxn>
              </a:cxnLst>
              <a:rect l="0" t="0" r="r" b="b"/>
              <a:pathLst>
                <a:path w="141" h="216">
                  <a:moveTo>
                    <a:pt x="0" y="169"/>
                  </a:moveTo>
                  <a:lnTo>
                    <a:pt x="120" y="216"/>
                  </a:lnTo>
                  <a:lnTo>
                    <a:pt x="141" y="0"/>
                  </a:lnTo>
                  <a:lnTo>
                    <a:pt x="0" y="1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Freeform 648">
              <a:extLst>
                <a:ext uri="{FF2B5EF4-FFF2-40B4-BE49-F238E27FC236}">
                  <a16:creationId xmlns:a16="http://schemas.microsoft.com/office/drawing/2014/main" id="{4B41315F-C622-4386-BA7D-0B4AFE35631E}"/>
                </a:ext>
              </a:extLst>
            </p:cNvPr>
            <p:cNvSpPr>
              <a:spLocks/>
            </p:cNvSpPr>
            <p:nvPr/>
          </p:nvSpPr>
          <p:spPr bwMode="auto">
            <a:xfrm flipH="1">
              <a:off x="1941009" y="3220215"/>
              <a:ext cx="113858" cy="119850"/>
            </a:xfrm>
            <a:custGeom>
              <a:avLst/>
              <a:gdLst>
                <a:gd name="T0" fmla="*/ 41 w 114"/>
                <a:gd name="T1" fmla="*/ 0 h 120"/>
                <a:gd name="T2" fmla="*/ 24 w 114"/>
                <a:gd name="T3" fmla="*/ 9 h 120"/>
                <a:gd name="T4" fmla="*/ 0 w 114"/>
                <a:gd name="T5" fmla="*/ 13 h 120"/>
                <a:gd name="T6" fmla="*/ 39 w 114"/>
                <a:gd name="T7" fmla="*/ 120 h 120"/>
                <a:gd name="T8" fmla="*/ 114 w 114"/>
                <a:gd name="T9" fmla="*/ 79 h 120"/>
                <a:gd name="T10" fmla="*/ 41 w 114"/>
                <a:gd name="T11" fmla="*/ 0 h 120"/>
              </a:gdLst>
              <a:ahLst/>
              <a:cxnLst>
                <a:cxn ang="0">
                  <a:pos x="T0" y="T1"/>
                </a:cxn>
                <a:cxn ang="0">
                  <a:pos x="T2" y="T3"/>
                </a:cxn>
                <a:cxn ang="0">
                  <a:pos x="T4" y="T5"/>
                </a:cxn>
                <a:cxn ang="0">
                  <a:pos x="T6" y="T7"/>
                </a:cxn>
                <a:cxn ang="0">
                  <a:pos x="T8" y="T9"/>
                </a:cxn>
                <a:cxn ang="0">
                  <a:pos x="T10" y="T11"/>
                </a:cxn>
              </a:cxnLst>
              <a:rect l="0" t="0" r="r" b="b"/>
              <a:pathLst>
                <a:path w="114" h="120">
                  <a:moveTo>
                    <a:pt x="41" y="0"/>
                  </a:moveTo>
                  <a:lnTo>
                    <a:pt x="24" y="9"/>
                  </a:lnTo>
                  <a:lnTo>
                    <a:pt x="0" y="13"/>
                  </a:lnTo>
                  <a:lnTo>
                    <a:pt x="39" y="120"/>
                  </a:lnTo>
                  <a:lnTo>
                    <a:pt x="114" y="79"/>
                  </a:lnTo>
                  <a:lnTo>
                    <a:pt x="41" y="0"/>
                  </a:lnTo>
                  <a:close/>
                </a:path>
              </a:pathLst>
            </a:custGeom>
            <a:solidFill>
              <a:srgbClr val="5A58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Freeform 649">
              <a:extLst>
                <a:ext uri="{FF2B5EF4-FFF2-40B4-BE49-F238E27FC236}">
                  <a16:creationId xmlns:a16="http://schemas.microsoft.com/office/drawing/2014/main" id="{8A56B928-4391-4384-979F-F916793F31C1}"/>
                </a:ext>
              </a:extLst>
            </p:cNvPr>
            <p:cNvSpPr>
              <a:spLocks/>
            </p:cNvSpPr>
            <p:nvPr/>
          </p:nvSpPr>
          <p:spPr bwMode="auto">
            <a:xfrm flipH="1">
              <a:off x="1941009" y="3220215"/>
              <a:ext cx="113858" cy="119850"/>
            </a:xfrm>
            <a:custGeom>
              <a:avLst/>
              <a:gdLst>
                <a:gd name="T0" fmla="*/ 41 w 114"/>
                <a:gd name="T1" fmla="*/ 0 h 120"/>
                <a:gd name="T2" fmla="*/ 24 w 114"/>
                <a:gd name="T3" fmla="*/ 9 h 120"/>
                <a:gd name="T4" fmla="*/ 0 w 114"/>
                <a:gd name="T5" fmla="*/ 13 h 120"/>
                <a:gd name="T6" fmla="*/ 39 w 114"/>
                <a:gd name="T7" fmla="*/ 120 h 120"/>
                <a:gd name="T8" fmla="*/ 114 w 114"/>
                <a:gd name="T9" fmla="*/ 79 h 120"/>
                <a:gd name="T10" fmla="*/ 41 w 114"/>
                <a:gd name="T11" fmla="*/ 0 h 120"/>
              </a:gdLst>
              <a:ahLst/>
              <a:cxnLst>
                <a:cxn ang="0">
                  <a:pos x="T0" y="T1"/>
                </a:cxn>
                <a:cxn ang="0">
                  <a:pos x="T2" y="T3"/>
                </a:cxn>
                <a:cxn ang="0">
                  <a:pos x="T4" y="T5"/>
                </a:cxn>
                <a:cxn ang="0">
                  <a:pos x="T6" y="T7"/>
                </a:cxn>
                <a:cxn ang="0">
                  <a:pos x="T8" y="T9"/>
                </a:cxn>
                <a:cxn ang="0">
                  <a:pos x="T10" y="T11"/>
                </a:cxn>
              </a:cxnLst>
              <a:rect l="0" t="0" r="r" b="b"/>
              <a:pathLst>
                <a:path w="114" h="120">
                  <a:moveTo>
                    <a:pt x="41" y="0"/>
                  </a:moveTo>
                  <a:lnTo>
                    <a:pt x="24" y="9"/>
                  </a:lnTo>
                  <a:lnTo>
                    <a:pt x="0" y="13"/>
                  </a:lnTo>
                  <a:lnTo>
                    <a:pt x="39" y="120"/>
                  </a:lnTo>
                  <a:lnTo>
                    <a:pt x="114" y="79"/>
                  </a:lnTo>
                  <a:lnTo>
                    <a:pt x="4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Freeform 650">
              <a:extLst>
                <a:ext uri="{FF2B5EF4-FFF2-40B4-BE49-F238E27FC236}">
                  <a16:creationId xmlns:a16="http://schemas.microsoft.com/office/drawing/2014/main" id="{1B9FBAEE-E771-4DB4-8F06-CC913384B635}"/>
                </a:ext>
              </a:extLst>
            </p:cNvPr>
            <p:cNvSpPr>
              <a:spLocks/>
            </p:cNvSpPr>
            <p:nvPr/>
          </p:nvSpPr>
          <p:spPr bwMode="auto">
            <a:xfrm flipH="1">
              <a:off x="1941009" y="3299116"/>
              <a:ext cx="288639" cy="83895"/>
            </a:xfrm>
            <a:custGeom>
              <a:avLst/>
              <a:gdLst>
                <a:gd name="T0" fmla="*/ 0 w 289"/>
                <a:gd name="T1" fmla="*/ 11 h 84"/>
                <a:gd name="T2" fmla="*/ 120 w 289"/>
                <a:gd name="T3" fmla="*/ 58 h 84"/>
                <a:gd name="T4" fmla="*/ 214 w 289"/>
                <a:gd name="T5" fmla="*/ 41 h 84"/>
                <a:gd name="T6" fmla="*/ 289 w 289"/>
                <a:gd name="T7" fmla="*/ 0 h 84"/>
                <a:gd name="T8" fmla="*/ 224 w 289"/>
                <a:gd name="T9" fmla="*/ 67 h 84"/>
                <a:gd name="T10" fmla="*/ 130 w 289"/>
                <a:gd name="T11" fmla="*/ 84 h 84"/>
                <a:gd name="T12" fmla="*/ 49 w 289"/>
                <a:gd name="T13" fmla="*/ 48 h 84"/>
                <a:gd name="T14" fmla="*/ 0 w 289"/>
                <a:gd name="T15" fmla="*/ 11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9" h="84">
                  <a:moveTo>
                    <a:pt x="0" y="11"/>
                  </a:moveTo>
                  <a:lnTo>
                    <a:pt x="120" y="58"/>
                  </a:lnTo>
                  <a:lnTo>
                    <a:pt x="214" y="41"/>
                  </a:lnTo>
                  <a:lnTo>
                    <a:pt x="289" y="0"/>
                  </a:lnTo>
                  <a:lnTo>
                    <a:pt x="224" y="67"/>
                  </a:lnTo>
                  <a:lnTo>
                    <a:pt x="130" y="84"/>
                  </a:lnTo>
                  <a:lnTo>
                    <a:pt x="49" y="48"/>
                  </a:lnTo>
                  <a:lnTo>
                    <a:pt x="0" y="11"/>
                  </a:lnTo>
                  <a:close/>
                </a:path>
              </a:pathLst>
            </a:custGeom>
            <a:solidFill>
              <a:srgbClr val="5959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Freeform 651">
              <a:extLst>
                <a:ext uri="{FF2B5EF4-FFF2-40B4-BE49-F238E27FC236}">
                  <a16:creationId xmlns:a16="http://schemas.microsoft.com/office/drawing/2014/main" id="{867E778D-E739-4B65-A5F7-2AA220AD2F1E}"/>
                </a:ext>
              </a:extLst>
            </p:cNvPr>
            <p:cNvSpPr>
              <a:spLocks/>
            </p:cNvSpPr>
            <p:nvPr/>
          </p:nvSpPr>
          <p:spPr bwMode="auto">
            <a:xfrm flipH="1">
              <a:off x="1964979" y="3059416"/>
              <a:ext cx="249688" cy="184769"/>
            </a:xfrm>
            <a:custGeom>
              <a:avLst/>
              <a:gdLst>
                <a:gd name="T0" fmla="*/ 122 w 250"/>
                <a:gd name="T1" fmla="*/ 0 h 185"/>
                <a:gd name="T2" fmla="*/ 0 w 250"/>
                <a:gd name="T3" fmla="*/ 144 h 185"/>
                <a:gd name="T4" fmla="*/ 104 w 250"/>
                <a:gd name="T5" fmla="*/ 185 h 185"/>
                <a:gd name="T6" fmla="*/ 184 w 250"/>
                <a:gd name="T7" fmla="*/ 170 h 185"/>
                <a:gd name="T8" fmla="*/ 250 w 250"/>
                <a:gd name="T9" fmla="*/ 135 h 185"/>
                <a:gd name="T10" fmla="*/ 122 w 250"/>
                <a:gd name="T11" fmla="*/ 0 h 185"/>
              </a:gdLst>
              <a:ahLst/>
              <a:cxnLst>
                <a:cxn ang="0">
                  <a:pos x="T0" y="T1"/>
                </a:cxn>
                <a:cxn ang="0">
                  <a:pos x="T2" y="T3"/>
                </a:cxn>
                <a:cxn ang="0">
                  <a:pos x="T4" y="T5"/>
                </a:cxn>
                <a:cxn ang="0">
                  <a:pos x="T6" y="T7"/>
                </a:cxn>
                <a:cxn ang="0">
                  <a:pos x="T8" y="T9"/>
                </a:cxn>
                <a:cxn ang="0">
                  <a:pos x="T10" y="T11"/>
                </a:cxn>
              </a:cxnLst>
              <a:rect l="0" t="0" r="r" b="b"/>
              <a:pathLst>
                <a:path w="250" h="185">
                  <a:moveTo>
                    <a:pt x="122" y="0"/>
                  </a:moveTo>
                  <a:lnTo>
                    <a:pt x="0" y="144"/>
                  </a:lnTo>
                  <a:lnTo>
                    <a:pt x="104" y="185"/>
                  </a:lnTo>
                  <a:lnTo>
                    <a:pt x="184" y="170"/>
                  </a:lnTo>
                  <a:lnTo>
                    <a:pt x="250" y="135"/>
                  </a:lnTo>
                  <a:lnTo>
                    <a:pt x="122" y="0"/>
                  </a:lnTo>
                  <a:close/>
                </a:path>
              </a:pathLst>
            </a:custGeom>
            <a:solidFill>
              <a:srgbClr val="737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Freeform 652">
              <a:extLst>
                <a:ext uri="{FF2B5EF4-FFF2-40B4-BE49-F238E27FC236}">
                  <a16:creationId xmlns:a16="http://schemas.microsoft.com/office/drawing/2014/main" id="{EFD1E6BB-DC0A-45AB-A9BB-E2C7C29C5629}"/>
                </a:ext>
              </a:extLst>
            </p:cNvPr>
            <p:cNvSpPr>
              <a:spLocks/>
            </p:cNvSpPr>
            <p:nvPr/>
          </p:nvSpPr>
          <p:spPr bwMode="auto">
            <a:xfrm flipH="1">
              <a:off x="1964979" y="3059416"/>
              <a:ext cx="249688" cy="184769"/>
            </a:xfrm>
            <a:custGeom>
              <a:avLst/>
              <a:gdLst>
                <a:gd name="T0" fmla="*/ 122 w 250"/>
                <a:gd name="T1" fmla="*/ 0 h 185"/>
                <a:gd name="T2" fmla="*/ 0 w 250"/>
                <a:gd name="T3" fmla="*/ 144 h 185"/>
                <a:gd name="T4" fmla="*/ 104 w 250"/>
                <a:gd name="T5" fmla="*/ 185 h 185"/>
                <a:gd name="T6" fmla="*/ 184 w 250"/>
                <a:gd name="T7" fmla="*/ 170 h 185"/>
                <a:gd name="T8" fmla="*/ 250 w 250"/>
                <a:gd name="T9" fmla="*/ 135 h 185"/>
                <a:gd name="T10" fmla="*/ 122 w 250"/>
                <a:gd name="T11" fmla="*/ 0 h 185"/>
              </a:gdLst>
              <a:ahLst/>
              <a:cxnLst>
                <a:cxn ang="0">
                  <a:pos x="T0" y="T1"/>
                </a:cxn>
                <a:cxn ang="0">
                  <a:pos x="T2" y="T3"/>
                </a:cxn>
                <a:cxn ang="0">
                  <a:pos x="T4" y="T5"/>
                </a:cxn>
                <a:cxn ang="0">
                  <a:pos x="T6" y="T7"/>
                </a:cxn>
                <a:cxn ang="0">
                  <a:pos x="T8" y="T9"/>
                </a:cxn>
                <a:cxn ang="0">
                  <a:pos x="T10" y="T11"/>
                </a:cxn>
              </a:cxnLst>
              <a:rect l="0" t="0" r="r" b="b"/>
              <a:pathLst>
                <a:path w="250" h="185">
                  <a:moveTo>
                    <a:pt x="122" y="0"/>
                  </a:moveTo>
                  <a:lnTo>
                    <a:pt x="0" y="144"/>
                  </a:lnTo>
                  <a:lnTo>
                    <a:pt x="104" y="185"/>
                  </a:lnTo>
                  <a:lnTo>
                    <a:pt x="184" y="170"/>
                  </a:lnTo>
                  <a:lnTo>
                    <a:pt x="250" y="135"/>
                  </a:lnTo>
                  <a:lnTo>
                    <a:pt x="1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Freeform 653">
              <a:extLst>
                <a:ext uri="{FF2B5EF4-FFF2-40B4-BE49-F238E27FC236}">
                  <a16:creationId xmlns:a16="http://schemas.microsoft.com/office/drawing/2014/main" id="{F0B20D8C-8DF9-4748-AB13-17317C9768A1}"/>
                </a:ext>
              </a:extLst>
            </p:cNvPr>
            <p:cNvSpPr>
              <a:spLocks/>
            </p:cNvSpPr>
            <p:nvPr/>
          </p:nvSpPr>
          <p:spPr bwMode="auto">
            <a:xfrm flipH="1">
              <a:off x="2092819" y="3059416"/>
              <a:ext cx="121848" cy="184769"/>
            </a:xfrm>
            <a:custGeom>
              <a:avLst/>
              <a:gdLst>
                <a:gd name="T0" fmla="*/ 0 w 122"/>
                <a:gd name="T1" fmla="*/ 144 h 185"/>
                <a:gd name="T2" fmla="*/ 104 w 122"/>
                <a:gd name="T3" fmla="*/ 185 h 185"/>
                <a:gd name="T4" fmla="*/ 122 w 122"/>
                <a:gd name="T5" fmla="*/ 0 h 185"/>
                <a:gd name="T6" fmla="*/ 0 w 122"/>
                <a:gd name="T7" fmla="*/ 144 h 185"/>
              </a:gdLst>
              <a:ahLst/>
              <a:cxnLst>
                <a:cxn ang="0">
                  <a:pos x="T0" y="T1"/>
                </a:cxn>
                <a:cxn ang="0">
                  <a:pos x="T2" y="T3"/>
                </a:cxn>
                <a:cxn ang="0">
                  <a:pos x="T4" y="T5"/>
                </a:cxn>
                <a:cxn ang="0">
                  <a:pos x="T6" y="T7"/>
                </a:cxn>
              </a:cxnLst>
              <a:rect l="0" t="0" r="r" b="b"/>
              <a:pathLst>
                <a:path w="122" h="185">
                  <a:moveTo>
                    <a:pt x="0" y="144"/>
                  </a:moveTo>
                  <a:lnTo>
                    <a:pt x="104" y="185"/>
                  </a:lnTo>
                  <a:lnTo>
                    <a:pt x="122" y="0"/>
                  </a:lnTo>
                  <a:lnTo>
                    <a:pt x="0" y="144"/>
                  </a:lnTo>
                  <a:close/>
                </a:path>
              </a:pathLst>
            </a:custGeom>
            <a:solidFill>
              <a:srgbClr val="ACAC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Freeform 654">
              <a:extLst>
                <a:ext uri="{FF2B5EF4-FFF2-40B4-BE49-F238E27FC236}">
                  <a16:creationId xmlns:a16="http://schemas.microsoft.com/office/drawing/2014/main" id="{463AAB1A-67F0-497E-9279-5F0007E5B94F}"/>
                </a:ext>
              </a:extLst>
            </p:cNvPr>
            <p:cNvSpPr>
              <a:spLocks/>
            </p:cNvSpPr>
            <p:nvPr/>
          </p:nvSpPr>
          <p:spPr bwMode="auto">
            <a:xfrm flipH="1">
              <a:off x="2092819" y="3059416"/>
              <a:ext cx="121848" cy="184769"/>
            </a:xfrm>
            <a:custGeom>
              <a:avLst/>
              <a:gdLst>
                <a:gd name="T0" fmla="*/ 0 w 122"/>
                <a:gd name="T1" fmla="*/ 144 h 185"/>
                <a:gd name="T2" fmla="*/ 104 w 122"/>
                <a:gd name="T3" fmla="*/ 185 h 185"/>
                <a:gd name="T4" fmla="*/ 122 w 122"/>
                <a:gd name="T5" fmla="*/ 0 h 185"/>
                <a:gd name="T6" fmla="*/ 0 w 122"/>
                <a:gd name="T7" fmla="*/ 144 h 185"/>
              </a:gdLst>
              <a:ahLst/>
              <a:cxnLst>
                <a:cxn ang="0">
                  <a:pos x="T0" y="T1"/>
                </a:cxn>
                <a:cxn ang="0">
                  <a:pos x="T2" y="T3"/>
                </a:cxn>
                <a:cxn ang="0">
                  <a:pos x="T4" y="T5"/>
                </a:cxn>
                <a:cxn ang="0">
                  <a:pos x="T6" y="T7"/>
                </a:cxn>
              </a:cxnLst>
              <a:rect l="0" t="0" r="r" b="b"/>
              <a:pathLst>
                <a:path w="122" h="185">
                  <a:moveTo>
                    <a:pt x="0" y="144"/>
                  </a:moveTo>
                  <a:lnTo>
                    <a:pt x="104" y="185"/>
                  </a:lnTo>
                  <a:lnTo>
                    <a:pt x="122" y="0"/>
                  </a:lnTo>
                  <a:lnTo>
                    <a:pt x="0" y="14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Freeform 655">
              <a:extLst>
                <a:ext uri="{FF2B5EF4-FFF2-40B4-BE49-F238E27FC236}">
                  <a16:creationId xmlns:a16="http://schemas.microsoft.com/office/drawing/2014/main" id="{04D5EBEC-A97B-49DD-B6DE-9B3CD1F8016F}"/>
                </a:ext>
              </a:extLst>
            </p:cNvPr>
            <p:cNvSpPr>
              <a:spLocks/>
            </p:cNvSpPr>
            <p:nvPr/>
          </p:nvSpPr>
          <p:spPr bwMode="auto">
            <a:xfrm flipH="1">
              <a:off x="1964979" y="3126332"/>
              <a:ext cx="98877" cy="102872"/>
            </a:xfrm>
            <a:custGeom>
              <a:avLst/>
              <a:gdLst>
                <a:gd name="T0" fmla="*/ 35 w 99"/>
                <a:gd name="T1" fmla="*/ 0 h 103"/>
                <a:gd name="T2" fmla="*/ 26 w 99"/>
                <a:gd name="T3" fmla="*/ 2 h 103"/>
                <a:gd name="T4" fmla="*/ 0 w 99"/>
                <a:gd name="T5" fmla="*/ 8 h 103"/>
                <a:gd name="T6" fmla="*/ 33 w 99"/>
                <a:gd name="T7" fmla="*/ 103 h 103"/>
                <a:gd name="T8" fmla="*/ 99 w 99"/>
                <a:gd name="T9" fmla="*/ 68 h 103"/>
                <a:gd name="T10" fmla="*/ 35 w 99"/>
                <a:gd name="T11" fmla="*/ 0 h 103"/>
              </a:gdLst>
              <a:ahLst/>
              <a:cxnLst>
                <a:cxn ang="0">
                  <a:pos x="T0" y="T1"/>
                </a:cxn>
                <a:cxn ang="0">
                  <a:pos x="T2" y="T3"/>
                </a:cxn>
                <a:cxn ang="0">
                  <a:pos x="T4" y="T5"/>
                </a:cxn>
                <a:cxn ang="0">
                  <a:pos x="T6" y="T7"/>
                </a:cxn>
                <a:cxn ang="0">
                  <a:pos x="T8" y="T9"/>
                </a:cxn>
                <a:cxn ang="0">
                  <a:pos x="T10" y="T11"/>
                </a:cxn>
              </a:cxnLst>
              <a:rect l="0" t="0" r="r" b="b"/>
              <a:pathLst>
                <a:path w="99" h="103">
                  <a:moveTo>
                    <a:pt x="35" y="0"/>
                  </a:moveTo>
                  <a:lnTo>
                    <a:pt x="26" y="2"/>
                  </a:lnTo>
                  <a:lnTo>
                    <a:pt x="0" y="8"/>
                  </a:lnTo>
                  <a:lnTo>
                    <a:pt x="33" y="103"/>
                  </a:lnTo>
                  <a:lnTo>
                    <a:pt x="99" y="68"/>
                  </a:lnTo>
                  <a:lnTo>
                    <a:pt x="35" y="0"/>
                  </a:lnTo>
                  <a:close/>
                </a:path>
              </a:pathLst>
            </a:custGeom>
            <a:solidFill>
              <a:srgbClr val="626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Freeform 656">
              <a:extLst>
                <a:ext uri="{FF2B5EF4-FFF2-40B4-BE49-F238E27FC236}">
                  <a16:creationId xmlns:a16="http://schemas.microsoft.com/office/drawing/2014/main" id="{76570E53-B38A-448D-94A4-D48C79C63F57}"/>
                </a:ext>
              </a:extLst>
            </p:cNvPr>
            <p:cNvSpPr>
              <a:spLocks/>
            </p:cNvSpPr>
            <p:nvPr/>
          </p:nvSpPr>
          <p:spPr bwMode="auto">
            <a:xfrm flipH="1">
              <a:off x="1964979" y="3126332"/>
              <a:ext cx="98877" cy="102872"/>
            </a:xfrm>
            <a:custGeom>
              <a:avLst/>
              <a:gdLst>
                <a:gd name="T0" fmla="*/ 35 w 99"/>
                <a:gd name="T1" fmla="*/ 0 h 103"/>
                <a:gd name="T2" fmla="*/ 26 w 99"/>
                <a:gd name="T3" fmla="*/ 2 h 103"/>
                <a:gd name="T4" fmla="*/ 0 w 99"/>
                <a:gd name="T5" fmla="*/ 8 h 103"/>
                <a:gd name="T6" fmla="*/ 33 w 99"/>
                <a:gd name="T7" fmla="*/ 103 h 103"/>
                <a:gd name="T8" fmla="*/ 99 w 99"/>
                <a:gd name="T9" fmla="*/ 68 h 103"/>
                <a:gd name="T10" fmla="*/ 35 w 99"/>
                <a:gd name="T11" fmla="*/ 0 h 103"/>
              </a:gdLst>
              <a:ahLst/>
              <a:cxnLst>
                <a:cxn ang="0">
                  <a:pos x="T0" y="T1"/>
                </a:cxn>
                <a:cxn ang="0">
                  <a:pos x="T2" y="T3"/>
                </a:cxn>
                <a:cxn ang="0">
                  <a:pos x="T4" y="T5"/>
                </a:cxn>
                <a:cxn ang="0">
                  <a:pos x="T6" y="T7"/>
                </a:cxn>
                <a:cxn ang="0">
                  <a:pos x="T8" y="T9"/>
                </a:cxn>
                <a:cxn ang="0">
                  <a:pos x="T10" y="T11"/>
                </a:cxn>
              </a:cxnLst>
              <a:rect l="0" t="0" r="r" b="b"/>
              <a:pathLst>
                <a:path w="99" h="103">
                  <a:moveTo>
                    <a:pt x="35" y="0"/>
                  </a:moveTo>
                  <a:lnTo>
                    <a:pt x="26" y="2"/>
                  </a:lnTo>
                  <a:lnTo>
                    <a:pt x="0" y="8"/>
                  </a:lnTo>
                  <a:lnTo>
                    <a:pt x="33" y="103"/>
                  </a:lnTo>
                  <a:lnTo>
                    <a:pt x="99" y="68"/>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Freeform 657">
              <a:extLst>
                <a:ext uri="{FF2B5EF4-FFF2-40B4-BE49-F238E27FC236}">
                  <a16:creationId xmlns:a16="http://schemas.microsoft.com/office/drawing/2014/main" id="{668E879E-70BF-4613-893D-F7445F64F12B}"/>
                </a:ext>
              </a:extLst>
            </p:cNvPr>
            <p:cNvSpPr>
              <a:spLocks/>
            </p:cNvSpPr>
            <p:nvPr/>
          </p:nvSpPr>
          <p:spPr bwMode="auto">
            <a:xfrm flipH="1">
              <a:off x="1964979" y="3194247"/>
              <a:ext cx="249688" cy="72909"/>
            </a:xfrm>
            <a:custGeom>
              <a:avLst/>
              <a:gdLst>
                <a:gd name="T0" fmla="*/ 0 w 250"/>
                <a:gd name="T1" fmla="*/ 9 h 73"/>
                <a:gd name="T2" fmla="*/ 104 w 250"/>
                <a:gd name="T3" fmla="*/ 50 h 73"/>
                <a:gd name="T4" fmla="*/ 184 w 250"/>
                <a:gd name="T5" fmla="*/ 35 h 73"/>
                <a:gd name="T6" fmla="*/ 250 w 250"/>
                <a:gd name="T7" fmla="*/ 0 h 73"/>
                <a:gd name="T8" fmla="*/ 194 w 250"/>
                <a:gd name="T9" fmla="*/ 58 h 73"/>
                <a:gd name="T10" fmla="*/ 113 w 250"/>
                <a:gd name="T11" fmla="*/ 73 h 73"/>
                <a:gd name="T12" fmla="*/ 42 w 250"/>
                <a:gd name="T13" fmla="*/ 49 h 73"/>
                <a:gd name="T14" fmla="*/ 0 w 250"/>
                <a:gd name="T15" fmla="*/ 9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0" h="73">
                  <a:moveTo>
                    <a:pt x="0" y="9"/>
                  </a:moveTo>
                  <a:lnTo>
                    <a:pt x="104" y="50"/>
                  </a:lnTo>
                  <a:lnTo>
                    <a:pt x="184" y="35"/>
                  </a:lnTo>
                  <a:lnTo>
                    <a:pt x="250" y="0"/>
                  </a:lnTo>
                  <a:lnTo>
                    <a:pt x="194" y="58"/>
                  </a:lnTo>
                  <a:lnTo>
                    <a:pt x="113" y="73"/>
                  </a:lnTo>
                  <a:lnTo>
                    <a:pt x="42" y="49"/>
                  </a:lnTo>
                  <a:lnTo>
                    <a:pt x="0" y="9"/>
                  </a:lnTo>
                  <a:close/>
                </a:path>
              </a:pathLst>
            </a:custGeom>
            <a:solidFill>
              <a:srgbClr val="5959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Freeform 658">
              <a:extLst>
                <a:ext uri="{FF2B5EF4-FFF2-40B4-BE49-F238E27FC236}">
                  <a16:creationId xmlns:a16="http://schemas.microsoft.com/office/drawing/2014/main" id="{3FD4FC0B-0B9D-441D-9D6E-F89FEC7FD06C}"/>
                </a:ext>
              </a:extLst>
            </p:cNvPr>
            <p:cNvSpPr>
              <a:spLocks/>
            </p:cNvSpPr>
            <p:nvPr/>
          </p:nvSpPr>
          <p:spPr bwMode="auto">
            <a:xfrm flipH="1">
              <a:off x="1988949" y="2979516"/>
              <a:ext cx="204744" cy="163795"/>
            </a:xfrm>
            <a:custGeom>
              <a:avLst/>
              <a:gdLst>
                <a:gd name="T0" fmla="*/ 101 w 205"/>
                <a:gd name="T1" fmla="*/ 0 h 164"/>
                <a:gd name="T2" fmla="*/ 0 w 205"/>
                <a:gd name="T3" fmla="*/ 132 h 164"/>
                <a:gd name="T4" fmla="*/ 86 w 205"/>
                <a:gd name="T5" fmla="*/ 164 h 164"/>
                <a:gd name="T6" fmla="*/ 156 w 205"/>
                <a:gd name="T7" fmla="*/ 149 h 164"/>
                <a:gd name="T8" fmla="*/ 205 w 205"/>
                <a:gd name="T9" fmla="*/ 134 h 164"/>
                <a:gd name="T10" fmla="*/ 101 w 205"/>
                <a:gd name="T11" fmla="*/ 0 h 164"/>
              </a:gdLst>
              <a:ahLst/>
              <a:cxnLst>
                <a:cxn ang="0">
                  <a:pos x="T0" y="T1"/>
                </a:cxn>
                <a:cxn ang="0">
                  <a:pos x="T2" y="T3"/>
                </a:cxn>
                <a:cxn ang="0">
                  <a:pos x="T4" y="T5"/>
                </a:cxn>
                <a:cxn ang="0">
                  <a:pos x="T6" y="T7"/>
                </a:cxn>
                <a:cxn ang="0">
                  <a:pos x="T8" y="T9"/>
                </a:cxn>
                <a:cxn ang="0">
                  <a:pos x="T10" y="T11"/>
                </a:cxn>
              </a:cxnLst>
              <a:rect l="0" t="0" r="r" b="b"/>
              <a:pathLst>
                <a:path w="205" h="164">
                  <a:moveTo>
                    <a:pt x="101" y="0"/>
                  </a:moveTo>
                  <a:lnTo>
                    <a:pt x="0" y="132"/>
                  </a:lnTo>
                  <a:lnTo>
                    <a:pt x="86" y="164"/>
                  </a:lnTo>
                  <a:lnTo>
                    <a:pt x="156" y="149"/>
                  </a:lnTo>
                  <a:lnTo>
                    <a:pt x="205" y="134"/>
                  </a:lnTo>
                  <a:lnTo>
                    <a:pt x="101" y="0"/>
                  </a:lnTo>
                  <a:close/>
                </a:path>
              </a:pathLst>
            </a:custGeom>
            <a:solidFill>
              <a:srgbClr val="737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Freeform 659">
              <a:extLst>
                <a:ext uri="{FF2B5EF4-FFF2-40B4-BE49-F238E27FC236}">
                  <a16:creationId xmlns:a16="http://schemas.microsoft.com/office/drawing/2014/main" id="{A4DAC8A0-01A1-454C-9BDB-3F17CF5DAAE5}"/>
                </a:ext>
              </a:extLst>
            </p:cNvPr>
            <p:cNvSpPr>
              <a:spLocks/>
            </p:cNvSpPr>
            <p:nvPr/>
          </p:nvSpPr>
          <p:spPr bwMode="auto">
            <a:xfrm flipH="1">
              <a:off x="1988949" y="2979516"/>
              <a:ext cx="204744" cy="163795"/>
            </a:xfrm>
            <a:custGeom>
              <a:avLst/>
              <a:gdLst>
                <a:gd name="T0" fmla="*/ 101 w 205"/>
                <a:gd name="T1" fmla="*/ 0 h 164"/>
                <a:gd name="T2" fmla="*/ 0 w 205"/>
                <a:gd name="T3" fmla="*/ 132 h 164"/>
                <a:gd name="T4" fmla="*/ 86 w 205"/>
                <a:gd name="T5" fmla="*/ 164 h 164"/>
                <a:gd name="T6" fmla="*/ 156 w 205"/>
                <a:gd name="T7" fmla="*/ 149 h 164"/>
                <a:gd name="T8" fmla="*/ 205 w 205"/>
                <a:gd name="T9" fmla="*/ 134 h 164"/>
                <a:gd name="T10" fmla="*/ 101 w 205"/>
                <a:gd name="T11" fmla="*/ 0 h 164"/>
              </a:gdLst>
              <a:ahLst/>
              <a:cxnLst>
                <a:cxn ang="0">
                  <a:pos x="T0" y="T1"/>
                </a:cxn>
                <a:cxn ang="0">
                  <a:pos x="T2" y="T3"/>
                </a:cxn>
                <a:cxn ang="0">
                  <a:pos x="T4" y="T5"/>
                </a:cxn>
                <a:cxn ang="0">
                  <a:pos x="T6" y="T7"/>
                </a:cxn>
                <a:cxn ang="0">
                  <a:pos x="T8" y="T9"/>
                </a:cxn>
                <a:cxn ang="0">
                  <a:pos x="T10" y="T11"/>
                </a:cxn>
              </a:cxnLst>
              <a:rect l="0" t="0" r="r" b="b"/>
              <a:pathLst>
                <a:path w="205" h="164">
                  <a:moveTo>
                    <a:pt x="101" y="0"/>
                  </a:moveTo>
                  <a:lnTo>
                    <a:pt x="0" y="132"/>
                  </a:lnTo>
                  <a:lnTo>
                    <a:pt x="86" y="164"/>
                  </a:lnTo>
                  <a:lnTo>
                    <a:pt x="156" y="149"/>
                  </a:lnTo>
                  <a:lnTo>
                    <a:pt x="205" y="134"/>
                  </a:lnTo>
                  <a:lnTo>
                    <a:pt x="10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Freeform 660">
              <a:extLst>
                <a:ext uri="{FF2B5EF4-FFF2-40B4-BE49-F238E27FC236}">
                  <a16:creationId xmlns:a16="http://schemas.microsoft.com/office/drawing/2014/main" id="{CF27DD6E-2960-4220-8DF1-317C8EA61564}"/>
                </a:ext>
              </a:extLst>
            </p:cNvPr>
            <p:cNvSpPr>
              <a:spLocks/>
            </p:cNvSpPr>
            <p:nvPr/>
          </p:nvSpPr>
          <p:spPr bwMode="auto">
            <a:xfrm flipH="1">
              <a:off x="2092819" y="2979516"/>
              <a:ext cx="100874" cy="163795"/>
            </a:xfrm>
            <a:custGeom>
              <a:avLst/>
              <a:gdLst>
                <a:gd name="T0" fmla="*/ 0 w 101"/>
                <a:gd name="T1" fmla="*/ 132 h 164"/>
                <a:gd name="T2" fmla="*/ 86 w 101"/>
                <a:gd name="T3" fmla="*/ 164 h 164"/>
                <a:gd name="T4" fmla="*/ 101 w 101"/>
                <a:gd name="T5" fmla="*/ 0 h 164"/>
                <a:gd name="T6" fmla="*/ 0 w 101"/>
                <a:gd name="T7" fmla="*/ 132 h 164"/>
              </a:gdLst>
              <a:ahLst/>
              <a:cxnLst>
                <a:cxn ang="0">
                  <a:pos x="T0" y="T1"/>
                </a:cxn>
                <a:cxn ang="0">
                  <a:pos x="T2" y="T3"/>
                </a:cxn>
                <a:cxn ang="0">
                  <a:pos x="T4" y="T5"/>
                </a:cxn>
                <a:cxn ang="0">
                  <a:pos x="T6" y="T7"/>
                </a:cxn>
              </a:cxnLst>
              <a:rect l="0" t="0" r="r" b="b"/>
              <a:pathLst>
                <a:path w="101" h="164">
                  <a:moveTo>
                    <a:pt x="0" y="132"/>
                  </a:moveTo>
                  <a:lnTo>
                    <a:pt x="86" y="164"/>
                  </a:lnTo>
                  <a:lnTo>
                    <a:pt x="101" y="0"/>
                  </a:lnTo>
                  <a:lnTo>
                    <a:pt x="0" y="132"/>
                  </a:lnTo>
                  <a:close/>
                </a:path>
              </a:pathLst>
            </a:custGeom>
            <a:solidFill>
              <a:srgbClr val="ACAC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Freeform 661">
              <a:extLst>
                <a:ext uri="{FF2B5EF4-FFF2-40B4-BE49-F238E27FC236}">
                  <a16:creationId xmlns:a16="http://schemas.microsoft.com/office/drawing/2014/main" id="{248E0E79-92C3-45F2-A5E3-AB79345E9659}"/>
                </a:ext>
              </a:extLst>
            </p:cNvPr>
            <p:cNvSpPr>
              <a:spLocks/>
            </p:cNvSpPr>
            <p:nvPr/>
          </p:nvSpPr>
          <p:spPr bwMode="auto">
            <a:xfrm flipH="1">
              <a:off x="2092819" y="2979516"/>
              <a:ext cx="100874" cy="163795"/>
            </a:xfrm>
            <a:custGeom>
              <a:avLst/>
              <a:gdLst>
                <a:gd name="T0" fmla="*/ 0 w 101"/>
                <a:gd name="T1" fmla="*/ 132 h 164"/>
                <a:gd name="T2" fmla="*/ 86 w 101"/>
                <a:gd name="T3" fmla="*/ 164 h 164"/>
                <a:gd name="T4" fmla="*/ 101 w 101"/>
                <a:gd name="T5" fmla="*/ 0 h 164"/>
                <a:gd name="T6" fmla="*/ 0 w 101"/>
                <a:gd name="T7" fmla="*/ 132 h 164"/>
              </a:gdLst>
              <a:ahLst/>
              <a:cxnLst>
                <a:cxn ang="0">
                  <a:pos x="T0" y="T1"/>
                </a:cxn>
                <a:cxn ang="0">
                  <a:pos x="T2" y="T3"/>
                </a:cxn>
                <a:cxn ang="0">
                  <a:pos x="T4" y="T5"/>
                </a:cxn>
                <a:cxn ang="0">
                  <a:pos x="T6" y="T7"/>
                </a:cxn>
              </a:cxnLst>
              <a:rect l="0" t="0" r="r" b="b"/>
              <a:pathLst>
                <a:path w="101" h="164">
                  <a:moveTo>
                    <a:pt x="0" y="132"/>
                  </a:moveTo>
                  <a:lnTo>
                    <a:pt x="86" y="164"/>
                  </a:lnTo>
                  <a:lnTo>
                    <a:pt x="101" y="0"/>
                  </a:lnTo>
                  <a:lnTo>
                    <a:pt x="0" y="13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Freeform 662">
              <a:extLst>
                <a:ext uri="{FF2B5EF4-FFF2-40B4-BE49-F238E27FC236}">
                  <a16:creationId xmlns:a16="http://schemas.microsoft.com/office/drawing/2014/main" id="{7054D221-96A8-42BD-9DBE-EE8BCD58A7ED}"/>
                </a:ext>
              </a:extLst>
            </p:cNvPr>
            <p:cNvSpPr>
              <a:spLocks/>
            </p:cNvSpPr>
            <p:nvPr/>
          </p:nvSpPr>
          <p:spPr bwMode="auto">
            <a:xfrm flipH="1">
              <a:off x="1988949" y="2979516"/>
              <a:ext cx="103870" cy="148814"/>
            </a:xfrm>
            <a:custGeom>
              <a:avLst/>
              <a:gdLst>
                <a:gd name="T0" fmla="*/ 0 w 104"/>
                <a:gd name="T1" fmla="*/ 0 h 149"/>
                <a:gd name="T2" fmla="*/ 55 w 104"/>
                <a:gd name="T3" fmla="*/ 149 h 149"/>
                <a:gd name="T4" fmla="*/ 104 w 104"/>
                <a:gd name="T5" fmla="*/ 134 h 149"/>
                <a:gd name="T6" fmla="*/ 72 w 104"/>
                <a:gd name="T7" fmla="*/ 93 h 149"/>
                <a:gd name="T8" fmla="*/ 32 w 104"/>
                <a:gd name="T9" fmla="*/ 41 h 149"/>
                <a:gd name="T10" fmla="*/ 0 w 104"/>
                <a:gd name="T11" fmla="*/ 0 h 149"/>
              </a:gdLst>
              <a:ahLst/>
              <a:cxnLst>
                <a:cxn ang="0">
                  <a:pos x="T0" y="T1"/>
                </a:cxn>
                <a:cxn ang="0">
                  <a:pos x="T2" y="T3"/>
                </a:cxn>
                <a:cxn ang="0">
                  <a:pos x="T4" y="T5"/>
                </a:cxn>
                <a:cxn ang="0">
                  <a:pos x="T6" y="T7"/>
                </a:cxn>
                <a:cxn ang="0">
                  <a:pos x="T8" y="T9"/>
                </a:cxn>
                <a:cxn ang="0">
                  <a:pos x="T10" y="T11"/>
                </a:cxn>
              </a:cxnLst>
              <a:rect l="0" t="0" r="r" b="b"/>
              <a:pathLst>
                <a:path w="104" h="149">
                  <a:moveTo>
                    <a:pt x="0" y="0"/>
                  </a:moveTo>
                  <a:lnTo>
                    <a:pt x="55" y="149"/>
                  </a:lnTo>
                  <a:lnTo>
                    <a:pt x="104" y="134"/>
                  </a:lnTo>
                  <a:lnTo>
                    <a:pt x="72" y="93"/>
                  </a:lnTo>
                  <a:lnTo>
                    <a:pt x="32" y="41"/>
                  </a:lnTo>
                  <a:lnTo>
                    <a:pt x="0" y="0"/>
                  </a:lnTo>
                  <a:close/>
                </a:path>
              </a:pathLst>
            </a:custGeom>
            <a:solidFill>
              <a:srgbClr val="6A69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Freeform 663">
              <a:extLst>
                <a:ext uri="{FF2B5EF4-FFF2-40B4-BE49-F238E27FC236}">
                  <a16:creationId xmlns:a16="http://schemas.microsoft.com/office/drawing/2014/main" id="{9D06F298-0238-43E9-A535-163955A87A71}"/>
                </a:ext>
              </a:extLst>
            </p:cNvPr>
            <p:cNvSpPr>
              <a:spLocks/>
            </p:cNvSpPr>
            <p:nvPr/>
          </p:nvSpPr>
          <p:spPr bwMode="auto">
            <a:xfrm flipH="1">
              <a:off x="1988949" y="2979516"/>
              <a:ext cx="103870" cy="148814"/>
            </a:xfrm>
            <a:custGeom>
              <a:avLst/>
              <a:gdLst>
                <a:gd name="T0" fmla="*/ 0 w 104"/>
                <a:gd name="T1" fmla="*/ 0 h 149"/>
                <a:gd name="T2" fmla="*/ 55 w 104"/>
                <a:gd name="T3" fmla="*/ 149 h 149"/>
                <a:gd name="T4" fmla="*/ 104 w 104"/>
                <a:gd name="T5" fmla="*/ 134 h 149"/>
                <a:gd name="T6" fmla="*/ 72 w 104"/>
                <a:gd name="T7" fmla="*/ 93 h 149"/>
                <a:gd name="T8" fmla="*/ 32 w 104"/>
                <a:gd name="T9" fmla="*/ 41 h 149"/>
                <a:gd name="T10" fmla="*/ 0 w 104"/>
                <a:gd name="T11" fmla="*/ 0 h 149"/>
              </a:gdLst>
              <a:ahLst/>
              <a:cxnLst>
                <a:cxn ang="0">
                  <a:pos x="T0" y="T1"/>
                </a:cxn>
                <a:cxn ang="0">
                  <a:pos x="T2" y="T3"/>
                </a:cxn>
                <a:cxn ang="0">
                  <a:pos x="T4" y="T5"/>
                </a:cxn>
                <a:cxn ang="0">
                  <a:pos x="T6" y="T7"/>
                </a:cxn>
                <a:cxn ang="0">
                  <a:pos x="T8" y="T9"/>
                </a:cxn>
                <a:cxn ang="0">
                  <a:pos x="T10" y="T11"/>
                </a:cxn>
              </a:cxnLst>
              <a:rect l="0" t="0" r="r" b="b"/>
              <a:pathLst>
                <a:path w="104" h="149">
                  <a:moveTo>
                    <a:pt x="0" y="0"/>
                  </a:moveTo>
                  <a:lnTo>
                    <a:pt x="55" y="149"/>
                  </a:lnTo>
                  <a:lnTo>
                    <a:pt x="104" y="134"/>
                  </a:lnTo>
                  <a:lnTo>
                    <a:pt x="72" y="93"/>
                  </a:lnTo>
                  <a:lnTo>
                    <a:pt x="32" y="4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Freeform 664">
              <a:extLst>
                <a:ext uri="{FF2B5EF4-FFF2-40B4-BE49-F238E27FC236}">
                  <a16:creationId xmlns:a16="http://schemas.microsoft.com/office/drawing/2014/main" id="{57F10AB0-8778-48D0-AEEA-644301FC20A8}"/>
                </a:ext>
              </a:extLst>
            </p:cNvPr>
            <p:cNvSpPr>
              <a:spLocks/>
            </p:cNvSpPr>
            <p:nvPr/>
          </p:nvSpPr>
          <p:spPr bwMode="auto">
            <a:xfrm flipH="1">
              <a:off x="1988949" y="3111351"/>
              <a:ext cx="204744" cy="56929"/>
            </a:xfrm>
            <a:custGeom>
              <a:avLst/>
              <a:gdLst>
                <a:gd name="T0" fmla="*/ 0 w 205"/>
                <a:gd name="T1" fmla="*/ 0 h 57"/>
                <a:gd name="T2" fmla="*/ 43 w 205"/>
                <a:gd name="T3" fmla="*/ 23 h 57"/>
                <a:gd name="T4" fmla="*/ 86 w 205"/>
                <a:gd name="T5" fmla="*/ 32 h 57"/>
                <a:gd name="T6" fmla="*/ 156 w 205"/>
                <a:gd name="T7" fmla="*/ 17 h 57"/>
                <a:gd name="T8" fmla="*/ 205 w 205"/>
                <a:gd name="T9" fmla="*/ 2 h 57"/>
                <a:gd name="T10" fmla="*/ 163 w 205"/>
                <a:gd name="T11" fmla="*/ 45 h 57"/>
                <a:gd name="T12" fmla="*/ 92 w 205"/>
                <a:gd name="T13" fmla="*/ 57 h 57"/>
                <a:gd name="T14" fmla="*/ 30 w 205"/>
                <a:gd name="T15" fmla="*/ 36 h 57"/>
                <a:gd name="T16" fmla="*/ 0 w 205"/>
                <a:gd name="T1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5" h="57">
                  <a:moveTo>
                    <a:pt x="0" y="0"/>
                  </a:moveTo>
                  <a:lnTo>
                    <a:pt x="43" y="23"/>
                  </a:lnTo>
                  <a:lnTo>
                    <a:pt x="86" y="32"/>
                  </a:lnTo>
                  <a:lnTo>
                    <a:pt x="156" y="17"/>
                  </a:lnTo>
                  <a:lnTo>
                    <a:pt x="205" y="2"/>
                  </a:lnTo>
                  <a:lnTo>
                    <a:pt x="163" y="45"/>
                  </a:lnTo>
                  <a:lnTo>
                    <a:pt x="92" y="57"/>
                  </a:lnTo>
                  <a:lnTo>
                    <a:pt x="30" y="36"/>
                  </a:lnTo>
                  <a:lnTo>
                    <a:pt x="0" y="0"/>
                  </a:lnTo>
                  <a:close/>
                </a:path>
              </a:pathLst>
            </a:custGeom>
            <a:solidFill>
              <a:srgbClr val="5959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Freeform 665">
              <a:extLst>
                <a:ext uri="{FF2B5EF4-FFF2-40B4-BE49-F238E27FC236}">
                  <a16:creationId xmlns:a16="http://schemas.microsoft.com/office/drawing/2014/main" id="{112DA130-F670-4C97-B8D3-BEA9F8ACE709}"/>
                </a:ext>
              </a:extLst>
            </p:cNvPr>
            <p:cNvSpPr>
              <a:spLocks/>
            </p:cNvSpPr>
            <p:nvPr/>
          </p:nvSpPr>
          <p:spPr bwMode="auto">
            <a:xfrm flipH="1">
              <a:off x="2092819" y="2979516"/>
              <a:ext cx="100874" cy="152809"/>
            </a:xfrm>
            <a:custGeom>
              <a:avLst/>
              <a:gdLst>
                <a:gd name="T0" fmla="*/ 0 w 101"/>
                <a:gd name="T1" fmla="*/ 132 h 153"/>
                <a:gd name="T2" fmla="*/ 101 w 101"/>
                <a:gd name="T3" fmla="*/ 0 h 153"/>
                <a:gd name="T4" fmla="*/ 45 w 101"/>
                <a:gd name="T5" fmla="*/ 153 h 153"/>
                <a:gd name="T6" fmla="*/ 0 w 101"/>
                <a:gd name="T7" fmla="*/ 132 h 153"/>
              </a:gdLst>
              <a:ahLst/>
              <a:cxnLst>
                <a:cxn ang="0">
                  <a:pos x="T0" y="T1"/>
                </a:cxn>
                <a:cxn ang="0">
                  <a:pos x="T2" y="T3"/>
                </a:cxn>
                <a:cxn ang="0">
                  <a:pos x="T4" y="T5"/>
                </a:cxn>
                <a:cxn ang="0">
                  <a:pos x="T6" y="T7"/>
                </a:cxn>
              </a:cxnLst>
              <a:rect l="0" t="0" r="r" b="b"/>
              <a:pathLst>
                <a:path w="101" h="153">
                  <a:moveTo>
                    <a:pt x="0" y="132"/>
                  </a:moveTo>
                  <a:lnTo>
                    <a:pt x="101" y="0"/>
                  </a:lnTo>
                  <a:lnTo>
                    <a:pt x="45" y="153"/>
                  </a:lnTo>
                  <a:lnTo>
                    <a:pt x="0" y="132"/>
                  </a:lnTo>
                  <a:close/>
                </a:path>
              </a:pathLst>
            </a:custGeom>
            <a:solidFill>
              <a:srgbClr val="C0BF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Freeform 666">
              <a:extLst>
                <a:ext uri="{FF2B5EF4-FFF2-40B4-BE49-F238E27FC236}">
                  <a16:creationId xmlns:a16="http://schemas.microsoft.com/office/drawing/2014/main" id="{E49237C3-3A70-4592-9B55-5FE5A811910D}"/>
                </a:ext>
              </a:extLst>
            </p:cNvPr>
            <p:cNvSpPr>
              <a:spLocks/>
            </p:cNvSpPr>
            <p:nvPr/>
          </p:nvSpPr>
          <p:spPr bwMode="auto">
            <a:xfrm flipH="1">
              <a:off x="2109797" y="3147306"/>
              <a:ext cx="104869" cy="95880"/>
            </a:xfrm>
            <a:custGeom>
              <a:avLst/>
              <a:gdLst>
                <a:gd name="T0" fmla="*/ 0 w 105"/>
                <a:gd name="T1" fmla="*/ 54 h 96"/>
                <a:gd name="T2" fmla="*/ 47 w 105"/>
                <a:gd name="T3" fmla="*/ 0 h 96"/>
                <a:gd name="T4" fmla="*/ 105 w 105"/>
                <a:gd name="T5" fmla="*/ 96 h 96"/>
                <a:gd name="T6" fmla="*/ 0 w 105"/>
                <a:gd name="T7" fmla="*/ 54 h 96"/>
              </a:gdLst>
              <a:ahLst/>
              <a:cxnLst>
                <a:cxn ang="0">
                  <a:pos x="T0" y="T1"/>
                </a:cxn>
                <a:cxn ang="0">
                  <a:pos x="T2" y="T3"/>
                </a:cxn>
                <a:cxn ang="0">
                  <a:pos x="T4" y="T5"/>
                </a:cxn>
                <a:cxn ang="0">
                  <a:pos x="T6" y="T7"/>
                </a:cxn>
              </a:cxnLst>
              <a:rect l="0" t="0" r="r" b="b"/>
              <a:pathLst>
                <a:path w="105" h="96">
                  <a:moveTo>
                    <a:pt x="0" y="54"/>
                  </a:moveTo>
                  <a:lnTo>
                    <a:pt x="47" y="0"/>
                  </a:lnTo>
                  <a:lnTo>
                    <a:pt x="105" y="96"/>
                  </a:lnTo>
                  <a:lnTo>
                    <a:pt x="0" y="54"/>
                  </a:lnTo>
                  <a:close/>
                </a:path>
              </a:pathLst>
            </a:custGeom>
            <a:solidFill>
              <a:srgbClr val="C0BF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Freeform 667">
              <a:extLst>
                <a:ext uri="{FF2B5EF4-FFF2-40B4-BE49-F238E27FC236}">
                  <a16:creationId xmlns:a16="http://schemas.microsoft.com/office/drawing/2014/main" id="{CEAD68B6-2D83-4022-A334-8368862F9B11}"/>
                </a:ext>
              </a:extLst>
            </p:cNvPr>
            <p:cNvSpPr>
              <a:spLocks/>
            </p:cNvSpPr>
            <p:nvPr/>
          </p:nvSpPr>
          <p:spPr bwMode="auto">
            <a:xfrm flipH="1">
              <a:off x="1417663" y="3046432"/>
              <a:ext cx="286642" cy="214732"/>
            </a:xfrm>
            <a:custGeom>
              <a:avLst/>
              <a:gdLst>
                <a:gd name="T0" fmla="*/ 141 w 287"/>
                <a:gd name="T1" fmla="*/ 0 h 215"/>
                <a:gd name="T2" fmla="*/ 0 w 287"/>
                <a:gd name="T3" fmla="*/ 168 h 215"/>
                <a:gd name="T4" fmla="*/ 120 w 287"/>
                <a:gd name="T5" fmla="*/ 215 h 215"/>
                <a:gd name="T6" fmla="*/ 214 w 287"/>
                <a:gd name="T7" fmla="*/ 197 h 215"/>
                <a:gd name="T8" fmla="*/ 287 w 287"/>
                <a:gd name="T9" fmla="*/ 157 h 215"/>
                <a:gd name="T10" fmla="*/ 141 w 287"/>
                <a:gd name="T11" fmla="*/ 0 h 215"/>
              </a:gdLst>
              <a:ahLst/>
              <a:cxnLst>
                <a:cxn ang="0">
                  <a:pos x="T0" y="T1"/>
                </a:cxn>
                <a:cxn ang="0">
                  <a:pos x="T2" y="T3"/>
                </a:cxn>
                <a:cxn ang="0">
                  <a:pos x="T4" y="T5"/>
                </a:cxn>
                <a:cxn ang="0">
                  <a:pos x="T6" y="T7"/>
                </a:cxn>
                <a:cxn ang="0">
                  <a:pos x="T8" y="T9"/>
                </a:cxn>
                <a:cxn ang="0">
                  <a:pos x="T10" y="T11"/>
                </a:cxn>
              </a:cxnLst>
              <a:rect l="0" t="0" r="r" b="b"/>
              <a:pathLst>
                <a:path w="287" h="215">
                  <a:moveTo>
                    <a:pt x="141" y="0"/>
                  </a:moveTo>
                  <a:lnTo>
                    <a:pt x="0" y="168"/>
                  </a:lnTo>
                  <a:lnTo>
                    <a:pt x="120" y="215"/>
                  </a:lnTo>
                  <a:lnTo>
                    <a:pt x="214" y="197"/>
                  </a:lnTo>
                  <a:lnTo>
                    <a:pt x="287" y="157"/>
                  </a:lnTo>
                  <a:lnTo>
                    <a:pt x="141" y="0"/>
                  </a:lnTo>
                  <a:close/>
                </a:path>
              </a:pathLst>
            </a:custGeom>
            <a:solidFill>
              <a:srgbClr val="737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Freeform 668">
              <a:extLst>
                <a:ext uri="{FF2B5EF4-FFF2-40B4-BE49-F238E27FC236}">
                  <a16:creationId xmlns:a16="http://schemas.microsoft.com/office/drawing/2014/main" id="{0E8CAA53-8455-48B8-8162-171027A17AB9}"/>
                </a:ext>
              </a:extLst>
            </p:cNvPr>
            <p:cNvSpPr>
              <a:spLocks/>
            </p:cNvSpPr>
            <p:nvPr/>
          </p:nvSpPr>
          <p:spPr bwMode="auto">
            <a:xfrm flipH="1">
              <a:off x="1417663" y="3046432"/>
              <a:ext cx="286642" cy="214732"/>
            </a:xfrm>
            <a:custGeom>
              <a:avLst/>
              <a:gdLst>
                <a:gd name="T0" fmla="*/ 141 w 287"/>
                <a:gd name="T1" fmla="*/ 0 h 215"/>
                <a:gd name="T2" fmla="*/ 0 w 287"/>
                <a:gd name="T3" fmla="*/ 168 h 215"/>
                <a:gd name="T4" fmla="*/ 120 w 287"/>
                <a:gd name="T5" fmla="*/ 215 h 215"/>
                <a:gd name="T6" fmla="*/ 214 w 287"/>
                <a:gd name="T7" fmla="*/ 197 h 215"/>
                <a:gd name="T8" fmla="*/ 287 w 287"/>
                <a:gd name="T9" fmla="*/ 157 h 215"/>
                <a:gd name="T10" fmla="*/ 141 w 287"/>
                <a:gd name="T11" fmla="*/ 0 h 215"/>
              </a:gdLst>
              <a:ahLst/>
              <a:cxnLst>
                <a:cxn ang="0">
                  <a:pos x="T0" y="T1"/>
                </a:cxn>
                <a:cxn ang="0">
                  <a:pos x="T2" y="T3"/>
                </a:cxn>
                <a:cxn ang="0">
                  <a:pos x="T4" y="T5"/>
                </a:cxn>
                <a:cxn ang="0">
                  <a:pos x="T6" y="T7"/>
                </a:cxn>
                <a:cxn ang="0">
                  <a:pos x="T8" y="T9"/>
                </a:cxn>
                <a:cxn ang="0">
                  <a:pos x="T10" y="T11"/>
                </a:cxn>
              </a:cxnLst>
              <a:rect l="0" t="0" r="r" b="b"/>
              <a:pathLst>
                <a:path w="287" h="215">
                  <a:moveTo>
                    <a:pt x="141" y="0"/>
                  </a:moveTo>
                  <a:lnTo>
                    <a:pt x="0" y="168"/>
                  </a:lnTo>
                  <a:lnTo>
                    <a:pt x="120" y="215"/>
                  </a:lnTo>
                  <a:lnTo>
                    <a:pt x="214" y="197"/>
                  </a:lnTo>
                  <a:lnTo>
                    <a:pt x="287" y="157"/>
                  </a:lnTo>
                  <a:lnTo>
                    <a:pt x="14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Freeform 669">
              <a:extLst>
                <a:ext uri="{FF2B5EF4-FFF2-40B4-BE49-F238E27FC236}">
                  <a16:creationId xmlns:a16="http://schemas.microsoft.com/office/drawing/2014/main" id="{F56DAB08-BC87-4E91-B750-7328CAF14ABB}"/>
                </a:ext>
              </a:extLst>
            </p:cNvPr>
            <p:cNvSpPr>
              <a:spLocks/>
            </p:cNvSpPr>
            <p:nvPr/>
          </p:nvSpPr>
          <p:spPr bwMode="auto">
            <a:xfrm flipH="1">
              <a:off x="1563481" y="3046432"/>
              <a:ext cx="140824" cy="214732"/>
            </a:xfrm>
            <a:custGeom>
              <a:avLst/>
              <a:gdLst>
                <a:gd name="T0" fmla="*/ 0 w 141"/>
                <a:gd name="T1" fmla="*/ 168 h 215"/>
                <a:gd name="T2" fmla="*/ 120 w 141"/>
                <a:gd name="T3" fmla="*/ 215 h 215"/>
                <a:gd name="T4" fmla="*/ 141 w 141"/>
                <a:gd name="T5" fmla="*/ 0 h 215"/>
                <a:gd name="T6" fmla="*/ 0 w 141"/>
                <a:gd name="T7" fmla="*/ 168 h 215"/>
              </a:gdLst>
              <a:ahLst/>
              <a:cxnLst>
                <a:cxn ang="0">
                  <a:pos x="T0" y="T1"/>
                </a:cxn>
                <a:cxn ang="0">
                  <a:pos x="T2" y="T3"/>
                </a:cxn>
                <a:cxn ang="0">
                  <a:pos x="T4" y="T5"/>
                </a:cxn>
                <a:cxn ang="0">
                  <a:pos x="T6" y="T7"/>
                </a:cxn>
              </a:cxnLst>
              <a:rect l="0" t="0" r="r" b="b"/>
              <a:pathLst>
                <a:path w="141" h="215">
                  <a:moveTo>
                    <a:pt x="0" y="168"/>
                  </a:moveTo>
                  <a:lnTo>
                    <a:pt x="120" y="215"/>
                  </a:lnTo>
                  <a:lnTo>
                    <a:pt x="141" y="0"/>
                  </a:lnTo>
                  <a:lnTo>
                    <a:pt x="0" y="168"/>
                  </a:lnTo>
                  <a:close/>
                </a:path>
              </a:pathLst>
            </a:custGeom>
            <a:solidFill>
              <a:srgbClr val="ACAC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Freeform 670">
              <a:extLst>
                <a:ext uri="{FF2B5EF4-FFF2-40B4-BE49-F238E27FC236}">
                  <a16:creationId xmlns:a16="http://schemas.microsoft.com/office/drawing/2014/main" id="{A27A6334-D3C5-4541-9B39-864A176C90F7}"/>
                </a:ext>
              </a:extLst>
            </p:cNvPr>
            <p:cNvSpPr>
              <a:spLocks/>
            </p:cNvSpPr>
            <p:nvPr/>
          </p:nvSpPr>
          <p:spPr bwMode="auto">
            <a:xfrm flipH="1">
              <a:off x="1563481" y="3046432"/>
              <a:ext cx="140824" cy="214732"/>
            </a:xfrm>
            <a:custGeom>
              <a:avLst/>
              <a:gdLst>
                <a:gd name="T0" fmla="*/ 0 w 141"/>
                <a:gd name="T1" fmla="*/ 168 h 215"/>
                <a:gd name="T2" fmla="*/ 120 w 141"/>
                <a:gd name="T3" fmla="*/ 215 h 215"/>
                <a:gd name="T4" fmla="*/ 141 w 141"/>
                <a:gd name="T5" fmla="*/ 0 h 215"/>
                <a:gd name="T6" fmla="*/ 0 w 141"/>
                <a:gd name="T7" fmla="*/ 168 h 215"/>
              </a:gdLst>
              <a:ahLst/>
              <a:cxnLst>
                <a:cxn ang="0">
                  <a:pos x="T0" y="T1"/>
                </a:cxn>
                <a:cxn ang="0">
                  <a:pos x="T2" y="T3"/>
                </a:cxn>
                <a:cxn ang="0">
                  <a:pos x="T4" y="T5"/>
                </a:cxn>
                <a:cxn ang="0">
                  <a:pos x="T6" y="T7"/>
                </a:cxn>
              </a:cxnLst>
              <a:rect l="0" t="0" r="r" b="b"/>
              <a:pathLst>
                <a:path w="141" h="215">
                  <a:moveTo>
                    <a:pt x="0" y="168"/>
                  </a:moveTo>
                  <a:lnTo>
                    <a:pt x="120" y="215"/>
                  </a:lnTo>
                  <a:lnTo>
                    <a:pt x="141" y="0"/>
                  </a:lnTo>
                  <a:lnTo>
                    <a:pt x="0" y="16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Freeform 671">
              <a:extLst>
                <a:ext uri="{FF2B5EF4-FFF2-40B4-BE49-F238E27FC236}">
                  <a16:creationId xmlns:a16="http://schemas.microsoft.com/office/drawing/2014/main" id="{565AE1B0-38CF-41B1-9012-86FF31AB0DBA}"/>
                </a:ext>
              </a:extLst>
            </p:cNvPr>
            <p:cNvSpPr>
              <a:spLocks/>
            </p:cNvSpPr>
            <p:nvPr/>
          </p:nvSpPr>
          <p:spPr bwMode="auto">
            <a:xfrm flipH="1">
              <a:off x="1417663" y="3125334"/>
              <a:ext cx="112859" cy="117853"/>
            </a:xfrm>
            <a:custGeom>
              <a:avLst/>
              <a:gdLst>
                <a:gd name="T0" fmla="*/ 42 w 113"/>
                <a:gd name="T1" fmla="*/ 0 h 118"/>
                <a:gd name="T2" fmla="*/ 25 w 113"/>
                <a:gd name="T3" fmla="*/ 9 h 118"/>
                <a:gd name="T4" fmla="*/ 0 w 113"/>
                <a:gd name="T5" fmla="*/ 13 h 118"/>
                <a:gd name="T6" fmla="*/ 40 w 113"/>
                <a:gd name="T7" fmla="*/ 118 h 118"/>
                <a:gd name="T8" fmla="*/ 113 w 113"/>
                <a:gd name="T9" fmla="*/ 78 h 118"/>
                <a:gd name="T10" fmla="*/ 42 w 113"/>
                <a:gd name="T11" fmla="*/ 0 h 118"/>
              </a:gdLst>
              <a:ahLst/>
              <a:cxnLst>
                <a:cxn ang="0">
                  <a:pos x="T0" y="T1"/>
                </a:cxn>
                <a:cxn ang="0">
                  <a:pos x="T2" y="T3"/>
                </a:cxn>
                <a:cxn ang="0">
                  <a:pos x="T4" y="T5"/>
                </a:cxn>
                <a:cxn ang="0">
                  <a:pos x="T6" y="T7"/>
                </a:cxn>
                <a:cxn ang="0">
                  <a:pos x="T8" y="T9"/>
                </a:cxn>
                <a:cxn ang="0">
                  <a:pos x="T10" y="T11"/>
                </a:cxn>
              </a:cxnLst>
              <a:rect l="0" t="0" r="r" b="b"/>
              <a:pathLst>
                <a:path w="113" h="118">
                  <a:moveTo>
                    <a:pt x="42" y="0"/>
                  </a:moveTo>
                  <a:lnTo>
                    <a:pt x="25" y="9"/>
                  </a:lnTo>
                  <a:lnTo>
                    <a:pt x="0" y="13"/>
                  </a:lnTo>
                  <a:lnTo>
                    <a:pt x="40" y="118"/>
                  </a:lnTo>
                  <a:lnTo>
                    <a:pt x="113" y="78"/>
                  </a:lnTo>
                  <a:lnTo>
                    <a:pt x="42" y="0"/>
                  </a:lnTo>
                  <a:close/>
                </a:path>
              </a:pathLst>
            </a:custGeom>
            <a:solidFill>
              <a:srgbClr val="5A58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Freeform 672">
              <a:extLst>
                <a:ext uri="{FF2B5EF4-FFF2-40B4-BE49-F238E27FC236}">
                  <a16:creationId xmlns:a16="http://schemas.microsoft.com/office/drawing/2014/main" id="{2DC3E819-3A3B-430D-8D0F-A4FE17D9B3ED}"/>
                </a:ext>
              </a:extLst>
            </p:cNvPr>
            <p:cNvSpPr>
              <a:spLocks/>
            </p:cNvSpPr>
            <p:nvPr/>
          </p:nvSpPr>
          <p:spPr bwMode="auto">
            <a:xfrm flipH="1">
              <a:off x="1417663" y="3125334"/>
              <a:ext cx="112859" cy="117853"/>
            </a:xfrm>
            <a:custGeom>
              <a:avLst/>
              <a:gdLst>
                <a:gd name="T0" fmla="*/ 42 w 113"/>
                <a:gd name="T1" fmla="*/ 0 h 118"/>
                <a:gd name="T2" fmla="*/ 25 w 113"/>
                <a:gd name="T3" fmla="*/ 9 h 118"/>
                <a:gd name="T4" fmla="*/ 0 w 113"/>
                <a:gd name="T5" fmla="*/ 13 h 118"/>
                <a:gd name="T6" fmla="*/ 40 w 113"/>
                <a:gd name="T7" fmla="*/ 118 h 118"/>
                <a:gd name="T8" fmla="*/ 113 w 113"/>
                <a:gd name="T9" fmla="*/ 78 h 118"/>
                <a:gd name="T10" fmla="*/ 42 w 113"/>
                <a:gd name="T11" fmla="*/ 0 h 118"/>
              </a:gdLst>
              <a:ahLst/>
              <a:cxnLst>
                <a:cxn ang="0">
                  <a:pos x="T0" y="T1"/>
                </a:cxn>
                <a:cxn ang="0">
                  <a:pos x="T2" y="T3"/>
                </a:cxn>
                <a:cxn ang="0">
                  <a:pos x="T4" y="T5"/>
                </a:cxn>
                <a:cxn ang="0">
                  <a:pos x="T6" y="T7"/>
                </a:cxn>
                <a:cxn ang="0">
                  <a:pos x="T8" y="T9"/>
                </a:cxn>
                <a:cxn ang="0">
                  <a:pos x="T10" y="T11"/>
                </a:cxn>
              </a:cxnLst>
              <a:rect l="0" t="0" r="r" b="b"/>
              <a:pathLst>
                <a:path w="113" h="118">
                  <a:moveTo>
                    <a:pt x="42" y="0"/>
                  </a:moveTo>
                  <a:lnTo>
                    <a:pt x="25" y="9"/>
                  </a:lnTo>
                  <a:lnTo>
                    <a:pt x="0" y="13"/>
                  </a:lnTo>
                  <a:lnTo>
                    <a:pt x="40" y="118"/>
                  </a:lnTo>
                  <a:lnTo>
                    <a:pt x="113" y="78"/>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Freeform 673">
              <a:extLst>
                <a:ext uri="{FF2B5EF4-FFF2-40B4-BE49-F238E27FC236}">
                  <a16:creationId xmlns:a16="http://schemas.microsoft.com/office/drawing/2014/main" id="{1F98E7D3-0F4A-4FF0-8FC0-2BCB71E7F1B3}"/>
                </a:ext>
              </a:extLst>
            </p:cNvPr>
            <p:cNvSpPr>
              <a:spLocks/>
            </p:cNvSpPr>
            <p:nvPr/>
          </p:nvSpPr>
          <p:spPr bwMode="auto">
            <a:xfrm flipH="1">
              <a:off x="1417663" y="3203236"/>
              <a:ext cx="286642" cy="83895"/>
            </a:xfrm>
            <a:custGeom>
              <a:avLst/>
              <a:gdLst>
                <a:gd name="T0" fmla="*/ 0 w 287"/>
                <a:gd name="T1" fmla="*/ 11 h 84"/>
                <a:gd name="T2" fmla="*/ 120 w 287"/>
                <a:gd name="T3" fmla="*/ 58 h 84"/>
                <a:gd name="T4" fmla="*/ 214 w 287"/>
                <a:gd name="T5" fmla="*/ 40 h 84"/>
                <a:gd name="T6" fmla="*/ 287 w 287"/>
                <a:gd name="T7" fmla="*/ 0 h 84"/>
                <a:gd name="T8" fmla="*/ 223 w 287"/>
                <a:gd name="T9" fmla="*/ 68 h 84"/>
                <a:gd name="T10" fmla="*/ 129 w 287"/>
                <a:gd name="T11" fmla="*/ 84 h 84"/>
                <a:gd name="T12" fmla="*/ 49 w 287"/>
                <a:gd name="T13" fmla="*/ 49 h 84"/>
                <a:gd name="T14" fmla="*/ 0 w 287"/>
                <a:gd name="T15" fmla="*/ 11 h 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7" h="84">
                  <a:moveTo>
                    <a:pt x="0" y="11"/>
                  </a:moveTo>
                  <a:lnTo>
                    <a:pt x="120" y="58"/>
                  </a:lnTo>
                  <a:lnTo>
                    <a:pt x="214" y="40"/>
                  </a:lnTo>
                  <a:lnTo>
                    <a:pt x="287" y="0"/>
                  </a:lnTo>
                  <a:lnTo>
                    <a:pt x="223" y="68"/>
                  </a:lnTo>
                  <a:lnTo>
                    <a:pt x="129" y="84"/>
                  </a:lnTo>
                  <a:lnTo>
                    <a:pt x="49" y="49"/>
                  </a:lnTo>
                  <a:lnTo>
                    <a:pt x="0" y="11"/>
                  </a:lnTo>
                  <a:close/>
                </a:path>
              </a:pathLst>
            </a:custGeom>
            <a:solidFill>
              <a:srgbClr val="5959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Freeform 674">
              <a:extLst>
                <a:ext uri="{FF2B5EF4-FFF2-40B4-BE49-F238E27FC236}">
                  <a16:creationId xmlns:a16="http://schemas.microsoft.com/office/drawing/2014/main" id="{E8A76D7F-8068-408A-9321-334A3762E094}"/>
                </a:ext>
              </a:extLst>
            </p:cNvPr>
            <p:cNvSpPr>
              <a:spLocks/>
            </p:cNvSpPr>
            <p:nvPr/>
          </p:nvSpPr>
          <p:spPr bwMode="auto">
            <a:xfrm flipH="1">
              <a:off x="1440634" y="2962537"/>
              <a:ext cx="248689" cy="186767"/>
            </a:xfrm>
            <a:custGeom>
              <a:avLst/>
              <a:gdLst>
                <a:gd name="T0" fmla="*/ 122 w 249"/>
                <a:gd name="T1" fmla="*/ 0 h 187"/>
                <a:gd name="T2" fmla="*/ 0 w 249"/>
                <a:gd name="T3" fmla="*/ 146 h 187"/>
                <a:gd name="T4" fmla="*/ 103 w 249"/>
                <a:gd name="T5" fmla="*/ 187 h 187"/>
                <a:gd name="T6" fmla="*/ 184 w 249"/>
                <a:gd name="T7" fmla="*/ 172 h 187"/>
                <a:gd name="T8" fmla="*/ 249 w 249"/>
                <a:gd name="T9" fmla="*/ 136 h 187"/>
                <a:gd name="T10" fmla="*/ 122 w 249"/>
                <a:gd name="T11" fmla="*/ 0 h 187"/>
              </a:gdLst>
              <a:ahLst/>
              <a:cxnLst>
                <a:cxn ang="0">
                  <a:pos x="T0" y="T1"/>
                </a:cxn>
                <a:cxn ang="0">
                  <a:pos x="T2" y="T3"/>
                </a:cxn>
                <a:cxn ang="0">
                  <a:pos x="T4" y="T5"/>
                </a:cxn>
                <a:cxn ang="0">
                  <a:pos x="T6" y="T7"/>
                </a:cxn>
                <a:cxn ang="0">
                  <a:pos x="T8" y="T9"/>
                </a:cxn>
                <a:cxn ang="0">
                  <a:pos x="T10" y="T11"/>
                </a:cxn>
              </a:cxnLst>
              <a:rect l="0" t="0" r="r" b="b"/>
              <a:pathLst>
                <a:path w="249" h="187">
                  <a:moveTo>
                    <a:pt x="122" y="0"/>
                  </a:moveTo>
                  <a:lnTo>
                    <a:pt x="0" y="146"/>
                  </a:lnTo>
                  <a:lnTo>
                    <a:pt x="103" y="187"/>
                  </a:lnTo>
                  <a:lnTo>
                    <a:pt x="184" y="172"/>
                  </a:lnTo>
                  <a:lnTo>
                    <a:pt x="249" y="136"/>
                  </a:lnTo>
                  <a:lnTo>
                    <a:pt x="122" y="0"/>
                  </a:lnTo>
                  <a:close/>
                </a:path>
              </a:pathLst>
            </a:custGeom>
            <a:solidFill>
              <a:srgbClr val="737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Freeform 675">
              <a:extLst>
                <a:ext uri="{FF2B5EF4-FFF2-40B4-BE49-F238E27FC236}">
                  <a16:creationId xmlns:a16="http://schemas.microsoft.com/office/drawing/2014/main" id="{FDBF8E83-B6BB-4D19-BFF0-FE995C4C562C}"/>
                </a:ext>
              </a:extLst>
            </p:cNvPr>
            <p:cNvSpPr>
              <a:spLocks/>
            </p:cNvSpPr>
            <p:nvPr/>
          </p:nvSpPr>
          <p:spPr bwMode="auto">
            <a:xfrm flipH="1">
              <a:off x="1440634" y="2962537"/>
              <a:ext cx="248689" cy="186767"/>
            </a:xfrm>
            <a:custGeom>
              <a:avLst/>
              <a:gdLst>
                <a:gd name="T0" fmla="*/ 122 w 249"/>
                <a:gd name="T1" fmla="*/ 0 h 187"/>
                <a:gd name="T2" fmla="*/ 0 w 249"/>
                <a:gd name="T3" fmla="*/ 146 h 187"/>
                <a:gd name="T4" fmla="*/ 103 w 249"/>
                <a:gd name="T5" fmla="*/ 187 h 187"/>
                <a:gd name="T6" fmla="*/ 184 w 249"/>
                <a:gd name="T7" fmla="*/ 172 h 187"/>
                <a:gd name="T8" fmla="*/ 249 w 249"/>
                <a:gd name="T9" fmla="*/ 136 h 187"/>
                <a:gd name="T10" fmla="*/ 122 w 249"/>
                <a:gd name="T11" fmla="*/ 0 h 187"/>
              </a:gdLst>
              <a:ahLst/>
              <a:cxnLst>
                <a:cxn ang="0">
                  <a:pos x="T0" y="T1"/>
                </a:cxn>
                <a:cxn ang="0">
                  <a:pos x="T2" y="T3"/>
                </a:cxn>
                <a:cxn ang="0">
                  <a:pos x="T4" y="T5"/>
                </a:cxn>
                <a:cxn ang="0">
                  <a:pos x="T6" y="T7"/>
                </a:cxn>
                <a:cxn ang="0">
                  <a:pos x="T8" y="T9"/>
                </a:cxn>
                <a:cxn ang="0">
                  <a:pos x="T10" y="T11"/>
                </a:cxn>
              </a:cxnLst>
              <a:rect l="0" t="0" r="r" b="b"/>
              <a:pathLst>
                <a:path w="249" h="187">
                  <a:moveTo>
                    <a:pt x="122" y="0"/>
                  </a:moveTo>
                  <a:lnTo>
                    <a:pt x="0" y="146"/>
                  </a:lnTo>
                  <a:lnTo>
                    <a:pt x="103" y="187"/>
                  </a:lnTo>
                  <a:lnTo>
                    <a:pt x="184" y="172"/>
                  </a:lnTo>
                  <a:lnTo>
                    <a:pt x="249" y="136"/>
                  </a:lnTo>
                  <a:lnTo>
                    <a:pt x="1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Freeform 676">
              <a:extLst>
                <a:ext uri="{FF2B5EF4-FFF2-40B4-BE49-F238E27FC236}">
                  <a16:creationId xmlns:a16="http://schemas.microsoft.com/office/drawing/2014/main" id="{813D2021-F41C-4168-BFB8-3A3924523288}"/>
                </a:ext>
              </a:extLst>
            </p:cNvPr>
            <p:cNvSpPr>
              <a:spLocks/>
            </p:cNvSpPr>
            <p:nvPr/>
          </p:nvSpPr>
          <p:spPr bwMode="auto">
            <a:xfrm flipH="1">
              <a:off x="1567476" y="2962537"/>
              <a:ext cx="121848" cy="186767"/>
            </a:xfrm>
            <a:custGeom>
              <a:avLst/>
              <a:gdLst>
                <a:gd name="T0" fmla="*/ 0 w 122"/>
                <a:gd name="T1" fmla="*/ 146 h 187"/>
                <a:gd name="T2" fmla="*/ 103 w 122"/>
                <a:gd name="T3" fmla="*/ 187 h 187"/>
                <a:gd name="T4" fmla="*/ 122 w 122"/>
                <a:gd name="T5" fmla="*/ 0 h 187"/>
                <a:gd name="T6" fmla="*/ 0 w 122"/>
                <a:gd name="T7" fmla="*/ 146 h 187"/>
              </a:gdLst>
              <a:ahLst/>
              <a:cxnLst>
                <a:cxn ang="0">
                  <a:pos x="T0" y="T1"/>
                </a:cxn>
                <a:cxn ang="0">
                  <a:pos x="T2" y="T3"/>
                </a:cxn>
                <a:cxn ang="0">
                  <a:pos x="T4" y="T5"/>
                </a:cxn>
                <a:cxn ang="0">
                  <a:pos x="T6" y="T7"/>
                </a:cxn>
              </a:cxnLst>
              <a:rect l="0" t="0" r="r" b="b"/>
              <a:pathLst>
                <a:path w="122" h="187">
                  <a:moveTo>
                    <a:pt x="0" y="146"/>
                  </a:moveTo>
                  <a:lnTo>
                    <a:pt x="103" y="187"/>
                  </a:lnTo>
                  <a:lnTo>
                    <a:pt x="122" y="0"/>
                  </a:lnTo>
                  <a:lnTo>
                    <a:pt x="0" y="146"/>
                  </a:lnTo>
                  <a:close/>
                </a:path>
              </a:pathLst>
            </a:custGeom>
            <a:solidFill>
              <a:srgbClr val="ACAC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Freeform 677">
              <a:extLst>
                <a:ext uri="{FF2B5EF4-FFF2-40B4-BE49-F238E27FC236}">
                  <a16:creationId xmlns:a16="http://schemas.microsoft.com/office/drawing/2014/main" id="{78C9E3B4-0638-4393-9B47-81B5854875B4}"/>
                </a:ext>
              </a:extLst>
            </p:cNvPr>
            <p:cNvSpPr>
              <a:spLocks/>
            </p:cNvSpPr>
            <p:nvPr/>
          </p:nvSpPr>
          <p:spPr bwMode="auto">
            <a:xfrm flipH="1">
              <a:off x="1567476" y="2962537"/>
              <a:ext cx="121848" cy="186767"/>
            </a:xfrm>
            <a:custGeom>
              <a:avLst/>
              <a:gdLst>
                <a:gd name="T0" fmla="*/ 0 w 122"/>
                <a:gd name="T1" fmla="*/ 146 h 187"/>
                <a:gd name="T2" fmla="*/ 103 w 122"/>
                <a:gd name="T3" fmla="*/ 187 h 187"/>
                <a:gd name="T4" fmla="*/ 122 w 122"/>
                <a:gd name="T5" fmla="*/ 0 h 187"/>
                <a:gd name="T6" fmla="*/ 0 w 122"/>
                <a:gd name="T7" fmla="*/ 146 h 187"/>
              </a:gdLst>
              <a:ahLst/>
              <a:cxnLst>
                <a:cxn ang="0">
                  <a:pos x="T0" y="T1"/>
                </a:cxn>
                <a:cxn ang="0">
                  <a:pos x="T2" y="T3"/>
                </a:cxn>
                <a:cxn ang="0">
                  <a:pos x="T4" y="T5"/>
                </a:cxn>
                <a:cxn ang="0">
                  <a:pos x="T6" y="T7"/>
                </a:cxn>
              </a:cxnLst>
              <a:rect l="0" t="0" r="r" b="b"/>
              <a:pathLst>
                <a:path w="122" h="187">
                  <a:moveTo>
                    <a:pt x="0" y="146"/>
                  </a:moveTo>
                  <a:lnTo>
                    <a:pt x="103" y="187"/>
                  </a:lnTo>
                  <a:lnTo>
                    <a:pt x="122" y="0"/>
                  </a:lnTo>
                  <a:lnTo>
                    <a:pt x="0" y="1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678">
              <a:extLst>
                <a:ext uri="{FF2B5EF4-FFF2-40B4-BE49-F238E27FC236}">
                  <a16:creationId xmlns:a16="http://schemas.microsoft.com/office/drawing/2014/main" id="{CF6500CB-C57E-4745-A280-9524927DF8C0}"/>
                </a:ext>
              </a:extLst>
            </p:cNvPr>
            <p:cNvSpPr>
              <a:spLocks/>
            </p:cNvSpPr>
            <p:nvPr/>
          </p:nvSpPr>
          <p:spPr bwMode="auto">
            <a:xfrm flipH="1">
              <a:off x="1440634" y="3031451"/>
              <a:ext cx="98877" cy="102872"/>
            </a:xfrm>
            <a:custGeom>
              <a:avLst/>
              <a:gdLst>
                <a:gd name="T0" fmla="*/ 36 w 99"/>
                <a:gd name="T1" fmla="*/ 0 h 103"/>
                <a:gd name="T2" fmla="*/ 26 w 99"/>
                <a:gd name="T3" fmla="*/ 2 h 103"/>
                <a:gd name="T4" fmla="*/ 0 w 99"/>
                <a:gd name="T5" fmla="*/ 7 h 103"/>
                <a:gd name="T6" fmla="*/ 34 w 99"/>
                <a:gd name="T7" fmla="*/ 103 h 103"/>
                <a:gd name="T8" fmla="*/ 99 w 99"/>
                <a:gd name="T9" fmla="*/ 67 h 103"/>
                <a:gd name="T10" fmla="*/ 36 w 99"/>
                <a:gd name="T11" fmla="*/ 0 h 103"/>
              </a:gdLst>
              <a:ahLst/>
              <a:cxnLst>
                <a:cxn ang="0">
                  <a:pos x="T0" y="T1"/>
                </a:cxn>
                <a:cxn ang="0">
                  <a:pos x="T2" y="T3"/>
                </a:cxn>
                <a:cxn ang="0">
                  <a:pos x="T4" y="T5"/>
                </a:cxn>
                <a:cxn ang="0">
                  <a:pos x="T6" y="T7"/>
                </a:cxn>
                <a:cxn ang="0">
                  <a:pos x="T8" y="T9"/>
                </a:cxn>
                <a:cxn ang="0">
                  <a:pos x="T10" y="T11"/>
                </a:cxn>
              </a:cxnLst>
              <a:rect l="0" t="0" r="r" b="b"/>
              <a:pathLst>
                <a:path w="99" h="103">
                  <a:moveTo>
                    <a:pt x="36" y="0"/>
                  </a:moveTo>
                  <a:lnTo>
                    <a:pt x="26" y="2"/>
                  </a:lnTo>
                  <a:lnTo>
                    <a:pt x="0" y="7"/>
                  </a:lnTo>
                  <a:lnTo>
                    <a:pt x="34" y="103"/>
                  </a:lnTo>
                  <a:lnTo>
                    <a:pt x="99" y="67"/>
                  </a:lnTo>
                  <a:lnTo>
                    <a:pt x="36" y="0"/>
                  </a:lnTo>
                  <a:close/>
                </a:path>
              </a:pathLst>
            </a:custGeom>
            <a:solidFill>
              <a:srgbClr val="6262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679">
              <a:extLst>
                <a:ext uri="{FF2B5EF4-FFF2-40B4-BE49-F238E27FC236}">
                  <a16:creationId xmlns:a16="http://schemas.microsoft.com/office/drawing/2014/main" id="{6C9E4CED-1C6E-4E39-A18F-1B05FC6EEDC9}"/>
                </a:ext>
              </a:extLst>
            </p:cNvPr>
            <p:cNvSpPr>
              <a:spLocks/>
            </p:cNvSpPr>
            <p:nvPr/>
          </p:nvSpPr>
          <p:spPr bwMode="auto">
            <a:xfrm flipH="1">
              <a:off x="1440634" y="3031451"/>
              <a:ext cx="98877" cy="102872"/>
            </a:xfrm>
            <a:custGeom>
              <a:avLst/>
              <a:gdLst>
                <a:gd name="T0" fmla="*/ 36 w 99"/>
                <a:gd name="T1" fmla="*/ 0 h 103"/>
                <a:gd name="T2" fmla="*/ 26 w 99"/>
                <a:gd name="T3" fmla="*/ 2 h 103"/>
                <a:gd name="T4" fmla="*/ 0 w 99"/>
                <a:gd name="T5" fmla="*/ 7 h 103"/>
                <a:gd name="T6" fmla="*/ 34 w 99"/>
                <a:gd name="T7" fmla="*/ 103 h 103"/>
                <a:gd name="T8" fmla="*/ 99 w 99"/>
                <a:gd name="T9" fmla="*/ 67 h 103"/>
                <a:gd name="T10" fmla="*/ 36 w 99"/>
                <a:gd name="T11" fmla="*/ 0 h 103"/>
              </a:gdLst>
              <a:ahLst/>
              <a:cxnLst>
                <a:cxn ang="0">
                  <a:pos x="T0" y="T1"/>
                </a:cxn>
                <a:cxn ang="0">
                  <a:pos x="T2" y="T3"/>
                </a:cxn>
                <a:cxn ang="0">
                  <a:pos x="T4" y="T5"/>
                </a:cxn>
                <a:cxn ang="0">
                  <a:pos x="T6" y="T7"/>
                </a:cxn>
                <a:cxn ang="0">
                  <a:pos x="T8" y="T9"/>
                </a:cxn>
                <a:cxn ang="0">
                  <a:pos x="T10" y="T11"/>
                </a:cxn>
              </a:cxnLst>
              <a:rect l="0" t="0" r="r" b="b"/>
              <a:pathLst>
                <a:path w="99" h="103">
                  <a:moveTo>
                    <a:pt x="36" y="0"/>
                  </a:moveTo>
                  <a:lnTo>
                    <a:pt x="26" y="2"/>
                  </a:lnTo>
                  <a:lnTo>
                    <a:pt x="0" y="7"/>
                  </a:lnTo>
                  <a:lnTo>
                    <a:pt x="34" y="103"/>
                  </a:lnTo>
                  <a:lnTo>
                    <a:pt x="99" y="67"/>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680">
              <a:extLst>
                <a:ext uri="{FF2B5EF4-FFF2-40B4-BE49-F238E27FC236}">
                  <a16:creationId xmlns:a16="http://schemas.microsoft.com/office/drawing/2014/main" id="{0482E189-C845-410A-A8EE-6500AB49D2D5}"/>
                </a:ext>
              </a:extLst>
            </p:cNvPr>
            <p:cNvSpPr>
              <a:spLocks/>
            </p:cNvSpPr>
            <p:nvPr/>
          </p:nvSpPr>
          <p:spPr bwMode="auto">
            <a:xfrm flipH="1">
              <a:off x="1440634" y="3098367"/>
              <a:ext cx="248689" cy="72909"/>
            </a:xfrm>
            <a:custGeom>
              <a:avLst/>
              <a:gdLst>
                <a:gd name="T0" fmla="*/ 0 w 249"/>
                <a:gd name="T1" fmla="*/ 10 h 73"/>
                <a:gd name="T2" fmla="*/ 103 w 249"/>
                <a:gd name="T3" fmla="*/ 51 h 73"/>
                <a:gd name="T4" fmla="*/ 184 w 249"/>
                <a:gd name="T5" fmla="*/ 36 h 73"/>
                <a:gd name="T6" fmla="*/ 249 w 249"/>
                <a:gd name="T7" fmla="*/ 0 h 73"/>
                <a:gd name="T8" fmla="*/ 193 w 249"/>
                <a:gd name="T9" fmla="*/ 58 h 73"/>
                <a:gd name="T10" fmla="*/ 112 w 249"/>
                <a:gd name="T11" fmla="*/ 73 h 73"/>
                <a:gd name="T12" fmla="*/ 41 w 249"/>
                <a:gd name="T13" fmla="*/ 49 h 73"/>
                <a:gd name="T14" fmla="*/ 0 w 249"/>
                <a:gd name="T15" fmla="*/ 10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9" h="73">
                  <a:moveTo>
                    <a:pt x="0" y="10"/>
                  </a:moveTo>
                  <a:lnTo>
                    <a:pt x="103" y="51"/>
                  </a:lnTo>
                  <a:lnTo>
                    <a:pt x="184" y="36"/>
                  </a:lnTo>
                  <a:lnTo>
                    <a:pt x="249" y="0"/>
                  </a:lnTo>
                  <a:lnTo>
                    <a:pt x="193" y="58"/>
                  </a:lnTo>
                  <a:lnTo>
                    <a:pt x="112" y="73"/>
                  </a:lnTo>
                  <a:lnTo>
                    <a:pt x="41" y="49"/>
                  </a:lnTo>
                  <a:lnTo>
                    <a:pt x="0" y="10"/>
                  </a:lnTo>
                  <a:close/>
                </a:path>
              </a:pathLst>
            </a:custGeom>
            <a:solidFill>
              <a:srgbClr val="5959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Freeform 681">
              <a:extLst>
                <a:ext uri="{FF2B5EF4-FFF2-40B4-BE49-F238E27FC236}">
                  <a16:creationId xmlns:a16="http://schemas.microsoft.com/office/drawing/2014/main" id="{E3AABFCC-5EBA-4DE9-AB91-08976C6B5ADB}"/>
                </a:ext>
              </a:extLst>
            </p:cNvPr>
            <p:cNvSpPr>
              <a:spLocks/>
            </p:cNvSpPr>
            <p:nvPr/>
          </p:nvSpPr>
          <p:spPr bwMode="auto">
            <a:xfrm flipH="1">
              <a:off x="1466603" y="2883636"/>
              <a:ext cx="201748" cy="162797"/>
            </a:xfrm>
            <a:custGeom>
              <a:avLst/>
              <a:gdLst>
                <a:gd name="T0" fmla="*/ 101 w 202"/>
                <a:gd name="T1" fmla="*/ 0 h 163"/>
                <a:gd name="T2" fmla="*/ 0 w 202"/>
                <a:gd name="T3" fmla="*/ 133 h 163"/>
                <a:gd name="T4" fmla="*/ 84 w 202"/>
                <a:gd name="T5" fmla="*/ 163 h 163"/>
                <a:gd name="T6" fmla="*/ 155 w 202"/>
                <a:gd name="T7" fmla="*/ 150 h 163"/>
                <a:gd name="T8" fmla="*/ 202 w 202"/>
                <a:gd name="T9" fmla="*/ 135 h 163"/>
                <a:gd name="T10" fmla="*/ 101 w 202"/>
                <a:gd name="T11" fmla="*/ 0 h 163"/>
              </a:gdLst>
              <a:ahLst/>
              <a:cxnLst>
                <a:cxn ang="0">
                  <a:pos x="T0" y="T1"/>
                </a:cxn>
                <a:cxn ang="0">
                  <a:pos x="T2" y="T3"/>
                </a:cxn>
                <a:cxn ang="0">
                  <a:pos x="T4" y="T5"/>
                </a:cxn>
                <a:cxn ang="0">
                  <a:pos x="T6" y="T7"/>
                </a:cxn>
                <a:cxn ang="0">
                  <a:pos x="T8" y="T9"/>
                </a:cxn>
                <a:cxn ang="0">
                  <a:pos x="T10" y="T11"/>
                </a:cxn>
              </a:cxnLst>
              <a:rect l="0" t="0" r="r" b="b"/>
              <a:pathLst>
                <a:path w="202" h="163">
                  <a:moveTo>
                    <a:pt x="101" y="0"/>
                  </a:moveTo>
                  <a:lnTo>
                    <a:pt x="0" y="133"/>
                  </a:lnTo>
                  <a:lnTo>
                    <a:pt x="84" y="163"/>
                  </a:lnTo>
                  <a:lnTo>
                    <a:pt x="155" y="150"/>
                  </a:lnTo>
                  <a:lnTo>
                    <a:pt x="202" y="135"/>
                  </a:lnTo>
                  <a:lnTo>
                    <a:pt x="101" y="0"/>
                  </a:lnTo>
                  <a:close/>
                </a:path>
              </a:pathLst>
            </a:custGeom>
            <a:solidFill>
              <a:srgbClr val="737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682">
              <a:extLst>
                <a:ext uri="{FF2B5EF4-FFF2-40B4-BE49-F238E27FC236}">
                  <a16:creationId xmlns:a16="http://schemas.microsoft.com/office/drawing/2014/main" id="{7DBD3A6C-5758-49D5-9B2A-93A5A778FD38}"/>
                </a:ext>
              </a:extLst>
            </p:cNvPr>
            <p:cNvSpPr>
              <a:spLocks/>
            </p:cNvSpPr>
            <p:nvPr/>
          </p:nvSpPr>
          <p:spPr bwMode="auto">
            <a:xfrm flipH="1">
              <a:off x="1466603" y="2883636"/>
              <a:ext cx="201748" cy="162797"/>
            </a:xfrm>
            <a:custGeom>
              <a:avLst/>
              <a:gdLst>
                <a:gd name="T0" fmla="*/ 101 w 202"/>
                <a:gd name="T1" fmla="*/ 0 h 163"/>
                <a:gd name="T2" fmla="*/ 0 w 202"/>
                <a:gd name="T3" fmla="*/ 133 h 163"/>
                <a:gd name="T4" fmla="*/ 84 w 202"/>
                <a:gd name="T5" fmla="*/ 163 h 163"/>
                <a:gd name="T6" fmla="*/ 155 w 202"/>
                <a:gd name="T7" fmla="*/ 150 h 163"/>
                <a:gd name="T8" fmla="*/ 202 w 202"/>
                <a:gd name="T9" fmla="*/ 135 h 163"/>
                <a:gd name="T10" fmla="*/ 101 w 202"/>
                <a:gd name="T11" fmla="*/ 0 h 163"/>
              </a:gdLst>
              <a:ahLst/>
              <a:cxnLst>
                <a:cxn ang="0">
                  <a:pos x="T0" y="T1"/>
                </a:cxn>
                <a:cxn ang="0">
                  <a:pos x="T2" y="T3"/>
                </a:cxn>
                <a:cxn ang="0">
                  <a:pos x="T4" y="T5"/>
                </a:cxn>
                <a:cxn ang="0">
                  <a:pos x="T6" y="T7"/>
                </a:cxn>
                <a:cxn ang="0">
                  <a:pos x="T8" y="T9"/>
                </a:cxn>
                <a:cxn ang="0">
                  <a:pos x="T10" y="T11"/>
                </a:cxn>
              </a:cxnLst>
              <a:rect l="0" t="0" r="r" b="b"/>
              <a:pathLst>
                <a:path w="202" h="163">
                  <a:moveTo>
                    <a:pt x="101" y="0"/>
                  </a:moveTo>
                  <a:lnTo>
                    <a:pt x="0" y="133"/>
                  </a:lnTo>
                  <a:lnTo>
                    <a:pt x="84" y="163"/>
                  </a:lnTo>
                  <a:lnTo>
                    <a:pt x="155" y="150"/>
                  </a:lnTo>
                  <a:lnTo>
                    <a:pt x="202" y="135"/>
                  </a:lnTo>
                  <a:lnTo>
                    <a:pt x="10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683">
              <a:extLst>
                <a:ext uri="{FF2B5EF4-FFF2-40B4-BE49-F238E27FC236}">
                  <a16:creationId xmlns:a16="http://schemas.microsoft.com/office/drawing/2014/main" id="{C7293507-E0CC-4BF0-9698-4F85FB7C9875}"/>
                </a:ext>
              </a:extLst>
            </p:cNvPr>
            <p:cNvSpPr>
              <a:spLocks/>
            </p:cNvSpPr>
            <p:nvPr/>
          </p:nvSpPr>
          <p:spPr bwMode="auto">
            <a:xfrm flipH="1">
              <a:off x="1567476" y="2883636"/>
              <a:ext cx="100874" cy="162797"/>
            </a:xfrm>
            <a:custGeom>
              <a:avLst/>
              <a:gdLst>
                <a:gd name="T0" fmla="*/ 0 w 101"/>
                <a:gd name="T1" fmla="*/ 133 h 163"/>
                <a:gd name="T2" fmla="*/ 84 w 101"/>
                <a:gd name="T3" fmla="*/ 163 h 163"/>
                <a:gd name="T4" fmla="*/ 101 w 101"/>
                <a:gd name="T5" fmla="*/ 0 h 163"/>
                <a:gd name="T6" fmla="*/ 0 w 101"/>
                <a:gd name="T7" fmla="*/ 133 h 163"/>
              </a:gdLst>
              <a:ahLst/>
              <a:cxnLst>
                <a:cxn ang="0">
                  <a:pos x="T0" y="T1"/>
                </a:cxn>
                <a:cxn ang="0">
                  <a:pos x="T2" y="T3"/>
                </a:cxn>
                <a:cxn ang="0">
                  <a:pos x="T4" y="T5"/>
                </a:cxn>
                <a:cxn ang="0">
                  <a:pos x="T6" y="T7"/>
                </a:cxn>
              </a:cxnLst>
              <a:rect l="0" t="0" r="r" b="b"/>
              <a:pathLst>
                <a:path w="101" h="163">
                  <a:moveTo>
                    <a:pt x="0" y="133"/>
                  </a:moveTo>
                  <a:lnTo>
                    <a:pt x="84" y="163"/>
                  </a:lnTo>
                  <a:lnTo>
                    <a:pt x="101" y="0"/>
                  </a:lnTo>
                  <a:lnTo>
                    <a:pt x="0" y="133"/>
                  </a:lnTo>
                  <a:close/>
                </a:path>
              </a:pathLst>
            </a:custGeom>
            <a:solidFill>
              <a:srgbClr val="ACAC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684">
              <a:extLst>
                <a:ext uri="{FF2B5EF4-FFF2-40B4-BE49-F238E27FC236}">
                  <a16:creationId xmlns:a16="http://schemas.microsoft.com/office/drawing/2014/main" id="{0ED49D18-780F-49B5-A469-741E062577F1}"/>
                </a:ext>
              </a:extLst>
            </p:cNvPr>
            <p:cNvSpPr>
              <a:spLocks/>
            </p:cNvSpPr>
            <p:nvPr/>
          </p:nvSpPr>
          <p:spPr bwMode="auto">
            <a:xfrm flipH="1">
              <a:off x="1567476" y="2883636"/>
              <a:ext cx="100874" cy="162797"/>
            </a:xfrm>
            <a:custGeom>
              <a:avLst/>
              <a:gdLst>
                <a:gd name="T0" fmla="*/ 0 w 101"/>
                <a:gd name="T1" fmla="*/ 133 h 163"/>
                <a:gd name="T2" fmla="*/ 84 w 101"/>
                <a:gd name="T3" fmla="*/ 163 h 163"/>
                <a:gd name="T4" fmla="*/ 101 w 101"/>
                <a:gd name="T5" fmla="*/ 0 h 163"/>
                <a:gd name="T6" fmla="*/ 0 w 101"/>
                <a:gd name="T7" fmla="*/ 133 h 163"/>
              </a:gdLst>
              <a:ahLst/>
              <a:cxnLst>
                <a:cxn ang="0">
                  <a:pos x="T0" y="T1"/>
                </a:cxn>
                <a:cxn ang="0">
                  <a:pos x="T2" y="T3"/>
                </a:cxn>
                <a:cxn ang="0">
                  <a:pos x="T4" y="T5"/>
                </a:cxn>
                <a:cxn ang="0">
                  <a:pos x="T6" y="T7"/>
                </a:cxn>
              </a:cxnLst>
              <a:rect l="0" t="0" r="r" b="b"/>
              <a:pathLst>
                <a:path w="101" h="163">
                  <a:moveTo>
                    <a:pt x="0" y="133"/>
                  </a:moveTo>
                  <a:lnTo>
                    <a:pt x="84" y="163"/>
                  </a:lnTo>
                  <a:lnTo>
                    <a:pt x="101" y="0"/>
                  </a:lnTo>
                  <a:lnTo>
                    <a:pt x="0" y="1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686">
              <a:extLst>
                <a:ext uri="{FF2B5EF4-FFF2-40B4-BE49-F238E27FC236}">
                  <a16:creationId xmlns:a16="http://schemas.microsoft.com/office/drawing/2014/main" id="{6DA2162A-1FD7-42E5-8168-54A0330C02AB}"/>
                </a:ext>
              </a:extLst>
            </p:cNvPr>
            <p:cNvSpPr>
              <a:spLocks/>
            </p:cNvSpPr>
            <p:nvPr/>
          </p:nvSpPr>
          <p:spPr bwMode="auto">
            <a:xfrm flipH="1">
              <a:off x="1466602" y="2883636"/>
              <a:ext cx="100874" cy="149813"/>
            </a:xfrm>
            <a:custGeom>
              <a:avLst/>
              <a:gdLst>
                <a:gd name="T0" fmla="*/ 0 w 101"/>
                <a:gd name="T1" fmla="*/ 0 h 150"/>
                <a:gd name="T2" fmla="*/ 54 w 101"/>
                <a:gd name="T3" fmla="*/ 150 h 150"/>
                <a:gd name="T4" fmla="*/ 101 w 101"/>
                <a:gd name="T5" fmla="*/ 135 h 150"/>
                <a:gd name="T6" fmla="*/ 0 w 101"/>
                <a:gd name="T7" fmla="*/ 0 h 150"/>
              </a:gdLst>
              <a:ahLst/>
              <a:cxnLst>
                <a:cxn ang="0">
                  <a:pos x="T0" y="T1"/>
                </a:cxn>
                <a:cxn ang="0">
                  <a:pos x="T2" y="T3"/>
                </a:cxn>
                <a:cxn ang="0">
                  <a:pos x="T4" y="T5"/>
                </a:cxn>
                <a:cxn ang="0">
                  <a:pos x="T6" y="T7"/>
                </a:cxn>
              </a:cxnLst>
              <a:rect l="0" t="0" r="r" b="b"/>
              <a:pathLst>
                <a:path w="101" h="150">
                  <a:moveTo>
                    <a:pt x="0" y="0"/>
                  </a:moveTo>
                  <a:lnTo>
                    <a:pt x="54" y="150"/>
                  </a:lnTo>
                  <a:lnTo>
                    <a:pt x="101" y="135"/>
                  </a:lnTo>
                  <a:lnTo>
                    <a:pt x="0" y="0"/>
                  </a:lnTo>
                  <a:close/>
                </a:path>
              </a:pathLst>
            </a:custGeom>
            <a:solidFill>
              <a:srgbClr val="6A69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687">
              <a:extLst>
                <a:ext uri="{FF2B5EF4-FFF2-40B4-BE49-F238E27FC236}">
                  <a16:creationId xmlns:a16="http://schemas.microsoft.com/office/drawing/2014/main" id="{B10296A0-3290-474E-A0A9-7F629A966630}"/>
                </a:ext>
              </a:extLst>
            </p:cNvPr>
            <p:cNvSpPr>
              <a:spLocks/>
            </p:cNvSpPr>
            <p:nvPr/>
          </p:nvSpPr>
          <p:spPr bwMode="auto">
            <a:xfrm flipH="1">
              <a:off x="1466602" y="2883636"/>
              <a:ext cx="100874" cy="149813"/>
            </a:xfrm>
            <a:custGeom>
              <a:avLst/>
              <a:gdLst>
                <a:gd name="T0" fmla="*/ 0 w 101"/>
                <a:gd name="T1" fmla="*/ 0 h 150"/>
                <a:gd name="T2" fmla="*/ 54 w 101"/>
                <a:gd name="T3" fmla="*/ 150 h 150"/>
                <a:gd name="T4" fmla="*/ 101 w 101"/>
                <a:gd name="T5" fmla="*/ 135 h 150"/>
                <a:gd name="T6" fmla="*/ 0 w 101"/>
                <a:gd name="T7" fmla="*/ 0 h 150"/>
              </a:gdLst>
              <a:ahLst/>
              <a:cxnLst>
                <a:cxn ang="0">
                  <a:pos x="T0" y="T1"/>
                </a:cxn>
                <a:cxn ang="0">
                  <a:pos x="T2" y="T3"/>
                </a:cxn>
                <a:cxn ang="0">
                  <a:pos x="T4" y="T5"/>
                </a:cxn>
                <a:cxn ang="0">
                  <a:pos x="T6" y="T7"/>
                </a:cxn>
              </a:cxnLst>
              <a:rect l="0" t="0" r="r" b="b"/>
              <a:pathLst>
                <a:path w="101" h="150">
                  <a:moveTo>
                    <a:pt x="0" y="0"/>
                  </a:moveTo>
                  <a:lnTo>
                    <a:pt x="54" y="150"/>
                  </a:lnTo>
                  <a:lnTo>
                    <a:pt x="101" y="13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688">
              <a:extLst>
                <a:ext uri="{FF2B5EF4-FFF2-40B4-BE49-F238E27FC236}">
                  <a16:creationId xmlns:a16="http://schemas.microsoft.com/office/drawing/2014/main" id="{D511DFE3-3FFA-4DC3-9876-8DE63000AB34}"/>
                </a:ext>
              </a:extLst>
            </p:cNvPr>
            <p:cNvSpPr>
              <a:spLocks/>
            </p:cNvSpPr>
            <p:nvPr/>
          </p:nvSpPr>
          <p:spPr bwMode="auto">
            <a:xfrm flipH="1">
              <a:off x="1466603" y="3016469"/>
              <a:ext cx="201748" cy="55930"/>
            </a:xfrm>
            <a:custGeom>
              <a:avLst/>
              <a:gdLst>
                <a:gd name="T0" fmla="*/ 0 w 202"/>
                <a:gd name="T1" fmla="*/ 0 h 56"/>
                <a:gd name="T2" fmla="*/ 43 w 202"/>
                <a:gd name="T3" fmla="*/ 22 h 56"/>
                <a:gd name="T4" fmla="*/ 84 w 202"/>
                <a:gd name="T5" fmla="*/ 30 h 56"/>
                <a:gd name="T6" fmla="*/ 155 w 202"/>
                <a:gd name="T7" fmla="*/ 17 h 56"/>
                <a:gd name="T8" fmla="*/ 202 w 202"/>
                <a:gd name="T9" fmla="*/ 2 h 56"/>
                <a:gd name="T10" fmla="*/ 163 w 202"/>
                <a:gd name="T11" fmla="*/ 45 h 56"/>
                <a:gd name="T12" fmla="*/ 91 w 202"/>
                <a:gd name="T13" fmla="*/ 56 h 56"/>
                <a:gd name="T14" fmla="*/ 30 w 202"/>
                <a:gd name="T15" fmla="*/ 36 h 56"/>
                <a:gd name="T16" fmla="*/ 0 w 202"/>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2" h="56">
                  <a:moveTo>
                    <a:pt x="0" y="0"/>
                  </a:moveTo>
                  <a:lnTo>
                    <a:pt x="43" y="22"/>
                  </a:lnTo>
                  <a:lnTo>
                    <a:pt x="84" y="30"/>
                  </a:lnTo>
                  <a:lnTo>
                    <a:pt x="155" y="17"/>
                  </a:lnTo>
                  <a:lnTo>
                    <a:pt x="202" y="2"/>
                  </a:lnTo>
                  <a:lnTo>
                    <a:pt x="163" y="45"/>
                  </a:lnTo>
                  <a:lnTo>
                    <a:pt x="91" y="56"/>
                  </a:lnTo>
                  <a:lnTo>
                    <a:pt x="30" y="36"/>
                  </a:lnTo>
                  <a:lnTo>
                    <a:pt x="0" y="0"/>
                  </a:lnTo>
                  <a:close/>
                </a:path>
              </a:pathLst>
            </a:custGeom>
            <a:solidFill>
              <a:srgbClr val="5959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Freeform 689">
              <a:extLst>
                <a:ext uri="{FF2B5EF4-FFF2-40B4-BE49-F238E27FC236}">
                  <a16:creationId xmlns:a16="http://schemas.microsoft.com/office/drawing/2014/main" id="{E22D70CA-49F0-4610-9897-27901922DA79}"/>
                </a:ext>
              </a:extLst>
            </p:cNvPr>
            <p:cNvSpPr>
              <a:spLocks/>
            </p:cNvSpPr>
            <p:nvPr/>
          </p:nvSpPr>
          <p:spPr bwMode="auto">
            <a:xfrm flipH="1">
              <a:off x="1567476" y="2883636"/>
              <a:ext cx="100874" cy="153808"/>
            </a:xfrm>
            <a:custGeom>
              <a:avLst/>
              <a:gdLst>
                <a:gd name="T0" fmla="*/ 0 w 101"/>
                <a:gd name="T1" fmla="*/ 133 h 154"/>
                <a:gd name="T2" fmla="*/ 101 w 101"/>
                <a:gd name="T3" fmla="*/ 0 h 154"/>
                <a:gd name="T4" fmla="*/ 45 w 101"/>
                <a:gd name="T5" fmla="*/ 154 h 154"/>
                <a:gd name="T6" fmla="*/ 0 w 101"/>
                <a:gd name="T7" fmla="*/ 133 h 154"/>
              </a:gdLst>
              <a:ahLst/>
              <a:cxnLst>
                <a:cxn ang="0">
                  <a:pos x="T0" y="T1"/>
                </a:cxn>
                <a:cxn ang="0">
                  <a:pos x="T2" y="T3"/>
                </a:cxn>
                <a:cxn ang="0">
                  <a:pos x="T4" y="T5"/>
                </a:cxn>
                <a:cxn ang="0">
                  <a:pos x="T6" y="T7"/>
                </a:cxn>
              </a:cxnLst>
              <a:rect l="0" t="0" r="r" b="b"/>
              <a:pathLst>
                <a:path w="101" h="154">
                  <a:moveTo>
                    <a:pt x="0" y="133"/>
                  </a:moveTo>
                  <a:lnTo>
                    <a:pt x="101" y="0"/>
                  </a:lnTo>
                  <a:lnTo>
                    <a:pt x="45" y="154"/>
                  </a:lnTo>
                  <a:lnTo>
                    <a:pt x="0" y="133"/>
                  </a:lnTo>
                  <a:close/>
                </a:path>
              </a:pathLst>
            </a:custGeom>
            <a:solidFill>
              <a:srgbClr val="C0BF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690">
              <a:extLst>
                <a:ext uri="{FF2B5EF4-FFF2-40B4-BE49-F238E27FC236}">
                  <a16:creationId xmlns:a16="http://schemas.microsoft.com/office/drawing/2014/main" id="{48C491FC-38E1-4B85-A402-DDB010F5B6C6}"/>
                </a:ext>
              </a:extLst>
            </p:cNvPr>
            <p:cNvSpPr>
              <a:spLocks/>
            </p:cNvSpPr>
            <p:nvPr/>
          </p:nvSpPr>
          <p:spPr bwMode="auto">
            <a:xfrm flipH="1">
              <a:off x="1584455" y="3052425"/>
              <a:ext cx="104869" cy="94882"/>
            </a:xfrm>
            <a:custGeom>
              <a:avLst/>
              <a:gdLst>
                <a:gd name="T0" fmla="*/ 0 w 105"/>
                <a:gd name="T1" fmla="*/ 54 h 95"/>
                <a:gd name="T2" fmla="*/ 47 w 105"/>
                <a:gd name="T3" fmla="*/ 0 h 95"/>
                <a:gd name="T4" fmla="*/ 105 w 105"/>
                <a:gd name="T5" fmla="*/ 95 h 95"/>
                <a:gd name="T6" fmla="*/ 0 w 105"/>
                <a:gd name="T7" fmla="*/ 54 h 95"/>
              </a:gdLst>
              <a:ahLst/>
              <a:cxnLst>
                <a:cxn ang="0">
                  <a:pos x="T0" y="T1"/>
                </a:cxn>
                <a:cxn ang="0">
                  <a:pos x="T2" y="T3"/>
                </a:cxn>
                <a:cxn ang="0">
                  <a:pos x="T4" y="T5"/>
                </a:cxn>
                <a:cxn ang="0">
                  <a:pos x="T6" y="T7"/>
                </a:cxn>
              </a:cxnLst>
              <a:rect l="0" t="0" r="r" b="b"/>
              <a:pathLst>
                <a:path w="105" h="95">
                  <a:moveTo>
                    <a:pt x="0" y="54"/>
                  </a:moveTo>
                  <a:lnTo>
                    <a:pt x="47" y="0"/>
                  </a:lnTo>
                  <a:lnTo>
                    <a:pt x="105" y="95"/>
                  </a:lnTo>
                  <a:lnTo>
                    <a:pt x="0" y="54"/>
                  </a:lnTo>
                  <a:close/>
                </a:path>
              </a:pathLst>
            </a:custGeom>
            <a:solidFill>
              <a:srgbClr val="C0BF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Freeform 691">
              <a:extLst>
                <a:ext uri="{FF2B5EF4-FFF2-40B4-BE49-F238E27FC236}">
                  <a16:creationId xmlns:a16="http://schemas.microsoft.com/office/drawing/2014/main" id="{B9B32394-5EC4-4486-9208-C8F6450A31F7}"/>
                </a:ext>
              </a:extLst>
            </p:cNvPr>
            <p:cNvSpPr>
              <a:spLocks/>
            </p:cNvSpPr>
            <p:nvPr/>
          </p:nvSpPr>
          <p:spPr bwMode="auto">
            <a:xfrm flipH="1">
              <a:off x="3615914" y="3001489"/>
              <a:ext cx="165793" cy="160799"/>
            </a:xfrm>
            <a:custGeom>
              <a:avLst/>
              <a:gdLst>
                <a:gd name="T0" fmla="*/ 34 w 166"/>
                <a:gd name="T1" fmla="*/ 146 h 161"/>
                <a:gd name="T2" fmla="*/ 0 w 166"/>
                <a:gd name="T3" fmla="*/ 94 h 161"/>
                <a:gd name="T4" fmla="*/ 15 w 166"/>
                <a:gd name="T5" fmla="*/ 34 h 161"/>
                <a:gd name="T6" fmla="*/ 61 w 166"/>
                <a:gd name="T7" fmla="*/ 0 h 161"/>
                <a:gd name="T8" fmla="*/ 119 w 166"/>
                <a:gd name="T9" fmla="*/ 8 h 161"/>
                <a:gd name="T10" fmla="*/ 162 w 166"/>
                <a:gd name="T11" fmla="*/ 45 h 161"/>
                <a:gd name="T12" fmla="*/ 166 w 166"/>
                <a:gd name="T13" fmla="*/ 103 h 161"/>
                <a:gd name="T14" fmla="*/ 136 w 166"/>
                <a:gd name="T15" fmla="*/ 150 h 161"/>
                <a:gd name="T16" fmla="*/ 87 w 166"/>
                <a:gd name="T17" fmla="*/ 161 h 161"/>
                <a:gd name="T18" fmla="*/ 34 w 166"/>
                <a:gd name="T19" fmla="*/ 14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6" h="161">
                  <a:moveTo>
                    <a:pt x="34" y="146"/>
                  </a:moveTo>
                  <a:lnTo>
                    <a:pt x="0" y="94"/>
                  </a:lnTo>
                  <a:lnTo>
                    <a:pt x="15" y="34"/>
                  </a:lnTo>
                  <a:lnTo>
                    <a:pt x="61" y="0"/>
                  </a:lnTo>
                  <a:lnTo>
                    <a:pt x="119" y="8"/>
                  </a:lnTo>
                  <a:lnTo>
                    <a:pt x="162" y="45"/>
                  </a:lnTo>
                  <a:lnTo>
                    <a:pt x="166" y="103"/>
                  </a:lnTo>
                  <a:lnTo>
                    <a:pt x="136" y="150"/>
                  </a:lnTo>
                  <a:lnTo>
                    <a:pt x="87" y="161"/>
                  </a:lnTo>
                  <a:lnTo>
                    <a:pt x="34" y="146"/>
                  </a:lnTo>
                  <a:close/>
                </a:path>
              </a:pathLst>
            </a:custGeom>
            <a:solidFill>
              <a:srgbClr val="8F86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692">
              <a:extLst>
                <a:ext uri="{FF2B5EF4-FFF2-40B4-BE49-F238E27FC236}">
                  <a16:creationId xmlns:a16="http://schemas.microsoft.com/office/drawing/2014/main" id="{3EA7FE50-1D95-4567-A524-FC91DA0F09E6}"/>
                </a:ext>
              </a:extLst>
            </p:cNvPr>
            <p:cNvSpPr>
              <a:spLocks/>
            </p:cNvSpPr>
            <p:nvPr/>
          </p:nvSpPr>
          <p:spPr bwMode="auto">
            <a:xfrm flipH="1">
              <a:off x="3615914" y="3001489"/>
              <a:ext cx="165793" cy="160799"/>
            </a:xfrm>
            <a:custGeom>
              <a:avLst/>
              <a:gdLst>
                <a:gd name="T0" fmla="*/ 34 w 166"/>
                <a:gd name="T1" fmla="*/ 146 h 161"/>
                <a:gd name="T2" fmla="*/ 0 w 166"/>
                <a:gd name="T3" fmla="*/ 94 h 161"/>
                <a:gd name="T4" fmla="*/ 15 w 166"/>
                <a:gd name="T5" fmla="*/ 34 h 161"/>
                <a:gd name="T6" fmla="*/ 61 w 166"/>
                <a:gd name="T7" fmla="*/ 0 h 161"/>
                <a:gd name="T8" fmla="*/ 119 w 166"/>
                <a:gd name="T9" fmla="*/ 8 h 161"/>
                <a:gd name="T10" fmla="*/ 162 w 166"/>
                <a:gd name="T11" fmla="*/ 45 h 161"/>
                <a:gd name="T12" fmla="*/ 166 w 166"/>
                <a:gd name="T13" fmla="*/ 103 h 161"/>
                <a:gd name="T14" fmla="*/ 136 w 166"/>
                <a:gd name="T15" fmla="*/ 150 h 161"/>
                <a:gd name="T16" fmla="*/ 87 w 166"/>
                <a:gd name="T17" fmla="*/ 161 h 161"/>
                <a:gd name="T18" fmla="*/ 34 w 166"/>
                <a:gd name="T19" fmla="*/ 14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6" h="161">
                  <a:moveTo>
                    <a:pt x="34" y="146"/>
                  </a:moveTo>
                  <a:lnTo>
                    <a:pt x="0" y="94"/>
                  </a:lnTo>
                  <a:lnTo>
                    <a:pt x="15" y="34"/>
                  </a:lnTo>
                  <a:lnTo>
                    <a:pt x="61" y="0"/>
                  </a:lnTo>
                  <a:lnTo>
                    <a:pt x="119" y="8"/>
                  </a:lnTo>
                  <a:lnTo>
                    <a:pt x="162" y="45"/>
                  </a:lnTo>
                  <a:lnTo>
                    <a:pt x="166" y="103"/>
                  </a:lnTo>
                  <a:lnTo>
                    <a:pt x="136" y="150"/>
                  </a:lnTo>
                  <a:lnTo>
                    <a:pt x="87" y="161"/>
                  </a:lnTo>
                  <a:lnTo>
                    <a:pt x="34" y="14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Freeform 693">
              <a:extLst>
                <a:ext uri="{FF2B5EF4-FFF2-40B4-BE49-F238E27FC236}">
                  <a16:creationId xmlns:a16="http://schemas.microsoft.com/office/drawing/2014/main" id="{99C46DB5-020D-48D7-B14A-A740972E38D5}"/>
                </a:ext>
              </a:extLst>
            </p:cNvPr>
            <p:cNvSpPr>
              <a:spLocks/>
            </p:cNvSpPr>
            <p:nvPr/>
          </p:nvSpPr>
          <p:spPr bwMode="auto">
            <a:xfrm flipH="1">
              <a:off x="3694815" y="3001489"/>
              <a:ext cx="71910" cy="57928"/>
            </a:xfrm>
            <a:custGeom>
              <a:avLst/>
              <a:gdLst>
                <a:gd name="T0" fmla="*/ 0 w 72"/>
                <a:gd name="T1" fmla="*/ 34 h 58"/>
                <a:gd name="T2" fmla="*/ 46 w 72"/>
                <a:gd name="T3" fmla="*/ 0 h 58"/>
                <a:gd name="T4" fmla="*/ 72 w 72"/>
                <a:gd name="T5" fmla="*/ 58 h 58"/>
                <a:gd name="T6" fmla="*/ 0 w 72"/>
                <a:gd name="T7" fmla="*/ 34 h 58"/>
              </a:gdLst>
              <a:ahLst/>
              <a:cxnLst>
                <a:cxn ang="0">
                  <a:pos x="T0" y="T1"/>
                </a:cxn>
                <a:cxn ang="0">
                  <a:pos x="T2" y="T3"/>
                </a:cxn>
                <a:cxn ang="0">
                  <a:pos x="T4" y="T5"/>
                </a:cxn>
                <a:cxn ang="0">
                  <a:pos x="T6" y="T7"/>
                </a:cxn>
              </a:cxnLst>
              <a:rect l="0" t="0" r="r" b="b"/>
              <a:pathLst>
                <a:path w="72" h="58">
                  <a:moveTo>
                    <a:pt x="0" y="34"/>
                  </a:moveTo>
                  <a:lnTo>
                    <a:pt x="46" y="0"/>
                  </a:lnTo>
                  <a:lnTo>
                    <a:pt x="72" y="58"/>
                  </a:lnTo>
                  <a:lnTo>
                    <a:pt x="0" y="34"/>
                  </a:lnTo>
                  <a:close/>
                </a:path>
              </a:pathLst>
            </a:custGeom>
            <a:solidFill>
              <a:srgbClr val="C6B5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694">
              <a:extLst>
                <a:ext uri="{FF2B5EF4-FFF2-40B4-BE49-F238E27FC236}">
                  <a16:creationId xmlns:a16="http://schemas.microsoft.com/office/drawing/2014/main" id="{A29FDA05-1971-42B9-AB27-E05E5C1C4824}"/>
                </a:ext>
              </a:extLst>
            </p:cNvPr>
            <p:cNvSpPr>
              <a:spLocks/>
            </p:cNvSpPr>
            <p:nvPr/>
          </p:nvSpPr>
          <p:spPr bwMode="auto">
            <a:xfrm flipH="1">
              <a:off x="3694815" y="3035446"/>
              <a:ext cx="86892" cy="59925"/>
            </a:xfrm>
            <a:custGeom>
              <a:avLst/>
              <a:gdLst>
                <a:gd name="T0" fmla="*/ 15 w 87"/>
                <a:gd name="T1" fmla="*/ 0 h 60"/>
                <a:gd name="T2" fmla="*/ 0 w 87"/>
                <a:gd name="T3" fmla="*/ 60 h 60"/>
                <a:gd name="T4" fmla="*/ 87 w 87"/>
                <a:gd name="T5" fmla="*/ 24 h 60"/>
                <a:gd name="T6" fmla="*/ 15 w 87"/>
                <a:gd name="T7" fmla="*/ 0 h 60"/>
              </a:gdLst>
              <a:ahLst/>
              <a:cxnLst>
                <a:cxn ang="0">
                  <a:pos x="T0" y="T1"/>
                </a:cxn>
                <a:cxn ang="0">
                  <a:pos x="T2" y="T3"/>
                </a:cxn>
                <a:cxn ang="0">
                  <a:pos x="T4" y="T5"/>
                </a:cxn>
                <a:cxn ang="0">
                  <a:pos x="T6" y="T7"/>
                </a:cxn>
              </a:cxnLst>
              <a:rect l="0" t="0" r="r" b="b"/>
              <a:pathLst>
                <a:path w="87" h="60">
                  <a:moveTo>
                    <a:pt x="15" y="0"/>
                  </a:moveTo>
                  <a:lnTo>
                    <a:pt x="0" y="60"/>
                  </a:lnTo>
                  <a:lnTo>
                    <a:pt x="87" y="24"/>
                  </a:lnTo>
                  <a:lnTo>
                    <a:pt x="15" y="0"/>
                  </a:lnTo>
                  <a:close/>
                </a:path>
              </a:pathLst>
            </a:custGeom>
            <a:solidFill>
              <a:srgbClr val="B3A4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Freeform 695">
              <a:extLst>
                <a:ext uri="{FF2B5EF4-FFF2-40B4-BE49-F238E27FC236}">
                  <a16:creationId xmlns:a16="http://schemas.microsoft.com/office/drawing/2014/main" id="{1CBC6D60-FCF3-47CC-94EF-918D1BCB3F29}"/>
                </a:ext>
              </a:extLst>
            </p:cNvPr>
            <p:cNvSpPr>
              <a:spLocks/>
            </p:cNvSpPr>
            <p:nvPr/>
          </p:nvSpPr>
          <p:spPr bwMode="auto">
            <a:xfrm flipH="1">
              <a:off x="3662855" y="3001489"/>
              <a:ext cx="57928" cy="57928"/>
            </a:xfrm>
            <a:custGeom>
              <a:avLst/>
              <a:gdLst>
                <a:gd name="T0" fmla="*/ 26 w 58"/>
                <a:gd name="T1" fmla="*/ 58 h 58"/>
                <a:gd name="T2" fmla="*/ 0 w 58"/>
                <a:gd name="T3" fmla="*/ 0 h 58"/>
                <a:gd name="T4" fmla="*/ 58 w 58"/>
                <a:gd name="T5" fmla="*/ 8 h 58"/>
                <a:gd name="T6" fmla="*/ 26 w 58"/>
                <a:gd name="T7" fmla="*/ 58 h 58"/>
              </a:gdLst>
              <a:ahLst/>
              <a:cxnLst>
                <a:cxn ang="0">
                  <a:pos x="T0" y="T1"/>
                </a:cxn>
                <a:cxn ang="0">
                  <a:pos x="T2" y="T3"/>
                </a:cxn>
                <a:cxn ang="0">
                  <a:pos x="T4" y="T5"/>
                </a:cxn>
                <a:cxn ang="0">
                  <a:pos x="T6" y="T7"/>
                </a:cxn>
              </a:cxnLst>
              <a:rect l="0" t="0" r="r" b="b"/>
              <a:pathLst>
                <a:path w="58" h="58">
                  <a:moveTo>
                    <a:pt x="26" y="58"/>
                  </a:moveTo>
                  <a:lnTo>
                    <a:pt x="0" y="0"/>
                  </a:lnTo>
                  <a:lnTo>
                    <a:pt x="58" y="8"/>
                  </a:lnTo>
                  <a:lnTo>
                    <a:pt x="26" y="58"/>
                  </a:lnTo>
                  <a:close/>
                </a:path>
              </a:pathLst>
            </a:custGeom>
            <a:solidFill>
              <a:srgbClr val="B3A4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Freeform 696">
              <a:extLst>
                <a:ext uri="{FF2B5EF4-FFF2-40B4-BE49-F238E27FC236}">
                  <a16:creationId xmlns:a16="http://schemas.microsoft.com/office/drawing/2014/main" id="{9B4C6022-DA83-4A6A-8A75-02284554846B}"/>
                </a:ext>
              </a:extLst>
            </p:cNvPr>
            <p:cNvSpPr>
              <a:spLocks/>
            </p:cNvSpPr>
            <p:nvPr/>
          </p:nvSpPr>
          <p:spPr bwMode="auto">
            <a:xfrm flipH="1">
              <a:off x="3619909" y="3046432"/>
              <a:ext cx="74907" cy="61923"/>
            </a:xfrm>
            <a:custGeom>
              <a:avLst/>
              <a:gdLst>
                <a:gd name="T0" fmla="*/ 0 w 75"/>
                <a:gd name="T1" fmla="*/ 13 h 62"/>
                <a:gd name="T2" fmla="*/ 75 w 75"/>
                <a:gd name="T3" fmla="*/ 0 h 62"/>
                <a:gd name="T4" fmla="*/ 37 w 75"/>
                <a:gd name="T5" fmla="*/ 62 h 62"/>
                <a:gd name="T6" fmla="*/ 0 w 75"/>
                <a:gd name="T7" fmla="*/ 13 h 62"/>
              </a:gdLst>
              <a:ahLst/>
              <a:cxnLst>
                <a:cxn ang="0">
                  <a:pos x="T0" y="T1"/>
                </a:cxn>
                <a:cxn ang="0">
                  <a:pos x="T2" y="T3"/>
                </a:cxn>
                <a:cxn ang="0">
                  <a:pos x="T4" y="T5"/>
                </a:cxn>
                <a:cxn ang="0">
                  <a:pos x="T6" y="T7"/>
                </a:cxn>
              </a:cxnLst>
              <a:rect l="0" t="0" r="r" b="b"/>
              <a:pathLst>
                <a:path w="75" h="62">
                  <a:moveTo>
                    <a:pt x="0" y="13"/>
                  </a:moveTo>
                  <a:lnTo>
                    <a:pt x="75" y="0"/>
                  </a:lnTo>
                  <a:lnTo>
                    <a:pt x="37" y="62"/>
                  </a:lnTo>
                  <a:lnTo>
                    <a:pt x="0" y="13"/>
                  </a:lnTo>
                  <a:close/>
                </a:path>
              </a:pathLst>
            </a:custGeom>
            <a:solidFill>
              <a:srgbClr val="7D75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Freeform 697">
              <a:extLst>
                <a:ext uri="{FF2B5EF4-FFF2-40B4-BE49-F238E27FC236}">
                  <a16:creationId xmlns:a16="http://schemas.microsoft.com/office/drawing/2014/main" id="{1B14F6A4-9909-405C-B155-4BA6485AA202}"/>
                </a:ext>
              </a:extLst>
            </p:cNvPr>
            <p:cNvSpPr>
              <a:spLocks/>
            </p:cNvSpPr>
            <p:nvPr/>
          </p:nvSpPr>
          <p:spPr bwMode="auto">
            <a:xfrm flipH="1">
              <a:off x="3619909" y="3046432"/>
              <a:ext cx="74907" cy="61923"/>
            </a:xfrm>
            <a:custGeom>
              <a:avLst/>
              <a:gdLst>
                <a:gd name="T0" fmla="*/ 0 w 75"/>
                <a:gd name="T1" fmla="*/ 13 h 62"/>
                <a:gd name="T2" fmla="*/ 75 w 75"/>
                <a:gd name="T3" fmla="*/ 0 h 62"/>
                <a:gd name="T4" fmla="*/ 37 w 75"/>
                <a:gd name="T5" fmla="*/ 62 h 62"/>
                <a:gd name="T6" fmla="*/ 0 w 75"/>
                <a:gd name="T7" fmla="*/ 13 h 62"/>
              </a:gdLst>
              <a:ahLst/>
              <a:cxnLst>
                <a:cxn ang="0">
                  <a:pos x="T0" y="T1"/>
                </a:cxn>
                <a:cxn ang="0">
                  <a:pos x="T2" y="T3"/>
                </a:cxn>
                <a:cxn ang="0">
                  <a:pos x="T4" y="T5"/>
                </a:cxn>
                <a:cxn ang="0">
                  <a:pos x="T6" y="T7"/>
                </a:cxn>
              </a:cxnLst>
              <a:rect l="0" t="0" r="r" b="b"/>
              <a:pathLst>
                <a:path w="75" h="62">
                  <a:moveTo>
                    <a:pt x="0" y="13"/>
                  </a:moveTo>
                  <a:lnTo>
                    <a:pt x="75" y="0"/>
                  </a:lnTo>
                  <a:lnTo>
                    <a:pt x="37" y="62"/>
                  </a:lnTo>
                  <a:lnTo>
                    <a:pt x="0" y="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Freeform 698">
              <a:extLst>
                <a:ext uri="{FF2B5EF4-FFF2-40B4-BE49-F238E27FC236}">
                  <a16:creationId xmlns:a16="http://schemas.microsoft.com/office/drawing/2014/main" id="{B62E97BC-0FDD-4754-9BB3-E84E5B404B29}"/>
                </a:ext>
              </a:extLst>
            </p:cNvPr>
            <p:cNvSpPr>
              <a:spLocks/>
            </p:cNvSpPr>
            <p:nvPr/>
          </p:nvSpPr>
          <p:spPr bwMode="auto">
            <a:xfrm flipH="1">
              <a:off x="3615914" y="3046432"/>
              <a:ext cx="41948" cy="61923"/>
            </a:xfrm>
            <a:custGeom>
              <a:avLst/>
              <a:gdLst>
                <a:gd name="T0" fmla="*/ 38 w 42"/>
                <a:gd name="T1" fmla="*/ 0 h 62"/>
                <a:gd name="T2" fmla="*/ 0 w 42"/>
                <a:gd name="T3" fmla="*/ 62 h 62"/>
                <a:gd name="T4" fmla="*/ 42 w 42"/>
                <a:gd name="T5" fmla="*/ 58 h 62"/>
                <a:gd name="T6" fmla="*/ 38 w 42"/>
                <a:gd name="T7" fmla="*/ 0 h 62"/>
              </a:gdLst>
              <a:ahLst/>
              <a:cxnLst>
                <a:cxn ang="0">
                  <a:pos x="T0" y="T1"/>
                </a:cxn>
                <a:cxn ang="0">
                  <a:pos x="T2" y="T3"/>
                </a:cxn>
                <a:cxn ang="0">
                  <a:pos x="T4" y="T5"/>
                </a:cxn>
                <a:cxn ang="0">
                  <a:pos x="T6" y="T7"/>
                </a:cxn>
              </a:cxnLst>
              <a:rect l="0" t="0" r="r" b="b"/>
              <a:pathLst>
                <a:path w="42" h="62">
                  <a:moveTo>
                    <a:pt x="38" y="0"/>
                  </a:moveTo>
                  <a:lnTo>
                    <a:pt x="0" y="62"/>
                  </a:lnTo>
                  <a:lnTo>
                    <a:pt x="42" y="58"/>
                  </a:lnTo>
                  <a:lnTo>
                    <a:pt x="38" y="0"/>
                  </a:lnTo>
                  <a:close/>
                </a:path>
              </a:pathLst>
            </a:custGeom>
            <a:solidFill>
              <a:srgbClr val="5C4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Freeform 699">
              <a:extLst>
                <a:ext uri="{FF2B5EF4-FFF2-40B4-BE49-F238E27FC236}">
                  <a16:creationId xmlns:a16="http://schemas.microsoft.com/office/drawing/2014/main" id="{E8DE3184-4C37-4557-BAAE-55E4606F58D3}"/>
                </a:ext>
              </a:extLst>
            </p:cNvPr>
            <p:cNvSpPr>
              <a:spLocks/>
            </p:cNvSpPr>
            <p:nvPr/>
          </p:nvSpPr>
          <p:spPr bwMode="auto">
            <a:xfrm flipH="1">
              <a:off x="3615914" y="3046432"/>
              <a:ext cx="41948" cy="61923"/>
            </a:xfrm>
            <a:custGeom>
              <a:avLst/>
              <a:gdLst>
                <a:gd name="T0" fmla="*/ 38 w 42"/>
                <a:gd name="T1" fmla="*/ 0 h 62"/>
                <a:gd name="T2" fmla="*/ 0 w 42"/>
                <a:gd name="T3" fmla="*/ 62 h 62"/>
                <a:gd name="T4" fmla="*/ 42 w 42"/>
                <a:gd name="T5" fmla="*/ 58 h 62"/>
                <a:gd name="T6" fmla="*/ 38 w 42"/>
                <a:gd name="T7" fmla="*/ 0 h 62"/>
              </a:gdLst>
              <a:ahLst/>
              <a:cxnLst>
                <a:cxn ang="0">
                  <a:pos x="T0" y="T1"/>
                </a:cxn>
                <a:cxn ang="0">
                  <a:pos x="T2" y="T3"/>
                </a:cxn>
                <a:cxn ang="0">
                  <a:pos x="T4" y="T5"/>
                </a:cxn>
                <a:cxn ang="0">
                  <a:pos x="T6" y="T7"/>
                </a:cxn>
              </a:cxnLst>
              <a:rect l="0" t="0" r="r" b="b"/>
              <a:pathLst>
                <a:path w="42" h="62">
                  <a:moveTo>
                    <a:pt x="38" y="0"/>
                  </a:moveTo>
                  <a:lnTo>
                    <a:pt x="0" y="62"/>
                  </a:lnTo>
                  <a:lnTo>
                    <a:pt x="42" y="58"/>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Freeform 700">
              <a:extLst>
                <a:ext uri="{FF2B5EF4-FFF2-40B4-BE49-F238E27FC236}">
                  <a16:creationId xmlns:a16="http://schemas.microsoft.com/office/drawing/2014/main" id="{E31966F0-89E6-42C4-84BF-2DECD961E6FB}"/>
                </a:ext>
              </a:extLst>
            </p:cNvPr>
            <p:cNvSpPr>
              <a:spLocks/>
            </p:cNvSpPr>
            <p:nvPr/>
          </p:nvSpPr>
          <p:spPr bwMode="auto">
            <a:xfrm flipH="1">
              <a:off x="3615914" y="3104360"/>
              <a:ext cx="41948" cy="46942"/>
            </a:xfrm>
            <a:custGeom>
              <a:avLst/>
              <a:gdLst>
                <a:gd name="T0" fmla="*/ 42 w 42"/>
                <a:gd name="T1" fmla="*/ 0 h 47"/>
                <a:gd name="T2" fmla="*/ 0 w 42"/>
                <a:gd name="T3" fmla="*/ 4 h 47"/>
                <a:gd name="T4" fmla="*/ 12 w 42"/>
                <a:gd name="T5" fmla="*/ 47 h 47"/>
                <a:gd name="T6" fmla="*/ 42 w 42"/>
                <a:gd name="T7" fmla="*/ 0 h 47"/>
              </a:gdLst>
              <a:ahLst/>
              <a:cxnLst>
                <a:cxn ang="0">
                  <a:pos x="T0" y="T1"/>
                </a:cxn>
                <a:cxn ang="0">
                  <a:pos x="T2" y="T3"/>
                </a:cxn>
                <a:cxn ang="0">
                  <a:pos x="T4" y="T5"/>
                </a:cxn>
                <a:cxn ang="0">
                  <a:pos x="T6" y="T7"/>
                </a:cxn>
              </a:cxnLst>
              <a:rect l="0" t="0" r="r" b="b"/>
              <a:pathLst>
                <a:path w="42" h="47">
                  <a:moveTo>
                    <a:pt x="42" y="0"/>
                  </a:moveTo>
                  <a:lnTo>
                    <a:pt x="0" y="4"/>
                  </a:lnTo>
                  <a:lnTo>
                    <a:pt x="12" y="47"/>
                  </a:lnTo>
                  <a:lnTo>
                    <a:pt x="42" y="0"/>
                  </a:lnTo>
                  <a:close/>
                </a:path>
              </a:pathLst>
            </a:custGeom>
            <a:solidFill>
              <a:srgbClr val="6D63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Freeform 701">
              <a:extLst>
                <a:ext uri="{FF2B5EF4-FFF2-40B4-BE49-F238E27FC236}">
                  <a16:creationId xmlns:a16="http://schemas.microsoft.com/office/drawing/2014/main" id="{54611E6D-7BD4-4516-8D8A-62026669351C}"/>
                </a:ext>
              </a:extLst>
            </p:cNvPr>
            <p:cNvSpPr>
              <a:spLocks/>
            </p:cNvSpPr>
            <p:nvPr/>
          </p:nvSpPr>
          <p:spPr bwMode="auto">
            <a:xfrm flipH="1">
              <a:off x="3615914" y="3104360"/>
              <a:ext cx="41948" cy="46942"/>
            </a:xfrm>
            <a:custGeom>
              <a:avLst/>
              <a:gdLst>
                <a:gd name="T0" fmla="*/ 42 w 42"/>
                <a:gd name="T1" fmla="*/ 0 h 47"/>
                <a:gd name="T2" fmla="*/ 0 w 42"/>
                <a:gd name="T3" fmla="*/ 4 h 47"/>
                <a:gd name="T4" fmla="*/ 12 w 42"/>
                <a:gd name="T5" fmla="*/ 47 h 47"/>
                <a:gd name="T6" fmla="*/ 42 w 42"/>
                <a:gd name="T7" fmla="*/ 0 h 47"/>
              </a:gdLst>
              <a:ahLst/>
              <a:cxnLst>
                <a:cxn ang="0">
                  <a:pos x="T0" y="T1"/>
                </a:cxn>
                <a:cxn ang="0">
                  <a:pos x="T2" y="T3"/>
                </a:cxn>
                <a:cxn ang="0">
                  <a:pos x="T4" y="T5"/>
                </a:cxn>
                <a:cxn ang="0">
                  <a:pos x="T6" y="T7"/>
                </a:cxn>
              </a:cxnLst>
              <a:rect l="0" t="0" r="r" b="b"/>
              <a:pathLst>
                <a:path w="42" h="47">
                  <a:moveTo>
                    <a:pt x="42" y="0"/>
                  </a:moveTo>
                  <a:lnTo>
                    <a:pt x="0" y="4"/>
                  </a:lnTo>
                  <a:lnTo>
                    <a:pt x="12" y="47"/>
                  </a:lnTo>
                  <a:lnTo>
                    <a:pt x="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Freeform 702">
              <a:extLst>
                <a:ext uri="{FF2B5EF4-FFF2-40B4-BE49-F238E27FC236}">
                  <a16:creationId xmlns:a16="http://schemas.microsoft.com/office/drawing/2014/main" id="{D6008F46-6317-4FD5-8E4B-09E9B74A6F6D}"/>
                </a:ext>
              </a:extLst>
            </p:cNvPr>
            <p:cNvSpPr>
              <a:spLocks/>
            </p:cNvSpPr>
            <p:nvPr/>
          </p:nvSpPr>
          <p:spPr bwMode="auto">
            <a:xfrm flipH="1">
              <a:off x="3657862" y="3059416"/>
              <a:ext cx="123845" cy="48939"/>
            </a:xfrm>
            <a:custGeom>
              <a:avLst/>
              <a:gdLst>
                <a:gd name="T0" fmla="*/ 0 w 124"/>
                <a:gd name="T1" fmla="*/ 36 h 49"/>
                <a:gd name="T2" fmla="*/ 87 w 124"/>
                <a:gd name="T3" fmla="*/ 0 h 49"/>
                <a:gd name="T4" fmla="*/ 124 w 124"/>
                <a:gd name="T5" fmla="*/ 49 h 49"/>
                <a:gd name="T6" fmla="*/ 0 w 124"/>
                <a:gd name="T7" fmla="*/ 36 h 49"/>
              </a:gdLst>
              <a:ahLst/>
              <a:cxnLst>
                <a:cxn ang="0">
                  <a:pos x="T0" y="T1"/>
                </a:cxn>
                <a:cxn ang="0">
                  <a:pos x="T2" y="T3"/>
                </a:cxn>
                <a:cxn ang="0">
                  <a:pos x="T4" y="T5"/>
                </a:cxn>
                <a:cxn ang="0">
                  <a:pos x="T6" y="T7"/>
                </a:cxn>
              </a:cxnLst>
              <a:rect l="0" t="0" r="r" b="b"/>
              <a:pathLst>
                <a:path w="124" h="49">
                  <a:moveTo>
                    <a:pt x="0" y="36"/>
                  </a:moveTo>
                  <a:lnTo>
                    <a:pt x="87" y="0"/>
                  </a:lnTo>
                  <a:lnTo>
                    <a:pt x="124" y="49"/>
                  </a:lnTo>
                  <a:lnTo>
                    <a:pt x="0" y="36"/>
                  </a:lnTo>
                  <a:close/>
                </a:path>
              </a:pathLst>
            </a:custGeom>
            <a:solidFill>
              <a:srgbClr val="9D9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Freeform 703">
              <a:extLst>
                <a:ext uri="{FF2B5EF4-FFF2-40B4-BE49-F238E27FC236}">
                  <a16:creationId xmlns:a16="http://schemas.microsoft.com/office/drawing/2014/main" id="{9F6A84BC-F669-4E49-AE96-17D5C9A7ABC0}"/>
                </a:ext>
              </a:extLst>
            </p:cNvPr>
            <p:cNvSpPr>
              <a:spLocks/>
            </p:cNvSpPr>
            <p:nvPr/>
          </p:nvSpPr>
          <p:spPr bwMode="auto">
            <a:xfrm flipH="1">
              <a:off x="3657862" y="3095371"/>
              <a:ext cx="123845" cy="51935"/>
            </a:xfrm>
            <a:custGeom>
              <a:avLst/>
              <a:gdLst>
                <a:gd name="T0" fmla="*/ 0 w 124"/>
                <a:gd name="T1" fmla="*/ 0 h 52"/>
                <a:gd name="T2" fmla="*/ 34 w 124"/>
                <a:gd name="T3" fmla="*/ 52 h 52"/>
                <a:gd name="T4" fmla="*/ 124 w 124"/>
                <a:gd name="T5" fmla="*/ 13 h 52"/>
                <a:gd name="T6" fmla="*/ 0 w 124"/>
                <a:gd name="T7" fmla="*/ 0 h 52"/>
              </a:gdLst>
              <a:ahLst/>
              <a:cxnLst>
                <a:cxn ang="0">
                  <a:pos x="T0" y="T1"/>
                </a:cxn>
                <a:cxn ang="0">
                  <a:pos x="T2" y="T3"/>
                </a:cxn>
                <a:cxn ang="0">
                  <a:pos x="T4" y="T5"/>
                </a:cxn>
                <a:cxn ang="0">
                  <a:pos x="T6" y="T7"/>
                </a:cxn>
              </a:cxnLst>
              <a:rect l="0" t="0" r="r" b="b"/>
              <a:pathLst>
                <a:path w="124" h="52">
                  <a:moveTo>
                    <a:pt x="0" y="0"/>
                  </a:moveTo>
                  <a:lnTo>
                    <a:pt x="34" y="52"/>
                  </a:lnTo>
                  <a:lnTo>
                    <a:pt x="124" y="13"/>
                  </a:lnTo>
                  <a:lnTo>
                    <a:pt x="0" y="0"/>
                  </a:lnTo>
                  <a:close/>
                </a:path>
              </a:pathLst>
            </a:custGeom>
            <a:solidFill>
              <a:srgbClr val="7D75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Freeform 704">
              <a:extLst>
                <a:ext uri="{FF2B5EF4-FFF2-40B4-BE49-F238E27FC236}">
                  <a16:creationId xmlns:a16="http://schemas.microsoft.com/office/drawing/2014/main" id="{FF4B2A0C-7855-4D1D-8D9C-98450BD0CAB2}"/>
                </a:ext>
              </a:extLst>
            </p:cNvPr>
            <p:cNvSpPr>
              <a:spLocks/>
            </p:cNvSpPr>
            <p:nvPr/>
          </p:nvSpPr>
          <p:spPr bwMode="auto">
            <a:xfrm flipH="1">
              <a:off x="3645876" y="3108355"/>
              <a:ext cx="48939" cy="53933"/>
            </a:xfrm>
            <a:custGeom>
              <a:avLst/>
              <a:gdLst>
                <a:gd name="T0" fmla="*/ 0 w 49"/>
                <a:gd name="T1" fmla="*/ 54 h 54"/>
                <a:gd name="T2" fmla="*/ 37 w 49"/>
                <a:gd name="T3" fmla="*/ 0 h 54"/>
                <a:gd name="T4" fmla="*/ 49 w 49"/>
                <a:gd name="T5" fmla="*/ 43 h 54"/>
                <a:gd name="T6" fmla="*/ 0 w 49"/>
                <a:gd name="T7" fmla="*/ 54 h 54"/>
              </a:gdLst>
              <a:ahLst/>
              <a:cxnLst>
                <a:cxn ang="0">
                  <a:pos x="T0" y="T1"/>
                </a:cxn>
                <a:cxn ang="0">
                  <a:pos x="T2" y="T3"/>
                </a:cxn>
                <a:cxn ang="0">
                  <a:pos x="T4" y="T5"/>
                </a:cxn>
                <a:cxn ang="0">
                  <a:pos x="T6" y="T7"/>
                </a:cxn>
              </a:cxnLst>
              <a:rect l="0" t="0" r="r" b="b"/>
              <a:pathLst>
                <a:path w="49" h="54">
                  <a:moveTo>
                    <a:pt x="0" y="54"/>
                  </a:moveTo>
                  <a:lnTo>
                    <a:pt x="37" y="0"/>
                  </a:lnTo>
                  <a:lnTo>
                    <a:pt x="49" y="43"/>
                  </a:lnTo>
                  <a:lnTo>
                    <a:pt x="0" y="54"/>
                  </a:lnTo>
                  <a:close/>
                </a:path>
              </a:pathLst>
            </a:custGeom>
            <a:solidFill>
              <a:srgbClr val="5C4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Freeform 705">
              <a:extLst>
                <a:ext uri="{FF2B5EF4-FFF2-40B4-BE49-F238E27FC236}">
                  <a16:creationId xmlns:a16="http://schemas.microsoft.com/office/drawing/2014/main" id="{F3E0C8FC-BF84-4C0A-8B3C-C3816F3C8327}"/>
                </a:ext>
              </a:extLst>
            </p:cNvPr>
            <p:cNvSpPr>
              <a:spLocks/>
            </p:cNvSpPr>
            <p:nvPr/>
          </p:nvSpPr>
          <p:spPr bwMode="auto">
            <a:xfrm flipH="1">
              <a:off x="3657862" y="3108355"/>
              <a:ext cx="89888" cy="53933"/>
            </a:xfrm>
            <a:custGeom>
              <a:avLst/>
              <a:gdLst>
                <a:gd name="T0" fmla="*/ 0 w 90"/>
                <a:gd name="T1" fmla="*/ 39 h 54"/>
                <a:gd name="T2" fmla="*/ 53 w 90"/>
                <a:gd name="T3" fmla="*/ 54 h 54"/>
                <a:gd name="T4" fmla="*/ 90 w 90"/>
                <a:gd name="T5" fmla="*/ 0 h 54"/>
                <a:gd name="T6" fmla="*/ 4 w 90"/>
                <a:gd name="T7" fmla="*/ 37 h 54"/>
                <a:gd name="T8" fmla="*/ 0 w 90"/>
                <a:gd name="T9" fmla="*/ 39 h 54"/>
              </a:gdLst>
              <a:ahLst/>
              <a:cxnLst>
                <a:cxn ang="0">
                  <a:pos x="T0" y="T1"/>
                </a:cxn>
                <a:cxn ang="0">
                  <a:pos x="T2" y="T3"/>
                </a:cxn>
                <a:cxn ang="0">
                  <a:pos x="T4" y="T5"/>
                </a:cxn>
                <a:cxn ang="0">
                  <a:pos x="T6" y="T7"/>
                </a:cxn>
                <a:cxn ang="0">
                  <a:pos x="T8" y="T9"/>
                </a:cxn>
              </a:cxnLst>
              <a:rect l="0" t="0" r="r" b="b"/>
              <a:pathLst>
                <a:path w="90" h="54">
                  <a:moveTo>
                    <a:pt x="0" y="39"/>
                  </a:moveTo>
                  <a:lnTo>
                    <a:pt x="53" y="54"/>
                  </a:lnTo>
                  <a:lnTo>
                    <a:pt x="90" y="0"/>
                  </a:lnTo>
                  <a:lnTo>
                    <a:pt x="4" y="37"/>
                  </a:lnTo>
                  <a:lnTo>
                    <a:pt x="0" y="39"/>
                  </a:lnTo>
                  <a:close/>
                </a:path>
              </a:pathLst>
            </a:custGeom>
            <a:solidFill>
              <a:srgbClr val="5C4F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Freeform 706">
              <a:extLst>
                <a:ext uri="{FF2B5EF4-FFF2-40B4-BE49-F238E27FC236}">
                  <a16:creationId xmlns:a16="http://schemas.microsoft.com/office/drawing/2014/main" id="{9B66B881-0635-4ACA-811E-E27295568A51}"/>
                </a:ext>
              </a:extLst>
            </p:cNvPr>
            <p:cNvSpPr>
              <a:spLocks/>
            </p:cNvSpPr>
            <p:nvPr/>
          </p:nvSpPr>
          <p:spPr bwMode="auto">
            <a:xfrm flipH="1">
              <a:off x="3657862" y="3108355"/>
              <a:ext cx="89888" cy="53933"/>
            </a:xfrm>
            <a:custGeom>
              <a:avLst/>
              <a:gdLst>
                <a:gd name="T0" fmla="*/ 0 w 90"/>
                <a:gd name="T1" fmla="*/ 39 h 54"/>
                <a:gd name="T2" fmla="*/ 53 w 90"/>
                <a:gd name="T3" fmla="*/ 54 h 54"/>
                <a:gd name="T4" fmla="*/ 90 w 90"/>
                <a:gd name="T5" fmla="*/ 0 h 54"/>
                <a:gd name="T6" fmla="*/ 4 w 90"/>
                <a:gd name="T7" fmla="*/ 37 h 54"/>
              </a:gdLst>
              <a:ahLst/>
              <a:cxnLst>
                <a:cxn ang="0">
                  <a:pos x="T0" y="T1"/>
                </a:cxn>
                <a:cxn ang="0">
                  <a:pos x="T2" y="T3"/>
                </a:cxn>
                <a:cxn ang="0">
                  <a:pos x="T4" y="T5"/>
                </a:cxn>
                <a:cxn ang="0">
                  <a:pos x="T6" y="T7"/>
                </a:cxn>
              </a:cxnLst>
              <a:rect l="0" t="0" r="r" b="b"/>
              <a:pathLst>
                <a:path w="90" h="54">
                  <a:moveTo>
                    <a:pt x="0" y="39"/>
                  </a:moveTo>
                  <a:lnTo>
                    <a:pt x="53" y="54"/>
                  </a:lnTo>
                  <a:lnTo>
                    <a:pt x="90" y="0"/>
                  </a:lnTo>
                  <a:lnTo>
                    <a:pt x="4" y="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Freeform 707">
              <a:extLst>
                <a:ext uri="{FF2B5EF4-FFF2-40B4-BE49-F238E27FC236}">
                  <a16:creationId xmlns:a16="http://schemas.microsoft.com/office/drawing/2014/main" id="{09DF97B4-4098-44C8-8D80-48D84897B6E0}"/>
                </a:ext>
              </a:extLst>
            </p:cNvPr>
            <p:cNvSpPr>
              <a:spLocks/>
            </p:cNvSpPr>
            <p:nvPr/>
          </p:nvSpPr>
          <p:spPr bwMode="auto">
            <a:xfrm flipH="1">
              <a:off x="2456364" y="1650178"/>
              <a:ext cx="352559" cy="220724"/>
            </a:xfrm>
            <a:custGeom>
              <a:avLst/>
              <a:gdLst>
                <a:gd name="T0" fmla="*/ 4 w 353"/>
                <a:gd name="T1" fmla="*/ 164 h 221"/>
                <a:gd name="T2" fmla="*/ 353 w 353"/>
                <a:gd name="T3" fmla="*/ 221 h 221"/>
                <a:gd name="T4" fmla="*/ 353 w 353"/>
                <a:gd name="T5" fmla="*/ 47 h 221"/>
                <a:gd name="T6" fmla="*/ 0 w 353"/>
                <a:gd name="T7" fmla="*/ 0 h 221"/>
                <a:gd name="T8" fmla="*/ 4 w 353"/>
                <a:gd name="T9" fmla="*/ 164 h 221"/>
              </a:gdLst>
              <a:ahLst/>
              <a:cxnLst>
                <a:cxn ang="0">
                  <a:pos x="T0" y="T1"/>
                </a:cxn>
                <a:cxn ang="0">
                  <a:pos x="T2" y="T3"/>
                </a:cxn>
                <a:cxn ang="0">
                  <a:pos x="T4" y="T5"/>
                </a:cxn>
                <a:cxn ang="0">
                  <a:pos x="T6" y="T7"/>
                </a:cxn>
                <a:cxn ang="0">
                  <a:pos x="T8" y="T9"/>
                </a:cxn>
              </a:cxnLst>
              <a:rect l="0" t="0" r="r" b="b"/>
              <a:pathLst>
                <a:path w="353" h="221">
                  <a:moveTo>
                    <a:pt x="4" y="164"/>
                  </a:moveTo>
                  <a:lnTo>
                    <a:pt x="353" y="221"/>
                  </a:lnTo>
                  <a:lnTo>
                    <a:pt x="353" y="47"/>
                  </a:lnTo>
                  <a:lnTo>
                    <a:pt x="0" y="0"/>
                  </a:lnTo>
                  <a:lnTo>
                    <a:pt x="4" y="164"/>
                  </a:lnTo>
                  <a:close/>
                </a:path>
              </a:pathLst>
            </a:custGeom>
            <a:gradFill>
              <a:gsLst>
                <a:gs pos="4000">
                  <a:schemeClr val="accent2"/>
                </a:gs>
                <a:gs pos="100000">
                  <a:schemeClr val="accent3"/>
                </a:gs>
              </a:gsLst>
              <a:path path="circle">
                <a:fillToRect t="100000" r="100000"/>
              </a:path>
            </a:gradFill>
            <a:ln>
              <a:noFill/>
            </a:ln>
          </p:spPr>
          <p:txBody>
            <a:bodyPr vert="horz" wrap="square" lIns="91440" tIns="45720" rIns="91440" bIns="45720" numCol="1" anchor="t" anchorCtr="0" compatLnSpc="1">
              <a:prstTxWarp prst="textNoShape">
                <a:avLst/>
              </a:prstTxWarp>
            </a:bodyPr>
            <a:lstStyle/>
            <a:p>
              <a:endParaRPr lang="en-US"/>
            </a:p>
          </p:txBody>
        </p:sp>
        <p:sp>
          <p:nvSpPr>
            <p:cNvPr id="434" name="Freeform 708">
              <a:extLst>
                <a:ext uri="{FF2B5EF4-FFF2-40B4-BE49-F238E27FC236}">
                  <a16:creationId xmlns:a16="http://schemas.microsoft.com/office/drawing/2014/main" id="{12694AA8-02F5-40B5-8A74-484004070D91}"/>
                </a:ext>
              </a:extLst>
            </p:cNvPr>
            <p:cNvSpPr>
              <a:spLocks/>
            </p:cNvSpPr>
            <p:nvPr/>
          </p:nvSpPr>
          <p:spPr bwMode="auto">
            <a:xfrm flipH="1">
              <a:off x="2148749" y="1627207"/>
              <a:ext cx="307615" cy="243695"/>
            </a:xfrm>
            <a:custGeom>
              <a:avLst/>
              <a:gdLst>
                <a:gd name="T0" fmla="*/ 0 w 308"/>
                <a:gd name="T1" fmla="*/ 70 h 244"/>
                <a:gd name="T2" fmla="*/ 0 w 308"/>
                <a:gd name="T3" fmla="*/ 244 h 244"/>
                <a:gd name="T4" fmla="*/ 308 w 308"/>
                <a:gd name="T5" fmla="*/ 161 h 244"/>
                <a:gd name="T6" fmla="*/ 308 w 308"/>
                <a:gd name="T7" fmla="*/ 0 h 244"/>
                <a:gd name="T8" fmla="*/ 0 w 308"/>
                <a:gd name="T9" fmla="*/ 70 h 244"/>
              </a:gdLst>
              <a:ahLst/>
              <a:cxnLst>
                <a:cxn ang="0">
                  <a:pos x="T0" y="T1"/>
                </a:cxn>
                <a:cxn ang="0">
                  <a:pos x="T2" y="T3"/>
                </a:cxn>
                <a:cxn ang="0">
                  <a:pos x="T4" y="T5"/>
                </a:cxn>
                <a:cxn ang="0">
                  <a:pos x="T6" y="T7"/>
                </a:cxn>
                <a:cxn ang="0">
                  <a:pos x="T8" y="T9"/>
                </a:cxn>
              </a:cxnLst>
              <a:rect l="0" t="0" r="r" b="b"/>
              <a:pathLst>
                <a:path w="308" h="244">
                  <a:moveTo>
                    <a:pt x="0" y="70"/>
                  </a:moveTo>
                  <a:lnTo>
                    <a:pt x="0" y="244"/>
                  </a:lnTo>
                  <a:lnTo>
                    <a:pt x="308" y="161"/>
                  </a:lnTo>
                  <a:lnTo>
                    <a:pt x="308" y="0"/>
                  </a:lnTo>
                  <a:lnTo>
                    <a:pt x="0" y="70"/>
                  </a:lnTo>
                  <a:close/>
                </a:path>
              </a:pathLst>
            </a:custGeom>
            <a:gradFill>
              <a:gsLst>
                <a:gs pos="4000">
                  <a:schemeClr val="accent2"/>
                </a:gs>
                <a:gs pos="100000">
                  <a:schemeClr val="accent3"/>
                </a:gs>
              </a:gsLst>
              <a:path path="circle">
                <a:fillToRect t="100000" r="100000"/>
              </a:path>
            </a:gradFill>
            <a:ln>
              <a:noFill/>
            </a:ln>
          </p:spPr>
          <p:txBody>
            <a:bodyPr vert="horz" wrap="square" lIns="91440" tIns="45720" rIns="91440" bIns="45720" numCol="1" anchor="t" anchorCtr="0" compatLnSpc="1">
              <a:prstTxWarp prst="textNoShape">
                <a:avLst/>
              </a:prstTxWarp>
            </a:bodyPr>
            <a:lstStyle/>
            <a:p>
              <a:endParaRPr lang="en-US"/>
            </a:p>
          </p:txBody>
        </p:sp>
        <p:sp>
          <p:nvSpPr>
            <p:cNvPr id="435" name="Freeform 709">
              <a:extLst>
                <a:ext uri="{FF2B5EF4-FFF2-40B4-BE49-F238E27FC236}">
                  <a16:creationId xmlns:a16="http://schemas.microsoft.com/office/drawing/2014/main" id="{9A444B8C-11D9-4B9E-B6B2-3DCA698D2201}"/>
                </a:ext>
              </a:extLst>
            </p:cNvPr>
            <p:cNvSpPr>
              <a:spLocks/>
            </p:cNvSpPr>
            <p:nvPr/>
          </p:nvSpPr>
          <p:spPr bwMode="auto">
            <a:xfrm flipH="1">
              <a:off x="2148749" y="1590253"/>
              <a:ext cx="660175" cy="106867"/>
            </a:xfrm>
            <a:custGeom>
              <a:avLst/>
              <a:gdLst>
                <a:gd name="T0" fmla="*/ 0 w 661"/>
                <a:gd name="T1" fmla="*/ 60 h 107"/>
                <a:gd name="T2" fmla="*/ 353 w 661"/>
                <a:gd name="T3" fmla="*/ 107 h 107"/>
                <a:gd name="T4" fmla="*/ 661 w 661"/>
                <a:gd name="T5" fmla="*/ 37 h 107"/>
                <a:gd name="T6" fmla="*/ 336 w 661"/>
                <a:gd name="T7" fmla="*/ 0 h 107"/>
                <a:gd name="T8" fmla="*/ 0 w 661"/>
                <a:gd name="T9" fmla="*/ 60 h 107"/>
              </a:gdLst>
              <a:ahLst/>
              <a:cxnLst>
                <a:cxn ang="0">
                  <a:pos x="T0" y="T1"/>
                </a:cxn>
                <a:cxn ang="0">
                  <a:pos x="T2" y="T3"/>
                </a:cxn>
                <a:cxn ang="0">
                  <a:pos x="T4" y="T5"/>
                </a:cxn>
                <a:cxn ang="0">
                  <a:pos x="T6" y="T7"/>
                </a:cxn>
                <a:cxn ang="0">
                  <a:pos x="T8" y="T9"/>
                </a:cxn>
              </a:cxnLst>
              <a:rect l="0" t="0" r="r" b="b"/>
              <a:pathLst>
                <a:path w="661" h="107">
                  <a:moveTo>
                    <a:pt x="0" y="60"/>
                  </a:moveTo>
                  <a:lnTo>
                    <a:pt x="353" y="107"/>
                  </a:lnTo>
                  <a:lnTo>
                    <a:pt x="661" y="37"/>
                  </a:lnTo>
                  <a:lnTo>
                    <a:pt x="336" y="0"/>
                  </a:lnTo>
                  <a:lnTo>
                    <a:pt x="0" y="6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436" name="Freeform 710">
              <a:extLst>
                <a:ext uri="{FF2B5EF4-FFF2-40B4-BE49-F238E27FC236}">
                  <a16:creationId xmlns:a16="http://schemas.microsoft.com/office/drawing/2014/main" id="{816E6526-5644-4BC0-9044-8EB61595F6EB}"/>
                </a:ext>
              </a:extLst>
            </p:cNvPr>
            <p:cNvSpPr>
              <a:spLocks/>
            </p:cNvSpPr>
            <p:nvPr/>
          </p:nvSpPr>
          <p:spPr bwMode="auto">
            <a:xfrm flipH="1">
              <a:off x="2452369" y="1470403"/>
              <a:ext cx="168789" cy="182772"/>
            </a:xfrm>
            <a:custGeom>
              <a:avLst/>
              <a:gdLst>
                <a:gd name="T0" fmla="*/ 0 w 169"/>
                <a:gd name="T1" fmla="*/ 150 h 183"/>
                <a:gd name="T2" fmla="*/ 169 w 169"/>
                <a:gd name="T3" fmla="*/ 183 h 183"/>
                <a:gd name="T4" fmla="*/ 169 w 169"/>
                <a:gd name="T5" fmla="*/ 0 h 183"/>
                <a:gd name="T6" fmla="*/ 0 w 169"/>
                <a:gd name="T7" fmla="*/ 150 h 183"/>
              </a:gdLst>
              <a:ahLst/>
              <a:cxnLst>
                <a:cxn ang="0">
                  <a:pos x="T0" y="T1"/>
                </a:cxn>
                <a:cxn ang="0">
                  <a:pos x="T2" y="T3"/>
                </a:cxn>
                <a:cxn ang="0">
                  <a:pos x="T4" y="T5"/>
                </a:cxn>
                <a:cxn ang="0">
                  <a:pos x="T6" y="T7"/>
                </a:cxn>
              </a:cxnLst>
              <a:rect l="0" t="0" r="r" b="b"/>
              <a:pathLst>
                <a:path w="169" h="183">
                  <a:moveTo>
                    <a:pt x="0" y="150"/>
                  </a:moveTo>
                  <a:lnTo>
                    <a:pt x="169" y="183"/>
                  </a:lnTo>
                  <a:lnTo>
                    <a:pt x="169" y="0"/>
                  </a:lnTo>
                  <a:lnTo>
                    <a:pt x="0" y="150"/>
                  </a:lnTo>
                  <a:close/>
                </a:path>
              </a:pathLst>
            </a:custGeom>
            <a:gradFill>
              <a:gsLst>
                <a:gs pos="4000">
                  <a:schemeClr val="accent2"/>
                </a:gs>
                <a:gs pos="100000">
                  <a:schemeClr val="accent3"/>
                </a:gs>
              </a:gsLst>
              <a:path path="circle">
                <a:fillToRect t="100000" r="100000"/>
              </a:path>
            </a:gradFill>
            <a:ln>
              <a:noFill/>
            </a:ln>
          </p:spPr>
          <p:txBody>
            <a:bodyPr vert="horz" wrap="square" lIns="91440" tIns="45720" rIns="91440" bIns="45720" numCol="1" anchor="t" anchorCtr="0" compatLnSpc="1">
              <a:prstTxWarp prst="textNoShape">
                <a:avLst/>
              </a:prstTxWarp>
            </a:bodyPr>
            <a:lstStyle/>
            <a:p>
              <a:endParaRPr lang="en-US"/>
            </a:p>
          </p:txBody>
        </p:sp>
        <p:sp>
          <p:nvSpPr>
            <p:cNvPr id="437" name="Freeform 711">
              <a:extLst>
                <a:ext uri="{FF2B5EF4-FFF2-40B4-BE49-F238E27FC236}">
                  <a16:creationId xmlns:a16="http://schemas.microsoft.com/office/drawing/2014/main" id="{9A0AF461-98D6-47BA-8239-E4BB64E4A657}"/>
                </a:ext>
              </a:extLst>
            </p:cNvPr>
            <p:cNvSpPr>
              <a:spLocks/>
            </p:cNvSpPr>
            <p:nvPr/>
          </p:nvSpPr>
          <p:spPr bwMode="auto">
            <a:xfrm flipH="1">
              <a:off x="2313543" y="1470403"/>
              <a:ext cx="138827" cy="182772"/>
            </a:xfrm>
            <a:custGeom>
              <a:avLst/>
              <a:gdLst>
                <a:gd name="T0" fmla="*/ 0 w 139"/>
                <a:gd name="T1" fmla="*/ 0 h 183"/>
                <a:gd name="T2" fmla="*/ 0 w 139"/>
                <a:gd name="T3" fmla="*/ 183 h 183"/>
                <a:gd name="T4" fmla="*/ 139 w 139"/>
                <a:gd name="T5" fmla="*/ 146 h 183"/>
                <a:gd name="T6" fmla="*/ 0 w 139"/>
                <a:gd name="T7" fmla="*/ 0 h 183"/>
              </a:gdLst>
              <a:ahLst/>
              <a:cxnLst>
                <a:cxn ang="0">
                  <a:pos x="T0" y="T1"/>
                </a:cxn>
                <a:cxn ang="0">
                  <a:pos x="T2" y="T3"/>
                </a:cxn>
                <a:cxn ang="0">
                  <a:pos x="T4" y="T5"/>
                </a:cxn>
                <a:cxn ang="0">
                  <a:pos x="T6" y="T7"/>
                </a:cxn>
              </a:cxnLst>
              <a:rect l="0" t="0" r="r" b="b"/>
              <a:pathLst>
                <a:path w="139" h="183">
                  <a:moveTo>
                    <a:pt x="0" y="0"/>
                  </a:moveTo>
                  <a:lnTo>
                    <a:pt x="0" y="183"/>
                  </a:lnTo>
                  <a:lnTo>
                    <a:pt x="139" y="146"/>
                  </a:lnTo>
                  <a:lnTo>
                    <a:pt x="0" y="0"/>
                  </a:lnTo>
                  <a:close/>
                </a:path>
              </a:pathLst>
            </a:custGeom>
            <a:gradFill>
              <a:gsLst>
                <a:gs pos="4000">
                  <a:schemeClr val="accent2"/>
                </a:gs>
                <a:gs pos="100000">
                  <a:schemeClr val="accent3"/>
                </a:gs>
              </a:gsLst>
              <a:path path="circle">
                <a:fillToRect t="100000" r="100000"/>
              </a:path>
            </a:gradFill>
            <a:ln>
              <a:noFill/>
            </a:ln>
          </p:spPr>
          <p:txBody>
            <a:bodyPr vert="horz" wrap="square" lIns="91440" tIns="45720" rIns="91440" bIns="45720" numCol="1" anchor="t" anchorCtr="0" compatLnSpc="1">
              <a:prstTxWarp prst="textNoShape">
                <a:avLst/>
              </a:prstTxWarp>
            </a:bodyPr>
            <a:lstStyle/>
            <a:p>
              <a:endParaRPr lang="en-US"/>
            </a:p>
          </p:txBody>
        </p:sp>
        <p:sp>
          <p:nvSpPr>
            <p:cNvPr id="438" name="Freeform 712">
              <a:extLst>
                <a:ext uri="{FF2B5EF4-FFF2-40B4-BE49-F238E27FC236}">
                  <a16:creationId xmlns:a16="http://schemas.microsoft.com/office/drawing/2014/main" id="{0361C352-A4A8-4290-B719-C7B1D3F96352}"/>
                </a:ext>
              </a:extLst>
            </p:cNvPr>
            <p:cNvSpPr>
              <a:spLocks/>
            </p:cNvSpPr>
            <p:nvPr/>
          </p:nvSpPr>
          <p:spPr bwMode="auto">
            <a:xfrm flipH="1">
              <a:off x="2501308" y="1697120"/>
              <a:ext cx="269663" cy="124844"/>
            </a:xfrm>
            <a:custGeom>
              <a:avLst/>
              <a:gdLst>
                <a:gd name="T0" fmla="*/ 0 w 270"/>
                <a:gd name="T1" fmla="*/ 0 h 125"/>
                <a:gd name="T2" fmla="*/ 0 w 270"/>
                <a:gd name="T3" fmla="*/ 84 h 125"/>
                <a:gd name="T4" fmla="*/ 270 w 270"/>
                <a:gd name="T5" fmla="*/ 125 h 125"/>
                <a:gd name="T6" fmla="*/ 270 w 270"/>
                <a:gd name="T7" fmla="*/ 35 h 125"/>
                <a:gd name="T8" fmla="*/ 0 w 270"/>
                <a:gd name="T9" fmla="*/ 0 h 125"/>
              </a:gdLst>
              <a:ahLst/>
              <a:cxnLst>
                <a:cxn ang="0">
                  <a:pos x="T0" y="T1"/>
                </a:cxn>
                <a:cxn ang="0">
                  <a:pos x="T2" y="T3"/>
                </a:cxn>
                <a:cxn ang="0">
                  <a:pos x="T4" y="T5"/>
                </a:cxn>
                <a:cxn ang="0">
                  <a:pos x="T6" y="T7"/>
                </a:cxn>
                <a:cxn ang="0">
                  <a:pos x="T8" y="T9"/>
                </a:cxn>
              </a:cxnLst>
              <a:rect l="0" t="0" r="r" b="b"/>
              <a:pathLst>
                <a:path w="270" h="125">
                  <a:moveTo>
                    <a:pt x="0" y="0"/>
                  </a:moveTo>
                  <a:lnTo>
                    <a:pt x="0" y="84"/>
                  </a:lnTo>
                  <a:lnTo>
                    <a:pt x="270" y="125"/>
                  </a:lnTo>
                  <a:lnTo>
                    <a:pt x="270" y="35"/>
                  </a:lnTo>
                  <a:lnTo>
                    <a:pt x="0" y="0"/>
                  </a:lnTo>
                  <a:close/>
                </a:path>
              </a:pathLst>
            </a:custGeom>
            <a:solidFill>
              <a:schemeClr val="accent3">
                <a:lumMod val="60000"/>
                <a:lumOff val="40000"/>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39" name="Freeform 713">
              <a:extLst>
                <a:ext uri="{FF2B5EF4-FFF2-40B4-BE49-F238E27FC236}">
                  <a16:creationId xmlns:a16="http://schemas.microsoft.com/office/drawing/2014/main" id="{E671B5A1-3CA6-4FD3-8F34-85059923A269}"/>
                </a:ext>
              </a:extLst>
            </p:cNvPr>
            <p:cNvSpPr>
              <a:spLocks/>
            </p:cNvSpPr>
            <p:nvPr/>
          </p:nvSpPr>
          <p:spPr bwMode="auto">
            <a:xfrm flipH="1">
              <a:off x="2174717" y="1680141"/>
              <a:ext cx="230712" cy="133833"/>
            </a:xfrm>
            <a:custGeom>
              <a:avLst/>
              <a:gdLst>
                <a:gd name="T0" fmla="*/ 0 w 231"/>
                <a:gd name="T1" fmla="*/ 56 h 134"/>
                <a:gd name="T2" fmla="*/ 0 w 231"/>
                <a:gd name="T3" fmla="*/ 134 h 134"/>
                <a:gd name="T4" fmla="*/ 231 w 231"/>
                <a:gd name="T5" fmla="*/ 82 h 134"/>
                <a:gd name="T6" fmla="*/ 231 w 231"/>
                <a:gd name="T7" fmla="*/ 0 h 134"/>
                <a:gd name="T8" fmla="*/ 0 w 231"/>
                <a:gd name="T9" fmla="*/ 56 h 134"/>
              </a:gdLst>
              <a:ahLst/>
              <a:cxnLst>
                <a:cxn ang="0">
                  <a:pos x="T0" y="T1"/>
                </a:cxn>
                <a:cxn ang="0">
                  <a:pos x="T2" y="T3"/>
                </a:cxn>
                <a:cxn ang="0">
                  <a:pos x="T4" y="T5"/>
                </a:cxn>
                <a:cxn ang="0">
                  <a:pos x="T6" y="T7"/>
                </a:cxn>
                <a:cxn ang="0">
                  <a:pos x="T8" y="T9"/>
                </a:cxn>
              </a:cxnLst>
              <a:rect l="0" t="0" r="r" b="b"/>
              <a:pathLst>
                <a:path w="231" h="134">
                  <a:moveTo>
                    <a:pt x="0" y="56"/>
                  </a:moveTo>
                  <a:lnTo>
                    <a:pt x="0" y="134"/>
                  </a:lnTo>
                  <a:lnTo>
                    <a:pt x="231" y="82"/>
                  </a:lnTo>
                  <a:lnTo>
                    <a:pt x="231" y="0"/>
                  </a:lnTo>
                  <a:lnTo>
                    <a:pt x="0" y="56"/>
                  </a:lnTo>
                  <a:close/>
                </a:path>
              </a:pathLst>
            </a:custGeom>
            <a:solidFill>
              <a:schemeClr val="bg1">
                <a:alpha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0" name="Freeform 714">
              <a:extLst>
                <a:ext uri="{FF2B5EF4-FFF2-40B4-BE49-F238E27FC236}">
                  <a16:creationId xmlns:a16="http://schemas.microsoft.com/office/drawing/2014/main" id="{A25E6B97-3BE7-4DE6-B065-690D25673AF2}"/>
                </a:ext>
              </a:extLst>
            </p:cNvPr>
            <p:cNvSpPr>
              <a:spLocks/>
            </p:cNvSpPr>
            <p:nvPr/>
          </p:nvSpPr>
          <p:spPr bwMode="auto">
            <a:xfrm flipH="1">
              <a:off x="2826901" y="1883886"/>
              <a:ext cx="67915" cy="137828"/>
            </a:xfrm>
            <a:custGeom>
              <a:avLst/>
              <a:gdLst>
                <a:gd name="T0" fmla="*/ 68 w 68"/>
                <a:gd name="T1" fmla="*/ 17 h 138"/>
                <a:gd name="T2" fmla="*/ 0 w 68"/>
                <a:gd name="T3" fmla="*/ 0 h 138"/>
                <a:gd name="T4" fmla="*/ 0 w 68"/>
                <a:gd name="T5" fmla="*/ 123 h 138"/>
                <a:gd name="T6" fmla="*/ 68 w 68"/>
                <a:gd name="T7" fmla="*/ 138 h 138"/>
                <a:gd name="T8" fmla="*/ 68 w 68"/>
                <a:gd name="T9" fmla="*/ 17 h 138"/>
              </a:gdLst>
              <a:ahLst/>
              <a:cxnLst>
                <a:cxn ang="0">
                  <a:pos x="T0" y="T1"/>
                </a:cxn>
                <a:cxn ang="0">
                  <a:pos x="T2" y="T3"/>
                </a:cxn>
                <a:cxn ang="0">
                  <a:pos x="T4" y="T5"/>
                </a:cxn>
                <a:cxn ang="0">
                  <a:pos x="T6" y="T7"/>
                </a:cxn>
                <a:cxn ang="0">
                  <a:pos x="T8" y="T9"/>
                </a:cxn>
              </a:cxnLst>
              <a:rect l="0" t="0" r="r" b="b"/>
              <a:pathLst>
                <a:path w="68" h="138">
                  <a:moveTo>
                    <a:pt x="68" y="17"/>
                  </a:moveTo>
                  <a:lnTo>
                    <a:pt x="0" y="0"/>
                  </a:lnTo>
                  <a:lnTo>
                    <a:pt x="0" y="123"/>
                  </a:lnTo>
                  <a:lnTo>
                    <a:pt x="68" y="138"/>
                  </a:lnTo>
                  <a:lnTo>
                    <a:pt x="68" y="17"/>
                  </a:lnTo>
                  <a:close/>
                </a:path>
              </a:pathLst>
            </a:custGeom>
            <a:solidFill>
              <a:schemeClr val="accent3">
                <a:lumMod val="60000"/>
                <a:lumOff val="40000"/>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1" name="Freeform 715">
              <a:extLst>
                <a:ext uri="{FF2B5EF4-FFF2-40B4-BE49-F238E27FC236}">
                  <a16:creationId xmlns:a16="http://schemas.microsoft.com/office/drawing/2014/main" id="{E5C2C8B9-9976-49EE-926B-0D0336B127EF}"/>
                </a:ext>
              </a:extLst>
            </p:cNvPr>
            <p:cNvSpPr>
              <a:spLocks/>
            </p:cNvSpPr>
            <p:nvPr/>
          </p:nvSpPr>
          <p:spPr bwMode="auto">
            <a:xfrm flipH="1">
              <a:off x="2733019" y="1901863"/>
              <a:ext cx="67915" cy="138827"/>
            </a:xfrm>
            <a:custGeom>
              <a:avLst/>
              <a:gdLst>
                <a:gd name="T0" fmla="*/ 68 w 68"/>
                <a:gd name="T1" fmla="*/ 17 h 139"/>
                <a:gd name="T2" fmla="*/ 0 w 68"/>
                <a:gd name="T3" fmla="*/ 0 h 139"/>
                <a:gd name="T4" fmla="*/ 0 w 68"/>
                <a:gd name="T5" fmla="*/ 124 h 139"/>
                <a:gd name="T6" fmla="*/ 68 w 68"/>
                <a:gd name="T7" fmla="*/ 139 h 139"/>
                <a:gd name="T8" fmla="*/ 68 w 68"/>
                <a:gd name="T9" fmla="*/ 17 h 139"/>
              </a:gdLst>
              <a:ahLst/>
              <a:cxnLst>
                <a:cxn ang="0">
                  <a:pos x="T0" y="T1"/>
                </a:cxn>
                <a:cxn ang="0">
                  <a:pos x="T2" y="T3"/>
                </a:cxn>
                <a:cxn ang="0">
                  <a:pos x="T4" y="T5"/>
                </a:cxn>
                <a:cxn ang="0">
                  <a:pos x="T6" y="T7"/>
                </a:cxn>
                <a:cxn ang="0">
                  <a:pos x="T8" y="T9"/>
                </a:cxn>
              </a:cxnLst>
              <a:rect l="0" t="0" r="r" b="b"/>
              <a:pathLst>
                <a:path w="68" h="139">
                  <a:moveTo>
                    <a:pt x="68" y="17"/>
                  </a:moveTo>
                  <a:lnTo>
                    <a:pt x="0" y="0"/>
                  </a:lnTo>
                  <a:lnTo>
                    <a:pt x="0" y="124"/>
                  </a:lnTo>
                  <a:lnTo>
                    <a:pt x="68" y="139"/>
                  </a:lnTo>
                  <a:lnTo>
                    <a:pt x="68" y="17"/>
                  </a:lnTo>
                  <a:close/>
                </a:path>
              </a:pathLst>
            </a:custGeom>
            <a:solidFill>
              <a:schemeClr val="accent3">
                <a:lumMod val="60000"/>
                <a:lumOff val="40000"/>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2" name="Freeform 716">
              <a:extLst>
                <a:ext uri="{FF2B5EF4-FFF2-40B4-BE49-F238E27FC236}">
                  <a16:creationId xmlns:a16="http://schemas.microsoft.com/office/drawing/2014/main" id="{1F41E98C-039C-4048-854C-F4B9D71C4F9B}"/>
                </a:ext>
              </a:extLst>
            </p:cNvPr>
            <p:cNvSpPr>
              <a:spLocks/>
            </p:cNvSpPr>
            <p:nvPr/>
          </p:nvSpPr>
          <p:spPr bwMode="auto">
            <a:xfrm flipH="1">
              <a:off x="2826901" y="2087631"/>
              <a:ext cx="67915" cy="137828"/>
            </a:xfrm>
            <a:custGeom>
              <a:avLst/>
              <a:gdLst>
                <a:gd name="T0" fmla="*/ 68 w 68"/>
                <a:gd name="T1" fmla="*/ 17 h 138"/>
                <a:gd name="T2" fmla="*/ 0 w 68"/>
                <a:gd name="T3" fmla="*/ 0 h 138"/>
                <a:gd name="T4" fmla="*/ 0 w 68"/>
                <a:gd name="T5" fmla="*/ 123 h 138"/>
                <a:gd name="T6" fmla="*/ 68 w 68"/>
                <a:gd name="T7" fmla="*/ 138 h 138"/>
                <a:gd name="T8" fmla="*/ 68 w 68"/>
                <a:gd name="T9" fmla="*/ 17 h 138"/>
              </a:gdLst>
              <a:ahLst/>
              <a:cxnLst>
                <a:cxn ang="0">
                  <a:pos x="T0" y="T1"/>
                </a:cxn>
                <a:cxn ang="0">
                  <a:pos x="T2" y="T3"/>
                </a:cxn>
                <a:cxn ang="0">
                  <a:pos x="T4" y="T5"/>
                </a:cxn>
                <a:cxn ang="0">
                  <a:pos x="T6" y="T7"/>
                </a:cxn>
                <a:cxn ang="0">
                  <a:pos x="T8" y="T9"/>
                </a:cxn>
              </a:cxnLst>
              <a:rect l="0" t="0" r="r" b="b"/>
              <a:pathLst>
                <a:path w="68" h="138">
                  <a:moveTo>
                    <a:pt x="68" y="17"/>
                  </a:moveTo>
                  <a:lnTo>
                    <a:pt x="0" y="0"/>
                  </a:lnTo>
                  <a:lnTo>
                    <a:pt x="0" y="123"/>
                  </a:lnTo>
                  <a:lnTo>
                    <a:pt x="68" y="138"/>
                  </a:lnTo>
                  <a:lnTo>
                    <a:pt x="68" y="17"/>
                  </a:lnTo>
                  <a:close/>
                </a:path>
              </a:pathLst>
            </a:custGeom>
            <a:solidFill>
              <a:srgbClr val="FFE2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Freeform 717">
              <a:extLst>
                <a:ext uri="{FF2B5EF4-FFF2-40B4-BE49-F238E27FC236}">
                  <a16:creationId xmlns:a16="http://schemas.microsoft.com/office/drawing/2014/main" id="{B5C4F18D-ECC3-4B97-A03D-9FD8899A8A28}"/>
                </a:ext>
              </a:extLst>
            </p:cNvPr>
            <p:cNvSpPr>
              <a:spLocks/>
            </p:cNvSpPr>
            <p:nvPr/>
          </p:nvSpPr>
          <p:spPr bwMode="auto">
            <a:xfrm flipH="1">
              <a:off x="2733019" y="2105609"/>
              <a:ext cx="67915" cy="138827"/>
            </a:xfrm>
            <a:custGeom>
              <a:avLst/>
              <a:gdLst>
                <a:gd name="T0" fmla="*/ 68 w 68"/>
                <a:gd name="T1" fmla="*/ 17 h 139"/>
                <a:gd name="T2" fmla="*/ 0 w 68"/>
                <a:gd name="T3" fmla="*/ 0 h 139"/>
                <a:gd name="T4" fmla="*/ 0 w 68"/>
                <a:gd name="T5" fmla="*/ 124 h 139"/>
                <a:gd name="T6" fmla="*/ 68 w 68"/>
                <a:gd name="T7" fmla="*/ 139 h 139"/>
                <a:gd name="T8" fmla="*/ 68 w 68"/>
                <a:gd name="T9" fmla="*/ 17 h 139"/>
              </a:gdLst>
              <a:ahLst/>
              <a:cxnLst>
                <a:cxn ang="0">
                  <a:pos x="T0" y="T1"/>
                </a:cxn>
                <a:cxn ang="0">
                  <a:pos x="T2" y="T3"/>
                </a:cxn>
                <a:cxn ang="0">
                  <a:pos x="T4" y="T5"/>
                </a:cxn>
                <a:cxn ang="0">
                  <a:pos x="T6" y="T7"/>
                </a:cxn>
                <a:cxn ang="0">
                  <a:pos x="T8" y="T9"/>
                </a:cxn>
              </a:cxnLst>
              <a:rect l="0" t="0" r="r" b="b"/>
              <a:pathLst>
                <a:path w="68" h="139">
                  <a:moveTo>
                    <a:pt x="68" y="17"/>
                  </a:moveTo>
                  <a:lnTo>
                    <a:pt x="0" y="0"/>
                  </a:lnTo>
                  <a:lnTo>
                    <a:pt x="0" y="124"/>
                  </a:lnTo>
                  <a:lnTo>
                    <a:pt x="68" y="139"/>
                  </a:lnTo>
                  <a:lnTo>
                    <a:pt x="68" y="17"/>
                  </a:lnTo>
                  <a:close/>
                </a:path>
              </a:pathLst>
            </a:custGeom>
            <a:solidFill>
              <a:srgbClr val="FFE2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Freeform 718">
              <a:extLst>
                <a:ext uri="{FF2B5EF4-FFF2-40B4-BE49-F238E27FC236}">
                  <a16:creationId xmlns:a16="http://schemas.microsoft.com/office/drawing/2014/main" id="{61D7E345-3000-4D4E-9841-A3ACD40E67EF}"/>
                </a:ext>
              </a:extLst>
            </p:cNvPr>
            <p:cNvSpPr>
              <a:spLocks/>
            </p:cNvSpPr>
            <p:nvPr/>
          </p:nvSpPr>
          <p:spPr bwMode="auto">
            <a:xfrm flipH="1">
              <a:off x="2826901" y="2291376"/>
              <a:ext cx="67915" cy="137828"/>
            </a:xfrm>
            <a:custGeom>
              <a:avLst/>
              <a:gdLst>
                <a:gd name="T0" fmla="*/ 68 w 68"/>
                <a:gd name="T1" fmla="*/ 17 h 138"/>
                <a:gd name="T2" fmla="*/ 0 w 68"/>
                <a:gd name="T3" fmla="*/ 0 h 138"/>
                <a:gd name="T4" fmla="*/ 0 w 68"/>
                <a:gd name="T5" fmla="*/ 123 h 138"/>
                <a:gd name="T6" fmla="*/ 68 w 68"/>
                <a:gd name="T7" fmla="*/ 138 h 138"/>
                <a:gd name="T8" fmla="*/ 68 w 68"/>
                <a:gd name="T9" fmla="*/ 17 h 138"/>
              </a:gdLst>
              <a:ahLst/>
              <a:cxnLst>
                <a:cxn ang="0">
                  <a:pos x="T0" y="T1"/>
                </a:cxn>
                <a:cxn ang="0">
                  <a:pos x="T2" y="T3"/>
                </a:cxn>
                <a:cxn ang="0">
                  <a:pos x="T4" y="T5"/>
                </a:cxn>
                <a:cxn ang="0">
                  <a:pos x="T6" y="T7"/>
                </a:cxn>
                <a:cxn ang="0">
                  <a:pos x="T8" y="T9"/>
                </a:cxn>
              </a:cxnLst>
              <a:rect l="0" t="0" r="r" b="b"/>
              <a:pathLst>
                <a:path w="68" h="138">
                  <a:moveTo>
                    <a:pt x="68" y="17"/>
                  </a:moveTo>
                  <a:lnTo>
                    <a:pt x="0" y="0"/>
                  </a:lnTo>
                  <a:lnTo>
                    <a:pt x="0" y="123"/>
                  </a:lnTo>
                  <a:lnTo>
                    <a:pt x="68" y="138"/>
                  </a:lnTo>
                  <a:lnTo>
                    <a:pt x="68" y="17"/>
                  </a:lnTo>
                  <a:close/>
                </a:path>
              </a:pathLst>
            </a:custGeom>
            <a:solidFill>
              <a:schemeClr val="accent3">
                <a:lumMod val="60000"/>
                <a:lumOff val="40000"/>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5" name="Freeform 719">
              <a:extLst>
                <a:ext uri="{FF2B5EF4-FFF2-40B4-BE49-F238E27FC236}">
                  <a16:creationId xmlns:a16="http://schemas.microsoft.com/office/drawing/2014/main" id="{165ED019-5847-42FE-92A1-763AF295A0F9}"/>
                </a:ext>
              </a:extLst>
            </p:cNvPr>
            <p:cNvSpPr>
              <a:spLocks/>
            </p:cNvSpPr>
            <p:nvPr/>
          </p:nvSpPr>
          <p:spPr bwMode="auto">
            <a:xfrm flipH="1">
              <a:off x="2733019" y="2309354"/>
              <a:ext cx="67915" cy="138827"/>
            </a:xfrm>
            <a:custGeom>
              <a:avLst/>
              <a:gdLst>
                <a:gd name="T0" fmla="*/ 68 w 68"/>
                <a:gd name="T1" fmla="*/ 17 h 139"/>
                <a:gd name="T2" fmla="*/ 0 w 68"/>
                <a:gd name="T3" fmla="*/ 0 h 139"/>
                <a:gd name="T4" fmla="*/ 0 w 68"/>
                <a:gd name="T5" fmla="*/ 124 h 139"/>
                <a:gd name="T6" fmla="*/ 68 w 68"/>
                <a:gd name="T7" fmla="*/ 139 h 139"/>
                <a:gd name="T8" fmla="*/ 68 w 68"/>
                <a:gd name="T9" fmla="*/ 17 h 139"/>
              </a:gdLst>
              <a:ahLst/>
              <a:cxnLst>
                <a:cxn ang="0">
                  <a:pos x="T0" y="T1"/>
                </a:cxn>
                <a:cxn ang="0">
                  <a:pos x="T2" y="T3"/>
                </a:cxn>
                <a:cxn ang="0">
                  <a:pos x="T4" y="T5"/>
                </a:cxn>
                <a:cxn ang="0">
                  <a:pos x="T6" y="T7"/>
                </a:cxn>
                <a:cxn ang="0">
                  <a:pos x="T8" y="T9"/>
                </a:cxn>
              </a:cxnLst>
              <a:rect l="0" t="0" r="r" b="b"/>
              <a:pathLst>
                <a:path w="68" h="139">
                  <a:moveTo>
                    <a:pt x="68" y="17"/>
                  </a:moveTo>
                  <a:lnTo>
                    <a:pt x="0" y="0"/>
                  </a:lnTo>
                  <a:lnTo>
                    <a:pt x="0" y="124"/>
                  </a:lnTo>
                  <a:lnTo>
                    <a:pt x="68" y="139"/>
                  </a:lnTo>
                  <a:lnTo>
                    <a:pt x="68" y="17"/>
                  </a:lnTo>
                  <a:close/>
                </a:path>
              </a:pathLst>
            </a:custGeom>
            <a:solidFill>
              <a:srgbClr val="FFE2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Freeform 720">
              <a:extLst>
                <a:ext uri="{FF2B5EF4-FFF2-40B4-BE49-F238E27FC236}">
                  <a16:creationId xmlns:a16="http://schemas.microsoft.com/office/drawing/2014/main" id="{D249FE0E-2B1A-46F3-AEFC-9B3D578E0CFB}"/>
                </a:ext>
              </a:extLst>
            </p:cNvPr>
            <p:cNvSpPr>
              <a:spLocks/>
            </p:cNvSpPr>
            <p:nvPr/>
          </p:nvSpPr>
          <p:spPr bwMode="auto">
            <a:xfrm flipH="1">
              <a:off x="2826901" y="2495121"/>
              <a:ext cx="67915" cy="137828"/>
            </a:xfrm>
            <a:custGeom>
              <a:avLst/>
              <a:gdLst>
                <a:gd name="T0" fmla="*/ 68 w 68"/>
                <a:gd name="T1" fmla="*/ 17 h 138"/>
                <a:gd name="T2" fmla="*/ 0 w 68"/>
                <a:gd name="T3" fmla="*/ 0 h 138"/>
                <a:gd name="T4" fmla="*/ 0 w 68"/>
                <a:gd name="T5" fmla="*/ 123 h 138"/>
                <a:gd name="T6" fmla="*/ 68 w 68"/>
                <a:gd name="T7" fmla="*/ 138 h 138"/>
                <a:gd name="T8" fmla="*/ 68 w 68"/>
                <a:gd name="T9" fmla="*/ 17 h 138"/>
              </a:gdLst>
              <a:ahLst/>
              <a:cxnLst>
                <a:cxn ang="0">
                  <a:pos x="T0" y="T1"/>
                </a:cxn>
                <a:cxn ang="0">
                  <a:pos x="T2" y="T3"/>
                </a:cxn>
                <a:cxn ang="0">
                  <a:pos x="T4" y="T5"/>
                </a:cxn>
                <a:cxn ang="0">
                  <a:pos x="T6" y="T7"/>
                </a:cxn>
                <a:cxn ang="0">
                  <a:pos x="T8" y="T9"/>
                </a:cxn>
              </a:cxnLst>
              <a:rect l="0" t="0" r="r" b="b"/>
              <a:pathLst>
                <a:path w="68" h="138">
                  <a:moveTo>
                    <a:pt x="68" y="17"/>
                  </a:moveTo>
                  <a:lnTo>
                    <a:pt x="0" y="0"/>
                  </a:lnTo>
                  <a:lnTo>
                    <a:pt x="0" y="123"/>
                  </a:lnTo>
                  <a:lnTo>
                    <a:pt x="68" y="138"/>
                  </a:lnTo>
                  <a:lnTo>
                    <a:pt x="68" y="17"/>
                  </a:lnTo>
                  <a:close/>
                </a:path>
              </a:pathLst>
            </a:custGeom>
            <a:solidFill>
              <a:srgbClr val="FFE2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Freeform 721">
              <a:extLst>
                <a:ext uri="{FF2B5EF4-FFF2-40B4-BE49-F238E27FC236}">
                  <a16:creationId xmlns:a16="http://schemas.microsoft.com/office/drawing/2014/main" id="{3512E4A0-2801-405E-A8EF-AFC4DE69D3C4}"/>
                </a:ext>
              </a:extLst>
            </p:cNvPr>
            <p:cNvSpPr>
              <a:spLocks/>
            </p:cNvSpPr>
            <p:nvPr/>
          </p:nvSpPr>
          <p:spPr bwMode="auto">
            <a:xfrm flipH="1">
              <a:off x="2733019" y="2514098"/>
              <a:ext cx="67915" cy="137828"/>
            </a:xfrm>
            <a:custGeom>
              <a:avLst/>
              <a:gdLst>
                <a:gd name="T0" fmla="*/ 68 w 68"/>
                <a:gd name="T1" fmla="*/ 16 h 138"/>
                <a:gd name="T2" fmla="*/ 0 w 68"/>
                <a:gd name="T3" fmla="*/ 0 h 138"/>
                <a:gd name="T4" fmla="*/ 0 w 68"/>
                <a:gd name="T5" fmla="*/ 123 h 138"/>
                <a:gd name="T6" fmla="*/ 68 w 68"/>
                <a:gd name="T7" fmla="*/ 138 h 138"/>
                <a:gd name="T8" fmla="*/ 68 w 68"/>
                <a:gd name="T9" fmla="*/ 16 h 138"/>
              </a:gdLst>
              <a:ahLst/>
              <a:cxnLst>
                <a:cxn ang="0">
                  <a:pos x="T0" y="T1"/>
                </a:cxn>
                <a:cxn ang="0">
                  <a:pos x="T2" y="T3"/>
                </a:cxn>
                <a:cxn ang="0">
                  <a:pos x="T4" y="T5"/>
                </a:cxn>
                <a:cxn ang="0">
                  <a:pos x="T6" y="T7"/>
                </a:cxn>
                <a:cxn ang="0">
                  <a:pos x="T8" y="T9"/>
                </a:cxn>
              </a:cxnLst>
              <a:rect l="0" t="0" r="r" b="b"/>
              <a:pathLst>
                <a:path w="68" h="138">
                  <a:moveTo>
                    <a:pt x="68" y="16"/>
                  </a:moveTo>
                  <a:lnTo>
                    <a:pt x="0" y="0"/>
                  </a:lnTo>
                  <a:lnTo>
                    <a:pt x="0" y="123"/>
                  </a:lnTo>
                  <a:lnTo>
                    <a:pt x="68" y="138"/>
                  </a:lnTo>
                  <a:lnTo>
                    <a:pt x="68" y="16"/>
                  </a:lnTo>
                  <a:close/>
                </a:path>
              </a:pathLst>
            </a:custGeom>
            <a:solidFill>
              <a:schemeClr val="accent3">
                <a:lumMod val="60000"/>
                <a:lumOff val="40000"/>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8" name="Freeform 722">
              <a:extLst>
                <a:ext uri="{FF2B5EF4-FFF2-40B4-BE49-F238E27FC236}">
                  <a16:creationId xmlns:a16="http://schemas.microsoft.com/office/drawing/2014/main" id="{8F57938B-28D8-4DE4-B313-A61CC2F162DB}"/>
                </a:ext>
              </a:extLst>
            </p:cNvPr>
            <p:cNvSpPr>
              <a:spLocks/>
            </p:cNvSpPr>
            <p:nvPr/>
          </p:nvSpPr>
          <p:spPr bwMode="auto">
            <a:xfrm flipH="1">
              <a:off x="2826901" y="2698867"/>
              <a:ext cx="67915" cy="137828"/>
            </a:xfrm>
            <a:custGeom>
              <a:avLst/>
              <a:gdLst>
                <a:gd name="T0" fmla="*/ 68 w 68"/>
                <a:gd name="T1" fmla="*/ 17 h 138"/>
                <a:gd name="T2" fmla="*/ 0 w 68"/>
                <a:gd name="T3" fmla="*/ 0 h 138"/>
                <a:gd name="T4" fmla="*/ 0 w 68"/>
                <a:gd name="T5" fmla="*/ 123 h 138"/>
                <a:gd name="T6" fmla="*/ 68 w 68"/>
                <a:gd name="T7" fmla="*/ 138 h 138"/>
                <a:gd name="T8" fmla="*/ 68 w 68"/>
                <a:gd name="T9" fmla="*/ 17 h 138"/>
              </a:gdLst>
              <a:ahLst/>
              <a:cxnLst>
                <a:cxn ang="0">
                  <a:pos x="T0" y="T1"/>
                </a:cxn>
                <a:cxn ang="0">
                  <a:pos x="T2" y="T3"/>
                </a:cxn>
                <a:cxn ang="0">
                  <a:pos x="T4" y="T5"/>
                </a:cxn>
                <a:cxn ang="0">
                  <a:pos x="T6" y="T7"/>
                </a:cxn>
                <a:cxn ang="0">
                  <a:pos x="T8" y="T9"/>
                </a:cxn>
              </a:cxnLst>
              <a:rect l="0" t="0" r="r" b="b"/>
              <a:pathLst>
                <a:path w="68" h="138">
                  <a:moveTo>
                    <a:pt x="68" y="17"/>
                  </a:moveTo>
                  <a:lnTo>
                    <a:pt x="0" y="0"/>
                  </a:lnTo>
                  <a:lnTo>
                    <a:pt x="0" y="123"/>
                  </a:lnTo>
                  <a:lnTo>
                    <a:pt x="68" y="138"/>
                  </a:lnTo>
                  <a:lnTo>
                    <a:pt x="68" y="17"/>
                  </a:lnTo>
                  <a:close/>
                </a:path>
              </a:pathLst>
            </a:custGeom>
            <a:solidFill>
              <a:schemeClr val="accent3">
                <a:lumMod val="60000"/>
                <a:lumOff val="40000"/>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9" name="Freeform 723">
              <a:extLst>
                <a:ext uri="{FF2B5EF4-FFF2-40B4-BE49-F238E27FC236}">
                  <a16:creationId xmlns:a16="http://schemas.microsoft.com/office/drawing/2014/main" id="{FF69DE0E-9F08-4495-ABA5-1CD220C9348C}"/>
                </a:ext>
              </a:extLst>
            </p:cNvPr>
            <p:cNvSpPr>
              <a:spLocks/>
            </p:cNvSpPr>
            <p:nvPr/>
          </p:nvSpPr>
          <p:spPr bwMode="auto">
            <a:xfrm flipH="1">
              <a:off x="2733019" y="2717843"/>
              <a:ext cx="67915" cy="137828"/>
            </a:xfrm>
            <a:custGeom>
              <a:avLst/>
              <a:gdLst>
                <a:gd name="T0" fmla="*/ 68 w 68"/>
                <a:gd name="T1" fmla="*/ 16 h 138"/>
                <a:gd name="T2" fmla="*/ 0 w 68"/>
                <a:gd name="T3" fmla="*/ 0 h 138"/>
                <a:gd name="T4" fmla="*/ 0 w 68"/>
                <a:gd name="T5" fmla="*/ 123 h 138"/>
                <a:gd name="T6" fmla="*/ 68 w 68"/>
                <a:gd name="T7" fmla="*/ 138 h 138"/>
                <a:gd name="T8" fmla="*/ 68 w 68"/>
                <a:gd name="T9" fmla="*/ 16 h 138"/>
              </a:gdLst>
              <a:ahLst/>
              <a:cxnLst>
                <a:cxn ang="0">
                  <a:pos x="T0" y="T1"/>
                </a:cxn>
                <a:cxn ang="0">
                  <a:pos x="T2" y="T3"/>
                </a:cxn>
                <a:cxn ang="0">
                  <a:pos x="T4" y="T5"/>
                </a:cxn>
                <a:cxn ang="0">
                  <a:pos x="T6" y="T7"/>
                </a:cxn>
                <a:cxn ang="0">
                  <a:pos x="T8" y="T9"/>
                </a:cxn>
              </a:cxnLst>
              <a:rect l="0" t="0" r="r" b="b"/>
              <a:pathLst>
                <a:path w="68" h="138">
                  <a:moveTo>
                    <a:pt x="68" y="16"/>
                  </a:moveTo>
                  <a:lnTo>
                    <a:pt x="0" y="0"/>
                  </a:lnTo>
                  <a:lnTo>
                    <a:pt x="0" y="123"/>
                  </a:lnTo>
                  <a:lnTo>
                    <a:pt x="68" y="138"/>
                  </a:lnTo>
                  <a:lnTo>
                    <a:pt x="68" y="16"/>
                  </a:lnTo>
                  <a:close/>
                </a:path>
              </a:pathLst>
            </a:custGeom>
            <a:solidFill>
              <a:schemeClr val="accent3">
                <a:lumMod val="60000"/>
                <a:lumOff val="40000"/>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0" name="Freeform 724">
              <a:extLst>
                <a:ext uri="{FF2B5EF4-FFF2-40B4-BE49-F238E27FC236}">
                  <a16:creationId xmlns:a16="http://schemas.microsoft.com/office/drawing/2014/main" id="{4484A3C5-DD01-4BC0-9CCF-4C4DB1011640}"/>
                </a:ext>
              </a:extLst>
            </p:cNvPr>
            <p:cNvSpPr>
              <a:spLocks/>
            </p:cNvSpPr>
            <p:nvPr/>
          </p:nvSpPr>
          <p:spPr bwMode="auto">
            <a:xfrm flipH="1">
              <a:off x="2632144" y="1933823"/>
              <a:ext cx="67915" cy="138827"/>
            </a:xfrm>
            <a:custGeom>
              <a:avLst/>
              <a:gdLst>
                <a:gd name="T0" fmla="*/ 68 w 68"/>
                <a:gd name="T1" fmla="*/ 15 h 139"/>
                <a:gd name="T2" fmla="*/ 0 w 68"/>
                <a:gd name="T3" fmla="*/ 0 h 139"/>
                <a:gd name="T4" fmla="*/ 0 w 68"/>
                <a:gd name="T5" fmla="*/ 124 h 139"/>
                <a:gd name="T6" fmla="*/ 68 w 68"/>
                <a:gd name="T7" fmla="*/ 139 h 139"/>
                <a:gd name="T8" fmla="*/ 68 w 68"/>
                <a:gd name="T9" fmla="*/ 15 h 139"/>
              </a:gdLst>
              <a:ahLst/>
              <a:cxnLst>
                <a:cxn ang="0">
                  <a:pos x="T0" y="T1"/>
                </a:cxn>
                <a:cxn ang="0">
                  <a:pos x="T2" y="T3"/>
                </a:cxn>
                <a:cxn ang="0">
                  <a:pos x="T4" y="T5"/>
                </a:cxn>
                <a:cxn ang="0">
                  <a:pos x="T6" y="T7"/>
                </a:cxn>
                <a:cxn ang="0">
                  <a:pos x="T8" y="T9"/>
                </a:cxn>
              </a:cxnLst>
              <a:rect l="0" t="0" r="r" b="b"/>
              <a:pathLst>
                <a:path w="68" h="139">
                  <a:moveTo>
                    <a:pt x="68" y="15"/>
                  </a:moveTo>
                  <a:lnTo>
                    <a:pt x="0" y="0"/>
                  </a:lnTo>
                  <a:lnTo>
                    <a:pt x="0" y="124"/>
                  </a:lnTo>
                  <a:lnTo>
                    <a:pt x="68" y="139"/>
                  </a:lnTo>
                  <a:lnTo>
                    <a:pt x="68" y="15"/>
                  </a:lnTo>
                  <a:close/>
                </a:path>
              </a:pathLst>
            </a:custGeom>
            <a:solidFill>
              <a:schemeClr val="accent3">
                <a:lumMod val="60000"/>
                <a:lumOff val="40000"/>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1" name="Freeform 725">
              <a:extLst>
                <a:ext uri="{FF2B5EF4-FFF2-40B4-BE49-F238E27FC236}">
                  <a16:creationId xmlns:a16="http://schemas.microsoft.com/office/drawing/2014/main" id="{4CF7235B-EE28-4873-90CA-4082C01BD0B5}"/>
                </a:ext>
              </a:extLst>
            </p:cNvPr>
            <p:cNvSpPr>
              <a:spLocks/>
            </p:cNvSpPr>
            <p:nvPr/>
          </p:nvSpPr>
          <p:spPr bwMode="auto">
            <a:xfrm flipH="1">
              <a:off x="2538262" y="1952800"/>
              <a:ext cx="67915" cy="137828"/>
            </a:xfrm>
            <a:custGeom>
              <a:avLst/>
              <a:gdLst>
                <a:gd name="T0" fmla="*/ 68 w 68"/>
                <a:gd name="T1" fmla="*/ 15 h 138"/>
                <a:gd name="T2" fmla="*/ 0 w 68"/>
                <a:gd name="T3" fmla="*/ 0 h 138"/>
                <a:gd name="T4" fmla="*/ 0 w 68"/>
                <a:gd name="T5" fmla="*/ 124 h 138"/>
                <a:gd name="T6" fmla="*/ 68 w 68"/>
                <a:gd name="T7" fmla="*/ 138 h 138"/>
                <a:gd name="T8" fmla="*/ 68 w 68"/>
                <a:gd name="T9" fmla="*/ 15 h 138"/>
              </a:gdLst>
              <a:ahLst/>
              <a:cxnLst>
                <a:cxn ang="0">
                  <a:pos x="T0" y="T1"/>
                </a:cxn>
                <a:cxn ang="0">
                  <a:pos x="T2" y="T3"/>
                </a:cxn>
                <a:cxn ang="0">
                  <a:pos x="T4" y="T5"/>
                </a:cxn>
                <a:cxn ang="0">
                  <a:pos x="T6" y="T7"/>
                </a:cxn>
                <a:cxn ang="0">
                  <a:pos x="T8" y="T9"/>
                </a:cxn>
              </a:cxnLst>
              <a:rect l="0" t="0" r="r" b="b"/>
              <a:pathLst>
                <a:path w="68" h="138">
                  <a:moveTo>
                    <a:pt x="68" y="15"/>
                  </a:moveTo>
                  <a:lnTo>
                    <a:pt x="0" y="0"/>
                  </a:lnTo>
                  <a:lnTo>
                    <a:pt x="0" y="124"/>
                  </a:lnTo>
                  <a:lnTo>
                    <a:pt x="68" y="138"/>
                  </a:lnTo>
                  <a:lnTo>
                    <a:pt x="68" y="15"/>
                  </a:lnTo>
                  <a:close/>
                </a:path>
              </a:pathLst>
            </a:custGeom>
            <a:solidFill>
              <a:schemeClr val="accent3">
                <a:lumMod val="60000"/>
                <a:lumOff val="40000"/>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2" name="Freeform 726">
              <a:extLst>
                <a:ext uri="{FF2B5EF4-FFF2-40B4-BE49-F238E27FC236}">
                  <a16:creationId xmlns:a16="http://schemas.microsoft.com/office/drawing/2014/main" id="{B159E6CA-8E38-45BA-B1EC-F0E2439CFC4A}"/>
                </a:ext>
              </a:extLst>
            </p:cNvPr>
            <p:cNvSpPr>
              <a:spLocks/>
            </p:cNvSpPr>
            <p:nvPr/>
          </p:nvSpPr>
          <p:spPr bwMode="auto">
            <a:xfrm flipH="1">
              <a:off x="2632144" y="2137569"/>
              <a:ext cx="67915" cy="138827"/>
            </a:xfrm>
            <a:custGeom>
              <a:avLst/>
              <a:gdLst>
                <a:gd name="T0" fmla="*/ 68 w 68"/>
                <a:gd name="T1" fmla="*/ 15 h 139"/>
                <a:gd name="T2" fmla="*/ 0 w 68"/>
                <a:gd name="T3" fmla="*/ 0 h 139"/>
                <a:gd name="T4" fmla="*/ 0 w 68"/>
                <a:gd name="T5" fmla="*/ 124 h 139"/>
                <a:gd name="T6" fmla="*/ 68 w 68"/>
                <a:gd name="T7" fmla="*/ 139 h 139"/>
                <a:gd name="T8" fmla="*/ 68 w 68"/>
                <a:gd name="T9" fmla="*/ 15 h 139"/>
              </a:gdLst>
              <a:ahLst/>
              <a:cxnLst>
                <a:cxn ang="0">
                  <a:pos x="T0" y="T1"/>
                </a:cxn>
                <a:cxn ang="0">
                  <a:pos x="T2" y="T3"/>
                </a:cxn>
                <a:cxn ang="0">
                  <a:pos x="T4" y="T5"/>
                </a:cxn>
                <a:cxn ang="0">
                  <a:pos x="T6" y="T7"/>
                </a:cxn>
                <a:cxn ang="0">
                  <a:pos x="T8" y="T9"/>
                </a:cxn>
              </a:cxnLst>
              <a:rect l="0" t="0" r="r" b="b"/>
              <a:pathLst>
                <a:path w="68" h="139">
                  <a:moveTo>
                    <a:pt x="68" y="15"/>
                  </a:moveTo>
                  <a:lnTo>
                    <a:pt x="0" y="0"/>
                  </a:lnTo>
                  <a:lnTo>
                    <a:pt x="0" y="124"/>
                  </a:lnTo>
                  <a:lnTo>
                    <a:pt x="68" y="139"/>
                  </a:lnTo>
                  <a:lnTo>
                    <a:pt x="68" y="15"/>
                  </a:lnTo>
                  <a:close/>
                </a:path>
              </a:pathLst>
            </a:custGeom>
            <a:solidFill>
              <a:srgbClr val="FFE2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Freeform 727">
              <a:extLst>
                <a:ext uri="{FF2B5EF4-FFF2-40B4-BE49-F238E27FC236}">
                  <a16:creationId xmlns:a16="http://schemas.microsoft.com/office/drawing/2014/main" id="{BEFD22CD-2008-43B9-8948-819B72143A81}"/>
                </a:ext>
              </a:extLst>
            </p:cNvPr>
            <p:cNvSpPr>
              <a:spLocks/>
            </p:cNvSpPr>
            <p:nvPr/>
          </p:nvSpPr>
          <p:spPr bwMode="auto">
            <a:xfrm flipH="1">
              <a:off x="2538262" y="2156545"/>
              <a:ext cx="67915" cy="138827"/>
            </a:xfrm>
            <a:custGeom>
              <a:avLst/>
              <a:gdLst>
                <a:gd name="T0" fmla="*/ 68 w 68"/>
                <a:gd name="T1" fmla="*/ 15 h 139"/>
                <a:gd name="T2" fmla="*/ 0 w 68"/>
                <a:gd name="T3" fmla="*/ 0 h 139"/>
                <a:gd name="T4" fmla="*/ 0 w 68"/>
                <a:gd name="T5" fmla="*/ 124 h 139"/>
                <a:gd name="T6" fmla="*/ 68 w 68"/>
                <a:gd name="T7" fmla="*/ 139 h 139"/>
                <a:gd name="T8" fmla="*/ 68 w 68"/>
                <a:gd name="T9" fmla="*/ 15 h 139"/>
              </a:gdLst>
              <a:ahLst/>
              <a:cxnLst>
                <a:cxn ang="0">
                  <a:pos x="T0" y="T1"/>
                </a:cxn>
                <a:cxn ang="0">
                  <a:pos x="T2" y="T3"/>
                </a:cxn>
                <a:cxn ang="0">
                  <a:pos x="T4" y="T5"/>
                </a:cxn>
                <a:cxn ang="0">
                  <a:pos x="T6" y="T7"/>
                </a:cxn>
                <a:cxn ang="0">
                  <a:pos x="T8" y="T9"/>
                </a:cxn>
              </a:cxnLst>
              <a:rect l="0" t="0" r="r" b="b"/>
              <a:pathLst>
                <a:path w="68" h="139">
                  <a:moveTo>
                    <a:pt x="68" y="15"/>
                  </a:moveTo>
                  <a:lnTo>
                    <a:pt x="0" y="0"/>
                  </a:lnTo>
                  <a:lnTo>
                    <a:pt x="0" y="124"/>
                  </a:lnTo>
                  <a:lnTo>
                    <a:pt x="68" y="139"/>
                  </a:lnTo>
                  <a:lnTo>
                    <a:pt x="68" y="15"/>
                  </a:lnTo>
                  <a:close/>
                </a:path>
              </a:pathLst>
            </a:custGeom>
            <a:solidFill>
              <a:srgbClr val="FFE2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Freeform 728">
              <a:extLst>
                <a:ext uri="{FF2B5EF4-FFF2-40B4-BE49-F238E27FC236}">
                  <a16:creationId xmlns:a16="http://schemas.microsoft.com/office/drawing/2014/main" id="{675DF59D-5907-4BD9-97DC-5832663CB1EB}"/>
                </a:ext>
              </a:extLst>
            </p:cNvPr>
            <p:cNvSpPr>
              <a:spLocks/>
            </p:cNvSpPr>
            <p:nvPr/>
          </p:nvSpPr>
          <p:spPr bwMode="auto">
            <a:xfrm flipH="1">
              <a:off x="2632144" y="2341314"/>
              <a:ext cx="67915" cy="138827"/>
            </a:xfrm>
            <a:custGeom>
              <a:avLst/>
              <a:gdLst>
                <a:gd name="T0" fmla="*/ 68 w 68"/>
                <a:gd name="T1" fmla="*/ 15 h 139"/>
                <a:gd name="T2" fmla="*/ 0 w 68"/>
                <a:gd name="T3" fmla="*/ 0 h 139"/>
                <a:gd name="T4" fmla="*/ 0 w 68"/>
                <a:gd name="T5" fmla="*/ 124 h 139"/>
                <a:gd name="T6" fmla="*/ 68 w 68"/>
                <a:gd name="T7" fmla="*/ 139 h 139"/>
                <a:gd name="T8" fmla="*/ 68 w 68"/>
                <a:gd name="T9" fmla="*/ 15 h 139"/>
              </a:gdLst>
              <a:ahLst/>
              <a:cxnLst>
                <a:cxn ang="0">
                  <a:pos x="T0" y="T1"/>
                </a:cxn>
                <a:cxn ang="0">
                  <a:pos x="T2" y="T3"/>
                </a:cxn>
                <a:cxn ang="0">
                  <a:pos x="T4" y="T5"/>
                </a:cxn>
                <a:cxn ang="0">
                  <a:pos x="T6" y="T7"/>
                </a:cxn>
                <a:cxn ang="0">
                  <a:pos x="T8" y="T9"/>
                </a:cxn>
              </a:cxnLst>
              <a:rect l="0" t="0" r="r" b="b"/>
              <a:pathLst>
                <a:path w="68" h="139">
                  <a:moveTo>
                    <a:pt x="68" y="15"/>
                  </a:moveTo>
                  <a:lnTo>
                    <a:pt x="0" y="0"/>
                  </a:lnTo>
                  <a:lnTo>
                    <a:pt x="0" y="124"/>
                  </a:lnTo>
                  <a:lnTo>
                    <a:pt x="68" y="139"/>
                  </a:lnTo>
                  <a:lnTo>
                    <a:pt x="68" y="15"/>
                  </a:lnTo>
                  <a:close/>
                </a:path>
              </a:pathLst>
            </a:custGeom>
            <a:solidFill>
              <a:schemeClr val="accent3">
                <a:lumMod val="60000"/>
                <a:lumOff val="40000"/>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5" name="Freeform 729">
              <a:extLst>
                <a:ext uri="{FF2B5EF4-FFF2-40B4-BE49-F238E27FC236}">
                  <a16:creationId xmlns:a16="http://schemas.microsoft.com/office/drawing/2014/main" id="{8343A1E5-4EDB-465A-A651-FFD25CE66E94}"/>
                </a:ext>
              </a:extLst>
            </p:cNvPr>
            <p:cNvSpPr>
              <a:spLocks/>
            </p:cNvSpPr>
            <p:nvPr/>
          </p:nvSpPr>
          <p:spPr bwMode="auto">
            <a:xfrm flipH="1">
              <a:off x="2538262" y="2360290"/>
              <a:ext cx="67915" cy="138827"/>
            </a:xfrm>
            <a:custGeom>
              <a:avLst/>
              <a:gdLst>
                <a:gd name="T0" fmla="*/ 68 w 68"/>
                <a:gd name="T1" fmla="*/ 15 h 139"/>
                <a:gd name="T2" fmla="*/ 0 w 68"/>
                <a:gd name="T3" fmla="*/ 0 h 139"/>
                <a:gd name="T4" fmla="*/ 0 w 68"/>
                <a:gd name="T5" fmla="*/ 124 h 139"/>
                <a:gd name="T6" fmla="*/ 68 w 68"/>
                <a:gd name="T7" fmla="*/ 139 h 139"/>
                <a:gd name="T8" fmla="*/ 68 w 68"/>
                <a:gd name="T9" fmla="*/ 15 h 139"/>
              </a:gdLst>
              <a:ahLst/>
              <a:cxnLst>
                <a:cxn ang="0">
                  <a:pos x="T0" y="T1"/>
                </a:cxn>
                <a:cxn ang="0">
                  <a:pos x="T2" y="T3"/>
                </a:cxn>
                <a:cxn ang="0">
                  <a:pos x="T4" y="T5"/>
                </a:cxn>
                <a:cxn ang="0">
                  <a:pos x="T6" y="T7"/>
                </a:cxn>
                <a:cxn ang="0">
                  <a:pos x="T8" y="T9"/>
                </a:cxn>
              </a:cxnLst>
              <a:rect l="0" t="0" r="r" b="b"/>
              <a:pathLst>
                <a:path w="68" h="139">
                  <a:moveTo>
                    <a:pt x="68" y="15"/>
                  </a:moveTo>
                  <a:lnTo>
                    <a:pt x="0" y="0"/>
                  </a:lnTo>
                  <a:lnTo>
                    <a:pt x="0" y="124"/>
                  </a:lnTo>
                  <a:lnTo>
                    <a:pt x="68" y="139"/>
                  </a:lnTo>
                  <a:lnTo>
                    <a:pt x="68" y="15"/>
                  </a:lnTo>
                  <a:close/>
                </a:path>
              </a:pathLst>
            </a:custGeom>
            <a:solidFill>
              <a:srgbClr val="FFE2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Freeform 730">
              <a:extLst>
                <a:ext uri="{FF2B5EF4-FFF2-40B4-BE49-F238E27FC236}">
                  <a16:creationId xmlns:a16="http://schemas.microsoft.com/office/drawing/2014/main" id="{4CAF6451-366D-44D1-9249-4F78E7083299}"/>
                </a:ext>
              </a:extLst>
            </p:cNvPr>
            <p:cNvSpPr>
              <a:spLocks/>
            </p:cNvSpPr>
            <p:nvPr/>
          </p:nvSpPr>
          <p:spPr bwMode="auto">
            <a:xfrm flipH="1">
              <a:off x="2632144" y="2545059"/>
              <a:ext cx="67915" cy="138827"/>
            </a:xfrm>
            <a:custGeom>
              <a:avLst/>
              <a:gdLst>
                <a:gd name="T0" fmla="*/ 68 w 68"/>
                <a:gd name="T1" fmla="*/ 15 h 139"/>
                <a:gd name="T2" fmla="*/ 0 w 68"/>
                <a:gd name="T3" fmla="*/ 0 h 139"/>
                <a:gd name="T4" fmla="*/ 0 w 68"/>
                <a:gd name="T5" fmla="*/ 124 h 139"/>
                <a:gd name="T6" fmla="*/ 68 w 68"/>
                <a:gd name="T7" fmla="*/ 139 h 139"/>
                <a:gd name="T8" fmla="*/ 68 w 68"/>
                <a:gd name="T9" fmla="*/ 15 h 139"/>
              </a:gdLst>
              <a:ahLst/>
              <a:cxnLst>
                <a:cxn ang="0">
                  <a:pos x="T0" y="T1"/>
                </a:cxn>
                <a:cxn ang="0">
                  <a:pos x="T2" y="T3"/>
                </a:cxn>
                <a:cxn ang="0">
                  <a:pos x="T4" y="T5"/>
                </a:cxn>
                <a:cxn ang="0">
                  <a:pos x="T6" y="T7"/>
                </a:cxn>
                <a:cxn ang="0">
                  <a:pos x="T8" y="T9"/>
                </a:cxn>
              </a:cxnLst>
              <a:rect l="0" t="0" r="r" b="b"/>
              <a:pathLst>
                <a:path w="68" h="139">
                  <a:moveTo>
                    <a:pt x="68" y="15"/>
                  </a:moveTo>
                  <a:lnTo>
                    <a:pt x="0" y="0"/>
                  </a:lnTo>
                  <a:lnTo>
                    <a:pt x="0" y="124"/>
                  </a:lnTo>
                  <a:lnTo>
                    <a:pt x="68" y="139"/>
                  </a:lnTo>
                  <a:lnTo>
                    <a:pt x="68" y="15"/>
                  </a:lnTo>
                  <a:close/>
                </a:path>
              </a:pathLst>
            </a:custGeom>
            <a:solidFill>
              <a:schemeClr val="accent3">
                <a:lumMod val="60000"/>
                <a:lumOff val="40000"/>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7" name="Freeform 731">
              <a:extLst>
                <a:ext uri="{FF2B5EF4-FFF2-40B4-BE49-F238E27FC236}">
                  <a16:creationId xmlns:a16="http://schemas.microsoft.com/office/drawing/2014/main" id="{01105696-67DB-4F99-A21A-6D6185447F19}"/>
                </a:ext>
              </a:extLst>
            </p:cNvPr>
            <p:cNvSpPr>
              <a:spLocks/>
            </p:cNvSpPr>
            <p:nvPr/>
          </p:nvSpPr>
          <p:spPr bwMode="auto">
            <a:xfrm flipH="1">
              <a:off x="2538262" y="2564036"/>
              <a:ext cx="67915" cy="138827"/>
            </a:xfrm>
            <a:custGeom>
              <a:avLst/>
              <a:gdLst>
                <a:gd name="T0" fmla="*/ 68 w 68"/>
                <a:gd name="T1" fmla="*/ 15 h 139"/>
                <a:gd name="T2" fmla="*/ 0 w 68"/>
                <a:gd name="T3" fmla="*/ 0 h 139"/>
                <a:gd name="T4" fmla="*/ 0 w 68"/>
                <a:gd name="T5" fmla="*/ 124 h 139"/>
                <a:gd name="T6" fmla="*/ 68 w 68"/>
                <a:gd name="T7" fmla="*/ 139 h 139"/>
                <a:gd name="T8" fmla="*/ 68 w 68"/>
                <a:gd name="T9" fmla="*/ 15 h 139"/>
              </a:gdLst>
              <a:ahLst/>
              <a:cxnLst>
                <a:cxn ang="0">
                  <a:pos x="T0" y="T1"/>
                </a:cxn>
                <a:cxn ang="0">
                  <a:pos x="T2" y="T3"/>
                </a:cxn>
                <a:cxn ang="0">
                  <a:pos x="T4" y="T5"/>
                </a:cxn>
                <a:cxn ang="0">
                  <a:pos x="T6" y="T7"/>
                </a:cxn>
                <a:cxn ang="0">
                  <a:pos x="T8" y="T9"/>
                </a:cxn>
              </a:cxnLst>
              <a:rect l="0" t="0" r="r" b="b"/>
              <a:pathLst>
                <a:path w="68" h="139">
                  <a:moveTo>
                    <a:pt x="68" y="15"/>
                  </a:moveTo>
                  <a:lnTo>
                    <a:pt x="0" y="0"/>
                  </a:lnTo>
                  <a:lnTo>
                    <a:pt x="0" y="124"/>
                  </a:lnTo>
                  <a:lnTo>
                    <a:pt x="68" y="139"/>
                  </a:lnTo>
                  <a:lnTo>
                    <a:pt x="68" y="15"/>
                  </a:lnTo>
                  <a:close/>
                </a:path>
              </a:pathLst>
            </a:custGeom>
            <a:solidFill>
              <a:schemeClr val="accent3">
                <a:lumMod val="60000"/>
                <a:lumOff val="40000"/>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8" name="Freeform 732">
              <a:extLst>
                <a:ext uri="{FF2B5EF4-FFF2-40B4-BE49-F238E27FC236}">
                  <a16:creationId xmlns:a16="http://schemas.microsoft.com/office/drawing/2014/main" id="{AAF283F6-A5B9-4FFE-88ED-C6466F82D415}"/>
                </a:ext>
              </a:extLst>
            </p:cNvPr>
            <p:cNvSpPr>
              <a:spLocks/>
            </p:cNvSpPr>
            <p:nvPr/>
          </p:nvSpPr>
          <p:spPr bwMode="auto">
            <a:xfrm flipH="1">
              <a:off x="2632144" y="2748804"/>
              <a:ext cx="67915" cy="138827"/>
            </a:xfrm>
            <a:custGeom>
              <a:avLst/>
              <a:gdLst>
                <a:gd name="T0" fmla="*/ 68 w 68"/>
                <a:gd name="T1" fmla="*/ 15 h 139"/>
                <a:gd name="T2" fmla="*/ 0 w 68"/>
                <a:gd name="T3" fmla="*/ 0 h 139"/>
                <a:gd name="T4" fmla="*/ 0 w 68"/>
                <a:gd name="T5" fmla="*/ 124 h 139"/>
                <a:gd name="T6" fmla="*/ 68 w 68"/>
                <a:gd name="T7" fmla="*/ 139 h 139"/>
                <a:gd name="T8" fmla="*/ 68 w 68"/>
                <a:gd name="T9" fmla="*/ 15 h 139"/>
              </a:gdLst>
              <a:ahLst/>
              <a:cxnLst>
                <a:cxn ang="0">
                  <a:pos x="T0" y="T1"/>
                </a:cxn>
                <a:cxn ang="0">
                  <a:pos x="T2" y="T3"/>
                </a:cxn>
                <a:cxn ang="0">
                  <a:pos x="T4" y="T5"/>
                </a:cxn>
                <a:cxn ang="0">
                  <a:pos x="T6" y="T7"/>
                </a:cxn>
                <a:cxn ang="0">
                  <a:pos x="T8" y="T9"/>
                </a:cxn>
              </a:cxnLst>
              <a:rect l="0" t="0" r="r" b="b"/>
              <a:pathLst>
                <a:path w="68" h="139">
                  <a:moveTo>
                    <a:pt x="68" y="15"/>
                  </a:moveTo>
                  <a:lnTo>
                    <a:pt x="0" y="0"/>
                  </a:lnTo>
                  <a:lnTo>
                    <a:pt x="0" y="124"/>
                  </a:lnTo>
                  <a:lnTo>
                    <a:pt x="68" y="139"/>
                  </a:lnTo>
                  <a:lnTo>
                    <a:pt x="68" y="15"/>
                  </a:lnTo>
                  <a:close/>
                </a:path>
              </a:pathLst>
            </a:custGeom>
            <a:solidFill>
              <a:schemeClr val="accent3">
                <a:lumMod val="60000"/>
                <a:lumOff val="40000"/>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9" name="Freeform 733">
              <a:extLst>
                <a:ext uri="{FF2B5EF4-FFF2-40B4-BE49-F238E27FC236}">
                  <a16:creationId xmlns:a16="http://schemas.microsoft.com/office/drawing/2014/main" id="{59F9AC79-93F0-4ABC-A5D9-EFCEC2052E67}"/>
                </a:ext>
              </a:extLst>
            </p:cNvPr>
            <p:cNvSpPr>
              <a:spLocks/>
            </p:cNvSpPr>
            <p:nvPr/>
          </p:nvSpPr>
          <p:spPr bwMode="auto">
            <a:xfrm flipH="1">
              <a:off x="2538262" y="2767781"/>
              <a:ext cx="67915" cy="138827"/>
            </a:xfrm>
            <a:custGeom>
              <a:avLst/>
              <a:gdLst>
                <a:gd name="T0" fmla="*/ 68 w 68"/>
                <a:gd name="T1" fmla="*/ 15 h 139"/>
                <a:gd name="T2" fmla="*/ 0 w 68"/>
                <a:gd name="T3" fmla="*/ 0 h 139"/>
                <a:gd name="T4" fmla="*/ 0 w 68"/>
                <a:gd name="T5" fmla="*/ 124 h 139"/>
                <a:gd name="T6" fmla="*/ 68 w 68"/>
                <a:gd name="T7" fmla="*/ 139 h 139"/>
                <a:gd name="T8" fmla="*/ 68 w 68"/>
                <a:gd name="T9" fmla="*/ 15 h 139"/>
              </a:gdLst>
              <a:ahLst/>
              <a:cxnLst>
                <a:cxn ang="0">
                  <a:pos x="T0" y="T1"/>
                </a:cxn>
                <a:cxn ang="0">
                  <a:pos x="T2" y="T3"/>
                </a:cxn>
                <a:cxn ang="0">
                  <a:pos x="T4" y="T5"/>
                </a:cxn>
                <a:cxn ang="0">
                  <a:pos x="T6" y="T7"/>
                </a:cxn>
                <a:cxn ang="0">
                  <a:pos x="T8" y="T9"/>
                </a:cxn>
              </a:cxnLst>
              <a:rect l="0" t="0" r="r" b="b"/>
              <a:pathLst>
                <a:path w="68" h="139">
                  <a:moveTo>
                    <a:pt x="68" y="15"/>
                  </a:moveTo>
                  <a:lnTo>
                    <a:pt x="0" y="0"/>
                  </a:lnTo>
                  <a:lnTo>
                    <a:pt x="0" y="124"/>
                  </a:lnTo>
                  <a:lnTo>
                    <a:pt x="68" y="139"/>
                  </a:lnTo>
                  <a:lnTo>
                    <a:pt x="68" y="15"/>
                  </a:lnTo>
                  <a:close/>
                </a:path>
              </a:pathLst>
            </a:custGeom>
            <a:solidFill>
              <a:srgbClr val="FFE2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Freeform 734">
              <a:extLst>
                <a:ext uri="{FF2B5EF4-FFF2-40B4-BE49-F238E27FC236}">
                  <a16:creationId xmlns:a16="http://schemas.microsoft.com/office/drawing/2014/main" id="{56A43386-4D38-4CE4-A057-27A950BB0A92}"/>
                </a:ext>
              </a:extLst>
            </p:cNvPr>
            <p:cNvSpPr>
              <a:spLocks/>
            </p:cNvSpPr>
            <p:nvPr/>
          </p:nvSpPr>
          <p:spPr bwMode="auto">
            <a:xfrm flipH="1">
              <a:off x="2832893" y="2892624"/>
              <a:ext cx="66917" cy="138827"/>
            </a:xfrm>
            <a:custGeom>
              <a:avLst/>
              <a:gdLst>
                <a:gd name="T0" fmla="*/ 67 w 67"/>
                <a:gd name="T1" fmla="*/ 17 h 139"/>
                <a:gd name="T2" fmla="*/ 0 w 67"/>
                <a:gd name="T3" fmla="*/ 0 h 139"/>
                <a:gd name="T4" fmla="*/ 0 w 67"/>
                <a:gd name="T5" fmla="*/ 124 h 139"/>
                <a:gd name="T6" fmla="*/ 67 w 67"/>
                <a:gd name="T7" fmla="*/ 139 h 139"/>
                <a:gd name="T8" fmla="*/ 67 w 67"/>
                <a:gd name="T9" fmla="*/ 17 h 139"/>
              </a:gdLst>
              <a:ahLst/>
              <a:cxnLst>
                <a:cxn ang="0">
                  <a:pos x="T0" y="T1"/>
                </a:cxn>
                <a:cxn ang="0">
                  <a:pos x="T2" y="T3"/>
                </a:cxn>
                <a:cxn ang="0">
                  <a:pos x="T4" y="T5"/>
                </a:cxn>
                <a:cxn ang="0">
                  <a:pos x="T6" y="T7"/>
                </a:cxn>
                <a:cxn ang="0">
                  <a:pos x="T8" y="T9"/>
                </a:cxn>
              </a:cxnLst>
              <a:rect l="0" t="0" r="r" b="b"/>
              <a:pathLst>
                <a:path w="67" h="139">
                  <a:moveTo>
                    <a:pt x="67" y="17"/>
                  </a:moveTo>
                  <a:lnTo>
                    <a:pt x="0" y="0"/>
                  </a:lnTo>
                  <a:lnTo>
                    <a:pt x="0" y="124"/>
                  </a:lnTo>
                  <a:lnTo>
                    <a:pt x="67" y="139"/>
                  </a:lnTo>
                  <a:lnTo>
                    <a:pt x="67" y="17"/>
                  </a:lnTo>
                  <a:close/>
                </a:path>
              </a:pathLst>
            </a:custGeom>
            <a:solidFill>
              <a:schemeClr val="accent3">
                <a:lumMod val="60000"/>
                <a:lumOff val="40000"/>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61" name="Freeform 735">
              <a:extLst>
                <a:ext uri="{FF2B5EF4-FFF2-40B4-BE49-F238E27FC236}">
                  <a16:creationId xmlns:a16="http://schemas.microsoft.com/office/drawing/2014/main" id="{6C066163-2B44-450B-92A5-CCA5F5EFF9A0}"/>
                </a:ext>
              </a:extLst>
            </p:cNvPr>
            <p:cNvSpPr>
              <a:spLocks/>
            </p:cNvSpPr>
            <p:nvPr/>
          </p:nvSpPr>
          <p:spPr bwMode="auto">
            <a:xfrm flipH="1">
              <a:off x="2739011" y="2911601"/>
              <a:ext cx="67915" cy="138827"/>
            </a:xfrm>
            <a:custGeom>
              <a:avLst/>
              <a:gdLst>
                <a:gd name="T0" fmla="*/ 68 w 68"/>
                <a:gd name="T1" fmla="*/ 17 h 139"/>
                <a:gd name="T2" fmla="*/ 0 w 68"/>
                <a:gd name="T3" fmla="*/ 0 h 139"/>
                <a:gd name="T4" fmla="*/ 0 w 68"/>
                <a:gd name="T5" fmla="*/ 124 h 139"/>
                <a:gd name="T6" fmla="*/ 68 w 68"/>
                <a:gd name="T7" fmla="*/ 139 h 139"/>
                <a:gd name="T8" fmla="*/ 68 w 68"/>
                <a:gd name="T9" fmla="*/ 17 h 139"/>
              </a:gdLst>
              <a:ahLst/>
              <a:cxnLst>
                <a:cxn ang="0">
                  <a:pos x="T0" y="T1"/>
                </a:cxn>
                <a:cxn ang="0">
                  <a:pos x="T2" y="T3"/>
                </a:cxn>
                <a:cxn ang="0">
                  <a:pos x="T4" y="T5"/>
                </a:cxn>
                <a:cxn ang="0">
                  <a:pos x="T6" y="T7"/>
                </a:cxn>
                <a:cxn ang="0">
                  <a:pos x="T8" y="T9"/>
                </a:cxn>
              </a:cxnLst>
              <a:rect l="0" t="0" r="r" b="b"/>
              <a:pathLst>
                <a:path w="68" h="139">
                  <a:moveTo>
                    <a:pt x="68" y="17"/>
                  </a:moveTo>
                  <a:lnTo>
                    <a:pt x="0" y="0"/>
                  </a:lnTo>
                  <a:lnTo>
                    <a:pt x="0" y="124"/>
                  </a:lnTo>
                  <a:lnTo>
                    <a:pt x="68" y="139"/>
                  </a:lnTo>
                  <a:lnTo>
                    <a:pt x="68" y="17"/>
                  </a:lnTo>
                  <a:close/>
                </a:path>
              </a:pathLst>
            </a:custGeom>
            <a:solidFill>
              <a:schemeClr val="accent3">
                <a:lumMod val="60000"/>
                <a:lumOff val="40000"/>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62" name="Freeform 736">
              <a:extLst>
                <a:ext uri="{FF2B5EF4-FFF2-40B4-BE49-F238E27FC236}">
                  <a16:creationId xmlns:a16="http://schemas.microsoft.com/office/drawing/2014/main" id="{928BCE83-FAA7-48FF-8320-6C0BC006AA11}"/>
                </a:ext>
              </a:extLst>
            </p:cNvPr>
            <p:cNvSpPr>
              <a:spLocks/>
            </p:cNvSpPr>
            <p:nvPr/>
          </p:nvSpPr>
          <p:spPr bwMode="auto">
            <a:xfrm flipH="1">
              <a:off x="2638137" y="2943561"/>
              <a:ext cx="66917" cy="138827"/>
            </a:xfrm>
            <a:custGeom>
              <a:avLst/>
              <a:gdLst>
                <a:gd name="T0" fmla="*/ 67 w 67"/>
                <a:gd name="T1" fmla="*/ 15 h 139"/>
                <a:gd name="T2" fmla="*/ 0 w 67"/>
                <a:gd name="T3" fmla="*/ 0 h 139"/>
                <a:gd name="T4" fmla="*/ 0 w 67"/>
                <a:gd name="T5" fmla="*/ 124 h 139"/>
                <a:gd name="T6" fmla="*/ 67 w 67"/>
                <a:gd name="T7" fmla="*/ 139 h 139"/>
                <a:gd name="T8" fmla="*/ 67 w 67"/>
                <a:gd name="T9" fmla="*/ 15 h 139"/>
              </a:gdLst>
              <a:ahLst/>
              <a:cxnLst>
                <a:cxn ang="0">
                  <a:pos x="T0" y="T1"/>
                </a:cxn>
                <a:cxn ang="0">
                  <a:pos x="T2" y="T3"/>
                </a:cxn>
                <a:cxn ang="0">
                  <a:pos x="T4" y="T5"/>
                </a:cxn>
                <a:cxn ang="0">
                  <a:pos x="T6" y="T7"/>
                </a:cxn>
                <a:cxn ang="0">
                  <a:pos x="T8" y="T9"/>
                </a:cxn>
              </a:cxnLst>
              <a:rect l="0" t="0" r="r" b="b"/>
              <a:pathLst>
                <a:path w="67" h="139">
                  <a:moveTo>
                    <a:pt x="67" y="15"/>
                  </a:moveTo>
                  <a:lnTo>
                    <a:pt x="0" y="0"/>
                  </a:lnTo>
                  <a:lnTo>
                    <a:pt x="0" y="124"/>
                  </a:lnTo>
                  <a:lnTo>
                    <a:pt x="67" y="139"/>
                  </a:lnTo>
                  <a:lnTo>
                    <a:pt x="67" y="15"/>
                  </a:lnTo>
                  <a:close/>
                </a:path>
              </a:pathLst>
            </a:custGeom>
            <a:solidFill>
              <a:schemeClr val="accent3">
                <a:lumMod val="60000"/>
                <a:lumOff val="40000"/>
                <a:alpha val="5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63" name="Freeform 737">
              <a:extLst>
                <a:ext uri="{FF2B5EF4-FFF2-40B4-BE49-F238E27FC236}">
                  <a16:creationId xmlns:a16="http://schemas.microsoft.com/office/drawing/2014/main" id="{1006E81A-3F07-444C-89E1-19AD52917195}"/>
                </a:ext>
              </a:extLst>
            </p:cNvPr>
            <p:cNvSpPr>
              <a:spLocks/>
            </p:cNvSpPr>
            <p:nvPr/>
          </p:nvSpPr>
          <p:spPr bwMode="auto">
            <a:xfrm flipH="1">
              <a:off x="2544254" y="2962537"/>
              <a:ext cx="66917" cy="137828"/>
            </a:xfrm>
            <a:custGeom>
              <a:avLst/>
              <a:gdLst>
                <a:gd name="T0" fmla="*/ 67 w 67"/>
                <a:gd name="T1" fmla="*/ 15 h 138"/>
                <a:gd name="T2" fmla="*/ 0 w 67"/>
                <a:gd name="T3" fmla="*/ 0 h 138"/>
                <a:gd name="T4" fmla="*/ 0 w 67"/>
                <a:gd name="T5" fmla="*/ 123 h 138"/>
                <a:gd name="T6" fmla="*/ 67 w 67"/>
                <a:gd name="T7" fmla="*/ 138 h 138"/>
                <a:gd name="T8" fmla="*/ 67 w 67"/>
                <a:gd name="T9" fmla="*/ 15 h 138"/>
              </a:gdLst>
              <a:ahLst/>
              <a:cxnLst>
                <a:cxn ang="0">
                  <a:pos x="T0" y="T1"/>
                </a:cxn>
                <a:cxn ang="0">
                  <a:pos x="T2" y="T3"/>
                </a:cxn>
                <a:cxn ang="0">
                  <a:pos x="T4" y="T5"/>
                </a:cxn>
                <a:cxn ang="0">
                  <a:pos x="T6" y="T7"/>
                </a:cxn>
                <a:cxn ang="0">
                  <a:pos x="T8" y="T9"/>
                </a:cxn>
              </a:cxnLst>
              <a:rect l="0" t="0" r="r" b="b"/>
              <a:pathLst>
                <a:path w="67" h="138">
                  <a:moveTo>
                    <a:pt x="67" y="15"/>
                  </a:moveTo>
                  <a:lnTo>
                    <a:pt x="0" y="0"/>
                  </a:lnTo>
                  <a:lnTo>
                    <a:pt x="0" y="123"/>
                  </a:lnTo>
                  <a:lnTo>
                    <a:pt x="67" y="138"/>
                  </a:lnTo>
                  <a:lnTo>
                    <a:pt x="67" y="15"/>
                  </a:lnTo>
                  <a:close/>
                </a:path>
              </a:pathLst>
            </a:custGeom>
            <a:solidFill>
              <a:srgbClr val="FFE2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67" name="Group 466">
            <a:extLst>
              <a:ext uri="{FF2B5EF4-FFF2-40B4-BE49-F238E27FC236}">
                <a16:creationId xmlns:a16="http://schemas.microsoft.com/office/drawing/2014/main" id="{89967325-857C-4F95-B5DC-89566169D2CD}"/>
              </a:ext>
            </a:extLst>
          </p:cNvPr>
          <p:cNvGrpSpPr/>
          <p:nvPr/>
        </p:nvGrpSpPr>
        <p:grpSpPr>
          <a:xfrm>
            <a:off x="1608074" y="3465873"/>
            <a:ext cx="1091985" cy="1113608"/>
            <a:chOff x="2444658" y="4228918"/>
            <a:chExt cx="646412" cy="659212"/>
          </a:xfrm>
        </p:grpSpPr>
        <p:sp>
          <p:nvSpPr>
            <p:cNvPr id="465" name="Shape">
              <a:extLst>
                <a:ext uri="{FF2B5EF4-FFF2-40B4-BE49-F238E27FC236}">
                  <a16:creationId xmlns:a16="http://schemas.microsoft.com/office/drawing/2014/main" id="{457879DE-52E2-4576-A3D9-0E44D1F5ECDB}"/>
                </a:ext>
              </a:extLst>
            </p:cNvPr>
            <p:cNvSpPr>
              <a:spLocks noChangeAspect="1"/>
            </p:cNvSpPr>
            <p:nvPr/>
          </p:nvSpPr>
          <p:spPr>
            <a:xfrm>
              <a:off x="2444658" y="4228918"/>
              <a:ext cx="646412" cy="659212"/>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gradFill>
              <a:gsLst>
                <a:gs pos="4000">
                  <a:schemeClr val="accent2"/>
                </a:gs>
                <a:gs pos="100000">
                  <a:schemeClr val="accent3"/>
                </a:gs>
              </a:gsLst>
              <a:path path="circle">
                <a:fillToRect l="100000" t="100000"/>
              </a:path>
            </a:gra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466" name="Freeform: Shape 465">
              <a:extLst>
                <a:ext uri="{FF2B5EF4-FFF2-40B4-BE49-F238E27FC236}">
                  <a16:creationId xmlns:a16="http://schemas.microsoft.com/office/drawing/2014/main" id="{4CE6EC9D-8973-4E3F-91AE-E8BA1165DF39}"/>
                </a:ext>
              </a:extLst>
            </p:cNvPr>
            <p:cNvSpPr>
              <a:spLocks/>
            </p:cNvSpPr>
            <p:nvPr/>
          </p:nvSpPr>
          <p:spPr>
            <a:xfrm>
              <a:off x="2468235" y="4260570"/>
              <a:ext cx="599259" cy="595907"/>
            </a:xfrm>
            <a:custGeom>
              <a:avLst/>
              <a:gdLst>
                <a:gd name="connsiteX0" fmla="*/ 3276819 w 4400236"/>
                <a:gd name="connsiteY0" fmla="*/ 3540464 h 4876809"/>
                <a:gd name="connsiteX1" fmla="*/ 3344170 w 4400236"/>
                <a:gd name="connsiteY1" fmla="*/ 3568360 h 4876809"/>
                <a:gd name="connsiteX2" fmla="*/ 3344170 w 4400236"/>
                <a:gd name="connsiteY2" fmla="*/ 3703063 h 4876809"/>
                <a:gd name="connsiteX3" fmla="*/ 3276619 w 4400236"/>
                <a:gd name="connsiteY3" fmla="*/ 3731028 h 4876809"/>
                <a:gd name="connsiteX4" fmla="*/ 3209344 w 4400236"/>
                <a:gd name="connsiteY4" fmla="*/ 3703196 h 4876809"/>
                <a:gd name="connsiteX5" fmla="*/ 3209201 w 4400236"/>
                <a:gd name="connsiteY5" fmla="*/ 3568627 h 4876809"/>
                <a:gd name="connsiteX6" fmla="*/ 3209468 w 4400236"/>
                <a:gd name="connsiteY6" fmla="*/ 3568360 h 4876809"/>
                <a:gd name="connsiteX7" fmla="*/ 3276819 w 4400236"/>
                <a:gd name="connsiteY7" fmla="*/ 3540464 h 4876809"/>
                <a:gd name="connsiteX8" fmla="*/ 2132462 w 4400236"/>
                <a:gd name="connsiteY8" fmla="*/ 3294359 h 4876809"/>
                <a:gd name="connsiteX9" fmla="*/ 2209772 w 4400236"/>
                <a:gd name="connsiteY9" fmla="*/ 3365811 h 4876809"/>
                <a:gd name="connsiteX10" fmla="*/ 2139839 w 4400236"/>
                <a:gd name="connsiteY10" fmla="*/ 3480930 h 4876809"/>
                <a:gd name="connsiteX11" fmla="*/ 1607716 w 4400236"/>
                <a:gd name="connsiteY11" fmla="*/ 3712197 h 4876809"/>
                <a:gd name="connsiteX12" fmla="*/ 1557385 w 4400236"/>
                <a:gd name="connsiteY12" fmla="*/ 3726646 h 4876809"/>
                <a:gd name="connsiteX13" fmla="*/ 1476499 w 4400236"/>
                <a:gd name="connsiteY13" fmla="*/ 3681812 h 4876809"/>
                <a:gd name="connsiteX14" fmla="*/ 1506874 w 4400236"/>
                <a:gd name="connsiteY14" fmla="*/ 3550586 h 4876809"/>
                <a:gd name="connsiteX15" fmla="*/ 2094653 w 4400236"/>
                <a:gd name="connsiteY15" fmla="*/ 3295869 h 4876809"/>
                <a:gd name="connsiteX16" fmla="*/ 2132462 w 4400236"/>
                <a:gd name="connsiteY16" fmla="*/ 3294359 h 4876809"/>
                <a:gd name="connsiteX17" fmla="*/ 2292120 w 4400236"/>
                <a:gd name="connsiteY17" fmla="*/ 3057901 h 4876809"/>
                <a:gd name="connsiteX18" fmla="*/ 1591256 w 4400236"/>
                <a:gd name="connsiteY18" fmla="*/ 3253882 h 4876809"/>
                <a:gd name="connsiteX19" fmla="*/ 720681 w 4400236"/>
                <a:gd name="connsiteY19" fmla="*/ 3991346 h 4876809"/>
                <a:gd name="connsiteX20" fmla="*/ 807520 w 4400236"/>
                <a:gd name="connsiteY20" fmla="*/ 3991070 h 4876809"/>
                <a:gd name="connsiteX21" fmla="*/ 1051350 w 4400236"/>
                <a:gd name="connsiteY21" fmla="*/ 4122115 h 4876809"/>
                <a:gd name="connsiteX22" fmla="*/ 1193292 w 4400236"/>
                <a:gd name="connsiteY22" fmla="*/ 4338009 h 4876809"/>
                <a:gd name="connsiteX23" fmla="*/ 1276674 w 4400236"/>
                <a:gd name="connsiteY23" fmla="*/ 4383110 h 4876809"/>
                <a:gd name="connsiteX24" fmla="*/ 1276874 w 4400236"/>
                <a:gd name="connsiteY24" fmla="*/ 4383110 h 4876809"/>
                <a:gd name="connsiteX25" fmla="*/ 1535668 w 4400236"/>
                <a:gd name="connsiteY25" fmla="*/ 4382300 h 4876809"/>
                <a:gd name="connsiteX26" fmla="*/ 1779232 w 4400236"/>
                <a:gd name="connsiteY26" fmla="*/ 4513345 h 4876809"/>
                <a:gd name="connsiteX27" fmla="*/ 1834515 w 4400236"/>
                <a:gd name="connsiteY27" fmla="*/ 4597594 h 4876809"/>
                <a:gd name="connsiteX28" fmla="*/ 1946548 w 4400236"/>
                <a:gd name="connsiteY28" fmla="*/ 4398492 h 4876809"/>
                <a:gd name="connsiteX29" fmla="*/ 2469309 w 4400236"/>
                <a:gd name="connsiteY29" fmla="*/ 3153584 h 4876809"/>
                <a:gd name="connsiteX30" fmla="*/ 2416302 w 4400236"/>
                <a:gd name="connsiteY30" fmla="*/ 3086528 h 4876809"/>
                <a:gd name="connsiteX31" fmla="*/ 2292120 w 4400236"/>
                <a:gd name="connsiteY31" fmla="*/ 3057901 h 4876809"/>
                <a:gd name="connsiteX32" fmla="*/ 3137416 w 4400236"/>
                <a:gd name="connsiteY32" fmla="*/ 2198107 h 4876809"/>
                <a:gd name="connsiteX33" fmla="*/ 3229689 w 4400236"/>
                <a:gd name="connsiteY33" fmla="*/ 2248814 h 4876809"/>
                <a:gd name="connsiteX34" fmla="*/ 3189570 w 4400236"/>
                <a:gd name="connsiteY34" fmla="*/ 2377392 h 4876809"/>
                <a:gd name="connsiteX35" fmla="*/ 2951921 w 4400236"/>
                <a:gd name="connsiteY35" fmla="*/ 2502017 h 4876809"/>
                <a:gd name="connsiteX36" fmla="*/ 3189570 w 4400236"/>
                <a:gd name="connsiteY36" fmla="*/ 2626642 h 4876809"/>
                <a:gd name="connsiteX37" fmla="*/ 3229689 w 4400236"/>
                <a:gd name="connsiteY37" fmla="*/ 2755220 h 4876809"/>
                <a:gd name="connsiteX38" fmla="*/ 3145250 w 4400236"/>
                <a:gd name="connsiteY38" fmla="*/ 2806255 h 4876809"/>
                <a:gd name="connsiteX39" fmla="*/ 3101101 w 4400236"/>
                <a:gd name="connsiteY39" fmla="*/ 2795339 h 4876809"/>
                <a:gd name="connsiteX40" fmla="*/ 2702613 w 4400236"/>
                <a:gd name="connsiteY40" fmla="*/ 2586361 h 4876809"/>
                <a:gd name="connsiteX41" fmla="*/ 2651607 w 4400236"/>
                <a:gd name="connsiteY41" fmla="*/ 2502017 h 4876809"/>
                <a:gd name="connsiteX42" fmla="*/ 2702613 w 4400236"/>
                <a:gd name="connsiteY42" fmla="*/ 2417673 h 4876809"/>
                <a:gd name="connsiteX43" fmla="*/ 3101101 w 4400236"/>
                <a:gd name="connsiteY43" fmla="*/ 2208695 h 4876809"/>
                <a:gd name="connsiteX44" fmla="*/ 3137416 w 4400236"/>
                <a:gd name="connsiteY44" fmla="*/ 2198107 h 4876809"/>
                <a:gd name="connsiteX45" fmla="*/ 1262839 w 4400236"/>
                <a:gd name="connsiteY45" fmla="*/ 2198101 h 4876809"/>
                <a:gd name="connsiteX46" fmla="*/ 1299143 w 4400236"/>
                <a:gd name="connsiteY46" fmla="*/ 2208695 h 4876809"/>
                <a:gd name="connsiteX47" fmla="*/ 1697631 w 4400236"/>
                <a:gd name="connsiteY47" fmla="*/ 2417673 h 4876809"/>
                <a:gd name="connsiteX48" fmla="*/ 1748637 w 4400236"/>
                <a:gd name="connsiteY48" fmla="*/ 2502017 h 4876809"/>
                <a:gd name="connsiteX49" fmla="*/ 1697631 w 4400236"/>
                <a:gd name="connsiteY49" fmla="*/ 2586361 h 4876809"/>
                <a:gd name="connsiteX50" fmla="*/ 1299143 w 4400236"/>
                <a:gd name="connsiteY50" fmla="*/ 2795340 h 4876809"/>
                <a:gd name="connsiteX51" fmla="*/ 1254995 w 4400236"/>
                <a:gd name="connsiteY51" fmla="*/ 2806255 h 4876809"/>
                <a:gd name="connsiteX52" fmla="*/ 1170555 w 4400236"/>
                <a:gd name="connsiteY52" fmla="*/ 2755220 h 4876809"/>
                <a:gd name="connsiteX53" fmla="*/ 1210675 w 4400236"/>
                <a:gd name="connsiteY53" fmla="*/ 2626642 h 4876809"/>
                <a:gd name="connsiteX54" fmla="*/ 1448323 w 4400236"/>
                <a:gd name="connsiteY54" fmla="*/ 2502017 h 4876809"/>
                <a:gd name="connsiteX55" fmla="*/ 1210675 w 4400236"/>
                <a:gd name="connsiteY55" fmla="*/ 2377392 h 4876809"/>
                <a:gd name="connsiteX56" fmla="*/ 1170555 w 4400236"/>
                <a:gd name="connsiteY56" fmla="*/ 2248814 h 4876809"/>
                <a:gd name="connsiteX57" fmla="*/ 1262839 w 4400236"/>
                <a:gd name="connsiteY57" fmla="*/ 2198101 h 4876809"/>
                <a:gd name="connsiteX58" fmla="*/ 3930663 w 4400236"/>
                <a:gd name="connsiteY58" fmla="*/ 2006517 h 4876809"/>
                <a:gd name="connsiteX59" fmla="*/ 3930663 w 4400236"/>
                <a:gd name="connsiteY59" fmla="*/ 2492568 h 4876809"/>
                <a:gd name="connsiteX60" fmla="*/ 3928501 w 4400236"/>
                <a:gd name="connsiteY60" fmla="*/ 2558777 h 4876809"/>
                <a:gd name="connsiteX61" fmla="*/ 3963658 w 4400236"/>
                <a:gd name="connsiteY61" fmla="*/ 2558777 h 4876809"/>
                <a:gd name="connsiteX62" fmla="*/ 4209755 w 4400236"/>
                <a:gd name="connsiteY62" fmla="*/ 2241156 h 4876809"/>
                <a:gd name="connsiteX63" fmla="*/ 4162920 w 4400236"/>
                <a:gd name="connsiteY63" fmla="*/ 2066753 h 4876809"/>
                <a:gd name="connsiteX64" fmla="*/ 4047897 w 4400236"/>
                <a:gd name="connsiteY64" fmla="*/ 2006517 h 4876809"/>
                <a:gd name="connsiteX65" fmla="*/ 352358 w 4400236"/>
                <a:gd name="connsiteY65" fmla="*/ 2006517 h 4876809"/>
                <a:gd name="connsiteX66" fmla="*/ 237334 w 4400236"/>
                <a:gd name="connsiteY66" fmla="*/ 2066753 h 4876809"/>
                <a:gd name="connsiteX67" fmla="*/ 190500 w 4400236"/>
                <a:gd name="connsiteY67" fmla="*/ 2241156 h 4876809"/>
                <a:gd name="connsiteX68" fmla="*/ 436588 w 4400236"/>
                <a:gd name="connsiteY68" fmla="*/ 2558777 h 4876809"/>
                <a:gd name="connsiteX69" fmla="*/ 471888 w 4400236"/>
                <a:gd name="connsiteY69" fmla="*/ 2558777 h 4876809"/>
                <a:gd name="connsiteX70" fmla="*/ 469859 w 4400236"/>
                <a:gd name="connsiteY70" fmla="*/ 2492568 h 4876809"/>
                <a:gd name="connsiteX71" fmla="*/ 469859 w 4400236"/>
                <a:gd name="connsiteY71" fmla="*/ 2006517 h 4876809"/>
                <a:gd name="connsiteX72" fmla="*/ 2380141 w 4400236"/>
                <a:gd name="connsiteY72" fmla="*/ 190370 h 4876809"/>
                <a:gd name="connsiteX73" fmla="*/ 1449324 w 4400236"/>
                <a:gd name="connsiteY73" fmla="*/ 582539 h 4876809"/>
                <a:gd name="connsiteX74" fmla="*/ 1362551 w 4400236"/>
                <a:gd name="connsiteY74" fmla="*/ 648166 h 4876809"/>
                <a:gd name="connsiteX75" fmla="*/ 1273302 w 4400236"/>
                <a:gd name="connsiteY75" fmla="*/ 661054 h 4876809"/>
                <a:gd name="connsiteX76" fmla="*/ 928773 w 4400236"/>
                <a:gd name="connsiteY76" fmla="*/ 688162 h 4876809"/>
                <a:gd name="connsiteX77" fmla="*/ 706831 w 4400236"/>
                <a:gd name="connsiteY77" fmla="*/ 1035386 h 4876809"/>
                <a:gd name="connsiteX78" fmla="*/ 660597 w 4400236"/>
                <a:gd name="connsiteY78" fmla="*/ 1698126 h 4876809"/>
                <a:gd name="connsiteX79" fmla="*/ 1248566 w 4400236"/>
                <a:gd name="connsiteY79" fmla="*/ 1409738 h 4876809"/>
                <a:gd name="connsiteX80" fmla="*/ 1428026 w 4400236"/>
                <a:gd name="connsiteY80" fmla="*/ 1382687 h 4876809"/>
                <a:gd name="connsiteX81" fmla="*/ 1668970 w 4400236"/>
                <a:gd name="connsiteY81" fmla="*/ 1428397 h 4876809"/>
                <a:gd name="connsiteX82" fmla="*/ 1767116 w 4400236"/>
                <a:gd name="connsiteY82" fmla="*/ 1456267 h 4876809"/>
                <a:gd name="connsiteX83" fmla="*/ 3565588 w 4400236"/>
                <a:gd name="connsiteY83" fmla="*/ 1783794 h 4876809"/>
                <a:gd name="connsiteX84" fmla="*/ 3727799 w 4400236"/>
                <a:gd name="connsiteY84" fmla="*/ 1802682 h 4876809"/>
                <a:gd name="connsiteX85" fmla="*/ 3681070 w 4400236"/>
                <a:gd name="connsiteY85" fmla="*/ 1373228 h 4876809"/>
                <a:gd name="connsiteX86" fmla="*/ 3781215 w 4400236"/>
                <a:gd name="connsiteY86" fmla="*/ 999763 h 4876809"/>
                <a:gd name="connsiteX87" fmla="*/ 3854492 w 4400236"/>
                <a:gd name="connsiteY87" fmla="*/ 933259 h 4876809"/>
                <a:gd name="connsiteX88" fmla="*/ 4082272 w 4400236"/>
                <a:gd name="connsiteY88" fmla="*/ 590626 h 4876809"/>
                <a:gd name="connsiteX89" fmla="*/ 3276753 w 4400236"/>
                <a:gd name="connsiteY89" fmla="*/ 493880 h 4876809"/>
                <a:gd name="connsiteX90" fmla="*/ 2380141 w 4400236"/>
                <a:gd name="connsiteY90" fmla="*/ 190370 h 4876809"/>
                <a:gd name="connsiteX91" fmla="*/ 2402381 w 4400236"/>
                <a:gd name="connsiteY91" fmla="*/ 340 h 4876809"/>
                <a:gd name="connsiteX92" fmla="*/ 3376746 w 4400236"/>
                <a:gd name="connsiteY92" fmla="*/ 331755 h 4876809"/>
                <a:gd name="connsiteX93" fmla="*/ 4033047 w 4400236"/>
                <a:gd name="connsiteY93" fmla="*/ 406612 h 4876809"/>
                <a:gd name="connsiteX94" fmla="*/ 4171750 w 4400236"/>
                <a:gd name="connsiteY94" fmla="*/ 369960 h 4876809"/>
                <a:gd name="connsiteX95" fmla="*/ 4255999 w 4400236"/>
                <a:gd name="connsiteY95" fmla="*/ 388839 h 4876809"/>
                <a:gd name="connsiteX96" fmla="*/ 4290375 w 4400236"/>
                <a:gd name="connsiteY96" fmla="*/ 468039 h 4876809"/>
                <a:gd name="connsiteX97" fmla="*/ 3979631 w 4400236"/>
                <a:gd name="connsiteY97" fmla="*/ 1076868 h 4876809"/>
                <a:gd name="connsiteX98" fmla="*/ 3914880 w 4400236"/>
                <a:gd name="connsiteY98" fmla="*/ 1135465 h 4876809"/>
                <a:gd name="connsiteX99" fmla="*/ 3870455 w 4400236"/>
                <a:gd name="connsiteY99" fmla="*/ 1352769 h 4876809"/>
                <a:gd name="connsiteX100" fmla="*/ 3920862 w 4400236"/>
                <a:gd name="connsiteY100" fmla="*/ 1816027 h 4876809"/>
                <a:gd name="connsiteX101" fmla="*/ 4047897 w 4400236"/>
                <a:gd name="connsiteY101" fmla="*/ 1816027 h 4876809"/>
                <a:gd name="connsiteX102" fmla="*/ 4318988 w 4400236"/>
                <a:gd name="connsiteY102" fmla="*/ 1957521 h 4876809"/>
                <a:gd name="connsiteX103" fmla="*/ 4400236 w 4400236"/>
                <a:gd name="connsiteY103" fmla="*/ 2241185 h 4876809"/>
                <a:gd name="connsiteX104" fmla="*/ 3963658 w 4400236"/>
                <a:gd name="connsiteY104" fmla="*/ 2749296 h 4876809"/>
                <a:gd name="connsiteX105" fmla="*/ 3901183 w 4400236"/>
                <a:gd name="connsiteY105" fmla="*/ 2749296 h 4876809"/>
                <a:gd name="connsiteX106" fmla="*/ 3631302 w 4400236"/>
                <a:gd name="connsiteY106" fmla="*/ 3356438 h 4876809"/>
                <a:gd name="connsiteX107" fmla="*/ 3552120 w 4400236"/>
                <a:gd name="connsiteY107" fmla="*/ 3398634 h 4876809"/>
                <a:gd name="connsiteX108" fmla="*/ 3499152 w 4400236"/>
                <a:gd name="connsiteY108" fmla="*/ 3382480 h 4876809"/>
                <a:gd name="connsiteX109" fmla="*/ 3473110 w 4400236"/>
                <a:gd name="connsiteY109" fmla="*/ 3250330 h 4876809"/>
                <a:gd name="connsiteX110" fmla="*/ 3740172 w 4400236"/>
                <a:gd name="connsiteY110" fmla="*/ 2492597 h 4876809"/>
                <a:gd name="connsiteX111" fmla="*/ 3740172 w 4400236"/>
                <a:gd name="connsiteY111" fmla="*/ 1995954 h 4876809"/>
                <a:gd name="connsiteX112" fmla="*/ 3543624 w 4400236"/>
                <a:gd name="connsiteY112" fmla="*/ 1973027 h 4876809"/>
                <a:gd name="connsiteX113" fmla="*/ 1718958 w 4400236"/>
                <a:gd name="connsiteY113" fmla="*/ 1640576 h 4876809"/>
                <a:gd name="connsiteX114" fmla="*/ 1614773 w 4400236"/>
                <a:gd name="connsiteY114" fmla="*/ 1611029 h 4876809"/>
                <a:gd name="connsiteX115" fmla="*/ 1300001 w 4400236"/>
                <a:gd name="connsiteY115" fmla="*/ 1593170 h 4876809"/>
                <a:gd name="connsiteX116" fmla="*/ 660340 w 4400236"/>
                <a:gd name="connsiteY116" fmla="*/ 1951844 h 4876809"/>
                <a:gd name="connsiteX117" fmla="*/ 660340 w 4400236"/>
                <a:gd name="connsiteY117" fmla="*/ 2492587 h 4876809"/>
                <a:gd name="connsiteX118" fmla="*/ 1029891 w 4400236"/>
                <a:gd name="connsiteY118" fmla="*/ 3389747 h 4876809"/>
                <a:gd name="connsiteX119" fmla="*/ 1505283 w 4400236"/>
                <a:gd name="connsiteY119" fmla="*/ 3083928 h 4876809"/>
                <a:gd name="connsiteX120" fmla="*/ 2508199 w 4400236"/>
                <a:gd name="connsiteY120" fmla="*/ 2919708 h 4876809"/>
                <a:gd name="connsiteX121" fmla="*/ 2652541 w 4400236"/>
                <a:gd name="connsiteY121" fmla="*/ 3101587 h 4876809"/>
                <a:gd name="connsiteX122" fmla="*/ 2359438 w 4400236"/>
                <a:gd name="connsiteY122" fmla="*/ 4047201 h 4876809"/>
                <a:gd name="connsiteX123" fmla="*/ 2574446 w 4400236"/>
                <a:gd name="connsiteY123" fmla="*/ 3985965 h 4876809"/>
                <a:gd name="connsiteX124" fmla="*/ 2896658 w 4400236"/>
                <a:gd name="connsiteY124" fmla="*/ 3822058 h 4876809"/>
                <a:gd name="connsiteX125" fmla="*/ 3028398 w 4400236"/>
                <a:gd name="connsiteY125" fmla="*/ 3850071 h 4876809"/>
                <a:gd name="connsiteX126" fmla="*/ 3000385 w 4400236"/>
                <a:gd name="connsiteY126" fmla="*/ 3981821 h 4876809"/>
                <a:gd name="connsiteX127" fmla="*/ 2640759 w 4400236"/>
                <a:gd name="connsiteY127" fmla="*/ 4164539 h 4876809"/>
                <a:gd name="connsiteX128" fmla="*/ 2247500 w 4400236"/>
                <a:gd name="connsiteY128" fmla="*/ 4251712 h 4876809"/>
                <a:gd name="connsiteX129" fmla="*/ 2112436 w 4400236"/>
                <a:gd name="connsiteY129" fmla="*/ 4492123 h 4876809"/>
                <a:gd name="connsiteX130" fmla="*/ 1924755 w 4400236"/>
                <a:gd name="connsiteY130" fmla="*/ 4827489 h 4876809"/>
                <a:gd name="connsiteX131" fmla="*/ 1845002 w 4400236"/>
                <a:gd name="connsiteY131" fmla="*/ 4876743 h 4876809"/>
                <a:gd name="connsiteX132" fmla="*/ 1841297 w 4400236"/>
                <a:gd name="connsiteY132" fmla="*/ 4876809 h 4876809"/>
                <a:gd name="connsiteX133" fmla="*/ 1761677 w 4400236"/>
                <a:gd name="connsiteY133" fmla="*/ 4833823 h 4876809"/>
                <a:gd name="connsiteX134" fmla="*/ 1619936 w 4400236"/>
                <a:gd name="connsiteY134" fmla="*/ 4617834 h 4876809"/>
                <a:gd name="connsiteX135" fmla="*/ 1535954 w 4400236"/>
                <a:gd name="connsiteY135" fmla="*/ 4572809 h 4876809"/>
                <a:gd name="connsiteX136" fmla="*/ 1277607 w 4400236"/>
                <a:gd name="connsiteY136" fmla="*/ 4573619 h 4876809"/>
                <a:gd name="connsiteX137" fmla="*/ 1276617 w 4400236"/>
                <a:gd name="connsiteY137" fmla="*/ 4573619 h 4876809"/>
                <a:gd name="connsiteX138" fmla="*/ 1034044 w 4400236"/>
                <a:gd name="connsiteY138" fmla="*/ 4442574 h 4876809"/>
                <a:gd name="connsiteX139" fmla="*/ 892102 w 4400236"/>
                <a:gd name="connsiteY139" fmla="*/ 4226690 h 4876809"/>
                <a:gd name="connsiteX140" fmla="*/ 807806 w 4400236"/>
                <a:gd name="connsiteY140" fmla="*/ 4181589 h 4876809"/>
                <a:gd name="connsiteX141" fmla="*/ 549726 w 4400236"/>
                <a:gd name="connsiteY141" fmla="*/ 4182398 h 4876809"/>
                <a:gd name="connsiteX142" fmla="*/ 549431 w 4400236"/>
                <a:gd name="connsiteY142" fmla="*/ 4182398 h 4876809"/>
                <a:gd name="connsiteX143" fmla="*/ 467497 w 4400236"/>
                <a:gd name="connsiteY143" fmla="*/ 4135717 h 4876809"/>
                <a:gd name="connsiteX144" fmla="*/ 466020 w 4400236"/>
                <a:gd name="connsiteY144" fmla="*/ 4041171 h 4876809"/>
                <a:gd name="connsiteX145" fmla="*/ 885606 w 4400236"/>
                <a:gd name="connsiteY145" fmla="*/ 3514420 h 4876809"/>
                <a:gd name="connsiteX146" fmla="*/ 498862 w 4400236"/>
                <a:gd name="connsiteY146" fmla="*/ 2749277 h 4876809"/>
                <a:gd name="connsiteX147" fmla="*/ 436578 w 4400236"/>
                <a:gd name="connsiteY147" fmla="*/ 2749277 h 4876809"/>
                <a:gd name="connsiteX148" fmla="*/ 0 w 4400236"/>
                <a:gd name="connsiteY148" fmla="*/ 2241165 h 4876809"/>
                <a:gd name="connsiteX149" fmla="*/ 81258 w 4400236"/>
                <a:gd name="connsiteY149" fmla="*/ 1957530 h 4876809"/>
                <a:gd name="connsiteX150" fmla="*/ 352349 w 4400236"/>
                <a:gd name="connsiteY150" fmla="*/ 1816036 h 4876809"/>
                <a:gd name="connsiteX151" fmla="*/ 469878 w 4400236"/>
                <a:gd name="connsiteY151" fmla="*/ 1816036 h 4876809"/>
                <a:gd name="connsiteX152" fmla="*/ 518398 w 4400236"/>
                <a:gd name="connsiteY152" fmla="*/ 1007430 h 4876809"/>
                <a:gd name="connsiteX153" fmla="*/ 831380 w 4400236"/>
                <a:gd name="connsiteY153" fmla="*/ 524456 h 4876809"/>
                <a:gd name="connsiteX154" fmla="*/ 1288104 w 4400236"/>
                <a:gd name="connsiteY154" fmla="*/ 465915 h 4876809"/>
                <a:gd name="connsiteX155" fmla="*/ 1333643 w 4400236"/>
                <a:gd name="connsiteY155" fmla="*/ 431206 h 4876809"/>
                <a:gd name="connsiteX156" fmla="*/ 2103339 w 4400236"/>
                <a:gd name="connsiteY156" fmla="*/ 27708 h 4876809"/>
                <a:gd name="connsiteX157" fmla="*/ 2402381 w 4400236"/>
                <a:gd name="connsiteY157" fmla="*/ 340 h 487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4400236" h="4876809">
                  <a:moveTo>
                    <a:pt x="3276819" y="3540464"/>
                  </a:moveTo>
                  <a:cubicBezTo>
                    <a:pt x="3301194" y="3540464"/>
                    <a:pt x="3325568" y="3549763"/>
                    <a:pt x="3344170" y="3568360"/>
                  </a:cubicBezTo>
                  <a:cubicBezTo>
                    <a:pt x="3381366" y="3605555"/>
                    <a:pt x="3381366" y="3665868"/>
                    <a:pt x="3344170" y="3703063"/>
                  </a:cubicBezTo>
                  <a:cubicBezTo>
                    <a:pt x="3325539" y="3721694"/>
                    <a:pt x="3301070" y="3731028"/>
                    <a:pt x="3276619" y="3731028"/>
                  </a:cubicBezTo>
                  <a:cubicBezTo>
                    <a:pt x="3252264" y="3731028"/>
                    <a:pt x="3227908" y="3721760"/>
                    <a:pt x="3209344" y="3703196"/>
                  </a:cubicBezTo>
                  <a:cubicBezTo>
                    <a:pt x="3172149" y="3666001"/>
                    <a:pt x="3172006" y="3605822"/>
                    <a:pt x="3209201" y="3568627"/>
                  </a:cubicBezTo>
                  <a:lnTo>
                    <a:pt x="3209468" y="3568360"/>
                  </a:lnTo>
                  <a:cubicBezTo>
                    <a:pt x="3228070" y="3549763"/>
                    <a:pt x="3252445" y="3540464"/>
                    <a:pt x="3276819" y="3540464"/>
                  </a:cubicBezTo>
                  <a:close/>
                  <a:moveTo>
                    <a:pt x="2132462" y="3294359"/>
                  </a:moveTo>
                  <a:cubicBezTo>
                    <a:pt x="2169108" y="3300303"/>
                    <a:pt x="2200421" y="3327485"/>
                    <a:pt x="2209772" y="3365811"/>
                  </a:cubicBezTo>
                  <a:cubicBezTo>
                    <a:pt x="2222250" y="3416912"/>
                    <a:pt x="2190941" y="3468452"/>
                    <a:pt x="2139839" y="3480930"/>
                  </a:cubicBezTo>
                  <a:cubicBezTo>
                    <a:pt x="1966265" y="3523307"/>
                    <a:pt x="1782261" y="3603279"/>
                    <a:pt x="1607716" y="3712197"/>
                  </a:cubicBezTo>
                  <a:cubicBezTo>
                    <a:pt x="1592028" y="3721979"/>
                    <a:pt x="1574607" y="3726646"/>
                    <a:pt x="1557385" y="3726646"/>
                  </a:cubicBezTo>
                  <a:cubicBezTo>
                    <a:pt x="1525610" y="3726646"/>
                    <a:pt x="1494559" y="3710759"/>
                    <a:pt x="1476499" y="3681812"/>
                  </a:cubicBezTo>
                  <a:cubicBezTo>
                    <a:pt x="1448648" y="3637188"/>
                    <a:pt x="1462250" y="3578437"/>
                    <a:pt x="1506874" y="3550586"/>
                  </a:cubicBezTo>
                  <a:cubicBezTo>
                    <a:pt x="1698394" y="3431067"/>
                    <a:pt x="1901648" y="3342989"/>
                    <a:pt x="2094653" y="3295869"/>
                  </a:cubicBezTo>
                  <a:cubicBezTo>
                    <a:pt x="2107438" y="3292757"/>
                    <a:pt x="2120246" y="3292378"/>
                    <a:pt x="2132462" y="3294359"/>
                  </a:cubicBezTo>
                  <a:close/>
                  <a:moveTo>
                    <a:pt x="2292120" y="3057901"/>
                  </a:moveTo>
                  <a:cubicBezTo>
                    <a:pt x="2134087" y="3050075"/>
                    <a:pt x="1880993" y="3107343"/>
                    <a:pt x="1591256" y="3253882"/>
                  </a:cubicBezTo>
                  <a:cubicBezTo>
                    <a:pt x="1231240" y="3435962"/>
                    <a:pt x="921887" y="3699367"/>
                    <a:pt x="720681" y="3991346"/>
                  </a:cubicBezTo>
                  <a:lnTo>
                    <a:pt x="807520" y="3991070"/>
                  </a:lnTo>
                  <a:cubicBezTo>
                    <a:pt x="897684" y="3991070"/>
                    <a:pt x="1002383" y="4047410"/>
                    <a:pt x="1051350" y="4122115"/>
                  </a:cubicBezTo>
                  <a:lnTo>
                    <a:pt x="1193292" y="4338009"/>
                  </a:lnTo>
                  <a:cubicBezTo>
                    <a:pt x="1207465" y="4359630"/>
                    <a:pt x="1250985" y="4383110"/>
                    <a:pt x="1276674" y="4383110"/>
                  </a:cubicBezTo>
                  <a:cubicBezTo>
                    <a:pt x="1276750" y="4383110"/>
                    <a:pt x="1276807" y="4383110"/>
                    <a:pt x="1276874" y="4383110"/>
                  </a:cubicBezTo>
                  <a:lnTo>
                    <a:pt x="1535668" y="4382300"/>
                  </a:lnTo>
                  <a:cubicBezTo>
                    <a:pt x="1625679" y="4382300"/>
                    <a:pt x="1730264" y="4438640"/>
                    <a:pt x="1779232" y="4513345"/>
                  </a:cubicBezTo>
                  <a:lnTo>
                    <a:pt x="1834515" y="4597594"/>
                  </a:lnTo>
                  <a:cubicBezTo>
                    <a:pt x="1872110" y="4530385"/>
                    <a:pt x="1909696" y="4463777"/>
                    <a:pt x="1946548" y="4398492"/>
                  </a:cubicBezTo>
                  <a:cubicBezTo>
                    <a:pt x="2233136" y="3890667"/>
                    <a:pt x="2529488" y="3365554"/>
                    <a:pt x="2469309" y="3153584"/>
                  </a:cubicBezTo>
                  <a:cubicBezTo>
                    <a:pt x="2460498" y="3122561"/>
                    <a:pt x="2444153" y="3101883"/>
                    <a:pt x="2416302" y="3086528"/>
                  </a:cubicBezTo>
                  <a:cubicBezTo>
                    <a:pt x="2386913" y="3070350"/>
                    <a:pt x="2344798" y="3060509"/>
                    <a:pt x="2292120" y="3057901"/>
                  </a:cubicBezTo>
                  <a:close/>
                  <a:moveTo>
                    <a:pt x="3137416" y="2198107"/>
                  </a:moveTo>
                  <a:cubicBezTo>
                    <a:pt x="3174407" y="2195038"/>
                    <a:pt x="3211365" y="2213881"/>
                    <a:pt x="3229689" y="2248814"/>
                  </a:cubicBezTo>
                  <a:cubicBezTo>
                    <a:pt x="3254111" y="2295391"/>
                    <a:pt x="3236147" y="2352960"/>
                    <a:pt x="3189570" y="2377392"/>
                  </a:cubicBezTo>
                  <a:lnTo>
                    <a:pt x="2951921" y="2502017"/>
                  </a:lnTo>
                  <a:lnTo>
                    <a:pt x="3189570" y="2626642"/>
                  </a:lnTo>
                  <a:cubicBezTo>
                    <a:pt x="3236156" y="2651074"/>
                    <a:pt x="3254111" y="2708643"/>
                    <a:pt x="3229689" y="2755220"/>
                  </a:cubicBezTo>
                  <a:cubicBezTo>
                    <a:pt x="3212658" y="2787691"/>
                    <a:pt x="3179530" y="2806255"/>
                    <a:pt x="3145250" y="2806255"/>
                  </a:cubicBezTo>
                  <a:cubicBezTo>
                    <a:pt x="3130343" y="2806255"/>
                    <a:pt x="3115217" y="2802750"/>
                    <a:pt x="3101101" y="2795339"/>
                  </a:cubicBezTo>
                  <a:lnTo>
                    <a:pt x="2702613" y="2586361"/>
                  </a:lnTo>
                  <a:cubicBezTo>
                    <a:pt x="2671248" y="2569921"/>
                    <a:pt x="2651607" y="2537431"/>
                    <a:pt x="2651607" y="2502017"/>
                  </a:cubicBezTo>
                  <a:cubicBezTo>
                    <a:pt x="2651607" y="2466603"/>
                    <a:pt x="2671248" y="2434113"/>
                    <a:pt x="2702613" y="2417673"/>
                  </a:cubicBezTo>
                  <a:lnTo>
                    <a:pt x="3101101" y="2208695"/>
                  </a:lnTo>
                  <a:cubicBezTo>
                    <a:pt x="3112750" y="2202587"/>
                    <a:pt x="3125085" y="2199130"/>
                    <a:pt x="3137416" y="2198107"/>
                  </a:cubicBezTo>
                  <a:close/>
                  <a:moveTo>
                    <a:pt x="1262839" y="2198101"/>
                  </a:moveTo>
                  <a:cubicBezTo>
                    <a:pt x="1275168" y="2199126"/>
                    <a:pt x="1287499" y="2202585"/>
                    <a:pt x="1299143" y="2208695"/>
                  </a:cubicBezTo>
                  <a:lnTo>
                    <a:pt x="1697631" y="2417673"/>
                  </a:lnTo>
                  <a:cubicBezTo>
                    <a:pt x="1728997" y="2434113"/>
                    <a:pt x="1748637" y="2466603"/>
                    <a:pt x="1748637" y="2502017"/>
                  </a:cubicBezTo>
                  <a:cubicBezTo>
                    <a:pt x="1748637" y="2537431"/>
                    <a:pt x="1728997" y="2569921"/>
                    <a:pt x="1697631" y="2586361"/>
                  </a:cubicBezTo>
                  <a:lnTo>
                    <a:pt x="1299143" y="2795340"/>
                  </a:lnTo>
                  <a:cubicBezTo>
                    <a:pt x="1285027" y="2802741"/>
                    <a:pt x="1269892" y="2806255"/>
                    <a:pt x="1254995" y="2806255"/>
                  </a:cubicBezTo>
                  <a:cubicBezTo>
                    <a:pt x="1220704" y="2806255"/>
                    <a:pt x="1187586" y="2787691"/>
                    <a:pt x="1170555" y="2755220"/>
                  </a:cubicBezTo>
                  <a:cubicBezTo>
                    <a:pt x="1146133" y="2708643"/>
                    <a:pt x="1164097" y="2651074"/>
                    <a:pt x="1210675" y="2626642"/>
                  </a:cubicBezTo>
                  <a:lnTo>
                    <a:pt x="1448323" y="2502017"/>
                  </a:lnTo>
                  <a:lnTo>
                    <a:pt x="1210675" y="2377392"/>
                  </a:lnTo>
                  <a:cubicBezTo>
                    <a:pt x="1164088" y="2352960"/>
                    <a:pt x="1146133" y="2295391"/>
                    <a:pt x="1170555" y="2248814"/>
                  </a:cubicBezTo>
                  <a:cubicBezTo>
                    <a:pt x="1188887" y="2213874"/>
                    <a:pt x="1225852" y="2195029"/>
                    <a:pt x="1262839" y="2198101"/>
                  </a:cubicBezTo>
                  <a:close/>
                  <a:moveTo>
                    <a:pt x="3930663" y="2006517"/>
                  </a:moveTo>
                  <a:lnTo>
                    <a:pt x="3930663" y="2492568"/>
                  </a:lnTo>
                  <a:cubicBezTo>
                    <a:pt x="3930663" y="2514390"/>
                    <a:pt x="3929891" y="2536488"/>
                    <a:pt x="3928501" y="2558777"/>
                  </a:cubicBezTo>
                  <a:lnTo>
                    <a:pt x="3963658" y="2558777"/>
                  </a:lnTo>
                  <a:cubicBezTo>
                    <a:pt x="4144213" y="2558777"/>
                    <a:pt x="4209755" y="2368829"/>
                    <a:pt x="4209755" y="2241156"/>
                  </a:cubicBezTo>
                  <a:cubicBezTo>
                    <a:pt x="4209755" y="2172843"/>
                    <a:pt x="4192686" y="2109273"/>
                    <a:pt x="4162920" y="2066753"/>
                  </a:cubicBezTo>
                  <a:cubicBezTo>
                    <a:pt x="4134555" y="2026224"/>
                    <a:pt x="4096931" y="2006517"/>
                    <a:pt x="4047897" y="2006517"/>
                  </a:cubicBezTo>
                  <a:close/>
                  <a:moveTo>
                    <a:pt x="352358" y="2006517"/>
                  </a:moveTo>
                  <a:cubicBezTo>
                    <a:pt x="303324" y="2006517"/>
                    <a:pt x="265700" y="2026224"/>
                    <a:pt x="237334" y="2066753"/>
                  </a:cubicBezTo>
                  <a:cubicBezTo>
                    <a:pt x="207569" y="2109273"/>
                    <a:pt x="190500" y="2172843"/>
                    <a:pt x="190500" y="2241156"/>
                  </a:cubicBezTo>
                  <a:cubicBezTo>
                    <a:pt x="190500" y="2368829"/>
                    <a:pt x="256032" y="2558777"/>
                    <a:pt x="436588" y="2558777"/>
                  </a:cubicBezTo>
                  <a:lnTo>
                    <a:pt x="471888" y="2558777"/>
                  </a:lnTo>
                  <a:cubicBezTo>
                    <a:pt x="470545" y="2536536"/>
                    <a:pt x="469859" y="2514457"/>
                    <a:pt x="469859" y="2492568"/>
                  </a:cubicBezTo>
                  <a:lnTo>
                    <a:pt x="469859" y="2006517"/>
                  </a:lnTo>
                  <a:close/>
                  <a:moveTo>
                    <a:pt x="2380141" y="190370"/>
                  </a:moveTo>
                  <a:cubicBezTo>
                    <a:pt x="1967189" y="186638"/>
                    <a:pt x="1681454" y="405082"/>
                    <a:pt x="1449324" y="582539"/>
                  </a:cubicBezTo>
                  <a:cubicBezTo>
                    <a:pt x="1419120" y="605628"/>
                    <a:pt x="1390593" y="627440"/>
                    <a:pt x="1362551" y="648166"/>
                  </a:cubicBezTo>
                  <a:cubicBezTo>
                    <a:pt x="1336843" y="667178"/>
                    <a:pt x="1303363" y="672017"/>
                    <a:pt x="1273302" y="661054"/>
                  </a:cubicBezTo>
                  <a:cubicBezTo>
                    <a:pt x="1120102" y="605170"/>
                    <a:pt x="1001401" y="644947"/>
                    <a:pt x="928773" y="688162"/>
                  </a:cubicBezTo>
                  <a:cubicBezTo>
                    <a:pt x="811778" y="757780"/>
                    <a:pt x="728796" y="887587"/>
                    <a:pt x="706831" y="1035386"/>
                  </a:cubicBezTo>
                  <a:cubicBezTo>
                    <a:pt x="668465" y="1294504"/>
                    <a:pt x="661768" y="1405709"/>
                    <a:pt x="660597" y="1698126"/>
                  </a:cubicBezTo>
                  <a:cubicBezTo>
                    <a:pt x="854516" y="1542011"/>
                    <a:pt x="1023137" y="1473136"/>
                    <a:pt x="1248566" y="1409738"/>
                  </a:cubicBezTo>
                  <a:cubicBezTo>
                    <a:pt x="1317755" y="1390393"/>
                    <a:pt x="1375677" y="1382687"/>
                    <a:pt x="1428026" y="1382687"/>
                  </a:cubicBezTo>
                  <a:cubicBezTo>
                    <a:pt x="1514980" y="1382687"/>
                    <a:pt x="1586560" y="1403937"/>
                    <a:pt x="1668970" y="1428397"/>
                  </a:cubicBezTo>
                  <a:cubicBezTo>
                    <a:pt x="1699632" y="1437503"/>
                    <a:pt x="1731331" y="1446914"/>
                    <a:pt x="1767116" y="1456267"/>
                  </a:cubicBezTo>
                  <a:cubicBezTo>
                    <a:pt x="2584923" y="1669942"/>
                    <a:pt x="2912659" y="1707994"/>
                    <a:pt x="3565588" y="1783794"/>
                  </a:cubicBezTo>
                  <a:cubicBezTo>
                    <a:pt x="3617471" y="1789814"/>
                    <a:pt x="3671402" y="1796072"/>
                    <a:pt x="3727799" y="1802682"/>
                  </a:cubicBezTo>
                  <a:lnTo>
                    <a:pt x="3681070" y="1373228"/>
                  </a:lnTo>
                  <a:cubicBezTo>
                    <a:pt x="3662963" y="1204350"/>
                    <a:pt x="3666954" y="1112520"/>
                    <a:pt x="3781215" y="999763"/>
                  </a:cubicBezTo>
                  <a:cubicBezTo>
                    <a:pt x="3804895" y="976474"/>
                    <a:pt x="3830108" y="954509"/>
                    <a:pt x="3854492" y="933259"/>
                  </a:cubicBezTo>
                  <a:cubicBezTo>
                    <a:pt x="3950837" y="849296"/>
                    <a:pt x="4042810" y="769162"/>
                    <a:pt x="4082272" y="590626"/>
                  </a:cubicBezTo>
                  <a:cubicBezTo>
                    <a:pt x="3772253" y="674170"/>
                    <a:pt x="3630616" y="712222"/>
                    <a:pt x="3276753" y="493880"/>
                  </a:cubicBezTo>
                  <a:cubicBezTo>
                    <a:pt x="2921483" y="274831"/>
                    <a:pt x="2627913" y="192609"/>
                    <a:pt x="2380141" y="190370"/>
                  </a:cubicBezTo>
                  <a:close/>
                  <a:moveTo>
                    <a:pt x="2402381" y="340"/>
                  </a:moveTo>
                  <a:cubicBezTo>
                    <a:pt x="2706743" y="7165"/>
                    <a:pt x="3028181" y="116836"/>
                    <a:pt x="3376746" y="331755"/>
                  </a:cubicBezTo>
                  <a:cubicBezTo>
                    <a:pt x="3660715" y="506949"/>
                    <a:pt x="3732190" y="487680"/>
                    <a:pt x="4033047" y="406612"/>
                  </a:cubicBezTo>
                  <a:cubicBezTo>
                    <a:pt x="4074214" y="395516"/>
                    <a:pt x="4120887" y="382943"/>
                    <a:pt x="4171750" y="369960"/>
                  </a:cubicBezTo>
                  <a:cubicBezTo>
                    <a:pt x="4201249" y="362435"/>
                    <a:pt x="4232539" y="369446"/>
                    <a:pt x="4255999" y="388839"/>
                  </a:cubicBezTo>
                  <a:cubicBezTo>
                    <a:pt x="4279459" y="408232"/>
                    <a:pt x="4292222" y="437664"/>
                    <a:pt x="4290375" y="468039"/>
                  </a:cubicBezTo>
                  <a:cubicBezTo>
                    <a:pt x="4268600" y="825055"/>
                    <a:pt x="4101579" y="970597"/>
                    <a:pt x="3979631" y="1076868"/>
                  </a:cubicBezTo>
                  <a:cubicBezTo>
                    <a:pt x="3956352" y="1097156"/>
                    <a:pt x="3934358" y="1116311"/>
                    <a:pt x="3914880" y="1135465"/>
                  </a:cubicBezTo>
                  <a:cubicBezTo>
                    <a:pt x="3864350" y="1185319"/>
                    <a:pt x="3854196" y="1201178"/>
                    <a:pt x="3870455" y="1352769"/>
                  </a:cubicBezTo>
                  <a:lnTo>
                    <a:pt x="3920862" y="1816027"/>
                  </a:lnTo>
                  <a:lnTo>
                    <a:pt x="4047897" y="1816027"/>
                  </a:lnTo>
                  <a:cubicBezTo>
                    <a:pt x="4158853" y="1816027"/>
                    <a:pt x="4255113" y="1866280"/>
                    <a:pt x="4318988" y="1957521"/>
                  </a:cubicBezTo>
                  <a:cubicBezTo>
                    <a:pt x="4371375" y="2032387"/>
                    <a:pt x="4400236" y="2133123"/>
                    <a:pt x="4400236" y="2241185"/>
                  </a:cubicBezTo>
                  <a:cubicBezTo>
                    <a:pt x="4400236" y="2487501"/>
                    <a:pt x="4247226" y="2749296"/>
                    <a:pt x="3963658" y="2749296"/>
                  </a:cubicBezTo>
                  <a:lnTo>
                    <a:pt x="3901183" y="2749296"/>
                  </a:lnTo>
                  <a:cubicBezTo>
                    <a:pt x="3857254" y="2948254"/>
                    <a:pt x="3765147" y="3156908"/>
                    <a:pt x="3631302" y="3356438"/>
                  </a:cubicBezTo>
                  <a:cubicBezTo>
                    <a:pt x="3612918" y="3383832"/>
                    <a:pt x="3582791" y="3398634"/>
                    <a:pt x="3552120" y="3398634"/>
                  </a:cubicBezTo>
                  <a:cubicBezTo>
                    <a:pt x="3533870" y="3398634"/>
                    <a:pt x="3515440" y="3393405"/>
                    <a:pt x="3499152" y="3382480"/>
                  </a:cubicBezTo>
                  <a:cubicBezTo>
                    <a:pt x="3455470" y="3353181"/>
                    <a:pt x="3443812" y="3294011"/>
                    <a:pt x="3473110" y="3250330"/>
                  </a:cubicBezTo>
                  <a:cubicBezTo>
                    <a:pt x="3645332" y="2993574"/>
                    <a:pt x="3740172" y="2724473"/>
                    <a:pt x="3740172" y="2492597"/>
                  </a:cubicBezTo>
                  <a:lnTo>
                    <a:pt x="3740172" y="1995954"/>
                  </a:lnTo>
                  <a:cubicBezTo>
                    <a:pt x="3671249" y="1987848"/>
                    <a:pt x="3605917" y="1980257"/>
                    <a:pt x="3543624" y="1973027"/>
                  </a:cubicBezTo>
                  <a:cubicBezTo>
                    <a:pt x="2881856" y="1896199"/>
                    <a:pt x="2549690" y="1857641"/>
                    <a:pt x="1718958" y="1640576"/>
                  </a:cubicBezTo>
                  <a:cubicBezTo>
                    <a:pt x="1680134" y="1630432"/>
                    <a:pt x="1645415" y="1620126"/>
                    <a:pt x="1614773" y="1611029"/>
                  </a:cubicBezTo>
                  <a:cubicBezTo>
                    <a:pt x="1492491" y="1574739"/>
                    <a:pt x="1431084" y="1556518"/>
                    <a:pt x="1300001" y="1593170"/>
                  </a:cubicBezTo>
                  <a:cubicBezTo>
                    <a:pt x="1050550" y="1663331"/>
                    <a:pt x="887235" y="1736683"/>
                    <a:pt x="660340" y="1951844"/>
                  </a:cubicBezTo>
                  <a:lnTo>
                    <a:pt x="660340" y="2492587"/>
                  </a:lnTo>
                  <a:cubicBezTo>
                    <a:pt x="660340" y="2769517"/>
                    <a:pt x="797271" y="3099463"/>
                    <a:pt x="1029891" y="3389747"/>
                  </a:cubicBezTo>
                  <a:cubicBezTo>
                    <a:pt x="1174556" y="3273742"/>
                    <a:pt x="1334748" y="3170177"/>
                    <a:pt x="1505283" y="3083928"/>
                  </a:cubicBezTo>
                  <a:cubicBezTo>
                    <a:pt x="1923583" y="2872378"/>
                    <a:pt x="2307870" y="2809437"/>
                    <a:pt x="2508199" y="2919708"/>
                  </a:cubicBezTo>
                  <a:cubicBezTo>
                    <a:pt x="2581142" y="2959913"/>
                    <a:pt x="2629700" y="3021101"/>
                    <a:pt x="2652541" y="3101587"/>
                  </a:cubicBezTo>
                  <a:cubicBezTo>
                    <a:pt x="2713530" y="3316405"/>
                    <a:pt x="2576760" y="3641083"/>
                    <a:pt x="2359438" y="4047201"/>
                  </a:cubicBezTo>
                  <a:cubicBezTo>
                    <a:pt x="2426475" y="4034771"/>
                    <a:pt x="2497169" y="4014597"/>
                    <a:pt x="2574446" y="3985965"/>
                  </a:cubicBezTo>
                  <a:cubicBezTo>
                    <a:pt x="2682869" y="3945607"/>
                    <a:pt x="2791320" y="3890448"/>
                    <a:pt x="2896658" y="3822058"/>
                  </a:cubicBezTo>
                  <a:cubicBezTo>
                    <a:pt x="2940777" y="3793417"/>
                    <a:pt x="2999765" y="3805952"/>
                    <a:pt x="3028398" y="3850071"/>
                  </a:cubicBezTo>
                  <a:cubicBezTo>
                    <a:pt x="3057049" y="3894191"/>
                    <a:pt x="3044514" y="3953170"/>
                    <a:pt x="3000385" y="3981821"/>
                  </a:cubicBezTo>
                  <a:cubicBezTo>
                    <a:pt x="2883370" y="4057802"/>
                    <a:pt x="2762374" y="4119276"/>
                    <a:pt x="2640759" y="4164539"/>
                  </a:cubicBezTo>
                  <a:cubicBezTo>
                    <a:pt x="2496617" y="4217927"/>
                    <a:pt x="2370334" y="4245988"/>
                    <a:pt x="2247500" y="4251712"/>
                  </a:cubicBezTo>
                  <a:cubicBezTo>
                    <a:pt x="2204228" y="4329436"/>
                    <a:pt x="2159022" y="4409579"/>
                    <a:pt x="2112436" y="4492123"/>
                  </a:cubicBezTo>
                  <a:cubicBezTo>
                    <a:pt x="2050733" y="4601470"/>
                    <a:pt x="1986915" y="4714532"/>
                    <a:pt x="1924755" y="4827489"/>
                  </a:cubicBezTo>
                  <a:cubicBezTo>
                    <a:pt x="1908648" y="4856750"/>
                    <a:pt x="1878387" y="4875447"/>
                    <a:pt x="1845002" y="4876743"/>
                  </a:cubicBezTo>
                  <a:cubicBezTo>
                    <a:pt x="1843764" y="4876790"/>
                    <a:pt x="1842526" y="4876809"/>
                    <a:pt x="1841297" y="4876809"/>
                  </a:cubicBezTo>
                  <a:cubicBezTo>
                    <a:pt x="1809293" y="4876809"/>
                    <a:pt x="1779318" y="4860722"/>
                    <a:pt x="1761677" y="4833823"/>
                  </a:cubicBezTo>
                  <a:lnTo>
                    <a:pt x="1619936" y="4617834"/>
                  </a:lnTo>
                  <a:cubicBezTo>
                    <a:pt x="1605848" y="4596355"/>
                    <a:pt x="1561910" y="4572809"/>
                    <a:pt x="1535954" y="4572809"/>
                  </a:cubicBezTo>
                  <a:lnTo>
                    <a:pt x="1277607" y="4573619"/>
                  </a:lnTo>
                  <a:lnTo>
                    <a:pt x="1276617" y="4573619"/>
                  </a:lnTo>
                  <a:cubicBezTo>
                    <a:pt x="1187291" y="4573619"/>
                    <a:pt x="1083107" y="4517421"/>
                    <a:pt x="1034044" y="4442574"/>
                  </a:cubicBezTo>
                  <a:lnTo>
                    <a:pt x="892102" y="4226690"/>
                  </a:lnTo>
                  <a:cubicBezTo>
                    <a:pt x="877976" y="4205135"/>
                    <a:pt x="833895" y="4181589"/>
                    <a:pt x="807806" y="4181589"/>
                  </a:cubicBezTo>
                  <a:lnTo>
                    <a:pt x="549726" y="4182398"/>
                  </a:lnTo>
                  <a:lnTo>
                    <a:pt x="549431" y="4182398"/>
                  </a:lnTo>
                  <a:cubicBezTo>
                    <a:pt x="515798" y="4182398"/>
                    <a:pt x="484661" y="4164654"/>
                    <a:pt x="467497" y="4135717"/>
                  </a:cubicBezTo>
                  <a:cubicBezTo>
                    <a:pt x="450294" y="4106684"/>
                    <a:pt x="449732" y="4070727"/>
                    <a:pt x="466020" y="4041171"/>
                  </a:cubicBezTo>
                  <a:cubicBezTo>
                    <a:pt x="568919" y="3854472"/>
                    <a:pt x="712661" y="3675392"/>
                    <a:pt x="885606" y="3514420"/>
                  </a:cubicBezTo>
                  <a:cubicBezTo>
                    <a:pt x="688219" y="3270285"/>
                    <a:pt x="554393" y="3003899"/>
                    <a:pt x="498862" y="2749277"/>
                  </a:cubicBezTo>
                  <a:lnTo>
                    <a:pt x="436578" y="2749277"/>
                  </a:lnTo>
                  <a:cubicBezTo>
                    <a:pt x="153010" y="2749277"/>
                    <a:pt x="0" y="2487482"/>
                    <a:pt x="0" y="2241165"/>
                  </a:cubicBezTo>
                  <a:cubicBezTo>
                    <a:pt x="0" y="2133123"/>
                    <a:pt x="28861" y="2032396"/>
                    <a:pt x="81258" y="1957530"/>
                  </a:cubicBezTo>
                  <a:cubicBezTo>
                    <a:pt x="145132" y="1866290"/>
                    <a:pt x="241392" y="1816036"/>
                    <a:pt x="352349" y="1816036"/>
                  </a:cubicBezTo>
                  <a:lnTo>
                    <a:pt x="469878" y="1816036"/>
                  </a:lnTo>
                  <a:cubicBezTo>
                    <a:pt x="470106" y="1428997"/>
                    <a:pt x="473364" y="1311659"/>
                    <a:pt x="518398" y="1007430"/>
                  </a:cubicBezTo>
                  <a:cubicBezTo>
                    <a:pt x="548707" y="803567"/>
                    <a:pt x="665712" y="623030"/>
                    <a:pt x="831380" y="524456"/>
                  </a:cubicBezTo>
                  <a:cubicBezTo>
                    <a:pt x="969435" y="442322"/>
                    <a:pt x="1129837" y="422119"/>
                    <a:pt x="1288104" y="465915"/>
                  </a:cubicBezTo>
                  <a:cubicBezTo>
                    <a:pt x="1302877" y="454723"/>
                    <a:pt x="1318022" y="443141"/>
                    <a:pt x="1333643" y="431206"/>
                  </a:cubicBezTo>
                  <a:cubicBezTo>
                    <a:pt x="1528220" y="282444"/>
                    <a:pt x="1770383" y="97316"/>
                    <a:pt x="2103339" y="27708"/>
                  </a:cubicBezTo>
                  <a:cubicBezTo>
                    <a:pt x="2201371" y="7218"/>
                    <a:pt x="2300927" y="-1935"/>
                    <a:pt x="2402381" y="340"/>
                  </a:cubicBezTo>
                  <a:close/>
                </a:path>
              </a:pathLst>
            </a:custGeom>
            <a:solidFill>
              <a:schemeClr val="tx1">
                <a:lumMod val="75000"/>
                <a:lumOff val="25000"/>
              </a:schemeClr>
            </a:solidFill>
            <a:ln w="76200"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sp>
        <p:nvSpPr>
          <p:cNvPr id="468" name="Justify Text Body">
            <a:extLst>
              <a:ext uri="{FF2B5EF4-FFF2-40B4-BE49-F238E27FC236}">
                <a16:creationId xmlns:a16="http://schemas.microsoft.com/office/drawing/2014/main" id="{3F7E1758-3C97-4CE6-8F64-3CD62C41BDC8}"/>
              </a:ext>
            </a:extLst>
          </p:cNvPr>
          <p:cNvSpPr txBox="1"/>
          <p:nvPr/>
        </p:nvSpPr>
        <p:spPr>
          <a:xfrm>
            <a:off x="1646385" y="5285661"/>
            <a:ext cx="4423268" cy="549702"/>
          </a:xfrm>
          <a:prstGeom prst="rect">
            <a:avLst/>
          </a:prstGeom>
          <a:noFill/>
        </p:spPr>
        <p:txBody>
          <a:bodyPr wrap="square" lIns="0" tIns="0" rIns="0" bIns="0" rtlCol="0" anchor="t" anchorCtr="0">
            <a:spAutoFit/>
          </a:bodyPr>
          <a:lstStyle>
            <a:defPPr>
              <a:defRPr lang="en-US"/>
            </a:defPPr>
            <a:lvl1pPr>
              <a:lnSpc>
                <a:spcPct val="107000"/>
              </a:lnSpc>
              <a:spcAft>
                <a:spcPts val="800"/>
              </a:spcAft>
              <a:defRPr sz="1600" b="1" spc="130">
                <a:solidFill>
                  <a:schemeClr val="tx1">
                    <a:lumMod val="65000"/>
                    <a:lumOff val="35000"/>
                  </a:schemeClr>
                </a:solidFill>
                <a:latin typeface="Patrick Hand" panose="00000500000000000000" pitchFamily="2" charset="0"/>
                <a:cs typeface="Amatic SC" panose="00000500000000000000" pitchFamily="2" charset="-79"/>
              </a:defRPr>
            </a:lvl1pPr>
          </a:lstStyle>
          <a:p>
            <a:pPr algn="ctr"/>
            <a:r>
              <a:rPr lang="en-US" sz="3600" dirty="0">
                <a:solidFill>
                  <a:schemeClr val="tx1">
                    <a:lumMod val="75000"/>
                    <a:lumOff val="25000"/>
                  </a:schemeClr>
                </a:solidFill>
                <a:latin typeface="Arial" panose="020B0604020202020204" pitchFamily="34" charset="0"/>
                <a:cs typeface="Arial" panose="020B0604020202020204" pitchFamily="34" charset="0"/>
              </a:rPr>
              <a:t>#</a:t>
            </a:r>
            <a:r>
              <a:rPr lang="en-US" sz="3600" dirty="0" err="1">
                <a:solidFill>
                  <a:schemeClr val="tx1">
                    <a:lumMod val="75000"/>
                    <a:lumOff val="25000"/>
                  </a:schemeClr>
                </a:solidFill>
                <a:latin typeface="Arial" panose="020B0604020202020204" pitchFamily="34" charset="0"/>
                <a:cs typeface="Arial" panose="020B0604020202020204" pitchFamily="34" charset="0"/>
              </a:rPr>
              <a:t>stayconfident</a:t>
            </a:r>
            <a:endParaRPr lang="en-ID" sz="3600" dirty="0">
              <a:solidFill>
                <a:schemeClr val="tx1">
                  <a:lumMod val="75000"/>
                  <a:lumOff val="25000"/>
                </a:schemeClr>
              </a:solidFill>
              <a:latin typeface="Arial" panose="020B0604020202020204" pitchFamily="34" charset="0"/>
              <a:cs typeface="Arial" panose="020B0604020202020204" pitchFamily="34" charset="0"/>
            </a:endParaRPr>
          </a:p>
        </p:txBody>
      </p:sp>
      <p:grpSp>
        <p:nvGrpSpPr>
          <p:cNvPr id="470" name="Shape">
            <a:extLst>
              <a:ext uri="{FF2B5EF4-FFF2-40B4-BE49-F238E27FC236}">
                <a16:creationId xmlns:a16="http://schemas.microsoft.com/office/drawing/2014/main" id="{324651AC-97FB-4BE9-A9BF-E1B2EC101FC9}"/>
              </a:ext>
            </a:extLst>
          </p:cNvPr>
          <p:cNvGrpSpPr>
            <a:grpSpLocks noChangeAspect="1"/>
          </p:cNvGrpSpPr>
          <p:nvPr/>
        </p:nvGrpSpPr>
        <p:grpSpPr>
          <a:xfrm rot="21349759">
            <a:off x="4903341" y="4036680"/>
            <a:ext cx="837560" cy="819604"/>
            <a:chOff x="1847050" y="663755"/>
            <a:chExt cx="5641903" cy="5520946"/>
          </a:xfrm>
        </p:grpSpPr>
        <p:sp>
          <p:nvSpPr>
            <p:cNvPr id="471" name="Freeform: Shape 470">
              <a:extLst>
                <a:ext uri="{FF2B5EF4-FFF2-40B4-BE49-F238E27FC236}">
                  <a16:creationId xmlns:a16="http://schemas.microsoft.com/office/drawing/2014/main" id="{7B54FBAC-CBB1-4416-B886-3F16056EF997}"/>
                </a:ext>
              </a:extLst>
            </p:cNvPr>
            <p:cNvSpPr/>
            <p:nvPr/>
          </p:nvSpPr>
          <p:spPr>
            <a:xfrm>
              <a:off x="4723047" y="1512338"/>
              <a:ext cx="461031" cy="582487"/>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4000">
                  <a:schemeClr val="accent3"/>
                </a:gs>
                <a:gs pos="40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72" name="Freeform: Shape 471">
              <a:extLst>
                <a:ext uri="{FF2B5EF4-FFF2-40B4-BE49-F238E27FC236}">
                  <a16:creationId xmlns:a16="http://schemas.microsoft.com/office/drawing/2014/main" id="{41204F2A-181D-4EF2-931F-6ACB2222709F}"/>
                </a:ext>
              </a:extLst>
            </p:cNvPr>
            <p:cNvSpPr/>
            <p:nvPr/>
          </p:nvSpPr>
          <p:spPr>
            <a:xfrm>
              <a:off x="4968051" y="1508877"/>
              <a:ext cx="208983" cy="71686"/>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73" name="Freeform: Shape 472">
              <a:extLst>
                <a:ext uri="{FF2B5EF4-FFF2-40B4-BE49-F238E27FC236}">
                  <a16:creationId xmlns:a16="http://schemas.microsoft.com/office/drawing/2014/main" id="{0EFE4FCB-01CD-49CE-BB2A-A3B27EA93EF3}"/>
                </a:ext>
              </a:extLst>
            </p:cNvPr>
            <p:cNvSpPr/>
            <p:nvPr/>
          </p:nvSpPr>
          <p:spPr>
            <a:xfrm>
              <a:off x="6020833" y="3817122"/>
              <a:ext cx="633442" cy="495735"/>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4000">
                  <a:schemeClr val="accent3"/>
                </a:gs>
                <a:gs pos="36000">
                  <a:schemeClr val="accent1"/>
                </a:gs>
                <a:gs pos="100000">
                  <a:schemeClr val="accent2"/>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74" name="Freeform: Shape 473">
              <a:extLst>
                <a:ext uri="{FF2B5EF4-FFF2-40B4-BE49-F238E27FC236}">
                  <a16:creationId xmlns:a16="http://schemas.microsoft.com/office/drawing/2014/main" id="{1B4258F4-02FE-476C-9D51-D8AE2E6A557F}"/>
                </a:ext>
              </a:extLst>
            </p:cNvPr>
            <p:cNvSpPr/>
            <p:nvPr/>
          </p:nvSpPr>
          <p:spPr>
            <a:xfrm>
              <a:off x="6561778" y="4117915"/>
              <a:ext cx="92497" cy="192561"/>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75" name="Freeform: Shape 474">
              <a:extLst>
                <a:ext uri="{FF2B5EF4-FFF2-40B4-BE49-F238E27FC236}">
                  <a16:creationId xmlns:a16="http://schemas.microsoft.com/office/drawing/2014/main" id="{D8ADCFD0-9E21-455A-919C-4F8A05315220}"/>
                </a:ext>
              </a:extLst>
            </p:cNvPr>
            <p:cNvSpPr/>
            <p:nvPr/>
          </p:nvSpPr>
          <p:spPr>
            <a:xfrm>
              <a:off x="1850554" y="3295581"/>
              <a:ext cx="1266635" cy="845058"/>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4000">
                  <a:schemeClr val="accent3"/>
                </a:gs>
                <a:gs pos="66000">
                  <a:schemeClr val="accent1"/>
                </a:gs>
                <a:gs pos="100000">
                  <a:schemeClr val="accent1"/>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76" name="Freeform: Shape 475">
              <a:extLst>
                <a:ext uri="{FF2B5EF4-FFF2-40B4-BE49-F238E27FC236}">
                  <a16:creationId xmlns:a16="http://schemas.microsoft.com/office/drawing/2014/main" id="{D4FDBB47-A101-4276-AEAF-B72864A5E12D}"/>
                </a:ext>
              </a:extLst>
            </p:cNvPr>
            <p:cNvSpPr/>
            <p:nvPr/>
          </p:nvSpPr>
          <p:spPr>
            <a:xfrm>
              <a:off x="1847050" y="3783767"/>
              <a:ext cx="147008" cy="359299"/>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77" name="Freeform: Shape 476">
              <a:extLst>
                <a:ext uri="{FF2B5EF4-FFF2-40B4-BE49-F238E27FC236}">
                  <a16:creationId xmlns:a16="http://schemas.microsoft.com/office/drawing/2014/main" id="{78EC0C3B-2CEB-44C9-BC78-69D11A93787B}"/>
                </a:ext>
              </a:extLst>
            </p:cNvPr>
            <p:cNvSpPr/>
            <p:nvPr/>
          </p:nvSpPr>
          <p:spPr>
            <a:xfrm>
              <a:off x="5142706" y="986429"/>
              <a:ext cx="1136555" cy="1326715"/>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4000">
                  <a:schemeClr val="accent3"/>
                </a:gs>
                <a:gs pos="68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78" name="Freeform: Shape 477">
              <a:extLst>
                <a:ext uri="{FF2B5EF4-FFF2-40B4-BE49-F238E27FC236}">
                  <a16:creationId xmlns:a16="http://schemas.microsoft.com/office/drawing/2014/main" id="{396CAA54-2652-473F-B3C6-3B86C000D8F5}"/>
                </a:ext>
              </a:extLst>
            </p:cNvPr>
            <p:cNvSpPr/>
            <p:nvPr/>
          </p:nvSpPr>
          <p:spPr>
            <a:xfrm>
              <a:off x="5926227" y="986429"/>
              <a:ext cx="353762" cy="235120"/>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79" name="Freeform: Shape 478">
              <a:extLst>
                <a:ext uri="{FF2B5EF4-FFF2-40B4-BE49-F238E27FC236}">
                  <a16:creationId xmlns:a16="http://schemas.microsoft.com/office/drawing/2014/main" id="{EAD4ECE3-A301-48F1-B82A-50A3170B6BA8}"/>
                </a:ext>
              </a:extLst>
            </p:cNvPr>
            <p:cNvSpPr/>
            <p:nvPr/>
          </p:nvSpPr>
          <p:spPr>
            <a:xfrm>
              <a:off x="4017150" y="663755"/>
              <a:ext cx="824761" cy="1176366"/>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4000">
                  <a:schemeClr val="accent3"/>
                </a:gs>
                <a:gs pos="68000">
                  <a:schemeClr val="accent1"/>
                </a:gs>
                <a:gs pos="100000">
                  <a:schemeClr val="accent2"/>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80" name="Freeform: Shape 479">
              <a:extLst>
                <a:ext uri="{FF2B5EF4-FFF2-40B4-BE49-F238E27FC236}">
                  <a16:creationId xmlns:a16="http://schemas.microsoft.com/office/drawing/2014/main" id="{484A1BE0-6FE1-441D-AABC-9B3F42C36C7E}"/>
                </a:ext>
              </a:extLst>
            </p:cNvPr>
            <p:cNvSpPr/>
            <p:nvPr/>
          </p:nvSpPr>
          <p:spPr>
            <a:xfrm>
              <a:off x="4133375" y="668607"/>
              <a:ext cx="371350" cy="109028"/>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81" name="Freeform: Shape 480">
              <a:extLst>
                <a:ext uri="{FF2B5EF4-FFF2-40B4-BE49-F238E27FC236}">
                  <a16:creationId xmlns:a16="http://schemas.microsoft.com/office/drawing/2014/main" id="{F088CF0D-5799-4239-BD7B-BAC141DFAD61}"/>
                </a:ext>
              </a:extLst>
            </p:cNvPr>
            <p:cNvSpPr/>
            <p:nvPr/>
          </p:nvSpPr>
          <p:spPr>
            <a:xfrm rot="21024997">
              <a:off x="6225176" y="2561848"/>
              <a:ext cx="1263777" cy="805355"/>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4000">
                  <a:schemeClr val="accent3"/>
                </a:gs>
                <a:gs pos="66000">
                  <a:schemeClr val="accent1"/>
                </a:gs>
                <a:gs pos="100000">
                  <a:schemeClr val="accent1"/>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82" name="Freeform: Shape 481">
              <a:extLst>
                <a:ext uri="{FF2B5EF4-FFF2-40B4-BE49-F238E27FC236}">
                  <a16:creationId xmlns:a16="http://schemas.microsoft.com/office/drawing/2014/main" id="{405EA215-8691-44E1-B65E-0576A05EAA39}"/>
                </a:ext>
              </a:extLst>
            </p:cNvPr>
            <p:cNvSpPr/>
            <p:nvPr/>
          </p:nvSpPr>
          <p:spPr>
            <a:xfrm rot="21024997">
              <a:off x="7322906" y="2513392"/>
              <a:ext cx="127080" cy="362666"/>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83" name="Freeform: Shape 482">
              <a:extLst>
                <a:ext uri="{FF2B5EF4-FFF2-40B4-BE49-F238E27FC236}">
                  <a16:creationId xmlns:a16="http://schemas.microsoft.com/office/drawing/2014/main" id="{B5F35E62-1D67-4E9E-B728-E9E164CACC18}"/>
                </a:ext>
              </a:extLst>
            </p:cNvPr>
            <p:cNvSpPr/>
            <p:nvPr/>
          </p:nvSpPr>
          <p:spPr>
            <a:xfrm>
              <a:off x="2770305" y="1711556"/>
              <a:ext cx="3706572" cy="3725978"/>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accent1">
                    <a:lumMod val="60000"/>
                    <a:lumOff val="40000"/>
                  </a:schemeClr>
                </a:gs>
                <a:gs pos="54000">
                  <a:schemeClr val="accent2"/>
                </a:gs>
                <a:gs pos="100000">
                  <a:schemeClr val="accent1">
                    <a:lumMod val="7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046E7FD1-2324-4520-9ACA-BB7EBAF451A6}"/>
                </a:ext>
              </a:extLst>
            </p:cNvPr>
            <p:cNvSpPr/>
            <p:nvPr/>
          </p:nvSpPr>
          <p:spPr>
            <a:xfrm>
              <a:off x="3119615" y="1849823"/>
              <a:ext cx="3235973" cy="3172901"/>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accent1">
                <a:lumMod val="60000"/>
                <a:lumOff val="40000"/>
                <a:alpha val="25000"/>
              </a:schemeClr>
            </a:solidFill>
            <a:ln w="24568"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20AD0B15-4AF2-46D3-9D7B-9CBE28644E13}"/>
                </a:ext>
              </a:extLst>
            </p:cNvPr>
            <p:cNvSpPr/>
            <p:nvPr/>
          </p:nvSpPr>
          <p:spPr>
            <a:xfrm>
              <a:off x="4989881" y="2056649"/>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4000">
                  <a:schemeClr val="accent3"/>
                </a:gs>
                <a:gs pos="47000">
                  <a:schemeClr val="accent1"/>
                </a:gs>
                <a:gs pos="76000">
                  <a:schemeClr val="accent2">
                    <a:alpha val="0"/>
                  </a:schemeClr>
                </a:gs>
              </a:gsLst>
              <a:lin ang="7800000" scaled="0"/>
              <a:tileRect/>
            </a:gradFill>
            <a:ln w="9525" cap="flat">
              <a:noFill/>
              <a:prstDash val="solid"/>
              <a:miter/>
            </a:ln>
          </p:spPr>
          <p:txBody>
            <a:bodyPr rtlCol="0" anchor="ctr"/>
            <a:lstStyle/>
            <a:p>
              <a:endParaRPr lang="en-ID"/>
            </a:p>
          </p:txBody>
        </p:sp>
        <p:sp>
          <p:nvSpPr>
            <p:cNvPr id="486" name="Freeform: Shape 485">
              <a:extLst>
                <a:ext uri="{FF2B5EF4-FFF2-40B4-BE49-F238E27FC236}">
                  <a16:creationId xmlns:a16="http://schemas.microsoft.com/office/drawing/2014/main" id="{7A94DF9F-5247-4135-9BA5-FB8450450A50}"/>
                </a:ext>
              </a:extLst>
            </p:cNvPr>
            <p:cNvSpPr/>
            <p:nvPr/>
          </p:nvSpPr>
          <p:spPr>
            <a:xfrm rot="19215715">
              <a:off x="6303162" y="20096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87" name="Freeform: Shape 486">
              <a:extLst>
                <a:ext uri="{FF2B5EF4-FFF2-40B4-BE49-F238E27FC236}">
                  <a16:creationId xmlns:a16="http://schemas.microsoft.com/office/drawing/2014/main" id="{65721A1C-74B3-4B29-8B21-3BFBD9F0D2D9}"/>
                </a:ext>
              </a:extLst>
            </p:cNvPr>
            <p:cNvSpPr/>
            <p:nvPr/>
          </p:nvSpPr>
          <p:spPr>
            <a:xfrm rot="19215715">
              <a:off x="6332271" y="2072763"/>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88" name="Freeform: Shape 487">
              <a:extLst>
                <a:ext uri="{FF2B5EF4-FFF2-40B4-BE49-F238E27FC236}">
                  <a16:creationId xmlns:a16="http://schemas.microsoft.com/office/drawing/2014/main" id="{AE42E868-01D5-4B4B-B922-62D638B5BB4F}"/>
                </a:ext>
              </a:extLst>
            </p:cNvPr>
            <p:cNvSpPr/>
            <p:nvPr/>
          </p:nvSpPr>
          <p:spPr>
            <a:xfrm>
              <a:off x="3163817" y="1291423"/>
              <a:ext cx="1265711" cy="1460786"/>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4000">
                  <a:schemeClr val="accent3"/>
                </a:gs>
                <a:gs pos="56000">
                  <a:schemeClr val="accent1"/>
                </a:gs>
                <a:gs pos="78000">
                  <a:schemeClr val="accent2">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89" name="Freeform: Shape 488">
              <a:extLst>
                <a:ext uri="{FF2B5EF4-FFF2-40B4-BE49-F238E27FC236}">
                  <a16:creationId xmlns:a16="http://schemas.microsoft.com/office/drawing/2014/main" id="{BFF18AFE-BFEC-49E6-ADCD-AED259ADDCEA}"/>
                </a:ext>
              </a:extLst>
            </p:cNvPr>
            <p:cNvSpPr/>
            <p:nvPr/>
          </p:nvSpPr>
          <p:spPr>
            <a:xfrm rot="19690937">
              <a:off x="3136437" y="1342967"/>
              <a:ext cx="436620" cy="169796"/>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90" name="Freeform: Shape 489">
              <a:extLst>
                <a:ext uri="{FF2B5EF4-FFF2-40B4-BE49-F238E27FC236}">
                  <a16:creationId xmlns:a16="http://schemas.microsoft.com/office/drawing/2014/main" id="{5E2E2B98-AA82-4291-BF18-E2BBEED4B296}"/>
                </a:ext>
              </a:extLst>
            </p:cNvPr>
            <p:cNvSpPr/>
            <p:nvPr/>
          </p:nvSpPr>
          <p:spPr>
            <a:xfrm rot="19690937">
              <a:off x="3194653" y="1369649"/>
              <a:ext cx="320189" cy="11643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2700000" scaled="1"/>
              <a:tileRect/>
            </a:gradFill>
            <a:ln w="9525"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6883603E-DCAC-407C-B92F-1587F4B32A0B}"/>
                </a:ext>
              </a:extLst>
            </p:cNvPr>
            <p:cNvSpPr/>
            <p:nvPr/>
          </p:nvSpPr>
          <p:spPr>
            <a:xfrm>
              <a:off x="1949082" y="2162573"/>
              <a:ext cx="1539247" cy="1120878"/>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4000">
                  <a:schemeClr val="accent3"/>
                </a:gs>
                <a:gs pos="67000">
                  <a:schemeClr val="accent1"/>
                </a:gs>
                <a:gs pos="82000">
                  <a:schemeClr val="accent2">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92" name="Freeform: Shape 491">
              <a:extLst>
                <a:ext uri="{FF2B5EF4-FFF2-40B4-BE49-F238E27FC236}">
                  <a16:creationId xmlns:a16="http://schemas.microsoft.com/office/drawing/2014/main" id="{4CF61E85-7E97-425B-AAF2-0B14E8A7ED26}"/>
                </a:ext>
              </a:extLst>
            </p:cNvPr>
            <p:cNvSpPr/>
            <p:nvPr/>
          </p:nvSpPr>
          <p:spPr>
            <a:xfrm rot="17546324">
              <a:off x="1861525" y="2265174"/>
              <a:ext cx="402682" cy="179507"/>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93" name="Freeform: Shape 492">
              <a:extLst>
                <a:ext uri="{FF2B5EF4-FFF2-40B4-BE49-F238E27FC236}">
                  <a16:creationId xmlns:a16="http://schemas.microsoft.com/office/drawing/2014/main" id="{71346864-31B9-4D3C-8AD7-38C384D68843}"/>
                </a:ext>
              </a:extLst>
            </p:cNvPr>
            <p:cNvSpPr/>
            <p:nvPr/>
          </p:nvSpPr>
          <p:spPr>
            <a:xfrm rot="17546324">
              <a:off x="1914894" y="2291859"/>
              <a:ext cx="295946" cy="126140"/>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4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94" name="Freeform: Shape 493">
              <a:extLst>
                <a:ext uri="{FF2B5EF4-FFF2-40B4-BE49-F238E27FC236}">
                  <a16:creationId xmlns:a16="http://schemas.microsoft.com/office/drawing/2014/main" id="{9D032B4F-51A7-4BE4-AF59-7D5332405AF7}"/>
                </a:ext>
              </a:extLst>
            </p:cNvPr>
            <p:cNvSpPr/>
            <p:nvPr/>
          </p:nvSpPr>
          <p:spPr>
            <a:xfrm>
              <a:off x="5851029" y="3135480"/>
              <a:ext cx="1299952" cy="900756"/>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4000">
                  <a:schemeClr val="accent3"/>
                </a:gs>
                <a:gs pos="47000">
                  <a:schemeClr val="accent1"/>
                </a:gs>
                <a:gs pos="80000">
                  <a:schemeClr val="accent2">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95" name="Freeform: Shape 494">
              <a:extLst>
                <a:ext uri="{FF2B5EF4-FFF2-40B4-BE49-F238E27FC236}">
                  <a16:creationId xmlns:a16="http://schemas.microsoft.com/office/drawing/2014/main" id="{98A0B95D-5B35-42A7-987F-7FC6BDDB69FE}"/>
                </a:ext>
              </a:extLst>
            </p:cNvPr>
            <p:cNvSpPr/>
            <p:nvPr/>
          </p:nvSpPr>
          <p:spPr>
            <a:xfrm rot="17017245">
              <a:off x="6860732" y="3763238"/>
              <a:ext cx="407537" cy="15040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96" name="Freeform: Shape 495">
              <a:extLst>
                <a:ext uri="{FF2B5EF4-FFF2-40B4-BE49-F238E27FC236}">
                  <a16:creationId xmlns:a16="http://schemas.microsoft.com/office/drawing/2014/main" id="{6C45469A-1628-4CD8-BFB3-D782651F591C}"/>
                </a:ext>
              </a:extLst>
            </p:cNvPr>
            <p:cNvSpPr/>
            <p:nvPr/>
          </p:nvSpPr>
          <p:spPr>
            <a:xfrm rot="17017245">
              <a:off x="6916525" y="3785071"/>
              <a:ext cx="295949" cy="106736"/>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97" name="Freeform: Shape 496">
              <a:extLst>
                <a:ext uri="{FF2B5EF4-FFF2-40B4-BE49-F238E27FC236}">
                  <a16:creationId xmlns:a16="http://schemas.microsoft.com/office/drawing/2014/main" id="{D5D09B94-5D89-4A90-861D-B3657CBDDD0D}"/>
                </a:ext>
              </a:extLst>
            </p:cNvPr>
            <p:cNvSpPr/>
            <p:nvPr/>
          </p:nvSpPr>
          <p:spPr>
            <a:xfrm>
              <a:off x="5324619" y="3766180"/>
              <a:ext cx="840064" cy="769912"/>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4000">
                  <a:schemeClr val="accent3"/>
                </a:gs>
                <a:gs pos="47000">
                  <a:schemeClr val="accent1"/>
                </a:gs>
                <a:gs pos="80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98" name="Freeform: Shape 497">
              <a:extLst>
                <a:ext uri="{FF2B5EF4-FFF2-40B4-BE49-F238E27FC236}">
                  <a16:creationId xmlns:a16="http://schemas.microsoft.com/office/drawing/2014/main" id="{DF52515F-DE56-4E7C-AC7E-903036823438}"/>
                </a:ext>
              </a:extLst>
            </p:cNvPr>
            <p:cNvSpPr/>
            <p:nvPr/>
          </p:nvSpPr>
          <p:spPr>
            <a:xfrm rot="18380017">
              <a:off x="5950945" y="4381976"/>
              <a:ext cx="257137" cy="97031"/>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99" name="Freeform: Shape 498">
              <a:extLst>
                <a:ext uri="{FF2B5EF4-FFF2-40B4-BE49-F238E27FC236}">
                  <a16:creationId xmlns:a16="http://schemas.microsoft.com/office/drawing/2014/main" id="{5EFB58C2-7F4D-4B07-98D9-83660BF4ED0E}"/>
                </a:ext>
              </a:extLst>
            </p:cNvPr>
            <p:cNvSpPr/>
            <p:nvPr/>
          </p:nvSpPr>
          <p:spPr>
            <a:xfrm rot="18380017">
              <a:off x="5984906" y="4396533"/>
              <a:ext cx="189212" cy="67921"/>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a:gsLst>
                <a:gs pos="26000">
                  <a:schemeClr val="accent1"/>
                </a:gs>
                <a:gs pos="0">
                  <a:schemeClr val="accent3">
                    <a:lumMod val="60000"/>
                    <a:lumOff val="40000"/>
                  </a:schemeClr>
                </a:gs>
                <a:gs pos="100000">
                  <a:schemeClr val="accent1">
                    <a:lumMod val="50000"/>
                  </a:schemeClr>
                </a:gs>
              </a:gsLst>
              <a:lin ang="168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00" name="Freeform: Shape 499">
              <a:extLst>
                <a:ext uri="{FF2B5EF4-FFF2-40B4-BE49-F238E27FC236}">
                  <a16:creationId xmlns:a16="http://schemas.microsoft.com/office/drawing/2014/main" id="{83173D1D-114D-48B2-A5C0-B18D9B0F4EF1}"/>
                </a:ext>
              </a:extLst>
            </p:cNvPr>
            <p:cNvSpPr/>
            <p:nvPr/>
          </p:nvSpPr>
          <p:spPr>
            <a:xfrm>
              <a:off x="4354330" y="4576386"/>
              <a:ext cx="985615" cy="1545118"/>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4000">
                  <a:schemeClr val="accent3"/>
                </a:gs>
                <a:gs pos="66000">
                  <a:schemeClr val="accent1"/>
                </a:gs>
                <a:gs pos="92000">
                  <a:schemeClr val="accent2">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01" name="Freeform: Shape 500">
              <a:extLst>
                <a:ext uri="{FF2B5EF4-FFF2-40B4-BE49-F238E27FC236}">
                  <a16:creationId xmlns:a16="http://schemas.microsoft.com/office/drawing/2014/main" id="{1BDF1E02-AA41-4F5D-A00D-757B5514F66F}"/>
                </a:ext>
              </a:extLst>
            </p:cNvPr>
            <p:cNvSpPr/>
            <p:nvPr/>
          </p:nvSpPr>
          <p:spPr>
            <a:xfrm rot="20853641">
              <a:off x="4904733" y="5930109"/>
              <a:ext cx="441477" cy="18435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02" name="Freeform: Shape 501">
              <a:extLst>
                <a:ext uri="{FF2B5EF4-FFF2-40B4-BE49-F238E27FC236}">
                  <a16:creationId xmlns:a16="http://schemas.microsoft.com/office/drawing/2014/main" id="{9B0D12F0-2066-434C-9E8E-A1670C72E4B5}"/>
                </a:ext>
              </a:extLst>
            </p:cNvPr>
            <p:cNvSpPr/>
            <p:nvPr/>
          </p:nvSpPr>
          <p:spPr>
            <a:xfrm rot="20853641">
              <a:off x="4965376" y="5959219"/>
              <a:ext cx="320191" cy="126135"/>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a:gsLst>
                <a:gs pos="26000">
                  <a:schemeClr val="accent1"/>
                </a:gs>
                <a:gs pos="0">
                  <a:schemeClr val="accent3">
                    <a:lumMod val="60000"/>
                    <a:lumOff val="40000"/>
                  </a:schemeClr>
                </a:gs>
                <a:gs pos="100000">
                  <a:schemeClr val="accent1">
                    <a:lumMod val="50000"/>
                  </a:schemeClr>
                </a:gs>
              </a:gsLst>
              <a:lin ang="16200000" scaled="0"/>
            </a:gradFill>
            <a:ln w="9525" cap="flat">
              <a:noFill/>
              <a:prstDash val="solid"/>
              <a:miter/>
            </a:ln>
          </p:spPr>
          <p:txBody>
            <a:bodyPr rtlCol="0" anchor="ctr"/>
            <a:lstStyle/>
            <a:p>
              <a:endParaRPr lang="en-ID"/>
            </a:p>
          </p:txBody>
        </p:sp>
        <p:sp>
          <p:nvSpPr>
            <p:cNvPr id="503" name="Freeform: Shape 502">
              <a:extLst>
                <a:ext uri="{FF2B5EF4-FFF2-40B4-BE49-F238E27FC236}">
                  <a16:creationId xmlns:a16="http://schemas.microsoft.com/office/drawing/2014/main" id="{AFEB5029-82AF-4BB2-B585-98D09C9530E2}"/>
                </a:ext>
              </a:extLst>
            </p:cNvPr>
            <p:cNvSpPr/>
            <p:nvPr/>
          </p:nvSpPr>
          <p:spPr>
            <a:xfrm>
              <a:off x="3685886" y="4979063"/>
              <a:ext cx="918297" cy="1205638"/>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4000">
                  <a:schemeClr val="accent3"/>
                </a:gs>
                <a:gs pos="66000">
                  <a:schemeClr val="accent1"/>
                </a:gs>
                <a:gs pos="82000">
                  <a:schemeClr val="accent2">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04" name="Freeform: Shape 503">
              <a:extLst>
                <a:ext uri="{FF2B5EF4-FFF2-40B4-BE49-F238E27FC236}">
                  <a16:creationId xmlns:a16="http://schemas.microsoft.com/office/drawing/2014/main" id="{C10F39D4-9F83-44F7-90A8-793A785F88CF}"/>
                </a:ext>
              </a:extLst>
            </p:cNvPr>
            <p:cNvSpPr/>
            <p:nvPr/>
          </p:nvSpPr>
          <p:spPr>
            <a:xfrm rot="17332840">
              <a:off x="3797079" y="5904955"/>
              <a:ext cx="140694" cy="383271"/>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05" name="Freeform: Shape 504">
              <a:extLst>
                <a:ext uri="{FF2B5EF4-FFF2-40B4-BE49-F238E27FC236}">
                  <a16:creationId xmlns:a16="http://schemas.microsoft.com/office/drawing/2014/main" id="{312E8AE4-398B-4779-8262-F9304B797912}"/>
                </a:ext>
              </a:extLst>
            </p:cNvPr>
            <p:cNvSpPr/>
            <p:nvPr/>
          </p:nvSpPr>
          <p:spPr>
            <a:xfrm rot="17332840">
              <a:off x="3818909" y="5958321"/>
              <a:ext cx="97031" cy="276537"/>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a:gsLst>
                <a:gs pos="26000">
                  <a:schemeClr val="accent1"/>
                </a:gs>
                <a:gs pos="0">
                  <a:schemeClr val="accent3">
                    <a:lumMod val="60000"/>
                    <a:lumOff val="40000"/>
                  </a:schemeClr>
                </a:gs>
                <a:gs pos="100000">
                  <a:schemeClr val="accent1">
                    <a:lumMod val="50000"/>
                  </a:schemeClr>
                </a:gs>
              </a:gsLst>
              <a:lin ang="21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06" name="Freeform: Shape 505">
              <a:extLst>
                <a:ext uri="{FF2B5EF4-FFF2-40B4-BE49-F238E27FC236}">
                  <a16:creationId xmlns:a16="http://schemas.microsoft.com/office/drawing/2014/main" id="{8D95640A-51A7-473F-A2FE-BBC88DC7845A}"/>
                </a:ext>
              </a:extLst>
            </p:cNvPr>
            <p:cNvSpPr/>
            <p:nvPr/>
          </p:nvSpPr>
          <p:spPr>
            <a:xfrm>
              <a:off x="2713521" y="4251321"/>
              <a:ext cx="1073180" cy="1118481"/>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a:gsLst>
                <a:gs pos="4000">
                  <a:schemeClr val="accent3"/>
                </a:gs>
                <a:gs pos="55000">
                  <a:schemeClr val="accent1"/>
                </a:gs>
                <a:gs pos="73000">
                  <a:schemeClr val="accent2">
                    <a:alpha val="0"/>
                  </a:schemeClr>
                </a:gs>
              </a:gsLst>
              <a:lin ang="18600000" scaled="0"/>
            </a:gradFill>
            <a:ln w="9525" cap="flat">
              <a:noFill/>
              <a:prstDash val="solid"/>
              <a:miter/>
            </a:ln>
          </p:spPr>
          <p:txBody>
            <a:bodyPr rtlCol="0" anchor="ctr"/>
            <a:lstStyle/>
            <a:p>
              <a:endParaRPr lang="en-ID"/>
            </a:p>
          </p:txBody>
        </p:sp>
        <p:sp>
          <p:nvSpPr>
            <p:cNvPr id="507" name="Freeform: Shape 506">
              <a:extLst>
                <a:ext uri="{FF2B5EF4-FFF2-40B4-BE49-F238E27FC236}">
                  <a16:creationId xmlns:a16="http://schemas.microsoft.com/office/drawing/2014/main" id="{BBD27FD8-4386-4825-B4A6-31B37CED38DF}"/>
                </a:ext>
              </a:extLst>
            </p:cNvPr>
            <p:cNvSpPr/>
            <p:nvPr/>
          </p:nvSpPr>
          <p:spPr>
            <a:xfrm rot="18633318">
              <a:off x="2790046" y="5066929"/>
              <a:ext cx="130994" cy="354170"/>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08" name="Freeform: Shape 507">
              <a:extLst>
                <a:ext uri="{FF2B5EF4-FFF2-40B4-BE49-F238E27FC236}">
                  <a16:creationId xmlns:a16="http://schemas.microsoft.com/office/drawing/2014/main" id="{F85B007D-7BD5-4875-BE7F-671BF886C4AC}"/>
                </a:ext>
              </a:extLst>
            </p:cNvPr>
            <p:cNvSpPr/>
            <p:nvPr/>
          </p:nvSpPr>
          <p:spPr>
            <a:xfrm rot="18633318">
              <a:off x="2811876" y="5115447"/>
              <a:ext cx="87328" cy="257136"/>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a:gsLst>
                <a:gs pos="26000">
                  <a:schemeClr val="accent1"/>
                </a:gs>
                <a:gs pos="0">
                  <a:schemeClr val="accent3">
                    <a:lumMod val="60000"/>
                    <a:lumOff val="40000"/>
                  </a:schemeClr>
                </a:gs>
                <a:gs pos="100000">
                  <a:schemeClr val="accent1">
                    <a:lumMod val="50000"/>
                  </a:schemeClr>
                </a:gs>
              </a:gsLst>
              <a:lin ang="204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09" name="Freeform: Shape 508">
              <a:extLst>
                <a:ext uri="{FF2B5EF4-FFF2-40B4-BE49-F238E27FC236}">
                  <a16:creationId xmlns:a16="http://schemas.microsoft.com/office/drawing/2014/main" id="{F5CEA47F-70DA-45DB-853F-5312FEFFFD6D}"/>
                </a:ext>
              </a:extLst>
            </p:cNvPr>
            <p:cNvSpPr/>
            <p:nvPr/>
          </p:nvSpPr>
          <p:spPr>
            <a:xfrm>
              <a:off x="5627859" y="4481780"/>
              <a:ext cx="1192825" cy="1192825"/>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4000">
                  <a:schemeClr val="accent3"/>
                </a:gs>
                <a:gs pos="72000">
                  <a:schemeClr val="accent1"/>
                </a:gs>
                <a:gs pos="77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10" name="Freeform: Shape 509">
              <a:extLst>
                <a:ext uri="{FF2B5EF4-FFF2-40B4-BE49-F238E27FC236}">
                  <a16:creationId xmlns:a16="http://schemas.microsoft.com/office/drawing/2014/main" id="{559483CF-2B9B-48F8-B69F-B09065ED2875}"/>
                </a:ext>
              </a:extLst>
            </p:cNvPr>
            <p:cNvSpPr/>
            <p:nvPr/>
          </p:nvSpPr>
          <p:spPr>
            <a:xfrm>
              <a:off x="6537520" y="5397716"/>
              <a:ext cx="279308" cy="280312"/>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solidFill>
              <a:schemeClr val="accent3">
                <a:lumMod val="60000"/>
                <a:lumOff val="40000"/>
              </a:schemeClr>
            </a:solidFill>
            <a:ln w="9525" cap="flat">
              <a:noFill/>
              <a:prstDash val="solid"/>
              <a:miter/>
            </a:ln>
          </p:spPr>
          <p:txBody>
            <a:bodyPr rtlCol="0" anchor="ctr"/>
            <a:lstStyle/>
            <a:p>
              <a:endParaRPr lang="en-ID"/>
            </a:p>
          </p:txBody>
        </p:sp>
        <p:sp>
          <p:nvSpPr>
            <p:cNvPr id="511" name="Freeform: Shape 510">
              <a:extLst>
                <a:ext uri="{FF2B5EF4-FFF2-40B4-BE49-F238E27FC236}">
                  <a16:creationId xmlns:a16="http://schemas.microsoft.com/office/drawing/2014/main" id="{EE864E23-CDB4-4C0C-980A-694385B1E25A}"/>
                </a:ext>
              </a:extLst>
            </p:cNvPr>
            <p:cNvSpPr/>
            <p:nvPr/>
          </p:nvSpPr>
          <p:spPr>
            <a:xfrm>
              <a:off x="4260539" y="3186813"/>
              <a:ext cx="584459" cy="58445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4000">
                  <a:schemeClr val="accent3">
                    <a:lumMod val="60000"/>
                    <a:lumOff val="40000"/>
                  </a:schemeClr>
                </a:gs>
                <a:gs pos="100000">
                  <a:schemeClr val="accent3"/>
                </a:gs>
              </a:gsLst>
              <a:path path="circle">
                <a:fillToRect r="100000" b="100000"/>
              </a:path>
              <a:tileRect l="-100000" t="-100000"/>
            </a:gradFill>
            <a:ln w="9525" cap="flat">
              <a:noFill/>
              <a:prstDash val="solid"/>
              <a:miter/>
            </a:ln>
            <a:effectLst>
              <a:outerShdw dist="50800" dir="27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12" name="Freeform 59">
              <a:extLst>
                <a:ext uri="{FF2B5EF4-FFF2-40B4-BE49-F238E27FC236}">
                  <a16:creationId xmlns:a16="http://schemas.microsoft.com/office/drawing/2014/main" id="{E67A1268-F843-4E14-805B-241CDEC837FF}"/>
                </a:ext>
              </a:extLst>
            </p:cNvPr>
            <p:cNvSpPr/>
            <p:nvPr/>
          </p:nvSpPr>
          <p:spPr>
            <a:xfrm>
              <a:off x="4317133" y="3243407"/>
              <a:ext cx="471271" cy="47126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13" name="Freeform: Shape 512">
              <a:extLst>
                <a:ext uri="{FF2B5EF4-FFF2-40B4-BE49-F238E27FC236}">
                  <a16:creationId xmlns:a16="http://schemas.microsoft.com/office/drawing/2014/main" id="{6354E2D7-2857-4A87-A9C4-D5873660AD55}"/>
                </a:ext>
              </a:extLst>
            </p:cNvPr>
            <p:cNvSpPr/>
            <p:nvPr/>
          </p:nvSpPr>
          <p:spPr>
            <a:xfrm>
              <a:off x="3661539" y="4040903"/>
              <a:ext cx="455941" cy="455941"/>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4000">
                  <a:schemeClr val="accent3">
                    <a:lumMod val="60000"/>
                    <a:lumOff val="40000"/>
                  </a:schemeClr>
                </a:gs>
                <a:gs pos="100000">
                  <a:schemeClr val="accent3"/>
                </a:gs>
              </a:gsLst>
              <a:path path="circle">
                <a:fillToRect t="100000" r="100000"/>
              </a:path>
              <a:tileRect l="-100000" b="-100000"/>
            </a:gradFill>
            <a:ln w="9525" cap="flat">
              <a:noFill/>
              <a:prstDash val="solid"/>
              <a:miter/>
            </a:ln>
            <a:effectLst>
              <a:outerShdw dist="50800" dir="19800000" sx="103000" sy="103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14" name="Freeform 60">
              <a:extLst>
                <a:ext uri="{FF2B5EF4-FFF2-40B4-BE49-F238E27FC236}">
                  <a16:creationId xmlns:a16="http://schemas.microsoft.com/office/drawing/2014/main" id="{FE40AB3D-99EE-4A0B-9C17-140B08BE70BA}"/>
                </a:ext>
              </a:extLst>
            </p:cNvPr>
            <p:cNvSpPr/>
            <p:nvPr/>
          </p:nvSpPr>
          <p:spPr>
            <a:xfrm>
              <a:off x="3705686" y="4085050"/>
              <a:ext cx="367640" cy="367640"/>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15" name="Freeform: Shape 514">
              <a:extLst>
                <a:ext uri="{FF2B5EF4-FFF2-40B4-BE49-F238E27FC236}">
                  <a16:creationId xmlns:a16="http://schemas.microsoft.com/office/drawing/2014/main" id="{CAB133F6-E0A0-4B82-BD9A-0D9CCD8E5DF2}"/>
                </a:ext>
              </a:extLst>
            </p:cNvPr>
            <p:cNvSpPr/>
            <p:nvPr/>
          </p:nvSpPr>
          <p:spPr>
            <a:xfrm>
              <a:off x="4774924" y="4109973"/>
              <a:ext cx="631575" cy="63157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13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16" name="Freeform 61">
              <a:extLst>
                <a:ext uri="{FF2B5EF4-FFF2-40B4-BE49-F238E27FC236}">
                  <a16:creationId xmlns:a16="http://schemas.microsoft.com/office/drawing/2014/main" id="{A5AF5503-2C11-4D20-9586-F6BF416DBDF6}"/>
                </a:ext>
              </a:extLst>
            </p:cNvPr>
            <p:cNvSpPr/>
            <p:nvPr/>
          </p:nvSpPr>
          <p:spPr>
            <a:xfrm>
              <a:off x="4836076" y="4171125"/>
              <a:ext cx="509261" cy="509261"/>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17" name="Freeform: Shape 516">
              <a:extLst>
                <a:ext uri="{FF2B5EF4-FFF2-40B4-BE49-F238E27FC236}">
                  <a16:creationId xmlns:a16="http://schemas.microsoft.com/office/drawing/2014/main" id="{E2F042F0-DCE3-4B29-A398-AE2BDB4CD94B}"/>
                </a:ext>
              </a:extLst>
            </p:cNvPr>
            <p:cNvSpPr/>
            <p:nvPr/>
          </p:nvSpPr>
          <p:spPr>
            <a:xfrm rot="13139795">
              <a:off x="2660336" y="2605476"/>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7000">
                  <a:schemeClr val="accent3"/>
                </a:gs>
                <a:gs pos="58000">
                  <a:schemeClr val="accent1"/>
                </a:gs>
                <a:gs pos="87000">
                  <a:schemeClr val="accent2">
                    <a:alpha val="0"/>
                  </a:schemeClr>
                </a:gs>
              </a:gsLst>
              <a:lin ang="7800000" scaled="0"/>
              <a:tileRect/>
            </a:gradFill>
            <a:ln w="9525" cap="flat">
              <a:noFill/>
              <a:prstDash val="solid"/>
              <a:miter/>
            </a:ln>
          </p:spPr>
          <p:txBody>
            <a:bodyPr rtlCol="0" anchor="ctr"/>
            <a:lstStyle/>
            <a:p>
              <a:endParaRPr lang="en-ID"/>
            </a:p>
          </p:txBody>
        </p:sp>
        <p:sp>
          <p:nvSpPr>
            <p:cNvPr id="518" name="Freeform: Shape 517">
              <a:extLst>
                <a:ext uri="{FF2B5EF4-FFF2-40B4-BE49-F238E27FC236}">
                  <a16:creationId xmlns:a16="http://schemas.microsoft.com/office/drawing/2014/main" id="{EAC25A25-E216-4666-9013-307BD7B0A94D}"/>
                </a:ext>
              </a:extLst>
            </p:cNvPr>
            <p:cNvSpPr/>
            <p:nvPr/>
          </p:nvSpPr>
          <p:spPr>
            <a:xfrm rot="10755510">
              <a:off x="2521236" y="31514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19" name="Freeform: Shape 518">
              <a:extLst>
                <a:ext uri="{FF2B5EF4-FFF2-40B4-BE49-F238E27FC236}">
                  <a16:creationId xmlns:a16="http://schemas.microsoft.com/office/drawing/2014/main" id="{102619C3-29C4-4C09-8BD0-EE6DF236073D}"/>
                </a:ext>
              </a:extLst>
            </p:cNvPr>
            <p:cNvSpPr/>
            <p:nvPr/>
          </p:nvSpPr>
          <p:spPr>
            <a:xfrm rot="10755510">
              <a:off x="2550349" y="3214561"/>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20" name="Freeform: Shape 519">
              <a:extLst>
                <a:ext uri="{FF2B5EF4-FFF2-40B4-BE49-F238E27FC236}">
                  <a16:creationId xmlns:a16="http://schemas.microsoft.com/office/drawing/2014/main" id="{341A4513-D555-426B-B0F9-7DB588F8EFCA}"/>
                </a:ext>
              </a:extLst>
            </p:cNvPr>
            <p:cNvSpPr/>
            <p:nvPr/>
          </p:nvSpPr>
          <p:spPr>
            <a:xfrm rot="8043202">
              <a:off x="3642874" y="2694725"/>
              <a:ext cx="424343" cy="424343"/>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30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21" name="Freeform 61">
              <a:extLst>
                <a:ext uri="{FF2B5EF4-FFF2-40B4-BE49-F238E27FC236}">
                  <a16:creationId xmlns:a16="http://schemas.microsoft.com/office/drawing/2014/main" id="{DCC0970F-90B7-41C0-85C6-683D93F87746}"/>
                </a:ext>
              </a:extLst>
            </p:cNvPr>
            <p:cNvSpPr/>
            <p:nvPr/>
          </p:nvSpPr>
          <p:spPr>
            <a:xfrm rot="8043202">
              <a:off x="3683969" y="2735815"/>
              <a:ext cx="342162" cy="34216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22" name="Freeform: Shape 521">
              <a:extLst>
                <a:ext uri="{FF2B5EF4-FFF2-40B4-BE49-F238E27FC236}">
                  <a16:creationId xmlns:a16="http://schemas.microsoft.com/office/drawing/2014/main" id="{F7EDC276-5065-45C6-A929-DA55C032AA6F}"/>
                </a:ext>
              </a:extLst>
            </p:cNvPr>
            <p:cNvSpPr/>
            <p:nvPr/>
          </p:nvSpPr>
          <p:spPr>
            <a:xfrm rot="9637721">
              <a:off x="4758746" y="2349276"/>
              <a:ext cx="336895" cy="33689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4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23" name="Freeform 61">
              <a:extLst>
                <a:ext uri="{FF2B5EF4-FFF2-40B4-BE49-F238E27FC236}">
                  <a16:creationId xmlns:a16="http://schemas.microsoft.com/office/drawing/2014/main" id="{578CAF9E-1BF3-4B6B-B17E-397F99DC709F}"/>
                </a:ext>
              </a:extLst>
            </p:cNvPr>
            <p:cNvSpPr/>
            <p:nvPr/>
          </p:nvSpPr>
          <p:spPr>
            <a:xfrm rot="9637721">
              <a:off x="4791372" y="2381900"/>
              <a:ext cx="271650" cy="271650"/>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524" name="Shape">
            <a:extLst>
              <a:ext uri="{FF2B5EF4-FFF2-40B4-BE49-F238E27FC236}">
                <a16:creationId xmlns:a16="http://schemas.microsoft.com/office/drawing/2014/main" id="{AE894DBF-5E21-4EBC-ACBB-3197DC76B500}"/>
              </a:ext>
            </a:extLst>
          </p:cNvPr>
          <p:cNvGrpSpPr>
            <a:grpSpLocks noChangeAspect="1"/>
          </p:cNvGrpSpPr>
          <p:nvPr/>
        </p:nvGrpSpPr>
        <p:grpSpPr>
          <a:xfrm rot="21349759">
            <a:off x="-541201" y="-934453"/>
            <a:ext cx="2278476" cy="2229629"/>
            <a:chOff x="1847050" y="663755"/>
            <a:chExt cx="5641903" cy="5520946"/>
          </a:xfrm>
        </p:grpSpPr>
        <p:sp>
          <p:nvSpPr>
            <p:cNvPr id="525" name="Freeform: Shape 524">
              <a:extLst>
                <a:ext uri="{FF2B5EF4-FFF2-40B4-BE49-F238E27FC236}">
                  <a16:creationId xmlns:a16="http://schemas.microsoft.com/office/drawing/2014/main" id="{F972BC15-4819-4AE4-BF8D-267EF448B3B0}"/>
                </a:ext>
              </a:extLst>
            </p:cNvPr>
            <p:cNvSpPr/>
            <p:nvPr/>
          </p:nvSpPr>
          <p:spPr>
            <a:xfrm>
              <a:off x="4723047" y="1512338"/>
              <a:ext cx="461031" cy="582487"/>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4000">
                  <a:schemeClr val="accent3"/>
                </a:gs>
                <a:gs pos="40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26" name="Freeform: Shape 525">
              <a:extLst>
                <a:ext uri="{FF2B5EF4-FFF2-40B4-BE49-F238E27FC236}">
                  <a16:creationId xmlns:a16="http://schemas.microsoft.com/office/drawing/2014/main" id="{1DE466AD-4B89-4ECD-AF82-18B336BDAADA}"/>
                </a:ext>
              </a:extLst>
            </p:cNvPr>
            <p:cNvSpPr/>
            <p:nvPr/>
          </p:nvSpPr>
          <p:spPr>
            <a:xfrm>
              <a:off x="4968051" y="1508877"/>
              <a:ext cx="208983" cy="71686"/>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27" name="Freeform: Shape 526">
              <a:extLst>
                <a:ext uri="{FF2B5EF4-FFF2-40B4-BE49-F238E27FC236}">
                  <a16:creationId xmlns:a16="http://schemas.microsoft.com/office/drawing/2014/main" id="{E6C9AF00-E65F-4FC9-81D5-1878E856C166}"/>
                </a:ext>
              </a:extLst>
            </p:cNvPr>
            <p:cNvSpPr/>
            <p:nvPr/>
          </p:nvSpPr>
          <p:spPr>
            <a:xfrm>
              <a:off x="6020833" y="3817122"/>
              <a:ext cx="633442" cy="495735"/>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4000">
                  <a:schemeClr val="accent3"/>
                </a:gs>
                <a:gs pos="36000">
                  <a:schemeClr val="accent1"/>
                </a:gs>
                <a:gs pos="100000">
                  <a:schemeClr val="accent2"/>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28" name="Freeform: Shape 527">
              <a:extLst>
                <a:ext uri="{FF2B5EF4-FFF2-40B4-BE49-F238E27FC236}">
                  <a16:creationId xmlns:a16="http://schemas.microsoft.com/office/drawing/2014/main" id="{A9B1CF99-3303-4750-ACF1-BA5958D41F76}"/>
                </a:ext>
              </a:extLst>
            </p:cNvPr>
            <p:cNvSpPr/>
            <p:nvPr/>
          </p:nvSpPr>
          <p:spPr>
            <a:xfrm>
              <a:off x="6561778" y="4117915"/>
              <a:ext cx="92497" cy="192561"/>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29" name="Freeform: Shape 528">
              <a:extLst>
                <a:ext uri="{FF2B5EF4-FFF2-40B4-BE49-F238E27FC236}">
                  <a16:creationId xmlns:a16="http://schemas.microsoft.com/office/drawing/2014/main" id="{232568D4-2699-4F68-8C86-FF7CC32D80EC}"/>
                </a:ext>
              </a:extLst>
            </p:cNvPr>
            <p:cNvSpPr/>
            <p:nvPr/>
          </p:nvSpPr>
          <p:spPr>
            <a:xfrm>
              <a:off x="1850554" y="3295581"/>
              <a:ext cx="1266635" cy="845058"/>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4000">
                  <a:schemeClr val="accent3"/>
                </a:gs>
                <a:gs pos="66000">
                  <a:schemeClr val="accent1"/>
                </a:gs>
                <a:gs pos="100000">
                  <a:schemeClr val="accent1"/>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30" name="Freeform: Shape 529">
              <a:extLst>
                <a:ext uri="{FF2B5EF4-FFF2-40B4-BE49-F238E27FC236}">
                  <a16:creationId xmlns:a16="http://schemas.microsoft.com/office/drawing/2014/main" id="{56CD1336-FF3A-4860-8EEC-92B559C3386C}"/>
                </a:ext>
              </a:extLst>
            </p:cNvPr>
            <p:cNvSpPr/>
            <p:nvPr/>
          </p:nvSpPr>
          <p:spPr>
            <a:xfrm>
              <a:off x="1847050" y="3783767"/>
              <a:ext cx="147008" cy="359299"/>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31" name="Freeform: Shape 530">
              <a:extLst>
                <a:ext uri="{FF2B5EF4-FFF2-40B4-BE49-F238E27FC236}">
                  <a16:creationId xmlns:a16="http://schemas.microsoft.com/office/drawing/2014/main" id="{AB3BA837-9B77-4501-B3F5-656602A33A72}"/>
                </a:ext>
              </a:extLst>
            </p:cNvPr>
            <p:cNvSpPr/>
            <p:nvPr/>
          </p:nvSpPr>
          <p:spPr>
            <a:xfrm>
              <a:off x="5142706" y="986429"/>
              <a:ext cx="1136555" cy="1326715"/>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4000">
                  <a:schemeClr val="accent3"/>
                </a:gs>
                <a:gs pos="68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32" name="Freeform: Shape 531">
              <a:extLst>
                <a:ext uri="{FF2B5EF4-FFF2-40B4-BE49-F238E27FC236}">
                  <a16:creationId xmlns:a16="http://schemas.microsoft.com/office/drawing/2014/main" id="{39B80C33-F544-4187-9703-4E29C56619A4}"/>
                </a:ext>
              </a:extLst>
            </p:cNvPr>
            <p:cNvSpPr/>
            <p:nvPr/>
          </p:nvSpPr>
          <p:spPr>
            <a:xfrm>
              <a:off x="5926227" y="986429"/>
              <a:ext cx="353762" cy="235120"/>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33" name="Freeform: Shape 532">
              <a:extLst>
                <a:ext uri="{FF2B5EF4-FFF2-40B4-BE49-F238E27FC236}">
                  <a16:creationId xmlns:a16="http://schemas.microsoft.com/office/drawing/2014/main" id="{4A56A954-FB34-4EDE-A6C5-1CC2D39C6949}"/>
                </a:ext>
              </a:extLst>
            </p:cNvPr>
            <p:cNvSpPr/>
            <p:nvPr/>
          </p:nvSpPr>
          <p:spPr>
            <a:xfrm>
              <a:off x="4017150" y="663755"/>
              <a:ext cx="824761" cy="1176366"/>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4000">
                  <a:schemeClr val="accent3"/>
                </a:gs>
                <a:gs pos="68000">
                  <a:schemeClr val="accent1"/>
                </a:gs>
                <a:gs pos="100000">
                  <a:schemeClr val="accent2"/>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34" name="Freeform: Shape 533">
              <a:extLst>
                <a:ext uri="{FF2B5EF4-FFF2-40B4-BE49-F238E27FC236}">
                  <a16:creationId xmlns:a16="http://schemas.microsoft.com/office/drawing/2014/main" id="{9A977671-2F05-4B08-8719-FB298A0BEE24}"/>
                </a:ext>
              </a:extLst>
            </p:cNvPr>
            <p:cNvSpPr/>
            <p:nvPr/>
          </p:nvSpPr>
          <p:spPr>
            <a:xfrm>
              <a:off x="4133375" y="668607"/>
              <a:ext cx="371350" cy="109028"/>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35" name="Freeform: Shape 534">
              <a:extLst>
                <a:ext uri="{FF2B5EF4-FFF2-40B4-BE49-F238E27FC236}">
                  <a16:creationId xmlns:a16="http://schemas.microsoft.com/office/drawing/2014/main" id="{527FDB4D-9CA1-4B9D-8640-E6A6E383CA1E}"/>
                </a:ext>
              </a:extLst>
            </p:cNvPr>
            <p:cNvSpPr/>
            <p:nvPr/>
          </p:nvSpPr>
          <p:spPr>
            <a:xfrm rot="21024997">
              <a:off x="6225176" y="2561848"/>
              <a:ext cx="1263777" cy="805355"/>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4000">
                  <a:schemeClr val="accent3"/>
                </a:gs>
                <a:gs pos="66000">
                  <a:schemeClr val="accent1"/>
                </a:gs>
                <a:gs pos="100000">
                  <a:schemeClr val="accent1"/>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36" name="Freeform: Shape 535">
              <a:extLst>
                <a:ext uri="{FF2B5EF4-FFF2-40B4-BE49-F238E27FC236}">
                  <a16:creationId xmlns:a16="http://schemas.microsoft.com/office/drawing/2014/main" id="{AF0D01C6-9149-42BD-9881-87B1A486150C}"/>
                </a:ext>
              </a:extLst>
            </p:cNvPr>
            <p:cNvSpPr/>
            <p:nvPr/>
          </p:nvSpPr>
          <p:spPr>
            <a:xfrm rot="21024997">
              <a:off x="7322906" y="2513392"/>
              <a:ext cx="127080" cy="362666"/>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37" name="Freeform: Shape 536">
              <a:extLst>
                <a:ext uri="{FF2B5EF4-FFF2-40B4-BE49-F238E27FC236}">
                  <a16:creationId xmlns:a16="http://schemas.microsoft.com/office/drawing/2014/main" id="{E33E82C6-DC40-400E-A0BB-444D3C705C41}"/>
                </a:ext>
              </a:extLst>
            </p:cNvPr>
            <p:cNvSpPr/>
            <p:nvPr/>
          </p:nvSpPr>
          <p:spPr>
            <a:xfrm>
              <a:off x="2770305" y="1711556"/>
              <a:ext cx="3706572" cy="3725978"/>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accent1">
                    <a:lumMod val="60000"/>
                    <a:lumOff val="40000"/>
                  </a:schemeClr>
                </a:gs>
                <a:gs pos="54000">
                  <a:schemeClr val="accent2"/>
                </a:gs>
                <a:gs pos="100000">
                  <a:schemeClr val="accent1">
                    <a:lumMod val="7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538" name="Freeform: Shape 537">
              <a:extLst>
                <a:ext uri="{FF2B5EF4-FFF2-40B4-BE49-F238E27FC236}">
                  <a16:creationId xmlns:a16="http://schemas.microsoft.com/office/drawing/2014/main" id="{B1048714-9855-48AC-9DE6-5287A8E80468}"/>
                </a:ext>
              </a:extLst>
            </p:cNvPr>
            <p:cNvSpPr/>
            <p:nvPr/>
          </p:nvSpPr>
          <p:spPr>
            <a:xfrm>
              <a:off x="3119615" y="1849823"/>
              <a:ext cx="3235973" cy="3172901"/>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accent1">
                <a:lumMod val="60000"/>
                <a:lumOff val="40000"/>
                <a:alpha val="25000"/>
              </a:schemeClr>
            </a:solidFill>
            <a:ln w="24568" cap="flat">
              <a:noFill/>
              <a:prstDash val="solid"/>
              <a:miter/>
            </a:ln>
          </p:spPr>
          <p:txBody>
            <a:bodyPr rtlCol="0" anchor="ctr"/>
            <a:lstStyle/>
            <a:p>
              <a:endParaRPr lang="en-ID"/>
            </a:p>
          </p:txBody>
        </p:sp>
        <p:sp>
          <p:nvSpPr>
            <p:cNvPr id="539" name="Freeform: Shape 538">
              <a:extLst>
                <a:ext uri="{FF2B5EF4-FFF2-40B4-BE49-F238E27FC236}">
                  <a16:creationId xmlns:a16="http://schemas.microsoft.com/office/drawing/2014/main" id="{E423B6CC-CA43-4056-BF6E-A42A2A577173}"/>
                </a:ext>
              </a:extLst>
            </p:cNvPr>
            <p:cNvSpPr/>
            <p:nvPr/>
          </p:nvSpPr>
          <p:spPr>
            <a:xfrm>
              <a:off x="4989881" y="2056649"/>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4000">
                  <a:schemeClr val="accent3"/>
                </a:gs>
                <a:gs pos="47000">
                  <a:schemeClr val="accent1"/>
                </a:gs>
                <a:gs pos="76000">
                  <a:schemeClr val="accent2">
                    <a:alpha val="0"/>
                  </a:schemeClr>
                </a:gs>
              </a:gsLst>
              <a:lin ang="7800000" scaled="0"/>
              <a:tileRect/>
            </a:gradFill>
            <a:ln w="9525" cap="flat">
              <a:noFill/>
              <a:prstDash val="solid"/>
              <a:miter/>
            </a:ln>
          </p:spPr>
          <p:txBody>
            <a:bodyPr rtlCol="0" anchor="ctr"/>
            <a:lstStyle/>
            <a:p>
              <a:endParaRPr lang="en-ID"/>
            </a:p>
          </p:txBody>
        </p:sp>
        <p:sp>
          <p:nvSpPr>
            <p:cNvPr id="540" name="Freeform: Shape 539">
              <a:extLst>
                <a:ext uri="{FF2B5EF4-FFF2-40B4-BE49-F238E27FC236}">
                  <a16:creationId xmlns:a16="http://schemas.microsoft.com/office/drawing/2014/main" id="{D3636C8C-6A34-4DE2-9216-892693C0702C}"/>
                </a:ext>
              </a:extLst>
            </p:cNvPr>
            <p:cNvSpPr/>
            <p:nvPr/>
          </p:nvSpPr>
          <p:spPr>
            <a:xfrm rot="19215715">
              <a:off x="6303162" y="20096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41" name="Freeform: Shape 540">
              <a:extLst>
                <a:ext uri="{FF2B5EF4-FFF2-40B4-BE49-F238E27FC236}">
                  <a16:creationId xmlns:a16="http://schemas.microsoft.com/office/drawing/2014/main" id="{9294B945-5A35-464C-B783-7C40A15FF7E1}"/>
                </a:ext>
              </a:extLst>
            </p:cNvPr>
            <p:cNvSpPr/>
            <p:nvPr/>
          </p:nvSpPr>
          <p:spPr>
            <a:xfrm rot="19215715">
              <a:off x="6332271" y="2072763"/>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42" name="Freeform: Shape 541">
              <a:extLst>
                <a:ext uri="{FF2B5EF4-FFF2-40B4-BE49-F238E27FC236}">
                  <a16:creationId xmlns:a16="http://schemas.microsoft.com/office/drawing/2014/main" id="{9E9B2948-5991-45D1-B97D-6DE2FA76925F}"/>
                </a:ext>
              </a:extLst>
            </p:cNvPr>
            <p:cNvSpPr/>
            <p:nvPr/>
          </p:nvSpPr>
          <p:spPr>
            <a:xfrm>
              <a:off x="3163817" y="1291423"/>
              <a:ext cx="1265711" cy="1460786"/>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4000">
                  <a:schemeClr val="accent3"/>
                </a:gs>
                <a:gs pos="56000">
                  <a:schemeClr val="accent1"/>
                </a:gs>
                <a:gs pos="78000">
                  <a:schemeClr val="accent2">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43" name="Freeform: Shape 542">
              <a:extLst>
                <a:ext uri="{FF2B5EF4-FFF2-40B4-BE49-F238E27FC236}">
                  <a16:creationId xmlns:a16="http://schemas.microsoft.com/office/drawing/2014/main" id="{905EEE56-C72D-4F87-8358-F95C3E0D4E7B}"/>
                </a:ext>
              </a:extLst>
            </p:cNvPr>
            <p:cNvSpPr/>
            <p:nvPr/>
          </p:nvSpPr>
          <p:spPr>
            <a:xfrm rot="19690937">
              <a:off x="3136437" y="1342967"/>
              <a:ext cx="436620" cy="169796"/>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44" name="Freeform: Shape 543">
              <a:extLst>
                <a:ext uri="{FF2B5EF4-FFF2-40B4-BE49-F238E27FC236}">
                  <a16:creationId xmlns:a16="http://schemas.microsoft.com/office/drawing/2014/main" id="{EDFBAE71-D679-4FFF-9FCD-CE7BE983F77E}"/>
                </a:ext>
              </a:extLst>
            </p:cNvPr>
            <p:cNvSpPr/>
            <p:nvPr/>
          </p:nvSpPr>
          <p:spPr>
            <a:xfrm rot="19690937">
              <a:off x="3194653" y="1369649"/>
              <a:ext cx="320189" cy="11643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2700000" scaled="1"/>
              <a:tileRect/>
            </a:gradFill>
            <a:ln w="9525" cap="flat">
              <a:noFill/>
              <a:prstDash val="solid"/>
              <a:miter/>
            </a:ln>
          </p:spPr>
          <p:txBody>
            <a:bodyPr rtlCol="0" anchor="ctr"/>
            <a:lstStyle/>
            <a:p>
              <a:endParaRPr lang="en-ID"/>
            </a:p>
          </p:txBody>
        </p:sp>
        <p:sp>
          <p:nvSpPr>
            <p:cNvPr id="545" name="Freeform: Shape 544">
              <a:extLst>
                <a:ext uri="{FF2B5EF4-FFF2-40B4-BE49-F238E27FC236}">
                  <a16:creationId xmlns:a16="http://schemas.microsoft.com/office/drawing/2014/main" id="{27ED128A-1D8B-4BA5-92F0-119968A5D7B2}"/>
                </a:ext>
              </a:extLst>
            </p:cNvPr>
            <p:cNvSpPr/>
            <p:nvPr/>
          </p:nvSpPr>
          <p:spPr>
            <a:xfrm>
              <a:off x="1949082" y="2162573"/>
              <a:ext cx="1539247" cy="1120878"/>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4000">
                  <a:schemeClr val="accent3"/>
                </a:gs>
                <a:gs pos="67000">
                  <a:schemeClr val="accent1"/>
                </a:gs>
                <a:gs pos="82000">
                  <a:schemeClr val="accent2">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46" name="Freeform: Shape 545">
              <a:extLst>
                <a:ext uri="{FF2B5EF4-FFF2-40B4-BE49-F238E27FC236}">
                  <a16:creationId xmlns:a16="http://schemas.microsoft.com/office/drawing/2014/main" id="{22544CAD-7809-4355-8BDD-C00586737CA1}"/>
                </a:ext>
              </a:extLst>
            </p:cNvPr>
            <p:cNvSpPr/>
            <p:nvPr/>
          </p:nvSpPr>
          <p:spPr>
            <a:xfrm rot="17546324">
              <a:off x="1861525" y="2265174"/>
              <a:ext cx="402682" cy="179507"/>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47" name="Freeform: Shape 546">
              <a:extLst>
                <a:ext uri="{FF2B5EF4-FFF2-40B4-BE49-F238E27FC236}">
                  <a16:creationId xmlns:a16="http://schemas.microsoft.com/office/drawing/2014/main" id="{159C093F-1741-45F5-9D4D-21043A2AB53C}"/>
                </a:ext>
              </a:extLst>
            </p:cNvPr>
            <p:cNvSpPr/>
            <p:nvPr/>
          </p:nvSpPr>
          <p:spPr>
            <a:xfrm rot="17546324">
              <a:off x="1914894" y="2291859"/>
              <a:ext cx="295946" cy="126140"/>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4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48" name="Freeform: Shape 547">
              <a:extLst>
                <a:ext uri="{FF2B5EF4-FFF2-40B4-BE49-F238E27FC236}">
                  <a16:creationId xmlns:a16="http://schemas.microsoft.com/office/drawing/2014/main" id="{DA3A20DB-E4D9-4CC9-B025-4A26E7B34ECC}"/>
                </a:ext>
              </a:extLst>
            </p:cNvPr>
            <p:cNvSpPr/>
            <p:nvPr/>
          </p:nvSpPr>
          <p:spPr>
            <a:xfrm>
              <a:off x="5851029" y="3135480"/>
              <a:ext cx="1299952" cy="900756"/>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4000">
                  <a:schemeClr val="accent3"/>
                </a:gs>
                <a:gs pos="47000">
                  <a:schemeClr val="accent1"/>
                </a:gs>
                <a:gs pos="80000">
                  <a:schemeClr val="accent2">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49" name="Freeform: Shape 548">
              <a:extLst>
                <a:ext uri="{FF2B5EF4-FFF2-40B4-BE49-F238E27FC236}">
                  <a16:creationId xmlns:a16="http://schemas.microsoft.com/office/drawing/2014/main" id="{6BBC0451-42C3-4259-9312-0ED6656F17BF}"/>
                </a:ext>
              </a:extLst>
            </p:cNvPr>
            <p:cNvSpPr/>
            <p:nvPr/>
          </p:nvSpPr>
          <p:spPr>
            <a:xfrm rot="17017245">
              <a:off x="6860732" y="3763238"/>
              <a:ext cx="407537" cy="15040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50" name="Freeform: Shape 549">
              <a:extLst>
                <a:ext uri="{FF2B5EF4-FFF2-40B4-BE49-F238E27FC236}">
                  <a16:creationId xmlns:a16="http://schemas.microsoft.com/office/drawing/2014/main" id="{811BDB3E-9594-463D-A9DA-03404152E5A9}"/>
                </a:ext>
              </a:extLst>
            </p:cNvPr>
            <p:cNvSpPr/>
            <p:nvPr/>
          </p:nvSpPr>
          <p:spPr>
            <a:xfrm rot="17017245">
              <a:off x="6916525" y="3785071"/>
              <a:ext cx="295949" cy="106736"/>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51" name="Freeform: Shape 550">
              <a:extLst>
                <a:ext uri="{FF2B5EF4-FFF2-40B4-BE49-F238E27FC236}">
                  <a16:creationId xmlns:a16="http://schemas.microsoft.com/office/drawing/2014/main" id="{B384F04F-CE82-4DC7-8F76-D8E58784EC64}"/>
                </a:ext>
              </a:extLst>
            </p:cNvPr>
            <p:cNvSpPr/>
            <p:nvPr/>
          </p:nvSpPr>
          <p:spPr>
            <a:xfrm>
              <a:off x="5324619" y="3766180"/>
              <a:ext cx="840064" cy="769912"/>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4000">
                  <a:schemeClr val="accent3"/>
                </a:gs>
                <a:gs pos="47000">
                  <a:schemeClr val="accent1"/>
                </a:gs>
                <a:gs pos="80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52" name="Freeform: Shape 551">
              <a:extLst>
                <a:ext uri="{FF2B5EF4-FFF2-40B4-BE49-F238E27FC236}">
                  <a16:creationId xmlns:a16="http://schemas.microsoft.com/office/drawing/2014/main" id="{5AED05C1-1548-43F3-80C2-7070F6A8CE9D}"/>
                </a:ext>
              </a:extLst>
            </p:cNvPr>
            <p:cNvSpPr/>
            <p:nvPr/>
          </p:nvSpPr>
          <p:spPr>
            <a:xfrm rot="18380017">
              <a:off x="5950945" y="4381976"/>
              <a:ext cx="257137" cy="97031"/>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53" name="Freeform: Shape 552">
              <a:extLst>
                <a:ext uri="{FF2B5EF4-FFF2-40B4-BE49-F238E27FC236}">
                  <a16:creationId xmlns:a16="http://schemas.microsoft.com/office/drawing/2014/main" id="{244E20DC-2E14-404F-93C3-E0284FCA7897}"/>
                </a:ext>
              </a:extLst>
            </p:cNvPr>
            <p:cNvSpPr/>
            <p:nvPr/>
          </p:nvSpPr>
          <p:spPr>
            <a:xfrm rot="18380017">
              <a:off x="5984906" y="4396533"/>
              <a:ext cx="189212" cy="67921"/>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a:gsLst>
                <a:gs pos="26000">
                  <a:schemeClr val="accent1"/>
                </a:gs>
                <a:gs pos="0">
                  <a:schemeClr val="accent3">
                    <a:lumMod val="60000"/>
                    <a:lumOff val="40000"/>
                  </a:schemeClr>
                </a:gs>
                <a:gs pos="100000">
                  <a:schemeClr val="accent1">
                    <a:lumMod val="50000"/>
                  </a:schemeClr>
                </a:gs>
              </a:gsLst>
              <a:lin ang="168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54" name="Freeform: Shape 553">
              <a:extLst>
                <a:ext uri="{FF2B5EF4-FFF2-40B4-BE49-F238E27FC236}">
                  <a16:creationId xmlns:a16="http://schemas.microsoft.com/office/drawing/2014/main" id="{ACEBEFF1-D875-4D1B-8915-681F5E24EBDC}"/>
                </a:ext>
              </a:extLst>
            </p:cNvPr>
            <p:cNvSpPr/>
            <p:nvPr/>
          </p:nvSpPr>
          <p:spPr>
            <a:xfrm>
              <a:off x="4354330" y="4576386"/>
              <a:ext cx="985615" cy="1545118"/>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4000">
                  <a:schemeClr val="accent3"/>
                </a:gs>
                <a:gs pos="66000">
                  <a:schemeClr val="accent1"/>
                </a:gs>
                <a:gs pos="92000">
                  <a:schemeClr val="accent2">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55" name="Freeform: Shape 554">
              <a:extLst>
                <a:ext uri="{FF2B5EF4-FFF2-40B4-BE49-F238E27FC236}">
                  <a16:creationId xmlns:a16="http://schemas.microsoft.com/office/drawing/2014/main" id="{7B2494B9-B3BB-4840-A423-0E7A33AA6AB0}"/>
                </a:ext>
              </a:extLst>
            </p:cNvPr>
            <p:cNvSpPr/>
            <p:nvPr/>
          </p:nvSpPr>
          <p:spPr>
            <a:xfrm rot="20853641">
              <a:off x="4904733" y="5930109"/>
              <a:ext cx="441477" cy="18435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56" name="Freeform: Shape 555">
              <a:extLst>
                <a:ext uri="{FF2B5EF4-FFF2-40B4-BE49-F238E27FC236}">
                  <a16:creationId xmlns:a16="http://schemas.microsoft.com/office/drawing/2014/main" id="{6C6663E2-6318-45D3-8A17-7DC5E07406E9}"/>
                </a:ext>
              </a:extLst>
            </p:cNvPr>
            <p:cNvSpPr/>
            <p:nvPr/>
          </p:nvSpPr>
          <p:spPr>
            <a:xfrm rot="20853641">
              <a:off x="4965376" y="5959219"/>
              <a:ext cx="320191" cy="126135"/>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a:gsLst>
                <a:gs pos="26000">
                  <a:schemeClr val="accent1"/>
                </a:gs>
                <a:gs pos="0">
                  <a:schemeClr val="accent3">
                    <a:lumMod val="60000"/>
                    <a:lumOff val="40000"/>
                  </a:schemeClr>
                </a:gs>
                <a:gs pos="100000">
                  <a:schemeClr val="accent1">
                    <a:lumMod val="50000"/>
                  </a:schemeClr>
                </a:gs>
              </a:gsLst>
              <a:lin ang="16200000" scaled="0"/>
            </a:gradFill>
            <a:ln w="9525" cap="flat">
              <a:noFill/>
              <a:prstDash val="solid"/>
              <a:miter/>
            </a:ln>
          </p:spPr>
          <p:txBody>
            <a:bodyPr rtlCol="0" anchor="ctr"/>
            <a:lstStyle/>
            <a:p>
              <a:endParaRPr lang="en-ID"/>
            </a:p>
          </p:txBody>
        </p:sp>
        <p:sp>
          <p:nvSpPr>
            <p:cNvPr id="557" name="Freeform: Shape 556">
              <a:extLst>
                <a:ext uri="{FF2B5EF4-FFF2-40B4-BE49-F238E27FC236}">
                  <a16:creationId xmlns:a16="http://schemas.microsoft.com/office/drawing/2014/main" id="{8A10D192-D2E4-43CD-9841-E6596C487692}"/>
                </a:ext>
              </a:extLst>
            </p:cNvPr>
            <p:cNvSpPr/>
            <p:nvPr/>
          </p:nvSpPr>
          <p:spPr>
            <a:xfrm>
              <a:off x="3685886" y="4979063"/>
              <a:ext cx="918297" cy="1205638"/>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4000">
                  <a:schemeClr val="accent3"/>
                </a:gs>
                <a:gs pos="66000">
                  <a:schemeClr val="accent1"/>
                </a:gs>
                <a:gs pos="82000">
                  <a:schemeClr val="accent2">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58" name="Freeform: Shape 557">
              <a:extLst>
                <a:ext uri="{FF2B5EF4-FFF2-40B4-BE49-F238E27FC236}">
                  <a16:creationId xmlns:a16="http://schemas.microsoft.com/office/drawing/2014/main" id="{B6A2D610-C184-44FF-A92E-BA84BC2E2952}"/>
                </a:ext>
              </a:extLst>
            </p:cNvPr>
            <p:cNvSpPr/>
            <p:nvPr/>
          </p:nvSpPr>
          <p:spPr>
            <a:xfrm rot="17332840">
              <a:off x="3797079" y="5904955"/>
              <a:ext cx="140694" cy="383271"/>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59" name="Freeform: Shape 558">
              <a:extLst>
                <a:ext uri="{FF2B5EF4-FFF2-40B4-BE49-F238E27FC236}">
                  <a16:creationId xmlns:a16="http://schemas.microsoft.com/office/drawing/2014/main" id="{34DC6BEF-C9CC-4B6F-82C0-CA7DA18645A7}"/>
                </a:ext>
              </a:extLst>
            </p:cNvPr>
            <p:cNvSpPr/>
            <p:nvPr/>
          </p:nvSpPr>
          <p:spPr>
            <a:xfrm rot="17332840">
              <a:off x="3818909" y="5958321"/>
              <a:ext cx="97031" cy="276537"/>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a:gsLst>
                <a:gs pos="26000">
                  <a:schemeClr val="accent1"/>
                </a:gs>
                <a:gs pos="0">
                  <a:schemeClr val="accent3">
                    <a:lumMod val="60000"/>
                    <a:lumOff val="40000"/>
                  </a:schemeClr>
                </a:gs>
                <a:gs pos="100000">
                  <a:schemeClr val="accent1">
                    <a:lumMod val="50000"/>
                  </a:schemeClr>
                </a:gs>
              </a:gsLst>
              <a:lin ang="21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60" name="Freeform: Shape 559">
              <a:extLst>
                <a:ext uri="{FF2B5EF4-FFF2-40B4-BE49-F238E27FC236}">
                  <a16:creationId xmlns:a16="http://schemas.microsoft.com/office/drawing/2014/main" id="{26376BEC-26A2-46B2-A99C-B7250C34F3A3}"/>
                </a:ext>
              </a:extLst>
            </p:cNvPr>
            <p:cNvSpPr/>
            <p:nvPr/>
          </p:nvSpPr>
          <p:spPr>
            <a:xfrm>
              <a:off x="2713521" y="4251321"/>
              <a:ext cx="1073180" cy="1118481"/>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a:gsLst>
                <a:gs pos="4000">
                  <a:schemeClr val="accent3"/>
                </a:gs>
                <a:gs pos="55000">
                  <a:schemeClr val="accent1"/>
                </a:gs>
                <a:gs pos="73000">
                  <a:schemeClr val="accent2">
                    <a:alpha val="0"/>
                  </a:schemeClr>
                </a:gs>
              </a:gsLst>
              <a:lin ang="18600000" scaled="0"/>
            </a:gradFill>
            <a:ln w="9525" cap="flat">
              <a:noFill/>
              <a:prstDash val="solid"/>
              <a:miter/>
            </a:ln>
          </p:spPr>
          <p:txBody>
            <a:bodyPr rtlCol="0" anchor="ctr"/>
            <a:lstStyle/>
            <a:p>
              <a:endParaRPr lang="en-ID"/>
            </a:p>
          </p:txBody>
        </p:sp>
        <p:sp>
          <p:nvSpPr>
            <p:cNvPr id="561" name="Freeform: Shape 560">
              <a:extLst>
                <a:ext uri="{FF2B5EF4-FFF2-40B4-BE49-F238E27FC236}">
                  <a16:creationId xmlns:a16="http://schemas.microsoft.com/office/drawing/2014/main" id="{EE1052E4-1DA2-472E-8FBE-87DD200E35F8}"/>
                </a:ext>
              </a:extLst>
            </p:cNvPr>
            <p:cNvSpPr/>
            <p:nvPr/>
          </p:nvSpPr>
          <p:spPr>
            <a:xfrm rot="18633318">
              <a:off x="2790046" y="5066929"/>
              <a:ext cx="130994" cy="354170"/>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62" name="Freeform: Shape 561">
              <a:extLst>
                <a:ext uri="{FF2B5EF4-FFF2-40B4-BE49-F238E27FC236}">
                  <a16:creationId xmlns:a16="http://schemas.microsoft.com/office/drawing/2014/main" id="{3A787939-B4FB-4177-A26E-E21FFECB9BAE}"/>
                </a:ext>
              </a:extLst>
            </p:cNvPr>
            <p:cNvSpPr/>
            <p:nvPr/>
          </p:nvSpPr>
          <p:spPr>
            <a:xfrm rot="18633318">
              <a:off x="2811876" y="5115447"/>
              <a:ext cx="87328" cy="257136"/>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a:gsLst>
                <a:gs pos="26000">
                  <a:schemeClr val="accent1"/>
                </a:gs>
                <a:gs pos="0">
                  <a:schemeClr val="accent3">
                    <a:lumMod val="60000"/>
                    <a:lumOff val="40000"/>
                  </a:schemeClr>
                </a:gs>
                <a:gs pos="100000">
                  <a:schemeClr val="accent1">
                    <a:lumMod val="50000"/>
                  </a:schemeClr>
                </a:gs>
              </a:gsLst>
              <a:lin ang="204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63" name="Freeform: Shape 562">
              <a:extLst>
                <a:ext uri="{FF2B5EF4-FFF2-40B4-BE49-F238E27FC236}">
                  <a16:creationId xmlns:a16="http://schemas.microsoft.com/office/drawing/2014/main" id="{082BC889-DB91-4B14-8F3F-5526C1278B5E}"/>
                </a:ext>
              </a:extLst>
            </p:cNvPr>
            <p:cNvSpPr/>
            <p:nvPr/>
          </p:nvSpPr>
          <p:spPr>
            <a:xfrm>
              <a:off x="5627859" y="4481780"/>
              <a:ext cx="1192825" cy="1192825"/>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4000">
                  <a:schemeClr val="accent3"/>
                </a:gs>
                <a:gs pos="72000">
                  <a:schemeClr val="accent1"/>
                </a:gs>
                <a:gs pos="77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64" name="Freeform: Shape 563">
              <a:extLst>
                <a:ext uri="{FF2B5EF4-FFF2-40B4-BE49-F238E27FC236}">
                  <a16:creationId xmlns:a16="http://schemas.microsoft.com/office/drawing/2014/main" id="{4A20404D-1F90-428E-A184-CF04BAEA32A4}"/>
                </a:ext>
              </a:extLst>
            </p:cNvPr>
            <p:cNvSpPr/>
            <p:nvPr/>
          </p:nvSpPr>
          <p:spPr>
            <a:xfrm>
              <a:off x="6537520" y="5397716"/>
              <a:ext cx="279308" cy="280312"/>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solidFill>
              <a:schemeClr val="accent3">
                <a:lumMod val="60000"/>
                <a:lumOff val="40000"/>
              </a:schemeClr>
            </a:solidFill>
            <a:ln w="9525" cap="flat">
              <a:noFill/>
              <a:prstDash val="solid"/>
              <a:miter/>
            </a:ln>
          </p:spPr>
          <p:txBody>
            <a:bodyPr rtlCol="0" anchor="ctr"/>
            <a:lstStyle/>
            <a:p>
              <a:endParaRPr lang="en-ID"/>
            </a:p>
          </p:txBody>
        </p:sp>
        <p:sp>
          <p:nvSpPr>
            <p:cNvPr id="565" name="Freeform: Shape 564">
              <a:extLst>
                <a:ext uri="{FF2B5EF4-FFF2-40B4-BE49-F238E27FC236}">
                  <a16:creationId xmlns:a16="http://schemas.microsoft.com/office/drawing/2014/main" id="{F126E887-EF0E-48DD-AC88-ECDF9C4D0F32}"/>
                </a:ext>
              </a:extLst>
            </p:cNvPr>
            <p:cNvSpPr/>
            <p:nvPr/>
          </p:nvSpPr>
          <p:spPr>
            <a:xfrm>
              <a:off x="4260539" y="3186813"/>
              <a:ext cx="584459" cy="58445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4000">
                  <a:schemeClr val="accent3">
                    <a:lumMod val="60000"/>
                    <a:lumOff val="40000"/>
                  </a:schemeClr>
                </a:gs>
                <a:gs pos="100000">
                  <a:schemeClr val="accent3"/>
                </a:gs>
              </a:gsLst>
              <a:path path="circle">
                <a:fillToRect r="100000" b="100000"/>
              </a:path>
              <a:tileRect l="-100000" t="-100000"/>
            </a:gradFill>
            <a:ln w="9525" cap="flat">
              <a:noFill/>
              <a:prstDash val="solid"/>
              <a:miter/>
            </a:ln>
            <a:effectLst>
              <a:outerShdw dist="50800" dir="27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66" name="Freeform 59">
              <a:extLst>
                <a:ext uri="{FF2B5EF4-FFF2-40B4-BE49-F238E27FC236}">
                  <a16:creationId xmlns:a16="http://schemas.microsoft.com/office/drawing/2014/main" id="{D8DA34CC-570A-43EA-A81C-9258754FD838}"/>
                </a:ext>
              </a:extLst>
            </p:cNvPr>
            <p:cNvSpPr/>
            <p:nvPr/>
          </p:nvSpPr>
          <p:spPr>
            <a:xfrm>
              <a:off x="4317133" y="3243407"/>
              <a:ext cx="471271" cy="47126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67" name="Freeform: Shape 566">
              <a:extLst>
                <a:ext uri="{FF2B5EF4-FFF2-40B4-BE49-F238E27FC236}">
                  <a16:creationId xmlns:a16="http://schemas.microsoft.com/office/drawing/2014/main" id="{1E47DD76-440F-46E7-B2C1-A97CCA64E75E}"/>
                </a:ext>
              </a:extLst>
            </p:cNvPr>
            <p:cNvSpPr/>
            <p:nvPr/>
          </p:nvSpPr>
          <p:spPr>
            <a:xfrm>
              <a:off x="3661539" y="4040903"/>
              <a:ext cx="455941" cy="455941"/>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4000">
                  <a:schemeClr val="accent3">
                    <a:lumMod val="60000"/>
                    <a:lumOff val="40000"/>
                  </a:schemeClr>
                </a:gs>
                <a:gs pos="100000">
                  <a:schemeClr val="accent3"/>
                </a:gs>
              </a:gsLst>
              <a:path path="circle">
                <a:fillToRect t="100000" r="100000"/>
              </a:path>
              <a:tileRect l="-100000" b="-100000"/>
            </a:gradFill>
            <a:ln w="9525" cap="flat">
              <a:noFill/>
              <a:prstDash val="solid"/>
              <a:miter/>
            </a:ln>
            <a:effectLst>
              <a:outerShdw dist="50800" dir="19800000" sx="103000" sy="103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68" name="Freeform 60">
              <a:extLst>
                <a:ext uri="{FF2B5EF4-FFF2-40B4-BE49-F238E27FC236}">
                  <a16:creationId xmlns:a16="http://schemas.microsoft.com/office/drawing/2014/main" id="{C3279645-EB24-49B6-9010-C3FCB0D159E2}"/>
                </a:ext>
              </a:extLst>
            </p:cNvPr>
            <p:cNvSpPr/>
            <p:nvPr/>
          </p:nvSpPr>
          <p:spPr>
            <a:xfrm>
              <a:off x="3705686" y="4085050"/>
              <a:ext cx="367640" cy="367640"/>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69" name="Freeform: Shape 568">
              <a:extLst>
                <a:ext uri="{FF2B5EF4-FFF2-40B4-BE49-F238E27FC236}">
                  <a16:creationId xmlns:a16="http://schemas.microsoft.com/office/drawing/2014/main" id="{A79A9534-41CF-4D61-8787-80E731B6D8A7}"/>
                </a:ext>
              </a:extLst>
            </p:cNvPr>
            <p:cNvSpPr/>
            <p:nvPr/>
          </p:nvSpPr>
          <p:spPr>
            <a:xfrm>
              <a:off x="4774924" y="4109973"/>
              <a:ext cx="631575" cy="63157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13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70" name="Freeform 61">
              <a:extLst>
                <a:ext uri="{FF2B5EF4-FFF2-40B4-BE49-F238E27FC236}">
                  <a16:creationId xmlns:a16="http://schemas.microsoft.com/office/drawing/2014/main" id="{1A3A5BF9-2AED-45F2-A7FE-5F054FAD2FB2}"/>
                </a:ext>
              </a:extLst>
            </p:cNvPr>
            <p:cNvSpPr/>
            <p:nvPr/>
          </p:nvSpPr>
          <p:spPr>
            <a:xfrm>
              <a:off x="4836076" y="4171125"/>
              <a:ext cx="509261" cy="509261"/>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71" name="Freeform: Shape 570">
              <a:extLst>
                <a:ext uri="{FF2B5EF4-FFF2-40B4-BE49-F238E27FC236}">
                  <a16:creationId xmlns:a16="http://schemas.microsoft.com/office/drawing/2014/main" id="{93C4952E-CAD4-40F7-AADA-1D0C4B8D37D2}"/>
                </a:ext>
              </a:extLst>
            </p:cNvPr>
            <p:cNvSpPr/>
            <p:nvPr/>
          </p:nvSpPr>
          <p:spPr>
            <a:xfrm rot="13139795">
              <a:off x="2660336" y="2605476"/>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7000">
                  <a:schemeClr val="accent3"/>
                </a:gs>
                <a:gs pos="58000">
                  <a:schemeClr val="accent1"/>
                </a:gs>
                <a:gs pos="87000">
                  <a:schemeClr val="accent2">
                    <a:alpha val="0"/>
                  </a:schemeClr>
                </a:gs>
              </a:gsLst>
              <a:lin ang="7800000" scaled="0"/>
              <a:tileRect/>
            </a:gradFill>
            <a:ln w="9525" cap="flat">
              <a:noFill/>
              <a:prstDash val="solid"/>
              <a:miter/>
            </a:ln>
          </p:spPr>
          <p:txBody>
            <a:bodyPr rtlCol="0" anchor="ctr"/>
            <a:lstStyle/>
            <a:p>
              <a:endParaRPr lang="en-ID"/>
            </a:p>
          </p:txBody>
        </p:sp>
        <p:sp>
          <p:nvSpPr>
            <p:cNvPr id="572" name="Freeform: Shape 571">
              <a:extLst>
                <a:ext uri="{FF2B5EF4-FFF2-40B4-BE49-F238E27FC236}">
                  <a16:creationId xmlns:a16="http://schemas.microsoft.com/office/drawing/2014/main" id="{74F0D960-CE9A-4775-9CD1-4C71E84CF1BE}"/>
                </a:ext>
              </a:extLst>
            </p:cNvPr>
            <p:cNvSpPr/>
            <p:nvPr/>
          </p:nvSpPr>
          <p:spPr>
            <a:xfrm rot="10755510">
              <a:off x="2521236" y="31514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73" name="Freeform: Shape 572">
              <a:extLst>
                <a:ext uri="{FF2B5EF4-FFF2-40B4-BE49-F238E27FC236}">
                  <a16:creationId xmlns:a16="http://schemas.microsoft.com/office/drawing/2014/main" id="{E54C6832-B276-48EE-803F-1C3D8AF1F24F}"/>
                </a:ext>
              </a:extLst>
            </p:cNvPr>
            <p:cNvSpPr/>
            <p:nvPr/>
          </p:nvSpPr>
          <p:spPr>
            <a:xfrm rot="10755510">
              <a:off x="2550349" y="3214561"/>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74" name="Freeform: Shape 573">
              <a:extLst>
                <a:ext uri="{FF2B5EF4-FFF2-40B4-BE49-F238E27FC236}">
                  <a16:creationId xmlns:a16="http://schemas.microsoft.com/office/drawing/2014/main" id="{1E1D0778-0777-4A41-AA89-117482FF2665}"/>
                </a:ext>
              </a:extLst>
            </p:cNvPr>
            <p:cNvSpPr/>
            <p:nvPr/>
          </p:nvSpPr>
          <p:spPr>
            <a:xfrm rot="8043202">
              <a:off x="3642874" y="2694725"/>
              <a:ext cx="424343" cy="424343"/>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30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75" name="Freeform 61">
              <a:extLst>
                <a:ext uri="{FF2B5EF4-FFF2-40B4-BE49-F238E27FC236}">
                  <a16:creationId xmlns:a16="http://schemas.microsoft.com/office/drawing/2014/main" id="{3745CFF3-30E9-4C11-9846-4DB74DA936EC}"/>
                </a:ext>
              </a:extLst>
            </p:cNvPr>
            <p:cNvSpPr/>
            <p:nvPr/>
          </p:nvSpPr>
          <p:spPr>
            <a:xfrm rot="8043202">
              <a:off x="3683969" y="2735815"/>
              <a:ext cx="342162" cy="34216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76" name="Freeform: Shape 575">
              <a:extLst>
                <a:ext uri="{FF2B5EF4-FFF2-40B4-BE49-F238E27FC236}">
                  <a16:creationId xmlns:a16="http://schemas.microsoft.com/office/drawing/2014/main" id="{11B9BBC0-1D88-4E78-8932-44B3B7E5A9B2}"/>
                </a:ext>
              </a:extLst>
            </p:cNvPr>
            <p:cNvSpPr/>
            <p:nvPr/>
          </p:nvSpPr>
          <p:spPr>
            <a:xfrm rot="9637721">
              <a:off x="4758746" y="2349276"/>
              <a:ext cx="336895" cy="33689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4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77" name="Freeform 61">
              <a:extLst>
                <a:ext uri="{FF2B5EF4-FFF2-40B4-BE49-F238E27FC236}">
                  <a16:creationId xmlns:a16="http://schemas.microsoft.com/office/drawing/2014/main" id="{4D7640B4-6DC4-4EEA-9188-EDDC075C6862}"/>
                </a:ext>
              </a:extLst>
            </p:cNvPr>
            <p:cNvSpPr/>
            <p:nvPr/>
          </p:nvSpPr>
          <p:spPr>
            <a:xfrm rot="9637721">
              <a:off x="4791372" y="2381900"/>
              <a:ext cx="271650" cy="271650"/>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578" name="Shape">
            <a:extLst>
              <a:ext uri="{FF2B5EF4-FFF2-40B4-BE49-F238E27FC236}">
                <a16:creationId xmlns:a16="http://schemas.microsoft.com/office/drawing/2014/main" id="{25CED793-BE3E-4606-8AAA-C093A6E247A9}"/>
              </a:ext>
            </a:extLst>
          </p:cNvPr>
          <p:cNvGrpSpPr>
            <a:grpSpLocks noChangeAspect="1"/>
          </p:cNvGrpSpPr>
          <p:nvPr/>
        </p:nvGrpSpPr>
        <p:grpSpPr>
          <a:xfrm rot="7197619">
            <a:off x="3910270" y="444887"/>
            <a:ext cx="868578" cy="863107"/>
            <a:chOff x="4682127" y="976030"/>
            <a:chExt cx="5519452" cy="5484686"/>
          </a:xfrm>
        </p:grpSpPr>
        <p:sp>
          <p:nvSpPr>
            <p:cNvPr id="579" name="Freeform: Shape 578">
              <a:extLst>
                <a:ext uri="{FF2B5EF4-FFF2-40B4-BE49-F238E27FC236}">
                  <a16:creationId xmlns:a16="http://schemas.microsoft.com/office/drawing/2014/main" id="{2D5515D8-5A39-4D4D-9E43-545E56F19EEA}"/>
                </a:ext>
              </a:extLst>
            </p:cNvPr>
            <p:cNvSpPr/>
            <p:nvPr/>
          </p:nvSpPr>
          <p:spPr>
            <a:xfrm rot="4598406">
              <a:off x="8917120" y="3440615"/>
              <a:ext cx="457505" cy="578032"/>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0">
                  <a:schemeClr val="tx1">
                    <a:lumMod val="75000"/>
                    <a:lumOff val="25000"/>
                  </a:schemeClr>
                </a:gs>
                <a:gs pos="25000">
                  <a:schemeClr val="tx1">
                    <a:lumMod val="65000"/>
                    <a:lumOff val="35000"/>
                  </a:schemeClr>
                </a:gs>
                <a:gs pos="66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80" name="Freeform: Shape 579">
              <a:extLst>
                <a:ext uri="{FF2B5EF4-FFF2-40B4-BE49-F238E27FC236}">
                  <a16:creationId xmlns:a16="http://schemas.microsoft.com/office/drawing/2014/main" id="{48E03CF4-7228-460C-8F5E-EB401DA6CE2D}"/>
                </a:ext>
              </a:extLst>
            </p:cNvPr>
            <p:cNvSpPr/>
            <p:nvPr/>
          </p:nvSpPr>
          <p:spPr>
            <a:xfrm rot="4598406">
              <a:off x="9319393" y="3749581"/>
              <a:ext cx="207385" cy="71138"/>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81" name="Freeform: Shape 580">
              <a:extLst>
                <a:ext uri="{FF2B5EF4-FFF2-40B4-BE49-F238E27FC236}">
                  <a16:creationId xmlns:a16="http://schemas.microsoft.com/office/drawing/2014/main" id="{4E18FF57-22CC-4F64-B8EE-311511436D55}"/>
                </a:ext>
              </a:extLst>
            </p:cNvPr>
            <p:cNvSpPr/>
            <p:nvPr/>
          </p:nvSpPr>
          <p:spPr>
            <a:xfrm rot="4598406">
              <a:off x="6965541" y="5338439"/>
              <a:ext cx="628597" cy="491944"/>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82" name="Freeform: Shape 581">
              <a:extLst>
                <a:ext uri="{FF2B5EF4-FFF2-40B4-BE49-F238E27FC236}">
                  <a16:creationId xmlns:a16="http://schemas.microsoft.com/office/drawing/2014/main" id="{C24F1DD8-BC02-46CB-AD6C-96918C18B065}"/>
                </a:ext>
              </a:extLst>
            </p:cNvPr>
            <p:cNvSpPr/>
            <p:nvPr/>
          </p:nvSpPr>
          <p:spPr>
            <a:xfrm rot="4598406">
              <a:off x="7151906" y="5784220"/>
              <a:ext cx="91790" cy="191088"/>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83" name="Freeform: Shape 582">
              <a:extLst>
                <a:ext uri="{FF2B5EF4-FFF2-40B4-BE49-F238E27FC236}">
                  <a16:creationId xmlns:a16="http://schemas.microsoft.com/office/drawing/2014/main" id="{0EBDF732-D106-4CA6-B0C7-F9D0A0483B59}"/>
                </a:ext>
              </a:extLst>
            </p:cNvPr>
            <p:cNvSpPr/>
            <p:nvPr/>
          </p:nvSpPr>
          <p:spPr>
            <a:xfrm rot="4598406">
              <a:off x="6102629" y="1364857"/>
              <a:ext cx="1256947" cy="838595"/>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84" name="Freeform: Shape 583">
              <a:extLst>
                <a:ext uri="{FF2B5EF4-FFF2-40B4-BE49-F238E27FC236}">
                  <a16:creationId xmlns:a16="http://schemas.microsoft.com/office/drawing/2014/main" id="{58D86ED0-F83B-4E7C-9A40-5944C7927BE1}"/>
                </a:ext>
              </a:extLst>
            </p:cNvPr>
            <p:cNvSpPr/>
            <p:nvPr/>
          </p:nvSpPr>
          <p:spPr>
            <a:xfrm rot="4598406">
              <a:off x="6292149" y="1118247"/>
              <a:ext cx="145884" cy="356551"/>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85" name="Freeform: Shape 584">
              <a:extLst>
                <a:ext uri="{FF2B5EF4-FFF2-40B4-BE49-F238E27FC236}">
                  <a16:creationId xmlns:a16="http://schemas.microsoft.com/office/drawing/2014/main" id="{2FB2E099-6633-422E-9CB3-2294F50E8F92}"/>
                </a:ext>
              </a:extLst>
            </p:cNvPr>
            <p:cNvSpPr/>
            <p:nvPr/>
          </p:nvSpPr>
          <p:spPr>
            <a:xfrm rot="4598406">
              <a:off x="8904107" y="3767370"/>
              <a:ext cx="1127862" cy="1316568"/>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86" name="Freeform: Shape 585">
              <a:extLst>
                <a:ext uri="{FF2B5EF4-FFF2-40B4-BE49-F238E27FC236}">
                  <a16:creationId xmlns:a16="http://schemas.microsoft.com/office/drawing/2014/main" id="{64BA0B60-7644-42E6-9CDD-635A578EEA0E}"/>
                </a:ext>
              </a:extLst>
            </p:cNvPr>
            <p:cNvSpPr/>
            <p:nvPr/>
          </p:nvSpPr>
          <p:spPr>
            <a:xfrm rot="4598406">
              <a:off x="9909390" y="4562436"/>
              <a:ext cx="351056" cy="233322"/>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87" name="Freeform: Shape 586">
              <a:extLst>
                <a:ext uri="{FF2B5EF4-FFF2-40B4-BE49-F238E27FC236}">
                  <a16:creationId xmlns:a16="http://schemas.microsoft.com/office/drawing/2014/main" id="{60D004B4-04B5-4ACF-A2CF-49A285C5B102}"/>
                </a:ext>
              </a:extLst>
            </p:cNvPr>
            <p:cNvSpPr/>
            <p:nvPr/>
          </p:nvSpPr>
          <p:spPr>
            <a:xfrm rot="4598406">
              <a:off x="9149096" y="2513504"/>
              <a:ext cx="818453" cy="1167369"/>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88" name="Freeform: Shape 587">
              <a:extLst>
                <a:ext uri="{FF2B5EF4-FFF2-40B4-BE49-F238E27FC236}">
                  <a16:creationId xmlns:a16="http://schemas.microsoft.com/office/drawing/2014/main" id="{3DC2C77A-D181-47A3-B064-7D50490837E9}"/>
                </a:ext>
              </a:extLst>
            </p:cNvPr>
            <p:cNvSpPr/>
            <p:nvPr/>
          </p:nvSpPr>
          <p:spPr>
            <a:xfrm rot="4598406">
              <a:off x="9859305" y="2815165"/>
              <a:ext cx="368510" cy="108194"/>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89" name="Freeform: Shape 588">
              <a:extLst>
                <a:ext uri="{FF2B5EF4-FFF2-40B4-BE49-F238E27FC236}">
                  <a16:creationId xmlns:a16="http://schemas.microsoft.com/office/drawing/2014/main" id="{4B4FE6AA-0B6F-425E-94BC-558FB3286F78}"/>
                </a:ext>
              </a:extLst>
            </p:cNvPr>
            <p:cNvSpPr/>
            <p:nvPr/>
          </p:nvSpPr>
          <p:spPr>
            <a:xfrm rot="4023403">
              <a:off x="7834402" y="5434063"/>
              <a:ext cx="1254111" cy="799196"/>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5000"/>
                    <a:lumOff val="45000"/>
                  </a:schemeClr>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90" name="Freeform: Shape 589">
              <a:extLst>
                <a:ext uri="{FF2B5EF4-FFF2-40B4-BE49-F238E27FC236}">
                  <a16:creationId xmlns:a16="http://schemas.microsoft.com/office/drawing/2014/main" id="{BD5AAE7E-A526-4885-998C-8AE81680729D}"/>
                </a:ext>
              </a:extLst>
            </p:cNvPr>
            <p:cNvSpPr/>
            <p:nvPr/>
          </p:nvSpPr>
          <p:spPr>
            <a:xfrm rot="4023403">
              <a:off x="8780282" y="6102965"/>
              <a:ext cx="126108" cy="359892"/>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91" name="Freeform: Shape 590">
              <a:extLst>
                <a:ext uri="{FF2B5EF4-FFF2-40B4-BE49-F238E27FC236}">
                  <a16:creationId xmlns:a16="http://schemas.microsoft.com/office/drawing/2014/main" id="{EDFA8E9D-B955-4582-BA5F-2060BDA7BE0A}"/>
                </a:ext>
              </a:extLst>
            </p:cNvPr>
            <p:cNvSpPr/>
            <p:nvPr/>
          </p:nvSpPr>
          <p:spPr>
            <a:xfrm rot="4598406">
              <a:off x="5521240" y="1968387"/>
              <a:ext cx="3678223" cy="3697481"/>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tx1">
                    <a:lumMod val="50000"/>
                    <a:lumOff val="50000"/>
                  </a:schemeClr>
                </a:gs>
                <a:gs pos="84000">
                  <a:schemeClr val="tx1">
                    <a:lumMod val="65000"/>
                    <a:lumOff val="35000"/>
                  </a:schemeClr>
                </a:gs>
                <a:gs pos="100000">
                  <a:schemeClr val="tx1">
                    <a:lumMod val="75000"/>
                    <a:lumOff val="2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592" name="Freeform: Shape 591">
              <a:extLst>
                <a:ext uri="{FF2B5EF4-FFF2-40B4-BE49-F238E27FC236}">
                  <a16:creationId xmlns:a16="http://schemas.microsoft.com/office/drawing/2014/main" id="{8F55E046-1EA8-4B4F-8780-CF823235868A}"/>
                </a:ext>
              </a:extLst>
            </p:cNvPr>
            <p:cNvSpPr/>
            <p:nvPr/>
          </p:nvSpPr>
          <p:spPr>
            <a:xfrm rot="4598406">
              <a:off x="5914383" y="2321181"/>
              <a:ext cx="3211223" cy="3148634"/>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tx1">
                <a:lumMod val="50000"/>
                <a:lumOff val="50000"/>
                <a:alpha val="25000"/>
              </a:schemeClr>
            </a:solidFill>
            <a:ln w="24568" cap="flat">
              <a:noFill/>
              <a:prstDash val="solid"/>
              <a:miter/>
            </a:ln>
          </p:spPr>
          <p:txBody>
            <a:bodyPr rtlCol="0" anchor="ctr"/>
            <a:lstStyle/>
            <a:p>
              <a:endParaRPr lang="en-ID"/>
            </a:p>
          </p:txBody>
        </p:sp>
        <p:sp>
          <p:nvSpPr>
            <p:cNvPr id="593" name="Freeform: Shape 592">
              <a:extLst>
                <a:ext uri="{FF2B5EF4-FFF2-40B4-BE49-F238E27FC236}">
                  <a16:creationId xmlns:a16="http://schemas.microsoft.com/office/drawing/2014/main" id="{59838A8A-D832-4EAB-955E-FFAEFE26715B}"/>
                </a:ext>
              </a:extLst>
            </p:cNvPr>
            <p:cNvSpPr/>
            <p:nvPr/>
          </p:nvSpPr>
          <p:spPr>
            <a:xfrm rot="4598406">
              <a:off x="7597414" y="4015612"/>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38000">
                  <a:schemeClr val="tx1">
                    <a:lumMod val="65000"/>
                    <a:lumOff val="35000"/>
                  </a:schemeClr>
                </a:gs>
                <a:gs pos="79000">
                  <a:schemeClr val="tx1">
                    <a:lumMod val="50000"/>
                    <a:lumOff val="50000"/>
                    <a:alpha val="0"/>
                  </a:schemeClr>
                </a:gs>
              </a:gsLst>
              <a:lin ang="7800000" scaled="0"/>
              <a:tileRect/>
            </a:gradFill>
            <a:ln w="9525" cap="flat">
              <a:noFill/>
              <a:prstDash val="solid"/>
              <a:miter/>
            </a:ln>
          </p:spPr>
          <p:txBody>
            <a:bodyPr rtlCol="0" anchor="ctr"/>
            <a:lstStyle/>
            <a:p>
              <a:endParaRPr lang="en-ID"/>
            </a:p>
          </p:txBody>
        </p:sp>
        <p:sp>
          <p:nvSpPr>
            <p:cNvPr id="594" name="Freeform: Shape 593">
              <a:extLst>
                <a:ext uri="{FF2B5EF4-FFF2-40B4-BE49-F238E27FC236}">
                  <a16:creationId xmlns:a16="http://schemas.microsoft.com/office/drawing/2014/main" id="{E304C440-0DD5-4C8B-8FBA-D370D736D4A8}"/>
                </a:ext>
              </a:extLst>
            </p:cNvPr>
            <p:cNvSpPr/>
            <p:nvPr/>
          </p:nvSpPr>
          <p:spPr>
            <a:xfrm rot="2214121">
              <a:off x="8961154" y="4991227"/>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95" name="Freeform: Shape 594">
              <a:extLst>
                <a:ext uri="{FF2B5EF4-FFF2-40B4-BE49-F238E27FC236}">
                  <a16:creationId xmlns:a16="http://schemas.microsoft.com/office/drawing/2014/main" id="{6E2A76FE-6401-4290-B119-D468A2898E2A}"/>
                </a:ext>
              </a:extLst>
            </p:cNvPr>
            <p:cNvSpPr/>
            <p:nvPr/>
          </p:nvSpPr>
          <p:spPr>
            <a:xfrm rot="2214121">
              <a:off x="8990040" y="5053815"/>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96" name="Freeform: Shape 595">
              <a:extLst>
                <a:ext uri="{FF2B5EF4-FFF2-40B4-BE49-F238E27FC236}">
                  <a16:creationId xmlns:a16="http://schemas.microsoft.com/office/drawing/2014/main" id="{7E9EF9E9-84D2-4EDD-B070-83528C4194B5}"/>
                </a:ext>
              </a:extLst>
            </p:cNvPr>
            <p:cNvSpPr/>
            <p:nvPr/>
          </p:nvSpPr>
          <p:spPr>
            <a:xfrm rot="4598406">
              <a:off x="8041878" y="1937893"/>
              <a:ext cx="1256030" cy="1449614"/>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0">
                  <a:schemeClr val="tx1">
                    <a:lumMod val="75000"/>
                    <a:lumOff val="25000"/>
                  </a:schemeClr>
                </a:gs>
                <a:gs pos="50000">
                  <a:schemeClr val="tx1">
                    <a:lumMod val="65000"/>
                    <a:lumOff val="35000"/>
                  </a:schemeClr>
                </a:gs>
                <a:gs pos="92000">
                  <a:schemeClr val="tx1">
                    <a:lumMod val="50000"/>
                    <a:lumOff val="50000"/>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97" name="Freeform: Shape 596">
              <a:extLst>
                <a:ext uri="{FF2B5EF4-FFF2-40B4-BE49-F238E27FC236}">
                  <a16:creationId xmlns:a16="http://schemas.microsoft.com/office/drawing/2014/main" id="{4AF94CEF-C10B-4760-992B-BDC8982044F1}"/>
                </a:ext>
              </a:extLst>
            </p:cNvPr>
            <p:cNvSpPr/>
            <p:nvPr/>
          </p:nvSpPr>
          <p:spPr>
            <a:xfrm rot="2689343">
              <a:off x="8925378" y="2015580"/>
              <a:ext cx="433281" cy="168497"/>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98" name="Freeform: Shape 597">
              <a:extLst>
                <a:ext uri="{FF2B5EF4-FFF2-40B4-BE49-F238E27FC236}">
                  <a16:creationId xmlns:a16="http://schemas.microsoft.com/office/drawing/2014/main" id="{9D72D7C3-D5FC-4CF3-888E-F933A7520B1B}"/>
                </a:ext>
              </a:extLst>
            </p:cNvPr>
            <p:cNvSpPr/>
            <p:nvPr/>
          </p:nvSpPr>
          <p:spPr>
            <a:xfrm rot="2689343">
              <a:off x="8983148" y="2042059"/>
              <a:ext cx="317740" cy="11554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99" name="Freeform: Shape 598">
              <a:extLst>
                <a:ext uri="{FF2B5EF4-FFF2-40B4-BE49-F238E27FC236}">
                  <a16:creationId xmlns:a16="http://schemas.microsoft.com/office/drawing/2014/main" id="{6027C10E-EB18-46EC-9BAD-B2524F2B3E52}"/>
                </a:ext>
              </a:extLst>
            </p:cNvPr>
            <p:cNvSpPr/>
            <p:nvPr/>
          </p:nvSpPr>
          <p:spPr>
            <a:xfrm rot="4598406">
              <a:off x="6981977" y="1226558"/>
              <a:ext cx="1527474" cy="1112305"/>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0">
                  <a:schemeClr val="tx1">
                    <a:lumMod val="75000"/>
                    <a:lumOff val="25000"/>
                  </a:schemeClr>
                </a:gs>
                <a:gs pos="63000">
                  <a:schemeClr val="tx1">
                    <a:lumMod val="55000"/>
                    <a:lumOff val="45000"/>
                  </a:schemeClr>
                </a:gs>
                <a:gs pos="76000">
                  <a:schemeClr val="tx1">
                    <a:lumMod val="50000"/>
                    <a:lumOff val="50000"/>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00" name="Freeform: Shape 599">
              <a:extLst>
                <a:ext uri="{FF2B5EF4-FFF2-40B4-BE49-F238E27FC236}">
                  <a16:creationId xmlns:a16="http://schemas.microsoft.com/office/drawing/2014/main" id="{CB6605BD-60A2-4EF3-988A-3F3902715942}"/>
                </a:ext>
              </a:extLst>
            </p:cNvPr>
            <p:cNvSpPr/>
            <p:nvPr/>
          </p:nvSpPr>
          <p:spPr>
            <a:xfrm rot="544730">
              <a:off x="7750913" y="976030"/>
              <a:ext cx="399602" cy="178134"/>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01" name="Freeform: Shape 600">
              <a:extLst>
                <a:ext uri="{FF2B5EF4-FFF2-40B4-BE49-F238E27FC236}">
                  <a16:creationId xmlns:a16="http://schemas.microsoft.com/office/drawing/2014/main" id="{2D84496C-2A23-44E4-BD65-73D986DF547E}"/>
                </a:ext>
              </a:extLst>
            </p:cNvPr>
            <p:cNvSpPr/>
            <p:nvPr/>
          </p:nvSpPr>
          <p:spPr>
            <a:xfrm rot="544730">
              <a:off x="7803872" y="1002512"/>
              <a:ext cx="293683" cy="125175"/>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02" name="Freeform: Shape 601">
              <a:extLst>
                <a:ext uri="{FF2B5EF4-FFF2-40B4-BE49-F238E27FC236}">
                  <a16:creationId xmlns:a16="http://schemas.microsoft.com/office/drawing/2014/main" id="{D5444323-AD0A-404A-AE15-B678823688EB}"/>
                </a:ext>
              </a:extLst>
            </p:cNvPr>
            <p:cNvSpPr/>
            <p:nvPr/>
          </p:nvSpPr>
          <p:spPr>
            <a:xfrm rot="4598406">
              <a:off x="7134914" y="5185424"/>
              <a:ext cx="1290010" cy="893867"/>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0">
                  <a:schemeClr val="tx1">
                    <a:lumMod val="75000"/>
                    <a:lumOff val="25000"/>
                  </a:schemeClr>
                </a:gs>
                <a:gs pos="58000">
                  <a:schemeClr val="tx1">
                    <a:lumMod val="65000"/>
                    <a:lumOff val="35000"/>
                  </a:schemeClr>
                </a:gs>
                <a:gs pos="89000">
                  <a:schemeClr val="tx1">
                    <a:lumMod val="50000"/>
                    <a:lumOff val="50000"/>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03" name="Freeform: Shape 602">
              <a:extLst>
                <a:ext uri="{FF2B5EF4-FFF2-40B4-BE49-F238E27FC236}">
                  <a16:creationId xmlns:a16="http://schemas.microsoft.com/office/drawing/2014/main" id="{6B4F6308-FB30-433D-B327-D31F0A679FBE}"/>
                </a:ext>
              </a:extLst>
            </p:cNvPr>
            <p:cNvSpPr/>
            <p:nvPr/>
          </p:nvSpPr>
          <p:spPr>
            <a:xfrm rot="15651">
              <a:off x="7463053" y="6159702"/>
              <a:ext cx="404420" cy="14925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04" name="Freeform: Shape 603">
              <a:extLst>
                <a:ext uri="{FF2B5EF4-FFF2-40B4-BE49-F238E27FC236}">
                  <a16:creationId xmlns:a16="http://schemas.microsoft.com/office/drawing/2014/main" id="{30EA2E2C-997B-4882-AD2A-FE85DA129F84}"/>
                </a:ext>
              </a:extLst>
            </p:cNvPr>
            <p:cNvSpPr/>
            <p:nvPr/>
          </p:nvSpPr>
          <p:spPr>
            <a:xfrm rot="15651">
              <a:off x="7518419" y="6181367"/>
              <a:ext cx="293686" cy="105920"/>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05" name="Freeform: Shape 604">
              <a:extLst>
                <a:ext uri="{FF2B5EF4-FFF2-40B4-BE49-F238E27FC236}">
                  <a16:creationId xmlns:a16="http://schemas.microsoft.com/office/drawing/2014/main" id="{4D8B9769-C80C-4CAF-8324-30BAC4240CC1}"/>
                </a:ext>
              </a:extLst>
            </p:cNvPr>
            <p:cNvSpPr/>
            <p:nvPr/>
          </p:nvSpPr>
          <p:spPr>
            <a:xfrm rot="4598406">
              <a:off x="6643894" y="4649706"/>
              <a:ext cx="833639" cy="764024"/>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0">
                  <a:schemeClr val="tx1">
                    <a:lumMod val="75000"/>
                    <a:lumOff val="25000"/>
                  </a:schemeClr>
                </a:gs>
                <a:gs pos="46000">
                  <a:schemeClr val="tx1">
                    <a:lumMod val="65000"/>
                    <a:lumOff val="35000"/>
                  </a:schemeClr>
                </a:gs>
                <a:gs pos="79000">
                  <a:schemeClr val="tx1">
                    <a:lumMod val="50000"/>
                    <a:lumOff val="50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06" name="Freeform: Shape 605">
              <a:extLst>
                <a:ext uri="{FF2B5EF4-FFF2-40B4-BE49-F238E27FC236}">
                  <a16:creationId xmlns:a16="http://schemas.microsoft.com/office/drawing/2014/main" id="{0C642F43-FB8D-4DFB-A0EF-A7CEBBB4EAC7}"/>
                </a:ext>
              </a:extLst>
            </p:cNvPr>
            <p:cNvSpPr/>
            <p:nvPr/>
          </p:nvSpPr>
          <p:spPr>
            <a:xfrm rot="1378423">
              <a:off x="6740195" y="5370939"/>
              <a:ext cx="255170" cy="96289"/>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07" name="Freeform: Shape 606">
              <a:extLst>
                <a:ext uri="{FF2B5EF4-FFF2-40B4-BE49-F238E27FC236}">
                  <a16:creationId xmlns:a16="http://schemas.microsoft.com/office/drawing/2014/main" id="{A1C1B94F-0C61-4720-81FA-F06F990E5882}"/>
                </a:ext>
              </a:extLst>
            </p:cNvPr>
            <p:cNvSpPr/>
            <p:nvPr/>
          </p:nvSpPr>
          <p:spPr>
            <a:xfrm rot="1378423">
              <a:off x="6773895" y="5385381"/>
              <a:ext cx="187765" cy="67402"/>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08" name="Freeform: Shape 607">
              <a:extLst>
                <a:ext uri="{FF2B5EF4-FFF2-40B4-BE49-F238E27FC236}">
                  <a16:creationId xmlns:a16="http://schemas.microsoft.com/office/drawing/2014/main" id="{281EA59A-6F78-4D9A-90E5-BFA3C7815223}"/>
                </a:ext>
              </a:extLst>
            </p:cNvPr>
            <p:cNvSpPr/>
            <p:nvPr/>
          </p:nvSpPr>
          <p:spPr>
            <a:xfrm rot="4598406">
              <a:off x="5209394" y="3673180"/>
              <a:ext cx="978077" cy="1533301"/>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0">
                  <a:schemeClr val="tx1">
                    <a:lumMod val="75000"/>
                    <a:lumOff val="25000"/>
                  </a:schemeClr>
                </a:gs>
                <a:gs pos="46000">
                  <a:schemeClr val="tx1">
                    <a:lumMod val="65000"/>
                    <a:lumOff val="35000"/>
                  </a:schemeClr>
                </a:gs>
                <a:gs pos="88000">
                  <a:schemeClr val="tx1">
                    <a:lumMod val="50000"/>
                    <a:lumOff val="50000"/>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09" name="Freeform: Shape 608">
              <a:extLst>
                <a:ext uri="{FF2B5EF4-FFF2-40B4-BE49-F238E27FC236}">
                  <a16:creationId xmlns:a16="http://schemas.microsoft.com/office/drawing/2014/main" id="{921277AB-2D3F-463E-949C-CA911C39E16D}"/>
                </a:ext>
              </a:extLst>
            </p:cNvPr>
            <p:cNvSpPr/>
            <p:nvPr/>
          </p:nvSpPr>
          <p:spPr>
            <a:xfrm rot="3852047">
              <a:off x="4893097" y="4771486"/>
              <a:ext cx="438100" cy="18294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10" name="Freeform: Shape 609">
              <a:extLst>
                <a:ext uri="{FF2B5EF4-FFF2-40B4-BE49-F238E27FC236}">
                  <a16:creationId xmlns:a16="http://schemas.microsoft.com/office/drawing/2014/main" id="{F9916769-C080-4179-BB3B-77A9EECBDE58}"/>
                </a:ext>
              </a:extLst>
            </p:cNvPr>
            <p:cNvSpPr/>
            <p:nvPr/>
          </p:nvSpPr>
          <p:spPr>
            <a:xfrm rot="3852047">
              <a:off x="4953275" y="4800372"/>
              <a:ext cx="317742" cy="125170"/>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11" name="Freeform: Shape 610">
              <a:extLst>
                <a:ext uri="{FF2B5EF4-FFF2-40B4-BE49-F238E27FC236}">
                  <a16:creationId xmlns:a16="http://schemas.microsoft.com/office/drawing/2014/main" id="{03D39C50-2A1B-46D6-94B0-6651395FA95A}"/>
                </a:ext>
              </a:extLst>
            </p:cNvPr>
            <p:cNvSpPr/>
            <p:nvPr/>
          </p:nvSpPr>
          <p:spPr>
            <a:xfrm rot="4598406">
              <a:off x="4856904" y="3217156"/>
              <a:ext cx="911274" cy="1196417"/>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0">
                  <a:schemeClr val="tx1">
                    <a:lumMod val="75000"/>
                    <a:lumOff val="25000"/>
                  </a:schemeClr>
                </a:gs>
                <a:gs pos="69000">
                  <a:schemeClr val="tx1">
                    <a:lumMod val="60000"/>
                    <a:lumOff val="40000"/>
                  </a:schemeClr>
                </a:gs>
                <a:gs pos="39000">
                  <a:schemeClr val="tx1">
                    <a:lumMod val="65000"/>
                    <a:lumOff val="35000"/>
                  </a:schemeClr>
                </a:gs>
                <a:gs pos="81000">
                  <a:schemeClr val="tx1">
                    <a:lumMod val="50000"/>
                    <a:lumOff val="50000"/>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12" name="Freeform: Shape 611">
              <a:extLst>
                <a:ext uri="{FF2B5EF4-FFF2-40B4-BE49-F238E27FC236}">
                  <a16:creationId xmlns:a16="http://schemas.microsoft.com/office/drawing/2014/main" id="{6C3415ED-30AA-402E-B030-B36B20430723}"/>
                </a:ext>
              </a:extLst>
            </p:cNvPr>
            <p:cNvSpPr/>
            <p:nvPr/>
          </p:nvSpPr>
          <p:spPr>
            <a:xfrm rot="331246">
              <a:off x="4682127" y="3475187"/>
              <a:ext cx="139618" cy="380340"/>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13" name="Freeform: Shape 612">
              <a:extLst>
                <a:ext uri="{FF2B5EF4-FFF2-40B4-BE49-F238E27FC236}">
                  <a16:creationId xmlns:a16="http://schemas.microsoft.com/office/drawing/2014/main" id="{DE96D562-B5A3-4E26-B06A-BB04842C6CC1}"/>
                </a:ext>
              </a:extLst>
            </p:cNvPr>
            <p:cNvSpPr/>
            <p:nvPr/>
          </p:nvSpPr>
          <p:spPr>
            <a:xfrm rot="331246">
              <a:off x="4703793" y="3528144"/>
              <a:ext cx="96289" cy="274422"/>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14" name="Freeform: Shape 613">
              <a:extLst>
                <a:ext uri="{FF2B5EF4-FFF2-40B4-BE49-F238E27FC236}">
                  <a16:creationId xmlns:a16="http://schemas.microsoft.com/office/drawing/2014/main" id="{6E9610A2-AB7F-4089-BD38-0254DB6BDABA}"/>
                </a:ext>
              </a:extLst>
            </p:cNvPr>
            <p:cNvSpPr/>
            <p:nvPr/>
          </p:nvSpPr>
          <p:spPr>
            <a:xfrm rot="4598406">
              <a:off x="5319556" y="2219492"/>
              <a:ext cx="1064972" cy="1109927"/>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flip="none" rotWithShape="1">
              <a:gsLst>
                <a:gs pos="0">
                  <a:schemeClr val="tx1">
                    <a:lumMod val="75000"/>
                    <a:lumOff val="25000"/>
                  </a:schemeClr>
                </a:gs>
                <a:gs pos="57000">
                  <a:schemeClr val="tx1">
                    <a:lumMod val="60000"/>
                    <a:lumOff val="40000"/>
                  </a:schemeClr>
                </a:gs>
                <a:gs pos="22000">
                  <a:schemeClr val="tx1">
                    <a:lumMod val="65000"/>
                    <a:lumOff val="35000"/>
                  </a:schemeClr>
                </a:gs>
                <a:gs pos="71000">
                  <a:schemeClr val="tx1">
                    <a:lumMod val="50000"/>
                    <a:lumOff val="50000"/>
                    <a:alpha val="0"/>
                  </a:schemeClr>
                </a:gs>
              </a:gsLst>
              <a:lin ang="18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15" name="Freeform: Shape 614">
              <a:extLst>
                <a:ext uri="{FF2B5EF4-FFF2-40B4-BE49-F238E27FC236}">
                  <a16:creationId xmlns:a16="http://schemas.microsoft.com/office/drawing/2014/main" id="{C66438F3-3751-4520-8F18-B6FA3044FAB7}"/>
                </a:ext>
              </a:extLst>
            </p:cNvPr>
            <p:cNvSpPr/>
            <p:nvPr/>
          </p:nvSpPr>
          <p:spPr>
            <a:xfrm rot="1631724">
              <a:off x="5278075" y="2317161"/>
              <a:ext cx="129992" cy="351461"/>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16" name="Freeform: Shape 615">
              <a:extLst>
                <a:ext uri="{FF2B5EF4-FFF2-40B4-BE49-F238E27FC236}">
                  <a16:creationId xmlns:a16="http://schemas.microsoft.com/office/drawing/2014/main" id="{C0E1E92B-481F-4F90-9CD5-DCDDFC5BFBB0}"/>
                </a:ext>
              </a:extLst>
            </p:cNvPr>
            <p:cNvSpPr/>
            <p:nvPr/>
          </p:nvSpPr>
          <p:spPr>
            <a:xfrm rot="1631724">
              <a:off x="5299740" y="2365305"/>
              <a:ext cx="86660" cy="255169"/>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17" name="Freeform: Shape 616">
              <a:extLst>
                <a:ext uri="{FF2B5EF4-FFF2-40B4-BE49-F238E27FC236}">
                  <a16:creationId xmlns:a16="http://schemas.microsoft.com/office/drawing/2014/main" id="{E71C59CA-970C-455D-A807-16B91A22CD8C}"/>
                </a:ext>
              </a:extLst>
            </p:cNvPr>
            <p:cNvSpPr/>
            <p:nvPr/>
          </p:nvSpPr>
          <p:spPr>
            <a:xfrm rot="4598406">
              <a:off x="5705619" y="5037578"/>
              <a:ext cx="1183702" cy="1183702"/>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0">
                  <a:schemeClr val="tx1">
                    <a:lumMod val="75000"/>
                    <a:lumOff val="25000"/>
                  </a:schemeClr>
                </a:gs>
                <a:gs pos="69000">
                  <a:schemeClr val="tx1">
                    <a:lumMod val="60000"/>
                    <a:lumOff val="40000"/>
                  </a:schemeClr>
                </a:gs>
                <a:gs pos="44000">
                  <a:schemeClr val="tx1">
                    <a:lumMod val="65000"/>
                    <a:lumOff val="35000"/>
                  </a:schemeClr>
                </a:gs>
                <a:gs pos="74000">
                  <a:schemeClr val="tx1">
                    <a:lumMod val="65000"/>
                    <a:lumOff val="35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18" name="Freeform: Shape 617">
              <a:extLst>
                <a:ext uri="{FF2B5EF4-FFF2-40B4-BE49-F238E27FC236}">
                  <a16:creationId xmlns:a16="http://schemas.microsoft.com/office/drawing/2014/main" id="{C8D81981-711B-4482-B1F9-34317BD33F66}"/>
                </a:ext>
              </a:extLst>
            </p:cNvPr>
            <p:cNvSpPr/>
            <p:nvPr/>
          </p:nvSpPr>
          <p:spPr>
            <a:xfrm rot="4598406">
              <a:off x="5818916" y="6033026"/>
              <a:ext cx="277172" cy="278168"/>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tlCol="0" anchor="ctr"/>
            <a:lstStyle/>
            <a:p>
              <a:endParaRPr lang="en-ID"/>
            </a:p>
          </p:txBody>
        </p:sp>
        <p:sp>
          <p:nvSpPr>
            <p:cNvPr id="619" name="Freeform: Shape 618">
              <a:extLst>
                <a:ext uri="{FF2B5EF4-FFF2-40B4-BE49-F238E27FC236}">
                  <a16:creationId xmlns:a16="http://schemas.microsoft.com/office/drawing/2014/main" id="{89631E9C-E233-4290-A6D2-87F096DF67FB}"/>
                </a:ext>
              </a:extLst>
            </p:cNvPr>
            <p:cNvSpPr/>
            <p:nvPr/>
          </p:nvSpPr>
          <p:spPr>
            <a:xfrm rot="4598406">
              <a:off x="7146325" y="3436855"/>
              <a:ext cx="579989" cy="57998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t="-100000"/>
            </a:gradFill>
            <a:ln w="9525" cap="flat">
              <a:noFill/>
              <a:prstDash val="solid"/>
              <a:miter/>
            </a:ln>
            <a:effectLst>
              <a:outerShdw dist="50800" dir="2700000" sx="101000" sy="101000" algn="tl" rotWithShape="0">
                <a:schemeClr val="tx1">
                  <a:lumMod val="50000"/>
                  <a:lumOff val="50000"/>
                  <a:alpha val="58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20" name="Freeform 59">
              <a:extLst>
                <a:ext uri="{FF2B5EF4-FFF2-40B4-BE49-F238E27FC236}">
                  <a16:creationId xmlns:a16="http://schemas.microsoft.com/office/drawing/2014/main" id="{0CEFA042-91E6-4213-9811-2485AA042676}"/>
                </a:ext>
              </a:extLst>
            </p:cNvPr>
            <p:cNvSpPr/>
            <p:nvPr/>
          </p:nvSpPr>
          <p:spPr>
            <a:xfrm rot="4598406">
              <a:off x="7202487" y="3493017"/>
              <a:ext cx="467667" cy="467665"/>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21" name="Freeform: Shape 620">
              <a:extLst>
                <a:ext uri="{FF2B5EF4-FFF2-40B4-BE49-F238E27FC236}">
                  <a16:creationId xmlns:a16="http://schemas.microsoft.com/office/drawing/2014/main" id="{7ABDFE29-F964-43B2-8242-F4AEDFC51E99}"/>
                </a:ext>
              </a:extLst>
            </p:cNvPr>
            <p:cNvSpPr/>
            <p:nvPr/>
          </p:nvSpPr>
          <p:spPr>
            <a:xfrm rot="4598406">
              <a:off x="6295428" y="3041356"/>
              <a:ext cx="452454" cy="452454"/>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b="-100000"/>
            </a:gradFill>
            <a:ln w="9525" cap="flat">
              <a:noFill/>
              <a:prstDash val="solid"/>
              <a:miter/>
            </a:ln>
            <a:effectLst>
              <a:outerShdw dist="38100" dir="1800000" sx="103000" sy="103000" algn="tl" rotWithShape="0">
                <a:schemeClr val="tx1">
                  <a:lumMod val="50000"/>
                  <a:lumOff val="50000"/>
                  <a:alpha val="47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22" name="Freeform 60">
              <a:extLst>
                <a:ext uri="{FF2B5EF4-FFF2-40B4-BE49-F238E27FC236}">
                  <a16:creationId xmlns:a16="http://schemas.microsoft.com/office/drawing/2014/main" id="{BB6C397F-FEE6-45DF-8271-75A3B5B45322}"/>
                </a:ext>
              </a:extLst>
            </p:cNvPr>
            <p:cNvSpPr/>
            <p:nvPr/>
          </p:nvSpPr>
          <p:spPr>
            <a:xfrm rot="4598406">
              <a:off x="6339244" y="3085165"/>
              <a:ext cx="364828" cy="364828"/>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23" name="Freeform: Shape 622">
              <a:extLst>
                <a:ext uri="{FF2B5EF4-FFF2-40B4-BE49-F238E27FC236}">
                  <a16:creationId xmlns:a16="http://schemas.microsoft.com/office/drawing/2014/main" id="{81C94717-D55D-4391-93B2-E3AA2063DFF1}"/>
                </a:ext>
              </a:extLst>
            </p:cNvPr>
            <p:cNvSpPr/>
            <p:nvPr/>
          </p:nvSpPr>
          <p:spPr>
            <a:xfrm rot="4598406">
              <a:off x="6332243" y="4149942"/>
              <a:ext cx="626745" cy="6267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21540000" sx="101000" sy="101000" algn="tl" rotWithShape="0">
                <a:schemeClr val="tx1">
                  <a:lumMod val="50000"/>
                  <a:lumOff val="50000"/>
                  <a:alpha val="9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24" name="Freeform 61">
              <a:extLst>
                <a:ext uri="{FF2B5EF4-FFF2-40B4-BE49-F238E27FC236}">
                  <a16:creationId xmlns:a16="http://schemas.microsoft.com/office/drawing/2014/main" id="{7CE83FD8-313B-4680-8484-26AB994C395F}"/>
                </a:ext>
              </a:extLst>
            </p:cNvPr>
            <p:cNvSpPr/>
            <p:nvPr/>
          </p:nvSpPr>
          <p:spPr>
            <a:xfrm rot="4598406">
              <a:off x="6392937" y="4210625"/>
              <a:ext cx="505366" cy="505366"/>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25" name="Freeform: Shape 624">
              <a:extLst>
                <a:ext uri="{FF2B5EF4-FFF2-40B4-BE49-F238E27FC236}">
                  <a16:creationId xmlns:a16="http://schemas.microsoft.com/office/drawing/2014/main" id="{D03F5C5F-5673-4B50-9D5C-6A69BFC496FD}"/>
                </a:ext>
              </a:extLst>
            </p:cNvPr>
            <p:cNvSpPr/>
            <p:nvPr/>
          </p:nvSpPr>
          <p:spPr>
            <a:xfrm rot="17738201">
              <a:off x="6533360" y="1892290"/>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46000">
                  <a:schemeClr val="tx1">
                    <a:lumMod val="65000"/>
                    <a:lumOff val="35000"/>
                  </a:schemeClr>
                </a:gs>
                <a:gs pos="89000">
                  <a:schemeClr val="tx1">
                    <a:lumMod val="50000"/>
                    <a:lumOff val="50000"/>
                    <a:alpha val="0"/>
                  </a:schemeClr>
                </a:gs>
              </a:gsLst>
              <a:lin ang="7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26" name="Freeform: Shape 625">
              <a:extLst>
                <a:ext uri="{FF2B5EF4-FFF2-40B4-BE49-F238E27FC236}">
                  <a16:creationId xmlns:a16="http://schemas.microsoft.com/office/drawing/2014/main" id="{5BD76C4B-537B-4EF6-B7F5-1CA0D1BC4AB5}"/>
                </a:ext>
              </a:extLst>
            </p:cNvPr>
            <p:cNvSpPr/>
            <p:nvPr/>
          </p:nvSpPr>
          <p:spPr>
            <a:xfrm rot="15353916">
              <a:off x="6991556" y="1601606"/>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27" name="Freeform: Shape 626">
              <a:extLst>
                <a:ext uri="{FF2B5EF4-FFF2-40B4-BE49-F238E27FC236}">
                  <a16:creationId xmlns:a16="http://schemas.microsoft.com/office/drawing/2014/main" id="{0E938003-342A-465F-A5F8-284269A9ACB6}"/>
                </a:ext>
              </a:extLst>
            </p:cNvPr>
            <p:cNvSpPr/>
            <p:nvPr/>
          </p:nvSpPr>
          <p:spPr>
            <a:xfrm rot="15353916">
              <a:off x="7020444" y="1664196"/>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28" name="Freeform: Shape 627">
              <a:extLst>
                <a:ext uri="{FF2B5EF4-FFF2-40B4-BE49-F238E27FC236}">
                  <a16:creationId xmlns:a16="http://schemas.microsoft.com/office/drawing/2014/main" id="{F4F70BC4-04A7-4AAF-920E-6D10375D5F19}"/>
                </a:ext>
              </a:extLst>
            </p:cNvPr>
            <p:cNvSpPr/>
            <p:nvPr/>
          </p:nvSpPr>
          <p:spPr>
            <a:xfrm rot="12641608">
              <a:off x="7618187" y="2711459"/>
              <a:ext cx="421098" cy="421097"/>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6000000" sx="101000" sy="101000" algn="tl" rotWithShape="0">
                <a:schemeClr val="tx1">
                  <a:lumMod val="50000"/>
                  <a:lumOff val="50000"/>
                  <a:alpha val="56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29" name="Freeform 61">
              <a:extLst>
                <a:ext uri="{FF2B5EF4-FFF2-40B4-BE49-F238E27FC236}">
                  <a16:creationId xmlns:a16="http://schemas.microsoft.com/office/drawing/2014/main" id="{E4B42319-8655-457B-917D-8446097A3C84}"/>
                </a:ext>
              </a:extLst>
            </p:cNvPr>
            <p:cNvSpPr/>
            <p:nvPr/>
          </p:nvSpPr>
          <p:spPr>
            <a:xfrm rot="12641608">
              <a:off x="7658965" y="2752239"/>
              <a:ext cx="339545" cy="3395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30" name="Freeform: Shape 629">
              <a:extLst>
                <a:ext uri="{FF2B5EF4-FFF2-40B4-BE49-F238E27FC236}">
                  <a16:creationId xmlns:a16="http://schemas.microsoft.com/office/drawing/2014/main" id="{F3FB9EDE-EB1E-4B35-9029-2172E5BDA56B}"/>
                </a:ext>
              </a:extLst>
            </p:cNvPr>
            <p:cNvSpPr/>
            <p:nvPr/>
          </p:nvSpPr>
          <p:spPr>
            <a:xfrm rot="14236127">
              <a:off x="8283166" y="3700766"/>
              <a:ext cx="334318" cy="334318"/>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38100" dir="8400000" sx="101000" sy="101000" algn="tl" rotWithShape="0">
                <a:schemeClr val="tx1">
                  <a:lumMod val="50000"/>
                  <a:lumOff val="50000"/>
                  <a:alpha val="94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31" name="Freeform 61">
              <a:extLst>
                <a:ext uri="{FF2B5EF4-FFF2-40B4-BE49-F238E27FC236}">
                  <a16:creationId xmlns:a16="http://schemas.microsoft.com/office/drawing/2014/main" id="{76B56902-9056-4452-B034-3866C3F1AFE9}"/>
                </a:ext>
              </a:extLst>
            </p:cNvPr>
            <p:cNvSpPr/>
            <p:nvPr/>
          </p:nvSpPr>
          <p:spPr>
            <a:xfrm rot="14236127">
              <a:off x="8315539" y="3733143"/>
              <a:ext cx="269572" cy="26957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632" name="Shape">
            <a:extLst>
              <a:ext uri="{FF2B5EF4-FFF2-40B4-BE49-F238E27FC236}">
                <a16:creationId xmlns:a16="http://schemas.microsoft.com/office/drawing/2014/main" id="{1DC63A34-F78E-400A-BDE0-1950FFC76ACF}"/>
              </a:ext>
            </a:extLst>
          </p:cNvPr>
          <p:cNvGrpSpPr>
            <a:grpSpLocks noChangeAspect="1"/>
          </p:cNvGrpSpPr>
          <p:nvPr/>
        </p:nvGrpSpPr>
        <p:grpSpPr>
          <a:xfrm rot="2274894">
            <a:off x="390063" y="4428817"/>
            <a:ext cx="1043194" cy="1036623"/>
            <a:chOff x="4682127" y="976030"/>
            <a:chExt cx="5519452" cy="5484686"/>
          </a:xfrm>
        </p:grpSpPr>
        <p:sp>
          <p:nvSpPr>
            <p:cNvPr id="633" name="Freeform: Shape 632">
              <a:extLst>
                <a:ext uri="{FF2B5EF4-FFF2-40B4-BE49-F238E27FC236}">
                  <a16:creationId xmlns:a16="http://schemas.microsoft.com/office/drawing/2014/main" id="{FD7F7A98-BC35-4D60-9E86-4AD474282BF4}"/>
                </a:ext>
              </a:extLst>
            </p:cNvPr>
            <p:cNvSpPr/>
            <p:nvPr/>
          </p:nvSpPr>
          <p:spPr>
            <a:xfrm rot="4598406">
              <a:off x="8917120" y="3440615"/>
              <a:ext cx="457505" cy="578032"/>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0">
                  <a:schemeClr val="tx1">
                    <a:lumMod val="75000"/>
                    <a:lumOff val="25000"/>
                  </a:schemeClr>
                </a:gs>
                <a:gs pos="25000">
                  <a:schemeClr val="tx1">
                    <a:lumMod val="65000"/>
                    <a:lumOff val="35000"/>
                  </a:schemeClr>
                </a:gs>
                <a:gs pos="66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34" name="Freeform: Shape 633">
              <a:extLst>
                <a:ext uri="{FF2B5EF4-FFF2-40B4-BE49-F238E27FC236}">
                  <a16:creationId xmlns:a16="http://schemas.microsoft.com/office/drawing/2014/main" id="{F9CE9E3D-44AC-41EF-8CBD-6FF3E436374E}"/>
                </a:ext>
              </a:extLst>
            </p:cNvPr>
            <p:cNvSpPr/>
            <p:nvPr/>
          </p:nvSpPr>
          <p:spPr>
            <a:xfrm rot="4598406">
              <a:off x="9319393" y="3749581"/>
              <a:ext cx="207385" cy="71138"/>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35" name="Freeform: Shape 634">
              <a:extLst>
                <a:ext uri="{FF2B5EF4-FFF2-40B4-BE49-F238E27FC236}">
                  <a16:creationId xmlns:a16="http://schemas.microsoft.com/office/drawing/2014/main" id="{217CD586-B193-480E-B46D-7EC1F86BF534}"/>
                </a:ext>
              </a:extLst>
            </p:cNvPr>
            <p:cNvSpPr/>
            <p:nvPr/>
          </p:nvSpPr>
          <p:spPr>
            <a:xfrm rot="4598406">
              <a:off x="6965541" y="5338439"/>
              <a:ext cx="628597" cy="491944"/>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36" name="Freeform: Shape 635">
              <a:extLst>
                <a:ext uri="{FF2B5EF4-FFF2-40B4-BE49-F238E27FC236}">
                  <a16:creationId xmlns:a16="http://schemas.microsoft.com/office/drawing/2014/main" id="{D8FE08A4-0DEC-46A9-97E5-5676337ABD64}"/>
                </a:ext>
              </a:extLst>
            </p:cNvPr>
            <p:cNvSpPr/>
            <p:nvPr/>
          </p:nvSpPr>
          <p:spPr>
            <a:xfrm rot="4598406">
              <a:off x="7151906" y="5784220"/>
              <a:ext cx="91790" cy="191088"/>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37" name="Freeform: Shape 636">
              <a:extLst>
                <a:ext uri="{FF2B5EF4-FFF2-40B4-BE49-F238E27FC236}">
                  <a16:creationId xmlns:a16="http://schemas.microsoft.com/office/drawing/2014/main" id="{6B6B4390-EAAD-41F4-B9B9-34FE35065036}"/>
                </a:ext>
              </a:extLst>
            </p:cNvPr>
            <p:cNvSpPr/>
            <p:nvPr/>
          </p:nvSpPr>
          <p:spPr>
            <a:xfrm rot="4598406">
              <a:off x="6102629" y="1364857"/>
              <a:ext cx="1256947" cy="838595"/>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38" name="Freeform: Shape 637">
              <a:extLst>
                <a:ext uri="{FF2B5EF4-FFF2-40B4-BE49-F238E27FC236}">
                  <a16:creationId xmlns:a16="http://schemas.microsoft.com/office/drawing/2014/main" id="{8C1539C0-FE57-435E-AC29-6A53D78100E7}"/>
                </a:ext>
              </a:extLst>
            </p:cNvPr>
            <p:cNvSpPr/>
            <p:nvPr/>
          </p:nvSpPr>
          <p:spPr>
            <a:xfrm rot="4598406">
              <a:off x="6292149" y="1118247"/>
              <a:ext cx="145884" cy="356551"/>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39" name="Freeform: Shape 638">
              <a:extLst>
                <a:ext uri="{FF2B5EF4-FFF2-40B4-BE49-F238E27FC236}">
                  <a16:creationId xmlns:a16="http://schemas.microsoft.com/office/drawing/2014/main" id="{9E7DE624-0401-4AA9-90BC-30A87ED3EF9A}"/>
                </a:ext>
              </a:extLst>
            </p:cNvPr>
            <p:cNvSpPr/>
            <p:nvPr/>
          </p:nvSpPr>
          <p:spPr>
            <a:xfrm rot="4598406">
              <a:off x="8904107" y="3767370"/>
              <a:ext cx="1127862" cy="1316568"/>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40" name="Freeform: Shape 639">
              <a:extLst>
                <a:ext uri="{FF2B5EF4-FFF2-40B4-BE49-F238E27FC236}">
                  <a16:creationId xmlns:a16="http://schemas.microsoft.com/office/drawing/2014/main" id="{C061A5F0-78A9-420B-A185-D1191DF7C0D2}"/>
                </a:ext>
              </a:extLst>
            </p:cNvPr>
            <p:cNvSpPr/>
            <p:nvPr/>
          </p:nvSpPr>
          <p:spPr>
            <a:xfrm rot="4598406">
              <a:off x="9909390" y="4562436"/>
              <a:ext cx="351056" cy="233322"/>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41" name="Freeform: Shape 640">
              <a:extLst>
                <a:ext uri="{FF2B5EF4-FFF2-40B4-BE49-F238E27FC236}">
                  <a16:creationId xmlns:a16="http://schemas.microsoft.com/office/drawing/2014/main" id="{7BA83E76-C80E-40F5-912F-14B2F699A465}"/>
                </a:ext>
              </a:extLst>
            </p:cNvPr>
            <p:cNvSpPr/>
            <p:nvPr/>
          </p:nvSpPr>
          <p:spPr>
            <a:xfrm rot="4598406">
              <a:off x="9149096" y="2513504"/>
              <a:ext cx="818453" cy="1167369"/>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42" name="Freeform: Shape 641">
              <a:extLst>
                <a:ext uri="{FF2B5EF4-FFF2-40B4-BE49-F238E27FC236}">
                  <a16:creationId xmlns:a16="http://schemas.microsoft.com/office/drawing/2014/main" id="{A4054D65-3E8C-4D9A-B062-C30E4617BB7F}"/>
                </a:ext>
              </a:extLst>
            </p:cNvPr>
            <p:cNvSpPr/>
            <p:nvPr/>
          </p:nvSpPr>
          <p:spPr>
            <a:xfrm rot="4598406">
              <a:off x="9859305" y="2815165"/>
              <a:ext cx="368510" cy="108194"/>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43" name="Freeform: Shape 642">
              <a:extLst>
                <a:ext uri="{FF2B5EF4-FFF2-40B4-BE49-F238E27FC236}">
                  <a16:creationId xmlns:a16="http://schemas.microsoft.com/office/drawing/2014/main" id="{11E3690C-24ED-4067-A362-ED23015C0816}"/>
                </a:ext>
              </a:extLst>
            </p:cNvPr>
            <p:cNvSpPr/>
            <p:nvPr/>
          </p:nvSpPr>
          <p:spPr>
            <a:xfrm rot="4023403">
              <a:off x="7834402" y="5434063"/>
              <a:ext cx="1254111" cy="799196"/>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5000"/>
                    <a:lumOff val="45000"/>
                  </a:schemeClr>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44" name="Freeform: Shape 643">
              <a:extLst>
                <a:ext uri="{FF2B5EF4-FFF2-40B4-BE49-F238E27FC236}">
                  <a16:creationId xmlns:a16="http://schemas.microsoft.com/office/drawing/2014/main" id="{6D8ADE51-39A4-4923-AFA3-83CB0498F9E7}"/>
                </a:ext>
              </a:extLst>
            </p:cNvPr>
            <p:cNvSpPr/>
            <p:nvPr/>
          </p:nvSpPr>
          <p:spPr>
            <a:xfrm rot="4023403">
              <a:off x="8780282" y="6102965"/>
              <a:ext cx="126108" cy="359892"/>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45" name="Freeform: Shape 644">
              <a:extLst>
                <a:ext uri="{FF2B5EF4-FFF2-40B4-BE49-F238E27FC236}">
                  <a16:creationId xmlns:a16="http://schemas.microsoft.com/office/drawing/2014/main" id="{67A9C323-3F13-43A4-8A58-ADBF760181D9}"/>
                </a:ext>
              </a:extLst>
            </p:cNvPr>
            <p:cNvSpPr/>
            <p:nvPr/>
          </p:nvSpPr>
          <p:spPr>
            <a:xfrm rot="4598406">
              <a:off x="5521240" y="1968387"/>
              <a:ext cx="3678223" cy="3697481"/>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tx1">
                    <a:lumMod val="50000"/>
                    <a:lumOff val="50000"/>
                  </a:schemeClr>
                </a:gs>
                <a:gs pos="84000">
                  <a:schemeClr val="tx1">
                    <a:lumMod val="65000"/>
                    <a:lumOff val="35000"/>
                  </a:schemeClr>
                </a:gs>
                <a:gs pos="100000">
                  <a:schemeClr val="tx1">
                    <a:lumMod val="75000"/>
                    <a:lumOff val="2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646" name="Freeform: Shape 645">
              <a:extLst>
                <a:ext uri="{FF2B5EF4-FFF2-40B4-BE49-F238E27FC236}">
                  <a16:creationId xmlns:a16="http://schemas.microsoft.com/office/drawing/2014/main" id="{2A55FEDE-33A9-48A9-A530-AD739F160B79}"/>
                </a:ext>
              </a:extLst>
            </p:cNvPr>
            <p:cNvSpPr/>
            <p:nvPr/>
          </p:nvSpPr>
          <p:spPr>
            <a:xfrm rot="4598406">
              <a:off x="5914383" y="2321181"/>
              <a:ext cx="3211223" cy="3148634"/>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tx1">
                <a:lumMod val="50000"/>
                <a:lumOff val="50000"/>
                <a:alpha val="25000"/>
              </a:schemeClr>
            </a:solidFill>
            <a:ln w="24568" cap="flat">
              <a:noFill/>
              <a:prstDash val="solid"/>
              <a:miter/>
            </a:ln>
          </p:spPr>
          <p:txBody>
            <a:bodyPr rtlCol="0" anchor="ctr"/>
            <a:lstStyle/>
            <a:p>
              <a:endParaRPr lang="en-ID"/>
            </a:p>
          </p:txBody>
        </p:sp>
        <p:sp>
          <p:nvSpPr>
            <p:cNvPr id="647" name="Freeform: Shape 646">
              <a:extLst>
                <a:ext uri="{FF2B5EF4-FFF2-40B4-BE49-F238E27FC236}">
                  <a16:creationId xmlns:a16="http://schemas.microsoft.com/office/drawing/2014/main" id="{BD551CCC-B09E-40F8-9D12-61221167DA7E}"/>
                </a:ext>
              </a:extLst>
            </p:cNvPr>
            <p:cNvSpPr/>
            <p:nvPr/>
          </p:nvSpPr>
          <p:spPr>
            <a:xfrm rot="4598406">
              <a:off x="7597414" y="4015612"/>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38000">
                  <a:schemeClr val="tx1">
                    <a:lumMod val="65000"/>
                    <a:lumOff val="35000"/>
                  </a:schemeClr>
                </a:gs>
                <a:gs pos="79000">
                  <a:schemeClr val="tx1">
                    <a:lumMod val="50000"/>
                    <a:lumOff val="50000"/>
                    <a:alpha val="0"/>
                  </a:schemeClr>
                </a:gs>
              </a:gsLst>
              <a:lin ang="7800000" scaled="0"/>
              <a:tileRect/>
            </a:gradFill>
            <a:ln w="9525" cap="flat">
              <a:noFill/>
              <a:prstDash val="solid"/>
              <a:miter/>
            </a:ln>
          </p:spPr>
          <p:txBody>
            <a:bodyPr rtlCol="0" anchor="ctr"/>
            <a:lstStyle/>
            <a:p>
              <a:endParaRPr lang="en-ID"/>
            </a:p>
          </p:txBody>
        </p:sp>
        <p:sp>
          <p:nvSpPr>
            <p:cNvPr id="648" name="Freeform: Shape 647">
              <a:extLst>
                <a:ext uri="{FF2B5EF4-FFF2-40B4-BE49-F238E27FC236}">
                  <a16:creationId xmlns:a16="http://schemas.microsoft.com/office/drawing/2014/main" id="{33866E4F-A979-4F43-8FEB-217BABA5A3A6}"/>
                </a:ext>
              </a:extLst>
            </p:cNvPr>
            <p:cNvSpPr/>
            <p:nvPr/>
          </p:nvSpPr>
          <p:spPr>
            <a:xfrm rot="2214121">
              <a:off x="8961154" y="4991227"/>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49" name="Freeform: Shape 648">
              <a:extLst>
                <a:ext uri="{FF2B5EF4-FFF2-40B4-BE49-F238E27FC236}">
                  <a16:creationId xmlns:a16="http://schemas.microsoft.com/office/drawing/2014/main" id="{E5B68AEF-5391-4E28-B5D4-53378C89A262}"/>
                </a:ext>
              </a:extLst>
            </p:cNvPr>
            <p:cNvSpPr/>
            <p:nvPr/>
          </p:nvSpPr>
          <p:spPr>
            <a:xfrm rot="2214121">
              <a:off x="8990040" y="5053815"/>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50" name="Freeform: Shape 649">
              <a:extLst>
                <a:ext uri="{FF2B5EF4-FFF2-40B4-BE49-F238E27FC236}">
                  <a16:creationId xmlns:a16="http://schemas.microsoft.com/office/drawing/2014/main" id="{41C7665F-80C0-405A-8831-EFC7ED3AC4CD}"/>
                </a:ext>
              </a:extLst>
            </p:cNvPr>
            <p:cNvSpPr/>
            <p:nvPr/>
          </p:nvSpPr>
          <p:spPr>
            <a:xfrm rot="4598406">
              <a:off x="8041878" y="1937893"/>
              <a:ext cx="1256030" cy="1449614"/>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0">
                  <a:schemeClr val="tx1">
                    <a:lumMod val="75000"/>
                    <a:lumOff val="25000"/>
                  </a:schemeClr>
                </a:gs>
                <a:gs pos="50000">
                  <a:schemeClr val="tx1">
                    <a:lumMod val="65000"/>
                    <a:lumOff val="35000"/>
                  </a:schemeClr>
                </a:gs>
                <a:gs pos="92000">
                  <a:schemeClr val="tx1">
                    <a:lumMod val="50000"/>
                    <a:lumOff val="50000"/>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51" name="Freeform: Shape 650">
              <a:extLst>
                <a:ext uri="{FF2B5EF4-FFF2-40B4-BE49-F238E27FC236}">
                  <a16:creationId xmlns:a16="http://schemas.microsoft.com/office/drawing/2014/main" id="{0E3153B1-3C57-41CA-84D0-F17586FCF396}"/>
                </a:ext>
              </a:extLst>
            </p:cNvPr>
            <p:cNvSpPr/>
            <p:nvPr/>
          </p:nvSpPr>
          <p:spPr>
            <a:xfrm rot="2689343">
              <a:off x="8925378" y="2015580"/>
              <a:ext cx="433281" cy="168497"/>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52" name="Freeform: Shape 651">
              <a:extLst>
                <a:ext uri="{FF2B5EF4-FFF2-40B4-BE49-F238E27FC236}">
                  <a16:creationId xmlns:a16="http://schemas.microsoft.com/office/drawing/2014/main" id="{C661371B-EA86-417E-A4AF-46375A66EF44}"/>
                </a:ext>
              </a:extLst>
            </p:cNvPr>
            <p:cNvSpPr/>
            <p:nvPr/>
          </p:nvSpPr>
          <p:spPr>
            <a:xfrm rot="2689343">
              <a:off x="8983148" y="2042059"/>
              <a:ext cx="317740" cy="11554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53" name="Freeform: Shape 652">
              <a:extLst>
                <a:ext uri="{FF2B5EF4-FFF2-40B4-BE49-F238E27FC236}">
                  <a16:creationId xmlns:a16="http://schemas.microsoft.com/office/drawing/2014/main" id="{F18B79FA-5A8C-4EF2-8023-E4B24696EF10}"/>
                </a:ext>
              </a:extLst>
            </p:cNvPr>
            <p:cNvSpPr/>
            <p:nvPr/>
          </p:nvSpPr>
          <p:spPr>
            <a:xfrm rot="4598406">
              <a:off x="6981977" y="1226558"/>
              <a:ext cx="1527474" cy="1112305"/>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0">
                  <a:schemeClr val="tx1">
                    <a:lumMod val="75000"/>
                    <a:lumOff val="25000"/>
                  </a:schemeClr>
                </a:gs>
                <a:gs pos="63000">
                  <a:schemeClr val="tx1">
                    <a:lumMod val="55000"/>
                    <a:lumOff val="45000"/>
                  </a:schemeClr>
                </a:gs>
                <a:gs pos="76000">
                  <a:schemeClr val="tx1">
                    <a:lumMod val="50000"/>
                    <a:lumOff val="50000"/>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54" name="Freeform: Shape 653">
              <a:extLst>
                <a:ext uri="{FF2B5EF4-FFF2-40B4-BE49-F238E27FC236}">
                  <a16:creationId xmlns:a16="http://schemas.microsoft.com/office/drawing/2014/main" id="{706BB8EF-C021-44D7-95EC-10EB882EBE11}"/>
                </a:ext>
              </a:extLst>
            </p:cNvPr>
            <p:cNvSpPr/>
            <p:nvPr/>
          </p:nvSpPr>
          <p:spPr>
            <a:xfrm rot="544730">
              <a:off x="7750913" y="976030"/>
              <a:ext cx="399602" cy="178134"/>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55" name="Freeform: Shape 654">
              <a:extLst>
                <a:ext uri="{FF2B5EF4-FFF2-40B4-BE49-F238E27FC236}">
                  <a16:creationId xmlns:a16="http://schemas.microsoft.com/office/drawing/2014/main" id="{016BE74D-CDC7-40D6-932D-7E4B0A04BD2E}"/>
                </a:ext>
              </a:extLst>
            </p:cNvPr>
            <p:cNvSpPr/>
            <p:nvPr/>
          </p:nvSpPr>
          <p:spPr>
            <a:xfrm rot="544730">
              <a:off x="7803872" y="1002512"/>
              <a:ext cx="293683" cy="125175"/>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56" name="Freeform: Shape 655">
              <a:extLst>
                <a:ext uri="{FF2B5EF4-FFF2-40B4-BE49-F238E27FC236}">
                  <a16:creationId xmlns:a16="http://schemas.microsoft.com/office/drawing/2014/main" id="{9A0EEA4A-2929-4F54-BEB9-6ABEF6111EE9}"/>
                </a:ext>
              </a:extLst>
            </p:cNvPr>
            <p:cNvSpPr/>
            <p:nvPr/>
          </p:nvSpPr>
          <p:spPr>
            <a:xfrm rot="4598406">
              <a:off x="7134914" y="5185424"/>
              <a:ext cx="1290010" cy="893867"/>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0">
                  <a:schemeClr val="tx1">
                    <a:lumMod val="75000"/>
                    <a:lumOff val="25000"/>
                  </a:schemeClr>
                </a:gs>
                <a:gs pos="58000">
                  <a:schemeClr val="tx1">
                    <a:lumMod val="65000"/>
                    <a:lumOff val="35000"/>
                  </a:schemeClr>
                </a:gs>
                <a:gs pos="89000">
                  <a:schemeClr val="tx1">
                    <a:lumMod val="50000"/>
                    <a:lumOff val="50000"/>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57" name="Freeform: Shape 656">
              <a:extLst>
                <a:ext uri="{FF2B5EF4-FFF2-40B4-BE49-F238E27FC236}">
                  <a16:creationId xmlns:a16="http://schemas.microsoft.com/office/drawing/2014/main" id="{D070E1C6-B7E1-44D7-91DF-47D49F10C72B}"/>
                </a:ext>
              </a:extLst>
            </p:cNvPr>
            <p:cNvSpPr/>
            <p:nvPr/>
          </p:nvSpPr>
          <p:spPr>
            <a:xfrm rot="15651">
              <a:off x="7463053" y="6159702"/>
              <a:ext cx="404420" cy="14925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58" name="Freeform: Shape 657">
              <a:extLst>
                <a:ext uri="{FF2B5EF4-FFF2-40B4-BE49-F238E27FC236}">
                  <a16:creationId xmlns:a16="http://schemas.microsoft.com/office/drawing/2014/main" id="{2D9D0E13-4ACF-4049-ACA7-C9FF13387F8C}"/>
                </a:ext>
              </a:extLst>
            </p:cNvPr>
            <p:cNvSpPr/>
            <p:nvPr/>
          </p:nvSpPr>
          <p:spPr>
            <a:xfrm rot="15651">
              <a:off x="7518419" y="6181367"/>
              <a:ext cx="293686" cy="105920"/>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59" name="Freeform: Shape 658">
              <a:extLst>
                <a:ext uri="{FF2B5EF4-FFF2-40B4-BE49-F238E27FC236}">
                  <a16:creationId xmlns:a16="http://schemas.microsoft.com/office/drawing/2014/main" id="{E8218A83-8D28-428E-BD20-5015F75AE779}"/>
                </a:ext>
              </a:extLst>
            </p:cNvPr>
            <p:cNvSpPr/>
            <p:nvPr/>
          </p:nvSpPr>
          <p:spPr>
            <a:xfrm rot="4598406">
              <a:off x="6643894" y="4649706"/>
              <a:ext cx="833639" cy="764024"/>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0">
                  <a:schemeClr val="tx1">
                    <a:lumMod val="75000"/>
                    <a:lumOff val="25000"/>
                  </a:schemeClr>
                </a:gs>
                <a:gs pos="46000">
                  <a:schemeClr val="tx1">
                    <a:lumMod val="65000"/>
                    <a:lumOff val="35000"/>
                  </a:schemeClr>
                </a:gs>
                <a:gs pos="79000">
                  <a:schemeClr val="tx1">
                    <a:lumMod val="50000"/>
                    <a:lumOff val="50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60" name="Freeform: Shape 659">
              <a:extLst>
                <a:ext uri="{FF2B5EF4-FFF2-40B4-BE49-F238E27FC236}">
                  <a16:creationId xmlns:a16="http://schemas.microsoft.com/office/drawing/2014/main" id="{06F3D4DB-E51B-4861-9D47-5C730FB635C8}"/>
                </a:ext>
              </a:extLst>
            </p:cNvPr>
            <p:cNvSpPr/>
            <p:nvPr/>
          </p:nvSpPr>
          <p:spPr>
            <a:xfrm rot="1378423">
              <a:off x="6740195" y="5370939"/>
              <a:ext cx="255170" cy="96289"/>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61" name="Freeform: Shape 660">
              <a:extLst>
                <a:ext uri="{FF2B5EF4-FFF2-40B4-BE49-F238E27FC236}">
                  <a16:creationId xmlns:a16="http://schemas.microsoft.com/office/drawing/2014/main" id="{A3BBEE6A-3455-4E5E-A47A-DB5A345F262B}"/>
                </a:ext>
              </a:extLst>
            </p:cNvPr>
            <p:cNvSpPr/>
            <p:nvPr/>
          </p:nvSpPr>
          <p:spPr>
            <a:xfrm rot="1378423">
              <a:off x="6773895" y="5385381"/>
              <a:ext cx="187765" cy="67402"/>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62" name="Freeform: Shape 661">
              <a:extLst>
                <a:ext uri="{FF2B5EF4-FFF2-40B4-BE49-F238E27FC236}">
                  <a16:creationId xmlns:a16="http://schemas.microsoft.com/office/drawing/2014/main" id="{3B4C7D9B-BCE2-49D3-BF2F-809CF89B22F1}"/>
                </a:ext>
              </a:extLst>
            </p:cNvPr>
            <p:cNvSpPr/>
            <p:nvPr/>
          </p:nvSpPr>
          <p:spPr>
            <a:xfrm rot="4598406">
              <a:off x="5209394" y="3673180"/>
              <a:ext cx="978077" cy="1533301"/>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0">
                  <a:schemeClr val="tx1">
                    <a:lumMod val="75000"/>
                    <a:lumOff val="25000"/>
                  </a:schemeClr>
                </a:gs>
                <a:gs pos="46000">
                  <a:schemeClr val="tx1">
                    <a:lumMod val="65000"/>
                    <a:lumOff val="35000"/>
                  </a:schemeClr>
                </a:gs>
                <a:gs pos="88000">
                  <a:schemeClr val="tx1">
                    <a:lumMod val="50000"/>
                    <a:lumOff val="50000"/>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63" name="Freeform: Shape 662">
              <a:extLst>
                <a:ext uri="{FF2B5EF4-FFF2-40B4-BE49-F238E27FC236}">
                  <a16:creationId xmlns:a16="http://schemas.microsoft.com/office/drawing/2014/main" id="{6D03FACC-C77F-4FBC-B5FE-7CC752C096CC}"/>
                </a:ext>
              </a:extLst>
            </p:cNvPr>
            <p:cNvSpPr/>
            <p:nvPr/>
          </p:nvSpPr>
          <p:spPr>
            <a:xfrm rot="3852047">
              <a:off x="4893097" y="4771486"/>
              <a:ext cx="438100" cy="18294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64" name="Freeform: Shape 663">
              <a:extLst>
                <a:ext uri="{FF2B5EF4-FFF2-40B4-BE49-F238E27FC236}">
                  <a16:creationId xmlns:a16="http://schemas.microsoft.com/office/drawing/2014/main" id="{0FCAFB55-8F13-4E7C-8BCD-8955767B0DED}"/>
                </a:ext>
              </a:extLst>
            </p:cNvPr>
            <p:cNvSpPr/>
            <p:nvPr/>
          </p:nvSpPr>
          <p:spPr>
            <a:xfrm rot="3852047">
              <a:off x="4953275" y="4800372"/>
              <a:ext cx="317742" cy="125170"/>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65" name="Freeform: Shape 664">
              <a:extLst>
                <a:ext uri="{FF2B5EF4-FFF2-40B4-BE49-F238E27FC236}">
                  <a16:creationId xmlns:a16="http://schemas.microsoft.com/office/drawing/2014/main" id="{1A731861-2F9C-4F25-BA7E-9BC9E27E3CF2}"/>
                </a:ext>
              </a:extLst>
            </p:cNvPr>
            <p:cNvSpPr/>
            <p:nvPr/>
          </p:nvSpPr>
          <p:spPr>
            <a:xfrm rot="4598406">
              <a:off x="4856904" y="3217156"/>
              <a:ext cx="911274" cy="1196417"/>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0">
                  <a:schemeClr val="tx1">
                    <a:lumMod val="75000"/>
                    <a:lumOff val="25000"/>
                  </a:schemeClr>
                </a:gs>
                <a:gs pos="69000">
                  <a:schemeClr val="tx1">
                    <a:lumMod val="60000"/>
                    <a:lumOff val="40000"/>
                  </a:schemeClr>
                </a:gs>
                <a:gs pos="39000">
                  <a:schemeClr val="tx1">
                    <a:lumMod val="65000"/>
                    <a:lumOff val="35000"/>
                  </a:schemeClr>
                </a:gs>
                <a:gs pos="81000">
                  <a:schemeClr val="tx1">
                    <a:lumMod val="50000"/>
                    <a:lumOff val="50000"/>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66" name="Freeform: Shape 665">
              <a:extLst>
                <a:ext uri="{FF2B5EF4-FFF2-40B4-BE49-F238E27FC236}">
                  <a16:creationId xmlns:a16="http://schemas.microsoft.com/office/drawing/2014/main" id="{3FF06CC8-69F9-4D27-AF14-C11D2F8A1CF7}"/>
                </a:ext>
              </a:extLst>
            </p:cNvPr>
            <p:cNvSpPr/>
            <p:nvPr/>
          </p:nvSpPr>
          <p:spPr>
            <a:xfrm rot="331246">
              <a:off x="4682127" y="3475187"/>
              <a:ext cx="139618" cy="380340"/>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67" name="Freeform: Shape 666">
              <a:extLst>
                <a:ext uri="{FF2B5EF4-FFF2-40B4-BE49-F238E27FC236}">
                  <a16:creationId xmlns:a16="http://schemas.microsoft.com/office/drawing/2014/main" id="{5969BFEC-4417-46B2-82A3-C13AF4AD96C6}"/>
                </a:ext>
              </a:extLst>
            </p:cNvPr>
            <p:cNvSpPr/>
            <p:nvPr/>
          </p:nvSpPr>
          <p:spPr>
            <a:xfrm rot="331246">
              <a:off x="4703793" y="3528144"/>
              <a:ext cx="96289" cy="274422"/>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68" name="Freeform: Shape 667">
              <a:extLst>
                <a:ext uri="{FF2B5EF4-FFF2-40B4-BE49-F238E27FC236}">
                  <a16:creationId xmlns:a16="http://schemas.microsoft.com/office/drawing/2014/main" id="{1E7EEC9F-1A96-4ED4-A4F2-26FBED20BE95}"/>
                </a:ext>
              </a:extLst>
            </p:cNvPr>
            <p:cNvSpPr/>
            <p:nvPr/>
          </p:nvSpPr>
          <p:spPr>
            <a:xfrm rot="4598406">
              <a:off x="5319556" y="2219492"/>
              <a:ext cx="1064972" cy="1109927"/>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flip="none" rotWithShape="1">
              <a:gsLst>
                <a:gs pos="0">
                  <a:schemeClr val="tx1">
                    <a:lumMod val="75000"/>
                    <a:lumOff val="25000"/>
                  </a:schemeClr>
                </a:gs>
                <a:gs pos="57000">
                  <a:schemeClr val="tx1">
                    <a:lumMod val="60000"/>
                    <a:lumOff val="40000"/>
                  </a:schemeClr>
                </a:gs>
                <a:gs pos="22000">
                  <a:schemeClr val="tx1">
                    <a:lumMod val="65000"/>
                    <a:lumOff val="35000"/>
                  </a:schemeClr>
                </a:gs>
                <a:gs pos="71000">
                  <a:schemeClr val="tx1">
                    <a:lumMod val="50000"/>
                    <a:lumOff val="50000"/>
                    <a:alpha val="0"/>
                  </a:schemeClr>
                </a:gs>
              </a:gsLst>
              <a:lin ang="18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69" name="Freeform: Shape 668">
              <a:extLst>
                <a:ext uri="{FF2B5EF4-FFF2-40B4-BE49-F238E27FC236}">
                  <a16:creationId xmlns:a16="http://schemas.microsoft.com/office/drawing/2014/main" id="{9858FB55-799D-4E7B-9926-9C39A3EEDE54}"/>
                </a:ext>
              </a:extLst>
            </p:cNvPr>
            <p:cNvSpPr/>
            <p:nvPr/>
          </p:nvSpPr>
          <p:spPr>
            <a:xfrm rot="1631724">
              <a:off x="5278075" y="2317161"/>
              <a:ext cx="129992" cy="351461"/>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70" name="Freeform: Shape 669">
              <a:extLst>
                <a:ext uri="{FF2B5EF4-FFF2-40B4-BE49-F238E27FC236}">
                  <a16:creationId xmlns:a16="http://schemas.microsoft.com/office/drawing/2014/main" id="{54E80A44-3AD4-46C3-8A6F-910515919D40}"/>
                </a:ext>
              </a:extLst>
            </p:cNvPr>
            <p:cNvSpPr/>
            <p:nvPr/>
          </p:nvSpPr>
          <p:spPr>
            <a:xfrm rot="1631724">
              <a:off x="5299740" y="2365305"/>
              <a:ext cx="86660" cy="255169"/>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71" name="Freeform: Shape 670">
              <a:extLst>
                <a:ext uri="{FF2B5EF4-FFF2-40B4-BE49-F238E27FC236}">
                  <a16:creationId xmlns:a16="http://schemas.microsoft.com/office/drawing/2014/main" id="{33792334-9621-4D8E-AEA1-94BC535B7353}"/>
                </a:ext>
              </a:extLst>
            </p:cNvPr>
            <p:cNvSpPr/>
            <p:nvPr/>
          </p:nvSpPr>
          <p:spPr>
            <a:xfrm rot="4598406">
              <a:off x="5705619" y="5037578"/>
              <a:ext cx="1183702" cy="1183702"/>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0">
                  <a:schemeClr val="tx1">
                    <a:lumMod val="75000"/>
                    <a:lumOff val="25000"/>
                  </a:schemeClr>
                </a:gs>
                <a:gs pos="69000">
                  <a:schemeClr val="tx1">
                    <a:lumMod val="60000"/>
                    <a:lumOff val="40000"/>
                  </a:schemeClr>
                </a:gs>
                <a:gs pos="44000">
                  <a:schemeClr val="tx1">
                    <a:lumMod val="65000"/>
                    <a:lumOff val="35000"/>
                  </a:schemeClr>
                </a:gs>
                <a:gs pos="74000">
                  <a:schemeClr val="tx1">
                    <a:lumMod val="65000"/>
                    <a:lumOff val="35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72" name="Freeform: Shape 671">
              <a:extLst>
                <a:ext uri="{FF2B5EF4-FFF2-40B4-BE49-F238E27FC236}">
                  <a16:creationId xmlns:a16="http://schemas.microsoft.com/office/drawing/2014/main" id="{B12D2651-1DFD-40ED-9209-F047B39D2F49}"/>
                </a:ext>
              </a:extLst>
            </p:cNvPr>
            <p:cNvSpPr/>
            <p:nvPr/>
          </p:nvSpPr>
          <p:spPr>
            <a:xfrm rot="4598406">
              <a:off x="5818916" y="6033026"/>
              <a:ext cx="277172" cy="278168"/>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tlCol="0" anchor="ctr"/>
            <a:lstStyle/>
            <a:p>
              <a:endParaRPr lang="en-ID"/>
            </a:p>
          </p:txBody>
        </p:sp>
        <p:sp>
          <p:nvSpPr>
            <p:cNvPr id="673" name="Freeform: Shape 672">
              <a:extLst>
                <a:ext uri="{FF2B5EF4-FFF2-40B4-BE49-F238E27FC236}">
                  <a16:creationId xmlns:a16="http://schemas.microsoft.com/office/drawing/2014/main" id="{F1EB69BB-9820-4B01-A73E-53CF97222354}"/>
                </a:ext>
              </a:extLst>
            </p:cNvPr>
            <p:cNvSpPr/>
            <p:nvPr/>
          </p:nvSpPr>
          <p:spPr>
            <a:xfrm rot="4598406">
              <a:off x="7146325" y="3436855"/>
              <a:ext cx="579989" cy="57998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t="-100000"/>
            </a:gradFill>
            <a:ln w="9525" cap="flat">
              <a:noFill/>
              <a:prstDash val="solid"/>
              <a:miter/>
            </a:ln>
            <a:effectLst>
              <a:outerShdw dist="50800" dir="2700000" sx="101000" sy="101000" algn="tl" rotWithShape="0">
                <a:schemeClr val="tx1">
                  <a:lumMod val="50000"/>
                  <a:lumOff val="50000"/>
                  <a:alpha val="58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74" name="Freeform 59">
              <a:extLst>
                <a:ext uri="{FF2B5EF4-FFF2-40B4-BE49-F238E27FC236}">
                  <a16:creationId xmlns:a16="http://schemas.microsoft.com/office/drawing/2014/main" id="{EFD9666E-F6F4-43B4-A6CB-5955498BBE98}"/>
                </a:ext>
              </a:extLst>
            </p:cNvPr>
            <p:cNvSpPr/>
            <p:nvPr/>
          </p:nvSpPr>
          <p:spPr>
            <a:xfrm rot="4598406">
              <a:off x="7202487" y="3493017"/>
              <a:ext cx="467667" cy="467665"/>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75" name="Freeform: Shape 674">
              <a:extLst>
                <a:ext uri="{FF2B5EF4-FFF2-40B4-BE49-F238E27FC236}">
                  <a16:creationId xmlns:a16="http://schemas.microsoft.com/office/drawing/2014/main" id="{A0ECA5B3-C839-45B9-8493-243DD6B215A3}"/>
                </a:ext>
              </a:extLst>
            </p:cNvPr>
            <p:cNvSpPr/>
            <p:nvPr/>
          </p:nvSpPr>
          <p:spPr>
            <a:xfrm rot="4598406">
              <a:off x="6295428" y="3041356"/>
              <a:ext cx="452454" cy="452454"/>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b="-100000"/>
            </a:gradFill>
            <a:ln w="9525" cap="flat">
              <a:noFill/>
              <a:prstDash val="solid"/>
              <a:miter/>
            </a:ln>
            <a:effectLst>
              <a:outerShdw dist="38100" dir="1800000" sx="103000" sy="103000" algn="tl" rotWithShape="0">
                <a:schemeClr val="tx1">
                  <a:lumMod val="50000"/>
                  <a:lumOff val="50000"/>
                  <a:alpha val="47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76" name="Freeform 60">
              <a:extLst>
                <a:ext uri="{FF2B5EF4-FFF2-40B4-BE49-F238E27FC236}">
                  <a16:creationId xmlns:a16="http://schemas.microsoft.com/office/drawing/2014/main" id="{7CABA0E1-B1C8-440D-834F-85ECB6D671DB}"/>
                </a:ext>
              </a:extLst>
            </p:cNvPr>
            <p:cNvSpPr/>
            <p:nvPr/>
          </p:nvSpPr>
          <p:spPr>
            <a:xfrm rot="4598406">
              <a:off x="6339244" y="3085165"/>
              <a:ext cx="364828" cy="364828"/>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77" name="Freeform: Shape 676">
              <a:extLst>
                <a:ext uri="{FF2B5EF4-FFF2-40B4-BE49-F238E27FC236}">
                  <a16:creationId xmlns:a16="http://schemas.microsoft.com/office/drawing/2014/main" id="{BF2F7B62-CD6E-4C52-9375-B1346F21D1EC}"/>
                </a:ext>
              </a:extLst>
            </p:cNvPr>
            <p:cNvSpPr/>
            <p:nvPr/>
          </p:nvSpPr>
          <p:spPr>
            <a:xfrm rot="4598406">
              <a:off x="6332243" y="4149942"/>
              <a:ext cx="626745" cy="6267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21540000" sx="101000" sy="101000" algn="tl" rotWithShape="0">
                <a:schemeClr val="tx1">
                  <a:lumMod val="50000"/>
                  <a:lumOff val="50000"/>
                  <a:alpha val="9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78" name="Freeform 61">
              <a:extLst>
                <a:ext uri="{FF2B5EF4-FFF2-40B4-BE49-F238E27FC236}">
                  <a16:creationId xmlns:a16="http://schemas.microsoft.com/office/drawing/2014/main" id="{EAA27A2A-6BE5-4B70-AFE6-7797CE7105F0}"/>
                </a:ext>
              </a:extLst>
            </p:cNvPr>
            <p:cNvSpPr/>
            <p:nvPr/>
          </p:nvSpPr>
          <p:spPr>
            <a:xfrm rot="4598406">
              <a:off x="6392937" y="4210625"/>
              <a:ext cx="505366" cy="505366"/>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79" name="Freeform: Shape 678">
              <a:extLst>
                <a:ext uri="{FF2B5EF4-FFF2-40B4-BE49-F238E27FC236}">
                  <a16:creationId xmlns:a16="http://schemas.microsoft.com/office/drawing/2014/main" id="{A582C7CA-ABE7-46B1-BFDB-D44F424F5412}"/>
                </a:ext>
              </a:extLst>
            </p:cNvPr>
            <p:cNvSpPr/>
            <p:nvPr/>
          </p:nvSpPr>
          <p:spPr>
            <a:xfrm rot="17738201">
              <a:off x="6533360" y="1892290"/>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46000">
                  <a:schemeClr val="tx1">
                    <a:lumMod val="65000"/>
                    <a:lumOff val="35000"/>
                  </a:schemeClr>
                </a:gs>
                <a:gs pos="89000">
                  <a:schemeClr val="tx1">
                    <a:lumMod val="50000"/>
                    <a:lumOff val="50000"/>
                    <a:alpha val="0"/>
                  </a:schemeClr>
                </a:gs>
              </a:gsLst>
              <a:lin ang="7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80" name="Freeform: Shape 679">
              <a:extLst>
                <a:ext uri="{FF2B5EF4-FFF2-40B4-BE49-F238E27FC236}">
                  <a16:creationId xmlns:a16="http://schemas.microsoft.com/office/drawing/2014/main" id="{D72F8293-B07E-4A9A-948D-1F2F7175DF7A}"/>
                </a:ext>
              </a:extLst>
            </p:cNvPr>
            <p:cNvSpPr/>
            <p:nvPr/>
          </p:nvSpPr>
          <p:spPr>
            <a:xfrm rot="15353916">
              <a:off x="6991556" y="1601606"/>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81" name="Freeform: Shape 680">
              <a:extLst>
                <a:ext uri="{FF2B5EF4-FFF2-40B4-BE49-F238E27FC236}">
                  <a16:creationId xmlns:a16="http://schemas.microsoft.com/office/drawing/2014/main" id="{BF22CD05-EDDB-4324-B6AA-1456B8F3835B}"/>
                </a:ext>
              </a:extLst>
            </p:cNvPr>
            <p:cNvSpPr/>
            <p:nvPr/>
          </p:nvSpPr>
          <p:spPr>
            <a:xfrm rot="15353916">
              <a:off x="7020444" y="1664196"/>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82" name="Freeform: Shape 681">
              <a:extLst>
                <a:ext uri="{FF2B5EF4-FFF2-40B4-BE49-F238E27FC236}">
                  <a16:creationId xmlns:a16="http://schemas.microsoft.com/office/drawing/2014/main" id="{ED68ED1B-7B1E-40E5-B181-157C03E8EFB1}"/>
                </a:ext>
              </a:extLst>
            </p:cNvPr>
            <p:cNvSpPr/>
            <p:nvPr/>
          </p:nvSpPr>
          <p:spPr>
            <a:xfrm rot="12641608">
              <a:off x="7618187" y="2711459"/>
              <a:ext cx="421098" cy="421097"/>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6000000" sx="101000" sy="101000" algn="tl" rotWithShape="0">
                <a:schemeClr val="tx1">
                  <a:lumMod val="50000"/>
                  <a:lumOff val="50000"/>
                  <a:alpha val="56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83" name="Freeform 61">
              <a:extLst>
                <a:ext uri="{FF2B5EF4-FFF2-40B4-BE49-F238E27FC236}">
                  <a16:creationId xmlns:a16="http://schemas.microsoft.com/office/drawing/2014/main" id="{AEFF5001-FFDA-42D4-B717-917648826F86}"/>
                </a:ext>
              </a:extLst>
            </p:cNvPr>
            <p:cNvSpPr/>
            <p:nvPr/>
          </p:nvSpPr>
          <p:spPr>
            <a:xfrm rot="12641608">
              <a:off x="7658965" y="2752239"/>
              <a:ext cx="339545" cy="3395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84" name="Freeform: Shape 683">
              <a:extLst>
                <a:ext uri="{FF2B5EF4-FFF2-40B4-BE49-F238E27FC236}">
                  <a16:creationId xmlns:a16="http://schemas.microsoft.com/office/drawing/2014/main" id="{BFB1BEBD-DB21-4D8A-B13A-F7C4D2CF27F7}"/>
                </a:ext>
              </a:extLst>
            </p:cNvPr>
            <p:cNvSpPr/>
            <p:nvPr/>
          </p:nvSpPr>
          <p:spPr>
            <a:xfrm rot="14236127">
              <a:off x="8283166" y="3700766"/>
              <a:ext cx="334318" cy="334318"/>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38100" dir="8400000" sx="101000" sy="101000" algn="tl" rotWithShape="0">
                <a:schemeClr val="tx1">
                  <a:lumMod val="50000"/>
                  <a:lumOff val="50000"/>
                  <a:alpha val="94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85" name="Freeform 61">
              <a:extLst>
                <a:ext uri="{FF2B5EF4-FFF2-40B4-BE49-F238E27FC236}">
                  <a16:creationId xmlns:a16="http://schemas.microsoft.com/office/drawing/2014/main" id="{4A0DAD28-C6D3-4C44-8C20-BE06AB3A1171}"/>
                </a:ext>
              </a:extLst>
            </p:cNvPr>
            <p:cNvSpPr/>
            <p:nvPr/>
          </p:nvSpPr>
          <p:spPr>
            <a:xfrm rot="14236127">
              <a:off x="8315539" y="3733143"/>
              <a:ext cx="269572" cy="26957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sp>
        <p:nvSpPr>
          <p:cNvPr id="686" name="Shape">
            <a:extLst>
              <a:ext uri="{FF2B5EF4-FFF2-40B4-BE49-F238E27FC236}">
                <a16:creationId xmlns:a16="http://schemas.microsoft.com/office/drawing/2014/main" id="{E04BB144-7972-44B2-95E2-6EC7162E68BA}"/>
              </a:ext>
            </a:extLst>
          </p:cNvPr>
          <p:cNvSpPr>
            <a:spLocks noChangeAspect="1"/>
          </p:cNvSpPr>
          <p:nvPr/>
        </p:nvSpPr>
        <p:spPr>
          <a:xfrm>
            <a:off x="6560893" y="1005246"/>
            <a:ext cx="467845" cy="477108"/>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687" name="Shape">
            <a:extLst>
              <a:ext uri="{FF2B5EF4-FFF2-40B4-BE49-F238E27FC236}">
                <a16:creationId xmlns:a16="http://schemas.microsoft.com/office/drawing/2014/main" id="{C7F6AD85-C87D-46C7-B7CE-F5AB219CDB56}"/>
              </a:ext>
            </a:extLst>
          </p:cNvPr>
          <p:cNvSpPr>
            <a:spLocks noChangeAspect="1"/>
          </p:cNvSpPr>
          <p:nvPr/>
        </p:nvSpPr>
        <p:spPr>
          <a:xfrm>
            <a:off x="330851" y="5701098"/>
            <a:ext cx="290707" cy="296463"/>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Tree>
    <p:extLst>
      <p:ext uri="{BB962C8B-B14F-4D97-AF65-F5344CB8AC3E}">
        <p14:creationId xmlns:p14="http://schemas.microsoft.com/office/powerpoint/2010/main" val="266960662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8" name="Shape">
            <a:extLst>
              <a:ext uri="{FF2B5EF4-FFF2-40B4-BE49-F238E27FC236}">
                <a16:creationId xmlns:a16="http://schemas.microsoft.com/office/drawing/2014/main" id="{83AB8063-2CD5-4F28-A61D-40F61F59A974}"/>
              </a:ext>
            </a:extLst>
          </p:cNvPr>
          <p:cNvGrpSpPr>
            <a:grpSpLocks noChangeAspect="1"/>
          </p:cNvGrpSpPr>
          <p:nvPr/>
        </p:nvGrpSpPr>
        <p:grpSpPr>
          <a:xfrm rot="8697723">
            <a:off x="5971320" y="772313"/>
            <a:ext cx="845893" cy="840565"/>
            <a:chOff x="4682127" y="976030"/>
            <a:chExt cx="5519452" cy="5484686"/>
          </a:xfrm>
        </p:grpSpPr>
        <p:sp>
          <p:nvSpPr>
            <p:cNvPr id="269" name="Freeform: Shape 268">
              <a:extLst>
                <a:ext uri="{FF2B5EF4-FFF2-40B4-BE49-F238E27FC236}">
                  <a16:creationId xmlns:a16="http://schemas.microsoft.com/office/drawing/2014/main" id="{64E23E2B-6053-4706-88D5-A49448332546}"/>
                </a:ext>
              </a:extLst>
            </p:cNvPr>
            <p:cNvSpPr/>
            <p:nvPr/>
          </p:nvSpPr>
          <p:spPr>
            <a:xfrm rot="4598406">
              <a:off x="8917120" y="3440615"/>
              <a:ext cx="457505" cy="578032"/>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0">
                  <a:schemeClr val="tx1">
                    <a:lumMod val="75000"/>
                    <a:lumOff val="25000"/>
                  </a:schemeClr>
                </a:gs>
                <a:gs pos="25000">
                  <a:schemeClr val="tx1">
                    <a:lumMod val="65000"/>
                    <a:lumOff val="35000"/>
                  </a:schemeClr>
                </a:gs>
                <a:gs pos="66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70" name="Freeform: Shape 269">
              <a:extLst>
                <a:ext uri="{FF2B5EF4-FFF2-40B4-BE49-F238E27FC236}">
                  <a16:creationId xmlns:a16="http://schemas.microsoft.com/office/drawing/2014/main" id="{EAAEF2D7-212E-4B9C-BD77-A20FB8057306}"/>
                </a:ext>
              </a:extLst>
            </p:cNvPr>
            <p:cNvSpPr/>
            <p:nvPr/>
          </p:nvSpPr>
          <p:spPr>
            <a:xfrm rot="4598406">
              <a:off x="9319393" y="3749581"/>
              <a:ext cx="207385" cy="71138"/>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71" name="Freeform: Shape 270">
              <a:extLst>
                <a:ext uri="{FF2B5EF4-FFF2-40B4-BE49-F238E27FC236}">
                  <a16:creationId xmlns:a16="http://schemas.microsoft.com/office/drawing/2014/main" id="{13605240-162D-4224-A040-3DB5717CC890}"/>
                </a:ext>
              </a:extLst>
            </p:cNvPr>
            <p:cNvSpPr/>
            <p:nvPr/>
          </p:nvSpPr>
          <p:spPr>
            <a:xfrm rot="4598406">
              <a:off x="6965541" y="5338439"/>
              <a:ext cx="628597" cy="491944"/>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72" name="Freeform: Shape 271">
              <a:extLst>
                <a:ext uri="{FF2B5EF4-FFF2-40B4-BE49-F238E27FC236}">
                  <a16:creationId xmlns:a16="http://schemas.microsoft.com/office/drawing/2014/main" id="{D72C376F-871F-41DB-B3FD-58CD3E320595}"/>
                </a:ext>
              </a:extLst>
            </p:cNvPr>
            <p:cNvSpPr/>
            <p:nvPr/>
          </p:nvSpPr>
          <p:spPr>
            <a:xfrm rot="4598406">
              <a:off x="7151906" y="5784220"/>
              <a:ext cx="91790" cy="191088"/>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73" name="Freeform: Shape 272">
              <a:extLst>
                <a:ext uri="{FF2B5EF4-FFF2-40B4-BE49-F238E27FC236}">
                  <a16:creationId xmlns:a16="http://schemas.microsoft.com/office/drawing/2014/main" id="{72D98BA3-D007-4E2D-97C8-2B3C14FF9597}"/>
                </a:ext>
              </a:extLst>
            </p:cNvPr>
            <p:cNvSpPr/>
            <p:nvPr/>
          </p:nvSpPr>
          <p:spPr>
            <a:xfrm rot="4598406">
              <a:off x="6102629" y="1364857"/>
              <a:ext cx="1256947" cy="838595"/>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74" name="Freeform: Shape 273">
              <a:extLst>
                <a:ext uri="{FF2B5EF4-FFF2-40B4-BE49-F238E27FC236}">
                  <a16:creationId xmlns:a16="http://schemas.microsoft.com/office/drawing/2014/main" id="{03B2F8CD-14F9-4E8B-8CA6-4FC31756D662}"/>
                </a:ext>
              </a:extLst>
            </p:cNvPr>
            <p:cNvSpPr/>
            <p:nvPr/>
          </p:nvSpPr>
          <p:spPr>
            <a:xfrm rot="4598406">
              <a:off x="6292149" y="1118247"/>
              <a:ext cx="145884" cy="356551"/>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75" name="Freeform: Shape 274">
              <a:extLst>
                <a:ext uri="{FF2B5EF4-FFF2-40B4-BE49-F238E27FC236}">
                  <a16:creationId xmlns:a16="http://schemas.microsoft.com/office/drawing/2014/main" id="{47A8A154-FAFB-4F67-9760-B148EA7B84CF}"/>
                </a:ext>
              </a:extLst>
            </p:cNvPr>
            <p:cNvSpPr/>
            <p:nvPr/>
          </p:nvSpPr>
          <p:spPr>
            <a:xfrm rot="4598406">
              <a:off x="8904107" y="3767370"/>
              <a:ext cx="1127862" cy="1316568"/>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76" name="Freeform: Shape 275">
              <a:extLst>
                <a:ext uri="{FF2B5EF4-FFF2-40B4-BE49-F238E27FC236}">
                  <a16:creationId xmlns:a16="http://schemas.microsoft.com/office/drawing/2014/main" id="{2F5206BE-F872-4B9F-A684-DCA028F83FA8}"/>
                </a:ext>
              </a:extLst>
            </p:cNvPr>
            <p:cNvSpPr/>
            <p:nvPr/>
          </p:nvSpPr>
          <p:spPr>
            <a:xfrm rot="4598406">
              <a:off x="9909390" y="4562436"/>
              <a:ext cx="351056" cy="233322"/>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77" name="Freeform: Shape 276">
              <a:extLst>
                <a:ext uri="{FF2B5EF4-FFF2-40B4-BE49-F238E27FC236}">
                  <a16:creationId xmlns:a16="http://schemas.microsoft.com/office/drawing/2014/main" id="{E064706C-13CC-41DC-B4AC-5F02A6C5DE44}"/>
                </a:ext>
              </a:extLst>
            </p:cNvPr>
            <p:cNvSpPr/>
            <p:nvPr/>
          </p:nvSpPr>
          <p:spPr>
            <a:xfrm rot="4598406">
              <a:off x="9149096" y="2513504"/>
              <a:ext cx="818453" cy="1167369"/>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78" name="Freeform: Shape 277">
              <a:extLst>
                <a:ext uri="{FF2B5EF4-FFF2-40B4-BE49-F238E27FC236}">
                  <a16:creationId xmlns:a16="http://schemas.microsoft.com/office/drawing/2014/main" id="{45BB44CA-EFA2-463D-80A7-22E4CBB902EB}"/>
                </a:ext>
              </a:extLst>
            </p:cNvPr>
            <p:cNvSpPr/>
            <p:nvPr/>
          </p:nvSpPr>
          <p:spPr>
            <a:xfrm rot="4598406">
              <a:off x="9859305" y="2815165"/>
              <a:ext cx="368510" cy="108194"/>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79" name="Freeform: Shape 278">
              <a:extLst>
                <a:ext uri="{FF2B5EF4-FFF2-40B4-BE49-F238E27FC236}">
                  <a16:creationId xmlns:a16="http://schemas.microsoft.com/office/drawing/2014/main" id="{B402FE76-8B6B-4776-BD32-949620F40206}"/>
                </a:ext>
              </a:extLst>
            </p:cNvPr>
            <p:cNvSpPr/>
            <p:nvPr/>
          </p:nvSpPr>
          <p:spPr>
            <a:xfrm rot="4023403">
              <a:off x="7834402" y="5434063"/>
              <a:ext cx="1254111" cy="799196"/>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5000"/>
                    <a:lumOff val="45000"/>
                  </a:schemeClr>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0" name="Freeform: Shape 279">
              <a:extLst>
                <a:ext uri="{FF2B5EF4-FFF2-40B4-BE49-F238E27FC236}">
                  <a16:creationId xmlns:a16="http://schemas.microsoft.com/office/drawing/2014/main" id="{63363AE3-3368-48CD-9C53-02F6EEA945A3}"/>
                </a:ext>
              </a:extLst>
            </p:cNvPr>
            <p:cNvSpPr/>
            <p:nvPr/>
          </p:nvSpPr>
          <p:spPr>
            <a:xfrm rot="4023403">
              <a:off x="8780282" y="6102965"/>
              <a:ext cx="126108" cy="359892"/>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1" name="Freeform: Shape 280">
              <a:extLst>
                <a:ext uri="{FF2B5EF4-FFF2-40B4-BE49-F238E27FC236}">
                  <a16:creationId xmlns:a16="http://schemas.microsoft.com/office/drawing/2014/main" id="{DA33F526-C0E5-49E3-ACD1-4A3740BD5753}"/>
                </a:ext>
              </a:extLst>
            </p:cNvPr>
            <p:cNvSpPr/>
            <p:nvPr/>
          </p:nvSpPr>
          <p:spPr>
            <a:xfrm rot="4598406">
              <a:off x="5521240" y="1968387"/>
              <a:ext cx="3678223" cy="3697481"/>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tx1">
                    <a:lumMod val="50000"/>
                    <a:lumOff val="50000"/>
                  </a:schemeClr>
                </a:gs>
                <a:gs pos="84000">
                  <a:schemeClr val="tx1">
                    <a:lumMod val="65000"/>
                    <a:lumOff val="35000"/>
                  </a:schemeClr>
                </a:gs>
                <a:gs pos="100000">
                  <a:schemeClr val="tx1">
                    <a:lumMod val="75000"/>
                    <a:lumOff val="2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282" name="Freeform: Shape 281">
              <a:extLst>
                <a:ext uri="{FF2B5EF4-FFF2-40B4-BE49-F238E27FC236}">
                  <a16:creationId xmlns:a16="http://schemas.microsoft.com/office/drawing/2014/main" id="{8501951C-9B24-4375-BFFB-09BCF7853C43}"/>
                </a:ext>
              </a:extLst>
            </p:cNvPr>
            <p:cNvSpPr/>
            <p:nvPr/>
          </p:nvSpPr>
          <p:spPr>
            <a:xfrm rot="4598406">
              <a:off x="5914383" y="2321181"/>
              <a:ext cx="3211223" cy="3148634"/>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tx1">
                <a:lumMod val="50000"/>
                <a:lumOff val="50000"/>
                <a:alpha val="25000"/>
              </a:schemeClr>
            </a:solidFill>
            <a:ln w="24568" cap="flat">
              <a:noFill/>
              <a:prstDash val="solid"/>
              <a:miter/>
            </a:ln>
          </p:spPr>
          <p:txBody>
            <a:bodyPr rtlCol="0" anchor="ctr"/>
            <a:lstStyle/>
            <a:p>
              <a:endParaRPr lang="en-ID"/>
            </a:p>
          </p:txBody>
        </p:sp>
        <p:sp>
          <p:nvSpPr>
            <p:cNvPr id="283" name="Freeform: Shape 282">
              <a:extLst>
                <a:ext uri="{FF2B5EF4-FFF2-40B4-BE49-F238E27FC236}">
                  <a16:creationId xmlns:a16="http://schemas.microsoft.com/office/drawing/2014/main" id="{75753847-67DE-462E-ACC9-EADD72E2DF02}"/>
                </a:ext>
              </a:extLst>
            </p:cNvPr>
            <p:cNvSpPr/>
            <p:nvPr/>
          </p:nvSpPr>
          <p:spPr>
            <a:xfrm rot="4598406">
              <a:off x="7597414" y="4015612"/>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38000">
                  <a:schemeClr val="tx1">
                    <a:lumMod val="65000"/>
                    <a:lumOff val="35000"/>
                  </a:schemeClr>
                </a:gs>
                <a:gs pos="79000">
                  <a:schemeClr val="tx1">
                    <a:lumMod val="50000"/>
                    <a:lumOff val="50000"/>
                    <a:alpha val="0"/>
                  </a:schemeClr>
                </a:gs>
              </a:gsLst>
              <a:lin ang="7800000" scaled="0"/>
              <a:tileRect/>
            </a:gradFill>
            <a:ln w="9525" cap="flat">
              <a:noFill/>
              <a:prstDash val="solid"/>
              <a:miter/>
            </a:ln>
          </p:spPr>
          <p:txBody>
            <a:bodyPr rtlCol="0" anchor="ctr"/>
            <a:lstStyle/>
            <a:p>
              <a:endParaRPr lang="en-ID"/>
            </a:p>
          </p:txBody>
        </p:sp>
        <p:sp>
          <p:nvSpPr>
            <p:cNvPr id="284" name="Freeform: Shape 283">
              <a:extLst>
                <a:ext uri="{FF2B5EF4-FFF2-40B4-BE49-F238E27FC236}">
                  <a16:creationId xmlns:a16="http://schemas.microsoft.com/office/drawing/2014/main" id="{AAC8E0ED-A234-4E77-AB04-FD9417099550}"/>
                </a:ext>
              </a:extLst>
            </p:cNvPr>
            <p:cNvSpPr/>
            <p:nvPr/>
          </p:nvSpPr>
          <p:spPr>
            <a:xfrm rot="2214121">
              <a:off x="8961154" y="4991227"/>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5" name="Freeform: Shape 284">
              <a:extLst>
                <a:ext uri="{FF2B5EF4-FFF2-40B4-BE49-F238E27FC236}">
                  <a16:creationId xmlns:a16="http://schemas.microsoft.com/office/drawing/2014/main" id="{65491608-C6A9-4E1B-8246-8E1FD0AF8CB3}"/>
                </a:ext>
              </a:extLst>
            </p:cNvPr>
            <p:cNvSpPr/>
            <p:nvPr/>
          </p:nvSpPr>
          <p:spPr>
            <a:xfrm rot="2214121">
              <a:off x="8990040" y="5053815"/>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6" name="Freeform: Shape 285">
              <a:extLst>
                <a:ext uri="{FF2B5EF4-FFF2-40B4-BE49-F238E27FC236}">
                  <a16:creationId xmlns:a16="http://schemas.microsoft.com/office/drawing/2014/main" id="{F55B33C0-6AD0-4D8D-B470-B9912C9E2371}"/>
                </a:ext>
              </a:extLst>
            </p:cNvPr>
            <p:cNvSpPr/>
            <p:nvPr/>
          </p:nvSpPr>
          <p:spPr>
            <a:xfrm rot="4598406">
              <a:off x="8041878" y="1937893"/>
              <a:ext cx="1256030" cy="1449614"/>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0">
                  <a:schemeClr val="tx1">
                    <a:lumMod val="75000"/>
                    <a:lumOff val="25000"/>
                  </a:schemeClr>
                </a:gs>
                <a:gs pos="50000">
                  <a:schemeClr val="tx1">
                    <a:lumMod val="65000"/>
                    <a:lumOff val="35000"/>
                  </a:schemeClr>
                </a:gs>
                <a:gs pos="92000">
                  <a:schemeClr val="tx1">
                    <a:lumMod val="50000"/>
                    <a:lumOff val="50000"/>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7" name="Freeform: Shape 286">
              <a:extLst>
                <a:ext uri="{FF2B5EF4-FFF2-40B4-BE49-F238E27FC236}">
                  <a16:creationId xmlns:a16="http://schemas.microsoft.com/office/drawing/2014/main" id="{C677F9C6-EA13-40EB-BEEC-E754922580FB}"/>
                </a:ext>
              </a:extLst>
            </p:cNvPr>
            <p:cNvSpPr/>
            <p:nvPr/>
          </p:nvSpPr>
          <p:spPr>
            <a:xfrm rot="2689343">
              <a:off x="8925378" y="2015580"/>
              <a:ext cx="433281" cy="168497"/>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8" name="Freeform: Shape 287">
              <a:extLst>
                <a:ext uri="{FF2B5EF4-FFF2-40B4-BE49-F238E27FC236}">
                  <a16:creationId xmlns:a16="http://schemas.microsoft.com/office/drawing/2014/main" id="{A7740415-39BD-45C6-942C-F06BB4DE19AF}"/>
                </a:ext>
              </a:extLst>
            </p:cNvPr>
            <p:cNvSpPr/>
            <p:nvPr/>
          </p:nvSpPr>
          <p:spPr>
            <a:xfrm rot="2689343">
              <a:off x="8983148" y="2042059"/>
              <a:ext cx="317740" cy="11554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9" name="Freeform: Shape 288">
              <a:extLst>
                <a:ext uri="{FF2B5EF4-FFF2-40B4-BE49-F238E27FC236}">
                  <a16:creationId xmlns:a16="http://schemas.microsoft.com/office/drawing/2014/main" id="{73059682-276D-44C5-AF62-2F978601ED21}"/>
                </a:ext>
              </a:extLst>
            </p:cNvPr>
            <p:cNvSpPr/>
            <p:nvPr/>
          </p:nvSpPr>
          <p:spPr>
            <a:xfrm rot="4598406">
              <a:off x="6981977" y="1226558"/>
              <a:ext cx="1527474" cy="1112305"/>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0">
                  <a:schemeClr val="tx1">
                    <a:lumMod val="75000"/>
                    <a:lumOff val="25000"/>
                  </a:schemeClr>
                </a:gs>
                <a:gs pos="63000">
                  <a:schemeClr val="tx1">
                    <a:lumMod val="55000"/>
                    <a:lumOff val="45000"/>
                  </a:schemeClr>
                </a:gs>
                <a:gs pos="76000">
                  <a:schemeClr val="tx1">
                    <a:lumMod val="50000"/>
                    <a:lumOff val="50000"/>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0" name="Freeform: Shape 289">
              <a:extLst>
                <a:ext uri="{FF2B5EF4-FFF2-40B4-BE49-F238E27FC236}">
                  <a16:creationId xmlns:a16="http://schemas.microsoft.com/office/drawing/2014/main" id="{04A43B70-1342-413E-8B99-16373E83E52C}"/>
                </a:ext>
              </a:extLst>
            </p:cNvPr>
            <p:cNvSpPr/>
            <p:nvPr/>
          </p:nvSpPr>
          <p:spPr>
            <a:xfrm rot="544730">
              <a:off x="7750913" y="976030"/>
              <a:ext cx="399602" cy="178134"/>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1" name="Freeform: Shape 290">
              <a:extLst>
                <a:ext uri="{FF2B5EF4-FFF2-40B4-BE49-F238E27FC236}">
                  <a16:creationId xmlns:a16="http://schemas.microsoft.com/office/drawing/2014/main" id="{8A1D34CD-AB49-424E-999D-DFEFFE7070B3}"/>
                </a:ext>
              </a:extLst>
            </p:cNvPr>
            <p:cNvSpPr/>
            <p:nvPr/>
          </p:nvSpPr>
          <p:spPr>
            <a:xfrm rot="544730">
              <a:off x="7803872" y="1002512"/>
              <a:ext cx="293683" cy="125175"/>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2" name="Freeform: Shape 291">
              <a:extLst>
                <a:ext uri="{FF2B5EF4-FFF2-40B4-BE49-F238E27FC236}">
                  <a16:creationId xmlns:a16="http://schemas.microsoft.com/office/drawing/2014/main" id="{36E30865-F4BD-4C4A-BB87-1A882DDB7A08}"/>
                </a:ext>
              </a:extLst>
            </p:cNvPr>
            <p:cNvSpPr/>
            <p:nvPr/>
          </p:nvSpPr>
          <p:spPr>
            <a:xfrm rot="4598406">
              <a:off x="7134914" y="5185424"/>
              <a:ext cx="1290010" cy="893867"/>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0">
                  <a:schemeClr val="tx1">
                    <a:lumMod val="75000"/>
                    <a:lumOff val="25000"/>
                  </a:schemeClr>
                </a:gs>
                <a:gs pos="58000">
                  <a:schemeClr val="tx1">
                    <a:lumMod val="65000"/>
                    <a:lumOff val="35000"/>
                  </a:schemeClr>
                </a:gs>
                <a:gs pos="89000">
                  <a:schemeClr val="tx1">
                    <a:lumMod val="50000"/>
                    <a:lumOff val="50000"/>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3" name="Freeform: Shape 292">
              <a:extLst>
                <a:ext uri="{FF2B5EF4-FFF2-40B4-BE49-F238E27FC236}">
                  <a16:creationId xmlns:a16="http://schemas.microsoft.com/office/drawing/2014/main" id="{7C1F685B-E109-4767-BE4B-46355C903634}"/>
                </a:ext>
              </a:extLst>
            </p:cNvPr>
            <p:cNvSpPr/>
            <p:nvPr/>
          </p:nvSpPr>
          <p:spPr>
            <a:xfrm rot="15651">
              <a:off x="7463053" y="6159702"/>
              <a:ext cx="404420" cy="14925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4" name="Freeform: Shape 293">
              <a:extLst>
                <a:ext uri="{FF2B5EF4-FFF2-40B4-BE49-F238E27FC236}">
                  <a16:creationId xmlns:a16="http://schemas.microsoft.com/office/drawing/2014/main" id="{088CFB31-2C33-42AE-AFA4-988BE1ACD2E0}"/>
                </a:ext>
              </a:extLst>
            </p:cNvPr>
            <p:cNvSpPr/>
            <p:nvPr/>
          </p:nvSpPr>
          <p:spPr>
            <a:xfrm rot="15651">
              <a:off x="7518419" y="6181367"/>
              <a:ext cx="293686" cy="105920"/>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5" name="Freeform: Shape 294">
              <a:extLst>
                <a:ext uri="{FF2B5EF4-FFF2-40B4-BE49-F238E27FC236}">
                  <a16:creationId xmlns:a16="http://schemas.microsoft.com/office/drawing/2014/main" id="{E28F4B34-2FFC-4E16-9B25-7785A809B625}"/>
                </a:ext>
              </a:extLst>
            </p:cNvPr>
            <p:cNvSpPr/>
            <p:nvPr/>
          </p:nvSpPr>
          <p:spPr>
            <a:xfrm rot="4598406">
              <a:off x="6643894" y="4649706"/>
              <a:ext cx="833639" cy="764024"/>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0">
                  <a:schemeClr val="tx1">
                    <a:lumMod val="75000"/>
                    <a:lumOff val="25000"/>
                  </a:schemeClr>
                </a:gs>
                <a:gs pos="46000">
                  <a:schemeClr val="tx1">
                    <a:lumMod val="65000"/>
                    <a:lumOff val="35000"/>
                  </a:schemeClr>
                </a:gs>
                <a:gs pos="79000">
                  <a:schemeClr val="tx1">
                    <a:lumMod val="50000"/>
                    <a:lumOff val="50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6" name="Freeform: Shape 295">
              <a:extLst>
                <a:ext uri="{FF2B5EF4-FFF2-40B4-BE49-F238E27FC236}">
                  <a16:creationId xmlns:a16="http://schemas.microsoft.com/office/drawing/2014/main" id="{36DCA883-16F8-4861-8704-83DA0E433124}"/>
                </a:ext>
              </a:extLst>
            </p:cNvPr>
            <p:cNvSpPr/>
            <p:nvPr/>
          </p:nvSpPr>
          <p:spPr>
            <a:xfrm rot="1378423">
              <a:off x="6740195" y="5370939"/>
              <a:ext cx="255170" cy="96289"/>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7" name="Freeform: Shape 296">
              <a:extLst>
                <a:ext uri="{FF2B5EF4-FFF2-40B4-BE49-F238E27FC236}">
                  <a16:creationId xmlns:a16="http://schemas.microsoft.com/office/drawing/2014/main" id="{0DB96669-970C-481F-AC15-5BB60B3E9258}"/>
                </a:ext>
              </a:extLst>
            </p:cNvPr>
            <p:cNvSpPr/>
            <p:nvPr/>
          </p:nvSpPr>
          <p:spPr>
            <a:xfrm rot="1378423">
              <a:off x="6773895" y="5385381"/>
              <a:ext cx="187765" cy="67402"/>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8" name="Freeform: Shape 297">
              <a:extLst>
                <a:ext uri="{FF2B5EF4-FFF2-40B4-BE49-F238E27FC236}">
                  <a16:creationId xmlns:a16="http://schemas.microsoft.com/office/drawing/2014/main" id="{083A524E-011D-4E38-830B-73779E776D3E}"/>
                </a:ext>
              </a:extLst>
            </p:cNvPr>
            <p:cNvSpPr/>
            <p:nvPr/>
          </p:nvSpPr>
          <p:spPr>
            <a:xfrm rot="4598406">
              <a:off x="5209394" y="3673180"/>
              <a:ext cx="978077" cy="1533301"/>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0">
                  <a:schemeClr val="tx1">
                    <a:lumMod val="75000"/>
                    <a:lumOff val="25000"/>
                  </a:schemeClr>
                </a:gs>
                <a:gs pos="46000">
                  <a:schemeClr val="tx1">
                    <a:lumMod val="65000"/>
                    <a:lumOff val="35000"/>
                  </a:schemeClr>
                </a:gs>
                <a:gs pos="88000">
                  <a:schemeClr val="tx1">
                    <a:lumMod val="50000"/>
                    <a:lumOff val="50000"/>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9" name="Freeform: Shape 298">
              <a:extLst>
                <a:ext uri="{FF2B5EF4-FFF2-40B4-BE49-F238E27FC236}">
                  <a16:creationId xmlns:a16="http://schemas.microsoft.com/office/drawing/2014/main" id="{D13A2C7D-4B5E-4F47-8595-6168F7691FFB}"/>
                </a:ext>
              </a:extLst>
            </p:cNvPr>
            <p:cNvSpPr/>
            <p:nvPr/>
          </p:nvSpPr>
          <p:spPr>
            <a:xfrm rot="3852047">
              <a:off x="4893097" y="4771486"/>
              <a:ext cx="438100" cy="18294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0" name="Freeform: Shape 299">
              <a:extLst>
                <a:ext uri="{FF2B5EF4-FFF2-40B4-BE49-F238E27FC236}">
                  <a16:creationId xmlns:a16="http://schemas.microsoft.com/office/drawing/2014/main" id="{B561BAEE-556F-47CF-AAEF-906168CC3D0C}"/>
                </a:ext>
              </a:extLst>
            </p:cNvPr>
            <p:cNvSpPr/>
            <p:nvPr/>
          </p:nvSpPr>
          <p:spPr>
            <a:xfrm rot="3852047">
              <a:off x="4953275" y="4800372"/>
              <a:ext cx="317742" cy="125170"/>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1" name="Freeform: Shape 300">
              <a:extLst>
                <a:ext uri="{FF2B5EF4-FFF2-40B4-BE49-F238E27FC236}">
                  <a16:creationId xmlns:a16="http://schemas.microsoft.com/office/drawing/2014/main" id="{940F1153-0253-405F-8C6D-F6461A9F6432}"/>
                </a:ext>
              </a:extLst>
            </p:cNvPr>
            <p:cNvSpPr/>
            <p:nvPr/>
          </p:nvSpPr>
          <p:spPr>
            <a:xfrm rot="4598406">
              <a:off x="4856904" y="3217156"/>
              <a:ext cx="911274" cy="1196417"/>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0">
                  <a:schemeClr val="tx1">
                    <a:lumMod val="75000"/>
                    <a:lumOff val="25000"/>
                  </a:schemeClr>
                </a:gs>
                <a:gs pos="69000">
                  <a:schemeClr val="tx1">
                    <a:lumMod val="60000"/>
                    <a:lumOff val="40000"/>
                  </a:schemeClr>
                </a:gs>
                <a:gs pos="39000">
                  <a:schemeClr val="tx1">
                    <a:lumMod val="65000"/>
                    <a:lumOff val="35000"/>
                  </a:schemeClr>
                </a:gs>
                <a:gs pos="81000">
                  <a:schemeClr val="tx1">
                    <a:lumMod val="50000"/>
                    <a:lumOff val="50000"/>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2" name="Freeform: Shape 301">
              <a:extLst>
                <a:ext uri="{FF2B5EF4-FFF2-40B4-BE49-F238E27FC236}">
                  <a16:creationId xmlns:a16="http://schemas.microsoft.com/office/drawing/2014/main" id="{88B606D4-30AE-4358-BF92-DE04D963F0CD}"/>
                </a:ext>
              </a:extLst>
            </p:cNvPr>
            <p:cNvSpPr/>
            <p:nvPr/>
          </p:nvSpPr>
          <p:spPr>
            <a:xfrm rot="331246">
              <a:off x="4682127" y="3475187"/>
              <a:ext cx="139618" cy="380340"/>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3" name="Freeform: Shape 302">
              <a:extLst>
                <a:ext uri="{FF2B5EF4-FFF2-40B4-BE49-F238E27FC236}">
                  <a16:creationId xmlns:a16="http://schemas.microsoft.com/office/drawing/2014/main" id="{C0B14729-0D2C-4864-B78A-4B0797B0F331}"/>
                </a:ext>
              </a:extLst>
            </p:cNvPr>
            <p:cNvSpPr/>
            <p:nvPr/>
          </p:nvSpPr>
          <p:spPr>
            <a:xfrm rot="331246">
              <a:off x="4703793" y="3528144"/>
              <a:ext cx="96289" cy="274422"/>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4" name="Freeform: Shape 303">
              <a:extLst>
                <a:ext uri="{FF2B5EF4-FFF2-40B4-BE49-F238E27FC236}">
                  <a16:creationId xmlns:a16="http://schemas.microsoft.com/office/drawing/2014/main" id="{899C0D92-1EA1-44BA-BED3-90AB1C454E6D}"/>
                </a:ext>
              </a:extLst>
            </p:cNvPr>
            <p:cNvSpPr/>
            <p:nvPr/>
          </p:nvSpPr>
          <p:spPr>
            <a:xfrm rot="4598406">
              <a:off x="5319556" y="2219492"/>
              <a:ext cx="1064972" cy="1109927"/>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flip="none" rotWithShape="1">
              <a:gsLst>
                <a:gs pos="0">
                  <a:schemeClr val="tx1">
                    <a:lumMod val="75000"/>
                    <a:lumOff val="25000"/>
                  </a:schemeClr>
                </a:gs>
                <a:gs pos="57000">
                  <a:schemeClr val="tx1">
                    <a:lumMod val="60000"/>
                    <a:lumOff val="40000"/>
                  </a:schemeClr>
                </a:gs>
                <a:gs pos="22000">
                  <a:schemeClr val="tx1">
                    <a:lumMod val="65000"/>
                    <a:lumOff val="35000"/>
                  </a:schemeClr>
                </a:gs>
                <a:gs pos="71000">
                  <a:schemeClr val="tx1">
                    <a:lumMod val="50000"/>
                    <a:lumOff val="50000"/>
                    <a:alpha val="0"/>
                  </a:schemeClr>
                </a:gs>
              </a:gsLst>
              <a:lin ang="18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5" name="Freeform: Shape 304">
              <a:extLst>
                <a:ext uri="{FF2B5EF4-FFF2-40B4-BE49-F238E27FC236}">
                  <a16:creationId xmlns:a16="http://schemas.microsoft.com/office/drawing/2014/main" id="{9F27DE10-4CA8-42EF-AF85-15CF8815245E}"/>
                </a:ext>
              </a:extLst>
            </p:cNvPr>
            <p:cNvSpPr/>
            <p:nvPr/>
          </p:nvSpPr>
          <p:spPr>
            <a:xfrm rot="1631724">
              <a:off x="5278075" y="2317161"/>
              <a:ext cx="129992" cy="351461"/>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6" name="Freeform: Shape 305">
              <a:extLst>
                <a:ext uri="{FF2B5EF4-FFF2-40B4-BE49-F238E27FC236}">
                  <a16:creationId xmlns:a16="http://schemas.microsoft.com/office/drawing/2014/main" id="{2399A790-6841-4223-89D8-FD252C9D7CF6}"/>
                </a:ext>
              </a:extLst>
            </p:cNvPr>
            <p:cNvSpPr/>
            <p:nvPr/>
          </p:nvSpPr>
          <p:spPr>
            <a:xfrm rot="1631724">
              <a:off x="5299740" y="2365305"/>
              <a:ext cx="86660" cy="255169"/>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7" name="Freeform: Shape 306">
              <a:extLst>
                <a:ext uri="{FF2B5EF4-FFF2-40B4-BE49-F238E27FC236}">
                  <a16:creationId xmlns:a16="http://schemas.microsoft.com/office/drawing/2014/main" id="{FBA175CF-06EB-4C51-98EF-370F89F9A747}"/>
                </a:ext>
              </a:extLst>
            </p:cNvPr>
            <p:cNvSpPr/>
            <p:nvPr/>
          </p:nvSpPr>
          <p:spPr>
            <a:xfrm rot="4598406">
              <a:off x="5705619" y="5037578"/>
              <a:ext cx="1183702" cy="1183702"/>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0">
                  <a:schemeClr val="tx1">
                    <a:lumMod val="75000"/>
                    <a:lumOff val="25000"/>
                  </a:schemeClr>
                </a:gs>
                <a:gs pos="69000">
                  <a:schemeClr val="tx1">
                    <a:lumMod val="60000"/>
                    <a:lumOff val="40000"/>
                  </a:schemeClr>
                </a:gs>
                <a:gs pos="44000">
                  <a:schemeClr val="tx1">
                    <a:lumMod val="65000"/>
                    <a:lumOff val="35000"/>
                  </a:schemeClr>
                </a:gs>
                <a:gs pos="74000">
                  <a:schemeClr val="tx1">
                    <a:lumMod val="65000"/>
                    <a:lumOff val="35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8" name="Freeform: Shape 307">
              <a:extLst>
                <a:ext uri="{FF2B5EF4-FFF2-40B4-BE49-F238E27FC236}">
                  <a16:creationId xmlns:a16="http://schemas.microsoft.com/office/drawing/2014/main" id="{DA0B64F1-B74E-45EA-902F-9E27DED1270B}"/>
                </a:ext>
              </a:extLst>
            </p:cNvPr>
            <p:cNvSpPr/>
            <p:nvPr/>
          </p:nvSpPr>
          <p:spPr>
            <a:xfrm rot="4598406">
              <a:off x="5818916" y="6033026"/>
              <a:ext cx="277172" cy="278168"/>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tlCol="0" anchor="ctr"/>
            <a:lstStyle/>
            <a:p>
              <a:endParaRPr lang="en-ID"/>
            </a:p>
          </p:txBody>
        </p:sp>
        <p:sp>
          <p:nvSpPr>
            <p:cNvPr id="309" name="Freeform: Shape 308">
              <a:extLst>
                <a:ext uri="{FF2B5EF4-FFF2-40B4-BE49-F238E27FC236}">
                  <a16:creationId xmlns:a16="http://schemas.microsoft.com/office/drawing/2014/main" id="{2E798E0E-0D8F-4B7F-B48C-06191260E956}"/>
                </a:ext>
              </a:extLst>
            </p:cNvPr>
            <p:cNvSpPr/>
            <p:nvPr/>
          </p:nvSpPr>
          <p:spPr>
            <a:xfrm rot="4598406">
              <a:off x="7146325" y="3436855"/>
              <a:ext cx="579989" cy="57998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t="-100000"/>
            </a:gradFill>
            <a:ln w="9525" cap="flat">
              <a:noFill/>
              <a:prstDash val="solid"/>
              <a:miter/>
            </a:ln>
            <a:effectLst>
              <a:outerShdw dist="50800" dir="2700000" sx="101000" sy="101000" algn="tl" rotWithShape="0">
                <a:schemeClr val="tx1">
                  <a:lumMod val="50000"/>
                  <a:lumOff val="50000"/>
                  <a:alpha val="58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0" name="Freeform 59">
              <a:extLst>
                <a:ext uri="{FF2B5EF4-FFF2-40B4-BE49-F238E27FC236}">
                  <a16:creationId xmlns:a16="http://schemas.microsoft.com/office/drawing/2014/main" id="{F430549F-A966-4D18-805A-7DF6BD66E510}"/>
                </a:ext>
              </a:extLst>
            </p:cNvPr>
            <p:cNvSpPr/>
            <p:nvPr/>
          </p:nvSpPr>
          <p:spPr>
            <a:xfrm rot="4598406">
              <a:off x="7202487" y="3493017"/>
              <a:ext cx="467667" cy="467665"/>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1" name="Freeform: Shape 310">
              <a:extLst>
                <a:ext uri="{FF2B5EF4-FFF2-40B4-BE49-F238E27FC236}">
                  <a16:creationId xmlns:a16="http://schemas.microsoft.com/office/drawing/2014/main" id="{44FABA9C-388E-4FE5-9827-69060A4FDF6D}"/>
                </a:ext>
              </a:extLst>
            </p:cNvPr>
            <p:cNvSpPr/>
            <p:nvPr/>
          </p:nvSpPr>
          <p:spPr>
            <a:xfrm rot="4598406">
              <a:off x="6295428" y="3041356"/>
              <a:ext cx="452454" cy="452454"/>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b="-100000"/>
            </a:gradFill>
            <a:ln w="9525" cap="flat">
              <a:noFill/>
              <a:prstDash val="solid"/>
              <a:miter/>
            </a:ln>
            <a:effectLst>
              <a:outerShdw dist="38100" dir="1800000" sx="103000" sy="103000" algn="tl" rotWithShape="0">
                <a:schemeClr val="tx1">
                  <a:lumMod val="50000"/>
                  <a:lumOff val="50000"/>
                  <a:alpha val="47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2" name="Freeform 60">
              <a:extLst>
                <a:ext uri="{FF2B5EF4-FFF2-40B4-BE49-F238E27FC236}">
                  <a16:creationId xmlns:a16="http://schemas.microsoft.com/office/drawing/2014/main" id="{A445F5B9-3A3C-43EE-BA5B-AF0DA33AC399}"/>
                </a:ext>
              </a:extLst>
            </p:cNvPr>
            <p:cNvSpPr/>
            <p:nvPr/>
          </p:nvSpPr>
          <p:spPr>
            <a:xfrm rot="4598406">
              <a:off x="6339244" y="3085165"/>
              <a:ext cx="364828" cy="364828"/>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3" name="Freeform: Shape 312">
              <a:extLst>
                <a:ext uri="{FF2B5EF4-FFF2-40B4-BE49-F238E27FC236}">
                  <a16:creationId xmlns:a16="http://schemas.microsoft.com/office/drawing/2014/main" id="{9AF82933-5502-4E53-9A1F-E7D58B58113D}"/>
                </a:ext>
              </a:extLst>
            </p:cNvPr>
            <p:cNvSpPr/>
            <p:nvPr/>
          </p:nvSpPr>
          <p:spPr>
            <a:xfrm rot="4598406">
              <a:off x="6332243" y="4149942"/>
              <a:ext cx="626745" cy="6267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21540000" sx="101000" sy="101000" algn="tl" rotWithShape="0">
                <a:schemeClr val="tx1">
                  <a:lumMod val="50000"/>
                  <a:lumOff val="50000"/>
                  <a:alpha val="9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4" name="Freeform 61">
              <a:extLst>
                <a:ext uri="{FF2B5EF4-FFF2-40B4-BE49-F238E27FC236}">
                  <a16:creationId xmlns:a16="http://schemas.microsoft.com/office/drawing/2014/main" id="{7AEE4AED-76D8-405B-867F-14BC781477C5}"/>
                </a:ext>
              </a:extLst>
            </p:cNvPr>
            <p:cNvSpPr/>
            <p:nvPr/>
          </p:nvSpPr>
          <p:spPr>
            <a:xfrm rot="4598406">
              <a:off x="6392937" y="4210625"/>
              <a:ext cx="505366" cy="505366"/>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5" name="Freeform: Shape 314">
              <a:extLst>
                <a:ext uri="{FF2B5EF4-FFF2-40B4-BE49-F238E27FC236}">
                  <a16:creationId xmlns:a16="http://schemas.microsoft.com/office/drawing/2014/main" id="{6036DF1F-A178-4C40-AA53-09000D12F2E1}"/>
                </a:ext>
              </a:extLst>
            </p:cNvPr>
            <p:cNvSpPr/>
            <p:nvPr/>
          </p:nvSpPr>
          <p:spPr>
            <a:xfrm rot="17738201">
              <a:off x="6533360" y="1892290"/>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46000">
                  <a:schemeClr val="tx1">
                    <a:lumMod val="65000"/>
                    <a:lumOff val="35000"/>
                  </a:schemeClr>
                </a:gs>
                <a:gs pos="89000">
                  <a:schemeClr val="tx1">
                    <a:lumMod val="50000"/>
                    <a:lumOff val="50000"/>
                    <a:alpha val="0"/>
                  </a:schemeClr>
                </a:gs>
              </a:gsLst>
              <a:lin ang="7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6" name="Freeform: Shape 315">
              <a:extLst>
                <a:ext uri="{FF2B5EF4-FFF2-40B4-BE49-F238E27FC236}">
                  <a16:creationId xmlns:a16="http://schemas.microsoft.com/office/drawing/2014/main" id="{3F4FC918-8FF5-49BC-8191-AD34794EAB2F}"/>
                </a:ext>
              </a:extLst>
            </p:cNvPr>
            <p:cNvSpPr/>
            <p:nvPr/>
          </p:nvSpPr>
          <p:spPr>
            <a:xfrm rot="15353916">
              <a:off x="6991556" y="1601606"/>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7" name="Freeform: Shape 316">
              <a:extLst>
                <a:ext uri="{FF2B5EF4-FFF2-40B4-BE49-F238E27FC236}">
                  <a16:creationId xmlns:a16="http://schemas.microsoft.com/office/drawing/2014/main" id="{D792BE39-6A5A-472D-8636-9D82C0C421B8}"/>
                </a:ext>
              </a:extLst>
            </p:cNvPr>
            <p:cNvSpPr/>
            <p:nvPr/>
          </p:nvSpPr>
          <p:spPr>
            <a:xfrm rot="15353916">
              <a:off x="7020444" y="1664196"/>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8" name="Freeform: Shape 317">
              <a:extLst>
                <a:ext uri="{FF2B5EF4-FFF2-40B4-BE49-F238E27FC236}">
                  <a16:creationId xmlns:a16="http://schemas.microsoft.com/office/drawing/2014/main" id="{13D8B430-3FAC-40BE-B19B-AC0DB02732A8}"/>
                </a:ext>
              </a:extLst>
            </p:cNvPr>
            <p:cNvSpPr/>
            <p:nvPr/>
          </p:nvSpPr>
          <p:spPr>
            <a:xfrm rot="12641608">
              <a:off x="7618187" y="2711459"/>
              <a:ext cx="421098" cy="421097"/>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6000000" sx="101000" sy="101000" algn="tl" rotWithShape="0">
                <a:schemeClr val="tx1">
                  <a:lumMod val="50000"/>
                  <a:lumOff val="50000"/>
                  <a:alpha val="56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9" name="Freeform 61">
              <a:extLst>
                <a:ext uri="{FF2B5EF4-FFF2-40B4-BE49-F238E27FC236}">
                  <a16:creationId xmlns:a16="http://schemas.microsoft.com/office/drawing/2014/main" id="{D542EB95-0C60-4A19-AD26-C9925B60C658}"/>
                </a:ext>
              </a:extLst>
            </p:cNvPr>
            <p:cNvSpPr/>
            <p:nvPr/>
          </p:nvSpPr>
          <p:spPr>
            <a:xfrm rot="12641608">
              <a:off x="7658965" y="2752239"/>
              <a:ext cx="339545" cy="3395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0" name="Freeform: Shape 319">
              <a:extLst>
                <a:ext uri="{FF2B5EF4-FFF2-40B4-BE49-F238E27FC236}">
                  <a16:creationId xmlns:a16="http://schemas.microsoft.com/office/drawing/2014/main" id="{3D56B4A6-718D-473D-AE64-F23D3CB4B9F6}"/>
                </a:ext>
              </a:extLst>
            </p:cNvPr>
            <p:cNvSpPr/>
            <p:nvPr/>
          </p:nvSpPr>
          <p:spPr>
            <a:xfrm rot="14236127">
              <a:off x="8283166" y="3700766"/>
              <a:ext cx="334318" cy="334318"/>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38100" dir="8400000" sx="101000" sy="101000" algn="tl" rotWithShape="0">
                <a:schemeClr val="tx1">
                  <a:lumMod val="50000"/>
                  <a:lumOff val="50000"/>
                  <a:alpha val="94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1" name="Freeform 61">
              <a:extLst>
                <a:ext uri="{FF2B5EF4-FFF2-40B4-BE49-F238E27FC236}">
                  <a16:creationId xmlns:a16="http://schemas.microsoft.com/office/drawing/2014/main" id="{44B6E251-D275-4758-B268-96DC84E52088}"/>
                </a:ext>
              </a:extLst>
            </p:cNvPr>
            <p:cNvSpPr/>
            <p:nvPr/>
          </p:nvSpPr>
          <p:spPr>
            <a:xfrm rot="14236127">
              <a:off x="8315539" y="3733143"/>
              <a:ext cx="269572" cy="26957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sp>
        <p:nvSpPr>
          <p:cNvPr id="383" name="Freeform 22">
            <a:extLst>
              <a:ext uri="{FF2B5EF4-FFF2-40B4-BE49-F238E27FC236}">
                <a16:creationId xmlns:a16="http://schemas.microsoft.com/office/drawing/2014/main" id="{9EA9F532-044C-4584-B320-F2744487D521}"/>
              </a:ext>
            </a:extLst>
          </p:cNvPr>
          <p:cNvSpPr>
            <a:spLocks noEditPoints="1"/>
          </p:cNvSpPr>
          <p:nvPr/>
        </p:nvSpPr>
        <p:spPr bwMode="auto">
          <a:xfrm rot="1800000">
            <a:off x="-1412574" y="-2195946"/>
            <a:ext cx="5049216" cy="5452765"/>
          </a:xfrm>
          <a:custGeom>
            <a:avLst/>
            <a:gdLst>
              <a:gd name="T0" fmla="*/ 2374 w 2541"/>
              <a:gd name="T1" fmla="*/ 1348 h 2745"/>
              <a:gd name="T2" fmla="*/ 2475 w 2541"/>
              <a:gd name="T3" fmla="*/ 1105 h 2745"/>
              <a:gd name="T4" fmla="*/ 2077 w 2541"/>
              <a:gd name="T5" fmla="*/ 1367 h 2745"/>
              <a:gd name="T6" fmla="*/ 1889 w 2541"/>
              <a:gd name="T7" fmla="*/ 1072 h 2745"/>
              <a:gd name="T8" fmla="*/ 1447 w 2541"/>
              <a:gd name="T9" fmla="*/ 864 h 2745"/>
              <a:gd name="T10" fmla="*/ 1613 w 2541"/>
              <a:gd name="T11" fmla="*/ 576 h 2745"/>
              <a:gd name="T12" fmla="*/ 2011 w 2541"/>
              <a:gd name="T13" fmla="*/ 839 h 2745"/>
              <a:gd name="T14" fmla="*/ 1911 w 2541"/>
              <a:gd name="T15" fmla="*/ 595 h 2745"/>
              <a:gd name="T16" fmla="*/ 2078 w 2541"/>
              <a:gd name="T17" fmla="*/ 302 h 2745"/>
              <a:gd name="T18" fmla="*/ 1889 w 2541"/>
              <a:gd name="T19" fmla="*/ 537 h 2745"/>
              <a:gd name="T20" fmla="*/ 1558 w 2541"/>
              <a:gd name="T21" fmla="*/ 595 h 2745"/>
              <a:gd name="T22" fmla="*/ 1116 w 2541"/>
              <a:gd name="T23" fmla="*/ 806 h 2745"/>
              <a:gd name="T24" fmla="*/ 929 w 2541"/>
              <a:gd name="T25" fmla="*/ 1101 h 2745"/>
              <a:gd name="T26" fmla="*/ 531 w 2541"/>
              <a:gd name="T27" fmla="*/ 841 h 2745"/>
              <a:gd name="T28" fmla="*/ 929 w 2541"/>
              <a:gd name="T29" fmla="*/ 575 h 2745"/>
              <a:gd name="T30" fmla="*/ 1117 w 2541"/>
              <a:gd name="T31" fmla="*/ 335 h 2745"/>
              <a:gd name="T32" fmla="*/ 995 w 2541"/>
              <a:gd name="T33" fmla="*/ 33 h 2745"/>
              <a:gd name="T34" fmla="*/ 1096 w 2541"/>
              <a:gd name="T35" fmla="*/ 276 h 2745"/>
              <a:gd name="T36" fmla="*/ 929 w 2541"/>
              <a:gd name="T37" fmla="*/ 564 h 2745"/>
              <a:gd name="T38" fmla="*/ 507 w 2541"/>
              <a:gd name="T39" fmla="*/ 809 h 2745"/>
              <a:gd name="T40" fmla="*/ 178 w 2541"/>
              <a:gd name="T41" fmla="*/ 810 h 2745"/>
              <a:gd name="T42" fmla="*/ 33 w 2541"/>
              <a:gd name="T43" fmla="*/ 606 h 2745"/>
              <a:gd name="T44" fmla="*/ 44 w 2541"/>
              <a:gd name="T45" fmla="*/ 1078 h 2745"/>
              <a:gd name="T46" fmla="*/ 55 w 2541"/>
              <a:gd name="T47" fmla="*/ 1084 h 2745"/>
              <a:gd name="T48" fmla="*/ 497 w 2541"/>
              <a:gd name="T49" fmla="*/ 874 h 2745"/>
              <a:gd name="T50" fmla="*/ 508 w 2541"/>
              <a:gd name="T51" fmla="*/ 1344 h 2745"/>
              <a:gd name="T52" fmla="*/ 155 w 2541"/>
              <a:gd name="T53" fmla="*/ 1376 h 2745"/>
              <a:gd name="T54" fmla="*/ 33 w 2541"/>
              <a:gd name="T55" fmla="*/ 1678 h 2745"/>
              <a:gd name="T56" fmla="*/ 221 w 2541"/>
              <a:gd name="T57" fmla="*/ 1383 h 2745"/>
              <a:gd name="T58" fmla="*/ 619 w 2541"/>
              <a:gd name="T59" fmla="*/ 1642 h 2745"/>
              <a:gd name="T60" fmla="*/ 973 w 2541"/>
              <a:gd name="T61" fmla="*/ 1673 h 2745"/>
              <a:gd name="T62" fmla="*/ 1392 w 2541"/>
              <a:gd name="T63" fmla="*/ 1915 h 2745"/>
              <a:gd name="T64" fmla="*/ 1558 w 2541"/>
              <a:gd name="T65" fmla="*/ 2202 h 2745"/>
              <a:gd name="T66" fmla="*/ 1436 w 2541"/>
              <a:gd name="T67" fmla="*/ 2477 h 2745"/>
              <a:gd name="T68" fmla="*/ 1580 w 2541"/>
              <a:gd name="T69" fmla="*/ 2678 h 2745"/>
              <a:gd name="T70" fmla="*/ 1568 w 2541"/>
              <a:gd name="T71" fmla="*/ 2208 h 2745"/>
              <a:gd name="T72" fmla="*/ 1900 w 2541"/>
              <a:gd name="T73" fmla="*/ 2208 h 2745"/>
              <a:gd name="T74" fmla="*/ 2044 w 2541"/>
              <a:gd name="T75" fmla="*/ 2412 h 2745"/>
              <a:gd name="T76" fmla="*/ 2033 w 2541"/>
              <a:gd name="T77" fmla="*/ 1940 h 2745"/>
              <a:gd name="T78" fmla="*/ 2386 w 2541"/>
              <a:gd name="T79" fmla="*/ 1909 h 2745"/>
              <a:gd name="T80" fmla="*/ 2032 w 2541"/>
              <a:gd name="T81" fmla="*/ 1877 h 2745"/>
              <a:gd name="T82" fmla="*/ 2044 w 2541"/>
              <a:gd name="T83" fmla="*/ 1407 h 2745"/>
              <a:gd name="T84" fmla="*/ 2487 w 2541"/>
              <a:gd name="T85" fmla="*/ 1616 h 2745"/>
              <a:gd name="T86" fmla="*/ 1104 w 2541"/>
              <a:gd name="T87" fmla="*/ 870 h 2745"/>
              <a:gd name="T88" fmla="*/ 1437 w 2541"/>
              <a:gd name="T89" fmla="*/ 870 h 2745"/>
              <a:gd name="T90" fmla="*/ 1425 w 2541"/>
              <a:gd name="T91" fmla="*/ 1340 h 2745"/>
              <a:gd name="T92" fmla="*/ 983 w 2541"/>
              <a:gd name="T93" fmla="*/ 1133 h 2745"/>
              <a:gd name="T94" fmla="*/ 531 w 2541"/>
              <a:gd name="T95" fmla="*/ 1376 h 2745"/>
              <a:gd name="T96" fmla="*/ 928 w 2541"/>
              <a:gd name="T97" fmla="*/ 1113 h 2745"/>
              <a:gd name="T98" fmla="*/ 1094 w 2541"/>
              <a:gd name="T99" fmla="*/ 1398 h 2745"/>
              <a:gd name="T100" fmla="*/ 653 w 2541"/>
              <a:gd name="T101" fmla="*/ 1609 h 2745"/>
              <a:gd name="T102" fmla="*/ 982 w 2541"/>
              <a:gd name="T103" fmla="*/ 1616 h 2745"/>
              <a:gd name="T104" fmla="*/ 1425 w 2541"/>
              <a:gd name="T105" fmla="*/ 1407 h 2745"/>
              <a:gd name="T106" fmla="*/ 1436 w 2541"/>
              <a:gd name="T107" fmla="*/ 1877 h 2745"/>
              <a:gd name="T108" fmla="*/ 1104 w 2541"/>
              <a:gd name="T109" fmla="*/ 1877 h 2745"/>
              <a:gd name="T110" fmla="*/ 1901 w 2541"/>
              <a:gd name="T111" fmla="*/ 2146 h 2745"/>
              <a:gd name="T112" fmla="*/ 1568 w 2541"/>
              <a:gd name="T113" fmla="*/ 2146 h 2745"/>
              <a:gd name="T114" fmla="*/ 1580 w 2541"/>
              <a:gd name="T115" fmla="*/ 1675 h 2745"/>
              <a:gd name="T116" fmla="*/ 2022 w 2541"/>
              <a:gd name="T117" fmla="*/ 1884 h 2745"/>
              <a:gd name="T118" fmla="*/ 1580 w 2541"/>
              <a:gd name="T119" fmla="*/ 1609 h 2745"/>
              <a:gd name="T120" fmla="*/ 1568 w 2541"/>
              <a:gd name="T121" fmla="*/ 1136 h 2745"/>
              <a:gd name="T122" fmla="*/ 1901 w 2541"/>
              <a:gd name="T123" fmla="*/ 1136 h 2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41" h="2745">
                <a:moveTo>
                  <a:pt x="2508" y="1609"/>
                </a:moveTo>
                <a:cubicBezTo>
                  <a:pt x="2504" y="1609"/>
                  <a:pt x="2500" y="1610"/>
                  <a:pt x="2497" y="1611"/>
                </a:cubicBezTo>
                <a:cubicBezTo>
                  <a:pt x="2375" y="1398"/>
                  <a:pt x="2375" y="1398"/>
                  <a:pt x="2375" y="1398"/>
                </a:cubicBezTo>
                <a:cubicBezTo>
                  <a:pt x="2381" y="1392"/>
                  <a:pt x="2386" y="1383"/>
                  <a:pt x="2386" y="1374"/>
                </a:cubicBezTo>
                <a:cubicBezTo>
                  <a:pt x="2386" y="1363"/>
                  <a:pt x="2381" y="1354"/>
                  <a:pt x="2374" y="1348"/>
                </a:cubicBezTo>
                <a:cubicBezTo>
                  <a:pt x="2496" y="1136"/>
                  <a:pt x="2496" y="1136"/>
                  <a:pt x="2496" y="1136"/>
                </a:cubicBezTo>
                <a:cubicBezTo>
                  <a:pt x="2500" y="1137"/>
                  <a:pt x="2504" y="1138"/>
                  <a:pt x="2508" y="1138"/>
                </a:cubicBezTo>
                <a:cubicBezTo>
                  <a:pt x="2526" y="1138"/>
                  <a:pt x="2541" y="1123"/>
                  <a:pt x="2541" y="1105"/>
                </a:cubicBezTo>
                <a:cubicBezTo>
                  <a:pt x="2541" y="1087"/>
                  <a:pt x="2526" y="1072"/>
                  <a:pt x="2508" y="1072"/>
                </a:cubicBezTo>
                <a:cubicBezTo>
                  <a:pt x="2489" y="1072"/>
                  <a:pt x="2475" y="1087"/>
                  <a:pt x="2475" y="1105"/>
                </a:cubicBezTo>
                <a:cubicBezTo>
                  <a:pt x="2475" y="1115"/>
                  <a:pt x="2479" y="1124"/>
                  <a:pt x="2486" y="1130"/>
                </a:cubicBezTo>
                <a:cubicBezTo>
                  <a:pt x="2363" y="1342"/>
                  <a:pt x="2363" y="1342"/>
                  <a:pt x="2363" y="1342"/>
                </a:cubicBezTo>
                <a:cubicBezTo>
                  <a:pt x="2360" y="1341"/>
                  <a:pt x="2356" y="1340"/>
                  <a:pt x="2352" y="1340"/>
                </a:cubicBezTo>
                <a:cubicBezTo>
                  <a:pt x="2336" y="1340"/>
                  <a:pt x="2323" y="1352"/>
                  <a:pt x="2320" y="1367"/>
                </a:cubicBezTo>
                <a:cubicBezTo>
                  <a:pt x="2077" y="1367"/>
                  <a:pt x="2077" y="1367"/>
                  <a:pt x="2077" y="1367"/>
                </a:cubicBezTo>
                <a:cubicBezTo>
                  <a:pt x="2073" y="1352"/>
                  <a:pt x="2060" y="1340"/>
                  <a:pt x="2044" y="1340"/>
                </a:cubicBezTo>
                <a:cubicBezTo>
                  <a:pt x="2040" y="1340"/>
                  <a:pt x="2037" y="1341"/>
                  <a:pt x="2033" y="1342"/>
                </a:cubicBezTo>
                <a:cubicBezTo>
                  <a:pt x="1911" y="1130"/>
                  <a:pt x="1911" y="1130"/>
                  <a:pt x="1911" y="1130"/>
                </a:cubicBezTo>
                <a:cubicBezTo>
                  <a:pt x="1918" y="1124"/>
                  <a:pt x="1922" y="1115"/>
                  <a:pt x="1922" y="1105"/>
                </a:cubicBezTo>
                <a:cubicBezTo>
                  <a:pt x="1922" y="1087"/>
                  <a:pt x="1907" y="1072"/>
                  <a:pt x="1889" y="1072"/>
                </a:cubicBezTo>
                <a:cubicBezTo>
                  <a:pt x="1873" y="1072"/>
                  <a:pt x="1859" y="1083"/>
                  <a:pt x="1856" y="1098"/>
                </a:cubicBezTo>
                <a:cubicBezTo>
                  <a:pt x="1613" y="1098"/>
                  <a:pt x="1613" y="1098"/>
                  <a:pt x="1613" y="1098"/>
                </a:cubicBezTo>
                <a:cubicBezTo>
                  <a:pt x="1610" y="1083"/>
                  <a:pt x="1596" y="1072"/>
                  <a:pt x="1580" y="1072"/>
                </a:cubicBezTo>
                <a:cubicBezTo>
                  <a:pt x="1576" y="1072"/>
                  <a:pt x="1572" y="1073"/>
                  <a:pt x="1569" y="1074"/>
                </a:cubicBezTo>
                <a:cubicBezTo>
                  <a:pt x="1447" y="864"/>
                  <a:pt x="1447" y="864"/>
                  <a:pt x="1447" y="864"/>
                </a:cubicBezTo>
                <a:cubicBezTo>
                  <a:pt x="1454" y="858"/>
                  <a:pt x="1458" y="849"/>
                  <a:pt x="1458" y="839"/>
                </a:cubicBezTo>
                <a:cubicBezTo>
                  <a:pt x="1458" y="829"/>
                  <a:pt x="1454" y="819"/>
                  <a:pt x="1446" y="813"/>
                </a:cubicBezTo>
                <a:cubicBezTo>
                  <a:pt x="1568" y="601"/>
                  <a:pt x="1568" y="601"/>
                  <a:pt x="1568" y="601"/>
                </a:cubicBezTo>
                <a:cubicBezTo>
                  <a:pt x="1572" y="603"/>
                  <a:pt x="1576" y="604"/>
                  <a:pt x="1580" y="604"/>
                </a:cubicBezTo>
                <a:cubicBezTo>
                  <a:pt x="1597" y="604"/>
                  <a:pt x="1611" y="592"/>
                  <a:pt x="1613" y="576"/>
                </a:cubicBezTo>
                <a:cubicBezTo>
                  <a:pt x="1856" y="576"/>
                  <a:pt x="1856" y="576"/>
                  <a:pt x="1856" y="576"/>
                </a:cubicBezTo>
                <a:cubicBezTo>
                  <a:pt x="1859" y="592"/>
                  <a:pt x="1872" y="604"/>
                  <a:pt x="1889" y="604"/>
                </a:cubicBezTo>
                <a:cubicBezTo>
                  <a:pt x="1893" y="604"/>
                  <a:pt x="1897" y="603"/>
                  <a:pt x="1901" y="601"/>
                </a:cubicBezTo>
                <a:cubicBezTo>
                  <a:pt x="2023" y="813"/>
                  <a:pt x="2023" y="813"/>
                  <a:pt x="2023" y="813"/>
                </a:cubicBezTo>
                <a:cubicBezTo>
                  <a:pt x="2016" y="819"/>
                  <a:pt x="2011" y="829"/>
                  <a:pt x="2011" y="839"/>
                </a:cubicBezTo>
                <a:cubicBezTo>
                  <a:pt x="2011" y="857"/>
                  <a:pt x="2026" y="872"/>
                  <a:pt x="2044" y="872"/>
                </a:cubicBezTo>
                <a:cubicBezTo>
                  <a:pt x="2063" y="872"/>
                  <a:pt x="2078" y="857"/>
                  <a:pt x="2078" y="839"/>
                </a:cubicBezTo>
                <a:cubicBezTo>
                  <a:pt x="2078" y="821"/>
                  <a:pt x="2063" y="806"/>
                  <a:pt x="2044" y="806"/>
                </a:cubicBezTo>
                <a:cubicBezTo>
                  <a:pt x="2040" y="806"/>
                  <a:pt x="2037" y="806"/>
                  <a:pt x="2034" y="807"/>
                </a:cubicBezTo>
                <a:cubicBezTo>
                  <a:pt x="1911" y="595"/>
                  <a:pt x="1911" y="595"/>
                  <a:pt x="1911" y="595"/>
                </a:cubicBezTo>
                <a:cubicBezTo>
                  <a:pt x="1918" y="589"/>
                  <a:pt x="1922" y="580"/>
                  <a:pt x="1922" y="570"/>
                </a:cubicBezTo>
                <a:cubicBezTo>
                  <a:pt x="1922" y="560"/>
                  <a:pt x="1917" y="551"/>
                  <a:pt x="1910" y="545"/>
                </a:cubicBezTo>
                <a:cubicBezTo>
                  <a:pt x="2032" y="333"/>
                  <a:pt x="2032" y="333"/>
                  <a:pt x="2032" y="333"/>
                </a:cubicBezTo>
                <a:cubicBezTo>
                  <a:pt x="2036" y="334"/>
                  <a:pt x="2040" y="335"/>
                  <a:pt x="2044" y="335"/>
                </a:cubicBezTo>
                <a:cubicBezTo>
                  <a:pt x="2063" y="335"/>
                  <a:pt x="2078" y="320"/>
                  <a:pt x="2078" y="302"/>
                </a:cubicBezTo>
                <a:cubicBezTo>
                  <a:pt x="2078" y="283"/>
                  <a:pt x="2063" y="268"/>
                  <a:pt x="2044" y="268"/>
                </a:cubicBezTo>
                <a:cubicBezTo>
                  <a:pt x="2026" y="268"/>
                  <a:pt x="2011" y="283"/>
                  <a:pt x="2011" y="302"/>
                </a:cubicBezTo>
                <a:cubicBezTo>
                  <a:pt x="2011" y="312"/>
                  <a:pt x="2015" y="320"/>
                  <a:pt x="2022" y="326"/>
                </a:cubicBezTo>
                <a:cubicBezTo>
                  <a:pt x="1899" y="539"/>
                  <a:pt x="1899" y="539"/>
                  <a:pt x="1899" y="539"/>
                </a:cubicBezTo>
                <a:cubicBezTo>
                  <a:pt x="1896" y="538"/>
                  <a:pt x="1893" y="537"/>
                  <a:pt x="1889" y="537"/>
                </a:cubicBezTo>
                <a:cubicBezTo>
                  <a:pt x="1873" y="537"/>
                  <a:pt x="1859" y="549"/>
                  <a:pt x="1856" y="564"/>
                </a:cubicBezTo>
                <a:cubicBezTo>
                  <a:pt x="1613" y="564"/>
                  <a:pt x="1613" y="564"/>
                  <a:pt x="1613" y="564"/>
                </a:cubicBezTo>
                <a:cubicBezTo>
                  <a:pt x="1610" y="549"/>
                  <a:pt x="1596" y="537"/>
                  <a:pt x="1580" y="537"/>
                </a:cubicBezTo>
                <a:cubicBezTo>
                  <a:pt x="1562" y="537"/>
                  <a:pt x="1547" y="552"/>
                  <a:pt x="1547" y="570"/>
                </a:cubicBezTo>
                <a:cubicBezTo>
                  <a:pt x="1547" y="580"/>
                  <a:pt x="1551" y="589"/>
                  <a:pt x="1558" y="595"/>
                </a:cubicBezTo>
                <a:cubicBezTo>
                  <a:pt x="1436" y="807"/>
                  <a:pt x="1436" y="807"/>
                  <a:pt x="1436" y="807"/>
                </a:cubicBezTo>
                <a:cubicBezTo>
                  <a:pt x="1432" y="806"/>
                  <a:pt x="1429" y="806"/>
                  <a:pt x="1425" y="806"/>
                </a:cubicBezTo>
                <a:cubicBezTo>
                  <a:pt x="1409" y="806"/>
                  <a:pt x="1395" y="817"/>
                  <a:pt x="1392" y="832"/>
                </a:cubicBezTo>
                <a:cubicBezTo>
                  <a:pt x="1149" y="832"/>
                  <a:pt x="1149" y="832"/>
                  <a:pt x="1149" y="832"/>
                </a:cubicBezTo>
                <a:cubicBezTo>
                  <a:pt x="1146" y="817"/>
                  <a:pt x="1133" y="806"/>
                  <a:pt x="1116" y="806"/>
                </a:cubicBezTo>
                <a:cubicBezTo>
                  <a:pt x="1098" y="806"/>
                  <a:pt x="1083" y="821"/>
                  <a:pt x="1083" y="839"/>
                </a:cubicBezTo>
                <a:cubicBezTo>
                  <a:pt x="1083" y="849"/>
                  <a:pt x="1087" y="858"/>
                  <a:pt x="1094" y="864"/>
                </a:cubicBezTo>
                <a:cubicBezTo>
                  <a:pt x="972" y="1076"/>
                  <a:pt x="972" y="1076"/>
                  <a:pt x="972" y="1076"/>
                </a:cubicBezTo>
                <a:cubicBezTo>
                  <a:pt x="968" y="1075"/>
                  <a:pt x="965" y="1074"/>
                  <a:pt x="961" y="1074"/>
                </a:cubicBezTo>
                <a:cubicBezTo>
                  <a:pt x="945" y="1074"/>
                  <a:pt x="932" y="1086"/>
                  <a:pt x="929" y="1101"/>
                </a:cubicBezTo>
                <a:cubicBezTo>
                  <a:pt x="685" y="1101"/>
                  <a:pt x="685" y="1101"/>
                  <a:pt x="685" y="1101"/>
                </a:cubicBezTo>
                <a:cubicBezTo>
                  <a:pt x="682" y="1086"/>
                  <a:pt x="669" y="1074"/>
                  <a:pt x="653" y="1074"/>
                </a:cubicBezTo>
                <a:cubicBezTo>
                  <a:pt x="649" y="1074"/>
                  <a:pt x="645" y="1075"/>
                  <a:pt x="641" y="1076"/>
                </a:cubicBezTo>
                <a:cubicBezTo>
                  <a:pt x="520" y="866"/>
                  <a:pt x="520" y="866"/>
                  <a:pt x="520" y="866"/>
                </a:cubicBezTo>
                <a:cubicBezTo>
                  <a:pt x="526" y="860"/>
                  <a:pt x="531" y="851"/>
                  <a:pt x="531" y="841"/>
                </a:cubicBezTo>
                <a:cubicBezTo>
                  <a:pt x="531" y="830"/>
                  <a:pt x="525" y="821"/>
                  <a:pt x="517" y="815"/>
                </a:cubicBezTo>
                <a:cubicBezTo>
                  <a:pt x="641" y="601"/>
                  <a:pt x="641" y="601"/>
                  <a:pt x="641" y="601"/>
                </a:cubicBezTo>
                <a:cubicBezTo>
                  <a:pt x="644" y="603"/>
                  <a:pt x="648" y="603"/>
                  <a:pt x="653" y="603"/>
                </a:cubicBezTo>
                <a:cubicBezTo>
                  <a:pt x="669" y="603"/>
                  <a:pt x="683" y="591"/>
                  <a:pt x="686" y="575"/>
                </a:cubicBezTo>
                <a:cubicBezTo>
                  <a:pt x="929" y="575"/>
                  <a:pt x="929" y="575"/>
                  <a:pt x="929" y="575"/>
                </a:cubicBezTo>
                <a:cubicBezTo>
                  <a:pt x="931" y="591"/>
                  <a:pt x="945" y="603"/>
                  <a:pt x="961" y="603"/>
                </a:cubicBezTo>
                <a:cubicBezTo>
                  <a:pt x="980" y="603"/>
                  <a:pt x="995" y="589"/>
                  <a:pt x="995" y="570"/>
                </a:cubicBezTo>
                <a:cubicBezTo>
                  <a:pt x="995" y="560"/>
                  <a:pt x="990" y="550"/>
                  <a:pt x="982" y="544"/>
                </a:cubicBezTo>
                <a:cubicBezTo>
                  <a:pt x="1105" y="333"/>
                  <a:pt x="1105" y="333"/>
                  <a:pt x="1105" y="333"/>
                </a:cubicBezTo>
                <a:cubicBezTo>
                  <a:pt x="1108" y="334"/>
                  <a:pt x="1113" y="335"/>
                  <a:pt x="1117" y="335"/>
                </a:cubicBezTo>
                <a:cubicBezTo>
                  <a:pt x="1135" y="335"/>
                  <a:pt x="1150" y="320"/>
                  <a:pt x="1150" y="302"/>
                </a:cubicBezTo>
                <a:cubicBezTo>
                  <a:pt x="1150" y="283"/>
                  <a:pt x="1135" y="268"/>
                  <a:pt x="1117" y="268"/>
                </a:cubicBezTo>
                <a:cubicBezTo>
                  <a:pt x="1113" y="268"/>
                  <a:pt x="1109" y="269"/>
                  <a:pt x="1106" y="270"/>
                </a:cubicBezTo>
                <a:cubicBezTo>
                  <a:pt x="983" y="58"/>
                  <a:pt x="983" y="58"/>
                  <a:pt x="983" y="58"/>
                </a:cubicBezTo>
                <a:cubicBezTo>
                  <a:pt x="990" y="52"/>
                  <a:pt x="995" y="43"/>
                  <a:pt x="995" y="33"/>
                </a:cubicBezTo>
                <a:cubicBezTo>
                  <a:pt x="995" y="15"/>
                  <a:pt x="980" y="0"/>
                  <a:pt x="961" y="0"/>
                </a:cubicBezTo>
                <a:cubicBezTo>
                  <a:pt x="943" y="0"/>
                  <a:pt x="928" y="15"/>
                  <a:pt x="928" y="33"/>
                </a:cubicBezTo>
                <a:cubicBezTo>
                  <a:pt x="928" y="51"/>
                  <a:pt x="943" y="66"/>
                  <a:pt x="961" y="66"/>
                </a:cubicBezTo>
                <a:cubicBezTo>
                  <a:pt x="966" y="66"/>
                  <a:pt x="970" y="66"/>
                  <a:pt x="973" y="64"/>
                </a:cubicBezTo>
                <a:cubicBezTo>
                  <a:pt x="1096" y="276"/>
                  <a:pt x="1096" y="276"/>
                  <a:pt x="1096" y="276"/>
                </a:cubicBezTo>
                <a:cubicBezTo>
                  <a:pt x="1088" y="282"/>
                  <a:pt x="1083" y="291"/>
                  <a:pt x="1083" y="302"/>
                </a:cubicBezTo>
                <a:cubicBezTo>
                  <a:pt x="1083" y="311"/>
                  <a:pt x="1088" y="320"/>
                  <a:pt x="1095" y="326"/>
                </a:cubicBezTo>
                <a:cubicBezTo>
                  <a:pt x="972" y="539"/>
                  <a:pt x="972" y="539"/>
                  <a:pt x="972" y="539"/>
                </a:cubicBezTo>
                <a:cubicBezTo>
                  <a:pt x="969" y="538"/>
                  <a:pt x="965" y="537"/>
                  <a:pt x="961" y="537"/>
                </a:cubicBezTo>
                <a:cubicBezTo>
                  <a:pt x="945" y="537"/>
                  <a:pt x="932" y="548"/>
                  <a:pt x="929" y="564"/>
                </a:cubicBezTo>
                <a:cubicBezTo>
                  <a:pt x="685" y="564"/>
                  <a:pt x="685" y="564"/>
                  <a:pt x="685" y="564"/>
                </a:cubicBezTo>
                <a:cubicBezTo>
                  <a:pt x="682" y="548"/>
                  <a:pt x="669" y="537"/>
                  <a:pt x="653" y="537"/>
                </a:cubicBezTo>
                <a:cubicBezTo>
                  <a:pt x="634" y="537"/>
                  <a:pt x="619" y="552"/>
                  <a:pt x="619" y="570"/>
                </a:cubicBezTo>
                <a:cubicBezTo>
                  <a:pt x="619" y="580"/>
                  <a:pt x="624" y="589"/>
                  <a:pt x="631" y="595"/>
                </a:cubicBezTo>
                <a:cubicBezTo>
                  <a:pt x="507" y="809"/>
                  <a:pt x="507" y="809"/>
                  <a:pt x="507" y="809"/>
                </a:cubicBezTo>
                <a:cubicBezTo>
                  <a:pt x="504" y="808"/>
                  <a:pt x="501" y="808"/>
                  <a:pt x="497" y="808"/>
                </a:cubicBezTo>
                <a:cubicBezTo>
                  <a:pt x="481" y="808"/>
                  <a:pt x="468" y="819"/>
                  <a:pt x="465" y="835"/>
                </a:cubicBezTo>
                <a:cubicBezTo>
                  <a:pt x="221" y="835"/>
                  <a:pt x="221" y="835"/>
                  <a:pt x="221" y="835"/>
                </a:cubicBezTo>
                <a:cubicBezTo>
                  <a:pt x="218" y="819"/>
                  <a:pt x="205" y="808"/>
                  <a:pt x="189" y="808"/>
                </a:cubicBezTo>
                <a:cubicBezTo>
                  <a:pt x="185" y="808"/>
                  <a:pt x="181" y="809"/>
                  <a:pt x="178" y="810"/>
                </a:cubicBezTo>
                <a:cubicBezTo>
                  <a:pt x="56" y="597"/>
                  <a:pt x="56" y="597"/>
                  <a:pt x="56" y="597"/>
                </a:cubicBezTo>
                <a:cubicBezTo>
                  <a:pt x="62" y="591"/>
                  <a:pt x="67" y="583"/>
                  <a:pt x="67" y="573"/>
                </a:cubicBezTo>
                <a:cubicBezTo>
                  <a:pt x="67" y="554"/>
                  <a:pt x="52" y="539"/>
                  <a:pt x="33" y="539"/>
                </a:cubicBezTo>
                <a:cubicBezTo>
                  <a:pt x="15" y="539"/>
                  <a:pt x="0" y="554"/>
                  <a:pt x="0" y="573"/>
                </a:cubicBezTo>
                <a:cubicBezTo>
                  <a:pt x="0" y="591"/>
                  <a:pt x="15" y="606"/>
                  <a:pt x="33" y="606"/>
                </a:cubicBezTo>
                <a:cubicBezTo>
                  <a:pt x="38" y="606"/>
                  <a:pt x="42" y="605"/>
                  <a:pt x="45" y="604"/>
                </a:cubicBezTo>
                <a:cubicBezTo>
                  <a:pt x="168" y="815"/>
                  <a:pt x="168" y="815"/>
                  <a:pt x="168" y="815"/>
                </a:cubicBezTo>
                <a:cubicBezTo>
                  <a:pt x="160" y="822"/>
                  <a:pt x="155" y="831"/>
                  <a:pt x="155" y="841"/>
                </a:cubicBezTo>
                <a:cubicBezTo>
                  <a:pt x="155" y="851"/>
                  <a:pt x="160" y="860"/>
                  <a:pt x="167" y="866"/>
                </a:cubicBezTo>
                <a:cubicBezTo>
                  <a:pt x="44" y="1078"/>
                  <a:pt x="44" y="1078"/>
                  <a:pt x="44" y="1078"/>
                </a:cubicBezTo>
                <a:cubicBezTo>
                  <a:pt x="41" y="1077"/>
                  <a:pt x="37" y="1076"/>
                  <a:pt x="34" y="1076"/>
                </a:cubicBezTo>
                <a:cubicBezTo>
                  <a:pt x="15" y="1076"/>
                  <a:pt x="0" y="1091"/>
                  <a:pt x="0" y="1110"/>
                </a:cubicBezTo>
                <a:cubicBezTo>
                  <a:pt x="0" y="1128"/>
                  <a:pt x="15" y="1143"/>
                  <a:pt x="34" y="1143"/>
                </a:cubicBezTo>
                <a:cubicBezTo>
                  <a:pt x="52" y="1143"/>
                  <a:pt x="67" y="1128"/>
                  <a:pt x="67" y="1110"/>
                </a:cubicBezTo>
                <a:cubicBezTo>
                  <a:pt x="67" y="1099"/>
                  <a:pt x="62" y="1090"/>
                  <a:pt x="55" y="1084"/>
                </a:cubicBezTo>
                <a:cubicBezTo>
                  <a:pt x="177" y="872"/>
                  <a:pt x="177" y="872"/>
                  <a:pt x="177" y="872"/>
                </a:cubicBezTo>
                <a:cubicBezTo>
                  <a:pt x="181" y="874"/>
                  <a:pt x="185" y="874"/>
                  <a:pt x="189" y="874"/>
                </a:cubicBezTo>
                <a:cubicBezTo>
                  <a:pt x="205" y="874"/>
                  <a:pt x="219" y="862"/>
                  <a:pt x="222" y="846"/>
                </a:cubicBezTo>
                <a:cubicBezTo>
                  <a:pt x="465" y="846"/>
                  <a:pt x="465" y="846"/>
                  <a:pt x="465" y="846"/>
                </a:cubicBezTo>
                <a:cubicBezTo>
                  <a:pt x="467" y="862"/>
                  <a:pt x="481" y="874"/>
                  <a:pt x="497" y="874"/>
                </a:cubicBezTo>
                <a:cubicBezTo>
                  <a:pt x="502" y="874"/>
                  <a:pt x="506" y="874"/>
                  <a:pt x="509" y="872"/>
                </a:cubicBezTo>
                <a:cubicBezTo>
                  <a:pt x="631" y="1082"/>
                  <a:pt x="631" y="1082"/>
                  <a:pt x="631" y="1082"/>
                </a:cubicBezTo>
                <a:cubicBezTo>
                  <a:pt x="624" y="1089"/>
                  <a:pt x="619" y="1097"/>
                  <a:pt x="619" y="1107"/>
                </a:cubicBezTo>
                <a:cubicBezTo>
                  <a:pt x="619" y="1117"/>
                  <a:pt x="624" y="1126"/>
                  <a:pt x="631" y="1132"/>
                </a:cubicBezTo>
                <a:cubicBezTo>
                  <a:pt x="508" y="1344"/>
                  <a:pt x="508" y="1344"/>
                  <a:pt x="508" y="1344"/>
                </a:cubicBezTo>
                <a:cubicBezTo>
                  <a:pt x="505" y="1343"/>
                  <a:pt x="501" y="1343"/>
                  <a:pt x="497" y="1343"/>
                </a:cubicBezTo>
                <a:cubicBezTo>
                  <a:pt x="481" y="1343"/>
                  <a:pt x="467" y="1355"/>
                  <a:pt x="465" y="1371"/>
                </a:cubicBezTo>
                <a:cubicBezTo>
                  <a:pt x="222" y="1371"/>
                  <a:pt x="222" y="1371"/>
                  <a:pt x="222" y="1371"/>
                </a:cubicBezTo>
                <a:cubicBezTo>
                  <a:pt x="219" y="1355"/>
                  <a:pt x="205" y="1343"/>
                  <a:pt x="189" y="1343"/>
                </a:cubicBezTo>
                <a:cubicBezTo>
                  <a:pt x="170" y="1343"/>
                  <a:pt x="155" y="1358"/>
                  <a:pt x="155" y="1376"/>
                </a:cubicBezTo>
                <a:cubicBezTo>
                  <a:pt x="155" y="1386"/>
                  <a:pt x="160" y="1395"/>
                  <a:pt x="167" y="1401"/>
                </a:cubicBezTo>
                <a:cubicBezTo>
                  <a:pt x="44" y="1613"/>
                  <a:pt x="44" y="1613"/>
                  <a:pt x="44" y="1613"/>
                </a:cubicBezTo>
                <a:cubicBezTo>
                  <a:pt x="41" y="1612"/>
                  <a:pt x="37" y="1611"/>
                  <a:pt x="33" y="1611"/>
                </a:cubicBezTo>
                <a:cubicBezTo>
                  <a:pt x="15" y="1611"/>
                  <a:pt x="0" y="1626"/>
                  <a:pt x="0" y="1645"/>
                </a:cubicBezTo>
                <a:cubicBezTo>
                  <a:pt x="0" y="1663"/>
                  <a:pt x="15" y="1678"/>
                  <a:pt x="33" y="1678"/>
                </a:cubicBezTo>
                <a:cubicBezTo>
                  <a:pt x="52" y="1678"/>
                  <a:pt x="67" y="1663"/>
                  <a:pt x="67" y="1645"/>
                </a:cubicBezTo>
                <a:cubicBezTo>
                  <a:pt x="67" y="1634"/>
                  <a:pt x="62" y="1625"/>
                  <a:pt x="54" y="1619"/>
                </a:cubicBezTo>
                <a:cubicBezTo>
                  <a:pt x="177" y="1407"/>
                  <a:pt x="177" y="1407"/>
                  <a:pt x="177" y="1407"/>
                </a:cubicBezTo>
                <a:cubicBezTo>
                  <a:pt x="180" y="1408"/>
                  <a:pt x="184" y="1409"/>
                  <a:pt x="189" y="1409"/>
                </a:cubicBezTo>
                <a:cubicBezTo>
                  <a:pt x="205" y="1409"/>
                  <a:pt x="218" y="1398"/>
                  <a:pt x="221" y="1383"/>
                </a:cubicBezTo>
                <a:cubicBezTo>
                  <a:pt x="465" y="1383"/>
                  <a:pt x="465" y="1383"/>
                  <a:pt x="465" y="1383"/>
                </a:cubicBezTo>
                <a:cubicBezTo>
                  <a:pt x="468" y="1398"/>
                  <a:pt x="481" y="1409"/>
                  <a:pt x="497" y="1409"/>
                </a:cubicBezTo>
                <a:cubicBezTo>
                  <a:pt x="502" y="1409"/>
                  <a:pt x="505" y="1408"/>
                  <a:pt x="509" y="1407"/>
                </a:cubicBezTo>
                <a:cubicBezTo>
                  <a:pt x="631" y="1618"/>
                  <a:pt x="631" y="1618"/>
                  <a:pt x="631" y="1618"/>
                </a:cubicBezTo>
                <a:cubicBezTo>
                  <a:pt x="624" y="1624"/>
                  <a:pt x="619" y="1632"/>
                  <a:pt x="619" y="1642"/>
                </a:cubicBezTo>
                <a:cubicBezTo>
                  <a:pt x="619" y="1661"/>
                  <a:pt x="634" y="1676"/>
                  <a:pt x="653" y="1676"/>
                </a:cubicBezTo>
                <a:cubicBezTo>
                  <a:pt x="669" y="1676"/>
                  <a:pt x="682" y="1664"/>
                  <a:pt x="685" y="1649"/>
                </a:cubicBezTo>
                <a:cubicBezTo>
                  <a:pt x="928" y="1649"/>
                  <a:pt x="928" y="1649"/>
                  <a:pt x="928" y="1649"/>
                </a:cubicBezTo>
                <a:cubicBezTo>
                  <a:pt x="932" y="1664"/>
                  <a:pt x="945" y="1675"/>
                  <a:pt x="961" y="1675"/>
                </a:cubicBezTo>
                <a:cubicBezTo>
                  <a:pt x="965" y="1675"/>
                  <a:pt x="969" y="1675"/>
                  <a:pt x="973" y="1673"/>
                </a:cubicBezTo>
                <a:cubicBezTo>
                  <a:pt x="1094" y="1884"/>
                  <a:pt x="1094" y="1884"/>
                  <a:pt x="1094" y="1884"/>
                </a:cubicBezTo>
                <a:cubicBezTo>
                  <a:pt x="1087" y="1890"/>
                  <a:pt x="1083" y="1899"/>
                  <a:pt x="1083" y="1909"/>
                </a:cubicBezTo>
                <a:cubicBezTo>
                  <a:pt x="1083" y="1927"/>
                  <a:pt x="1098" y="1942"/>
                  <a:pt x="1116" y="1942"/>
                </a:cubicBezTo>
                <a:cubicBezTo>
                  <a:pt x="1132" y="1942"/>
                  <a:pt x="1146" y="1930"/>
                  <a:pt x="1149" y="1915"/>
                </a:cubicBezTo>
                <a:cubicBezTo>
                  <a:pt x="1392" y="1915"/>
                  <a:pt x="1392" y="1915"/>
                  <a:pt x="1392" y="1915"/>
                </a:cubicBezTo>
                <a:cubicBezTo>
                  <a:pt x="1395" y="1930"/>
                  <a:pt x="1409" y="1942"/>
                  <a:pt x="1425" y="1942"/>
                </a:cubicBezTo>
                <a:cubicBezTo>
                  <a:pt x="1429" y="1942"/>
                  <a:pt x="1432" y="1941"/>
                  <a:pt x="1435" y="1940"/>
                </a:cubicBezTo>
                <a:cubicBezTo>
                  <a:pt x="1558" y="2152"/>
                  <a:pt x="1558" y="2152"/>
                  <a:pt x="1558" y="2152"/>
                </a:cubicBezTo>
                <a:cubicBezTo>
                  <a:pt x="1551" y="2158"/>
                  <a:pt x="1547" y="2167"/>
                  <a:pt x="1547" y="2177"/>
                </a:cubicBezTo>
                <a:cubicBezTo>
                  <a:pt x="1547" y="2187"/>
                  <a:pt x="1551" y="2196"/>
                  <a:pt x="1558" y="2202"/>
                </a:cubicBezTo>
                <a:cubicBezTo>
                  <a:pt x="1435" y="2414"/>
                  <a:pt x="1435" y="2414"/>
                  <a:pt x="1435" y="2414"/>
                </a:cubicBezTo>
                <a:cubicBezTo>
                  <a:pt x="1432" y="2413"/>
                  <a:pt x="1428" y="2412"/>
                  <a:pt x="1425" y="2412"/>
                </a:cubicBezTo>
                <a:cubicBezTo>
                  <a:pt x="1406" y="2412"/>
                  <a:pt x="1391" y="2427"/>
                  <a:pt x="1391" y="2445"/>
                </a:cubicBezTo>
                <a:cubicBezTo>
                  <a:pt x="1391" y="2464"/>
                  <a:pt x="1406" y="2479"/>
                  <a:pt x="1425" y="2479"/>
                </a:cubicBezTo>
                <a:cubicBezTo>
                  <a:pt x="1429" y="2479"/>
                  <a:pt x="1433" y="2478"/>
                  <a:pt x="1436" y="2477"/>
                </a:cubicBezTo>
                <a:cubicBezTo>
                  <a:pt x="1558" y="2687"/>
                  <a:pt x="1558" y="2687"/>
                  <a:pt x="1558" y="2687"/>
                </a:cubicBezTo>
                <a:cubicBezTo>
                  <a:pt x="1551" y="2693"/>
                  <a:pt x="1547" y="2702"/>
                  <a:pt x="1547" y="2712"/>
                </a:cubicBezTo>
                <a:cubicBezTo>
                  <a:pt x="1547" y="2730"/>
                  <a:pt x="1562" y="2745"/>
                  <a:pt x="1580" y="2745"/>
                </a:cubicBezTo>
                <a:cubicBezTo>
                  <a:pt x="1598" y="2745"/>
                  <a:pt x="1613" y="2730"/>
                  <a:pt x="1613" y="2712"/>
                </a:cubicBezTo>
                <a:cubicBezTo>
                  <a:pt x="1613" y="2693"/>
                  <a:pt x="1598" y="2678"/>
                  <a:pt x="1580" y="2678"/>
                </a:cubicBezTo>
                <a:cubicBezTo>
                  <a:pt x="1576" y="2678"/>
                  <a:pt x="1572" y="2679"/>
                  <a:pt x="1568" y="2681"/>
                </a:cubicBezTo>
                <a:cubicBezTo>
                  <a:pt x="1446" y="2470"/>
                  <a:pt x="1446" y="2470"/>
                  <a:pt x="1446" y="2470"/>
                </a:cubicBezTo>
                <a:cubicBezTo>
                  <a:pt x="1453" y="2464"/>
                  <a:pt x="1458" y="2455"/>
                  <a:pt x="1458" y="2445"/>
                </a:cubicBezTo>
                <a:cubicBezTo>
                  <a:pt x="1458" y="2435"/>
                  <a:pt x="1453" y="2426"/>
                  <a:pt x="1446" y="2420"/>
                </a:cubicBezTo>
                <a:cubicBezTo>
                  <a:pt x="1568" y="2208"/>
                  <a:pt x="1568" y="2208"/>
                  <a:pt x="1568" y="2208"/>
                </a:cubicBezTo>
                <a:cubicBezTo>
                  <a:pt x="1572" y="2209"/>
                  <a:pt x="1576" y="2210"/>
                  <a:pt x="1580" y="2210"/>
                </a:cubicBezTo>
                <a:cubicBezTo>
                  <a:pt x="1596" y="2210"/>
                  <a:pt x="1610" y="2198"/>
                  <a:pt x="1613" y="2182"/>
                </a:cubicBezTo>
                <a:cubicBezTo>
                  <a:pt x="1856" y="2182"/>
                  <a:pt x="1856" y="2182"/>
                  <a:pt x="1856" y="2182"/>
                </a:cubicBezTo>
                <a:cubicBezTo>
                  <a:pt x="1858" y="2198"/>
                  <a:pt x="1872" y="2210"/>
                  <a:pt x="1888" y="2210"/>
                </a:cubicBezTo>
                <a:cubicBezTo>
                  <a:pt x="1893" y="2210"/>
                  <a:pt x="1897" y="2209"/>
                  <a:pt x="1900" y="2208"/>
                </a:cubicBezTo>
                <a:cubicBezTo>
                  <a:pt x="2023" y="2420"/>
                  <a:pt x="2023" y="2420"/>
                  <a:pt x="2023" y="2420"/>
                </a:cubicBezTo>
                <a:cubicBezTo>
                  <a:pt x="2015" y="2426"/>
                  <a:pt x="2010" y="2435"/>
                  <a:pt x="2010" y="2445"/>
                </a:cubicBezTo>
                <a:cubicBezTo>
                  <a:pt x="2010" y="2464"/>
                  <a:pt x="2025" y="2479"/>
                  <a:pt x="2044" y="2479"/>
                </a:cubicBezTo>
                <a:cubicBezTo>
                  <a:pt x="2062" y="2479"/>
                  <a:pt x="2077" y="2464"/>
                  <a:pt x="2077" y="2445"/>
                </a:cubicBezTo>
                <a:cubicBezTo>
                  <a:pt x="2077" y="2427"/>
                  <a:pt x="2062" y="2412"/>
                  <a:pt x="2044" y="2412"/>
                </a:cubicBezTo>
                <a:cubicBezTo>
                  <a:pt x="2040" y="2412"/>
                  <a:pt x="2036" y="2413"/>
                  <a:pt x="2033" y="2414"/>
                </a:cubicBezTo>
                <a:cubicBezTo>
                  <a:pt x="1911" y="2202"/>
                  <a:pt x="1911" y="2202"/>
                  <a:pt x="1911" y="2202"/>
                </a:cubicBezTo>
                <a:cubicBezTo>
                  <a:pt x="1917" y="2196"/>
                  <a:pt x="1922" y="2187"/>
                  <a:pt x="1922" y="2177"/>
                </a:cubicBezTo>
                <a:cubicBezTo>
                  <a:pt x="1922" y="2167"/>
                  <a:pt x="1917" y="2158"/>
                  <a:pt x="1911" y="2152"/>
                </a:cubicBezTo>
                <a:cubicBezTo>
                  <a:pt x="2033" y="1940"/>
                  <a:pt x="2033" y="1940"/>
                  <a:pt x="2033" y="1940"/>
                </a:cubicBezTo>
                <a:cubicBezTo>
                  <a:pt x="2037" y="1941"/>
                  <a:pt x="2040" y="1942"/>
                  <a:pt x="2044" y="1942"/>
                </a:cubicBezTo>
                <a:cubicBezTo>
                  <a:pt x="2060" y="1942"/>
                  <a:pt x="2073" y="1930"/>
                  <a:pt x="2077" y="1915"/>
                </a:cubicBezTo>
                <a:cubicBezTo>
                  <a:pt x="2320" y="1915"/>
                  <a:pt x="2320" y="1915"/>
                  <a:pt x="2320" y="1915"/>
                </a:cubicBezTo>
                <a:cubicBezTo>
                  <a:pt x="2323" y="1930"/>
                  <a:pt x="2336" y="1942"/>
                  <a:pt x="2352" y="1942"/>
                </a:cubicBezTo>
                <a:cubicBezTo>
                  <a:pt x="2371" y="1942"/>
                  <a:pt x="2386" y="1927"/>
                  <a:pt x="2386" y="1909"/>
                </a:cubicBezTo>
                <a:cubicBezTo>
                  <a:pt x="2386" y="1890"/>
                  <a:pt x="2371" y="1875"/>
                  <a:pt x="2352" y="1875"/>
                </a:cubicBezTo>
                <a:cubicBezTo>
                  <a:pt x="2336" y="1875"/>
                  <a:pt x="2322" y="1887"/>
                  <a:pt x="2320" y="1903"/>
                </a:cubicBezTo>
                <a:cubicBezTo>
                  <a:pt x="2077" y="1903"/>
                  <a:pt x="2077" y="1903"/>
                  <a:pt x="2077" y="1903"/>
                </a:cubicBezTo>
                <a:cubicBezTo>
                  <a:pt x="2074" y="1887"/>
                  <a:pt x="2060" y="1875"/>
                  <a:pt x="2044" y="1875"/>
                </a:cubicBezTo>
                <a:cubicBezTo>
                  <a:pt x="2040" y="1875"/>
                  <a:pt x="2036" y="1876"/>
                  <a:pt x="2032" y="1877"/>
                </a:cubicBezTo>
                <a:cubicBezTo>
                  <a:pt x="1910" y="1667"/>
                  <a:pt x="1910" y="1667"/>
                  <a:pt x="1910" y="1667"/>
                </a:cubicBezTo>
                <a:cubicBezTo>
                  <a:pt x="1917" y="1661"/>
                  <a:pt x="1922" y="1652"/>
                  <a:pt x="1922" y="1642"/>
                </a:cubicBezTo>
                <a:cubicBezTo>
                  <a:pt x="1922" y="1632"/>
                  <a:pt x="1917" y="1623"/>
                  <a:pt x="1910" y="1616"/>
                </a:cubicBezTo>
                <a:cubicBezTo>
                  <a:pt x="2032" y="1405"/>
                  <a:pt x="2032" y="1405"/>
                  <a:pt x="2032" y="1405"/>
                </a:cubicBezTo>
                <a:cubicBezTo>
                  <a:pt x="2036" y="1406"/>
                  <a:pt x="2040" y="1407"/>
                  <a:pt x="2044" y="1407"/>
                </a:cubicBezTo>
                <a:cubicBezTo>
                  <a:pt x="2060" y="1407"/>
                  <a:pt x="2074" y="1395"/>
                  <a:pt x="2077" y="1379"/>
                </a:cubicBezTo>
                <a:cubicBezTo>
                  <a:pt x="2320" y="1379"/>
                  <a:pt x="2320" y="1379"/>
                  <a:pt x="2320" y="1379"/>
                </a:cubicBezTo>
                <a:cubicBezTo>
                  <a:pt x="2322" y="1395"/>
                  <a:pt x="2336" y="1407"/>
                  <a:pt x="2352" y="1407"/>
                </a:cubicBezTo>
                <a:cubicBezTo>
                  <a:pt x="2357" y="1407"/>
                  <a:pt x="2361" y="1406"/>
                  <a:pt x="2364" y="1405"/>
                </a:cubicBezTo>
                <a:cubicBezTo>
                  <a:pt x="2487" y="1616"/>
                  <a:pt x="2487" y="1616"/>
                  <a:pt x="2487" y="1616"/>
                </a:cubicBezTo>
                <a:cubicBezTo>
                  <a:pt x="2479" y="1623"/>
                  <a:pt x="2474" y="1632"/>
                  <a:pt x="2474" y="1642"/>
                </a:cubicBezTo>
                <a:cubicBezTo>
                  <a:pt x="2474" y="1661"/>
                  <a:pt x="2489" y="1675"/>
                  <a:pt x="2508" y="1675"/>
                </a:cubicBezTo>
                <a:cubicBezTo>
                  <a:pt x="2526" y="1675"/>
                  <a:pt x="2541" y="1661"/>
                  <a:pt x="2541" y="1642"/>
                </a:cubicBezTo>
                <a:cubicBezTo>
                  <a:pt x="2541" y="1624"/>
                  <a:pt x="2526" y="1609"/>
                  <a:pt x="2508" y="1609"/>
                </a:cubicBezTo>
                <a:close/>
                <a:moveTo>
                  <a:pt x="1104" y="870"/>
                </a:moveTo>
                <a:cubicBezTo>
                  <a:pt x="1108" y="871"/>
                  <a:pt x="1112" y="872"/>
                  <a:pt x="1116" y="872"/>
                </a:cubicBezTo>
                <a:cubicBezTo>
                  <a:pt x="1133" y="872"/>
                  <a:pt x="1147" y="860"/>
                  <a:pt x="1149" y="844"/>
                </a:cubicBezTo>
                <a:cubicBezTo>
                  <a:pt x="1392" y="844"/>
                  <a:pt x="1392" y="844"/>
                  <a:pt x="1392" y="844"/>
                </a:cubicBezTo>
                <a:cubicBezTo>
                  <a:pt x="1395" y="860"/>
                  <a:pt x="1408" y="872"/>
                  <a:pt x="1425" y="872"/>
                </a:cubicBezTo>
                <a:cubicBezTo>
                  <a:pt x="1429" y="872"/>
                  <a:pt x="1433" y="871"/>
                  <a:pt x="1437" y="870"/>
                </a:cubicBezTo>
                <a:cubicBezTo>
                  <a:pt x="1558" y="1080"/>
                  <a:pt x="1558" y="1080"/>
                  <a:pt x="1558" y="1080"/>
                </a:cubicBezTo>
                <a:cubicBezTo>
                  <a:pt x="1551" y="1086"/>
                  <a:pt x="1547" y="1095"/>
                  <a:pt x="1547" y="1105"/>
                </a:cubicBezTo>
                <a:cubicBezTo>
                  <a:pt x="1547" y="1115"/>
                  <a:pt x="1551" y="1124"/>
                  <a:pt x="1558" y="1130"/>
                </a:cubicBezTo>
                <a:cubicBezTo>
                  <a:pt x="1435" y="1342"/>
                  <a:pt x="1435" y="1342"/>
                  <a:pt x="1435" y="1342"/>
                </a:cubicBezTo>
                <a:cubicBezTo>
                  <a:pt x="1432" y="1341"/>
                  <a:pt x="1429" y="1340"/>
                  <a:pt x="1425" y="1340"/>
                </a:cubicBezTo>
                <a:cubicBezTo>
                  <a:pt x="1409" y="1340"/>
                  <a:pt x="1395" y="1352"/>
                  <a:pt x="1392" y="1367"/>
                </a:cubicBezTo>
                <a:cubicBezTo>
                  <a:pt x="1149" y="1367"/>
                  <a:pt x="1149" y="1367"/>
                  <a:pt x="1149" y="1367"/>
                </a:cubicBezTo>
                <a:cubicBezTo>
                  <a:pt x="1146" y="1352"/>
                  <a:pt x="1132" y="1340"/>
                  <a:pt x="1116" y="1340"/>
                </a:cubicBezTo>
                <a:cubicBezTo>
                  <a:pt x="1112" y="1340"/>
                  <a:pt x="1108" y="1341"/>
                  <a:pt x="1104" y="1343"/>
                </a:cubicBezTo>
                <a:cubicBezTo>
                  <a:pt x="983" y="1133"/>
                  <a:pt x="983" y="1133"/>
                  <a:pt x="983" y="1133"/>
                </a:cubicBezTo>
                <a:cubicBezTo>
                  <a:pt x="990" y="1126"/>
                  <a:pt x="995" y="1117"/>
                  <a:pt x="995" y="1107"/>
                </a:cubicBezTo>
                <a:cubicBezTo>
                  <a:pt x="995" y="1097"/>
                  <a:pt x="990" y="1088"/>
                  <a:pt x="982" y="1082"/>
                </a:cubicBezTo>
                <a:lnTo>
                  <a:pt x="1104" y="870"/>
                </a:lnTo>
                <a:close/>
                <a:moveTo>
                  <a:pt x="519" y="1401"/>
                </a:moveTo>
                <a:cubicBezTo>
                  <a:pt x="526" y="1395"/>
                  <a:pt x="531" y="1386"/>
                  <a:pt x="531" y="1376"/>
                </a:cubicBezTo>
                <a:cubicBezTo>
                  <a:pt x="531" y="1366"/>
                  <a:pt x="526" y="1356"/>
                  <a:pt x="518" y="1350"/>
                </a:cubicBezTo>
                <a:cubicBezTo>
                  <a:pt x="641" y="1138"/>
                  <a:pt x="641" y="1138"/>
                  <a:pt x="641" y="1138"/>
                </a:cubicBezTo>
                <a:cubicBezTo>
                  <a:pt x="644" y="1140"/>
                  <a:pt x="648" y="1141"/>
                  <a:pt x="653" y="1141"/>
                </a:cubicBezTo>
                <a:cubicBezTo>
                  <a:pt x="669" y="1141"/>
                  <a:pt x="683" y="1129"/>
                  <a:pt x="686" y="1113"/>
                </a:cubicBezTo>
                <a:cubicBezTo>
                  <a:pt x="928" y="1113"/>
                  <a:pt x="928" y="1113"/>
                  <a:pt x="928" y="1113"/>
                </a:cubicBezTo>
                <a:cubicBezTo>
                  <a:pt x="931" y="1129"/>
                  <a:pt x="945" y="1141"/>
                  <a:pt x="961" y="1141"/>
                </a:cubicBezTo>
                <a:cubicBezTo>
                  <a:pt x="965" y="1141"/>
                  <a:pt x="969" y="1140"/>
                  <a:pt x="973" y="1139"/>
                </a:cubicBezTo>
                <a:cubicBezTo>
                  <a:pt x="1094" y="1349"/>
                  <a:pt x="1094" y="1349"/>
                  <a:pt x="1094" y="1349"/>
                </a:cubicBezTo>
                <a:cubicBezTo>
                  <a:pt x="1087" y="1355"/>
                  <a:pt x="1083" y="1364"/>
                  <a:pt x="1083" y="1374"/>
                </a:cubicBezTo>
                <a:cubicBezTo>
                  <a:pt x="1083" y="1383"/>
                  <a:pt x="1087" y="1392"/>
                  <a:pt x="1094" y="1398"/>
                </a:cubicBezTo>
                <a:cubicBezTo>
                  <a:pt x="972" y="1611"/>
                  <a:pt x="972" y="1611"/>
                  <a:pt x="972" y="1611"/>
                </a:cubicBezTo>
                <a:cubicBezTo>
                  <a:pt x="968" y="1610"/>
                  <a:pt x="965" y="1609"/>
                  <a:pt x="961" y="1609"/>
                </a:cubicBezTo>
                <a:cubicBezTo>
                  <a:pt x="944" y="1609"/>
                  <a:pt x="931" y="1621"/>
                  <a:pt x="928" y="1637"/>
                </a:cubicBezTo>
                <a:cubicBezTo>
                  <a:pt x="686" y="1637"/>
                  <a:pt x="686" y="1637"/>
                  <a:pt x="686" y="1637"/>
                </a:cubicBezTo>
                <a:cubicBezTo>
                  <a:pt x="683" y="1621"/>
                  <a:pt x="669" y="1609"/>
                  <a:pt x="653" y="1609"/>
                </a:cubicBezTo>
                <a:cubicBezTo>
                  <a:pt x="648" y="1609"/>
                  <a:pt x="644" y="1610"/>
                  <a:pt x="641" y="1611"/>
                </a:cubicBezTo>
                <a:lnTo>
                  <a:pt x="519" y="1401"/>
                </a:lnTo>
                <a:close/>
                <a:moveTo>
                  <a:pt x="983" y="1667"/>
                </a:moveTo>
                <a:cubicBezTo>
                  <a:pt x="990" y="1661"/>
                  <a:pt x="994" y="1652"/>
                  <a:pt x="994" y="1642"/>
                </a:cubicBezTo>
                <a:cubicBezTo>
                  <a:pt x="994" y="1632"/>
                  <a:pt x="989" y="1623"/>
                  <a:pt x="982" y="1616"/>
                </a:cubicBezTo>
                <a:cubicBezTo>
                  <a:pt x="1104" y="1405"/>
                  <a:pt x="1104" y="1405"/>
                  <a:pt x="1104" y="1405"/>
                </a:cubicBezTo>
                <a:cubicBezTo>
                  <a:pt x="1108" y="1406"/>
                  <a:pt x="1112" y="1407"/>
                  <a:pt x="1116" y="1407"/>
                </a:cubicBezTo>
                <a:cubicBezTo>
                  <a:pt x="1133" y="1407"/>
                  <a:pt x="1147" y="1395"/>
                  <a:pt x="1149" y="1379"/>
                </a:cubicBezTo>
                <a:cubicBezTo>
                  <a:pt x="1392" y="1379"/>
                  <a:pt x="1392" y="1379"/>
                  <a:pt x="1392" y="1379"/>
                </a:cubicBezTo>
                <a:cubicBezTo>
                  <a:pt x="1394" y="1395"/>
                  <a:pt x="1408" y="1407"/>
                  <a:pt x="1425" y="1407"/>
                </a:cubicBezTo>
                <a:cubicBezTo>
                  <a:pt x="1429" y="1407"/>
                  <a:pt x="1433" y="1406"/>
                  <a:pt x="1437" y="1405"/>
                </a:cubicBezTo>
                <a:cubicBezTo>
                  <a:pt x="1559" y="1616"/>
                  <a:pt x="1559" y="1616"/>
                  <a:pt x="1559" y="1616"/>
                </a:cubicBezTo>
                <a:cubicBezTo>
                  <a:pt x="1552" y="1623"/>
                  <a:pt x="1547" y="1632"/>
                  <a:pt x="1547" y="1642"/>
                </a:cubicBezTo>
                <a:cubicBezTo>
                  <a:pt x="1547" y="1652"/>
                  <a:pt x="1551" y="1661"/>
                  <a:pt x="1558" y="1667"/>
                </a:cubicBezTo>
                <a:cubicBezTo>
                  <a:pt x="1436" y="1877"/>
                  <a:pt x="1436" y="1877"/>
                  <a:pt x="1436" y="1877"/>
                </a:cubicBezTo>
                <a:cubicBezTo>
                  <a:pt x="1433" y="1876"/>
                  <a:pt x="1429" y="1875"/>
                  <a:pt x="1425" y="1875"/>
                </a:cubicBezTo>
                <a:cubicBezTo>
                  <a:pt x="1408" y="1875"/>
                  <a:pt x="1394" y="1887"/>
                  <a:pt x="1392" y="1903"/>
                </a:cubicBezTo>
                <a:cubicBezTo>
                  <a:pt x="1149" y="1903"/>
                  <a:pt x="1149" y="1903"/>
                  <a:pt x="1149" y="1903"/>
                </a:cubicBezTo>
                <a:cubicBezTo>
                  <a:pt x="1147" y="1887"/>
                  <a:pt x="1133" y="1875"/>
                  <a:pt x="1116" y="1875"/>
                </a:cubicBezTo>
                <a:cubicBezTo>
                  <a:pt x="1112" y="1875"/>
                  <a:pt x="1108" y="1876"/>
                  <a:pt x="1104" y="1877"/>
                </a:cubicBezTo>
                <a:lnTo>
                  <a:pt x="983" y="1667"/>
                </a:lnTo>
                <a:close/>
                <a:moveTo>
                  <a:pt x="2022" y="1884"/>
                </a:moveTo>
                <a:cubicBezTo>
                  <a:pt x="2015" y="1890"/>
                  <a:pt x="2011" y="1899"/>
                  <a:pt x="2011" y="1909"/>
                </a:cubicBezTo>
                <a:cubicBezTo>
                  <a:pt x="2011" y="1919"/>
                  <a:pt x="2015" y="1928"/>
                  <a:pt x="2023" y="1934"/>
                </a:cubicBezTo>
                <a:cubicBezTo>
                  <a:pt x="1901" y="2146"/>
                  <a:pt x="1901" y="2146"/>
                  <a:pt x="1901" y="2146"/>
                </a:cubicBezTo>
                <a:cubicBezTo>
                  <a:pt x="1897" y="2144"/>
                  <a:pt x="1893" y="2144"/>
                  <a:pt x="1888" y="2144"/>
                </a:cubicBezTo>
                <a:cubicBezTo>
                  <a:pt x="1872" y="2144"/>
                  <a:pt x="1859" y="2155"/>
                  <a:pt x="1856" y="2170"/>
                </a:cubicBezTo>
                <a:cubicBezTo>
                  <a:pt x="1613" y="2170"/>
                  <a:pt x="1613" y="2170"/>
                  <a:pt x="1613" y="2170"/>
                </a:cubicBezTo>
                <a:cubicBezTo>
                  <a:pt x="1609" y="2155"/>
                  <a:pt x="1596" y="2144"/>
                  <a:pt x="1580" y="2144"/>
                </a:cubicBezTo>
                <a:cubicBezTo>
                  <a:pt x="1576" y="2144"/>
                  <a:pt x="1572" y="2144"/>
                  <a:pt x="1568" y="2146"/>
                </a:cubicBezTo>
                <a:cubicBezTo>
                  <a:pt x="1446" y="1934"/>
                  <a:pt x="1446" y="1934"/>
                  <a:pt x="1446" y="1934"/>
                </a:cubicBezTo>
                <a:cubicBezTo>
                  <a:pt x="1453" y="1928"/>
                  <a:pt x="1458" y="1919"/>
                  <a:pt x="1458" y="1909"/>
                </a:cubicBezTo>
                <a:cubicBezTo>
                  <a:pt x="1458" y="1899"/>
                  <a:pt x="1454" y="1890"/>
                  <a:pt x="1447" y="1883"/>
                </a:cubicBezTo>
                <a:cubicBezTo>
                  <a:pt x="1568" y="1673"/>
                  <a:pt x="1568" y="1673"/>
                  <a:pt x="1568" y="1673"/>
                </a:cubicBezTo>
                <a:cubicBezTo>
                  <a:pt x="1572" y="1675"/>
                  <a:pt x="1576" y="1675"/>
                  <a:pt x="1580" y="1675"/>
                </a:cubicBezTo>
                <a:cubicBezTo>
                  <a:pt x="1597" y="1675"/>
                  <a:pt x="1611" y="1663"/>
                  <a:pt x="1613" y="1647"/>
                </a:cubicBezTo>
                <a:cubicBezTo>
                  <a:pt x="1856" y="1647"/>
                  <a:pt x="1856" y="1647"/>
                  <a:pt x="1856" y="1647"/>
                </a:cubicBezTo>
                <a:cubicBezTo>
                  <a:pt x="1858" y="1663"/>
                  <a:pt x="1872" y="1675"/>
                  <a:pt x="1889" y="1675"/>
                </a:cubicBezTo>
                <a:cubicBezTo>
                  <a:pt x="1893" y="1675"/>
                  <a:pt x="1897" y="1675"/>
                  <a:pt x="1900" y="1673"/>
                </a:cubicBezTo>
                <a:lnTo>
                  <a:pt x="2022" y="1884"/>
                </a:lnTo>
                <a:close/>
                <a:moveTo>
                  <a:pt x="1899" y="1611"/>
                </a:moveTo>
                <a:cubicBezTo>
                  <a:pt x="1896" y="1610"/>
                  <a:pt x="1892" y="1609"/>
                  <a:pt x="1889" y="1609"/>
                </a:cubicBezTo>
                <a:cubicBezTo>
                  <a:pt x="1872" y="1609"/>
                  <a:pt x="1859" y="1620"/>
                  <a:pt x="1856" y="1635"/>
                </a:cubicBezTo>
                <a:cubicBezTo>
                  <a:pt x="1613" y="1635"/>
                  <a:pt x="1613" y="1635"/>
                  <a:pt x="1613" y="1635"/>
                </a:cubicBezTo>
                <a:cubicBezTo>
                  <a:pt x="1610" y="1620"/>
                  <a:pt x="1596" y="1609"/>
                  <a:pt x="1580" y="1609"/>
                </a:cubicBezTo>
                <a:cubicBezTo>
                  <a:pt x="1576" y="1609"/>
                  <a:pt x="1573" y="1610"/>
                  <a:pt x="1570" y="1611"/>
                </a:cubicBezTo>
                <a:cubicBezTo>
                  <a:pt x="1447" y="1398"/>
                  <a:pt x="1447" y="1398"/>
                  <a:pt x="1447" y="1398"/>
                </a:cubicBezTo>
                <a:cubicBezTo>
                  <a:pt x="1454" y="1392"/>
                  <a:pt x="1458" y="1383"/>
                  <a:pt x="1458" y="1374"/>
                </a:cubicBezTo>
                <a:cubicBezTo>
                  <a:pt x="1458" y="1363"/>
                  <a:pt x="1453" y="1354"/>
                  <a:pt x="1446" y="1348"/>
                </a:cubicBezTo>
                <a:cubicBezTo>
                  <a:pt x="1568" y="1136"/>
                  <a:pt x="1568" y="1136"/>
                  <a:pt x="1568" y="1136"/>
                </a:cubicBezTo>
                <a:cubicBezTo>
                  <a:pt x="1572" y="1138"/>
                  <a:pt x="1576" y="1139"/>
                  <a:pt x="1580" y="1139"/>
                </a:cubicBezTo>
                <a:cubicBezTo>
                  <a:pt x="1597" y="1139"/>
                  <a:pt x="1611" y="1126"/>
                  <a:pt x="1613" y="1110"/>
                </a:cubicBezTo>
                <a:cubicBezTo>
                  <a:pt x="1856" y="1110"/>
                  <a:pt x="1856" y="1110"/>
                  <a:pt x="1856" y="1110"/>
                </a:cubicBezTo>
                <a:cubicBezTo>
                  <a:pt x="1858" y="1126"/>
                  <a:pt x="1872" y="1139"/>
                  <a:pt x="1889" y="1139"/>
                </a:cubicBezTo>
                <a:cubicBezTo>
                  <a:pt x="1893" y="1139"/>
                  <a:pt x="1897" y="1138"/>
                  <a:pt x="1901" y="1136"/>
                </a:cubicBezTo>
                <a:cubicBezTo>
                  <a:pt x="2023" y="1348"/>
                  <a:pt x="2023" y="1348"/>
                  <a:pt x="2023" y="1348"/>
                </a:cubicBezTo>
                <a:cubicBezTo>
                  <a:pt x="2015" y="1354"/>
                  <a:pt x="2011" y="1363"/>
                  <a:pt x="2011" y="1374"/>
                </a:cubicBezTo>
                <a:cubicBezTo>
                  <a:pt x="2011" y="1383"/>
                  <a:pt x="2015" y="1392"/>
                  <a:pt x="2022" y="1398"/>
                </a:cubicBezTo>
                <a:lnTo>
                  <a:pt x="1899" y="1611"/>
                </a:lnTo>
                <a:close/>
              </a:path>
            </a:pathLst>
          </a:custGeom>
          <a:solidFill>
            <a:schemeClr val="bg1">
              <a:lumMod val="95000"/>
              <a:alpha val="54000"/>
            </a:schemeClr>
          </a:solidFill>
          <a:ln>
            <a:noFill/>
          </a:ln>
        </p:spPr>
        <p:txBody>
          <a:bodyPr vert="horz" wrap="square" lIns="91440" tIns="45720" rIns="91440" bIns="45720" numCol="1" anchor="t" anchorCtr="0" compatLnSpc="1">
            <a:prstTxWarp prst="textNoShape">
              <a:avLst/>
            </a:prstTxWarp>
          </a:bodyPr>
          <a:lstStyle/>
          <a:p>
            <a:endParaRPr lang="en-ID"/>
          </a:p>
        </p:txBody>
      </p:sp>
      <p:sp>
        <p:nvSpPr>
          <p:cNvPr id="380" name="Shapes">
            <a:extLst>
              <a:ext uri="{FF2B5EF4-FFF2-40B4-BE49-F238E27FC236}">
                <a16:creationId xmlns:a16="http://schemas.microsoft.com/office/drawing/2014/main" id="{64ABDF49-8B71-4A5F-BD1C-2BCAB399AD11}"/>
              </a:ext>
            </a:extLst>
          </p:cNvPr>
          <p:cNvSpPr/>
          <p:nvPr/>
        </p:nvSpPr>
        <p:spPr>
          <a:xfrm>
            <a:off x="8047734" y="1"/>
            <a:ext cx="4145854" cy="5246181"/>
          </a:xfrm>
          <a:custGeom>
            <a:avLst/>
            <a:gdLst>
              <a:gd name="connsiteX0" fmla="*/ 332609 w 4145854"/>
              <a:gd name="connsiteY0" fmla="*/ 0 h 5246181"/>
              <a:gd name="connsiteX1" fmla="*/ 4145854 w 4145854"/>
              <a:gd name="connsiteY1" fmla="*/ 0 h 5246181"/>
              <a:gd name="connsiteX2" fmla="*/ 4145854 w 4145854"/>
              <a:gd name="connsiteY2" fmla="*/ 5246181 h 5246181"/>
              <a:gd name="connsiteX3" fmla="*/ 4136175 w 4145854"/>
              <a:gd name="connsiteY3" fmla="*/ 5205736 h 5246181"/>
              <a:gd name="connsiteX4" fmla="*/ 3621698 w 4145854"/>
              <a:gd name="connsiteY4" fmla="*/ 4004403 h 5246181"/>
              <a:gd name="connsiteX5" fmla="*/ 2809468 w 4145854"/>
              <a:gd name="connsiteY5" fmla="*/ 4041116 h 5246181"/>
              <a:gd name="connsiteX6" fmla="*/ 2250679 w 4145854"/>
              <a:gd name="connsiteY6" fmla="*/ 1147775 h 5246181"/>
              <a:gd name="connsiteX7" fmla="*/ 83597 w 4145854"/>
              <a:gd name="connsiteY7" fmla="*/ 756450 h 5246181"/>
              <a:gd name="connsiteX8" fmla="*/ 282230 w 4145854"/>
              <a:gd name="connsiteY8" fmla="*/ 53385 h 5246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45854" h="5246181">
                <a:moveTo>
                  <a:pt x="332609" y="0"/>
                </a:moveTo>
                <a:lnTo>
                  <a:pt x="4145854" y="0"/>
                </a:lnTo>
                <a:lnTo>
                  <a:pt x="4145854" y="5246181"/>
                </a:lnTo>
                <a:lnTo>
                  <a:pt x="4136175" y="5205736"/>
                </a:lnTo>
                <a:cubicBezTo>
                  <a:pt x="4029981" y="4725059"/>
                  <a:pt x="4102579" y="4370980"/>
                  <a:pt x="3621698" y="4004403"/>
                </a:cubicBezTo>
                <a:cubicBezTo>
                  <a:pt x="3374977" y="3816327"/>
                  <a:pt x="3143579" y="4450090"/>
                  <a:pt x="2809468" y="4041116"/>
                </a:cubicBezTo>
                <a:cubicBezTo>
                  <a:pt x="2441265" y="3590411"/>
                  <a:pt x="3415459" y="2200508"/>
                  <a:pt x="2250679" y="1147775"/>
                </a:cubicBezTo>
                <a:cubicBezTo>
                  <a:pt x="1559364" y="691312"/>
                  <a:pt x="500125" y="1454935"/>
                  <a:pt x="83597" y="756450"/>
                </a:cubicBezTo>
                <a:cubicBezTo>
                  <a:pt x="-124667" y="407208"/>
                  <a:pt x="99881" y="235995"/>
                  <a:pt x="282230" y="53385"/>
                </a:cubicBez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 name="Grand Title">
            <a:extLst>
              <a:ext uri="{FF2B5EF4-FFF2-40B4-BE49-F238E27FC236}">
                <a16:creationId xmlns:a16="http://schemas.microsoft.com/office/drawing/2014/main" id="{FE85373D-45ED-4F59-AE09-A332A52D8D28}"/>
              </a:ext>
            </a:extLst>
          </p:cNvPr>
          <p:cNvSpPr txBox="1"/>
          <p:nvPr/>
        </p:nvSpPr>
        <p:spPr>
          <a:xfrm>
            <a:off x="778549" y="1160556"/>
            <a:ext cx="3904915" cy="2031325"/>
          </a:xfrm>
          <a:prstGeom prst="rect">
            <a:avLst/>
          </a:prstGeom>
          <a:noFill/>
        </p:spPr>
        <p:txBody>
          <a:bodyPr wrap="none" lIns="0" tIns="0" rIns="0" bIns="0" rtlCol="0" anchor="t" anchorCtr="0">
            <a:spAutoFit/>
          </a:bodyPr>
          <a:lstStyle/>
          <a:p>
            <a:r>
              <a:rPr lang="en-US" sz="6600" b="1" dirty="0">
                <a:solidFill>
                  <a:schemeClr val="tx1">
                    <a:lumMod val="65000"/>
                    <a:lumOff val="35000"/>
                  </a:schemeClr>
                </a:solidFill>
                <a:latin typeface="Arial" panose="020B0604020202020204" pitchFamily="34" charset="0"/>
              </a:rPr>
              <a:t>Rappel</a:t>
            </a:r>
            <a:br>
              <a:rPr lang="en-US" sz="6600" b="1" dirty="0">
                <a:gradFill flip="none" rotWithShape="1">
                  <a:gsLst>
                    <a:gs pos="63000">
                      <a:schemeClr val="accent3"/>
                    </a:gs>
                    <a:gs pos="100000">
                      <a:schemeClr val="accent1"/>
                    </a:gs>
                  </a:gsLst>
                  <a:path path="circle">
                    <a:fillToRect r="100000" b="100000"/>
                  </a:path>
                  <a:tileRect l="-100000" t="-100000"/>
                </a:gradFill>
                <a:latin typeface="Arial" panose="020B0604020202020204" pitchFamily="34" charset="0"/>
              </a:rPr>
            </a:br>
            <a:r>
              <a:rPr lang="en-US" sz="6600" b="1" dirty="0">
                <a:gradFill flip="none" rotWithShape="1">
                  <a:gsLst>
                    <a:gs pos="63000">
                      <a:schemeClr val="accent3"/>
                    </a:gs>
                    <a:gs pos="100000">
                      <a:schemeClr val="accent1"/>
                    </a:gs>
                  </a:gsLst>
                  <a:path path="circle">
                    <a:fillToRect r="100000" b="100000"/>
                  </a:path>
                  <a:tileRect l="-100000" t="-100000"/>
                </a:gradFill>
                <a:latin typeface="Arial" panose="020B0604020202020204" pitchFamily="34" charset="0"/>
              </a:rPr>
              <a:t>Important</a:t>
            </a:r>
          </a:p>
        </p:txBody>
      </p:sp>
      <p:sp>
        <p:nvSpPr>
          <p:cNvPr id="21" name="PpSubtitle">
            <a:extLst>
              <a:ext uri="{FF2B5EF4-FFF2-40B4-BE49-F238E27FC236}">
                <a16:creationId xmlns:a16="http://schemas.microsoft.com/office/drawing/2014/main" id="{C5E7197B-8794-4088-9F94-E58BF35E6C4D}"/>
              </a:ext>
            </a:extLst>
          </p:cNvPr>
          <p:cNvSpPr txBox="1"/>
          <p:nvPr/>
        </p:nvSpPr>
        <p:spPr>
          <a:xfrm>
            <a:off x="778549" y="3294845"/>
            <a:ext cx="1962076" cy="276999"/>
          </a:xfrm>
          <a:prstGeom prst="rect">
            <a:avLst/>
          </a:prstGeom>
          <a:noFill/>
        </p:spPr>
        <p:txBody>
          <a:bodyPr wrap="none" lIns="0" tIns="0" rIns="0" bIns="0" rtlCol="0" anchor="t" anchorCtr="0">
            <a:spAutoFit/>
          </a:bodyPr>
          <a:lstStyle/>
          <a:p>
            <a:r>
              <a:rPr lang="en-US" sz="1800" b="1" spc="600" dirty="0">
                <a:solidFill>
                  <a:schemeClr val="tx1">
                    <a:lumMod val="75000"/>
                    <a:lumOff val="25000"/>
                  </a:schemeClr>
                </a:solidFill>
                <a:latin typeface="Arial" panose="020B0604020202020204" pitchFamily="34" charset="0"/>
              </a:rPr>
              <a:t>La </a:t>
            </a:r>
            <a:r>
              <a:rPr lang="en-US" sz="1800" b="1" spc="600" dirty="0" err="1">
                <a:solidFill>
                  <a:schemeClr val="tx1">
                    <a:lumMod val="75000"/>
                    <a:lumOff val="25000"/>
                  </a:schemeClr>
                </a:solidFill>
                <a:latin typeface="Arial" panose="020B0604020202020204" pitchFamily="34" charset="0"/>
              </a:rPr>
              <a:t>maladie</a:t>
            </a:r>
            <a:endParaRPr lang="en-ID" sz="1800" b="1" spc="600" dirty="0">
              <a:solidFill>
                <a:schemeClr val="tx1">
                  <a:lumMod val="75000"/>
                  <a:lumOff val="25000"/>
                </a:schemeClr>
              </a:solidFill>
              <a:latin typeface="Arial" panose="020B0604020202020204" pitchFamily="34" charset="0"/>
            </a:endParaRPr>
          </a:p>
        </p:txBody>
      </p:sp>
      <p:sp>
        <p:nvSpPr>
          <p:cNvPr id="22" name="Justify Text Body">
            <a:extLst>
              <a:ext uri="{FF2B5EF4-FFF2-40B4-BE49-F238E27FC236}">
                <a16:creationId xmlns:a16="http://schemas.microsoft.com/office/drawing/2014/main" id="{36F265FF-CD6A-4332-9864-31B89181DD39}"/>
              </a:ext>
            </a:extLst>
          </p:cNvPr>
          <p:cNvSpPr txBox="1"/>
          <p:nvPr/>
        </p:nvSpPr>
        <p:spPr>
          <a:xfrm>
            <a:off x="778549" y="3782858"/>
            <a:ext cx="4098355" cy="938334"/>
          </a:xfrm>
          <a:prstGeom prst="rect">
            <a:avLst/>
          </a:prstGeom>
          <a:noFill/>
        </p:spPr>
        <p:txBody>
          <a:bodyPr wrap="square" lIns="0" tIns="0" rIns="0" bIns="0" rtlCol="0">
            <a:spAutoFit/>
          </a:bodyPr>
          <a:lstStyle/>
          <a:p>
            <a:pPr>
              <a:lnSpc>
                <a:spcPct val="150000"/>
              </a:lnSpc>
            </a:pPr>
            <a:r>
              <a:rPr lang="en-US" sz="1400">
                <a:solidFill>
                  <a:schemeClr val="tx1">
                    <a:lumMod val="50000"/>
                    <a:lumOff val="50000"/>
                  </a:schemeClr>
                </a:solidFill>
              </a:rPr>
              <a:t>suscipit eros iste metus auctor id dapibus quam aliquam sied pretium viverra ornare praesent turpis antes or elementum ipsum volutpat tincidunt dapibus integer mollis da</a:t>
            </a:r>
            <a:endParaRPr lang="en-ID" sz="1400">
              <a:solidFill>
                <a:schemeClr val="tx1">
                  <a:lumMod val="50000"/>
                  <a:lumOff val="50000"/>
                </a:schemeClr>
              </a:solidFill>
            </a:endParaRPr>
          </a:p>
        </p:txBody>
      </p:sp>
      <p:sp>
        <p:nvSpPr>
          <p:cNvPr id="63" name="Freeform: Shape 62">
            <a:extLst>
              <a:ext uri="{FF2B5EF4-FFF2-40B4-BE49-F238E27FC236}">
                <a16:creationId xmlns:a16="http://schemas.microsoft.com/office/drawing/2014/main" id="{FD85CBB0-11B0-4629-9A9D-2A638DC41D98}"/>
              </a:ext>
            </a:extLst>
          </p:cNvPr>
          <p:cNvSpPr/>
          <p:nvPr/>
        </p:nvSpPr>
        <p:spPr>
          <a:xfrm>
            <a:off x="5295173" y="1302750"/>
            <a:ext cx="5974826" cy="4538188"/>
          </a:xfrm>
          <a:custGeom>
            <a:avLst/>
            <a:gdLst>
              <a:gd name="connsiteX0" fmla="*/ 2018348 w 3739515"/>
              <a:gd name="connsiteY0" fmla="*/ 2840355 h 2840354"/>
              <a:gd name="connsiteX1" fmla="*/ 1859280 w 3739515"/>
              <a:gd name="connsiteY1" fmla="*/ 2832735 h 2840354"/>
              <a:gd name="connsiteX2" fmla="*/ 1850708 w 3739515"/>
              <a:gd name="connsiteY2" fmla="*/ 2831783 h 2840354"/>
              <a:gd name="connsiteX3" fmla="*/ 1714500 w 3739515"/>
              <a:gd name="connsiteY3" fmla="*/ 2825115 h 2840354"/>
              <a:gd name="connsiteX4" fmla="*/ 1575435 w 3739515"/>
              <a:gd name="connsiteY4" fmla="*/ 2830830 h 2840354"/>
              <a:gd name="connsiteX5" fmla="*/ 1410653 w 3739515"/>
              <a:gd name="connsiteY5" fmla="*/ 2837498 h 2840354"/>
              <a:gd name="connsiteX6" fmla="*/ 1244918 w 3739515"/>
              <a:gd name="connsiteY6" fmla="*/ 2827020 h 2840354"/>
              <a:gd name="connsiteX7" fmla="*/ 1242060 w 3739515"/>
              <a:gd name="connsiteY7" fmla="*/ 2827020 h 2840354"/>
              <a:gd name="connsiteX8" fmla="*/ 1107758 w 3739515"/>
              <a:gd name="connsiteY8" fmla="*/ 2818448 h 2840354"/>
              <a:gd name="connsiteX9" fmla="*/ 965835 w 3739515"/>
              <a:gd name="connsiteY9" fmla="*/ 2821305 h 2840354"/>
              <a:gd name="connsiteX10" fmla="*/ 962978 w 3739515"/>
              <a:gd name="connsiteY10" fmla="*/ 2821305 h 2840354"/>
              <a:gd name="connsiteX11" fmla="*/ 804863 w 3739515"/>
              <a:gd name="connsiteY11" fmla="*/ 2825115 h 2840354"/>
              <a:gd name="connsiteX12" fmla="*/ 652463 w 3739515"/>
              <a:gd name="connsiteY12" fmla="*/ 2825115 h 2840354"/>
              <a:gd name="connsiteX13" fmla="*/ 603885 w 3739515"/>
              <a:gd name="connsiteY13" fmla="*/ 2825115 h 2840354"/>
              <a:gd name="connsiteX14" fmla="*/ 501968 w 3739515"/>
              <a:gd name="connsiteY14" fmla="*/ 2825115 h 2840354"/>
              <a:gd name="connsiteX15" fmla="*/ 362903 w 3739515"/>
              <a:gd name="connsiteY15" fmla="*/ 2830830 h 2840354"/>
              <a:gd name="connsiteX16" fmla="*/ 198120 w 3739515"/>
              <a:gd name="connsiteY16" fmla="*/ 2838450 h 2840354"/>
              <a:gd name="connsiteX17" fmla="*/ 3810 w 3739515"/>
              <a:gd name="connsiteY17" fmla="*/ 2630805 h 2840354"/>
              <a:gd name="connsiteX18" fmla="*/ 4763 w 3739515"/>
              <a:gd name="connsiteY18" fmla="*/ 2486025 h 2840354"/>
              <a:gd name="connsiteX19" fmla="*/ 4763 w 3739515"/>
              <a:gd name="connsiteY19" fmla="*/ 2461260 h 2840354"/>
              <a:gd name="connsiteX20" fmla="*/ 5715 w 3739515"/>
              <a:gd name="connsiteY20" fmla="*/ 2346008 h 2840354"/>
              <a:gd name="connsiteX21" fmla="*/ 5715 w 3739515"/>
              <a:gd name="connsiteY21" fmla="*/ 2062163 h 2840354"/>
              <a:gd name="connsiteX22" fmla="*/ 1905 w 3739515"/>
              <a:gd name="connsiteY22" fmla="*/ 1928813 h 2840354"/>
              <a:gd name="connsiteX23" fmla="*/ 11430 w 3739515"/>
              <a:gd name="connsiteY23" fmla="*/ 1850708 h 2840354"/>
              <a:gd name="connsiteX24" fmla="*/ 13335 w 3739515"/>
              <a:gd name="connsiteY24" fmla="*/ 1843088 h 2840354"/>
              <a:gd name="connsiteX25" fmla="*/ 13335 w 3739515"/>
              <a:gd name="connsiteY25" fmla="*/ 1687830 h 2840354"/>
              <a:gd name="connsiteX26" fmla="*/ 7620 w 3739515"/>
              <a:gd name="connsiteY26" fmla="*/ 1559243 h 2840354"/>
              <a:gd name="connsiteX27" fmla="*/ 0 w 3739515"/>
              <a:gd name="connsiteY27" fmla="*/ 1403985 h 2840354"/>
              <a:gd name="connsiteX28" fmla="*/ 0 w 3739515"/>
              <a:gd name="connsiteY28" fmla="*/ 1263968 h 2840354"/>
              <a:gd name="connsiteX29" fmla="*/ 0 w 3739515"/>
              <a:gd name="connsiteY29" fmla="*/ 1263015 h 2840354"/>
              <a:gd name="connsiteX30" fmla="*/ 0 w 3739515"/>
              <a:gd name="connsiteY30" fmla="*/ 1217295 h 2840354"/>
              <a:gd name="connsiteX31" fmla="*/ 0 w 3739515"/>
              <a:gd name="connsiteY31" fmla="*/ 1121093 h 2840354"/>
              <a:gd name="connsiteX32" fmla="*/ 5715 w 3739515"/>
              <a:gd name="connsiteY32" fmla="*/ 1077278 h 2840354"/>
              <a:gd name="connsiteX33" fmla="*/ 4763 w 3739515"/>
              <a:gd name="connsiteY33" fmla="*/ 1058228 h 2840354"/>
              <a:gd name="connsiteX34" fmla="*/ 5715 w 3739515"/>
              <a:gd name="connsiteY34" fmla="*/ 913448 h 2840354"/>
              <a:gd name="connsiteX35" fmla="*/ 5715 w 3739515"/>
              <a:gd name="connsiteY35" fmla="*/ 888683 h 2840354"/>
              <a:gd name="connsiteX36" fmla="*/ 6668 w 3739515"/>
              <a:gd name="connsiteY36" fmla="*/ 773430 h 2840354"/>
              <a:gd name="connsiteX37" fmla="*/ 6668 w 3739515"/>
              <a:gd name="connsiteY37" fmla="*/ 490538 h 2840354"/>
              <a:gd name="connsiteX38" fmla="*/ 2858 w 3739515"/>
              <a:gd name="connsiteY38" fmla="*/ 357188 h 2840354"/>
              <a:gd name="connsiteX39" fmla="*/ 0 w 3739515"/>
              <a:gd name="connsiteY39" fmla="*/ 206693 h 2840354"/>
              <a:gd name="connsiteX40" fmla="*/ 199073 w 3739515"/>
              <a:gd name="connsiteY40" fmla="*/ 0 h 2840354"/>
              <a:gd name="connsiteX41" fmla="*/ 349568 w 3739515"/>
              <a:gd name="connsiteY41" fmla="*/ 0 h 2840354"/>
              <a:gd name="connsiteX42" fmla="*/ 501968 w 3739515"/>
              <a:gd name="connsiteY42" fmla="*/ 0 h 2840354"/>
              <a:gd name="connsiteX43" fmla="*/ 658178 w 3739515"/>
              <a:gd name="connsiteY43" fmla="*/ 2858 h 2840354"/>
              <a:gd name="connsiteX44" fmla="*/ 804863 w 3739515"/>
              <a:gd name="connsiteY44" fmla="*/ 5715 h 2840354"/>
              <a:gd name="connsiteX45" fmla="*/ 935355 w 3739515"/>
              <a:gd name="connsiteY45" fmla="*/ 3810 h 2840354"/>
              <a:gd name="connsiteX46" fmla="*/ 952500 w 3739515"/>
              <a:gd name="connsiteY46" fmla="*/ 3810 h 2840354"/>
              <a:gd name="connsiteX47" fmla="*/ 1108710 w 3739515"/>
              <a:gd name="connsiteY47" fmla="*/ 1905 h 2840354"/>
              <a:gd name="connsiteX48" fmla="*/ 1252538 w 3739515"/>
              <a:gd name="connsiteY48" fmla="*/ 4763 h 2840354"/>
              <a:gd name="connsiteX49" fmla="*/ 1278255 w 3739515"/>
              <a:gd name="connsiteY49" fmla="*/ 5715 h 2840354"/>
              <a:gd name="connsiteX50" fmla="*/ 1411605 w 3739515"/>
              <a:gd name="connsiteY50" fmla="*/ 8573 h 2840354"/>
              <a:gd name="connsiteX51" fmla="*/ 1565910 w 3739515"/>
              <a:gd name="connsiteY51" fmla="*/ 10478 h 2840354"/>
              <a:gd name="connsiteX52" fmla="*/ 1714500 w 3739515"/>
              <a:gd name="connsiteY52" fmla="*/ 12383 h 2840354"/>
              <a:gd name="connsiteX53" fmla="*/ 1871663 w 3739515"/>
              <a:gd name="connsiteY53" fmla="*/ 15240 h 2840354"/>
              <a:gd name="connsiteX54" fmla="*/ 1884045 w 3739515"/>
              <a:gd name="connsiteY54" fmla="*/ 15240 h 2840354"/>
              <a:gd name="connsiteX55" fmla="*/ 2017395 w 3739515"/>
              <a:gd name="connsiteY55" fmla="*/ 18098 h 2840354"/>
              <a:gd name="connsiteX56" fmla="*/ 2165985 w 3739515"/>
              <a:gd name="connsiteY56" fmla="*/ 16193 h 2840354"/>
              <a:gd name="connsiteX57" fmla="*/ 2321243 w 3739515"/>
              <a:gd name="connsiteY57" fmla="*/ 14288 h 2840354"/>
              <a:gd name="connsiteX58" fmla="*/ 2478405 w 3739515"/>
              <a:gd name="connsiteY58" fmla="*/ 17145 h 2840354"/>
              <a:gd name="connsiteX59" fmla="*/ 2625090 w 3739515"/>
              <a:gd name="connsiteY59" fmla="*/ 20003 h 2840354"/>
              <a:gd name="connsiteX60" fmla="*/ 2768918 w 3739515"/>
              <a:gd name="connsiteY60" fmla="*/ 16193 h 2840354"/>
              <a:gd name="connsiteX61" fmla="*/ 2780348 w 3739515"/>
              <a:gd name="connsiteY61" fmla="*/ 15240 h 2840354"/>
              <a:gd name="connsiteX62" fmla="*/ 2927985 w 3739515"/>
              <a:gd name="connsiteY62" fmla="*/ 11430 h 2840354"/>
              <a:gd name="connsiteX63" fmla="*/ 3082290 w 3739515"/>
              <a:gd name="connsiteY63" fmla="*/ 13335 h 2840354"/>
              <a:gd name="connsiteX64" fmla="*/ 3230880 w 3739515"/>
              <a:gd name="connsiteY64" fmla="*/ 15240 h 2840354"/>
              <a:gd name="connsiteX65" fmla="*/ 3369945 w 3739515"/>
              <a:gd name="connsiteY65" fmla="*/ 10478 h 2840354"/>
              <a:gd name="connsiteX66" fmla="*/ 3378518 w 3739515"/>
              <a:gd name="connsiteY66" fmla="*/ 9525 h 2840354"/>
              <a:gd name="connsiteX67" fmla="*/ 3533775 w 3739515"/>
              <a:gd name="connsiteY67" fmla="*/ 3810 h 2840354"/>
              <a:gd name="connsiteX68" fmla="*/ 3739515 w 3739515"/>
              <a:gd name="connsiteY68" fmla="*/ 208598 h 2840354"/>
              <a:gd name="connsiteX69" fmla="*/ 3739515 w 3739515"/>
              <a:gd name="connsiteY69" fmla="*/ 304800 h 2840354"/>
              <a:gd name="connsiteX70" fmla="*/ 3739515 w 3739515"/>
              <a:gd name="connsiteY70" fmla="*/ 350520 h 2840354"/>
              <a:gd name="connsiteX71" fmla="*/ 3739515 w 3739515"/>
              <a:gd name="connsiteY71" fmla="*/ 351473 h 2840354"/>
              <a:gd name="connsiteX72" fmla="*/ 3739515 w 3739515"/>
              <a:gd name="connsiteY72" fmla="*/ 491490 h 2840354"/>
              <a:gd name="connsiteX73" fmla="*/ 3731895 w 3739515"/>
              <a:gd name="connsiteY73" fmla="*/ 646748 h 2840354"/>
              <a:gd name="connsiteX74" fmla="*/ 3726180 w 3739515"/>
              <a:gd name="connsiteY74" fmla="*/ 775335 h 2840354"/>
              <a:gd name="connsiteX75" fmla="*/ 3726180 w 3739515"/>
              <a:gd name="connsiteY75" fmla="*/ 1059180 h 2840354"/>
              <a:gd name="connsiteX76" fmla="*/ 3718560 w 3739515"/>
              <a:gd name="connsiteY76" fmla="*/ 1115378 h 2840354"/>
              <a:gd name="connsiteX77" fmla="*/ 3728085 w 3739515"/>
              <a:gd name="connsiteY77" fmla="*/ 1190625 h 2840354"/>
              <a:gd name="connsiteX78" fmla="*/ 3736658 w 3739515"/>
              <a:gd name="connsiteY78" fmla="*/ 1270635 h 2840354"/>
              <a:gd name="connsiteX79" fmla="*/ 3732848 w 3739515"/>
              <a:gd name="connsiteY79" fmla="*/ 1403985 h 2840354"/>
              <a:gd name="connsiteX80" fmla="*/ 3732848 w 3739515"/>
              <a:gd name="connsiteY80" fmla="*/ 1687830 h 2840354"/>
              <a:gd name="connsiteX81" fmla="*/ 3732848 w 3739515"/>
              <a:gd name="connsiteY81" fmla="*/ 1728788 h 2840354"/>
              <a:gd name="connsiteX82" fmla="*/ 3739515 w 3739515"/>
              <a:gd name="connsiteY82" fmla="*/ 1778318 h 2840354"/>
              <a:gd name="connsiteX83" fmla="*/ 3739515 w 3739515"/>
              <a:gd name="connsiteY83" fmla="*/ 1874520 h 2840354"/>
              <a:gd name="connsiteX84" fmla="*/ 3739515 w 3739515"/>
              <a:gd name="connsiteY84" fmla="*/ 1920240 h 2840354"/>
              <a:gd name="connsiteX85" fmla="*/ 3739515 w 3739515"/>
              <a:gd name="connsiteY85" fmla="*/ 1921193 h 2840354"/>
              <a:gd name="connsiteX86" fmla="*/ 3739515 w 3739515"/>
              <a:gd name="connsiteY86" fmla="*/ 2061210 h 2840354"/>
              <a:gd name="connsiteX87" fmla="*/ 3731895 w 3739515"/>
              <a:gd name="connsiteY87" fmla="*/ 2216468 h 2840354"/>
              <a:gd name="connsiteX88" fmla="*/ 3726180 w 3739515"/>
              <a:gd name="connsiteY88" fmla="*/ 2345055 h 2840354"/>
              <a:gd name="connsiteX89" fmla="*/ 3726180 w 3739515"/>
              <a:gd name="connsiteY89" fmla="*/ 2628900 h 2840354"/>
              <a:gd name="connsiteX90" fmla="*/ 3535680 w 3739515"/>
              <a:gd name="connsiteY90" fmla="*/ 2835593 h 2840354"/>
              <a:gd name="connsiteX91" fmla="*/ 3377565 w 3739515"/>
              <a:gd name="connsiteY91" fmla="*/ 2828925 h 2840354"/>
              <a:gd name="connsiteX92" fmla="*/ 3369945 w 3739515"/>
              <a:gd name="connsiteY92" fmla="*/ 2827973 h 2840354"/>
              <a:gd name="connsiteX93" fmla="*/ 3231833 w 3739515"/>
              <a:gd name="connsiteY93" fmla="*/ 2822258 h 2840354"/>
              <a:gd name="connsiteX94" fmla="*/ 2928938 w 3739515"/>
              <a:gd name="connsiteY94" fmla="*/ 2822258 h 2840354"/>
              <a:gd name="connsiteX95" fmla="*/ 2790825 w 3739515"/>
              <a:gd name="connsiteY95" fmla="*/ 2827973 h 2840354"/>
              <a:gd name="connsiteX96" fmla="*/ 2787968 w 3739515"/>
              <a:gd name="connsiteY96" fmla="*/ 2827973 h 2840354"/>
              <a:gd name="connsiteX97" fmla="*/ 2625090 w 3739515"/>
              <a:gd name="connsiteY97" fmla="*/ 2834640 h 2840354"/>
              <a:gd name="connsiteX98" fmla="*/ 2456498 w 3739515"/>
              <a:gd name="connsiteY98" fmla="*/ 2824163 h 2840354"/>
              <a:gd name="connsiteX99" fmla="*/ 2322195 w 3739515"/>
              <a:gd name="connsiteY99" fmla="*/ 2815590 h 2840354"/>
              <a:gd name="connsiteX100" fmla="*/ 2189798 w 3739515"/>
              <a:gd name="connsiteY100" fmla="*/ 2825115 h 2840354"/>
              <a:gd name="connsiteX101" fmla="*/ 2178368 w 3739515"/>
              <a:gd name="connsiteY101" fmla="*/ 2826068 h 2840354"/>
              <a:gd name="connsiteX102" fmla="*/ 2018348 w 3739515"/>
              <a:gd name="connsiteY102" fmla="*/ 2840355 h 284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3739515" h="2840354">
                <a:moveTo>
                  <a:pt x="2018348" y="2840355"/>
                </a:moveTo>
                <a:cubicBezTo>
                  <a:pt x="1939290" y="2840355"/>
                  <a:pt x="1897380" y="2836545"/>
                  <a:pt x="1859280" y="2832735"/>
                </a:cubicBezTo>
                <a:lnTo>
                  <a:pt x="1850708" y="2831783"/>
                </a:lnTo>
                <a:cubicBezTo>
                  <a:pt x="1815465" y="2828925"/>
                  <a:pt x="1782128" y="2825115"/>
                  <a:pt x="1714500" y="2825115"/>
                </a:cubicBezTo>
                <a:cubicBezTo>
                  <a:pt x="1642110" y="2825115"/>
                  <a:pt x="1609725" y="2827973"/>
                  <a:pt x="1575435" y="2830830"/>
                </a:cubicBezTo>
                <a:cubicBezTo>
                  <a:pt x="1535430" y="2834640"/>
                  <a:pt x="1492568" y="2837498"/>
                  <a:pt x="1410653" y="2837498"/>
                </a:cubicBezTo>
                <a:cubicBezTo>
                  <a:pt x="1328738" y="2837498"/>
                  <a:pt x="1283970" y="2831783"/>
                  <a:pt x="1244918" y="2827020"/>
                </a:cubicBezTo>
                <a:lnTo>
                  <a:pt x="1242060" y="2827020"/>
                </a:lnTo>
                <a:cubicBezTo>
                  <a:pt x="1207770" y="2822258"/>
                  <a:pt x="1176338" y="2818448"/>
                  <a:pt x="1107758" y="2818448"/>
                </a:cubicBezTo>
                <a:cubicBezTo>
                  <a:pt x="1037273" y="2818448"/>
                  <a:pt x="1002030" y="2820353"/>
                  <a:pt x="965835" y="2821305"/>
                </a:cubicBezTo>
                <a:lnTo>
                  <a:pt x="962978" y="2821305"/>
                </a:lnTo>
                <a:cubicBezTo>
                  <a:pt x="926783" y="2823210"/>
                  <a:pt x="884873" y="2825115"/>
                  <a:pt x="804863" y="2825115"/>
                </a:cubicBezTo>
                <a:cubicBezTo>
                  <a:pt x="728663" y="2825115"/>
                  <a:pt x="689610" y="2825115"/>
                  <a:pt x="652463" y="2825115"/>
                </a:cubicBezTo>
                <a:cubicBezTo>
                  <a:pt x="637223" y="2825115"/>
                  <a:pt x="621983" y="2825115"/>
                  <a:pt x="603885" y="2825115"/>
                </a:cubicBezTo>
                <a:cubicBezTo>
                  <a:pt x="578168" y="2825115"/>
                  <a:pt x="546735" y="2825115"/>
                  <a:pt x="501968" y="2825115"/>
                </a:cubicBezTo>
                <a:cubicBezTo>
                  <a:pt x="429578" y="2825115"/>
                  <a:pt x="397193" y="2827973"/>
                  <a:pt x="362903" y="2830830"/>
                </a:cubicBezTo>
                <a:cubicBezTo>
                  <a:pt x="324803" y="2834640"/>
                  <a:pt x="281940" y="2838450"/>
                  <a:pt x="198120" y="2838450"/>
                </a:cubicBezTo>
                <a:cubicBezTo>
                  <a:pt x="78105" y="2838450"/>
                  <a:pt x="3810" y="2730818"/>
                  <a:pt x="3810" y="2630805"/>
                </a:cubicBezTo>
                <a:cubicBezTo>
                  <a:pt x="3810" y="2564130"/>
                  <a:pt x="3810" y="2525078"/>
                  <a:pt x="4763" y="2486025"/>
                </a:cubicBezTo>
                <a:lnTo>
                  <a:pt x="4763" y="2461260"/>
                </a:lnTo>
                <a:cubicBezTo>
                  <a:pt x="4763" y="2432685"/>
                  <a:pt x="5715" y="2399348"/>
                  <a:pt x="5715" y="2346008"/>
                </a:cubicBezTo>
                <a:lnTo>
                  <a:pt x="5715" y="2062163"/>
                </a:lnTo>
                <a:cubicBezTo>
                  <a:pt x="5715" y="1994535"/>
                  <a:pt x="3810" y="1961198"/>
                  <a:pt x="1905" y="1928813"/>
                </a:cubicBezTo>
                <a:cubicBezTo>
                  <a:pt x="953" y="1901190"/>
                  <a:pt x="5715" y="1875473"/>
                  <a:pt x="11430" y="1850708"/>
                </a:cubicBezTo>
                <a:cubicBezTo>
                  <a:pt x="12383" y="1847850"/>
                  <a:pt x="12383" y="1845945"/>
                  <a:pt x="13335" y="1843088"/>
                </a:cubicBezTo>
                <a:lnTo>
                  <a:pt x="13335" y="1687830"/>
                </a:lnTo>
                <a:cubicBezTo>
                  <a:pt x="13335" y="1621155"/>
                  <a:pt x="10478" y="1589723"/>
                  <a:pt x="7620" y="1559243"/>
                </a:cubicBezTo>
                <a:cubicBezTo>
                  <a:pt x="4763" y="1524953"/>
                  <a:pt x="0" y="1483043"/>
                  <a:pt x="0" y="1403985"/>
                </a:cubicBezTo>
                <a:cubicBezTo>
                  <a:pt x="0" y="1333500"/>
                  <a:pt x="0" y="1298258"/>
                  <a:pt x="0" y="1263968"/>
                </a:cubicBezTo>
                <a:lnTo>
                  <a:pt x="0" y="1263015"/>
                </a:lnTo>
                <a:cubicBezTo>
                  <a:pt x="0" y="1248728"/>
                  <a:pt x="0" y="1234440"/>
                  <a:pt x="0" y="1217295"/>
                </a:cubicBezTo>
                <a:cubicBezTo>
                  <a:pt x="0" y="1192530"/>
                  <a:pt x="0" y="1163003"/>
                  <a:pt x="0" y="1121093"/>
                </a:cubicBezTo>
                <a:cubicBezTo>
                  <a:pt x="0" y="1106805"/>
                  <a:pt x="1905" y="1091565"/>
                  <a:pt x="5715" y="1077278"/>
                </a:cubicBezTo>
                <a:cubicBezTo>
                  <a:pt x="4763" y="1070610"/>
                  <a:pt x="4763" y="1064895"/>
                  <a:pt x="4763" y="1058228"/>
                </a:cubicBezTo>
                <a:cubicBezTo>
                  <a:pt x="4763" y="991553"/>
                  <a:pt x="4763" y="952500"/>
                  <a:pt x="5715" y="913448"/>
                </a:cubicBezTo>
                <a:lnTo>
                  <a:pt x="5715" y="888683"/>
                </a:lnTo>
                <a:cubicBezTo>
                  <a:pt x="5715" y="860108"/>
                  <a:pt x="6668" y="826770"/>
                  <a:pt x="6668" y="773430"/>
                </a:cubicBezTo>
                <a:lnTo>
                  <a:pt x="6668" y="490538"/>
                </a:lnTo>
                <a:cubicBezTo>
                  <a:pt x="6668" y="422910"/>
                  <a:pt x="4763" y="389573"/>
                  <a:pt x="2858" y="357188"/>
                </a:cubicBezTo>
                <a:cubicBezTo>
                  <a:pt x="1905" y="322898"/>
                  <a:pt x="0" y="283845"/>
                  <a:pt x="0" y="206693"/>
                </a:cubicBezTo>
                <a:cubicBezTo>
                  <a:pt x="0" y="108585"/>
                  <a:pt x="81915" y="0"/>
                  <a:pt x="199073" y="0"/>
                </a:cubicBezTo>
                <a:cubicBezTo>
                  <a:pt x="274320" y="0"/>
                  <a:pt x="312420" y="0"/>
                  <a:pt x="349568" y="0"/>
                </a:cubicBezTo>
                <a:cubicBezTo>
                  <a:pt x="387668" y="0"/>
                  <a:pt x="425768" y="0"/>
                  <a:pt x="501968" y="0"/>
                </a:cubicBezTo>
                <a:cubicBezTo>
                  <a:pt x="581978" y="0"/>
                  <a:pt x="621983" y="953"/>
                  <a:pt x="658178" y="2858"/>
                </a:cubicBezTo>
                <a:cubicBezTo>
                  <a:pt x="693420" y="3810"/>
                  <a:pt x="730568" y="5715"/>
                  <a:pt x="804863" y="5715"/>
                </a:cubicBezTo>
                <a:cubicBezTo>
                  <a:pt x="867728" y="5715"/>
                  <a:pt x="903923" y="4763"/>
                  <a:pt x="935355" y="3810"/>
                </a:cubicBezTo>
                <a:lnTo>
                  <a:pt x="952500" y="3810"/>
                </a:lnTo>
                <a:cubicBezTo>
                  <a:pt x="991553" y="2858"/>
                  <a:pt x="1031558" y="1905"/>
                  <a:pt x="1108710" y="1905"/>
                </a:cubicBezTo>
                <a:cubicBezTo>
                  <a:pt x="1178243" y="1905"/>
                  <a:pt x="1217295" y="2858"/>
                  <a:pt x="1252538" y="4763"/>
                </a:cubicBezTo>
                <a:lnTo>
                  <a:pt x="1278255" y="5715"/>
                </a:lnTo>
                <a:cubicBezTo>
                  <a:pt x="1310640" y="6668"/>
                  <a:pt x="1346835" y="8573"/>
                  <a:pt x="1411605" y="8573"/>
                </a:cubicBezTo>
                <a:cubicBezTo>
                  <a:pt x="1489710" y="8573"/>
                  <a:pt x="1530668" y="9525"/>
                  <a:pt x="1565910" y="10478"/>
                </a:cubicBezTo>
                <a:cubicBezTo>
                  <a:pt x="1600200" y="11430"/>
                  <a:pt x="1639253" y="12383"/>
                  <a:pt x="1714500" y="12383"/>
                </a:cubicBezTo>
                <a:cubicBezTo>
                  <a:pt x="1788795" y="12383"/>
                  <a:pt x="1829753" y="13335"/>
                  <a:pt x="1871663" y="15240"/>
                </a:cubicBezTo>
                <a:lnTo>
                  <a:pt x="1884045" y="15240"/>
                </a:lnTo>
                <a:cubicBezTo>
                  <a:pt x="1916430" y="16193"/>
                  <a:pt x="1952625" y="18098"/>
                  <a:pt x="2017395" y="18098"/>
                </a:cubicBezTo>
                <a:cubicBezTo>
                  <a:pt x="2093595" y="18098"/>
                  <a:pt x="2131695" y="17145"/>
                  <a:pt x="2165985" y="16193"/>
                </a:cubicBezTo>
                <a:cubicBezTo>
                  <a:pt x="2201228" y="15240"/>
                  <a:pt x="2242185" y="14288"/>
                  <a:pt x="2321243" y="14288"/>
                </a:cubicBezTo>
                <a:cubicBezTo>
                  <a:pt x="2400300" y="14288"/>
                  <a:pt x="2441258" y="15240"/>
                  <a:pt x="2478405" y="17145"/>
                </a:cubicBezTo>
                <a:cubicBezTo>
                  <a:pt x="2514600" y="18098"/>
                  <a:pt x="2550795" y="20003"/>
                  <a:pt x="2625090" y="20003"/>
                </a:cubicBezTo>
                <a:cubicBezTo>
                  <a:pt x="2697480" y="20003"/>
                  <a:pt x="2731770" y="18098"/>
                  <a:pt x="2768918" y="16193"/>
                </a:cubicBezTo>
                <a:lnTo>
                  <a:pt x="2780348" y="15240"/>
                </a:lnTo>
                <a:cubicBezTo>
                  <a:pt x="2815590" y="13335"/>
                  <a:pt x="2855595" y="11430"/>
                  <a:pt x="2927985" y="11430"/>
                </a:cubicBezTo>
                <a:cubicBezTo>
                  <a:pt x="3007043" y="11430"/>
                  <a:pt x="3047048" y="12383"/>
                  <a:pt x="3082290" y="13335"/>
                </a:cubicBezTo>
                <a:cubicBezTo>
                  <a:pt x="3116580" y="14288"/>
                  <a:pt x="3154680" y="15240"/>
                  <a:pt x="3230880" y="15240"/>
                </a:cubicBezTo>
                <a:cubicBezTo>
                  <a:pt x="3299460" y="15240"/>
                  <a:pt x="3333750" y="13335"/>
                  <a:pt x="3369945" y="10478"/>
                </a:cubicBezTo>
                <a:lnTo>
                  <a:pt x="3378518" y="9525"/>
                </a:lnTo>
                <a:cubicBezTo>
                  <a:pt x="3415665" y="6668"/>
                  <a:pt x="3457575" y="3810"/>
                  <a:pt x="3533775" y="3810"/>
                </a:cubicBezTo>
                <a:cubicBezTo>
                  <a:pt x="3643313" y="3810"/>
                  <a:pt x="3739515" y="99060"/>
                  <a:pt x="3739515" y="208598"/>
                </a:cubicBezTo>
                <a:cubicBezTo>
                  <a:pt x="3739515" y="250508"/>
                  <a:pt x="3739515" y="280988"/>
                  <a:pt x="3739515" y="304800"/>
                </a:cubicBezTo>
                <a:cubicBezTo>
                  <a:pt x="3739515" y="321945"/>
                  <a:pt x="3739515" y="336233"/>
                  <a:pt x="3739515" y="350520"/>
                </a:cubicBezTo>
                <a:lnTo>
                  <a:pt x="3739515" y="351473"/>
                </a:lnTo>
                <a:cubicBezTo>
                  <a:pt x="3739515" y="385763"/>
                  <a:pt x="3739515" y="421005"/>
                  <a:pt x="3739515" y="491490"/>
                </a:cubicBezTo>
                <a:cubicBezTo>
                  <a:pt x="3739515" y="570548"/>
                  <a:pt x="3735705" y="613410"/>
                  <a:pt x="3731895" y="646748"/>
                </a:cubicBezTo>
                <a:cubicBezTo>
                  <a:pt x="3729038" y="677228"/>
                  <a:pt x="3726180" y="708660"/>
                  <a:pt x="3726180" y="775335"/>
                </a:cubicBezTo>
                <a:lnTo>
                  <a:pt x="3726180" y="1059180"/>
                </a:lnTo>
                <a:cubicBezTo>
                  <a:pt x="3726180" y="1078230"/>
                  <a:pt x="3723323" y="1097280"/>
                  <a:pt x="3718560" y="1115378"/>
                </a:cubicBezTo>
                <a:cubicBezTo>
                  <a:pt x="3719513" y="1142048"/>
                  <a:pt x="3724275" y="1166813"/>
                  <a:pt x="3728085" y="1190625"/>
                </a:cubicBezTo>
                <a:cubicBezTo>
                  <a:pt x="3732848" y="1218248"/>
                  <a:pt x="3737610" y="1244918"/>
                  <a:pt x="3736658" y="1270635"/>
                </a:cubicBezTo>
                <a:cubicBezTo>
                  <a:pt x="3734753" y="1303020"/>
                  <a:pt x="3732848" y="1336358"/>
                  <a:pt x="3732848" y="1403985"/>
                </a:cubicBezTo>
                <a:lnTo>
                  <a:pt x="3732848" y="1687830"/>
                </a:lnTo>
                <a:cubicBezTo>
                  <a:pt x="3732848" y="1703070"/>
                  <a:pt x="3732848" y="1716405"/>
                  <a:pt x="3732848" y="1728788"/>
                </a:cubicBezTo>
                <a:cubicBezTo>
                  <a:pt x="3737610" y="1744980"/>
                  <a:pt x="3739515" y="1762125"/>
                  <a:pt x="3739515" y="1778318"/>
                </a:cubicBezTo>
                <a:cubicBezTo>
                  <a:pt x="3739515" y="1820228"/>
                  <a:pt x="3739515" y="1850708"/>
                  <a:pt x="3739515" y="1874520"/>
                </a:cubicBezTo>
                <a:cubicBezTo>
                  <a:pt x="3739515" y="1891665"/>
                  <a:pt x="3739515" y="1905953"/>
                  <a:pt x="3739515" y="1920240"/>
                </a:cubicBezTo>
                <a:lnTo>
                  <a:pt x="3739515" y="1921193"/>
                </a:lnTo>
                <a:cubicBezTo>
                  <a:pt x="3739515" y="1955483"/>
                  <a:pt x="3739515" y="1990725"/>
                  <a:pt x="3739515" y="2061210"/>
                </a:cubicBezTo>
                <a:cubicBezTo>
                  <a:pt x="3739515" y="2140268"/>
                  <a:pt x="3735705" y="2183130"/>
                  <a:pt x="3731895" y="2216468"/>
                </a:cubicBezTo>
                <a:cubicBezTo>
                  <a:pt x="3729038" y="2246948"/>
                  <a:pt x="3726180" y="2278380"/>
                  <a:pt x="3726180" y="2345055"/>
                </a:cubicBezTo>
                <a:lnTo>
                  <a:pt x="3726180" y="2628900"/>
                </a:lnTo>
                <a:cubicBezTo>
                  <a:pt x="3726180" y="2745105"/>
                  <a:pt x="3642360" y="2835593"/>
                  <a:pt x="3535680" y="2835593"/>
                </a:cubicBezTo>
                <a:cubicBezTo>
                  <a:pt x="3457575" y="2835593"/>
                  <a:pt x="3415665" y="2831783"/>
                  <a:pt x="3377565" y="2828925"/>
                </a:cubicBezTo>
                <a:lnTo>
                  <a:pt x="3369945" y="2827973"/>
                </a:lnTo>
                <a:cubicBezTo>
                  <a:pt x="3334703" y="2825115"/>
                  <a:pt x="3300413" y="2822258"/>
                  <a:pt x="3231833" y="2822258"/>
                </a:cubicBezTo>
                <a:lnTo>
                  <a:pt x="2928938" y="2822258"/>
                </a:lnTo>
                <a:cubicBezTo>
                  <a:pt x="2860358" y="2822258"/>
                  <a:pt x="2827020" y="2825115"/>
                  <a:pt x="2790825" y="2827973"/>
                </a:cubicBezTo>
                <a:lnTo>
                  <a:pt x="2787968" y="2827973"/>
                </a:lnTo>
                <a:cubicBezTo>
                  <a:pt x="2750820" y="2830830"/>
                  <a:pt x="2707958" y="2834640"/>
                  <a:pt x="2625090" y="2834640"/>
                </a:cubicBezTo>
                <a:cubicBezTo>
                  <a:pt x="2539365" y="2834640"/>
                  <a:pt x="2492693" y="2828925"/>
                  <a:pt x="2456498" y="2824163"/>
                </a:cubicBezTo>
                <a:cubicBezTo>
                  <a:pt x="2422208" y="2819400"/>
                  <a:pt x="2390775" y="2815590"/>
                  <a:pt x="2322195" y="2815590"/>
                </a:cubicBezTo>
                <a:cubicBezTo>
                  <a:pt x="2255520" y="2815590"/>
                  <a:pt x="2225040" y="2819400"/>
                  <a:pt x="2189798" y="2825115"/>
                </a:cubicBezTo>
                <a:lnTo>
                  <a:pt x="2178368" y="2826068"/>
                </a:lnTo>
                <a:cubicBezTo>
                  <a:pt x="2140268" y="2835593"/>
                  <a:pt x="2096453" y="2840355"/>
                  <a:pt x="2018348" y="2840355"/>
                </a:cubicBezTo>
                <a:close/>
              </a:path>
            </a:pathLst>
          </a:custGeom>
          <a:solidFill>
            <a:schemeClr val="bg1"/>
          </a:solidFill>
          <a:ln w="12599" cap="flat">
            <a:noFill/>
            <a:prstDash val="solid"/>
            <a:miter/>
          </a:ln>
          <a:effectLst>
            <a:outerShdw blurRad="215900" rotWithShape="0">
              <a:scrgbClr r="0" g="0" b="0">
                <a:alpha val="20000"/>
              </a:scrgbClr>
            </a:outerShdw>
          </a:effectLst>
        </p:spPr>
        <p:txBody>
          <a:bodyPr rtlCol="0" anchor="ctr"/>
          <a:lstStyle/>
          <a:p>
            <a:endParaRPr lang="en-ID"/>
          </a:p>
        </p:txBody>
      </p:sp>
      <p:sp>
        <p:nvSpPr>
          <p:cNvPr id="64" name="Freeform: Shape 63">
            <a:extLst>
              <a:ext uri="{FF2B5EF4-FFF2-40B4-BE49-F238E27FC236}">
                <a16:creationId xmlns:a16="http://schemas.microsoft.com/office/drawing/2014/main" id="{C40EB21C-9AB7-47F9-A0E1-6B13AE0DCE3E}"/>
              </a:ext>
            </a:extLst>
          </p:cNvPr>
          <p:cNvSpPr/>
          <p:nvPr/>
        </p:nvSpPr>
        <p:spPr>
          <a:xfrm>
            <a:off x="5442794" y="1451892"/>
            <a:ext cx="5673496" cy="4232295"/>
          </a:xfrm>
          <a:custGeom>
            <a:avLst/>
            <a:gdLst>
              <a:gd name="connsiteX0" fmla="*/ 3542348 w 3550919"/>
              <a:gd name="connsiteY0" fmla="*/ 1595438 h 2648902"/>
              <a:gd name="connsiteX1" fmla="*/ 3542348 w 3550919"/>
              <a:gd name="connsiteY1" fmla="*/ 1472565 h 2648902"/>
              <a:gd name="connsiteX2" fmla="*/ 3542348 w 3550919"/>
              <a:gd name="connsiteY2" fmla="*/ 1311593 h 2648902"/>
              <a:gd name="connsiteX3" fmla="*/ 3546158 w 3550919"/>
              <a:gd name="connsiteY3" fmla="*/ 1173480 h 2648902"/>
              <a:gd name="connsiteX4" fmla="*/ 3528060 w 3550919"/>
              <a:gd name="connsiteY4" fmla="*/ 1009650 h 2648902"/>
              <a:gd name="connsiteX5" fmla="*/ 3535680 w 3550919"/>
              <a:gd name="connsiteY5" fmla="*/ 966788 h 2648902"/>
              <a:gd name="connsiteX6" fmla="*/ 3535680 w 3550919"/>
              <a:gd name="connsiteY6" fmla="*/ 681990 h 2648902"/>
              <a:gd name="connsiteX7" fmla="*/ 3542348 w 3550919"/>
              <a:gd name="connsiteY7" fmla="*/ 543878 h 2648902"/>
              <a:gd name="connsiteX8" fmla="*/ 3549015 w 3550919"/>
              <a:gd name="connsiteY8" fmla="*/ 397193 h 2648902"/>
              <a:gd name="connsiteX9" fmla="*/ 3549015 w 3550919"/>
              <a:gd name="connsiteY9" fmla="*/ 255270 h 2648902"/>
              <a:gd name="connsiteX10" fmla="*/ 3549015 w 3550919"/>
              <a:gd name="connsiteY10" fmla="*/ 113348 h 2648902"/>
              <a:gd name="connsiteX11" fmla="*/ 3438525 w 3550919"/>
              <a:gd name="connsiteY11" fmla="*/ 3810 h 2648902"/>
              <a:gd name="connsiteX12" fmla="*/ 3284220 w 3550919"/>
              <a:gd name="connsiteY12" fmla="*/ 9525 h 2648902"/>
              <a:gd name="connsiteX13" fmla="*/ 3135630 w 3550919"/>
              <a:gd name="connsiteY13" fmla="*/ 15240 h 2648902"/>
              <a:gd name="connsiteX14" fmla="*/ 2985135 w 3550919"/>
              <a:gd name="connsiteY14" fmla="*/ 13335 h 2648902"/>
              <a:gd name="connsiteX15" fmla="*/ 2832735 w 3550919"/>
              <a:gd name="connsiteY15" fmla="*/ 11430 h 2648902"/>
              <a:gd name="connsiteX16" fmla="*/ 2678430 w 3550919"/>
              <a:gd name="connsiteY16" fmla="*/ 15240 h 2648902"/>
              <a:gd name="connsiteX17" fmla="*/ 2528888 w 3550919"/>
              <a:gd name="connsiteY17" fmla="*/ 19050 h 2648902"/>
              <a:gd name="connsiteX18" fmla="*/ 2379345 w 3550919"/>
              <a:gd name="connsiteY18" fmla="*/ 16193 h 2648902"/>
              <a:gd name="connsiteX19" fmla="*/ 2225993 w 3550919"/>
              <a:gd name="connsiteY19" fmla="*/ 13335 h 2648902"/>
              <a:gd name="connsiteX20" fmla="*/ 2073593 w 3550919"/>
              <a:gd name="connsiteY20" fmla="*/ 15240 h 2648902"/>
              <a:gd name="connsiteX21" fmla="*/ 1923098 w 3550919"/>
              <a:gd name="connsiteY21" fmla="*/ 17145 h 2648902"/>
              <a:gd name="connsiteX22" fmla="*/ 1773555 w 3550919"/>
              <a:gd name="connsiteY22" fmla="*/ 14288 h 2648902"/>
              <a:gd name="connsiteX23" fmla="*/ 1620203 w 3550919"/>
              <a:gd name="connsiteY23" fmla="*/ 11430 h 2648902"/>
              <a:gd name="connsiteX24" fmla="*/ 1469708 w 3550919"/>
              <a:gd name="connsiteY24" fmla="*/ 9525 h 2648902"/>
              <a:gd name="connsiteX25" fmla="*/ 1317308 w 3550919"/>
              <a:gd name="connsiteY25" fmla="*/ 7620 h 2648902"/>
              <a:gd name="connsiteX26" fmla="*/ 1167765 w 3550919"/>
              <a:gd name="connsiteY26" fmla="*/ 4763 h 2648902"/>
              <a:gd name="connsiteX27" fmla="*/ 1014413 w 3550919"/>
              <a:gd name="connsiteY27" fmla="*/ 1905 h 2648902"/>
              <a:gd name="connsiteX28" fmla="*/ 861060 w 3550919"/>
              <a:gd name="connsiteY28" fmla="*/ 3810 h 2648902"/>
              <a:gd name="connsiteX29" fmla="*/ 710565 w 3550919"/>
              <a:gd name="connsiteY29" fmla="*/ 5715 h 2648902"/>
              <a:gd name="connsiteX30" fmla="*/ 560070 w 3550919"/>
              <a:gd name="connsiteY30" fmla="*/ 2858 h 2648902"/>
              <a:gd name="connsiteX31" fmla="*/ 406718 w 3550919"/>
              <a:gd name="connsiteY31" fmla="*/ 0 h 2648902"/>
              <a:gd name="connsiteX32" fmla="*/ 255270 w 3550919"/>
              <a:gd name="connsiteY32" fmla="*/ 0 h 2648902"/>
              <a:gd name="connsiteX33" fmla="*/ 103823 w 3550919"/>
              <a:gd name="connsiteY33" fmla="*/ 0 h 2648902"/>
              <a:gd name="connsiteX34" fmla="*/ 0 w 3550919"/>
              <a:gd name="connsiteY34" fmla="*/ 111443 h 2648902"/>
              <a:gd name="connsiteX35" fmla="*/ 3810 w 3550919"/>
              <a:gd name="connsiteY35" fmla="*/ 257175 h 2648902"/>
              <a:gd name="connsiteX36" fmla="*/ 7620 w 3550919"/>
              <a:gd name="connsiteY36" fmla="*/ 395288 h 2648902"/>
              <a:gd name="connsiteX37" fmla="*/ 7620 w 3550919"/>
              <a:gd name="connsiteY37" fmla="*/ 556260 h 2648902"/>
              <a:gd name="connsiteX38" fmla="*/ 7620 w 3550919"/>
              <a:gd name="connsiteY38" fmla="*/ 679133 h 2648902"/>
              <a:gd name="connsiteX39" fmla="*/ 6667 w 3550919"/>
              <a:gd name="connsiteY39" fmla="*/ 821055 h 2648902"/>
              <a:gd name="connsiteX40" fmla="*/ 5715 w 3550919"/>
              <a:gd name="connsiteY40" fmla="*/ 963930 h 2648902"/>
              <a:gd name="connsiteX41" fmla="*/ 8572 w 3550919"/>
              <a:gd name="connsiteY41" fmla="*/ 989648 h 2648902"/>
              <a:gd name="connsiteX42" fmla="*/ 952 w 3550919"/>
              <a:gd name="connsiteY42" fmla="*/ 1025843 h 2648902"/>
              <a:gd name="connsiteX43" fmla="*/ 952 w 3550919"/>
              <a:gd name="connsiteY43" fmla="*/ 1167765 h 2648902"/>
              <a:gd name="connsiteX44" fmla="*/ 952 w 3550919"/>
              <a:gd name="connsiteY44" fmla="*/ 1309688 h 2648902"/>
              <a:gd name="connsiteX45" fmla="*/ 7620 w 3550919"/>
              <a:gd name="connsiteY45" fmla="*/ 1456373 h 2648902"/>
              <a:gd name="connsiteX46" fmla="*/ 14288 w 3550919"/>
              <a:gd name="connsiteY46" fmla="*/ 1594485 h 2648902"/>
              <a:gd name="connsiteX47" fmla="*/ 14288 w 3550919"/>
              <a:gd name="connsiteY47" fmla="*/ 1759268 h 2648902"/>
              <a:gd name="connsiteX48" fmla="*/ 3810 w 3550919"/>
              <a:gd name="connsiteY48" fmla="*/ 1829753 h 2648902"/>
              <a:gd name="connsiteX49" fmla="*/ 7620 w 3550919"/>
              <a:gd name="connsiteY49" fmla="*/ 1967865 h 2648902"/>
              <a:gd name="connsiteX50" fmla="*/ 7620 w 3550919"/>
              <a:gd name="connsiteY50" fmla="*/ 2128838 h 2648902"/>
              <a:gd name="connsiteX51" fmla="*/ 7620 w 3550919"/>
              <a:gd name="connsiteY51" fmla="*/ 2251710 h 2648902"/>
              <a:gd name="connsiteX52" fmla="*/ 6667 w 3550919"/>
              <a:gd name="connsiteY52" fmla="*/ 2393633 h 2648902"/>
              <a:gd name="connsiteX53" fmla="*/ 5715 w 3550919"/>
              <a:gd name="connsiteY53" fmla="*/ 2536508 h 2648902"/>
              <a:gd name="connsiteX54" fmla="*/ 104775 w 3550919"/>
              <a:gd name="connsiteY54" fmla="*/ 2648903 h 2648902"/>
              <a:gd name="connsiteX55" fmla="*/ 260033 w 3550919"/>
              <a:gd name="connsiteY55" fmla="*/ 2642235 h 2648902"/>
              <a:gd name="connsiteX56" fmla="*/ 407670 w 3550919"/>
              <a:gd name="connsiteY56" fmla="*/ 2635568 h 2648902"/>
              <a:gd name="connsiteX57" fmla="*/ 559118 w 3550919"/>
              <a:gd name="connsiteY57" fmla="*/ 2635568 h 2648902"/>
              <a:gd name="connsiteX58" fmla="*/ 710565 w 3550919"/>
              <a:gd name="connsiteY58" fmla="*/ 2635568 h 2648902"/>
              <a:gd name="connsiteX59" fmla="*/ 864870 w 3550919"/>
              <a:gd name="connsiteY59" fmla="*/ 2631758 h 2648902"/>
              <a:gd name="connsiteX60" fmla="*/ 1014413 w 3550919"/>
              <a:gd name="connsiteY60" fmla="*/ 2627948 h 2648902"/>
              <a:gd name="connsiteX61" fmla="*/ 1160145 w 3550919"/>
              <a:gd name="connsiteY61" fmla="*/ 2637473 h 2648902"/>
              <a:gd name="connsiteX62" fmla="*/ 1317308 w 3550919"/>
              <a:gd name="connsiteY62" fmla="*/ 2647950 h 2648902"/>
              <a:gd name="connsiteX63" fmla="*/ 1472565 w 3550919"/>
              <a:gd name="connsiteY63" fmla="*/ 2641283 h 2648902"/>
              <a:gd name="connsiteX64" fmla="*/ 1620203 w 3550919"/>
              <a:gd name="connsiteY64" fmla="*/ 2634615 h 2648902"/>
              <a:gd name="connsiteX65" fmla="*/ 1767840 w 3550919"/>
              <a:gd name="connsiteY65" fmla="*/ 2641283 h 2648902"/>
              <a:gd name="connsiteX66" fmla="*/ 1923098 w 3550919"/>
              <a:gd name="connsiteY66" fmla="*/ 2648903 h 2648902"/>
              <a:gd name="connsiteX67" fmla="*/ 2082165 w 3550919"/>
              <a:gd name="connsiteY67" fmla="*/ 2638425 h 2648902"/>
              <a:gd name="connsiteX68" fmla="*/ 2227898 w 3550919"/>
              <a:gd name="connsiteY68" fmla="*/ 2627948 h 2648902"/>
              <a:gd name="connsiteX69" fmla="*/ 2374583 w 3550919"/>
              <a:gd name="connsiteY69" fmla="*/ 2637473 h 2648902"/>
              <a:gd name="connsiteX70" fmla="*/ 2531745 w 3550919"/>
              <a:gd name="connsiteY70" fmla="*/ 2646998 h 2648902"/>
              <a:gd name="connsiteX71" fmla="*/ 2687003 w 3550919"/>
              <a:gd name="connsiteY71" fmla="*/ 2641283 h 2648902"/>
              <a:gd name="connsiteX72" fmla="*/ 2835593 w 3550919"/>
              <a:gd name="connsiteY72" fmla="*/ 2635568 h 2648902"/>
              <a:gd name="connsiteX73" fmla="*/ 3138488 w 3550919"/>
              <a:gd name="connsiteY73" fmla="*/ 2635568 h 2648902"/>
              <a:gd name="connsiteX74" fmla="*/ 3287078 w 3550919"/>
              <a:gd name="connsiteY74" fmla="*/ 2641283 h 2648902"/>
              <a:gd name="connsiteX75" fmla="*/ 3442335 w 3550919"/>
              <a:gd name="connsiteY75" fmla="*/ 2647950 h 2648902"/>
              <a:gd name="connsiteX76" fmla="*/ 3537585 w 3550919"/>
              <a:gd name="connsiteY76" fmla="*/ 2536508 h 2648902"/>
              <a:gd name="connsiteX77" fmla="*/ 3537585 w 3550919"/>
              <a:gd name="connsiteY77" fmla="*/ 2252663 h 2648902"/>
              <a:gd name="connsiteX78" fmla="*/ 3544253 w 3550919"/>
              <a:gd name="connsiteY78" fmla="*/ 2114550 h 2648902"/>
              <a:gd name="connsiteX79" fmla="*/ 3550920 w 3550919"/>
              <a:gd name="connsiteY79" fmla="*/ 1967865 h 2648902"/>
              <a:gd name="connsiteX80" fmla="*/ 3550920 w 3550919"/>
              <a:gd name="connsiteY80" fmla="*/ 1825943 h 2648902"/>
              <a:gd name="connsiteX81" fmla="*/ 3550920 w 3550919"/>
              <a:gd name="connsiteY81" fmla="*/ 1684020 h 2648902"/>
              <a:gd name="connsiteX82" fmla="*/ 3544253 w 3550919"/>
              <a:gd name="connsiteY82" fmla="*/ 1649730 h 2648902"/>
              <a:gd name="connsiteX83" fmla="*/ 3542348 w 3550919"/>
              <a:gd name="connsiteY83" fmla="*/ 1595438 h 2648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550919" h="2648902">
                <a:moveTo>
                  <a:pt x="3542348" y="1595438"/>
                </a:moveTo>
                <a:cubicBezTo>
                  <a:pt x="3542348" y="1537335"/>
                  <a:pt x="3542348" y="1503045"/>
                  <a:pt x="3542348" y="1472565"/>
                </a:cubicBezTo>
                <a:cubicBezTo>
                  <a:pt x="3542348" y="1429703"/>
                  <a:pt x="3542348" y="1395413"/>
                  <a:pt x="3542348" y="1311593"/>
                </a:cubicBezTo>
                <a:cubicBezTo>
                  <a:pt x="3542348" y="1243013"/>
                  <a:pt x="3544253" y="1206818"/>
                  <a:pt x="3546158" y="1173480"/>
                </a:cubicBezTo>
                <a:cubicBezTo>
                  <a:pt x="3548063" y="1138238"/>
                  <a:pt x="3528060" y="1082040"/>
                  <a:pt x="3528060" y="1009650"/>
                </a:cubicBezTo>
                <a:cubicBezTo>
                  <a:pt x="3532823" y="995363"/>
                  <a:pt x="3535680" y="981075"/>
                  <a:pt x="3535680" y="966788"/>
                </a:cubicBezTo>
                <a:lnTo>
                  <a:pt x="3535680" y="681990"/>
                </a:lnTo>
                <a:cubicBezTo>
                  <a:pt x="3535680" y="613410"/>
                  <a:pt x="3538538" y="579120"/>
                  <a:pt x="3542348" y="543878"/>
                </a:cubicBezTo>
                <a:cubicBezTo>
                  <a:pt x="3546158" y="507683"/>
                  <a:pt x="3549015" y="470535"/>
                  <a:pt x="3549015" y="397193"/>
                </a:cubicBezTo>
                <a:cubicBezTo>
                  <a:pt x="3549015" y="326708"/>
                  <a:pt x="3549015" y="290513"/>
                  <a:pt x="3549015" y="255270"/>
                </a:cubicBezTo>
                <a:cubicBezTo>
                  <a:pt x="3549015" y="220028"/>
                  <a:pt x="3549015" y="183833"/>
                  <a:pt x="3549015" y="113348"/>
                </a:cubicBezTo>
                <a:cubicBezTo>
                  <a:pt x="3549015" y="57150"/>
                  <a:pt x="3494723" y="3810"/>
                  <a:pt x="3438525" y="3810"/>
                </a:cubicBezTo>
                <a:cubicBezTo>
                  <a:pt x="3361373" y="3810"/>
                  <a:pt x="3321368" y="6668"/>
                  <a:pt x="3284220" y="9525"/>
                </a:cubicBezTo>
                <a:cubicBezTo>
                  <a:pt x="3246120" y="12383"/>
                  <a:pt x="3209925" y="15240"/>
                  <a:pt x="3135630" y="15240"/>
                </a:cubicBezTo>
                <a:cubicBezTo>
                  <a:pt x="3060383" y="15240"/>
                  <a:pt x="3022283" y="14288"/>
                  <a:pt x="2985135" y="13335"/>
                </a:cubicBezTo>
                <a:cubicBezTo>
                  <a:pt x="2947988" y="12383"/>
                  <a:pt x="2908935" y="11430"/>
                  <a:pt x="2832735" y="11430"/>
                </a:cubicBezTo>
                <a:cubicBezTo>
                  <a:pt x="2755583" y="11430"/>
                  <a:pt x="2716530" y="13335"/>
                  <a:pt x="2678430" y="15240"/>
                </a:cubicBezTo>
                <a:cubicBezTo>
                  <a:pt x="2640330" y="17145"/>
                  <a:pt x="2603183" y="19050"/>
                  <a:pt x="2528888" y="19050"/>
                </a:cubicBezTo>
                <a:cubicBezTo>
                  <a:pt x="2453640" y="19050"/>
                  <a:pt x="2416493" y="18098"/>
                  <a:pt x="2379345" y="16193"/>
                </a:cubicBezTo>
                <a:cubicBezTo>
                  <a:pt x="2341245" y="15240"/>
                  <a:pt x="2302193" y="13335"/>
                  <a:pt x="2225993" y="13335"/>
                </a:cubicBezTo>
                <a:cubicBezTo>
                  <a:pt x="2149793" y="13335"/>
                  <a:pt x="2110740" y="14288"/>
                  <a:pt x="2073593" y="15240"/>
                </a:cubicBezTo>
                <a:cubicBezTo>
                  <a:pt x="2036445" y="16193"/>
                  <a:pt x="1998345" y="17145"/>
                  <a:pt x="1923098" y="17145"/>
                </a:cubicBezTo>
                <a:cubicBezTo>
                  <a:pt x="1847850" y="17145"/>
                  <a:pt x="1809750" y="15240"/>
                  <a:pt x="1773555" y="14288"/>
                </a:cubicBezTo>
                <a:cubicBezTo>
                  <a:pt x="1735455" y="12383"/>
                  <a:pt x="1696403" y="11430"/>
                  <a:pt x="1620203" y="11430"/>
                </a:cubicBezTo>
                <a:cubicBezTo>
                  <a:pt x="1544955" y="11430"/>
                  <a:pt x="1506855" y="10478"/>
                  <a:pt x="1469708" y="9525"/>
                </a:cubicBezTo>
                <a:cubicBezTo>
                  <a:pt x="1432560" y="8573"/>
                  <a:pt x="1393508" y="7620"/>
                  <a:pt x="1317308" y="7620"/>
                </a:cubicBezTo>
                <a:cubicBezTo>
                  <a:pt x="1242060" y="7620"/>
                  <a:pt x="1203960" y="5715"/>
                  <a:pt x="1167765" y="4763"/>
                </a:cubicBezTo>
                <a:cubicBezTo>
                  <a:pt x="1129665" y="3810"/>
                  <a:pt x="1090613" y="1905"/>
                  <a:pt x="1014413" y="1905"/>
                </a:cubicBezTo>
                <a:cubicBezTo>
                  <a:pt x="938213" y="1905"/>
                  <a:pt x="899160" y="2858"/>
                  <a:pt x="861060" y="3810"/>
                </a:cubicBezTo>
                <a:cubicBezTo>
                  <a:pt x="823913" y="4763"/>
                  <a:pt x="785813" y="5715"/>
                  <a:pt x="710565" y="5715"/>
                </a:cubicBezTo>
                <a:cubicBezTo>
                  <a:pt x="635318" y="5715"/>
                  <a:pt x="597218" y="4763"/>
                  <a:pt x="560070" y="2858"/>
                </a:cubicBezTo>
                <a:cubicBezTo>
                  <a:pt x="522923" y="1905"/>
                  <a:pt x="483870" y="0"/>
                  <a:pt x="406718" y="0"/>
                </a:cubicBezTo>
                <a:cubicBezTo>
                  <a:pt x="330518" y="0"/>
                  <a:pt x="292418" y="0"/>
                  <a:pt x="255270" y="0"/>
                </a:cubicBezTo>
                <a:cubicBezTo>
                  <a:pt x="218123" y="0"/>
                  <a:pt x="180023" y="0"/>
                  <a:pt x="103823" y="0"/>
                </a:cubicBezTo>
                <a:cubicBezTo>
                  <a:pt x="44768" y="0"/>
                  <a:pt x="0" y="59055"/>
                  <a:pt x="0" y="111443"/>
                </a:cubicBezTo>
                <a:cubicBezTo>
                  <a:pt x="0" y="184785"/>
                  <a:pt x="1905" y="221933"/>
                  <a:pt x="3810" y="257175"/>
                </a:cubicBezTo>
                <a:cubicBezTo>
                  <a:pt x="5715" y="291465"/>
                  <a:pt x="7620" y="326708"/>
                  <a:pt x="7620" y="395288"/>
                </a:cubicBezTo>
                <a:cubicBezTo>
                  <a:pt x="7620" y="479108"/>
                  <a:pt x="7620" y="513398"/>
                  <a:pt x="7620" y="556260"/>
                </a:cubicBezTo>
                <a:cubicBezTo>
                  <a:pt x="7620" y="586740"/>
                  <a:pt x="7620" y="620078"/>
                  <a:pt x="7620" y="679133"/>
                </a:cubicBezTo>
                <a:cubicBezTo>
                  <a:pt x="7620" y="749618"/>
                  <a:pt x="6667" y="785813"/>
                  <a:pt x="6667" y="821055"/>
                </a:cubicBezTo>
                <a:cubicBezTo>
                  <a:pt x="5715" y="856298"/>
                  <a:pt x="5715" y="892493"/>
                  <a:pt x="5715" y="963930"/>
                </a:cubicBezTo>
                <a:cubicBezTo>
                  <a:pt x="5715" y="972503"/>
                  <a:pt x="6667" y="981075"/>
                  <a:pt x="8572" y="989648"/>
                </a:cubicBezTo>
                <a:cubicBezTo>
                  <a:pt x="3810" y="1001078"/>
                  <a:pt x="952" y="1013460"/>
                  <a:pt x="952" y="1025843"/>
                </a:cubicBezTo>
                <a:cubicBezTo>
                  <a:pt x="952" y="1097280"/>
                  <a:pt x="952" y="1133475"/>
                  <a:pt x="952" y="1167765"/>
                </a:cubicBezTo>
                <a:cubicBezTo>
                  <a:pt x="952" y="1203008"/>
                  <a:pt x="952" y="1238250"/>
                  <a:pt x="952" y="1309688"/>
                </a:cubicBezTo>
                <a:cubicBezTo>
                  <a:pt x="952" y="1383030"/>
                  <a:pt x="4763" y="1420178"/>
                  <a:pt x="7620" y="1456373"/>
                </a:cubicBezTo>
                <a:cubicBezTo>
                  <a:pt x="11430" y="1491615"/>
                  <a:pt x="14288" y="1524953"/>
                  <a:pt x="14288" y="1594485"/>
                </a:cubicBezTo>
                <a:lnTo>
                  <a:pt x="14288" y="1759268"/>
                </a:lnTo>
                <a:cubicBezTo>
                  <a:pt x="8572" y="1787843"/>
                  <a:pt x="2857" y="1810703"/>
                  <a:pt x="3810" y="1829753"/>
                </a:cubicBezTo>
                <a:cubicBezTo>
                  <a:pt x="5715" y="1864043"/>
                  <a:pt x="7620" y="1899285"/>
                  <a:pt x="7620" y="1967865"/>
                </a:cubicBezTo>
                <a:cubicBezTo>
                  <a:pt x="7620" y="2051685"/>
                  <a:pt x="7620" y="2085975"/>
                  <a:pt x="7620" y="2128838"/>
                </a:cubicBezTo>
                <a:cubicBezTo>
                  <a:pt x="7620" y="2159318"/>
                  <a:pt x="7620" y="2192655"/>
                  <a:pt x="7620" y="2251710"/>
                </a:cubicBezTo>
                <a:cubicBezTo>
                  <a:pt x="7620" y="2322195"/>
                  <a:pt x="6667" y="2358390"/>
                  <a:pt x="6667" y="2393633"/>
                </a:cubicBezTo>
                <a:cubicBezTo>
                  <a:pt x="5715" y="2428875"/>
                  <a:pt x="5715" y="2465070"/>
                  <a:pt x="5715" y="2536508"/>
                </a:cubicBezTo>
                <a:cubicBezTo>
                  <a:pt x="5715" y="2590800"/>
                  <a:pt x="45720" y="2648903"/>
                  <a:pt x="104775" y="2648903"/>
                </a:cubicBezTo>
                <a:cubicBezTo>
                  <a:pt x="182880" y="2648903"/>
                  <a:pt x="221933" y="2645093"/>
                  <a:pt x="260033" y="2642235"/>
                </a:cubicBezTo>
                <a:cubicBezTo>
                  <a:pt x="298133" y="2638425"/>
                  <a:pt x="333375" y="2635568"/>
                  <a:pt x="407670" y="2635568"/>
                </a:cubicBezTo>
                <a:cubicBezTo>
                  <a:pt x="482918" y="2635568"/>
                  <a:pt x="521970" y="2635568"/>
                  <a:pt x="559118" y="2635568"/>
                </a:cubicBezTo>
                <a:cubicBezTo>
                  <a:pt x="596265" y="2635568"/>
                  <a:pt x="635318" y="2635568"/>
                  <a:pt x="710565" y="2635568"/>
                </a:cubicBezTo>
                <a:cubicBezTo>
                  <a:pt x="787718" y="2635568"/>
                  <a:pt x="826770" y="2633663"/>
                  <a:pt x="864870" y="2631758"/>
                </a:cubicBezTo>
                <a:cubicBezTo>
                  <a:pt x="902970" y="2629853"/>
                  <a:pt x="939165" y="2627948"/>
                  <a:pt x="1014413" y="2627948"/>
                </a:cubicBezTo>
                <a:cubicBezTo>
                  <a:pt x="1086803" y="2627948"/>
                  <a:pt x="1122998" y="2632710"/>
                  <a:pt x="1160145" y="2637473"/>
                </a:cubicBezTo>
                <a:cubicBezTo>
                  <a:pt x="1199198" y="2642235"/>
                  <a:pt x="1239203" y="2647950"/>
                  <a:pt x="1317308" y="2647950"/>
                </a:cubicBezTo>
                <a:cubicBezTo>
                  <a:pt x="1395413" y="2647950"/>
                  <a:pt x="1434465" y="2645093"/>
                  <a:pt x="1472565" y="2641283"/>
                </a:cubicBezTo>
                <a:cubicBezTo>
                  <a:pt x="1510665" y="2637473"/>
                  <a:pt x="1545908" y="2634615"/>
                  <a:pt x="1620203" y="2634615"/>
                </a:cubicBezTo>
                <a:cubicBezTo>
                  <a:pt x="1694498" y="2634615"/>
                  <a:pt x="1729740" y="2638425"/>
                  <a:pt x="1767840" y="2641283"/>
                </a:cubicBezTo>
                <a:cubicBezTo>
                  <a:pt x="1805940" y="2645093"/>
                  <a:pt x="1844993" y="2648903"/>
                  <a:pt x="1923098" y="2648903"/>
                </a:cubicBezTo>
                <a:cubicBezTo>
                  <a:pt x="2001203" y="2648903"/>
                  <a:pt x="2041208" y="2643188"/>
                  <a:pt x="2082165" y="2638425"/>
                </a:cubicBezTo>
                <a:cubicBezTo>
                  <a:pt x="2119313" y="2632710"/>
                  <a:pt x="2154555" y="2627948"/>
                  <a:pt x="2227898" y="2627948"/>
                </a:cubicBezTo>
                <a:cubicBezTo>
                  <a:pt x="2301240" y="2627948"/>
                  <a:pt x="2336483" y="2632710"/>
                  <a:pt x="2374583" y="2637473"/>
                </a:cubicBezTo>
                <a:cubicBezTo>
                  <a:pt x="2412683" y="2642235"/>
                  <a:pt x="2452688" y="2646998"/>
                  <a:pt x="2531745" y="2646998"/>
                </a:cubicBezTo>
                <a:cubicBezTo>
                  <a:pt x="2608898" y="2646998"/>
                  <a:pt x="2648903" y="2644140"/>
                  <a:pt x="2687003" y="2641283"/>
                </a:cubicBezTo>
                <a:cubicBezTo>
                  <a:pt x="2725103" y="2638425"/>
                  <a:pt x="2761298" y="2635568"/>
                  <a:pt x="2835593" y="2635568"/>
                </a:cubicBezTo>
                <a:cubicBezTo>
                  <a:pt x="2911793" y="2635568"/>
                  <a:pt x="3063240" y="2635568"/>
                  <a:pt x="3138488" y="2635568"/>
                </a:cubicBezTo>
                <a:cubicBezTo>
                  <a:pt x="3212783" y="2635568"/>
                  <a:pt x="3248978" y="2638425"/>
                  <a:pt x="3287078" y="2641283"/>
                </a:cubicBezTo>
                <a:cubicBezTo>
                  <a:pt x="3325178" y="2644140"/>
                  <a:pt x="3364230" y="2647950"/>
                  <a:pt x="3442335" y="2647950"/>
                </a:cubicBezTo>
                <a:cubicBezTo>
                  <a:pt x="3502343" y="2647950"/>
                  <a:pt x="3537585" y="2590800"/>
                  <a:pt x="3537585" y="2536508"/>
                </a:cubicBezTo>
                <a:lnTo>
                  <a:pt x="3537585" y="2252663"/>
                </a:lnTo>
                <a:cubicBezTo>
                  <a:pt x="3537585" y="2184083"/>
                  <a:pt x="3540443" y="2149793"/>
                  <a:pt x="3544253" y="2114550"/>
                </a:cubicBezTo>
                <a:cubicBezTo>
                  <a:pt x="3548063" y="2078355"/>
                  <a:pt x="3550920" y="2041208"/>
                  <a:pt x="3550920" y="1967865"/>
                </a:cubicBezTo>
                <a:cubicBezTo>
                  <a:pt x="3550920" y="1897380"/>
                  <a:pt x="3550920" y="1861185"/>
                  <a:pt x="3550920" y="1825943"/>
                </a:cubicBezTo>
                <a:cubicBezTo>
                  <a:pt x="3550920" y="1790700"/>
                  <a:pt x="3550920" y="1754505"/>
                  <a:pt x="3550920" y="1684020"/>
                </a:cubicBezTo>
                <a:cubicBezTo>
                  <a:pt x="3550920" y="1672590"/>
                  <a:pt x="3548063" y="1660208"/>
                  <a:pt x="3544253" y="1649730"/>
                </a:cubicBezTo>
                <a:cubicBezTo>
                  <a:pt x="3542348" y="1636395"/>
                  <a:pt x="3542348" y="1617345"/>
                  <a:pt x="3542348" y="1595438"/>
                </a:cubicBezTo>
                <a:close/>
              </a:path>
            </a:pathLst>
          </a:custGeom>
          <a:noFill/>
          <a:ln w="12700" cap="flat">
            <a:solidFill>
              <a:schemeClr val="bg1">
                <a:lumMod val="65000"/>
              </a:schemeClr>
            </a:solidFill>
            <a:prstDash val="dash"/>
            <a:miter/>
          </a:ln>
        </p:spPr>
        <p:txBody>
          <a:bodyPr rtlCol="0" anchor="ctr"/>
          <a:lstStyle/>
          <a:p>
            <a:endParaRPr lang="en-ID"/>
          </a:p>
        </p:txBody>
      </p:sp>
      <p:sp>
        <p:nvSpPr>
          <p:cNvPr id="30" name="Rectangle 29">
            <a:extLst>
              <a:ext uri="{FF2B5EF4-FFF2-40B4-BE49-F238E27FC236}">
                <a16:creationId xmlns:a16="http://schemas.microsoft.com/office/drawing/2014/main" id="{534CE4B4-AD3F-4C30-853C-C42B82B48252}"/>
              </a:ext>
            </a:extLst>
          </p:cNvPr>
          <p:cNvSpPr/>
          <p:nvPr/>
        </p:nvSpPr>
        <p:spPr>
          <a:xfrm>
            <a:off x="6279359" y="4694294"/>
            <a:ext cx="3358217" cy="584134"/>
          </a:xfrm>
          <a:prstGeom prst="rect">
            <a:avLst/>
          </a:prstGeom>
          <a:noFill/>
        </p:spPr>
        <p:txBody>
          <a:bodyPr wrap="square" lIns="0" tIns="0" rIns="0" bIns="0" rtlCol="0" anchor="t" anchorCtr="0">
            <a:spAutoFit/>
          </a:bodyPr>
          <a:lstStyle/>
          <a:p>
            <a:pPr>
              <a:lnSpc>
                <a:spcPct val="107000"/>
              </a:lnSpc>
              <a:spcAft>
                <a:spcPts val="800"/>
              </a:spcAft>
            </a:pPr>
            <a:r>
              <a:rPr lang="en-US" sz="1200" b="1" spc="130" dirty="0">
                <a:solidFill>
                  <a:schemeClr val="tx1">
                    <a:lumMod val="65000"/>
                    <a:lumOff val="35000"/>
                  </a:schemeClr>
                </a:solidFill>
                <a:latin typeface="Patrick Hand" panose="00000500000000000000" pitchFamily="2" charset="0"/>
                <a:cs typeface="Arial" panose="020B0604020202020204" pitchFamily="34" charset="0"/>
              </a:rPr>
              <a:t>These droplets can land in the mouths or noses of people who are nearby or possibly be inhaled into the lungs</a:t>
            </a:r>
          </a:p>
        </p:txBody>
      </p:sp>
      <p:sp>
        <p:nvSpPr>
          <p:cNvPr id="31" name="Rectangle 30">
            <a:extLst>
              <a:ext uri="{FF2B5EF4-FFF2-40B4-BE49-F238E27FC236}">
                <a16:creationId xmlns:a16="http://schemas.microsoft.com/office/drawing/2014/main" id="{294514D7-5EA9-4660-A351-64832F41FB9B}"/>
              </a:ext>
            </a:extLst>
          </p:cNvPr>
          <p:cNvSpPr/>
          <p:nvPr/>
        </p:nvSpPr>
        <p:spPr>
          <a:xfrm>
            <a:off x="6465295" y="3947666"/>
            <a:ext cx="3808750" cy="527324"/>
          </a:xfrm>
          <a:prstGeom prst="rect">
            <a:avLst/>
          </a:prstGeom>
          <a:noFill/>
        </p:spPr>
        <p:txBody>
          <a:bodyPr wrap="square" lIns="0" tIns="0" rIns="0" bIns="0" rtlCol="0">
            <a:spAutoFit/>
          </a:bodyPr>
          <a:lstStyle/>
          <a:p>
            <a:pPr marL="0" lvl="1">
              <a:lnSpc>
                <a:spcPct val="150000"/>
              </a:lnSpc>
            </a:pPr>
            <a:r>
              <a:rPr lang="en-US" sz="1200">
                <a:solidFill>
                  <a:schemeClr val="tx1">
                    <a:lumMod val="50000"/>
                    <a:lumOff val="50000"/>
                  </a:schemeClr>
                </a:solidFill>
              </a:rPr>
              <a:t>Through respiratory droplets produced when an infected person coughs or sneezes</a:t>
            </a:r>
          </a:p>
        </p:txBody>
      </p:sp>
      <p:sp>
        <p:nvSpPr>
          <p:cNvPr id="32" name="Rectangle 31">
            <a:extLst>
              <a:ext uri="{FF2B5EF4-FFF2-40B4-BE49-F238E27FC236}">
                <a16:creationId xmlns:a16="http://schemas.microsoft.com/office/drawing/2014/main" id="{80F7BF2B-81BB-4384-B9CF-5A70AF998D2F}"/>
              </a:ext>
            </a:extLst>
          </p:cNvPr>
          <p:cNvSpPr/>
          <p:nvPr/>
        </p:nvSpPr>
        <p:spPr>
          <a:xfrm>
            <a:off x="6465295" y="3350436"/>
            <a:ext cx="3446800" cy="527324"/>
          </a:xfrm>
          <a:prstGeom prst="rect">
            <a:avLst/>
          </a:prstGeom>
          <a:noFill/>
        </p:spPr>
        <p:txBody>
          <a:bodyPr wrap="square" lIns="0" tIns="0" rIns="0" bIns="0" rtlCol="0">
            <a:spAutoFit/>
          </a:bodyPr>
          <a:lstStyle/>
          <a:p>
            <a:pPr marL="0" lvl="1">
              <a:lnSpc>
                <a:spcPct val="150000"/>
              </a:lnSpc>
            </a:pPr>
            <a:r>
              <a:rPr lang="en-US" sz="1200">
                <a:solidFill>
                  <a:schemeClr val="tx1">
                    <a:lumMod val="50000"/>
                    <a:lumOff val="50000"/>
                  </a:schemeClr>
                </a:solidFill>
              </a:rPr>
              <a:t>Between people who are in close contact with one another (within about 6 feet)</a:t>
            </a:r>
          </a:p>
        </p:txBody>
      </p:sp>
      <p:sp>
        <p:nvSpPr>
          <p:cNvPr id="28" name="Rectangle 27">
            <a:extLst>
              <a:ext uri="{FF2B5EF4-FFF2-40B4-BE49-F238E27FC236}">
                <a16:creationId xmlns:a16="http://schemas.microsoft.com/office/drawing/2014/main" id="{8139AD25-3F22-4A8E-BF3E-BC9E6FC7469F}"/>
              </a:ext>
            </a:extLst>
          </p:cNvPr>
          <p:cNvSpPr/>
          <p:nvPr/>
        </p:nvSpPr>
        <p:spPr>
          <a:xfrm>
            <a:off x="6279358" y="2462255"/>
            <a:ext cx="4276940" cy="188898"/>
          </a:xfrm>
          <a:prstGeom prst="rect">
            <a:avLst/>
          </a:prstGeom>
          <a:noFill/>
        </p:spPr>
        <p:txBody>
          <a:bodyPr wrap="none" lIns="0" tIns="0" rIns="0" bIns="0" rtlCol="0" anchor="t" anchorCtr="0">
            <a:spAutoFit/>
          </a:bodyPr>
          <a:lstStyle/>
          <a:p>
            <a:pPr>
              <a:lnSpc>
                <a:spcPct val="107000"/>
              </a:lnSpc>
              <a:spcAft>
                <a:spcPts val="800"/>
              </a:spcAft>
            </a:pPr>
            <a:r>
              <a:rPr lang="en-US" sz="1200" b="1" spc="130" dirty="0">
                <a:solidFill>
                  <a:schemeClr val="tx1">
                    <a:lumMod val="65000"/>
                    <a:lumOff val="35000"/>
                  </a:schemeClr>
                </a:solidFill>
                <a:latin typeface="Patrick Hand" panose="00000500000000000000" pitchFamily="2" charset="0"/>
                <a:cs typeface="Arial" panose="020B0604020202020204" pitchFamily="34" charset="0"/>
              </a:rPr>
              <a:t>Prevent illness is to avoid being exposed to this virus</a:t>
            </a:r>
          </a:p>
        </p:txBody>
      </p:sp>
      <p:grpSp>
        <p:nvGrpSpPr>
          <p:cNvPr id="37" name="Group 36">
            <a:extLst>
              <a:ext uri="{FF2B5EF4-FFF2-40B4-BE49-F238E27FC236}">
                <a16:creationId xmlns:a16="http://schemas.microsoft.com/office/drawing/2014/main" id="{FB46DCB9-D311-44EE-906F-957F8F41D452}"/>
              </a:ext>
            </a:extLst>
          </p:cNvPr>
          <p:cNvGrpSpPr/>
          <p:nvPr/>
        </p:nvGrpSpPr>
        <p:grpSpPr>
          <a:xfrm>
            <a:off x="5830888" y="2429244"/>
            <a:ext cx="241750" cy="219128"/>
            <a:chOff x="5618143" y="3365702"/>
            <a:chExt cx="275328" cy="249564"/>
          </a:xfrm>
        </p:grpSpPr>
        <p:sp>
          <p:nvSpPr>
            <p:cNvPr id="38" name="Shape">
              <a:extLst>
                <a:ext uri="{FF2B5EF4-FFF2-40B4-BE49-F238E27FC236}">
                  <a16:creationId xmlns:a16="http://schemas.microsoft.com/office/drawing/2014/main" id="{A6F8B643-242E-4ED4-9A16-84EBD4388335}"/>
                </a:ext>
              </a:extLst>
            </p:cNvPr>
            <p:cNvSpPr>
              <a:spLocks noChangeAspect="1"/>
            </p:cNvSpPr>
            <p:nvPr/>
          </p:nvSpPr>
          <p:spPr>
            <a:xfrm>
              <a:off x="5618143" y="3365702"/>
              <a:ext cx="244718" cy="249564"/>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gradFill>
              <a:gsLst>
                <a:gs pos="4000">
                  <a:schemeClr val="accent2"/>
                </a:gs>
                <a:gs pos="100000">
                  <a:schemeClr val="accent3"/>
                </a:gs>
              </a:gsLst>
              <a:path path="circle">
                <a:fillToRect l="100000" t="100000"/>
              </a:path>
            </a:gra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39" name="Freeform 1162">
              <a:extLst>
                <a:ext uri="{FF2B5EF4-FFF2-40B4-BE49-F238E27FC236}">
                  <a16:creationId xmlns:a16="http://schemas.microsoft.com/office/drawing/2014/main" id="{2C5E738C-2ECB-43F1-BC86-68622ED2CEA4}"/>
                </a:ext>
              </a:extLst>
            </p:cNvPr>
            <p:cNvSpPr>
              <a:spLocks/>
            </p:cNvSpPr>
            <p:nvPr/>
          </p:nvSpPr>
          <p:spPr bwMode="auto">
            <a:xfrm>
              <a:off x="5687329" y="3365702"/>
              <a:ext cx="206142" cy="206142"/>
            </a:xfrm>
            <a:custGeom>
              <a:avLst/>
              <a:gdLst>
                <a:gd name="T0" fmla="*/ 0 w 128"/>
                <a:gd name="T1" fmla="*/ 68 h 128"/>
                <a:gd name="T2" fmla="*/ 44 w 128"/>
                <a:gd name="T3" fmla="*/ 128 h 128"/>
                <a:gd name="T4" fmla="*/ 128 w 128"/>
                <a:gd name="T5" fmla="*/ 44 h 128"/>
                <a:gd name="T6" fmla="*/ 102 w 128"/>
                <a:gd name="T7" fmla="*/ 0 h 128"/>
                <a:gd name="T8" fmla="*/ 43 w 128"/>
                <a:gd name="T9" fmla="*/ 85 h 128"/>
                <a:gd name="T10" fmla="*/ 10 w 128"/>
                <a:gd name="T11" fmla="*/ 49 h 128"/>
                <a:gd name="T12" fmla="*/ 0 w 128"/>
                <a:gd name="T13" fmla="*/ 68 h 128"/>
              </a:gdLst>
              <a:ahLst/>
              <a:cxnLst>
                <a:cxn ang="0">
                  <a:pos x="T0" y="T1"/>
                </a:cxn>
                <a:cxn ang="0">
                  <a:pos x="T2" y="T3"/>
                </a:cxn>
                <a:cxn ang="0">
                  <a:pos x="T4" y="T5"/>
                </a:cxn>
                <a:cxn ang="0">
                  <a:pos x="T6" y="T7"/>
                </a:cxn>
                <a:cxn ang="0">
                  <a:pos x="T8" y="T9"/>
                </a:cxn>
                <a:cxn ang="0">
                  <a:pos x="T10" y="T11"/>
                </a:cxn>
                <a:cxn ang="0">
                  <a:pos x="T12" y="T13"/>
                </a:cxn>
              </a:cxnLst>
              <a:rect l="0" t="0" r="r" b="b"/>
              <a:pathLst>
                <a:path w="128" h="128">
                  <a:moveTo>
                    <a:pt x="0" y="68"/>
                  </a:moveTo>
                  <a:cubicBezTo>
                    <a:pt x="0" y="68"/>
                    <a:pt x="21" y="92"/>
                    <a:pt x="44" y="128"/>
                  </a:cubicBezTo>
                  <a:cubicBezTo>
                    <a:pt x="44" y="128"/>
                    <a:pt x="79" y="79"/>
                    <a:pt x="128" y="44"/>
                  </a:cubicBezTo>
                  <a:cubicBezTo>
                    <a:pt x="102" y="0"/>
                    <a:pt x="102" y="0"/>
                    <a:pt x="102" y="0"/>
                  </a:cubicBezTo>
                  <a:cubicBezTo>
                    <a:pt x="102" y="0"/>
                    <a:pt x="66" y="42"/>
                    <a:pt x="43" y="85"/>
                  </a:cubicBezTo>
                  <a:cubicBezTo>
                    <a:pt x="43" y="85"/>
                    <a:pt x="23" y="60"/>
                    <a:pt x="10" y="49"/>
                  </a:cubicBezTo>
                  <a:lnTo>
                    <a:pt x="0" y="68"/>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noAutofit/>
            </a:bodyPr>
            <a:lstStyle/>
            <a:p>
              <a:endParaRPr lang="en-ID"/>
            </a:p>
          </p:txBody>
        </p:sp>
      </p:grpSp>
      <p:sp>
        <p:nvSpPr>
          <p:cNvPr id="26" name="Rectangle 25">
            <a:extLst>
              <a:ext uri="{FF2B5EF4-FFF2-40B4-BE49-F238E27FC236}">
                <a16:creationId xmlns:a16="http://schemas.microsoft.com/office/drawing/2014/main" id="{AB6ECCF6-12A3-4CE9-8A93-53C428AD5AC8}"/>
              </a:ext>
            </a:extLst>
          </p:cNvPr>
          <p:cNvSpPr/>
          <p:nvPr/>
        </p:nvSpPr>
        <p:spPr>
          <a:xfrm>
            <a:off x="6279358" y="2966745"/>
            <a:ext cx="4819140" cy="188898"/>
          </a:xfrm>
          <a:prstGeom prst="rect">
            <a:avLst/>
          </a:prstGeom>
          <a:noFill/>
        </p:spPr>
        <p:txBody>
          <a:bodyPr wrap="none" lIns="0" tIns="0" rIns="0" bIns="0" rtlCol="0" anchor="t" anchorCtr="0">
            <a:spAutoFit/>
          </a:bodyPr>
          <a:lstStyle/>
          <a:p>
            <a:pPr>
              <a:lnSpc>
                <a:spcPct val="107000"/>
              </a:lnSpc>
              <a:spcAft>
                <a:spcPts val="800"/>
              </a:spcAft>
            </a:pPr>
            <a:r>
              <a:rPr lang="en-US" sz="1200" b="1" spc="130" dirty="0">
                <a:solidFill>
                  <a:schemeClr val="tx1">
                    <a:lumMod val="65000"/>
                    <a:lumOff val="35000"/>
                  </a:schemeClr>
                </a:solidFill>
                <a:latin typeface="Patrick Hand" panose="00000500000000000000" pitchFamily="2" charset="0"/>
                <a:cs typeface="Arial" panose="020B0604020202020204" pitchFamily="34" charset="0"/>
              </a:rPr>
              <a:t>The virus is thought to spread mainly from person to person</a:t>
            </a:r>
          </a:p>
        </p:txBody>
      </p:sp>
      <p:grpSp>
        <p:nvGrpSpPr>
          <p:cNvPr id="40" name="Group 39">
            <a:extLst>
              <a:ext uri="{FF2B5EF4-FFF2-40B4-BE49-F238E27FC236}">
                <a16:creationId xmlns:a16="http://schemas.microsoft.com/office/drawing/2014/main" id="{9D44B140-96B7-4F62-A38D-00A8068DE577}"/>
              </a:ext>
            </a:extLst>
          </p:cNvPr>
          <p:cNvGrpSpPr/>
          <p:nvPr/>
        </p:nvGrpSpPr>
        <p:grpSpPr>
          <a:xfrm>
            <a:off x="5830888" y="2933735"/>
            <a:ext cx="241750" cy="219128"/>
            <a:chOff x="5618143" y="3365702"/>
            <a:chExt cx="275328" cy="249564"/>
          </a:xfrm>
        </p:grpSpPr>
        <p:sp>
          <p:nvSpPr>
            <p:cNvPr id="41" name="Shape">
              <a:extLst>
                <a:ext uri="{FF2B5EF4-FFF2-40B4-BE49-F238E27FC236}">
                  <a16:creationId xmlns:a16="http://schemas.microsoft.com/office/drawing/2014/main" id="{E9A4ADF1-675C-4886-B673-C1096A90B3CB}"/>
                </a:ext>
              </a:extLst>
            </p:cNvPr>
            <p:cNvSpPr>
              <a:spLocks noChangeAspect="1"/>
            </p:cNvSpPr>
            <p:nvPr/>
          </p:nvSpPr>
          <p:spPr>
            <a:xfrm>
              <a:off x="5618143" y="3365702"/>
              <a:ext cx="244718" cy="249564"/>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gradFill>
              <a:gsLst>
                <a:gs pos="4000">
                  <a:schemeClr val="accent2"/>
                </a:gs>
                <a:gs pos="100000">
                  <a:schemeClr val="accent3"/>
                </a:gs>
              </a:gsLst>
              <a:path path="circle">
                <a:fillToRect l="100000" t="100000"/>
              </a:path>
            </a:gra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42" name="Freeform 1162">
              <a:extLst>
                <a:ext uri="{FF2B5EF4-FFF2-40B4-BE49-F238E27FC236}">
                  <a16:creationId xmlns:a16="http://schemas.microsoft.com/office/drawing/2014/main" id="{DD7441D1-039A-469A-BF88-33FAED15A7A1}"/>
                </a:ext>
              </a:extLst>
            </p:cNvPr>
            <p:cNvSpPr>
              <a:spLocks/>
            </p:cNvSpPr>
            <p:nvPr/>
          </p:nvSpPr>
          <p:spPr bwMode="auto">
            <a:xfrm>
              <a:off x="5687329" y="3365702"/>
              <a:ext cx="206142" cy="206142"/>
            </a:xfrm>
            <a:custGeom>
              <a:avLst/>
              <a:gdLst>
                <a:gd name="T0" fmla="*/ 0 w 128"/>
                <a:gd name="T1" fmla="*/ 68 h 128"/>
                <a:gd name="T2" fmla="*/ 44 w 128"/>
                <a:gd name="T3" fmla="*/ 128 h 128"/>
                <a:gd name="T4" fmla="*/ 128 w 128"/>
                <a:gd name="T5" fmla="*/ 44 h 128"/>
                <a:gd name="T6" fmla="*/ 102 w 128"/>
                <a:gd name="T7" fmla="*/ 0 h 128"/>
                <a:gd name="T8" fmla="*/ 43 w 128"/>
                <a:gd name="T9" fmla="*/ 85 h 128"/>
                <a:gd name="T10" fmla="*/ 10 w 128"/>
                <a:gd name="T11" fmla="*/ 49 h 128"/>
                <a:gd name="T12" fmla="*/ 0 w 128"/>
                <a:gd name="T13" fmla="*/ 68 h 128"/>
              </a:gdLst>
              <a:ahLst/>
              <a:cxnLst>
                <a:cxn ang="0">
                  <a:pos x="T0" y="T1"/>
                </a:cxn>
                <a:cxn ang="0">
                  <a:pos x="T2" y="T3"/>
                </a:cxn>
                <a:cxn ang="0">
                  <a:pos x="T4" y="T5"/>
                </a:cxn>
                <a:cxn ang="0">
                  <a:pos x="T6" y="T7"/>
                </a:cxn>
                <a:cxn ang="0">
                  <a:pos x="T8" y="T9"/>
                </a:cxn>
                <a:cxn ang="0">
                  <a:pos x="T10" y="T11"/>
                </a:cxn>
                <a:cxn ang="0">
                  <a:pos x="T12" y="T13"/>
                </a:cxn>
              </a:cxnLst>
              <a:rect l="0" t="0" r="r" b="b"/>
              <a:pathLst>
                <a:path w="128" h="128">
                  <a:moveTo>
                    <a:pt x="0" y="68"/>
                  </a:moveTo>
                  <a:cubicBezTo>
                    <a:pt x="0" y="68"/>
                    <a:pt x="21" y="92"/>
                    <a:pt x="44" y="128"/>
                  </a:cubicBezTo>
                  <a:cubicBezTo>
                    <a:pt x="44" y="128"/>
                    <a:pt x="79" y="79"/>
                    <a:pt x="128" y="44"/>
                  </a:cubicBezTo>
                  <a:cubicBezTo>
                    <a:pt x="102" y="0"/>
                    <a:pt x="102" y="0"/>
                    <a:pt x="102" y="0"/>
                  </a:cubicBezTo>
                  <a:cubicBezTo>
                    <a:pt x="102" y="0"/>
                    <a:pt x="66" y="42"/>
                    <a:pt x="43" y="85"/>
                  </a:cubicBezTo>
                  <a:cubicBezTo>
                    <a:pt x="43" y="85"/>
                    <a:pt x="23" y="60"/>
                    <a:pt x="10" y="49"/>
                  </a:cubicBezTo>
                  <a:lnTo>
                    <a:pt x="0" y="68"/>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noAutofit/>
            </a:bodyPr>
            <a:lstStyle/>
            <a:p>
              <a:endParaRPr lang="en-ID"/>
            </a:p>
          </p:txBody>
        </p:sp>
      </p:grpSp>
      <p:sp>
        <p:nvSpPr>
          <p:cNvPr id="44" name="Shape">
            <a:extLst>
              <a:ext uri="{FF2B5EF4-FFF2-40B4-BE49-F238E27FC236}">
                <a16:creationId xmlns:a16="http://schemas.microsoft.com/office/drawing/2014/main" id="{73B9FB2E-D893-4399-BACC-F0893451444A}"/>
              </a:ext>
            </a:extLst>
          </p:cNvPr>
          <p:cNvSpPr>
            <a:spLocks noChangeAspect="1"/>
          </p:cNvSpPr>
          <p:nvPr/>
        </p:nvSpPr>
        <p:spPr>
          <a:xfrm>
            <a:off x="5857765" y="4683202"/>
            <a:ext cx="214873" cy="219128"/>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gradFill>
            <a:gsLst>
              <a:gs pos="4000">
                <a:schemeClr val="accent2"/>
              </a:gs>
              <a:gs pos="100000">
                <a:schemeClr val="accent3"/>
              </a:gs>
            </a:gsLst>
            <a:path path="circle">
              <a:fillToRect l="100000" t="100000"/>
            </a:path>
          </a:gra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45" name="Freeform 1162">
            <a:extLst>
              <a:ext uri="{FF2B5EF4-FFF2-40B4-BE49-F238E27FC236}">
                <a16:creationId xmlns:a16="http://schemas.microsoft.com/office/drawing/2014/main" id="{8F6F5ECA-71A7-4068-852F-15C00ED6BA71}"/>
              </a:ext>
            </a:extLst>
          </p:cNvPr>
          <p:cNvSpPr>
            <a:spLocks/>
          </p:cNvSpPr>
          <p:nvPr/>
        </p:nvSpPr>
        <p:spPr bwMode="auto">
          <a:xfrm>
            <a:off x="5830888" y="4683202"/>
            <a:ext cx="181002" cy="181002"/>
          </a:xfrm>
          <a:custGeom>
            <a:avLst/>
            <a:gdLst>
              <a:gd name="T0" fmla="*/ 0 w 128"/>
              <a:gd name="T1" fmla="*/ 68 h 128"/>
              <a:gd name="T2" fmla="*/ 44 w 128"/>
              <a:gd name="T3" fmla="*/ 128 h 128"/>
              <a:gd name="T4" fmla="*/ 128 w 128"/>
              <a:gd name="T5" fmla="*/ 44 h 128"/>
              <a:gd name="T6" fmla="*/ 102 w 128"/>
              <a:gd name="T7" fmla="*/ 0 h 128"/>
              <a:gd name="T8" fmla="*/ 43 w 128"/>
              <a:gd name="T9" fmla="*/ 85 h 128"/>
              <a:gd name="T10" fmla="*/ 10 w 128"/>
              <a:gd name="T11" fmla="*/ 49 h 128"/>
              <a:gd name="T12" fmla="*/ 0 w 128"/>
              <a:gd name="T13" fmla="*/ 68 h 128"/>
            </a:gdLst>
            <a:ahLst/>
            <a:cxnLst>
              <a:cxn ang="0">
                <a:pos x="T0" y="T1"/>
              </a:cxn>
              <a:cxn ang="0">
                <a:pos x="T2" y="T3"/>
              </a:cxn>
              <a:cxn ang="0">
                <a:pos x="T4" y="T5"/>
              </a:cxn>
              <a:cxn ang="0">
                <a:pos x="T6" y="T7"/>
              </a:cxn>
              <a:cxn ang="0">
                <a:pos x="T8" y="T9"/>
              </a:cxn>
              <a:cxn ang="0">
                <a:pos x="T10" y="T11"/>
              </a:cxn>
              <a:cxn ang="0">
                <a:pos x="T12" y="T13"/>
              </a:cxn>
            </a:cxnLst>
            <a:rect l="0" t="0" r="r" b="b"/>
            <a:pathLst>
              <a:path w="128" h="128">
                <a:moveTo>
                  <a:pt x="0" y="68"/>
                </a:moveTo>
                <a:cubicBezTo>
                  <a:pt x="0" y="68"/>
                  <a:pt x="21" y="92"/>
                  <a:pt x="44" y="128"/>
                </a:cubicBezTo>
                <a:cubicBezTo>
                  <a:pt x="44" y="128"/>
                  <a:pt x="79" y="79"/>
                  <a:pt x="128" y="44"/>
                </a:cubicBezTo>
                <a:cubicBezTo>
                  <a:pt x="102" y="0"/>
                  <a:pt x="102" y="0"/>
                  <a:pt x="102" y="0"/>
                </a:cubicBezTo>
                <a:cubicBezTo>
                  <a:pt x="102" y="0"/>
                  <a:pt x="66" y="42"/>
                  <a:pt x="43" y="85"/>
                </a:cubicBezTo>
                <a:cubicBezTo>
                  <a:pt x="43" y="85"/>
                  <a:pt x="23" y="60"/>
                  <a:pt x="10" y="49"/>
                </a:cubicBezTo>
                <a:lnTo>
                  <a:pt x="0" y="68"/>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noAutofit/>
          </a:bodyPr>
          <a:lstStyle/>
          <a:p>
            <a:endParaRPr lang="en-ID"/>
          </a:p>
        </p:txBody>
      </p:sp>
      <p:sp>
        <p:nvSpPr>
          <p:cNvPr id="29" name="Rectangle 28">
            <a:extLst>
              <a:ext uri="{FF2B5EF4-FFF2-40B4-BE49-F238E27FC236}">
                <a16:creationId xmlns:a16="http://schemas.microsoft.com/office/drawing/2014/main" id="{7E23E57D-B6F7-4A4B-B23E-9724EDA57C49}"/>
              </a:ext>
            </a:extLst>
          </p:cNvPr>
          <p:cNvSpPr/>
          <p:nvPr/>
        </p:nvSpPr>
        <p:spPr>
          <a:xfrm>
            <a:off x="6279358" y="1957765"/>
            <a:ext cx="4150367" cy="188898"/>
          </a:xfrm>
          <a:prstGeom prst="rect">
            <a:avLst/>
          </a:prstGeom>
          <a:noFill/>
        </p:spPr>
        <p:txBody>
          <a:bodyPr wrap="none" lIns="0" tIns="0" rIns="0" bIns="0" rtlCol="0" anchor="t" anchorCtr="0">
            <a:spAutoFit/>
          </a:bodyPr>
          <a:lstStyle/>
          <a:p>
            <a:pPr>
              <a:lnSpc>
                <a:spcPct val="107000"/>
              </a:lnSpc>
              <a:spcAft>
                <a:spcPts val="800"/>
              </a:spcAft>
            </a:pPr>
            <a:r>
              <a:rPr lang="en-US" sz="1200" b="1" spc="130" dirty="0">
                <a:solidFill>
                  <a:schemeClr val="tx1">
                    <a:lumMod val="65000"/>
                    <a:lumOff val="35000"/>
                  </a:schemeClr>
                </a:solidFill>
                <a:latin typeface="Patrick Hand" panose="00000500000000000000" pitchFamily="2" charset="0"/>
                <a:cs typeface="Arial" panose="020B0604020202020204" pitchFamily="34" charset="0"/>
              </a:rPr>
              <a:t>There is currently no vaccine to prevent </a:t>
            </a:r>
            <a:r>
              <a:rPr lang="en-US" sz="1200" b="1" spc="130" dirty="0" err="1">
                <a:solidFill>
                  <a:schemeClr val="tx1">
                    <a:lumMod val="65000"/>
                    <a:lumOff val="35000"/>
                  </a:schemeClr>
                </a:solidFill>
                <a:latin typeface="Patrick Hand" panose="00000500000000000000" pitchFamily="2" charset="0"/>
                <a:cs typeface="Arial" panose="020B0604020202020204" pitchFamily="34" charset="0"/>
              </a:rPr>
              <a:t>Covid</a:t>
            </a:r>
            <a:r>
              <a:rPr lang="en-US" sz="1200" b="1" spc="130" dirty="0">
                <a:solidFill>
                  <a:schemeClr val="tx1">
                    <a:lumMod val="65000"/>
                    <a:lumOff val="35000"/>
                  </a:schemeClr>
                </a:solidFill>
                <a:latin typeface="Patrick Hand" panose="00000500000000000000" pitchFamily="2" charset="0"/>
                <a:cs typeface="Arial" panose="020B0604020202020204" pitchFamily="34" charset="0"/>
              </a:rPr>
              <a:t> - 19</a:t>
            </a:r>
          </a:p>
        </p:txBody>
      </p:sp>
      <p:grpSp>
        <p:nvGrpSpPr>
          <p:cNvPr id="46" name="Group 45">
            <a:extLst>
              <a:ext uri="{FF2B5EF4-FFF2-40B4-BE49-F238E27FC236}">
                <a16:creationId xmlns:a16="http://schemas.microsoft.com/office/drawing/2014/main" id="{65ACBB1E-52F7-4535-94E4-A49B3E511345}"/>
              </a:ext>
            </a:extLst>
          </p:cNvPr>
          <p:cNvGrpSpPr/>
          <p:nvPr/>
        </p:nvGrpSpPr>
        <p:grpSpPr>
          <a:xfrm>
            <a:off x="5830888" y="1924755"/>
            <a:ext cx="241750" cy="219128"/>
            <a:chOff x="5618143" y="3365702"/>
            <a:chExt cx="275328" cy="249564"/>
          </a:xfrm>
        </p:grpSpPr>
        <p:sp>
          <p:nvSpPr>
            <p:cNvPr id="47" name="Shape">
              <a:extLst>
                <a:ext uri="{FF2B5EF4-FFF2-40B4-BE49-F238E27FC236}">
                  <a16:creationId xmlns:a16="http://schemas.microsoft.com/office/drawing/2014/main" id="{FD7582FD-F708-4ED8-8719-C1C0736ECC24}"/>
                </a:ext>
              </a:extLst>
            </p:cNvPr>
            <p:cNvSpPr>
              <a:spLocks noChangeAspect="1"/>
            </p:cNvSpPr>
            <p:nvPr/>
          </p:nvSpPr>
          <p:spPr>
            <a:xfrm>
              <a:off x="5618143" y="3365702"/>
              <a:ext cx="244718" cy="249564"/>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gradFill>
              <a:gsLst>
                <a:gs pos="4000">
                  <a:schemeClr val="accent2"/>
                </a:gs>
                <a:gs pos="100000">
                  <a:schemeClr val="accent3"/>
                </a:gs>
              </a:gsLst>
              <a:path path="circle">
                <a:fillToRect l="100000" t="100000"/>
              </a:path>
            </a:gra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48" name="Freeform 1162">
              <a:extLst>
                <a:ext uri="{FF2B5EF4-FFF2-40B4-BE49-F238E27FC236}">
                  <a16:creationId xmlns:a16="http://schemas.microsoft.com/office/drawing/2014/main" id="{AF358689-DC38-45B9-98FF-64613960E078}"/>
                </a:ext>
              </a:extLst>
            </p:cNvPr>
            <p:cNvSpPr>
              <a:spLocks/>
            </p:cNvSpPr>
            <p:nvPr/>
          </p:nvSpPr>
          <p:spPr bwMode="auto">
            <a:xfrm>
              <a:off x="5687329" y="3365702"/>
              <a:ext cx="206142" cy="206142"/>
            </a:xfrm>
            <a:custGeom>
              <a:avLst/>
              <a:gdLst>
                <a:gd name="T0" fmla="*/ 0 w 128"/>
                <a:gd name="T1" fmla="*/ 68 h 128"/>
                <a:gd name="T2" fmla="*/ 44 w 128"/>
                <a:gd name="T3" fmla="*/ 128 h 128"/>
                <a:gd name="T4" fmla="*/ 128 w 128"/>
                <a:gd name="T5" fmla="*/ 44 h 128"/>
                <a:gd name="T6" fmla="*/ 102 w 128"/>
                <a:gd name="T7" fmla="*/ 0 h 128"/>
                <a:gd name="T8" fmla="*/ 43 w 128"/>
                <a:gd name="T9" fmla="*/ 85 h 128"/>
                <a:gd name="T10" fmla="*/ 10 w 128"/>
                <a:gd name="T11" fmla="*/ 49 h 128"/>
                <a:gd name="T12" fmla="*/ 0 w 128"/>
                <a:gd name="T13" fmla="*/ 68 h 128"/>
              </a:gdLst>
              <a:ahLst/>
              <a:cxnLst>
                <a:cxn ang="0">
                  <a:pos x="T0" y="T1"/>
                </a:cxn>
                <a:cxn ang="0">
                  <a:pos x="T2" y="T3"/>
                </a:cxn>
                <a:cxn ang="0">
                  <a:pos x="T4" y="T5"/>
                </a:cxn>
                <a:cxn ang="0">
                  <a:pos x="T6" y="T7"/>
                </a:cxn>
                <a:cxn ang="0">
                  <a:pos x="T8" y="T9"/>
                </a:cxn>
                <a:cxn ang="0">
                  <a:pos x="T10" y="T11"/>
                </a:cxn>
                <a:cxn ang="0">
                  <a:pos x="T12" y="T13"/>
                </a:cxn>
              </a:cxnLst>
              <a:rect l="0" t="0" r="r" b="b"/>
              <a:pathLst>
                <a:path w="128" h="128">
                  <a:moveTo>
                    <a:pt x="0" y="68"/>
                  </a:moveTo>
                  <a:cubicBezTo>
                    <a:pt x="0" y="68"/>
                    <a:pt x="21" y="92"/>
                    <a:pt x="44" y="128"/>
                  </a:cubicBezTo>
                  <a:cubicBezTo>
                    <a:pt x="44" y="128"/>
                    <a:pt x="79" y="79"/>
                    <a:pt x="128" y="44"/>
                  </a:cubicBezTo>
                  <a:cubicBezTo>
                    <a:pt x="102" y="0"/>
                    <a:pt x="102" y="0"/>
                    <a:pt x="102" y="0"/>
                  </a:cubicBezTo>
                  <a:cubicBezTo>
                    <a:pt x="102" y="0"/>
                    <a:pt x="66" y="42"/>
                    <a:pt x="43" y="85"/>
                  </a:cubicBezTo>
                  <a:cubicBezTo>
                    <a:pt x="43" y="85"/>
                    <a:pt x="23" y="60"/>
                    <a:pt x="10" y="49"/>
                  </a:cubicBezTo>
                  <a:lnTo>
                    <a:pt x="0" y="68"/>
                  </a:ln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noAutofit/>
            </a:bodyPr>
            <a:lstStyle/>
            <a:p>
              <a:endParaRPr lang="en-ID"/>
            </a:p>
          </p:txBody>
        </p:sp>
      </p:grpSp>
      <p:sp>
        <p:nvSpPr>
          <p:cNvPr id="50" name="Shape">
            <a:extLst>
              <a:ext uri="{FF2B5EF4-FFF2-40B4-BE49-F238E27FC236}">
                <a16:creationId xmlns:a16="http://schemas.microsoft.com/office/drawing/2014/main" id="{14E806A6-66C7-4AA9-8448-41E374EAB5D9}"/>
              </a:ext>
            </a:extLst>
          </p:cNvPr>
          <p:cNvSpPr>
            <a:spLocks noChangeAspect="1"/>
          </p:cNvSpPr>
          <p:nvPr/>
        </p:nvSpPr>
        <p:spPr>
          <a:xfrm>
            <a:off x="6279358" y="3470706"/>
            <a:ext cx="73730" cy="75190"/>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noAutofit/>
          </a:bodyPr>
          <a:lstStyle/>
          <a:p>
            <a:endParaRPr lang="en-ID">
              <a:solidFill>
                <a:schemeClr val="tx1"/>
              </a:solidFill>
            </a:endParaRPr>
          </a:p>
        </p:txBody>
      </p:sp>
      <p:sp>
        <p:nvSpPr>
          <p:cNvPr id="52" name="Shape">
            <a:extLst>
              <a:ext uri="{FF2B5EF4-FFF2-40B4-BE49-F238E27FC236}">
                <a16:creationId xmlns:a16="http://schemas.microsoft.com/office/drawing/2014/main" id="{0F0CFD8B-458F-4A2A-9230-B1546F333B74}"/>
              </a:ext>
            </a:extLst>
          </p:cNvPr>
          <p:cNvSpPr>
            <a:spLocks noChangeAspect="1"/>
          </p:cNvSpPr>
          <p:nvPr/>
        </p:nvSpPr>
        <p:spPr>
          <a:xfrm>
            <a:off x="6279358" y="4035699"/>
            <a:ext cx="73730" cy="75190"/>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noAutofit/>
          </a:bodyPr>
          <a:lstStyle/>
          <a:p>
            <a:endParaRPr lang="en-ID">
              <a:solidFill>
                <a:schemeClr val="tx1"/>
              </a:solidFill>
            </a:endParaRPr>
          </a:p>
        </p:txBody>
      </p:sp>
      <p:grpSp>
        <p:nvGrpSpPr>
          <p:cNvPr id="159" name="Group 158">
            <a:extLst>
              <a:ext uri="{FF2B5EF4-FFF2-40B4-BE49-F238E27FC236}">
                <a16:creationId xmlns:a16="http://schemas.microsoft.com/office/drawing/2014/main" id="{61DF63A2-88B8-4AD7-BF9D-8E97CBC37E82}"/>
              </a:ext>
            </a:extLst>
          </p:cNvPr>
          <p:cNvGrpSpPr/>
          <p:nvPr/>
        </p:nvGrpSpPr>
        <p:grpSpPr>
          <a:xfrm flipH="1">
            <a:off x="9428626" y="3605880"/>
            <a:ext cx="2533083" cy="3512166"/>
            <a:chOff x="13751196" y="2874224"/>
            <a:chExt cx="2194192" cy="3042287"/>
          </a:xfrm>
        </p:grpSpPr>
        <p:sp>
          <p:nvSpPr>
            <p:cNvPr id="128" name="Oval 80">
              <a:extLst>
                <a:ext uri="{FF2B5EF4-FFF2-40B4-BE49-F238E27FC236}">
                  <a16:creationId xmlns:a16="http://schemas.microsoft.com/office/drawing/2014/main" id="{AB1C589C-CFBF-4594-99D9-B6CA1DA7794F}"/>
                </a:ext>
              </a:extLst>
            </p:cNvPr>
            <p:cNvSpPr>
              <a:spLocks noChangeArrowheads="1"/>
            </p:cNvSpPr>
            <p:nvPr/>
          </p:nvSpPr>
          <p:spPr bwMode="auto">
            <a:xfrm flipH="1">
              <a:off x="14674180" y="3608117"/>
              <a:ext cx="155391" cy="155391"/>
            </a:xfrm>
            <a:prstGeom prst="ellipse">
              <a:avLst/>
            </a:prstGeom>
            <a:solidFill>
              <a:srgbClr val="FDD0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29" name="Oval 81">
              <a:extLst>
                <a:ext uri="{FF2B5EF4-FFF2-40B4-BE49-F238E27FC236}">
                  <a16:creationId xmlns:a16="http://schemas.microsoft.com/office/drawing/2014/main" id="{E0ED7180-4E3D-4D76-9EBF-0BB205AE7111}"/>
                </a:ext>
              </a:extLst>
            </p:cNvPr>
            <p:cNvSpPr>
              <a:spLocks noChangeArrowheads="1"/>
            </p:cNvSpPr>
            <p:nvPr/>
          </p:nvSpPr>
          <p:spPr bwMode="auto">
            <a:xfrm flipH="1">
              <a:off x="13904715" y="3608117"/>
              <a:ext cx="155391" cy="155391"/>
            </a:xfrm>
            <a:prstGeom prst="ellipse">
              <a:avLst/>
            </a:prstGeom>
            <a:solidFill>
              <a:srgbClr val="FDD0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30" name="Rectangle 82">
              <a:extLst>
                <a:ext uri="{FF2B5EF4-FFF2-40B4-BE49-F238E27FC236}">
                  <a16:creationId xmlns:a16="http://schemas.microsoft.com/office/drawing/2014/main" id="{1142366D-4F92-4033-B0AC-9DB718CC1B6F}"/>
                </a:ext>
              </a:extLst>
            </p:cNvPr>
            <p:cNvSpPr>
              <a:spLocks noChangeArrowheads="1"/>
            </p:cNvSpPr>
            <p:nvPr/>
          </p:nvSpPr>
          <p:spPr bwMode="auto">
            <a:xfrm flipH="1">
              <a:off x="14204262" y="3954469"/>
              <a:ext cx="331376" cy="441834"/>
            </a:xfrm>
            <a:prstGeom prst="rect">
              <a:avLst/>
            </a:prstGeom>
            <a:solidFill>
              <a:srgbClr val="ECB7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31" name="Freeform 83">
              <a:extLst>
                <a:ext uri="{FF2B5EF4-FFF2-40B4-BE49-F238E27FC236}">
                  <a16:creationId xmlns:a16="http://schemas.microsoft.com/office/drawing/2014/main" id="{C2D50655-2F87-4902-A941-9E726DDBE00E}"/>
                </a:ext>
              </a:extLst>
            </p:cNvPr>
            <p:cNvSpPr>
              <a:spLocks/>
            </p:cNvSpPr>
            <p:nvPr/>
          </p:nvSpPr>
          <p:spPr bwMode="auto">
            <a:xfrm flipH="1">
              <a:off x="13812978" y="4186618"/>
              <a:ext cx="1102713" cy="1729891"/>
            </a:xfrm>
            <a:custGeom>
              <a:avLst/>
              <a:gdLst>
                <a:gd name="T0" fmla="*/ 360 w 360"/>
                <a:gd name="T1" fmla="*/ 79 h 564"/>
                <a:gd name="T2" fmla="*/ 283 w 360"/>
                <a:gd name="T3" fmla="*/ 0 h 564"/>
                <a:gd name="T4" fmla="*/ 77 w 360"/>
                <a:gd name="T5" fmla="*/ 0 h 564"/>
                <a:gd name="T6" fmla="*/ 0 w 360"/>
                <a:gd name="T7" fmla="*/ 79 h 564"/>
                <a:gd name="T8" fmla="*/ 0 w 360"/>
                <a:gd name="T9" fmla="*/ 564 h 564"/>
                <a:gd name="T10" fmla="*/ 360 w 360"/>
                <a:gd name="T11" fmla="*/ 564 h 564"/>
                <a:gd name="T12" fmla="*/ 360 w 360"/>
                <a:gd name="T13" fmla="*/ 79 h 564"/>
              </a:gdLst>
              <a:ahLst/>
              <a:cxnLst>
                <a:cxn ang="0">
                  <a:pos x="T0" y="T1"/>
                </a:cxn>
                <a:cxn ang="0">
                  <a:pos x="T2" y="T3"/>
                </a:cxn>
                <a:cxn ang="0">
                  <a:pos x="T4" y="T5"/>
                </a:cxn>
                <a:cxn ang="0">
                  <a:pos x="T6" y="T7"/>
                </a:cxn>
                <a:cxn ang="0">
                  <a:pos x="T8" y="T9"/>
                </a:cxn>
                <a:cxn ang="0">
                  <a:pos x="T10" y="T11"/>
                </a:cxn>
                <a:cxn ang="0">
                  <a:pos x="T12" y="T13"/>
                </a:cxn>
              </a:cxnLst>
              <a:rect l="0" t="0" r="r" b="b"/>
              <a:pathLst>
                <a:path w="360" h="564">
                  <a:moveTo>
                    <a:pt x="360" y="79"/>
                  </a:moveTo>
                  <a:cubicBezTo>
                    <a:pt x="360" y="36"/>
                    <a:pt x="325" y="0"/>
                    <a:pt x="283" y="0"/>
                  </a:cubicBezTo>
                  <a:cubicBezTo>
                    <a:pt x="77" y="0"/>
                    <a:pt x="77" y="0"/>
                    <a:pt x="77" y="0"/>
                  </a:cubicBezTo>
                  <a:cubicBezTo>
                    <a:pt x="35" y="0"/>
                    <a:pt x="0" y="36"/>
                    <a:pt x="0" y="79"/>
                  </a:cubicBezTo>
                  <a:cubicBezTo>
                    <a:pt x="0" y="564"/>
                    <a:pt x="0" y="564"/>
                    <a:pt x="0" y="564"/>
                  </a:cubicBezTo>
                  <a:cubicBezTo>
                    <a:pt x="360" y="564"/>
                    <a:pt x="360" y="564"/>
                    <a:pt x="360" y="564"/>
                  </a:cubicBezTo>
                  <a:lnTo>
                    <a:pt x="360" y="79"/>
                  </a:lnTo>
                  <a:close/>
                </a:path>
              </a:pathLst>
            </a:custGeom>
            <a:solidFill>
              <a:schemeClr val="bg1">
                <a:lumMod val="95000"/>
              </a:schemeClr>
            </a:solidFill>
            <a:ln>
              <a:noFill/>
            </a:ln>
          </p:spPr>
          <p:txBody>
            <a:bodyPr vert="horz" wrap="square" lIns="91440" tIns="45720" rIns="91440" bIns="45720" numCol="1" anchor="t" anchorCtr="0" compatLnSpc="1">
              <a:prstTxWarp prst="textNoShape">
                <a:avLst/>
              </a:prstTxWarp>
            </a:bodyPr>
            <a:lstStyle/>
            <a:p>
              <a:endParaRPr lang="en-ID"/>
            </a:p>
          </p:txBody>
        </p:sp>
        <p:sp>
          <p:nvSpPr>
            <p:cNvPr id="132" name="Freeform 84">
              <a:extLst>
                <a:ext uri="{FF2B5EF4-FFF2-40B4-BE49-F238E27FC236}">
                  <a16:creationId xmlns:a16="http://schemas.microsoft.com/office/drawing/2014/main" id="{B39D1A42-8E9B-405B-B7D8-955A3D23E583}"/>
                </a:ext>
              </a:extLst>
            </p:cNvPr>
            <p:cNvSpPr>
              <a:spLocks/>
            </p:cNvSpPr>
            <p:nvPr/>
          </p:nvSpPr>
          <p:spPr bwMode="auto">
            <a:xfrm flipH="1">
              <a:off x="14048873" y="4186618"/>
              <a:ext cx="649646" cy="718916"/>
            </a:xfrm>
            <a:custGeom>
              <a:avLst/>
              <a:gdLst>
                <a:gd name="T0" fmla="*/ 0 w 347"/>
                <a:gd name="T1" fmla="*/ 0 h 384"/>
                <a:gd name="T2" fmla="*/ 174 w 347"/>
                <a:gd name="T3" fmla="*/ 384 h 384"/>
                <a:gd name="T4" fmla="*/ 347 w 347"/>
                <a:gd name="T5" fmla="*/ 0 h 384"/>
                <a:gd name="T6" fmla="*/ 0 w 347"/>
                <a:gd name="T7" fmla="*/ 0 h 384"/>
              </a:gdLst>
              <a:ahLst/>
              <a:cxnLst>
                <a:cxn ang="0">
                  <a:pos x="T0" y="T1"/>
                </a:cxn>
                <a:cxn ang="0">
                  <a:pos x="T2" y="T3"/>
                </a:cxn>
                <a:cxn ang="0">
                  <a:pos x="T4" y="T5"/>
                </a:cxn>
                <a:cxn ang="0">
                  <a:pos x="T6" y="T7"/>
                </a:cxn>
              </a:cxnLst>
              <a:rect l="0" t="0" r="r" b="b"/>
              <a:pathLst>
                <a:path w="347" h="384">
                  <a:moveTo>
                    <a:pt x="0" y="0"/>
                  </a:moveTo>
                  <a:lnTo>
                    <a:pt x="174" y="384"/>
                  </a:lnTo>
                  <a:lnTo>
                    <a:pt x="347" y="0"/>
                  </a:lnTo>
                  <a:lnTo>
                    <a:pt x="0" y="0"/>
                  </a:lnTo>
                  <a:close/>
                </a:path>
              </a:pathLst>
            </a:custGeom>
            <a:gradFill>
              <a:gsLst>
                <a:gs pos="0">
                  <a:schemeClr val="accent2"/>
                </a:gs>
                <a:gs pos="100000">
                  <a:schemeClr val="accent3"/>
                </a:gs>
              </a:gsLst>
              <a:path path="circle">
                <a:fillToRect l="100000" b="100000"/>
              </a:path>
            </a:gradFill>
            <a:ln>
              <a:noFill/>
            </a:ln>
          </p:spPr>
          <p:txBody>
            <a:bodyPr vert="horz" wrap="square" lIns="91440" tIns="45720" rIns="91440" bIns="45720" numCol="1" anchor="t" anchorCtr="0" compatLnSpc="1">
              <a:prstTxWarp prst="textNoShape">
                <a:avLst/>
              </a:prstTxWarp>
            </a:bodyPr>
            <a:lstStyle/>
            <a:p>
              <a:endParaRPr lang="en-ID"/>
            </a:p>
          </p:txBody>
        </p:sp>
        <p:sp>
          <p:nvSpPr>
            <p:cNvPr id="133" name="Freeform 85">
              <a:extLst>
                <a:ext uri="{FF2B5EF4-FFF2-40B4-BE49-F238E27FC236}">
                  <a16:creationId xmlns:a16="http://schemas.microsoft.com/office/drawing/2014/main" id="{A824F88C-6C16-4B5B-B3D8-E9D7D5F27262}"/>
                </a:ext>
              </a:extLst>
            </p:cNvPr>
            <p:cNvSpPr>
              <a:spLocks/>
            </p:cNvSpPr>
            <p:nvPr/>
          </p:nvSpPr>
          <p:spPr bwMode="auto">
            <a:xfrm flipH="1">
              <a:off x="14256685" y="4224062"/>
              <a:ext cx="217172" cy="683345"/>
            </a:xfrm>
            <a:custGeom>
              <a:avLst/>
              <a:gdLst>
                <a:gd name="T0" fmla="*/ 49 w 116"/>
                <a:gd name="T1" fmla="*/ 0 h 365"/>
                <a:gd name="T2" fmla="*/ 69 w 116"/>
                <a:gd name="T3" fmla="*/ 0 h 365"/>
                <a:gd name="T4" fmla="*/ 116 w 116"/>
                <a:gd name="T5" fmla="*/ 251 h 365"/>
                <a:gd name="T6" fmla="*/ 54 w 116"/>
                <a:gd name="T7" fmla="*/ 365 h 365"/>
                <a:gd name="T8" fmla="*/ 0 w 116"/>
                <a:gd name="T9" fmla="*/ 251 h 365"/>
                <a:gd name="T10" fmla="*/ 49 w 116"/>
                <a:gd name="T11" fmla="*/ 0 h 365"/>
              </a:gdLst>
              <a:ahLst/>
              <a:cxnLst>
                <a:cxn ang="0">
                  <a:pos x="T0" y="T1"/>
                </a:cxn>
                <a:cxn ang="0">
                  <a:pos x="T2" y="T3"/>
                </a:cxn>
                <a:cxn ang="0">
                  <a:pos x="T4" y="T5"/>
                </a:cxn>
                <a:cxn ang="0">
                  <a:pos x="T6" y="T7"/>
                </a:cxn>
                <a:cxn ang="0">
                  <a:pos x="T8" y="T9"/>
                </a:cxn>
                <a:cxn ang="0">
                  <a:pos x="T10" y="T11"/>
                </a:cxn>
              </a:cxnLst>
              <a:rect l="0" t="0" r="r" b="b"/>
              <a:pathLst>
                <a:path w="116" h="365">
                  <a:moveTo>
                    <a:pt x="49" y="0"/>
                  </a:moveTo>
                  <a:lnTo>
                    <a:pt x="69" y="0"/>
                  </a:lnTo>
                  <a:lnTo>
                    <a:pt x="116" y="251"/>
                  </a:lnTo>
                  <a:lnTo>
                    <a:pt x="54" y="365"/>
                  </a:lnTo>
                  <a:lnTo>
                    <a:pt x="0" y="251"/>
                  </a:lnTo>
                  <a:lnTo>
                    <a:pt x="49" y="0"/>
                  </a:lnTo>
                  <a:close/>
                </a:path>
              </a:pathLst>
            </a:custGeom>
            <a:solidFill>
              <a:schemeClr val="tx1">
                <a:lumMod val="65000"/>
                <a:lumOff val="3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34" name="Oval 86">
              <a:extLst>
                <a:ext uri="{FF2B5EF4-FFF2-40B4-BE49-F238E27FC236}">
                  <a16:creationId xmlns:a16="http://schemas.microsoft.com/office/drawing/2014/main" id="{52801C6F-27F0-40AB-B35C-3B82F4A896F8}"/>
                </a:ext>
              </a:extLst>
            </p:cNvPr>
            <p:cNvSpPr>
              <a:spLocks noChangeArrowheads="1"/>
            </p:cNvSpPr>
            <p:nvPr/>
          </p:nvSpPr>
          <p:spPr bwMode="auto">
            <a:xfrm flipH="1">
              <a:off x="13957135" y="2939749"/>
              <a:ext cx="814398" cy="1100840"/>
            </a:xfrm>
            <a:prstGeom prst="ellipse">
              <a:avLst/>
            </a:prstGeom>
            <a:solidFill>
              <a:srgbClr val="FDD0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35" name="Freeform 87">
              <a:extLst>
                <a:ext uri="{FF2B5EF4-FFF2-40B4-BE49-F238E27FC236}">
                  <a16:creationId xmlns:a16="http://schemas.microsoft.com/office/drawing/2014/main" id="{3491DCF5-EDD8-42F1-87DB-ED679F35C613}"/>
                </a:ext>
              </a:extLst>
            </p:cNvPr>
            <p:cNvSpPr>
              <a:spLocks/>
            </p:cNvSpPr>
            <p:nvPr/>
          </p:nvSpPr>
          <p:spPr bwMode="auto">
            <a:xfrm flipH="1">
              <a:off x="13876632" y="2874224"/>
              <a:ext cx="1087735" cy="945449"/>
            </a:xfrm>
            <a:custGeom>
              <a:avLst/>
              <a:gdLst>
                <a:gd name="T0" fmla="*/ 289 w 355"/>
                <a:gd name="T1" fmla="*/ 88 h 308"/>
                <a:gd name="T2" fmla="*/ 206 w 355"/>
                <a:gd name="T3" fmla="*/ 155 h 308"/>
                <a:gd name="T4" fmla="*/ 103 w 355"/>
                <a:gd name="T5" fmla="*/ 118 h 308"/>
                <a:gd name="T6" fmla="*/ 65 w 355"/>
                <a:gd name="T7" fmla="*/ 245 h 308"/>
                <a:gd name="T8" fmla="*/ 177 w 355"/>
                <a:gd name="T9" fmla="*/ 13 h 308"/>
                <a:gd name="T10" fmla="*/ 335 w 355"/>
                <a:gd name="T11" fmla="*/ 155 h 308"/>
                <a:gd name="T12" fmla="*/ 326 w 355"/>
                <a:gd name="T13" fmla="*/ 240 h 308"/>
                <a:gd name="T14" fmla="*/ 289 w 355"/>
                <a:gd name="T15" fmla="*/ 88 h 30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5" h="308">
                  <a:moveTo>
                    <a:pt x="289" y="88"/>
                  </a:moveTo>
                  <a:cubicBezTo>
                    <a:pt x="289" y="88"/>
                    <a:pt x="279" y="155"/>
                    <a:pt x="206" y="155"/>
                  </a:cubicBezTo>
                  <a:cubicBezTo>
                    <a:pt x="133" y="155"/>
                    <a:pt x="103" y="118"/>
                    <a:pt x="103" y="118"/>
                  </a:cubicBezTo>
                  <a:cubicBezTo>
                    <a:pt x="103" y="118"/>
                    <a:pt x="52" y="181"/>
                    <a:pt x="65" y="245"/>
                  </a:cubicBezTo>
                  <a:cubicBezTo>
                    <a:pt x="78" y="308"/>
                    <a:pt x="0" y="27"/>
                    <a:pt x="177" y="13"/>
                  </a:cubicBezTo>
                  <a:cubicBezTo>
                    <a:pt x="355" y="0"/>
                    <a:pt x="335" y="155"/>
                    <a:pt x="335" y="155"/>
                  </a:cubicBezTo>
                  <a:cubicBezTo>
                    <a:pt x="326" y="240"/>
                    <a:pt x="326" y="240"/>
                    <a:pt x="326" y="240"/>
                  </a:cubicBezTo>
                  <a:cubicBezTo>
                    <a:pt x="326" y="240"/>
                    <a:pt x="333" y="133"/>
                    <a:pt x="289" y="88"/>
                  </a:cubicBezTo>
                  <a:close/>
                </a:path>
              </a:pathLst>
            </a:custGeom>
            <a:solidFill>
              <a:srgbClr val="4023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36" name="Freeform 88">
              <a:extLst>
                <a:ext uri="{FF2B5EF4-FFF2-40B4-BE49-F238E27FC236}">
                  <a16:creationId xmlns:a16="http://schemas.microsoft.com/office/drawing/2014/main" id="{7B36A917-5A4A-49DB-9FB9-13770C6CA258}"/>
                </a:ext>
              </a:extLst>
            </p:cNvPr>
            <p:cNvSpPr>
              <a:spLocks/>
            </p:cNvSpPr>
            <p:nvPr/>
          </p:nvSpPr>
          <p:spPr bwMode="auto">
            <a:xfrm flipH="1">
              <a:off x="14011429" y="4194107"/>
              <a:ext cx="361331" cy="713300"/>
            </a:xfrm>
            <a:custGeom>
              <a:avLst/>
              <a:gdLst>
                <a:gd name="T0" fmla="*/ 173 w 193"/>
                <a:gd name="T1" fmla="*/ 0 h 381"/>
                <a:gd name="T2" fmla="*/ 193 w 193"/>
                <a:gd name="T3" fmla="*/ 47 h 381"/>
                <a:gd name="T4" fmla="*/ 131 w 193"/>
                <a:gd name="T5" fmla="*/ 162 h 381"/>
                <a:gd name="T6" fmla="*/ 180 w 193"/>
                <a:gd name="T7" fmla="*/ 178 h 381"/>
                <a:gd name="T8" fmla="*/ 0 w 193"/>
                <a:gd name="T9" fmla="*/ 381 h 381"/>
                <a:gd name="T10" fmla="*/ 173 w 193"/>
                <a:gd name="T11" fmla="*/ 0 h 381"/>
              </a:gdLst>
              <a:ahLst/>
              <a:cxnLst>
                <a:cxn ang="0">
                  <a:pos x="T0" y="T1"/>
                </a:cxn>
                <a:cxn ang="0">
                  <a:pos x="T2" y="T3"/>
                </a:cxn>
                <a:cxn ang="0">
                  <a:pos x="T4" y="T5"/>
                </a:cxn>
                <a:cxn ang="0">
                  <a:pos x="T6" y="T7"/>
                </a:cxn>
                <a:cxn ang="0">
                  <a:pos x="T8" y="T9"/>
                </a:cxn>
                <a:cxn ang="0">
                  <a:pos x="T10" y="T11"/>
                </a:cxn>
              </a:cxnLst>
              <a:rect l="0" t="0" r="r" b="b"/>
              <a:pathLst>
                <a:path w="193" h="381">
                  <a:moveTo>
                    <a:pt x="173" y="0"/>
                  </a:moveTo>
                  <a:lnTo>
                    <a:pt x="193" y="47"/>
                  </a:lnTo>
                  <a:lnTo>
                    <a:pt x="131" y="162"/>
                  </a:lnTo>
                  <a:lnTo>
                    <a:pt x="180" y="178"/>
                  </a:lnTo>
                  <a:lnTo>
                    <a:pt x="0" y="381"/>
                  </a:lnTo>
                  <a:lnTo>
                    <a:pt x="173" y="0"/>
                  </a:lnTo>
                  <a:close/>
                </a:path>
              </a:pathLst>
            </a:custGeom>
            <a:solidFill>
              <a:srgbClr val="D5D5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37" name="Freeform 89">
              <a:extLst>
                <a:ext uri="{FF2B5EF4-FFF2-40B4-BE49-F238E27FC236}">
                  <a16:creationId xmlns:a16="http://schemas.microsoft.com/office/drawing/2014/main" id="{34B8AE61-4B0C-417B-B8B2-B7127C6775DE}"/>
                </a:ext>
              </a:extLst>
            </p:cNvPr>
            <p:cNvSpPr>
              <a:spLocks/>
            </p:cNvSpPr>
            <p:nvPr/>
          </p:nvSpPr>
          <p:spPr bwMode="auto">
            <a:xfrm flipH="1">
              <a:off x="14370887" y="4194107"/>
              <a:ext cx="376308" cy="713300"/>
            </a:xfrm>
            <a:custGeom>
              <a:avLst/>
              <a:gdLst>
                <a:gd name="T0" fmla="*/ 28 w 201"/>
                <a:gd name="T1" fmla="*/ 0 h 381"/>
                <a:gd name="T2" fmla="*/ 0 w 201"/>
                <a:gd name="T3" fmla="*/ 40 h 381"/>
                <a:gd name="T4" fmla="*/ 71 w 201"/>
                <a:gd name="T5" fmla="*/ 162 h 381"/>
                <a:gd name="T6" fmla="*/ 15 w 201"/>
                <a:gd name="T7" fmla="*/ 180 h 381"/>
                <a:gd name="T8" fmla="*/ 201 w 201"/>
                <a:gd name="T9" fmla="*/ 381 h 381"/>
                <a:gd name="T10" fmla="*/ 28 w 201"/>
                <a:gd name="T11" fmla="*/ 0 h 381"/>
              </a:gdLst>
              <a:ahLst/>
              <a:cxnLst>
                <a:cxn ang="0">
                  <a:pos x="T0" y="T1"/>
                </a:cxn>
                <a:cxn ang="0">
                  <a:pos x="T2" y="T3"/>
                </a:cxn>
                <a:cxn ang="0">
                  <a:pos x="T4" y="T5"/>
                </a:cxn>
                <a:cxn ang="0">
                  <a:pos x="T6" y="T7"/>
                </a:cxn>
                <a:cxn ang="0">
                  <a:pos x="T8" y="T9"/>
                </a:cxn>
                <a:cxn ang="0">
                  <a:pos x="T10" y="T11"/>
                </a:cxn>
              </a:cxnLst>
              <a:rect l="0" t="0" r="r" b="b"/>
              <a:pathLst>
                <a:path w="201" h="381">
                  <a:moveTo>
                    <a:pt x="28" y="0"/>
                  </a:moveTo>
                  <a:lnTo>
                    <a:pt x="0" y="40"/>
                  </a:lnTo>
                  <a:lnTo>
                    <a:pt x="71" y="162"/>
                  </a:lnTo>
                  <a:lnTo>
                    <a:pt x="15" y="180"/>
                  </a:lnTo>
                  <a:lnTo>
                    <a:pt x="201" y="381"/>
                  </a:lnTo>
                  <a:lnTo>
                    <a:pt x="28" y="0"/>
                  </a:lnTo>
                  <a:close/>
                </a:path>
              </a:pathLst>
            </a:custGeom>
            <a:solidFill>
              <a:srgbClr val="D5D5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38" name="Freeform 90">
              <a:extLst>
                <a:ext uri="{FF2B5EF4-FFF2-40B4-BE49-F238E27FC236}">
                  <a16:creationId xmlns:a16="http://schemas.microsoft.com/office/drawing/2014/main" id="{A72C5B59-3A3A-41DF-B08C-183FEC067A87}"/>
                </a:ext>
              </a:extLst>
            </p:cNvPr>
            <p:cNvSpPr>
              <a:spLocks/>
            </p:cNvSpPr>
            <p:nvPr/>
          </p:nvSpPr>
          <p:spPr bwMode="auto">
            <a:xfrm flipH="1">
              <a:off x="14101293" y="4113604"/>
              <a:ext cx="256489" cy="190962"/>
            </a:xfrm>
            <a:custGeom>
              <a:avLst/>
              <a:gdLst>
                <a:gd name="T0" fmla="*/ 0 w 137"/>
                <a:gd name="T1" fmla="*/ 43 h 102"/>
                <a:gd name="T2" fmla="*/ 44 w 137"/>
                <a:gd name="T3" fmla="*/ 102 h 102"/>
                <a:gd name="T4" fmla="*/ 137 w 137"/>
                <a:gd name="T5" fmla="*/ 43 h 102"/>
                <a:gd name="T6" fmla="*/ 88 w 137"/>
                <a:gd name="T7" fmla="*/ 0 h 102"/>
                <a:gd name="T8" fmla="*/ 0 w 137"/>
                <a:gd name="T9" fmla="*/ 43 h 102"/>
              </a:gdLst>
              <a:ahLst/>
              <a:cxnLst>
                <a:cxn ang="0">
                  <a:pos x="T0" y="T1"/>
                </a:cxn>
                <a:cxn ang="0">
                  <a:pos x="T2" y="T3"/>
                </a:cxn>
                <a:cxn ang="0">
                  <a:pos x="T4" y="T5"/>
                </a:cxn>
                <a:cxn ang="0">
                  <a:pos x="T6" y="T7"/>
                </a:cxn>
                <a:cxn ang="0">
                  <a:pos x="T8" y="T9"/>
                </a:cxn>
              </a:cxnLst>
              <a:rect l="0" t="0" r="r" b="b"/>
              <a:pathLst>
                <a:path w="137" h="102">
                  <a:moveTo>
                    <a:pt x="0" y="43"/>
                  </a:moveTo>
                  <a:lnTo>
                    <a:pt x="44" y="102"/>
                  </a:lnTo>
                  <a:lnTo>
                    <a:pt x="137" y="43"/>
                  </a:lnTo>
                  <a:lnTo>
                    <a:pt x="88" y="0"/>
                  </a:lnTo>
                  <a:lnTo>
                    <a:pt x="0"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39" name="Freeform 91">
              <a:extLst>
                <a:ext uri="{FF2B5EF4-FFF2-40B4-BE49-F238E27FC236}">
                  <a16:creationId xmlns:a16="http://schemas.microsoft.com/office/drawing/2014/main" id="{E33EE229-63DB-420F-BA90-FD47AAF252E8}"/>
                </a:ext>
              </a:extLst>
            </p:cNvPr>
            <p:cNvSpPr>
              <a:spLocks/>
            </p:cNvSpPr>
            <p:nvPr/>
          </p:nvSpPr>
          <p:spPr bwMode="auto">
            <a:xfrm flipH="1">
              <a:off x="14372760" y="4113604"/>
              <a:ext cx="258360" cy="190962"/>
            </a:xfrm>
            <a:custGeom>
              <a:avLst/>
              <a:gdLst>
                <a:gd name="T0" fmla="*/ 138 w 138"/>
                <a:gd name="T1" fmla="*/ 43 h 102"/>
                <a:gd name="T2" fmla="*/ 94 w 138"/>
                <a:gd name="T3" fmla="*/ 102 h 102"/>
                <a:gd name="T4" fmla="*/ 0 w 138"/>
                <a:gd name="T5" fmla="*/ 43 h 102"/>
                <a:gd name="T6" fmla="*/ 49 w 138"/>
                <a:gd name="T7" fmla="*/ 0 h 102"/>
                <a:gd name="T8" fmla="*/ 138 w 138"/>
                <a:gd name="T9" fmla="*/ 43 h 102"/>
              </a:gdLst>
              <a:ahLst/>
              <a:cxnLst>
                <a:cxn ang="0">
                  <a:pos x="T0" y="T1"/>
                </a:cxn>
                <a:cxn ang="0">
                  <a:pos x="T2" y="T3"/>
                </a:cxn>
                <a:cxn ang="0">
                  <a:pos x="T4" y="T5"/>
                </a:cxn>
                <a:cxn ang="0">
                  <a:pos x="T6" y="T7"/>
                </a:cxn>
                <a:cxn ang="0">
                  <a:pos x="T8" y="T9"/>
                </a:cxn>
              </a:cxnLst>
              <a:rect l="0" t="0" r="r" b="b"/>
              <a:pathLst>
                <a:path w="138" h="102">
                  <a:moveTo>
                    <a:pt x="138" y="43"/>
                  </a:moveTo>
                  <a:lnTo>
                    <a:pt x="94" y="102"/>
                  </a:lnTo>
                  <a:lnTo>
                    <a:pt x="0" y="43"/>
                  </a:lnTo>
                  <a:lnTo>
                    <a:pt x="49" y="0"/>
                  </a:lnTo>
                  <a:lnTo>
                    <a:pt x="138"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40" name="Freeform 92">
              <a:extLst>
                <a:ext uri="{FF2B5EF4-FFF2-40B4-BE49-F238E27FC236}">
                  <a16:creationId xmlns:a16="http://schemas.microsoft.com/office/drawing/2014/main" id="{18621F3A-9182-4E42-9913-3D05B06D89C6}"/>
                </a:ext>
              </a:extLst>
            </p:cNvPr>
            <p:cNvSpPr>
              <a:spLocks/>
            </p:cNvSpPr>
            <p:nvPr/>
          </p:nvSpPr>
          <p:spPr bwMode="auto">
            <a:xfrm flipH="1">
              <a:off x="14275406" y="4199724"/>
              <a:ext cx="179729" cy="177858"/>
            </a:xfrm>
            <a:custGeom>
              <a:avLst/>
              <a:gdLst>
                <a:gd name="T0" fmla="*/ 39 w 96"/>
                <a:gd name="T1" fmla="*/ 0 h 95"/>
                <a:gd name="T2" fmla="*/ 59 w 96"/>
                <a:gd name="T3" fmla="*/ 0 h 95"/>
                <a:gd name="T4" fmla="*/ 96 w 96"/>
                <a:gd name="T5" fmla="*/ 57 h 95"/>
                <a:gd name="T6" fmla="*/ 50 w 96"/>
                <a:gd name="T7" fmla="*/ 95 h 95"/>
                <a:gd name="T8" fmla="*/ 0 w 96"/>
                <a:gd name="T9" fmla="*/ 59 h 95"/>
                <a:gd name="T10" fmla="*/ 39 w 96"/>
                <a:gd name="T11" fmla="*/ 0 h 95"/>
              </a:gdLst>
              <a:ahLst/>
              <a:cxnLst>
                <a:cxn ang="0">
                  <a:pos x="T0" y="T1"/>
                </a:cxn>
                <a:cxn ang="0">
                  <a:pos x="T2" y="T3"/>
                </a:cxn>
                <a:cxn ang="0">
                  <a:pos x="T4" y="T5"/>
                </a:cxn>
                <a:cxn ang="0">
                  <a:pos x="T6" y="T7"/>
                </a:cxn>
                <a:cxn ang="0">
                  <a:pos x="T8" y="T9"/>
                </a:cxn>
                <a:cxn ang="0">
                  <a:pos x="T10" y="T11"/>
                </a:cxn>
              </a:cxnLst>
              <a:rect l="0" t="0" r="r" b="b"/>
              <a:pathLst>
                <a:path w="96" h="95">
                  <a:moveTo>
                    <a:pt x="39" y="0"/>
                  </a:moveTo>
                  <a:lnTo>
                    <a:pt x="59" y="0"/>
                  </a:lnTo>
                  <a:lnTo>
                    <a:pt x="96" y="57"/>
                  </a:lnTo>
                  <a:lnTo>
                    <a:pt x="50" y="95"/>
                  </a:lnTo>
                  <a:lnTo>
                    <a:pt x="0" y="59"/>
                  </a:lnTo>
                  <a:lnTo>
                    <a:pt x="39" y="0"/>
                  </a:lnTo>
                  <a:close/>
                </a:path>
              </a:pathLst>
            </a:custGeom>
            <a:solidFill>
              <a:schemeClr val="tx1">
                <a:lumMod val="75000"/>
                <a:lumOff val="2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41" name="Freeform 93">
              <a:extLst>
                <a:ext uri="{FF2B5EF4-FFF2-40B4-BE49-F238E27FC236}">
                  <a16:creationId xmlns:a16="http://schemas.microsoft.com/office/drawing/2014/main" id="{35583952-64DD-45FC-911C-83C8B1C44282}"/>
                </a:ext>
              </a:extLst>
            </p:cNvPr>
            <p:cNvSpPr>
              <a:spLocks/>
            </p:cNvSpPr>
            <p:nvPr/>
          </p:nvSpPr>
          <p:spPr bwMode="auto">
            <a:xfrm flipH="1">
              <a:off x="13812978" y="4407536"/>
              <a:ext cx="280826" cy="1508975"/>
            </a:xfrm>
            <a:custGeom>
              <a:avLst/>
              <a:gdLst>
                <a:gd name="T0" fmla="*/ 150 w 150"/>
                <a:gd name="T1" fmla="*/ 806 h 806"/>
                <a:gd name="T2" fmla="*/ 0 w 150"/>
                <a:gd name="T3" fmla="*/ 806 h 806"/>
                <a:gd name="T4" fmla="*/ 0 w 150"/>
                <a:gd name="T5" fmla="*/ 213 h 806"/>
                <a:gd name="T6" fmla="*/ 150 w 150"/>
                <a:gd name="T7" fmla="*/ 0 h 806"/>
                <a:gd name="T8" fmla="*/ 150 w 150"/>
                <a:gd name="T9" fmla="*/ 806 h 806"/>
              </a:gdLst>
              <a:ahLst/>
              <a:cxnLst>
                <a:cxn ang="0">
                  <a:pos x="T0" y="T1"/>
                </a:cxn>
                <a:cxn ang="0">
                  <a:pos x="T2" y="T3"/>
                </a:cxn>
                <a:cxn ang="0">
                  <a:pos x="T4" y="T5"/>
                </a:cxn>
                <a:cxn ang="0">
                  <a:pos x="T6" y="T7"/>
                </a:cxn>
                <a:cxn ang="0">
                  <a:pos x="T8" y="T9"/>
                </a:cxn>
              </a:cxnLst>
              <a:rect l="0" t="0" r="r" b="b"/>
              <a:pathLst>
                <a:path w="150" h="806">
                  <a:moveTo>
                    <a:pt x="150" y="806"/>
                  </a:moveTo>
                  <a:lnTo>
                    <a:pt x="0" y="806"/>
                  </a:lnTo>
                  <a:lnTo>
                    <a:pt x="0" y="213"/>
                  </a:lnTo>
                  <a:lnTo>
                    <a:pt x="150" y="0"/>
                  </a:lnTo>
                  <a:lnTo>
                    <a:pt x="150" y="806"/>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dirty="0"/>
            </a:p>
          </p:txBody>
        </p:sp>
        <p:sp>
          <p:nvSpPr>
            <p:cNvPr id="142" name="Freeform 94">
              <a:extLst>
                <a:ext uri="{FF2B5EF4-FFF2-40B4-BE49-F238E27FC236}">
                  <a16:creationId xmlns:a16="http://schemas.microsoft.com/office/drawing/2014/main" id="{5E2C6987-43F8-4305-9208-8A2CA044269C}"/>
                </a:ext>
              </a:extLst>
            </p:cNvPr>
            <p:cNvSpPr>
              <a:spLocks/>
            </p:cNvSpPr>
            <p:nvPr/>
          </p:nvSpPr>
          <p:spPr bwMode="auto">
            <a:xfrm flipH="1">
              <a:off x="14541255" y="4109860"/>
              <a:ext cx="293932" cy="589737"/>
            </a:xfrm>
            <a:custGeom>
              <a:avLst/>
              <a:gdLst>
                <a:gd name="T0" fmla="*/ 29 w 96"/>
                <a:gd name="T1" fmla="*/ 192 h 192"/>
                <a:gd name="T2" fmla="*/ 41 w 96"/>
                <a:gd name="T3" fmla="*/ 21 h 192"/>
                <a:gd name="T4" fmla="*/ 96 w 96"/>
                <a:gd name="T5" fmla="*/ 0 h 192"/>
              </a:gdLst>
              <a:ahLst/>
              <a:cxnLst>
                <a:cxn ang="0">
                  <a:pos x="T0" y="T1"/>
                </a:cxn>
                <a:cxn ang="0">
                  <a:pos x="T2" y="T3"/>
                </a:cxn>
                <a:cxn ang="0">
                  <a:pos x="T4" y="T5"/>
                </a:cxn>
              </a:cxnLst>
              <a:rect l="0" t="0" r="r" b="b"/>
              <a:pathLst>
                <a:path w="96" h="192">
                  <a:moveTo>
                    <a:pt x="29" y="192"/>
                  </a:moveTo>
                  <a:cubicBezTo>
                    <a:pt x="29" y="192"/>
                    <a:pt x="0" y="35"/>
                    <a:pt x="41" y="21"/>
                  </a:cubicBezTo>
                  <a:cubicBezTo>
                    <a:pt x="94" y="3"/>
                    <a:pt x="66" y="11"/>
                    <a:pt x="96" y="0"/>
                  </a:cubicBezTo>
                </a:path>
              </a:pathLst>
            </a:custGeom>
            <a:noFill/>
            <a:ln w="20638" cap="flat">
              <a:solidFill>
                <a:srgbClr val="67676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ID"/>
            </a:p>
          </p:txBody>
        </p:sp>
        <p:sp>
          <p:nvSpPr>
            <p:cNvPr id="143" name="Oval 95">
              <a:extLst>
                <a:ext uri="{FF2B5EF4-FFF2-40B4-BE49-F238E27FC236}">
                  <a16:creationId xmlns:a16="http://schemas.microsoft.com/office/drawing/2014/main" id="{5E8F3B24-DBCD-4A0B-9FF2-0CF26A435985}"/>
                </a:ext>
              </a:extLst>
            </p:cNvPr>
            <p:cNvSpPr>
              <a:spLocks noChangeArrowheads="1"/>
            </p:cNvSpPr>
            <p:nvPr/>
          </p:nvSpPr>
          <p:spPr bwMode="auto">
            <a:xfrm flipH="1">
              <a:off x="14631120" y="4699595"/>
              <a:ext cx="194706" cy="196579"/>
            </a:xfrm>
            <a:prstGeom prst="ellipse">
              <a:avLst/>
            </a:prstGeom>
            <a:noFill/>
            <a:ln w="9525" cap="flat">
              <a:solidFill>
                <a:srgbClr val="67676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ID"/>
            </a:p>
          </p:txBody>
        </p:sp>
        <p:sp>
          <p:nvSpPr>
            <p:cNvPr id="144" name="Oval 96">
              <a:extLst>
                <a:ext uri="{FF2B5EF4-FFF2-40B4-BE49-F238E27FC236}">
                  <a16:creationId xmlns:a16="http://schemas.microsoft.com/office/drawing/2014/main" id="{8169BFE6-DAE9-42CB-80A7-0A3B5D7CBACC}"/>
                </a:ext>
              </a:extLst>
            </p:cNvPr>
            <p:cNvSpPr>
              <a:spLocks noChangeArrowheads="1"/>
            </p:cNvSpPr>
            <p:nvPr/>
          </p:nvSpPr>
          <p:spPr bwMode="auto">
            <a:xfrm flipH="1">
              <a:off x="14679797" y="4752016"/>
              <a:ext cx="97353" cy="97353"/>
            </a:xfrm>
            <a:prstGeom prst="ellipse">
              <a:avLst/>
            </a:prstGeom>
            <a:solidFill>
              <a:srgbClr val="6767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45" name="Freeform 97">
              <a:extLst>
                <a:ext uri="{FF2B5EF4-FFF2-40B4-BE49-F238E27FC236}">
                  <a16:creationId xmlns:a16="http://schemas.microsoft.com/office/drawing/2014/main" id="{94FC496C-5A47-4134-AE8F-29E312D41482}"/>
                </a:ext>
              </a:extLst>
            </p:cNvPr>
            <p:cNvSpPr>
              <a:spLocks/>
            </p:cNvSpPr>
            <p:nvPr/>
          </p:nvSpPr>
          <p:spPr bwMode="auto">
            <a:xfrm flipH="1">
              <a:off x="13940286" y="4109860"/>
              <a:ext cx="267722" cy="344480"/>
            </a:xfrm>
            <a:custGeom>
              <a:avLst/>
              <a:gdLst>
                <a:gd name="T0" fmla="*/ 0 w 87"/>
                <a:gd name="T1" fmla="*/ 0 h 112"/>
                <a:gd name="T2" fmla="*/ 82 w 87"/>
                <a:gd name="T3" fmla="*/ 56 h 112"/>
                <a:gd name="T4" fmla="*/ 87 w 87"/>
                <a:gd name="T5" fmla="*/ 103 h 112"/>
              </a:gdLst>
              <a:ahLst/>
              <a:cxnLst>
                <a:cxn ang="0">
                  <a:pos x="T0" y="T1"/>
                </a:cxn>
                <a:cxn ang="0">
                  <a:pos x="T2" y="T3"/>
                </a:cxn>
                <a:cxn ang="0">
                  <a:pos x="T4" y="T5"/>
                </a:cxn>
              </a:cxnLst>
              <a:rect l="0" t="0" r="r" b="b"/>
              <a:pathLst>
                <a:path w="87" h="112">
                  <a:moveTo>
                    <a:pt x="0" y="0"/>
                  </a:moveTo>
                  <a:cubicBezTo>
                    <a:pt x="0" y="0"/>
                    <a:pt x="76" y="1"/>
                    <a:pt x="82" y="56"/>
                  </a:cubicBezTo>
                  <a:cubicBezTo>
                    <a:pt x="87" y="112"/>
                    <a:pt x="87" y="103"/>
                    <a:pt x="87" y="103"/>
                  </a:cubicBezTo>
                </a:path>
              </a:pathLst>
            </a:custGeom>
            <a:noFill/>
            <a:ln w="20638" cap="flat">
              <a:solidFill>
                <a:srgbClr val="67676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ID"/>
            </a:p>
          </p:txBody>
        </p:sp>
        <p:sp>
          <p:nvSpPr>
            <p:cNvPr id="146" name="Freeform 98">
              <a:extLst>
                <a:ext uri="{FF2B5EF4-FFF2-40B4-BE49-F238E27FC236}">
                  <a16:creationId xmlns:a16="http://schemas.microsoft.com/office/drawing/2014/main" id="{540612EC-5B8C-44F7-BB37-70A2F51B98F7}"/>
                </a:ext>
              </a:extLst>
            </p:cNvPr>
            <p:cNvSpPr>
              <a:spLocks/>
            </p:cNvSpPr>
            <p:nvPr/>
          </p:nvSpPr>
          <p:spPr bwMode="auto">
            <a:xfrm flipH="1">
              <a:off x="13764302" y="4431874"/>
              <a:ext cx="342609" cy="331376"/>
            </a:xfrm>
            <a:custGeom>
              <a:avLst/>
              <a:gdLst>
                <a:gd name="T0" fmla="*/ 0 w 112"/>
                <a:gd name="T1" fmla="*/ 108 h 108"/>
                <a:gd name="T2" fmla="*/ 0 w 112"/>
                <a:gd name="T3" fmla="*/ 56 h 108"/>
                <a:gd name="T4" fmla="*/ 56 w 112"/>
                <a:gd name="T5" fmla="*/ 0 h 108"/>
                <a:gd name="T6" fmla="*/ 56 w 112"/>
                <a:gd name="T7" fmla="*/ 0 h 108"/>
                <a:gd name="T8" fmla="*/ 112 w 112"/>
                <a:gd name="T9" fmla="*/ 56 h 108"/>
                <a:gd name="T10" fmla="*/ 112 w 112"/>
                <a:gd name="T11" fmla="*/ 108 h 108"/>
              </a:gdLst>
              <a:ahLst/>
              <a:cxnLst>
                <a:cxn ang="0">
                  <a:pos x="T0" y="T1"/>
                </a:cxn>
                <a:cxn ang="0">
                  <a:pos x="T2" y="T3"/>
                </a:cxn>
                <a:cxn ang="0">
                  <a:pos x="T4" y="T5"/>
                </a:cxn>
                <a:cxn ang="0">
                  <a:pos x="T6" y="T7"/>
                </a:cxn>
                <a:cxn ang="0">
                  <a:pos x="T8" y="T9"/>
                </a:cxn>
                <a:cxn ang="0">
                  <a:pos x="T10" y="T11"/>
                </a:cxn>
              </a:cxnLst>
              <a:rect l="0" t="0" r="r" b="b"/>
              <a:pathLst>
                <a:path w="112" h="108">
                  <a:moveTo>
                    <a:pt x="0" y="108"/>
                  </a:moveTo>
                  <a:cubicBezTo>
                    <a:pt x="0" y="56"/>
                    <a:pt x="0" y="56"/>
                    <a:pt x="0" y="56"/>
                  </a:cubicBezTo>
                  <a:cubicBezTo>
                    <a:pt x="0" y="25"/>
                    <a:pt x="25" y="0"/>
                    <a:pt x="56" y="0"/>
                  </a:cubicBezTo>
                  <a:cubicBezTo>
                    <a:pt x="56" y="0"/>
                    <a:pt x="56" y="0"/>
                    <a:pt x="56" y="0"/>
                  </a:cubicBezTo>
                  <a:cubicBezTo>
                    <a:pt x="87" y="0"/>
                    <a:pt x="112" y="25"/>
                    <a:pt x="112" y="56"/>
                  </a:cubicBezTo>
                  <a:cubicBezTo>
                    <a:pt x="112" y="108"/>
                    <a:pt x="112" y="108"/>
                    <a:pt x="112" y="108"/>
                  </a:cubicBezTo>
                </a:path>
              </a:pathLst>
            </a:custGeom>
            <a:noFill/>
            <a:ln w="20638" cap="flat">
              <a:solidFill>
                <a:srgbClr val="676767"/>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ID"/>
            </a:p>
          </p:txBody>
        </p:sp>
        <p:sp>
          <p:nvSpPr>
            <p:cNvPr id="147" name="Rectangle 99">
              <a:extLst>
                <a:ext uri="{FF2B5EF4-FFF2-40B4-BE49-F238E27FC236}">
                  <a16:creationId xmlns:a16="http://schemas.microsoft.com/office/drawing/2014/main" id="{B6ACE8C1-28F8-4D51-BCFB-E18CB217ED24}"/>
                </a:ext>
              </a:extLst>
            </p:cNvPr>
            <p:cNvSpPr>
              <a:spLocks noChangeArrowheads="1"/>
            </p:cNvSpPr>
            <p:nvPr/>
          </p:nvSpPr>
          <p:spPr bwMode="auto">
            <a:xfrm flipH="1">
              <a:off x="14069466" y="4727678"/>
              <a:ext cx="61782" cy="97353"/>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49" name="Freeform 101">
              <a:extLst>
                <a:ext uri="{FF2B5EF4-FFF2-40B4-BE49-F238E27FC236}">
                  <a16:creationId xmlns:a16="http://schemas.microsoft.com/office/drawing/2014/main" id="{D623C8DC-5630-45CE-A582-C25671A43901}"/>
                </a:ext>
              </a:extLst>
            </p:cNvPr>
            <p:cNvSpPr>
              <a:spLocks noEditPoints="1"/>
            </p:cNvSpPr>
            <p:nvPr/>
          </p:nvSpPr>
          <p:spPr bwMode="auto">
            <a:xfrm flipH="1">
              <a:off x="14142481" y="3701725"/>
              <a:ext cx="484895" cy="325759"/>
            </a:xfrm>
            <a:custGeom>
              <a:avLst/>
              <a:gdLst>
                <a:gd name="T0" fmla="*/ 154 w 158"/>
                <a:gd name="T1" fmla="*/ 42 h 106"/>
                <a:gd name="T2" fmla="*/ 50 w 158"/>
                <a:gd name="T3" fmla="*/ 16 h 106"/>
                <a:gd name="T4" fmla="*/ 22 w 158"/>
                <a:gd name="T5" fmla="*/ 85 h 106"/>
                <a:gd name="T6" fmla="*/ 82 w 158"/>
                <a:gd name="T7" fmla="*/ 106 h 106"/>
                <a:gd name="T8" fmla="*/ 154 w 158"/>
                <a:gd name="T9" fmla="*/ 42 h 106"/>
                <a:gd name="T10" fmla="*/ 83 w 158"/>
                <a:gd name="T11" fmla="*/ 69 h 106"/>
                <a:gd name="T12" fmla="*/ 42 w 158"/>
                <a:gd name="T13" fmla="*/ 57 h 106"/>
                <a:gd name="T14" fmla="*/ 61 w 158"/>
                <a:gd name="T15" fmla="*/ 21 h 106"/>
                <a:gd name="T16" fmla="*/ 133 w 158"/>
                <a:gd name="T17" fmla="*/ 34 h 106"/>
                <a:gd name="T18" fmla="*/ 83 w 158"/>
                <a:gd name="T19" fmla="*/ 6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8" h="106">
                  <a:moveTo>
                    <a:pt x="154" y="42"/>
                  </a:moveTo>
                  <a:cubicBezTo>
                    <a:pt x="150" y="10"/>
                    <a:pt x="100" y="0"/>
                    <a:pt x="50" y="16"/>
                  </a:cubicBezTo>
                  <a:cubicBezTo>
                    <a:pt x="0" y="32"/>
                    <a:pt x="22" y="85"/>
                    <a:pt x="22" y="85"/>
                  </a:cubicBezTo>
                  <a:cubicBezTo>
                    <a:pt x="22" y="85"/>
                    <a:pt x="28" y="106"/>
                    <a:pt x="82" y="106"/>
                  </a:cubicBezTo>
                  <a:cubicBezTo>
                    <a:pt x="156" y="106"/>
                    <a:pt x="158" y="74"/>
                    <a:pt x="154" y="42"/>
                  </a:cubicBezTo>
                  <a:close/>
                  <a:moveTo>
                    <a:pt x="83" y="69"/>
                  </a:moveTo>
                  <a:cubicBezTo>
                    <a:pt x="46" y="69"/>
                    <a:pt x="42" y="57"/>
                    <a:pt x="42" y="57"/>
                  </a:cubicBezTo>
                  <a:cubicBezTo>
                    <a:pt x="42" y="57"/>
                    <a:pt x="26" y="29"/>
                    <a:pt x="61" y="21"/>
                  </a:cubicBezTo>
                  <a:cubicBezTo>
                    <a:pt x="96" y="12"/>
                    <a:pt x="131" y="17"/>
                    <a:pt x="133" y="34"/>
                  </a:cubicBezTo>
                  <a:cubicBezTo>
                    <a:pt x="136" y="51"/>
                    <a:pt x="135" y="69"/>
                    <a:pt x="83" y="69"/>
                  </a:cubicBezTo>
                  <a:close/>
                </a:path>
              </a:pathLst>
            </a:custGeom>
            <a:solidFill>
              <a:srgbClr val="4023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50" name="Freeform 102">
              <a:extLst>
                <a:ext uri="{FF2B5EF4-FFF2-40B4-BE49-F238E27FC236}">
                  <a16:creationId xmlns:a16="http://schemas.microsoft.com/office/drawing/2014/main" id="{BAC83AD4-C2DD-4168-A33A-ABC43042C625}"/>
                </a:ext>
              </a:extLst>
            </p:cNvPr>
            <p:cNvSpPr>
              <a:spLocks/>
            </p:cNvSpPr>
            <p:nvPr/>
          </p:nvSpPr>
          <p:spPr bwMode="auto">
            <a:xfrm flipH="1">
              <a:off x="14305362" y="3653049"/>
              <a:ext cx="101097" cy="37443"/>
            </a:xfrm>
            <a:custGeom>
              <a:avLst/>
              <a:gdLst>
                <a:gd name="T0" fmla="*/ 33 w 33"/>
                <a:gd name="T1" fmla="*/ 0 h 12"/>
                <a:gd name="T2" fmla="*/ 16 w 33"/>
                <a:gd name="T3" fmla="*/ 12 h 12"/>
                <a:gd name="T4" fmla="*/ 0 w 33"/>
                <a:gd name="T5" fmla="*/ 0 h 12"/>
              </a:gdLst>
              <a:ahLst/>
              <a:cxnLst>
                <a:cxn ang="0">
                  <a:pos x="T0" y="T1"/>
                </a:cxn>
                <a:cxn ang="0">
                  <a:pos x="T2" y="T3"/>
                </a:cxn>
                <a:cxn ang="0">
                  <a:pos x="T4" y="T5"/>
                </a:cxn>
              </a:cxnLst>
              <a:rect l="0" t="0" r="r" b="b"/>
              <a:pathLst>
                <a:path w="33" h="12">
                  <a:moveTo>
                    <a:pt x="33" y="0"/>
                  </a:moveTo>
                  <a:cubicBezTo>
                    <a:pt x="33" y="7"/>
                    <a:pt x="26" y="12"/>
                    <a:pt x="16" y="12"/>
                  </a:cubicBezTo>
                  <a:cubicBezTo>
                    <a:pt x="7" y="12"/>
                    <a:pt x="0" y="7"/>
                    <a:pt x="0" y="0"/>
                  </a:cubicBezTo>
                </a:path>
              </a:pathLst>
            </a:custGeom>
            <a:noFill/>
            <a:ln w="20638" cap="rnd">
              <a:solidFill>
                <a:srgbClr val="D8986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ID"/>
            </a:p>
          </p:txBody>
        </p:sp>
        <p:sp>
          <p:nvSpPr>
            <p:cNvPr id="151" name="Freeform 103">
              <a:extLst>
                <a:ext uri="{FF2B5EF4-FFF2-40B4-BE49-F238E27FC236}">
                  <a16:creationId xmlns:a16="http://schemas.microsoft.com/office/drawing/2014/main" id="{C91BF1D9-9A71-40B8-8AFE-CBC1401576C5}"/>
                </a:ext>
              </a:extLst>
            </p:cNvPr>
            <p:cNvSpPr>
              <a:spLocks/>
            </p:cNvSpPr>
            <p:nvPr/>
          </p:nvSpPr>
          <p:spPr bwMode="auto">
            <a:xfrm flipH="1">
              <a:off x="14486962" y="3499530"/>
              <a:ext cx="87993" cy="89865"/>
            </a:xfrm>
            <a:custGeom>
              <a:avLst/>
              <a:gdLst>
                <a:gd name="T0" fmla="*/ 28 w 29"/>
                <a:gd name="T1" fmla="*/ 17 h 29"/>
                <a:gd name="T2" fmla="*/ 12 w 29"/>
                <a:gd name="T3" fmla="*/ 28 h 29"/>
                <a:gd name="T4" fmla="*/ 1 w 29"/>
                <a:gd name="T5" fmla="*/ 13 h 29"/>
                <a:gd name="T6" fmla="*/ 16 w 29"/>
                <a:gd name="T7" fmla="*/ 1 h 29"/>
                <a:gd name="T8" fmla="*/ 28 w 29"/>
                <a:gd name="T9" fmla="*/ 17 h 29"/>
              </a:gdLst>
              <a:ahLst/>
              <a:cxnLst>
                <a:cxn ang="0">
                  <a:pos x="T0" y="T1"/>
                </a:cxn>
                <a:cxn ang="0">
                  <a:pos x="T2" y="T3"/>
                </a:cxn>
                <a:cxn ang="0">
                  <a:pos x="T4" y="T5"/>
                </a:cxn>
                <a:cxn ang="0">
                  <a:pos x="T6" y="T7"/>
                </a:cxn>
                <a:cxn ang="0">
                  <a:pos x="T8" y="T9"/>
                </a:cxn>
              </a:cxnLst>
              <a:rect l="0" t="0" r="r" b="b"/>
              <a:pathLst>
                <a:path w="29" h="29">
                  <a:moveTo>
                    <a:pt x="28" y="17"/>
                  </a:moveTo>
                  <a:cubicBezTo>
                    <a:pt x="26" y="24"/>
                    <a:pt x="20" y="29"/>
                    <a:pt x="12" y="28"/>
                  </a:cubicBezTo>
                  <a:cubicBezTo>
                    <a:pt x="5" y="27"/>
                    <a:pt x="0" y="20"/>
                    <a:pt x="1" y="13"/>
                  </a:cubicBezTo>
                  <a:cubicBezTo>
                    <a:pt x="2" y="5"/>
                    <a:pt x="9" y="0"/>
                    <a:pt x="16" y="1"/>
                  </a:cubicBezTo>
                  <a:cubicBezTo>
                    <a:pt x="24" y="3"/>
                    <a:pt x="29" y="9"/>
                    <a:pt x="28" y="17"/>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52" name="Freeform 104">
              <a:extLst>
                <a:ext uri="{FF2B5EF4-FFF2-40B4-BE49-F238E27FC236}">
                  <a16:creationId xmlns:a16="http://schemas.microsoft.com/office/drawing/2014/main" id="{4C8083CF-0645-4B5A-A88E-DEE0DF0B9481}"/>
                </a:ext>
              </a:extLst>
            </p:cNvPr>
            <p:cNvSpPr>
              <a:spLocks/>
            </p:cNvSpPr>
            <p:nvPr/>
          </p:nvSpPr>
          <p:spPr bwMode="auto">
            <a:xfrm flipH="1">
              <a:off x="14142481" y="3499530"/>
              <a:ext cx="89865" cy="89865"/>
            </a:xfrm>
            <a:custGeom>
              <a:avLst/>
              <a:gdLst>
                <a:gd name="T0" fmla="*/ 28 w 29"/>
                <a:gd name="T1" fmla="*/ 17 h 29"/>
                <a:gd name="T2" fmla="*/ 12 w 29"/>
                <a:gd name="T3" fmla="*/ 28 h 29"/>
                <a:gd name="T4" fmla="*/ 1 w 29"/>
                <a:gd name="T5" fmla="*/ 13 h 29"/>
                <a:gd name="T6" fmla="*/ 16 w 29"/>
                <a:gd name="T7" fmla="*/ 1 h 29"/>
                <a:gd name="T8" fmla="*/ 28 w 29"/>
                <a:gd name="T9" fmla="*/ 17 h 29"/>
              </a:gdLst>
              <a:ahLst/>
              <a:cxnLst>
                <a:cxn ang="0">
                  <a:pos x="T0" y="T1"/>
                </a:cxn>
                <a:cxn ang="0">
                  <a:pos x="T2" y="T3"/>
                </a:cxn>
                <a:cxn ang="0">
                  <a:pos x="T4" y="T5"/>
                </a:cxn>
                <a:cxn ang="0">
                  <a:pos x="T6" y="T7"/>
                </a:cxn>
                <a:cxn ang="0">
                  <a:pos x="T8" y="T9"/>
                </a:cxn>
              </a:cxnLst>
              <a:rect l="0" t="0" r="r" b="b"/>
              <a:pathLst>
                <a:path w="29" h="29">
                  <a:moveTo>
                    <a:pt x="28" y="17"/>
                  </a:moveTo>
                  <a:cubicBezTo>
                    <a:pt x="26" y="24"/>
                    <a:pt x="20" y="29"/>
                    <a:pt x="12" y="28"/>
                  </a:cubicBezTo>
                  <a:cubicBezTo>
                    <a:pt x="5" y="27"/>
                    <a:pt x="0" y="20"/>
                    <a:pt x="1" y="13"/>
                  </a:cubicBezTo>
                  <a:cubicBezTo>
                    <a:pt x="2" y="5"/>
                    <a:pt x="9" y="0"/>
                    <a:pt x="16" y="1"/>
                  </a:cubicBezTo>
                  <a:cubicBezTo>
                    <a:pt x="24" y="3"/>
                    <a:pt x="29" y="9"/>
                    <a:pt x="28" y="17"/>
                  </a:cubicBezTo>
                  <a:close/>
                </a:path>
              </a:pathLst>
            </a:custGeom>
            <a:solidFill>
              <a:schemeClr val="tx1">
                <a:lumMod val="85000"/>
                <a:lumOff val="1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53" name="Freeform 105">
              <a:extLst>
                <a:ext uri="{FF2B5EF4-FFF2-40B4-BE49-F238E27FC236}">
                  <a16:creationId xmlns:a16="http://schemas.microsoft.com/office/drawing/2014/main" id="{29EECF2B-DE5D-4FEC-B76A-83481F4E58D7}"/>
                </a:ext>
              </a:extLst>
            </p:cNvPr>
            <p:cNvSpPr>
              <a:spLocks/>
            </p:cNvSpPr>
            <p:nvPr/>
          </p:nvSpPr>
          <p:spPr bwMode="auto">
            <a:xfrm flipH="1">
              <a:off x="15381862" y="4643429"/>
              <a:ext cx="563526" cy="383797"/>
            </a:xfrm>
            <a:custGeom>
              <a:avLst/>
              <a:gdLst>
                <a:gd name="T0" fmla="*/ 46 w 184"/>
                <a:gd name="T1" fmla="*/ 52 h 125"/>
                <a:gd name="T2" fmla="*/ 2 w 184"/>
                <a:gd name="T3" fmla="*/ 60 h 125"/>
                <a:gd name="T4" fmla="*/ 111 w 184"/>
                <a:gd name="T5" fmla="*/ 97 h 125"/>
                <a:gd name="T6" fmla="*/ 162 w 184"/>
                <a:gd name="T7" fmla="*/ 77 h 125"/>
                <a:gd name="T8" fmla="*/ 162 w 184"/>
                <a:gd name="T9" fmla="*/ 35 h 125"/>
                <a:gd name="T10" fmla="*/ 121 w 184"/>
                <a:gd name="T11" fmla="*/ 35 h 125"/>
                <a:gd name="T12" fmla="*/ 63 w 184"/>
                <a:gd name="T13" fmla="*/ 9 h 125"/>
                <a:gd name="T14" fmla="*/ 78 w 184"/>
                <a:gd name="T15" fmla="*/ 32 h 125"/>
                <a:gd name="T16" fmla="*/ 46 w 184"/>
                <a:gd name="T17" fmla="*/ 52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125">
                  <a:moveTo>
                    <a:pt x="46" y="52"/>
                  </a:moveTo>
                  <a:cubicBezTo>
                    <a:pt x="46" y="52"/>
                    <a:pt x="4" y="31"/>
                    <a:pt x="2" y="60"/>
                  </a:cubicBezTo>
                  <a:cubicBezTo>
                    <a:pt x="0" y="89"/>
                    <a:pt x="73" y="125"/>
                    <a:pt x="111" y="97"/>
                  </a:cubicBezTo>
                  <a:cubicBezTo>
                    <a:pt x="150" y="68"/>
                    <a:pt x="140" y="79"/>
                    <a:pt x="162" y="77"/>
                  </a:cubicBezTo>
                  <a:cubicBezTo>
                    <a:pt x="184" y="76"/>
                    <a:pt x="162" y="35"/>
                    <a:pt x="162" y="35"/>
                  </a:cubicBezTo>
                  <a:cubicBezTo>
                    <a:pt x="121" y="35"/>
                    <a:pt x="121" y="35"/>
                    <a:pt x="121" y="35"/>
                  </a:cubicBezTo>
                  <a:cubicBezTo>
                    <a:pt x="121" y="35"/>
                    <a:pt x="68" y="0"/>
                    <a:pt x="63" y="9"/>
                  </a:cubicBezTo>
                  <a:cubicBezTo>
                    <a:pt x="58" y="18"/>
                    <a:pt x="74" y="22"/>
                    <a:pt x="78" y="32"/>
                  </a:cubicBezTo>
                  <a:cubicBezTo>
                    <a:pt x="81" y="42"/>
                    <a:pt x="79" y="58"/>
                    <a:pt x="46" y="52"/>
                  </a:cubicBezTo>
                  <a:close/>
                </a:path>
              </a:pathLst>
            </a:custGeom>
            <a:solidFill>
              <a:srgbClr val="FDD0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54" name="Freeform 106">
              <a:extLst>
                <a:ext uri="{FF2B5EF4-FFF2-40B4-BE49-F238E27FC236}">
                  <a16:creationId xmlns:a16="http://schemas.microsoft.com/office/drawing/2014/main" id="{4D4327C3-EF72-49A6-8E92-623ADDADE840}"/>
                </a:ext>
              </a:extLst>
            </p:cNvPr>
            <p:cNvSpPr>
              <a:spLocks/>
            </p:cNvSpPr>
            <p:nvPr/>
          </p:nvSpPr>
          <p:spPr bwMode="auto">
            <a:xfrm flipH="1">
              <a:off x="14902585" y="4364476"/>
              <a:ext cx="683345" cy="1055908"/>
            </a:xfrm>
            <a:custGeom>
              <a:avLst/>
              <a:gdLst>
                <a:gd name="T0" fmla="*/ 223 w 223"/>
                <a:gd name="T1" fmla="*/ 0 h 344"/>
                <a:gd name="T2" fmla="*/ 219 w 223"/>
                <a:gd name="T3" fmla="*/ 224 h 344"/>
                <a:gd name="T4" fmla="*/ 0 w 223"/>
                <a:gd name="T5" fmla="*/ 204 h 344"/>
                <a:gd name="T6" fmla="*/ 4 w 223"/>
                <a:gd name="T7" fmla="*/ 97 h 344"/>
                <a:gd name="T8" fmla="*/ 124 w 223"/>
                <a:gd name="T9" fmla="*/ 141 h 344"/>
                <a:gd name="T10" fmla="*/ 223 w 223"/>
                <a:gd name="T11" fmla="*/ 0 h 344"/>
              </a:gdLst>
              <a:ahLst/>
              <a:cxnLst>
                <a:cxn ang="0">
                  <a:pos x="T0" y="T1"/>
                </a:cxn>
                <a:cxn ang="0">
                  <a:pos x="T2" y="T3"/>
                </a:cxn>
                <a:cxn ang="0">
                  <a:pos x="T4" y="T5"/>
                </a:cxn>
                <a:cxn ang="0">
                  <a:pos x="T6" y="T7"/>
                </a:cxn>
                <a:cxn ang="0">
                  <a:pos x="T8" y="T9"/>
                </a:cxn>
                <a:cxn ang="0">
                  <a:pos x="T10" y="T11"/>
                </a:cxn>
              </a:cxnLst>
              <a:rect l="0" t="0" r="r" b="b"/>
              <a:pathLst>
                <a:path w="223" h="344">
                  <a:moveTo>
                    <a:pt x="223" y="0"/>
                  </a:moveTo>
                  <a:cubicBezTo>
                    <a:pt x="219" y="224"/>
                    <a:pt x="219" y="224"/>
                    <a:pt x="219" y="224"/>
                  </a:cubicBezTo>
                  <a:cubicBezTo>
                    <a:pt x="219" y="224"/>
                    <a:pt x="103" y="344"/>
                    <a:pt x="0" y="204"/>
                  </a:cubicBezTo>
                  <a:cubicBezTo>
                    <a:pt x="4" y="97"/>
                    <a:pt x="4" y="97"/>
                    <a:pt x="4" y="97"/>
                  </a:cubicBezTo>
                  <a:cubicBezTo>
                    <a:pt x="4" y="97"/>
                    <a:pt x="65" y="149"/>
                    <a:pt x="124" y="141"/>
                  </a:cubicBezTo>
                  <a:cubicBezTo>
                    <a:pt x="172" y="135"/>
                    <a:pt x="223" y="0"/>
                    <a:pt x="223" y="0"/>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55" name="Freeform 107">
              <a:extLst>
                <a:ext uri="{FF2B5EF4-FFF2-40B4-BE49-F238E27FC236}">
                  <a16:creationId xmlns:a16="http://schemas.microsoft.com/office/drawing/2014/main" id="{EDEFBAE9-39FF-40FC-B081-3D4A5C7FC0A6}"/>
                </a:ext>
              </a:extLst>
            </p:cNvPr>
            <p:cNvSpPr>
              <a:spLocks/>
            </p:cNvSpPr>
            <p:nvPr/>
          </p:nvSpPr>
          <p:spPr bwMode="auto">
            <a:xfrm flipH="1">
              <a:off x="14479473" y="3435876"/>
              <a:ext cx="127308" cy="37443"/>
            </a:xfrm>
            <a:custGeom>
              <a:avLst/>
              <a:gdLst>
                <a:gd name="T0" fmla="*/ 41 w 41"/>
                <a:gd name="T1" fmla="*/ 6 h 12"/>
                <a:gd name="T2" fmla="*/ 34 w 41"/>
                <a:gd name="T3" fmla="*/ 12 h 12"/>
                <a:gd name="T4" fmla="*/ 6 w 41"/>
                <a:gd name="T5" fmla="*/ 12 h 12"/>
                <a:gd name="T6" fmla="*/ 0 w 41"/>
                <a:gd name="T7" fmla="*/ 6 h 12"/>
                <a:gd name="T8" fmla="*/ 0 w 41"/>
                <a:gd name="T9" fmla="*/ 6 h 12"/>
                <a:gd name="T10" fmla="*/ 6 w 41"/>
                <a:gd name="T11" fmla="*/ 0 h 12"/>
                <a:gd name="T12" fmla="*/ 34 w 41"/>
                <a:gd name="T13" fmla="*/ 0 h 12"/>
                <a:gd name="T14" fmla="*/ 41 w 41"/>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12">
                  <a:moveTo>
                    <a:pt x="41" y="6"/>
                  </a:moveTo>
                  <a:cubicBezTo>
                    <a:pt x="41" y="10"/>
                    <a:pt x="38" y="12"/>
                    <a:pt x="34" y="12"/>
                  </a:cubicBezTo>
                  <a:cubicBezTo>
                    <a:pt x="6" y="12"/>
                    <a:pt x="6" y="12"/>
                    <a:pt x="6" y="12"/>
                  </a:cubicBezTo>
                  <a:cubicBezTo>
                    <a:pt x="3" y="12"/>
                    <a:pt x="0" y="10"/>
                    <a:pt x="0" y="6"/>
                  </a:cubicBezTo>
                  <a:cubicBezTo>
                    <a:pt x="0" y="6"/>
                    <a:pt x="0" y="6"/>
                    <a:pt x="0" y="6"/>
                  </a:cubicBezTo>
                  <a:cubicBezTo>
                    <a:pt x="0" y="3"/>
                    <a:pt x="3" y="0"/>
                    <a:pt x="6" y="0"/>
                  </a:cubicBezTo>
                  <a:cubicBezTo>
                    <a:pt x="34" y="0"/>
                    <a:pt x="34" y="0"/>
                    <a:pt x="34" y="0"/>
                  </a:cubicBezTo>
                  <a:cubicBezTo>
                    <a:pt x="38" y="0"/>
                    <a:pt x="41" y="3"/>
                    <a:pt x="41" y="6"/>
                  </a:cubicBezTo>
                  <a:close/>
                </a:path>
              </a:pathLst>
            </a:custGeom>
            <a:solidFill>
              <a:srgbClr val="4023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56" name="Freeform 108">
              <a:extLst>
                <a:ext uri="{FF2B5EF4-FFF2-40B4-BE49-F238E27FC236}">
                  <a16:creationId xmlns:a16="http://schemas.microsoft.com/office/drawing/2014/main" id="{0C841691-020D-44FD-AD95-0051ADAD194D}"/>
                </a:ext>
              </a:extLst>
            </p:cNvPr>
            <p:cNvSpPr>
              <a:spLocks/>
            </p:cNvSpPr>
            <p:nvPr/>
          </p:nvSpPr>
          <p:spPr bwMode="auto">
            <a:xfrm flipH="1">
              <a:off x="14101293" y="3435876"/>
              <a:ext cx="125436" cy="37443"/>
            </a:xfrm>
            <a:custGeom>
              <a:avLst/>
              <a:gdLst>
                <a:gd name="T0" fmla="*/ 41 w 41"/>
                <a:gd name="T1" fmla="*/ 6 h 12"/>
                <a:gd name="T2" fmla="*/ 34 w 41"/>
                <a:gd name="T3" fmla="*/ 12 h 12"/>
                <a:gd name="T4" fmla="*/ 6 w 41"/>
                <a:gd name="T5" fmla="*/ 12 h 12"/>
                <a:gd name="T6" fmla="*/ 0 w 41"/>
                <a:gd name="T7" fmla="*/ 6 h 12"/>
                <a:gd name="T8" fmla="*/ 0 w 41"/>
                <a:gd name="T9" fmla="*/ 6 h 12"/>
                <a:gd name="T10" fmla="*/ 6 w 41"/>
                <a:gd name="T11" fmla="*/ 0 h 12"/>
                <a:gd name="T12" fmla="*/ 34 w 41"/>
                <a:gd name="T13" fmla="*/ 0 h 12"/>
                <a:gd name="T14" fmla="*/ 41 w 41"/>
                <a:gd name="T15" fmla="*/ 6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12">
                  <a:moveTo>
                    <a:pt x="41" y="6"/>
                  </a:moveTo>
                  <a:cubicBezTo>
                    <a:pt x="41" y="10"/>
                    <a:pt x="38" y="12"/>
                    <a:pt x="34" y="12"/>
                  </a:cubicBezTo>
                  <a:cubicBezTo>
                    <a:pt x="6" y="12"/>
                    <a:pt x="6" y="12"/>
                    <a:pt x="6" y="12"/>
                  </a:cubicBezTo>
                  <a:cubicBezTo>
                    <a:pt x="3" y="12"/>
                    <a:pt x="0" y="10"/>
                    <a:pt x="0" y="6"/>
                  </a:cubicBezTo>
                  <a:cubicBezTo>
                    <a:pt x="0" y="6"/>
                    <a:pt x="0" y="6"/>
                    <a:pt x="0" y="6"/>
                  </a:cubicBezTo>
                  <a:cubicBezTo>
                    <a:pt x="0" y="3"/>
                    <a:pt x="3" y="0"/>
                    <a:pt x="6" y="0"/>
                  </a:cubicBezTo>
                  <a:cubicBezTo>
                    <a:pt x="34" y="0"/>
                    <a:pt x="34" y="0"/>
                    <a:pt x="34" y="0"/>
                  </a:cubicBezTo>
                  <a:cubicBezTo>
                    <a:pt x="38" y="0"/>
                    <a:pt x="41" y="3"/>
                    <a:pt x="41" y="6"/>
                  </a:cubicBezTo>
                  <a:close/>
                </a:path>
              </a:pathLst>
            </a:custGeom>
            <a:solidFill>
              <a:srgbClr val="4023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57" name="Freeform 109">
              <a:extLst>
                <a:ext uri="{FF2B5EF4-FFF2-40B4-BE49-F238E27FC236}">
                  <a16:creationId xmlns:a16="http://schemas.microsoft.com/office/drawing/2014/main" id="{BB027B53-9771-49C5-B648-579503BA2781}"/>
                </a:ext>
              </a:extLst>
            </p:cNvPr>
            <p:cNvSpPr>
              <a:spLocks/>
            </p:cNvSpPr>
            <p:nvPr/>
          </p:nvSpPr>
          <p:spPr bwMode="auto">
            <a:xfrm flipH="1">
              <a:off x="14294127" y="3806567"/>
              <a:ext cx="131053" cy="46804"/>
            </a:xfrm>
            <a:custGeom>
              <a:avLst/>
              <a:gdLst>
                <a:gd name="T0" fmla="*/ 0 w 43"/>
                <a:gd name="T1" fmla="*/ 0 h 19"/>
                <a:gd name="T2" fmla="*/ 21 w 43"/>
                <a:gd name="T3" fmla="*/ 19 h 19"/>
                <a:gd name="T4" fmla="*/ 43 w 43"/>
                <a:gd name="T5" fmla="*/ 0 h 19"/>
                <a:gd name="T6" fmla="*/ 0 w 43"/>
                <a:gd name="T7" fmla="*/ 0 h 19"/>
              </a:gdLst>
              <a:ahLst/>
              <a:cxnLst>
                <a:cxn ang="0">
                  <a:pos x="T0" y="T1"/>
                </a:cxn>
                <a:cxn ang="0">
                  <a:pos x="T2" y="T3"/>
                </a:cxn>
                <a:cxn ang="0">
                  <a:pos x="T4" y="T5"/>
                </a:cxn>
                <a:cxn ang="0">
                  <a:pos x="T6" y="T7"/>
                </a:cxn>
              </a:cxnLst>
              <a:rect l="0" t="0" r="r" b="b"/>
              <a:pathLst>
                <a:path w="43" h="19">
                  <a:moveTo>
                    <a:pt x="0" y="0"/>
                  </a:moveTo>
                  <a:cubicBezTo>
                    <a:pt x="1" y="11"/>
                    <a:pt x="10" y="19"/>
                    <a:pt x="21" y="19"/>
                  </a:cubicBezTo>
                  <a:cubicBezTo>
                    <a:pt x="33" y="19"/>
                    <a:pt x="42" y="11"/>
                    <a:pt x="43" y="0"/>
                  </a:cubicBezTo>
                  <a:lnTo>
                    <a:pt x="0" y="0"/>
                  </a:lnTo>
                  <a:close/>
                </a:path>
              </a:pathLst>
            </a:custGeom>
            <a:solidFill>
              <a:srgbClr val="E18E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ID"/>
            </a:p>
          </p:txBody>
        </p:sp>
        <p:sp>
          <p:nvSpPr>
            <p:cNvPr id="158" name="Rectangle 100">
              <a:extLst>
                <a:ext uri="{FF2B5EF4-FFF2-40B4-BE49-F238E27FC236}">
                  <a16:creationId xmlns:a16="http://schemas.microsoft.com/office/drawing/2014/main" id="{E9C0B93D-B520-44BB-9007-418C504BF37B}"/>
                </a:ext>
              </a:extLst>
            </p:cNvPr>
            <p:cNvSpPr>
              <a:spLocks noChangeArrowheads="1"/>
            </p:cNvSpPr>
            <p:nvPr/>
          </p:nvSpPr>
          <p:spPr bwMode="auto">
            <a:xfrm flipH="1">
              <a:off x="13751196" y="4727678"/>
              <a:ext cx="61782" cy="97353"/>
            </a:xfrm>
            <a:prstGeom prst="rect">
              <a:avLst/>
            </a:prstGeom>
            <a:solidFill>
              <a:schemeClr val="bg1">
                <a:lumMod val="65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ID"/>
            </a:p>
          </p:txBody>
        </p:sp>
      </p:grpSp>
      <p:grpSp>
        <p:nvGrpSpPr>
          <p:cNvPr id="160" name="Shape">
            <a:extLst>
              <a:ext uri="{FF2B5EF4-FFF2-40B4-BE49-F238E27FC236}">
                <a16:creationId xmlns:a16="http://schemas.microsoft.com/office/drawing/2014/main" id="{2AF1C9A9-7FF4-40F9-AE8B-AF2CC6ACAE04}"/>
              </a:ext>
            </a:extLst>
          </p:cNvPr>
          <p:cNvGrpSpPr>
            <a:grpSpLocks noChangeAspect="1"/>
          </p:cNvGrpSpPr>
          <p:nvPr/>
        </p:nvGrpSpPr>
        <p:grpSpPr>
          <a:xfrm rot="21349759">
            <a:off x="10218415" y="504506"/>
            <a:ext cx="1509242" cy="1476886"/>
            <a:chOff x="1847050" y="663755"/>
            <a:chExt cx="5641903" cy="5520946"/>
          </a:xfrm>
        </p:grpSpPr>
        <p:sp>
          <p:nvSpPr>
            <p:cNvPr id="161" name="Freeform: Shape 160">
              <a:extLst>
                <a:ext uri="{FF2B5EF4-FFF2-40B4-BE49-F238E27FC236}">
                  <a16:creationId xmlns:a16="http://schemas.microsoft.com/office/drawing/2014/main" id="{83D5390B-085B-4E45-8419-59CAD5EEC96A}"/>
                </a:ext>
              </a:extLst>
            </p:cNvPr>
            <p:cNvSpPr/>
            <p:nvPr/>
          </p:nvSpPr>
          <p:spPr>
            <a:xfrm>
              <a:off x="4723047" y="1512338"/>
              <a:ext cx="461031" cy="582487"/>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4000">
                  <a:schemeClr val="accent3"/>
                </a:gs>
                <a:gs pos="40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2" name="Freeform: Shape 161">
              <a:extLst>
                <a:ext uri="{FF2B5EF4-FFF2-40B4-BE49-F238E27FC236}">
                  <a16:creationId xmlns:a16="http://schemas.microsoft.com/office/drawing/2014/main" id="{710FCCB7-F19C-4AC4-BEC7-91B9FAD46DA3}"/>
                </a:ext>
              </a:extLst>
            </p:cNvPr>
            <p:cNvSpPr/>
            <p:nvPr/>
          </p:nvSpPr>
          <p:spPr>
            <a:xfrm>
              <a:off x="4968051" y="1508877"/>
              <a:ext cx="208983" cy="71686"/>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3" name="Freeform: Shape 162">
              <a:extLst>
                <a:ext uri="{FF2B5EF4-FFF2-40B4-BE49-F238E27FC236}">
                  <a16:creationId xmlns:a16="http://schemas.microsoft.com/office/drawing/2014/main" id="{FBE79847-F131-4A76-B50A-22E53488CAEE}"/>
                </a:ext>
              </a:extLst>
            </p:cNvPr>
            <p:cNvSpPr/>
            <p:nvPr/>
          </p:nvSpPr>
          <p:spPr>
            <a:xfrm>
              <a:off x="6020833" y="3817122"/>
              <a:ext cx="633442" cy="495735"/>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4000">
                  <a:schemeClr val="accent3"/>
                </a:gs>
                <a:gs pos="36000">
                  <a:schemeClr val="accent1"/>
                </a:gs>
                <a:gs pos="100000">
                  <a:schemeClr val="accent2"/>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4" name="Freeform: Shape 163">
              <a:extLst>
                <a:ext uri="{FF2B5EF4-FFF2-40B4-BE49-F238E27FC236}">
                  <a16:creationId xmlns:a16="http://schemas.microsoft.com/office/drawing/2014/main" id="{1619D1FF-72F8-4489-B250-46896DC56C0E}"/>
                </a:ext>
              </a:extLst>
            </p:cNvPr>
            <p:cNvSpPr/>
            <p:nvPr/>
          </p:nvSpPr>
          <p:spPr>
            <a:xfrm>
              <a:off x="6561778" y="4117915"/>
              <a:ext cx="92497" cy="192561"/>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5" name="Freeform: Shape 164">
              <a:extLst>
                <a:ext uri="{FF2B5EF4-FFF2-40B4-BE49-F238E27FC236}">
                  <a16:creationId xmlns:a16="http://schemas.microsoft.com/office/drawing/2014/main" id="{7A188CCA-0782-4181-9E59-D4847D6745CB}"/>
                </a:ext>
              </a:extLst>
            </p:cNvPr>
            <p:cNvSpPr/>
            <p:nvPr/>
          </p:nvSpPr>
          <p:spPr>
            <a:xfrm>
              <a:off x="1850554" y="3295581"/>
              <a:ext cx="1266635" cy="845058"/>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4000">
                  <a:schemeClr val="accent3"/>
                </a:gs>
                <a:gs pos="66000">
                  <a:schemeClr val="accent1"/>
                </a:gs>
                <a:gs pos="100000">
                  <a:schemeClr val="accent1"/>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6" name="Freeform: Shape 165">
              <a:extLst>
                <a:ext uri="{FF2B5EF4-FFF2-40B4-BE49-F238E27FC236}">
                  <a16:creationId xmlns:a16="http://schemas.microsoft.com/office/drawing/2014/main" id="{D0C1B439-60ED-4FCD-8570-1649008D89F2}"/>
                </a:ext>
              </a:extLst>
            </p:cNvPr>
            <p:cNvSpPr/>
            <p:nvPr/>
          </p:nvSpPr>
          <p:spPr>
            <a:xfrm>
              <a:off x="1847050" y="3783767"/>
              <a:ext cx="147008" cy="359299"/>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7" name="Freeform: Shape 166">
              <a:extLst>
                <a:ext uri="{FF2B5EF4-FFF2-40B4-BE49-F238E27FC236}">
                  <a16:creationId xmlns:a16="http://schemas.microsoft.com/office/drawing/2014/main" id="{1238AD50-AB7A-4E8F-9F88-27CD0B31DC9C}"/>
                </a:ext>
              </a:extLst>
            </p:cNvPr>
            <p:cNvSpPr/>
            <p:nvPr/>
          </p:nvSpPr>
          <p:spPr>
            <a:xfrm>
              <a:off x="5142706" y="986429"/>
              <a:ext cx="1136555" cy="1326715"/>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4000">
                  <a:schemeClr val="accent3"/>
                </a:gs>
                <a:gs pos="68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8" name="Freeform: Shape 167">
              <a:extLst>
                <a:ext uri="{FF2B5EF4-FFF2-40B4-BE49-F238E27FC236}">
                  <a16:creationId xmlns:a16="http://schemas.microsoft.com/office/drawing/2014/main" id="{1659F310-C1CE-4650-885E-F6921030F3D6}"/>
                </a:ext>
              </a:extLst>
            </p:cNvPr>
            <p:cNvSpPr/>
            <p:nvPr/>
          </p:nvSpPr>
          <p:spPr>
            <a:xfrm>
              <a:off x="5926227" y="986429"/>
              <a:ext cx="353762" cy="235120"/>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9" name="Freeform: Shape 168">
              <a:extLst>
                <a:ext uri="{FF2B5EF4-FFF2-40B4-BE49-F238E27FC236}">
                  <a16:creationId xmlns:a16="http://schemas.microsoft.com/office/drawing/2014/main" id="{6CBEE978-24BC-4927-96BA-0CF68D194241}"/>
                </a:ext>
              </a:extLst>
            </p:cNvPr>
            <p:cNvSpPr/>
            <p:nvPr/>
          </p:nvSpPr>
          <p:spPr>
            <a:xfrm>
              <a:off x="4017150" y="663755"/>
              <a:ext cx="824761" cy="1176366"/>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4000">
                  <a:schemeClr val="accent3"/>
                </a:gs>
                <a:gs pos="68000">
                  <a:schemeClr val="accent1"/>
                </a:gs>
                <a:gs pos="100000">
                  <a:schemeClr val="accent2"/>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0" name="Freeform: Shape 169">
              <a:extLst>
                <a:ext uri="{FF2B5EF4-FFF2-40B4-BE49-F238E27FC236}">
                  <a16:creationId xmlns:a16="http://schemas.microsoft.com/office/drawing/2014/main" id="{773B0506-9F44-4984-8E30-07116F2D9DA7}"/>
                </a:ext>
              </a:extLst>
            </p:cNvPr>
            <p:cNvSpPr/>
            <p:nvPr/>
          </p:nvSpPr>
          <p:spPr>
            <a:xfrm>
              <a:off x="4133375" y="668607"/>
              <a:ext cx="371350" cy="109028"/>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1" name="Freeform: Shape 170">
              <a:extLst>
                <a:ext uri="{FF2B5EF4-FFF2-40B4-BE49-F238E27FC236}">
                  <a16:creationId xmlns:a16="http://schemas.microsoft.com/office/drawing/2014/main" id="{FEA15A32-ECFF-4228-9F82-D7C19D782EB3}"/>
                </a:ext>
              </a:extLst>
            </p:cNvPr>
            <p:cNvSpPr/>
            <p:nvPr/>
          </p:nvSpPr>
          <p:spPr>
            <a:xfrm rot="21024997">
              <a:off x="6225176" y="2561848"/>
              <a:ext cx="1263777" cy="805355"/>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4000">
                  <a:schemeClr val="accent3"/>
                </a:gs>
                <a:gs pos="66000">
                  <a:schemeClr val="accent1"/>
                </a:gs>
                <a:gs pos="100000">
                  <a:schemeClr val="accent1"/>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2" name="Freeform: Shape 171">
              <a:extLst>
                <a:ext uri="{FF2B5EF4-FFF2-40B4-BE49-F238E27FC236}">
                  <a16:creationId xmlns:a16="http://schemas.microsoft.com/office/drawing/2014/main" id="{7EC858A0-B95B-443A-909B-5BBAB93803CC}"/>
                </a:ext>
              </a:extLst>
            </p:cNvPr>
            <p:cNvSpPr/>
            <p:nvPr/>
          </p:nvSpPr>
          <p:spPr>
            <a:xfrm rot="21024997">
              <a:off x="7322906" y="2513392"/>
              <a:ext cx="127080" cy="362666"/>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3" name="Freeform: Shape 172">
              <a:extLst>
                <a:ext uri="{FF2B5EF4-FFF2-40B4-BE49-F238E27FC236}">
                  <a16:creationId xmlns:a16="http://schemas.microsoft.com/office/drawing/2014/main" id="{7DA07127-5DA9-4520-8FDD-4E98A859EF45}"/>
                </a:ext>
              </a:extLst>
            </p:cNvPr>
            <p:cNvSpPr/>
            <p:nvPr/>
          </p:nvSpPr>
          <p:spPr>
            <a:xfrm>
              <a:off x="2770305" y="1711556"/>
              <a:ext cx="3706572" cy="3725978"/>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accent1">
                    <a:lumMod val="60000"/>
                    <a:lumOff val="40000"/>
                  </a:schemeClr>
                </a:gs>
                <a:gs pos="54000">
                  <a:schemeClr val="accent2"/>
                </a:gs>
                <a:gs pos="100000">
                  <a:schemeClr val="accent1">
                    <a:lumMod val="7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DCFA6B0E-1B96-47C3-B461-6B97904C76B8}"/>
                </a:ext>
              </a:extLst>
            </p:cNvPr>
            <p:cNvSpPr/>
            <p:nvPr/>
          </p:nvSpPr>
          <p:spPr>
            <a:xfrm>
              <a:off x="3119615" y="1849823"/>
              <a:ext cx="3235973" cy="3172901"/>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accent1">
                <a:lumMod val="60000"/>
                <a:lumOff val="40000"/>
                <a:alpha val="25000"/>
              </a:schemeClr>
            </a:solidFill>
            <a:ln w="24568"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FA68CEBD-595F-42ED-95BC-5E7A998C842A}"/>
                </a:ext>
              </a:extLst>
            </p:cNvPr>
            <p:cNvSpPr/>
            <p:nvPr/>
          </p:nvSpPr>
          <p:spPr>
            <a:xfrm>
              <a:off x="4989881" y="2056649"/>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4000">
                  <a:schemeClr val="accent3"/>
                </a:gs>
                <a:gs pos="47000">
                  <a:schemeClr val="accent1"/>
                </a:gs>
                <a:gs pos="76000">
                  <a:schemeClr val="accent2">
                    <a:alpha val="0"/>
                  </a:schemeClr>
                </a:gs>
              </a:gsLst>
              <a:lin ang="7800000" scaled="0"/>
              <a:tileRect/>
            </a:gradFill>
            <a:ln w="9525"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96BB4BAE-3C1C-4D4C-B2F6-B41795F4E874}"/>
                </a:ext>
              </a:extLst>
            </p:cNvPr>
            <p:cNvSpPr/>
            <p:nvPr/>
          </p:nvSpPr>
          <p:spPr>
            <a:xfrm rot="19215715">
              <a:off x="6303162" y="20096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7" name="Freeform: Shape 176">
              <a:extLst>
                <a:ext uri="{FF2B5EF4-FFF2-40B4-BE49-F238E27FC236}">
                  <a16:creationId xmlns:a16="http://schemas.microsoft.com/office/drawing/2014/main" id="{B5424B46-B2AD-44C8-8C0D-08DD3F5321E9}"/>
                </a:ext>
              </a:extLst>
            </p:cNvPr>
            <p:cNvSpPr/>
            <p:nvPr/>
          </p:nvSpPr>
          <p:spPr>
            <a:xfrm rot="19215715">
              <a:off x="6332271" y="2072763"/>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8" name="Freeform: Shape 177">
              <a:extLst>
                <a:ext uri="{FF2B5EF4-FFF2-40B4-BE49-F238E27FC236}">
                  <a16:creationId xmlns:a16="http://schemas.microsoft.com/office/drawing/2014/main" id="{6096E1F3-3B46-4687-8E82-A7173571842B}"/>
                </a:ext>
              </a:extLst>
            </p:cNvPr>
            <p:cNvSpPr/>
            <p:nvPr/>
          </p:nvSpPr>
          <p:spPr>
            <a:xfrm>
              <a:off x="3163817" y="1291423"/>
              <a:ext cx="1265711" cy="1460786"/>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4000">
                  <a:schemeClr val="accent3"/>
                </a:gs>
                <a:gs pos="56000">
                  <a:schemeClr val="accent1"/>
                </a:gs>
                <a:gs pos="78000">
                  <a:schemeClr val="accent2">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9" name="Freeform: Shape 178">
              <a:extLst>
                <a:ext uri="{FF2B5EF4-FFF2-40B4-BE49-F238E27FC236}">
                  <a16:creationId xmlns:a16="http://schemas.microsoft.com/office/drawing/2014/main" id="{83A34D99-C779-4D65-8BE7-97A66037DA64}"/>
                </a:ext>
              </a:extLst>
            </p:cNvPr>
            <p:cNvSpPr/>
            <p:nvPr/>
          </p:nvSpPr>
          <p:spPr>
            <a:xfrm rot="19690937">
              <a:off x="3136437" y="1342967"/>
              <a:ext cx="436620" cy="169796"/>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0" name="Freeform: Shape 179">
              <a:extLst>
                <a:ext uri="{FF2B5EF4-FFF2-40B4-BE49-F238E27FC236}">
                  <a16:creationId xmlns:a16="http://schemas.microsoft.com/office/drawing/2014/main" id="{9A2047AF-F803-49DB-ABD4-09FAB82267FA}"/>
                </a:ext>
              </a:extLst>
            </p:cNvPr>
            <p:cNvSpPr/>
            <p:nvPr/>
          </p:nvSpPr>
          <p:spPr>
            <a:xfrm rot="19690937">
              <a:off x="3194653" y="1369649"/>
              <a:ext cx="320189" cy="11643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2700000" scaled="1"/>
              <a:tileRect/>
            </a:gradFill>
            <a:ln w="9525"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3CCAF8E6-6946-461E-BC13-919459426185}"/>
                </a:ext>
              </a:extLst>
            </p:cNvPr>
            <p:cNvSpPr/>
            <p:nvPr/>
          </p:nvSpPr>
          <p:spPr>
            <a:xfrm>
              <a:off x="1949082" y="2162573"/>
              <a:ext cx="1539247" cy="1120878"/>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4000">
                  <a:schemeClr val="accent3"/>
                </a:gs>
                <a:gs pos="67000">
                  <a:schemeClr val="accent1"/>
                </a:gs>
                <a:gs pos="82000">
                  <a:schemeClr val="accent2">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2" name="Freeform: Shape 181">
              <a:extLst>
                <a:ext uri="{FF2B5EF4-FFF2-40B4-BE49-F238E27FC236}">
                  <a16:creationId xmlns:a16="http://schemas.microsoft.com/office/drawing/2014/main" id="{7969F6FB-4DCA-4F11-9C00-05A97B8773F6}"/>
                </a:ext>
              </a:extLst>
            </p:cNvPr>
            <p:cNvSpPr/>
            <p:nvPr/>
          </p:nvSpPr>
          <p:spPr>
            <a:xfrm rot="17546324">
              <a:off x="1861525" y="2265174"/>
              <a:ext cx="402682" cy="179507"/>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3" name="Freeform: Shape 182">
              <a:extLst>
                <a:ext uri="{FF2B5EF4-FFF2-40B4-BE49-F238E27FC236}">
                  <a16:creationId xmlns:a16="http://schemas.microsoft.com/office/drawing/2014/main" id="{38373DA5-6CE0-46D6-B598-1CE56022C9DB}"/>
                </a:ext>
              </a:extLst>
            </p:cNvPr>
            <p:cNvSpPr/>
            <p:nvPr/>
          </p:nvSpPr>
          <p:spPr>
            <a:xfrm rot="17546324">
              <a:off x="1914894" y="2291859"/>
              <a:ext cx="295946" cy="126140"/>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4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4" name="Freeform: Shape 183">
              <a:extLst>
                <a:ext uri="{FF2B5EF4-FFF2-40B4-BE49-F238E27FC236}">
                  <a16:creationId xmlns:a16="http://schemas.microsoft.com/office/drawing/2014/main" id="{37BFC66B-BF3E-4C63-ADA9-E5616718E7B8}"/>
                </a:ext>
              </a:extLst>
            </p:cNvPr>
            <p:cNvSpPr/>
            <p:nvPr/>
          </p:nvSpPr>
          <p:spPr>
            <a:xfrm>
              <a:off x="5851029" y="3135480"/>
              <a:ext cx="1299952" cy="900756"/>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4000">
                  <a:schemeClr val="accent3"/>
                </a:gs>
                <a:gs pos="47000">
                  <a:schemeClr val="accent1"/>
                </a:gs>
                <a:gs pos="80000">
                  <a:schemeClr val="accent2">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5" name="Freeform: Shape 184">
              <a:extLst>
                <a:ext uri="{FF2B5EF4-FFF2-40B4-BE49-F238E27FC236}">
                  <a16:creationId xmlns:a16="http://schemas.microsoft.com/office/drawing/2014/main" id="{FA78D173-A5F8-4282-B7D3-A79045AE7886}"/>
                </a:ext>
              </a:extLst>
            </p:cNvPr>
            <p:cNvSpPr/>
            <p:nvPr/>
          </p:nvSpPr>
          <p:spPr>
            <a:xfrm rot="17017245">
              <a:off x="6860732" y="3763238"/>
              <a:ext cx="407537" cy="15040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6" name="Freeform: Shape 185">
              <a:extLst>
                <a:ext uri="{FF2B5EF4-FFF2-40B4-BE49-F238E27FC236}">
                  <a16:creationId xmlns:a16="http://schemas.microsoft.com/office/drawing/2014/main" id="{20B9D4AE-94F1-4DC1-9BA0-1AE128F440A2}"/>
                </a:ext>
              </a:extLst>
            </p:cNvPr>
            <p:cNvSpPr/>
            <p:nvPr/>
          </p:nvSpPr>
          <p:spPr>
            <a:xfrm rot="17017245">
              <a:off x="6916525" y="3785071"/>
              <a:ext cx="295949" cy="106736"/>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7" name="Freeform: Shape 186">
              <a:extLst>
                <a:ext uri="{FF2B5EF4-FFF2-40B4-BE49-F238E27FC236}">
                  <a16:creationId xmlns:a16="http://schemas.microsoft.com/office/drawing/2014/main" id="{FEC4F3EB-98CF-4153-AF95-705518553C12}"/>
                </a:ext>
              </a:extLst>
            </p:cNvPr>
            <p:cNvSpPr/>
            <p:nvPr/>
          </p:nvSpPr>
          <p:spPr>
            <a:xfrm>
              <a:off x="5324619" y="3766180"/>
              <a:ext cx="840064" cy="769912"/>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4000">
                  <a:schemeClr val="accent3"/>
                </a:gs>
                <a:gs pos="47000">
                  <a:schemeClr val="accent1"/>
                </a:gs>
                <a:gs pos="80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8" name="Freeform: Shape 187">
              <a:extLst>
                <a:ext uri="{FF2B5EF4-FFF2-40B4-BE49-F238E27FC236}">
                  <a16:creationId xmlns:a16="http://schemas.microsoft.com/office/drawing/2014/main" id="{89EBC8C5-3B48-4DB0-8C05-EAD6A0E825F8}"/>
                </a:ext>
              </a:extLst>
            </p:cNvPr>
            <p:cNvSpPr/>
            <p:nvPr/>
          </p:nvSpPr>
          <p:spPr>
            <a:xfrm rot="18380017">
              <a:off x="5950945" y="4381976"/>
              <a:ext cx="257137" cy="97031"/>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9" name="Freeform: Shape 188">
              <a:extLst>
                <a:ext uri="{FF2B5EF4-FFF2-40B4-BE49-F238E27FC236}">
                  <a16:creationId xmlns:a16="http://schemas.microsoft.com/office/drawing/2014/main" id="{9C7A10FC-4903-400D-BA11-E18C7AFC0335}"/>
                </a:ext>
              </a:extLst>
            </p:cNvPr>
            <p:cNvSpPr/>
            <p:nvPr/>
          </p:nvSpPr>
          <p:spPr>
            <a:xfrm rot="18380017">
              <a:off x="5984906" y="4396533"/>
              <a:ext cx="189212" cy="67921"/>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a:gsLst>
                <a:gs pos="26000">
                  <a:schemeClr val="accent1"/>
                </a:gs>
                <a:gs pos="0">
                  <a:schemeClr val="accent3">
                    <a:lumMod val="60000"/>
                    <a:lumOff val="40000"/>
                  </a:schemeClr>
                </a:gs>
                <a:gs pos="100000">
                  <a:schemeClr val="accent1">
                    <a:lumMod val="50000"/>
                  </a:schemeClr>
                </a:gs>
              </a:gsLst>
              <a:lin ang="168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0" name="Freeform: Shape 189">
              <a:extLst>
                <a:ext uri="{FF2B5EF4-FFF2-40B4-BE49-F238E27FC236}">
                  <a16:creationId xmlns:a16="http://schemas.microsoft.com/office/drawing/2014/main" id="{BCAA19B8-6D7C-4E8D-9AB8-7C22DE0BEABA}"/>
                </a:ext>
              </a:extLst>
            </p:cNvPr>
            <p:cNvSpPr/>
            <p:nvPr/>
          </p:nvSpPr>
          <p:spPr>
            <a:xfrm>
              <a:off x="4354330" y="4576386"/>
              <a:ext cx="985615" cy="1545118"/>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4000">
                  <a:schemeClr val="accent3"/>
                </a:gs>
                <a:gs pos="66000">
                  <a:schemeClr val="accent1"/>
                </a:gs>
                <a:gs pos="92000">
                  <a:schemeClr val="accent2">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1" name="Freeform: Shape 190">
              <a:extLst>
                <a:ext uri="{FF2B5EF4-FFF2-40B4-BE49-F238E27FC236}">
                  <a16:creationId xmlns:a16="http://schemas.microsoft.com/office/drawing/2014/main" id="{754F6DC9-52A9-46C0-B5C7-7D5759279FF5}"/>
                </a:ext>
              </a:extLst>
            </p:cNvPr>
            <p:cNvSpPr/>
            <p:nvPr/>
          </p:nvSpPr>
          <p:spPr>
            <a:xfrm rot="20853641">
              <a:off x="4904733" y="5930109"/>
              <a:ext cx="441477" cy="18435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2" name="Freeform: Shape 191">
              <a:extLst>
                <a:ext uri="{FF2B5EF4-FFF2-40B4-BE49-F238E27FC236}">
                  <a16:creationId xmlns:a16="http://schemas.microsoft.com/office/drawing/2014/main" id="{D033B63F-F88B-49B4-BB30-21DA85BBFE81}"/>
                </a:ext>
              </a:extLst>
            </p:cNvPr>
            <p:cNvSpPr/>
            <p:nvPr/>
          </p:nvSpPr>
          <p:spPr>
            <a:xfrm rot="20853641">
              <a:off x="4965376" y="5959219"/>
              <a:ext cx="320191" cy="126135"/>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a:gsLst>
                <a:gs pos="26000">
                  <a:schemeClr val="accent1"/>
                </a:gs>
                <a:gs pos="0">
                  <a:schemeClr val="accent3">
                    <a:lumMod val="60000"/>
                    <a:lumOff val="40000"/>
                  </a:schemeClr>
                </a:gs>
                <a:gs pos="100000">
                  <a:schemeClr val="accent1">
                    <a:lumMod val="50000"/>
                  </a:schemeClr>
                </a:gs>
              </a:gsLst>
              <a:lin ang="16200000" scaled="0"/>
            </a:gradFill>
            <a:ln w="9525"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523E4387-B618-43C7-9E14-EDEE506F3FC3}"/>
                </a:ext>
              </a:extLst>
            </p:cNvPr>
            <p:cNvSpPr/>
            <p:nvPr/>
          </p:nvSpPr>
          <p:spPr>
            <a:xfrm>
              <a:off x="3685886" y="4979063"/>
              <a:ext cx="918297" cy="1205638"/>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4000">
                  <a:schemeClr val="accent3"/>
                </a:gs>
                <a:gs pos="66000">
                  <a:schemeClr val="accent1"/>
                </a:gs>
                <a:gs pos="82000">
                  <a:schemeClr val="accent2">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4" name="Freeform: Shape 193">
              <a:extLst>
                <a:ext uri="{FF2B5EF4-FFF2-40B4-BE49-F238E27FC236}">
                  <a16:creationId xmlns:a16="http://schemas.microsoft.com/office/drawing/2014/main" id="{DE0BC477-3AA6-4FFD-9D09-2B9592CD91CA}"/>
                </a:ext>
              </a:extLst>
            </p:cNvPr>
            <p:cNvSpPr/>
            <p:nvPr/>
          </p:nvSpPr>
          <p:spPr>
            <a:xfrm rot="17332840">
              <a:off x="3797079" y="5904955"/>
              <a:ext cx="140694" cy="383271"/>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5" name="Freeform: Shape 194">
              <a:extLst>
                <a:ext uri="{FF2B5EF4-FFF2-40B4-BE49-F238E27FC236}">
                  <a16:creationId xmlns:a16="http://schemas.microsoft.com/office/drawing/2014/main" id="{0A5AC0F2-A6B1-426E-BD65-85D9DD0C8F6B}"/>
                </a:ext>
              </a:extLst>
            </p:cNvPr>
            <p:cNvSpPr/>
            <p:nvPr/>
          </p:nvSpPr>
          <p:spPr>
            <a:xfrm rot="17332840">
              <a:off x="3818909" y="5958321"/>
              <a:ext cx="97031" cy="276537"/>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a:gsLst>
                <a:gs pos="26000">
                  <a:schemeClr val="accent1"/>
                </a:gs>
                <a:gs pos="0">
                  <a:schemeClr val="accent3">
                    <a:lumMod val="60000"/>
                    <a:lumOff val="40000"/>
                  </a:schemeClr>
                </a:gs>
                <a:gs pos="100000">
                  <a:schemeClr val="accent1">
                    <a:lumMod val="50000"/>
                  </a:schemeClr>
                </a:gs>
              </a:gsLst>
              <a:lin ang="21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6" name="Freeform: Shape 195">
              <a:extLst>
                <a:ext uri="{FF2B5EF4-FFF2-40B4-BE49-F238E27FC236}">
                  <a16:creationId xmlns:a16="http://schemas.microsoft.com/office/drawing/2014/main" id="{7C42EA75-136F-4B23-870D-0E93009CDA99}"/>
                </a:ext>
              </a:extLst>
            </p:cNvPr>
            <p:cNvSpPr/>
            <p:nvPr/>
          </p:nvSpPr>
          <p:spPr>
            <a:xfrm>
              <a:off x="2713521" y="4251321"/>
              <a:ext cx="1073180" cy="1118481"/>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a:gsLst>
                <a:gs pos="4000">
                  <a:schemeClr val="accent3"/>
                </a:gs>
                <a:gs pos="55000">
                  <a:schemeClr val="accent1"/>
                </a:gs>
                <a:gs pos="73000">
                  <a:schemeClr val="accent2">
                    <a:alpha val="0"/>
                  </a:schemeClr>
                </a:gs>
              </a:gsLst>
              <a:lin ang="18600000" scaled="0"/>
            </a:gradFill>
            <a:ln w="9525"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1E31CF78-F19A-49D5-93E8-8CD5604CD95E}"/>
                </a:ext>
              </a:extLst>
            </p:cNvPr>
            <p:cNvSpPr/>
            <p:nvPr/>
          </p:nvSpPr>
          <p:spPr>
            <a:xfrm rot="18633318">
              <a:off x="2790046" y="5066929"/>
              <a:ext cx="130994" cy="354170"/>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8" name="Freeform: Shape 197">
              <a:extLst>
                <a:ext uri="{FF2B5EF4-FFF2-40B4-BE49-F238E27FC236}">
                  <a16:creationId xmlns:a16="http://schemas.microsoft.com/office/drawing/2014/main" id="{2215F31E-6C0D-4286-B82B-E4D2F9BF7F83}"/>
                </a:ext>
              </a:extLst>
            </p:cNvPr>
            <p:cNvSpPr/>
            <p:nvPr/>
          </p:nvSpPr>
          <p:spPr>
            <a:xfrm rot="18633318">
              <a:off x="2811876" y="5115447"/>
              <a:ext cx="87328" cy="257136"/>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a:gsLst>
                <a:gs pos="26000">
                  <a:schemeClr val="accent1"/>
                </a:gs>
                <a:gs pos="0">
                  <a:schemeClr val="accent3">
                    <a:lumMod val="60000"/>
                    <a:lumOff val="40000"/>
                  </a:schemeClr>
                </a:gs>
                <a:gs pos="100000">
                  <a:schemeClr val="accent1">
                    <a:lumMod val="50000"/>
                  </a:schemeClr>
                </a:gs>
              </a:gsLst>
              <a:lin ang="204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9" name="Freeform: Shape 198">
              <a:extLst>
                <a:ext uri="{FF2B5EF4-FFF2-40B4-BE49-F238E27FC236}">
                  <a16:creationId xmlns:a16="http://schemas.microsoft.com/office/drawing/2014/main" id="{A19B8374-6C92-4D5B-AA82-C2979F251AF6}"/>
                </a:ext>
              </a:extLst>
            </p:cNvPr>
            <p:cNvSpPr/>
            <p:nvPr/>
          </p:nvSpPr>
          <p:spPr>
            <a:xfrm>
              <a:off x="5627859" y="4481780"/>
              <a:ext cx="1192825" cy="1192825"/>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4000">
                  <a:schemeClr val="accent3"/>
                </a:gs>
                <a:gs pos="72000">
                  <a:schemeClr val="accent1"/>
                </a:gs>
                <a:gs pos="77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0" name="Freeform: Shape 199">
              <a:extLst>
                <a:ext uri="{FF2B5EF4-FFF2-40B4-BE49-F238E27FC236}">
                  <a16:creationId xmlns:a16="http://schemas.microsoft.com/office/drawing/2014/main" id="{08335128-77EC-419D-AD72-61461B9CBBC3}"/>
                </a:ext>
              </a:extLst>
            </p:cNvPr>
            <p:cNvSpPr/>
            <p:nvPr/>
          </p:nvSpPr>
          <p:spPr>
            <a:xfrm>
              <a:off x="6537520" y="5397716"/>
              <a:ext cx="279308" cy="280312"/>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solidFill>
              <a:schemeClr val="accent3">
                <a:lumMod val="60000"/>
                <a:lumOff val="40000"/>
              </a:schemeClr>
            </a:solidFill>
            <a:ln w="9525"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08387292-38FB-4A79-B9AF-9159714D349B}"/>
                </a:ext>
              </a:extLst>
            </p:cNvPr>
            <p:cNvSpPr/>
            <p:nvPr/>
          </p:nvSpPr>
          <p:spPr>
            <a:xfrm>
              <a:off x="4260539" y="3186813"/>
              <a:ext cx="584459" cy="58445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4000">
                  <a:schemeClr val="accent3">
                    <a:lumMod val="60000"/>
                    <a:lumOff val="40000"/>
                  </a:schemeClr>
                </a:gs>
                <a:gs pos="100000">
                  <a:schemeClr val="accent3"/>
                </a:gs>
              </a:gsLst>
              <a:path path="circle">
                <a:fillToRect r="100000" b="100000"/>
              </a:path>
              <a:tileRect l="-100000" t="-100000"/>
            </a:gradFill>
            <a:ln w="9525" cap="flat">
              <a:noFill/>
              <a:prstDash val="solid"/>
              <a:miter/>
            </a:ln>
            <a:effectLst>
              <a:outerShdw dist="50800" dir="27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2" name="Freeform 59">
              <a:extLst>
                <a:ext uri="{FF2B5EF4-FFF2-40B4-BE49-F238E27FC236}">
                  <a16:creationId xmlns:a16="http://schemas.microsoft.com/office/drawing/2014/main" id="{798016EB-0842-4903-A62A-1F9B78C53E4C}"/>
                </a:ext>
              </a:extLst>
            </p:cNvPr>
            <p:cNvSpPr/>
            <p:nvPr/>
          </p:nvSpPr>
          <p:spPr>
            <a:xfrm>
              <a:off x="4317133" y="3243407"/>
              <a:ext cx="471271" cy="47126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3" name="Freeform: Shape 202">
              <a:extLst>
                <a:ext uri="{FF2B5EF4-FFF2-40B4-BE49-F238E27FC236}">
                  <a16:creationId xmlns:a16="http://schemas.microsoft.com/office/drawing/2014/main" id="{F61AC6C6-D988-487E-B906-9FA7A32AFE8E}"/>
                </a:ext>
              </a:extLst>
            </p:cNvPr>
            <p:cNvSpPr/>
            <p:nvPr/>
          </p:nvSpPr>
          <p:spPr>
            <a:xfrm>
              <a:off x="3661539" y="4040903"/>
              <a:ext cx="455941" cy="455941"/>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4000">
                  <a:schemeClr val="accent3">
                    <a:lumMod val="60000"/>
                    <a:lumOff val="40000"/>
                  </a:schemeClr>
                </a:gs>
                <a:gs pos="100000">
                  <a:schemeClr val="accent3"/>
                </a:gs>
              </a:gsLst>
              <a:path path="circle">
                <a:fillToRect t="100000" r="100000"/>
              </a:path>
              <a:tileRect l="-100000" b="-100000"/>
            </a:gradFill>
            <a:ln w="9525" cap="flat">
              <a:noFill/>
              <a:prstDash val="solid"/>
              <a:miter/>
            </a:ln>
            <a:effectLst>
              <a:outerShdw dist="50800" dir="19800000" sx="103000" sy="103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4" name="Freeform 60">
              <a:extLst>
                <a:ext uri="{FF2B5EF4-FFF2-40B4-BE49-F238E27FC236}">
                  <a16:creationId xmlns:a16="http://schemas.microsoft.com/office/drawing/2014/main" id="{4E50DA5E-E155-4D7F-AAF5-4FA68187418D}"/>
                </a:ext>
              </a:extLst>
            </p:cNvPr>
            <p:cNvSpPr/>
            <p:nvPr/>
          </p:nvSpPr>
          <p:spPr>
            <a:xfrm>
              <a:off x="3705686" y="4085050"/>
              <a:ext cx="367640" cy="367640"/>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5" name="Freeform: Shape 204">
              <a:extLst>
                <a:ext uri="{FF2B5EF4-FFF2-40B4-BE49-F238E27FC236}">
                  <a16:creationId xmlns:a16="http://schemas.microsoft.com/office/drawing/2014/main" id="{C158A771-2054-4E94-BD09-B3294B7911FC}"/>
                </a:ext>
              </a:extLst>
            </p:cNvPr>
            <p:cNvSpPr/>
            <p:nvPr/>
          </p:nvSpPr>
          <p:spPr>
            <a:xfrm>
              <a:off x="4774924" y="4109973"/>
              <a:ext cx="631575" cy="63157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13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6" name="Freeform 61">
              <a:extLst>
                <a:ext uri="{FF2B5EF4-FFF2-40B4-BE49-F238E27FC236}">
                  <a16:creationId xmlns:a16="http://schemas.microsoft.com/office/drawing/2014/main" id="{9AF36C1D-0576-478A-BC86-C3469C2674CB}"/>
                </a:ext>
              </a:extLst>
            </p:cNvPr>
            <p:cNvSpPr/>
            <p:nvPr/>
          </p:nvSpPr>
          <p:spPr>
            <a:xfrm>
              <a:off x="4836076" y="4171125"/>
              <a:ext cx="509261" cy="509261"/>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7" name="Freeform: Shape 206">
              <a:extLst>
                <a:ext uri="{FF2B5EF4-FFF2-40B4-BE49-F238E27FC236}">
                  <a16:creationId xmlns:a16="http://schemas.microsoft.com/office/drawing/2014/main" id="{A412A1E7-8F51-4C7F-A753-7F17310CB213}"/>
                </a:ext>
              </a:extLst>
            </p:cNvPr>
            <p:cNvSpPr/>
            <p:nvPr/>
          </p:nvSpPr>
          <p:spPr>
            <a:xfrm rot="13139795">
              <a:off x="2660336" y="2605476"/>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7000">
                  <a:schemeClr val="accent3"/>
                </a:gs>
                <a:gs pos="58000">
                  <a:schemeClr val="accent1"/>
                </a:gs>
                <a:gs pos="87000">
                  <a:schemeClr val="accent2">
                    <a:alpha val="0"/>
                  </a:schemeClr>
                </a:gs>
              </a:gsLst>
              <a:lin ang="7800000" scaled="0"/>
              <a:tileRect/>
            </a:gradFill>
            <a:ln w="9525"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51F020E5-3D50-4105-85D7-C9026B92D3C1}"/>
                </a:ext>
              </a:extLst>
            </p:cNvPr>
            <p:cNvSpPr/>
            <p:nvPr/>
          </p:nvSpPr>
          <p:spPr>
            <a:xfrm rot="10755510">
              <a:off x="2521236" y="31514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9" name="Freeform: Shape 208">
              <a:extLst>
                <a:ext uri="{FF2B5EF4-FFF2-40B4-BE49-F238E27FC236}">
                  <a16:creationId xmlns:a16="http://schemas.microsoft.com/office/drawing/2014/main" id="{C4B321EE-35D2-41B1-A88E-32D66B08037F}"/>
                </a:ext>
              </a:extLst>
            </p:cNvPr>
            <p:cNvSpPr/>
            <p:nvPr/>
          </p:nvSpPr>
          <p:spPr>
            <a:xfrm rot="10755510">
              <a:off x="2550349" y="3214561"/>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0" name="Freeform: Shape 209">
              <a:extLst>
                <a:ext uri="{FF2B5EF4-FFF2-40B4-BE49-F238E27FC236}">
                  <a16:creationId xmlns:a16="http://schemas.microsoft.com/office/drawing/2014/main" id="{1BC2D69C-C34C-477F-849C-1196F96FB73C}"/>
                </a:ext>
              </a:extLst>
            </p:cNvPr>
            <p:cNvSpPr/>
            <p:nvPr/>
          </p:nvSpPr>
          <p:spPr>
            <a:xfrm rot="8043202">
              <a:off x="3642874" y="2694725"/>
              <a:ext cx="424343" cy="424343"/>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30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1" name="Freeform 61">
              <a:extLst>
                <a:ext uri="{FF2B5EF4-FFF2-40B4-BE49-F238E27FC236}">
                  <a16:creationId xmlns:a16="http://schemas.microsoft.com/office/drawing/2014/main" id="{613FFFFB-374F-4CCC-AC75-B75BED2ED760}"/>
                </a:ext>
              </a:extLst>
            </p:cNvPr>
            <p:cNvSpPr/>
            <p:nvPr/>
          </p:nvSpPr>
          <p:spPr>
            <a:xfrm rot="8043202">
              <a:off x="3683969" y="2735815"/>
              <a:ext cx="342162" cy="34216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2" name="Freeform: Shape 211">
              <a:extLst>
                <a:ext uri="{FF2B5EF4-FFF2-40B4-BE49-F238E27FC236}">
                  <a16:creationId xmlns:a16="http://schemas.microsoft.com/office/drawing/2014/main" id="{2874C452-5DB4-44E2-BA63-222F07477023}"/>
                </a:ext>
              </a:extLst>
            </p:cNvPr>
            <p:cNvSpPr/>
            <p:nvPr/>
          </p:nvSpPr>
          <p:spPr>
            <a:xfrm rot="9637721">
              <a:off x="4758746" y="2349276"/>
              <a:ext cx="336895" cy="33689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4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3" name="Freeform 61">
              <a:extLst>
                <a:ext uri="{FF2B5EF4-FFF2-40B4-BE49-F238E27FC236}">
                  <a16:creationId xmlns:a16="http://schemas.microsoft.com/office/drawing/2014/main" id="{4BD99E1F-CDC4-4DD3-A856-0A14999A8FCD}"/>
                </a:ext>
              </a:extLst>
            </p:cNvPr>
            <p:cNvSpPr/>
            <p:nvPr/>
          </p:nvSpPr>
          <p:spPr>
            <a:xfrm rot="9637721">
              <a:off x="4791372" y="2381900"/>
              <a:ext cx="271650" cy="271650"/>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214" name="Shape">
            <a:extLst>
              <a:ext uri="{FF2B5EF4-FFF2-40B4-BE49-F238E27FC236}">
                <a16:creationId xmlns:a16="http://schemas.microsoft.com/office/drawing/2014/main" id="{092EF984-3975-4925-8B03-AEC5BF60C071}"/>
              </a:ext>
            </a:extLst>
          </p:cNvPr>
          <p:cNvGrpSpPr>
            <a:grpSpLocks noChangeAspect="1"/>
          </p:cNvGrpSpPr>
          <p:nvPr/>
        </p:nvGrpSpPr>
        <p:grpSpPr>
          <a:xfrm rot="21349759">
            <a:off x="3876871" y="5328057"/>
            <a:ext cx="902794" cy="883439"/>
            <a:chOff x="1847050" y="663755"/>
            <a:chExt cx="5641903" cy="5520946"/>
          </a:xfrm>
        </p:grpSpPr>
        <p:sp>
          <p:nvSpPr>
            <p:cNvPr id="215" name="Freeform: Shape 214">
              <a:extLst>
                <a:ext uri="{FF2B5EF4-FFF2-40B4-BE49-F238E27FC236}">
                  <a16:creationId xmlns:a16="http://schemas.microsoft.com/office/drawing/2014/main" id="{230E374B-B476-4E9D-A19D-B01982E8A634}"/>
                </a:ext>
              </a:extLst>
            </p:cNvPr>
            <p:cNvSpPr/>
            <p:nvPr/>
          </p:nvSpPr>
          <p:spPr>
            <a:xfrm>
              <a:off x="4723047" y="1512338"/>
              <a:ext cx="461031" cy="582487"/>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4000">
                  <a:schemeClr val="accent3"/>
                </a:gs>
                <a:gs pos="40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6" name="Freeform: Shape 215">
              <a:extLst>
                <a:ext uri="{FF2B5EF4-FFF2-40B4-BE49-F238E27FC236}">
                  <a16:creationId xmlns:a16="http://schemas.microsoft.com/office/drawing/2014/main" id="{610F8D96-C3E7-4BB4-9AE5-0594605C7CF4}"/>
                </a:ext>
              </a:extLst>
            </p:cNvPr>
            <p:cNvSpPr/>
            <p:nvPr/>
          </p:nvSpPr>
          <p:spPr>
            <a:xfrm>
              <a:off x="4968051" y="1508877"/>
              <a:ext cx="208983" cy="71686"/>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7" name="Freeform: Shape 216">
              <a:extLst>
                <a:ext uri="{FF2B5EF4-FFF2-40B4-BE49-F238E27FC236}">
                  <a16:creationId xmlns:a16="http://schemas.microsoft.com/office/drawing/2014/main" id="{ECCD09D6-C715-4600-BFE6-4386767C5DBE}"/>
                </a:ext>
              </a:extLst>
            </p:cNvPr>
            <p:cNvSpPr/>
            <p:nvPr/>
          </p:nvSpPr>
          <p:spPr>
            <a:xfrm>
              <a:off x="6020833" y="3817122"/>
              <a:ext cx="633442" cy="495735"/>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4000">
                  <a:schemeClr val="accent3"/>
                </a:gs>
                <a:gs pos="36000">
                  <a:schemeClr val="accent1"/>
                </a:gs>
                <a:gs pos="100000">
                  <a:schemeClr val="accent2"/>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8" name="Freeform: Shape 217">
              <a:extLst>
                <a:ext uri="{FF2B5EF4-FFF2-40B4-BE49-F238E27FC236}">
                  <a16:creationId xmlns:a16="http://schemas.microsoft.com/office/drawing/2014/main" id="{99F511AF-DD04-41F4-B8F3-40D15690E01E}"/>
                </a:ext>
              </a:extLst>
            </p:cNvPr>
            <p:cNvSpPr/>
            <p:nvPr/>
          </p:nvSpPr>
          <p:spPr>
            <a:xfrm>
              <a:off x="6561778" y="4117915"/>
              <a:ext cx="92497" cy="192561"/>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9" name="Freeform: Shape 218">
              <a:extLst>
                <a:ext uri="{FF2B5EF4-FFF2-40B4-BE49-F238E27FC236}">
                  <a16:creationId xmlns:a16="http://schemas.microsoft.com/office/drawing/2014/main" id="{0394796A-4443-4ECA-9A48-F1B10F8AA01A}"/>
                </a:ext>
              </a:extLst>
            </p:cNvPr>
            <p:cNvSpPr/>
            <p:nvPr/>
          </p:nvSpPr>
          <p:spPr>
            <a:xfrm>
              <a:off x="1850554" y="3295581"/>
              <a:ext cx="1266635" cy="845058"/>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4000">
                  <a:schemeClr val="accent3"/>
                </a:gs>
                <a:gs pos="66000">
                  <a:schemeClr val="accent1"/>
                </a:gs>
                <a:gs pos="100000">
                  <a:schemeClr val="accent1"/>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0" name="Freeform: Shape 219">
              <a:extLst>
                <a:ext uri="{FF2B5EF4-FFF2-40B4-BE49-F238E27FC236}">
                  <a16:creationId xmlns:a16="http://schemas.microsoft.com/office/drawing/2014/main" id="{E91E2585-1C44-4E6D-B09B-41194A6A2495}"/>
                </a:ext>
              </a:extLst>
            </p:cNvPr>
            <p:cNvSpPr/>
            <p:nvPr/>
          </p:nvSpPr>
          <p:spPr>
            <a:xfrm>
              <a:off x="1847050" y="3783767"/>
              <a:ext cx="147008" cy="359299"/>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1" name="Freeform: Shape 220">
              <a:extLst>
                <a:ext uri="{FF2B5EF4-FFF2-40B4-BE49-F238E27FC236}">
                  <a16:creationId xmlns:a16="http://schemas.microsoft.com/office/drawing/2014/main" id="{7D7FE1BF-770E-4E8A-8A27-DDAF66CFD31E}"/>
                </a:ext>
              </a:extLst>
            </p:cNvPr>
            <p:cNvSpPr/>
            <p:nvPr/>
          </p:nvSpPr>
          <p:spPr>
            <a:xfrm>
              <a:off x="5142706" y="986429"/>
              <a:ext cx="1136555" cy="1326715"/>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4000">
                  <a:schemeClr val="accent3"/>
                </a:gs>
                <a:gs pos="68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2" name="Freeform: Shape 221">
              <a:extLst>
                <a:ext uri="{FF2B5EF4-FFF2-40B4-BE49-F238E27FC236}">
                  <a16:creationId xmlns:a16="http://schemas.microsoft.com/office/drawing/2014/main" id="{4B13FFCE-433E-46EA-9784-F39C25D60910}"/>
                </a:ext>
              </a:extLst>
            </p:cNvPr>
            <p:cNvSpPr/>
            <p:nvPr/>
          </p:nvSpPr>
          <p:spPr>
            <a:xfrm>
              <a:off x="5926227" y="986429"/>
              <a:ext cx="353762" cy="235120"/>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3" name="Freeform: Shape 222">
              <a:extLst>
                <a:ext uri="{FF2B5EF4-FFF2-40B4-BE49-F238E27FC236}">
                  <a16:creationId xmlns:a16="http://schemas.microsoft.com/office/drawing/2014/main" id="{C3784CD6-05D0-42F4-8F00-2F4BD23C968C}"/>
                </a:ext>
              </a:extLst>
            </p:cNvPr>
            <p:cNvSpPr/>
            <p:nvPr/>
          </p:nvSpPr>
          <p:spPr>
            <a:xfrm>
              <a:off x="4017150" y="663755"/>
              <a:ext cx="824761" cy="1176366"/>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4000">
                  <a:schemeClr val="accent3"/>
                </a:gs>
                <a:gs pos="68000">
                  <a:schemeClr val="accent1"/>
                </a:gs>
                <a:gs pos="100000">
                  <a:schemeClr val="accent2"/>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4" name="Freeform: Shape 223">
              <a:extLst>
                <a:ext uri="{FF2B5EF4-FFF2-40B4-BE49-F238E27FC236}">
                  <a16:creationId xmlns:a16="http://schemas.microsoft.com/office/drawing/2014/main" id="{7ECB7C05-7AD1-479B-B424-2BA8C3C01C1D}"/>
                </a:ext>
              </a:extLst>
            </p:cNvPr>
            <p:cNvSpPr/>
            <p:nvPr/>
          </p:nvSpPr>
          <p:spPr>
            <a:xfrm>
              <a:off x="4133375" y="668607"/>
              <a:ext cx="371350" cy="109028"/>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5" name="Freeform: Shape 224">
              <a:extLst>
                <a:ext uri="{FF2B5EF4-FFF2-40B4-BE49-F238E27FC236}">
                  <a16:creationId xmlns:a16="http://schemas.microsoft.com/office/drawing/2014/main" id="{AFE8C229-DC7B-4AC5-A406-1C55B58B4FCB}"/>
                </a:ext>
              </a:extLst>
            </p:cNvPr>
            <p:cNvSpPr/>
            <p:nvPr/>
          </p:nvSpPr>
          <p:spPr>
            <a:xfrm rot="21024997">
              <a:off x="6225176" y="2561848"/>
              <a:ext cx="1263777" cy="805355"/>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4000">
                  <a:schemeClr val="accent3"/>
                </a:gs>
                <a:gs pos="66000">
                  <a:schemeClr val="accent1"/>
                </a:gs>
                <a:gs pos="100000">
                  <a:schemeClr val="accent1"/>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6" name="Freeform: Shape 225">
              <a:extLst>
                <a:ext uri="{FF2B5EF4-FFF2-40B4-BE49-F238E27FC236}">
                  <a16:creationId xmlns:a16="http://schemas.microsoft.com/office/drawing/2014/main" id="{4ABCD594-8CDA-4416-A39B-C10C1958B7E8}"/>
                </a:ext>
              </a:extLst>
            </p:cNvPr>
            <p:cNvSpPr/>
            <p:nvPr/>
          </p:nvSpPr>
          <p:spPr>
            <a:xfrm rot="21024997">
              <a:off x="7322906" y="2513392"/>
              <a:ext cx="127080" cy="362666"/>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7" name="Freeform: Shape 226">
              <a:extLst>
                <a:ext uri="{FF2B5EF4-FFF2-40B4-BE49-F238E27FC236}">
                  <a16:creationId xmlns:a16="http://schemas.microsoft.com/office/drawing/2014/main" id="{4FA38A1A-1964-4407-94CF-45EF4B99A1B2}"/>
                </a:ext>
              </a:extLst>
            </p:cNvPr>
            <p:cNvSpPr/>
            <p:nvPr/>
          </p:nvSpPr>
          <p:spPr>
            <a:xfrm>
              <a:off x="2770305" y="1711556"/>
              <a:ext cx="3706572" cy="3725978"/>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accent1">
                    <a:lumMod val="60000"/>
                    <a:lumOff val="40000"/>
                  </a:schemeClr>
                </a:gs>
                <a:gs pos="54000">
                  <a:schemeClr val="accent2"/>
                </a:gs>
                <a:gs pos="100000">
                  <a:schemeClr val="accent1">
                    <a:lumMod val="7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624A13C8-A97F-414E-B1D3-C1CE044AF32D}"/>
                </a:ext>
              </a:extLst>
            </p:cNvPr>
            <p:cNvSpPr/>
            <p:nvPr/>
          </p:nvSpPr>
          <p:spPr>
            <a:xfrm>
              <a:off x="3119615" y="1849823"/>
              <a:ext cx="3235973" cy="3172901"/>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accent1">
                <a:lumMod val="60000"/>
                <a:lumOff val="40000"/>
                <a:alpha val="25000"/>
              </a:schemeClr>
            </a:solidFill>
            <a:ln w="24568" cap="flat">
              <a:noFill/>
              <a:prstDash val="solid"/>
              <a:miter/>
            </a:ln>
          </p:spPr>
          <p:txBody>
            <a:bodyPr rtlCol="0" anchor="ctr"/>
            <a:lstStyle/>
            <a:p>
              <a:endParaRPr lang="en-ID"/>
            </a:p>
          </p:txBody>
        </p:sp>
        <p:sp>
          <p:nvSpPr>
            <p:cNvPr id="229" name="Freeform: Shape 228">
              <a:extLst>
                <a:ext uri="{FF2B5EF4-FFF2-40B4-BE49-F238E27FC236}">
                  <a16:creationId xmlns:a16="http://schemas.microsoft.com/office/drawing/2014/main" id="{548888A5-67CA-4EF3-9150-21F0D7668303}"/>
                </a:ext>
              </a:extLst>
            </p:cNvPr>
            <p:cNvSpPr/>
            <p:nvPr/>
          </p:nvSpPr>
          <p:spPr>
            <a:xfrm>
              <a:off x="4989881" y="2056649"/>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4000">
                  <a:schemeClr val="accent3"/>
                </a:gs>
                <a:gs pos="47000">
                  <a:schemeClr val="accent1"/>
                </a:gs>
                <a:gs pos="76000">
                  <a:schemeClr val="accent2">
                    <a:alpha val="0"/>
                  </a:schemeClr>
                </a:gs>
              </a:gsLst>
              <a:lin ang="7800000" scaled="0"/>
              <a:tileRect/>
            </a:gradFill>
            <a:ln w="9525" cap="flat">
              <a:noFill/>
              <a:prstDash val="solid"/>
              <a:miter/>
            </a:ln>
          </p:spPr>
          <p:txBody>
            <a:bodyPr rtlCol="0" anchor="ctr"/>
            <a:lstStyle/>
            <a:p>
              <a:endParaRPr lang="en-ID"/>
            </a:p>
          </p:txBody>
        </p:sp>
        <p:sp>
          <p:nvSpPr>
            <p:cNvPr id="230" name="Freeform: Shape 229">
              <a:extLst>
                <a:ext uri="{FF2B5EF4-FFF2-40B4-BE49-F238E27FC236}">
                  <a16:creationId xmlns:a16="http://schemas.microsoft.com/office/drawing/2014/main" id="{FE0F9C22-295B-4DD2-9ACD-85A42C19149A}"/>
                </a:ext>
              </a:extLst>
            </p:cNvPr>
            <p:cNvSpPr/>
            <p:nvPr/>
          </p:nvSpPr>
          <p:spPr>
            <a:xfrm rot="19215715">
              <a:off x="6303162" y="20096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1" name="Freeform: Shape 230">
              <a:extLst>
                <a:ext uri="{FF2B5EF4-FFF2-40B4-BE49-F238E27FC236}">
                  <a16:creationId xmlns:a16="http://schemas.microsoft.com/office/drawing/2014/main" id="{28DC5770-0473-45EC-8BEF-F37E9E6F65EB}"/>
                </a:ext>
              </a:extLst>
            </p:cNvPr>
            <p:cNvSpPr/>
            <p:nvPr/>
          </p:nvSpPr>
          <p:spPr>
            <a:xfrm rot="19215715">
              <a:off x="6332271" y="2072763"/>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2" name="Freeform: Shape 231">
              <a:extLst>
                <a:ext uri="{FF2B5EF4-FFF2-40B4-BE49-F238E27FC236}">
                  <a16:creationId xmlns:a16="http://schemas.microsoft.com/office/drawing/2014/main" id="{BED99632-D9C7-4622-86DE-ABD1A6CD3FAC}"/>
                </a:ext>
              </a:extLst>
            </p:cNvPr>
            <p:cNvSpPr/>
            <p:nvPr/>
          </p:nvSpPr>
          <p:spPr>
            <a:xfrm>
              <a:off x="3163817" y="1291423"/>
              <a:ext cx="1265711" cy="1460786"/>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4000">
                  <a:schemeClr val="accent3"/>
                </a:gs>
                <a:gs pos="56000">
                  <a:schemeClr val="accent1"/>
                </a:gs>
                <a:gs pos="78000">
                  <a:schemeClr val="accent2">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3" name="Freeform: Shape 232">
              <a:extLst>
                <a:ext uri="{FF2B5EF4-FFF2-40B4-BE49-F238E27FC236}">
                  <a16:creationId xmlns:a16="http://schemas.microsoft.com/office/drawing/2014/main" id="{03133F97-37E4-4099-BBB4-F402EAE9B1C7}"/>
                </a:ext>
              </a:extLst>
            </p:cNvPr>
            <p:cNvSpPr/>
            <p:nvPr/>
          </p:nvSpPr>
          <p:spPr>
            <a:xfrm rot="19690937">
              <a:off x="3136437" y="1342967"/>
              <a:ext cx="436620" cy="169796"/>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4" name="Freeform: Shape 233">
              <a:extLst>
                <a:ext uri="{FF2B5EF4-FFF2-40B4-BE49-F238E27FC236}">
                  <a16:creationId xmlns:a16="http://schemas.microsoft.com/office/drawing/2014/main" id="{2EF29710-0E3B-4B79-BA80-F943CA10756F}"/>
                </a:ext>
              </a:extLst>
            </p:cNvPr>
            <p:cNvSpPr/>
            <p:nvPr/>
          </p:nvSpPr>
          <p:spPr>
            <a:xfrm rot="19690937">
              <a:off x="3194653" y="1369649"/>
              <a:ext cx="320189" cy="11643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2700000" scaled="1"/>
              <a:tileRect/>
            </a:gradFill>
            <a:ln w="9525"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B56539BE-B6E7-435D-B97C-841776432687}"/>
                </a:ext>
              </a:extLst>
            </p:cNvPr>
            <p:cNvSpPr/>
            <p:nvPr/>
          </p:nvSpPr>
          <p:spPr>
            <a:xfrm>
              <a:off x="1949082" y="2162573"/>
              <a:ext cx="1539247" cy="1120878"/>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4000">
                  <a:schemeClr val="accent3"/>
                </a:gs>
                <a:gs pos="67000">
                  <a:schemeClr val="accent1"/>
                </a:gs>
                <a:gs pos="82000">
                  <a:schemeClr val="accent2">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6" name="Freeform: Shape 235">
              <a:extLst>
                <a:ext uri="{FF2B5EF4-FFF2-40B4-BE49-F238E27FC236}">
                  <a16:creationId xmlns:a16="http://schemas.microsoft.com/office/drawing/2014/main" id="{A67DB859-526F-4F19-BDAB-A1F56238D5C2}"/>
                </a:ext>
              </a:extLst>
            </p:cNvPr>
            <p:cNvSpPr/>
            <p:nvPr/>
          </p:nvSpPr>
          <p:spPr>
            <a:xfrm rot="17546324">
              <a:off x="1861525" y="2265174"/>
              <a:ext cx="402682" cy="179507"/>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7" name="Freeform: Shape 236">
              <a:extLst>
                <a:ext uri="{FF2B5EF4-FFF2-40B4-BE49-F238E27FC236}">
                  <a16:creationId xmlns:a16="http://schemas.microsoft.com/office/drawing/2014/main" id="{61AC7CC7-FC1F-4DFC-98DA-57319BE8B231}"/>
                </a:ext>
              </a:extLst>
            </p:cNvPr>
            <p:cNvSpPr/>
            <p:nvPr/>
          </p:nvSpPr>
          <p:spPr>
            <a:xfrm rot="17546324">
              <a:off x="1914894" y="2291859"/>
              <a:ext cx="295946" cy="126140"/>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4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8" name="Freeform: Shape 237">
              <a:extLst>
                <a:ext uri="{FF2B5EF4-FFF2-40B4-BE49-F238E27FC236}">
                  <a16:creationId xmlns:a16="http://schemas.microsoft.com/office/drawing/2014/main" id="{8582C56B-55A0-4D0B-972D-6B7D54283D00}"/>
                </a:ext>
              </a:extLst>
            </p:cNvPr>
            <p:cNvSpPr/>
            <p:nvPr/>
          </p:nvSpPr>
          <p:spPr>
            <a:xfrm>
              <a:off x="5851029" y="3135480"/>
              <a:ext cx="1299952" cy="900756"/>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4000">
                  <a:schemeClr val="accent3"/>
                </a:gs>
                <a:gs pos="47000">
                  <a:schemeClr val="accent1"/>
                </a:gs>
                <a:gs pos="80000">
                  <a:schemeClr val="accent2">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9" name="Freeform: Shape 238">
              <a:extLst>
                <a:ext uri="{FF2B5EF4-FFF2-40B4-BE49-F238E27FC236}">
                  <a16:creationId xmlns:a16="http://schemas.microsoft.com/office/drawing/2014/main" id="{45B814A9-9509-49E5-B4CA-803928D03248}"/>
                </a:ext>
              </a:extLst>
            </p:cNvPr>
            <p:cNvSpPr/>
            <p:nvPr/>
          </p:nvSpPr>
          <p:spPr>
            <a:xfrm rot="17017245">
              <a:off x="6860732" y="3763238"/>
              <a:ext cx="407537" cy="15040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0" name="Freeform: Shape 239">
              <a:extLst>
                <a:ext uri="{FF2B5EF4-FFF2-40B4-BE49-F238E27FC236}">
                  <a16:creationId xmlns:a16="http://schemas.microsoft.com/office/drawing/2014/main" id="{6DF4EF4C-0F98-48D1-A9C7-B184FDA9E3DD}"/>
                </a:ext>
              </a:extLst>
            </p:cNvPr>
            <p:cNvSpPr/>
            <p:nvPr/>
          </p:nvSpPr>
          <p:spPr>
            <a:xfrm rot="17017245">
              <a:off x="6916525" y="3785071"/>
              <a:ext cx="295949" cy="106736"/>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1" name="Freeform: Shape 240">
              <a:extLst>
                <a:ext uri="{FF2B5EF4-FFF2-40B4-BE49-F238E27FC236}">
                  <a16:creationId xmlns:a16="http://schemas.microsoft.com/office/drawing/2014/main" id="{1B936328-C3DF-4334-8006-D8EADBBCDEA3}"/>
                </a:ext>
              </a:extLst>
            </p:cNvPr>
            <p:cNvSpPr/>
            <p:nvPr/>
          </p:nvSpPr>
          <p:spPr>
            <a:xfrm>
              <a:off x="5324619" y="3766180"/>
              <a:ext cx="840064" cy="769912"/>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4000">
                  <a:schemeClr val="accent3"/>
                </a:gs>
                <a:gs pos="47000">
                  <a:schemeClr val="accent1"/>
                </a:gs>
                <a:gs pos="80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2" name="Freeform: Shape 241">
              <a:extLst>
                <a:ext uri="{FF2B5EF4-FFF2-40B4-BE49-F238E27FC236}">
                  <a16:creationId xmlns:a16="http://schemas.microsoft.com/office/drawing/2014/main" id="{29B9774A-8ACB-43CA-AE7C-366D637FE76B}"/>
                </a:ext>
              </a:extLst>
            </p:cNvPr>
            <p:cNvSpPr/>
            <p:nvPr/>
          </p:nvSpPr>
          <p:spPr>
            <a:xfrm rot="18380017">
              <a:off x="5950945" y="4381976"/>
              <a:ext cx="257137" cy="97031"/>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3" name="Freeform: Shape 242">
              <a:extLst>
                <a:ext uri="{FF2B5EF4-FFF2-40B4-BE49-F238E27FC236}">
                  <a16:creationId xmlns:a16="http://schemas.microsoft.com/office/drawing/2014/main" id="{D2E1E160-0781-4FE4-857C-D8D8411819A4}"/>
                </a:ext>
              </a:extLst>
            </p:cNvPr>
            <p:cNvSpPr/>
            <p:nvPr/>
          </p:nvSpPr>
          <p:spPr>
            <a:xfrm rot="18380017">
              <a:off x="5984906" y="4396533"/>
              <a:ext cx="189212" cy="67921"/>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a:gsLst>
                <a:gs pos="26000">
                  <a:schemeClr val="accent1"/>
                </a:gs>
                <a:gs pos="0">
                  <a:schemeClr val="accent3">
                    <a:lumMod val="60000"/>
                    <a:lumOff val="40000"/>
                  </a:schemeClr>
                </a:gs>
                <a:gs pos="100000">
                  <a:schemeClr val="accent1">
                    <a:lumMod val="50000"/>
                  </a:schemeClr>
                </a:gs>
              </a:gsLst>
              <a:lin ang="168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4" name="Freeform: Shape 243">
              <a:extLst>
                <a:ext uri="{FF2B5EF4-FFF2-40B4-BE49-F238E27FC236}">
                  <a16:creationId xmlns:a16="http://schemas.microsoft.com/office/drawing/2014/main" id="{C452307E-5025-42BA-A1FD-8F2F0FCC8BB4}"/>
                </a:ext>
              </a:extLst>
            </p:cNvPr>
            <p:cNvSpPr/>
            <p:nvPr/>
          </p:nvSpPr>
          <p:spPr>
            <a:xfrm>
              <a:off x="4354330" y="4576386"/>
              <a:ext cx="985615" cy="1545118"/>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4000">
                  <a:schemeClr val="accent3"/>
                </a:gs>
                <a:gs pos="66000">
                  <a:schemeClr val="accent1"/>
                </a:gs>
                <a:gs pos="92000">
                  <a:schemeClr val="accent2">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5" name="Freeform: Shape 244">
              <a:extLst>
                <a:ext uri="{FF2B5EF4-FFF2-40B4-BE49-F238E27FC236}">
                  <a16:creationId xmlns:a16="http://schemas.microsoft.com/office/drawing/2014/main" id="{BE9CAC48-825D-4314-A4AE-51DCFB2866CE}"/>
                </a:ext>
              </a:extLst>
            </p:cNvPr>
            <p:cNvSpPr/>
            <p:nvPr/>
          </p:nvSpPr>
          <p:spPr>
            <a:xfrm rot="20853641">
              <a:off x="4904733" y="5930109"/>
              <a:ext cx="441477" cy="18435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6" name="Freeform: Shape 245">
              <a:extLst>
                <a:ext uri="{FF2B5EF4-FFF2-40B4-BE49-F238E27FC236}">
                  <a16:creationId xmlns:a16="http://schemas.microsoft.com/office/drawing/2014/main" id="{0F4969AE-1FD4-4A35-918C-B364212FCDB0}"/>
                </a:ext>
              </a:extLst>
            </p:cNvPr>
            <p:cNvSpPr/>
            <p:nvPr/>
          </p:nvSpPr>
          <p:spPr>
            <a:xfrm rot="20853641">
              <a:off x="4965376" y="5959219"/>
              <a:ext cx="320191" cy="126135"/>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a:gsLst>
                <a:gs pos="26000">
                  <a:schemeClr val="accent1"/>
                </a:gs>
                <a:gs pos="0">
                  <a:schemeClr val="accent3">
                    <a:lumMod val="60000"/>
                    <a:lumOff val="40000"/>
                  </a:schemeClr>
                </a:gs>
                <a:gs pos="100000">
                  <a:schemeClr val="accent1">
                    <a:lumMod val="50000"/>
                  </a:schemeClr>
                </a:gs>
              </a:gsLst>
              <a:lin ang="16200000" scaled="0"/>
            </a:gradFill>
            <a:ln w="9525"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2E2DB3EE-A693-44DE-9C93-1E2158315392}"/>
                </a:ext>
              </a:extLst>
            </p:cNvPr>
            <p:cNvSpPr/>
            <p:nvPr/>
          </p:nvSpPr>
          <p:spPr>
            <a:xfrm>
              <a:off x="3685886" y="4979063"/>
              <a:ext cx="918297" cy="1205638"/>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4000">
                  <a:schemeClr val="accent3"/>
                </a:gs>
                <a:gs pos="66000">
                  <a:schemeClr val="accent1"/>
                </a:gs>
                <a:gs pos="82000">
                  <a:schemeClr val="accent2">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8" name="Freeform: Shape 247">
              <a:extLst>
                <a:ext uri="{FF2B5EF4-FFF2-40B4-BE49-F238E27FC236}">
                  <a16:creationId xmlns:a16="http://schemas.microsoft.com/office/drawing/2014/main" id="{93835C8E-7BA6-4ED4-8EBE-CAEBAF915E4F}"/>
                </a:ext>
              </a:extLst>
            </p:cNvPr>
            <p:cNvSpPr/>
            <p:nvPr/>
          </p:nvSpPr>
          <p:spPr>
            <a:xfrm rot="17332840">
              <a:off x="3797079" y="5904955"/>
              <a:ext cx="140694" cy="383271"/>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9" name="Freeform: Shape 248">
              <a:extLst>
                <a:ext uri="{FF2B5EF4-FFF2-40B4-BE49-F238E27FC236}">
                  <a16:creationId xmlns:a16="http://schemas.microsoft.com/office/drawing/2014/main" id="{5D87D4CD-6208-4A74-8C25-621B90A0F168}"/>
                </a:ext>
              </a:extLst>
            </p:cNvPr>
            <p:cNvSpPr/>
            <p:nvPr/>
          </p:nvSpPr>
          <p:spPr>
            <a:xfrm rot="17332840">
              <a:off x="3818909" y="5958321"/>
              <a:ext cx="97031" cy="276537"/>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a:gsLst>
                <a:gs pos="26000">
                  <a:schemeClr val="accent1"/>
                </a:gs>
                <a:gs pos="0">
                  <a:schemeClr val="accent3">
                    <a:lumMod val="60000"/>
                    <a:lumOff val="40000"/>
                  </a:schemeClr>
                </a:gs>
                <a:gs pos="100000">
                  <a:schemeClr val="accent1">
                    <a:lumMod val="50000"/>
                  </a:schemeClr>
                </a:gs>
              </a:gsLst>
              <a:lin ang="21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0" name="Freeform: Shape 249">
              <a:extLst>
                <a:ext uri="{FF2B5EF4-FFF2-40B4-BE49-F238E27FC236}">
                  <a16:creationId xmlns:a16="http://schemas.microsoft.com/office/drawing/2014/main" id="{078304A9-DE01-416A-AF75-BD53B22D03DB}"/>
                </a:ext>
              </a:extLst>
            </p:cNvPr>
            <p:cNvSpPr/>
            <p:nvPr/>
          </p:nvSpPr>
          <p:spPr>
            <a:xfrm>
              <a:off x="2713521" y="4251321"/>
              <a:ext cx="1073180" cy="1118481"/>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a:gsLst>
                <a:gs pos="4000">
                  <a:schemeClr val="accent3"/>
                </a:gs>
                <a:gs pos="55000">
                  <a:schemeClr val="accent1"/>
                </a:gs>
                <a:gs pos="73000">
                  <a:schemeClr val="accent2">
                    <a:alpha val="0"/>
                  </a:schemeClr>
                </a:gs>
              </a:gsLst>
              <a:lin ang="18600000" scaled="0"/>
            </a:gradFill>
            <a:ln w="9525"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B98F25B1-F522-4EBD-8B28-1A327B994D40}"/>
                </a:ext>
              </a:extLst>
            </p:cNvPr>
            <p:cNvSpPr/>
            <p:nvPr/>
          </p:nvSpPr>
          <p:spPr>
            <a:xfrm rot="18633318">
              <a:off x="2790046" y="5066929"/>
              <a:ext cx="130994" cy="354170"/>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2" name="Freeform: Shape 251">
              <a:extLst>
                <a:ext uri="{FF2B5EF4-FFF2-40B4-BE49-F238E27FC236}">
                  <a16:creationId xmlns:a16="http://schemas.microsoft.com/office/drawing/2014/main" id="{89CE0870-2A50-427B-AD2E-63559239261F}"/>
                </a:ext>
              </a:extLst>
            </p:cNvPr>
            <p:cNvSpPr/>
            <p:nvPr/>
          </p:nvSpPr>
          <p:spPr>
            <a:xfrm rot="18633318">
              <a:off x="2811876" y="5115447"/>
              <a:ext cx="87328" cy="257136"/>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a:gsLst>
                <a:gs pos="26000">
                  <a:schemeClr val="accent1"/>
                </a:gs>
                <a:gs pos="0">
                  <a:schemeClr val="accent3">
                    <a:lumMod val="60000"/>
                    <a:lumOff val="40000"/>
                  </a:schemeClr>
                </a:gs>
                <a:gs pos="100000">
                  <a:schemeClr val="accent1">
                    <a:lumMod val="50000"/>
                  </a:schemeClr>
                </a:gs>
              </a:gsLst>
              <a:lin ang="204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3" name="Freeform: Shape 252">
              <a:extLst>
                <a:ext uri="{FF2B5EF4-FFF2-40B4-BE49-F238E27FC236}">
                  <a16:creationId xmlns:a16="http://schemas.microsoft.com/office/drawing/2014/main" id="{A2A2008F-5B49-4C4D-A617-D1F045C49783}"/>
                </a:ext>
              </a:extLst>
            </p:cNvPr>
            <p:cNvSpPr/>
            <p:nvPr/>
          </p:nvSpPr>
          <p:spPr>
            <a:xfrm>
              <a:off x="5627859" y="4481780"/>
              <a:ext cx="1192825" cy="1192825"/>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4000">
                  <a:schemeClr val="accent3"/>
                </a:gs>
                <a:gs pos="72000">
                  <a:schemeClr val="accent1"/>
                </a:gs>
                <a:gs pos="77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4" name="Freeform: Shape 253">
              <a:extLst>
                <a:ext uri="{FF2B5EF4-FFF2-40B4-BE49-F238E27FC236}">
                  <a16:creationId xmlns:a16="http://schemas.microsoft.com/office/drawing/2014/main" id="{66A27A42-4163-4EDA-B92C-45BF32908369}"/>
                </a:ext>
              </a:extLst>
            </p:cNvPr>
            <p:cNvSpPr/>
            <p:nvPr/>
          </p:nvSpPr>
          <p:spPr>
            <a:xfrm>
              <a:off x="6537520" y="5397716"/>
              <a:ext cx="279308" cy="280312"/>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solidFill>
              <a:schemeClr val="accent3">
                <a:lumMod val="60000"/>
                <a:lumOff val="40000"/>
              </a:schemeClr>
            </a:solidFill>
            <a:ln w="9525"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4BB060BC-4578-477E-BE66-CC8CEEC368CD}"/>
                </a:ext>
              </a:extLst>
            </p:cNvPr>
            <p:cNvSpPr/>
            <p:nvPr/>
          </p:nvSpPr>
          <p:spPr>
            <a:xfrm>
              <a:off x="4260539" y="3186813"/>
              <a:ext cx="584459" cy="58445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4000">
                  <a:schemeClr val="accent3">
                    <a:lumMod val="60000"/>
                    <a:lumOff val="40000"/>
                  </a:schemeClr>
                </a:gs>
                <a:gs pos="100000">
                  <a:schemeClr val="accent3"/>
                </a:gs>
              </a:gsLst>
              <a:path path="circle">
                <a:fillToRect r="100000" b="100000"/>
              </a:path>
              <a:tileRect l="-100000" t="-100000"/>
            </a:gradFill>
            <a:ln w="9525" cap="flat">
              <a:noFill/>
              <a:prstDash val="solid"/>
              <a:miter/>
            </a:ln>
            <a:effectLst>
              <a:outerShdw dist="50800" dir="27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6" name="Freeform 59">
              <a:extLst>
                <a:ext uri="{FF2B5EF4-FFF2-40B4-BE49-F238E27FC236}">
                  <a16:creationId xmlns:a16="http://schemas.microsoft.com/office/drawing/2014/main" id="{3380D38F-A64A-4C24-AD4C-F081D9531CD4}"/>
                </a:ext>
              </a:extLst>
            </p:cNvPr>
            <p:cNvSpPr/>
            <p:nvPr/>
          </p:nvSpPr>
          <p:spPr>
            <a:xfrm>
              <a:off x="4317133" y="3243407"/>
              <a:ext cx="471271" cy="47126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7" name="Freeform: Shape 256">
              <a:extLst>
                <a:ext uri="{FF2B5EF4-FFF2-40B4-BE49-F238E27FC236}">
                  <a16:creationId xmlns:a16="http://schemas.microsoft.com/office/drawing/2014/main" id="{494B2872-1AFC-44C3-96C8-918EC4CB88EC}"/>
                </a:ext>
              </a:extLst>
            </p:cNvPr>
            <p:cNvSpPr/>
            <p:nvPr/>
          </p:nvSpPr>
          <p:spPr>
            <a:xfrm>
              <a:off x="3661539" y="4040903"/>
              <a:ext cx="455941" cy="455941"/>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4000">
                  <a:schemeClr val="accent3">
                    <a:lumMod val="60000"/>
                    <a:lumOff val="40000"/>
                  </a:schemeClr>
                </a:gs>
                <a:gs pos="100000">
                  <a:schemeClr val="accent3"/>
                </a:gs>
              </a:gsLst>
              <a:path path="circle">
                <a:fillToRect t="100000" r="100000"/>
              </a:path>
              <a:tileRect l="-100000" b="-100000"/>
            </a:gradFill>
            <a:ln w="9525" cap="flat">
              <a:noFill/>
              <a:prstDash val="solid"/>
              <a:miter/>
            </a:ln>
            <a:effectLst>
              <a:outerShdw dist="50800" dir="19800000" sx="103000" sy="103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8" name="Freeform 60">
              <a:extLst>
                <a:ext uri="{FF2B5EF4-FFF2-40B4-BE49-F238E27FC236}">
                  <a16:creationId xmlns:a16="http://schemas.microsoft.com/office/drawing/2014/main" id="{671C6339-860C-4E5D-93AB-713912B2C148}"/>
                </a:ext>
              </a:extLst>
            </p:cNvPr>
            <p:cNvSpPr/>
            <p:nvPr/>
          </p:nvSpPr>
          <p:spPr>
            <a:xfrm>
              <a:off x="3705686" y="4085050"/>
              <a:ext cx="367640" cy="367640"/>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9" name="Freeform: Shape 258">
              <a:extLst>
                <a:ext uri="{FF2B5EF4-FFF2-40B4-BE49-F238E27FC236}">
                  <a16:creationId xmlns:a16="http://schemas.microsoft.com/office/drawing/2014/main" id="{FEE8AAB4-59A6-492C-96B3-6E319863B8B1}"/>
                </a:ext>
              </a:extLst>
            </p:cNvPr>
            <p:cNvSpPr/>
            <p:nvPr/>
          </p:nvSpPr>
          <p:spPr>
            <a:xfrm>
              <a:off x="4774924" y="4109973"/>
              <a:ext cx="631575" cy="63157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13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0" name="Freeform 61">
              <a:extLst>
                <a:ext uri="{FF2B5EF4-FFF2-40B4-BE49-F238E27FC236}">
                  <a16:creationId xmlns:a16="http://schemas.microsoft.com/office/drawing/2014/main" id="{9C8DF9EA-0754-4773-B204-0E4E6B1B582D}"/>
                </a:ext>
              </a:extLst>
            </p:cNvPr>
            <p:cNvSpPr/>
            <p:nvPr/>
          </p:nvSpPr>
          <p:spPr>
            <a:xfrm>
              <a:off x="4836076" y="4171125"/>
              <a:ext cx="509261" cy="509261"/>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1" name="Freeform: Shape 260">
              <a:extLst>
                <a:ext uri="{FF2B5EF4-FFF2-40B4-BE49-F238E27FC236}">
                  <a16:creationId xmlns:a16="http://schemas.microsoft.com/office/drawing/2014/main" id="{3539B8F2-8E68-4BB7-8940-D29716D23BEE}"/>
                </a:ext>
              </a:extLst>
            </p:cNvPr>
            <p:cNvSpPr/>
            <p:nvPr/>
          </p:nvSpPr>
          <p:spPr>
            <a:xfrm rot="13139795">
              <a:off x="2660336" y="2605476"/>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7000">
                  <a:schemeClr val="accent3"/>
                </a:gs>
                <a:gs pos="58000">
                  <a:schemeClr val="accent1"/>
                </a:gs>
                <a:gs pos="87000">
                  <a:schemeClr val="accent2">
                    <a:alpha val="0"/>
                  </a:schemeClr>
                </a:gs>
              </a:gsLst>
              <a:lin ang="7800000" scaled="0"/>
              <a:tileRect/>
            </a:gradFill>
            <a:ln w="9525"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DE372CA2-FCCF-41DF-86AF-DB46C097B7DC}"/>
                </a:ext>
              </a:extLst>
            </p:cNvPr>
            <p:cNvSpPr/>
            <p:nvPr/>
          </p:nvSpPr>
          <p:spPr>
            <a:xfrm rot="10755510">
              <a:off x="2521236" y="31514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3" name="Freeform: Shape 262">
              <a:extLst>
                <a:ext uri="{FF2B5EF4-FFF2-40B4-BE49-F238E27FC236}">
                  <a16:creationId xmlns:a16="http://schemas.microsoft.com/office/drawing/2014/main" id="{B536B69E-E810-4856-811E-90D9110CE778}"/>
                </a:ext>
              </a:extLst>
            </p:cNvPr>
            <p:cNvSpPr/>
            <p:nvPr/>
          </p:nvSpPr>
          <p:spPr>
            <a:xfrm rot="10755510">
              <a:off x="2550349" y="3214561"/>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4" name="Freeform: Shape 263">
              <a:extLst>
                <a:ext uri="{FF2B5EF4-FFF2-40B4-BE49-F238E27FC236}">
                  <a16:creationId xmlns:a16="http://schemas.microsoft.com/office/drawing/2014/main" id="{66CE0AF7-1F7B-402D-B15C-1BABF0FE9370}"/>
                </a:ext>
              </a:extLst>
            </p:cNvPr>
            <p:cNvSpPr/>
            <p:nvPr/>
          </p:nvSpPr>
          <p:spPr>
            <a:xfrm rot="8043202">
              <a:off x="3642874" y="2694725"/>
              <a:ext cx="424343" cy="424343"/>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30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5" name="Freeform 61">
              <a:extLst>
                <a:ext uri="{FF2B5EF4-FFF2-40B4-BE49-F238E27FC236}">
                  <a16:creationId xmlns:a16="http://schemas.microsoft.com/office/drawing/2014/main" id="{7953EE27-C48D-41D0-935F-48720F032174}"/>
                </a:ext>
              </a:extLst>
            </p:cNvPr>
            <p:cNvSpPr/>
            <p:nvPr/>
          </p:nvSpPr>
          <p:spPr>
            <a:xfrm rot="8043202">
              <a:off x="3683969" y="2735815"/>
              <a:ext cx="342162" cy="34216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6" name="Freeform: Shape 265">
              <a:extLst>
                <a:ext uri="{FF2B5EF4-FFF2-40B4-BE49-F238E27FC236}">
                  <a16:creationId xmlns:a16="http://schemas.microsoft.com/office/drawing/2014/main" id="{35BEBF4F-D01A-4B19-9BDC-35F5532F9B09}"/>
                </a:ext>
              </a:extLst>
            </p:cNvPr>
            <p:cNvSpPr/>
            <p:nvPr/>
          </p:nvSpPr>
          <p:spPr>
            <a:xfrm rot="9637721">
              <a:off x="4758746" y="2349276"/>
              <a:ext cx="336895" cy="33689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4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7" name="Freeform 61">
              <a:extLst>
                <a:ext uri="{FF2B5EF4-FFF2-40B4-BE49-F238E27FC236}">
                  <a16:creationId xmlns:a16="http://schemas.microsoft.com/office/drawing/2014/main" id="{00C8B990-9211-4AB8-88C9-E432AE7B4653}"/>
                </a:ext>
              </a:extLst>
            </p:cNvPr>
            <p:cNvSpPr/>
            <p:nvPr/>
          </p:nvSpPr>
          <p:spPr>
            <a:xfrm rot="9637721">
              <a:off x="4791372" y="2381900"/>
              <a:ext cx="271650" cy="271650"/>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322" name="Shape">
            <a:extLst>
              <a:ext uri="{FF2B5EF4-FFF2-40B4-BE49-F238E27FC236}">
                <a16:creationId xmlns:a16="http://schemas.microsoft.com/office/drawing/2014/main" id="{418477F1-37E5-4933-A9E5-313D8EAA7736}"/>
              </a:ext>
            </a:extLst>
          </p:cNvPr>
          <p:cNvGrpSpPr>
            <a:grpSpLocks noChangeAspect="1"/>
          </p:cNvGrpSpPr>
          <p:nvPr/>
        </p:nvGrpSpPr>
        <p:grpSpPr>
          <a:xfrm rot="3172315">
            <a:off x="2509191" y="-538583"/>
            <a:ext cx="1304099" cy="1276141"/>
            <a:chOff x="1847050" y="663755"/>
            <a:chExt cx="5641903" cy="5520946"/>
          </a:xfrm>
        </p:grpSpPr>
        <p:sp>
          <p:nvSpPr>
            <p:cNvPr id="323" name="Freeform: Shape 322">
              <a:extLst>
                <a:ext uri="{FF2B5EF4-FFF2-40B4-BE49-F238E27FC236}">
                  <a16:creationId xmlns:a16="http://schemas.microsoft.com/office/drawing/2014/main" id="{89124D40-4E15-486E-855C-7FA036DFDEEB}"/>
                </a:ext>
              </a:extLst>
            </p:cNvPr>
            <p:cNvSpPr/>
            <p:nvPr/>
          </p:nvSpPr>
          <p:spPr>
            <a:xfrm>
              <a:off x="4723047" y="1512338"/>
              <a:ext cx="461031" cy="582487"/>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4000">
                  <a:schemeClr val="accent3"/>
                </a:gs>
                <a:gs pos="40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4" name="Freeform: Shape 323">
              <a:extLst>
                <a:ext uri="{FF2B5EF4-FFF2-40B4-BE49-F238E27FC236}">
                  <a16:creationId xmlns:a16="http://schemas.microsoft.com/office/drawing/2014/main" id="{3D847314-40CF-4938-8EB0-748B11D186E7}"/>
                </a:ext>
              </a:extLst>
            </p:cNvPr>
            <p:cNvSpPr/>
            <p:nvPr/>
          </p:nvSpPr>
          <p:spPr>
            <a:xfrm>
              <a:off x="4968051" y="1508877"/>
              <a:ext cx="208983" cy="71686"/>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5" name="Freeform: Shape 324">
              <a:extLst>
                <a:ext uri="{FF2B5EF4-FFF2-40B4-BE49-F238E27FC236}">
                  <a16:creationId xmlns:a16="http://schemas.microsoft.com/office/drawing/2014/main" id="{36CC5C53-80C9-4493-B037-EA444ABE26A1}"/>
                </a:ext>
              </a:extLst>
            </p:cNvPr>
            <p:cNvSpPr/>
            <p:nvPr/>
          </p:nvSpPr>
          <p:spPr>
            <a:xfrm>
              <a:off x="6020833" y="3817122"/>
              <a:ext cx="633442" cy="495735"/>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4000">
                  <a:schemeClr val="accent3"/>
                </a:gs>
                <a:gs pos="36000">
                  <a:schemeClr val="accent1"/>
                </a:gs>
                <a:gs pos="100000">
                  <a:schemeClr val="accent2"/>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6" name="Freeform: Shape 325">
              <a:extLst>
                <a:ext uri="{FF2B5EF4-FFF2-40B4-BE49-F238E27FC236}">
                  <a16:creationId xmlns:a16="http://schemas.microsoft.com/office/drawing/2014/main" id="{74375F0B-5566-4F1E-A82A-D54823507ECD}"/>
                </a:ext>
              </a:extLst>
            </p:cNvPr>
            <p:cNvSpPr/>
            <p:nvPr/>
          </p:nvSpPr>
          <p:spPr>
            <a:xfrm>
              <a:off x="6561778" y="4117915"/>
              <a:ext cx="92497" cy="192561"/>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7" name="Freeform: Shape 326">
              <a:extLst>
                <a:ext uri="{FF2B5EF4-FFF2-40B4-BE49-F238E27FC236}">
                  <a16:creationId xmlns:a16="http://schemas.microsoft.com/office/drawing/2014/main" id="{FC9A4C49-545D-43AB-8F6E-427959B08536}"/>
                </a:ext>
              </a:extLst>
            </p:cNvPr>
            <p:cNvSpPr/>
            <p:nvPr/>
          </p:nvSpPr>
          <p:spPr>
            <a:xfrm>
              <a:off x="1850554" y="3295581"/>
              <a:ext cx="1266635" cy="845058"/>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4000">
                  <a:schemeClr val="accent3"/>
                </a:gs>
                <a:gs pos="66000">
                  <a:schemeClr val="accent1"/>
                </a:gs>
                <a:gs pos="100000">
                  <a:schemeClr val="accent1"/>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8" name="Freeform: Shape 327">
              <a:extLst>
                <a:ext uri="{FF2B5EF4-FFF2-40B4-BE49-F238E27FC236}">
                  <a16:creationId xmlns:a16="http://schemas.microsoft.com/office/drawing/2014/main" id="{EB0EC521-DBE5-41E9-AA44-ABD52EC0A6FC}"/>
                </a:ext>
              </a:extLst>
            </p:cNvPr>
            <p:cNvSpPr/>
            <p:nvPr/>
          </p:nvSpPr>
          <p:spPr>
            <a:xfrm>
              <a:off x="1847050" y="3783767"/>
              <a:ext cx="147008" cy="359299"/>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9" name="Freeform: Shape 328">
              <a:extLst>
                <a:ext uri="{FF2B5EF4-FFF2-40B4-BE49-F238E27FC236}">
                  <a16:creationId xmlns:a16="http://schemas.microsoft.com/office/drawing/2014/main" id="{9E51A33C-380A-4D00-9382-BD4E2AD6F659}"/>
                </a:ext>
              </a:extLst>
            </p:cNvPr>
            <p:cNvSpPr/>
            <p:nvPr/>
          </p:nvSpPr>
          <p:spPr>
            <a:xfrm>
              <a:off x="5142706" y="986429"/>
              <a:ext cx="1136555" cy="1326715"/>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4000">
                  <a:schemeClr val="accent3"/>
                </a:gs>
                <a:gs pos="68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0" name="Freeform: Shape 329">
              <a:extLst>
                <a:ext uri="{FF2B5EF4-FFF2-40B4-BE49-F238E27FC236}">
                  <a16:creationId xmlns:a16="http://schemas.microsoft.com/office/drawing/2014/main" id="{108B2DD7-91D8-42C3-BCFD-F85DE06A7A09}"/>
                </a:ext>
              </a:extLst>
            </p:cNvPr>
            <p:cNvSpPr/>
            <p:nvPr/>
          </p:nvSpPr>
          <p:spPr>
            <a:xfrm>
              <a:off x="5926227" y="986429"/>
              <a:ext cx="353762" cy="235120"/>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1" name="Freeform: Shape 330">
              <a:extLst>
                <a:ext uri="{FF2B5EF4-FFF2-40B4-BE49-F238E27FC236}">
                  <a16:creationId xmlns:a16="http://schemas.microsoft.com/office/drawing/2014/main" id="{3743D000-4C2B-44A4-8430-D67084B0D652}"/>
                </a:ext>
              </a:extLst>
            </p:cNvPr>
            <p:cNvSpPr/>
            <p:nvPr/>
          </p:nvSpPr>
          <p:spPr>
            <a:xfrm>
              <a:off x="4017150" y="663755"/>
              <a:ext cx="824761" cy="1176366"/>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4000">
                  <a:schemeClr val="accent3"/>
                </a:gs>
                <a:gs pos="68000">
                  <a:schemeClr val="accent1"/>
                </a:gs>
                <a:gs pos="100000">
                  <a:schemeClr val="accent2"/>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2" name="Freeform: Shape 331">
              <a:extLst>
                <a:ext uri="{FF2B5EF4-FFF2-40B4-BE49-F238E27FC236}">
                  <a16:creationId xmlns:a16="http://schemas.microsoft.com/office/drawing/2014/main" id="{BB6739D0-5A02-49DB-B8E6-184DBF9F6A74}"/>
                </a:ext>
              </a:extLst>
            </p:cNvPr>
            <p:cNvSpPr/>
            <p:nvPr/>
          </p:nvSpPr>
          <p:spPr>
            <a:xfrm>
              <a:off x="4133375" y="668607"/>
              <a:ext cx="371350" cy="109028"/>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3" name="Freeform: Shape 332">
              <a:extLst>
                <a:ext uri="{FF2B5EF4-FFF2-40B4-BE49-F238E27FC236}">
                  <a16:creationId xmlns:a16="http://schemas.microsoft.com/office/drawing/2014/main" id="{134EC07D-83FC-47E4-ACF9-F5340F0DD75E}"/>
                </a:ext>
              </a:extLst>
            </p:cNvPr>
            <p:cNvSpPr/>
            <p:nvPr/>
          </p:nvSpPr>
          <p:spPr>
            <a:xfrm rot="21024997">
              <a:off x="6225176" y="2561848"/>
              <a:ext cx="1263777" cy="805355"/>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4000">
                  <a:schemeClr val="accent3"/>
                </a:gs>
                <a:gs pos="66000">
                  <a:schemeClr val="accent1"/>
                </a:gs>
                <a:gs pos="100000">
                  <a:schemeClr val="accent1"/>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4" name="Freeform: Shape 333">
              <a:extLst>
                <a:ext uri="{FF2B5EF4-FFF2-40B4-BE49-F238E27FC236}">
                  <a16:creationId xmlns:a16="http://schemas.microsoft.com/office/drawing/2014/main" id="{01F26D9E-836E-4653-804A-2DE3E6EF44DC}"/>
                </a:ext>
              </a:extLst>
            </p:cNvPr>
            <p:cNvSpPr/>
            <p:nvPr/>
          </p:nvSpPr>
          <p:spPr>
            <a:xfrm rot="21024997">
              <a:off x="7322906" y="2513392"/>
              <a:ext cx="127080" cy="362666"/>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5" name="Freeform: Shape 334">
              <a:extLst>
                <a:ext uri="{FF2B5EF4-FFF2-40B4-BE49-F238E27FC236}">
                  <a16:creationId xmlns:a16="http://schemas.microsoft.com/office/drawing/2014/main" id="{3BA82CA5-D2E5-493B-B692-20C912CA530E}"/>
                </a:ext>
              </a:extLst>
            </p:cNvPr>
            <p:cNvSpPr/>
            <p:nvPr/>
          </p:nvSpPr>
          <p:spPr>
            <a:xfrm>
              <a:off x="2770305" y="1711556"/>
              <a:ext cx="3706572" cy="3725978"/>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accent1">
                    <a:lumMod val="60000"/>
                    <a:lumOff val="40000"/>
                  </a:schemeClr>
                </a:gs>
                <a:gs pos="54000">
                  <a:schemeClr val="accent2"/>
                </a:gs>
                <a:gs pos="100000">
                  <a:schemeClr val="accent1">
                    <a:lumMod val="7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336" name="Freeform: Shape 335">
              <a:extLst>
                <a:ext uri="{FF2B5EF4-FFF2-40B4-BE49-F238E27FC236}">
                  <a16:creationId xmlns:a16="http://schemas.microsoft.com/office/drawing/2014/main" id="{8466C8E0-0E3E-436D-A613-B9FB195457FB}"/>
                </a:ext>
              </a:extLst>
            </p:cNvPr>
            <p:cNvSpPr/>
            <p:nvPr/>
          </p:nvSpPr>
          <p:spPr>
            <a:xfrm>
              <a:off x="3119615" y="1849823"/>
              <a:ext cx="3235973" cy="3172901"/>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accent1">
                <a:lumMod val="60000"/>
                <a:lumOff val="40000"/>
                <a:alpha val="25000"/>
              </a:schemeClr>
            </a:solidFill>
            <a:ln w="24568" cap="flat">
              <a:noFill/>
              <a:prstDash val="solid"/>
              <a:miter/>
            </a:ln>
          </p:spPr>
          <p:txBody>
            <a:bodyPr rtlCol="0" anchor="ctr"/>
            <a:lstStyle/>
            <a:p>
              <a:endParaRPr lang="en-ID"/>
            </a:p>
          </p:txBody>
        </p:sp>
        <p:sp>
          <p:nvSpPr>
            <p:cNvPr id="337" name="Freeform: Shape 336">
              <a:extLst>
                <a:ext uri="{FF2B5EF4-FFF2-40B4-BE49-F238E27FC236}">
                  <a16:creationId xmlns:a16="http://schemas.microsoft.com/office/drawing/2014/main" id="{70F46E25-F1BE-4AEB-AD87-F02E8B0A8AF4}"/>
                </a:ext>
              </a:extLst>
            </p:cNvPr>
            <p:cNvSpPr/>
            <p:nvPr/>
          </p:nvSpPr>
          <p:spPr>
            <a:xfrm>
              <a:off x="4989881" y="2056649"/>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4000">
                  <a:schemeClr val="accent3"/>
                </a:gs>
                <a:gs pos="47000">
                  <a:schemeClr val="accent1"/>
                </a:gs>
                <a:gs pos="76000">
                  <a:schemeClr val="accent2">
                    <a:alpha val="0"/>
                  </a:schemeClr>
                </a:gs>
              </a:gsLst>
              <a:lin ang="7800000" scaled="0"/>
              <a:tileRect/>
            </a:gradFill>
            <a:ln w="9525" cap="flat">
              <a:noFill/>
              <a:prstDash val="solid"/>
              <a:miter/>
            </a:ln>
          </p:spPr>
          <p:txBody>
            <a:bodyPr rtlCol="0" anchor="ctr"/>
            <a:lstStyle/>
            <a:p>
              <a:endParaRPr lang="en-ID"/>
            </a:p>
          </p:txBody>
        </p:sp>
        <p:sp>
          <p:nvSpPr>
            <p:cNvPr id="338" name="Freeform: Shape 337">
              <a:extLst>
                <a:ext uri="{FF2B5EF4-FFF2-40B4-BE49-F238E27FC236}">
                  <a16:creationId xmlns:a16="http://schemas.microsoft.com/office/drawing/2014/main" id="{1B044658-192C-4647-8CEC-2CFE4D4EDCA2}"/>
                </a:ext>
              </a:extLst>
            </p:cNvPr>
            <p:cNvSpPr/>
            <p:nvPr/>
          </p:nvSpPr>
          <p:spPr>
            <a:xfrm rot="19215715">
              <a:off x="6303162" y="20096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9" name="Freeform: Shape 338">
              <a:extLst>
                <a:ext uri="{FF2B5EF4-FFF2-40B4-BE49-F238E27FC236}">
                  <a16:creationId xmlns:a16="http://schemas.microsoft.com/office/drawing/2014/main" id="{6DB03669-21FB-4B8E-9126-61359821D4E6}"/>
                </a:ext>
              </a:extLst>
            </p:cNvPr>
            <p:cNvSpPr/>
            <p:nvPr/>
          </p:nvSpPr>
          <p:spPr>
            <a:xfrm rot="19215715">
              <a:off x="6332271" y="2072763"/>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0" name="Freeform: Shape 339">
              <a:extLst>
                <a:ext uri="{FF2B5EF4-FFF2-40B4-BE49-F238E27FC236}">
                  <a16:creationId xmlns:a16="http://schemas.microsoft.com/office/drawing/2014/main" id="{B8245EC0-A491-4205-865F-3CD076CBE086}"/>
                </a:ext>
              </a:extLst>
            </p:cNvPr>
            <p:cNvSpPr/>
            <p:nvPr/>
          </p:nvSpPr>
          <p:spPr>
            <a:xfrm>
              <a:off x="3163817" y="1291423"/>
              <a:ext cx="1265711" cy="1460786"/>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4000">
                  <a:schemeClr val="accent3"/>
                </a:gs>
                <a:gs pos="56000">
                  <a:schemeClr val="accent1"/>
                </a:gs>
                <a:gs pos="78000">
                  <a:schemeClr val="accent2">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1" name="Freeform: Shape 340">
              <a:extLst>
                <a:ext uri="{FF2B5EF4-FFF2-40B4-BE49-F238E27FC236}">
                  <a16:creationId xmlns:a16="http://schemas.microsoft.com/office/drawing/2014/main" id="{5211004A-3CAB-4BAA-B7D4-737C1C1229B9}"/>
                </a:ext>
              </a:extLst>
            </p:cNvPr>
            <p:cNvSpPr/>
            <p:nvPr/>
          </p:nvSpPr>
          <p:spPr>
            <a:xfrm rot="19690937">
              <a:off x="3136437" y="1342967"/>
              <a:ext cx="436620" cy="169796"/>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2" name="Freeform: Shape 341">
              <a:extLst>
                <a:ext uri="{FF2B5EF4-FFF2-40B4-BE49-F238E27FC236}">
                  <a16:creationId xmlns:a16="http://schemas.microsoft.com/office/drawing/2014/main" id="{69E4A41C-D02F-4B1F-B046-81B5799926D2}"/>
                </a:ext>
              </a:extLst>
            </p:cNvPr>
            <p:cNvSpPr/>
            <p:nvPr/>
          </p:nvSpPr>
          <p:spPr>
            <a:xfrm rot="19690937">
              <a:off x="3194653" y="1369649"/>
              <a:ext cx="320189" cy="11643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2700000" scaled="1"/>
              <a:tileRect/>
            </a:gradFill>
            <a:ln w="9525" cap="flat">
              <a:no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32C0DABE-0DAD-4014-AC88-D22FE569B132}"/>
                </a:ext>
              </a:extLst>
            </p:cNvPr>
            <p:cNvSpPr/>
            <p:nvPr/>
          </p:nvSpPr>
          <p:spPr>
            <a:xfrm>
              <a:off x="1949082" y="2162573"/>
              <a:ext cx="1539247" cy="1120878"/>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4000">
                  <a:schemeClr val="accent3"/>
                </a:gs>
                <a:gs pos="67000">
                  <a:schemeClr val="accent1"/>
                </a:gs>
                <a:gs pos="82000">
                  <a:schemeClr val="accent2">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4" name="Freeform: Shape 343">
              <a:extLst>
                <a:ext uri="{FF2B5EF4-FFF2-40B4-BE49-F238E27FC236}">
                  <a16:creationId xmlns:a16="http://schemas.microsoft.com/office/drawing/2014/main" id="{AAEFADA7-65BD-44FE-8B6B-16DA286DC58A}"/>
                </a:ext>
              </a:extLst>
            </p:cNvPr>
            <p:cNvSpPr/>
            <p:nvPr/>
          </p:nvSpPr>
          <p:spPr>
            <a:xfrm rot="17546324">
              <a:off x="1861525" y="2265174"/>
              <a:ext cx="402682" cy="179507"/>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5" name="Freeform: Shape 344">
              <a:extLst>
                <a:ext uri="{FF2B5EF4-FFF2-40B4-BE49-F238E27FC236}">
                  <a16:creationId xmlns:a16="http://schemas.microsoft.com/office/drawing/2014/main" id="{2BE12148-18F8-4F4E-BCD0-AEBEFB0CD20C}"/>
                </a:ext>
              </a:extLst>
            </p:cNvPr>
            <p:cNvSpPr/>
            <p:nvPr/>
          </p:nvSpPr>
          <p:spPr>
            <a:xfrm rot="17546324">
              <a:off x="1914894" y="2291859"/>
              <a:ext cx="295946" cy="126140"/>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4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6" name="Freeform: Shape 345">
              <a:extLst>
                <a:ext uri="{FF2B5EF4-FFF2-40B4-BE49-F238E27FC236}">
                  <a16:creationId xmlns:a16="http://schemas.microsoft.com/office/drawing/2014/main" id="{FD9E647D-EF15-4DED-A513-71B7861B011D}"/>
                </a:ext>
              </a:extLst>
            </p:cNvPr>
            <p:cNvSpPr/>
            <p:nvPr/>
          </p:nvSpPr>
          <p:spPr>
            <a:xfrm>
              <a:off x="5851029" y="3135480"/>
              <a:ext cx="1299952" cy="900756"/>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4000">
                  <a:schemeClr val="accent3"/>
                </a:gs>
                <a:gs pos="47000">
                  <a:schemeClr val="accent1"/>
                </a:gs>
                <a:gs pos="80000">
                  <a:schemeClr val="accent2">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7" name="Freeform: Shape 346">
              <a:extLst>
                <a:ext uri="{FF2B5EF4-FFF2-40B4-BE49-F238E27FC236}">
                  <a16:creationId xmlns:a16="http://schemas.microsoft.com/office/drawing/2014/main" id="{EFE87352-C974-450E-B5AD-B5DD6A085390}"/>
                </a:ext>
              </a:extLst>
            </p:cNvPr>
            <p:cNvSpPr/>
            <p:nvPr/>
          </p:nvSpPr>
          <p:spPr>
            <a:xfrm rot="17017245">
              <a:off x="6860732" y="3763238"/>
              <a:ext cx="407537" cy="15040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8" name="Freeform: Shape 347">
              <a:extLst>
                <a:ext uri="{FF2B5EF4-FFF2-40B4-BE49-F238E27FC236}">
                  <a16:creationId xmlns:a16="http://schemas.microsoft.com/office/drawing/2014/main" id="{EDDD115B-99A5-4F9E-8763-6A0B68056E65}"/>
                </a:ext>
              </a:extLst>
            </p:cNvPr>
            <p:cNvSpPr/>
            <p:nvPr/>
          </p:nvSpPr>
          <p:spPr>
            <a:xfrm rot="17017245">
              <a:off x="6916525" y="3785071"/>
              <a:ext cx="295949" cy="106736"/>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9" name="Freeform: Shape 348">
              <a:extLst>
                <a:ext uri="{FF2B5EF4-FFF2-40B4-BE49-F238E27FC236}">
                  <a16:creationId xmlns:a16="http://schemas.microsoft.com/office/drawing/2014/main" id="{6677C02B-63B6-4041-92CB-3295EBA56B46}"/>
                </a:ext>
              </a:extLst>
            </p:cNvPr>
            <p:cNvSpPr/>
            <p:nvPr/>
          </p:nvSpPr>
          <p:spPr>
            <a:xfrm>
              <a:off x="5324619" y="3766180"/>
              <a:ext cx="840064" cy="769912"/>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4000">
                  <a:schemeClr val="accent3"/>
                </a:gs>
                <a:gs pos="47000">
                  <a:schemeClr val="accent1"/>
                </a:gs>
                <a:gs pos="80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50" name="Freeform: Shape 349">
              <a:extLst>
                <a:ext uri="{FF2B5EF4-FFF2-40B4-BE49-F238E27FC236}">
                  <a16:creationId xmlns:a16="http://schemas.microsoft.com/office/drawing/2014/main" id="{4F1B354D-5D45-43F9-88FB-4F22C7F3E63C}"/>
                </a:ext>
              </a:extLst>
            </p:cNvPr>
            <p:cNvSpPr/>
            <p:nvPr/>
          </p:nvSpPr>
          <p:spPr>
            <a:xfrm rot="18380017">
              <a:off x="5950945" y="4381976"/>
              <a:ext cx="257137" cy="97031"/>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51" name="Freeform: Shape 350">
              <a:extLst>
                <a:ext uri="{FF2B5EF4-FFF2-40B4-BE49-F238E27FC236}">
                  <a16:creationId xmlns:a16="http://schemas.microsoft.com/office/drawing/2014/main" id="{E81960BC-7B5E-4086-8C74-11B99F4BD568}"/>
                </a:ext>
              </a:extLst>
            </p:cNvPr>
            <p:cNvSpPr/>
            <p:nvPr/>
          </p:nvSpPr>
          <p:spPr>
            <a:xfrm rot="18380017">
              <a:off x="5984906" y="4396533"/>
              <a:ext cx="189212" cy="67921"/>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a:gsLst>
                <a:gs pos="26000">
                  <a:schemeClr val="accent1"/>
                </a:gs>
                <a:gs pos="0">
                  <a:schemeClr val="accent3">
                    <a:lumMod val="60000"/>
                    <a:lumOff val="40000"/>
                  </a:schemeClr>
                </a:gs>
                <a:gs pos="100000">
                  <a:schemeClr val="accent1">
                    <a:lumMod val="50000"/>
                  </a:schemeClr>
                </a:gs>
              </a:gsLst>
              <a:lin ang="168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52" name="Freeform: Shape 351">
              <a:extLst>
                <a:ext uri="{FF2B5EF4-FFF2-40B4-BE49-F238E27FC236}">
                  <a16:creationId xmlns:a16="http://schemas.microsoft.com/office/drawing/2014/main" id="{9FD3AFA3-12F7-48B9-94F8-0C38A9F0F5D8}"/>
                </a:ext>
              </a:extLst>
            </p:cNvPr>
            <p:cNvSpPr/>
            <p:nvPr/>
          </p:nvSpPr>
          <p:spPr>
            <a:xfrm>
              <a:off x="4354330" y="4576386"/>
              <a:ext cx="985615" cy="1545118"/>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4000">
                  <a:schemeClr val="accent3"/>
                </a:gs>
                <a:gs pos="66000">
                  <a:schemeClr val="accent1"/>
                </a:gs>
                <a:gs pos="92000">
                  <a:schemeClr val="accent2">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53" name="Freeform: Shape 352">
              <a:extLst>
                <a:ext uri="{FF2B5EF4-FFF2-40B4-BE49-F238E27FC236}">
                  <a16:creationId xmlns:a16="http://schemas.microsoft.com/office/drawing/2014/main" id="{D2341C1E-C168-45EA-9FF7-9E8F562BE2B1}"/>
                </a:ext>
              </a:extLst>
            </p:cNvPr>
            <p:cNvSpPr/>
            <p:nvPr/>
          </p:nvSpPr>
          <p:spPr>
            <a:xfrm rot="20853641">
              <a:off x="4904733" y="5930109"/>
              <a:ext cx="441477" cy="18435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54" name="Freeform: Shape 353">
              <a:extLst>
                <a:ext uri="{FF2B5EF4-FFF2-40B4-BE49-F238E27FC236}">
                  <a16:creationId xmlns:a16="http://schemas.microsoft.com/office/drawing/2014/main" id="{51F24B65-7DA5-444D-A66C-23BBB758A2AD}"/>
                </a:ext>
              </a:extLst>
            </p:cNvPr>
            <p:cNvSpPr/>
            <p:nvPr/>
          </p:nvSpPr>
          <p:spPr>
            <a:xfrm rot="20853641">
              <a:off x="4965376" y="5959219"/>
              <a:ext cx="320191" cy="126135"/>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a:gsLst>
                <a:gs pos="26000">
                  <a:schemeClr val="accent1"/>
                </a:gs>
                <a:gs pos="0">
                  <a:schemeClr val="accent3">
                    <a:lumMod val="60000"/>
                    <a:lumOff val="40000"/>
                  </a:schemeClr>
                </a:gs>
                <a:gs pos="100000">
                  <a:schemeClr val="accent1">
                    <a:lumMod val="50000"/>
                  </a:schemeClr>
                </a:gs>
              </a:gsLst>
              <a:lin ang="16200000" scaled="0"/>
            </a:gradFill>
            <a:ln w="9525"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79CFF8D7-0A53-445C-B23D-50E6CFBF5DEB}"/>
                </a:ext>
              </a:extLst>
            </p:cNvPr>
            <p:cNvSpPr/>
            <p:nvPr/>
          </p:nvSpPr>
          <p:spPr>
            <a:xfrm>
              <a:off x="3685886" y="4979063"/>
              <a:ext cx="918297" cy="1205638"/>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4000">
                  <a:schemeClr val="accent3"/>
                </a:gs>
                <a:gs pos="66000">
                  <a:schemeClr val="accent1"/>
                </a:gs>
                <a:gs pos="82000">
                  <a:schemeClr val="accent2">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56" name="Freeform: Shape 355">
              <a:extLst>
                <a:ext uri="{FF2B5EF4-FFF2-40B4-BE49-F238E27FC236}">
                  <a16:creationId xmlns:a16="http://schemas.microsoft.com/office/drawing/2014/main" id="{576CAEFA-41B3-45A6-90C5-D405FEA014E6}"/>
                </a:ext>
              </a:extLst>
            </p:cNvPr>
            <p:cNvSpPr/>
            <p:nvPr/>
          </p:nvSpPr>
          <p:spPr>
            <a:xfrm rot="17332840">
              <a:off x="3797079" y="5904955"/>
              <a:ext cx="140694" cy="383271"/>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57" name="Freeform: Shape 356">
              <a:extLst>
                <a:ext uri="{FF2B5EF4-FFF2-40B4-BE49-F238E27FC236}">
                  <a16:creationId xmlns:a16="http://schemas.microsoft.com/office/drawing/2014/main" id="{90BBC510-2DE5-4F6C-8CDB-3F709B3DFAA7}"/>
                </a:ext>
              </a:extLst>
            </p:cNvPr>
            <p:cNvSpPr/>
            <p:nvPr/>
          </p:nvSpPr>
          <p:spPr>
            <a:xfrm rot="17332840">
              <a:off x="3818909" y="5958321"/>
              <a:ext cx="97031" cy="276537"/>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a:gsLst>
                <a:gs pos="26000">
                  <a:schemeClr val="accent1"/>
                </a:gs>
                <a:gs pos="0">
                  <a:schemeClr val="accent3">
                    <a:lumMod val="60000"/>
                    <a:lumOff val="40000"/>
                  </a:schemeClr>
                </a:gs>
                <a:gs pos="100000">
                  <a:schemeClr val="accent1">
                    <a:lumMod val="50000"/>
                  </a:schemeClr>
                </a:gs>
              </a:gsLst>
              <a:lin ang="21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58" name="Freeform: Shape 357">
              <a:extLst>
                <a:ext uri="{FF2B5EF4-FFF2-40B4-BE49-F238E27FC236}">
                  <a16:creationId xmlns:a16="http://schemas.microsoft.com/office/drawing/2014/main" id="{40E354CA-1AB2-43EE-AB42-550F84DC2CE9}"/>
                </a:ext>
              </a:extLst>
            </p:cNvPr>
            <p:cNvSpPr/>
            <p:nvPr/>
          </p:nvSpPr>
          <p:spPr>
            <a:xfrm>
              <a:off x="2713521" y="4251321"/>
              <a:ext cx="1073180" cy="1118481"/>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a:gsLst>
                <a:gs pos="4000">
                  <a:schemeClr val="accent3"/>
                </a:gs>
                <a:gs pos="55000">
                  <a:schemeClr val="accent1"/>
                </a:gs>
                <a:gs pos="73000">
                  <a:schemeClr val="accent2">
                    <a:alpha val="0"/>
                  </a:schemeClr>
                </a:gs>
              </a:gsLst>
              <a:lin ang="18600000" scaled="0"/>
            </a:gradFill>
            <a:ln w="9525"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12B88C34-D5F9-4232-B77C-1B55FEE135D0}"/>
                </a:ext>
              </a:extLst>
            </p:cNvPr>
            <p:cNvSpPr/>
            <p:nvPr/>
          </p:nvSpPr>
          <p:spPr>
            <a:xfrm rot="18633318">
              <a:off x="2790046" y="5066929"/>
              <a:ext cx="130994" cy="354170"/>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60" name="Freeform: Shape 359">
              <a:extLst>
                <a:ext uri="{FF2B5EF4-FFF2-40B4-BE49-F238E27FC236}">
                  <a16:creationId xmlns:a16="http://schemas.microsoft.com/office/drawing/2014/main" id="{C0C52653-8A24-4CAC-AF36-CD2065EECDEB}"/>
                </a:ext>
              </a:extLst>
            </p:cNvPr>
            <p:cNvSpPr/>
            <p:nvPr/>
          </p:nvSpPr>
          <p:spPr>
            <a:xfrm rot="18633318">
              <a:off x="2811876" y="5115447"/>
              <a:ext cx="87328" cy="257136"/>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a:gsLst>
                <a:gs pos="26000">
                  <a:schemeClr val="accent1"/>
                </a:gs>
                <a:gs pos="0">
                  <a:schemeClr val="accent3">
                    <a:lumMod val="60000"/>
                    <a:lumOff val="40000"/>
                  </a:schemeClr>
                </a:gs>
                <a:gs pos="100000">
                  <a:schemeClr val="accent1">
                    <a:lumMod val="50000"/>
                  </a:schemeClr>
                </a:gs>
              </a:gsLst>
              <a:lin ang="204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61" name="Freeform: Shape 360">
              <a:extLst>
                <a:ext uri="{FF2B5EF4-FFF2-40B4-BE49-F238E27FC236}">
                  <a16:creationId xmlns:a16="http://schemas.microsoft.com/office/drawing/2014/main" id="{C6C4A88C-C603-4D29-A049-293D8DE55A2A}"/>
                </a:ext>
              </a:extLst>
            </p:cNvPr>
            <p:cNvSpPr/>
            <p:nvPr/>
          </p:nvSpPr>
          <p:spPr>
            <a:xfrm>
              <a:off x="5627859" y="4481780"/>
              <a:ext cx="1192825" cy="1192825"/>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4000">
                  <a:schemeClr val="accent3"/>
                </a:gs>
                <a:gs pos="72000">
                  <a:schemeClr val="accent1"/>
                </a:gs>
                <a:gs pos="77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62" name="Freeform: Shape 361">
              <a:extLst>
                <a:ext uri="{FF2B5EF4-FFF2-40B4-BE49-F238E27FC236}">
                  <a16:creationId xmlns:a16="http://schemas.microsoft.com/office/drawing/2014/main" id="{0FF9325E-BAD8-49B1-A280-A86CB681FDBD}"/>
                </a:ext>
              </a:extLst>
            </p:cNvPr>
            <p:cNvSpPr/>
            <p:nvPr/>
          </p:nvSpPr>
          <p:spPr>
            <a:xfrm>
              <a:off x="6537520" y="5397716"/>
              <a:ext cx="279308" cy="280312"/>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solidFill>
              <a:schemeClr val="accent3">
                <a:lumMod val="60000"/>
                <a:lumOff val="40000"/>
              </a:schemeClr>
            </a:solidFill>
            <a:ln w="9525"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BD28EC1D-2011-4D41-BA56-D4B8470B6E1F}"/>
                </a:ext>
              </a:extLst>
            </p:cNvPr>
            <p:cNvSpPr/>
            <p:nvPr/>
          </p:nvSpPr>
          <p:spPr>
            <a:xfrm>
              <a:off x="4260539" y="3186813"/>
              <a:ext cx="584459" cy="58445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4000">
                  <a:schemeClr val="accent3">
                    <a:lumMod val="60000"/>
                    <a:lumOff val="40000"/>
                  </a:schemeClr>
                </a:gs>
                <a:gs pos="100000">
                  <a:schemeClr val="accent3"/>
                </a:gs>
              </a:gsLst>
              <a:path path="circle">
                <a:fillToRect r="100000" b="100000"/>
              </a:path>
              <a:tileRect l="-100000" t="-100000"/>
            </a:gradFill>
            <a:ln w="9525" cap="flat">
              <a:noFill/>
              <a:prstDash val="solid"/>
              <a:miter/>
            </a:ln>
            <a:effectLst>
              <a:outerShdw dist="50800" dir="27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64" name="Freeform 59">
              <a:extLst>
                <a:ext uri="{FF2B5EF4-FFF2-40B4-BE49-F238E27FC236}">
                  <a16:creationId xmlns:a16="http://schemas.microsoft.com/office/drawing/2014/main" id="{A90E1BEA-C7C7-400C-B4AD-65FFBC8E2A2F}"/>
                </a:ext>
              </a:extLst>
            </p:cNvPr>
            <p:cNvSpPr/>
            <p:nvPr/>
          </p:nvSpPr>
          <p:spPr>
            <a:xfrm>
              <a:off x="4317133" y="3243407"/>
              <a:ext cx="471271" cy="47126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65" name="Freeform: Shape 364">
              <a:extLst>
                <a:ext uri="{FF2B5EF4-FFF2-40B4-BE49-F238E27FC236}">
                  <a16:creationId xmlns:a16="http://schemas.microsoft.com/office/drawing/2014/main" id="{750C2BD0-48C1-4B2D-A1C9-2F63BD2ED25C}"/>
                </a:ext>
              </a:extLst>
            </p:cNvPr>
            <p:cNvSpPr/>
            <p:nvPr/>
          </p:nvSpPr>
          <p:spPr>
            <a:xfrm>
              <a:off x="3661539" y="4040903"/>
              <a:ext cx="455941" cy="455941"/>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4000">
                  <a:schemeClr val="accent3">
                    <a:lumMod val="60000"/>
                    <a:lumOff val="40000"/>
                  </a:schemeClr>
                </a:gs>
                <a:gs pos="100000">
                  <a:schemeClr val="accent3"/>
                </a:gs>
              </a:gsLst>
              <a:path path="circle">
                <a:fillToRect t="100000" r="100000"/>
              </a:path>
              <a:tileRect l="-100000" b="-100000"/>
            </a:gradFill>
            <a:ln w="9525" cap="flat">
              <a:noFill/>
              <a:prstDash val="solid"/>
              <a:miter/>
            </a:ln>
            <a:effectLst>
              <a:outerShdw dist="50800" dir="19800000" sx="103000" sy="103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66" name="Freeform 60">
              <a:extLst>
                <a:ext uri="{FF2B5EF4-FFF2-40B4-BE49-F238E27FC236}">
                  <a16:creationId xmlns:a16="http://schemas.microsoft.com/office/drawing/2014/main" id="{63266EAD-D23D-48BA-9DBA-77E4EEF3352D}"/>
                </a:ext>
              </a:extLst>
            </p:cNvPr>
            <p:cNvSpPr/>
            <p:nvPr/>
          </p:nvSpPr>
          <p:spPr>
            <a:xfrm>
              <a:off x="3705686" y="4085050"/>
              <a:ext cx="367640" cy="367640"/>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67" name="Freeform: Shape 366">
              <a:extLst>
                <a:ext uri="{FF2B5EF4-FFF2-40B4-BE49-F238E27FC236}">
                  <a16:creationId xmlns:a16="http://schemas.microsoft.com/office/drawing/2014/main" id="{C288E740-37E5-48E1-A405-0D1A701074BA}"/>
                </a:ext>
              </a:extLst>
            </p:cNvPr>
            <p:cNvSpPr/>
            <p:nvPr/>
          </p:nvSpPr>
          <p:spPr>
            <a:xfrm>
              <a:off x="4774924" y="4109973"/>
              <a:ext cx="631575" cy="63157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13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68" name="Freeform 61">
              <a:extLst>
                <a:ext uri="{FF2B5EF4-FFF2-40B4-BE49-F238E27FC236}">
                  <a16:creationId xmlns:a16="http://schemas.microsoft.com/office/drawing/2014/main" id="{90420BD0-737A-4F7B-A582-BED842917E50}"/>
                </a:ext>
              </a:extLst>
            </p:cNvPr>
            <p:cNvSpPr/>
            <p:nvPr/>
          </p:nvSpPr>
          <p:spPr>
            <a:xfrm>
              <a:off x="4836076" y="4171125"/>
              <a:ext cx="509261" cy="509261"/>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69" name="Freeform: Shape 368">
              <a:extLst>
                <a:ext uri="{FF2B5EF4-FFF2-40B4-BE49-F238E27FC236}">
                  <a16:creationId xmlns:a16="http://schemas.microsoft.com/office/drawing/2014/main" id="{F9B5D844-E649-4FC5-B907-E56428E1FEE5}"/>
                </a:ext>
              </a:extLst>
            </p:cNvPr>
            <p:cNvSpPr/>
            <p:nvPr/>
          </p:nvSpPr>
          <p:spPr>
            <a:xfrm rot="13139795">
              <a:off x="2660336" y="2605476"/>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7000">
                  <a:schemeClr val="accent3"/>
                </a:gs>
                <a:gs pos="58000">
                  <a:schemeClr val="accent1"/>
                </a:gs>
                <a:gs pos="87000">
                  <a:schemeClr val="accent2">
                    <a:alpha val="0"/>
                  </a:schemeClr>
                </a:gs>
              </a:gsLst>
              <a:lin ang="7800000" scaled="0"/>
              <a:tileRect/>
            </a:gradFill>
            <a:ln w="9525"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81E22C92-746F-4B2A-8C97-E482D4253FB6}"/>
                </a:ext>
              </a:extLst>
            </p:cNvPr>
            <p:cNvSpPr/>
            <p:nvPr/>
          </p:nvSpPr>
          <p:spPr>
            <a:xfrm rot="10755510">
              <a:off x="2521236" y="31514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71" name="Freeform: Shape 370">
              <a:extLst>
                <a:ext uri="{FF2B5EF4-FFF2-40B4-BE49-F238E27FC236}">
                  <a16:creationId xmlns:a16="http://schemas.microsoft.com/office/drawing/2014/main" id="{FCF306D4-38BE-47D8-8920-93C97B39FABE}"/>
                </a:ext>
              </a:extLst>
            </p:cNvPr>
            <p:cNvSpPr/>
            <p:nvPr/>
          </p:nvSpPr>
          <p:spPr>
            <a:xfrm rot="10755510">
              <a:off x="2550349" y="3214561"/>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72" name="Freeform: Shape 371">
              <a:extLst>
                <a:ext uri="{FF2B5EF4-FFF2-40B4-BE49-F238E27FC236}">
                  <a16:creationId xmlns:a16="http://schemas.microsoft.com/office/drawing/2014/main" id="{5552B52A-B084-4789-B97E-36518DBA4C34}"/>
                </a:ext>
              </a:extLst>
            </p:cNvPr>
            <p:cNvSpPr/>
            <p:nvPr/>
          </p:nvSpPr>
          <p:spPr>
            <a:xfrm rot="8043202">
              <a:off x="3642874" y="2694725"/>
              <a:ext cx="424343" cy="424343"/>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30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73" name="Freeform 61">
              <a:extLst>
                <a:ext uri="{FF2B5EF4-FFF2-40B4-BE49-F238E27FC236}">
                  <a16:creationId xmlns:a16="http://schemas.microsoft.com/office/drawing/2014/main" id="{70001422-8852-4DB9-96F2-772D658DC891}"/>
                </a:ext>
              </a:extLst>
            </p:cNvPr>
            <p:cNvSpPr/>
            <p:nvPr/>
          </p:nvSpPr>
          <p:spPr>
            <a:xfrm rot="8043202">
              <a:off x="3683969" y="2735815"/>
              <a:ext cx="342162" cy="34216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74" name="Freeform: Shape 373">
              <a:extLst>
                <a:ext uri="{FF2B5EF4-FFF2-40B4-BE49-F238E27FC236}">
                  <a16:creationId xmlns:a16="http://schemas.microsoft.com/office/drawing/2014/main" id="{64E9B3E6-C116-4AE8-A062-625F2796D41E}"/>
                </a:ext>
              </a:extLst>
            </p:cNvPr>
            <p:cNvSpPr/>
            <p:nvPr/>
          </p:nvSpPr>
          <p:spPr>
            <a:xfrm rot="9637721">
              <a:off x="4758746" y="2349276"/>
              <a:ext cx="336895" cy="33689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4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75" name="Freeform 61">
              <a:extLst>
                <a:ext uri="{FF2B5EF4-FFF2-40B4-BE49-F238E27FC236}">
                  <a16:creationId xmlns:a16="http://schemas.microsoft.com/office/drawing/2014/main" id="{6BF5B390-4BAD-4514-AF28-3F523D87833C}"/>
                </a:ext>
              </a:extLst>
            </p:cNvPr>
            <p:cNvSpPr/>
            <p:nvPr/>
          </p:nvSpPr>
          <p:spPr>
            <a:xfrm rot="9637721">
              <a:off x="4791372" y="2381900"/>
              <a:ext cx="271650" cy="271650"/>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sp>
        <p:nvSpPr>
          <p:cNvPr id="376" name="Shape">
            <a:extLst>
              <a:ext uri="{FF2B5EF4-FFF2-40B4-BE49-F238E27FC236}">
                <a16:creationId xmlns:a16="http://schemas.microsoft.com/office/drawing/2014/main" id="{26E5CECD-9E0A-44A5-9363-A021D852F5AF}"/>
              </a:ext>
            </a:extLst>
          </p:cNvPr>
          <p:cNvSpPr>
            <a:spLocks noChangeAspect="1"/>
          </p:cNvSpPr>
          <p:nvPr/>
        </p:nvSpPr>
        <p:spPr>
          <a:xfrm>
            <a:off x="9332359" y="5175268"/>
            <a:ext cx="646412" cy="659212"/>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gradFill>
            <a:gsLst>
              <a:gs pos="4000">
                <a:schemeClr val="accent2"/>
              </a:gs>
              <a:gs pos="100000">
                <a:schemeClr val="accent3"/>
              </a:gs>
            </a:gsLst>
            <a:path path="circle">
              <a:fillToRect l="100000" t="100000"/>
            </a:path>
          </a:gra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377" name="Freeform: Shape 376">
            <a:extLst>
              <a:ext uri="{FF2B5EF4-FFF2-40B4-BE49-F238E27FC236}">
                <a16:creationId xmlns:a16="http://schemas.microsoft.com/office/drawing/2014/main" id="{C70BBAB7-9DDF-4FD0-9CB6-DB074D960B41}"/>
              </a:ext>
            </a:extLst>
          </p:cNvPr>
          <p:cNvSpPr>
            <a:spLocks/>
          </p:cNvSpPr>
          <p:nvPr/>
        </p:nvSpPr>
        <p:spPr>
          <a:xfrm flipH="1">
            <a:off x="9324106" y="5175268"/>
            <a:ext cx="662918" cy="659211"/>
          </a:xfrm>
          <a:custGeom>
            <a:avLst/>
            <a:gdLst>
              <a:gd name="connsiteX0" fmla="*/ 2072664 w 2764643"/>
              <a:gd name="connsiteY0" fmla="*/ 2380327 h 2764632"/>
              <a:gd name="connsiteX1" fmla="*/ 2018646 w 2764643"/>
              <a:gd name="connsiteY1" fmla="*/ 2434318 h 2764632"/>
              <a:gd name="connsiteX2" fmla="*/ 2072664 w 2764643"/>
              <a:gd name="connsiteY2" fmla="*/ 2488309 h 2764632"/>
              <a:gd name="connsiteX3" fmla="*/ 2126650 w 2764643"/>
              <a:gd name="connsiteY3" fmla="*/ 2434318 h 2764632"/>
              <a:gd name="connsiteX4" fmla="*/ 2072664 w 2764643"/>
              <a:gd name="connsiteY4" fmla="*/ 2380327 h 2764632"/>
              <a:gd name="connsiteX5" fmla="*/ 289844 w 2764643"/>
              <a:gd name="connsiteY5" fmla="*/ 1688974 h 2764632"/>
              <a:gd name="connsiteX6" fmla="*/ 237758 w 2764643"/>
              <a:gd name="connsiteY6" fmla="*/ 1729018 h 2764632"/>
              <a:gd name="connsiteX7" fmla="*/ 275934 w 2764643"/>
              <a:gd name="connsiteY7" fmla="*/ 1795159 h 2764632"/>
              <a:gd name="connsiteX8" fmla="*/ 289979 w 2764643"/>
              <a:gd name="connsiteY8" fmla="*/ 1797027 h 2764632"/>
              <a:gd name="connsiteX9" fmla="*/ 342069 w 2764643"/>
              <a:gd name="connsiteY9" fmla="*/ 1756978 h 2764632"/>
              <a:gd name="connsiteX10" fmla="*/ 336680 w 2764643"/>
              <a:gd name="connsiteY10" fmla="*/ 1716005 h 2764632"/>
              <a:gd name="connsiteX11" fmla="*/ 303894 w 2764643"/>
              <a:gd name="connsiteY11" fmla="*/ 1690843 h 2764632"/>
              <a:gd name="connsiteX12" fmla="*/ 289844 w 2764643"/>
              <a:gd name="connsiteY12" fmla="*/ 1688974 h 2764632"/>
              <a:gd name="connsiteX13" fmla="*/ 1173046 w 2764643"/>
              <a:gd name="connsiteY13" fmla="*/ 1566606 h 2764632"/>
              <a:gd name="connsiteX14" fmla="*/ 1119049 w 2764643"/>
              <a:gd name="connsiteY14" fmla="*/ 1620598 h 2764632"/>
              <a:gd name="connsiteX15" fmla="*/ 1173046 w 2764643"/>
              <a:gd name="connsiteY15" fmla="*/ 1674594 h 2764632"/>
              <a:gd name="connsiteX16" fmla="*/ 1227043 w 2764643"/>
              <a:gd name="connsiteY16" fmla="*/ 1620598 h 2764632"/>
              <a:gd name="connsiteX17" fmla="*/ 1173046 w 2764643"/>
              <a:gd name="connsiteY17" fmla="*/ 1566606 h 2764632"/>
              <a:gd name="connsiteX18" fmla="*/ 1891177 w 2764643"/>
              <a:gd name="connsiteY18" fmla="*/ 1495515 h 2764632"/>
              <a:gd name="connsiteX19" fmla="*/ 1912482 w 2764643"/>
              <a:gd name="connsiteY19" fmla="*/ 1497983 h 2764632"/>
              <a:gd name="connsiteX20" fmla="*/ 1947137 w 2764643"/>
              <a:gd name="connsiteY20" fmla="*/ 1566024 h 2764632"/>
              <a:gd name="connsiteX21" fmla="*/ 1679297 w 2764643"/>
              <a:gd name="connsiteY21" fmla="*/ 1896684 h 2764632"/>
              <a:gd name="connsiteX22" fmla="*/ 1652353 w 2764643"/>
              <a:gd name="connsiteY22" fmla="*/ 1903925 h 2764632"/>
              <a:gd name="connsiteX23" fmla="*/ 1605538 w 2764643"/>
              <a:gd name="connsiteY23" fmla="*/ 1876916 h 2764632"/>
              <a:gd name="connsiteX24" fmla="*/ 1625300 w 2764643"/>
              <a:gd name="connsiteY24" fmla="*/ 1803156 h 2764632"/>
              <a:gd name="connsiteX25" fmla="*/ 1844441 w 2764643"/>
              <a:gd name="connsiteY25" fmla="*/ 1532638 h 2764632"/>
              <a:gd name="connsiteX26" fmla="*/ 1891177 w 2764643"/>
              <a:gd name="connsiteY26" fmla="*/ 1495515 h 2764632"/>
              <a:gd name="connsiteX27" fmla="*/ 1173046 w 2764643"/>
              <a:gd name="connsiteY27" fmla="*/ 1458613 h 2764632"/>
              <a:gd name="connsiteX28" fmla="*/ 1335036 w 2764643"/>
              <a:gd name="connsiteY28" fmla="*/ 1620598 h 2764632"/>
              <a:gd name="connsiteX29" fmla="*/ 1173046 w 2764643"/>
              <a:gd name="connsiteY29" fmla="*/ 1782588 h 2764632"/>
              <a:gd name="connsiteX30" fmla="*/ 1011056 w 2764643"/>
              <a:gd name="connsiteY30" fmla="*/ 1620598 h 2764632"/>
              <a:gd name="connsiteX31" fmla="*/ 1173046 w 2764643"/>
              <a:gd name="connsiteY31" fmla="*/ 1458613 h 2764632"/>
              <a:gd name="connsiteX32" fmla="*/ 1922294 w 2764643"/>
              <a:gd name="connsiteY32" fmla="*/ 1328314 h 2764632"/>
              <a:gd name="connsiteX33" fmla="*/ 1976290 w 2764643"/>
              <a:gd name="connsiteY33" fmla="*/ 1382311 h 2764632"/>
              <a:gd name="connsiteX34" fmla="*/ 1976290 w 2764643"/>
              <a:gd name="connsiteY34" fmla="*/ 1384044 h 2764632"/>
              <a:gd name="connsiteX35" fmla="*/ 1922294 w 2764643"/>
              <a:gd name="connsiteY35" fmla="*/ 1438041 h 2764632"/>
              <a:gd name="connsiteX36" fmla="*/ 1868297 w 2764643"/>
              <a:gd name="connsiteY36" fmla="*/ 1384044 h 2764632"/>
              <a:gd name="connsiteX37" fmla="*/ 1868297 w 2764643"/>
              <a:gd name="connsiteY37" fmla="*/ 1382311 h 2764632"/>
              <a:gd name="connsiteX38" fmla="*/ 1922294 w 2764643"/>
              <a:gd name="connsiteY38" fmla="*/ 1328314 h 2764632"/>
              <a:gd name="connsiteX39" fmla="*/ 842349 w 2764643"/>
              <a:gd name="connsiteY39" fmla="*/ 1326553 h 2764632"/>
              <a:gd name="connsiteX40" fmla="*/ 896345 w 2764643"/>
              <a:gd name="connsiteY40" fmla="*/ 1380550 h 2764632"/>
              <a:gd name="connsiteX41" fmla="*/ 896345 w 2764643"/>
              <a:gd name="connsiteY41" fmla="*/ 1382310 h 2764632"/>
              <a:gd name="connsiteX42" fmla="*/ 842349 w 2764643"/>
              <a:gd name="connsiteY42" fmla="*/ 1436307 h 2764632"/>
              <a:gd name="connsiteX43" fmla="*/ 788352 w 2764643"/>
              <a:gd name="connsiteY43" fmla="*/ 1382310 h 2764632"/>
              <a:gd name="connsiteX44" fmla="*/ 788352 w 2764643"/>
              <a:gd name="connsiteY44" fmla="*/ 1380550 h 2764632"/>
              <a:gd name="connsiteX45" fmla="*/ 842349 w 2764643"/>
              <a:gd name="connsiteY45" fmla="*/ 1326553 h 2764632"/>
              <a:gd name="connsiteX46" fmla="*/ 1537588 w 2764643"/>
              <a:gd name="connsiteY46" fmla="*/ 1089993 h 2764632"/>
              <a:gd name="connsiteX47" fmla="*/ 1429605 w 2764643"/>
              <a:gd name="connsiteY47" fmla="*/ 1197992 h 2764632"/>
              <a:gd name="connsiteX48" fmla="*/ 1537588 w 2764643"/>
              <a:gd name="connsiteY48" fmla="*/ 1305991 h 2764632"/>
              <a:gd name="connsiteX49" fmla="*/ 1645592 w 2764643"/>
              <a:gd name="connsiteY49" fmla="*/ 1197992 h 2764632"/>
              <a:gd name="connsiteX50" fmla="*/ 1537588 w 2764643"/>
              <a:gd name="connsiteY50" fmla="*/ 1089993 h 2764632"/>
              <a:gd name="connsiteX51" fmla="*/ 1537588 w 2764643"/>
              <a:gd name="connsiteY51" fmla="*/ 982000 h 2764632"/>
              <a:gd name="connsiteX52" fmla="*/ 1753586 w 2764643"/>
              <a:gd name="connsiteY52" fmla="*/ 1197992 h 2764632"/>
              <a:gd name="connsiteX53" fmla="*/ 1537588 w 2764643"/>
              <a:gd name="connsiteY53" fmla="*/ 1413985 h 2764632"/>
              <a:gd name="connsiteX54" fmla="*/ 1321612 w 2764643"/>
              <a:gd name="connsiteY54" fmla="*/ 1197992 h 2764632"/>
              <a:gd name="connsiteX55" fmla="*/ 1537588 w 2764643"/>
              <a:gd name="connsiteY55" fmla="*/ 982000 h 2764632"/>
              <a:gd name="connsiteX56" fmla="*/ 1105668 w 2764643"/>
              <a:gd name="connsiteY56" fmla="*/ 861089 h 2764632"/>
              <a:gd name="connsiteX57" fmla="*/ 1159094 w 2764643"/>
              <a:gd name="connsiteY57" fmla="*/ 887689 h 2764632"/>
              <a:gd name="connsiteX58" fmla="*/ 1139331 w 2764643"/>
              <a:gd name="connsiteY58" fmla="*/ 961449 h 2764632"/>
              <a:gd name="connsiteX59" fmla="*/ 920185 w 2764643"/>
              <a:gd name="connsiteY59" fmla="*/ 1231983 h 2764632"/>
              <a:gd name="connsiteX60" fmla="*/ 868845 w 2764643"/>
              <a:gd name="connsiteY60" fmla="*/ 1269290 h 2764632"/>
              <a:gd name="connsiteX61" fmla="*/ 852128 w 2764643"/>
              <a:gd name="connsiteY61" fmla="*/ 1266622 h 2764632"/>
              <a:gd name="connsiteX62" fmla="*/ 817483 w 2764643"/>
              <a:gd name="connsiteY62" fmla="*/ 1198570 h 2764632"/>
              <a:gd name="connsiteX63" fmla="*/ 1085334 w 2764643"/>
              <a:gd name="connsiteY63" fmla="*/ 867921 h 2764632"/>
              <a:gd name="connsiteX64" fmla="*/ 1105668 w 2764643"/>
              <a:gd name="connsiteY64" fmla="*/ 861089 h 2764632"/>
              <a:gd name="connsiteX65" fmla="*/ 1616143 w 2764643"/>
              <a:gd name="connsiteY65" fmla="*/ 201910 h 2764632"/>
              <a:gd name="connsiteX66" fmla="*/ 1577979 w 2764643"/>
              <a:gd name="connsiteY66" fmla="*/ 217720 h 2764632"/>
              <a:gd name="connsiteX67" fmla="*/ 1562147 w 2764643"/>
              <a:gd name="connsiteY67" fmla="*/ 255907 h 2764632"/>
              <a:gd name="connsiteX68" fmla="*/ 1577968 w 2764643"/>
              <a:gd name="connsiteY68" fmla="*/ 294082 h 2764632"/>
              <a:gd name="connsiteX69" fmla="*/ 1616143 w 2764643"/>
              <a:gd name="connsiteY69" fmla="*/ 309903 h 2764632"/>
              <a:gd name="connsiteX70" fmla="*/ 1654330 w 2764643"/>
              <a:gd name="connsiteY70" fmla="*/ 294082 h 2764632"/>
              <a:gd name="connsiteX71" fmla="*/ 1654319 w 2764643"/>
              <a:gd name="connsiteY71" fmla="*/ 217720 h 2764632"/>
              <a:gd name="connsiteX72" fmla="*/ 1616143 w 2764643"/>
              <a:gd name="connsiteY72" fmla="*/ 201910 h 2764632"/>
              <a:gd name="connsiteX73" fmla="*/ 2440663 w 2764643"/>
              <a:gd name="connsiteY73" fmla="*/ 107983 h 2764632"/>
              <a:gd name="connsiteX74" fmla="*/ 2224676 w 2764643"/>
              <a:gd name="connsiteY74" fmla="*/ 323959 h 2764632"/>
              <a:gd name="connsiteX75" fmla="*/ 2239525 w 2764643"/>
              <a:gd name="connsiteY75" fmla="*/ 402902 h 2764632"/>
              <a:gd name="connsiteX76" fmla="*/ 2227440 w 2764643"/>
              <a:gd name="connsiteY76" fmla="*/ 460803 h 2764632"/>
              <a:gd name="connsiteX77" fmla="*/ 1873222 w 2764643"/>
              <a:gd name="connsiteY77" fmla="*/ 815026 h 2764632"/>
              <a:gd name="connsiteX78" fmla="*/ 1802681 w 2764643"/>
              <a:gd name="connsiteY78" fmla="*/ 820070 h 2764632"/>
              <a:gd name="connsiteX79" fmla="*/ 1526012 w 2764643"/>
              <a:gd name="connsiteY79" fmla="*/ 695008 h 2764632"/>
              <a:gd name="connsiteX80" fmla="*/ 1525040 w 2764643"/>
              <a:gd name="connsiteY80" fmla="*/ 694857 h 2764632"/>
              <a:gd name="connsiteX81" fmla="*/ 1523248 w 2764643"/>
              <a:gd name="connsiteY81" fmla="*/ 694392 h 2764632"/>
              <a:gd name="connsiteX82" fmla="*/ 1382316 w 2764643"/>
              <a:gd name="connsiteY82" fmla="*/ 680337 h 2764632"/>
              <a:gd name="connsiteX83" fmla="*/ 860573 w 2764643"/>
              <a:gd name="connsiteY83" fmla="*/ 912728 h 2764632"/>
              <a:gd name="connsiteX84" fmla="*/ 788838 w 2764643"/>
              <a:gd name="connsiteY84" fmla="*/ 920369 h 2764632"/>
              <a:gd name="connsiteX85" fmla="*/ 345525 w 2764643"/>
              <a:gd name="connsiteY85" fmla="*/ 600206 h 2764632"/>
              <a:gd name="connsiteX86" fmla="*/ 323419 w 2764643"/>
              <a:gd name="connsiteY86" fmla="*/ 550988 h 2764632"/>
              <a:gd name="connsiteX87" fmla="*/ 323980 w 2764643"/>
              <a:gd name="connsiteY87" fmla="*/ 539951 h 2764632"/>
              <a:gd name="connsiteX88" fmla="*/ 215987 w 2764643"/>
              <a:gd name="connsiteY88" fmla="*/ 431963 h 2764632"/>
              <a:gd name="connsiteX89" fmla="*/ 107993 w 2764643"/>
              <a:gd name="connsiteY89" fmla="*/ 539951 h 2764632"/>
              <a:gd name="connsiteX90" fmla="*/ 215987 w 2764643"/>
              <a:gd name="connsiteY90" fmla="*/ 647950 h 2764632"/>
              <a:gd name="connsiteX91" fmla="*/ 260199 w 2764643"/>
              <a:gd name="connsiteY91" fmla="*/ 638522 h 2764632"/>
              <a:gd name="connsiteX92" fmla="*/ 313942 w 2764643"/>
              <a:gd name="connsiteY92" fmla="*/ 644003 h 2764632"/>
              <a:gd name="connsiteX93" fmla="*/ 757115 w 2764643"/>
              <a:gd name="connsiteY93" fmla="*/ 964084 h 2764632"/>
              <a:gd name="connsiteX94" fmla="*/ 772385 w 2764643"/>
              <a:gd name="connsiteY94" fmla="*/ 1034642 h 2764632"/>
              <a:gd name="connsiteX95" fmla="*/ 680348 w 2764643"/>
              <a:gd name="connsiteY95" fmla="*/ 1382311 h 2764632"/>
              <a:gd name="connsiteX96" fmla="*/ 912755 w 2764643"/>
              <a:gd name="connsiteY96" fmla="*/ 1904049 h 2764632"/>
              <a:gd name="connsiteX97" fmla="*/ 920390 w 2764643"/>
              <a:gd name="connsiteY97" fmla="*/ 1975789 h 2764632"/>
              <a:gd name="connsiteX98" fmla="*/ 600206 w 2764643"/>
              <a:gd name="connsiteY98" fmla="*/ 2419096 h 2764632"/>
              <a:gd name="connsiteX99" fmla="*/ 550999 w 2764643"/>
              <a:gd name="connsiteY99" fmla="*/ 2441203 h 2764632"/>
              <a:gd name="connsiteX100" fmla="*/ 539978 w 2764643"/>
              <a:gd name="connsiteY100" fmla="*/ 2440641 h 2764632"/>
              <a:gd name="connsiteX101" fmla="*/ 431968 w 2764643"/>
              <a:gd name="connsiteY101" fmla="*/ 2548640 h 2764632"/>
              <a:gd name="connsiteX102" fmla="*/ 539973 w 2764643"/>
              <a:gd name="connsiteY102" fmla="*/ 2656639 h 2764632"/>
              <a:gd name="connsiteX103" fmla="*/ 647955 w 2764643"/>
              <a:gd name="connsiteY103" fmla="*/ 2548640 h 2764632"/>
              <a:gd name="connsiteX104" fmla="*/ 638517 w 2764643"/>
              <a:gd name="connsiteY104" fmla="*/ 2504406 h 2764632"/>
              <a:gd name="connsiteX105" fmla="*/ 644013 w 2764643"/>
              <a:gd name="connsiteY105" fmla="*/ 2450674 h 2764632"/>
              <a:gd name="connsiteX106" fmla="*/ 964079 w 2764643"/>
              <a:gd name="connsiteY106" fmla="*/ 2007512 h 2764632"/>
              <a:gd name="connsiteX107" fmla="*/ 1034631 w 2764643"/>
              <a:gd name="connsiteY107" fmla="*/ 1992241 h 2764632"/>
              <a:gd name="connsiteX108" fmla="*/ 1382311 w 2764643"/>
              <a:gd name="connsiteY108" fmla="*/ 2084273 h 2764632"/>
              <a:gd name="connsiteX109" fmla="*/ 1762788 w 2764643"/>
              <a:gd name="connsiteY109" fmla="*/ 1972716 h 2764632"/>
              <a:gd name="connsiteX110" fmla="*/ 1767469 w 2764643"/>
              <a:gd name="connsiteY110" fmla="*/ 1969260 h 2764632"/>
              <a:gd name="connsiteX111" fmla="*/ 1772680 w 2764643"/>
              <a:gd name="connsiteY111" fmla="*/ 1966264 h 2764632"/>
              <a:gd name="connsiteX112" fmla="*/ 2007987 w 2764643"/>
              <a:gd name="connsiteY112" fmla="*/ 1700875 h 2764632"/>
              <a:gd name="connsiteX113" fmla="*/ 2075294 w 2764643"/>
              <a:gd name="connsiteY113" fmla="*/ 1674951 h 2764632"/>
              <a:gd name="connsiteX114" fmla="*/ 2341217 w 2764643"/>
              <a:gd name="connsiteY114" fmla="*/ 1776173 h 2764632"/>
              <a:gd name="connsiteX115" fmla="*/ 2375305 w 2764643"/>
              <a:gd name="connsiteY115" fmla="*/ 1817951 h 2764632"/>
              <a:gd name="connsiteX116" fmla="*/ 2377670 w 2764643"/>
              <a:gd name="connsiteY116" fmla="*/ 1828923 h 2764632"/>
              <a:gd name="connsiteX117" fmla="*/ 2481857 w 2764643"/>
              <a:gd name="connsiteY117" fmla="*/ 1908876 h 2764632"/>
              <a:gd name="connsiteX118" fmla="*/ 2509908 w 2764643"/>
              <a:gd name="connsiteY118" fmla="*/ 1905156 h 2764632"/>
              <a:gd name="connsiteX119" fmla="*/ 2575487 w 2764643"/>
              <a:gd name="connsiteY119" fmla="*/ 1854841 h 2764632"/>
              <a:gd name="connsiteX120" fmla="*/ 2586259 w 2764643"/>
              <a:gd name="connsiteY120" fmla="*/ 1772896 h 2764632"/>
              <a:gd name="connsiteX121" fmla="*/ 2482040 w 2764643"/>
              <a:gd name="connsiteY121" fmla="*/ 1692808 h 2764632"/>
              <a:gd name="connsiteX122" fmla="*/ 2453989 w 2764643"/>
              <a:gd name="connsiteY122" fmla="*/ 1696528 h 2764632"/>
              <a:gd name="connsiteX123" fmla="*/ 2413702 w 2764643"/>
              <a:gd name="connsiteY123" fmla="*/ 1717085 h 2764632"/>
              <a:gd name="connsiteX124" fmla="*/ 2360380 w 2764643"/>
              <a:gd name="connsiteY124" fmla="*/ 1725692 h 2764632"/>
              <a:gd name="connsiteX125" fmla="*/ 2094511 w 2764643"/>
              <a:gd name="connsiteY125" fmla="*/ 1624491 h 2764632"/>
              <a:gd name="connsiteX126" fmla="*/ 2061481 w 2764643"/>
              <a:gd name="connsiteY126" fmla="*/ 1560381 h 2764632"/>
              <a:gd name="connsiteX127" fmla="*/ 2084273 w 2764643"/>
              <a:gd name="connsiteY127" fmla="*/ 1382311 h 2764632"/>
              <a:gd name="connsiteX128" fmla="*/ 1944541 w 2764643"/>
              <a:gd name="connsiteY128" fmla="*/ 961946 h 2764632"/>
              <a:gd name="connsiteX129" fmla="*/ 1949573 w 2764643"/>
              <a:gd name="connsiteY129" fmla="*/ 891399 h 2764632"/>
              <a:gd name="connsiteX130" fmla="*/ 2303803 w 2764643"/>
              <a:gd name="connsiteY130" fmla="*/ 537165 h 2764632"/>
              <a:gd name="connsiteX131" fmla="*/ 2361714 w 2764643"/>
              <a:gd name="connsiteY131" fmla="*/ 525080 h 2764632"/>
              <a:gd name="connsiteX132" fmla="*/ 2440663 w 2764643"/>
              <a:gd name="connsiteY132" fmla="*/ 539946 h 2764632"/>
              <a:gd name="connsiteX133" fmla="*/ 2656650 w 2764643"/>
              <a:gd name="connsiteY133" fmla="*/ 323959 h 2764632"/>
              <a:gd name="connsiteX134" fmla="*/ 2440663 w 2764643"/>
              <a:gd name="connsiteY134" fmla="*/ 107983 h 2764632"/>
              <a:gd name="connsiteX135" fmla="*/ 2440663 w 2764643"/>
              <a:gd name="connsiteY135" fmla="*/ 0 h 2764632"/>
              <a:gd name="connsiteX136" fmla="*/ 2764643 w 2764643"/>
              <a:gd name="connsiteY136" fmla="*/ 323970 h 2764632"/>
              <a:gd name="connsiteX137" fmla="*/ 2440663 w 2764643"/>
              <a:gd name="connsiteY137" fmla="*/ 647950 h 2764632"/>
              <a:gd name="connsiteX138" fmla="*/ 2356736 w 2764643"/>
              <a:gd name="connsiteY138" fmla="*/ 636967 h 2764632"/>
              <a:gd name="connsiteX139" fmla="*/ 2058074 w 2764643"/>
              <a:gd name="connsiteY139" fmla="*/ 935628 h 2764632"/>
              <a:gd name="connsiteX140" fmla="*/ 2192267 w 2764643"/>
              <a:gd name="connsiteY140" fmla="*/ 1382316 h 2764632"/>
              <a:gd name="connsiteX141" fmla="*/ 2176840 w 2764643"/>
              <a:gd name="connsiteY141" fmla="*/ 1540278 h 2764632"/>
              <a:gd name="connsiteX142" fmla="*/ 2372314 w 2764643"/>
              <a:gd name="connsiteY142" fmla="*/ 1614686 h 2764632"/>
              <a:gd name="connsiteX143" fmla="*/ 2426046 w 2764643"/>
              <a:gd name="connsiteY143" fmla="*/ 1592217 h 2764632"/>
              <a:gd name="connsiteX144" fmla="*/ 2482046 w 2764643"/>
              <a:gd name="connsiteY144" fmla="*/ 1584820 h 2764632"/>
              <a:gd name="connsiteX145" fmla="*/ 2690586 w 2764643"/>
              <a:gd name="connsiteY145" fmla="*/ 1744942 h 2764632"/>
              <a:gd name="connsiteX146" fmla="*/ 2669020 w 2764643"/>
              <a:gd name="connsiteY146" fmla="*/ 1908838 h 2764632"/>
              <a:gd name="connsiteX147" fmla="*/ 2537867 w 2764643"/>
              <a:gd name="connsiteY147" fmla="*/ 2009466 h 2764632"/>
              <a:gd name="connsiteX148" fmla="*/ 2481867 w 2764643"/>
              <a:gd name="connsiteY148" fmla="*/ 2016869 h 2764632"/>
              <a:gd name="connsiteX149" fmla="*/ 2276372 w 2764643"/>
              <a:gd name="connsiteY149" fmla="*/ 1867034 h 2764632"/>
              <a:gd name="connsiteX150" fmla="*/ 2080834 w 2764643"/>
              <a:gd name="connsiteY150" fmla="*/ 1792605 h 2764632"/>
              <a:gd name="connsiteX151" fmla="*/ 1871143 w 2764643"/>
              <a:gd name="connsiteY151" fmla="*/ 2028819 h 2764632"/>
              <a:gd name="connsiteX152" fmla="*/ 2034029 w 2764643"/>
              <a:gd name="connsiteY152" fmla="*/ 2277031 h 2764632"/>
              <a:gd name="connsiteX153" fmla="*/ 2072670 w 2764643"/>
              <a:gd name="connsiteY153" fmla="*/ 2272339 h 2764632"/>
              <a:gd name="connsiteX154" fmla="*/ 2234649 w 2764643"/>
              <a:gd name="connsiteY154" fmla="*/ 2434323 h 2764632"/>
              <a:gd name="connsiteX155" fmla="*/ 2072670 w 2764643"/>
              <a:gd name="connsiteY155" fmla="*/ 2596308 h 2764632"/>
              <a:gd name="connsiteX156" fmla="*/ 1910658 w 2764643"/>
              <a:gd name="connsiteY156" fmla="*/ 2434323 h 2764632"/>
              <a:gd name="connsiteX157" fmla="*/ 1943774 w 2764643"/>
              <a:gd name="connsiteY157" fmla="*/ 2336336 h 2764632"/>
              <a:gd name="connsiteX158" fmla="*/ 1780844 w 2764643"/>
              <a:gd name="connsiteY158" fmla="*/ 2088042 h 2764632"/>
              <a:gd name="connsiteX159" fmla="*/ 1382322 w 2764643"/>
              <a:gd name="connsiteY159" fmla="*/ 2192267 h 2764632"/>
              <a:gd name="connsiteX160" fmla="*/ 1024086 w 2764643"/>
              <a:gd name="connsiteY160" fmla="*/ 2108874 h 2764632"/>
              <a:gd name="connsiteX161" fmla="*/ 748162 w 2764643"/>
              <a:gd name="connsiteY161" fmla="*/ 2490923 h 2764632"/>
              <a:gd name="connsiteX162" fmla="*/ 755954 w 2764643"/>
              <a:gd name="connsiteY162" fmla="*/ 2548640 h 2764632"/>
              <a:gd name="connsiteX163" fmla="*/ 539978 w 2764643"/>
              <a:gd name="connsiteY163" fmla="*/ 2764632 h 2764632"/>
              <a:gd name="connsiteX164" fmla="*/ 323980 w 2764643"/>
              <a:gd name="connsiteY164" fmla="*/ 2548640 h 2764632"/>
              <a:gd name="connsiteX165" fmla="*/ 529249 w 2764643"/>
              <a:gd name="connsiteY165" fmla="*/ 2332907 h 2764632"/>
              <a:gd name="connsiteX166" fmla="*/ 805329 w 2764643"/>
              <a:gd name="connsiteY166" fmla="*/ 1950659 h 2764632"/>
              <a:gd name="connsiteX167" fmla="*/ 632010 w 2764643"/>
              <a:gd name="connsiteY167" fmla="*/ 1686901 h 2764632"/>
              <a:gd name="connsiteX168" fmla="*/ 451920 w 2764643"/>
              <a:gd name="connsiteY168" fmla="*/ 1746378 h 2764632"/>
              <a:gd name="connsiteX169" fmla="*/ 446385 w 2764643"/>
              <a:gd name="connsiteY169" fmla="*/ 1784932 h 2764632"/>
              <a:gd name="connsiteX170" fmla="*/ 289984 w 2764643"/>
              <a:gd name="connsiteY170" fmla="*/ 1905020 h 2764632"/>
              <a:gd name="connsiteX171" fmla="*/ 247980 w 2764643"/>
              <a:gd name="connsiteY171" fmla="*/ 1899470 h 2764632"/>
              <a:gd name="connsiteX172" fmla="*/ 133448 w 2764643"/>
              <a:gd name="connsiteY172" fmla="*/ 1701075 h 2764632"/>
              <a:gd name="connsiteX173" fmla="*/ 289849 w 2764643"/>
              <a:gd name="connsiteY173" fmla="*/ 1580981 h 2764632"/>
              <a:gd name="connsiteX174" fmla="*/ 331842 w 2764643"/>
              <a:gd name="connsiteY174" fmla="*/ 1586526 h 2764632"/>
              <a:gd name="connsiteX175" fmla="*/ 418005 w 2764643"/>
              <a:gd name="connsiteY175" fmla="*/ 1643844 h 2764632"/>
              <a:gd name="connsiteX176" fmla="*/ 598122 w 2764643"/>
              <a:gd name="connsiteY176" fmla="*/ 1584361 h 2764632"/>
              <a:gd name="connsiteX177" fmla="*/ 572360 w 2764643"/>
              <a:gd name="connsiteY177" fmla="*/ 1382311 h 2764632"/>
              <a:gd name="connsiteX178" fmla="*/ 655747 w 2764643"/>
              <a:gd name="connsiteY178" fmla="*/ 1024086 h 2764632"/>
              <a:gd name="connsiteX179" fmla="*/ 273699 w 2764643"/>
              <a:gd name="connsiteY179" fmla="*/ 748146 h 2764632"/>
              <a:gd name="connsiteX180" fmla="*/ 215987 w 2764643"/>
              <a:gd name="connsiteY180" fmla="*/ 755943 h 2764632"/>
              <a:gd name="connsiteX181" fmla="*/ 0 w 2764643"/>
              <a:gd name="connsiteY181" fmla="*/ 539951 h 2764632"/>
              <a:gd name="connsiteX182" fmla="*/ 215987 w 2764643"/>
              <a:gd name="connsiteY182" fmla="*/ 323970 h 2764632"/>
              <a:gd name="connsiteX183" fmla="*/ 431709 w 2764643"/>
              <a:gd name="connsiteY183" fmla="*/ 529233 h 2764632"/>
              <a:gd name="connsiteX184" fmla="*/ 813952 w 2764643"/>
              <a:gd name="connsiteY184" fmla="*/ 805318 h 2764632"/>
              <a:gd name="connsiteX185" fmla="*/ 1382311 w 2764643"/>
              <a:gd name="connsiteY185" fmla="*/ 572360 h 2764632"/>
              <a:gd name="connsiteX186" fmla="*/ 1493722 w 2764643"/>
              <a:gd name="connsiteY186" fmla="*/ 580000 h 2764632"/>
              <a:gd name="connsiteX187" fmla="*/ 1532216 w 2764643"/>
              <a:gd name="connsiteY187" fmla="*/ 394527 h 2764632"/>
              <a:gd name="connsiteX188" fmla="*/ 1501600 w 2764643"/>
              <a:gd name="connsiteY188" fmla="*/ 370461 h 2764632"/>
              <a:gd name="connsiteX189" fmla="*/ 1454153 w 2764643"/>
              <a:gd name="connsiteY189" fmla="*/ 255923 h 2764632"/>
              <a:gd name="connsiteX190" fmla="*/ 1501611 w 2764643"/>
              <a:gd name="connsiteY190" fmla="*/ 141374 h 2764632"/>
              <a:gd name="connsiteX191" fmla="*/ 1616143 w 2764643"/>
              <a:gd name="connsiteY191" fmla="*/ 93933 h 2764632"/>
              <a:gd name="connsiteX192" fmla="*/ 1730687 w 2764643"/>
              <a:gd name="connsiteY192" fmla="*/ 141374 h 2764632"/>
              <a:gd name="connsiteX193" fmla="*/ 1730698 w 2764643"/>
              <a:gd name="connsiteY193" fmla="*/ 370461 h 2764632"/>
              <a:gd name="connsiteX194" fmla="*/ 1637964 w 2764643"/>
              <a:gd name="connsiteY194" fmla="*/ 416423 h 2764632"/>
              <a:gd name="connsiteX195" fmla="*/ 1599502 w 2764643"/>
              <a:gd name="connsiteY195" fmla="*/ 601783 h 2764632"/>
              <a:gd name="connsiteX196" fmla="*/ 1828988 w 2764643"/>
              <a:gd name="connsiteY196" fmla="*/ 706542 h 2764632"/>
              <a:gd name="connsiteX197" fmla="*/ 2127649 w 2764643"/>
              <a:gd name="connsiteY197" fmla="*/ 407880 h 2764632"/>
              <a:gd name="connsiteX198" fmla="*/ 2116682 w 2764643"/>
              <a:gd name="connsiteY198" fmla="*/ 323970 h 2764632"/>
              <a:gd name="connsiteX199" fmla="*/ 2440663 w 2764643"/>
              <a:gd name="connsiteY199" fmla="*/ 0 h 2764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Lst>
            <a:rect l="l" t="t" r="r" b="b"/>
            <a:pathLst>
              <a:path w="2764643" h="2764632">
                <a:moveTo>
                  <a:pt x="2072664" y="2380327"/>
                </a:moveTo>
                <a:cubicBezTo>
                  <a:pt x="2042880" y="2380327"/>
                  <a:pt x="2018646" y="2404544"/>
                  <a:pt x="2018646" y="2434318"/>
                </a:cubicBezTo>
                <a:cubicBezTo>
                  <a:pt x="2018646" y="2464086"/>
                  <a:pt x="2042880" y="2488309"/>
                  <a:pt x="2072664" y="2488309"/>
                </a:cubicBezTo>
                <a:cubicBezTo>
                  <a:pt x="2102438" y="2488309"/>
                  <a:pt x="2126650" y="2464092"/>
                  <a:pt x="2126650" y="2434318"/>
                </a:cubicBezTo>
                <a:cubicBezTo>
                  <a:pt x="2126650" y="2404544"/>
                  <a:pt x="2102433" y="2380327"/>
                  <a:pt x="2072664" y="2380327"/>
                </a:cubicBezTo>
                <a:close/>
                <a:moveTo>
                  <a:pt x="289844" y="1688974"/>
                </a:moveTo>
                <a:cubicBezTo>
                  <a:pt x="265496" y="1688974"/>
                  <a:pt x="244076" y="1705443"/>
                  <a:pt x="237758" y="1729018"/>
                </a:cubicBezTo>
                <a:cubicBezTo>
                  <a:pt x="230048" y="1757782"/>
                  <a:pt x="247175" y="1787453"/>
                  <a:pt x="275934" y="1795159"/>
                </a:cubicBezTo>
                <a:cubicBezTo>
                  <a:pt x="280562" y="1796401"/>
                  <a:pt x="285286" y="1797027"/>
                  <a:pt x="289979" y="1797027"/>
                </a:cubicBezTo>
                <a:cubicBezTo>
                  <a:pt x="314331" y="1797027"/>
                  <a:pt x="335752" y="1780558"/>
                  <a:pt x="342069" y="1756978"/>
                </a:cubicBezTo>
                <a:cubicBezTo>
                  <a:pt x="345800" y="1743041"/>
                  <a:pt x="343894" y="1728489"/>
                  <a:pt x="336680" y="1716005"/>
                </a:cubicBezTo>
                <a:cubicBezTo>
                  <a:pt x="329466" y="1703510"/>
                  <a:pt x="317825" y="1694574"/>
                  <a:pt x="303894" y="1690843"/>
                </a:cubicBezTo>
                <a:cubicBezTo>
                  <a:pt x="299261" y="1689601"/>
                  <a:pt x="294536" y="1688974"/>
                  <a:pt x="289844" y="1688974"/>
                </a:cubicBezTo>
                <a:close/>
                <a:moveTo>
                  <a:pt x="1173046" y="1566606"/>
                </a:moveTo>
                <a:cubicBezTo>
                  <a:pt x="1143272" y="1566606"/>
                  <a:pt x="1119049" y="1590824"/>
                  <a:pt x="1119049" y="1620598"/>
                </a:cubicBezTo>
                <a:cubicBezTo>
                  <a:pt x="1119049" y="1650372"/>
                  <a:pt x="1143272" y="1674594"/>
                  <a:pt x="1173046" y="1674594"/>
                </a:cubicBezTo>
                <a:cubicBezTo>
                  <a:pt x="1202820" y="1674594"/>
                  <a:pt x="1227043" y="1650372"/>
                  <a:pt x="1227043" y="1620598"/>
                </a:cubicBezTo>
                <a:cubicBezTo>
                  <a:pt x="1227043" y="1590824"/>
                  <a:pt x="1202820" y="1566606"/>
                  <a:pt x="1173046" y="1566606"/>
                </a:cubicBezTo>
                <a:close/>
                <a:moveTo>
                  <a:pt x="1891177" y="1495515"/>
                </a:moveTo>
                <a:cubicBezTo>
                  <a:pt x="1898166" y="1494914"/>
                  <a:pt x="1905390" y="1495675"/>
                  <a:pt x="1912482" y="1497983"/>
                </a:cubicBezTo>
                <a:cubicBezTo>
                  <a:pt x="1940846" y="1507205"/>
                  <a:pt x="1956354" y="1537670"/>
                  <a:pt x="1947137" y="1566024"/>
                </a:cubicBezTo>
                <a:cubicBezTo>
                  <a:pt x="1901710" y="1705768"/>
                  <a:pt x="1806589" y="1823200"/>
                  <a:pt x="1679297" y="1896684"/>
                </a:cubicBezTo>
                <a:cubicBezTo>
                  <a:pt x="1670798" y="1901592"/>
                  <a:pt x="1661516" y="1903925"/>
                  <a:pt x="1652353" y="1903925"/>
                </a:cubicBezTo>
                <a:cubicBezTo>
                  <a:pt x="1633686" y="1903925"/>
                  <a:pt x="1615538" y="1894238"/>
                  <a:pt x="1605538" y="1876916"/>
                </a:cubicBezTo>
                <a:cubicBezTo>
                  <a:pt x="1590624" y="1851089"/>
                  <a:pt x="1599485" y="1818065"/>
                  <a:pt x="1625300" y="1803156"/>
                </a:cubicBezTo>
                <a:cubicBezTo>
                  <a:pt x="1729444" y="1743036"/>
                  <a:pt x="1807264" y="1646965"/>
                  <a:pt x="1844441" y="1532638"/>
                </a:cubicBezTo>
                <a:cubicBezTo>
                  <a:pt x="1851346" y="1511372"/>
                  <a:pt x="1870208" y="1497318"/>
                  <a:pt x="1891177" y="1495515"/>
                </a:cubicBezTo>
                <a:close/>
                <a:moveTo>
                  <a:pt x="1173046" y="1458613"/>
                </a:moveTo>
                <a:cubicBezTo>
                  <a:pt x="1262373" y="1458613"/>
                  <a:pt x="1335036" y="1531282"/>
                  <a:pt x="1335036" y="1620598"/>
                </a:cubicBezTo>
                <a:cubicBezTo>
                  <a:pt x="1335036" y="1709924"/>
                  <a:pt x="1262373" y="1782588"/>
                  <a:pt x="1173046" y="1782588"/>
                </a:cubicBezTo>
                <a:cubicBezTo>
                  <a:pt x="1083719" y="1782588"/>
                  <a:pt x="1011056" y="1709919"/>
                  <a:pt x="1011056" y="1620598"/>
                </a:cubicBezTo>
                <a:cubicBezTo>
                  <a:pt x="1011056" y="1531282"/>
                  <a:pt x="1083719" y="1458613"/>
                  <a:pt x="1173046" y="1458613"/>
                </a:cubicBezTo>
                <a:close/>
                <a:moveTo>
                  <a:pt x="1922294" y="1328314"/>
                </a:moveTo>
                <a:cubicBezTo>
                  <a:pt x="1952105" y="1328314"/>
                  <a:pt x="1976290" y="1352488"/>
                  <a:pt x="1976290" y="1382311"/>
                </a:cubicBezTo>
                <a:lnTo>
                  <a:pt x="1976290" y="1384044"/>
                </a:lnTo>
                <a:cubicBezTo>
                  <a:pt x="1976290" y="1413866"/>
                  <a:pt x="1952105" y="1438041"/>
                  <a:pt x="1922294" y="1438041"/>
                </a:cubicBezTo>
                <a:cubicBezTo>
                  <a:pt x="1892466" y="1438041"/>
                  <a:pt x="1868297" y="1413866"/>
                  <a:pt x="1868297" y="1384044"/>
                </a:cubicBezTo>
                <a:lnTo>
                  <a:pt x="1868297" y="1382311"/>
                </a:lnTo>
                <a:cubicBezTo>
                  <a:pt x="1868297" y="1352488"/>
                  <a:pt x="1892466" y="1328314"/>
                  <a:pt x="1922294" y="1328314"/>
                </a:cubicBezTo>
                <a:close/>
                <a:moveTo>
                  <a:pt x="842349" y="1326553"/>
                </a:moveTo>
                <a:cubicBezTo>
                  <a:pt x="872171" y="1326553"/>
                  <a:pt x="896345" y="1350727"/>
                  <a:pt x="896345" y="1380550"/>
                </a:cubicBezTo>
                <a:lnTo>
                  <a:pt x="896345" y="1382310"/>
                </a:lnTo>
                <a:cubicBezTo>
                  <a:pt x="896345" y="1412132"/>
                  <a:pt x="872171" y="1436307"/>
                  <a:pt x="842349" y="1436307"/>
                </a:cubicBezTo>
                <a:cubicBezTo>
                  <a:pt x="812537" y="1436307"/>
                  <a:pt x="788352" y="1412132"/>
                  <a:pt x="788352" y="1382310"/>
                </a:cubicBezTo>
                <a:lnTo>
                  <a:pt x="788352" y="1380550"/>
                </a:lnTo>
                <a:cubicBezTo>
                  <a:pt x="788352" y="1350727"/>
                  <a:pt x="812537" y="1326553"/>
                  <a:pt x="842349" y="1326553"/>
                </a:cubicBezTo>
                <a:close/>
                <a:moveTo>
                  <a:pt x="1537588" y="1089993"/>
                </a:moveTo>
                <a:cubicBezTo>
                  <a:pt x="1478046" y="1089993"/>
                  <a:pt x="1429605" y="1138439"/>
                  <a:pt x="1429605" y="1197992"/>
                </a:cubicBezTo>
                <a:cubicBezTo>
                  <a:pt x="1429605" y="1257545"/>
                  <a:pt x="1478046" y="1305991"/>
                  <a:pt x="1537588" y="1305991"/>
                </a:cubicBezTo>
                <a:cubicBezTo>
                  <a:pt x="1597141" y="1305991"/>
                  <a:pt x="1645592" y="1257545"/>
                  <a:pt x="1645592" y="1197992"/>
                </a:cubicBezTo>
                <a:cubicBezTo>
                  <a:pt x="1645592" y="1138439"/>
                  <a:pt x="1597141" y="1089993"/>
                  <a:pt x="1537588" y="1089993"/>
                </a:cubicBezTo>
                <a:close/>
                <a:moveTo>
                  <a:pt x="1537588" y="982000"/>
                </a:moveTo>
                <a:cubicBezTo>
                  <a:pt x="1656689" y="982000"/>
                  <a:pt x="1753586" y="1078892"/>
                  <a:pt x="1753586" y="1197992"/>
                </a:cubicBezTo>
                <a:cubicBezTo>
                  <a:pt x="1753586" y="1317087"/>
                  <a:pt x="1656689" y="1413985"/>
                  <a:pt x="1537588" y="1413985"/>
                </a:cubicBezTo>
                <a:cubicBezTo>
                  <a:pt x="1418498" y="1413985"/>
                  <a:pt x="1321612" y="1317087"/>
                  <a:pt x="1321612" y="1197992"/>
                </a:cubicBezTo>
                <a:cubicBezTo>
                  <a:pt x="1321612" y="1078892"/>
                  <a:pt x="1418498" y="982000"/>
                  <a:pt x="1537588" y="982000"/>
                </a:cubicBezTo>
                <a:close/>
                <a:moveTo>
                  <a:pt x="1105668" y="861089"/>
                </a:moveTo>
                <a:cubicBezTo>
                  <a:pt x="1126555" y="858501"/>
                  <a:pt x="1147916" y="868323"/>
                  <a:pt x="1159094" y="887689"/>
                </a:cubicBezTo>
                <a:cubicBezTo>
                  <a:pt x="1174007" y="913516"/>
                  <a:pt x="1165157" y="946540"/>
                  <a:pt x="1139331" y="961449"/>
                </a:cubicBezTo>
                <a:cubicBezTo>
                  <a:pt x="1035209" y="1021553"/>
                  <a:pt x="957378" y="1117629"/>
                  <a:pt x="920185" y="1231983"/>
                </a:cubicBezTo>
                <a:cubicBezTo>
                  <a:pt x="912760" y="1254791"/>
                  <a:pt x="891594" y="1269290"/>
                  <a:pt x="868845" y="1269290"/>
                </a:cubicBezTo>
                <a:cubicBezTo>
                  <a:pt x="863305" y="1269290"/>
                  <a:pt x="857673" y="1268426"/>
                  <a:pt x="852128" y="1266622"/>
                </a:cubicBezTo>
                <a:cubicBezTo>
                  <a:pt x="823769" y="1257399"/>
                  <a:pt x="808255" y="1226929"/>
                  <a:pt x="817483" y="1198570"/>
                </a:cubicBezTo>
                <a:cubicBezTo>
                  <a:pt x="862943" y="1058816"/>
                  <a:pt x="958075" y="941389"/>
                  <a:pt x="1085334" y="867921"/>
                </a:cubicBezTo>
                <a:cubicBezTo>
                  <a:pt x="1091796" y="864194"/>
                  <a:pt x="1098706" y="861952"/>
                  <a:pt x="1105668" y="861089"/>
                </a:cubicBezTo>
                <a:close/>
                <a:moveTo>
                  <a:pt x="1616143" y="201910"/>
                </a:moveTo>
                <a:cubicBezTo>
                  <a:pt x="1601721" y="201910"/>
                  <a:pt x="1588168" y="207526"/>
                  <a:pt x="1577979" y="217720"/>
                </a:cubicBezTo>
                <a:cubicBezTo>
                  <a:pt x="1567762" y="227926"/>
                  <a:pt x="1562152" y="241490"/>
                  <a:pt x="1562147" y="255907"/>
                </a:cubicBezTo>
                <a:cubicBezTo>
                  <a:pt x="1562147" y="270324"/>
                  <a:pt x="1567757" y="283882"/>
                  <a:pt x="1577968" y="294082"/>
                </a:cubicBezTo>
                <a:cubicBezTo>
                  <a:pt x="1588162" y="304288"/>
                  <a:pt x="1601715" y="309903"/>
                  <a:pt x="1616143" y="309903"/>
                </a:cubicBezTo>
                <a:cubicBezTo>
                  <a:pt x="1630561" y="309903"/>
                  <a:pt x="1644119" y="304282"/>
                  <a:pt x="1654330" y="294082"/>
                </a:cubicBezTo>
                <a:cubicBezTo>
                  <a:pt x="1675367" y="273034"/>
                  <a:pt x="1675367" y="238774"/>
                  <a:pt x="1654319" y="217720"/>
                </a:cubicBezTo>
                <a:cubicBezTo>
                  <a:pt x="1644125" y="207531"/>
                  <a:pt x="1630561" y="201910"/>
                  <a:pt x="1616143" y="201910"/>
                </a:cubicBezTo>
                <a:close/>
                <a:moveTo>
                  <a:pt x="2440663" y="107983"/>
                </a:moveTo>
                <a:cubicBezTo>
                  <a:pt x="2321562" y="107983"/>
                  <a:pt x="2224676" y="204869"/>
                  <a:pt x="2224676" y="323959"/>
                </a:cubicBezTo>
                <a:cubicBezTo>
                  <a:pt x="2224676" y="351222"/>
                  <a:pt x="2229676" y="377783"/>
                  <a:pt x="2239525" y="402902"/>
                </a:cubicBezTo>
                <a:cubicBezTo>
                  <a:pt x="2247370" y="422892"/>
                  <a:pt x="2242630" y="445619"/>
                  <a:pt x="2227440" y="460803"/>
                </a:cubicBezTo>
                <a:lnTo>
                  <a:pt x="1873222" y="815026"/>
                </a:lnTo>
                <a:cubicBezTo>
                  <a:pt x="1854242" y="834028"/>
                  <a:pt x="1824171" y="836166"/>
                  <a:pt x="1802681" y="820070"/>
                </a:cubicBezTo>
                <a:cubicBezTo>
                  <a:pt x="1719601" y="757855"/>
                  <a:pt x="1625717" y="715651"/>
                  <a:pt x="1526012" y="695008"/>
                </a:cubicBezTo>
                <a:cubicBezTo>
                  <a:pt x="1525683" y="694949"/>
                  <a:pt x="1525370" y="694922"/>
                  <a:pt x="1525040" y="694857"/>
                </a:cubicBezTo>
                <a:cubicBezTo>
                  <a:pt x="1524430" y="694733"/>
                  <a:pt x="1523847" y="694538"/>
                  <a:pt x="1523248" y="694392"/>
                </a:cubicBezTo>
                <a:cubicBezTo>
                  <a:pt x="1477339" y="685078"/>
                  <a:pt x="1430195" y="680337"/>
                  <a:pt x="1382316" y="680337"/>
                </a:cubicBezTo>
                <a:cubicBezTo>
                  <a:pt x="1183743" y="680337"/>
                  <a:pt x="993572" y="765036"/>
                  <a:pt x="860573" y="912728"/>
                </a:cubicBezTo>
                <a:cubicBezTo>
                  <a:pt x="842117" y="933214"/>
                  <a:pt x="811187" y="936514"/>
                  <a:pt x="788838" y="920369"/>
                </a:cubicBezTo>
                <a:lnTo>
                  <a:pt x="345525" y="600206"/>
                </a:lnTo>
                <a:cubicBezTo>
                  <a:pt x="329904" y="588921"/>
                  <a:pt x="321480" y="570162"/>
                  <a:pt x="323419" y="550988"/>
                </a:cubicBezTo>
                <a:cubicBezTo>
                  <a:pt x="323791" y="547332"/>
                  <a:pt x="323980" y="543617"/>
                  <a:pt x="323980" y="539951"/>
                </a:cubicBezTo>
                <a:cubicBezTo>
                  <a:pt x="323980" y="480409"/>
                  <a:pt x="275529" y="431963"/>
                  <a:pt x="215987" y="431963"/>
                </a:cubicBezTo>
                <a:cubicBezTo>
                  <a:pt x="156445" y="431963"/>
                  <a:pt x="107993" y="480409"/>
                  <a:pt x="107993" y="539951"/>
                </a:cubicBezTo>
                <a:cubicBezTo>
                  <a:pt x="107993" y="599499"/>
                  <a:pt x="156445" y="647950"/>
                  <a:pt x="215987" y="647950"/>
                </a:cubicBezTo>
                <a:cubicBezTo>
                  <a:pt x="231398" y="647950"/>
                  <a:pt x="246263" y="644780"/>
                  <a:pt x="260199" y="638522"/>
                </a:cubicBezTo>
                <a:cubicBezTo>
                  <a:pt x="277813" y="630617"/>
                  <a:pt x="298305" y="632707"/>
                  <a:pt x="313942" y="644003"/>
                </a:cubicBezTo>
                <a:lnTo>
                  <a:pt x="757115" y="964084"/>
                </a:lnTo>
                <a:cubicBezTo>
                  <a:pt x="779491" y="980240"/>
                  <a:pt x="786073" y="1010678"/>
                  <a:pt x="772385" y="1034642"/>
                </a:cubicBezTo>
                <a:cubicBezTo>
                  <a:pt x="712179" y="1140011"/>
                  <a:pt x="680348" y="1260235"/>
                  <a:pt x="680348" y="1382311"/>
                </a:cubicBezTo>
                <a:cubicBezTo>
                  <a:pt x="680348" y="1580873"/>
                  <a:pt x="765053" y="1771044"/>
                  <a:pt x="912755" y="1904049"/>
                </a:cubicBezTo>
                <a:cubicBezTo>
                  <a:pt x="933247" y="1922505"/>
                  <a:pt x="936535" y="1953434"/>
                  <a:pt x="920390" y="1975789"/>
                </a:cubicBezTo>
                <a:lnTo>
                  <a:pt x="600206" y="2419096"/>
                </a:lnTo>
                <a:cubicBezTo>
                  <a:pt x="588921" y="2434723"/>
                  <a:pt x="570130" y="2443136"/>
                  <a:pt x="550999" y="2441203"/>
                </a:cubicBezTo>
                <a:cubicBezTo>
                  <a:pt x="547316" y="2440830"/>
                  <a:pt x="543617" y="2440641"/>
                  <a:pt x="539978" y="2440641"/>
                </a:cubicBezTo>
                <a:cubicBezTo>
                  <a:pt x="480425" y="2440641"/>
                  <a:pt x="431974" y="2489087"/>
                  <a:pt x="431968" y="2548640"/>
                </a:cubicBezTo>
                <a:cubicBezTo>
                  <a:pt x="431968" y="2608193"/>
                  <a:pt x="480420" y="2656639"/>
                  <a:pt x="539973" y="2656639"/>
                </a:cubicBezTo>
                <a:cubicBezTo>
                  <a:pt x="599515" y="2656639"/>
                  <a:pt x="647955" y="2608188"/>
                  <a:pt x="647955" y="2548640"/>
                </a:cubicBezTo>
                <a:cubicBezTo>
                  <a:pt x="647955" y="2533224"/>
                  <a:pt x="644780" y="2518342"/>
                  <a:pt x="638517" y="2504406"/>
                </a:cubicBezTo>
                <a:cubicBezTo>
                  <a:pt x="630622" y="2486803"/>
                  <a:pt x="632707" y="2466316"/>
                  <a:pt x="644013" y="2450674"/>
                </a:cubicBezTo>
                <a:lnTo>
                  <a:pt x="964079" y="2007512"/>
                </a:lnTo>
                <a:cubicBezTo>
                  <a:pt x="980235" y="1985135"/>
                  <a:pt x="1010662" y="1978537"/>
                  <a:pt x="1034631" y="1992241"/>
                </a:cubicBezTo>
                <a:cubicBezTo>
                  <a:pt x="1140022" y="2052448"/>
                  <a:pt x="1260251" y="2084273"/>
                  <a:pt x="1382311" y="2084273"/>
                </a:cubicBezTo>
                <a:cubicBezTo>
                  <a:pt x="1520488" y="2084273"/>
                  <a:pt x="1651684" y="2044337"/>
                  <a:pt x="1762788" y="1972716"/>
                </a:cubicBezTo>
                <a:cubicBezTo>
                  <a:pt x="1764273" y="1971501"/>
                  <a:pt x="1765822" y="1970340"/>
                  <a:pt x="1767469" y="1969260"/>
                </a:cubicBezTo>
                <a:cubicBezTo>
                  <a:pt x="1769170" y="1968148"/>
                  <a:pt x="1770909" y="1967165"/>
                  <a:pt x="1772680" y="1966264"/>
                </a:cubicBezTo>
                <a:cubicBezTo>
                  <a:pt x="1870484" y="1900847"/>
                  <a:pt x="1952052" y="1810510"/>
                  <a:pt x="2007987" y="1700875"/>
                </a:cubicBezTo>
                <a:cubicBezTo>
                  <a:pt x="2020514" y="1676317"/>
                  <a:pt x="2049521" y="1665135"/>
                  <a:pt x="2075294" y="1674951"/>
                </a:cubicBezTo>
                <a:lnTo>
                  <a:pt x="2341217" y="1776173"/>
                </a:lnTo>
                <a:cubicBezTo>
                  <a:pt x="2359219" y="1783026"/>
                  <a:pt x="2372206" y="1798944"/>
                  <a:pt x="2375305" y="1817951"/>
                </a:cubicBezTo>
                <a:cubicBezTo>
                  <a:pt x="2375888" y="1821493"/>
                  <a:pt x="2376677" y="1825181"/>
                  <a:pt x="2377670" y="1828923"/>
                </a:cubicBezTo>
                <a:cubicBezTo>
                  <a:pt x="2390284" y="1875949"/>
                  <a:pt x="2433135" y="1908881"/>
                  <a:pt x="2481857" y="1908876"/>
                </a:cubicBezTo>
                <a:cubicBezTo>
                  <a:pt x="2491263" y="1908876"/>
                  <a:pt x="2500702" y="1907623"/>
                  <a:pt x="2509908" y="1905156"/>
                </a:cubicBezTo>
                <a:cubicBezTo>
                  <a:pt x="2537776" y="1897688"/>
                  <a:pt x="2561059" y="1879820"/>
                  <a:pt x="2575487" y="1854841"/>
                </a:cubicBezTo>
                <a:cubicBezTo>
                  <a:pt x="2589904" y="1829863"/>
                  <a:pt x="2593733" y="1800764"/>
                  <a:pt x="2586259" y="1772896"/>
                </a:cubicBezTo>
                <a:cubicBezTo>
                  <a:pt x="2573624" y="1725741"/>
                  <a:pt x="2530767" y="1692808"/>
                  <a:pt x="2482040" y="1692808"/>
                </a:cubicBezTo>
                <a:cubicBezTo>
                  <a:pt x="2472645" y="1692808"/>
                  <a:pt x="2463206" y="1694061"/>
                  <a:pt x="2453989" y="1696528"/>
                </a:cubicBezTo>
                <a:cubicBezTo>
                  <a:pt x="2439107" y="1700513"/>
                  <a:pt x="2425544" y="1707430"/>
                  <a:pt x="2413702" y="1717085"/>
                </a:cubicBezTo>
                <a:cubicBezTo>
                  <a:pt x="2398745" y="1729283"/>
                  <a:pt x="2378426" y="1732566"/>
                  <a:pt x="2360380" y="1725692"/>
                </a:cubicBezTo>
                <a:lnTo>
                  <a:pt x="2094511" y="1624491"/>
                </a:lnTo>
                <a:cubicBezTo>
                  <a:pt x="2068760" y="1614686"/>
                  <a:pt x="2054510" y="1587050"/>
                  <a:pt x="2061481" y="1560381"/>
                </a:cubicBezTo>
                <a:cubicBezTo>
                  <a:pt x="2076606" y="1502491"/>
                  <a:pt x="2084273" y="1442582"/>
                  <a:pt x="2084273" y="1382311"/>
                </a:cubicBezTo>
                <a:cubicBezTo>
                  <a:pt x="2084273" y="1229360"/>
                  <a:pt x="2035952" y="1084000"/>
                  <a:pt x="1944541" y="961946"/>
                </a:cubicBezTo>
                <a:cubicBezTo>
                  <a:pt x="1928439" y="940450"/>
                  <a:pt x="1930588" y="910390"/>
                  <a:pt x="1949573" y="891399"/>
                </a:cubicBezTo>
                <a:lnTo>
                  <a:pt x="2303803" y="537165"/>
                </a:lnTo>
                <a:cubicBezTo>
                  <a:pt x="2318992" y="521981"/>
                  <a:pt x="2341730" y="517240"/>
                  <a:pt x="2361714" y="525080"/>
                </a:cubicBezTo>
                <a:cubicBezTo>
                  <a:pt x="2386833" y="534946"/>
                  <a:pt x="2413400" y="539946"/>
                  <a:pt x="2440663" y="539946"/>
                </a:cubicBezTo>
                <a:cubicBezTo>
                  <a:pt x="2559752" y="539946"/>
                  <a:pt x="2656650" y="443054"/>
                  <a:pt x="2656650" y="323959"/>
                </a:cubicBezTo>
                <a:cubicBezTo>
                  <a:pt x="2656650" y="204869"/>
                  <a:pt x="2559752" y="107983"/>
                  <a:pt x="2440663" y="107983"/>
                </a:cubicBezTo>
                <a:close/>
                <a:moveTo>
                  <a:pt x="2440663" y="0"/>
                </a:moveTo>
                <a:cubicBezTo>
                  <a:pt x="2619305" y="0"/>
                  <a:pt x="2764643" y="145332"/>
                  <a:pt x="2764643" y="323970"/>
                </a:cubicBezTo>
                <a:cubicBezTo>
                  <a:pt x="2764643" y="502612"/>
                  <a:pt x="2619305" y="647950"/>
                  <a:pt x="2440663" y="647950"/>
                </a:cubicBezTo>
                <a:cubicBezTo>
                  <a:pt x="2412071" y="647950"/>
                  <a:pt x="2383977" y="644262"/>
                  <a:pt x="2356736" y="636967"/>
                </a:cubicBezTo>
                <a:lnTo>
                  <a:pt x="2058074" y="935628"/>
                </a:lnTo>
                <a:cubicBezTo>
                  <a:pt x="2146013" y="1068152"/>
                  <a:pt x="2192267" y="1221622"/>
                  <a:pt x="2192267" y="1382316"/>
                </a:cubicBezTo>
                <a:cubicBezTo>
                  <a:pt x="2192267" y="1435481"/>
                  <a:pt x="2187089" y="1488420"/>
                  <a:pt x="2176840" y="1540278"/>
                </a:cubicBezTo>
                <a:lnTo>
                  <a:pt x="2372314" y="1614686"/>
                </a:lnTo>
                <a:cubicBezTo>
                  <a:pt x="2389020" y="1604842"/>
                  <a:pt x="2407001" y="1597320"/>
                  <a:pt x="2426046" y="1592217"/>
                </a:cubicBezTo>
                <a:cubicBezTo>
                  <a:pt x="2444378" y="1587309"/>
                  <a:pt x="2463212" y="1584820"/>
                  <a:pt x="2482046" y="1584820"/>
                </a:cubicBezTo>
                <a:cubicBezTo>
                  <a:pt x="2579558" y="1584820"/>
                  <a:pt x="2665305" y="1650664"/>
                  <a:pt x="2690586" y="1744942"/>
                </a:cubicBezTo>
                <a:cubicBezTo>
                  <a:pt x="2705522" y="1800666"/>
                  <a:pt x="2697865" y="1858875"/>
                  <a:pt x="2669020" y="1908838"/>
                </a:cubicBezTo>
                <a:cubicBezTo>
                  <a:pt x="2640164" y="1958801"/>
                  <a:pt x="2593592" y="1994536"/>
                  <a:pt x="2537867" y="2009466"/>
                </a:cubicBezTo>
                <a:cubicBezTo>
                  <a:pt x="2519552" y="2014380"/>
                  <a:pt x="2500712" y="2016869"/>
                  <a:pt x="2481867" y="2016869"/>
                </a:cubicBezTo>
                <a:cubicBezTo>
                  <a:pt x="2387940" y="2016880"/>
                  <a:pt x="2304920" y="1955788"/>
                  <a:pt x="2276372" y="1867034"/>
                </a:cubicBezTo>
                <a:lnTo>
                  <a:pt x="2080834" y="1792605"/>
                </a:lnTo>
                <a:cubicBezTo>
                  <a:pt x="2026065" y="1885960"/>
                  <a:pt x="1954530" y="1965680"/>
                  <a:pt x="1871143" y="2028819"/>
                </a:cubicBezTo>
                <a:lnTo>
                  <a:pt x="2034029" y="2277031"/>
                </a:lnTo>
                <a:cubicBezTo>
                  <a:pt x="2046422" y="2273986"/>
                  <a:pt x="2059349" y="2272339"/>
                  <a:pt x="2072670" y="2272339"/>
                </a:cubicBezTo>
                <a:cubicBezTo>
                  <a:pt x="2161986" y="2272339"/>
                  <a:pt x="2234649" y="2345002"/>
                  <a:pt x="2234649" y="2434323"/>
                </a:cubicBezTo>
                <a:cubicBezTo>
                  <a:pt x="2234649" y="2523645"/>
                  <a:pt x="2161986" y="2596308"/>
                  <a:pt x="2072670" y="2596308"/>
                </a:cubicBezTo>
                <a:cubicBezTo>
                  <a:pt x="1983332" y="2596308"/>
                  <a:pt x="1910658" y="2523645"/>
                  <a:pt x="1910658" y="2434323"/>
                </a:cubicBezTo>
                <a:cubicBezTo>
                  <a:pt x="1910658" y="2397519"/>
                  <a:pt x="1923018" y="2363566"/>
                  <a:pt x="1943774" y="2336336"/>
                </a:cubicBezTo>
                <a:lnTo>
                  <a:pt x="1780844" y="2088042"/>
                </a:lnTo>
                <a:cubicBezTo>
                  <a:pt x="1661744" y="2155241"/>
                  <a:pt x="1525267" y="2192267"/>
                  <a:pt x="1382322" y="2192267"/>
                </a:cubicBezTo>
                <a:cubicBezTo>
                  <a:pt x="1257832" y="2192267"/>
                  <a:pt x="1134968" y="2163557"/>
                  <a:pt x="1024086" y="2108874"/>
                </a:cubicBezTo>
                <a:lnTo>
                  <a:pt x="748162" y="2490923"/>
                </a:lnTo>
                <a:cubicBezTo>
                  <a:pt x="753341" y="2509606"/>
                  <a:pt x="755954" y="2528920"/>
                  <a:pt x="755954" y="2548640"/>
                </a:cubicBezTo>
                <a:cubicBezTo>
                  <a:pt x="755954" y="2667735"/>
                  <a:pt x="659068" y="2764632"/>
                  <a:pt x="539978" y="2764632"/>
                </a:cubicBezTo>
                <a:cubicBezTo>
                  <a:pt x="420867" y="2764632"/>
                  <a:pt x="323980" y="2667735"/>
                  <a:pt x="323980" y="2548640"/>
                </a:cubicBezTo>
                <a:cubicBezTo>
                  <a:pt x="323980" y="2433136"/>
                  <a:pt x="415111" y="2338517"/>
                  <a:pt x="529249" y="2332907"/>
                </a:cubicBezTo>
                <a:lnTo>
                  <a:pt x="805329" y="1950659"/>
                </a:lnTo>
                <a:cubicBezTo>
                  <a:pt x="730311" y="1874442"/>
                  <a:pt x="671698" y="1784575"/>
                  <a:pt x="632010" y="1686901"/>
                </a:cubicBezTo>
                <a:lnTo>
                  <a:pt x="451920" y="1746378"/>
                </a:lnTo>
                <a:cubicBezTo>
                  <a:pt x="451629" y="1759251"/>
                  <a:pt x="449814" y="1772178"/>
                  <a:pt x="446385" y="1784932"/>
                </a:cubicBezTo>
                <a:cubicBezTo>
                  <a:pt x="427443" y="1855635"/>
                  <a:pt x="363133" y="1905020"/>
                  <a:pt x="289984" y="1905020"/>
                </a:cubicBezTo>
                <a:cubicBezTo>
                  <a:pt x="275853" y="1905020"/>
                  <a:pt x="261722" y="1903152"/>
                  <a:pt x="247980" y="1899470"/>
                </a:cubicBezTo>
                <a:cubicBezTo>
                  <a:pt x="161709" y="1876348"/>
                  <a:pt x="110332" y="1787351"/>
                  <a:pt x="133448" y="1701075"/>
                </a:cubicBezTo>
                <a:cubicBezTo>
                  <a:pt x="152390" y="1630366"/>
                  <a:pt x="216700" y="1580981"/>
                  <a:pt x="289849" y="1580981"/>
                </a:cubicBezTo>
                <a:cubicBezTo>
                  <a:pt x="303980" y="1580981"/>
                  <a:pt x="318111" y="1582844"/>
                  <a:pt x="331842" y="1586526"/>
                </a:cubicBezTo>
                <a:cubicBezTo>
                  <a:pt x="366519" y="1595814"/>
                  <a:pt x="396449" y="1615879"/>
                  <a:pt x="418005" y="1643844"/>
                </a:cubicBezTo>
                <a:lnTo>
                  <a:pt x="598122" y="1584361"/>
                </a:lnTo>
                <a:cubicBezTo>
                  <a:pt x="581210" y="1518895"/>
                  <a:pt x="572360" y="1451043"/>
                  <a:pt x="572360" y="1382311"/>
                </a:cubicBezTo>
                <a:cubicBezTo>
                  <a:pt x="572360" y="1257816"/>
                  <a:pt x="601075" y="1134957"/>
                  <a:pt x="655747" y="1024086"/>
                </a:cubicBezTo>
                <a:lnTo>
                  <a:pt x="273699" y="748146"/>
                </a:lnTo>
                <a:cubicBezTo>
                  <a:pt x="255021" y="753330"/>
                  <a:pt x="235706" y="755943"/>
                  <a:pt x="215987" y="755943"/>
                </a:cubicBezTo>
                <a:cubicBezTo>
                  <a:pt x="96886" y="755943"/>
                  <a:pt x="0" y="659052"/>
                  <a:pt x="0" y="539951"/>
                </a:cubicBezTo>
                <a:cubicBezTo>
                  <a:pt x="0" y="420856"/>
                  <a:pt x="96886" y="323970"/>
                  <a:pt x="215987" y="323970"/>
                </a:cubicBezTo>
                <a:cubicBezTo>
                  <a:pt x="331491" y="323970"/>
                  <a:pt x="426110" y="415094"/>
                  <a:pt x="431709" y="529233"/>
                </a:cubicBezTo>
                <a:lnTo>
                  <a:pt x="813952" y="805318"/>
                </a:lnTo>
                <a:cubicBezTo>
                  <a:pt x="964943" y="656703"/>
                  <a:pt x="1169423" y="572360"/>
                  <a:pt x="1382311" y="572360"/>
                </a:cubicBezTo>
                <a:cubicBezTo>
                  <a:pt x="1419909" y="572360"/>
                  <a:pt x="1457096" y="574995"/>
                  <a:pt x="1493722" y="580000"/>
                </a:cubicBezTo>
                <a:lnTo>
                  <a:pt x="1532216" y="394527"/>
                </a:lnTo>
                <a:cubicBezTo>
                  <a:pt x="1521217" y="387837"/>
                  <a:pt x="1510936" y="379797"/>
                  <a:pt x="1501600" y="370461"/>
                </a:cubicBezTo>
                <a:cubicBezTo>
                  <a:pt x="1471006" y="339872"/>
                  <a:pt x="1454153" y="299190"/>
                  <a:pt x="1454153" y="255923"/>
                </a:cubicBezTo>
                <a:cubicBezTo>
                  <a:pt x="1454153" y="212650"/>
                  <a:pt x="1471006" y="171969"/>
                  <a:pt x="1501611" y="141374"/>
                </a:cubicBezTo>
                <a:cubicBezTo>
                  <a:pt x="1532195" y="110785"/>
                  <a:pt x="1572871" y="93933"/>
                  <a:pt x="1616143" y="93933"/>
                </a:cubicBezTo>
                <a:cubicBezTo>
                  <a:pt x="1659406" y="93933"/>
                  <a:pt x="1700081" y="110780"/>
                  <a:pt x="1730687" y="141374"/>
                </a:cubicBezTo>
                <a:cubicBezTo>
                  <a:pt x="1793836" y="204540"/>
                  <a:pt x="1793836" y="307306"/>
                  <a:pt x="1730698" y="370461"/>
                </a:cubicBezTo>
                <a:cubicBezTo>
                  <a:pt x="1705292" y="395850"/>
                  <a:pt x="1672953" y="411736"/>
                  <a:pt x="1637964" y="416423"/>
                </a:cubicBezTo>
                <a:lnTo>
                  <a:pt x="1599502" y="601783"/>
                </a:lnTo>
                <a:cubicBezTo>
                  <a:pt x="1680605" y="624251"/>
                  <a:pt x="1757831" y="659322"/>
                  <a:pt x="1828988" y="706542"/>
                </a:cubicBezTo>
                <a:lnTo>
                  <a:pt x="2127649" y="407880"/>
                </a:lnTo>
                <a:cubicBezTo>
                  <a:pt x="2120365" y="380644"/>
                  <a:pt x="2116682" y="352550"/>
                  <a:pt x="2116682" y="323970"/>
                </a:cubicBezTo>
                <a:cubicBezTo>
                  <a:pt x="2116682" y="145332"/>
                  <a:pt x="2262020" y="0"/>
                  <a:pt x="2440663" y="0"/>
                </a:cubicBezTo>
                <a:close/>
              </a:path>
            </a:pathLst>
          </a:custGeom>
          <a:solidFill>
            <a:schemeClr val="tx1">
              <a:lumMod val="75000"/>
              <a:lumOff val="25000"/>
            </a:schemeClr>
          </a:solidFill>
          <a:ln w="76200"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81" name="Shape">
            <a:extLst>
              <a:ext uri="{FF2B5EF4-FFF2-40B4-BE49-F238E27FC236}">
                <a16:creationId xmlns:a16="http://schemas.microsoft.com/office/drawing/2014/main" id="{6EF77DE8-2450-4D92-9C05-63497BDBA8AB}"/>
              </a:ext>
            </a:extLst>
          </p:cNvPr>
          <p:cNvSpPr>
            <a:spLocks noChangeAspect="1"/>
          </p:cNvSpPr>
          <p:nvPr/>
        </p:nvSpPr>
        <p:spPr>
          <a:xfrm>
            <a:off x="7414929" y="308208"/>
            <a:ext cx="264056" cy="269284"/>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382" name="Shape">
            <a:extLst>
              <a:ext uri="{FF2B5EF4-FFF2-40B4-BE49-F238E27FC236}">
                <a16:creationId xmlns:a16="http://schemas.microsoft.com/office/drawing/2014/main" id="{D09B1776-049C-4B93-93DC-2E98C16B4B27}"/>
              </a:ext>
            </a:extLst>
          </p:cNvPr>
          <p:cNvSpPr>
            <a:spLocks noChangeAspect="1"/>
          </p:cNvSpPr>
          <p:nvPr/>
        </p:nvSpPr>
        <p:spPr>
          <a:xfrm>
            <a:off x="11790965" y="4824673"/>
            <a:ext cx="205356" cy="209422"/>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Tree>
    <p:extLst>
      <p:ext uri="{BB962C8B-B14F-4D97-AF65-F5344CB8AC3E}">
        <p14:creationId xmlns:p14="http://schemas.microsoft.com/office/powerpoint/2010/main" val="335685644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gradFill>
          <a:gsLst>
            <a:gs pos="4000">
              <a:schemeClr val="accent2"/>
            </a:gs>
            <a:gs pos="100000">
              <a:schemeClr val="accent3"/>
            </a:gs>
          </a:gsLst>
          <a:path path="circle">
            <a:fillToRect l="100000" t="100000"/>
          </a:path>
        </a:gradFill>
        <a:effectLst/>
      </p:bgPr>
    </p:bg>
    <p:spTree>
      <p:nvGrpSpPr>
        <p:cNvPr id="1" name=""/>
        <p:cNvGrpSpPr/>
        <p:nvPr/>
      </p:nvGrpSpPr>
      <p:grpSpPr>
        <a:xfrm>
          <a:off x="0" y="0"/>
          <a:ext cx="0" cy="0"/>
          <a:chOff x="0" y="0"/>
          <a:chExt cx="0" cy="0"/>
        </a:xfrm>
      </p:grpSpPr>
      <p:pic>
        <p:nvPicPr>
          <p:cNvPr id="11" name="Espace réservé pour une image  10">
            <a:extLst>
              <a:ext uri="{FF2B5EF4-FFF2-40B4-BE49-F238E27FC236}">
                <a16:creationId xmlns:a16="http://schemas.microsoft.com/office/drawing/2014/main" id="{71D65E52-CEA7-482F-B1FB-F57BAB163CDB}"/>
              </a:ext>
            </a:extLst>
          </p:cNvPr>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l="4096" r="4096"/>
          <a:stretch>
            <a:fillRect/>
          </a:stretch>
        </p:blipFill>
        <p:spPr/>
      </p:pic>
      <p:sp>
        <p:nvSpPr>
          <p:cNvPr id="351" name="Freeform 22">
            <a:extLst>
              <a:ext uri="{FF2B5EF4-FFF2-40B4-BE49-F238E27FC236}">
                <a16:creationId xmlns:a16="http://schemas.microsoft.com/office/drawing/2014/main" id="{48E3396F-816E-4F53-8C69-03C1D1687827}"/>
              </a:ext>
            </a:extLst>
          </p:cNvPr>
          <p:cNvSpPr>
            <a:spLocks noEditPoints="1"/>
          </p:cNvSpPr>
          <p:nvPr/>
        </p:nvSpPr>
        <p:spPr bwMode="auto">
          <a:xfrm rot="19800000" flipH="1">
            <a:off x="-1346491" y="-1026335"/>
            <a:ext cx="4476347" cy="4834111"/>
          </a:xfrm>
          <a:custGeom>
            <a:avLst/>
            <a:gdLst>
              <a:gd name="T0" fmla="*/ 2374 w 2541"/>
              <a:gd name="T1" fmla="*/ 1348 h 2745"/>
              <a:gd name="T2" fmla="*/ 2475 w 2541"/>
              <a:gd name="T3" fmla="*/ 1105 h 2745"/>
              <a:gd name="T4" fmla="*/ 2077 w 2541"/>
              <a:gd name="T5" fmla="*/ 1367 h 2745"/>
              <a:gd name="T6" fmla="*/ 1889 w 2541"/>
              <a:gd name="T7" fmla="*/ 1072 h 2745"/>
              <a:gd name="T8" fmla="*/ 1447 w 2541"/>
              <a:gd name="T9" fmla="*/ 864 h 2745"/>
              <a:gd name="T10" fmla="*/ 1613 w 2541"/>
              <a:gd name="T11" fmla="*/ 576 h 2745"/>
              <a:gd name="T12" fmla="*/ 2011 w 2541"/>
              <a:gd name="T13" fmla="*/ 839 h 2745"/>
              <a:gd name="T14" fmla="*/ 1911 w 2541"/>
              <a:gd name="T15" fmla="*/ 595 h 2745"/>
              <a:gd name="T16" fmla="*/ 2078 w 2541"/>
              <a:gd name="T17" fmla="*/ 302 h 2745"/>
              <a:gd name="T18" fmla="*/ 1889 w 2541"/>
              <a:gd name="T19" fmla="*/ 537 h 2745"/>
              <a:gd name="T20" fmla="*/ 1558 w 2541"/>
              <a:gd name="T21" fmla="*/ 595 h 2745"/>
              <a:gd name="T22" fmla="*/ 1116 w 2541"/>
              <a:gd name="T23" fmla="*/ 806 h 2745"/>
              <a:gd name="T24" fmla="*/ 929 w 2541"/>
              <a:gd name="T25" fmla="*/ 1101 h 2745"/>
              <a:gd name="T26" fmla="*/ 531 w 2541"/>
              <a:gd name="T27" fmla="*/ 841 h 2745"/>
              <a:gd name="T28" fmla="*/ 929 w 2541"/>
              <a:gd name="T29" fmla="*/ 575 h 2745"/>
              <a:gd name="T30" fmla="*/ 1117 w 2541"/>
              <a:gd name="T31" fmla="*/ 335 h 2745"/>
              <a:gd name="T32" fmla="*/ 995 w 2541"/>
              <a:gd name="T33" fmla="*/ 33 h 2745"/>
              <a:gd name="T34" fmla="*/ 1096 w 2541"/>
              <a:gd name="T35" fmla="*/ 276 h 2745"/>
              <a:gd name="T36" fmla="*/ 929 w 2541"/>
              <a:gd name="T37" fmla="*/ 564 h 2745"/>
              <a:gd name="T38" fmla="*/ 507 w 2541"/>
              <a:gd name="T39" fmla="*/ 809 h 2745"/>
              <a:gd name="T40" fmla="*/ 178 w 2541"/>
              <a:gd name="T41" fmla="*/ 810 h 2745"/>
              <a:gd name="T42" fmla="*/ 33 w 2541"/>
              <a:gd name="T43" fmla="*/ 606 h 2745"/>
              <a:gd name="T44" fmla="*/ 44 w 2541"/>
              <a:gd name="T45" fmla="*/ 1078 h 2745"/>
              <a:gd name="T46" fmla="*/ 55 w 2541"/>
              <a:gd name="T47" fmla="*/ 1084 h 2745"/>
              <a:gd name="T48" fmla="*/ 497 w 2541"/>
              <a:gd name="T49" fmla="*/ 874 h 2745"/>
              <a:gd name="T50" fmla="*/ 508 w 2541"/>
              <a:gd name="T51" fmla="*/ 1344 h 2745"/>
              <a:gd name="T52" fmla="*/ 155 w 2541"/>
              <a:gd name="T53" fmla="*/ 1376 h 2745"/>
              <a:gd name="T54" fmla="*/ 33 w 2541"/>
              <a:gd name="T55" fmla="*/ 1678 h 2745"/>
              <a:gd name="T56" fmla="*/ 221 w 2541"/>
              <a:gd name="T57" fmla="*/ 1383 h 2745"/>
              <a:gd name="T58" fmla="*/ 619 w 2541"/>
              <a:gd name="T59" fmla="*/ 1642 h 2745"/>
              <a:gd name="T60" fmla="*/ 973 w 2541"/>
              <a:gd name="T61" fmla="*/ 1673 h 2745"/>
              <a:gd name="T62" fmla="*/ 1392 w 2541"/>
              <a:gd name="T63" fmla="*/ 1915 h 2745"/>
              <a:gd name="T64" fmla="*/ 1558 w 2541"/>
              <a:gd name="T65" fmla="*/ 2202 h 2745"/>
              <a:gd name="T66" fmla="*/ 1436 w 2541"/>
              <a:gd name="T67" fmla="*/ 2477 h 2745"/>
              <a:gd name="T68" fmla="*/ 1580 w 2541"/>
              <a:gd name="T69" fmla="*/ 2678 h 2745"/>
              <a:gd name="T70" fmla="*/ 1568 w 2541"/>
              <a:gd name="T71" fmla="*/ 2208 h 2745"/>
              <a:gd name="T72" fmla="*/ 1900 w 2541"/>
              <a:gd name="T73" fmla="*/ 2208 h 2745"/>
              <a:gd name="T74" fmla="*/ 2044 w 2541"/>
              <a:gd name="T75" fmla="*/ 2412 h 2745"/>
              <a:gd name="T76" fmla="*/ 2033 w 2541"/>
              <a:gd name="T77" fmla="*/ 1940 h 2745"/>
              <a:gd name="T78" fmla="*/ 2386 w 2541"/>
              <a:gd name="T79" fmla="*/ 1909 h 2745"/>
              <a:gd name="T80" fmla="*/ 2032 w 2541"/>
              <a:gd name="T81" fmla="*/ 1877 h 2745"/>
              <a:gd name="T82" fmla="*/ 2044 w 2541"/>
              <a:gd name="T83" fmla="*/ 1407 h 2745"/>
              <a:gd name="T84" fmla="*/ 2487 w 2541"/>
              <a:gd name="T85" fmla="*/ 1616 h 2745"/>
              <a:gd name="T86" fmla="*/ 1104 w 2541"/>
              <a:gd name="T87" fmla="*/ 870 h 2745"/>
              <a:gd name="T88" fmla="*/ 1437 w 2541"/>
              <a:gd name="T89" fmla="*/ 870 h 2745"/>
              <a:gd name="T90" fmla="*/ 1425 w 2541"/>
              <a:gd name="T91" fmla="*/ 1340 h 2745"/>
              <a:gd name="T92" fmla="*/ 983 w 2541"/>
              <a:gd name="T93" fmla="*/ 1133 h 2745"/>
              <a:gd name="T94" fmla="*/ 531 w 2541"/>
              <a:gd name="T95" fmla="*/ 1376 h 2745"/>
              <a:gd name="T96" fmla="*/ 928 w 2541"/>
              <a:gd name="T97" fmla="*/ 1113 h 2745"/>
              <a:gd name="T98" fmla="*/ 1094 w 2541"/>
              <a:gd name="T99" fmla="*/ 1398 h 2745"/>
              <a:gd name="T100" fmla="*/ 653 w 2541"/>
              <a:gd name="T101" fmla="*/ 1609 h 2745"/>
              <a:gd name="T102" fmla="*/ 982 w 2541"/>
              <a:gd name="T103" fmla="*/ 1616 h 2745"/>
              <a:gd name="T104" fmla="*/ 1425 w 2541"/>
              <a:gd name="T105" fmla="*/ 1407 h 2745"/>
              <a:gd name="T106" fmla="*/ 1436 w 2541"/>
              <a:gd name="T107" fmla="*/ 1877 h 2745"/>
              <a:gd name="T108" fmla="*/ 1104 w 2541"/>
              <a:gd name="T109" fmla="*/ 1877 h 2745"/>
              <a:gd name="T110" fmla="*/ 1901 w 2541"/>
              <a:gd name="T111" fmla="*/ 2146 h 2745"/>
              <a:gd name="T112" fmla="*/ 1568 w 2541"/>
              <a:gd name="T113" fmla="*/ 2146 h 2745"/>
              <a:gd name="T114" fmla="*/ 1580 w 2541"/>
              <a:gd name="T115" fmla="*/ 1675 h 2745"/>
              <a:gd name="T116" fmla="*/ 2022 w 2541"/>
              <a:gd name="T117" fmla="*/ 1884 h 2745"/>
              <a:gd name="T118" fmla="*/ 1580 w 2541"/>
              <a:gd name="T119" fmla="*/ 1609 h 2745"/>
              <a:gd name="T120" fmla="*/ 1568 w 2541"/>
              <a:gd name="T121" fmla="*/ 1136 h 2745"/>
              <a:gd name="T122" fmla="*/ 1901 w 2541"/>
              <a:gd name="T123" fmla="*/ 1136 h 2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41" h="2745">
                <a:moveTo>
                  <a:pt x="2508" y="1609"/>
                </a:moveTo>
                <a:cubicBezTo>
                  <a:pt x="2504" y="1609"/>
                  <a:pt x="2500" y="1610"/>
                  <a:pt x="2497" y="1611"/>
                </a:cubicBezTo>
                <a:cubicBezTo>
                  <a:pt x="2375" y="1398"/>
                  <a:pt x="2375" y="1398"/>
                  <a:pt x="2375" y="1398"/>
                </a:cubicBezTo>
                <a:cubicBezTo>
                  <a:pt x="2381" y="1392"/>
                  <a:pt x="2386" y="1383"/>
                  <a:pt x="2386" y="1374"/>
                </a:cubicBezTo>
                <a:cubicBezTo>
                  <a:pt x="2386" y="1363"/>
                  <a:pt x="2381" y="1354"/>
                  <a:pt x="2374" y="1348"/>
                </a:cubicBezTo>
                <a:cubicBezTo>
                  <a:pt x="2496" y="1136"/>
                  <a:pt x="2496" y="1136"/>
                  <a:pt x="2496" y="1136"/>
                </a:cubicBezTo>
                <a:cubicBezTo>
                  <a:pt x="2500" y="1137"/>
                  <a:pt x="2504" y="1138"/>
                  <a:pt x="2508" y="1138"/>
                </a:cubicBezTo>
                <a:cubicBezTo>
                  <a:pt x="2526" y="1138"/>
                  <a:pt x="2541" y="1123"/>
                  <a:pt x="2541" y="1105"/>
                </a:cubicBezTo>
                <a:cubicBezTo>
                  <a:pt x="2541" y="1087"/>
                  <a:pt x="2526" y="1072"/>
                  <a:pt x="2508" y="1072"/>
                </a:cubicBezTo>
                <a:cubicBezTo>
                  <a:pt x="2489" y="1072"/>
                  <a:pt x="2475" y="1087"/>
                  <a:pt x="2475" y="1105"/>
                </a:cubicBezTo>
                <a:cubicBezTo>
                  <a:pt x="2475" y="1115"/>
                  <a:pt x="2479" y="1124"/>
                  <a:pt x="2486" y="1130"/>
                </a:cubicBezTo>
                <a:cubicBezTo>
                  <a:pt x="2363" y="1342"/>
                  <a:pt x="2363" y="1342"/>
                  <a:pt x="2363" y="1342"/>
                </a:cubicBezTo>
                <a:cubicBezTo>
                  <a:pt x="2360" y="1341"/>
                  <a:pt x="2356" y="1340"/>
                  <a:pt x="2352" y="1340"/>
                </a:cubicBezTo>
                <a:cubicBezTo>
                  <a:pt x="2336" y="1340"/>
                  <a:pt x="2323" y="1352"/>
                  <a:pt x="2320" y="1367"/>
                </a:cubicBezTo>
                <a:cubicBezTo>
                  <a:pt x="2077" y="1367"/>
                  <a:pt x="2077" y="1367"/>
                  <a:pt x="2077" y="1367"/>
                </a:cubicBezTo>
                <a:cubicBezTo>
                  <a:pt x="2073" y="1352"/>
                  <a:pt x="2060" y="1340"/>
                  <a:pt x="2044" y="1340"/>
                </a:cubicBezTo>
                <a:cubicBezTo>
                  <a:pt x="2040" y="1340"/>
                  <a:pt x="2037" y="1341"/>
                  <a:pt x="2033" y="1342"/>
                </a:cubicBezTo>
                <a:cubicBezTo>
                  <a:pt x="1911" y="1130"/>
                  <a:pt x="1911" y="1130"/>
                  <a:pt x="1911" y="1130"/>
                </a:cubicBezTo>
                <a:cubicBezTo>
                  <a:pt x="1918" y="1124"/>
                  <a:pt x="1922" y="1115"/>
                  <a:pt x="1922" y="1105"/>
                </a:cubicBezTo>
                <a:cubicBezTo>
                  <a:pt x="1922" y="1087"/>
                  <a:pt x="1907" y="1072"/>
                  <a:pt x="1889" y="1072"/>
                </a:cubicBezTo>
                <a:cubicBezTo>
                  <a:pt x="1873" y="1072"/>
                  <a:pt x="1859" y="1083"/>
                  <a:pt x="1856" y="1098"/>
                </a:cubicBezTo>
                <a:cubicBezTo>
                  <a:pt x="1613" y="1098"/>
                  <a:pt x="1613" y="1098"/>
                  <a:pt x="1613" y="1098"/>
                </a:cubicBezTo>
                <a:cubicBezTo>
                  <a:pt x="1610" y="1083"/>
                  <a:pt x="1596" y="1072"/>
                  <a:pt x="1580" y="1072"/>
                </a:cubicBezTo>
                <a:cubicBezTo>
                  <a:pt x="1576" y="1072"/>
                  <a:pt x="1572" y="1073"/>
                  <a:pt x="1569" y="1074"/>
                </a:cubicBezTo>
                <a:cubicBezTo>
                  <a:pt x="1447" y="864"/>
                  <a:pt x="1447" y="864"/>
                  <a:pt x="1447" y="864"/>
                </a:cubicBezTo>
                <a:cubicBezTo>
                  <a:pt x="1454" y="858"/>
                  <a:pt x="1458" y="849"/>
                  <a:pt x="1458" y="839"/>
                </a:cubicBezTo>
                <a:cubicBezTo>
                  <a:pt x="1458" y="829"/>
                  <a:pt x="1454" y="819"/>
                  <a:pt x="1446" y="813"/>
                </a:cubicBezTo>
                <a:cubicBezTo>
                  <a:pt x="1568" y="601"/>
                  <a:pt x="1568" y="601"/>
                  <a:pt x="1568" y="601"/>
                </a:cubicBezTo>
                <a:cubicBezTo>
                  <a:pt x="1572" y="603"/>
                  <a:pt x="1576" y="604"/>
                  <a:pt x="1580" y="604"/>
                </a:cubicBezTo>
                <a:cubicBezTo>
                  <a:pt x="1597" y="604"/>
                  <a:pt x="1611" y="592"/>
                  <a:pt x="1613" y="576"/>
                </a:cubicBezTo>
                <a:cubicBezTo>
                  <a:pt x="1856" y="576"/>
                  <a:pt x="1856" y="576"/>
                  <a:pt x="1856" y="576"/>
                </a:cubicBezTo>
                <a:cubicBezTo>
                  <a:pt x="1859" y="592"/>
                  <a:pt x="1872" y="604"/>
                  <a:pt x="1889" y="604"/>
                </a:cubicBezTo>
                <a:cubicBezTo>
                  <a:pt x="1893" y="604"/>
                  <a:pt x="1897" y="603"/>
                  <a:pt x="1901" y="601"/>
                </a:cubicBezTo>
                <a:cubicBezTo>
                  <a:pt x="2023" y="813"/>
                  <a:pt x="2023" y="813"/>
                  <a:pt x="2023" y="813"/>
                </a:cubicBezTo>
                <a:cubicBezTo>
                  <a:pt x="2016" y="819"/>
                  <a:pt x="2011" y="829"/>
                  <a:pt x="2011" y="839"/>
                </a:cubicBezTo>
                <a:cubicBezTo>
                  <a:pt x="2011" y="857"/>
                  <a:pt x="2026" y="872"/>
                  <a:pt x="2044" y="872"/>
                </a:cubicBezTo>
                <a:cubicBezTo>
                  <a:pt x="2063" y="872"/>
                  <a:pt x="2078" y="857"/>
                  <a:pt x="2078" y="839"/>
                </a:cubicBezTo>
                <a:cubicBezTo>
                  <a:pt x="2078" y="821"/>
                  <a:pt x="2063" y="806"/>
                  <a:pt x="2044" y="806"/>
                </a:cubicBezTo>
                <a:cubicBezTo>
                  <a:pt x="2040" y="806"/>
                  <a:pt x="2037" y="806"/>
                  <a:pt x="2034" y="807"/>
                </a:cubicBezTo>
                <a:cubicBezTo>
                  <a:pt x="1911" y="595"/>
                  <a:pt x="1911" y="595"/>
                  <a:pt x="1911" y="595"/>
                </a:cubicBezTo>
                <a:cubicBezTo>
                  <a:pt x="1918" y="589"/>
                  <a:pt x="1922" y="580"/>
                  <a:pt x="1922" y="570"/>
                </a:cubicBezTo>
                <a:cubicBezTo>
                  <a:pt x="1922" y="560"/>
                  <a:pt x="1917" y="551"/>
                  <a:pt x="1910" y="545"/>
                </a:cubicBezTo>
                <a:cubicBezTo>
                  <a:pt x="2032" y="333"/>
                  <a:pt x="2032" y="333"/>
                  <a:pt x="2032" y="333"/>
                </a:cubicBezTo>
                <a:cubicBezTo>
                  <a:pt x="2036" y="334"/>
                  <a:pt x="2040" y="335"/>
                  <a:pt x="2044" y="335"/>
                </a:cubicBezTo>
                <a:cubicBezTo>
                  <a:pt x="2063" y="335"/>
                  <a:pt x="2078" y="320"/>
                  <a:pt x="2078" y="302"/>
                </a:cubicBezTo>
                <a:cubicBezTo>
                  <a:pt x="2078" y="283"/>
                  <a:pt x="2063" y="268"/>
                  <a:pt x="2044" y="268"/>
                </a:cubicBezTo>
                <a:cubicBezTo>
                  <a:pt x="2026" y="268"/>
                  <a:pt x="2011" y="283"/>
                  <a:pt x="2011" y="302"/>
                </a:cubicBezTo>
                <a:cubicBezTo>
                  <a:pt x="2011" y="312"/>
                  <a:pt x="2015" y="320"/>
                  <a:pt x="2022" y="326"/>
                </a:cubicBezTo>
                <a:cubicBezTo>
                  <a:pt x="1899" y="539"/>
                  <a:pt x="1899" y="539"/>
                  <a:pt x="1899" y="539"/>
                </a:cubicBezTo>
                <a:cubicBezTo>
                  <a:pt x="1896" y="538"/>
                  <a:pt x="1893" y="537"/>
                  <a:pt x="1889" y="537"/>
                </a:cubicBezTo>
                <a:cubicBezTo>
                  <a:pt x="1873" y="537"/>
                  <a:pt x="1859" y="549"/>
                  <a:pt x="1856" y="564"/>
                </a:cubicBezTo>
                <a:cubicBezTo>
                  <a:pt x="1613" y="564"/>
                  <a:pt x="1613" y="564"/>
                  <a:pt x="1613" y="564"/>
                </a:cubicBezTo>
                <a:cubicBezTo>
                  <a:pt x="1610" y="549"/>
                  <a:pt x="1596" y="537"/>
                  <a:pt x="1580" y="537"/>
                </a:cubicBezTo>
                <a:cubicBezTo>
                  <a:pt x="1562" y="537"/>
                  <a:pt x="1547" y="552"/>
                  <a:pt x="1547" y="570"/>
                </a:cubicBezTo>
                <a:cubicBezTo>
                  <a:pt x="1547" y="580"/>
                  <a:pt x="1551" y="589"/>
                  <a:pt x="1558" y="595"/>
                </a:cubicBezTo>
                <a:cubicBezTo>
                  <a:pt x="1436" y="807"/>
                  <a:pt x="1436" y="807"/>
                  <a:pt x="1436" y="807"/>
                </a:cubicBezTo>
                <a:cubicBezTo>
                  <a:pt x="1432" y="806"/>
                  <a:pt x="1429" y="806"/>
                  <a:pt x="1425" y="806"/>
                </a:cubicBezTo>
                <a:cubicBezTo>
                  <a:pt x="1409" y="806"/>
                  <a:pt x="1395" y="817"/>
                  <a:pt x="1392" y="832"/>
                </a:cubicBezTo>
                <a:cubicBezTo>
                  <a:pt x="1149" y="832"/>
                  <a:pt x="1149" y="832"/>
                  <a:pt x="1149" y="832"/>
                </a:cubicBezTo>
                <a:cubicBezTo>
                  <a:pt x="1146" y="817"/>
                  <a:pt x="1133" y="806"/>
                  <a:pt x="1116" y="806"/>
                </a:cubicBezTo>
                <a:cubicBezTo>
                  <a:pt x="1098" y="806"/>
                  <a:pt x="1083" y="821"/>
                  <a:pt x="1083" y="839"/>
                </a:cubicBezTo>
                <a:cubicBezTo>
                  <a:pt x="1083" y="849"/>
                  <a:pt x="1087" y="858"/>
                  <a:pt x="1094" y="864"/>
                </a:cubicBezTo>
                <a:cubicBezTo>
                  <a:pt x="972" y="1076"/>
                  <a:pt x="972" y="1076"/>
                  <a:pt x="972" y="1076"/>
                </a:cubicBezTo>
                <a:cubicBezTo>
                  <a:pt x="968" y="1075"/>
                  <a:pt x="965" y="1074"/>
                  <a:pt x="961" y="1074"/>
                </a:cubicBezTo>
                <a:cubicBezTo>
                  <a:pt x="945" y="1074"/>
                  <a:pt x="932" y="1086"/>
                  <a:pt x="929" y="1101"/>
                </a:cubicBezTo>
                <a:cubicBezTo>
                  <a:pt x="685" y="1101"/>
                  <a:pt x="685" y="1101"/>
                  <a:pt x="685" y="1101"/>
                </a:cubicBezTo>
                <a:cubicBezTo>
                  <a:pt x="682" y="1086"/>
                  <a:pt x="669" y="1074"/>
                  <a:pt x="653" y="1074"/>
                </a:cubicBezTo>
                <a:cubicBezTo>
                  <a:pt x="649" y="1074"/>
                  <a:pt x="645" y="1075"/>
                  <a:pt x="641" y="1076"/>
                </a:cubicBezTo>
                <a:cubicBezTo>
                  <a:pt x="520" y="866"/>
                  <a:pt x="520" y="866"/>
                  <a:pt x="520" y="866"/>
                </a:cubicBezTo>
                <a:cubicBezTo>
                  <a:pt x="526" y="860"/>
                  <a:pt x="531" y="851"/>
                  <a:pt x="531" y="841"/>
                </a:cubicBezTo>
                <a:cubicBezTo>
                  <a:pt x="531" y="830"/>
                  <a:pt x="525" y="821"/>
                  <a:pt x="517" y="815"/>
                </a:cubicBezTo>
                <a:cubicBezTo>
                  <a:pt x="641" y="601"/>
                  <a:pt x="641" y="601"/>
                  <a:pt x="641" y="601"/>
                </a:cubicBezTo>
                <a:cubicBezTo>
                  <a:pt x="644" y="603"/>
                  <a:pt x="648" y="603"/>
                  <a:pt x="653" y="603"/>
                </a:cubicBezTo>
                <a:cubicBezTo>
                  <a:pt x="669" y="603"/>
                  <a:pt x="683" y="591"/>
                  <a:pt x="686" y="575"/>
                </a:cubicBezTo>
                <a:cubicBezTo>
                  <a:pt x="929" y="575"/>
                  <a:pt x="929" y="575"/>
                  <a:pt x="929" y="575"/>
                </a:cubicBezTo>
                <a:cubicBezTo>
                  <a:pt x="931" y="591"/>
                  <a:pt x="945" y="603"/>
                  <a:pt x="961" y="603"/>
                </a:cubicBezTo>
                <a:cubicBezTo>
                  <a:pt x="980" y="603"/>
                  <a:pt x="995" y="589"/>
                  <a:pt x="995" y="570"/>
                </a:cubicBezTo>
                <a:cubicBezTo>
                  <a:pt x="995" y="560"/>
                  <a:pt x="990" y="550"/>
                  <a:pt x="982" y="544"/>
                </a:cubicBezTo>
                <a:cubicBezTo>
                  <a:pt x="1105" y="333"/>
                  <a:pt x="1105" y="333"/>
                  <a:pt x="1105" y="333"/>
                </a:cubicBezTo>
                <a:cubicBezTo>
                  <a:pt x="1108" y="334"/>
                  <a:pt x="1113" y="335"/>
                  <a:pt x="1117" y="335"/>
                </a:cubicBezTo>
                <a:cubicBezTo>
                  <a:pt x="1135" y="335"/>
                  <a:pt x="1150" y="320"/>
                  <a:pt x="1150" y="302"/>
                </a:cubicBezTo>
                <a:cubicBezTo>
                  <a:pt x="1150" y="283"/>
                  <a:pt x="1135" y="268"/>
                  <a:pt x="1117" y="268"/>
                </a:cubicBezTo>
                <a:cubicBezTo>
                  <a:pt x="1113" y="268"/>
                  <a:pt x="1109" y="269"/>
                  <a:pt x="1106" y="270"/>
                </a:cubicBezTo>
                <a:cubicBezTo>
                  <a:pt x="983" y="58"/>
                  <a:pt x="983" y="58"/>
                  <a:pt x="983" y="58"/>
                </a:cubicBezTo>
                <a:cubicBezTo>
                  <a:pt x="990" y="52"/>
                  <a:pt x="995" y="43"/>
                  <a:pt x="995" y="33"/>
                </a:cubicBezTo>
                <a:cubicBezTo>
                  <a:pt x="995" y="15"/>
                  <a:pt x="980" y="0"/>
                  <a:pt x="961" y="0"/>
                </a:cubicBezTo>
                <a:cubicBezTo>
                  <a:pt x="943" y="0"/>
                  <a:pt x="928" y="15"/>
                  <a:pt x="928" y="33"/>
                </a:cubicBezTo>
                <a:cubicBezTo>
                  <a:pt x="928" y="51"/>
                  <a:pt x="943" y="66"/>
                  <a:pt x="961" y="66"/>
                </a:cubicBezTo>
                <a:cubicBezTo>
                  <a:pt x="966" y="66"/>
                  <a:pt x="970" y="66"/>
                  <a:pt x="973" y="64"/>
                </a:cubicBezTo>
                <a:cubicBezTo>
                  <a:pt x="1096" y="276"/>
                  <a:pt x="1096" y="276"/>
                  <a:pt x="1096" y="276"/>
                </a:cubicBezTo>
                <a:cubicBezTo>
                  <a:pt x="1088" y="282"/>
                  <a:pt x="1083" y="291"/>
                  <a:pt x="1083" y="302"/>
                </a:cubicBezTo>
                <a:cubicBezTo>
                  <a:pt x="1083" y="311"/>
                  <a:pt x="1088" y="320"/>
                  <a:pt x="1095" y="326"/>
                </a:cubicBezTo>
                <a:cubicBezTo>
                  <a:pt x="972" y="539"/>
                  <a:pt x="972" y="539"/>
                  <a:pt x="972" y="539"/>
                </a:cubicBezTo>
                <a:cubicBezTo>
                  <a:pt x="969" y="538"/>
                  <a:pt x="965" y="537"/>
                  <a:pt x="961" y="537"/>
                </a:cubicBezTo>
                <a:cubicBezTo>
                  <a:pt x="945" y="537"/>
                  <a:pt x="932" y="548"/>
                  <a:pt x="929" y="564"/>
                </a:cubicBezTo>
                <a:cubicBezTo>
                  <a:pt x="685" y="564"/>
                  <a:pt x="685" y="564"/>
                  <a:pt x="685" y="564"/>
                </a:cubicBezTo>
                <a:cubicBezTo>
                  <a:pt x="682" y="548"/>
                  <a:pt x="669" y="537"/>
                  <a:pt x="653" y="537"/>
                </a:cubicBezTo>
                <a:cubicBezTo>
                  <a:pt x="634" y="537"/>
                  <a:pt x="619" y="552"/>
                  <a:pt x="619" y="570"/>
                </a:cubicBezTo>
                <a:cubicBezTo>
                  <a:pt x="619" y="580"/>
                  <a:pt x="624" y="589"/>
                  <a:pt x="631" y="595"/>
                </a:cubicBezTo>
                <a:cubicBezTo>
                  <a:pt x="507" y="809"/>
                  <a:pt x="507" y="809"/>
                  <a:pt x="507" y="809"/>
                </a:cubicBezTo>
                <a:cubicBezTo>
                  <a:pt x="504" y="808"/>
                  <a:pt x="501" y="808"/>
                  <a:pt x="497" y="808"/>
                </a:cubicBezTo>
                <a:cubicBezTo>
                  <a:pt x="481" y="808"/>
                  <a:pt x="468" y="819"/>
                  <a:pt x="465" y="835"/>
                </a:cubicBezTo>
                <a:cubicBezTo>
                  <a:pt x="221" y="835"/>
                  <a:pt x="221" y="835"/>
                  <a:pt x="221" y="835"/>
                </a:cubicBezTo>
                <a:cubicBezTo>
                  <a:pt x="218" y="819"/>
                  <a:pt x="205" y="808"/>
                  <a:pt x="189" y="808"/>
                </a:cubicBezTo>
                <a:cubicBezTo>
                  <a:pt x="185" y="808"/>
                  <a:pt x="181" y="809"/>
                  <a:pt x="178" y="810"/>
                </a:cubicBezTo>
                <a:cubicBezTo>
                  <a:pt x="56" y="597"/>
                  <a:pt x="56" y="597"/>
                  <a:pt x="56" y="597"/>
                </a:cubicBezTo>
                <a:cubicBezTo>
                  <a:pt x="62" y="591"/>
                  <a:pt x="67" y="583"/>
                  <a:pt x="67" y="573"/>
                </a:cubicBezTo>
                <a:cubicBezTo>
                  <a:pt x="67" y="554"/>
                  <a:pt x="52" y="539"/>
                  <a:pt x="33" y="539"/>
                </a:cubicBezTo>
                <a:cubicBezTo>
                  <a:pt x="15" y="539"/>
                  <a:pt x="0" y="554"/>
                  <a:pt x="0" y="573"/>
                </a:cubicBezTo>
                <a:cubicBezTo>
                  <a:pt x="0" y="591"/>
                  <a:pt x="15" y="606"/>
                  <a:pt x="33" y="606"/>
                </a:cubicBezTo>
                <a:cubicBezTo>
                  <a:pt x="38" y="606"/>
                  <a:pt x="42" y="605"/>
                  <a:pt x="45" y="604"/>
                </a:cubicBezTo>
                <a:cubicBezTo>
                  <a:pt x="168" y="815"/>
                  <a:pt x="168" y="815"/>
                  <a:pt x="168" y="815"/>
                </a:cubicBezTo>
                <a:cubicBezTo>
                  <a:pt x="160" y="822"/>
                  <a:pt x="155" y="831"/>
                  <a:pt x="155" y="841"/>
                </a:cubicBezTo>
                <a:cubicBezTo>
                  <a:pt x="155" y="851"/>
                  <a:pt x="160" y="860"/>
                  <a:pt x="167" y="866"/>
                </a:cubicBezTo>
                <a:cubicBezTo>
                  <a:pt x="44" y="1078"/>
                  <a:pt x="44" y="1078"/>
                  <a:pt x="44" y="1078"/>
                </a:cubicBezTo>
                <a:cubicBezTo>
                  <a:pt x="41" y="1077"/>
                  <a:pt x="37" y="1076"/>
                  <a:pt x="34" y="1076"/>
                </a:cubicBezTo>
                <a:cubicBezTo>
                  <a:pt x="15" y="1076"/>
                  <a:pt x="0" y="1091"/>
                  <a:pt x="0" y="1110"/>
                </a:cubicBezTo>
                <a:cubicBezTo>
                  <a:pt x="0" y="1128"/>
                  <a:pt x="15" y="1143"/>
                  <a:pt x="34" y="1143"/>
                </a:cubicBezTo>
                <a:cubicBezTo>
                  <a:pt x="52" y="1143"/>
                  <a:pt x="67" y="1128"/>
                  <a:pt x="67" y="1110"/>
                </a:cubicBezTo>
                <a:cubicBezTo>
                  <a:pt x="67" y="1099"/>
                  <a:pt x="62" y="1090"/>
                  <a:pt x="55" y="1084"/>
                </a:cubicBezTo>
                <a:cubicBezTo>
                  <a:pt x="177" y="872"/>
                  <a:pt x="177" y="872"/>
                  <a:pt x="177" y="872"/>
                </a:cubicBezTo>
                <a:cubicBezTo>
                  <a:pt x="181" y="874"/>
                  <a:pt x="185" y="874"/>
                  <a:pt x="189" y="874"/>
                </a:cubicBezTo>
                <a:cubicBezTo>
                  <a:pt x="205" y="874"/>
                  <a:pt x="219" y="862"/>
                  <a:pt x="222" y="846"/>
                </a:cubicBezTo>
                <a:cubicBezTo>
                  <a:pt x="465" y="846"/>
                  <a:pt x="465" y="846"/>
                  <a:pt x="465" y="846"/>
                </a:cubicBezTo>
                <a:cubicBezTo>
                  <a:pt x="467" y="862"/>
                  <a:pt x="481" y="874"/>
                  <a:pt x="497" y="874"/>
                </a:cubicBezTo>
                <a:cubicBezTo>
                  <a:pt x="502" y="874"/>
                  <a:pt x="506" y="874"/>
                  <a:pt x="509" y="872"/>
                </a:cubicBezTo>
                <a:cubicBezTo>
                  <a:pt x="631" y="1082"/>
                  <a:pt x="631" y="1082"/>
                  <a:pt x="631" y="1082"/>
                </a:cubicBezTo>
                <a:cubicBezTo>
                  <a:pt x="624" y="1089"/>
                  <a:pt x="619" y="1097"/>
                  <a:pt x="619" y="1107"/>
                </a:cubicBezTo>
                <a:cubicBezTo>
                  <a:pt x="619" y="1117"/>
                  <a:pt x="624" y="1126"/>
                  <a:pt x="631" y="1132"/>
                </a:cubicBezTo>
                <a:cubicBezTo>
                  <a:pt x="508" y="1344"/>
                  <a:pt x="508" y="1344"/>
                  <a:pt x="508" y="1344"/>
                </a:cubicBezTo>
                <a:cubicBezTo>
                  <a:pt x="505" y="1343"/>
                  <a:pt x="501" y="1343"/>
                  <a:pt x="497" y="1343"/>
                </a:cubicBezTo>
                <a:cubicBezTo>
                  <a:pt x="481" y="1343"/>
                  <a:pt x="467" y="1355"/>
                  <a:pt x="465" y="1371"/>
                </a:cubicBezTo>
                <a:cubicBezTo>
                  <a:pt x="222" y="1371"/>
                  <a:pt x="222" y="1371"/>
                  <a:pt x="222" y="1371"/>
                </a:cubicBezTo>
                <a:cubicBezTo>
                  <a:pt x="219" y="1355"/>
                  <a:pt x="205" y="1343"/>
                  <a:pt x="189" y="1343"/>
                </a:cubicBezTo>
                <a:cubicBezTo>
                  <a:pt x="170" y="1343"/>
                  <a:pt x="155" y="1358"/>
                  <a:pt x="155" y="1376"/>
                </a:cubicBezTo>
                <a:cubicBezTo>
                  <a:pt x="155" y="1386"/>
                  <a:pt x="160" y="1395"/>
                  <a:pt x="167" y="1401"/>
                </a:cubicBezTo>
                <a:cubicBezTo>
                  <a:pt x="44" y="1613"/>
                  <a:pt x="44" y="1613"/>
                  <a:pt x="44" y="1613"/>
                </a:cubicBezTo>
                <a:cubicBezTo>
                  <a:pt x="41" y="1612"/>
                  <a:pt x="37" y="1611"/>
                  <a:pt x="33" y="1611"/>
                </a:cubicBezTo>
                <a:cubicBezTo>
                  <a:pt x="15" y="1611"/>
                  <a:pt x="0" y="1626"/>
                  <a:pt x="0" y="1645"/>
                </a:cubicBezTo>
                <a:cubicBezTo>
                  <a:pt x="0" y="1663"/>
                  <a:pt x="15" y="1678"/>
                  <a:pt x="33" y="1678"/>
                </a:cubicBezTo>
                <a:cubicBezTo>
                  <a:pt x="52" y="1678"/>
                  <a:pt x="67" y="1663"/>
                  <a:pt x="67" y="1645"/>
                </a:cubicBezTo>
                <a:cubicBezTo>
                  <a:pt x="67" y="1634"/>
                  <a:pt x="62" y="1625"/>
                  <a:pt x="54" y="1619"/>
                </a:cubicBezTo>
                <a:cubicBezTo>
                  <a:pt x="177" y="1407"/>
                  <a:pt x="177" y="1407"/>
                  <a:pt x="177" y="1407"/>
                </a:cubicBezTo>
                <a:cubicBezTo>
                  <a:pt x="180" y="1408"/>
                  <a:pt x="184" y="1409"/>
                  <a:pt x="189" y="1409"/>
                </a:cubicBezTo>
                <a:cubicBezTo>
                  <a:pt x="205" y="1409"/>
                  <a:pt x="218" y="1398"/>
                  <a:pt x="221" y="1383"/>
                </a:cubicBezTo>
                <a:cubicBezTo>
                  <a:pt x="465" y="1383"/>
                  <a:pt x="465" y="1383"/>
                  <a:pt x="465" y="1383"/>
                </a:cubicBezTo>
                <a:cubicBezTo>
                  <a:pt x="468" y="1398"/>
                  <a:pt x="481" y="1409"/>
                  <a:pt x="497" y="1409"/>
                </a:cubicBezTo>
                <a:cubicBezTo>
                  <a:pt x="502" y="1409"/>
                  <a:pt x="505" y="1408"/>
                  <a:pt x="509" y="1407"/>
                </a:cubicBezTo>
                <a:cubicBezTo>
                  <a:pt x="631" y="1618"/>
                  <a:pt x="631" y="1618"/>
                  <a:pt x="631" y="1618"/>
                </a:cubicBezTo>
                <a:cubicBezTo>
                  <a:pt x="624" y="1624"/>
                  <a:pt x="619" y="1632"/>
                  <a:pt x="619" y="1642"/>
                </a:cubicBezTo>
                <a:cubicBezTo>
                  <a:pt x="619" y="1661"/>
                  <a:pt x="634" y="1676"/>
                  <a:pt x="653" y="1676"/>
                </a:cubicBezTo>
                <a:cubicBezTo>
                  <a:pt x="669" y="1676"/>
                  <a:pt x="682" y="1664"/>
                  <a:pt x="685" y="1649"/>
                </a:cubicBezTo>
                <a:cubicBezTo>
                  <a:pt x="928" y="1649"/>
                  <a:pt x="928" y="1649"/>
                  <a:pt x="928" y="1649"/>
                </a:cubicBezTo>
                <a:cubicBezTo>
                  <a:pt x="932" y="1664"/>
                  <a:pt x="945" y="1675"/>
                  <a:pt x="961" y="1675"/>
                </a:cubicBezTo>
                <a:cubicBezTo>
                  <a:pt x="965" y="1675"/>
                  <a:pt x="969" y="1675"/>
                  <a:pt x="973" y="1673"/>
                </a:cubicBezTo>
                <a:cubicBezTo>
                  <a:pt x="1094" y="1884"/>
                  <a:pt x="1094" y="1884"/>
                  <a:pt x="1094" y="1884"/>
                </a:cubicBezTo>
                <a:cubicBezTo>
                  <a:pt x="1087" y="1890"/>
                  <a:pt x="1083" y="1899"/>
                  <a:pt x="1083" y="1909"/>
                </a:cubicBezTo>
                <a:cubicBezTo>
                  <a:pt x="1083" y="1927"/>
                  <a:pt x="1098" y="1942"/>
                  <a:pt x="1116" y="1942"/>
                </a:cubicBezTo>
                <a:cubicBezTo>
                  <a:pt x="1132" y="1942"/>
                  <a:pt x="1146" y="1930"/>
                  <a:pt x="1149" y="1915"/>
                </a:cubicBezTo>
                <a:cubicBezTo>
                  <a:pt x="1392" y="1915"/>
                  <a:pt x="1392" y="1915"/>
                  <a:pt x="1392" y="1915"/>
                </a:cubicBezTo>
                <a:cubicBezTo>
                  <a:pt x="1395" y="1930"/>
                  <a:pt x="1409" y="1942"/>
                  <a:pt x="1425" y="1942"/>
                </a:cubicBezTo>
                <a:cubicBezTo>
                  <a:pt x="1429" y="1942"/>
                  <a:pt x="1432" y="1941"/>
                  <a:pt x="1435" y="1940"/>
                </a:cubicBezTo>
                <a:cubicBezTo>
                  <a:pt x="1558" y="2152"/>
                  <a:pt x="1558" y="2152"/>
                  <a:pt x="1558" y="2152"/>
                </a:cubicBezTo>
                <a:cubicBezTo>
                  <a:pt x="1551" y="2158"/>
                  <a:pt x="1547" y="2167"/>
                  <a:pt x="1547" y="2177"/>
                </a:cubicBezTo>
                <a:cubicBezTo>
                  <a:pt x="1547" y="2187"/>
                  <a:pt x="1551" y="2196"/>
                  <a:pt x="1558" y="2202"/>
                </a:cubicBezTo>
                <a:cubicBezTo>
                  <a:pt x="1435" y="2414"/>
                  <a:pt x="1435" y="2414"/>
                  <a:pt x="1435" y="2414"/>
                </a:cubicBezTo>
                <a:cubicBezTo>
                  <a:pt x="1432" y="2413"/>
                  <a:pt x="1428" y="2412"/>
                  <a:pt x="1425" y="2412"/>
                </a:cubicBezTo>
                <a:cubicBezTo>
                  <a:pt x="1406" y="2412"/>
                  <a:pt x="1391" y="2427"/>
                  <a:pt x="1391" y="2445"/>
                </a:cubicBezTo>
                <a:cubicBezTo>
                  <a:pt x="1391" y="2464"/>
                  <a:pt x="1406" y="2479"/>
                  <a:pt x="1425" y="2479"/>
                </a:cubicBezTo>
                <a:cubicBezTo>
                  <a:pt x="1429" y="2479"/>
                  <a:pt x="1433" y="2478"/>
                  <a:pt x="1436" y="2477"/>
                </a:cubicBezTo>
                <a:cubicBezTo>
                  <a:pt x="1558" y="2687"/>
                  <a:pt x="1558" y="2687"/>
                  <a:pt x="1558" y="2687"/>
                </a:cubicBezTo>
                <a:cubicBezTo>
                  <a:pt x="1551" y="2693"/>
                  <a:pt x="1547" y="2702"/>
                  <a:pt x="1547" y="2712"/>
                </a:cubicBezTo>
                <a:cubicBezTo>
                  <a:pt x="1547" y="2730"/>
                  <a:pt x="1562" y="2745"/>
                  <a:pt x="1580" y="2745"/>
                </a:cubicBezTo>
                <a:cubicBezTo>
                  <a:pt x="1598" y="2745"/>
                  <a:pt x="1613" y="2730"/>
                  <a:pt x="1613" y="2712"/>
                </a:cubicBezTo>
                <a:cubicBezTo>
                  <a:pt x="1613" y="2693"/>
                  <a:pt x="1598" y="2678"/>
                  <a:pt x="1580" y="2678"/>
                </a:cubicBezTo>
                <a:cubicBezTo>
                  <a:pt x="1576" y="2678"/>
                  <a:pt x="1572" y="2679"/>
                  <a:pt x="1568" y="2681"/>
                </a:cubicBezTo>
                <a:cubicBezTo>
                  <a:pt x="1446" y="2470"/>
                  <a:pt x="1446" y="2470"/>
                  <a:pt x="1446" y="2470"/>
                </a:cubicBezTo>
                <a:cubicBezTo>
                  <a:pt x="1453" y="2464"/>
                  <a:pt x="1458" y="2455"/>
                  <a:pt x="1458" y="2445"/>
                </a:cubicBezTo>
                <a:cubicBezTo>
                  <a:pt x="1458" y="2435"/>
                  <a:pt x="1453" y="2426"/>
                  <a:pt x="1446" y="2420"/>
                </a:cubicBezTo>
                <a:cubicBezTo>
                  <a:pt x="1568" y="2208"/>
                  <a:pt x="1568" y="2208"/>
                  <a:pt x="1568" y="2208"/>
                </a:cubicBezTo>
                <a:cubicBezTo>
                  <a:pt x="1572" y="2209"/>
                  <a:pt x="1576" y="2210"/>
                  <a:pt x="1580" y="2210"/>
                </a:cubicBezTo>
                <a:cubicBezTo>
                  <a:pt x="1596" y="2210"/>
                  <a:pt x="1610" y="2198"/>
                  <a:pt x="1613" y="2182"/>
                </a:cubicBezTo>
                <a:cubicBezTo>
                  <a:pt x="1856" y="2182"/>
                  <a:pt x="1856" y="2182"/>
                  <a:pt x="1856" y="2182"/>
                </a:cubicBezTo>
                <a:cubicBezTo>
                  <a:pt x="1858" y="2198"/>
                  <a:pt x="1872" y="2210"/>
                  <a:pt x="1888" y="2210"/>
                </a:cubicBezTo>
                <a:cubicBezTo>
                  <a:pt x="1893" y="2210"/>
                  <a:pt x="1897" y="2209"/>
                  <a:pt x="1900" y="2208"/>
                </a:cubicBezTo>
                <a:cubicBezTo>
                  <a:pt x="2023" y="2420"/>
                  <a:pt x="2023" y="2420"/>
                  <a:pt x="2023" y="2420"/>
                </a:cubicBezTo>
                <a:cubicBezTo>
                  <a:pt x="2015" y="2426"/>
                  <a:pt x="2010" y="2435"/>
                  <a:pt x="2010" y="2445"/>
                </a:cubicBezTo>
                <a:cubicBezTo>
                  <a:pt x="2010" y="2464"/>
                  <a:pt x="2025" y="2479"/>
                  <a:pt x="2044" y="2479"/>
                </a:cubicBezTo>
                <a:cubicBezTo>
                  <a:pt x="2062" y="2479"/>
                  <a:pt x="2077" y="2464"/>
                  <a:pt x="2077" y="2445"/>
                </a:cubicBezTo>
                <a:cubicBezTo>
                  <a:pt x="2077" y="2427"/>
                  <a:pt x="2062" y="2412"/>
                  <a:pt x="2044" y="2412"/>
                </a:cubicBezTo>
                <a:cubicBezTo>
                  <a:pt x="2040" y="2412"/>
                  <a:pt x="2036" y="2413"/>
                  <a:pt x="2033" y="2414"/>
                </a:cubicBezTo>
                <a:cubicBezTo>
                  <a:pt x="1911" y="2202"/>
                  <a:pt x="1911" y="2202"/>
                  <a:pt x="1911" y="2202"/>
                </a:cubicBezTo>
                <a:cubicBezTo>
                  <a:pt x="1917" y="2196"/>
                  <a:pt x="1922" y="2187"/>
                  <a:pt x="1922" y="2177"/>
                </a:cubicBezTo>
                <a:cubicBezTo>
                  <a:pt x="1922" y="2167"/>
                  <a:pt x="1917" y="2158"/>
                  <a:pt x="1911" y="2152"/>
                </a:cubicBezTo>
                <a:cubicBezTo>
                  <a:pt x="2033" y="1940"/>
                  <a:pt x="2033" y="1940"/>
                  <a:pt x="2033" y="1940"/>
                </a:cubicBezTo>
                <a:cubicBezTo>
                  <a:pt x="2037" y="1941"/>
                  <a:pt x="2040" y="1942"/>
                  <a:pt x="2044" y="1942"/>
                </a:cubicBezTo>
                <a:cubicBezTo>
                  <a:pt x="2060" y="1942"/>
                  <a:pt x="2073" y="1930"/>
                  <a:pt x="2077" y="1915"/>
                </a:cubicBezTo>
                <a:cubicBezTo>
                  <a:pt x="2320" y="1915"/>
                  <a:pt x="2320" y="1915"/>
                  <a:pt x="2320" y="1915"/>
                </a:cubicBezTo>
                <a:cubicBezTo>
                  <a:pt x="2323" y="1930"/>
                  <a:pt x="2336" y="1942"/>
                  <a:pt x="2352" y="1942"/>
                </a:cubicBezTo>
                <a:cubicBezTo>
                  <a:pt x="2371" y="1942"/>
                  <a:pt x="2386" y="1927"/>
                  <a:pt x="2386" y="1909"/>
                </a:cubicBezTo>
                <a:cubicBezTo>
                  <a:pt x="2386" y="1890"/>
                  <a:pt x="2371" y="1875"/>
                  <a:pt x="2352" y="1875"/>
                </a:cubicBezTo>
                <a:cubicBezTo>
                  <a:pt x="2336" y="1875"/>
                  <a:pt x="2322" y="1887"/>
                  <a:pt x="2320" y="1903"/>
                </a:cubicBezTo>
                <a:cubicBezTo>
                  <a:pt x="2077" y="1903"/>
                  <a:pt x="2077" y="1903"/>
                  <a:pt x="2077" y="1903"/>
                </a:cubicBezTo>
                <a:cubicBezTo>
                  <a:pt x="2074" y="1887"/>
                  <a:pt x="2060" y="1875"/>
                  <a:pt x="2044" y="1875"/>
                </a:cubicBezTo>
                <a:cubicBezTo>
                  <a:pt x="2040" y="1875"/>
                  <a:pt x="2036" y="1876"/>
                  <a:pt x="2032" y="1877"/>
                </a:cubicBezTo>
                <a:cubicBezTo>
                  <a:pt x="1910" y="1667"/>
                  <a:pt x="1910" y="1667"/>
                  <a:pt x="1910" y="1667"/>
                </a:cubicBezTo>
                <a:cubicBezTo>
                  <a:pt x="1917" y="1661"/>
                  <a:pt x="1922" y="1652"/>
                  <a:pt x="1922" y="1642"/>
                </a:cubicBezTo>
                <a:cubicBezTo>
                  <a:pt x="1922" y="1632"/>
                  <a:pt x="1917" y="1623"/>
                  <a:pt x="1910" y="1616"/>
                </a:cubicBezTo>
                <a:cubicBezTo>
                  <a:pt x="2032" y="1405"/>
                  <a:pt x="2032" y="1405"/>
                  <a:pt x="2032" y="1405"/>
                </a:cubicBezTo>
                <a:cubicBezTo>
                  <a:pt x="2036" y="1406"/>
                  <a:pt x="2040" y="1407"/>
                  <a:pt x="2044" y="1407"/>
                </a:cubicBezTo>
                <a:cubicBezTo>
                  <a:pt x="2060" y="1407"/>
                  <a:pt x="2074" y="1395"/>
                  <a:pt x="2077" y="1379"/>
                </a:cubicBezTo>
                <a:cubicBezTo>
                  <a:pt x="2320" y="1379"/>
                  <a:pt x="2320" y="1379"/>
                  <a:pt x="2320" y="1379"/>
                </a:cubicBezTo>
                <a:cubicBezTo>
                  <a:pt x="2322" y="1395"/>
                  <a:pt x="2336" y="1407"/>
                  <a:pt x="2352" y="1407"/>
                </a:cubicBezTo>
                <a:cubicBezTo>
                  <a:pt x="2357" y="1407"/>
                  <a:pt x="2361" y="1406"/>
                  <a:pt x="2364" y="1405"/>
                </a:cubicBezTo>
                <a:cubicBezTo>
                  <a:pt x="2487" y="1616"/>
                  <a:pt x="2487" y="1616"/>
                  <a:pt x="2487" y="1616"/>
                </a:cubicBezTo>
                <a:cubicBezTo>
                  <a:pt x="2479" y="1623"/>
                  <a:pt x="2474" y="1632"/>
                  <a:pt x="2474" y="1642"/>
                </a:cubicBezTo>
                <a:cubicBezTo>
                  <a:pt x="2474" y="1661"/>
                  <a:pt x="2489" y="1675"/>
                  <a:pt x="2508" y="1675"/>
                </a:cubicBezTo>
                <a:cubicBezTo>
                  <a:pt x="2526" y="1675"/>
                  <a:pt x="2541" y="1661"/>
                  <a:pt x="2541" y="1642"/>
                </a:cubicBezTo>
                <a:cubicBezTo>
                  <a:pt x="2541" y="1624"/>
                  <a:pt x="2526" y="1609"/>
                  <a:pt x="2508" y="1609"/>
                </a:cubicBezTo>
                <a:close/>
                <a:moveTo>
                  <a:pt x="1104" y="870"/>
                </a:moveTo>
                <a:cubicBezTo>
                  <a:pt x="1108" y="871"/>
                  <a:pt x="1112" y="872"/>
                  <a:pt x="1116" y="872"/>
                </a:cubicBezTo>
                <a:cubicBezTo>
                  <a:pt x="1133" y="872"/>
                  <a:pt x="1147" y="860"/>
                  <a:pt x="1149" y="844"/>
                </a:cubicBezTo>
                <a:cubicBezTo>
                  <a:pt x="1392" y="844"/>
                  <a:pt x="1392" y="844"/>
                  <a:pt x="1392" y="844"/>
                </a:cubicBezTo>
                <a:cubicBezTo>
                  <a:pt x="1395" y="860"/>
                  <a:pt x="1408" y="872"/>
                  <a:pt x="1425" y="872"/>
                </a:cubicBezTo>
                <a:cubicBezTo>
                  <a:pt x="1429" y="872"/>
                  <a:pt x="1433" y="871"/>
                  <a:pt x="1437" y="870"/>
                </a:cubicBezTo>
                <a:cubicBezTo>
                  <a:pt x="1558" y="1080"/>
                  <a:pt x="1558" y="1080"/>
                  <a:pt x="1558" y="1080"/>
                </a:cubicBezTo>
                <a:cubicBezTo>
                  <a:pt x="1551" y="1086"/>
                  <a:pt x="1547" y="1095"/>
                  <a:pt x="1547" y="1105"/>
                </a:cubicBezTo>
                <a:cubicBezTo>
                  <a:pt x="1547" y="1115"/>
                  <a:pt x="1551" y="1124"/>
                  <a:pt x="1558" y="1130"/>
                </a:cubicBezTo>
                <a:cubicBezTo>
                  <a:pt x="1435" y="1342"/>
                  <a:pt x="1435" y="1342"/>
                  <a:pt x="1435" y="1342"/>
                </a:cubicBezTo>
                <a:cubicBezTo>
                  <a:pt x="1432" y="1341"/>
                  <a:pt x="1429" y="1340"/>
                  <a:pt x="1425" y="1340"/>
                </a:cubicBezTo>
                <a:cubicBezTo>
                  <a:pt x="1409" y="1340"/>
                  <a:pt x="1395" y="1352"/>
                  <a:pt x="1392" y="1367"/>
                </a:cubicBezTo>
                <a:cubicBezTo>
                  <a:pt x="1149" y="1367"/>
                  <a:pt x="1149" y="1367"/>
                  <a:pt x="1149" y="1367"/>
                </a:cubicBezTo>
                <a:cubicBezTo>
                  <a:pt x="1146" y="1352"/>
                  <a:pt x="1132" y="1340"/>
                  <a:pt x="1116" y="1340"/>
                </a:cubicBezTo>
                <a:cubicBezTo>
                  <a:pt x="1112" y="1340"/>
                  <a:pt x="1108" y="1341"/>
                  <a:pt x="1104" y="1343"/>
                </a:cubicBezTo>
                <a:cubicBezTo>
                  <a:pt x="983" y="1133"/>
                  <a:pt x="983" y="1133"/>
                  <a:pt x="983" y="1133"/>
                </a:cubicBezTo>
                <a:cubicBezTo>
                  <a:pt x="990" y="1126"/>
                  <a:pt x="995" y="1117"/>
                  <a:pt x="995" y="1107"/>
                </a:cubicBezTo>
                <a:cubicBezTo>
                  <a:pt x="995" y="1097"/>
                  <a:pt x="990" y="1088"/>
                  <a:pt x="982" y="1082"/>
                </a:cubicBezTo>
                <a:lnTo>
                  <a:pt x="1104" y="870"/>
                </a:lnTo>
                <a:close/>
                <a:moveTo>
                  <a:pt x="519" y="1401"/>
                </a:moveTo>
                <a:cubicBezTo>
                  <a:pt x="526" y="1395"/>
                  <a:pt x="531" y="1386"/>
                  <a:pt x="531" y="1376"/>
                </a:cubicBezTo>
                <a:cubicBezTo>
                  <a:pt x="531" y="1366"/>
                  <a:pt x="526" y="1356"/>
                  <a:pt x="518" y="1350"/>
                </a:cubicBezTo>
                <a:cubicBezTo>
                  <a:pt x="641" y="1138"/>
                  <a:pt x="641" y="1138"/>
                  <a:pt x="641" y="1138"/>
                </a:cubicBezTo>
                <a:cubicBezTo>
                  <a:pt x="644" y="1140"/>
                  <a:pt x="648" y="1141"/>
                  <a:pt x="653" y="1141"/>
                </a:cubicBezTo>
                <a:cubicBezTo>
                  <a:pt x="669" y="1141"/>
                  <a:pt x="683" y="1129"/>
                  <a:pt x="686" y="1113"/>
                </a:cubicBezTo>
                <a:cubicBezTo>
                  <a:pt x="928" y="1113"/>
                  <a:pt x="928" y="1113"/>
                  <a:pt x="928" y="1113"/>
                </a:cubicBezTo>
                <a:cubicBezTo>
                  <a:pt x="931" y="1129"/>
                  <a:pt x="945" y="1141"/>
                  <a:pt x="961" y="1141"/>
                </a:cubicBezTo>
                <a:cubicBezTo>
                  <a:pt x="965" y="1141"/>
                  <a:pt x="969" y="1140"/>
                  <a:pt x="973" y="1139"/>
                </a:cubicBezTo>
                <a:cubicBezTo>
                  <a:pt x="1094" y="1349"/>
                  <a:pt x="1094" y="1349"/>
                  <a:pt x="1094" y="1349"/>
                </a:cubicBezTo>
                <a:cubicBezTo>
                  <a:pt x="1087" y="1355"/>
                  <a:pt x="1083" y="1364"/>
                  <a:pt x="1083" y="1374"/>
                </a:cubicBezTo>
                <a:cubicBezTo>
                  <a:pt x="1083" y="1383"/>
                  <a:pt x="1087" y="1392"/>
                  <a:pt x="1094" y="1398"/>
                </a:cubicBezTo>
                <a:cubicBezTo>
                  <a:pt x="972" y="1611"/>
                  <a:pt x="972" y="1611"/>
                  <a:pt x="972" y="1611"/>
                </a:cubicBezTo>
                <a:cubicBezTo>
                  <a:pt x="968" y="1610"/>
                  <a:pt x="965" y="1609"/>
                  <a:pt x="961" y="1609"/>
                </a:cubicBezTo>
                <a:cubicBezTo>
                  <a:pt x="944" y="1609"/>
                  <a:pt x="931" y="1621"/>
                  <a:pt x="928" y="1637"/>
                </a:cubicBezTo>
                <a:cubicBezTo>
                  <a:pt x="686" y="1637"/>
                  <a:pt x="686" y="1637"/>
                  <a:pt x="686" y="1637"/>
                </a:cubicBezTo>
                <a:cubicBezTo>
                  <a:pt x="683" y="1621"/>
                  <a:pt x="669" y="1609"/>
                  <a:pt x="653" y="1609"/>
                </a:cubicBezTo>
                <a:cubicBezTo>
                  <a:pt x="648" y="1609"/>
                  <a:pt x="644" y="1610"/>
                  <a:pt x="641" y="1611"/>
                </a:cubicBezTo>
                <a:lnTo>
                  <a:pt x="519" y="1401"/>
                </a:lnTo>
                <a:close/>
                <a:moveTo>
                  <a:pt x="983" y="1667"/>
                </a:moveTo>
                <a:cubicBezTo>
                  <a:pt x="990" y="1661"/>
                  <a:pt x="994" y="1652"/>
                  <a:pt x="994" y="1642"/>
                </a:cubicBezTo>
                <a:cubicBezTo>
                  <a:pt x="994" y="1632"/>
                  <a:pt x="989" y="1623"/>
                  <a:pt x="982" y="1616"/>
                </a:cubicBezTo>
                <a:cubicBezTo>
                  <a:pt x="1104" y="1405"/>
                  <a:pt x="1104" y="1405"/>
                  <a:pt x="1104" y="1405"/>
                </a:cubicBezTo>
                <a:cubicBezTo>
                  <a:pt x="1108" y="1406"/>
                  <a:pt x="1112" y="1407"/>
                  <a:pt x="1116" y="1407"/>
                </a:cubicBezTo>
                <a:cubicBezTo>
                  <a:pt x="1133" y="1407"/>
                  <a:pt x="1147" y="1395"/>
                  <a:pt x="1149" y="1379"/>
                </a:cubicBezTo>
                <a:cubicBezTo>
                  <a:pt x="1392" y="1379"/>
                  <a:pt x="1392" y="1379"/>
                  <a:pt x="1392" y="1379"/>
                </a:cubicBezTo>
                <a:cubicBezTo>
                  <a:pt x="1394" y="1395"/>
                  <a:pt x="1408" y="1407"/>
                  <a:pt x="1425" y="1407"/>
                </a:cubicBezTo>
                <a:cubicBezTo>
                  <a:pt x="1429" y="1407"/>
                  <a:pt x="1433" y="1406"/>
                  <a:pt x="1437" y="1405"/>
                </a:cubicBezTo>
                <a:cubicBezTo>
                  <a:pt x="1559" y="1616"/>
                  <a:pt x="1559" y="1616"/>
                  <a:pt x="1559" y="1616"/>
                </a:cubicBezTo>
                <a:cubicBezTo>
                  <a:pt x="1552" y="1623"/>
                  <a:pt x="1547" y="1632"/>
                  <a:pt x="1547" y="1642"/>
                </a:cubicBezTo>
                <a:cubicBezTo>
                  <a:pt x="1547" y="1652"/>
                  <a:pt x="1551" y="1661"/>
                  <a:pt x="1558" y="1667"/>
                </a:cubicBezTo>
                <a:cubicBezTo>
                  <a:pt x="1436" y="1877"/>
                  <a:pt x="1436" y="1877"/>
                  <a:pt x="1436" y="1877"/>
                </a:cubicBezTo>
                <a:cubicBezTo>
                  <a:pt x="1433" y="1876"/>
                  <a:pt x="1429" y="1875"/>
                  <a:pt x="1425" y="1875"/>
                </a:cubicBezTo>
                <a:cubicBezTo>
                  <a:pt x="1408" y="1875"/>
                  <a:pt x="1394" y="1887"/>
                  <a:pt x="1392" y="1903"/>
                </a:cubicBezTo>
                <a:cubicBezTo>
                  <a:pt x="1149" y="1903"/>
                  <a:pt x="1149" y="1903"/>
                  <a:pt x="1149" y="1903"/>
                </a:cubicBezTo>
                <a:cubicBezTo>
                  <a:pt x="1147" y="1887"/>
                  <a:pt x="1133" y="1875"/>
                  <a:pt x="1116" y="1875"/>
                </a:cubicBezTo>
                <a:cubicBezTo>
                  <a:pt x="1112" y="1875"/>
                  <a:pt x="1108" y="1876"/>
                  <a:pt x="1104" y="1877"/>
                </a:cubicBezTo>
                <a:lnTo>
                  <a:pt x="983" y="1667"/>
                </a:lnTo>
                <a:close/>
                <a:moveTo>
                  <a:pt x="2022" y="1884"/>
                </a:moveTo>
                <a:cubicBezTo>
                  <a:pt x="2015" y="1890"/>
                  <a:pt x="2011" y="1899"/>
                  <a:pt x="2011" y="1909"/>
                </a:cubicBezTo>
                <a:cubicBezTo>
                  <a:pt x="2011" y="1919"/>
                  <a:pt x="2015" y="1928"/>
                  <a:pt x="2023" y="1934"/>
                </a:cubicBezTo>
                <a:cubicBezTo>
                  <a:pt x="1901" y="2146"/>
                  <a:pt x="1901" y="2146"/>
                  <a:pt x="1901" y="2146"/>
                </a:cubicBezTo>
                <a:cubicBezTo>
                  <a:pt x="1897" y="2144"/>
                  <a:pt x="1893" y="2144"/>
                  <a:pt x="1888" y="2144"/>
                </a:cubicBezTo>
                <a:cubicBezTo>
                  <a:pt x="1872" y="2144"/>
                  <a:pt x="1859" y="2155"/>
                  <a:pt x="1856" y="2170"/>
                </a:cubicBezTo>
                <a:cubicBezTo>
                  <a:pt x="1613" y="2170"/>
                  <a:pt x="1613" y="2170"/>
                  <a:pt x="1613" y="2170"/>
                </a:cubicBezTo>
                <a:cubicBezTo>
                  <a:pt x="1609" y="2155"/>
                  <a:pt x="1596" y="2144"/>
                  <a:pt x="1580" y="2144"/>
                </a:cubicBezTo>
                <a:cubicBezTo>
                  <a:pt x="1576" y="2144"/>
                  <a:pt x="1572" y="2144"/>
                  <a:pt x="1568" y="2146"/>
                </a:cubicBezTo>
                <a:cubicBezTo>
                  <a:pt x="1446" y="1934"/>
                  <a:pt x="1446" y="1934"/>
                  <a:pt x="1446" y="1934"/>
                </a:cubicBezTo>
                <a:cubicBezTo>
                  <a:pt x="1453" y="1928"/>
                  <a:pt x="1458" y="1919"/>
                  <a:pt x="1458" y="1909"/>
                </a:cubicBezTo>
                <a:cubicBezTo>
                  <a:pt x="1458" y="1899"/>
                  <a:pt x="1454" y="1890"/>
                  <a:pt x="1447" y="1883"/>
                </a:cubicBezTo>
                <a:cubicBezTo>
                  <a:pt x="1568" y="1673"/>
                  <a:pt x="1568" y="1673"/>
                  <a:pt x="1568" y="1673"/>
                </a:cubicBezTo>
                <a:cubicBezTo>
                  <a:pt x="1572" y="1675"/>
                  <a:pt x="1576" y="1675"/>
                  <a:pt x="1580" y="1675"/>
                </a:cubicBezTo>
                <a:cubicBezTo>
                  <a:pt x="1597" y="1675"/>
                  <a:pt x="1611" y="1663"/>
                  <a:pt x="1613" y="1647"/>
                </a:cubicBezTo>
                <a:cubicBezTo>
                  <a:pt x="1856" y="1647"/>
                  <a:pt x="1856" y="1647"/>
                  <a:pt x="1856" y="1647"/>
                </a:cubicBezTo>
                <a:cubicBezTo>
                  <a:pt x="1858" y="1663"/>
                  <a:pt x="1872" y="1675"/>
                  <a:pt x="1889" y="1675"/>
                </a:cubicBezTo>
                <a:cubicBezTo>
                  <a:pt x="1893" y="1675"/>
                  <a:pt x="1897" y="1675"/>
                  <a:pt x="1900" y="1673"/>
                </a:cubicBezTo>
                <a:lnTo>
                  <a:pt x="2022" y="1884"/>
                </a:lnTo>
                <a:close/>
                <a:moveTo>
                  <a:pt x="1899" y="1611"/>
                </a:moveTo>
                <a:cubicBezTo>
                  <a:pt x="1896" y="1610"/>
                  <a:pt x="1892" y="1609"/>
                  <a:pt x="1889" y="1609"/>
                </a:cubicBezTo>
                <a:cubicBezTo>
                  <a:pt x="1872" y="1609"/>
                  <a:pt x="1859" y="1620"/>
                  <a:pt x="1856" y="1635"/>
                </a:cubicBezTo>
                <a:cubicBezTo>
                  <a:pt x="1613" y="1635"/>
                  <a:pt x="1613" y="1635"/>
                  <a:pt x="1613" y="1635"/>
                </a:cubicBezTo>
                <a:cubicBezTo>
                  <a:pt x="1610" y="1620"/>
                  <a:pt x="1596" y="1609"/>
                  <a:pt x="1580" y="1609"/>
                </a:cubicBezTo>
                <a:cubicBezTo>
                  <a:pt x="1576" y="1609"/>
                  <a:pt x="1573" y="1610"/>
                  <a:pt x="1570" y="1611"/>
                </a:cubicBezTo>
                <a:cubicBezTo>
                  <a:pt x="1447" y="1398"/>
                  <a:pt x="1447" y="1398"/>
                  <a:pt x="1447" y="1398"/>
                </a:cubicBezTo>
                <a:cubicBezTo>
                  <a:pt x="1454" y="1392"/>
                  <a:pt x="1458" y="1383"/>
                  <a:pt x="1458" y="1374"/>
                </a:cubicBezTo>
                <a:cubicBezTo>
                  <a:pt x="1458" y="1363"/>
                  <a:pt x="1453" y="1354"/>
                  <a:pt x="1446" y="1348"/>
                </a:cubicBezTo>
                <a:cubicBezTo>
                  <a:pt x="1568" y="1136"/>
                  <a:pt x="1568" y="1136"/>
                  <a:pt x="1568" y="1136"/>
                </a:cubicBezTo>
                <a:cubicBezTo>
                  <a:pt x="1572" y="1138"/>
                  <a:pt x="1576" y="1139"/>
                  <a:pt x="1580" y="1139"/>
                </a:cubicBezTo>
                <a:cubicBezTo>
                  <a:pt x="1597" y="1139"/>
                  <a:pt x="1611" y="1126"/>
                  <a:pt x="1613" y="1110"/>
                </a:cubicBezTo>
                <a:cubicBezTo>
                  <a:pt x="1856" y="1110"/>
                  <a:pt x="1856" y="1110"/>
                  <a:pt x="1856" y="1110"/>
                </a:cubicBezTo>
                <a:cubicBezTo>
                  <a:pt x="1858" y="1126"/>
                  <a:pt x="1872" y="1139"/>
                  <a:pt x="1889" y="1139"/>
                </a:cubicBezTo>
                <a:cubicBezTo>
                  <a:pt x="1893" y="1139"/>
                  <a:pt x="1897" y="1138"/>
                  <a:pt x="1901" y="1136"/>
                </a:cubicBezTo>
                <a:cubicBezTo>
                  <a:pt x="2023" y="1348"/>
                  <a:pt x="2023" y="1348"/>
                  <a:pt x="2023" y="1348"/>
                </a:cubicBezTo>
                <a:cubicBezTo>
                  <a:pt x="2015" y="1354"/>
                  <a:pt x="2011" y="1363"/>
                  <a:pt x="2011" y="1374"/>
                </a:cubicBezTo>
                <a:cubicBezTo>
                  <a:pt x="2011" y="1383"/>
                  <a:pt x="2015" y="1392"/>
                  <a:pt x="2022" y="1398"/>
                </a:cubicBezTo>
                <a:lnTo>
                  <a:pt x="1899" y="1611"/>
                </a:lnTo>
                <a:close/>
              </a:path>
            </a:pathLst>
          </a:custGeom>
          <a:solidFill>
            <a:schemeClr val="accent3">
              <a:lumMod val="60000"/>
              <a:lumOff val="40000"/>
              <a:alpha val="50000"/>
            </a:schemeClr>
          </a:solidFill>
          <a:ln>
            <a:noFill/>
          </a:ln>
        </p:spPr>
        <p:txBody>
          <a:bodyPr vert="horz" wrap="square" lIns="91440" tIns="45720" rIns="91440" bIns="45720" numCol="1" anchor="t" anchorCtr="0" compatLnSpc="1">
            <a:prstTxWarp prst="textNoShape">
              <a:avLst/>
            </a:prstTxWarp>
          </a:bodyPr>
          <a:lstStyle/>
          <a:p>
            <a:endParaRPr lang="en-ID"/>
          </a:p>
        </p:txBody>
      </p:sp>
      <p:sp>
        <p:nvSpPr>
          <p:cNvPr id="2" name="Shapes">
            <a:extLst>
              <a:ext uri="{FF2B5EF4-FFF2-40B4-BE49-F238E27FC236}">
                <a16:creationId xmlns:a16="http://schemas.microsoft.com/office/drawing/2014/main" id="{443E90CF-1FC4-4D0C-9A60-F9C5026033C6}"/>
              </a:ext>
            </a:extLst>
          </p:cNvPr>
          <p:cNvSpPr/>
          <p:nvPr/>
        </p:nvSpPr>
        <p:spPr>
          <a:xfrm flipH="1">
            <a:off x="4097339" y="871798"/>
            <a:ext cx="8096249" cy="5986203"/>
          </a:xfrm>
          <a:custGeom>
            <a:avLst/>
            <a:gdLst>
              <a:gd name="connsiteX0" fmla="*/ 1251707 w 7820602"/>
              <a:gd name="connsiteY0" fmla="*/ 135 h 5678770"/>
              <a:gd name="connsiteX1" fmla="*/ 2667952 w 7820602"/>
              <a:gd name="connsiteY1" fmla="*/ 928193 h 5678770"/>
              <a:gd name="connsiteX2" fmla="*/ 3337724 w 7820602"/>
              <a:gd name="connsiteY2" fmla="*/ 4096790 h 5678770"/>
              <a:gd name="connsiteX3" fmla="*/ 5546504 w 7820602"/>
              <a:gd name="connsiteY3" fmla="*/ 2736928 h 5678770"/>
              <a:gd name="connsiteX4" fmla="*/ 6334660 w 7820602"/>
              <a:gd name="connsiteY4" fmla="*/ 3780351 h 5678770"/>
              <a:gd name="connsiteX5" fmla="*/ 7099768 w 7820602"/>
              <a:gd name="connsiteY5" fmla="*/ 4983957 h 5678770"/>
              <a:gd name="connsiteX6" fmla="*/ 7747380 w 7820602"/>
              <a:gd name="connsiteY6" fmla="*/ 5445410 h 5678770"/>
              <a:gd name="connsiteX7" fmla="*/ 7820602 w 7820602"/>
              <a:gd name="connsiteY7" fmla="*/ 5678770 h 5678770"/>
              <a:gd name="connsiteX8" fmla="*/ 5944305 w 7820602"/>
              <a:gd name="connsiteY8" fmla="*/ 5678770 h 5678770"/>
              <a:gd name="connsiteX9" fmla="*/ 5944305 w 7820602"/>
              <a:gd name="connsiteY9" fmla="*/ 5678769 h 5678770"/>
              <a:gd name="connsiteX10" fmla="*/ 5291922 w 7820602"/>
              <a:gd name="connsiteY10" fmla="*/ 5678769 h 5678770"/>
              <a:gd name="connsiteX11" fmla="*/ 5291921 w 7820602"/>
              <a:gd name="connsiteY11" fmla="*/ 5678770 h 5678770"/>
              <a:gd name="connsiteX12" fmla="*/ 1867604 w 7820602"/>
              <a:gd name="connsiteY12" fmla="*/ 5678770 h 5678770"/>
              <a:gd name="connsiteX13" fmla="*/ 1867603 w 7820602"/>
              <a:gd name="connsiteY13" fmla="*/ 5678769 h 5678770"/>
              <a:gd name="connsiteX14" fmla="*/ 0 w 7820602"/>
              <a:gd name="connsiteY14" fmla="*/ 5678769 h 5678770"/>
              <a:gd name="connsiteX15" fmla="*/ 0 w 7820602"/>
              <a:gd name="connsiteY15" fmla="*/ 3937216 h 5678770"/>
              <a:gd name="connsiteX16" fmla="*/ 0 w 7820602"/>
              <a:gd name="connsiteY16" fmla="*/ 3937216 h 5678770"/>
              <a:gd name="connsiteX17" fmla="*/ 0 w 7820602"/>
              <a:gd name="connsiteY17" fmla="*/ 472363 h 5678770"/>
              <a:gd name="connsiteX18" fmla="*/ 119962 w 7820602"/>
              <a:gd name="connsiteY18" fmla="*/ 382008 h 5678770"/>
              <a:gd name="connsiteX19" fmla="*/ 1251707 w 7820602"/>
              <a:gd name="connsiteY19" fmla="*/ 135 h 5678770"/>
              <a:gd name="connsiteX0" fmla="*/ 1251707 w 7855081"/>
              <a:gd name="connsiteY0" fmla="*/ 135 h 5678770"/>
              <a:gd name="connsiteX1" fmla="*/ 2667952 w 7855081"/>
              <a:gd name="connsiteY1" fmla="*/ 928193 h 5678770"/>
              <a:gd name="connsiteX2" fmla="*/ 3337724 w 7855081"/>
              <a:gd name="connsiteY2" fmla="*/ 4096790 h 5678770"/>
              <a:gd name="connsiteX3" fmla="*/ 5546504 w 7855081"/>
              <a:gd name="connsiteY3" fmla="*/ 2736928 h 5678770"/>
              <a:gd name="connsiteX4" fmla="*/ 6334660 w 7855081"/>
              <a:gd name="connsiteY4" fmla="*/ 3780351 h 5678770"/>
              <a:gd name="connsiteX5" fmla="*/ 7099768 w 7855081"/>
              <a:gd name="connsiteY5" fmla="*/ 4983957 h 5678770"/>
              <a:gd name="connsiteX6" fmla="*/ 7820602 w 7855081"/>
              <a:gd name="connsiteY6" fmla="*/ 5678770 h 5678770"/>
              <a:gd name="connsiteX7" fmla="*/ 5944305 w 7855081"/>
              <a:gd name="connsiteY7" fmla="*/ 5678770 h 5678770"/>
              <a:gd name="connsiteX8" fmla="*/ 5944305 w 7855081"/>
              <a:gd name="connsiteY8" fmla="*/ 5678769 h 5678770"/>
              <a:gd name="connsiteX9" fmla="*/ 5291922 w 7855081"/>
              <a:gd name="connsiteY9" fmla="*/ 5678769 h 5678770"/>
              <a:gd name="connsiteX10" fmla="*/ 5291921 w 7855081"/>
              <a:gd name="connsiteY10" fmla="*/ 5678770 h 5678770"/>
              <a:gd name="connsiteX11" fmla="*/ 1867604 w 7855081"/>
              <a:gd name="connsiteY11" fmla="*/ 5678770 h 5678770"/>
              <a:gd name="connsiteX12" fmla="*/ 1867603 w 7855081"/>
              <a:gd name="connsiteY12" fmla="*/ 5678769 h 5678770"/>
              <a:gd name="connsiteX13" fmla="*/ 0 w 7855081"/>
              <a:gd name="connsiteY13" fmla="*/ 5678769 h 5678770"/>
              <a:gd name="connsiteX14" fmla="*/ 0 w 7855081"/>
              <a:gd name="connsiteY14" fmla="*/ 3937216 h 5678770"/>
              <a:gd name="connsiteX15" fmla="*/ 0 w 7855081"/>
              <a:gd name="connsiteY15" fmla="*/ 3937216 h 5678770"/>
              <a:gd name="connsiteX16" fmla="*/ 0 w 7855081"/>
              <a:gd name="connsiteY16" fmla="*/ 472363 h 5678770"/>
              <a:gd name="connsiteX17" fmla="*/ 119962 w 7855081"/>
              <a:gd name="connsiteY17" fmla="*/ 382008 h 5678770"/>
              <a:gd name="connsiteX18" fmla="*/ 1251707 w 7855081"/>
              <a:gd name="connsiteY18" fmla="*/ 135 h 5678770"/>
              <a:gd name="connsiteX0" fmla="*/ 1251707 w 7585390"/>
              <a:gd name="connsiteY0" fmla="*/ 135 h 5678770"/>
              <a:gd name="connsiteX1" fmla="*/ 2667952 w 7585390"/>
              <a:gd name="connsiteY1" fmla="*/ 928193 h 5678770"/>
              <a:gd name="connsiteX2" fmla="*/ 3337724 w 7585390"/>
              <a:gd name="connsiteY2" fmla="*/ 4096790 h 5678770"/>
              <a:gd name="connsiteX3" fmla="*/ 5546504 w 7585390"/>
              <a:gd name="connsiteY3" fmla="*/ 2736928 h 5678770"/>
              <a:gd name="connsiteX4" fmla="*/ 6334660 w 7585390"/>
              <a:gd name="connsiteY4" fmla="*/ 3780351 h 5678770"/>
              <a:gd name="connsiteX5" fmla="*/ 7099768 w 7585390"/>
              <a:gd name="connsiteY5" fmla="*/ 4983957 h 5678770"/>
              <a:gd name="connsiteX6" fmla="*/ 7536861 w 7585390"/>
              <a:gd name="connsiteY6" fmla="*/ 5678770 h 5678770"/>
              <a:gd name="connsiteX7" fmla="*/ 5944305 w 7585390"/>
              <a:gd name="connsiteY7" fmla="*/ 5678770 h 5678770"/>
              <a:gd name="connsiteX8" fmla="*/ 5944305 w 7585390"/>
              <a:gd name="connsiteY8" fmla="*/ 5678769 h 5678770"/>
              <a:gd name="connsiteX9" fmla="*/ 5291922 w 7585390"/>
              <a:gd name="connsiteY9" fmla="*/ 5678769 h 5678770"/>
              <a:gd name="connsiteX10" fmla="*/ 5291921 w 7585390"/>
              <a:gd name="connsiteY10" fmla="*/ 5678770 h 5678770"/>
              <a:gd name="connsiteX11" fmla="*/ 1867604 w 7585390"/>
              <a:gd name="connsiteY11" fmla="*/ 5678770 h 5678770"/>
              <a:gd name="connsiteX12" fmla="*/ 1867603 w 7585390"/>
              <a:gd name="connsiteY12" fmla="*/ 5678769 h 5678770"/>
              <a:gd name="connsiteX13" fmla="*/ 0 w 7585390"/>
              <a:gd name="connsiteY13" fmla="*/ 5678769 h 5678770"/>
              <a:gd name="connsiteX14" fmla="*/ 0 w 7585390"/>
              <a:gd name="connsiteY14" fmla="*/ 3937216 h 5678770"/>
              <a:gd name="connsiteX15" fmla="*/ 0 w 7585390"/>
              <a:gd name="connsiteY15" fmla="*/ 3937216 h 5678770"/>
              <a:gd name="connsiteX16" fmla="*/ 0 w 7585390"/>
              <a:gd name="connsiteY16" fmla="*/ 472363 h 5678770"/>
              <a:gd name="connsiteX17" fmla="*/ 119962 w 7585390"/>
              <a:gd name="connsiteY17" fmla="*/ 382008 h 5678770"/>
              <a:gd name="connsiteX18" fmla="*/ 1251707 w 7585390"/>
              <a:gd name="connsiteY18" fmla="*/ 135 h 5678770"/>
              <a:gd name="connsiteX0" fmla="*/ 1251707 w 7536861"/>
              <a:gd name="connsiteY0" fmla="*/ 135 h 5678770"/>
              <a:gd name="connsiteX1" fmla="*/ 2667952 w 7536861"/>
              <a:gd name="connsiteY1" fmla="*/ 928193 h 5678770"/>
              <a:gd name="connsiteX2" fmla="*/ 3337724 w 7536861"/>
              <a:gd name="connsiteY2" fmla="*/ 4096790 h 5678770"/>
              <a:gd name="connsiteX3" fmla="*/ 5546504 w 7536861"/>
              <a:gd name="connsiteY3" fmla="*/ 2736928 h 5678770"/>
              <a:gd name="connsiteX4" fmla="*/ 6334660 w 7536861"/>
              <a:gd name="connsiteY4" fmla="*/ 3780351 h 5678770"/>
              <a:gd name="connsiteX5" fmla="*/ 7099768 w 7536861"/>
              <a:gd name="connsiteY5" fmla="*/ 4983957 h 5678770"/>
              <a:gd name="connsiteX6" fmla="*/ 7536861 w 7536861"/>
              <a:gd name="connsiteY6" fmla="*/ 5678770 h 5678770"/>
              <a:gd name="connsiteX7" fmla="*/ 5944305 w 7536861"/>
              <a:gd name="connsiteY7" fmla="*/ 5678770 h 5678770"/>
              <a:gd name="connsiteX8" fmla="*/ 5944305 w 7536861"/>
              <a:gd name="connsiteY8" fmla="*/ 5678769 h 5678770"/>
              <a:gd name="connsiteX9" fmla="*/ 5291922 w 7536861"/>
              <a:gd name="connsiteY9" fmla="*/ 5678769 h 5678770"/>
              <a:gd name="connsiteX10" fmla="*/ 5291921 w 7536861"/>
              <a:gd name="connsiteY10" fmla="*/ 5678770 h 5678770"/>
              <a:gd name="connsiteX11" fmla="*/ 1867604 w 7536861"/>
              <a:gd name="connsiteY11" fmla="*/ 5678770 h 5678770"/>
              <a:gd name="connsiteX12" fmla="*/ 1867603 w 7536861"/>
              <a:gd name="connsiteY12" fmla="*/ 5678769 h 5678770"/>
              <a:gd name="connsiteX13" fmla="*/ 0 w 7536861"/>
              <a:gd name="connsiteY13" fmla="*/ 5678769 h 5678770"/>
              <a:gd name="connsiteX14" fmla="*/ 0 w 7536861"/>
              <a:gd name="connsiteY14" fmla="*/ 3937216 h 5678770"/>
              <a:gd name="connsiteX15" fmla="*/ 0 w 7536861"/>
              <a:gd name="connsiteY15" fmla="*/ 3937216 h 5678770"/>
              <a:gd name="connsiteX16" fmla="*/ 0 w 7536861"/>
              <a:gd name="connsiteY16" fmla="*/ 472363 h 5678770"/>
              <a:gd name="connsiteX17" fmla="*/ 119962 w 7536861"/>
              <a:gd name="connsiteY17" fmla="*/ 382008 h 5678770"/>
              <a:gd name="connsiteX18" fmla="*/ 1251707 w 7536861"/>
              <a:gd name="connsiteY18" fmla="*/ 135 h 5678770"/>
              <a:gd name="connsiteX0" fmla="*/ 1251707 w 7536861"/>
              <a:gd name="connsiteY0" fmla="*/ 135 h 5678770"/>
              <a:gd name="connsiteX1" fmla="*/ 2667952 w 7536861"/>
              <a:gd name="connsiteY1" fmla="*/ 928193 h 5678770"/>
              <a:gd name="connsiteX2" fmla="*/ 3337724 w 7536861"/>
              <a:gd name="connsiteY2" fmla="*/ 4096790 h 5678770"/>
              <a:gd name="connsiteX3" fmla="*/ 5546504 w 7536861"/>
              <a:gd name="connsiteY3" fmla="*/ 2736928 h 5678770"/>
              <a:gd name="connsiteX4" fmla="*/ 6334660 w 7536861"/>
              <a:gd name="connsiteY4" fmla="*/ 3780351 h 5678770"/>
              <a:gd name="connsiteX5" fmla="*/ 6473174 w 7536861"/>
              <a:gd name="connsiteY5" fmla="*/ 4794797 h 5678770"/>
              <a:gd name="connsiteX6" fmla="*/ 7536861 w 7536861"/>
              <a:gd name="connsiteY6" fmla="*/ 5678770 h 5678770"/>
              <a:gd name="connsiteX7" fmla="*/ 5944305 w 7536861"/>
              <a:gd name="connsiteY7" fmla="*/ 5678770 h 5678770"/>
              <a:gd name="connsiteX8" fmla="*/ 5944305 w 7536861"/>
              <a:gd name="connsiteY8" fmla="*/ 5678769 h 5678770"/>
              <a:gd name="connsiteX9" fmla="*/ 5291922 w 7536861"/>
              <a:gd name="connsiteY9" fmla="*/ 5678769 h 5678770"/>
              <a:gd name="connsiteX10" fmla="*/ 5291921 w 7536861"/>
              <a:gd name="connsiteY10" fmla="*/ 5678770 h 5678770"/>
              <a:gd name="connsiteX11" fmla="*/ 1867604 w 7536861"/>
              <a:gd name="connsiteY11" fmla="*/ 5678770 h 5678770"/>
              <a:gd name="connsiteX12" fmla="*/ 1867603 w 7536861"/>
              <a:gd name="connsiteY12" fmla="*/ 5678769 h 5678770"/>
              <a:gd name="connsiteX13" fmla="*/ 0 w 7536861"/>
              <a:gd name="connsiteY13" fmla="*/ 5678769 h 5678770"/>
              <a:gd name="connsiteX14" fmla="*/ 0 w 7536861"/>
              <a:gd name="connsiteY14" fmla="*/ 3937216 h 5678770"/>
              <a:gd name="connsiteX15" fmla="*/ 0 w 7536861"/>
              <a:gd name="connsiteY15" fmla="*/ 3937216 h 5678770"/>
              <a:gd name="connsiteX16" fmla="*/ 0 w 7536861"/>
              <a:gd name="connsiteY16" fmla="*/ 472363 h 5678770"/>
              <a:gd name="connsiteX17" fmla="*/ 119962 w 7536861"/>
              <a:gd name="connsiteY17" fmla="*/ 382008 h 5678770"/>
              <a:gd name="connsiteX18" fmla="*/ 1251707 w 7536861"/>
              <a:gd name="connsiteY18" fmla="*/ 135 h 5678770"/>
              <a:gd name="connsiteX0" fmla="*/ 1251707 w 7536861"/>
              <a:gd name="connsiteY0" fmla="*/ 135 h 5678770"/>
              <a:gd name="connsiteX1" fmla="*/ 2667952 w 7536861"/>
              <a:gd name="connsiteY1" fmla="*/ 928193 h 5678770"/>
              <a:gd name="connsiteX2" fmla="*/ 3337724 w 7536861"/>
              <a:gd name="connsiteY2" fmla="*/ 4096790 h 5678770"/>
              <a:gd name="connsiteX3" fmla="*/ 5546504 w 7536861"/>
              <a:gd name="connsiteY3" fmla="*/ 2736928 h 5678770"/>
              <a:gd name="connsiteX4" fmla="*/ 6334660 w 7536861"/>
              <a:gd name="connsiteY4" fmla="*/ 3780351 h 5678770"/>
              <a:gd name="connsiteX5" fmla="*/ 6473174 w 7536861"/>
              <a:gd name="connsiteY5" fmla="*/ 4794797 h 5678770"/>
              <a:gd name="connsiteX6" fmla="*/ 7536861 w 7536861"/>
              <a:gd name="connsiteY6" fmla="*/ 5678770 h 5678770"/>
              <a:gd name="connsiteX7" fmla="*/ 5944305 w 7536861"/>
              <a:gd name="connsiteY7" fmla="*/ 5678770 h 5678770"/>
              <a:gd name="connsiteX8" fmla="*/ 5944305 w 7536861"/>
              <a:gd name="connsiteY8" fmla="*/ 5678769 h 5678770"/>
              <a:gd name="connsiteX9" fmla="*/ 5291922 w 7536861"/>
              <a:gd name="connsiteY9" fmla="*/ 5678769 h 5678770"/>
              <a:gd name="connsiteX10" fmla="*/ 5291921 w 7536861"/>
              <a:gd name="connsiteY10" fmla="*/ 5678770 h 5678770"/>
              <a:gd name="connsiteX11" fmla="*/ 1867604 w 7536861"/>
              <a:gd name="connsiteY11" fmla="*/ 5678770 h 5678770"/>
              <a:gd name="connsiteX12" fmla="*/ 1867603 w 7536861"/>
              <a:gd name="connsiteY12" fmla="*/ 5678769 h 5678770"/>
              <a:gd name="connsiteX13" fmla="*/ 0 w 7536861"/>
              <a:gd name="connsiteY13" fmla="*/ 5678769 h 5678770"/>
              <a:gd name="connsiteX14" fmla="*/ 0 w 7536861"/>
              <a:gd name="connsiteY14" fmla="*/ 3937216 h 5678770"/>
              <a:gd name="connsiteX15" fmla="*/ 0 w 7536861"/>
              <a:gd name="connsiteY15" fmla="*/ 3937216 h 5678770"/>
              <a:gd name="connsiteX16" fmla="*/ 0 w 7536861"/>
              <a:gd name="connsiteY16" fmla="*/ 472363 h 5678770"/>
              <a:gd name="connsiteX17" fmla="*/ 119962 w 7536861"/>
              <a:gd name="connsiteY17" fmla="*/ 382008 h 5678770"/>
              <a:gd name="connsiteX18" fmla="*/ 1251707 w 7536861"/>
              <a:gd name="connsiteY18" fmla="*/ 135 h 5678770"/>
              <a:gd name="connsiteX0" fmla="*/ 1251707 w 7536861"/>
              <a:gd name="connsiteY0" fmla="*/ 135 h 5678770"/>
              <a:gd name="connsiteX1" fmla="*/ 2667952 w 7536861"/>
              <a:gd name="connsiteY1" fmla="*/ 928193 h 5678770"/>
              <a:gd name="connsiteX2" fmla="*/ 3337724 w 7536861"/>
              <a:gd name="connsiteY2" fmla="*/ 4096790 h 5678770"/>
              <a:gd name="connsiteX3" fmla="*/ 5546504 w 7536861"/>
              <a:gd name="connsiteY3" fmla="*/ 2736928 h 5678770"/>
              <a:gd name="connsiteX4" fmla="*/ 6473174 w 7536861"/>
              <a:gd name="connsiteY4" fmla="*/ 4794797 h 5678770"/>
              <a:gd name="connsiteX5" fmla="*/ 7536861 w 7536861"/>
              <a:gd name="connsiteY5" fmla="*/ 5678770 h 5678770"/>
              <a:gd name="connsiteX6" fmla="*/ 5944305 w 7536861"/>
              <a:gd name="connsiteY6" fmla="*/ 5678770 h 5678770"/>
              <a:gd name="connsiteX7" fmla="*/ 5944305 w 7536861"/>
              <a:gd name="connsiteY7" fmla="*/ 5678769 h 5678770"/>
              <a:gd name="connsiteX8" fmla="*/ 5291922 w 7536861"/>
              <a:gd name="connsiteY8" fmla="*/ 5678769 h 5678770"/>
              <a:gd name="connsiteX9" fmla="*/ 5291921 w 7536861"/>
              <a:gd name="connsiteY9" fmla="*/ 5678770 h 5678770"/>
              <a:gd name="connsiteX10" fmla="*/ 1867604 w 7536861"/>
              <a:gd name="connsiteY10" fmla="*/ 5678770 h 5678770"/>
              <a:gd name="connsiteX11" fmla="*/ 1867603 w 7536861"/>
              <a:gd name="connsiteY11" fmla="*/ 5678769 h 5678770"/>
              <a:gd name="connsiteX12" fmla="*/ 0 w 7536861"/>
              <a:gd name="connsiteY12" fmla="*/ 5678769 h 5678770"/>
              <a:gd name="connsiteX13" fmla="*/ 0 w 7536861"/>
              <a:gd name="connsiteY13" fmla="*/ 3937216 h 5678770"/>
              <a:gd name="connsiteX14" fmla="*/ 0 w 7536861"/>
              <a:gd name="connsiteY14" fmla="*/ 3937216 h 5678770"/>
              <a:gd name="connsiteX15" fmla="*/ 0 w 7536861"/>
              <a:gd name="connsiteY15" fmla="*/ 472363 h 5678770"/>
              <a:gd name="connsiteX16" fmla="*/ 119962 w 7536861"/>
              <a:gd name="connsiteY16" fmla="*/ 382008 h 5678770"/>
              <a:gd name="connsiteX17" fmla="*/ 1251707 w 7536861"/>
              <a:gd name="connsiteY17" fmla="*/ 135 h 5678770"/>
              <a:gd name="connsiteX0" fmla="*/ 1251707 w 7536861"/>
              <a:gd name="connsiteY0" fmla="*/ 135 h 5678770"/>
              <a:gd name="connsiteX1" fmla="*/ 2667952 w 7536861"/>
              <a:gd name="connsiteY1" fmla="*/ 928193 h 5678770"/>
              <a:gd name="connsiteX2" fmla="*/ 3337724 w 7536861"/>
              <a:gd name="connsiteY2" fmla="*/ 4096790 h 5678770"/>
              <a:gd name="connsiteX3" fmla="*/ 5546504 w 7536861"/>
              <a:gd name="connsiteY3" fmla="*/ 2736928 h 5678770"/>
              <a:gd name="connsiteX4" fmla="*/ 6272191 w 7536861"/>
              <a:gd name="connsiteY4" fmla="*/ 4652927 h 5678770"/>
              <a:gd name="connsiteX5" fmla="*/ 7536861 w 7536861"/>
              <a:gd name="connsiteY5" fmla="*/ 5678770 h 5678770"/>
              <a:gd name="connsiteX6" fmla="*/ 5944305 w 7536861"/>
              <a:gd name="connsiteY6" fmla="*/ 5678770 h 5678770"/>
              <a:gd name="connsiteX7" fmla="*/ 5944305 w 7536861"/>
              <a:gd name="connsiteY7" fmla="*/ 5678769 h 5678770"/>
              <a:gd name="connsiteX8" fmla="*/ 5291922 w 7536861"/>
              <a:gd name="connsiteY8" fmla="*/ 5678769 h 5678770"/>
              <a:gd name="connsiteX9" fmla="*/ 5291921 w 7536861"/>
              <a:gd name="connsiteY9" fmla="*/ 5678770 h 5678770"/>
              <a:gd name="connsiteX10" fmla="*/ 1867604 w 7536861"/>
              <a:gd name="connsiteY10" fmla="*/ 5678770 h 5678770"/>
              <a:gd name="connsiteX11" fmla="*/ 1867603 w 7536861"/>
              <a:gd name="connsiteY11" fmla="*/ 5678769 h 5678770"/>
              <a:gd name="connsiteX12" fmla="*/ 0 w 7536861"/>
              <a:gd name="connsiteY12" fmla="*/ 5678769 h 5678770"/>
              <a:gd name="connsiteX13" fmla="*/ 0 w 7536861"/>
              <a:gd name="connsiteY13" fmla="*/ 3937216 h 5678770"/>
              <a:gd name="connsiteX14" fmla="*/ 0 w 7536861"/>
              <a:gd name="connsiteY14" fmla="*/ 3937216 h 5678770"/>
              <a:gd name="connsiteX15" fmla="*/ 0 w 7536861"/>
              <a:gd name="connsiteY15" fmla="*/ 472363 h 5678770"/>
              <a:gd name="connsiteX16" fmla="*/ 119962 w 7536861"/>
              <a:gd name="connsiteY16" fmla="*/ 382008 h 5678770"/>
              <a:gd name="connsiteX17" fmla="*/ 1251707 w 7536861"/>
              <a:gd name="connsiteY17" fmla="*/ 135 h 5678770"/>
              <a:gd name="connsiteX0" fmla="*/ 1251707 w 7536861"/>
              <a:gd name="connsiteY0" fmla="*/ 135 h 5678770"/>
              <a:gd name="connsiteX1" fmla="*/ 2667952 w 7536861"/>
              <a:gd name="connsiteY1" fmla="*/ 928193 h 5678770"/>
              <a:gd name="connsiteX2" fmla="*/ 3337724 w 7536861"/>
              <a:gd name="connsiteY2" fmla="*/ 4096790 h 5678770"/>
              <a:gd name="connsiteX3" fmla="*/ 5546504 w 7536861"/>
              <a:gd name="connsiteY3" fmla="*/ 2736928 h 5678770"/>
              <a:gd name="connsiteX4" fmla="*/ 6272191 w 7536861"/>
              <a:gd name="connsiteY4" fmla="*/ 4652927 h 5678770"/>
              <a:gd name="connsiteX5" fmla="*/ 7536861 w 7536861"/>
              <a:gd name="connsiteY5" fmla="*/ 5678770 h 5678770"/>
              <a:gd name="connsiteX6" fmla="*/ 5944305 w 7536861"/>
              <a:gd name="connsiteY6" fmla="*/ 5678770 h 5678770"/>
              <a:gd name="connsiteX7" fmla="*/ 5944305 w 7536861"/>
              <a:gd name="connsiteY7" fmla="*/ 5678769 h 5678770"/>
              <a:gd name="connsiteX8" fmla="*/ 5291922 w 7536861"/>
              <a:gd name="connsiteY8" fmla="*/ 5678769 h 5678770"/>
              <a:gd name="connsiteX9" fmla="*/ 5291921 w 7536861"/>
              <a:gd name="connsiteY9" fmla="*/ 5678770 h 5678770"/>
              <a:gd name="connsiteX10" fmla="*/ 1867604 w 7536861"/>
              <a:gd name="connsiteY10" fmla="*/ 5678770 h 5678770"/>
              <a:gd name="connsiteX11" fmla="*/ 1867603 w 7536861"/>
              <a:gd name="connsiteY11" fmla="*/ 5678769 h 5678770"/>
              <a:gd name="connsiteX12" fmla="*/ 0 w 7536861"/>
              <a:gd name="connsiteY12" fmla="*/ 5678769 h 5678770"/>
              <a:gd name="connsiteX13" fmla="*/ 0 w 7536861"/>
              <a:gd name="connsiteY13" fmla="*/ 3937216 h 5678770"/>
              <a:gd name="connsiteX14" fmla="*/ 0 w 7536861"/>
              <a:gd name="connsiteY14" fmla="*/ 3937216 h 5678770"/>
              <a:gd name="connsiteX15" fmla="*/ 0 w 7536861"/>
              <a:gd name="connsiteY15" fmla="*/ 472363 h 5678770"/>
              <a:gd name="connsiteX16" fmla="*/ 119962 w 7536861"/>
              <a:gd name="connsiteY16" fmla="*/ 382008 h 5678770"/>
              <a:gd name="connsiteX17" fmla="*/ 1251707 w 7536861"/>
              <a:gd name="connsiteY17" fmla="*/ 135 h 5678770"/>
              <a:gd name="connsiteX0" fmla="*/ 1251707 w 7536861"/>
              <a:gd name="connsiteY0" fmla="*/ 135 h 5678770"/>
              <a:gd name="connsiteX1" fmla="*/ 2667952 w 7536861"/>
              <a:gd name="connsiteY1" fmla="*/ 928193 h 5678770"/>
              <a:gd name="connsiteX2" fmla="*/ 3337724 w 7536861"/>
              <a:gd name="connsiteY2" fmla="*/ 4096790 h 5678770"/>
              <a:gd name="connsiteX3" fmla="*/ 5546504 w 7536861"/>
              <a:gd name="connsiteY3" fmla="*/ 2736928 h 5678770"/>
              <a:gd name="connsiteX4" fmla="*/ 6272191 w 7536861"/>
              <a:gd name="connsiteY4" fmla="*/ 4652927 h 5678770"/>
              <a:gd name="connsiteX5" fmla="*/ 7536861 w 7536861"/>
              <a:gd name="connsiteY5" fmla="*/ 5678770 h 5678770"/>
              <a:gd name="connsiteX6" fmla="*/ 5944305 w 7536861"/>
              <a:gd name="connsiteY6" fmla="*/ 5678770 h 5678770"/>
              <a:gd name="connsiteX7" fmla="*/ 5944305 w 7536861"/>
              <a:gd name="connsiteY7" fmla="*/ 5678769 h 5678770"/>
              <a:gd name="connsiteX8" fmla="*/ 5291922 w 7536861"/>
              <a:gd name="connsiteY8" fmla="*/ 5678769 h 5678770"/>
              <a:gd name="connsiteX9" fmla="*/ 5291921 w 7536861"/>
              <a:gd name="connsiteY9" fmla="*/ 5678770 h 5678770"/>
              <a:gd name="connsiteX10" fmla="*/ 1867604 w 7536861"/>
              <a:gd name="connsiteY10" fmla="*/ 5678770 h 5678770"/>
              <a:gd name="connsiteX11" fmla="*/ 1867603 w 7536861"/>
              <a:gd name="connsiteY11" fmla="*/ 5678769 h 5678770"/>
              <a:gd name="connsiteX12" fmla="*/ 0 w 7536861"/>
              <a:gd name="connsiteY12" fmla="*/ 5678769 h 5678770"/>
              <a:gd name="connsiteX13" fmla="*/ 0 w 7536861"/>
              <a:gd name="connsiteY13" fmla="*/ 3937216 h 5678770"/>
              <a:gd name="connsiteX14" fmla="*/ 0 w 7536861"/>
              <a:gd name="connsiteY14" fmla="*/ 3937216 h 5678770"/>
              <a:gd name="connsiteX15" fmla="*/ 0 w 7536861"/>
              <a:gd name="connsiteY15" fmla="*/ 472363 h 5678770"/>
              <a:gd name="connsiteX16" fmla="*/ 119962 w 7536861"/>
              <a:gd name="connsiteY16" fmla="*/ 382008 h 5678770"/>
              <a:gd name="connsiteX17" fmla="*/ 1251707 w 7536861"/>
              <a:gd name="connsiteY17" fmla="*/ 135 h 5678770"/>
              <a:gd name="connsiteX0" fmla="*/ 1251707 w 7536861"/>
              <a:gd name="connsiteY0" fmla="*/ 135 h 5678770"/>
              <a:gd name="connsiteX1" fmla="*/ 2667952 w 7536861"/>
              <a:gd name="connsiteY1" fmla="*/ 928193 h 5678770"/>
              <a:gd name="connsiteX2" fmla="*/ 3337724 w 7536861"/>
              <a:gd name="connsiteY2" fmla="*/ 4096790 h 5678770"/>
              <a:gd name="connsiteX3" fmla="*/ 5546504 w 7536861"/>
              <a:gd name="connsiteY3" fmla="*/ 2736928 h 5678770"/>
              <a:gd name="connsiteX4" fmla="*/ 6272191 w 7536861"/>
              <a:gd name="connsiteY4" fmla="*/ 4652927 h 5678770"/>
              <a:gd name="connsiteX5" fmla="*/ 7536861 w 7536861"/>
              <a:gd name="connsiteY5" fmla="*/ 5678770 h 5678770"/>
              <a:gd name="connsiteX6" fmla="*/ 5944305 w 7536861"/>
              <a:gd name="connsiteY6" fmla="*/ 5678770 h 5678770"/>
              <a:gd name="connsiteX7" fmla="*/ 5944305 w 7536861"/>
              <a:gd name="connsiteY7" fmla="*/ 5678769 h 5678770"/>
              <a:gd name="connsiteX8" fmla="*/ 5291922 w 7536861"/>
              <a:gd name="connsiteY8" fmla="*/ 5678769 h 5678770"/>
              <a:gd name="connsiteX9" fmla="*/ 5291921 w 7536861"/>
              <a:gd name="connsiteY9" fmla="*/ 5678770 h 5678770"/>
              <a:gd name="connsiteX10" fmla="*/ 1867604 w 7536861"/>
              <a:gd name="connsiteY10" fmla="*/ 5678770 h 5678770"/>
              <a:gd name="connsiteX11" fmla="*/ 1867603 w 7536861"/>
              <a:gd name="connsiteY11" fmla="*/ 5678769 h 5678770"/>
              <a:gd name="connsiteX12" fmla="*/ 0 w 7536861"/>
              <a:gd name="connsiteY12" fmla="*/ 5678769 h 5678770"/>
              <a:gd name="connsiteX13" fmla="*/ 0 w 7536861"/>
              <a:gd name="connsiteY13" fmla="*/ 3937216 h 5678770"/>
              <a:gd name="connsiteX14" fmla="*/ 0 w 7536861"/>
              <a:gd name="connsiteY14" fmla="*/ 3937216 h 5678770"/>
              <a:gd name="connsiteX15" fmla="*/ 0 w 7536861"/>
              <a:gd name="connsiteY15" fmla="*/ 472363 h 5678770"/>
              <a:gd name="connsiteX16" fmla="*/ 119962 w 7536861"/>
              <a:gd name="connsiteY16" fmla="*/ 382008 h 5678770"/>
              <a:gd name="connsiteX17" fmla="*/ 1251707 w 7536861"/>
              <a:gd name="connsiteY17" fmla="*/ 135 h 5678770"/>
              <a:gd name="connsiteX0" fmla="*/ 1251707 w 7536861"/>
              <a:gd name="connsiteY0" fmla="*/ 135 h 5678770"/>
              <a:gd name="connsiteX1" fmla="*/ 2667952 w 7536861"/>
              <a:gd name="connsiteY1" fmla="*/ 928193 h 5678770"/>
              <a:gd name="connsiteX2" fmla="*/ 3337724 w 7536861"/>
              <a:gd name="connsiteY2" fmla="*/ 4096790 h 5678770"/>
              <a:gd name="connsiteX3" fmla="*/ 5546504 w 7536861"/>
              <a:gd name="connsiteY3" fmla="*/ 2736928 h 5678770"/>
              <a:gd name="connsiteX4" fmla="*/ 6272191 w 7536861"/>
              <a:gd name="connsiteY4" fmla="*/ 4652927 h 5678770"/>
              <a:gd name="connsiteX5" fmla="*/ 7536861 w 7536861"/>
              <a:gd name="connsiteY5" fmla="*/ 5678770 h 5678770"/>
              <a:gd name="connsiteX6" fmla="*/ 5944305 w 7536861"/>
              <a:gd name="connsiteY6" fmla="*/ 5678770 h 5678770"/>
              <a:gd name="connsiteX7" fmla="*/ 5944305 w 7536861"/>
              <a:gd name="connsiteY7" fmla="*/ 5678769 h 5678770"/>
              <a:gd name="connsiteX8" fmla="*/ 5291922 w 7536861"/>
              <a:gd name="connsiteY8" fmla="*/ 5678769 h 5678770"/>
              <a:gd name="connsiteX9" fmla="*/ 5291921 w 7536861"/>
              <a:gd name="connsiteY9" fmla="*/ 5678770 h 5678770"/>
              <a:gd name="connsiteX10" fmla="*/ 1867604 w 7536861"/>
              <a:gd name="connsiteY10" fmla="*/ 5678770 h 5678770"/>
              <a:gd name="connsiteX11" fmla="*/ 1867603 w 7536861"/>
              <a:gd name="connsiteY11" fmla="*/ 5678769 h 5678770"/>
              <a:gd name="connsiteX12" fmla="*/ 0 w 7536861"/>
              <a:gd name="connsiteY12" fmla="*/ 5678769 h 5678770"/>
              <a:gd name="connsiteX13" fmla="*/ 0 w 7536861"/>
              <a:gd name="connsiteY13" fmla="*/ 3937216 h 5678770"/>
              <a:gd name="connsiteX14" fmla="*/ 0 w 7536861"/>
              <a:gd name="connsiteY14" fmla="*/ 3937216 h 5678770"/>
              <a:gd name="connsiteX15" fmla="*/ 0 w 7536861"/>
              <a:gd name="connsiteY15" fmla="*/ 472363 h 5678770"/>
              <a:gd name="connsiteX16" fmla="*/ 119962 w 7536861"/>
              <a:gd name="connsiteY16" fmla="*/ 382008 h 5678770"/>
              <a:gd name="connsiteX17" fmla="*/ 1251707 w 7536861"/>
              <a:gd name="connsiteY17" fmla="*/ 135 h 5678770"/>
              <a:gd name="connsiteX0" fmla="*/ 1251707 w 7536861"/>
              <a:gd name="connsiteY0" fmla="*/ 135 h 5678770"/>
              <a:gd name="connsiteX1" fmla="*/ 2667952 w 7536861"/>
              <a:gd name="connsiteY1" fmla="*/ 928193 h 5678770"/>
              <a:gd name="connsiteX2" fmla="*/ 3337724 w 7536861"/>
              <a:gd name="connsiteY2" fmla="*/ 4096790 h 5678770"/>
              <a:gd name="connsiteX3" fmla="*/ 5546504 w 7536861"/>
              <a:gd name="connsiteY3" fmla="*/ 2736928 h 5678770"/>
              <a:gd name="connsiteX4" fmla="*/ 6272191 w 7536861"/>
              <a:gd name="connsiteY4" fmla="*/ 4652927 h 5678770"/>
              <a:gd name="connsiteX5" fmla="*/ 7536861 w 7536861"/>
              <a:gd name="connsiteY5" fmla="*/ 5678770 h 5678770"/>
              <a:gd name="connsiteX6" fmla="*/ 5944305 w 7536861"/>
              <a:gd name="connsiteY6" fmla="*/ 5678770 h 5678770"/>
              <a:gd name="connsiteX7" fmla="*/ 5944305 w 7536861"/>
              <a:gd name="connsiteY7" fmla="*/ 5678769 h 5678770"/>
              <a:gd name="connsiteX8" fmla="*/ 5291922 w 7536861"/>
              <a:gd name="connsiteY8" fmla="*/ 5678769 h 5678770"/>
              <a:gd name="connsiteX9" fmla="*/ 5291921 w 7536861"/>
              <a:gd name="connsiteY9" fmla="*/ 5678770 h 5678770"/>
              <a:gd name="connsiteX10" fmla="*/ 1867604 w 7536861"/>
              <a:gd name="connsiteY10" fmla="*/ 5678770 h 5678770"/>
              <a:gd name="connsiteX11" fmla="*/ 1867603 w 7536861"/>
              <a:gd name="connsiteY11" fmla="*/ 5678769 h 5678770"/>
              <a:gd name="connsiteX12" fmla="*/ 0 w 7536861"/>
              <a:gd name="connsiteY12" fmla="*/ 5678769 h 5678770"/>
              <a:gd name="connsiteX13" fmla="*/ 0 w 7536861"/>
              <a:gd name="connsiteY13" fmla="*/ 3937216 h 5678770"/>
              <a:gd name="connsiteX14" fmla="*/ 0 w 7536861"/>
              <a:gd name="connsiteY14" fmla="*/ 3937216 h 5678770"/>
              <a:gd name="connsiteX15" fmla="*/ 0 w 7536861"/>
              <a:gd name="connsiteY15" fmla="*/ 472363 h 5678770"/>
              <a:gd name="connsiteX16" fmla="*/ 119962 w 7536861"/>
              <a:gd name="connsiteY16" fmla="*/ 382008 h 5678770"/>
              <a:gd name="connsiteX17" fmla="*/ 1251707 w 7536861"/>
              <a:gd name="connsiteY17" fmla="*/ 135 h 5678770"/>
              <a:gd name="connsiteX0" fmla="*/ 1251707 w 7536861"/>
              <a:gd name="connsiteY0" fmla="*/ 135 h 5678770"/>
              <a:gd name="connsiteX1" fmla="*/ 2620662 w 7536861"/>
              <a:gd name="connsiteY1" fmla="*/ 928193 h 5678770"/>
              <a:gd name="connsiteX2" fmla="*/ 3337724 w 7536861"/>
              <a:gd name="connsiteY2" fmla="*/ 4096790 h 5678770"/>
              <a:gd name="connsiteX3" fmla="*/ 5546504 w 7536861"/>
              <a:gd name="connsiteY3" fmla="*/ 2736928 h 5678770"/>
              <a:gd name="connsiteX4" fmla="*/ 6272191 w 7536861"/>
              <a:gd name="connsiteY4" fmla="*/ 4652927 h 5678770"/>
              <a:gd name="connsiteX5" fmla="*/ 7536861 w 7536861"/>
              <a:gd name="connsiteY5" fmla="*/ 5678770 h 5678770"/>
              <a:gd name="connsiteX6" fmla="*/ 5944305 w 7536861"/>
              <a:gd name="connsiteY6" fmla="*/ 5678770 h 5678770"/>
              <a:gd name="connsiteX7" fmla="*/ 5944305 w 7536861"/>
              <a:gd name="connsiteY7" fmla="*/ 5678769 h 5678770"/>
              <a:gd name="connsiteX8" fmla="*/ 5291922 w 7536861"/>
              <a:gd name="connsiteY8" fmla="*/ 5678769 h 5678770"/>
              <a:gd name="connsiteX9" fmla="*/ 5291921 w 7536861"/>
              <a:gd name="connsiteY9" fmla="*/ 5678770 h 5678770"/>
              <a:gd name="connsiteX10" fmla="*/ 1867604 w 7536861"/>
              <a:gd name="connsiteY10" fmla="*/ 5678770 h 5678770"/>
              <a:gd name="connsiteX11" fmla="*/ 1867603 w 7536861"/>
              <a:gd name="connsiteY11" fmla="*/ 5678769 h 5678770"/>
              <a:gd name="connsiteX12" fmla="*/ 0 w 7536861"/>
              <a:gd name="connsiteY12" fmla="*/ 5678769 h 5678770"/>
              <a:gd name="connsiteX13" fmla="*/ 0 w 7536861"/>
              <a:gd name="connsiteY13" fmla="*/ 3937216 h 5678770"/>
              <a:gd name="connsiteX14" fmla="*/ 0 w 7536861"/>
              <a:gd name="connsiteY14" fmla="*/ 3937216 h 5678770"/>
              <a:gd name="connsiteX15" fmla="*/ 0 w 7536861"/>
              <a:gd name="connsiteY15" fmla="*/ 472363 h 5678770"/>
              <a:gd name="connsiteX16" fmla="*/ 119962 w 7536861"/>
              <a:gd name="connsiteY16" fmla="*/ 382008 h 5678770"/>
              <a:gd name="connsiteX17" fmla="*/ 1251707 w 7536861"/>
              <a:gd name="connsiteY17" fmla="*/ 135 h 5678770"/>
              <a:gd name="connsiteX0" fmla="*/ 1251707 w 7536861"/>
              <a:gd name="connsiteY0" fmla="*/ 371 h 5572603"/>
              <a:gd name="connsiteX1" fmla="*/ 2620662 w 7536861"/>
              <a:gd name="connsiteY1" fmla="*/ 822026 h 5572603"/>
              <a:gd name="connsiteX2" fmla="*/ 3337724 w 7536861"/>
              <a:gd name="connsiteY2" fmla="*/ 3990623 h 5572603"/>
              <a:gd name="connsiteX3" fmla="*/ 5546504 w 7536861"/>
              <a:gd name="connsiteY3" fmla="*/ 2630761 h 5572603"/>
              <a:gd name="connsiteX4" fmla="*/ 6272191 w 7536861"/>
              <a:gd name="connsiteY4" fmla="*/ 4546760 h 5572603"/>
              <a:gd name="connsiteX5" fmla="*/ 7536861 w 7536861"/>
              <a:gd name="connsiteY5" fmla="*/ 5572603 h 5572603"/>
              <a:gd name="connsiteX6" fmla="*/ 5944305 w 7536861"/>
              <a:gd name="connsiteY6" fmla="*/ 5572603 h 5572603"/>
              <a:gd name="connsiteX7" fmla="*/ 5944305 w 7536861"/>
              <a:gd name="connsiteY7" fmla="*/ 5572602 h 5572603"/>
              <a:gd name="connsiteX8" fmla="*/ 5291922 w 7536861"/>
              <a:gd name="connsiteY8" fmla="*/ 5572602 h 5572603"/>
              <a:gd name="connsiteX9" fmla="*/ 5291921 w 7536861"/>
              <a:gd name="connsiteY9" fmla="*/ 5572603 h 5572603"/>
              <a:gd name="connsiteX10" fmla="*/ 1867604 w 7536861"/>
              <a:gd name="connsiteY10" fmla="*/ 5572603 h 5572603"/>
              <a:gd name="connsiteX11" fmla="*/ 1867603 w 7536861"/>
              <a:gd name="connsiteY11" fmla="*/ 5572602 h 5572603"/>
              <a:gd name="connsiteX12" fmla="*/ 0 w 7536861"/>
              <a:gd name="connsiteY12" fmla="*/ 5572602 h 5572603"/>
              <a:gd name="connsiteX13" fmla="*/ 0 w 7536861"/>
              <a:gd name="connsiteY13" fmla="*/ 3831049 h 5572603"/>
              <a:gd name="connsiteX14" fmla="*/ 0 w 7536861"/>
              <a:gd name="connsiteY14" fmla="*/ 3831049 h 5572603"/>
              <a:gd name="connsiteX15" fmla="*/ 0 w 7536861"/>
              <a:gd name="connsiteY15" fmla="*/ 366196 h 5572603"/>
              <a:gd name="connsiteX16" fmla="*/ 119962 w 7536861"/>
              <a:gd name="connsiteY16" fmla="*/ 275841 h 5572603"/>
              <a:gd name="connsiteX17" fmla="*/ 1251707 w 7536861"/>
              <a:gd name="connsiteY17" fmla="*/ 371 h 5572603"/>
              <a:gd name="connsiteX0" fmla="*/ 1251707 w 7536861"/>
              <a:gd name="connsiteY0" fmla="*/ 371 h 5572603"/>
              <a:gd name="connsiteX1" fmla="*/ 2620662 w 7536861"/>
              <a:gd name="connsiteY1" fmla="*/ 822026 h 5572603"/>
              <a:gd name="connsiteX2" fmla="*/ 3207676 w 7536861"/>
              <a:gd name="connsiteY2" fmla="*/ 3978800 h 5572603"/>
              <a:gd name="connsiteX3" fmla="*/ 5546504 w 7536861"/>
              <a:gd name="connsiteY3" fmla="*/ 2630761 h 5572603"/>
              <a:gd name="connsiteX4" fmla="*/ 6272191 w 7536861"/>
              <a:gd name="connsiteY4" fmla="*/ 4546760 h 5572603"/>
              <a:gd name="connsiteX5" fmla="*/ 7536861 w 7536861"/>
              <a:gd name="connsiteY5" fmla="*/ 5572603 h 5572603"/>
              <a:gd name="connsiteX6" fmla="*/ 5944305 w 7536861"/>
              <a:gd name="connsiteY6" fmla="*/ 5572603 h 5572603"/>
              <a:gd name="connsiteX7" fmla="*/ 5944305 w 7536861"/>
              <a:gd name="connsiteY7" fmla="*/ 5572602 h 5572603"/>
              <a:gd name="connsiteX8" fmla="*/ 5291922 w 7536861"/>
              <a:gd name="connsiteY8" fmla="*/ 5572602 h 5572603"/>
              <a:gd name="connsiteX9" fmla="*/ 5291921 w 7536861"/>
              <a:gd name="connsiteY9" fmla="*/ 5572603 h 5572603"/>
              <a:gd name="connsiteX10" fmla="*/ 1867604 w 7536861"/>
              <a:gd name="connsiteY10" fmla="*/ 5572603 h 5572603"/>
              <a:gd name="connsiteX11" fmla="*/ 1867603 w 7536861"/>
              <a:gd name="connsiteY11" fmla="*/ 5572602 h 5572603"/>
              <a:gd name="connsiteX12" fmla="*/ 0 w 7536861"/>
              <a:gd name="connsiteY12" fmla="*/ 5572602 h 5572603"/>
              <a:gd name="connsiteX13" fmla="*/ 0 w 7536861"/>
              <a:gd name="connsiteY13" fmla="*/ 3831049 h 5572603"/>
              <a:gd name="connsiteX14" fmla="*/ 0 w 7536861"/>
              <a:gd name="connsiteY14" fmla="*/ 3831049 h 5572603"/>
              <a:gd name="connsiteX15" fmla="*/ 0 w 7536861"/>
              <a:gd name="connsiteY15" fmla="*/ 366196 h 5572603"/>
              <a:gd name="connsiteX16" fmla="*/ 119962 w 7536861"/>
              <a:gd name="connsiteY16" fmla="*/ 275841 h 5572603"/>
              <a:gd name="connsiteX17" fmla="*/ 1251707 w 7536861"/>
              <a:gd name="connsiteY17" fmla="*/ 371 h 5572603"/>
              <a:gd name="connsiteX0" fmla="*/ 1251707 w 7536861"/>
              <a:gd name="connsiteY0" fmla="*/ 371 h 5572603"/>
              <a:gd name="connsiteX1" fmla="*/ 2620662 w 7536861"/>
              <a:gd name="connsiteY1" fmla="*/ 822026 h 5572603"/>
              <a:gd name="connsiteX2" fmla="*/ 3207676 w 7536861"/>
              <a:gd name="connsiteY2" fmla="*/ 3978800 h 5572603"/>
              <a:gd name="connsiteX3" fmla="*/ 5546504 w 7536861"/>
              <a:gd name="connsiteY3" fmla="*/ 2630761 h 5572603"/>
              <a:gd name="connsiteX4" fmla="*/ 6272191 w 7536861"/>
              <a:gd name="connsiteY4" fmla="*/ 4546760 h 5572603"/>
              <a:gd name="connsiteX5" fmla="*/ 7536861 w 7536861"/>
              <a:gd name="connsiteY5" fmla="*/ 5572603 h 5572603"/>
              <a:gd name="connsiteX6" fmla="*/ 5944305 w 7536861"/>
              <a:gd name="connsiteY6" fmla="*/ 5572603 h 5572603"/>
              <a:gd name="connsiteX7" fmla="*/ 5944305 w 7536861"/>
              <a:gd name="connsiteY7" fmla="*/ 5572602 h 5572603"/>
              <a:gd name="connsiteX8" fmla="*/ 5291922 w 7536861"/>
              <a:gd name="connsiteY8" fmla="*/ 5572602 h 5572603"/>
              <a:gd name="connsiteX9" fmla="*/ 5291921 w 7536861"/>
              <a:gd name="connsiteY9" fmla="*/ 5572603 h 5572603"/>
              <a:gd name="connsiteX10" fmla="*/ 1867604 w 7536861"/>
              <a:gd name="connsiteY10" fmla="*/ 5572603 h 5572603"/>
              <a:gd name="connsiteX11" fmla="*/ 1867603 w 7536861"/>
              <a:gd name="connsiteY11" fmla="*/ 5572602 h 5572603"/>
              <a:gd name="connsiteX12" fmla="*/ 0 w 7536861"/>
              <a:gd name="connsiteY12" fmla="*/ 5572602 h 5572603"/>
              <a:gd name="connsiteX13" fmla="*/ 0 w 7536861"/>
              <a:gd name="connsiteY13" fmla="*/ 3831049 h 5572603"/>
              <a:gd name="connsiteX14" fmla="*/ 0 w 7536861"/>
              <a:gd name="connsiteY14" fmla="*/ 3831049 h 5572603"/>
              <a:gd name="connsiteX15" fmla="*/ 0 w 7536861"/>
              <a:gd name="connsiteY15" fmla="*/ 366196 h 5572603"/>
              <a:gd name="connsiteX16" fmla="*/ 119962 w 7536861"/>
              <a:gd name="connsiteY16" fmla="*/ 275841 h 5572603"/>
              <a:gd name="connsiteX17" fmla="*/ 1251707 w 7536861"/>
              <a:gd name="connsiteY17" fmla="*/ 371 h 5572603"/>
              <a:gd name="connsiteX0" fmla="*/ 1251707 w 7536861"/>
              <a:gd name="connsiteY0" fmla="*/ 371 h 5572603"/>
              <a:gd name="connsiteX1" fmla="*/ 2620662 w 7536861"/>
              <a:gd name="connsiteY1" fmla="*/ 822026 h 5572603"/>
              <a:gd name="connsiteX2" fmla="*/ 3207676 w 7536861"/>
              <a:gd name="connsiteY2" fmla="*/ 3978800 h 5572603"/>
              <a:gd name="connsiteX3" fmla="*/ 5546504 w 7536861"/>
              <a:gd name="connsiteY3" fmla="*/ 2630761 h 5572603"/>
              <a:gd name="connsiteX4" fmla="*/ 6272191 w 7536861"/>
              <a:gd name="connsiteY4" fmla="*/ 4546760 h 5572603"/>
              <a:gd name="connsiteX5" fmla="*/ 7536861 w 7536861"/>
              <a:gd name="connsiteY5" fmla="*/ 5572603 h 5572603"/>
              <a:gd name="connsiteX6" fmla="*/ 5944305 w 7536861"/>
              <a:gd name="connsiteY6" fmla="*/ 5572603 h 5572603"/>
              <a:gd name="connsiteX7" fmla="*/ 5944305 w 7536861"/>
              <a:gd name="connsiteY7" fmla="*/ 5572602 h 5572603"/>
              <a:gd name="connsiteX8" fmla="*/ 5291922 w 7536861"/>
              <a:gd name="connsiteY8" fmla="*/ 5572602 h 5572603"/>
              <a:gd name="connsiteX9" fmla="*/ 5291921 w 7536861"/>
              <a:gd name="connsiteY9" fmla="*/ 5572603 h 5572603"/>
              <a:gd name="connsiteX10" fmla="*/ 1867604 w 7536861"/>
              <a:gd name="connsiteY10" fmla="*/ 5572603 h 5572603"/>
              <a:gd name="connsiteX11" fmla="*/ 1867603 w 7536861"/>
              <a:gd name="connsiteY11" fmla="*/ 5572602 h 5572603"/>
              <a:gd name="connsiteX12" fmla="*/ 0 w 7536861"/>
              <a:gd name="connsiteY12" fmla="*/ 5572602 h 5572603"/>
              <a:gd name="connsiteX13" fmla="*/ 0 w 7536861"/>
              <a:gd name="connsiteY13" fmla="*/ 3831049 h 5572603"/>
              <a:gd name="connsiteX14" fmla="*/ 0 w 7536861"/>
              <a:gd name="connsiteY14" fmla="*/ 3831049 h 5572603"/>
              <a:gd name="connsiteX15" fmla="*/ 0 w 7536861"/>
              <a:gd name="connsiteY15" fmla="*/ 366196 h 5572603"/>
              <a:gd name="connsiteX16" fmla="*/ 119962 w 7536861"/>
              <a:gd name="connsiteY16" fmla="*/ 275841 h 5572603"/>
              <a:gd name="connsiteX17" fmla="*/ 1251707 w 7536861"/>
              <a:gd name="connsiteY17" fmla="*/ 371 h 5572603"/>
              <a:gd name="connsiteX0" fmla="*/ 1251707 w 7536861"/>
              <a:gd name="connsiteY0" fmla="*/ 371 h 5572603"/>
              <a:gd name="connsiteX1" fmla="*/ 2620662 w 7536861"/>
              <a:gd name="connsiteY1" fmla="*/ 822026 h 5572603"/>
              <a:gd name="connsiteX2" fmla="*/ 3207676 w 7536861"/>
              <a:gd name="connsiteY2" fmla="*/ 3978800 h 5572603"/>
              <a:gd name="connsiteX3" fmla="*/ 5546504 w 7536861"/>
              <a:gd name="connsiteY3" fmla="*/ 2630761 h 5572603"/>
              <a:gd name="connsiteX4" fmla="*/ 6272191 w 7536861"/>
              <a:gd name="connsiteY4" fmla="*/ 4546760 h 5572603"/>
              <a:gd name="connsiteX5" fmla="*/ 7536861 w 7536861"/>
              <a:gd name="connsiteY5" fmla="*/ 5572603 h 5572603"/>
              <a:gd name="connsiteX6" fmla="*/ 5944305 w 7536861"/>
              <a:gd name="connsiteY6" fmla="*/ 5572603 h 5572603"/>
              <a:gd name="connsiteX7" fmla="*/ 5944305 w 7536861"/>
              <a:gd name="connsiteY7" fmla="*/ 5572602 h 5572603"/>
              <a:gd name="connsiteX8" fmla="*/ 5291922 w 7536861"/>
              <a:gd name="connsiteY8" fmla="*/ 5572602 h 5572603"/>
              <a:gd name="connsiteX9" fmla="*/ 5291921 w 7536861"/>
              <a:gd name="connsiteY9" fmla="*/ 5572603 h 5572603"/>
              <a:gd name="connsiteX10" fmla="*/ 1867604 w 7536861"/>
              <a:gd name="connsiteY10" fmla="*/ 5572603 h 5572603"/>
              <a:gd name="connsiteX11" fmla="*/ 1867603 w 7536861"/>
              <a:gd name="connsiteY11" fmla="*/ 5572602 h 5572603"/>
              <a:gd name="connsiteX12" fmla="*/ 0 w 7536861"/>
              <a:gd name="connsiteY12" fmla="*/ 5572602 h 5572603"/>
              <a:gd name="connsiteX13" fmla="*/ 0 w 7536861"/>
              <a:gd name="connsiteY13" fmla="*/ 3831049 h 5572603"/>
              <a:gd name="connsiteX14" fmla="*/ 0 w 7536861"/>
              <a:gd name="connsiteY14" fmla="*/ 3831049 h 5572603"/>
              <a:gd name="connsiteX15" fmla="*/ 0 w 7536861"/>
              <a:gd name="connsiteY15" fmla="*/ 366196 h 5572603"/>
              <a:gd name="connsiteX16" fmla="*/ 119962 w 7536861"/>
              <a:gd name="connsiteY16" fmla="*/ 275841 h 5572603"/>
              <a:gd name="connsiteX17" fmla="*/ 1251707 w 7536861"/>
              <a:gd name="connsiteY17" fmla="*/ 371 h 5572603"/>
              <a:gd name="connsiteX0" fmla="*/ 1251707 w 7536861"/>
              <a:gd name="connsiteY0" fmla="*/ 371 h 5572603"/>
              <a:gd name="connsiteX1" fmla="*/ 2620662 w 7536861"/>
              <a:gd name="connsiteY1" fmla="*/ 822026 h 5572603"/>
              <a:gd name="connsiteX2" fmla="*/ 3207676 w 7536861"/>
              <a:gd name="connsiteY2" fmla="*/ 3978800 h 5572603"/>
              <a:gd name="connsiteX3" fmla="*/ 5546504 w 7536861"/>
              <a:gd name="connsiteY3" fmla="*/ 2630761 h 5572603"/>
              <a:gd name="connsiteX4" fmla="*/ 6272191 w 7536861"/>
              <a:gd name="connsiteY4" fmla="*/ 4546760 h 5572603"/>
              <a:gd name="connsiteX5" fmla="*/ 7536861 w 7536861"/>
              <a:gd name="connsiteY5" fmla="*/ 5572603 h 5572603"/>
              <a:gd name="connsiteX6" fmla="*/ 5944305 w 7536861"/>
              <a:gd name="connsiteY6" fmla="*/ 5572603 h 5572603"/>
              <a:gd name="connsiteX7" fmla="*/ 5944305 w 7536861"/>
              <a:gd name="connsiteY7" fmla="*/ 5572602 h 5572603"/>
              <a:gd name="connsiteX8" fmla="*/ 5291922 w 7536861"/>
              <a:gd name="connsiteY8" fmla="*/ 5572602 h 5572603"/>
              <a:gd name="connsiteX9" fmla="*/ 5291921 w 7536861"/>
              <a:gd name="connsiteY9" fmla="*/ 5572603 h 5572603"/>
              <a:gd name="connsiteX10" fmla="*/ 1867604 w 7536861"/>
              <a:gd name="connsiteY10" fmla="*/ 5572603 h 5572603"/>
              <a:gd name="connsiteX11" fmla="*/ 1867603 w 7536861"/>
              <a:gd name="connsiteY11" fmla="*/ 5572602 h 5572603"/>
              <a:gd name="connsiteX12" fmla="*/ 0 w 7536861"/>
              <a:gd name="connsiteY12" fmla="*/ 5572602 h 5572603"/>
              <a:gd name="connsiteX13" fmla="*/ 0 w 7536861"/>
              <a:gd name="connsiteY13" fmla="*/ 3831049 h 5572603"/>
              <a:gd name="connsiteX14" fmla="*/ 0 w 7536861"/>
              <a:gd name="connsiteY14" fmla="*/ 3831049 h 5572603"/>
              <a:gd name="connsiteX15" fmla="*/ 0 w 7536861"/>
              <a:gd name="connsiteY15" fmla="*/ 366196 h 5572603"/>
              <a:gd name="connsiteX16" fmla="*/ 119962 w 7536861"/>
              <a:gd name="connsiteY16" fmla="*/ 275841 h 5572603"/>
              <a:gd name="connsiteX17" fmla="*/ 1251707 w 7536861"/>
              <a:gd name="connsiteY17" fmla="*/ 371 h 5572603"/>
              <a:gd name="connsiteX0" fmla="*/ 1251707 w 7536861"/>
              <a:gd name="connsiteY0" fmla="*/ 371 h 5572603"/>
              <a:gd name="connsiteX1" fmla="*/ 2620662 w 7536861"/>
              <a:gd name="connsiteY1" fmla="*/ 822026 h 5572603"/>
              <a:gd name="connsiteX2" fmla="*/ 3207676 w 7536861"/>
              <a:gd name="connsiteY2" fmla="*/ 3978800 h 5572603"/>
              <a:gd name="connsiteX3" fmla="*/ 5451924 w 7536861"/>
              <a:gd name="connsiteY3" fmla="*/ 2689874 h 5572603"/>
              <a:gd name="connsiteX4" fmla="*/ 6272191 w 7536861"/>
              <a:gd name="connsiteY4" fmla="*/ 4546760 h 5572603"/>
              <a:gd name="connsiteX5" fmla="*/ 7536861 w 7536861"/>
              <a:gd name="connsiteY5" fmla="*/ 5572603 h 5572603"/>
              <a:gd name="connsiteX6" fmla="*/ 5944305 w 7536861"/>
              <a:gd name="connsiteY6" fmla="*/ 5572603 h 5572603"/>
              <a:gd name="connsiteX7" fmla="*/ 5944305 w 7536861"/>
              <a:gd name="connsiteY7" fmla="*/ 5572602 h 5572603"/>
              <a:gd name="connsiteX8" fmla="*/ 5291922 w 7536861"/>
              <a:gd name="connsiteY8" fmla="*/ 5572602 h 5572603"/>
              <a:gd name="connsiteX9" fmla="*/ 5291921 w 7536861"/>
              <a:gd name="connsiteY9" fmla="*/ 5572603 h 5572603"/>
              <a:gd name="connsiteX10" fmla="*/ 1867604 w 7536861"/>
              <a:gd name="connsiteY10" fmla="*/ 5572603 h 5572603"/>
              <a:gd name="connsiteX11" fmla="*/ 1867603 w 7536861"/>
              <a:gd name="connsiteY11" fmla="*/ 5572602 h 5572603"/>
              <a:gd name="connsiteX12" fmla="*/ 0 w 7536861"/>
              <a:gd name="connsiteY12" fmla="*/ 5572602 h 5572603"/>
              <a:gd name="connsiteX13" fmla="*/ 0 w 7536861"/>
              <a:gd name="connsiteY13" fmla="*/ 3831049 h 5572603"/>
              <a:gd name="connsiteX14" fmla="*/ 0 w 7536861"/>
              <a:gd name="connsiteY14" fmla="*/ 3831049 h 5572603"/>
              <a:gd name="connsiteX15" fmla="*/ 0 w 7536861"/>
              <a:gd name="connsiteY15" fmla="*/ 366196 h 5572603"/>
              <a:gd name="connsiteX16" fmla="*/ 119962 w 7536861"/>
              <a:gd name="connsiteY16" fmla="*/ 275841 h 5572603"/>
              <a:gd name="connsiteX17" fmla="*/ 1251707 w 7536861"/>
              <a:gd name="connsiteY17" fmla="*/ 371 h 5572603"/>
              <a:gd name="connsiteX0" fmla="*/ 1251707 w 7536861"/>
              <a:gd name="connsiteY0" fmla="*/ 371 h 5572603"/>
              <a:gd name="connsiteX1" fmla="*/ 2620662 w 7536861"/>
              <a:gd name="connsiteY1" fmla="*/ 822026 h 5572603"/>
              <a:gd name="connsiteX2" fmla="*/ 3207676 w 7536861"/>
              <a:gd name="connsiteY2" fmla="*/ 3978800 h 5572603"/>
              <a:gd name="connsiteX3" fmla="*/ 5451924 w 7536861"/>
              <a:gd name="connsiteY3" fmla="*/ 2689874 h 5572603"/>
              <a:gd name="connsiteX4" fmla="*/ 6272191 w 7536861"/>
              <a:gd name="connsiteY4" fmla="*/ 4546760 h 5572603"/>
              <a:gd name="connsiteX5" fmla="*/ 7536861 w 7536861"/>
              <a:gd name="connsiteY5" fmla="*/ 5572603 h 5572603"/>
              <a:gd name="connsiteX6" fmla="*/ 5944305 w 7536861"/>
              <a:gd name="connsiteY6" fmla="*/ 5572603 h 5572603"/>
              <a:gd name="connsiteX7" fmla="*/ 5944305 w 7536861"/>
              <a:gd name="connsiteY7" fmla="*/ 5572602 h 5572603"/>
              <a:gd name="connsiteX8" fmla="*/ 5291922 w 7536861"/>
              <a:gd name="connsiteY8" fmla="*/ 5572602 h 5572603"/>
              <a:gd name="connsiteX9" fmla="*/ 5291921 w 7536861"/>
              <a:gd name="connsiteY9" fmla="*/ 5572603 h 5572603"/>
              <a:gd name="connsiteX10" fmla="*/ 1867604 w 7536861"/>
              <a:gd name="connsiteY10" fmla="*/ 5572603 h 5572603"/>
              <a:gd name="connsiteX11" fmla="*/ 1867603 w 7536861"/>
              <a:gd name="connsiteY11" fmla="*/ 5572602 h 5572603"/>
              <a:gd name="connsiteX12" fmla="*/ 0 w 7536861"/>
              <a:gd name="connsiteY12" fmla="*/ 5572602 h 5572603"/>
              <a:gd name="connsiteX13" fmla="*/ 0 w 7536861"/>
              <a:gd name="connsiteY13" fmla="*/ 3831049 h 5572603"/>
              <a:gd name="connsiteX14" fmla="*/ 0 w 7536861"/>
              <a:gd name="connsiteY14" fmla="*/ 3831049 h 5572603"/>
              <a:gd name="connsiteX15" fmla="*/ 0 w 7536861"/>
              <a:gd name="connsiteY15" fmla="*/ 366196 h 5572603"/>
              <a:gd name="connsiteX16" fmla="*/ 119962 w 7536861"/>
              <a:gd name="connsiteY16" fmla="*/ 275841 h 5572603"/>
              <a:gd name="connsiteX17" fmla="*/ 1251707 w 7536861"/>
              <a:gd name="connsiteY17" fmla="*/ 371 h 557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36861" h="5572603">
                <a:moveTo>
                  <a:pt x="1251707" y="371"/>
                </a:moveTo>
                <a:cubicBezTo>
                  <a:pt x="1742911" y="7006"/>
                  <a:pt x="2265499" y="174110"/>
                  <a:pt x="2620662" y="822026"/>
                </a:cubicBezTo>
                <a:cubicBezTo>
                  <a:pt x="3230398" y="1934354"/>
                  <a:pt x="2735799" y="3667492"/>
                  <a:pt x="3207676" y="3978800"/>
                </a:cubicBezTo>
                <a:cubicBezTo>
                  <a:pt x="3679553" y="4290108"/>
                  <a:pt x="4338223" y="2571569"/>
                  <a:pt x="5451924" y="2689874"/>
                </a:cubicBezTo>
                <a:cubicBezTo>
                  <a:pt x="6122161" y="2780213"/>
                  <a:pt x="5924702" y="4066305"/>
                  <a:pt x="6272191" y="4546760"/>
                </a:cubicBezTo>
                <a:cubicBezTo>
                  <a:pt x="6619681" y="5027215"/>
                  <a:pt x="7410231" y="4865675"/>
                  <a:pt x="7536861" y="5572603"/>
                </a:cubicBezTo>
                <a:lnTo>
                  <a:pt x="5944305" y="5572603"/>
                </a:lnTo>
                <a:lnTo>
                  <a:pt x="5944305" y="5572602"/>
                </a:lnTo>
                <a:lnTo>
                  <a:pt x="5291922" y="5572602"/>
                </a:lnTo>
                <a:lnTo>
                  <a:pt x="5291921" y="5572603"/>
                </a:lnTo>
                <a:lnTo>
                  <a:pt x="1867604" y="5572603"/>
                </a:lnTo>
                <a:lnTo>
                  <a:pt x="1867603" y="5572602"/>
                </a:lnTo>
                <a:lnTo>
                  <a:pt x="0" y="5572602"/>
                </a:lnTo>
                <a:lnTo>
                  <a:pt x="0" y="3831049"/>
                </a:lnTo>
                <a:lnTo>
                  <a:pt x="0" y="3831049"/>
                </a:lnTo>
                <a:lnTo>
                  <a:pt x="0" y="366196"/>
                </a:lnTo>
                <a:lnTo>
                  <a:pt x="119962" y="275841"/>
                </a:lnTo>
                <a:cubicBezTo>
                  <a:pt x="455715" y="47298"/>
                  <a:pt x="849814" y="-5057"/>
                  <a:pt x="1251707" y="371"/>
                </a:cubicBez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 name="Shape">
            <a:extLst>
              <a:ext uri="{FF2B5EF4-FFF2-40B4-BE49-F238E27FC236}">
                <a16:creationId xmlns:a16="http://schemas.microsoft.com/office/drawing/2014/main" id="{1B3895EC-FA89-49C0-BBAB-DD5453EACDC7}"/>
              </a:ext>
            </a:extLst>
          </p:cNvPr>
          <p:cNvSpPr>
            <a:spLocks noChangeAspect="1"/>
          </p:cNvSpPr>
          <p:nvPr/>
        </p:nvSpPr>
        <p:spPr>
          <a:xfrm flipH="1">
            <a:off x="8283286" y="3624548"/>
            <a:ext cx="471368" cy="480702"/>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5" name="Shape">
            <a:extLst>
              <a:ext uri="{FF2B5EF4-FFF2-40B4-BE49-F238E27FC236}">
                <a16:creationId xmlns:a16="http://schemas.microsoft.com/office/drawing/2014/main" id="{9695BF78-E6F8-4FFC-A1F4-FD75EA1AF8FE}"/>
              </a:ext>
            </a:extLst>
          </p:cNvPr>
          <p:cNvSpPr>
            <a:spLocks noChangeAspect="1"/>
          </p:cNvSpPr>
          <p:nvPr/>
        </p:nvSpPr>
        <p:spPr>
          <a:xfrm flipH="1">
            <a:off x="5068887" y="5442820"/>
            <a:ext cx="231367" cy="235949"/>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6" name="Shape">
            <a:extLst>
              <a:ext uri="{FF2B5EF4-FFF2-40B4-BE49-F238E27FC236}">
                <a16:creationId xmlns:a16="http://schemas.microsoft.com/office/drawing/2014/main" id="{6BDE5C3D-58DB-4E79-AC3C-46AA6F52C8BD}"/>
              </a:ext>
            </a:extLst>
          </p:cNvPr>
          <p:cNvSpPr>
            <a:spLocks noChangeAspect="1"/>
          </p:cNvSpPr>
          <p:nvPr/>
        </p:nvSpPr>
        <p:spPr>
          <a:xfrm flipH="1">
            <a:off x="7872163" y="2984274"/>
            <a:ext cx="231367" cy="235949"/>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7" name="Shape">
            <a:extLst>
              <a:ext uri="{FF2B5EF4-FFF2-40B4-BE49-F238E27FC236}">
                <a16:creationId xmlns:a16="http://schemas.microsoft.com/office/drawing/2014/main" id="{9D57D0E0-D4B5-43BA-872D-B6B4A57A19F9}"/>
              </a:ext>
            </a:extLst>
          </p:cNvPr>
          <p:cNvSpPr>
            <a:spLocks noChangeAspect="1"/>
          </p:cNvSpPr>
          <p:nvPr/>
        </p:nvSpPr>
        <p:spPr>
          <a:xfrm flipH="1">
            <a:off x="9125095" y="1179231"/>
            <a:ext cx="231367" cy="235949"/>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17" name="Grand Title">
            <a:extLst>
              <a:ext uri="{FF2B5EF4-FFF2-40B4-BE49-F238E27FC236}">
                <a16:creationId xmlns:a16="http://schemas.microsoft.com/office/drawing/2014/main" id="{EE270D27-C45C-45EE-A5D9-0B26416975B4}"/>
              </a:ext>
            </a:extLst>
          </p:cNvPr>
          <p:cNvSpPr txBox="1"/>
          <p:nvPr/>
        </p:nvSpPr>
        <p:spPr>
          <a:xfrm>
            <a:off x="1189803" y="2029622"/>
            <a:ext cx="4411464" cy="1107996"/>
          </a:xfrm>
          <a:prstGeom prst="rect">
            <a:avLst/>
          </a:prstGeom>
          <a:noFill/>
        </p:spPr>
        <p:txBody>
          <a:bodyPr wrap="none" lIns="0" tIns="0" rIns="0" bIns="0" rtlCol="0" anchor="t" anchorCtr="0">
            <a:spAutoFit/>
          </a:bodyPr>
          <a:lstStyle/>
          <a:p>
            <a:r>
              <a:rPr lang="en-US" sz="7200" b="1" dirty="0">
                <a:solidFill>
                  <a:schemeClr val="tx1">
                    <a:lumMod val="65000"/>
                    <a:lumOff val="35000"/>
                  </a:schemeClr>
                </a:solidFill>
                <a:latin typeface="Arial" panose="020B0604020202020204" pitchFamily="34" charset="0"/>
              </a:rPr>
              <a:t>La </a:t>
            </a:r>
            <a:r>
              <a:rPr lang="en-US" sz="7200" b="1" dirty="0">
                <a:solidFill>
                  <a:schemeClr val="bg1"/>
                </a:solidFill>
                <a:latin typeface="Arial" panose="020B0604020202020204" pitchFamily="34" charset="0"/>
              </a:rPr>
              <a:t>reprise</a:t>
            </a:r>
            <a:endParaRPr lang="en-ID" sz="7200" b="1" dirty="0">
              <a:solidFill>
                <a:schemeClr val="bg1"/>
              </a:solidFill>
              <a:latin typeface="Arial" panose="020B0604020202020204" pitchFamily="34" charset="0"/>
            </a:endParaRPr>
          </a:p>
        </p:txBody>
      </p:sp>
      <p:sp>
        <p:nvSpPr>
          <p:cNvPr id="18" name="PpSubtitle">
            <a:extLst>
              <a:ext uri="{FF2B5EF4-FFF2-40B4-BE49-F238E27FC236}">
                <a16:creationId xmlns:a16="http://schemas.microsoft.com/office/drawing/2014/main" id="{7333DCB8-2D05-4094-8638-A4011F1EF601}"/>
              </a:ext>
            </a:extLst>
          </p:cNvPr>
          <p:cNvSpPr txBox="1"/>
          <p:nvPr/>
        </p:nvSpPr>
        <p:spPr>
          <a:xfrm>
            <a:off x="1232007" y="3179822"/>
            <a:ext cx="2346796" cy="276999"/>
          </a:xfrm>
          <a:prstGeom prst="rect">
            <a:avLst/>
          </a:prstGeom>
          <a:noFill/>
        </p:spPr>
        <p:txBody>
          <a:bodyPr wrap="none" lIns="0" tIns="0" rIns="0" bIns="0" rtlCol="0" anchor="t" anchorCtr="0">
            <a:spAutoFit/>
          </a:bodyPr>
          <a:lstStyle/>
          <a:p>
            <a:r>
              <a:rPr lang="en-US" sz="1800" b="1" spc="600" dirty="0" err="1">
                <a:solidFill>
                  <a:schemeClr val="bg1"/>
                </a:solidFill>
                <a:latin typeface="Arial" panose="020B0604020202020204" pitchFamily="34" charset="0"/>
              </a:rPr>
              <a:t>Organisation</a:t>
            </a:r>
            <a:endParaRPr lang="en-ID" sz="1800" b="1" spc="600" dirty="0">
              <a:solidFill>
                <a:schemeClr val="bg1"/>
              </a:solidFill>
              <a:latin typeface="Arial" panose="020B0604020202020204" pitchFamily="34" charset="0"/>
            </a:endParaRPr>
          </a:p>
        </p:txBody>
      </p:sp>
      <p:sp>
        <p:nvSpPr>
          <p:cNvPr id="19" name="Grand Title">
            <a:extLst>
              <a:ext uri="{FF2B5EF4-FFF2-40B4-BE49-F238E27FC236}">
                <a16:creationId xmlns:a16="http://schemas.microsoft.com/office/drawing/2014/main" id="{9B22ECE6-7F2B-4F1C-914F-16261FA83105}"/>
              </a:ext>
            </a:extLst>
          </p:cNvPr>
          <p:cNvSpPr txBox="1"/>
          <p:nvPr/>
        </p:nvSpPr>
        <p:spPr>
          <a:xfrm>
            <a:off x="1189803" y="1332869"/>
            <a:ext cx="1029128" cy="738664"/>
          </a:xfrm>
          <a:prstGeom prst="rect">
            <a:avLst/>
          </a:prstGeom>
          <a:noFill/>
        </p:spPr>
        <p:txBody>
          <a:bodyPr wrap="none" lIns="0" tIns="0" rIns="0" bIns="0" rtlCol="0" anchor="t" anchorCtr="0">
            <a:spAutoFit/>
          </a:bodyPr>
          <a:lstStyle/>
          <a:p>
            <a:r>
              <a:rPr lang="en-US" sz="4800" b="1" dirty="0">
                <a:solidFill>
                  <a:schemeClr val="bg1"/>
                </a:solidFill>
                <a:latin typeface="Arial" panose="020B0604020202020204" pitchFamily="34" charset="0"/>
              </a:rPr>
              <a:t>#01</a:t>
            </a:r>
            <a:endParaRPr lang="en-ID" sz="4800" b="1" dirty="0">
              <a:solidFill>
                <a:schemeClr val="bg1"/>
              </a:solidFill>
              <a:latin typeface="Arial" panose="020B0604020202020204" pitchFamily="34" charset="0"/>
            </a:endParaRPr>
          </a:p>
        </p:txBody>
      </p:sp>
      <p:sp>
        <p:nvSpPr>
          <p:cNvPr id="20" name="Justify Text Body">
            <a:extLst>
              <a:ext uri="{FF2B5EF4-FFF2-40B4-BE49-F238E27FC236}">
                <a16:creationId xmlns:a16="http://schemas.microsoft.com/office/drawing/2014/main" id="{170A6CCD-D6B0-4F03-9168-1F81FA6D4E39}"/>
              </a:ext>
            </a:extLst>
          </p:cNvPr>
          <p:cNvSpPr txBox="1"/>
          <p:nvPr/>
        </p:nvSpPr>
        <p:spPr>
          <a:xfrm>
            <a:off x="1189803" y="3624548"/>
            <a:ext cx="4110451" cy="938334"/>
          </a:xfrm>
          <a:prstGeom prst="rect">
            <a:avLst/>
          </a:prstGeom>
          <a:noFill/>
        </p:spPr>
        <p:txBody>
          <a:bodyPr wrap="square" lIns="0" tIns="0" rIns="0" bIns="0" rtlCol="0">
            <a:spAutoFit/>
          </a:bodyPr>
          <a:lstStyle/>
          <a:p>
            <a:pPr>
              <a:lnSpc>
                <a:spcPct val="150000"/>
              </a:lnSpc>
            </a:pPr>
            <a:r>
              <a:rPr lang="en-US" sz="1400">
                <a:solidFill>
                  <a:schemeClr val="bg1"/>
                </a:solidFill>
              </a:rPr>
              <a:t>ornare ipraesent turpisa sad dolor elementum ipsum volutpat tincidunt dapibus integer mollis da vel magna hendrerit amet eleifend nulla dictum pellentesque lacus vitae tristique</a:t>
            </a:r>
            <a:endParaRPr lang="en-ID" sz="1400">
              <a:solidFill>
                <a:schemeClr val="bg1"/>
              </a:solidFill>
            </a:endParaRPr>
          </a:p>
        </p:txBody>
      </p:sp>
      <p:grpSp>
        <p:nvGrpSpPr>
          <p:cNvPr id="78" name="Shape">
            <a:extLst>
              <a:ext uri="{FF2B5EF4-FFF2-40B4-BE49-F238E27FC236}">
                <a16:creationId xmlns:a16="http://schemas.microsoft.com/office/drawing/2014/main" id="{EC3E90E5-93C5-49ED-B06A-20E84A30D565}"/>
              </a:ext>
            </a:extLst>
          </p:cNvPr>
          <p:cNvGrpSpPr>
            <a:grpSpLocks noChangeAspect="1"/>
          </p:cNvGrpSpPr>
          <p:nvPr/>
        </p:nvGrpSpPr>
        <p:grpSpPr>
          <a:xfrm rot="7197619">
            <a:off x="7187012" y="1460111"/>
            <a:ext cx="1114806" cy="1107784"/>
            <a:chOff x="4682127" y="976030"/>
            <a:chExt cx="5519452" cy="5484686"/>
          </a:xfrm>
        </p:grpSpPr>
        <p:sp>
          <p:nvSpPr>
            <p:cNvPr id="79" name="Freeform: Shape 78">
              <a:extLst>
                <a:ext uri="{FF2B5EF4-FFF2-40B4-BE49-F238E27FC236}">
                  <a16:creationId xmlns:a16="http://schemas.microsoft.com/office/drawing/2014/main" id="{820279DA-821A-4A55-8C00-3B838D898220}"/>
                </a:ext>
              </a:extLst>
            </p:cNvPr>
            <p:cNvSpPr/>
            <p:nvPr/>
          </p:nvSpPr>
          <p:spPr>
            <a:xfrm rot="4598406">
              <a:off x="8917120" y="3440615"/>
              <a:ext cx="457505" cy="578032"/>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0">
                  <a:schemeClr val="tx1">
                    <a:lumMod val="75000"/>
                    <a:lumOff val="25000"/>
                  </a:schemeClr>
                </a:gs>
                <a:gs pos="25000">
                  <a:schemeClr val="tx1">
                    <a:lumMod val="65000"/>
                    <a:lumOff val="35000"/>
                  </a:schemeClr>
                </a:gs>
                <a:gs pos="66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0" name="Freeform: Shape 79">
              <a:extLst>
                <a:ext uri="{FF2B5EF4-FFF2-40B4-BE49-F238E27FC236}">
                  <a16:creationId xmlns:a16="http://schemas.microsoft.com/office/drawing/2014/main" id="{E65290DC-4A9C-4514-A960-DCA591783C11}"/>
                </a:ext>
              </a:extLst>
            </p:cNvPr>
            <p:cNvSpPr/>
            <p:nvPr/>
          </p:nvSpPr>
          <p:spPr>
            <a:xfrm rot="4598406">
              <a:off x="9319393" y="3749581"/>
              <a:ext cx="207385" cy="71138"/>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1" name="Freeform: Shape 80">
              <a:extLst>
                <a:ext uri="{FF2B5EF4-FFF2-40B4-BE49-F238E27FC236}">
                  <a16:creationId xmlns:a16="http://schemas.microsoft.com/office/drawing/2014/main" id="{9CE05CE0-9C02-4D71-8F74-9C1BA604411B}"/>
                </a:ext>
              </a:extLst>
            </p:cNvPr>
            <p:cNvSpPr/>
            <p:nvPr/>
          </p:nvSpPr>
          <p:spPr>
            <a:xfrm rot="4598406">
              <a:off x="6965541" y="5338439"/>
              <a:ext cx="628597" cy="491944"/>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2" name="Freeform: Shape 81">
              <a:extLst>
                <a:ext uri="{FF2B5EF4-FFF2-40B4-BE49-F238E27FC236}">
                  <a16:creationId xmlns:a16="http://schemas.microsoft.com/office/drawing/2014/main" id="{E2FD847A-9FBE-40A4-AF6B-2B4401A48493}"/>
                </a:ext>
              </a:extLst>
            </p:cNvPr>
            <p:cNvSpPr/>
            <p:nvPr/>
          </p:nvSpPr>
          <p:spPr>
            <a:xfrm rot="4598406">
              <a:off x="7151906" y="5784220"/>
              <a:ext cx="91790" cy="191088"/>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3" name="Freeform: Shape 82">
              <a:extLst>
                <a:ext uri="{FF2B5EF4-FFF2-40B4-BE49-F238E27FC236}">
                  <a16:creationId xmlns:a16="http://schemas.microsoft.com/office/drawing/2014/main" id="{A71C1053-F711-4524-954A-6856D278D357}"/>
                </a:ext>
              </a:extLst>
            </p:cNvPr>
            <p:cNvSpPr/>
            <p:nvPr/>
          </p:nvSpPr>
          <p:spPr>
            <a:xfrm rot="4598406">
              <a:off x="6102629" y="1364857"/>
              <a:ext cx="1256947" cy="838595"/>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4" name="Freeform: Shape 83">
              <a:extLst>
                <a:ext uri="{FF2B5EF4-FFF2-40B4-BE49-F238E27FC236}">
                  <a16:creationId xmlns:a16="http://schemas.microsoft.com/office/drawing/2014/main" id="{77C3C12E-7FD8-4A7A-81E6-50727AEAFF86}"/>
                </a:ext>
              </a:extLst>
            </p:cNvPr>
            <p:cNvSpPr/>
            <p:nvPr/>
          </p:nvSpPr>
          <p:spPr>
            <a:xfrm rot="4598406">
              <a:off x="6292149" y="1118247"/>
              <a:ext cx="145884" cy="356551"/>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5" name="Freeform: Shape 84">
              <a:extLst>
                <a:ext uri="{FF2B5EF4-FFF2-40B4-BE49-F238E27FC236}">
                  <a16:creationId xmlns:a16="http://schemas.microsoft.com/office/drawing/2014/main" id="{E479CFB9-1579-457E-8D3E-9487CD1A2EF8}"/>
                </a:ext>
              </a:extLst>
            </p:cNvPr>
            <p:cNvSpPr/>
            <p:nvPr/>
          </p:nvSpPr>
          <p:spPr>
            <a:xfrm rot="4598406">
              <a:off x="8904107" y="3767370"/>
              <a:ext cx="1127862" cy="1316568"/>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6" name="Freeform: Shape 85">
              <a:extLst>
                <a:ext uri="{FF2B5EF4-FFF2-40B4-BE49-F238E27FC236}">
                  <a16:creationId xmlns:a16="http://schemas.microsoft.com/office/drawing/2014/main" id="{7A6C3B2A-F777-4432-A1DC-E05D7DBC9482}"/>
                </a:ext>
              </a:extLst>
            </p:cNvPr>
            <p:cNvSpPr/>
            <p:nvPr/>
          </p:nvSpPr>
          <p:spPr>
            <a:xfrm rot="4598406">
              <a:off x="9909390" y="4562436"/>
              <a:ext cx="351056" cy="233322"/>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7" name="Freeform: Shape 86">
              <a:extLst>
                <a:ext uri="{FF2B5EF4-FFF2-40B4-BE49-F238E27FC236}">
                  <a16:creationId xmlns:a16="http://schemas.microsoft.com/office/drawing/2014/main" id="{BF705FAA-C1DA-47F3-9DDD-9CEFA3B4527C}"/>
                </a:ext>
              </a:extLst>
            </p:cNvPr>
            <p:cNvSpPr/>
            <p:nvPr/>
          </p:nvSpPr>
          <p:spPr>
            <a:xfrm rot="4598406">
              <a:off x="9149096" y="2513504"/>
              <a:ext cx="818453" cy="1167369"/>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8" name="Freeform: Shape 87">
              <a:extLst>
                <a:ext uri="{FF2B5EF4-FFF2-40B4-BE49-F238E27FC236}">
                  <a16:creationId xmlns:a16="http://schemas.microsoft.com/office/drawing/2014/main" id="{C25EE375-6A2B-45FE-A863-E9E19D382CDA}"/>
                </a:ext>
              </a:extLst>
            </p:cNvPr>
            <p:cNvSpPr/>
            <p:nvPr/>
          </p:nvSpPr>
          <p:spPr>
            <a:xfrm rot="4598406">
              <a:off x="9859305" y="2815165"/>
              <a:ext cx="368510" cy="108194"/>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9" name="Freeform: Shape 88">
              <a:extLst>
                <a:ext uri="{FF2B5EF4-FFF2-40B4-BE49-F238E27FC236}">
                  <a16:creationId xmlns:a16="http://schemas.microsoft.com/office/drawing/2014/main" id="{7299B394-7229-4F81-8D39-6B7CC4BCB340}"/>
                </a:ext>
              </a:extLst>
            </p:cNvPr>
            <p:cNvSpPr/>
            <p:nvPr/>
          </p:nvSpPr>
          <p:spPr>
            <a:xfrm rot="4023403">
              <a:off x="7834402" y="5434063"/>
              <a:ext cx="1254111" cy="799196"/>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5000"/>
                    <a:lumOff val="45000"/>
                  </a:schemeClr>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0" name="Freeform: Shape 89">
              <a:extLst>
                <a:ext uri="{FF2B5EF4-FFF2-40B4-BE49-F238E27FC236}">
                  <a16:creationId xmlns:a16="http://schemas.microsoft.com/office/drawing/2014/main" id="{76F4BC1B-FB59-4650-B038-7C5406C6B3A0}"/>
                </a:ext>
              </a:extLst>
            </p:cNvPr>
            <p:cNvSpPr/>
            <p:nvPr/>
          </p:nvSpPr>
          <p:spPr>
            <a:xfrm rot="4023403">
              <a:off x="8780282" y="6102965"/>
              <a:ext cx="126108" cy="359892"/>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1" name="Freeform: Shape 90">
              <a:extLst>
                <a:ext uri="{FF2B5EF4-FFF2-40B4-BE49-F238E27FC236}">
                  <a16:creationId xmlns:a16="http://schemas.microsoft.com/office/drawing/2014/main" id="{027C6648-C642-47EC-A46D-ADD5F572C45D}"/>
                </a:ext>
              </a:extLst>
            </p:cNvPr>
            <p:cNvSpPr/>
            <p:nvPr/>
          </p:nvSpPr>
          <p:spPr>
            <a:xfrm rot="4598406">
              <a:off x="5521240" y="1968387"/>
              <a:ext cx="3678223" cy="3697481"/>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tx1">
                    <a:lumMod val="50000"/>
                    <a:lumOff val="50000"/>
                  </a:schemeClr>
                </a:gs>
                <a:gs pos="84000">
                  <a:schemeClr val="tx1">
                    <a:lumMod val="65000"/>
                    <a:lumOff val="35000"/>
                  </a:schemeClr>
                </a:gs>
                <a:gs pos="100000">
                  <a:schemeClr val="tx1">
                    <a:lumMod val="75000"/>
                    <a:lumOff val="2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C945F26B-ABA7-4E37-B6CD-2BF1FFF36D62}"/>
                </a:ext>
              </a:extLst>
            </p:cNvPr>
            <p:cNvSpPr/>
            <p:nvPr/>
          </p:nvSpPr>
          <p:spPr>
            <a:xfrm rot="4598406">
              <a:off x="5914383" y="2321181"/>
              <a:ext cx="3211223" cy="3148634"/>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tx1">
                <a:lumMod val="50000"/>
                <a:lumOff val="50000"/>
                <a:alpha val="25000"/>
              </a:schemeClr>
            </a:solidFill>
            <a:ln w="24568"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CE35D3C1-31C9-4ABA-BA59-FA8D629186B3}"/>
                </a:ext>
              </a:extLst>
            </p:cNvPr>
            <p:cNvSpPr/>
            <p:nvPr/>
          </p:nvSpPr>
          <p:spPr>
            <a:xfrm rot="4598406">
              <a:off x="7597414" y="4015612"/>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38000">
                  <a:schemeClr val="tx1">
                    <a:lumMod val="65000"/>
                    <a:lumOff val="35000"/>
                  </a:schemeClr>
                </a:gs>
                <a:gs pos="79000">
                  <a:schemeClr val="tx1">
                    <a:lumMod val="50000"/>
                    <a:lumOff val="50000"/>
                    <a:alpha val="0"/>
                  </a:schemeClr>
                </a:gs>
              </a:gsLst>
              <a:lin ang="7800000" scaled="0"/>
              <a:tileRect/>
            </a:gradFill>
            <a:ln w="9525"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25696A7E-4163-489C-BF93-96506467A620}"/>
                </a:ext>
              </a:extLst>
            </p:cNvPr>
            <p:cNvSpPr/>
            <p:nvPr/>
          </p:nvSpPr>
          <p:spPr>
            <a:xfrm rot="2214121">
              <a:off x="8961154" y="4991227"/>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5" name="Freeform: Shape 94">
              <a:extLst>
                <a:ext uri="{FF2B5EF4-FFF2-40B4-BE49-F238E27FC236}">
                  <a16:creationId xmlns:a16="http://schemas.microsoft.com/office/drawing/2014/main" id="{778F251E-3E52-4FEA-87AC-3AB646125E5D}"/>
                </a:ext>
              </a:extLst>
            </p:cNvPr>
            <p:cNvSpPr/>
            <p:nvPr/>
          </p:nvSpPr>
          <p:spPr>
            <a:xfrm rot="2214121">
              <a:off x="8990040" y="5053815"/>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6" name="Freeform: Shape 95">
              <a:extLst>
                <a:ext uri="{FF2B5EF4-FFF2-40B4-BE49-F238E27FC236}">
                  <a16:creationId xmlns:a16="http://schemas.microsoft.com/office/drawing/2014/main" id="{5DE779F0-8BD7-4294-8EF8-2BD5F54BF058}"/>
                </a:ext>
              </a:extLst>
            </p:cNvPr>
            <p:cNvSpPr/>
            <p:nvPr/>
          </p:nvSpPr>
          <p:spPr>
            <a:xfrm rot="4598406">
              <a:off x="8041878" y="1937893"/>
              <a:ext cx="1256030" cy="1449614"/>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0">
                  <a:schemeClr val="tx1">
                    <a:lumMod val="75000"/>
                    <a:lumOff val="25000"/>
                  </a:schemeClr>
                </a:gs>
                <a:gs pos="50000">
                  <a:schemeClr val="tx1">
                    <a:lumMod val="65000"/>
                    <a:lumOff val="35000"/>
                  </a:schemeClr>
                </a:gs>
                <a:gs pos="92000">
                  <a:schemeClr val="tx1">
                    <a:lumMod val="50000"/>
                    <a:lumOff val="50000"/>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7" name="Freeform: Shape 96">
              <a:extLst>
                <a:ext uri="{FF2B5EF4-FFF2-40B4-BE49-F238E27FC236}">
                  <a16:creationId xmlns:a16="http://schemas.microsoft.com/office/drawing/2014/main" id="{891D7D45-E86E-4A0B-B03F-68C1ED169862}"/>
                </a:ext>
              </a:extLst>
            </p:cNvPr>
            <p:cNvSpPr/>
            <p:nvPr/>
          </p:nvSpPr>
          <p:spPr>
            <a:xfrm rot="2689343">
              <a:off x="8925378" y="2015580"/>
              <a:ext cx="433281" cy="168497"/>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8" name="Freeform: Shape 97">
              <a:extLst>
                <a:ext uri="{FF2B5EF4-FFF2-40B4-BE49-F238E27FC236}">
                  <a16:creationId xmlns:a16="http://schemas.microsoft.com/office/drawing/2014/main" id="{E05505D7-B69C-4A01-9B76-1E706F545E3E}"/>
                </a:ext>
              </a:extLst>
            </p:cNvPr>
            <p:cNvSpPr/>
            <p:nvPr/>
          </p:nvSpPr>
          <p:spPr>
            <a:xfrm rot="2689343">
              <a:off x="8983148" y="2042059"/>
              <a:ext cx="317740" cy="11554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9" name="Freeform: Shape 98">
              <a:extLst>
                <a:ext uri="{FF2B5EF4-FFF2-40B4-BE49-F238E27FC236}">
                  <a16:creationId xmlns:a16="http://schemas.microsoft.com/office/drawing/2014/main" id="{AF53D46D-4A50-4A80-B8FF-64A650EA838B}"/>
                </a:ext>
              </a:extLst>
            </p:cNvPr>
            <p:cNvSpPr/>
            <p:nvPr/>
          </p:nvSpPr>
          <p:spPr>
            <a:xfrm rot="4598406">
              <a:off x="6981977" y="1226558"/>
              <a:ext cx="1527474" cy="1112305"/>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0">
                  <a:schemeClr val="tx1">
                    <a:lumMod val="75000"/>
                    <a:lumOff val="25000"/>
                  </a:schemeClr>
                </a:gs>
                <a:gs pos="63000">
                  <a:schemeClr val="tx1">
                    <a:lumMod val="55000"/>
                    <a:lumOff val="45000"/>
                  </a:schemeClr>
                </a:gs>
                <a:gs pos="76000">
                  <a:schemeClr val="tx1">
                    <a:lumMod val="50000"/>
                    <a:lumOff val="50000"/>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0" name="Freeform: Shape 99">
              <a:extLst>
                <a:ext uri="{FF2B5EF4-FFF2-40B4-BE49-F238E27FC236}">
                  <a16:creationId xmlns:a16="http://schemas.microsoft.com/office/drawing/2014/main" id="{CAF60033-8AD6-4AD0-864F-B9401A79B076}"/>
                </a:ext>
              </a:extLst>
            </p:cNvPr>
            <p:cNvSpPr/>
            <p:nvPr/>
          </p:nvSpPr>
          <p:spPr>
            <a:xfrm rot="544730">
              <a:off x="7750913" y="976030"/>
              <a:ext cx="399602" cy="178134"/>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1" name="Freeform: Shape 100">
              <a:extLst>
                <a:ext uri="{FF2B5EF4-FFF2-40B4-BE49-F238E27FC236}">
                  <a16:creationId xmlns:a16="http://schemas.microsoft.com/office/drawing/2014/main" id="{6998544F-636F-4C91-BEF6-A4CF8B4883B1}"/>
                </a:ext>
              </a:extLst>
            </p:cNvPr>
            <p:cNvSpPr/>
            <p:nvPr/>
          </p:nvSpPr>
          <p:spPr>
            <a:xfrm rot="544730">
              <a:off x="7803872" y="1002512"/>
              <a:ext cx="293683" cy="125175"/>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2" name="Freeform: Shape 101">
              <a:extLst>
                <a:ext uri="{FF2B5EF4-FFF2-40B4-BE49-F238E27FC236}">
                  <a16:creationId xmlns:a16="http://schemas.microsoft.com/office/drawing/2014/main" id="{3DFB6DC4-9596-4420-A1C1-5F71959871CE}"/>
                </a:ext>
              </a:extLst>
            </p:cNvPr>
            <p:cNvSpPr/>
            <p:nvPr/>
          </p:nvSpPr>
          <p:spPr>
            <a:xfrm rot="4598406">
              <a:off x="7134914" y="5185424"/>
              <a:ext cx="1290010" cy="893867"/>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0">
                  <a:schemeClr val="tx1">
                    <a:lumMod val="75000"/>
                    <a:lumOff val="25000"/>
                  </a:schemeClr>
                </a:gs>
                <a:gs pos="58000">
                  <a:schemeClr val="tx1">
                    <a:lumMod val="65000"/>
                    <a:lumOff val="35000"/>
                  </a:schemeClr>
                </a:gs>
                <a:gs pos="89000">
                  <a:schemeClr val="tx1">
                    <a:lumMod val="50000"/>
                    <a:lumOff val="50000"/>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3" name="Freeform: Shape 102">
              <a:extLst>
                <a:ext uri="{FF2B5EF4-FFF2-40B4-BE49-F238E27FC236}">
                  <a16:creationId xmlns:a16="http://schemas.microsoft.com/office/drawing/2014/main" id="{E610D1DA-7B50-4AC0-A219-E37C0E65F748}"/>
                </a:ext>
              </a:extLst>
            </p:cNvPr>
            <p:cNvSpPr/>
            <p:nvPr/>
          </p:nvSpPr>
          <p:spPr>
            <a:xfrm rot="15651">
              <a:off x="7463053" y="6159702"/>
              <a:ext cx="404420" cy="14925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4" name="Freeform: Shape 103">
              <a:extLst>
                <a:ext uri="{FF2B5EF4-FFF2-40B4-BE49-F238E27FC236}">
                  <a16:creationId xmlns:a16="http://schemas.microsoft.com/office/drawing/2014/main" id="{0360852A-C44A-4D2D-B074-BFDA032D70FB}"/>
                </a:ext>
              </a:extLst>
            </p:cNvPr>
            <p:cNvSpPr/>
            <p:nvPr/>
          </p:nvSpPr>
          <p:spPr>
            <a:xfrm rot="15651">
              <a:off x="7518419" y="6181367"/>
              <a:ext cx="293686" cy="105920"/>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5" name="Freeform: Shape 104">
              <a:extLst>
                <a:ext uri="{FF2B5EF4-FFF2-40B4-BE49-F238E27FC236}">
                  <a16:creationId xmlns:a16="http://schemas.microsoft.com/office/drawing/2014/main" id="{2FB0D964-B77B-4326-8337-EC91D4471425}"/>
                </a:ext>
              </a:extLst>
            </p:cNvPr>
            <p:cNvSpPr/>
            <p:nvPr/>
          </p:nvSpPr>
          <p:spPr>
            <a:xfrm rot="4598406">
              <a:off x="6643894" y="4649706"/>
              <a:ext cx="833639" cy="764024"/>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0">
                  <a:schemeClr val="tx1">
                    <a:lumMod val="75000"/>
                    <a:lumOff val="25000"/>
                  </a:schemeClr>
                </a:gs>
                <a:gs pos="46000">
                  <a:schemeClr val="tx1">
                    <a:lumMod val="65000"/>
                    <a:lumOff val="35000"/>
                  </a:schemeClr>
                </a:gs>
                <a:gs pos="79000">
                  <a:schemeClr val="tx1">
                    <a:lumMod val="50000"/>
                    <a:lumOff val="50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6" name="Freeform: Shape 105">
              <a:extLst>
                <a:ext uri="{FF2B5EF4-FFF2-40B4-BE49-F238E27FC236}">
                  <a16:creationId xmlns:a16="http://schemas.microsoft.com/office/drawing/2014/main" id="{62F29B98-9D46-4B55-AB82-7FE5122401BB}"/>
                </a:ext>
              </a:extLst>
            </p:cNvPr>
            <p:cNvSpPr/>
            <p:nvPr/>
          </p:nvSpPr>
          <p:spPr>
            <a:xfrm rot="1378423">
              <a:off x="6740195" y="5370939"/>
              <a:ext cx="255170" cy="96289"/>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7" name="Freeform: Shape 106">
              <a:extLst>
                <a:ext uri="{FF2B5EF4-FFF2-40B4-BE49-F238E27FC236}">
                  <a16:creationId xmlns:a16="http://schemas.microsoft.com/office/drawing/2014/main" id="{41932E42-D4B1-4837-B227-F7A2DB933A6B}"/>
                </a:ext>
              </a:extLst>
            </p:cNvPr>
            <p:cNvSpPr/>
            <p:nvPr/>
          </p:nvSpPr>
          <p:spPr>
            <a:xfrm rot="1378423">
              <a:off x="6773895" y="5385381"/>
              <a:ext cx="187765" cy="67402"/>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8" name="Freeform: Shape 107">
              <a:extLst>
                <a:ext uri="{FF2B5EF4-FFF2-40B4-BE49-F238E27FC236}">
                  <a16:creationId xmlns:a16="http://schemas.microsoft.com/office/drawing/2014/main" id="{BBD00681-D2A9-49B6-B322-E6555650C773}"/>
                </a:ext>
              </a:extLst>
            </p:cNvPr>
            <p:cNvSpPr/>
            <p:nvPr/>
          </p:nvSpPr>
          <p:spPr>
            <a:xfrm rot="4598406">
              <a:off x="5209394" y="3673180"/>
              <a:ext cx="978077" cy="1533301"/>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0">
                  <a:schemeClr val="tx1">
                    <a:lumMod val="75000"/>
                    <a:lumOff val="25000"/>
                  </a:schemeClr>
                </a:gs>
                <a:gs pos="46000">
                  <a:schemeClr val="tx1">
                    <a:lumMod val="65000"/>
                    <a:lumOff val="35000"/>
                  </a:schemeClr>
                </a:gs>
                <a:gs pos="88000">
                  <a:schemeClr val="tx1">
                    <a:lumMod val="50000"/>
                    <a:lumOff val="50000"/>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9" name="Freeform: Shape 108">
              <a:extLst>
                <a:ext uri="{FF2B5EF4-FFF2-40B4-BE49-F238E27FC236}">
                  <a16:creationId xmlns:a16="http://schemas.microsoft.com/office/drawing/2014/main" id="{B38CF24E-AACB-49A7-9AAB-F9912C370EBF}"/>
                </a:ext>
              </a:extLst>
            </p:cNvPr>
            <p:cNvSpPr/>
            <p:nvPr/>
          </p:nvSpPr>
          <p:spPr>
            <a:xfrm rot="3852047">
              <a:off x="4893097" y="4771486"/>
              <a:ext cx="438100" cy="18294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0" name="Freeform: Shape 109">
              <a:extLst>
                <a:ext uri="{FF2B5EF4-FFF2-40B4-BE49-F238E27FC236}">
                  <a16:creationId xmlns:a16="http://schemas.microsoft.com/office/drawing/2014/main" id="{08D8C029-FD47-4971-8CA7-5CCC6319B3BF}"/>
                </a:ext>
              </a:extLst>
            </p:cNvPr>
            <p:cNvSpPr/>
            <p:nvPr/>
          </p:nvSpPr>
          <p:spPr>
            <a:xfrm rot="3852047">
              <a:off x="4953275" y="4800372"/>
              <a:ext cx="317742" cy="125170"/>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1" name="Freeform: Shape 110">
              <a:extLst>
                <a:ext uri="{FF2B5EF4-FFF2-40B4-BE49-F238E27FC236}">
                  <a16:creationId xmlns:a16="http://schemas.microsoft.com/office/drawing/2014/main" id="{1F6A6596-3126-42DF-9573-75FACF112D53}"/>
                </a:ext>
              </a:extLst>
            </p:cNvPr>
            <p:cNvSpPr/>
            <p:nvPr/>
          </p:nvSpPr>
          <p:spPr>
            <a:xfrm rot="4598406">
              <a:off x="4856904" y="3217156"/>
              <a:ext cx="911274" cy="1196417"/>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0">
                  <a:schemeClr val="tx1">
                    <a:lumMod val="75000"/>
                    <a:lumOff val="25000"/>
                  </a:schemeClr>
                </a:gs>
                <a:gs pos="69000">
                  <a:schemeClr val="tx1">
                    <a:lumMod val="60000"/>
                    <a:lumOff val="40000"/>
                  </a:schemeClr>
                </a:gs>
                <a:gs pos="39000">
                  <a:schemeClr val="tx1">
                    <a:lumMod val="65000"/>
                    <a:lumOff val="35000"/>
                  </a:schemeClr>
                </a:gs>
                <a:gs pos="81000">
                  <a:schemeClr val="tx1">
                    <a:lumMod val="50000"/>
                    <a:lumOff val="50000"/>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2" name="Freeform: Shape 111">
              <a:extLst>
                <a:ext uri="{FF2B5EF4-FFF2-40B4-BE49-F238E27FC236}">
                  <a16:creationId xmlns:a16="http://schemas.microsoft.com/office/drawing/2014/main" id="{0063F208-F037-4B1A-9E04-7BE0E51E5592}"/>
                </a:ext>
              </a:extLst>
            </p:cNvPr>
            <p:cNvSpPr/>
            <p:nvPr/>
          </p:nvSpPr>
          <p:spPr>
            <a:xfrm rot="331246">
              <a:off x="4682127" y="3475187"/>
              <a:ext cx="139618" cy="380340"/>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3" name="Freeform: Shape 112">
              <a:extLst>
                <a:ext uri="{FF2B5EF4-FFF2-40B4-BE49-F238E27FC236}">
                  <a16:creationId xmlns:a16="http://schemas.microsoft.com/office/drawing/2014/main" id="{705CF556-7C70-4156-B2E5-20D5B9EDC261}"/>
                </a:ext>
              </a:extLst>
            </p:cNvPr>
            <p:cNvSpPr/>
            <p:nvPr/>
          </p:nvSpPr>
          <p:spPr>
            <a:xfrm rot="331246">
              <a:off x="4703793" y="3528144"/>
              <a:ext cx="96289" cy="274422"/>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4" name="Freeform: Shape 113">
              <a:extLst>
                <a:ext uri="{FF2B5EF4-FFF2-40B4-BE49-F238E27FC236}">
                  <a16:creationId xmlns:a16="http://schemas.microsoft.com/office/drawing/2014/main" id="{63447904-5F6B-4227-9605-21A152A1837F}"/>
                </a:ext>
              </a:extLst>
            </p:cNvPr>
            <p:cNvSpPr/>
            <p:nvPr/>
          </p:nvSpPr>
          <p:spPr>
            <a:xfrm rot="4598406">
              <a:off x="5319556" y="2219492"/>
              <a:ext cx="1064972" cy="1109927"/>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flip="none" rotWithShape="1">
              <a:gsLst>
                <a:gs pos="0">
                  <a:schemeClr val="tx1">
                    <a:lumMod val="75000"/>
                    <a:lumOff val="25000"/>
                  </a:schemeClr>
                </a:gs>
                <a:gs pos="57000">
                  <a:schemeClr val="tx1">
                    <a:lumMod val="60000"/>
                    <a:lumOff val="40000"/>
                  </a:schemeClr>
                </a:gs>
                <a:gs pos="22000">
                  <a:schemeClr val="tx1">
                    <a:lumMod val="65000"/>
                    <a:lumOff val="35000"/>
                  </a:schemeClr>
                </a:gs>
                <a:gs pos="71000">
                  <a:schemeClr val="tx1">
                    <a:lumMod val="50000"/>
                    <a:lumOff val="50000"/>
                    <a:alpha val="0"/>
                  </a:schemeClr>
                </a:gs>
              </a:gsLst>
              <a:lin ang="18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5" name="Freeform: Shape 114">
              <a:extLst>
                <a:ext uri="{FF2B5EF4-FFF2-40B4-BE49-F238E27FC236}">
                  <a16:creationId xmlns:a16="http://schemas.microsoft.com/office/drawing/2014/main" id="{659FBB9D-815E-48C0-A50D-46B5A046180A}"/>
                </a:ext>
              </a:extLst>
            </p:cNvPr>
            <p:cNvSpPr/>
            <p:nvPr/>
          </p:nvSpPr>
          <p:spPr>
            <a:xfrm rot="1631724">
              <a:off x="5278075" y="2317161"/>
              <a:ext cx="129992" cy="351461"/>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6" name="Freeform: Shape 115">
              <a:extLst>
                <a:ext uri="{FF2B5EF4-FFF2-40B4-BE49-F238E27FC236}">
                  <a16:creationId xmlns:a16="http://schemas.microsoft.com/office/drawing/2014/main" id="{568BEDFB-C332-4088-B072-3D633F658092}"/>
                </a:ext>
              </a:extLst>
            </p:cNvPr>
            <p:cNvSpPr/>
            <p:nvPr/>
          </p:nvSpPr>
          <p:spPr>
            <a:xfrm rot="1631724">
              <a:off x="5299740" y="2365305"/>
              <a:ext cx="86660" cy="255169"/>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7" name="Freeform: Shape 116">
              <a:extLst>
                <a:ext uri="{FF2B5EF4-FFF2-40B4-BE49-F238E27FC236}">
                  <a16:creationId xmlns:a16="http://schemas.microsoft.com/office/drawing/2014/main" id="{70BC13C5-A2DA-41A9-AE37-C44B251EFDA6}"/>
                </a:ext>
              </a:extLst>
            </p:cNvPr>
            <p:cNvSpPr/>
            <p:nvPr/>
          </p:nvSpPr>
          <p:spPr>
            <a:xfrm rot="4598406">
              <a:off x="5705619" y="5037578"/>
              <a:ext cx="1183702" cy="1183702"/>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0">
                  <a:schemeClr val="tx1">
                    <a:lumMod val="75000"/>
                    <a:lumOff val="25000"/>
                  </a:schemeClr>
                </a:gs>
                <a:gs pos="69000">
                  <a:schemeClr val="tx1">
                    <a:lumMod val="60000"/>
                    <a:lumOff val="40000"/>
                  </a:schemeClr>
                </a:gs>
                <a:gs pos="44000">
                  <a:schemeClr val="tx1">
                    <a:lumMod val="65000"/>
                    <a:lumOff val="35000"/>
                  </a:schemeClr>
                </a:gs>
                <a:gs pos="74000">
                  <a:schemeClr val="tx1">
                    <a:lumMod val="65000"/>
                    <a:lumOff val="35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8" name="Freeform: Shape 117">
              <a:extLst>
                <a:ext uri="{FF2B5EF4-FFF2-40B4-BE49-F238E27FC236}">
                  <a16:creationId xmlns:a16="http://schemas.microsoft.com/office/drawing/2014/main" id="{128BC0BA-0873-4E11-AED8-9E2421D044B1}"/>
                </a:ext>
              </a:extLst>
            </p:cNvPr>
            <p:cNvSpPr/>
            <p:nvPr/>
          </p:nvSpPr>
          <p:spPr>
            <a:xfrm rot="4598406">
              <a:off x="5818916" y="6033026"/>
              <a:ext cx="277172" cy="278168"/>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45C99110-4747-44CE-AF5A-B9FEB3292B62}"/>
                </a:ext>
              </a:extLst>
            </p:cNvPr>
            <p:cNvSpPr/>
            <p:nvPr/>
          </p:nvSpPr>
          <p:spPr>
            <a:xfrm rot="4598406">
              <a:off x="7146325" y="3436855"/>
              <a:ext cx="579989" cy="57998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t="-100000"/>
            </a:gradFill>
            <a:ln w="9525" cap="flat">
              <a:noFill/>
              <a:prstDash val="solid"/>
              <a:miter/>
            </a:ln>
            <a:effectLst>
              <a:outerShdw dist="50800" dir="2700000" sx="101000" sy="101000" algn="tl" rotWithShape="0">
                <a:schemeClr val="tx1">
                  <a:lumMod val="50000"/>
                  <a:lumOff val="50000"/>
                  <a:alpha val="58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0" name="Freeform 59">
              <a:extLst>
                <a:ext uri="{FF2B5EF4-FFF2-40B4-BE49-F238E27FC236}">
                  <a16:creationId xmlns:a16="http://schemas.microsoft.com/office/drawing/2014/main" id="{46347ECD-0EE5-434F-8B47-CDBF79703CC9}"/>
                </a:ext>
              </a:extLst>
            </p:cNvPr>
            <p:cNvSpPr/>
            <p:nvPr/>
          </p:nvSpPr>
          <p:spPr>
            <a:xfrm rot="4598406">
              <a:off x="7202487" y="3493017"/>
              <a:ext cx="467667" cy="467665"/>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1" name="Freeform: Shape 120">
              <a:extLst>
                <a:ext uri="{FF2B5EF4-FFF2-40B4-BE49-F238E27FC236}">
                  <a16:creationId xmlns:a16="http://schemas.microsoft.com/office/drawing/2014/main" id="{D1C9F5C8-1501-40AA-839B-EE55C2675F0E}"/>
                </a:ext>
              </a:extLst>
            </p:cNvPr>
            <p:cNvSpPr/>
            <p:nvPr/>
          </p:nvSpPr>
          <p:spPr>
            <a:xfrm rot="4598406">
              <a:off x="6295428" y="3041356"/>
              <a:ext cx="452454" cy="452454"/>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b="-100000"/>
            </a:gradFill>
            <a:ln w="9525" cap="flat">
              <a:noFill/>
              <a:prstDash val="solid"/>
              <a:miter/>
            </a:ln>
            <a:effectLst>
              <a:outerShdw dist="38100" dir="1800000" sx="103000" sy="103000" algn="tl" rotWithShape="0">
                <a:schemeClr val="tx1">
                  <a:lumMod val="50000"/>
                  <a:lumOff val="50000"/>
                  <a:alpha val="47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2" name="Freeform 60">
              <a:extLst>
                <a:ext uri="{FF2B5EF4-FFF2-40B4-BE49-F238E27FC236}">
                  <a16:creationId xmlns:a16="http://schemas.microsoft.com/office/drawing/2014/main" id="{C694B390-229B-4FE0-86B0-8A29B1D22203}"/>
                </a:ext>
              </a:extLst>
            </p:cNvPr>
            <p:cNvSpPr/>
            <p:nvPr/>
          </p:nvSpPr>
          <p:spPr>
            <a:xfrm rot="4598406">
              <a:off x="6339244" y="3085165"/>
              <a:ext cx="364828" cy="364828"/>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3" name="Freeform: Shape 122">
              <a:extLst>
                <a:ext uri="{FF2B5EF4-FFF2-40B4-BE49-F238E27FC236}">
                  <a16:creationId xmlns:a16="http://schemas.microsoft.com/office/drawing/2014/main" id="{4B2CD9F0-E2F6-4A75-A524-20CBC4F96CCC}"/>
                </a:ext>
              </a:extLst>
            </p:cNvPr>
            <p:cNvSpPr/>
            <p:nvPr/>
          </p:nvSpPr>
          <p:spPr>
            <a:xfrm rot="4598406">
              <a:off x="6332243" y="4149942"/>
              <a:ext cx="626745" cy="6267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21540000" sx="101000" sy="101000" algn="tl" rotWithShape="0">
                <a:schemeClr val="tx1">
                  <a:lumMod val="50000"/>
                  <a:lumOff val="50000"/>
                  <a:alpha val="9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4" name="Freeform 61">
              <a:extLst>
                <a:ext uri="{FF2B5EF4-FFF2-40B4-BE49-F238E27FC236}">
                  <a16:creationId xmlns:a16="http://schemas.microsoft.com/office/drawing/2014/main" id="{5B098177-132D-4EFC-9FF3-83F16255D812}"/>
                </a:ext>
              </a:extLst>
            </p:cNvPr>
            <p:cNvSpPr/>
            <p:nvPr/>
          </p:nvSpPr>
          <p:spPr>
            <a:xfrm rot="4598406">
              <a:off x="6392937" y="4210625"/>
              <a:ext cx="505366" cy="505366"/>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5" name="Freeform: Shape 124">
              <a:extLst>
                <a:ext uri="{FF2B5EF4-FFF2-40B4-BE49-F238E27FC236}">
                  <a16:creationId xmlns:a16="http://schemas.microsoft.com/office/drawing/2014/main" id="{C713AEAC-7AEE-455A-AA24-E33FE759C9A1}"/>
                </a:ext>
              </a:extLst>
            </p:cNvPr>
            <p:cNvSpPr/>
            <p:nvPr/>
          </p:nvSpPr>
          <p:spPr>
            <a:xfrm rot="17738201">
              <a:off x="6533360" y="1892290"/>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46000">
                  <a:schemeClr val="tx1">
                    <a:lumMod val="65000"/>
                    <a:lumOff val="35000"/>
                  </a:schemeClr>
                </a:gs>
                <a:gs pos="89000">
                  <a:schemeClr val="tx1">
                    <a:lumMod val="50000"/>
                    <a:lumOff val="50000"/>
                    <a:alpha val="0"/>
                  </a:schemeClr>
                </a:gs>
              </a:gsLst>
              <a:lin ang="7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6" name="Freeform: Shape 125">
              <a:extLst>
                <a:ext uri="{FF2B5EF4-FFF2-40B4-BE49-F238E27FC236}">
                  <a16:creationId xmlns:a16="http://schemas.microsoft.com/office/drawing/2014/main" id="{F7255168-F34B-484B-B823-03EDDF2459E6}"/>
                </a:ext>
              </a:extLst>
            </p:cNvPr>
            <p:cNvSpPr/>
            <p:nvPr/>
          </p:nvSpPr>
          <p:spPr>
            <a:xfrm rot="15353916">
              <a:off x="6991556" y="1601606"/>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7" name="Freeform: Shape 126">
              <a:extLst>
                <a:ext uri="{FF2B5EF4-FFF2-40B4-BE49-F238E27FC236}">
                  <a16:creationId xmlns:a16="http://schemas.microsoft.com/office/drawing/2014/main" id="{50C474A9-6F12-4D73-90F2-03F4D33F1AF0}"/>
                </a:ext>
              </a:extLst>
            </p:cNvPr>
            <p:cNvSpPr/>
            <p:nvPr/>
          </p:nvSpPr>
          <p:spPr>
            <a:xfrm rot="15353916">
              <a:off x="7020444" y="1664196"/>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8" name="Freeform: Shape 127">
              <a:extLst>
                <a:ext uri="{FF2B5EF4-FFF2-40B4-BE49-F238E27FC236}">
                  <a16:creationId xmlns:a16="http://schemas.microsoft.com/office/drawing/2014/main" id="{F0D0C74D-32B9-4385-9968-193543CC69E6}"/>
                </a:ext>
              </a:extLst>
            </p:cNvPr>
            <p:cNvSpPr/>
            <p:nvPr/>
          </p:nvSpPr>
          <p:spPr>
            <a:xfrm rot="12641608">
              <a:off x="7618187" y="2711459"/>
              <a:ext cx="421098" cy="421097"/>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6000000" sx="101000" sy="101000" algn="tl" rotWithShape="0">
                <a:schemeClr val="tx1">
                  <a:lumMod val="50000"/>
                  <a:lumOff val="50000"/>
                  <a:alpha val="56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9" name="Freeform 61">
              <a:extLst>
                <a:ext uri="{FF2B5EF4-FFF2-40B4-BE49-F238E27FC236}">
                  <a16:creationId xmlns:a16="http://schemas.microsoft.com/office/drawing/2014/main" id="{E1EDC72F-E482-4A44-A459-9C66B99195FF}"/>
                </a:ext>
              </a:extLst>
            </p:cNvPr>
            <p:cNvSpPr/>
            <p:nvPr/>
          </p:nvSpPr>
          <p:spPr>
            <a:xfrm rot="12641608">
              <a:off x="7658965" y="2752239"/>
              <a:ext cx="339545" cy="3395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0" name="Freeform: Shape 129">
              <a:extLst>
                <a:ext uri="{FF2B5EF4-FFF2-40B4-BE49-F238E27FC236}">
                  <a16:creationId xmlns:a16="http://schemas.microsoft.com/office/drawing/2014/main" id="{DC07EFE4-9624-4809-8922-5B8FEFA44ECC}"/>
                </a:ext>
              </a:extLst>
            </p:cNvPr>
            <p:cNvSpPr/>
            <p:nvPr/>
          </p:nvSpPr>
          <p:spPr>
            <a:xfrm rot="14236127">
              <a:off x="8283166" y="3700766"/>
              <a:ext cx="334318" cy="334318"/>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38100" dir="8400000" sx="101000" sy="101000" algn="tl" rotWithShape="0">
                <a:schemeClr val="tx1">
                  <a:lumMod val="50000"/>
                  <a:lumOff val="50000"/>
                  <a:alpha val="94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1" name="Freeform 61">
              <a:extLst>
                <a:ext uri="{FF2B5EF4-FFF2-40B4-BE49-F238E27FC236}">
                  <a16:creationId xmlns:a16="http://schemas.microsoft.com/office/drawing/2014/main" id="{46C12F7B-79A9-499B-BC53-68C767DCEBFA}"/>
                </a:ext>
              </a:extLst>
            </p:cNvPr>
            <p:cNvSpPr/>
            <p:nvPr/>
          </p:nvSpPr>
          <p:spPr>
            <a:xfrm rot="14236127">
              <a:off x="8315539" y="3733143"/>
              <a:ext cx="269572" cy="26957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132" name="Shape">
            <a:extLst>
              <a:ext uri="{FF2B5EF4-FFF2-40B4-BE49-F238E27FC236}">
                <a16:creationId xmlns:a16="http://schemas.microsoft.com/office/drawing/2014/main" id="{46030D95-FFC9-4C39-9E4E-89AC02A42E16}"/>
              </a:ext>
            </a:extLst>
          </p:cNvPr>
          <p:cNvGrpSpPr>
            <a:grpSpLocks noChangeAspect="1"/>
          </p:cNvGrpSpPr>
          <p:nvPr/>
        </p:nvGrpSpPr>
        <p:grpSpPr>
          <a:xfrm rot="3638591">
            <a:off x="6312198" y="2847847"/>
            <a:ext cx="528252" cy="524924"/>
            <a:chOff x="4682127" y="976030"/>
            <a:chExt cx="5519452" cy="5484686"/>
          </a:xfrm>
        </p:grpSpPr>
        <p:sp>
          <p:nvSpPr>
            <p:cNvPr id="133" name="Freeform: Shape 132">
              <a:extLst>
                <a:ext uri="{FF2B5EF4-FFF2-40B4-BE49-F238E27FC236}">
                  <a16:creationId xmlns:a16="http://schemas.microsoft.com/office/drawing/2014/main" id="{69E24D9B-CE0A-40EA-93B3-FB49576490CE}"/>
                </a:ext>
              </a:extLst>
            </p:cNvPr>
            <p:cNvSpPr/>
            <p:nvPr/>
          </p:nvSpPr>
          <p:spPr>
            <a:xfrm rot="4598406">
              <a:off x="8917120" y="3440615"/>
              <a:ext cx="457505" cy="578032"/>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0">
                  <a:schemeClr val="tx1">
                    <a:lumMod val="75000"/>
                    <a:lumOff val="25000"/>
                  </a:schemeClr>
                </a:gs>
                <a:gs pos="25000">
                  <a:schemeClr val="tx1">
                    <a:lumMod val="65000"/>
                    <a:lumOff val="35000"/>
                  </a:schemeClr>
                </a:gs>
                <a:gs pos="66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4" name="Freeform: Shape 133">
              <a:extLst>
                <a:ext uri="{FF2B5EF4-FFF2-40B4-BE49-F238E27FC236}">
                  <a16:creationId xmlns:a16="http://schemas.microsoft.com/office/drawing/2014/main" id="{58EA7217-5CB5-4224-9E13-35A57E28E9EE}"/>
                </a:ext>
              </a:extLst>
            </p:cNvPr>
            <p:cNvSpPr/>
            <p:nvPr/>
          </p:nvSpPr>
          <p:spPr>
            <a:xfrm rot="4598406">
              <a:off x="9319393" y="3749581"/>
              <a:ext cx="207385" cy="71138"/>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5" name="Freeform: Shape 134">
              <a:extLst>
                <a:ext uri="{FF2B5EF4-FFF2-40B4-BE49-F238E27FC236}">
                  <a16:creationId xmlns:a16="http://schemas.microsoft.com/office/drawing/2014/main" id="{A35CE239-6163-40F4-905C-A465D77DD0D5}"/>
                </a:ext>
              </a:extLst>
            </p:cNvPr>
            <p:cNvSpPr/>
            <p:nvPr/>
          </p:nvSpPr>
          <p:spPr>
            <a:xfrm rot="4598406">
              <a:off x="6965541" y="5338439"/>
              <a:ext cx="628597" cy="491944"/>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6" name="Freeform: Shape 135">
              <a:extLst>
                <a:ext uri="{FF2B5EF4-FFF2-40B4-BE49-F238E27FC236}">
                  <a16:creationId xmlns:a16="http://schemas.microsoft.com/office/drawing/2014/main" id="{29A9AF81-BAE2-4258-A739-8E4A34A1E5C6}"/>
                </a:ext>
              </a:extLst>
            </p:cNvPr>
            <p:cNvSpPr/>
            <p:nvPr/>
          </p:nvSpPr>
          <p:spPr>
            <a:xfrm rot="4598406">
              <a:off x="7151906" y="5784220"/>
              <a:ext cx="91790" cy="191088"/>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7" name="Freeform: Shape 136">
              <a:extLst>
                <a:ext uri="{FF2B5EF4-FFF2-40B4-BE49-F238E27FC236}">
                  <a16:creationId xmlns:a16="http://schemas.microsoft.com/office/drawing/2014/main" id="{0D00D3E8-C7B3-443B-A77C-8E688D7EC20E}"/>
                </a:ext>
              </a:extLst>
            </p:cNvPr>
            <p:cNvSpPr/>
            <p:nvPr/>
          </p:nvSpPr>
          <p:spPr>
            <a:xfrm rot="4598406">
              <a:off x="6102629" y="1364857"/>
              <a:ext cx="1256947" cy="838595"/>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8" name="Freeform: Shape 137">
              <a:extLst>
                <a:ext uri="{FF2B5EF4-FFF2-40B4-BE49-F238E27FC236}">
                  <a16:creationId xmlns:a16="http://schemas.microsoft.com/office/drawing/2014/main" id="{FA6B22B0-61F2-4E91-BD2C-29F9D001F58B}"/>
                </a:ext>
              </a:extLst>
            </p:cNvPr>
            <p:cNvSpPr/>
            <p:nvPr/>
          </p:nvSpPr>
          <p:spPr>
            <a:xfrm rot="4598406">
              <a:off x="6292149" y="1118247"/>
              <a:ext cx="145884" cy="356551"/>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9" name="Freeform: Shape 138">
              <a:extLst>
                <a:ext uri="{FF2B5EF4-FFF2-40B4-BE49-F238E27FC236}">
                  <a16:creationId xmlns:a16="http://schemas.microsoft.com/office/drawing/2014/main" id="{041B3FDA-6807-4442-9B21-B65E606DD724}"/>
                </a:ext>
              </a:extLst>
            </p:cNvPr>
            <p:cNvSpPr/>
            <p:nvPr/>
          </p:nvSpPr>
          <p:spPr>
            <a:xfrm rot="4598406">
              <a:off x="8904107" y="3767370"/>
              <a:ext cx="1127862" cy="1316568"/>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0" name="Freeform: Shape 139">
              <a:extLst>
                <a:ext uri="{FF2B5EF4-FFF2-40B4-BE49-F238E27FC236}">
                  <a16:creationId xmlns:a16="http://schemas.microsoft.com/office/drawing/2014/main" id="{392E38FB-D7B9-4291-8771-55FA90F67FC4}"/>
                </a:ext>
              </a:extLst>
            </p:cNvPr>
            <p:cNvSpPr/>
            <p:nvPr/>
          </p:nvSpPr>
          <p:spPr>
            <a:xfrm rot="4598406">
              <a:off x="9909390" y="4562436"/>
              <a:ext cx="351056" cy="233322"/>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1" name="Freeform: Shape 140">
              <a:extLst>
                <a:ext uri="{FF2B5EF4-FFF2-40B4-BE49-F238E27FC236}">
                  <a16:creationId xmlns:a16="http://schemas.microsoft.com/office/drawing/2014/main" id="{7DB58F10-5CA9-4365-B5E2-2AF8881D9D0D}"/>
                </a:ext>
              </a:extLst>
            </p:cNvPr>
            <p:cNvSpPr/>
            <p:nvPr/>
          </p:nvSpPr>
          <p:spPr>
            <a:xfrm rot="4598406">
              <a:off x="9149096" y="2513504"/>
              <a:ext cx="818453" cy="1167369"/>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2" name="Freeform: Shape 141">
              <a:extLst>
                <a:ext uri="{FF2B5EF4-FFF2-40B4-BE49-F238E27FC236}">
                  <a16:creationId xmlns:a16="http://schemas.microsoft.com/office/drawing/2014/main" id="{C580023C-884F-40EE-9AB8-4CCA844473B7}"/>
                </a:ext>
              </a:extLst>
            </p:cNvPr>
            <p:cNvSpPr/>
            <p:nvPr/>
          </p:nvSpPr>
          <p:spPr>
            <a:xfrm rot="4598406">
              <a:off x="9859305" y="2815165"/>
              <a:ext cx="368510" cy="108194"/>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3" name="Freeform: Shape 142">
              <a:extLst>
                <a:ext uri="{FF2B5EF4-FFF2-40B4-BE49-F238E27FC236}">
                  <a16:creationId xmlns:a16="http://schemas.microsoft.com/office/drawing/2014/main" id="{ECAC6111-581E-4F7F-8DAC-614233C3C50E}"/>
                </a:ext>
              </a:extLst>
            </p:cNvPr>
            <p:cNvSpPr/>
            <p:nvPr/>
          </p:nvSpPr>
          <p:spPr>
            <a:xfrm rot="4023403">
              <a:off x="7834402" y="5434063"/>
              <a:ext cx="1254111" cy="799196"/>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5000"/>
                    <a:lumOff val="45000"/>
                  </a:schemeClr>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4" name="Freeform: Shape 143">
              <a:extLst>
                <a:ext uri="{FF2B5EF4-FFF2-40B4-BE49-F238E27FC236}">
                  <a16:creationId xmlns:a16="http://schemas.microsoft.com/office/drawing/2014/main" id="{3749DF28-6921-4232-A35F-1EA2B730F047}"/>
                </a:ext>
              </a:extLst>
            </p:cNvPr>
            <p:cNvSpPr/>
            <p:nvPr/>
          </p:nvSpPr>
          <p:spPr>
            <a:xfrm rot="4023403">
              <a:off x="8780282" y="6102965"/>
              <a:ext cx="126108" cy="359892"/>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5" name="Freeform: Shape 144">
              <a:extLst>
                <a:ext uri="{FF2B5EF4-FFF2-40B4-BE49-F238E27FC236}">
                  <a16:creationId xmlns:a16="http://schemas.microsoft.com/office/drawing/2014/main" id="{E8B567D6-2326-4749-9197-46519A00DDC3}"/>
                </a:ext>
              </a:extLst>
            </p:cNvPr>
            <p:cNvSpPr/>
            <p:nvPr/>
          </p:nvSpPr>
          <p:spPr>
            <a:xfrm rot="4598406">
              <a:off x="5521240" y="1968387"/>
              <a:ext cx="3678223" cy="3697481"/>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tx1">
                    <a:lumMod val="50000"/>
                    <a:lumOff val="50000"/>
                  </a:schemeClr>
                </a:gs>
                <a:gs pos="84000">
                  <a:schemeClr val="tx1">
                    <a:lumMod val="65000"/>
                    <a:lumOff val="35000"/>
                  </a:schemeClr>
                </a:gs>
                <a:gs pos="100000">
                  <a:schemeClr val="tx1">
                    <a:lumMod val="75000"/>
                    <a:lumOff val="2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DDBE9713-2913-4605-8D0E-9C25A5493743}"/>
                </a:ext>
              </a:extLst>
            </p:cNvPr>
            <p:cNvSpPr/>
            <p:nvPr/>
          </p:nvSpPr>
          <p:spPr>
            <a:xfrm rot="4598406">
              <a:off x="5914383" y="2321181"/>
              <a:ext cx="3211223" cy="3148634"/>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tx1">
                <a:lumMod val="50000"/>
                <a:lumOff val="50000"/>
                <a:alpha val="25000"/>
              </a:schemeClr>
            </a:solidFill>
            <a:ln w="24568"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E1F023BB-7297-4B43-9E7E-307533E115A7}"/>
                </a:ext>
              </a:extLst>
            </p:cNvPr>
            <p:cNvSpPr/>
            <p:nvPr/>
          </p:nvSpPr>
          <p:spPr>
            <a:xfrm rot="4598406">
              <a:off x="7597414" y="4015612"/>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38000">
                  <a:schemeClr val="tx1">
                    <a:lumMod val="65000"/>
                    <a:lumOff val="35000"/>
                  </a:schemeClr>
                </a:gs>
                <a:gs pos="79000">
                  <a:schemeClr val="tx1">
                    <a:lumMod val="50000"/>
                    <a:lumOff val="50000"/>
                    <a:alpha val="0"/>
                  </a:schemeClr>
                </a:gs>
              </a:gsLst>
              <a:lin ang="7800000" scaled="0"/>
              <a:tileRect/>
            </a:gradFill>
            <a:ln w="9525"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C09A9D61-6D94-4DC7-9D1E-BBB6E05217AA}"/>
                </a:ext>
              </a:extLst>
            </p:cNvPr>
            <p:cNvSpPr/>
            <p:nvPr/>
          </p:nvSpPr>
          <p:spPr>
            <a:xfrm rot="2214121">
              <a:off x="8961154" y="4991227"/>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9" name="Freeform: Shape 148">
              <a:extLst>
                <a:ext uri="{FF2B5EF4-FFF2-40B4-BE49-F238E27FC236}">
                  <a16:creationId xmlns:a16="http://schemas.microsoft.com/office/drawing/2014/main" id="{0AAB284F-0396-4CEB-8C49-2B4467208AC5}"/>
                </a:ext>
              </a:extLst>
            </p:cNvPr>
            <p:cNvSpPr/>
            <p:nvPr/>
          </p:nvSpPr>
          <p:spPr>
            <a:xfrm rot="2214121">
              <a:off x="8990040" y="5053815"/>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0" name="Freeform: Shape 149">
              <a:extLst>
                <a:ext uri="{FF2B5EF4-FFF2-40B4-BE49-F238E27FC236}">
                  <a16:creationId xmlns:a16="http://schemas.microsoft.com/office/drawing/2014/main" id="{B7CEC37A-490C-4120-B1EE-8076156D660F}"/>
                </a:ext>
              </a:extLst>
            </p:cNvPr>
            <p:cNvSpPr/>
            <p:nvPr/>
          </p:nvSpPr>
          <p:spPr>
            <a:xfrm rot="4598406">
              <a:off x="8041878" y="1937893"/>
              <a:ext cx="1256030" cy="1449614"/>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0">
                  <a:schemeClr val="tx1">
                    <a:lumMod val="75000"/>
                    <a:lumOff val="25000"/>
                  </a:schemeClr>
                </a:gs>
                <a:gs pos="50000">
                  <a:schemeClr val="tx1">
                    <a:lumMod val="65000"/>
                    <a:lumOff val="35000"/>
                  </a:schemeClr>
                </a:gs>
                <a:gs pos="92000">
                  <a:schemeClr val="tx1">
                    <a:lumMod val="50000"/>
                    <a:lumOff val="50000"/>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1" name="Freeform: Shape 150">
              <a:extLst>
                <a:ext uri="{FF2B5EF4-FFF2-40B4-BE49-F238E27FC236}">
                  <a16:creationId xmlns:a16="http://schemas.microsoft.com/office/drawing/2014/main" id="{0F2954B7-14F6-4934-9A4F-CDFD9587A420}"/>
                </a:ext>
              </a:extLst>
            </p:cNvPr>
            <p:cNvSpPr/>
            <p:nvPr/>
          </p:nvSpPr>
          <p:spPr>
            <a:xfrm rot="2689343">
              <a:off x="8925378" y="2015580"/>
              <a:ext cx="433281" cy="168497"/>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2" name="Freeform: Shape 151">
              <a:extLst>
                <a:ext uri="{FF2B5EF4-FFF2-40B4-BE49-F238E27FC236}">
                  <a16:creationId xmlns:a16="http://schemas.microsoft.com/office/drawing/2014/main" id="{2326E6E4-9F7C-43C7-9182-C3767F613EB3}"/>
                </a:ext>
              </a:extLst>
            </p:cNvPr>
            <p:cNvSpPr/>
            <p:nvPr/>
          </p:nvSpPr>
          <p:spPr>
            <a:xfrm rot="2689343">
              <a:off x="8983148" y="2042059"/>
              <a:ext cx="317740" cy="11554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3" name="Freeform: Shape 152">
              <a:extLst>
                <a:ext uri="{FF2B5EF4-FFF2-40B4-BE49-F238E27FC236}">
                  <a16:creationId xmlns:a16="http://schemas.microsoft.com/office/drawing/2014/main" id="{7D3B5D93-E72A-4609-9F6D-5D5107130E0B}"/>
                </a:ext>
              </a:extLst>
            </p:cNvPr>
            <p:cNvSpPr/>
            <p:nvPr/>
          </p:nvSpPr>
          <p:spPr>
            <a:xfrm rot="4598406">
              <a:off x="6981977" y="1226558"/>
              <a:ext cx="1527474" cy="1112305"/>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0">
                  <a:schemeClr val="tx1">
                    <a:lumMod val="75000"/>
                    <a:lumOff val="25000"/>
                  </a:schemeClr>
                </a:gs>
                <a:gs pos="63000">
                  <a:schemeClr val="tx1">
                    <a:lumMod val="55000"/>
                    <a:lumOff val="45000"/>
                  </a:schemeClr>
                </a:gs>
                <a:gs pos="76000">
                  <a:schemeClr val="tx1">
                    <a:lumMod val="50000"/>
                    <a:lumOff val="50000"/>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4" name="Freeform: Shape 153">
              <a:extLst>
                <a:ext uri="{FF2B5EF4-FFF2-40B4-BE49-F238E27FC236}">
                  <a16:creationId xmlns:a16="http://schemas.microsoft.com/office/drawing/2014/main" id="{E9160292-66CF-43F2-A340-5C7045DD01A1}"/>
                </a:ext>
              </a:extLst>
            </p:cNvPr>
            <p:cNvSpPr/>
            <p:nvPr/>
          </p:nvSpPr>
          <p:spPr>
            <a:xfrm rot="544730">
              <a:off x="7750913" y="976030"/>
              <a:ext cx="399602" cy="178134"/>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5" name="Freeform: Shape 154">
              <a:extLst>
                <a:ext uri="{FF2B5EF4-FFF2-40B4-BE49-F238E27FC236}">
                  <a16:creationId xmlns:a16="http://schemas.microsoft.com/office/drawing/2014/main" id="{97DAE4CB-EAE6-4E0A-8B7E-9BC6E3ECD4A7}"/>
                </a:ext>
              </a:extLst>
            </p:cNvPr>
            <p:cNvSpPr/>
            <p:nvPr/>
          </p:nvSpPr>
          <p:spPr>
            <a:xfrm rot="544730">
              <a:off x="7803872" y="1002512"/>
              <a:ext cx="293683" cy="125175"/>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6" name="Freeform: Shape 155">
              <a:extLst>
                <a:ext uri="{FF2B5EF4-FFF2-40B4-BE49-F238E27FC236}">
                  <a16:creationId xmlns:a16="http://schemas.microsoft.com/office/drawing/2014/main" id="{06E18A89-10B2-47F1-88E8-D9E18D39B272}"/>
                </a:ext>
              </a:extLst>
            </p:cNvPr>
            <p:cNvSpPr/>
            <p:nvPr/>
          </p:nvSpPr>
          <p:spPr>
            <a:xfrm rot="4598406">
              <a:off x="7134914" y="5185424"/>
              <a:ext cx="1290010" cy="893867"/>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0">
                  <a:schemeClr val="tx1">
                    <a:lumMod val="75000"/>
                    <a:lumOff val="25000"/>
                  </a:schemeClr>
                </a:gs>
                <a:gs pos="58000">
                  <a:schemeClr val="tx1">
                    <a:lumMod val="65000"/>
                    <a:lumOff val="35000"/>
                  </a:schemeClr>
                </a:gs>
                <a:gs pos="89000">
                  <a:schemeClr val="tx1">
                    <a:lumMod val="50000"/>
                    <a:lumOff val="50000"/>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7" name="Freeform: Shape 156">
              <a:extLst>
                <a:ext uri="{FF2B5EF4-FFF2-40B4-BE49-F238E27FC236}">
                  <a16:creationId xmlns:a16="http://schemas.microsoft.com/office/drawing/2014/main" id="{504AD7D2-F982-4E94-92AA-50AB2F48E434}"/>
                </a:ext>
              </a:extLst>
            </p:cNvPr>
            <p:cNvSpPr/>
            <p:nvPr/>
          </p:nvSpPr>
          <p:spPr>
            <a:xfrm rot="15651">
              <a:off x="7463053" y="6159702"/>
              <a:ext cx="404420" cy="14925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8" name="Freeform: Shape 157">
              <a:extLst>
                <a:ext uri="{FF2B5EF4-FFF2-40B4-BE49-F238E27FC236}">
                  <a16:creationId xmlns:a16="http://schemas.microsoft.com/office/drawing/2014/main" id="{09865C44-DDB4-4262-916B-793BC0646B92}"/>
                </a:ext>
              </a:extLst>
            </p:cNvPr>
            <p:cNvSpPr/>
            <p:nvPr/>
          </p:nvSpPr>
          <p:spPr>
            <a:xfrm rot="15651">
              <a:off x="7518419" y="6181367"/>
              <a:ext cx="293686" cy="105920"/>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9" name="Freeform: Shape 158">
              <a:extLst>
                <a:ext uri="{FF2B5EF4-FFF2-40B4-BE49-F238E27FC236}">
                  <a16:creationId xmlns:a16="http://schemas.microsoft.com/office/drawing/2014/main" id="{6FDC5323-FC16-4DC9-BECC-78384216E773}"/>
                </a:ext>
              </a:extLst>
            </p:cNvPr>
            <p:cNvSpPr/>
            <p:nvPr/>
          </p:nvSpPr>
          <p:spPr>
            <a:xfrm rot="4598406">
              <a:off x="6643894" y="4649706"/>
              <a:ext cx="833639" cy="764024"/>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0">
                  <a:schemeClr val="tx1">
                    <a:lumMod val="75000"/>
                    <a:lumOff val="25000"/>
                  </a:schemeClr>
                </a:gs>
                <a:gs pos="46000">
                  <a:schemeClr val="tx1">
                    <a:lumMod val="65000"/>
                    <a:lumOff val="35000"/>
                  </a:schemeClr>
                </a:gs>
                <a:gs pos="79000">
                  <a:schemeClr val="tx1">
                    <a:lumMod val="50000"/>
                    <a:lumOff val="50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0" name="Freeform: Shape 159">
              <a:extLst>
                <a:ext uri="{FF2B5EF4-FFF2-40B4-BE49-F238E27FC236}">
                  <a16:creationId xmlns:a16="http://schemas.microsoft.com/office/drawing/2014/main" id="{9D99B611-E847-4067-901F-A273B4791AFA}"/>
                </a:ext>
              </a:extLst>
            </p:cNvPr>
            <p:cNvSpPr/>
            <p:nvPr/>
          </p:nvSpPr>
          <p:spPr>
            <a:xfrm rot="1378423">
              <a:off x="6740195" y="5370939"/>
              <a:ext cx="255170" cy="96289"/>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1" name="Freeform: Shape 160">
              <a:extLst>
                <a:ext uri="{FF2B5EF4-FFF2-40B4-BE49-F238E27FC236}">
                  <a16:creationId xmlns:a16="http://schemas.microsoft.com/office/drawing/2014/main" id="{8F80A2C0-ABBD-4E10-90A2-DD38270CAEE6}"/>
                </a:ext>
              </a:extLst>
            </p:cNvPr>
            <p:cNvSpPr/>
            <p:nvPr/>
          </p:nvSpPr>
          <p:spPr>
            <a:xfrm rot="1378423">
              <a:off x="6773895" y="5385381"/>
              <a:ext cx="187765" cy="67402"/>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2" name="Freeform: Shape 161">
              <a:extLst>
                <a:ext uri="{FF2B5EF4-FFF2-40B4-BE49-F238E27FC236}">
                  <a16:creationId xmlns:a16="http://schemas.microsoft.com/office/drawing/2014/main" id="{C9EE574B-A1C7-4774-B8C9-D61631BD57F2}"/>
                </a:ext>
              </a:extLst>
            </p:cNvPr>
            <p:cNvSpPr/>
            <p:nvPr/>
          </p:nvSpPr>
          <p:spPr>
            <a:xfrm rot="4598406">
              <a:off x="5209394" y="3673180"/>
              <a:ext cx="978077" cy="1533301"/>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0">
                  <a:schemeClr val="tx1">
                    <a:lumMod val="75000"/>
                    <a:lumOff val="25000"/>
                  </a:schemeClr>
                </a:gs>
                <a:gs pos="46000">
                  <a:schemeClr val="tx1">
                    <a:lumMod val="65000"/>
                    <a:lumOff val="35000"/>
                  </a:schemeClr>
                </a:gs>
                <a:gs pos="88000">
                  <a:schemeClr val="tx1">
                    <a:lumMod val="50000"/>
                    <a:lumOff val="50000"/>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3" name="Freeform: Shape 162">
              <a:extLst>
                <a:ext uri="{FF2B5EF4-FFF2-40B4-BE49-F238E27FC236}">
                  <a16:creationId xmlns:a16="http://schemas.microsoft.com/office/drawing/2014/main" id="{72C5979B-4889-48D1-A4F2-F2BA56BAC7C2}"/>
                </a:ext>
              </a:extLst>
            </p:cNvPr>
            <p:cNvSpPr/>
            <p:nvPr/>
          </p:nvSpPr>
          <p:spPr>
            <a:xfrm rot="3852047">
              <a:off x="4893097" y="4771486"/>
              <a:ext cx="438100" cy="18294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4" name="Freeform: Shape 163">
              <a:extLst>
                <a:ext uri="{FF2B5EF4-FFF2-40B4-BE49-F238E27FC236}">
                  <a16:creationId xmlns:a16="http://schemas.microsoft.com/office/drawing/2014/main" id="{454E9E5F-FA04-41F6-8B5E-FF421D2A6A16}"/>
                </a:ext>
              </a:extLst>
            </p:cNvPr>
            <p:cNvSpPr/>
            <p:nvPr/>
          </p:nvSpPr>
          <p:spPr>
            <a:xfrm rot="3852047">
              <a:off x="4953275" y="4800372"/>
              <a:ext cx="317742" cy="125170"/>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5" name="Freeform: Shape 164">
              <a:extLst>
                <a:ext uri="{FF2B5EF4-FFF2-40B4-BE49-F238E27FC236}">
                  <a16:creationId xmlns:a16="http://schemas.microsoft.com/office/drawing/2014/main" id="{7589CEDF-796B-4E52-B1AE-C2B1A9C1FC2D}"/>
                </a:ext>
              </a:extLst>
            </p:cNvPr>
            <p:cNvSpPr/>
            <p:nvPr/>
          </p:nvSpPr>
          <p:spPr>
            <a:xfrm rot="4598406">
              <a:off x="4856904" y="3217156"/>
              <a:ext cx="911274" cy="1196417"/>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0">
                  <a:schemeClr val="tx1">
                    <a:lumMod val="75000"/>
                    <a:lumOff val="25000"/>
                  </a:schemeClr>
                </a:gs>
                <a:gs pos="69000">
                  <a:schemeClr val="tx1">
                    <a:lumMod val="60000"/>
                    <a:lumOff val="40000"/>
                  </a:schemeClr>
                </a:gs>
                <a:gs pos="39000">
                  <a:schemeClr val="tx1">
                    <a:lumMod val="65000"/>
                    <a:lumOff val="35000"/>
                  </a:schemeClr>
                </a:gs>
                <a:gs pos="81000">
                  <a:schemeClr val="tx1">
                    <a:lumMod val="50000"/>
                    <a:lumOff val="50000"/>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6" name="Freeform: Shape 165">
              <a:extLst>
                <a:ext uri="{FF2B5EF4-FFF2-40B4-BE49-F238E27FC236}">
                  <a16:creationId xmlns:a16="http://schemas.microsoft.com/office/drawing/2014/main" id="{F1E729E5-E769-4454-A12B-1AF7D40FF6A9}"/>
                </a:ext>
              </a:extLst>
            </p:cNvPr>
            <p:cNvSpPr/>
            <p:nvPr/>
          </p:nvSpPr>
          <p:spPr>
            <a:xfrm rot="331246">
              <a:off x="4682127" y="3475187"/>
              <a:ext cx="139618" cy="380340"/>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7" name="Freeform: Shape 166">
              <a:extLst>
                <a:ext uri="{FF2B5EF4-FFF2-40B4-BE49-F238E27FC236}">
                  <a16:creationId xmlns:a16="http://schemas.microsoft.com/office/drawing/2014/main" id="{F1579258-522A-4E9A-B72C-0279C6622801}"/>
                </a:ext>
              </a:extLst>
            </p:cNvPr>
            <p:cNvSpPr/>
            <p:nvPr/>
          </p:nvSpPr>
          <p:spPr>
            <a:xfrm rot="331246">
              <a:off x="4703793" y="3528144"/>
              <a:ext cx="96289" cy="274422"/>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8" name="Freeform: Shape 167">
              <a:extLst>
                <a:ext uri="{FF2B5EF4-FFF2-40B4-BE49-F238E27FC236}">
                  <a16:creationId xmlns:a16="http://schemas.microsoft.com/office/drawing/2014/main" id="{F41FA8CA-D060-442E-AE8B-D39E6E3A3BF3}"/>
                </a:ext>
              </a:extLst>
            </p:cNvPr>
            <p:cNvSpPr/>
            <p:nvPr/>
          </p:nvSpPr>
          <p:spPr>
            <a:xfrm rot="4598406">
              <a:off x="5319556" y="2219492"/>
              <a:ext cx="1064972" cy="1109927"/>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flip="none" rotWithShape="1">
              <a:gsLst>
                <a:gs pos="0">
                  <a:schemeClr val="tx1">
                    <a:lumMod val="75000"/>
                    <a:lumOff val="25000"/>
                  </a:schemeClr>
                </a:gs>
                <a:gs pos="57000">
                  <a:schemeClr val="tx1">
                    <a:lumMod val="60000"/>
                    <a:lumOff val="40000"/>
                  </a:schemeClr>
                </a:gs>
                <a:gs pos="22000">
                  <a:schemeClr val="tx1">
                    <a:lumMod val="65000"/>
                    <a:lumOff val="35000"/>
                  </a:schemeClr>
                </a:gs>
                <a:gs pos="71000">
                  <a:schemeClr val="tx1">
                    <a:lumMod val="50000"/>
                    <a:lumOff val="50000"/>
                    <a:alpha val="0"/>
                  </a:schemeClr>
                </a:gs>
              </a:gsLst>
              <a:lin ang="18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9" name="Freeform: Shape 168">
              <a:extLst>
                <a:ext uri="{FF2B5EF4-FFF2-40B4-BE49-F238E27FC236}">
                  <a16:creationId xmlns:a16="http://schemas.microsoft.com/office/drawing/2014/main" id="{85373C18-AD48-44F5-9775-68F84DF248A1}"/>
                </a:ext>
              </a:extLst>
            </p:cNvPr>
            <p:cNvSpPr/>
            <p:nvPr/>
          </p:nvSpPr>
          <p:spPr>
            <a:xfrm rot="1631724">
              <a:off x="5278075" y="2317161"/>
              <a:ext cx="129992" cy="351461"/>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0" name="Freeform: Shape 169">
              <a:extLst>
                <a:ext uri="{FF2B5EF4-FFF2-40B4-BE49-F238E27FC236}">
                  <a16:creationId xmlns:a16="http://schemas.microsoft.com/office/drawing/2014/main" id="{D038125E-73BB-48EE-951A-721AA69953D6}"/>
                </a:ext>
              </a:extLst>
            </p:cNvPr>
            <p:cNvSpPr/>
            <p:nvPr/>
          </p:nvSpPr>
          <p:spPr>
            <a:xfrm rot="1631724">
              <a:off x="5299740" y="2365305"/>
              <a:ext cx="86660" cy="255169"/>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1" name="Freeform: Shape 170">
              <a:extLst>
                <a:ext uri="{FF2B5EF4-FFF2-40B4-BE49-F238E27FC236}">
                  <a16:creationId xmlns:a16="http://schemas.microsoft.com/office/drawing/2014/main" id="{92F81AB8-2EFF-4264-9F6C-B6B4EC151369}"/>
                </a:ext>
              </a:extLst>
            </p:cNvPr>
            <p:cNvSpPr/>
            <p:nvPr/>
          </p:nvSpPr>
          <p:spPr>
            <a:xfrm rot="4598406">
              <a:off x="5705619" y="5037578"/>
              <a:ext cx="1183702" cy="1183702"/>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0">
                  <a:schemeClr val="tx1">
                    <a:lumMod val="75000"/>
                    <a:lumOff val="25000"/>
                  </a:schemeClr>
                </a:gs>
                <a:gs pos="69000">
                  <a:schemeClr val="tx1">
                    <a:lumMod val="60000"/>
                    <a:lumOff val="40000"/>
                  </a:schemeClr>
                </a:gs>
                <a:gs pos="44000">
                  <a:schemeClr val="tx1">
                    <a:lumMod val="65000"/>
                    <a:lumOff val="35000"/>
                  </a:schemeClr>
                </a:gs>
                <a:gs pos="74000">
                  <a:schemeClr val="tx1">
                    <a:lumMod val="65000"/>
                    <a:lumOff val="35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2" name="Freeform: Shape 171">
              <a:extLst>
                <a:ext uri="{FF2B5EF4-FFF2-40B4-BE49-F238E27FC236}">
                  <a16:creationId xmlns:a16="http://schemas.microsoft.com/office/drawing/2014/main" id="{0AA6D896-ED19-48B5-993A-FEF17C04DD3A}"/>
                </a:ext>
              </a:extLst>
            </p:cNvPr>
            <p:cNvSpPr/>
            <p:nvPr/>
          </p:nvSpPr>
          <p:spPr>
            <a:xfrm rot="4598406">
              <a:off x="5818916" y="6033026"/>
              <a:ext cx="277172" cy="278168"/>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555D5501-4795-4967-8A3F-B7636CF7971C}"/>
                </a:ext>
              </a:extLst>
            </p:cNvPr>
            <p:cNvSpPr/>
            <p:nvPr/>
          </p:nvSpPr>
          <p:spPr>
            <a:xfrm rot="4598406">
              <a:off x="7146325" y="3436855"/>
              <a:ext cx="579989" cy="57998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t="-100000"/>
            </a:gradFill>
            <a:ln w="9525" cap="flat">
              <a:noFill/>
              <a:prstDash val="solid"/>
              <a:miter/>
            </a:ln>
            <a:effectLst>
              <a:outerShdw dist="50800" dir="2700000" sx="101000" sy="101000" algn="tl" rotWithShape="0">
                <a:schemeClr val="tx1">
                  <a:lumMod val="50000"/>
                  <a:lumOff val="50000"/>
                  <a:alpha val="58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4" name="Freeform 59">
              <a:extLst>
                <a:ext uri="{FF2B5EF4-FFF2-40B4-BE49-F238E27FC236}">
                  <a16:creationId xmlns:a16="http://schemas.microsoft.com/office/drawing/2014/main" id="{1196A1F8-FE97-4FAB-A28E-97279C2E9127}"/>
                </a:ext>
              </a:extLst>
            </p:cNvPr>
            <p:cNvSpPr/>
            <p:nvPr/>
          </p:nvSpPr>
          <p:spPr>
            <a:xfrm rot="4598406">
              <a:off x="7202487" y="3493017"/>
              <a:ext cx="467667" cy="467665"/>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5" name="Freeform: Shape 174">
              <a:extLst>
                <a:ext uri="{FF2B5EF4-FFF2-40B4-BE49-F238E27FC236}">
                  <a16:creationId xmlns:a16="http://schemas.microsoft.com/office/drawing/2014/main" id="{B29185BE-7E1E-4C37-B0F3-92BC8E3D0353}"/>
                </a:ext>
              </a:extLst>
            </p:cNvPr>
            <p:cNvSpPr/>
            <p:nvPr/>
          </p:nvSpPr>
          <p:spPr>
            <a:xfrm rot="4598406">
              <a:off x="6295428" y="3041356"/>
              <a:ext cx="452454" cy="452454"/>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b="-100000"/>
            </a:gradFill>
            <a:ln w="9525" cap="flat">
              <a:noFill/>
              <a:prstDash val="solid"/>
              <a:miter/>
            </a:ln>
            <a:effectLst>
              <a:outerShdw dist="38100" dir="1800000" sx="103000" sy="103000" algn="tl" rotWithShape="0">
                <a:schemeClr val="tx1">
                  <a:lumMod val="50000"/>
                  <a:lumOff val="50000"/>
                  <a:alpha val="47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6" name="Freeform 60">
              <a:extLst>
                <a:ext uri="{FF2B5EF4-FFF2-40B4-BE49-F238E27FC236}">
                  <a16:creationId xmlns:a16="http://schemas.microsoft.com/office/drawing/2014/main" id="{D5FA8126-E17E-4550-B47E-E0964E4314A8}"/>
                </a:ext>
              </a:extLst>
            </p:cNvPr>
            <p:cNvSpPr/>
            <p:nvPr/>
          </p:nvSpPr>
          <p:spPr>
            <a:xfrm rot="4598406">
              <a:off x="6339244" y="3085165"/>
              <a:ext cx="364828" cy="364828"/>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7" name="Freeform: Shape 176">
              <a:extLst>
                <a:ext uri="{FF2B5EF4-FFF2-40B4-BE49-F238E27FC236}">
                  <a16:creationId xmlns:a16="http://schemas.microsoft.com/office/drawing/2014/main" id="{13322608-2FE6-4AD2-B688-B0C1B58953E4}"/>
                </a:ext>
              </a:extLst>
            </p:cNvPr>
            <p:cNvSpPr/>
            <p:nvPr/>
          </p:nvSpPr>
          <p:spPr>
            <a:xfrm rot="4598406">
              <a:off x="6332243" y="4149942"/>
              <a:ext cx="626745" cy="6267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21540000" sx="101000" sy="101000" algn="tl" rotWithShape="0">
                <a:schemeClr val="tx1">
                  <a:lumMod val="50000"/>
                  <a:lumOff val="50000"/>
                  <a:alpha val="9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8" name="Freeform 61">
              <a:extLst>
                <a:ext uri="{FF2B5EF4-FFF2-40B4-BE49-F238E27FC236}">
                  <a16:creationId xmlns:a16="http://schemas.microsoft.com/office/drawing/2014/main" id="{0025B160-3980-45A4-BC8C-10AD38296D62}"/>
                </a:ext>
              </a:extLst>
            </p:cNvPr>
            <p:cNvSpPr/>
            <p:nvPr/>
          </p:nvSpPr>
          <p:spPr>
            <a:xfrm rot="4598406">
              <a:off x="6392937" y="4210625"/>
              <a:ext cx="505366" cy="505366"/>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9" name="Freeform: Shape 178">
              <a:extLst>
                <a:ext uri="{FF2B5EF4-FFF2-40B4-BE49-F238E27FC236}">
                  <a16:creationId xmlns:a16="http://schemas.microsoft.com/office/drawing/2014/main" id="{8651A5F3-E729-4AF2-8AA9-7D350794E41C}"/>
                </a:ext>
              </a:extLst>
            </p:cNvPr>
            <p:cNvSpPr/>
            <p:nvPr/>
          </p:nvSpPr>
          <p:spPr>
            <a:xfrm rot="17738201">
              <a:off x="6533360" y="1892290"/>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46000">
                  <a:schemeClr val="tx1">
                    <a:lumMod val="65000"/>
                    <a:lumOff val="35000"/>
                  </a:schemeClr>
                </a:gs>
                <a:gs pos="89000">
                  <a:schemeClr val="tx1">
                    <a:lumMod val="50000"/>
                    <a:lumOff val="50000"/>
                    <a:alpha val="0"/>
                  </a:schemeClr>
                </a:gs>
              </a:gsLst>
              <a:lin ang="7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0" name="Freeform: Shape 179">
              <a:extLst>
                <a:ext uri="{FF2B5EF4-FFF2-40B4-BE49-F238E27FC236}">
                  <a16:creationId xmlns:a16="http://schemas.microsoft.com/office/drawing/2014/main" id="{5B708231-0E4B-4906-AD76-F209A9F6C66F}"/>
                </a:ext>
              </a:extLst>
            </p:cNvPr>
            <p:cNvSpPr/>
            <p:nvPr/>
          </p:nvSpPr>
          <p:spPr>
            <a:xfrm rot="15353916">
              <a:off x="6991556" y="1601606"/>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1" name="Freeform: Shape 180">
              <a:extLst>
                <a:ext uri="{FF2B5EF4-FFF2-40B4-BE49-F238E27FC236}">
                  <a16:creationId xmlns:a16="http://schemas.microsoft.com/office/drawing/2014/main" id="{4B7631FA-00A8-4689-B705-E0565D000EBE}"/>
                </a:ext>
              </a:extLst>
            </p:cNvPr>
            <p:cNvSpPr/>
            <p:nvPr/>
          </p:nvSpPr>
          <p:spPr>
            <a:xfrm rot="15353916">
              <a:off x="7020444" y="1664196"/>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2" name="Freeform: Shape 181">
              <a:extLst>
                <a:ext uri="{FF2B5EF4-FFF2-40B4-BE49-F238E27FC236}">
                  <a16:creationId xmlns:a16="http://schemas.microsoft.com/office/drawing/2014/main" id="{6912A1C9-DA8D-451B-917E-E940582C5B8C}"/>
                </a:ext>
              </a:extLst>
            </p:cNvPr>
            <p:cNvSpPr/>
            <p:nvPr/>
          </p:nvSpPr>
          <p:spPr>
            <a:xfrm rot="12641608">
              <a:off x="7618187" y="2711459"/>
              <a:ext cx="421098" cy="421097"/>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6000000" sx="101000" sy="101000" algn="tl" rotWithShape="0">
                <a:schemeClr val="tx1">
                  <a:lumMod val="50000"/>
                  <a:lumOff val="50000"/>
                  <a:alpha val="56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3" name="Freeform 61">
              <a:extLst>
                <a:ext uri="{FF2B5EF4-FFF2-40B4-BE49-F238E27FC236}">
                  <a16:creationId xmlns:a16="http://schemas.microsoft.com/office/drawing/2014/main" id="{1451704D-A577-4300-8157-F1BF5D331BFC}"/>
                </a:ext>
              </a:extLst>
            </p:cNvPr>
            <p:cNvSpPr/>
            <p:nvPr/>
          </p:nvSpPr>
          <p:spPr>
            <a:xfrm rot="12641608">
              <a:off x="7658965" y="2752239"/>
              <a:ext cx="339545" cy="3395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4" name="Freeform: Shape 183">
              <a:extLst>
                <a:ext uri="{FF2B5EF4-FFF2-40B4-BE49-F238E27FC236}">
                  <a16:creationId xmlns:a16="http://schemas.microsoft.com/office/drawing/2014/main" id="{5D4F978F-0095-40DA-AE84-33B2FD297E2B}"/>
                </a:ext>
              </a:extLst>
            </p:cNvPr>
            <p:cNvSpPr/>
            <p:nvPr/>
          </p:nvSpPr>
          <p:spPr>
            <a:xfrm rot="14236127">
              <a:off x="8283166" y="3700766"/>
              <a:ext cx="334318" cy="334318"/>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38100" dir="8400000" sx="101000" sy="101000" algn="tl" rotWithShape="0">
                <a:schemeClr val="tx1">
                  <a:lumMod val="50000"/>
                  <a:lumOff val="50000"/>
                  <a:alpha val="94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5" name="Freeform 61">
              <a:extLst>
                <a:ext uri="{FF2B5EF4-FFF2-40B4-BE49-F238E27FC236}">
                  <a16:creationId xmlns:a16="http://schemas.microsoft.com/office/drawing/2014/main" id="{134627D2-4EEB-43C1-8A59-F5124504C3CC}"/>
                </a:ext>
              </a:extLst>
            </p:cNvPr>
            <p:cNvSpPr/>
            <p:nvPr/>
          </p:nvSpPr>
          <p:spPr>
            <a:xfrm rot="14236127">
              <a:off x="8315539" y="3733143"/>
              <a:ext cx="269572" cy="26957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186" name="Shape">
            <a:extLst>
              <a:ext uri="{FF2B5EF4-FFF2-40B4-BE49-F238E27FC236}">
                <a16:creationId xmlns:a16="http://schemas.microsoft.com/office/drawing/2014/main" id="{26727958-743B-4A6A-AEF3-E182E37AE520}"/>
              </a:ext>
            </a:extLst>
          </p:cNvPr>
          <p:cNvGrpSpPr>
            <a:grpSpLocks noChangeAspect="1"/>
          </p:cNvGrpSpPr>
          <p:nvPr/>
        </p:nvGrpSpPr>
        <p:grpSpPr>
          <a:xfrm rot="3638591">
            <a:off x="268791" y="240910"/>
            <a:ext cx="806870" cy="801787"/>
            <a:chOff x="4682127" y="976030"/>
            <a:chExt cx="5519452" cy="5484686"/>
          </a:xfrm>
        </p:grpSpPr>
        <p:sp>
          <p:nvSpPr>
            <p:cNvPr id="187" name="Freeform: Shape 186">
              <a:extLst>
                <a:ext uri="{FF2B5EF4-FFF2-40B4-BE49-F238E27FC236}">
                  <a16:creationId xmlns:a16="http://schemas.microsoft.com/office/drawing/2014/main" id="{BE096A12-EEBB-442E-AFDE-647FA0E41B22}"/>
                </a:ext>
              </a:extLst>
            </p:cNvPr>
            <p:cNvSpPr/>
            <p:nvPr/>
          </p:nvSpPr>
          <p:spPr>
            <a:xfrm rot="4598406">
              <a:off x="8917120" y="3440615"/>
              <a:ext cx="457505" cy="578032"/>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0">
                  <a:schemeClr val="tx1">
                    <a:lumMod val="75000"/>
                    <a:lumOff val="25000"/>
                  </a:schemeClr>
                </a:gs>
                <a:gs pos="25000">
                  <a:schemeClr val="tx1">
                    <a:lumMod val="65000"/>
                    <a:lumOff val="35000"/>
                  </a:schemeClr>
                </a:gs>
                <a:gs pos="66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8" name="Freeform: Shape 187">
              <a:extLst>
                <a:ext uri="{FF2B5EF4-FFF2-40B4-BE49-F238E27FC236}">
                  <a16:creationId xmlns:a16="http://schemas.microsoft.com/office/drawing/2014/main" id="{162E5C06-CB64-4719-BADA-53F0555E59DA}"/>
                </a:ext>
              </a:extLst>
            </p:cNvPr>
            <p:cNvSpPr/>
            <p:nvPr/>
          </p:nvSpPr>
          <p:spPr>
            <a:xfrm rot="4598406">
              <a:off x="9319393" y="3749581"/>
              <a:ext cx="207385" cy="71138"/>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9" name="Freeform: Shape 188">
              <a:extLst>
                <a:ext uri="{FF2B5EF4-FFF2-40B4-BE49-F238E27FC236}">
                  <a16:creationId xmlns:a16="http://schemas.microsoft.com/office/drawing/2014/main" id="{1BDC8902-2FCA-4EDC-9233-440744CFC487}"/>
                </a:ext>
              </a:extLst>
            </p:cNvPr>
            <p:cNvSpPr/>
            <p:nvPr/>
          </p:nvSpPr>
          <p:spPr>
            <a:xfrm rot="4598406">
              <a:off x="6965541" y="5338439"/>
              <a:ext cx="628597" cy="491944"/>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0" name="Freeform: Shape 189">
              <a:extLst>
                <a:ext uri="{FF2B5EF4-FFF2-40B4-BE49-F238E27FC236}">
                  <a16:creationId xmlns:a16="http://schemas.microsoft.com/office/drawing/2014/main" id="{B156D1DE-B5C8-4FFA-A340-44042A8FA2D0}"/>
                </a:ext>
              </a:extLst>
            </p:cNvPr>
            <p:cNvSpPr/>
            <p:nvPr/>
          </p:nvSpPr>
          <p:spPr>
            <a:xfrm rot="4598406">
              <a:off x="7151906" y="5784220"/>
              <a:ext cx="91790" cy="191088"/>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1" name="Freeform: Shape 190">
              <a:extLst>
                <a:ext uri="{FF2B5EF4-FFF2-40B4-BE49-F238E27FC236}">
                  <a16:creationId xmlns:a16="http://schemas.microsoft.com/office/drawing/2014/main" id="{BBBF8BD8-4EA8-4DB9-A67A-395F9F638574}"/>
                </a:ext>
              </a:extLst>
            </p:cNvPr>
            <p:cNvSpPr/>
            <p:nvPr/>
          </p:nvSpPr>
          <p:spPr>
            <a:xfrm rot="4598406">
              <a:off x="6102629" y="1364857"/>
              <a:ext cx="1256947" cy="838595"/>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2" name="Freeform: Shape 191">
              <a:extLst>
                <a:ext uri="{FF2B5EF4-FFF2-40B4-BE49-F238E27FC236}">
                  <a16:creationId xmlns:a16="http://schemas.microsoft.com/office/drawing/2014/main" id="{AB85EBEF-C8B1-4E60-9E6B-44B51CBA64BE}"/>
                </a:ext>
              </a:extLst>
            </p:cNvPr>
            <p:cNvSpPr/>
            <p:nvPr/>
          </p:nvSpPr>
          <p:spPr>
            <a:xfrm rot="4598406">
              <a:off x="6292149" y="1118247"/>
              <a:ext cx="145884" cy="356551"/>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3" name="Freeform: Shape 192">
              <a:extLst>
                <a:ext uri="{FF2B5EF4-FFF2-40B4-BE49-F238E27FC236}">
                  <a16:creationId xmlns:a16="http://schemas.microsoft.com/office/drawing/2014/main" id="{73B450AA-EAB9-42CC-9DE2-A10FD384D68B}"/>
                </a:ext>
              </a:extLst>
            </p:cNvPr>
            <p:cNvSpPr/>
            <p:nvPr/>
          </p:nvSpPr>
          <p:spPr>
            <a:xfrm rot="4598406">
              <a:off x="8904107" y="3767370"/>
              <a:ext cx="1127862" cy="1316568"/>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4" name="Freeform: Shape 193">
              <a:extLst>
                <a:ext uri="{FF2B5EF4-FFF2-40B4-BE49-F238E27FC236}">
                  <a16:creationId xmlns:a16="http://schemas.microsoft.com/office/drawing/2014/main" id="{91E9DCD3-9C43-48A5-A78C-E11D6574336F}"/>
                </a:ext>
              </a:extLst>
            </p:cNvPr>
            <p:cNvSpPr/>
            <p:nvPr/>
          </p:nvSpPr>
          <p:spPr>
            <a:xfrm rot="4598406">
              <a:off x="9909390" y="4562436"/>
              <a:ext cx="351056" cy="233322"/>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5" name="Freeform: Shape 194">
              <a:extLst>
                <a:ext uri="{FF2B5EF4-FFF2-40B4-BE49-F238E27FC236}">
                  <a16:creationId xmlns:a16="http://schemas.microsoft.com/office/drawing/2014/main" id="{5F6A90A5-11CC-4D53-8EF3-D64B8503A14A}"/>
                </a:ext>
              </a:extLst>
            </p:cNvPr>
            <p:cNvSpPr/>
            <p:nvPr/>
          </p:nvSpPr>
          <p:spPr>
            <a:xfrm rot="4598406">
              <a:off x="9149096" y="2513504"/>
              <a:ext cx="818453" cy="1167369"/>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6" name="Freeform: Shape 195">
              <a:extLst>
                <a:ext uri="{FF2B5EF4-FFF2-40B4-BE49-F238E27FC236}">
                  <a16:creationId xmlns:a16="http://schemas.microsoft.com/office/drawing/2014/main" id="{2A2A6316-50C4-4779-B734-47023A1485DF}"/>
                </a:ext>
              </a:extLst>
            </p:cNvPr>
            <p:cNvSpPr/>
            <p:nvPr/>
          </p:nvSpPr>
          <p:spPr>
            <a:xfrm rot="4598406">
              <a:off x="9859305" y="2815165"/>
              <a:ext cx="368510" cy="108194"/>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7" name="Freeform: Shape 196">
              <a:extLst>
                <a:ext uri="{FF2B5EF4-FFF2-40B4-BE49-F238E27FC236}">
                  <a16:creationId xmlns:a16="http://schemas.microsoft.com/office/drawing/2014/main" id="{06E6AEE6-F405-4CBA-9EF0-FDAA6B271565}"/>
                </a:ext>
              </a:extLst>
            </p:cNvPr>
            <p:cNvSpPr/>
            <p:nvPr/>
          </p:nvSpPr>
          <p:spPr>
            <a:xfrm rot="4023403">
              <a:off x="7834402" y="5434063"/>
              <a:ext cx="1254111" cy="799196"/>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5000"/>
                    <a:lumOff val="45000"/>
                  </a:schemeClr>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8" name="Freeform: Shape 197">
              <a:extLst>
                <a:ext uri="{FF2B5EF4-FFF2-40B4-BE49-F238E27FC236}">
                  <a16:creationId xmlns:a16="http://schemas.microsoft.com/office/drawing/2014/main" id="{1E23CA52-6186-4A86-9119-315858906893}"/>
                </a:ext>
              </a:extLst>
            </p:cNvPr>
            <p:cNvSpPr/>
            <p:nvPr/>
          </p:nvSpPr>
          <p:spPr>
            <a:xfrm rot="4023403">
              <a:off x="8780282" y="6102965"/>
              <a:ext cx="126108" cy="359892"/>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9" name="Freeform: Shape 198">
              <a:extLst>
                <a:ext uri="{FF2B5EF4-FFF2-40B4-BE49-F238E27FC236}">
                  <a16:creationId xmlns:a16="http://schemas.microsoft.com/office/drawing/2014/main" id="{C7B53E44-2EB2-435E-8D4B-5B3038B7D731}"/>
                </a:ext>
              </a:extLst>
            </p:cNvPr>
            <p:cNvSpPr/>
            <p:nvPr/>
          </p:nvSpPr>
          <p:spPr>
            <a:xfrm rot="4598406">
              <a:off x="5521240" y="1968387"/>
              <a:ext cx="3678223" cy="3697481"/>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tx1">
                    <a:lumMod val="50000"/>
                    <a:lumOff val="50000"/>
                  </a:schemeClr>
                </a:gs>
                <a:gs pos="84000">
                  <a:schemeClr val="tx1">
                    <a:lumMod val="65000"/>
                    <a:lumOff val="35000"/>
                  </a:schemeClr>
                </a:gs>
                <a:gs pos="100000">
                  <a:schemeClr val="tx1">
                    <a:lumMod val="75000"/>
                    <a:lumOff val="2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720567D1-9F88-46AB-BB1C-E5D8D510E986}"/>
                </a:ext>
              </a:extLst>
            </p:cNvPr>
            <p:cNvSpPr/>
            <p:nvPr/>
          </p:nvSpPr>
          <p:spPr>
            <a:xfrm rot="4598406">
              <a:off x="5914383" y="2321181"/>
              <a:ext cx="3211223" cy="3148634"/>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tx1">
                <a:lumMod val="50000"/>
                <a:lumOff val="50000"/>
                <a:alpha val="25000"/>
              </a:schemeClr>
            </a:solidFill>
            <a:ln w="24568"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CAECCDFE-18F9-416D-BEDD-BFC5A9E4CD50}"/>
                </a:ext>
              </a:extLst>
            </p:cNvPr>
            <p:cNvSpPr/>
            <p:nvPr/>
          </p:nvSpPr>
          <p:spPr>
            <a:xfrm rot="4598406">
              <a:off x="7597414" y="4015612"/>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38000">
                  <a:schemeClr val="tx1">
                    <a:lumMod val="65000"/>
                    <a:lumOff val="35000"/>
                  </a:schemeClr>
                </a:gs>
                <a:gs pos="79000">
                  <a:schemeClr val="tx1">
                    <a:lumMod val="50000"/>
                    <a:lumOff val="50000"/>
                    <a:alpha val="0"/>
                  </a:schemeClr>
                </a:gs>
              </a:gsLst>
              <a:lin ang="7800000" scaled="0"/>
              <a:tileRect/>
            </a:gradFill>
            <a:ln w="9525"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4B6848B7-F418-471D-8D40-65CC5C9FD4C8}"/>
                </a:ext>
              </a:extLst>
            </p:cNvPr>
            <p:cNvSpPr/>
            <p:nvPr/>
          </p:nvSpPr>
          <p:spPr>
            <a:xfrm rot="2214121">
              <a:off x="8961154" y="4991227"/>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3" name="Freeform: Shape 202">
              <a:extLst>
                <a:ext uri="{FF2B5EF4-FFF2-40B4-BE49-F238E27FC236}">
                  <a16:creationId xmlns:a16="http://schemas.microsoft.com/office/drawing/2014/main" id="{386490D0-89E2-4055-898E-FAFDA7226207}"/>
                </a:ext>
              </a:extLst>
            </p:cNvPr>
            <p:cNvSpPr/>
            <p:nvPr/>
          </p:nvSpPr>
          <p:spPr>
            <a:xfrm rot="2214121">
              <a:off x="8990040" y="5053815"/>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4" name="Freeform: Shape 203">
              <a:extLst>
                <a:ext uri="{FF2B5EF4-FFF2-40B4-BE49-F238E27FC236}">
                  <a16:creationId xmlns:a16="http://schemas.microsoft.com/office/drawing/2014/main" id="{703C9580-4910-40B5-B7DE-9C22F56008D9}"/>
                </a:ext>
              </a:extLst>
            </p:cNvPr>
            <p:cNvSpPr/>
            <p:nvPr/>
          </p:nvSpPr>
          <p:spPr>
            <a:xfrm rot="4598406">
              <a:off x="8041878" y="1937893"/>
              <a:ext cx="1256030" cy="1449614"/>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0">
                  <a:schemeClr val="tx1">
                    <a:lumMod val="75000"/>
                    <a:lumOff val="25000"/>
                  </a:schemeClr>
                </a:gs>
                <a:gs pos="50000">
                  <a:schemeClr val="tx1">
                    <a:lumMod val="65000"/>
                    <a:lumOff val="35000"/>
                  </a:schemeClr>
                </a:gs>
                <a:gs pos="92000">
                  <a:schemeClr val="tx1">
                    <a:lumMod val="50000"/>
                    <a:lumOff val="50000"/>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5" name="Freeform: Shape 204">
              <a:extLst>
                <a:ext uri="{FF2B5EF4-FFF2-40B4-BE49-F238E27FC236}">
                  <a16:creationId xmlns:a16="http://schemas.microsoft.com/office/drawing/2014/main" id="{9B1ED4C0-5B27-4A56-B1DE-ED998FD2D588}"/>
                </a:ext>
              </a:extLst>
            </p:cNvPr>
            <p:cNvSpPr/>
            <p:nvPr/>
          </p:nvSpPr>
          <p:spPr>
            <a:xfrm rot="2689343">
              <a:off x="8925378" y="2015580"/>
              <a:ext cx="433281" cy="168497"/>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6" name="Freeform: Shape 205">
              <a:extLst>
                <a:ext uri="{FF2B5EF4-FFF2-40B4-BE49-F238E27FC236}">
                  <a16:creationId xmlns:a16="http://schemas.microsoft.com/office/drawing/2014/main" id="{BED5EF83-690F-4E54-B29C-8BA9E6955939}"/>
                </a:ext>
              </a:extLst>
            </p:cNvPr>
            <p:cNvSpPr/>
            <p:nvPr/>
          </p:nvSpPr>
          <p:spPr>
            <a:xfrm rot="2689343">
              <a:off x="8983148" y="2042059"/>
              <a:ext cx="317740" cy="11554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7" name="Freeform: Shape 206">
              <a:extLst>
                <a:ext uri="{FF2B5EF4-FFF2-40B4-BE49-F238E27FC236}">
                  <a16:creationId xmlns:a16="http://schemas.microsoft.com/office/drawing/2014/main" id="{94769883-4E19-4B10-A562-441A147621B1}"/>
                </a:ext>
              </a:extLst>
            </p:cNvPr>
            <p:cNvSpPr/>
            <p:nvPr/>
          </p:nvSpPr>
          <p:spPr>
            <a:xfrm rot="4598406">
              <a:off x="6981977" y="1226558"/>
              <a:ext cx="1527474" cy="1112305"/>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0">
                  <a:schemeClr val="tx1">
                    <a:lumMod val="75000"/>
                    <a:lumOff val="25000"/>
                  </a:schemeClr>
                </a:gs>
                <a:gs pos="63000">
                  <a:schemeClr val="tx1">
                    <a:lumMod val="55000"/>
                    <a:lumOff val="45000"/>
                  </a:schemeClr>
                </a:gs>
                <a:gs pos="76000">
                  <a:schemeClr val="tx1">
                    <a:lumMod val="50000"/>
                    <a:lumOff val="50000"/>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8" name="Freeform: Shape 207">
              <a:extLst>
                <a:ext uri="{FF2B5EF4-FFF2-40B4-BE49-F238E27FC236}">
                  <a16:creationId xmlns:a16="http://schemas.microsoft.com/office/drawing/2014/main" id="{16068BBA-B0C2-4609-B5A3-960F33B647F0}"/>
                </a:ext>
              </a:extLst>
            </p:cNvPr>
            <p:cNvSpPr/>
            <p:nvPr/>
          </p:nvSpPr>
          <p:spPr>
            <a:xfrm rot="544730">
              <a:off x="7750913" y="976030"/>
              <a:ext cx="399602" cy="178134"/>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9" name="Freeform: Shape 208">
              <a:extLst>
                <a:ext uri="{FF2B5EF4-FFF2-40B4-BE49-F238E27FC236}">
                  <a16:creationId xmlns:a16="http://schemas.microsoft.com/office/drawing/2014/main" id="{A38DC750-328E-45F8-8792-C3B81B1FB2A2}"/>
                </a:ext>
              </a:extLst>
            </p:cNvPr>
            <p:cNvSpPr/>
            <p:nvPr/>
          </p:nvSpPr>
          <p:spPr>
            <a:xfrm rot="544730">
              <a:off x="7803872" y="1002512"/>
              <a:ext cx="293683" cy="125175"/>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0" name="Freeform: Shape 209">
              <a:extLst>
                <a:ext uri="{FF2B5EF4-FFF2-40B4-BE49-F238E27FC236}">
                  <a16:creationId xmlns:a16="http://schemas.microsoft.com/office/drawing/2014/main" id="{D77313DE-BC78-4D25-B611-A75848C4512D}"/>
                </a:ext>
              </a:extLst>
            </p:cNvPr>
            <p:cNvSpPr/>
            <p:nvPr/>
          </p:nvSpPr>
          <p:spPr>
            <a:xfrm rot="4598406">
              <a:off x="7134914" y="5185424"/>
              <a:ext cx="1290010" cy="893867"/>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0">
                  <a:schemeClr val="tx1">
                    <a:lumMod val="75000"/>
                    <a:lumOff val="25000"/>
                  </a:schemeClr>
                </a:gs>
                <a:gs pos="58000">
                  <a:schemeClr val="tx1">
                    <a:lumMod val="65000"/>
                    <a:lumOff val="35000"/>
                  </a:schemeClr>
                </a:gs>
                <a:gs pos="89000">
                  <a:schemeClr val="tx1">
                    <a:lumMod val="50000"/>
                    <a:lumOff val="50000"/>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1" name="Freeform: Shape 210">
              <a:extLst>
                <a:ext uri="{FF2B5EF4-FFF2-40B4-BE49-F238E27FC236}">
                  <a16:creationId xmlns:a16="http://schemas.microsoft.com/office/drawing/2014/main" id="{3C1C1233-37D0-4608-82FB-700DBE3954F6}"/>
                </a:ext>
              </a:extLst>
            </p:cNvPr>
            <p:cNvSpPr/>
            <p:nvPr/>
          </p:nvSpPr>
          <p:spPr>
            <a:xfrm rot="15651">
              <a:off x="7463053" y="6159702"/>
              <a:ext cx="404420" cy="14925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2" name="Freeform: Shape 211">
              <a:extLst>
                <a:ext uri="{FF2B5EF4-FFF2-40B4-BE49-F238E27FC236}">
                  <a16:creationId xmlns:a16="http://schemas.microsoft.com/office/drawing/2014/main" id="{00242C6A-8671-4BCD-BA5B-FEF191ECA7AC}"/>
                </a:ext>
              </a:extLst>
            </p:cNvPr>
            <p:cNvSpPr/>
            <p:nvPr/>
          </p:nvSpPr>
          <p:spPr>
            <a:xfrm rot="15651">
              <a:off x="7518419" y="6181367"/>
              <a:ext cx="293686" cy="105920"/>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3" name="Freeform: Shape 212">
              <a:extLst>
                <a:ext uri="{FF2B5EF4-FFF2-40B4-BE49-F238E27FC236}">
                  <a16:creationId xmlns:a16="http://schemas.microsoft.com/office/drawing/2014/main" id="{E95E32E7-8A6D-40A1-96B4-02B2F93A1BF7}"/>
                </a:ext>
              </a:extLst>
            </p:cNvPr>
            <p:cNvSpPr/>
            <p:nvPr/>
          </p:nvSpPr>
          <p:spPr>
            <a:xfrm rot="4598406">
              <a:off x="6643894" y="4649706"/>
              <a:ext cx="833639" cy="764024"/>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0">
                  <a:schemeClr val="tx1">
                    <a:lumMod val="75000"/>
                    <a:lumOff val="25000"/>
                  </a:schemeClr>
                </a:gs>
                <a:gs pos="46000">
                  <a:schemeClr val="tx1">
                    <a:lumMod val="65000"/>
                    <a:lumOff val="35000"/>
                  </a:schemeClr>
                </a:gs>
                <a:gs pos="79000">
                  <a:schemeClr val="tx1">
                    <a:lumMod val="50000"/>
                    <a:lumOff val="50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4" name="Freeform: Shape 213">
              <a:extLst>
                <a:ext uri="{FF2B5EF4-FFF2-40B4-BE49-F238E27FC236}">
                  <a16:creationId xmlns:a16="http://schemas.microsoft.com/office/drawing/2014/main" id="{3086F6FC-5EAB-4265-9B01-38E497370DAA}"/>
                </a:ext>
              </a:extLst>
            </p:cNvPr>
            <p:cNvSpPr/>
            <p:nvPr/>
          </p:nvSpPr>
          <p:spPr>
            <a:xfrm rot="1378423">
              <a:off x="6740195" y="5370939"/>
              <a:ext cx="255170" cy="96289"/>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5" name="Freeform: Shape 214">
              <a:extLst>
                <a:ext uri="{FF2B5EF4-FFF2-40B4-BE49-F238E27FC236}">
                  <a16:creationId xmlns:a16="http://schemas.microsoft.com/office/drawing/2014/main" id="{3C9042D7-A1F9-4885-9027-84BC1C277E2C}"/>
                </a:ext>
              </a:extLst>
            </p:cNvPr>
            <p:cNvSpPr/>
            <p:nvPr/>
          </p:nvSpPr>
          <p:spPr>
            <a:xfrm rot="1378423">
              <a:off x="6773895" y="5385381"/>
              <a:ext cx="187765" cy="67402"/>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6" name="Freeform: Shape 215">
              <a:extLst>
                <a:ext uri="{FF2B5EF4-FFF2-40B4-BE49-F238E27FC236}">
                  <a16:creationId xmlns:a16="http://schemas.microsoft.com/office/drawing/2014/main" id="{9DFAAC77-1835-4447-A46A-CDBD2FFFB12E}"/>
                </a:ext>
              </a:extLst>
            </p:cNvPr>
            <p:cNvSpPr/>
            <p:nvPr/>
          </p:nvSpPr>
          <p:spPr>
            <a:xfrm rot="4598406">
              <a:off x="5209394" y="3673180"/>
              <a:ext cx="978077" cy="1533301"/>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0">
                  <a:schemeClr val="tx1">
                    <a:lumMod val="75000"/>
                    <a:lumOff val="25000"/>
                  </a:schemeClr>
                </a:gs>
                <a:gs pos="46000">
                  <a:schemeClr val="tx1">
                    <a:lumMod val="65000"/>
                    <a:lumOff val="35000"/>
                  </a:schemeClr>
                </a:gs>
                <a:gs pos="88000">
                  <a:schemeClr val="tx1">
                    <a:lumMod val="50000"/>
                    <a:lumOff val="50000"/>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7" name="Freeform: Shape 216">
              <a:extLst>
                <a:ext uri="{FF2B5EF4-FFF2-40B4-BE49-F238E27FC236}">
                  <a16:creationId xmlns:a16="http://schemas.microsoft.com/office/drawing/2014/main" id="{4CAD597D-DE25-42CE-AF68-219D476F837D}"/>
                </a:ext>
              </a:extLst>
            </p:cNvPr>
            <p:cNvSpPr/>
            <p:nvPr/>
          </p:nvSpPr>
          <p:spPr>
            <a:xfrm rot="3852047">
              <a:off x="4893097" y="4771486"/>
              <a:ext cx="438100" cy="18294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8" name="Freeform: Shape 217">
              <a:extLst>
                <a:ext uri="{FF2B5EF4-FFF2-40B4-BE49-F238E27FC236}">
                  <a16:creationId xmlns:a16="http://schemas.microsoft.com/office/drawing/2014/main" id="{4FBD4BC5-5707-4488-A265-5618F6251CD8}"/>
                </a:ext>
              </a:extLst>
            </p:cNvPr>
            <p:cNvSpPr/>
            <p:nvPr/>
          </p:nvSpPr>
          <p:spPr>
            <a:xfrm rot="3852047">
              <a:off x="4953275" y="4800372"/>
              <a:ext cx="317742" cy="125170"/>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9" name="Freeform: Shape 218">
              <a:extLst>
                <a:ext uri="{FF2B5EF4-FFF2-40B4-BE49-F238E27FC236}">
                  <a16:creationId xmlns:a16="http://schemas.microsoft.com/office/drawing/2014/main" id="{5146C39F-9A58-4819-A76E-02E170F3E4F2}"/>
                </a:ext>
              </a:extLst>
            </p:cNvPr>
            <p:cNvSpPr/>
            <p:nvPr/>
          </p:nvSpPr>
          <p:spPr>
            <a:xfrm rot="4598406">
              <a:off x="4856904" y="3217156"/>
              <a:ext cx="911274" cy="1196417"/>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0">
                  <a:schemeClr val="tx1">
                    <a:lumMod val="75000"/>
                    <a:lumOff val="25000"/>
                  </a:schemeClr>
                </a:gs>
                <a:gs pos="69000">
                  <a:schemeClr val="tx1">
                    <a:lumMod val="60000"/>
                    <a:lumOff val="40000"/>
                  </a:schemeClr>
                </a:gs>
                <a:gs pos="39000">
                  <a:schemeClr val="tx1">
                    <a:lumMod val="65000"/>
                    <a:lumOff val="35000"/>
                  </a:schemeClr>
                </a:gs>
                <a:gs pos="81000">
                  <a:schemeClr val="tx1">
                    <a:lumMod val="50000"/>
                    <a:lumOff val="50000"/>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0" name="Freeform: Shape 219">
              <a:extLst>
                <a:ext uri="{FF2B5EF4-FFF2-40B4-BE49-F238E27FC236}">
                  <a16:creationId xmlns:a16="http://schemas.microsoft.com/office/drawing/2014/main" id="{2E956650-54AF-44F3-916E-E51EAC3334A0}"/>
                </a:ext>
              </a:extLst>
            </p:cNvPr>
            <p:cNvSpPr/>
            <p:nvPr/>
          </p:nvSpPr>
          <p:spPr>
            <a:xfrm rot="331246">
              <a:off x="4682127" y="3475187"/>
              <a:ext cx="139618" cy="380340"/>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1" name="Freeform: Shape 220">
              <a:extLst>
                <a:ext uri="{FF2B5EF4-FFF2-40B4-BE49-F238E27FC236}">
                  <a16:creationId xmlns:a16="http://schemas.microsoft.com/office/drawing/2014/main" id="{DCD53F6D-5CF0-4CE3-8ACA-681ABDE97513}"/>
                </a:ext>
              </a:extLst>
            </p:cNvPr>
            <p:cNvSpPr/>
            <p:nvPr/>
          </p:nvSpPr>
          <p:spPr>
            <a:xfrm rot="331246">
              <a:off x="4703793" y="3528144"/>
              <a:ext cx="96289" cy="274422"/>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2" name="Freeform: Shape 221">
              <a:extLst>
                <a:ext uri="{FF2B5EF4-FFF2-40B4-BE49-F238E27FC236}">
                  <a16:creationId xmlns:a16="http://schemas.microsoft.com/office/drawing/2014/main" id="{B07B4D8F-E27D-42BD-812A-7F117FFE8D82}"/>
                </a:ext>
              </a:extLst>
            </p:cNvPr>
            <p:cNvSpPr/>
            <p:nvPr/>
          </p:nvSpPr>
          <p:spPr>
            <a:xfrm rot="4598406">
              <a:off x="5319556" y="2219492"/>
              <a:ext cx="1064972" cy="1109927"/>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flip="none" rotWithShape="1">
              <a:gsLst>
                <a:gs pos="0">
                  <a:schemeClr val="tx1">
                    <a:lumMod val="75000"/>
                    <a:lumOff val="25000"/>
                  </a:schemeClr>
                </a:gs>
                <a:gs pos="57000">
                  <a:schemeClr val="tx1">
                    <a:lumMod val="60000"/>
                    <a:lumOff val="40000"/>
                  </a:schemeClr>
                </a:gs>
                <a:gs pos="22000">
                  <a:schemeClr val="tx1">
                    <a:lumMod val="65000"/>
                    <a:lumOff val="35000"/>
                  </a:schemeClr>
                </a:gs>
                <a:gs pos="71000">
                  <a:schemeClr val="tx1">
                    <a:lumMod val="50000"/>
                    <a:lumOff val="50000"/>
                    <a:alpha val="0"/>
                  </a:schemeClr>
                </a:gs>
              </a:gsLst>
              <a:lin ang="18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3" name="Freeform: Shape 222">
              <a:extLst>
                <a:ext uri="{FF2B5EF4-FFF2-40B4-BE49-F238E27FC236}">
                  <a16:creationId xmlns:a16="http://schemas.microsoft.com/office/drawing/2014/main" id="{D8B7D7F8-7A16-44F9-8DFB-594C0AF53756}"/>
                </a:ext>
              </a:extLst>
            </p:cNvPr>
            <p:cNvSpPr/>
            <p:nvPr/>
          </p:nvSpPr>
          <p:spPr>
            <a:xfrm rot="1631724">
              <a:off x="5278075" y="2317161"/>
              <a:ext cx="129992" cy="351461"/>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4" name="Freeform: Shape 223">
              <a:extLst>
                <a:ext uri="{FF2B5EF4-FFF2-40B4-BE49-F238E27FC236}">
                  <a16:creationId xmlns:a16="http://schemas.microsoft.com/office/drawing/2014/main" id="{A94E224C-D1E2-41CD-A81A-459903A3C733}"/>
                </a:ext>
              </a:extLst>
            </p:cNvPr>
            <p:cNvSpPr/>
            <p:nvPr/>
          </p:nvSpPr>
          <p:spPr>
            <a:xfrm rot="1631724">
              <a:off x="5299740" y="2365305"/>
              <a:ext cx="86660" cy="255169"/>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5" name="Freeform: Shape 224">
              <a:extLst>
                <a:ext uri="{FF2B5EF4-FFF2-40B4-BE49-F238E27FC236}">
                  <a16:creationId xmlns:a16="http://schemas.microsoft.com/office/drawing/2014/main" id="{98F375BB-6FE5-4AA9-BCD9-7224E4F1F93A}"/>
                </a:ext>
              </a:extLst>
            </p:cNvPr>
            <p:cNvSpPr/>
            <p:nvPr/>
          </p:nvSpPr>
          <p:spPr>
            <a:xfrm rot="4598406">
              <a:off x="5705619" y="5037578"/>
              <a:ext cx="1183702" cy="1183702"/>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0">
                  <a:schemeClr val="tx1">
                    <a:lumMod val="75000"/>
                    <a:lumOff val="25000"/>
                  </a:schemeClr>
                </a:gs>
                <a:gs pos="69000">
                  <a:schemeClr val="tx1">
                    <a:lumMod val="60000"/>
                    <a:lumOff val="40000"/>
                  </a:schemeClr>
                </a:gs>
                <a:gs pos="44000">
                  <a:schemeClr val="tx1">
                    <a:lumMod val="65000"/>
                    <a:lumOff val="35000"/>
                  </a:schemeClr>
                </a:gs>
                <a:gs pos="74000">
                  <a:schemeClr val="tx1">
                    <a:lumMod val="65000"/>
                    <a:lumOff val="35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6" name="Freeform: Shape 225">
              <a:extLst>
                <a:ext uri="{FF2B5EF4-FFF2-40B4-BE49-F238E27FC236}">
                  <a16:creationId xmlns:a16="http://schemas.microsoft.com/office/drawing/2014/main" id="{B6BA5F26-A28B-4EF1-BBA8-40115071B54A}"/>
                </a:ext>
              </a:extLst>
            </p:cNvPr>
            <p:cNvSpPr/>
            <p:nvPr/>
          </p:nvSpPr>
          <p:spPr>
            <a:xfrm rot="4598406">
              <a:off x="5818916" y="6033026"/>
              <a:ext cx="277172" cy="278168"/>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37E2ADD1-CCA4-411B-A058-894340D7A1FA}"/>
                </a:ext>
              </a:extLst>
            </p:cNvPr>
            <p:cNvSpPr/>
            <p:nvPr/>
          </p:nvSpPr>
          <p:spPr>
            <a:xfrm rot="4598406">
              <a:off x="7146325" y="3436855"/>
              <a:ext cx="579989" cy="57998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t="-100000"/>
            </a:gradFill>
            <a:ln w="9525" cap="flat">
              <a:noFill/>
              <a:prstDash val="solid"/>
              <a:miter/>
            </a:ln>
            <a:effectLst>
              <a:outerShdw dist="50800" dir="2700000" sx="101000" sy="101000" algn="tl" rotWithShape="0">
                <a:schemeClr val="tx1">
                  <a:lumMod val="50000"/>
                  <a:lumOff val="50000"/>
                  <a:alpha val="58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8" name="Freeform 59">
              <a:extLst>
                <a:ext uri="{FF2B5EF4-FFF2-40B4-BE49-F238E27FC236}">
                  <a16:creationId xmlns:a16="http://schemas.microsoft.com/office/drawing/2014/main" id="{86088DD9-7C72-4F4A-B0BF-77D408606B1E}"/>
                </a:ext>
              </a:extLst>
            </p:cNvPr>
            <p:cNvSpPr/>
            <p:nvPr/>
          </p:nvSpPr>
          <p:spPr>
            <a:xfrm rot="4598406">
              <a:off x="7202487" y="3493017"/>
              <a:ext cx="467667" cy="467665"/>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9" name="Freeform: Shape 228">
              <a:extLst>
                <a:ext uri="{FF2B5EF4-FFF2-40B4-BE49-F238E27FC236}">
                  <a16:creationId xmlns:a16="http://schemas.microsoft.com/office/drawing/2014/main" id="{BD3B864E-C434-428D-99F4-88C68B2A73FB}"/>
                </a:ext>
              </a:extLst>
            </p:cNvPr>
            <p:cNvSpPr/>
            <p:nvPr/>
          </p:nvSpPr>
          <p:spPr>
            <a:xfrm rot="4598406">
              <a:off x="6295428" y="3041356"/>
              <a:ext cx="452454" cy="452454"/>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b="-100000"/>
            </a:gradFill>
            <a:ln w="9525" cap="flat">
              <a:noFill/>
              <a:prstDash val="solid"/>
              <a:miter/>
            </a:ln>
            <a:effectLst>
              <a:outerShdw dist="38100" dir="1800000" sx="103000" sy="103000" algn="tl" rotWithShape="0">
                <a:schemeClr val="tx1">
                  <a:lumMod val="50000"/>
                  <a:lumOff val="50000"/>
                  <a:alpha val="47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0" name="Freeform 60">
              <a:extLst>
                <a:ext uri="{FF2B5EF4-FFF2-40B4-BE49-F238E27FC236}">
                  <a16:creationId xmlns:a16="http://schemas.microsoft.com/office/drawing/2014/main" id="{1FD8AEA9-81A3-49A9-93AF-AFB1DEE03C9C}"/>
                </a:ext>
              </a:extLst>
            </p:cNvPr>
            <p:cNvSpPr/>
            <p:nvPr/>
          </p:nvSpPr>
          <p:spPr>
            <a:xfrm rot="4598406">
              <a:off x="6339244" y="3085165"/>
              <a:ext cx="364828" cy="364828"/>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1" name="Freeform: Shape 230">
              <a:extLst>
                <a:ext uri="{FF2B5EF4-FFF2-40B4-BE49-F238E27FC236}">
                  <a16:creationId xmlns:a16="http://schemas.microsoft.com/office/drawing/2014/main" id="{D29E66DC-6A78-4079-B127-AC2030018C33}"/>
                </a:ext>
              </a:extLst>
            </p:cNvPr>
            <p:cNvSpPr/>
            <p:nvPr/>
          </p:nvSpPr>
          <p:spPr>
            <a:xfrm rot="4598406">
              <a:off x="6332243" y="4149942"/>
              <a:ext cx="626745" cy="6267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21540000" sx="101000" sy="101000" algn="tl" rotWithShape="0">
                <a:schemeClr val="tx1">
                  <a:lumMod val="50000"/>
                  <a:lumOff val="50000"/>
                  <a:alpha val="9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2" name="Freeform 61">
              <a:extLst>
                <a:ext uri="{FF2B5EF4-FFF2-40B4-BE49-F238E27FC236}">
                  <a16:creationId xmlns:a16="http://schemas.microsoft.com/office/drawing/2014/main" id="{EE3EE905-E264-4AA5-A796-98DC222BC9EC}"/>
                </a:ext>
              </a:extLst>
            </p:cNvPr>
            <p:cNvSpPr/>
            <p:nvPr/>
          </p:nvSpPr>
          <p:spPr>
            <a:xfrm rot="4598406">
              <a:off x="6392937" y="4210625"/>
              <a:ext cx="505366" cy="505366"/>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3" name="Freeform: Shape 232">
              <a:extLst>
                <a:ext uri="{FF2B5EF4-FFF2-40B4-BE49-F238E27FC236}">
                  <a16:creationId xmlns:a16="http://schemas.microsoft.com/office/drawing/2014/main" id="{8E472482-BB2F-4ED2-BBCD-13034F6CD349}"/>
                </a:ext>
              </a:extLst>
            </p:cNvPr>
            <p:cNvSpPr/>
            <p:nvPr/>
          </p:nvSpPr>
          <p:spPr>
            <a:xfrm rot="17738201">
              <a:off x="6533360" y="1892290"/>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46000">
                  <a:schemeClr val="tx1">
                    <a:lumMod val="65000"/>
                    <a:lumOff val="35000"/>
                  </a:schemeClr>
                </a:gs>
                <a:gs pos="89000">
                  <a:schemeClr val="tx1">
                    <a:lumMod val="50000"/>
                    <a:lumOff val="50000"/>
                    <a:alpha val="0"/>
                  </a:schemeClr>
                </a:gs>
              </a:gsLst>
              <a:lin ang="7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4" name="Freeform: Shape 233">
              <a:extLst>
                <a:ext uri="{FF2B5EF4-FFF2-40B4-BE49-F238E27FC236}">
                  <a16:creationId xmlns:a16="http://schemas.microsoft.com/office/drawing/2014/main" id="{3420F414-1B94-4BE6-8E04-CFE8EB960DC8}"/>
                </a:ext>
              </a:extLst>
            </p:cNvPr>
            <p:cNvSpPr/>
            <p:nvPr/>
          </p:nvSpPr>
          <p:spPr>
            <a:xfrm rot="15353916">
              <a:off x="6991556" y="1601606"/>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5" name="Freeform: Shape 234">
              <a:extLst>
                <a:ext uri="{FF2B5EF4-FFF2-40B4-BE49-F238E27FC236}">
                  <a16:creationId xmlns:a16="http://schemas.microsoft.com/office/drawing/2014/main" id="{3B24C559-618D-4527-AA00-403A1F26A4FD}"/>
                </a:ext>
              </a:extLst>
            </p:cNvPr>
            <p:cNvSpPr/>
            <p:nvPr/>
          </p:nvSpPr>
          <p:spPr>
            <a:xfrm rot="15353916">
              <a:off x="7020444" y="1664196"/>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6" name="Freeform: Shape 235">
              <a:extLst>
                <a:ext uri="{FF2B5EF4-FFF2-40B4-BE49-F238E27FC236}">
                  <a16:creationId xmlns:a16="http://schemas.microsoft.com/office/drawing/2014/main" id="{7C77157B-4675-4AED-B026-D47C9BC5AB24}"/>
                </a:ext>
              </a:extLst>
            </p:cNvPr>
            <p:cNvSpPr/>
            <p:nvPr/>
          </p:nvSpPr>
          <p:spPr>
            <a:xfrm rot="12641608">
              <a:off x="7618187" y="2711459"/>
              <a:ext cx="421098" cy="421097"/>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6000000" sx="101000" sy="101000" algn="tl" rotWithShape="0">
                <a:schemeClr val="tx1">
                  <a:lumMod val="50000"/>
                  <a:lumOff val="50000"/>
                  <a:alpha val="56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7" name="Freeform 61">
              <a:extLst>
                <a:ext uri="{FF2B5EF4-FFF2-40B4-BE49-F238E27FC236}">
                  <a16:creationId xmlns:a16="http://schemas.microsoft.com/office/drawing/2014/main" id="{67F03AB5-BDED-4D2D-8475-5F6622CAB16C}"/>
                </a:ext>
              </a:extLst>
            </p:cNvPr>
            <p:cNvSpPr/>
            <p:nvPr/>
          </p:nvSpPr>
          <p:spPr>
            <a:xfrm rot="12641608">
              <a:off x="7658965" y="2752239"/>
              <a:ext cx="339545" cy="3395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8" name="Freeform: Shape 237">
              <a:extLst>
                <a:ext uri="{FF2B5EF4-FFF2-40B4-BE49-F238E27FC236}">
                  <a16:creationId xmlns:a16="http://schemas.microsoft.com/office/drawing/2014/main" id="{27862FA7-1DF1-4935-85E3-5E22CE7EA3E5}"/>
                </a:ext>
              </a:extLst>
            </p:cNvPr>
            <p:cNvSpPr/>
            <p:nvPr/>
          </p:nvSpPr>
          <p:spPr>
            <a:xfrm rot="14236127">
              <a:off x="8283166" y="3700766"/>
              <a:ext cx="334318" cy="334318"/>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38100" dir="8400000" sx="101000" sy="101000" algn="tl" rotWithShape="0">
                <a:schemeClr val="tx1">
                  <a:lumMod val="50000"/>
                  <a:lumOff val="50000"/>
                  <a:alpha val="94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9" name="Freeform 61">
              <a:extLst>
                <a:ext uri="{FF2B5EF4-FFF2-40B4-BE49-F238E27FC236}">
                  <a16:creationId xmlns:a16="http://schemas.microsoft.com/office/drawing/2014/main" id="{0EB7543E-BF92-4F72-8FE8-BA7B3F4A77E1}"/>
                </a:ext>
              </a:extLst>
            </p:cNvPr>
            <p:cNvSpPr/>
            <p:nvPr/>
          </p:nvSpPr>
          <p:spPr>
            <a:xfrm rot="14236127">
              <a:off x="8315539" y="3733143"/>
              <a:ext cx="269572" cy="26957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240" name="Shape">
            <a:extLst>
              <a:ext uri="{FF2B5EF4-FFF2-40B4-BE49-F238E27FC236}">
                <a16:creationId xmlns:a16="http://schemas.microsoft.com/office/drawing/2014/main" id="{4C19C025-DA83-4FB0-9CE6-E83C1D71F026}"/>
              </a:ext>
            </a:extLst>
          </p:cNvPr>
          <p:cNvGrpSpPr>
            <a:grpSpLocks noChangeAspect="1"/>
          </p:cNvGrpSpPr>
          <p:nvPr/>
        </p:nvGrpSpPr>
        <p:grpSpPr>
          <a:xfrm rot="2052374">
            <a:off x="1036123" y="5426182"/>
            <a:ext cx="1066269" cy="1059552"/>
            <a:chOff x="4682127" y="976030"/>
            <a:chExt cx="5519452" cy="5484686"/>
          </a:xfrm>
        </p:grpSpPr>
        <p:sp>
          <p:nvSpPr>
            <p:cNvPr id="241" name="Freeform: Shape 240">
              <a:extLst>
                <a:ext uri="{FF2B5EF4-FFF2-40B4-BE49-F238E27FC236}">
                  <a16:creationId xmlns:a16="http://schemas.microsoft.com/office/drawing/2014/main" id="{FED2AA57-4E39-48A5-9B83-94C0F325F9F5}"/>
                </a:ext>
              </a:extLst>
            </p:cNvPr>
            <p:cNvSpPr/>
            <p:nvPr/>
          </p:nvSpPr>
          <p:spPr>
            <a:xfrm rot="4598406">
              <a:off x="8917120" y="3440615"/>
              <a:ext cx="457505" cy="578032"/>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0">
                  <a:schemeClr val="tx1">
                    <a:lumMod val="75000"/>
                    <a:lumOff val="25000"/>
                  </a:schemeClr>
                </a:gs>
                <a:gs pos="25000">
                  <a:schemeClr val="tx1">
                    <a:lumMod val="65000"/>
                    <a:lumOff val="35000"/>
                  </a:schemeClr>
                </a:gs>
                <a:gs pos="66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2" name="Freeform: Shape 241">
              <a:extLst>
                <a:ext uri="{FF2B5EF4-FFF2-40B4-BE49-F238E27FC236}">
                  <a16:creationId xmlns:a16="http://schemas.microsoft.com/office/drawing/2014/main" id="{D7B87996-C950-4775-B3DE-992B9C465D1A}"/>
                </a:ext>
              </a:extLst>
            </p:cNvPr>
            <p:cNvSpPr/>
            <p:nvPr/>
          </p:nvSpPr>
          <p:spPr>
            <a:xfrm rot="4598406">
              <a:off x="9319393" y="3749581"/>
              <a:ext cx="207385" cy="71138"/>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3" name="Freeform: Shape 242">
              <a:extLst>
                <a:ext uri="{FF2B5EF4-FFF2-40B4-BE49-F238E27FC236}">
                  <a16:creationId xmlns:a16="http://schemas.microsoft.com/office/drawing/2014/main" id="{7C4502ED-88A8-4BD2-BB69-A45B0799AC66}"/>
                </a:ext>
              </a:extLst>
            </p:cNvPr>
            <p:cNvSpPr/>
            <p:nvPr/>
          </p:nvSpPr>
          <p:spPr>
            <a:xfrm rot="4598406">
              <a:off x="6965541" y="5338439"/>
              <a:ext cx="628597" cy="491944"/>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4" name="Freeform: Shape 243">
              <a:extLst>
                <a:ext uri="{FF2B5EF4-FFF2-40B4-BE49-F238E27FC236}">
                  <a16:creationId xmlns:a16="http://schemas.microsoft.com/office/drawing/2014/main" id="{CF88F059-A13C-460D-80E2-8636B91E9B75}"/>
                </a:ext>
              </a:extLst>
            </p:cNvPr>
            <p:cNvSpPr/>
            <p:nvPr/>
          </p:nvSpPr>
          <p:spPr>
            <a:xfrm rot="4598406">
              <a:off x="7151906" y="5784220"/>
              <a:ext cx="91790" cy="191088"/>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5" name="Freeform: Shape 244">
              <a:extLst>
                <a:ext uri="{FF2B5EF4-FFF2-40B4-BE49-F238E27FC236}">
                  <a16:creationId xmlns:a16="http://schemas.microsoft.com/office/drawing/2014/main" id="{52C9B0AD-6609-4514-BED3-29A8B27CE5B1}"/>
                </a:ext>
              </a:extLst>
            </p:cNvPr>
            <p:cNvSpPr/>
            <p:nvPr/>
          </p:nvSpPr>
          <p:spPr>
            <a:xfrm rot="4598406">
              <a:off x="6102629" y="1364857"/>
              <a:ext cx="1256947" cy="838595"/>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6" name="Freeform: Shape 245">
              <a:extLst>
                <a:ext uri="{FF2B5EF4-FFF2-40B4-BE49-F238E27FC236}">
                  <a16:creationId xmlns:a16="http://schemas.microsoft.com/office/drawing/2014/main" id="{03B7DEAD-F17E-4DB0-A9D8-0715FEEC72D5}"/>
                </a:ext>
              </a:extLst>
            </p:cNvPr>
            <p:cNvSpPr/>
            <p:nvPr/>
          </p:nvSpPr>
          <p:spPr>
            <a:xfrm rot="4598406">
              <a:off x="6292149" y="1118247"/>
              <a:ext cx="145884" cy="356551"/>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7" name="Freeform: Shape 246">
              <a:extLst>
                <a:ext uri="{FF2B5EF4-FFF2-40B4-BE49-F238E27FC236}">
                  <a16:creationId xmlns:a16="http://schemas.microsoft.com/office/drawing/2014/main" id="{7B0D7219-F551-424D-8BB4-D87B48A763B4}"/>
                </a:ext>
              </a:extLst>
            </p:cNvPr>
            <p:cNvSpPr/>
            <p:nvPr/>
          </p:nvSpPr>
          <p:spPr>
            <a:xfrm rot="4598406">
              <a:off x="8904107" y="3767370"/>
              <a:ext cx="1127862" cy="1316568"/>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8" name="Freeform: Shape 247">
              <a:extLst>
                <a:ext uri="{FF2B5EF4-FFF2-40B4-BE49-F238E27FC236}">
                  <a16:creationId xmlns:a16="http://schemas.microsoft.com/office/drawing/2014/main" id="{7401E9C6-AD4C-427D-BE47-2EC5C027E0CD}"/>
                </a:ext>
              </a:extLst>
            </p:cNvPr>
            <p:cNvSpPr/>
            <p:nvPr/>
          </p:nvSpPr>
          <p:spPr>
            <a:xfrm rot="4598406">
              <a:off x="9909390" y="4562436"/>
              <a:ext cx="351056" cy="233322"/>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9" name="Freeform: Shape 248">
              <a:extLst>
                <a:ext uri="{FF2B5EF4-FFF2-40B4-BE49-F238E27FC236}">
                  <a16:creationId xmlns:a16="http://schemas.microsoft.com/office/drawing/2014/main" id="{A393EF14-E2E6-449D-90B1-B178531CD6A6}"/>
                </a:ext>
              </a:extLst>
            </p:cNvPr>
            <p:cNvSpPr/>
            <p:nvPr/>
          </p:nvSpPr>
          <p:spPr>
            <a:xfrm rot="4598406">
              <a:off x="9149096" y="2513504"/>
              <a:ext cx="818453" cy="1167369"/>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0" name="Freeform: Shape 249">
              <a:extLst>
                <a:ext uri="{FF2B5EF4-FFF2-40B4-BE49-F238E27FC236}">
                  <a16:creationId xmlns:a16="http://schemas.microsoft.com/office/drawing/2014/main" id="{61997EF5-F57A-44B2-AEB4-D6A0DF8CDE12}"/>
                </a:ext>
              </a:extLst>
            </p:cNvPr>
            <p:cNvSpPr/>
            <p:nvPr/>
          </p:nvSpPr>
          <p:spPr>
            <a:xfrm rot="4598406">
              <a:off x="9859305" y="2815165"/>
              <a:ext cx="368510" cy="108194"/>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1" name="Freeform: Shape 250">
              <a:extLst>
                <a:ext uri="{FF2B5EF4-FFF2-40B4-BE49-F238E27FC236}">
                  <a16:creationId xmlns:a16="http://schemas.microsoft.com/office/drawing/2014/main" id="{029C25F7-0F3F-47C0-BA21-8B91EF54DBD1}"/>
                </a:ext>
              </a:extLst>
            </p:cNvPr>
            <p:cNvSpPr/>
            <p:nvPr/>
          </p:nvSpPr>
          <p:spPr>
            <a:xfrm rot="4023403">
              <a:off x="7834402" y="5434063"/>
              <a:ext cx="1254111" cy="799196"/>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5000"/>
                    <a:lumOff val="45000"/>
                  </a:schemeClr>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2" name="Freeform: Shape 251">
              <a:extLst>
                <a:ext uri="{FF2B5EF4-FFF2-40B4-BE49-F238E27FC236}">
                  <a16:creationId xmlns:a16="http://schemas.microsoft.com/office/drawing/2014/main" id="{9C5B8930-66EE-4CA9-AEA6-5470CCB15FDA}"/>
                </a:ext>
              </a:extLst>
            </p:cNvPr>
            <p:cNvSpPr/>
            <p:nvPr/>
          </p:nvSpPr>
          <p:spPr>
            <a:xfrm rot="4023403">
              <a:off x="8780282" y="6102965"/>
              <a:ext cx="126108" cy="359892"/>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3" name="Freeform: Shape 252">
              <a:extLst>
                <a:ext uri="{FF2B5EF4-FFF2-40B4-BE49-F238E27FC236}">
                  <a16:creationId xmlns:a16="http://schemas.microsoft.com/office/drawing/2014/main" id="{672414B9-6AE8-4D61-B3A5-0D9476897276}"/>
                </a:ext>
              </a:extLst>
            </p:cNvPr>
            <p:cNvSpPr/>
            <p:nvPr/>
          </p:nvSpPr>
          <p:spPr>
            <a:xfrm rot="4598406">
              <a:off x="5521240" y="1968387"/>
              <a:ext cx="3678223" cy="3697481"/>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tx1">
                    <a:lumMod val="50000"/>
                    <a:lumOff val="50000"/>
                  </a:schemeClr>
                </a:gs>
                <a:gs pos="84000">
                  <a:schemeClr val="tx1">
                    <a:lumMod val="65000"/>
                    <a:lumOff val="35000"/>
                  </a:schemeClr>
                </a:gs>
                <a:gs pos="100000">
                  <a:schemeClr val="tx1">
                    <a:lumMod val="75000"/>
                    <a:lumOff val="2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656158D9-206D-402A-A0C4-C3F023AA5474}"/>
                </a:ext>
              </a:extLst>
            </p:cNvPr>
            <p:cNvSpPr/>
            <p:nvPr/>
          </p:nvSpPr>
          <p:spPr>
            <a:xfrm rot="4598406">
              <a:off x="5914383" y="2321181"/>
              <a:ext cx="3211223" cy="3148634"/>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tx1">
                <a:lumMod val="50000"/>
                <a:lumOff val="50000"/>
                <a:alpha val="25000"/>
              </a:schemeClr>
            </a:solidFill>
            <a:ln w="24568"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9DB6C56C-4D61-4142-A9FE-8C0C9424FF8E}"/>
                </a:ext>
              </a:extLst>
            </p:cNvPr>
            <p:cNvSpPr/>
            <p:nvPr/>
          </p:nvSpPr>
          <p:spPr>
            <a:xfrm rot="4598406">
              <a:off x="7597414" y="4015612"/>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38000">
                  <a:schemeClr val="tx1">
                    <a:lumMod val="65000"/>
                    <a:lumOff val="35000"/>
                  </a:schemeClr>
                </a:gs>
                <a:gs pos="79000">
                  <a:schemeClr val="tx1">
                    <a:lumMod val="50000"/>
                    <a:lumOff val="50000"/>
                    <a:alpha val="0"/>
                  </a:schemeClr>
                </a:gs>
              </a:gsLst>
              <a:lin ang="7800000" scaled="0"/>
              <a:tileRect/>
            </a:gradFill>
            <a:ln w="9525"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3633752A-61C3-4247-AB90-FAC2D3DCFD24}"/>
                </a:ext>
              </a:extLst>
            </p:cNvPr>
            <p:cNvSpPr/>
            <p:nvPr/>
          </p:nvSpPr>
          <p:spPr>
            <a:xfrm rot="2214121">
              <a:off x="8961154" y="4991227"/>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7" name="Freeform: Shape 256">
              <a:extLst>
                <a:ext uri="{FF2B5EF4-FFF2-40B4-BE49-F238E27FC236}">
                  <a16:creationId xmlns:a16="http://schemas.microsoft.com/office/drawing/2014/main" id="{6A20C1D4-FAA5-44DC-9FC8-6CDEDCAD1D85}"/>
                </a:ext>
              </a:extLst>
            </p:cNvPr>
            <p:cNvSpPr/>
            <p:nvPr/>
          </p:nvSpPr>
          <p:spPr>
            <a:xfrm rot="2214121">
              <a:off x="8990040" y="5053815"/>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8" name="Freeform: Shape 257">
              <a:extLst>
                <a:ext uri="{FF2B5EF4-FFF2-40B4-BE49-F238E27FC236}">
                  <a16:creationId xmlns:a16="http://schemas.microsoft.com/office/drawing/2014/main" id="{914CC61C-924F-41FA-9D0A-E8F2A269E812}"/>
                </a:ext>
              </a:extLst>
            </p:cNvPr>
            <p:cNvSpPr/>
            <p:nvPr/>
          </p:nvSpPr>
          <p:spPr>
            <a:xfrm rot="4598406">
              <a:off x="8041878" y="1937893"/>
              <a:ext cx="1256030" cy="1449614"/>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0">
                  <a:schemeClr val="tx1">
                    <a:lumMod val="75000"/>
                    <a:lumOff val="25000"/>
                  </a:schemeClr>
                </a:gs>
                <a:gs pos="50000">
                  <a:schemeClr val="tx1">
                    <a:lumMod val="65000"/>
                    <a:lumOff val="35000"/>
                  </a:schemeClr>
                </a:gs>
                <a:gs pos="92000">
                  <a:schemeClr val="tx1">
                    <a:lumMod val="50000"/>
                    <a:lumOff val="50000"/>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9" name="Freeform: Shape 258">
              <a:extLst>
                <a:ext uri="{FF2B5EF4-FFF2-40B4-BE49-F238E27FC236}">
                  <a16:creationId xmlns:a16="http://schemas.microsoft.com/office/drawing/2014/main" id="{858423C5-CC03-4479-8036-D69067F25AA6}"/>
                </a:ext>
              </a:extLst>
            </p:cNvPr>
            <p:cNvSpPr/>
            <p:nvPr/>
          </p:nvSpPr>
          <p:spPr>
            <a:xfrm rot="2689343">
              <a:off x="8925378" y="2015580"/>
              <a:ext cx="433281" cy="168497"/>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0" name="Freeform: Shape 259">
              <a:extLst>
                <a:ext uri="{FF2B5EF4-FFF2-40B4-BE49-F238E27FC236}">
                  <a16:creationId xmlns:a16="http://schemas.microsoft.com/office/drawing/2014/main" id="{DED4CC9F-E1CD-4C00-AECE-62826AAD0335}"/>
                </a:ext>
              </a:extLst>
            </p:cNvPr>
            <p:cNvSpPr/>
            <p:nvPr/>
          </p:nvSpPr>
          <p:spPr>
            <a:xfrm rot="2689343">
              <a:off x="8983148" y="2042059"/>
              <a:ext cx="317740" cy="11554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1" name="Freeform: Shape 260">
              <a:extLst>
                <a:ext uri="{FF2B5EF4-FFF2-40B4-BE49-F238E27FC236}">
                  <a16:creationId xmlns:a16="http://schemas.microsoft.com/office/drawing/2014/main" id="{B49F2386-1105-4D4A-B35F-1343C42C08D4}"/>
                </a:ext>
              </a:extLst>
            </p:cNvPr>
            <p:cNvSpPr/>
            <p:nvPr/>
          </p:nvSpPr>
          <p:spPr>
            <a:xfrm rot="4598406">
              <a:off x="6981977" y="1226558"/>
              <a:ext cx="1527474" cy="1112305"/>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0">
                  <a:schemeClr val="tx1">
                    <a:lumMod val="75000"/>
                    <a:lumOff val="25000"/>
                  </a:schemeClr>
                </a:gs>
                <a:gs pos="63000">
                  <a:schemeClr val="tx1">
                    <a:lumMod val="55000"/>
                    <a:lumOff val="45000"/>
                  </a:schemeClr>
                </a:gs>
                <a:gs pos="76000">
                  <a:schemeClr val="tx1">
                    <a:lumMod val="50000"/>
                    <a:lumOff val="50000"/>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2" name="Freeform: Shape 261">
              <a:extLst>
                <a:ext uri="{FF2B5EF4-FFF2-40B4-BE49-F238E27FC236}">
                  <a16:creationId xmlns:a16="http://schemas.microsoft.com/office/drawing/2014/main" id="{1CD7FEDA-8691-42D6-B83F-C63C2BACD081}"/>
                </a:ext>
              </a:extLst>
            </p:cNvPr>
            <p:cNvSpPr/>
            <p:nvPr/>
          </p:nvSpPr>
          <p:spPr>
            <a:xfrm rot="544730">
              <a:off x="7750913" y="976030"/>
              <a:ext cx="399602" cy="178134"/>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3" name="Freeform: Shape 262">
              <a:extLst>
                <a:ext uri="{FF2B5EF4-FFF2-40B4-BE49-F238E27FC236}">
                  <a16:creationId xmlns:a16="http://schemas.microsoft.com/office/drawing/2014/main" id="{15F5AF48-45B7-416C-8C1B-F1B65E07A2C6}"/>
                </a:ext>
              </a:extLst>
            </p:cNvPr>
            <p:cNvSpPr/>
            <p:nvPr/>
          </p:nvSpPr>
          <p:spPr>
            <a:xfrm rot="544730">
              <a:off x="7803872" y="1002512"/>
              <a:ext cx="293683" cy="125175"/>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4" name="Freeform: Shape 263">
              <a:extLst>
                <a:ext uri="{FF2B5EF4-FFF2-40B4-BE49-F238E27FC236}">
                  <a16:creationId xmlns:a16="http://schemas.microsoft.com/office/drawing/2014/main" id="{544EEE29-1040-4E35-AF74-2790BE2E330D}"/>
                </a:ext>
              </a:extLst>
            </p:cNvPr>
            <p:cNvSpPr/>
            <p:nvPr/>
          </p:nvSpPr>
          <p:spPr>
            <a:xfrm rot="4598406">
              <a:off x="7134914" y="5185424"/>
              <a:ext cx="1290010" cy="893867"/>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0">
                  <a:schemeClr val="tx1">
                    <a:lumMod val="75000"/>
                    <a:lumOff val="25000"/>
                  </a:schemeClr>
                </a:gs>
                <a:gs pos="58000">
                  <a:schemeClr val="tx1">
                    <a:lumMod val="65000"/>
                    <a:lumOff val="35000"/>
                  </a:schemeClr>
                </a:gs>
                <a:gs pos="89000">
                  <a:schemeClr val="tx1">
                    <a:lumMod val="50000"/>
                    <a:lumOff val="50000"/>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5" name="Freeform: Shape 264">
              <a:extLst>
                <a:ext uri="{FF2B5EF4-FFF2-40B4-BE49-F238E27FC236}">
                  <a16:creationId xmlns:a16="http://schemas.microsoft.com/office/drawing/2014/main" id="{F05B9889-92B1-40D1-A634-0607DAA20C13}"/>
                </a:ext>
              </a:extLst>
            </p:cNvPr>
            <p:cNvSpPr/>
            <p:nvPr/>
          </p:nvSpPr>
          <p:spPr>
            <a:xfrm rot="15651">
              <a:off x="7463053" y="6159702"/>
              <a:ext cx="404420" cy="14925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6" name="Freeform: Shape 265">
              <a:extLst>
                <a:ext uri="{FF2B5EF4-FFF2-40B4-BE49-F238E27FC236}">
                  <a16:creationId xmlns:a16="http://schemas.microsoft.com/office/drawing/2014/main" id="{26A29E68-2847-4002-8EE3-19E1E675B630}"/>
                </a:ext>
              </a:extLst>
            </p:cNvPr>
            <p:cNvSpPr/>
            <p:nvPr/>
          </p:nvSpPr>
          <p:spPr>
            <a:xfrm rot="15651">
              <a:off x="7518419" y="6181367"/>
              <a:ext cx="293686" cy="105920"/>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7" name="Freeform: Shape 266">
              <a:extLst>
                <a:ext uri="{FF2B5EF4-FFF2-40B4-BE49-F238E27FC236}">
                  <a16:creationId xmlns:a16="http://schemas.microsoft.com/office/drawing/2014/main" id="{7AFBB697-0E0A-4455-BF69-B80045FF2114}"/>
                </a:ext>
              </a:extLst>
            </p:cNvPr>
            <p:cNvSpPr/>
            <p:nvPr/>
          </p:nvSpPr>
          <p:spPr>
            <a:xfrm rot="4598406">
              <a:off x="6643894" y="4649706"/>
              <a:ext cx="833639" cy="764024"/>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0">
                  <a:schemeClr val="tx1">
                    <a:lumMod val="75000"/>
                    <a:lumOff val="25000"/>
                  </a:schemeClr>
                </a:gs>
                <a:gs pos="46000">
                  <a:schemeClr val="tx1">
                    <a:lumMod val="65000"/>
                    <a:lumOff val="35000"/>
                  </a:schemeClr>
                </a:gs>
                <a:gs pos="79000">
                  <a:schemeClr val="tx1">
                    <a:lumMod val="50000"/>
                    <a:lumOff val="50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8" name="Freeform: Shape 267">
              <a:extLst>
                <a:ext uri="{FF2B5EF4-FFF2-40B4-BE49-F238E27FC236}">
                  <a16:creationId xmlns:a16="http://schemas.microsoft.com/office/drawing/2014/main" id="{3FC09D3C-E393-4136-88AF-BAE359A0F967}"/>
                </a:ext>
              </a:extLst>
            </p:cNvPr>
            <p:cNvSpPr/>
            <p:nvPr/>
          </p:nvSpPr>
          <p:spPr>
            <a:xfrm rot="1378423">
              <a:off x="6740195" y="5370939"/>
              <a:ext cx="255170" cy="96289"/>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9" name="Freeform: Shape 268">
              <a:extLst>
                <a:ext uri="{FF2B5EF4-FFF2-40B4-BE49-F238E27FC236}">
                  <a16:creationId xmlns:a16="http://schemas.microsoft.com/office/drawing/2014/main" id="{79F2DAF8-106B-44AD-A142-8ECC3B7C8834}"/>
                </a:ext>
              </a:extLst>
            </p:cNvPr>
            <p:cNvSpPr/>
            <p:nvPr/>
          </p:nvSpPr>
          <p:spPr>
            <a:xfrm rot="1378423">
              <a:off x="6773895" y="5385381"/>
              <a:ext cx="187765" cy="67402"/>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70" name="Freeform: Shape 269">
              <a:extLst>
                <a:ext uri="{FF2B5EF4-FFF2-40B4-BE49-F238E27FC236}">
                  <a16:creationId xmlns:a16="http://schemas.microsoft.com/office/drawing/2014/main" id="{FF3572C2-EFA9-47A7-ABC1-07FE924DC2E6}"/>
                </a:ext>
              </a:extLst>
            </p:cNvPr>
            <p:cNvSpPr/>
            <p:nvPr/>
          </p:nvSpPr>
          <p:spPr>
            <a:xfrm rot="4598406">
              <a:off x="5209394" y="3673180"/>
              <a:ext cx="978077" cy="1533301"/>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0">
                  <a:schemeClr val="tx1">
                    <a:lumMod val="75000"/>
                    <a:lumOff val="25000"/>
                  </a:schemeClr>
                </a:gs>
                <a:gs pos="46000">
                  <a:schemeClr val="tx1">
                    <a:lumMod val="65000"/>
                    <a:lumOff val="35000"/>
                  </a:schemeClr>
                </a:gs>
                <a:gs pos="88000">
                  <a:schemeClr val="tx1">
                    <a:lumMod val="50000"/>
                    <a:lumOff val="50000"/>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71" name="Freeform: Shape 270">
              <a:extLst>
                <a:ext uri="{FF2B5EF4-FFF2-40B4-BE49-F238E27FC236}">
                  <a16:creationId xmlns:a16="http://schemas.microsoft.com/office/drawing/2014/main" id="{CA00F6AB-6DE0-450B-BB81-0739F50604AB}"/>
                </a:ext>
              </a:extLst>
            </p:cNvPr>
            <p:cNvSpPr/>
            <p:nvPr/>
          </p:nvSpPr>
          <p:spPr>
            <a:xfrm rot="3852047">
              <a:off x="4893097" y="4771486"/>
              <a:ext cx="438100" cy="18294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72" name="Freeform: Shape 271">
              <a:extLst>
                <a:ext uri="{FF2B5EF4-FFF2-40B4-BE49-F238E27FC236}">
                  <a16:creationId xmlns:a16="http://schemas.microsoft.com/office/drawing/2014/main" id="{43B5D7BD-F1BE-482F-86C0-95D2D18EE6D9}"/>
                </a:ext>
              </a:extLst>
            </p:cNvPr>
            <p:cNvSpPr/>
            <p:nvPr/>
          </p:nvSpPr>
          <p:spPr>
            <a:xfrm rot="3852047">
              <a:off x="4953275" y="4800372"/>
              <a:ext cx="317742" cy="125170"/>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73" name="Freeform: Shape 272">
              <a:extLst>
                <a:ext uri="{FF2B5EF4-FFF2-40B4-BE49-F238E27FC236}">
                  <a16:creationId xmlns:a16="http://schemas.microsoft.com/office/drawing/2014/main" id="{37541804-EFE2-4A18-8F60-E28D25DD102D}"/>
                </a:ext>
              </a:extLst>
            </p:cNvPr>
            <p:cNvSpPr/>
            <p:nvPr/>
          </p:nvSpPr>
          <p:spPr>
            <a:xfrm rot="4598406">
              <a:off x="4856904" y="3217156"/>
              <a:ext cx="911274" cy="1196417"/>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0">
                  <a:schemeClr val="tx1">
                    <a:lumMod val="75000"/>
                    <a:lumOff val="25000"/>
                  </a:schemeClr>
                </a:gs>
                <a:gs pos="69000">
                  <a:schemeClr val="tx1">
                    <a:lumMod val="60000"/>
                    <a:lumOff val="40000"/>
                  </a:schemeClr>
                </a:gs>
                <a:gs pos="39000">
                  <a:schemeClr val="tx1">
                    <a:lumMod val="65000"/>
                    <a:lumOff val="35000"/>
                  </a:schemeClr>
                </a:gs>
                <a:gs pos="81000">
                  <a:schemeClr val="tx1">
                    <a:lumMod val="50000"/>
                    <a:lumOff val="50000"/>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74" name="Freeform: Shape 273">
              <a:extLst>
                <a:ext uri="{FF2B5EF4-FFF2-40B4-BE49-F238E27FC236}">
                  <a16:creationId xmlns:a16="http://schemas.microsoft.com/office/drawing/2014/main" id="{1D80AE06-B460-4CD2-BC8C-759A69E8CAEE}"/>
                </a:ext>
              </a:extLst>
            </p:cNvPr>
            <p:cNvSpPr/>
            <p:nvPr/>
          </p:nvSpPr>
          <p:spPr>
            <a:xfrm rot="331246">
              <a:off x="4682127" y="3475187"/>
              <a:ext cx="139618" cy="380340"/>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75" name="Freeform: Shape 274">
              <a:extLst>
                <a:ext uri="{FF2B5EF4-FFF2-40B4-BE49-F238E27FC236}">
                  <a16:creationId xmlns:a16="http://schemas.microsoft.com/office/drawing/2014/main" id="{4D9C3516-5A8B-4F02-A6FE-555B5A1DC43B}"/>
                </a:ext>
              </a:extLst>
            </p:cNvPr>
            <p:cNvSpPr/>
            <p:nvPr/>
          </p:nvSpPr>
          <p:spPr>
            <a:xfrm rot="331246">
              <a:off x="4703793" y="3528144"/>
              <a:ext cx="96289" cy="274422"/>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76" name="Freeform: Shape 275">
              <a:extLst>
                <a:ext uri="{FF2B5EF4-FFF2-40B4-BE49-F238E27FC236}">
                  <a16:creationId xmlns:a16="http://schemas.microsoft.com/office/drawing/2014/main" id="{913BAE32-67B9-4B07-92D2-826C3995F2D2}"/>
                </a:ext>
              </a:extLst>
            </p:cNvPr>
            <p:cNvSpPr/>
            <p:nvPr/>
          </p:nvSpPr>
          <p:spPr>
            <a:xfrm rot="4598406">
              <a:off x="5319556" y="2219492"/>
              <a:ext cx="1064972" cy="1109927"/>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flip="none" rotWithShape="1">
              <a:gsLst>
                <a:gs pos="0">
                  <a:schemeClr val="tx1">
                    <a:lumMod val="75000"/>
                    <a:lumOff val="25000"/>
                  </a:schemeClr>
                </a:gs>
                <a:gs pos="57000">
                  <a:schemeClr val="tx1">
                    <a:lumMod val="60000"/>
                    <a:lumOff val="40000"/>
                  </a:schemeClr>
                </a:gs>
                <a:gs pos="22000">
                  <a:schemeClr val="tx1">
                    <a:lumMod val="65000"/>
                    <a:lumOff val="35000"/>
                  </a:schemeClr>
                </a:gs>
                <a:gs pos="71000">
                  <a:schemeClr val="tx1">
                    <a:lumMod val="50000"/>
                    <a:lumOff val="50000"/>
                    <a:alpha val="0"/>
                  </a:schemeClr>
                </a:gs>
              </a:gsLst>
              <a:lin ang="18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77" name="Freeform: Shape 276">
              <a:extLst>
                <a:ext uri="{FF2B5EF4-FFF2-40B4-BE49-F238E27FC236}">
                  <a16:creationId xmlns:a16="http://schemas.microsoft.com/office/drawing/2014/main" id="{A0D5C6C1-37D1-49E9-A0E4-D96D796631E6}"/>
                </a:ext>
              </a:extLst>
            </p:cNvPr>
            <p:cNvSpPr/>
            <p:nvPr/>
          </p:nvSpPr>
          <p:spPr>
            <a:xfrm rot="1631724">
              <a:off x="5278075" y="2317161"/>
              <a:ext cx="129992" cy="351461"/>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78" name="Freeform: Shape 277">
              <a:extLst>
                <a:ext uri="{FF2B5EF4-FFF2-40B4-BE49-F238E27FC236}">
                  <a16:creationId xmlns:a16="http://schemas.microsoft.com/office/drawing/2014/main" id="{55F04482-4B0E-43FC-B2E6-4C25607D732B}"/>
                </a:ext>
              </a:extLst>
            </p:cNvPr>
            <p:cNvSpPr/>
            <p:nvPr/>
          </p:nvSpPr>
          <p:spPr>
            <a:xfrm rot="1631724">
              <a:off x="5299740" y="2365305"/>
              <a:ext cx="86660" cy="255169"/>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79" name="Freeform: Shape 278">
              <a:extLst>
                <a:ext uri="{FF2B5EF4-FFF2-40B4-BE49-F238E27FC236}">
                  <a16:creationId xmlns:a16="http://schemas.microsoft.com/office/drawing/2014/main" id="{0F0C7F1E-01B9-4811-9140-6152FC28BC6C}"/>
                </a:ext>
              </a:extLst>
            </p:cNvPr>
            <p:cNvSpPr/>
            <p:nvPr/>
          </p:nvSpPr>
          <p:spPr>
            <a:xfrm rot="4598406">
              <a:off x="5705619" y="5037578"/>
              <a:ext cx="1183702" cy="1183702"/>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0">
                  <a:schemeClr val="tx1">
                    <a:lumMod val="75000"/>
                    <a:lumOff val="25000"/>
                  </a:schemeClr>
                </a:gs>
                <a:gs pos="69000">
                  <a:schemeClr val="tx1">
                    <a:lumMod val="60000"/>
                    <a:lumOff val="40000"/>
                  </a:schemeClr>
                </a:gs>
                <a:gs pos="44000">
                  <a:schemeClr val="tx1">
                    <a:lumMod val="65000"/>
                    <a:lumOff val="35000"/>
                  </a:schemeClr>
                </a:gs>
                <a:gs pos="74000">
                  <a:schemeClr val="tx1">
                    <a:lumMod val="65000"/>
                    <a:lumOff val="35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0" name="Freeform: Shape 279">
              <a:extLst>
                <a:ext uri="{FF2B5EF4-FFF2-40B4-BE49-F238E27FC236}">
                  <a16:creationId xmlns:a16="http://schemas.microsoft.com/office/drawing/2014/main" id="{9F26E672-07B1-459A-817C-517C4B47045F}"/>
                </a:ext>
              </a:extLst>
            </p:cNvPr>
            <p:cNvSpPr/>
            <p:nvPr/>
          </p:nvSpPr>
          <p:spPr>
            <a:xfrm rot="4598406">
              <a:off x="5818916" y="6033026"/>
              <a:ext cx="277172" cy="278168"/>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tlCol="0" anchor="ctr"/>
            <a:lstStyle/>
            <a:p>
              <a:endParaRPr lang="en-ID"/>
            </a:p>
          </p:txBody>
        </p:sp>
        <p:sp>
          <p:nvSpPr>
            <p:cNvPr id="281" name="Freeform: Shape 280">
              <a:extLst>
                <a:ext uri="{FF2B5EF4-FFF2-40B4-BE49-F238E27FC236}">
                  <a16:creationId xmlns:a16="http://schemas.microsoft.com/office/drawing/2014/main" id="{BB1F8A4F-4FC8-4D70-ACD7-6D25F144EFEA}"/>
                </a:ext>
              </a:extLst>
            </p:cNvPr>
            <p:cNvSpPr/>
            <p:nvPr/>
          </p:nvSpPr>
          <p:spPr>
            <a:xfrm rot="4598406">
              <a:off x="7146325" y="3436855"/>
              <a:ext cx="579989" cy="57998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t="-100000"/>
            </a:gradFill>
            <a:ln w="9525" cap="flat">
              <a:noFill/>
              <a:prstDash val="solid"/>
              <a:miter/>
            </a:ln>
            <a:effectLst>
              <a:outerShdw dist="50800" dir="2700000" sx="101000" sy="101000" algn="tl" rotWithShape="0">
                <a:schemeClr val="tx1">
                  <a:lumMod val="50000"/>
                  <a:lumOff val="50000"/>
                  <a:alpha val="58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2" name="Freeform 59">
              <a:extLst>
                <a:ext uri="{FF2B5EF4-FFF2-40B4-BE49-F238E27FC236}">
                  <a16:creationId xmlns:a16="http://schemas.microsoft.com/office/drawing/2014/main" id="{A4F8E1B2-324F-4126-8732-85B3FB9EED89}"/>
                </a:ext>
              </a:extLst>
            </p:cNvPr>
            <p:cNvSpPr/>
            <p:nvPr/>
          </p:nvSpPr>
          <p:spPr>
            <a:xfrm rot="4598406">
              <a:off x="7202487" y="3493017"/>
              <a:ext cx="467667" cy="467665"/>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3" name="Freeform: Shape 282">
              <a:extLst>
                <a:ext uri="{FF2B5EF4-FFF2-40B4-BE49-F238E27FC236}">
                  <a16:creationId xmlns:a16="http://schemas.microsoft.com/office/drawing/2014/main" id="{A703749C-9643-461B-B486-C189338CC7F4}"/>
                </a:ext>
              </a:extLst>
            </p:cNvPr>
            <p:cNvSpPr/>
            <p:nvPr/>
          </p:nvSpPr>
          <p:spPr>
            <a:xfrm rot="4598406">
              <a:off x="6295428" y="3041356"/>
              <a:ext cx="452454" cy="452454"/>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b="-100000"/>
            </a:gradFill>
            <a:ln w="9525" cap="flat">
              <a:noFill/>
              <a:prstDash val="solid"/>
              <a:miter/>
            </a:ln>
            <a:effectLst>
              <a:outerShdw dist="38100" dir="1800000" sx="103000" sy="103000" algn="tl" rotWithShape="0">
                <a:schemeClr val="tx1">
                  <a:lumMod val="50000"/>
                  <a:lumOff val="50000"/>
                  <a:alpha val="47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4" name="Freeform 60">
              <a:extLst>
                <a:ext uri="{FF2B5EF4-FFF2-40B4-BE49-F238E27FC236}">
                  <a16:creationId xmlns:a16="http://schemas.microsoft.com/office/drawing/2014/main" id="{9B6A20FF-1BF1-4A19-AE27-9DA6DD437ABF}"/>
                </a:ext>
              </a:extLst>
            </p:cNvPr>
            <p:cNvSpPr/>
            <p:nvPr/>
          </p:nvSpPr>
          <p:spPr>
            <a:xfrm rot="4598406">
              <a:off x="6339244" y="3085165"/>
              <a:ext cx="364828" cy="364828"/>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5" name="Freeform: Shape 284">
              <a:extLst>
                <a:ext uri="{FF2B5EF4-FFF2-40B4-BE49-F238E27FC236}">
                  <a16:creationId xmlns:a16="http://schemas.microsoft.com/office/drawing/2014/main" id="{35647405-0B7A-466F-9580-E87E927E1210}"/>
                </a:ext>
              </a:extLst>
            </p:cNvPr>
            <p:cNvSpPr/>
            <p:nvPr/>
          </p:nvSpPr>
          <p:spPr>
            <a:xfrm rot="4598406">
              <a:off x="6332243" y="4149942"/>
              <a:ext cx="626745" cy="6267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21540000" sx="101000" sy="101000" algn="tl" rotWithShape="0">
                <a:schemeClr val="tx1">
                  <a:lumMod val="50000"/>
                  <a:lumOff val="50000"/>
                  <a:alpha val="9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6" name="Freeform 61">
              <a:extLst>
                <a:ext uri="{FF2B5EF4-FFF2-40B4-BE49-F238E27FC236}">
                  <a16:creationId xmlns:a16="http://schemas.microsoft.com/office/drawing/2014/main" id="{619EDF09-6FB7-4ED2-9BB0-F63DDB3EF267}"/>
                </a:ext>
              </a:extLst>
            </p:cNvPr>
            <p:cNvSpPr/>
            <p:nvPr/>
          </p:nvSpPr>
          <p:spPr>
            <a:xfrm rot="4598406">
              <a:off x="6392937" y="4210625"/>
              <a:ext cx="505366" cy="505366"/>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7" name="Freeform: Shape 286">
              <a:extLst>
                <a:ext uri="{FF2B5EF4-FFF2-40B4-BE49-F238E27FC236}">
                  <a16:creationId xmlns:a16="http://schemas.microsoft.com/office/drawing/2014/main" id="{710F6638-BC57-4680-8257-EECF80FCAFE2}"/>
                </a:ext>
              </a:extLst>
            </p:cNvPr>
            <p:cNvSpPr/>
            <p:nvPr/>
          </p:nvSpPr>
          <p:spPr>
            <a:xfrm rot="17738201">
              <a:off x="6533360" y="1892290"/>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46000">
                  <a:schemeClr val="tx1">
                    <a:lumMod val="65000"/>
                    <a:lumOff val="35000"/>
                  </a:schemeClr>
                </a:gs>
                <a:gs pos="89000">
                  <a:schemeClr val="tx1">
                    <a:lumMod val="50000"/>
                    <a:lumOff val="50000"/>
                    <a:alpha val="0"/>
                  </a:schemeClr>
                </a:gs>
              </a:gsLst>
              <a:lin ang="7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8" name="Freeform: Shape 287">
              <a:extLst>
                <a:ext uri="{FF2B5EF4-FFF2-40B4-BE49-F238E27FC236}">
                  <a16:creationId xmlns:a16="http://schemas.microsoft.com/office/drawing/2014/main" id="{6609BBAD-4620-4659-BFB2-C376F0DDB9F3}"/>
                </a:ext>
              </a:extLst>
            </p:cNvPr>
            <p:cNvSpPr/>
            <p:nvPr/>
          </p:nvSpPr>
          <p:spPr>
            <a:xfrm rot="15353916">
              <a:off x="6991556" y="1601606"/>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9" name="Freeform: Shape 288">
              <a:extLst>
                <a:ext uri="{FF2B5EF4-FFF2-40B4-BE49-F238E27FC236}">
                  <a16:creationId xmlns:a16="http://schemas.microsoft.com/office/drawing/2014/main" id="{7F17D2D6-2796-4D44-A572-173FBF7B1383}"/>
                </a:ext>
              </a:extLst>
            </p:cNvPr>
            <p:cNvSpPr/>
            <p:nvPr/>
          </p:nvSpPr>
          <p:spPr>
            <a:xfrm rot="15353916">
              <a:off x="7020444" y="1664196"/>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0" name="Freeform: Shape 289">
              <a:extLst>
                <a:ext uri="{FF2B5EF4-FFF2-40B4-BE49-F238E27FC236}">
                  <a16:creationId xmlns:a16="http://schemas.microsoft.com/office/drawing/2014/main" id="{8CA17713-3617-432A-BE84-79EE04C2AAF8}"/>
                </a:ext>
              </a:extLst>
            </p:cNvPr>
            <p:cNvSpPr/>
            <p:nvPr/>
          </p:nvSpPr>
          <p:spPr>
            <a:xfrm rot="12641608">
              <a:off x="7618187" y="2711459"/>
              <a:ext cx="421098" cy="421097"/>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6000000" sx="101000" sy="101000" algn="tl" rotWithShape="0">
                <a:schemeClr val="tx1">
                  <a:lumMod val="50000"/>
                  <a:lumOff val="50000"/>
                  <a:alpha val="56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1" name="Freeform 61">
              <a:extLst>
                <a:ext uri="{FF2B5EF4-FFF2-40B4-BE49-F238E27FC236}">
                  <a16:creationId xmlns:a16="http://schemas.microsoft.com/office/drawing/2014/main" id="{18EA2C22-FDAA-4E38-9F74-D2022F8A3B16}"/>
                </a:ext>
              </a:extLst>
            </p:cNvPr>
            <p:cNvSpPr/>
            <p:nvPr/>
          </p:nvSpPr>
          <p:spPr>
            <a:xfrm rot="12641608">
              <a:off x="7658965" y="2752239"/>
              <a:ext cx="339545" cy="3395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2" name="Freeform: Shape 291">
              <a:extLst>
                <a:ext uri="{FF2B5EF4-FFF2-40B4-BE49-F238E27FC236}">
                  <a16:creationId xmlns:a16="http://schemas.microsoft.com/office/drawing/2014/main" id="{CDD58302-6636-4551-8917-CEF015CDC44A}"/>
                </a:ext>
              </a:extLst>
            </p:cNvPr>
            <p:cNvSpPr/>
            <p:nvPr/>
          </p:nvSpPr>
          <p:spPr>
            <a:xfrm rot="14236127">
              <a:off x="8283166" y="3700766"/>
              <a:ext cx="334318" cy="334318"/>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38100" dir="8400000" sx="101000" sy="101000" algn="tl" rotWithShape="0">
                <a:schemeClr val="tx1">
                  <a:lumMod val="50000"/>
                  <a:lumOff val="50000"/>
                  <a:alpha val="94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3" name="Freeform 61">
              <a:extLst>
                <a:ext uri="{FF2B5EF4-FFF2-40B4-BE49-F238E27FC236}">
                  <a16:creationId xmlns:a16="http://schemas.microsoft.com/office/drawing/2014/main" id="{13C5F092-A4B1-46E8-846D-A42F394CCE21}"/>
                </a:ext>
              </a:extLst>
            </p:cNvPr>
            <p:cNvSpPr/>
            <p:nvPr/>
          </p:nvSpPr>
          <p:spPr>
            <a:xfrm rot="14236127">
              <a:off x="8315539" y="3733143"/>
              <a:ext cx="269572" cy="26957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294" name="Shape">
            <a:extLst>
              <a:ext uri="{FF2B5EF4-FFF2-40B4-BE49-F238E27FC236}">
                <a16:creationId xmlns:a16="http://schemas.microsoft.com/office/drawing/2014/main" id="{9FB8826C-9A26-44CA-8671-BA0B21FC6194}"/>
              </a:ext>
            </a:extLst>
          </p:cNvPr>
          <p:cNvGrpSpPr>
            <a:grpSpLocks noChangeAspect="1"/>
          </p:cNvGrpSpPr>
          <p:nvPr/>
        </p:nvGrpSpPr>
        <p:grpSpPr>
          <a:xfrm rot="7197619">
            <a:off x="4826210" y="167445"/>
            <a:ext cx="1916485" cy="1904413"/>
            <a:chOff x="4682127" y="976030"/>
            <a:chExt cx="5519452" cy="5484686"/>
          </a:xfrm>
        </p:grpSpPr>
        <p:sp>
          <p:nvSpPr>
            <p:cNvPr id="295" name="Freeform: Shape 294">
              <a:extLst>
                <a:ext uri="{FF2B5EF4-FFF2-40B4-BE49-F238E27FC236}">
                  <a16:creationId xmlns:a16="http://schemas.microsoft.com/office/drawing/2014/main" id="{EB82ED81-81C9-4201-A3DB-A98F169CC205}"/>
                </a:ext>
              </a:extLst>
            </p:cNvPr>
            <p:cNvSpPr/>
            <p:nvPr/>
          </p:nvSpPr>
          <p:spPr>
            <a:xfrm rot="4598406">
              <a:off x="8917120" y="3440615"/>
              <a:ext cx="457505" cy="578032"/>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0">
                  <a:schemeClr val="tx1">
                    <a:lumMod val="75000"/>
                    <a:lumOff val="25000"/>
                  </a:schemeClr>
                </a:gs>
                <a:gs pos="25000">
                  <a:schemeClr val="tx1">
                    <a:lumMod val="65000"/>
                    <a:lumOff val="35000"/>
                  </a:schemeClr>
                </a:gs>
                <a:gs pos="66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6" name="Freeform: Shape 295">
              <a:extLst>
                <a:ext uri="{FF2B5EF4-FFF2-40B4-BE49-F238E27FC236}">
                  <a16:creationId xmlns:a16="http://schemas.microsoft.com/office/drawing/2014/main" id="{76DB4E0F-EA36-455B-B6D7-E98245C65A39}"/>
                </a:ext>
              </a:extLst>
            </p:cNvPr>
            <p:cNvSpPr/>
            <p:nvPr/>
          </p:nvSpPr>
          <p:spPr>
            <a:xfrm rot="4598406">
              <a:off x="9319393" y="3749581"/>
              <a:ext cx="207385" cy="71138"/>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7" name="Freeform: Shape 296">
              <a:extLst>
                <a:ext uri="{FF2B5EF4-FFF2-40B4-BE49-F238E27FC236}">
                  <a16:creationId xmlns:a16="http://schemas.microsoft.com/office/drawing/2014/main" id="{3FDD9362-5CD8-42C5-BD9B-9AB52891A788}"/>
                </a:ext>
              </a:extLst>
            </p:cNvPr>
            <p:cNvSpPr/>
            <p:nvPr/>
          </p:nvSpPr>
          <p:spPr>
            <a:xfrm rot="4598406">
              <a:off x="6965541" y="5338439"/>
              <a:ext cx="628597" cy="491944"/>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8" name="Freeform: Shape 297">
              <a:extLst>
                <a:ext uri="{FF2B5EF4-FFF2-40B4-BE49-F238E27FC236}">
                  <a16:creationId xmlns:a16="http://schemas.microsoft.com/office/drawing/2014/main" id="{FE320FDB-8BE1-4630-9008-418049E6DF18}"/>
                </a:ext>
              </a:extLst>
            </p:cNvPr>
            <p:cNvSpPr/>
            <p:nvPr/>
          </p:nvSpPr>
          <p:spPr>
            <a:xfrm rot="4598406">
              <a:off x="7151906" y="5784220"/>
              <a:ext cx="91790" cy="191088"/>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9" name="Freeform: Shape 298">
              <a:extLst>
                <a:ext uri="{FF2B5EF4-FFF2-40B4-BE49-F238E27FC236}">
                  <a16:creationId xmlns:a16="http://schemas.microsoft.com/office/drawing/2014/main" id="{F4A6C42C-4E4E-4321-A62A-7AAE9BC5C803}"/>
                </a:ext>
              </a:extLst>
            </p:cNvPr>
            <p:cNvSpPr/>
            <p:nvPr/>
          </p:nvSpPr>
          <p:spPr>
            <a:xfrm rot="4598406">
              <a:off x="6102629" y="1364857"/>
              <a:ext cx="1256947" cy="838595"/>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0" name="Freeform: Shape 299">
              <a:extLst>
                <a:ext uri="{FF2B5EF4-FFF2-40B4-BE49-F238E27FC236}">
                  <a16:creationId xmlns:a16="http://schemas.microsoft.com/office/drawing/2014/main" id="{2B43B6D4-D683-471A-9B44-41A8E368B622}"/>
                </a:ext>
              </a:extLst>
            </p:cNvPr>
            <p:cNvSpPr/>
            <p:nvPr/>
          </p:nvSpPr>
          <p:spPr>
            <a:xfrm rot="4598406">
              <a:off x="6292149" y="1118247"/>
              <a:ext cx="145884" cy="356551"/>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1" name="Freeform: Shape 300">
              <a:extLst>
                <a:ext uri="{FF2B5EF4-FFF2-40B4-BE49-F238E27FC236}">
                  <a16:creationId xmlns:a16="http://schemas.microsoft.com/office/drawing/2014/main" id="{F209CA5B-F794-47AE-A060-0EB83576234C}"/>
                </a:ext>
              </a:extLst>
            </p:cNvPr>
            <p:cNvSpPr/>
            <p:nvPr/>
          </p:nvSpPr>
          <p:spPr>
            <a:xfrm rot="4598406">
              <a:off x="8904107" y="3767370"/>
              <a:ext cx="1127862" cy="1316568"/>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2" name="Freeform: Shape 301">
              <a:extLst>
                <a:ext uri="{FF2B5EF4-FFF2-40B4-BE49-F238E27FC236}">
                  <a16:creationId xmlns:a16="http://schemas.microsoft.com/office/drawing/2014/main" id="{485F2449-301C-4F26-A9A8-A7BFCE820529}"/>
                </a:ext>
              </a:extLst>
            </p:cNvPr>
            <p:cNvSpPr/>
            <p:nvPr/>
          </p:nvSpPr>
          <p:spPr>
            <a:xfrm rot="4598406">
              <a:off x="9909390" y="4562436"/>
              <a:ext cx="351056" cy="233322"/>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3" name="Freeform: Shape 302">
              <a:extLst>
                <a:ext uri="{FF2B5EF4-FFF2-40B4-BE49-F238E27FC236}">
                  <a16:creationId xmlns:a16="http://schemas.microsoft.com/office/drawing/2014/main" id="{F8B3A151-9A3F-4AD3-99E1-63732681C83D}"/>
                </a:ext>
              </a:extLst>
            </p:cNvPr>
            <p:cNvSpPr/>
            <p:nvPr/>
          </p:nvSpPr>
          <p:spPr>
            <a:xfrm rot="4598406">
              <a:off x="9149096" y="2513504"/>
              <a:ext cx="818453" cy="1167369"/>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4" name="Freeform: Shape 303">
              <a:extLst>
                <a:ext uri="{FF2B5EF4-FFF2-40B4-BE49-F238E27FC236}">
                  <a16:creationId xmlns:a16="http://schemas.microsoft.com/office/drawing/2014/main" id="{32492A4E-0DBC-4A13-84EC-FFE7F096281F}"/>
                </a:ext>
              </a:extLst>
            </p:cNvPr>
            <p:cNvSpPr/>
            <p:nvPr/>
          </p:nvSpPr>
          <p:spPr>
            <a:xfrm rot="4598406">
              <a:off x="9859305" y="2815165"/>
              <a:ext cx="368510" cy="108194"/>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5" name="Freeform: Shape 304">
              <a:extLst>
                <a:ext uri="{FF2B5EF4-FFF2-40B4-BE49-F238E27FC236}">
                  <a16:creationId xmlns:a16="http://schemas.microsoft.com/office/drawing/2014/main" id="{C1638331-0F41-42DC-BF5B-9673427DC7E2}"/>
                </a:ext>
              </a:extLst>
            </p:cNvPr>
            <p:cNvSpPr/>
            <p:nvPr/>
          </p:nvSpPr>
          <p:spPr>
            <a:xfrm rot="4023403">
              <a:off x="7834402" y="5434063"/>
              <a:ext cx="1254111" cy="799196"/>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5000"/>
                    <a:lumOff val="45000"/>
                  </a:schemeClr>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6" name="Freeform: Shape 305">
              <a:extLst>
                <a:ext uri="{FF2B5EF4-FFF2-40B4-BE49-F238E27FC236}">
                  <a16:creationId xmlns:a16="http://schemas.microsoft.com/office/drawing/2014/main" id="{046A8327-18A3-465C-B21B-5D14CD0DB920}"/>
                </a:ext>
              </a:extLst>
            </p:cNvPr>
            <p:cNvSpPr/>
            <p:nvPr/>
          </p:nvSpPr>
          <p:spPr>
            <a:xfrm rot="4023403">
              <a:off x="8780282" y="6102965"/>
              <a:ext cx="126108" cy="359892"/>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7" name="Freeform: Shape 306">
              <a:extLst>
                <a:ext uri="{FF2B5EF4-FFF2-40B4-BE49-F238E27FC236}">
                  <a16:creationId xmlns:a16="http://schemas.microsoft.com/office/drawing/2014/main" id="{0ACFE94D-9043-46C0-9995-299ACE02095A}"/>
                </a:ext>
              </a:extLst>
            </p:cNvPr>
            <p:cNvSpPr/>
            <p:nvPr/>
          </p:nvSpPr>
          <p:spPr>
            <a:xfrm rot="4598406">
              <a:off x="5521240" y="1968387"/>
              <a:ext cx="3678223" cy="3697481"/>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tx1">
                    <a:lumMod val="50000"/>
                    <a:lumOff val="50000"/>
                  </a:schemeClr>
                </a:gs>
                <a:gs pos="84000">
                  <a:schemeClr val="tx1">
                    <a:lumMod val="65000"/>
                    <a:lumOff val="35000"/>
                  </a:schemeClr>
                </a:gs>
                <a:gs pos="100000">
                  <a:schemeClr val="tx1">
                    <a:lumMod val="75000"/>
                    <a:lumOff val="2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308" name="Freeform: Shape 307">
              <a:extLst>
                <a:ext uri="{FF2B5EF4-FFF2-40B4-BE49-F238E27FC236}">
                  <a16:creationId xmlns:a16="http://schemas.microsoft.com/office/drawing/2014/main" id="{DA0E8C53-BAC5-4F4A-90A4-04ECF88578F3}"/>
                </a:ext>
              </a:extLst>
            </p:cNvPr>
            <p:cNvSpPr/>
            <p:nvPr/>
          </p:nvSpPr>
          <p:spPr>
            <a:xfrm rot="4598406">
              <a:off x="5914383" y="2321181"/>
              <a:ext cx="3211223" cy="3148634"/>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tx1">
                <a:lumMod val="50000"/>
                <a:lumOff val="50000"/>
                <a:alpha val="25000"/>
              </a:schemeClr>
            </a:solidFill>
            <a:ln w="24568" cap="flat">
              <a:noFill/>
              <a:prstDash val="solid"/>
              <a:miter/>
            </a:ln>
          </p:spPr>
          <p:txBody>
            <a:bodyPr rtlCol="0" anchor="ctr"/>
            <a:lstStyle/>
            <a:p>
              <a:endParaRPr lang="en-ID"/>
            </a:p>
          </p:txBody>
        </p:sp>
        <p:sp>
          <p:nvSpPr>
            <p:cNvPr id="309" name="Freeform: Shape 308">
              <a:extLst>
                <a:ext uri="{FF2B5EF4-FFF2-40B4-BE49-F238E27FC236}">
                  <a16:creationId xmlns:a16="http://schemas.microsoft.com/office/drawing/2014/main" id="{1EF2DC08-20E3-4E9C-9EDF-E211A4ABA6DD}"/>
                </a:ext>
              </a:extLst>
            </p:cNvPr>
            <p:cNvSpPr/>
            <p:nvPr/>
          </p:nvSpPr>
          <p:spPr>
            <a:xfrm rot="4598406">
              <a:off x="7597414" y="4015612"/>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38000">
                  <a:schemeClr val="tx1">
                    <a:lumMod val="65000"/>
                    <a:lumOff val="35000"/>
                  </a:schemeClr>
                </a:gs>
                <a:gs pos="79000">
                  <a:schemeClr val="tx1">
                    <a:lumMod val="50000"/>
                    <a:lumOff val="50000"/>
                    <a:alpha val="0"/>
                  </a:schemeClr>
                </a:gs>
              </a:gsLst>
              <a:lin ang="7800000" scaled="0"/>
              <a:tileRect/>
            </a:gradFill>
            <a:ln w="9525" cap="flat">
              <a:noFill/>
              <a:prstDash val="solid"/>
              <a:miter/>
            </a:ln>
          </p:spPr>
          <p:txBody>
            <a:bodyPr rtlCol="0" anchor="ctr"/>
            <a:lstStyle/>
            <a:p>
              <a:endParaRPr lang="en-ID"/>
            </a:p>
          </p:txBody>
        </p:sp>
        <p:sp>
          <p:nvSpPr>
            <p:cNvPr id="310" name="Freeform: Shape 309">
              <a:extLst>
                <a:ext uri="{FF2B5EF4-FFF2-40B4-BE49-F238E27FC236}">
                  <a16:creationId xmlns:a16="http://schemas.microsoft.com/office/drawing/2014/main" id="{32DBC04A-2402-46FA-A37C-A6DB87465817}"/>
                </a:ext>
              </a:extLst>
            </p:cNvPr>
            <p:cNvSpPr/>
            <p:nvPr/>
          </p:nvSpPr>
          <p:spPr>
            <a:xfrm rot="2214121">
              <a:off x="8961154" y="4991227"/>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1" name="Freeform: Shape 310">
              <a:extLst>
                <a:ext uri="{FF2B5EF4-FFF2-40B4-BE49-F238E27FC236}">
                  <a16:creationId xmlns:a16="http://schemas.microsoft.com/office/drawing/2014/main" id="{0D60EC87-0116-440B-8CD1-F56CE54B331D}"/>
                </a:ext>
              </a:extLst>
            </p:cNvPr>
            <p:cNvSpPr/>
            <p:nvPr/>
          </p:nvSpPr>
          <p:spPr>
            <a:xfrm rot="2214121">
              <a:off x="8990040" y="5053815"/>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2" name="Freeform: Shape 311">
              <a:extLst>
                <a:ext uri="{FF2B5EF4-FFF2-40B4-BE49-F238E27FC236}">
                  <a16:creationId xmlns:a16="http://schemas.microsoft.com/office/drawing/2014/main" id="{D048B8D3-82DF-4C5F-AF9C-FD787F660B15}"/>
                </a:ext>
              </a:extLst>
            </p:cNvPr>
            <p:cNvSpPr/>
            <p:nvPr/>
          </p:nvSpPr>
          <p:spPr>
            <a:xfrm rot="4598406">
              <a:off x="8041878" y="1937893"/>
              <a:ext cx="1256030" cy="1449614"/>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0">
                  <a:schemeClr val="tx1">
                    <a:lumMod val="75000"/>
                    <a:lumOff val="25000"/>
                  </a:schemeClr>
                </a:gs>
                <a:gs pos="50000">
                  <a:schemeClr val="tx1">
                    <a:lumMod val="65000"/>
                    <a:lumOff val="35000"/>
                  </a:schemeClr>
                </a:gs>
                <a:gs pos="92000">
                  <a:schemeClr val="tx1">
                    <a:lumMod val="50000"/>
                    <a:lumOff val="50000"/>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3" name="Freeform: Shape 312">
              <a:extLst>
                <a:ext uri="{FF2B5EF4-FFF2-40B4-BE49-F238E27FC236}">
                  <a16:creationId xmlns:a16="http://schemas.microsoft.com/office/drawing/2014/main" id="{5AD28576-221B-4F21-8DA3-65D5CC62571B}"/>
                </a:ext>
              </a:extLst>
            </p:cNvPr>
            <p:cNvSpPr/>
            <p:nvPr/>
          </p:nvSpPr>
          <p:spPr>
            <a:xfrm rot="2689343">
              <a:off x="8925378" y="2015580"/>
              <a:ext cx="433281" cy="168497"/>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4" name="Freeform: Shape 313">
              <a:extLst>
                <a:ext uri="{FF2B5EF4-FFF2-40B4-BE49-F238E27FC236}">
                  <a16:creationId xmlns:a16="http://schemas.microsoft.com/office/drawing/2014/main" id="{5A7E51C3-1460-48F2-9DCF-D782F535769E}"/>
                </a:ext>
              </a:extLst>
            </p:cNvPr>
            <p:cNvSpPr/>
            <p:nvPr/>
          </p:nvSpPr>
          <p:spPr>
            <a:xfrm rot="2689343">
              <a:off x="8983148" y="2042059"/>
              <a:ext cx="317740" cy="11554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5" name="Freeform: Shape 314">
              <a:extLst>
                <a:ext uri="{FF2B5EF4-FFF2-40B4-BE49-F238E27FC236}">
                  <a16:creationId xmlns:a16="http://schemas.microsoft.com/office/drawing/2014/main" id="{C1073B19-7FC7-4328-AF91-1E4CF1BF63DF}"/>
                </a:ext>
              </a:extLst>
            </p:cNvPr>
            <p:cNvSpPr/>
            <p:nvPr/>
          </p:nvSpPr>
          <p:spPr>
            <a:xfrm rot="4598406">
              <a:off x="6981977" y="1226558"/>
              <a:ext cx="1527474" cy="1112305"/>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0">
                  <a:schemeClr val="tx1">
                    <a:lumMod val="75000"/>
                    <a:lumOff val="25000"/>
                  </a:schemeClr>
                </a:gs>
                <a:gs pos="63000">
                  <a:schemeClr val="tx1">
                    <a:lumMod val="55000"/>
                    <a:lumOff val="45000"/>
                  </a:schemeClr>
                </a:gs>
                <a:gs pos="76000">
                  <a:schemeClr val="tx1">
                    <a:lumMod val="50000"/>
                    <a:lumOff val="50000"/>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6" name="Freeform: Shape 315">
              <a:extLst>
                <a:ext uri="{FF2B5EF4-FFF2-40B4-BE49-F238E27FC236}">
                  <a16:creationId xmlns:a16="http://schemas.microsoft.com/office/drawing/2014/main" id="{1CFE46EE-ACA3-4FA9-8313-B19E31026EE9}"/>
                </a:ext>
              </a:extLst>
            </p:cNvPr>
            <p:cNvSpPr/>
            <p:nvPr/>
          </p:nvSpPr>
          <p:spPr>
            <a:xfrm rot="544730">
              <a:off x="7750913" y="976030"/>
              <a:ext cx="399602" cy="178134"/>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7" name="Freeform: Shape 316">
              <a:extLst>
                <a:ext uri="{FF2B5EF4-FFF2-40B4-BE49-F238E27FC236}">
                  <a16:creationId xmlns:a16="http://schemas.microsoft.com/office/drawing/2014/main" id="{DAC41B1B-089F-4B81-92F5-B083385CC458}"/>
                </a:ext>
              </a:extLst>
            </p:cNvPr>
            <p:cNvSpPr/>
            <p:nvPr/>
          </p:nvSpPr>
          <p:spPr>
            <a:xfrm rot="544730">
              <a:off x="7803872" y="1002512"/>
              <a:ext cx="293683" cy="125175"/>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8" name="Freeform: Shape 317">
              <a:extLst>
                <a:ext uri="{FF2B5EF4-FFF2-40B4-BE49-F238E27FC236}">
                  <a16:creationId xmlns:a16="http://schemas.microsoft.com/office/drawing/2014/main" id="{F5FBBE49-1023-44EF-A6B9-6FE351CC46C0}"/>
                </a:ext>
              </a:extLst>
            </p:cNvPr>
            <p:cNvSpPr/>
            <p:nvPr/>
          </p:nvSpPr>
          <p:spPr>
            <a:xfrm rot="4598406">
              <a:off x="7134914" y="5185424"/>
              <a:ext cx="1290010" cy="893867"/>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0">
                  <a:schemeClr val="tx1">
                    <a:lumMod val="75000"/>
                    <a:lumOff val="25000"/>
                  </a:schemeClr>
                </a:gs>
                <a:gs pos="58000">
                  <a:schemeClr val="tx1">
                    <a:lumMod val="65000"/>
                    <a:lumOff val="35000"/>
                  </a:schemeClr>
                </a:gs>
                <a:gs pos="89000">
                  <a:schemeClr val="tx1">
                    <a:lumMod val="50000"/>
                    <a:lumOff val="50000"/>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9" name="Freeform: Shape 318">
              <a:extLst>
                <a:ext uri="{FF2B5EF4-FFF2-40B4-BE49-F238E27FC236}">
                  <a16:creationId xmlns:a16="http://schemas.microsoft.com/office/drawing/2014/main" id="{64ABCF24-FD22-4653-9C33-F38940C8B28D}"/>
                </a:ext>
              </a:extLst>
            </p:cNvPr>
            <p:cNvSpPr/>
            <p:nvPr/>
          </p:nvSpPr>
          <p:spPr>
            <a:xfrm rot="15651">
              <a:off x="7463053" y="6159702"/>
              <a:ext cx="404420" cy="14925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0" name="Freeform: Shape 319">
              <a:extLst>
                <a:ext uri="{FF2B5EF4-FFF2-40B4-BE49-F238E27FC236}">
                  <a16:creationId xmlns:a16="http://schemas.microsoft.com/office/drawing/2014/main" id="{EBC957A6-1E11-4374-A34A-269440DA1696}"/>
                </a:ext>
              </a:extLst>
            </p:cNvPr>
            <p:cNvSpPr/>
            <p:nvPr/>
          </p:nvSpPr>
          <p:spPr>
            <a:xfrm rot="15651">
              <a:off x="7518419" y="6181367"/>
              <a:ext cx="293686" cy="105920"/>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1" name="Freeform: Shape 320">
              <a:extLst>
                <a:ext uri="{FF2B5EF4-FFF2-40B4-BE49-F238E27FC236}">
                  <a16:creationId xmlns:a16="http://schemas.microsoft.com/office/drawing/2014/main" id="{CAD47C5C-0EFC-4D85-A8FA-C916818664E0}"/>
                </a:ext>
              </a:extLst>
            </p:cNvPr>
            <p:cNvSpPr/>
            <p:nvPr/>
          </p:nvSpPr>
          <p:spPr>
            <a:xfrm rot="4598406">
              <a:off x="6643894" y="4649706"/>
              <a:ext cx="833639" cy="764024"/>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0">
                  <a:schemeClr val="tx1">
                    <a:lumMod val="75000"/>
                    <a:lumOff val="25000"/>
                  </a:schemeClr>
                </a:gs>
                <a:gs pos="46000">
                  <a:schemeClr val="tx1">
                    <a:lumMod val="65000"/>
                    <a:lumOff val="35000"/>
                  </a:schemeClr>
                </a:gs>
                <a:gs pos="79000">
                  <a:schemeClr val="tx1">
                    <a:lumMod val="50000"/>
                    <a:lumOff val="50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2" name="Freeform: Shape 321">
              <a:extLst>
                <a:ext uri="{FF2B5EF4-FFF2-40B4-BE49-F238E27FC236}">
                  <a16:creationId xmlns:a16="http://schemas.microsoft.com/office/drawing/2014/main" id="{CF2C2AC5-CFCB-4250-AFCD-6E440AC24F6A}"/>
                </a:ext>
              </a:extLst>
            </p:cNvPr>
            <p:cNvSpPr/>
            <p:nvPr/>
          </p:nvSpPr>
          <p:spPr>
            <a:xfrm rot="1378423">
              <a:off x="6740195" y="5370939"/>
              <a:ext cx="255170" cy="96289"/>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3" name="Freeform: Shape 322">
              <a:extLst>
                <a:ext uri="{FF2B5EF4-FFF2-40B4-BE49-F238E27FC236}">
                  <a16:creationId xmlns:a16="http://schemas.microsoft.com/office/drawing/2014/main" id="{B899BE05-1685-4724-A46E-C700A594AE3F}"/>
                </a:ext>
              </a:extLst>
            </p:cNvPr>
            <p:cNvSpPr/>
            <p:nvPr/>
          </p:nvSpPr>
          <p:spPr>
            <a:xfrm rot="1378423">
              <a:off x="6773895" y="5385381"/>
              <a:ext cx="187765" cy="67402"/>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4" name="Freeform: Shape 323">
              <a:extLst>
                <a:ext uri="{FF2B5EF4-FFF2-40B4-BE49-F238E27FC236}">
                  <a16:creationId xmlns:a16="http://schemas.microsoft.com/office/drawing/2014/main" id="{D2AD422D-6AE3-4256-B28D-1D46B310EAF9}"/>
                </a:ext>
              </a:extLst>
            </p:cNvPr>
            <p:cNvSpPr/>
            <p:nvPr/>
          </p:nvSpPr>
          <p:spPr>
            <a:xfrm rot="4598406">
              <a:off x="5209394" y="3673180"/>
              <a:ext cx="978077" cy="1533301"/>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0">
                  <a:schemeClr val="tx1">
                    <a:lumMod val="75000"/>
                    <a:lumOff val="25000"/>
                  </a:schemeClr>
                </a:gs>
                <a:gs pos="46000">
                  <a:schemeClr val="tx1">
                    <a:lumMod val="65000"/>
                    <a:lumOff val="35000"/>
                  </a:schemeClr>
                </a:gs>
                <a:gs pos="88000">
                  <a:schemeClr val="tx1">
                    <a:lumMod val="50000"/>
                    <a:lumOff val="50000"/>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5" name="Freeform: Shape 324">
              <a:extLst>
                <a:ext uri="{FF2B5EF4-FFF2-40B4-BE49-F238E27FC236}">
                  <a16:creationId xmlns:a16="http://schemas.microsoft.com/office/drawing/2014/main" id="{5C8C1C49-09D5-4942-88B9-25AEF452E99A}"/>
                </a:ext>
              </a:extLst>
            </p:cNvPr>
            <p:cNvSpPr/>
            <p:nvPr/>
          </p:nvSpPr>
          <p:spPr>
            <a:xfrm rot="3852047">
              <a:off x="4893097" y="4771486"/>
              <a:ext cx="438100" cy="18294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6" name="Freeform: Shape 325">
              <a:extLst>
                <a:ext uri="{FF2B5EF4-FFF2-40B4-BE49-F238E27FC236}">
                  <a16:creationId xmlns:a16="http://schemas.microsoft.com/office/drawing/2014/main" id="{4AD7A627-EA33-43B4-812C-3570ABC0188E}"/>
                </a:ext>
              </a:extLst>
            </p:cNvPr>
            <p:cNvSpPr/>
            <p:nvPr/>
          </p:nvSpPr>
          <p:spPr>
            <a:xfrm rot="3852047">
              <a:off x="4953275" y="4800372"/>
              <a:ext cx="317742" cy="125170"/>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7" name="Freeform: Shape 326">
              <a:extLst>
                <a:ext uri="{FF2B5EF4-FFF2-40B4-BE49-F238E27FC236}">
                  <a16:creationId xmlns:a16="http://schemas.microsoft.com/office/drawing/2014/main" id="{C5910180-CDC2-41C1-B4B7-5E649039D9F7}"/>
                </a:ext>
              </a:extLst>
            </p:cNvPr>
            <p:cNvSpPr/>
            <p:nvPr/>
          </p:nvSpPr>
          <p:spPr>
            <a:xfrm rot="4598406">
              <a:off x="4856904" y="3217156"/>
              <a:ext cx="911274" cy="1196417"/>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0">
                  <a:schemeClr val="tx1">
                    <a:lumMod val="75000"/>
                    <a:lumOff val="25000"/>
                  </a:schemeClr>
                </a:gs>
                <a:gs pos="69000">
                  <a:schemeClr val="tx1">
                    <a:lumMod val="60000"/>
                    <a:lumOff val="40000"/>
                  </a:schemeClr>
                </a:gs>
                <a:gs pos="39000">
                  <a:schemeClr val="tx1">
                    <a:lumMod val="65000"/>
                    <a:lumOff val="35000"/>
                  </a:schemeClr>
                </a:gs>
                <a:gs pos="81000">
                  <a:schemeClr val="tx1">
                    <a:lumMod val="50000"/>
                    <a:lumOff val="50000"/>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8" name="Freeform: Shape 327">
              <a:extLst>
                <a:ext uri="{FF2B5EF4-FFF2-40B4-BE49-F238E27FC236}">
                  <a16:creationId xmlns:a16="http://schemas.microsoft.com/office/drawing/2014/main" id="{A02B5245-D041-471A-BEC0-0C261A2A6255}"/>
                </a:ext>
              </a:extLst>
            </p:cNvPr>
            <p:cNvSpPr/>
            <p:nvPr/>
          </p:nvSpPr>
          <p:spPr>
            <a:xfrm rot="331246">
              <a:off x="4682127" y="3475187"/>
              <a:ext cx="139618" cy="380340"/>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9" name="Freeform: Shape 328">
              <a:extLst>
                <a:ext uri="{FF2B5EF4-FFF2-40B4-BE49-F238E27FC236}">
                  <a16:creationId xmlns:a16="http://schemas.microsoft.com/office/drawing/2014/main" id="{8481B648-CF45-4FBD-AEE1-BCB20F4ED7D8}"/>
                </a:ext>
              </a:extLst>
            </p:cNvPr>
            <p:cNvSpPr/>
            <p:nvPr/>
          </p:nvSpPr>
          <p:spPr>
            <a:xfrm rot="331246">
              <a:off x="4703793" y="3528144"/>
              <a:ext cx="96289" cy="274422"/>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0" name="Freeform: Shape 329">
              <a:extLst>
                <a:ext uri="{FF2B5EF4-FFF2-40B4-BE49-F238E27FC236}">
                  <a16:creationId xmlns:a16="http://schemas.microsoft.com/office/drawing/2014/main" id="{4B64CC11-4235-4D69-AE06-AEF645E65F6D}"/>
                </a:ext>
              </a:extLst>
            </p:cNvPr>
            <p:cNvSpPr/>
            <p:nvPr/>
          </p:nvSpPr>
          <p:spPr>
            <a:xfrm rot="4598406">
              <a:off x="5319556" y="2219492"/>
              <a:ext cx="1064972" cy="1109927"/>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flip="none" rotWithShape="1">
              <a:gsLst>
                <a:gs pos="0">
                  <a:schemeClr val="tx1">
                    <a:lumMod val="75000"/>
                    <a:lumOff val="25000"/>
                  </a:schemeClr>
                </a:gs>
                <a:gs pos="57000">
                  <a:schemeClr val="tx1">
                    <a:lumMod val="60000"/>
                    <a:lumOff val="40000"/>
                  </a:schemeClr>
                </a:gs>
                <a:gs pos="22000">
                  <a:schemeClr val="tx1">
                    <a:lumMod val="65000"/>
                    <a:lumOff val="35000"/>
                  </a:schemeClr>
                </a:gs>
                <a:gs pos="71000">
                  <a:schemeClr val="tx1">
                    <a:lumMod val="50000"/>
                    <a:lumOff val="50000"/>
                    <a:alpha val="0"/>
                  </a:schemeClr>
                </a:gs>
              </a:gsLst>
              <a:lin ang="18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1" name="Freeform: Shape 330">
              <a:extLst>
                <a:ext uri="{FF2B5EF4-FFF2-40B4-BE49-F238E27FC236}">
                  <a16:creationId xmlns:a16="http://schemas.microsoft.com/office/drawing/2014/main" id="{8102A3D7-5C3F-4525-9BB1-FB2F3814C0E9}"/>
                </a:ext>
              </a:extLst>
            </p:cNvPr>
            <p:cNvSpPr/>
            <p:nvPr/>
          </p:nvSpPr>
          <p:spPr>
            <a:xfrm rot="1631724">
              <a:off x="5278075" y="2317161"/>
              <a:ext cx="129992" cy="351461"/>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2" name="Freeform: Shape 331">
              <a:extLst>
                <a:ext uri="{FF2B5EF4-FFF2-40B4-BE49-F238E27FC236}">
                  <a16:creationId xmlns:a16="http://schemas.microsoft.com/office/drawing/2014/main" id="{188050A6-18E7-473B-896A-931EB701A2B2}"/>
                </a:ext>
              </a:extLst>
            </p:cNvPr>
            <p:cNvSpPr/>
            <p:nvPr/>
          </p:nvSpPr>
          <p:spPr>
            <a:xfrm rot="1631724">
              <a:off x="5299740" y="2365305"/>
              <a:ext cx="86660" cy="255169"/>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3" name="Freeform: Shape 332">
              <a:extLst>
                <a:ext uri="{FF2B5EF4-FFF2-40B4-BE49-F238E27FC236}">
                  <a16:creationId xmlns:a16="http://schemas.microsoft.com/office/drawing/2014/main" id="{926442EB-FF40-41F7-AA30-84AE65C3DAE3}"/>
                </a:ext>
              </a:extLst>
            </p:cNvPr>
            <p:cNvSpPr/>
            <p:nvPr/>
          </p:nvSpPr>
          <p:spPr>
            <a:xfrm rot="4598406">
              <a:off x="5705619" y="5037578"/>
              <a:ext cx="1183702" cy="1183702"/>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0">
                  <a:schemeClr val="tx1">
                    <a:lumMod val="75000"/>
                    <a:lumOff val="25000"/>
                  </a:schemeClr>
                </a:gs>
                <a:gs pos="69000">
                  <a:schemeClr val="tx1">
                    <a:lumMod val="60000"/>
                    <a:lumOff val="40000"/>
                  </a:schemeClr>
                </a:gs>
                <a:gs pos="44000">
                  <a:schemeClr val="tx1">
                    <a:lumMod val="65000"/>
                    <a:lumOff val="35000"/>
                  </a:schemeClr>
                </a:gs>
                <a:gs pos="74000">
                  <a:schemeClr val="tx1">
                    <a:lumMod val="65000"/>
                    <a:lumOff val="35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4" name="Freeform: Shape 333">
              <a:extLst>
                <a:ext uri="{FF2B5EF4-FFF2-40B4-BE49-F238E27FC236}">
                  <a16:creationId xmlns:a16="http://schemas.microsoft.com/office/drawing/2014/main" id="{236792B6-1FF5-4739-A704-C1AC17CAB8BA}"/>
                </a:ext>
              </a:extLst>
            </p:cNvPr>
            <p:cNvSpPr/>
            <p:nvPr/>
          </p:nvSpPr>
          <p:spPr>
            <a:xfrm rot="4598406">
              <a:off x="5818916" y="6033026"/>
              <a:ext cx="277172" cy="278168"/>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tlCol="0" anchor="ctr"/>
            <a:lstStyle/>
            <a:p>
              <a:endParaRPr lang="en-ID"/>
            </a:p>
          </p:txBody>
        </p:sp>
        <p:sp>
          <p:nvSpPr>
            <p:cNvPr id="335" name="Freeform: Shape 334">
              <a:extLst>
                <a:ext uri="{FF2B5EF4-FFF2-40B4-BE49-F238E27FC236}">
                  <a16:creationId xmlns:a16="http://schemas.microsoft.com/office/drawing/2014/main" id="{C15F97A4-A4D4-4AE9-86A3-886B47A7E6CE}"/>
                </a:ext>
              </a:extLst>
            </p:cNvPr>
            <p:cNvSpPr/>
            <p:nvPr/>
          </p:nvSpPr>
          <p:spPr>
            <a:xfrm rot="4598406">
              <a:off x="7146325" y="3436855"/>
              <a:ext cx="579989" cy="57998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t="-100000"/>
            </a:gradFill>
            <a:ln w="9525" cap="flat">
              <a:noFill/>
              <a:prstDash val="solid"/>
              <a:miter/>
            </a:ln>
            <a:effectLst>
              <a:outerShdw dist="50800" dir="2700000" sx="101000" sy="101000" algn="tl" rotWithShape="0">
                <a:schemeClr val="tx1">
                  <a:lumMod val="50000"/>
                  <a:lumOff val="50000"/>
                  <a:alpha val="58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6" name="Freeform 59">
              <a:extLst>
                <a:ext uri="{FF2B5EF4-FFF2-40B4-BE49-F238E27FC236}">
                  <a16:creationId xmlns:a16="http://schemas.microsoft.com/office/drawing/2014/main" id="{C7F29BE8-FEF0-4C0B-BAD0-4C898F9B7485}"/>
                </a:ext>
              </a:extLst>
            </p:cNvPr>
            <p:cNvSpPr/>
            <p:nvPr/>
          </p:nvSpPr>
          <p:spPr>
            <a:xfrm rot="4598406">
              <a:off x="7202487" y="3493017"/>
              <a:ext cx="467667" cy="467665"/>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7" name="Freeform: Shape 336">
              <a:extLst>
                <a:ext uri="{FF2B5EF4-FFF2-40B4-BE49-F238E27FC236}">
                  <a16:creationId xmlns:a16="http://schemas.microsoft.com/office/drawing/2014/main" id="{4515DB20-9BE2-4925-8BF9-0A55B15AE183}"/>
                </a:ext>
              </a:extLst>
            </p:cNvPr>
            <p:cNvSpPr/>
            <p:nvPr/>
          </p:nvSpPr>
          <p:spPr>
            <a:xfrm rot="4598406">
              <a:off x="6295428" y="3041356"/>
              <a:ext cx="452454" cy="452454"/>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b="-100000"/>
            </a:gradFill>
            <a:ln w="9525" cap="flat">
              <a:noFill/>
              <a:prstDash val="solid"/>
              <a:miter/>
            </a:ln>
            <a:effectLst>
              <a:outerShdw dist="38100" dir="1800000" sx="103000" sy="103000" algn="tl" rotWithShape="0">
                <a:schemeClr val="tx1">
                  <a:lumMod val="50000"/>
                  <a:lumOff val="50000"/>
                  <a:alpha val="47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8" name="Freeform 60">
              <a:extLst>
                <a:ext uri="{FF2B5EF4-FFF2-40B4-BE49-F238E27FC236}">
                  <a16:creationId xmlns:a16="http://schemas.microsoft.com/office/drawing/2014/main" id="{49CDEC04-CFC5-4FAC-87D5-EE73329F2921}"/>
                </a:ext>
              </a:extLst>
            </p:cNvPr>
            <p:cNvSpPr/>
            <p:nvPr/>
          </p:nvSpPr>
          <p:spPr>
            <a:xfrm rot="4598406">
              <a:off x="6339244" y="3085165"/>
              <a:ext cx="364828" cy="364828"/>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9" name="Freeform: Shape 338">
              <a:extLst>
                <a:ext uri="{FF2B5EF4-FFF2-40B4-BE49-F238E27FC236}">
                  <a16:creationId xmlns:a16="http://schemas.microsoft.com/office/drawing/2014/main" id="{237DA8A4-4AFA-4AA3-B400-EDC4A708EECC}"/>
                </a:ext>
              </a:extLst>
            </p:cNvPr>
            <p:cNvSpPr/>
            <p:nvPr/>
          </p:nvSpPr>
          <p:spPr>
            <a:xfrm rot="4598406">
              <a:off x="6332243" y="4149942"/>
              <a:ext cx="626745" cy="6267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21540000" sx="101000" sy="101000" algn="tl" rotWithShape="0">
                <a:schemeClr val="tx1">
                  <a:lumMod val="50000"/>
                  <a:lumOff val="50000"/>
                  <a:alpha val="9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0" name="Freeform 61">
              <a:extLst>
                <a:ext uri="{FF2B5EF4-FFF2-40B4-BE49-F238E27FC236}">
                  <a16:creationId xmlns:a16="http://schemas.microsoft.com/office/drawing/2014/main" id="{CCE2FC94-097D-4DB4-98F8-31D7D0A73CF7}"/>
                </a:ext>
              </a:extLst>
            </p:cNvPr>
            <p:cNvSpPr/>
            <p:nvPr/>
          </p:nvSpPr>
          <p:spPr>
            <a:xfrm rot="4598406">
              <a:off x="6392937" y="4210625"/>
              <a:ext cx="505366" cy="505366"/>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1" name="Freeform: Shape 340">
              <a:extLst>
                <a:ext uri="{FF2B5EF4-FFF2-40B4-BE49-F238E27FC236}">
                  <a16:creationId xmlns:a16="http://schemas.microsoft.com/office/drawing/2014/main" id="{03D105A5-A12D-46D1-9E3A-9839DD1D231F}"/>
                </a:ext>
              </a:extLst>
            </p:cNvPr>
            <p:cNvSpPr/>
            <p:nvPr/>
          </p:nvSpPr>
          <p:spPr>
            <a:xfrm rot="17738201">
              <a:off x="6533360" y="1892290"/>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46000">
                  <a:schemeClr val="tx1">
                    <a:lumMod val="65000"/>
                    <a:lumOff val="35000"/>
                  </a:schemeClr>
                </a:gs>
                <a:gs pos="89000">
                  <a:schemeClr val="tx1">
                    <a:lumMod val="50000"/>
                    <a:lumOff val="50000"/>
                    <a:alpha val="0"/>
                  </a:schemeClr>
                </a:gs>
              </a:gsLst>
              <a:lin ang="7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2" name="Freeform: Shape 341">
              <a:extLst>
                <a:ext uri="{FF2B5EF4-FFF2-40B4-BE49-F238E27FC236}">
                  <a16:creationId xmlns:a16="http://schemas.microsoft.com/office/drawing/2014/main" id="{8AE9FCCC-385B-4CCE-8FBE-24F4CA0AFCDE}"/>
                </a:ext>
              </a:extLst>
            </p:cNvPr>
            <p:cNvSpPr/>
            <p:nvPr/>
          </p:nvSpPr>
          <p:spPr>
            <a:xfrm rot="15353916">
              <a:off x="6991556" y="1601606"/>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3" name="Freeform: Shape 342">
              <a:extLst>
                <a:ext uri="{FF2B5EF4-FFF2-40B4-BE49-F238E27FC236}">
                  <a16:creationId xmlns:a16="http://schemas.microsoft.com/office/drawing/2014/main" id="{94E03C65-71AF-4E9C-905C-9C6FF9722304}"/>
                </a:ext>
              </a:extLst>
            </p:cNvPr>
            <p:cNvSpPr/>
            <p:nvPr/>
          </p:nvSpPr>
          <p:spPr>
            <a:xfrm rot="15353916">
              <a:off x="7020444" y="1664196"/>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4" name="Freeform: Shape 343">
              <a:extLst>
                <a:ext uri="{FF2B5EF4-FFF2-40B4-BE49-F238E27FC236}">
                  <a16:creationId xmlns:a16="http://schemas.microsoft.com/office/drawing/2014/main" id="{EA970ADE-85A5-4652-A79E-25441D11BABC}"/>
                </a:ext>
              </a:extLst>
            </p:cNvPr>
            <p:cNvSpPr/>
            <p:nvPr/>
          </p:nvSpPr>
          <p:spPr>
            <a:xfrm rot="12641608">
              <a:off x="7618187" y="2711459"/>
              <a:ext cx="421098" cy="421097"/>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6000000" sx="101000" sy="101000" algn="tl" rotWithShape="0">
                <a:schemeClr val="tx1">
                  <a:lumMod val="50000"/>
                  <a:lumOff val="50000"/>
                  <a:alpha val="56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5" name="Freeform 61">
              <a:extLst>
                <a:ext uri="{FF2B5EF4-FFF2-40B4-BE49-F238E27FC236}">
                  <a16:creationId xmlns:a16="http://schemas.microsoft.com/office/drawing/2014/main" id="{638E47B5-E79A-4250-941C-22CBF0D3159A}"/>
                </a:ext>
              </a:extLst>
            </p:cNvPr>
            <p:cNvSpPr/>
            <p:nvPr/>
          </p:nvSpPr>
          <p:spPr>
            <a:xfrm rot="12641608">
              <a:off x="7658965" y="2752239"/>
              <a:ext cx="339545" cy="3395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6" name="Freeform: Shape 345">
              <a:extLst>
                <a:ext uri="{FF2B5EF4-FFF2-40B4-BE49-F238E27FC236}">
                  <a16:creationId xmlns:a16="http://schemas.microsoft.com/office/drawing/2014/main" id="{50353045-EA46-48E2-ACAE-96AA2CCDEC8F}"/>
                </a:ext>
              </a:extLst>
            </p:cNvPr>
            <p:cNvSpPr/>
            <p:nvPr/>
          </p:nvSpPr>
          <p:spPr>
            <a:xfrm rot="14236127">
              <a:off x="8283166" y="3700766"/>
              <a:ext cx="334318" cy="334318"/>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38100" dir="8400000" sx="101000" sy="101000" algn="tl" rotWithShape="0">
                <a:schemeClr val="tx1">
                  <a:lumMod val="50000"/>
                  <a:lumOff val="50000"/>
                  <a:alpha val="94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7" name="Freeform 61">
              <a:extLst>
                <a:ext uri="{FF2B5EF4-FFF2-40B4-BE49-F238E27FC236}">
                  <a16:creationId xmlns:a16="http://schemas.microsoft.com/office/drawing/2014/main" id="{FF8F105E-3EA4-41E9-A998-9280ACC66101}"/>
                </a:ext>
              </a:extLst>
            </p:cNvPr>
            <p:cNvSpPr/>
            <p:nvPr/>
          </p:nvSpPr>
          <p:spPr>
            <a:xfrm rot="14236127">
              <a:off x="8315539" y="3733143"/>
              <a:ext cx="269572" cy="26957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spTree>
    <p:extLst>
      <p:ext uri="{BB962C8B-B14F-4D97-AF65-F5344CB8AC3E}">
        <p14:creationId xmlns:p14="http://schemas.microsoft.com/office/powerpoint/2010/main" val="97169739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 name="Freeform 22">
            <a:extLst>
              <a:ext uri="{FF2B5EF4-FFF2-40B4-BE49-F238E27FC236}">
                <a16:creationId xmlns:a16="http://schemas.microsoft.com/office/drawing/2014/main" id="{5408B147-C302-49EB-8A48-526BA8F63802}"/>
              </a:ext>
            </a:extLst>
          </p:cNvPr>
          <p:cNvSpPr>
            <a:spLocks noEditPoints="1"/>
          </p:cNvSpPr>
          <p:nvPr/>
        </p:nvSpPr>
        <p:spPr bwMode="auto">
          <a:xfrm rot="5400000" flipH="1">
            <a:off x="-870763" y="-199935"/>
            <a:ext cx="6103586" cy="6591403"/>
          </a:xfrm>
          <a:custGeom>
            <a:avLst/>
            <a:gdLst>
              <a:gd name="T0" fmla="*/ 2374 w 2541"/>
              <a:gd name="T1" fmla="*/ 1348 h 2745"/>
              <a:gd name="T2" fmla="*/ 2475 w 2541"/>
              <a:gd name="T3" fmla="*/ 1105 h 2745"/>
              <a:gd name="T4" fmla="*/ 2077 w 2541"/>
              <a:gd name="T5" fmla="*/ 1367 h 2745"/>
              <a:gd name="T6" fmla="*/ 1889 w 2541"/>
              <a:gd name="T7" fmla="*/ 1072 h 2745"/>
              <a:gd name="T8" fmla="*/ 1447 w 2541"/>
              <a:gd name="T9" fmla="*/ 864 h 2745"/>
              <a:gd name="T10" fmla="*/ 1613 w 2541"/>
              <a:gd name="T11" fmla="*/ 576 h 2745"/>
              <a:gd name="T12" fmla="*/ 2011 w 2541"/>
              <a:gd name="T13" fmla="*/ 839 h 2745"/>
              <a:gd name="T14" fmla="*/ 1911 w 2541"/>
              <a:gd name="T15" fmla="*/ 595 h 2745"/>
              <a:gd name="T16" fmla="*/ 2078 w 2541"/>
              <a:gd name="T17" fmla="*/ 302 h 2745"/>
              <a:gd name="T18" fmla="*/ 1889 w 2541"/>
              <a:gd name="T19" fmla="*/ 537 h 2745"/>
              <a:gd name="T20" fmla="*/ 1558 w 2541"/>
              <a:gd name="T21" fmla="*/ 595 h 2745"/>
              <a:gd name="T22" fmla="*/ 1116 w 2541"/>
              <a:gd name="T23" fmla="*/ 806 h 2745"/>
              <a:gd name="T24" fmla="*/ 929 w 2541"/>
              <a:gd name="T25" fmla="*/ 1101 h 2745"/>
              <a:gd name="T26" fmla="*/ 531 w 2541"/>
              <a:gd name="T27" fmla="*/ 841 h 2745"/>
              <a:gd name="T28" fmla="*/ 929 w 2541"/>
              <a:gd name="T29" fmla="*/ 575 h 2745"/>
              <a:gd name="T30" fmla="*/ 1117 w 2541"/>
              <a:gd name="T31" fmla="*/ 335 h 2745"/>
              <a:gd name="T32" fmla="*/ 995 w 2541"/>
              <a:gd name="T33" fmla="*/ 33 h 2745"/>
              <a:gd name="T34" fmla="*/ 1096 w 2541"/>
              <a:gd name="T35" fmla="*/ 276 h 2745"/>
              <a:gd name="T36" fmla="*/ 929 w 2541"/>
              <a:gd name="T37" fmla="*/ 564 h 2745"/>
              <a:gd name="T38" fmla="*/ 507 w 2541"/>
              <a:gd name="T39" fmla="*/ 809 h 2745"/>
              <a:gd name="T40" fmla="*/ 178 w 2541"/>
              <a:gd name="T41" fmla="*/ 810 h 2745"/>
              <a:gd name="T42" fmla="*/ 33 w 2541"/>
              <a:gd name="T43" fmla="*/ 606 h 2745"/>
              <a:gd name="T44" fmla="*/ 44 w 2541"/>
              <a:gd name="T45" fmla="*/ 1078 h 2745"/>
              <a:gd name="T46" fmla="*/ 55 w 2541"/>
              <a:gd name="T47" fmla="*/ 1084 h 2745"/>
              <a:gd name="T48" fmla="*/ 497 w 2541"/>
              <a:gd name="T49" fmla="*/ 874 h 2745"/>
              <a:gd name="T50" fmla="*/ 508 w 2541"/>
              <a:gd name="T51" fmla="*/ 1344 h 2745"/>
              <a:gd name="T52" fmla="*/ 155 w 2541"/>
              <a:gd name="T53" fmla="*/ 1376 h 2745"/>
              <a:gd name="T54" fmla="*/ 33 w 2541"/>
              <a:gd name="T55" fmla="*/ 1678 h 2745"/>
              <a:gd name="T56" fmla="*/ 221 w 2541"/>
              <a:gd name="T57" fmla="*/ 1383 h 2745"/>
              <a:gd name="T58" fmla="*/ 619 w 2541"/>
              <a:gd name="T59" fmla="*/ 1642 h 2745"/>
              <a:gd name="T60" fmla="*/ 973 w 2541"/>
              <a:gd name="T61" fmla="*/ 1673 h 2745"/>
              <a:gd name="T62" fmla="*/ 1392 w 2541"/>
              <a:gd name="T63" fmla="*/ 1915 h 2745"/>
              <a:gd name="T64" fmla="*/ 1558 w 2541"/>
              <a:gd name="T65" fmla="*/ 2202 h 2745"/>
              <a:gd name="T66" fmla="*/ 1436 w 2541"/>
              <a:gd name="T67" fmla="*/ 2477 h 2745"/>
              <a:gd name="T68" fmla="*/ 1580 w 2541"/>
              <a:gd name="T69" fmla="*/ 2678 h 2745"/>
              <a:gd name="T70" fmla="*/ 1568 w 2541"/>
              <a:gd name="T71" fmla="*/ 2208 h 2745"/>
              <a:gd name="T72" fmla="*/ 1900 w 2541"/>
              <a:gd name="T73" fmla="*/ 2208 h 2745"/>
              <a:gd name="T74" fmla="*/ 2044 w 2541"/>
              <a:gd name="T75" fmla="*/ 2412 h 2745"/>
              <a:gd name="T76" fmla="*/ 2033 w 2541"/>
              <a:gd name="T77" fmla="*/ 1940 h 2745"/>
              <a:gd name="T78" fmla="*/ 2386 w 2541"/>
              <a:gd name="T79" fmla="*/ 1909 h 2745"/>
              <a:gd name="T80" fmla="*/ 2032 w 2541"/>
              <a:gd name="T81" fmla="*/ 1877 h 2745"/>
              <a:gd name="T82" fmla="*/ 2044 w 2541"/>
              <a:gd name="T83" fmla="*/ 1407 h 2745"/>
              <a:gd name="T84" fmla="*/ 2487 w 2541"/>
              <a:gd name="T85" fmla="*/ 1616 h 2745"/>
              <a:gd name="T86" fmla="*/ 1104 w 2541"/>
              <a:gd name="T87" fmla="*/ 870 h 2745"/>
              <a:gd name="T88" fmla="*/ 1437 w 2541"/>
              <a:gd name="T89" fmla="*/ 870 h 2745"/>
              <a:gd name="T90" fmla="*/ 1425 w 2541"/>
              <a:gd name="T91" fmla="*/ 1340 h 2745"/>
              <a:gd name="T92" fmla="*/ 983 w 2541"/>
              <a:gd name="T93" fmla="*/ 1133 h 2745"/>
              <a:gd name="T94" fmla="*/ 531 w 2541"/>
              <a:gd name="T95" fmla="*/ 1376 h 2745"/>
              <a:gd name="T96" fmla="*/ 928 w 2541"/>
              <a:gd name="T97" fmla="*/ 1113 h 2745"/>
              <a:gd name="T98" fmla="*/ 1094 w 2541"/>
              <a:gd name="T99" fmla="*/ 1398 h 2745"/>
              <a:gd name="T100" fmla="*/ 653 w 2541"/>
              <a:gd name="T101" fmla="*/ 1609 h 2745"/>
              <a:gd name="T102" fmla="*/ 982 w 2541"/>
              <a:gd name="T103" fmla="*/ 1616 h 2745"/>
              <a:gd name="T104" fmla="*/ 1425 w 2541"/>
              <a:gd name="T105" fmla="*/ 1407 h 2745"/>
              <a:gd name="T106" fmla="*/ 1436 w 2541"/>
              <a:gd name="T107" fmla="*/ 1877 h 2745"/>
              <a:gd name="T108" fmla="*/ 1104 w 2541"/>
              <a:gd name="T109" fmla="*/ 1877 h 2745"/>
              <a:gd name="T110" fmla="*/ 1901 w 2541"/>
              <a:gd name="T111" fmla="*/ 2146 h 2745"/>
              <a:gd name="T112" fmla="*/ 1568 w 2541"/>
              <a:gd name="T113" fmla="*/ 2146 h 2745"/>
              <a:gd name="T114" fmla="*/ 1580 w 2541"/>
              <a:gd name="T115" fmla="*/ 1675 h 2745"/>
              <a:gd name="T116" fmla="*/ 2022 w 2541"/>
              <a:gd name="T117" fmla="*/ 1884 h 2745"/>
              <a:gd name="T118" fmla="*/ 1580 w 2541"/>
              <a:gd name="T119" fmla="*/ 1609 h 2745"/>
              <a:gd name="T120" fmla="*/ 1568 w 2541"/>
              <a:gd name="T121" fmla="*/ 1136 h 2745"/>
              <a:gd name="T122" fmla="*/ 1901 w 2541"/>
              <a:gd name="T123" fmla="*/ 1136 h 2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41" h="2745">
                <a:moveTo>
                  <a:pt x="2508" y="1609"/>
                </a:moveTo>
                <a:cubicBezTo>
                  <a:pt x="2504" y="1609"/>
                  <a:pt x="2500" y="1610"/>
                  <a:pt x="2497" y="1611"/>
                </a:cubicBezTo>
                <a:cubicBezTo>
                  <a:pt x="2375" y="1398"/>
                  <a:pt x="2375" y="1398"/>
                  <a:pt x="2375" y="1398"/>
                </a:cubicBezTo>
                <a:cubicBezTo>
                  <a:pt x="2381" y="1392"/>
                  <a:pt x="2386" y="1383"/>
                  <a:pt x="2386" y="1374"/>
                </a:cubicBezTo>
                <a:cubicBezTo>
                  <a:pt x="2386" y="1363"/>
                  <a:pt x="2381" y="1354"/>
                  <a:pt x="2374" y="1348"/>
                </a:cubicBezTo>
                <a:cubicBezTo>
                  <a:pt x="2496" y="1136"/>
                  <a:pt x="2496" y="1136"/>
                  <a:pt x="2496" y="1136"/>
                </a:cubicBezTo>
                <a:cubicBezTo>
                  <a:pt x="2500" y="1137"/>
                  <a:pt x="2504" y="1138"/>
                  <a:pt x="2508" y="1138"/>
                </a:cubicBezTo>
                <a:cubicBezTo>
                  <a:pt x="2526" y="1138"/>
                  <a:pt x="2541" y="1123"/>
                  <a:pt x="2541" y="1105"/>
                </a:cubicBezTo>
                <a:cubicBezTo>
                  <a:pt x="2541" y="1087"/>
                  <a:pt x="2526" y="1072"/>
                  <a:pt x="2508" y="1072"/>
                </a:cubicBezTo>
                <a:cubicBezTo>
                  <a:pt x="2489" y="1072"/>
                  <a:pt x="2475" y="1087"/>
                  <a:pt x="2475" y="1105"/>
                </a:cubicBezTo>
                <a:cubicBezTo>
                  <a:pt x="2475" y="1115"/>
                  <a:pt x="2479" y="1124"/>
                  <a:pt x="2486" y="1130"/>
                </a:cubicBezTo>
                <a:cubicBezTo>
                  <a:pt x="2363" y="1342"/>
                  <a:pt x="2363" y="1342"/>
                  <a:pt x="2363" y="1342"/>
                </a:cubicBezTo>
                <a:cubicBezTo>
                  <a:pt x="2360" y="1341"/>
                  <a:pt x="2356" y="1340"/>
                  <a:pt x="2352" y="1340"/>
                </a:cubicBezTo>
                <a:cubicBezTo>
                  <a:pt x="2336" y="1340"/>
                  <a:pt x="2323" y="1352"/>
                  <a:pt x="2320" y="1367"/>
                </a:cubicBezTo>
                <a:cubicBezTo>
                  <a:pt x="2077" y="1367"/>
                  <a:pt x="2077" y="1367"/>
                  <a:pt x="2077" y="1367"/>
                </a:cubicBezTo>
                <a:cubicBezTo>
                  <a:pt x="2073" y="1352"/>
                  <a:pt x="2060" y="1340"/>
                  <a:pt x="2044" y="1340"/>
                </a:cubicBezTo>
                <a:cubicBezTo>
                  <a:pt x="2040" y="1340"/>
                  <a:pt x="2037" y="1341"/>
                  <a:pt x="2033" y="1342"/>
                </a:cubicBezTo>
                <a:cubicBezTo>
                  <a:pt x="1911" y="1130"/>
                  <a:pt x="1911" y="1130"/>
                  <a:pt x="1911" y="1130"/>
                </a:cubicBezTo>
                <a:cubicBezTo>
                  <a:pt x="1918" y="1124"/>
                  <a:pt x="1922" y="1115"/>
                  <a:pt x="1922" y="1105"/>
                </a:cubicBezTo>
                <a:cubicBezTo>
                  <a:pt x="1922" y="1087"/>
                  <a:pt x="1907" y="1072"/>
                  <a:pt x="1889" y="1072"/>
                </a:cubicBezTo>
                <a:cubicBezTo>
                  <a:pt x="1873" y="1072"/>
                  <a:pt x="1859" y="1083"/>
                  <a:pt x="1856" y="1098"/>
                </a:cubicBezTo>
                <a:cubicBezTo>
                  <a:pt x="1613" y="1098"/>
                  <a:pt x="1613" y="1098"/>
                  <a:pt x="1613" y="1098"/>
                </a:cubicBezTo>
                <a:cubicBezTo>
                  <a:pt x="1610" y="1083"/>
                  <a:pt x="1596" y="1072"/>
                  <a:pt x="1580" y="1072"/>
                </a:cubicBezTo>
                <a:cubicBezTo>
                  <a:pt x="1576" y="1072"/>
                  <a:pt x="1572" y="1073"/>
                  <a:pt x="1569" y="1074"/>
                </a:cubicBezTo>
                <a:cubicBezTo>
                  <a:pt x="1447" y="864"/>
                  <a:pt x="1447" y="864"/>
                  <a:pt x="1447" y="864"/>
                </a:cubicBezTo>
                <a:cubicBezTo>
                  <a:pt x="1454" y="858"/>
                  <a:pt x="1458" y="849"/>
                  <a:pt x="1458" y="839"/>
                </a:cubicBezTo>
                <a:cubicBezTo>
                  <a:pt x="1458" y="829"/>
                  <a:pt x="1454" y="819"/>
                  <a:pt x="1446" y="813"/>
                </a:cubicBezTo>
                <a:cubicBezTo>
                  <a:pt x="1568" y="601"/>
                  <a:pt x="1568" y="601"/>
                  <a:pt x="1568" y="601"/>
                </a:cubicBezTo>
                <a:cubicBezTo>
                  <a:pt x="1572" y="603"/>
                  <a:pt x="1576" y="604"/>
                  <a:pt x="1580" y="604"/>
                </a:cubicBezTo>
                <a:cubicBezTo>
                  <a:pt x="1597" y="604"/>
                  <a:pt x="1611" y="592"/>
                  <a:pt x="1613" y="576"/>
                </a:cubicBezTo>
                <a:cubicBezTo>
                  <a:pt x="1856" y="576"/>
                  <a:pt x="1856" y="576"/>
                  <a:pt x="1856" y="576"/>
                </a:cubicBezTo>
                <a:cubicBezTo>
                  <a:pt x="1859" y="592"/>
                  <a:pt x="1872" y="604"/>
                  <a:pt x="1889" y="604"/>
                </a:cubicBezTo>
                <a:cubicBezTo>
                  <a:pt x="1893" y="604"/>
                  <a:pt x="1897" y="603"/>
                  <a:pt x="1901" y="601"/>
                </a:cubicBezTo>
                <a:cubicBezTo>
                  <a:pt x="2023" y="813"/>
                  <a:pt x="2023" y="813"/>
                  <a:pt x="2023" y="813"/>
                </a:cubicBezTo>
                <a:cubicBezTo>
                  <a:pt x="2016" y="819"/>
                  <a:pt x="2011" y="829"/>
                  <a:pt x="2011" y="839"/>
                </a:cubicBezTo>
                <a:cubicBezTo>
                  <a:pt x="2011" y="857"/>
                  <a:pt x="2026" y="872"/>
                  <a:pt x="2044" y="872"/>
                </a:cubicBezTo>
                <a:cubicBezTo>
                  <a:pt x="2063" y="872"/>
                  <a:pt x="2078" y="857"/>
                  <a:pt x="2078" y="839"/>
                </a:cubicBezTo>
                <a:cubicBezTo>
                  <a:pt x="2078" y="821"/>
                  <a:pt x="2063" y="806"/>
                  <a:pt x="2044" y="806"/>
                </a:cubicBezTo>
                <a:cubicBezTo>
                  <a:pt x="2040" y="806"/>
                  <a:pt x="2037" y="806"/>
                  <a:pt x="2034" y="807"/>
                </a:cubicBezTo>
                <a:cubicBezTo>
                  <a:pt x="1911" y="595"/>
                  <a:pt x="1911" y="595"/>
                  <a:pt x="1911" y="595"/>
                </a:cubicBezTo>
                <a:cubicBezTo>
                  <a:pt x="1918" y="589"/>
                  <a:pt x="1922" y="580"/>
                  <a:pt x="1922" y="570"/>
                </a:cubicBezTo>
                <a:cubicBezTo>
                  <a:pt x="1922" y="560"/>
                  <a:pt x="1917" y="551"/>
                  <a:pt x="1910" y="545"/>
                </a:cubicBezTo>
                <a:cubicBezTo>
                  <a:pt x="2032" y="333"/>
                  <a:pt x="2032" y="333"/>
                  <a:pt x="2032" y="333"/>
                </a:cubicBezTo>
                <a:cubicBezTo>
                  <a:pt x="2036" y="334"/>
                  <a:pt x="2040" y="335"/>
                  <a:pt x="2044" y="335"/>
                </a:cubicBezTo>
                <a:cubicBezTo>
                  <a:pt x="2063" y="335"/>
                  <a:pt x="2078" y="320"/>
                  <a:pt x="2078" y="302"/>
                </a:cubicBezTo>
                <a:cubicBezTo>
                  <a:pt x="2078" y="283"/>
                  <a:pt x="2063" y="268"/>
                  <a:pt x="2044" y="268"/>
                </a:cubicBezTo>
                <a:cubicBezTo>
                  <a:pt x="2026" y="268"/>
                  <a:pt x="2011" y="283"/>
                  <a:pt x="2011" y="302"/>
                </a:cubicBezTo>
                <a:cubicBezTo>
                  <a:pt x="2011" y="312"/>
                  <a:pt x="2015" y="320"/>
                  <a:pt x="2022" y="326"/>
                </a:cubicBezTo>
                <a:cubicBezTo>
                  <a:pt x="1899" y="539"/>
                  <a:pt x="1899" y="539"/>
                  <a:pt x="1899" y="539"/>
                </a:cubicBezTo>
                <a:cubicBezTo>
                  <a:pt x="1896" y="538"/>
                  <a:pt x="1893" y="537"/>
                  <a:pt x="1889" y="537"/>
                </a:cubicBezTo>
                <a:cubicBezTo>
                  <a:pt x="1873" y="537"/>
                  <a:pt x="1859" y="549"/>
                  <a:pt x="1856" y="564"/>
                </a:cubicBezTo>
                <a:cubicBezTo>
                  <a:pt x="1613" y="564"/>
                  <a:pt x="1613" y="564"/>
                  <a:pt x="1613" y="564"/>
                </a:cubicBezTo>
                <a:cubicBezTo>
                  <a:pt x="1610" y="549"/>
                  <a:pt x="1596" y="537"/>
                  <a:pt x="1580" y="537"/>
                </a:cubicBezTo>
                <a:cubicBezTo>
                  <a:pt x="1562" y="537"/>
                  <a:pt x="1547" y="552"/>
                  <a:pt x="1547" y="570"/>
                </a:cubicBezTo>
                <a:cubicBezTo>
                  <a:pt x="1547" y="580"/>
                  <a:pt x="1551" y="589"/>
                  <a:pt x="1558" y="595"/>
                </a:cubicBezTo>
                <a:cubicBezTo>
                  <a:pt x="1436" y="807"/>
                  <a:pt x="1436" y="807"/>
                  <a:pt x="1436" y="807"/>
                </a:cubicBezTo>
                <a:cubicBezTo>
                  <a:pt x="1432" y="806"/>
                  <a:pt x="1429" y="806"/>
                  <a:pt x="1425" y="806"/>
                </a:cubicBezTo>
                <a:cubicBezTo>
                  <a:pt x="1409" y="806"/>
                  <a:pt x="1395" y="817"/>
                  <a:pt x="1392" y="832"/>
                </a:cubicBezTo>
                <a:cubicBezTo>
                  <a:pt x="1149" y="832"/>
                  <a:pt x="1149" y="832"/>
                  <a:pt x="1149" y="832"/>
                </a:cubicBezTo>
                <a:cubicBezTo>
                  <a:pt x="1146" y="817"/>
                  <a:pt x="1133" y="806"/>
                  <a:pt x="1116" y="806"/>
                </a:cubicBezTo>
                <a:cubicBezTo>
                  <a:pt x="1098" y="806"/>
                  <a:pt x="1083" y="821"/>
                  <a:pt x="1083" y="839"/>
                </a:cubicBezTo>
                <a:cubicBezTo>
                  <a:pt x="1083" y="849"/>
                  <a:pt x="1087" y="858"/>
                  <a:pt x="1094" y="864"/>
                </a:cubicBezTo>
                <a:cubicBezTo>
                  <a:pt x="972" y="1076"/>
                  <a:pt x="972" y="1076"/>
                  <a:pt x="972" y="1076"/>
                </a:cubicBezTo>
                <a:cubicBezTo>
                  <a:pt x="968" y="1075"/>
                  <a:pt x="965" y="1074"/>
                  <a:pt x="961" y="1074"/>
                </a:cubicBezTo>
                <a:cubicBezTo>
                  <a:pt x="945" y="1074"/>
                  <a:pt x="932" y="1086"/>
                  <a:pt x="929" y="1101"/>
                </a:cubicBezTo>
                <a:cubicBezTo>
                  <a:pt x="685" y="1101"/>
                  <a:pt x="685" y="1101"/>
                  <a:pt x="685" y="1101"/>
                </a:cubicBezTo>
                <a:cubicBezTo>
                  <a:pt x="682" y="1086"/>
                  <a:pt x="669" y="1074"/>
                  <a:pt x="653" y="1074"/>
                </a:cubicBezTo>
                <a:cubicBezTo>
                  <a:pt x="649" y="1074"/>
                  <a:pt x="645" y="1075"/>
                  <a:pt x="641" y="1076"/>
                </a:cubicBezTo>
                <a:cubicBezTo>
                  <a:pt x="520" y="866"/>
                  <a:pt x="520" y="866"/>
                  <a:pt x="520" y="866"/>
                </a:cubicBezTo>
                <a:cubicBezTo>
                  <a:pt x="526" y="860"/>
                  <a:pt x="531" y="851"/>
                  <a:pt x="531" y="841"/>
                </a:cubicBezTo>
                <a:cubicBezTo>
                  <a:pt x="531" y="830"/>
                  <a:pt x="525" y="821"/>
                  <a:pt x="517" y="815"/>
                </a:cubicBezTo>
                <a:cubicBezTo>
                  <a:pt x="641" y="601"/>
                  <a:pt x="641" y="601"/>
                  <a:pt x="641" y="601"/>
                </a:cubicBezTo>
                <a:cubicBezTo>
                  <a:pt x="644" y="603"/>
                  <a:pt x="648" y="603"/>
                  <a:pt x="653" y="603"/>
                </a:cubicBezTo>
                <a:cubicBezTo>
                  <a:pt x="669" y="603"/>
                  <a:pt x="683" y="591"/>
                  <a:pt x="686" y="575"/>
                </a:cubicBezTo>
                <a:cubicBezTo>
                  <a:pt x="929" y="575"/>
                  <a:pt x="929" y="575"/>
                  <a:pt x="929" y="575"/>
                </a:cubicBezTo>
                <a:cubicBezTo>
                  <a:pt x="931" y="591"/>
                  <a:pt x="945" y="603"/>
                  <a:pt x="961" y="603"/>
                </a:cubicBezTo>
                <a:cubicBezTo>
                  <a:pt x="980" y="603"/>
                  <a:pt x="995" y="589"/>
                  <a:pt x="995" y="570"/>
                </a:cubicBezTo>
                <a:cubicBezTo>
                  <a:pt x="995" y="560"/>
                  <a:pt x="990" y="550"/>
                  <a:pt x="982" y="544"/>
                </a:cubicBezTo>
                <a:cubicBezTo>
                  <a:pt x="1105" y="333"/>
                  <a:pt x="1105" y="333"/>
                  <a:pt x="1105" y="333"/>
                </a:cubicBezTo>
                <a:cubicBezTo>
                  <a:pt x="1108" y="334"/>
                  <a:pt x="1113" y="335"/>
                  <a:pt x="1117" y="335"/>
                </a:cubicBezTo>
                <a:cubicBezTo>
                  <a:pt x="1135" y="335"/>
                  <a:pt x="1150" y="320"/>
                  <a:pt x="1150" y="302"/>
                </a:cubicBezTo>
                <a:cubicBezTo>
                  <a:pt x="1150" y="283"/>
                  <a:pt x="1135" y="268"/>
                  <a:pt x="1117" y="268"/>
                </a:cubicBezTo>
                <a:cubicBezTo>
                  <a:pt x="1113" y="268"/>
                  <a:pt x="1109" y="269"/>
                  <a:pt x="1106" y="270"/>
                </a:cubicBezTo>
                <a:cubicBezTo>
                  <a:pt x="983" y="58"/>
                  <a:pt x="983" y="58"/>
                  <a:pt x="983" y="58"/>
                </a:cubicBezTo>
                <a:cubicBezTo>
                  <a:pt x="990" y="52"/>
                  <a:pt x="995" y="43"/>
                  <a:pt x="995" y="33"/>
                </a:cubicBezTo>
                <a:cubicBezTo>
                  <a:pt x="995" y="15"/>
                  <a:pt x="980" y="0"/>
                  <a:pt x="961" y="0"/>
                </a:cubicBezTo>
                <a:cubicBezTo>
                  <a:pt x="943" y="0"/>
                  <a:pt x="928" y="15"/>
                  <a:pt x="928" y="33"/>
                </a:cubicBezTo>
                <a:cubicBezTo>
                  <a:pt x="928" y="51"/>
                  <a:pt x="943" y="66"/>
                  <a:pt x="961" y="66"/>
                </a:cubicBezTo>
                <a:cubicBezTo>
                  <a:pt x="966" y="66"/>
                  <a:pt x="970" y="66"/>
                  <a:pt x="973" y="64"/>
                </a:cubicBezTo>
                <a:cubicBezTo>
                  <a:pt x="1096" y="276"/>
                  <a:pt x="1096" y="276"/>
                  <a:pt x="1096" y="276"/>
                </a:cubicBezTo>
                <a:cubicBezTo>
                  <a:pt x="1088" y="282"/>
                  <a:pt x="1083" y="291"/>
                  <a:pt x="1083" y="302"/>
                </a:cubicBezTo>
                <a:cubicBezTo>
                  <a:pt x="1083" y="311"/>
                  <a:pt x="1088" y="320"/>
                  <a:pt x="1095" y="326"/>
                </a:cubicBezTo>
                <a:cubicBezTo>
                  <a:pt x="972" y="539"/>
                  <a:pt x="972" y="539"/>
                  <a:pt x="972" y="539"/>
                </a:cubicBezTo>
                <a:cubicBezTo>
                  <a:pt x="969" y="538"/>
                  <a:pt x="965" y="537"/>
                  <a:pt x="961" y="537"/>
                </a:cubicBezTo>
                <a:cubicBezTo>
                  <a:pt x="945" y="537"/>
                  <a:pt x="932" y="548"/>
                  <a:pt x="929" y="564"/>
                </a:cubicBezTo>
                <a:cubicBezTo>
                  <a:pt x="685" y="564"/>
                  <a:pt x="685" y="564"/>
                  <a:pt x="685" y="564"/>
                </a:cubicBezTo>
                <a:cubicBezTo>
                  <a:pt x="682" y="548"/>
                  <a:pt x="669" y="537"/>
                  <a:pt x="653" y="537"/>
                </a:cubicBezTo>
                <a:cubicBezTo>
                  <a:pt x="634" y="537"/>
                  <a:pt x="619" y="552"/>
                  <a:pt x="619" y="570"/>
                </a:cubicBezTo>
                <a:cubicBezTo>
                  <a:pt x="619" y="580"/>
                  <a:pt x="624" y="589"/>
                  <a:pt x="631" y="595"/>
                </a:cubicBezTo>
                <a:cubicBezTo>
                  <a:pt x="507" y="809"/>
                  <a:pt x="507" y="809"/>
                  <a:pt x="507" y="809"/>
                </a:cubicBezTo>
                <a:cubicBezTo>
                  <a:pt x="504" y="808"/>
                  <a:pt x="501" y="808"/>
                  <a:pt x="497" y="808"/>
                </a:cubicBezTo>
                <a:cubicBezTo>
                  <a:pt x="481" y="808"/>
                  <a:pt x="468" y="819"/>
                  <a:pt x="465" y="835"/>
                </a:cubicBezTo>
                <a:cubicBezTo>
                  <a:pt x="221" y="835"/>
                  <a:pt x="221" y="835"/>
                  <a:pt x="221" y="835"/>
                </a:cubicBezTo>
                <a:cubicBezTo>
                  <a:pt x="218" y="819"/>
                  <a:pt x="205" y="808"/>
                  <a:pt x="189" y="808"/>
                </a:cubicBezTo>
                <a:cubicBezTo>
                  <a:pt x="185" y="808"/>
                  <a:pt x="181" y="809"/>
                  <a:pt x="178" y="810"/>
                </a:cubicBezTo>
                <a:cubicBezTo>
                  <a:pt x="56" y="597"/>
                  <a:pt x="56" y="597"/>
                  <a:pt x="56" y="597"/>
                </a:cubicBezTo>
                <a:cubicBezTo>
                  <a:pt x="62" y="591"/>
                  <a:pt x="67" y="583"/>
                  <a:pt x="67" y="573"/>
                </a:cubicBezTo>
                <a:cubicBezTo>
                  <a:pt x="67" y="554"/>
                  <a:pt x="52" y="539"/>
                  <a:pt x="33" y="539"/>
                </a:cubicBezTo>
                <a:cubicBezTo>
                  <a:pt x="15" y="539"/>
                  <a:pt x="0" y="554"/>
                  <a:pt x="0" y="573"/>
                </a:cubicBezTo>
                <a:cubicBezTo>
                  <a:pt x="0" y="591"/>
                  <a:pt x="15" y="606"/>
                  <a:pt x="33" y="606"/>
                </a:cubicBezTo>
                <a:cubicBezTo>
                  <a:pt x="38" y="606"/>
                  <a:pt x="42" y="605"/>
                  <a:pt x="45" y="604"/>
                </a:cubicBezTo>
                <a:cubicBezTo>
                  <a:pt x="168" y="815"/>
                  <a:pt x="168" y="815"/>
                  <a:pt x="168" y="815"/>
                </a:cubicBezTo>
                <a:cubicBezTo>
                  <a:pt x="160" y="822"/>
                  <a:pt x="155" y="831"/>
                  <a:pt x="155" y="841"/>
                </a:cubicBezTo>
                <a:cubicBezTo>
                  <a:pt x="155" y="851"/>
                  <a:pt x="160" y="860"/>
                  <a:pt x="167" y="866"/>
                </a:cubicBezTo>
                <a:cubicBezTo>
                  <a:pt x="44" y="1078"/>
                  <a:pt x="44" y="1078"/>
                  <a:pt x="44" y="1078"/>
                </a:cubicBezTo>
                <a:cubicBezTo>
                  <a:pt x="41" y="1077"/>
                  <a:pt x="37" y="1076"/>
                  <a:pt x="34" y="1076"/>
                </a:cubicBezTo>
                <a:cubicBezTo>
                  <a:pt x="15" y="1076"/>
                  <a:pt x="0" y="1091"/>
                  <a:pt x="0" y="1110"/>
                </a:cubicBezTo>
                <a:cubicBezTo>
                  <a:pt x="0" y="1128"/>
                  <a:pt x="15" y="1143"/>
                  <a:pt x="34" y="1143"/>
                </a:cubicBezTo>
                <a:cubicBezTo>
                  <a:pt x="52" y="1143"/>
                  <a:pt x="67" y="1128"/>
                  <a:pt x="67" y="1110"/>
                </a:cubicBezTo>
                <a:cubicBezTo>
                  <a:pt x="67" y="1099"/>
                  <a:pt x="62" y="1090"/>
                  <a:pt x="55" y="1084"/>
                </a:cubicBezTo>
                <a:cubicBezTo>
                  <a:pt x="177" y="872"/>
                  <a:pt x="177" y="872"/>
                  <a:pt x="177" y="872"/>
                </a:cubicBezTo>
                <a:cubicBezTo>
                  <a:pt x="181" y="874"/>
                  <a:pt x="185" y="874"/>
                  <a:pt x="189" y="874"/>
                </a:cubicBezTo>
                <a:cubicBezTo>
                  <a:pt x="205" y="874"/>
                  <a:pt x="219" y="862"/>
                  <a:pt x="222" y="846"/>
                </a:cubicBezTo>
                <a:cubicBezTo>
                  <a:pt x="465" y="846"/>
                  <a:pt x="465" y="846"/>
                  <a:pt x="465" y="846"/>
                </a:cubicBezTo>
                <a:cubicBezTo>
                  <a:pt x="467" y="862"/>
                  <a:pt x="481" y="874"/>
                  <a:pt x="497" y="874"/>
                </a:cubicBezTo>
                <a:cubicBezTo>
                  <a:pt x="502" y="874"/>
                  <a:pt x="506" y="874"/>
                  <a:pt x="509" y="872"/>
                </a:cubicBezTo>
                <a:cubicBezTo>
                  <a:pt x="631" y="1082"/>
                  <a:pt x="631" y="1082"/>
                  <a:pt x="631" y="1082"/>
                </a:cubicBezTo>
                <a:cubicBezTo>
                  <a:pt x="624" y="1089"/>
                  <a:pt x="619" y="1097"/>
                  <a:pt x="619" y="1107"/>
                </a:cubicBezTo>
                <a:cubicBezTo>
                  <a:pt x="619" y="1117"/>
                  <a:pt x="624" y="1126"/>
                  <a:pt x="631" y="1132"/>
                </a:cubicBezTo>
                <a:cubicBezTo>
                  <a:pt x="508" y="1344"/>
                  <a:pt x="508" y="1344"/>
                  <a:pt x="508" y="1344"/>
                </a:cubicBezTo>
                <a:cubicBezTo>
                  <a:pt x="505" y="1343"/>
                  <a:pt x="501" y="1343"/>
                  <a:pt x="497" y="1343"/>
                </a:cubicBezTo>
                <a:cubicBezTo>
                  <a:pt x="481" y="1343"/>
                  <a:pt x="467" y="1355"/>
                  <a:pt x="465" y="1371"/>
                </a:cubicBezTo>
                <a:cubicBezTo>
                  <a:pt x="222" y="1371"/>
                  <a:pt x="222" y="1371"/>
                  <a:pt x="222" y="1371"/>
                </a:cubicBezTo>
                <a:cubicBezTo>
                  <a:pt x="219" y="1355"/>
                  <a:pt x="205" y="1343"/>
                  <a:pt x="189" y="1343"/>
                </a:cubicBezTo>
                <a:cubicBezTo>
                  <a:pt x="170" y="1343"/>
                  <a:pt x="155" y="1358"/>
                  <a:pt x="155" y="1376"/>
                </a:cubicBezTo>
                <a:cubicBezTo>
                  <a:pt x="155" y="1386"/>
                  <a:pt x="160" y="1395"/>
                  <a:pt x="167" y="1401"/>
                </a:cubicBezTo>
                <a:cubicBezTo>
                  <a:pt x="44" y="1613"/>
                  <a:pt x="44" y="1613"/>
                  <a:pt x="44" y="1613"/>
                </a:cubicBezTo>
                <a:cubicBezTo>
                  <a:pt x="41" y="1612"/>
                  <a:pt x="37" y="1611"/>
                  <a:pt x="33" y="1611"/>
                </a:cubicBezTo>
                <a:cubicBezTo>
                  <a:pt x="15" y="1611"/>
                  <a:pt x="0" y="1626"/>
                  <a:pt x="0" y="1645"/>
                </a:cubicBezTo>
                <a:cubicBezTo>
                  <a:pt x="0" y="1663"/>
                  <a:pt x="15" y="1678"/>
                  <a:pt x="33" y="1678"/>
                </a:cubicBezTo>
                <a:cubicBezTo>
                  <a:pt x="52" y="1678"/>
                  <a:pt x="67" y="1663"/>
                  <a:pt x="67" y="1645"/>
                </a:cubicBezTo>
                <a:cubicBezTo>
                  <a:pt x="67" y="1634"/>
                  <a:pt x="62" y="1625"/>
                  <a:pt x="54" y="1619"/>
                </a:cubicBezTo>
                <a:cubicBezTo>
                  <a:pt x="177" y="1407"/>
                  <a:pt x="177" y="1407"/>
                  <a:pt x="177" y="1407"/>
                </a:cubicBezTo>
                <a:cubicBezTo>
                  <a:pt x="180" y="1408"/>
                  <a:pt x="184" y="1409"/>
                  <a:pt x="189" y="1409"/>
                </a:cubicBezTo>
                <a:cubicBezTo>
                  <a:pt x="205" y="1409"/>
                  <a:pt x="218" y="1398"/>
                  <a:pt x="221" y="1383"/>
                </a:cubicBezTo>
                <a:cubicBezTo>
                  <a:pt x="465" y="1383"/>
                  <a:pt x="465" y="1383"/>
                  <a:pt x="465" y="1383"/>
                </a:cubicBezTo>
                <a:cubicBezTo>
                  <a:pt x="468" y="1398"/>
                  <a:pt x="481" y="1409"/>
                  <a:pt x="497" y="1409"/>
                </a:cubicBezTo>
                <a:cubicBezTo>
                  <a:pt x="502" y="1409"/>
                  <a:pt x="505" y="1408"/>
                  <a:pt x="509" y="1407"/>
                </a:cubicBezTo>
                <a:cubicBezTo>
                  <a:pt x="631" y="1618"/>
                  <a:pt x="631" y="1618"/>
                  <a:pt x="631" y="1618"/>
                </a:cubicBezTo>
                <a:cubicBezTo>
                  <a:pt x="624" y="1624"/>
                  <a:pt x="619" y="1632"/>
                  <a:pt x="619" y="1642"/>
                </a:cubicBezTo>
                <a:cubicBezTo>
                  <a:pt x="619" y="1661"/>
                  <a:pt x="634" y="1676"/>
                  <a:pt x="653" y="1676"/>
                </a:cubicBezTo>
                <a:cubicBezTo>
                  <a:pt x="669" y="1676"/>
                  <a:pt x="682" y="1664"/>
                  <a:pt x="685" y="1649"/>
                </a:cubicBezTo>
                <a:cubicBezTo>
                  <a:pt x="928" y="1649"/>
                  <a:pt x="928" y="1649"/>
                  <a:pt x="928" y="1649"/>
                </a:cubicBezTo>
                <a:cubicBezTo>
                  <a:pt x="932" y="1664"/>
                  <a:pt x="945" y="1675"/>
                  <a:pt x="961" y="1675"/>
                </a:cubicBezTo>
                <a:cubicBezTo>
                  <a:pt x="965" y="1675"/>
                  <a:pt x="969" y="1675"/>
                  <a:pt x="973" y="1673"/>
                </a:cubicBezTo>
                <a:cubicBezTo>
                  <a:pt x="1094" y="1884"/>
                  <a:pt x="1094" y="1884"/>
                  <a:pt x="1094" y="1884"/>
                </a:cubicBezTo>
                <a:cubicBezTo>
                  <a:pt x="1087" y="1890"/>
                  <a:pt x="1083" y="1899"/>
                  <a:pt x="1083" y="1909"/>
                </a:cubicBezTo>
                <a:cubicBezTo>
                  <a:pt x="1083" y="1927"/>
                  <a:pt x="1098" y="1942"/>
                  <a:pt x="1116" y="1942"/>
                </a:cubicBezTo>
                <a:cubicBezTo>
                  <a:pt x="1132" y="1942"/>
                  <a:pt x="1146" y="1930"/>
                  <a:pt x="1149" y="1915"/>
                </a:cubicBezTo>
                <a:cubicBezTo>
                  <a:pt x="1392" y="1915"/>
                  <a:pt x="1392" y="1915"/>
                  <a:pt x="1392" y="1915"/>
                </a:cubicBezTo>
                <a:cubicBezTo>
                  <a:pt x="1395" y="1930"/>
                  <a:pt x="1409" y="1942"/>
                  <a:pt x="1425" y="1942"/>
                </a:cubicBezTo>
                <a:cubicBezTo>
                  <a:pt x="1429" y="1942"/>
                  <a:pt x="1432" y="1941"/>
                  <a:pt x="1435" y="1940"/>
                </a:cubicBezTo>
                <a:cubicBezTo>
                  <a:pt x="1558" y="2152"/>
                  <a:pt x="1558" y="2152"/>
                  <a:pt x="1558" y="2152"/>
                </a:cubicBezTo>
                <a:cubicBezTo>
                  <a:pt x="1551" y="2158"/>
                  <a:pt x="1547" y="2167"/>
                  <a:pt x="1547" y="2177"/>
                </a:cubicBezTo>
                <a:cubicBezTo>
                  <a:pt x="1547" y="2187"/>
                  <a:pt x="1551" y="2196"/>
                  <a:pt x="1558" y="2202"/>
                </a:cubicBezTo>
                <a:cubicBezTo>
                  <a:pt x="1435" y="2414"/>
                  <a:pt x="1435" y="2414"/>
                  <a:pt x="1435" y="2414"/>
                </a:cubicBezTo>
                <a:cubicBezTo>
                  <a:pt x="1432" y="2413"/>
                  <a:pt x="1428" y="2412"/>
                  <a:pt x="1425" y="2412"/>
                </a:cubicBezTo>
                <a:cubicBezTo>
                  <a:pt x="1406" y="2412"/>
                  <a:pt x="1391" y="2427"/>
                  <a:pt x="1391" y="2445"/>
                </a:cubicBezTo>
                <a:cubicBezTo>
                  <a:pt x="1391" y="2464"/>
                  <a:pt x="1406" y="2479"/>
                  <a:pt x="1425" y="2479"/>
                </a:cubicBezTo>
                <a:cubicBezTo>
                  <a:pt x="1429" y="2479"/>
                  <a:pt x="1433" y="2478"/>
                  <a:pt x="1436" y="2477"/>
                </a:cubicBezTo>
                <a:cubicBezTo>
                  <a:pt x="1558" y="2687"/>
                  <a:pt x="1558" y="2687"/>
                  <a:pt x="1558" y="2687"/>
                </a:cubicBezTo>
                <a:cubicBezTo>
                  <a:pt x="1551" y="2693"/>
                  <a:pt x="1547" y="2702"/>
                  <a:pt x="1547" y="2712"/>
                </a:cubicBezTo>
                <a:cubicBezTo>
                  <a:pt x="1547" y="2730"/>
                  <a:pt x="1562" y="2745"/>
                  <a:pt x="1580" y="2745"/>
                </a:cubicBezTo>
                <a:cubicBezTo>
                  <a:pt x="1598" y="2745"/>
                  <a:pt x="1613" y="2730"/>
                  <a:pt x="1613" y="2712"/>
                </a:cubicBezTo>
                <a:cubicBezTo>
                  <a:pt x="1613" y="2693"/>
                  <a:pt x="1598" y="2678"/>
                  <a:pt x="1580" y="2678"/>
                </a:cubicBezTo>
                <a:cubicBezTo>
                  <a:pt x="1576" y="2678"/>
                  <a:pt x="1572" y="2679"/>
                  <a:pt x="1568" y="2681"/>
                </a:cubicBezTo>
                <a:cubicBezTo>
                  <a:pt x="1446" y="2470"/>
                  <a:pt x="1446" y="2470"/>
                  <a:pt x="1446" y="2470"/>
                </a:cubicBezTo>
                <a:cubicBezTo>
                  <a:pt x="1453" y="2464"/>
                  <a:pt x="1458" y="2455"/>
                  <a:pt x="1458" y="2445"/>
                </a:cubicBezTo>
                <a:cubicBezTo>
                  <a:pt x="1458" y="2435"/>
                  <a:pt x="1453" y="2426"/>
                  <a:pt x="1446" y="2420"/>
                </a:cubicBezTo>
                <a:cubicBezTo>
                  <a:pt x="1568" y="2208"/>
                  <a:pt x="1568" y="2208"/>
                  <a:pt x="1568" y="2208"/>
                </a:cubicBezTo>
                <a:cubicBezTo>
                  <a:pt x="1572" y="2209"/>
                  <a:pt x="1576" y="2210"/>
                  <a:pt x="1580" y="2210"/>
                </a:cubicBezTo>
                <a:cubicBezTo>
                  <a:pt x="1596" y="2210"/>
                  <a:pt x="1610" y="2198"/>
                  <a:pt x="1613" y="2182"/>
                </a:cubicBezTo>
                <a:cubicBezTo>
                  <a:pt x="1856" y="2182"/>
                  <a:pt x="1856" y="2182"/>
                  <a:pt x="1856" y="2182"/>
                </a:cubicBezTo>
                <a:cubicBezTo>
                  <a:pt x="1858" y="2198"/>
                  <a:pt x="1872" y="2210"/>
                  <a:pt x="1888" y="2210"/>
                </a:cubicBezTo>
                <a:cubicBezTo>
                  <a:pt x="1893" y="2210"/>
                  <a:pt x="1897" y="2209"/>
                  <a:pt x="1900" y="2208"/>
                </a:cubicBezTo>
                <a:cubicBezTo>
                  <a:pt x="2023" y="2420"/>
                  <a:pt x="2023" y="2420"/>
                  <a:pt x="2023" y="2420"/>
                </a:cubicBezTo>
                <a:cubicBezTo>
                  <a:pt x="2015" y="2426"/>
                  <a:pt x="2010" y="2435"/>
                  <a:pt x="2010" y="2445"/>
                </a:cubicBezTo>
                <a:cubicBezTo>
                  <a:pt x="2010" y="2464"/>
                  <a:pt x="2025" y="2479"/>
                  <a:pt x="2044" y="2479"/>
                </a:cubicBezTo>
                <a:cubicBezTo>
                  <a:pt x="2062" y="2479"/>
                  <a:pt x="2077" y="2464"/>
                  <a:pt x="2077" y="2445"/>
                </a:cubicBezTo>
                <a:cubicBezTo>
                  <a:pt x="2077" y="2427"/>
                  <a:pt x="2062" y="2412"/>
                  <a:pt x="2044" y="2412"/>
                </a:cubicBezTo>
                <a:cubicBezTo>
                  <a:pt x="2040" y="2412"/>
                  <a:pt x="2036" y="2413"/>
                  <a:pt x="2033" y="2414"/>
                </a:cubicBezTo>
                <a:cubicBezTo>
                  <a:pt x="1911" y="2202"/>
                  <a:pt x="1911" y="2202"/>
                  <a:pt x="1911" y="2202"/>
                </a:cubicBezTo>
                <a:cubicBezTo>
                  <a:pt x="1917" y="2196"/>
                  <a:pt x="1922" y="2187"/>
                  <a:pt x="1922" y="2177"/>
                </a:cubicBezTo>
                <a:cubicBezTo>
                  <a:pt x="1922" y="2167"/>
                  <a:pt x="1917" y="2158"/>
                  <a:pt x="1911" y="2152"/>
                </a:cubicBezTo>
                <a:cubicBezTo>
                  <a:pt x="2033" y="1940"/>
                  <a:pt x="2033" y="1940"/>
                  <a:pt x="2033" y="1940"/>
                </a:cubicBezTo>
                <a:cubicBezTo>
                  <a:pt x="2037" y="1941"/>
                  <a:pt x="2040" y="1942"/>
                  <a:pt x="2044" y="1942"/>
                </a:cubicBezTo>
                <a:cubicBezTo>
                  <a:pt x="2060" y="1942"/>
                  <a:pt x="2073" y="1930"/>
                  <a:pt x="2077" y="1915"/>
                </a:cubicBezTo>
                <a:cubicBezTo>
                  <a:pt x="2320" y="1915"/>
                  <a:pt x="2320" y="1915"/>
                  <a:pt x="2320" y="1915"/>
                </a:cubicBezTo>
                <a:cubicBezTo>
                  <a:pt x="2323" y="1930"/>
                  <a:pt x="2336" y="1942"/>
                  <a:pt x="2352" y="1942"/>
                </a:cubicBezTo>
                <a:cubicBezTo>
                  <a:pt x="2371" y="1942"/>
                  <a:pt x="2386" y="1927"/>
                  <a:pt x="2386" y="1909"/>
                </a:cubicBezTo>
                <a:cubicBezTo>
                  <a:pt x="2386" y="1890"/>
                  <a:pt x="2371" y="1875"/>
                  <a:pt x="2352" y="1875"/>
                </a:cubicBezTo>
                <a:cubicBezTo>
                  <a:pt x="2336" y="1875"/>
                  <a:pt x="2322" y="1887"/>
                  <a:pt x="2320" y="1903"/>
                </a:cubicBezTo>
                <a:cubicBezTo>
                  <a:pt x="2077" y="1903"/>
                  <a:pt x="2077" y="1903"/>
                  <a:pt x="2077" y="1903"/>
                </a:cubicBezTo>
                <a:cubicBezTo>
                  <a:pt x="2074" y="1887"/>
                  <a:pt x="2060" y="1875"/>
                  <a:pt x="2044" y="1875"/>
                </a:cubicBezTo>
                <a:cubicBezTo>
                  <a:pt x="2040" y="1875"/>
                  <a:pt x="2036" y="1876"/>
                  <a:pt x="2032" y="1877"/>
                </a:cubicBezTo>
                <a:cubicBezTo>
                  <a:pt x="1910" y="1667"/>
                  <a:pt x="1910" y="1667"/>
                  <a:pt x="1910" y="1667"/>
                </a:cubicBezTo>
                <a:cubicBezTo>
                  <a:pt x="1917" y="1661"/>
                  <a:pt x="1922" y="1652"/>
                  <a:pt x="1922" y="1642"/>
                </a:cubicBezTo>
                <a:cubicBezTo>
                  <a:pt x="1922" y="1632"/>
                  <a:pt x="1917" y="1623"/>
                  <a:pt x="1910" y="1616"/>
                </a:cubicBezTo>
                <a:cubicBezTo>
                  <a:pt x="2032" y="1405"/>
                  <a:pt x="2032" y="1405"/>
                  <a:pt x="2032" y="1405"/>
                </a:cubicBezTo>
                <a:cubicBezTo>
                  <a:pt x="2036" y="1406"/>
                  <a:pt x="2040" y="1407"/>
                  <a:pt x="2044" y="1407"/>
                </a:cubicBezTo>
                <a:cubicBezTo>
                  <a:pt x="2060" y="1407"/>
                  <a:pt x="2074" y="1395"/>
                  <a:pt x="2077" y="1379"/>
                </a:cubicBezTo>
                <a:cubicBezTo>
                  <a:pt x="2320" y="1379"/>
                  <a:pt x="2320" y="1379"/>
                  <a:pt x="2320" y="1379"/>
                </a:cubicBezTo>
                <a:cubicBezTo>
                  <a:pt x="2322" y="1395"/>
                  <a:pt x="2336" y="1407"/>
                  <a:pt x="2352" y="1407"/>
                </a:cubicBezTo>
                <a:cubicBezTo>
                  <a:pt x="2357" y="1407"/>
                  <a:pt x="2361" y="1406"/>
                  <a:pt x="2364" y="1405"/>
                </a:cubicBezTo>
                <a:cubicBezTo>
                  <a:pt x="2487" y="1616"/>
                  <a:pt x="2487" y="1616"/>
                  <a:pt x="2487" y="1616"/>
                </a:cubicBezTo>
                <a:cubicBezTo>
                  <a:pt x="2479" y="1623"/>
                  <a:pt x="2474" y="1632"/>
                  <a:pt x="2474" y="1642"/>
                </a:cubicBezTo>
                <a:cubicBezTo>
                  <a:pt x="2474" y="1661"/>
                  <a:pt x="2489" y="1675"/>
                  <a:pt x="2508" y="1675"/>
                </a:cubicBezTo>
                <a:cubicBezTo>
                  <a:pt x="2526" y="1675"/>
                  <a:pt x="2541" y="1661"/>
                  <a:pt x="2541" y="1642"/>
                </a:cubicBezTo>
                <a:cubicBezTo>
                  <a:pt x="2541" y="1624"/>
                  <a:pt x="2526" y="1609"/>
                  <a:pt x="2508" y="1609"/>
                </a:cubicBezTo>
                <a:close/>
                <a:moveTo>
                  <a:pt x="1104" y="870"/>
                </a:moveTo>
                <a:cubicBezTo>
                  <a:pt x="1108" y="871"/>
                  <a:pt x="1112" y="872"/>
                  <a:pt x="1116" y="872"/>
                </a:cubicBezTo>
                <a:cubicBezTo>
                  <a:pt x="1133" y="872"/>
                  <a:pt x="1147" y="860"/>
                  <a:pt x="1149" y="844"/>
                </a:cubicBezTo>
                <a:cubicBezTo>
                  <a:pt x="1392" y="844"/>
                  <a:pt x="1392" y="844"/>
                  <a:pt x="1392" y="844"/>
                </a:cubicBezTo>
                <a:cubicBezTo>
                  <a:pt x="1395" y="860"/>
                  <a:pt x="1408" y="872"/>
                  <a:pt x="1425" y="872"/>
                </a:cubicBezTo>
                <a:cubicBezTo>
                  <a:pt x="1429" y="872"/>
                  <a:pt x="1433" y="871"/>
                  <a:pt x="1437" y="870"/>
                </a:cubicBezTo>
                <a:cubicBezTo>
                  <a:pt x="1558" y="1080"/>
                  <a:pt x="1558" y="1080"/>
                  <a:pt x="1558" y="1080"/>
                </a:cubicBezTo>
                <a:cubicBezTo>
                  <a:pt x="1551" y="1086"/>
                  <a:pt x="1547" y="1095"/>
                  <a:pt x="1547" y="1105"/>
                </a:cubicBezTo>
                <a:cubicBezTo>
                  <a:pt x="1547" y="1115"/>
                  <a:pt x="1551" y="1124"/>
                  <a:pt x="1558" y="1130"/>
                </a:cubicBezTo>
                <a:cubicBezTo>
                  <a:pt x="1435" y="1342"/>
                  <a:pt x="1435" y="1342"/>
                  <a:pt x="1435" y="1342"/>
                </a:cubicBezTo>
                <a:cubicBezTo>
                  <a:pt x="1432" y="1341"/>
                  <a:pt x="1429" y="1340"/>
                  <a:pt x="1425" y="1340"/>
                </a:cubicBezTo>
                <a:cubicBezTo>
                  <a:pt x="1409" y="1340"/>
                  <a:pt x="1395" y="1352"/>
                  <a:pt x="1392" y="1367"/>
                </a:cubicBezTo>
                <a:cubicBezTo>
                  <a:pt x="1149" y="1367"/>
                  <a:pt x="1149" y="1367"/>
                  <a:pt x="1149" y="1367"/>
                </a:cubicBezTo>
                <a:cubicBezTo>
                  <a:pt x="1146" y="1352"/>
                  <a:pt x="1132" y="1340"/>
                  <a:pt x="1116" y="1340"/>
                </a:cubicBezTo>
                <a:cubicBezTo>
                  <a:pt x="1112" y="1340"/>
                  <a:pt x="1108" y="1341"/>
                  <a:pt x="1104" y="1343"/>
                </a:cubicBezTo>
                <a:cubicBezTo>
                  <a:pt x="983" y="1133"/>
                  <a:pt x="983" y="1133"/>
                  <a:pt x="983" y="1133"/>
                </a:cubicBezTo>
                <a:cubicBezTo>
                  <a:pt x="990" y="1126"/>
                  <a:pt x="995" y="1117"/>
                  <a:pt x="995" y="1107"/>
                </a:cubicBezTo>
                <a:cubicBezTo>
                  <a:pt x="995" y="1097"/>
                  <a:pt x="990" y="1088"/>
                  <a:pt x="982" y="1082"/>
                </a:cubicBezTo>
                <a:lnTo>
                  <a:pt x="1104" y="870"/>
                </a:lnTo>
                <a:close/>
                <a:moveTo>
                  <a:pt x="519" y="1401"/>
                </a:moveTo>
                <a:cubicBezTo>
                  <a:pt x="526" y="1395"/>
                  <a:pt x="531" y="1386"/>
                  <a:pt x="531" y="1376"/>
                </a:cubicBezTo>
                <a:cubicBezTo>
                  <a:pt x="531" y="1366"/>
                  <a:pt x="526" y="1356"/>
                  <a:pt x="518" y="1350"/>
                </a:cubicBezTo>
                <a:cubicBezTo>
                  <a:pt x="641" y="1138"/>
                  <a:pt x="641" y="1138"/>
                  <a:pt x="641" y="1138"/>
                </a:cubicBezTo>
                <a:cubicBezTo>
                  <a:pt x="644" y="1140"/>
                  <a:pt x="648" y="1141"/>
                  <a:pt x="653" y="1141"/>
                </a:cubicBezTo>
                <a:cubicBezTo>
                  <a:pt x="669" y="1141"/>
                  <a:pt x="683" y="1129"/>
                  <a:pt x="686" y="1113"/>
                </a:cubicBezTo>
                <a:cubicBezTo>
                  <a:pt x="928" y="1113"/>
                  <a:pt x="928" y="1113"/>
                  <a:pt x="928" y="1113"/>
                </a:cubicBezTo>
                <a:cubicBezTo>
                  <a:pt x="931" y="1129"/>
                  <a:pt x="945" y="1141"/>
                  <a:pt x="961" y="1141"/>
                </a:cubicBezTo>
                <a:cubicBezTo>
                  <a:pt x="965" y="1141"/>
                  <a:pt x="969" y="1140"/>
                  <a:pt x="973" y="1139"/>
                </a:cubicBezTo>
                <a:cubicBezTo>
                  <a:pt x="1094" y="1349"/>
                  <a:pt x="1094" y="1349"/>
                  <a:pt x="1094" y="1349"/>
                </a:cubicBezTo>
                <a:cubicBezTo>
                  <a:pt x="1087" y="1355"/>
                  <a:pt x="1083" y="1364"/>
                  <a:pt x="1083" y="1374"/>
                </a:cubicBezTo>
                <a:cubicBezTo>
                  <a:pt x="1083" y="1383"/>
                  <a:pt x="1087" y="1392"/>
                  <a:pt x="1094" y="1398"/>
                </a:cubicBezTo>
                <a:cubicBezTo>
                  <a:pt x="972" y="1611"/>
                  <a:pt x="972" y="1611"/>
                  <a:pt x="972" y="1611"/>
                </a:cubicBezTo>
                <a:cubicBezTo>
                  <a:pt x="968" y="1610"/>
                  <a:pt x="965" y="1609"/>
                  <a:pt x="961" y="1609"/>
                </a:cubicBezTo>
                <a:cubicBezTo>
                  <a:pt x="944" y="1609"/>
                  <a:pt x="931" y="1621"/>
                  <a:pt x="928" y="1637"/>
                </a:cubicBezTo>
                <a:cubicBezTo>
                  <a:pt x="686" y="1637"/>
                  <a:pt x="686" y="1637"/>
                  <a:pt x="686" y="1637"/>
                </a:cubicBezTo>
                <a:cubicBezTo>
                  <a:pt x="683" y="1621"/>
                  <a:pt x="669" y="1609"/>
                  <a:pt x="653" y="1609"/>
                </a:cubicBezTo>
                <a:cubicBezTo>
                  <a:pt x="648" y="1609"/>
                  <a:pt x="644" y="1610"/>
                  <a:pt x="641" y="1611"/>
                </a:cubicBezTo>
                <a:lnTo>
                  <a:pt x="519" y="1401"/>
                </a:lnTo>
                <a:close/>
                <a:moveTo>
                  <a:pt x="983" y="1667"/>
                </a:moveTo>
                <a:cubicBezTo>
                  <a:pt x="990" y="1661"/>
                  <a:pt x="994" y="1652"/>
                  <a:pt x="994" y="1642"/>
                </a:cubicBezTo>
                <a:cubicBezTo>
                  <a:pt x="994" y="1632"/>
                  <a:pt x="989" y="1623"/>
                  <a:pt x="982" y="1616"/>
                </a:cubicBezTo>
                <a:cubicBezTo>
                  <a:pt x="1104" y="1405"/>
                  <a:pt x="1104" y="1405"/>
                  <a:pt x="1104" y="1405"/>
                </a:cubicBezTo>
                <a:cubicBezTo>
                  <a:pt x="1108" y="1406"/>
                  <a:pt x="1112" y="1407"/>
                  <a:pt x="1116" y="1407"/>
                </a:cubicBezTo>
                <a:cubicBezTo>
                  <a:pt x="1133" y="1407"/>
                  <a:pt x="1147" y="1395"/>
                  <a:pt x="1149" y="1379"/>
                </a:cubicBezTo>
                <a:cubicBezTo>
                  <a:pt x="1392" y="1379"/>
                  <a:pt x="1392" y="1379"/>
                  <a:pt x="1392" y="1379"/>
                </a:cubicBezTo>
                <a:cubicBezTo>
                  <a:pt x="1394" y="1395"/>
                  <a:pt x="1408" y="1407"/>
                  <a:pt x="1425" y="1407"/>
                </a:cubicBezTo>
                <a:cubicBezTo>
                  <a:pt x="1429" y="1407"/>
                  <a:pt x="1433" y="1406"/>
                  <a:pt x="1437" y="1405"/>
                </a:cubicBezTo>
                <a:cubicBezTo>
                  <a:pt x="1559" y="1616"/>
                  <a:pt x="1559" y="1616"/>
                  <a:pt x="1559" y="1616"/>
                </a:cubicBezTo>
                <a:cubicBezTo>
                  <a:pt x="1552" y="1623"/>
                  <a:pt x="1547" y="1632"/>
                  <a:pt x="1547" y="1642"/>
                </a:cubicBezTo>
                <a:cubicBezTo>
                  <a:pt x="1547" y="1652"/>
                  <a:pt x="1551" y="1661"/>
                  <a:pt x="1558" y="1667"/>
                </a:cubicBezTo>
                <a:cubicBezTo>
                  <a:pt x="1436" y="1877"/>
                  <a:pt x="1436" y="1877"/>
                  <a:pt x="1436" y="1877"/>
                </a:cubicBezTo>
                <a:cubicBezTo>
                  <a:pt x="1433" y="1876"/>
                  <a:pt x="1429" y="1875"/>
                  <a:pt x="1425" y="1875"/>
                </a:cubicBezTo>
                <a:cubicBezTo>
                  <a:pt x="1408" y="1875"/>
                  <a:pt x="1394" y="1887"/>
                  <a:pt x="1392" y="1903"/>
                </a:cubicBezTo>
                <a:cubicBezTo>
                  <a:pt x="1149" y="1903"/>
                  <a:pt x="1149" y="1903"/>
                  <a:pt x="1149" y="1903"/>
                </a:cubicBezTo>
                <a:cubicBezTo>
                  <a:pt x="1147" y="1887"/>
                  <a:pt x="1133" y="1875"/>
                  <a:pt x="1116" y="1875"/>
                </a:cubicBezTo>
                <a:cubicBezTo>
                  <a:pt x="1112" y="1875"/>
                  <a:pt x="1108" y="1876"/>
                  <a:pt x="1104" y="1877"/>
                </a:cubicBezTo>
                <a:lnTo>
                  <a:pt x="983" y="1667"/>
                </a:lnTo>
                <a:close/>
                <a:moveTo>
                  <a:pt x="2022" y="1884"/>
                </a:moveTo>
                <a:cubicBezTo>
                  <a:pt x="2015" y="1890"/>
                  <a:pt x="2011" y="1899"/>
                  <a:pt x="2011" y="1909"/>
                </a:cubicBezTo>
                <a:cubicBezTo>
                  <a:pt x="2011" y="1919"/>
                  <a:pt x="2015" y="1928"/>
                  <a:pt x="2023" y="1934"/>
                </a:cubicBezTo>
                <a:cubicBezTo>
                  <a:pt x="1901" y="2146"/>
                  <a:pt x="1901" y="2146"/>
                  <a:pt x="1901" y="2146"/>
                </a:cubicBezTo>
                <a:cubicBezTo>
                  <a:pt x="1897" y="2144"/>
                  <a:pt x="1893" y="2144"/>
                  <a:pt x="1888" y="2144"/>
                </a:cubicBezTo>
                <a:cubicBezTo>
                  <a:pt x="1872" y="2144"/>
                  <a:pt x="1859" y="2155"/>
                  <a:pt x="1856" y="2170"/>
                </a:cubicBezTo>
                <a:cubicBezTo>
                  <a:pt x="1613" y="2170"/>
                  <a:pt x="1613" y="2170"/>
                  <a:pt x="1613" y="2170"/>
                </a:cubicBezTo>
                <a:cubicBezTo>
                  <a:pt x="1609" y="2155"/>
                  <a:pt x="1596" y="2144"/>
                  <a:pt x="1580" y="2144"/>
                </a:cubicBezTo>
                <a:cubicBezTo>
                  <a:pt x="1576" y="2144"/>
                  <a:pt x="1572" y="2144"/>
                  <a:pt x="1568" y="2146"/>
                </a:cubicBezTo>
                <a:cubicBezTo>
                  <a:pt x="1446" y="1934"/>
                  <a:pt x="1446" y="1934"/>
                  <a:pt x="1446" y="1934"/>
                </a:cubicBezTo>
                <a:cubicBezTo>
                  <a:pt x="1453" y="1928"/>
                  <a:pt x="1458" y="1919"/>
                  <a:pt x="1458" y="1909"/>
                </a:cubicBezTo>
                <a:cubicBezTo>
                  <a:pt x="1458" y="1899"/>
                  <a:pt x="1454" y="1890"/>
                  <a:pt x="1447" y="1883"/>
                </a:cubicBezTo>
                <a:cubicBezTo>
                  <a:pt x="1568" y="1673"/>
                  <a:pt x="1568" y="1673"/>
                  <a:pt x="1568" y="1673"/>
                </a:cubicBezTo>
                <a:cubicBezTo>
                  <a:pt x="1572" y="1675"/>
                  <a:pt x="1576" y="1675"/>
                  <a:pt x="1580" y="1675"/>
                </a:cubicBezTo>
                <a:cubicBezTo>
                  <a:pt x="1597" y="1675"/>
                  <a:pt x="1611" y="1663"/>
                  <a:pt x="1613" y="1647"/>
                </a:cubicBezTo>
                <a:cubicBezTo>
                  <a:pt x="1856" y="1647"/>
                  <a:pt x="1856" y="1647"/>
                  <a:pt x="1856" y="1647"/>
                </a:cubicBezTo>
                <a:cubicBezTo>
                  <a:pt x="1858" y="1663"/>
                  <a:pt x="1872" y="1675"/>
                  <a:pt x="1889" y="1675"/>
                </a:cubicBezTo>
                <a:cubicBezTo>
                  <a:pt x="1893" y="1675"/>
                  <a:pt x="1897" y="1675"/>
                  <a:pt x="1900" y="1673"/>
                </a:cubicBezTo>
                <a:lnTo>
                  <a:pt x="2022" y="1884"/>
                </a:lnTo>
                <a:close/>
                <a:moveTo>
                  <a:pt x="1899" y="1611"/>
                </a:moveTo>
                <a:cubicBezTo>
                  <a:pt x="1896" y="1610"/>
                  <a:pt x="1892" y="1609"/>
                  <a:pt x="1889" y="1609"/>
                </a:cubicBezTo>
                <a:cubicBezTo>
                  <a:pt x="1872" y="1609"/>
                  <a:pt x="1859" y="1620"/>
                  <a:pt x="1856" y="1635"/>
                </a:cubicBezTo>
                <a:cubicBezTo>
                  <a:pt x="1613" y="1635"/>
                  <a:pt x="1613" y="1635"/>
                  <a:pt x="1613" y="1635"/>
                </a:cubicBezTo>
                <a:cubicBezTo>
                  <a:pt x="1610" y="1620"/>
                  <a:pt x="1596" y="1609"/>
                  <a:pt x="1580" y="1609"/>
                </a:cubicBezTo>
                <a:cubicBezTo>
                  <a:pt x="1576" y="1609"/>
                  <a:pt x="1573" y="1610"/>
                  <a:pt x="1570" y="1611"/>
                </a:cubicBezTo>
                <a:cubicBezTo>
                  <a:pt x="1447" y="1398"/>
                  <a:pt x="1447" y="1398"/>
                  <a:pt x="1447" y="1398"/>
                </a:cubicBezTo>
                <a:cubicBezTo>
                  <a:pt x="1454" y="1392"/>
                  <a:pt x="1458" y="1383"/>
                  <a:pt x="1458" y="1374"/>
                </a:cubicBezTo>
                <a:cubicBezTo>
                  <a:pt x="1458" y="1363"/>
                  <a:pt x="1453" y="1354"/>
                  <a:pt x="1446" y="1348"/>
                </a:cubicBezTo>
                <a:cubicBezTo>
                  <a:pt x="1568" y="1136"/>
                  <a:pt x="1568" y="1136"/>
                  <a:pt x="1568" y="1136"/>
                </a:cubicBezTo>
                <a:cubicBezTo>
                  <a:pt x="1572" y="1138"/>
                  <a:pt x="1576" y="1139"/>
                  <a:pt x="1580" y="1139"/>
                </a:cubicBezTo>
                <a:cubicBezTo>
                  <a:pt x="1597" y="1139"/>
                  <a:pt x="1611" y="1126"/>
                  <a:pt x="1613" y="1110"/>
                </a:cubicBezTo>
                <a:cubicBezTo>
                  <a:pt x="1856" y="1110"/>
                  <a:pt x="1856" y="1110"/>
                  <a:pt x="1856" y="1110"/>
                </a:cubicBezTo>
                <a:cubicBezTo>
                  <a:pt x="1858" y="1126"/>
                  <a:pt x="1872" y="1139"/>
                  <a:pt x="1889" y="1139"/>
                </a:cubicBezTo>
                <a:cubicBezTo>
                  <a:pt x="1893" y="1139"/>
                  <a:pt x="1897" y="1138"/>
                  <a:pt x="1901" y="1136"/>
                </a:cubicBezTo>
                <a:cubicBezTo>
                  <a:pt x="2023" y="1348"/>
                  <a:pt x="2023" y="1348"/>
                  <a:pt x="2023" y="1348"/>
                </a:cubicBezTo>
                <a:cubicBezTo>
                  <a:pt x="2015" y="1354"/>
                  <a:pt x="2011" y="1363"/>
                  <a:pt x="2011" y="1374"/>
                </a:cubicBezTo>
                <a:cubicBezTo>
                  <a:pt x="2011" y="1383"/>
                  <a:pt x="2015" y="1392"/>
                  <a:pt x="2022" y="1398"/>
                </a:cubicBezTo>
                <a:lnTo>
                  <a:pt x="1899" y="1611"/>
                </a:lnTo>
                <a:close/>
              </a:path>
            </a:pathLst>
          </a:custGeom>
          <a:solidFill>
            <a:schemeClr val="bg1">
              <a:lumMod val="95000"/>
              <a:alpha val="54000"/>
            </a:schemeClr>
          </a:solidFill>
          <a:ln>
            <a:noFill/>
          </a:ln>
        </p:spPr>
        <p:txBody>
          <a:bodyPr vert="horz" wrap="square" lIns="91440" tIns="45720" rIns="91440" bIns="45720" numCol="1" anchor="t" anchorCtr="0" compatLnSpc="1">
            <a:prstTxWarp prst="textNoShape">
              <a:avLst/>
            </a:prstTxWarp>
          </a:bodyPr>
          <a:lstStyle/>
          <a:p>
            <a:endParaRPr lang="en-ID"/>
          </a:p>
        </p:txBody>
      </p:sp>
      <p:sp>
        <p:nvSpPr>
          <p:cNvPr id="175" name="Shapes">
            <a:extLst>
              <a:ext uri="{FF2B5EF4-FFF2-40B4-BE49-F238E27FC236}">
                <a16:creationId xmlns:a16="http://schemas.microsoft.com/office/drawing/2014/main" id="{1ABAEBAA-096C-4938-86A5-2800B2760C1F}"/>
              </a:ext>
            </a:extLst>
          </p:cNvPr>
          <p:cNvSpPr/>
          <p:nvPr/>
        </p:nvSpPr>
        <p:spPr>
          <a:xfrm flipH="1">
            <a:off x="-1" y="4184"/>
            <a:ext cx="5826749" cy="4997929"/>
          </a:xfrm>
          <a:custGeom>
            <a:avLst/>
            <a:gdLst>
              <a:gd name="connsiteX0" fmla="*/ 0 w 6386883"/>
              <a:gd name="connsiteY0" fmla="*/ 0 h 5537384"/>
              <a:gd name="connsiteX1" fmla="*/ 6386883 w 6386883"/>
              <a:gd name="connsiteY1" fmla="*/ 0 h 5537384"/>
              <a:gd name="connsiteX2" fmla="*/ 6386883 w 6386883"/>
              <a:gd name="connsiteY2" fmla="*/ 4142053 h 5537384"/>
              <a:gd name="connsiteX3" fmla="*/ 6327030 w 6386883"/>
              <a:gd name="connsiteY3" fmla="*/ 4169013 h 5537384"/>
              <a:gd name="connsiteX4" fmla="*/ 5178735 w 6386883"/>
              <a:gd name="connsiteY4" fmla="*/ 5535137 h 5537384"/>
              <a:gd name="connsiteX5" fmla="*/ 3321706 w 6386883"/>
              <a:gd name="connsiteY5" fmla="*/ 4354887 h 5537384"/>
              <a:gd name="connsiteX6" fmla="*/ 2505316 w 6386883"/>
              <a:gd name="connsiteY6" fmla="*/ 1878027 h 5537384"/>
              <a:gd name="connsiteX7" fmla="*/ 576262 w 6386883"/>
              <a:gd name="connsiteY7" fmla="*/ 2291532 h 5537384"/>
              <a:gd name="connsiteX8" fmla="*/ 122011 w 6386883"/>
              <a:gd name="connsiteY8" fmla="*/ 175748 h 5537384"/>
              <a:gd name="connsiteX0" fmla="*/ 0 w 6386883"/>
              <a:gd name="connsiteY0" fmla="*/ 0 h 5537384"/>
              <a:gd name="connsiteX1" fmla="*/ 6386883 w 6386883"/>
              <a:gd name="connsiteY1" fmla="*/ 0 h 5537384"/>
              <a:gd name="connsiteX2" fmla="*/ 6386883 w 6386883"/>
              <a:gd name="connsiteY2" fmla="*/ 4142053 h 5537384"/>
              <a:gd name="connsiteX3" fmla="*/ 6327030 w 6386883"/>
              <a:gd name="connsiteY3" fmla="*/ 4169013 h 5537384"/>
              <a:gd name="connsiteX4" fmla="*/ 5178735 w 6386883"/>
              <a:gd name="connsiteY4" fmla="*/ 5535137 h 5537384"/>
              <a:gd name="connsiteX5" fmla="*/ 3321706 w 6386883"/>
              <a:gd name="connsiteY5" fmla="*/ 4354887 h 5537384"/>
              <a:gd name="connsiteX6" fmla="*/ 2505316 w 6386883"/>
              <a:gd name="connsiteY6" fmla="*/ 1878027 h 5537384"/>
              <a:gd name="connsiteX7" fmla="*/ 697541 w 6386883"/>
              <a:gd name="connsiteY7" fmla="*/ 2400684 h 5537384"/>
              <a:gd name="connsiteX8" fmla="*/ 122011 w 6386883"/>
              <a:gd name="connsiteY8" fmla="*/ 175748 h 5537384"/>
              <a:gd name="connsiteX9" fmla="*/ 0 w 6386883"/>
              <a:gd name="connsiteY9" fmla="*/ 0 h 5537384"/>
              <a:gd name="connsiteX0" fmla="*/ 0 w 6386883"/>
              <a:gd name="connsiteY0" fmla="*/ 0 h 5537384"/>
              <a:gd name="connsiteX1" fmla="*/ 6386883 w 6386883"/>
              <a:gd name="connsiteY1" fmla="*/ 0 h 5537384"/>
              <a:gd name="connsiteX2" fmla="*/ 6386883 w 6386883"/>
              <a:gd name="connsiteY2" fmla="*/ 4142053 h 5537384"/>
              <a:gd name="connsiteX3" fmla="*/ 6327030 w 6386883"/>
              <a:gd name="connsiteY3" fmla="*/ 4169013 h 5537384"/>
              <a:gd name="connsiteX4" fmla="*/ 5178735 w 6386883"/>
              <a:gd name="connsiteY4" fmla="*/ 5535137 h 5537384"/>
              <a:gd name="connsiteX5" fmla="*/ 3321706 w 6386883"/>
              <a:gd name="connsiteY5" fmla="*/ 4354887 h 5537384"/>
              <a:gd name="connsiteX6" fmla="*/ 2505316 w 6386883"/>
              <a:gd name="connsiteY6" fmla="*/ 1878027 h 5537384"/>
              <a:gd name="connsiteX7" fmla="*/ 697541 w 6386883"/>
              <a:gd name="connsiteY7" fmla="*/ 2400684 h 5537384"/>
              <a:gd name="connsiteX8" fmla="*/ 122011 w 6386883"/>
              <a:gd name="connsiteY8" fmla="*/ 175748 h 5537384"/>
              <a:gd name="connsiteX9" fmla="*/ 0 w 6386883"/>
              <a:gd name="connsiteY9" fmla="*/ 0 h 5537384"/>
              <a:gd name="connsiteX0" fmla="*/ 0 w 6386883"/>
              <a:gd name="connsiteY0" fmla="*/ 0 h 5537384"/>
              <a:gd name="connsiteX1" fmla="*/ 6386883 w 6386883"/>
              <a:gd name="connsiteY1" fmla="*/ 0 h 5537384"/>
              <a:gd name="connsiteX2" fmla="*/ 6386883 w 6386883"/>
              <a:gd name="connsiteY2" fmla="*/ 4142053 h 5537384"/>
              <a:gd name="connsiteX3" fmla="*/ 6327030 w 6386883"/>
              <a:gd name="connsiteY3" fmla="*/ 4169013 h 5537384"/>
              <a:gd name="connsiteX4" fmla="*/ 5178735 w 6386883"/>
              <a:gd name="connsiteY4" fmla="*/ 5535137 h 5537384"/>
              <a:gd name="connsiteX5" fmla="*/ 3321706 w 6386883"/>
              <a:gd name="connsiteY5" fmla="*/ 4354887 h 5537384"/>
              <a:gd name="connsiteX6" fmla="*/ 2505316 w 6386883"/>
              <a:gd name="connsiteY6" fmla="*/ 1878027 h 5537384"/>
              <a:gd name="connsiteX7" fmla="*/ 697541 w 6386883"/>
              <a:gd name="connsiteY7" fmla="*/ 2400684 h 5537384"/>
              <a:gd name="connsiteX8" fmla="*/ 122011 w 6386883"/>
              <a:gd name="connsiteY8" fmla="*/ 175748 h 5537384"/>
              <a:gd name="connsiteX9" fmla="*/ 0 w 6386883"/>
              <a:gd name="connsiteY9" fmla="*/ 0 h 5537384"/>
              <a:gd name="connsiteX0" fmla="*/ 0 w 6386883"/>
              <a:gd name="connsiteY0" fmla="*/ 0 h 5539836"/>
              <a:gd name="connsiteX1" fmla="*/ 6386883 w 6386883"/>
              <a:gd name="connsiteY1" fmla="*/ 0 h 5539836"/>
              <a:gd name="connsiteX2" fmla="*/ 6386883 w 6386883"/>
              <a:gd name="connsiteY2" fmla="*/ 4142053 h 5539836"/>
              <a:gd name="connsiteX3" fmla="*/ 6327030 w 6386883"/>
              <a:gd name="connsiteY3" fmla="*/ 4169013 h 5539836"/>
              <a:gd name="connsiteX4" fmla="*/ 5178735 w 6386883"/>
              <a:gd name="connsiteY4" fmla="*/ 5535137 h 5539836"/>
              <a:gd name="connsiteX5" fmla="*/ 3321706 w 6386883"/>
              <a:gd name="connsiteY5" fmla="*/ 4354887 h 5539836"/>
              <a:gd name="connsiteX6" fmla="*/ 2565956 w 6386883"/>
              <a:gd name="connsiteY6" fmla="*/ 1938667 h 5539836"/>
              <a:gd name="connsiteX7" fmla="*/ 697541 w 6386883"/>
              <a:gd name="connsiteY7" fmla="*/ 2400684 h 5539836"/>
              <a:gd name="connsiteX8" fmla="*/ 122011 w 6386883"/>
              <a:gd name="connsiteY8" fmla="*/ 175748 h 5539836"/>
              <a:gd name="connsiteX9" fmla="*/ 0 w 6386883"/>
              <a:gd name="connsiteY9" fmla="*/ 0 h 5539836"/>
              <a:gd name="connsiteX0" fmla="*/ 0 w 6386883"/>
              <a:gd name="connsiteY0" fmla="*/ 0 h 5539836"/>
              <a:gd name="connsiteX1" fmla="*/ 6386883 w 6386883"/>
              <a:gd name="connsiteY1" fmla="*/ 0 h 5539836"/>
              <a:gd name="connsiteX2" fmla="*/ 6386883 w 6386883"/>
              <a:gd name="connsiteY2" fmla="*/ 4142053 h 5539836"/>
              <a:gd name="connsiteX3" fmla="*/ 6327030 w 6386883"/>
              <a:gd name="connsiteY3" fmla="*/ 4169013 h 5539836"/>
              <a:gd name="connsiteX4" fmla="*/ 5178735 w 6386883"/>
              <a:gd name="connsiteY4" fmla="*/ 5535137 h 5539836"/>
              <a:gd name="connsiteX5" fmla="*/ 3321706 w 6386883"/>
              <a:gd name="connsiteY5" fmla="*/ 4354887 h 5539836"/>
              <a:gd name="connsiteX6" fmla="*/ 2565956 w 6386883"/>
              <a:gd name="connsiteY6" fmla="*/ 1938667 h 5539836"/>
              <a:gd name="connsiteX7" fmla="*/ 697541 w 6386883"/>
              <a:gd name="connsiteY7" fmla="*/ 2400684 h 5539836"/>
              <a:gd name="connsiteX8" fmla="*/ 122011 w 6386883"/>
              <a:gd name="connsiteY8" fmla="*/ 175748 h 5539836"/>
              <a:gd name="connsiteX9" fmla="*/ 0 w 6386883"/>
              <a:gd name="connsiteY9" fmla="*/ 0 h 5539836"/>
              <a:gd name="connsiteX0" fmla="*/ 0 w 6386883"/>
              <a:gd name="connsiteY0" fmla="*/ 0 h 5535622"/>
              <a:gd name="connsiteX1" fmla="*/ 6386883 w 6386883"/>
              <a:gd name="connsiteY1" fmla="*/ 0 h 5535622"/>
              <a:gd name="connsiteX2" fmla="*/ 6386883 w 6386883"/>
              <a:gd name="connsiteY2" fmla="*/ 4142053 h 5535622"/>
              <a:gd name="connsiteX3" fmla="*/ 6327030 w 6386883"/>
              <a:gd name="connsiteY3" fmla="*/ 4169013 h 5535622"/>
              <a:gd name="connsiteX4" fmla="*/ 5178735 w 6386883"/>
              <a:gd name="connsiteY4" fmla="*/ 5535137 h 5535622"/>
              <a:gd name="connsiteX5" fmla="*/ 2788076 w 6386883"/>
              <a:gd name="connsiteY5" fmla="*/ 4027433 h 5535622"/>
              <a:gd name="connsiteX6" fmla="*/ 2565956 w 6386883"/>
              <a:gd name="connsiteY6" fmla="*/ 1938667 h 5535622"/>
              <a:gd name="connsiteX7" fmla="*/ 697541 w 6386883"/>
              <a:gd name="connsiteY7" fmla="*/ 2400684 h 5535622"/>
              <a:gd name="connsiteX8" fmla="*/ 122011 w 6386883"/>
              <a:gd name="connsiteY8" fmla="*/ 175748 h 5535622"/>
              <a:gd name="connsiteX9" fmla="*/ 0 w 6386883"/>
              <a:gd name="connsiteY9" fmla="*/ 0 h 5535622"/>
              <a:gd name="connsiteX0" fmla="*/ 0 w 6386883"/>
              <a:gd name="connsiteY0" fmla="*/ 0 h 5551798"/>
              <a:gd name="connsiteX1" fmla="*/ 6386883 w 6386883"/>
              <a:gd name="connsiteY1" fmla="*/ 0 h 5551798"/>
              <a:gd name="connsiteX2" fmla="*/ 6386883 w 6386883"/>
              <a:gd name="connsiteY2" fmla="*/ 4142053 h 5551798"/>
              <a:gd name="connsiteX3" fmla="*/ 6327030 w 6386883"/>
              <a:gd name="connsiteY3" fmla="*/ 4169013 h 5551798"/>
              <a:gd name="connsiteX4" fmla="*/ 5178735 w 6386883"/>
              <a:gd name="connsiteY4" fmla="*/ 5535137 h 5551798"/>
              <a:gd name="connsiteX5" fmla="*/ 3741473 w 6386883"/>
              <a:gd name="connsiteY5" fmla="*/ 4871440 h 5551798"/>
              <a:gd name="connsiteX6" fmla="*/ 2788076 w 6386883"/>
              <a:gd name="connsiteY6" fmla="*/ 4027433 h 5551798"/>
              <a:gd name="connsiteX7" fmla="*/ 2565956 w 6386883"/>
              <a:gd name="connsiteY7" fmla="*/ 1938667 h 5551798"/>
              <a:gd name="connsiteX8" fmla="*/ 697541 w 6386883"/>
              <a:gd name="connsiteY8" fmla="*/ 2400684 h 5551798"/>
              <a:gd name="connsiteX9" fmla="*/ 122011 w 6386883"/>
              <a:gd name="connsiteY9" fmla="*/ 175748 h 5551798"/>
              <a:gd name="connsiteX10" fmla="*/ 0 w 6386883"/>
              <a:gd name="connsiteY10" fmla="*/ 0 h 5551798"/>
              <a:gd name="connsiteX0" fmla="*/ 0 w 6386883"/>
              <a:gd name="connsiteY0" fmla="*/ 0 h 5536728"/>
              <a:gd name="connsiteX1" fmla="*/ 6386883 w 6386883"/>
              <a:gd name="connsiteY1" fmla="*/ 0 h 5536728"/>
              <a:gd name="connsiteX2" fmla="*/ 6386883 w 6386883"/>
              <a:gd name="connsiteY2" fmla="*/ 4142053 h 5536728"/>
              <a:gd name="connsiteX3" fmla="*/ 6327030 w 6386883"/>
              <a:gd name="connsiteY3" fmla="*/ 4169013 h 5536728"/>
              <a:gd name="connsiteX4" fmla="*/ 5178735 w 6386883"/>
              <a:gd name="connsiteY4" fmla="*/ 5535137 h 5536728"/>
              <a:gd name="connsiteX5" fmla="*/ 3984032 w 6386883"/>
              <a:gd name="connsiteY5" fmla="*/ 4434834 h 5536728"/>
              <a:gd name="connsiteX6" fmla="*/ 2788076 w 6386883"/>
              <a:gd name="connsiteY6" fmla="*/ 4027433 h 5536728"/>
              <a:gd name="connsiteX7" fmla="*/ 2565956 w 6386883"/>
              <a:gd name="connsiteY7" fmla="*/ 1938667 h 5536728"/>
              <a:gd name="connsiteX8" fmla="*/ 697541 w 6386883"/>
              <a:gd name="connsiteY8" fmla="*/ 2400684 h 5536728"/>
              <a:gd name="connsiteX9" fmla="*/ 122011 w 6386883"/>
              <a:gd name="connsiteY9" fmla="*/ 175748 h 5536728"/>
              <a:gd name="connsiteX10" fmla="*/ 0 w 6386883"/>
              <a:gd name="connsiteY10" fmla="*/ 0 h 5536728"/>
              <a:gd name="connsiteX0" fmla="*/ 0 w 6386883"/>
              <a:gd name="connsiteY0" fmla="*/ 0 h 5536728"/>
              <a:gd name="connsiteX1" fmla="*/ 6386883 w 6386883"/>
              <a:gd name="connsiteY1" fmla="*/ 0 h 5536728"/>
              <a:gd name="connsiteX2" fmla="*/ 6386883 w 6386883"/>
              <a:gd name="connsiteY2" fmla="*/ 4142053 h 5536728"/>
              <a:gd name="connsiteX3" fmla="*/ 6327030 w 6386883"/>
              <a:gd name="connsiteY3" fmla="*/ 4169013 h 5536728"/>
              <a:gd name="connsiteX4" fmla="*/ 5178735 w 6386883"/>
              <a:gd name="connsiteY4" fmla="*/ 5535137 h 5536728"/>
              <a:gd name="connsiteX5" fmla="*/ 3984032 w 6386883"/>
              <a:gd name="connsiteY5" fmla="*/ 4434834 h 5536728"/>
              <a:gd name="connsiteX6" fmla="*/ 2788076 w 6386883"/>
              <a:gd name="connsiteY6" fmla="*/ 4063817 h 5536728"/>
              <a:gd name="connsiteX7" fmla="*/ 2565956 w 6386883"/>
              <a:gd name="connsiteY7" fmla="*/ 1938667 h 5536728"/>
              <a:gd name="connsiteX8" fmla="*/ 697541 w 6386883"/>
              <a:gd name="connsiteY8" fmla="*/ 2400684 h 5536728"/>
              <a:gd name="connsiteX9" fmla="*/ 122011 w 6386883"/>
              <a:gd name="connsiteY9" fmla="*/ 175748 h 5536728"/>
              <a:gd name="connsiteX10" fmla="*/ 0 w 6386883"/>
              <a:gd name="connsiteY10" fmla="*/ 0 h 5536728"/>
              <a:gd name="connsiteX0" fmla="*/ 0 w 6386883"/>
              <a:gd name="connsiteY0" fmla="*/ 0 h 5536728"/>
              <a:gd name="connsiteX1" fmla="*/ 6386883 w 6386883"/>
              <a:gd name="connsiteY1" fmla="*/ 0 h 5536728"/>
              <a:gd name="connsiteX2" fmla="*/ 6386883 w 6386883"/>
              <a:gd name="connsiteY2" fmla="*/ 4142053 h 5536728"/>
              <a:gd name="connsiteX3" fmla="*/ 6327030 w 6386883"/>
              <a:gd name="connsiteY3" fmla="*/ 4169013 h 5536728"/>
              <a:gd name="connsiteX4" fmla="*/ 5178735 w 6386883"/>
              <a:gd name="connsiteY4" fmla="*/ 5535137 h 5536728"/>
              <a:gd name="connsiteX5" fmla="*/ 3996160 w 6386883"/>
              <a:gd name="connsiteY5" fmla="*/ 4434834 h 5536728"/>
              <a:gd name="connsiteX6" fmla="*/ 2788076 w 6386883"/>
              <a:gd name="connsiteY6" fmla="*/ 4063817 h 5536728"/>
              <a:gd name="connsiteX7" fmla="*/ 2565956 w 6386883"/>
              <a:gd name="connsiteY7" fmla="*/ 1938667 h 5536728"/>
              <a:gd name="connsiteX8" fmla="*/ 697541 w 6386883"/>
              <a:gd name="connsiteY8" fmla="*/ 2400684 h 5536728"/>
              <a:gd name="connsiteX9" fmla="*/ 122011 w 6386883"/>
              <a:gd name="connsiteY9" fmla="*/ 175748 h 5536728"/>
              <a:gd name="connsiteX10" fmla="*/ 0 w 6386883"/>
              <a:gd name="connsiteY10" fmla="*/ 0 h 5536728"/>
              <a:gd name="connsiteX0" fmla="*/ 0 w 6386883"/>
              <a:gd name="connsiteY0" fmla="*/ 0 h 5536728"/>
              <a:gd name="connsiteX1" fmla="*/ 6386883 w 6386883"/>
              <a:gd name="connsiteY1" fmla="*/ 0 h 5536728"/>
              <a:gd name="connsiteX2" fmla="*/ 6386883 w 6386883"/>
              <a:gd name="connsiteY2" fmla="*/ 4142053 h 5536728"/>
              <a:gd name="connsiteX3" fmla="*/ 6327030 w 6386883"/>
              <a:gd name="connsiteY3" fmla="*/ 4169013 h 5536728"/>
              <a:gd name="connsiteX4" fmla="*/ 5178735 w 6386883"/>
              <a:gd name="connsiteY4" fmla="*/ 5535137 h 5536728"/>
              <a:gd name="connsiteX5" fmla="*/ 3996160 w 6386883"/>
              <a:gd name="connsiteY5" fmla="*/ 4434834 h 5536728"/>
              <a:gd name="connsiteX6" fmla="*/ 2775948 w 6386883"/>
              <a:gd name="connsiteY6" fmla="*/ 4063817 h 5536728"/>
              <a:gd name="connsiteX7" fmla="*/ 2565956 w 6386883"/>
              <a:gd name="connsiteY7" fmla="*/ 1938667 h 5536728"/>
              <a:gd name="connsiteX8" fmla="*/ 697541 w 6386883"/>
              <a:gd name="connsiteY8" fmla="*/ 2400684 h 5536728"/>
              <a:gd name="connsiteX9" fmla="*/ 122011 w 6386883"/>
              <a:gd name="connsiteY9" fmla="*/ 175748 h 5536728"/>
              <a:gd name="connsiteX10" fmla="*/ 0 w 6386883"/>
              <a:gd name="connsiteY10" fmla="*/ 0 h 5536728"/>
              <a:gd name="connsiteX0" fmla="*/ 0 w 6386883"/>
              <a:gd name="connsiteY0" fmla="*/ 0 h 5476199"/>
              <a:gd name="connsiteX1" fmla="*/ 6386883 w 6386883"/>
              <a:gd name="connsiteY1" fmla="*/ 0 h 5476199"/>
              <a:gd name="connsiteX2" fmla="*/ 6386883 w 6386883"/>
              <a:gd name="connsiteY2" fmla="*/ 4142053 h 5476199"/>
              <a:gd name="connsiteX3" fmla="*/ 6327030 w 6386883"/>
              <a:gd name="connsiteY3" fmla="*/ 4169013 h 5476199"/>
              <a:gd name="connsiteX4" fmla="*/ 5263630 w 6386883"/>
              <a:gd name="connsiteY4" fmla="*/ 5474497 h 5476199"/>
              <a:gd name="connsiteX5" fmla="*/ 3996160 w 6386883"/>
              <a:gd name="connsiteY5" fmla="*/ 4434834 h 5476199"/>
              <a:gd name="connsiteX6" fmla="*/ 2775948 w 6386883"/>
              <a:gd name="connsiteY6" fmla="*/ 4063817 h 5476199"/>
              <a:gd name="connsiteX7" fmla="*/ 2565956 w 6386883"/>
              <a:gd name="connsiteY7" fmla="*/ 1938667 h 5476199"/>
              <a:gd name="connsiteX8" fmla="*/ 697541 w 6386883"/>
              <a:gd name="connsiteY8" fmla="*/ 2400684 h 5476199"/>
              <a:gd name="connsiteX9" fmla="*/ 122011 w 6386883"/>
              <a:gd name="connsiteY9" fmla="*/ 175748 h 5476199"/>
              <a:gd name="connsiteX10" fmla="*/ 0 w 6386883"/>
              <a:gd name="connsiteY10" fmla="*/ 0 h 5476199"/>
              <a:gd name="connsiteX0" fmla="*/ 0 w 6386883"/>
              <a:gd name="connsiteY0" fmla="*/ 0 h 5478387"/>
              <a:gd name="connsiteX1" fmla="*/ 6386883 w 6386883"/>
              <a:gd name="connsiteY1" fmla="*/ 0 h 5478387"/>
              <a:gd name="connsiteX2" fmla="*/ 6386883 w 6386883"/>
              <a:gd name="connsiteY2" fmla="*/ 4142053 h 5478387"/>
              <a:gd name="connsiteX3" fmla="*/ 6327030 w 6386883"/>
              <a:gd name="connsiteY3" fmla="*/ 4169013 h 5478387"/>
              <a:gd name="connsiteX4" fmla="*/ 5263630 w 6386883"/>
              <a:gd name="connsiteY4" fmla="*/ 5474497 h 5478387"/>
              <a:gd name="connsiteX5" fmla="*/ 3996160 w 6386883"/>
              <a:gd name="connsiteY5" fmla="*/ 4434834 h 5478387"/>
              <a:gd name="connsiteX6" fmla="*/ 2775948 w 6386883"/>
              <a:gd name="connsiteY6" fmla="*/ 4063817 h 5478387"/>
              <a:gd name="connsiteX7" fmla="*/ 2565956 w 6386883"/>
              <a:gd name="connsiteY7" fmla="*/ 1938667 h 5478387"/>
              <a:gd name="connsiteX8" fmla="*/ 697541 w 6386883"/>
              <a:gd name="connsiteY8" fmla="*/ 2400684 h 5478387"/>
              <a:gd name="connsiteX9" fmla="*/ 122011 w 6386883"/>
              <a:gd name="connsiteY9" fmla="*/ 175748 h 5478387"/>
              <a:gd name="connsiteX10" fmla="*/ 0 w 6386883"/>
              <a:gd name="connsiteY10" fmla="*/ 0 h 5478387"/>
              <a:gd name="connsiteX0" fmla="*/ 0 w 6386883"/>
              <a:gd name="connsiteY0" fmla="*/ 0 h 5478387"/>
              <a:gd name="connsiteX1" fmla="*/ 6386883 w 6386883"/>
              <a:gd name="connsiteY1" fmla="*/ 0 h 5478387"/>
              <a:gd name="connsiteX2" fmla="*/ 6386883 w 6386883"/>
              <a:gd name="connsiteY2" fmla="*/ 4142053 h 5478387"/>
              <a:gd name="connsiteX3" fmla="*/ 6327030 w 6386883"/>
              <a:gd name="connsiteY3" fmla="*/ 4169013 h 5478387"/>
              <a:gd name="connsiteX4" fmla="*/ 5263630 w 6386883"/>
              <a:gd name="connsiteY4" fmla="*/ 5474497 h 5478387"/>
              <a:gd name="connsiteX5" fmla="*/ 3996160 w 6386883"/>
              <a:gd name="connsiteY5" fmla="*/ 4434834 h 5478387"/>
              <a:gd name="connsiteX6" fmla="*/ 2775948 w 6386883"/>
              <a:gd name="connsiteY6" fmla="*/ 4063817 h 5478387"/>
              <a:gd name="connsiteX7" fmla="*/ 2565956 w 6386883"/>
              <a:gd name="connsiteY7" fmla="*/ 1938667 h 5478387"/>
              <a:gd name="connsiteX8" fmla="*/ 697541 w 6386883"/>
              <a:gd name="connsiteY8" fmla="*/ 2400684 h 5478387"/>
              <a:gd name="connsiteX9" fmla="*/ 122011 w 6386883"/>
              <a:gd name="connsiteY9" fmla="*/ 175748 h 5478387"/>
              <a:gd name="connsiteX10" fmla="*/ 0 w 6386883"/>
              <a:gd name="connsiteY10" fmla="*/ 0 h 547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86883" h="5478387">
                <a:moveTo>
                  <a:pt x="0" y="0"/>
                </a:moveTo>
                <a:lnTo>
                  <a:pt x="6386883" y="0"/>
                </a:lnTo>
                <a:lnTo>
                  <a:pt x="6386883" y="4142053"/>
                </a:lnTo>
                <a:lnTo>
                  <a:pt x="6327030" y="4169013"/>
                </a:lnTo>
                <a:cubicBezTo>
                  <a:pt x="5694390" y="4245433"/>
                  <a:pt x="5651295" y="5423570"/>
                  <a:pt x="5263630" y="5474497"/>
                </a:cubicBezTo>
                <a:cubicBezTo>
                  <a:pt x="4741745" y="5543056"/>
                  <a:pt x="4394603" y="4686118"/>
                  <a:pt x="3996160" y="4434834"/>
                </a:cubicBezTo>
                <a:cubicBezTo>
                  <a:pt x="3597717" y="4183550"/>
                  <a:pt x="3014315" y="4479845"/>
                  <a:pt x="2775948" y="4063817"/>
                </a:cubicBezTo>
                <a:cubicBezTo>
                  <a:pt x="2537581" y="3647789"/>
                  <a:pt x="3246134" y="2501384"/>
                  <a:pt x="2565956" y="1938667"/>
                </a:cubicBezTo>
                <a:cubicBezTo>
                  <a:pt x="2103782" y="1600982"/>
                  <a:pt x="1370959" y="2819666"/>
                  <a:pt x="697541" y="2400684"/>
                </a:cubicBezTo>
                <a:cubicBezTo>
                  <a:pt x="182845" y="1931680"/>
                  <a:pt x="732316" y="1117417"/>
                  <a:pt x="122011" y="175748"/>
                </a:cubicBezTo>
                <a:lnTo>
                  <a:pt x="0" y="0"/>
                </a:ln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 name="Grand Title">
            <a:extLst>
              <a:ext uri="{FF2B5EF4-FFF2-40B4-BE49-F238E27FC236}">
                <a16:creationId xmlns:a16="http://schemas.microsoft.com/office/drawing/2014/main" id="{73907987-39F3-4927-9A21-D80F60AF450F}"/>
              </a:ext>
            </a:extLst>
          </p:cNvPr>
          <p:cNvSpPr txBox="1"/>
          <p:nvPr/>
        </p:nvSpPr>
        <p:spPr>
          <a:xfrm>
            <a:off x="4495824" y="1137981"/>
            <a:ext cx="6620402" cy="1723549"/>
          </a:xfrm>
          <a:prstGeom prst="rect">
            <a:avLst/>
          </a:prstGeom>
          <a:noFill/>
        </p:spPr>
        <p:txBody>
          <a:bodyPr wrap="none" lIns="0" tIns="0" rIns="0" bIns="0" rtlCol="0" anchor="t" anchorCtr="0">
            <a:spAutoFit/>
          </a:bodyPr>
          <a:lstStyle/>
          <a:p>
            <a:pPr algn="r"/>
            <a:r>
              <a:rPr lang="fr-FR" sz="5600" b="1">
                <a:solidFill>
                  <a:schemeClr val="tx1">
                    <a:lumMod val="65000"/>
                    <a:lumOff val="35000"/>
                  </a:schemeClr>
                </a:solidFill>
                <a:latin typeface="Arial" panose="020B0604020202020204" pitchFamily="34" charset="0"/>
              </a:rPr>
              <a:t>Les conséquences</a:t>
            </a:r>
            <a:br>
              <a:rPr lang="fr-FR" sz="5600" b="1">
                <a:solidFill>
                  <a:schemeClr val="tx1">
                    <a:lumMod val="65000"/>
                    <a:lumOff val="35000"/>
                  </a:schemeClr>
                </a:solidFill>
                <a:latin typeface="Arial" panose="020B0604020202020204" pitchFamily="34" charset="0"/>
              </a:rPr>
            </a:br>
            <a:r>
              <a:rPr lang="fr-FR" sz="5600" b="1">
                <a:gradFill flip="none" rotWithShape="1">
                  <a:gsLst>
                    <a:gs pos="63000">
                      <a:schemeClr val="accent3"/>
                    </a:gs>
                    <a:gs pos="100000">
                      <a:schemeClr val="accent1"/>
                    </a:gs>
                  </a:gsLst>
                  <a:path path="circle">
                    <a:fillToRect r="100000" b="100000"/>
                  </a:path>
                  <a:tileRect l="-100000" t="-100000"/>
                </a:gradFill>
                <a:latin typeface="Arial" panose="020B0604020202020204" pitchFamily="34" charset="0"/>
              </a:rPr>
              <a:t>de l’épidémie</a:t>
            </a:r>
          </a:p>
        </p:txBody>
      </p:sp>
      <p:sp>
        <p:nvSpPr>
          <p:cNvPr id="3" name="PpSubtitle">
            <a:extLst>
              <a:ext uri="{FF2B5EF4-FFF2-40B4-BE49-F238E27FC236}">
                <a16:creationId xmlns:a16="http://schemas.microsoft.com/office/drawing/2014/main" id="{0D3AE913-B885-45B4-AD96-2D381BA945EE}"/>
              </a:ext>
            </a:extLst>
          </p:cNvPr>
          <p:cNvSpPr txBox="1"/>
          <p:nvPr/>
        </p:nvSpPr>
        <p:spPr>
          <a:xfrm>
            <a:off x="6931861" y="3072544"/>
            <a:ext cx="4142161" cy="276999"/>
          </a:xfrm>
          <a:prstGeom prst="rect">
            <a:avLst/>
          </a:prstGeom>
          <a:noFill/>
        </p:spPr>
        <p:txBody>
          <a:bodyPr wrap="none" lIns="0" tIns="0" rIns="0" bIns="0" rtlCol="0" anchor="t" anchorCtr="0">
            <a:spAutoFit/>
          </a:bodyPr>
          <a:lstStyle/>
          <a:p>
            <a:pPr algn="r"/>
            <a:r>
              <a:rPr lang="fr-FR" sz="1800" b="1" spc="600">
                <a:solidFill>
                  <a:schemeClr val="tx1">
                    <a:lumMod val="75000"/>
                    <a:lumOff val="25000"/>
                  </a:schemeClr>
                </a:solidFill>
                <a:latin typeface="Arial" panose="020B0604020202020204" pitchFamily="34" charset="0"/>
              </a:rPr>
              <a:t>Evolution de l’activité</a:t>
            </a:r>
          </a:p>
        </p:txBody>
      </p:sp>
      <p:sp>
        <p:nvSpPr>
          <p:cNvPr id="5" name="Justify Text Body">
            <a:extLst>
              <a:ext uri="{FF2B5EF4-FFF2-40B4-BE49-F238E27FC236}">
                <a16:creationId xmlns:a16="http://schemas.microsoft.com/office/drawing/2014/main" id="{65C06F7C-F720-434E-BD43-112123948704}"/>
              </a:ext>
            </a:extLst>
          </p:cNvPr>
          <p:cNvSpPr txBox="1"/>
          <p:nvPr/>
        </p:nvSpPr>
        <p:spPr>
          <a:xfrm>
            <a:off x="5550860" y="3560557"/>
            <a:ext cx="5607498" cy="1582421"/>
          </a:xfrm>
          <a:prstGeom prst="rect">
            <a:avLst/>
          </a:prstGeom>
          <a:noFill/>
        </p:spPr>
        <p:txBody>
          <a:bodyPr wrap="square" lIns="0" tIns="0" rIns="0" bIns="0" rtlCol="0">
            <a:spAutoFit/>
          </a:bodyPr>
          <a:lstStyle/>
          <a:p>
            <a:pPr algn="r">
              <a:lnSpc>
                <a:spcPct val="150000"/>
              </a:lnSpc>
            </a:pPr>
            <a:r>
              <a:rPr lang="fr-FR" sz="1400">
                <a:solidFill>
                  <a:schemeClr val="tx1">
                    <a:lumMod val="50000"/>
                    <a:lumOff val="50000"/>
                  </a:schemeClr>
                </a:solidFill>
              </a:rPr>
              <a:t>ornare ipraesent turpisa antes dolor elementum ipsum volutpat tincidunt dapibus integer mollis da vel magna hendrerit eleifend nulla dictum pellentesque lacus vitae tristique nullam malesuada nulla sed massa feugiat sad aic amet scelerisque ligula fringilla quisque viverras suscipit eros iste metus</a:t>
            </a:r>
          </a:p>
        </p:txBody>
      </p:sp>
      <p:grpSp>
        <p:nvGrpSpPr>
          <p:cNvPr id="9" name="Group 8">
            <a:extLst>
              <a:ext uri="{FF2B5EF4-FFF2-40B4-BE49-F238E27FC236}">
                <a16:creationId xmlns:a16="http://schemas.microsoft.com/office/drawing/2014/main" id="{64699A12-4C96-4A71-87E5-5812803116D4}"/>
              </a:ext>
            </a:extLst>
          </p:cNvPr>
          <p:cNvGrpSpPr/>
          <p:nvPr/>
        </p:nvGrpSpPr>
        <p:grpSpPr>
          <a:xfrm>
            <a:off x="9076623" y="5459607"/>
            <a:ext cx="2081735" cy="270390"/>
            <a:chOff x="1093470" y="5071339"/>
            <a:chExt cx="1586375" cy="237261"/>
          </a:xfrm>
        </p:grpSpPr>
        <p:sp>
          <p:nvSpPr>
            <p:cNvPr id="10" name="Freeform: Shape 9">
              <a:extLst>
                <a:ext uri="{FF2B5EF4-FFF2-40B4-BE49-F238E27FC236}">
                  <a16:creationId xmlns:a16="http://schemas.microsoft.com/office/drawing/2014/main" id="{67B3485C-A52F-4535-892E-A2E854EC4F8C}"/>
                </a:ext>
              </a:extLst>
            </p:cNvPr>
            <p:cNvSpPr>
              <a:spLocks/>
            </p:cNvSpPr>
            <p:nvPr/>
          </p:nvSpPr>
          <p:spPr bwMode="auto">
            <a:xfrm>
              <a:off x="1093470" y="5084938"/>
              <a:ext cx="1586375" cy="223662"/>
            </a:xfrm>
            <a:custGeom>
              <a:avLst/>
              <a:gdLst>
                <a:gd name="connsiteX0" fmla="*/ 1403783 w 1586375"/>
                <a:gd name="connsiteY0" fmla="*/ 223139 h 223662"/>
                <a:gd name="connsiteX1" fmla="*/ 1415293 w 1586375"/>
                <a:gd name="connsiteY1" fmla="*/ 223139 h 223662"/>
                <a:gd name="connsiteX2" fmla="*/ 1415293 w 1586375"/>
                <a:gd name="connsiteY2" fmla="*/ 223662 h 223662"/>
                <a:gd name="connsiteX3" fmla="*/ 1403783 w 1586375"/>
                <a:gd name="connsiteY3" fmla="*/ 223662 h 223662"/>
                <a:gd name="connsiteX4" fmla="*/ 1403783 w 1586375"/>
                <a:gd name="connsiteY4" fmla="*/ 223139 h 223662"/>
                <a:gd name="connsiteX5" fmla="*/ 1373090 w 1586375"/>
                <a:gd name="connsiteY5" fmla="*/ 223139 h 223662"/>
                <a:gd name="connsiteX6" fmla="*/ 1373526 w 1586375"/>
                <a:gd name="connsiteY6" fmla="*/ 223139 h 223662"/>
                <a:gd name="connsiteX7" fmla="*/ 1373962 w 1586375"/>
                <a:gd name="connsiteY7" fmla="*/ 223662 h 223662"/>
                <a:gd name="connsiteX8" fmla="*/ 1372654 w 1586375"/>
                <a:gd name="connsiteY8" fmla="*/ 223662 h 223662"/>
                <a:gd name="connsiteX9" fmla="*/ 1373090 w 1586375"/>
                <a:gd name="connsiteY9" fmla="*/ 223139 h 223662"/>
                <a:gd name="connsiteX10" fmla="*/ 1397874 w 1586375"/>
                <a:gd name="connsiteY10" fmla="*/ 222878 h 223662"/>
                <a:gd name="connsiteX11" fmla="*/ 1399167 w 1586375"/>
                <a:gd name="connsiteY11" fmla="*/ 223270 h 223662"/>
                <a:gd name="connsiteX12" fmla="*/ 1399598 w 1586375"/>
                <a:gd name="connsiteY12" fmla="*/ 223662 h 223662"/>
                <a:gd name="connsiteX13" fmla="*/ 1384949 w 1586375"/>
                <a:gd name="connsiteY13" fmla="*/ 223662 h 223662"/>
                <a:gd name="connsiteX14" fmla="*/ 1385379 w 1586375"/>
                <a:gd name="connsiteY14" fmla="*/ 223270 h 223662"/>
                <a:gd name="connsiteX15" fmla="*/ 1397013 w 1586375"/>
                <a:gd name="connsiteY15" fmla="*/ 223270 h 223662"/>
                <a:gd name="connsiteX16" fmla="*/ 1397874 w 1586375"/>
                <a:gd name="connsiteY16" fmla="*/ 222878 h 223662"/>
                <a:gd name="connsiteX17" fmla="*/ 1359574 w 1586375"/>
                <a:gd name="connsiteY17" fmla="*/ 222878 h 223662"/>
                <a:gd name="connsiteX18" fmla="*/ 1360359 w 1586375"/>
                <a:gd name="connsiteY18" fmla="*/ 222878 h 223662"/>
                <a:gd name="connsiteX19" fmla="*/ 1360359 w 1586375"/>
                <a:gd name="connsiteY19" fmla="*/ 223662 h 223662"/>
                <a:gd name="connsiteX20" fmla="*/ 1358005 w 1586375"/>
                <a:gd name="connsiteY20" fmla="*/ 223662 h 223662"/>
                <a:gd name="connsiteX21" fmla="*/ 1358005 w 1586375"/>
                <a:gd name="connsiteY21" fmla="*/ 223270 h 223662"/>
                <a:gd name="connsiteX22" fmla="*/ 1358789 w 1586375"/>
                <a:gd name="connsiteY22" fmla="*/ 223270 h 223662"/>
                <a:gd name="connsiteX23" fmla="*/ 1359574 w 1586375"/>
                <a:gd name="connsiteY23" fmla="*/ 222878 h 223662"/>
                <a:gd name="connsiteX24" fmla="*/ 66271 w 1586375"/>
                <a:gd name="connsiteY24" fmla="*/ 222354 h 223662"/>
                <a:gd name="connsiteX25" fmla="*/ 67142 w 1586375"/>
                <a:gd name="connsiteY25" fmla="*/ 222790 h 223662"/>
                <a:gd name="connsiteX26" fmla="*/ 68014 w 1586375"/>
                <a:gd name="connsiteY26" fmla="*/ 223226 h 223662"/>
                <a:gd name="connsiteX27" fmla="*/ 68014 w 1586375"/>
                <a:gd name="connsiteY27" fmla="*/ 223662 h 223662"/>
                <a:gd name="connsiteX28" fmla="*/ 65399 w 1586375"/>
                <a:gd name="connsiteY28" fmla="*/ 223662 h 223662"/>
                <a:gd name="connsiteX29" fmla="*/ 65399 w 1586375"/>
                <a:gd name="connsiteY29" fmla="*/ 222790 h 223662"/>
                <a:gd name="connsiteX30" fmla="*/ 66271 w 1586375"/>
                <a:gd name="connsiteY30" fmla="*/ 222354 h 223662"/>
                <a:gd name="connsiteX31" fmla="*/ 72134 w 1586375"/>
                <a:gd name="connsiteY31" fmla="*/ 221962 h 223662"/>
                <a:gd name="connsiteX32" fmla="*/ 73508 w 1586375"/>
                <a:gd name="connsiteY32" fmla="*/ 221962 h 223662"/>
                <a:gd name="connsiteX33" fmla="*/ 73508 w 1586375"/>
                <a:gd name="connsiteY33" fmla="*/ 222747 h 223662"/>
                <a:gd name="connsiteX34" fmla="*/ 71677 w 1586375"/>
                <a:gd name="connsiteY34" fmla="*/ 222747 h 223662"/>
                <a:gd name="connsiteX35" fmla="*/ 71677 w 1586375"/>
                <a:gd name="connsiteY35" fmla="*/ 222354 h 223662"/>
                <a:gd name="connsiteX36" fmla="*/ 72134 w 1586375"/>
                <a:gd name="connsiteY36" fmla="*/ 221962 h 223662"/>
                <a:gd name="connsiteX37" fmla="*/ 1342919 w 1586375"/>
                <a:gd name="connsiteY37" fmla="*/ 221570 h 223662"/>
                <a:gd name="connsiteX38" fmla="*/ 1343355 w 1586375"/>
                <a:gd name="connsiteY38" fmla="*/ 221570 h 223662"/>
                <a:gd name="connsiteX39" fmla="*/ 1345971 w 1586375"/>
                <a:gd name="connsiteY39" fmla="*/ 223662 h 223662"/>
                <a:gd name="connsiteX40" fmla="*/ 1343355 w 1586375"/>
                <a:gd name="connsiteY40" fmla="*/ 223662 h 223662"/>
                <a:gd name="connsiteX41" fmla="*/ 1342048 w 1586375"/>
                <a:gd name="connsiteY41" fmla="*/ 222407 h 223662"/>
                <a:gd name="connsiteX42" fmla="*/ 1342919 w 1586375"/>
                <a:gd name="connsiteY42" fmla="*/ 221570 h 223662"/>
                <a:gd name="connsiteX43" fmla="*/ 1315365 w 1586375"/>
                <a:gd name="connsiteY43" fmla="*/ 221570 h 223662"/>
                <a:gd name="connsiteX44" fmla="*/ 1316215 w 1586375"/>
                <a:gd name="connsiteY44" fmla="*/ 221570 h 223662"/>
                <a:gd name="connsiteX45" fmla="*/ 1317065 w 1586375"/>
                <a:gd name="connsiteY45" fmla="*/ 221988 h 223662"/>
                <a:gd name="connsiteX46" fmla="*/ 1317490 w 1586375"/>
                <a:gd name="connsiteY46" fmla="*/ 221988 h 223662"/>
                <a:gd name="connsiteX47" fmla="*/ 1318341 w 1586375"/>
                <a:gd name="connsiteY47" fmla="*/ 222825 h 223662"/>
                <a:gd name="connsiteX48" fmla="*/ 1318766 w 1586375"/>
                <a:gd name="connsiteY48" fmla="*/ 223662 h 223662"/>
                <a:gd name="connsiteX49" fmla="*/ 1315365 w 1586375"/>
                <a:gd name="connsiteY49" fmla="*/ 223662 h 223662"/>
                <a:gd name="connsiteX50" fmla="*/ 1315365 w 1586375"/>
                <a:gd name="connsiteY50" fmla="*/ 221988 h 223662"/>
                <a:gd name="connsiteX51" fmla="*/ 1315365 w 1586375"/>
                <a:gd name="connsiteY51" fmla="*/ 221570 h 223662"/>
                <a:gd name="connsiteX52" fmla="*/ 1334625 w 1586375"/>
                <a:gd name="connsiteY52" fmla="*/ 219738 h 223662"/>
                <a:gd name="connsiteX53" fmla="*/ 1335900 w 1586375"/>
                <a:gd name="connsiteY53" fmla="*/ 220163 h 223662"/>
                <a:gd name="connsiteX54" fmla="*/ 1336325 w 1586375"/>
                <a:gd name="connsiteY54" fmla="*/ 221014 h 223662"/>
                <a:gd name="connsiteX55" fmla="*/ 1337175 w 1586375"/>
                <a:gd name="connsiteY55" fmla="*/ 221864 h 223662"/>
                <a:gd name="connsiteX56" fmla="*/ 1336325 w 1586375"/>
                <a:gd name="connsiteY56" fmla="*/ 223139 h 223662"/>
                <a:gd name="connsiteX57" fmla="*/ 1334625 w 1586375"/>
                <a:gd name="connsiteY57" fmla="*/ 221439 h 223662"/>
                <a:gd name="connsiteX58" fmla="*/ 1334625 w 1586375"/>
                <a:gd name="connsiteY58" fmla="*/ 219738 h 223662"/>
                <a:gd name="connsiteX59" fmla="*/ 1297577 w 1586375"/>
                <a:gd name="connsiteY59" fmla="*/ 219738 h 223662"/>
                <a:gd name="connsiteX60" fmla="*/ 1297577 w 1586375"/>
                <a:gd name="connsiteY60" fmla="*/ 220994 h 223662"/>
                <a:gd name="connsiteX61" fmla="*/ 1298427 w 1586375"/>
                <a:gd name="connsiteY61" fmla="*/ 221831 h 223662"/>
                <a:gd name="connsiteX62" fmla="*/ 1300552 w 1586375"/>
                <a:gd name="connsiteY62" fmla="*/ 221831 h 223662"/>
                <a:gd name="connsiteX63" fmla="*/ 1300978 w 1586375"/>
                <a:gd name="connsiteY63" fmla="*/ 219738 h 223662"/>
                <a:gd name="connsiteX64" fmla="*/ 1300552 w 1586375"/>
                <a:gd name="connsiteY64" fmla="*/ 219738 h 223662"/>
                <a:gd name="connsiteX65" fmla="*/ 1297577 w 1586375"/>
                <a:gd name="connsiteY65" fmla="*/ 219738 h 223662"/>
                <a:gd name="connsiteX66" fmla="*/ 1462020 w 1586375"/>
                <a:gd name="connsiteY66" fmla="*/ 219390 h 223662"/>
                <a:gd name="connsiteX67" fmla="*/ 1464571 w 1586375"/>
                <a:gd name="connsiteY67" fmla="*/ 219390 h 223662"/>
                <a:gd name="connsiteX68" fmla="*/ 1464571 w 1586375"/>
                <a:gd name="connsiteY68" fmla="*/ 221570 h 223662"/>
                <a:gd name="connsiteX69" fmla="*/ 1462871 w 1586375"/>
                <a:gd name="connsiteY69" fmla="*/ 221570 h 223662"/>
                <a:gd name="connsiteX70" fmla="*/ 1462020 w 1586375"/>
                <a:gd name="connsiteY70" fmla="*/ 220698 h 223662"/>
                <a:gd name="connsiteX71" fmla="*/ 1462020 w 1586375"/>
                <a:gd name="connsiteY71" fmla="*/ 219390 h 223662"/>
                <a:gd name="connsiteX72" fmla="*/ 1476805 w 1586375"/>
                <a:gd name="connsiteY72" fmla="*/ 218954 h 223662"/>
                <a:gd name="connsiteX73" fmla="*/ 1478038 w 1586375"/>
                <a:gd name="connsiteY73" fmla="*/ 218954 h 223662"/>
                <a:gd name="connsiteX74" fmla="*/ 1478861 w 1586375"/>
                <a:gd name="connsiteY74" fmla="*/ 219826 h 223662"/>
                <a:gd name="connsiteX75" fmla="*/ 1478861 w 1586375"/>
                <a:gd name="connsiteY75" fmla="*/ 220698 h 223662"/>
                <a:gd name="connsiteX76" fmla="*/ 1478038 w 1586375"/>
                <a:gd name="connsiteY76" fmla="*/ 221570 h 223662"/>
                <a:gd name="connsiteX77" fmla="*/ 1477216 w 1586375"/>
                <a:gd name="connsiteY77" fmla="*/ 221570 h 223662"/>
                <a:gd name="connsiteX78" fmla="*/ 1476394 w 1586375"/>
                <a:gd name="connsiteY78" fmla="*/ 220698 h 223662"/>
                <a:gd name="connsiteX79" fmla="*/ 1476805 w 1586375"/>
                <a:gd name="connsiteY79" fmla="*/ 218954 h 223662"/>
                <a:gd name="connsiteX80" fmla="*/ 1470849 w 1586375"/>
                <a:gd name="connsiteY80" fmla="*/ 218954 h 223662"/>
                <a:gd name="connsiteX81" fmla="*/ 1471274 w 1586375"/>
                <a:gd name="connsiteY81" fmla="*/ 219826 h 223662"/>
                <a:gd name="connsiteX82" fmla="*/ 1471274 w 1586375"/>
                <a:gd name="connsiteY82" fmla="*/ 222006 h 223662"/>
                <a:gd name="connsiteX83" fmla="*/ 1470424 w 1586375"/>
                <a:gd name="connsiteY83" fmla="*/ 222878 h 223662"/>
                <a:gd name="connsiteX84" fmla="*/ 1469149 w 1586375"/>
                <a:gd name="connsiteY84" fmla="*/ 222878 h 223662"/>
                <a:gd name="connsiteX85" fmla="*/ 1467874 w 1586375"/>
                <a:gd name="connsiteY85" fmla="*/ 222006 h 223662"/>
                <a:gd name="connsiteX86" fmla="*/ 1468723 w 1586375"/>
                <a:gd name="connsiteY86" fmla="*/ 221134 h 223662"/>
                <a:gd name="connsiteX87" fmla="*/ 1468723 w 1586375"/>
                <a:gd name="connsiteY87" fmla="*/ 219826 h 223662"/>
                <a:gd name="connsiteX88" fmla="*/ 1469574 w 1586375"/>
                <a:gd name="connsiteY88" fmla="*/ 219390 h 223662"/>
                <a:gd name="connsiteX89" fmla="*/ 1470849 w 1586375"/>
                <a:gd name="connsiteY89" fmla="*/ 218954 h 223662"/>
                <a:gd name="connsiteX90" fmla="*/ 1455143 w 1586375"/>
                <a:gd name="connsiteY90" fmla="*/ 218431 h 223662"/>
                <a:gd name="connsiteX91" fmla="*/ 1457214 w 1586375"/>
                <a:gd name="connsiteY91" fmla="*/ 218431 h 223662"/>
                <a:gd name="connsiteX92" fmla="*/ 1457628 w 1586375"/>
                <a:gd name="connsiteY92" fmla="*/ 219303 h 223662"/>
                <a:gd name="connsiteX93" fmla="*/ 1458456 w 1586375"/>
                <a:gd name="connsiteY93" fmla="*/ 219738 h 223662"/>
                <a:gd name="connsiteX94" fmla="*/ 1458042 w 1586375"/>
                <a:gd name="connsiteY94" fmla="*/ 220174 h 223662"/>
                <a:gd name="connsiteX95" fmla="*/ 1457628 w 1586375"/>
                <a:gd name="connsiteY95" fmla="*/ 221046 h 223662"/>
                <a:gd name="connsiteX96" fmla="*/ 1456385 w 1586375"/>
                <a:gd name="connsiteY96" fmla="*/ 221919 h 223662"/>
                <a:gd name="connsiteX97" fmla="*/ 1454728 w 1586375"/>
                <a:gd name="connsiteY97" fmla="*/ 221919 h 223662"/>
                <a:gd name="connsiteX98" fmla="*/ 1453486 w 1586375"/>
                <a:gd name="connsiteY98" fmla="*/ 221046 h 223662"/>
                <a:gd name="connsiteX99" fmla="*/ 1453486 w 1586375"/>
                <a:gd name="connsiteY99" fmla="*/ 220174 h 223662"/>
                <a:gd name="connsiteX100" fmla="*/ 1455143 w 1586375"/>
                <a:gd name="connsiteY100" fmla="*/ 218431 h 223662"/>
                <a:gd name="connsiteX101" fmla="*/ 1278186 w 1586375"/>
                <a:gd name="connsiteY101" fmla="*/ 218431 h 223662"/>
                <a:gd name="connsiteX102" fmla="*/ 1276911 w 1586375"/>
                <a:gd name="connsiteY102" fmla="*/ 219328 h 223662"/>
                <a:gd name="connsiteX103" fmla="*/ 1276911 w 1586375"/>
                <a:gd name="connsiteY103" fmla="*/ 220224 h 223662"/>
                <a:gd name="connsiteX104" fmla="*/ 1278186 w 1586375"/>
                <a:gd name="connsiteY104" fmla="*/ 221570 h 223662"/>
                <a:gd name="connsiteX105" fmla="*/ 1279461 w 1586375"/>
                <a:gd name="connsiteY105" fmla="*/ 221570 h 223662"/>
                <a:gd name="connsiteX106" fmla="*/ 1280312 w 1586375"/>
                <a:gd name="connsiteY106" fmla="*/ 220673 h 223662"/>
                <a:gd name="connsiteX107" fmla="*/ 1280312 w 1586375"/>
                <a:gd name="connsiteY107" fmla="*/ 219328 h 223662"/>
                <a:gd name="connsiteX108" fmla="*/ 1279461 w 1586375"/>
                <a:gd name="connsiteY108" fmla="*/ 218431 h 223662"/>
                <a:gd name="connsiteX109" fmla="*/ 1278186 w 1586375"/>
                <a:gd name="connsiteY109" fmla="*/ 218431 h 223662"/>
                <a:gd name="connsiteX110" fmla="*/ 1441104 w 1586375"/>
                <a:gd name="connsiteY110" fmla="*/ 218169 h 223662"/>
                <a:gd name="connsiteX111" fmla="*/ 1442412 w 1586375"/>
                <a:gd name="connsiteY111" fmla="*/ 218169 h 223662"/>
                <a:gd name="connsiteX112" fmla="*/ 1443284 w 1586375"/>
                <a:gd name="connsiteY112" fmla="*/ 219019 h 223662"/>
                <a:gd name="connsiteX113" fmla="*/ 1443284 w 1586375"/>
                <a:gd name="connsiteY113" fmla="*/ 220294 h 223662"/>
                <a:gd name="connsiteX114" fmla="*/ 1441976 w 1586375"/>
                <a:gd name="connsiteY114" fmla="*/ 221570 h 223662"/>
                <a:gd name="connsiteX115" fmla="*/ 1441540 w 1586375"/>
                <a:gd name="connsiteY115" fmla="*/ 221570 h 223662"/>
                <a:gd name="connsiteX116" fmla="*/ 1439796 w 1586375"/>
                <a:gd name="connsiteY116" fmla="*/ 221144 h 223662"/>
                <a:gd name="connsiteX117" fmla="*/ 1439796 w 1586375"/>
                <a:gd name="connsiteY117" fmla="*/ 220720 h 223662"/>
                <a:gd name="connsiteX118" fmla="*/ 1439360 w 1586375"/>
                <a:gd name="connsiteY118" fmla="*/ 219869 h 223662"/>
                <a:gd name="connsiteX119" fmla="*/ 1439796 w 1586375"/>
                <a:gd name="connsiteY119" fmla="*/ 219444 h 223662"/>
                <a:gd name="connsiteX120" fmla="*/ 1439796 w 1586375"/>
                <a:gd name="connsiteY120" fmla="*/ 219019 h 223662"/>
                <a:gd name="connsiteX121" fmla="*/ 1441104 w 1586375"/>
                <a:gd name="connsiteY121" fmla="*/ 218169 h 223662"/>
                <a:gd name="connsiteX122" fmla="*/ 1449431 w 1586375"/>
                <a:gd name="connsiteY122" fmla="*/ 217918 h 223662"/>
                <a:gd name="connsiteX123" fmla="*/ 1450085 w 1586375"/>
                <a:gd name="connsiteY123" fmla="*/ 218082 h 223662"/>
                <a:gd name="connsiteX124" fmla="*/ 1450085 w 1586375"/>
                <a:gd name="connsiteY124" fmla="*/ 220698 h 223662"/>
                <a:gd name="connsiteX125" fmla="*/ 1449213 w 1586375"/>
                <a:gd name="connsiteY125" fmla="*/ 221570 h 223662"/>
                <a:gd name="connsiteX126" fmla="*/ 1448341 w 1586375"/>
                <a:gd name="connsiteY126" fmla="*/ 221570 h 223662"/>
                <a:gd name="connsiteX127" fmla="*/ 1447469 w 1586375"/>
                <a:gd name="connsiteY127" fmla="*/ 220698 h 223662"/>
                <a:gd name="connsiteX128" fmla="*/ 1447469 w 1586375"/>
                <a:gd name="connsiteY128" fmla="*/ 218954 h 223662"/>
                <a:gd name="connsiteX129" fmla="*/ 1448777 w 1586375"/>
                <a:gd name="connsiteY129" fmla="*/ 218082 h 223662"/>
                <a:gd name="connsiteX130" fmla="*/ 1449431 w 1586375"/>
                <a:gd name="connsiteY130" fmla="*/ 217918 h 223662"/>
                <a:gd name="connsiteX131" fmla="*/ 59120 w 1586375"/>
                <a:gd name="connsiteY131" fmla="*/ 217646 h 223662"/>
                <a:gd name="connsiteX132" fmla="*/ 60298 w 1586375"/>
                <a:gd name="connsiteY132" fmla="*/ 217646 h 223662"/>
                <a:gd name="connsiteX133" fmla="*/ 61082 w 1586375"/>
                <a:gd name="connsiteY133" fmla="*/ 218518 h 223662"/>
                <a:gd name="connsiteX134" fmla="*/ 61082 w 1586375"/>
                <a:gd name="connsiteY134" fmla="*/ 218954 h 223662"/>
                <a:gd name="connsiteX135" fmla="*/ 61474 w 1586375"/>
                <a:gd name="connsiteY135" fmla="*/ 219390 h 223662"/>
                <a:gd name="connsiteX136" fmla="*/ 61474 w 1586375"/>
                <a:gd name="connsiteY136" fmla="*/ 220698 h 223662"/>
                <a:gd name="connsiteX137" fmla="*/ 61474 w 1586375"/>
                <a:gd name="connsiteY137" fmla="*/ 221133 h 223662"/>
                <a:gd name="connsiteX138" fmla="*/ 60690 w 1586375"/>
                <a:gd name="connsiteY138" fmla="*/ 221570 h 223662"/>
                <a:gd name="connsiteX139" fmla="*/ 59905 w 1586375"/>
                <a:gd name="connsiteY139" fmla="*/ 221570 h 223662"/>
                <a:gd name="connsiteX140" fmla="*/ 59120 w 1586375"/>
                <a:gd name="connsiteY140" fmla="*/ 220698 h 223662"/>
                <a:gd name="connsiteX141" fmla="*/ 59120 w 1586375"/>
                <a:gd name="connsiteY141" fmla="*/ 218082 h 223662"/>
                <a:gd name="connsiteX142" fmla="*/ 59120 w 1586375"/>
                <a:gd name="connsiteY142" fmla="*/ 217646 h 223662"/>
                <a:gd name="connsiteX143" fmla="*/ 76808 w 1586375"/>
                <a:gd name="connsiteY143" fmla="*/ 217122 h 223662"/>
                <a:gd name="connsiteX144" fmla="*/ 78077 w 1586375"/>
                <a:gd name="connsiteY144" fmla="*/ 217122 h 223662"/>
                <a:gd name="connsiteX145" fmla="*/ 78500 w 1586375"/>
                <a:gd name="connsiteY145" fmla="*/ 217994 h 223662"/>
                <a:gd name="connsiteX146" fmla="*/ 78923 w 1586375"/>
                <a:gd name="connsiteY146" fmla="*/ 217994 h 223662"/>
                <a:gd name="connsiteX147" fmla="*/ 79770 w 1586375"/>
                <a:gd name="connsiteY147" fmla="*/ 218431 h 223662"/>
                <a:gd name="connsiteX148" fmla="*/ 86115 w 1586375"/>
                <a:gd name="connsiteY148" fmla="*/ 218431 h 223662"/>
                <a:gd name="connsiteX149" fmla="*/ 86961 w 1586375"/>
                <a:gd name="connsiteY149" fmla="*/ 218866 h 223662"/>
                <a:gd name="connsiteX150" fmla="*/ 87806 w 1586375"/>
                <a:gd name="connsiteY150" fmla="*/ 218866 h 223662"/>
                <a:gd name="connsiteX151" fmla="*/ 88230 w 1586375"/>
                <a:gd name="connsiteY151" fmla="*/ 218431 h 223662"/>
                <a:gd name="connsiteX152" fmla="*/ 89921 w 1586375"/>
                <a:gd name="connsiteY152" fmla="*/ 218431 h 223662"/>
                <a:gd name="connsiteX153" fmla="*/ 91190 w 1586375"/>
                <a:gd name="connsiteY153" fmla="*/ 218431 h 223662"/>
                <a:gd name="connsiteX154" fmla="*/ 92883 w 1586375"/>
                <a:gd name="connsiteY154" fmla="*/ 218866 h 223662"/>
                <a:gd name="connsiteX155" fmla="*/ 93306 w 1586375"/>
                <a:gd name="connsiteY155" fmla="*/ 218866 h 223662"/>
                <a:gd name="connsiteX156" fmla="*/ 94997 w 1586375"/>
                <a:gd name="connsiteY156" fmla="*/ 218866 h 223662"/>
                <a:gd name="connsiteX157" fmla="*/ 96266 w 1586375"/>
                <a:gd name="connsiteY157" fmla="*/ 220610 h 223662"/>
                <a:gd name="connsiteX158" fmla="*/ 94997 w 1586375"/>
                <a:gd name="connsiteY158" fmla="*/ 221918 h 223662"/>
                <a:gd name="connsiteX159" fmla="*/ 93729 w 1586375"/>
                <a:gd name="connsiteY159" fmla="*/ 221918 h 223662"/>
                <a:gd name="connsiteX160" fmla="*/ 92883 w 1586375"/>
                <a:gd name="connsiteY160" fmla="*/ 221482 h 223662"/>
                <a:gd name="connsiteX161" fmla="*/ 91614 w 1586375"/>
                <a:gd name="connsiteY161" fmla="*/ 220610 h 223662"/>
                <a:gd name="connsiteX162" fmla="*/ 90344 w 1586375"/>
                <a:gd name="connsiteY162" fmla="*/ 221918 h 223662"/>
                <a:gd name="connsiteX163" fmla="*/ 89921 w 1586375"/>
                <a:gd name="connsiteY163" fmla="*/ 221918 h 223662"/>
                <a:gd name="connsiteX164" fmla="*/ 88653 w 1586375"/>
                <a:gd name="connsiteY164" fmla="*/ 221918 h 223662"/>
                <a:gd name="connsiteX165" fmla="*/ 88653 w 1586375"/>
                <a:gd name="connsiteY165" fmla="*/ 221482 h 223662"/>
                <a:gd name="connsiteX166" fmla="*/ 85691 w 1586375"/>
                <a:gd name="connsiteY166" fmla="*/ 221482 h 223662"/>
                <a:gd name="connsiteX167" fmla="*/ 85268 w 1586375"/>
                <a:gd name="connsiteY167" fmla="*/ 220174 h 223662"/>
                <a:gd name="connsiteX168" fmla="*/ 83999 w 1586375"/>
                <a:gd name="connsiteY168" fmla="*/ 220174 h 223662"/>
                <a:gd name="connsiteX169" fmla="*/ 83153 w 1586375"/>
                <a:gd name="connsiteY169" fmla="*/ 220610 h 223662"/>
                <a:gd name="connsiteX170" fmla="*/ 83153 w 1586375"/>
                <a:gd name="connsiteY170" fmla="*/ 222354 h 223662"/>
                <a:gd name="connsiteX171" fmla="*/ 82730 w 1586375"/>
                <a:gd name="connsiteY171" fmla="*/ 222354 h 223662"/>
                <a:gd name="connsiteX172" fmla="*/ 81884 w 1586375"/>
                <a:gd name="connsiteY172" fmla="*/ 222354 h 223662"/>
                <a:gd name="connsiteX173" fmla="*/ 81884 w 1586375"/>
                <a:gd name="connsiteY173" fmla="*/ 220610 h 223662"/>
                <a:gd name="connsiteX174" fmla="*/ 81038 w 1586375"/>
                <a:gd name="connsiteY174" fmla="*/ 220174 h 223662"/>
                <a:gd name="connsiteX175" fmla="*/ 80192 w 1586375"/>
                <a:gd name="connsiteY175" fmla="*/ 219738 h 223662"/>
                <a:gd name="connsiteX176" fmla="*/ 76808 w 1586375"/>
                <a:gd name="connsiteY176" fmla="*/ 219303 h 223662"/>
                <a:gd name="connsiteX177" fmla="*/ 76385 w 1586375"/>
                <a:gd name="connsiteY177" fmla="*/ 218431 h 223662"/>
                <a:gd name="connsiteX178" fmla="*/ 76808 w 1586375"/>
                <a:gd name="connsiteY178" fmla="*/ 217122 h 223662"/>
                <a:gd name="connsiteX179" fmla="*/ 1379904 w 1586375"/>
                <a:gd name="connsiteY179" fmla="*/ 216861 h 223662"/>
                <a:gd name="connsiteX180" fmla="*/ 1381249 w 1586375"/>
                <a:gd name="connsiteY180" fmla="*/ 216861 h 223662"/>
                <a:gd name="connsiteX181" fmla="*/ 1382594 w 1586375"/>
                <a:gd name="connsiteY181" fmla="*/ 217698 h 223662"/>
                <a:gd name="connsiteX182" fmla="*/ 1381697 w 1586375"/>
                <a:gd name="connsiteY182" fmla="*/ 218117 h 223662"/>
                <a:gd name="connsiteX183" fmla="*/ 1381249 w 1586375"/>
                <a:gd name="connsiteY183" fmla="*/ 218954 h 223662"/>
                <a:gd name="connsiteX184" fmla="*/ 1380800 w 1586375"/>
                <a:gd name="connsiteY184" fmla="*/ 218954 h 223662"/>
                <a:gd name="connsiteX185" fmla="*/ 1379455 w 1586375"/>
                <a:gd name="connsiteY185" fmla="*/ 218117 h 223662"/>
                <a:gd name="connsiteX186" fmla="*/ 1379455 w 1586375"/>
                <a:gd name="connsiteY186" fmla="*/ 217279 h 223662"/>
                <a:gd name="connsiteX187" fmla="*/ 1379904 w 1586375"/>
                <a:gd name="connsiteY187" fmla="*/ 216861 h 223662"/>
                <a:gd name="connsiteX188" fmla="*/ 1366323 w 1586375"/>
                <a:gd name="connsiteY188" fmla="*/ 216599 h 223662"/>
                <a:gd name="connsiteX189" fmla="*/ 1367160 w 1586375"/>
                <a:gd name="connsiteY189" fmla="*/ 216756 h 223662"/>
                <a:gd name="connsiteX190" fmla="*/ 1367160 w 1586375"/>
                <a:gd name="connsiteY190" fmla="*/ 217594 h 223662"/>
                <a:gd name="connsiteX191" fmla="*/ 1366323 w 1586375"/>
                <a:gd name="connsiteY191" fmla="*/ 218431 h 223662"/>
                <a:gd name="connsiteX192" fmla="*/ 1365068 w 1586375"/>
                <a:gd name="connsiteY192" fmla="*/ 217594 h 223662"/>
                <a:gd name="connsiteX193" fmla="*/ 1365486 w 1586375"/>
                <a:gd name="connsiteY193" fmla="*/ 216756 h 223662"/>
                <a:gd name="connsiteX194" fmla="*/ 1366323 w 1586375"/>
                <a:gd name="connsiteY194" fmla="*/ 216599 h 223662"/>
                <a:gd name="connsiteX195" fmla="*/ 126339 w 1586375"/>
                <a:gd name="connsiteY195" fmla="*/ 215870 h 223662"/>
                <a:gd name="connsiteX196" fmla="*/ 125740 w 1586375"/>
                <a:gd name="connsiteY196" fmla="*/ 215976 h 223662"/>
                <a:gd name="connsiteX197" fmla="*/ 125303 w 1586375"/>
                <a:gd name="connsiteY197" fmla="*/ 215976 h 223662"/>
                <a:gd name="connsiteX198" fmla="*/ 125303 w 1586375"/>
                <a:gd name="connsiteY198" fmla="*/ 217666 h 223662"/>
                <a:gd name="connsiteX199" fmla="*/ 123996 w 1586375"/>
                <a:gd name="connsiteY199" fmla="*/ 218511 h 223662"/>
                <a:gd name="connsiteX200" fmla="*/ 123996 w 1586375"/>
                <a:gd name="connsiteY200" fmla="*/ 220201 h 223662"/>
                <a:gd name="connsiteX201" fmla="*/ 124867 w 1586375"/>
                <a:gd name="connsiteY201" fmla="*/ 221046 h 223662"/>
                <a:gd name="connsiteX202" fmla="*/ 125740 w 1586375"/>
                <a:gd name="connsiteY202" fmla="*/ 221046 h 223662"/>
                <a:gd name="connsiteX203" fmla="*/ 126611 w 1586375"/>
                <a:gd name="connsiteY203" fmla="*/ 220624 h 223662"/>
                <a:gd name="connsiteX204" fmla="*/ 126611 w 1586375"/>
                <a:gd name="connsiteY204" fmla="*/ 216398 h 223662"/>
                <a:gd name="connsiteX205" fmla="*/ 126339 w 1586375"/>
                <a:gd name="connsiteY205" fmla="*/ 215870 h 223662"/>
                <a:gd name="connsiteX206" fmla="*/ 1358841 w 1586375"/>
                <a:gd name="connsiteY206" fmla="*/ 215030 h 223662"/>
                <a:gd name="connsiteX207" fmla="*/ 1361771 w 1586375"/>
                <a:gd name="connsiteY207" fmla="*/ 217646 h 223662"/>
                <a:gd name="connsiteX208" fmla="*/ 1360934 w 1586375"/>
                <a:gd name="connsiteY208" fmla="*/ 218954 h 223662"/>
                <a:gd name="connsiteX209" fmla="*/ 1358841 w 1586375"/>
                <a:gd name="connsiteY209" fmla="*/ 218954 h 223662"/>
                <a:gd name="connsiteX210" fmla="*/ 1358005 w 1586375"/>
                <a:gd name="connsiteY210" fmla="*/ 218082 h 223662"/>
                <a:gd name="connsiteX211" fmla="*/ 1358005 w 1586375"/>
                <a:gd name="connsiteY211" fmla="*/ 215466 h 223662"/>
                <a:gd name="connsiteX212" fmla="*/ 1358841 w 1586375"/>
                <a:gd name="connsiteY212" fmla="*/ 215030 h 223662"/>
                <a:gd name="connsiteX213" fmla="*/ 89256 w 1586375"/>
                <a:gd name="connsiteY213" fmla="*/ 214768 h 223662"/>
                <a:gd name="connsiteX214" fmla="*/ 89675 w 1586375"/>
                <a:gd name="connsiteY214" fmla="*/ 214768 h 223662"/>
                <a:gd name="connsiteX215" fmla="*/ 90512 w 1586375"/>
                <a:gd name="connsiteY215" fmla="*/ 215605 h 223662"/>
                <a:gd name="connsiteX216" fmla="*/ 90512 w 1586375"/>
                <a:gd name="connsiteY216" fmla="*/ 216024 h 223662"/>
                <a:gd name="connsiteX217" fmla="*/ 89675 w 1586375"/>
                <a:gd name="connsiteY217" fmla="*/ 216861 h 223662"/>
                <a:gd name="connsiteX218" fmla="*/ 88419 w 1586375"/>
                <a:gd name="connsiteY218" fmla="*/ 216861 h 223662"/>
                <a:gd name="connsiteX219" fmla="*/ 88419 w 1586375"/>
                <a:gd name="connsiteY219" fmla="*/ 216442 h 223662"/>
                <a:gd name="connsiteX220" fmla="*/ 88419 w 1586375"/>
                <a:gd name="connsiteY220" fmla="*/ 215605 h 223662"/>
                <a:gd name="connsiteX221" fmla="*/ 89256 w 1586375"/>
                <a:gd name="connsiteY221" fmla="*/ 214768 h 223662"/>
                <a:gd name="connsiteX222" fmla="*/ 1406825 w 1586375"/>
                <a:gd name="connsiteY222" fmla="*/ 214245 h 223662"/>
                <a:gd name="connsiteX223" fmla="*/ 1408525 w 1586375"/>
                <a:gd name="connsiteY223" fmla="*/ 214676 h 223662"/>
                <a:gd name="connsiteX224" fmla="*/ 1408950 w 1586375"/>
                <a:gd name="connsiteY224" fmla="*/ 216399 h 223662"/>
                <a:gd name="connsiteX225" fmla="*/ 1409800 w 1586375"/>
                <a:gd name="connsiteY225" fmla="*/ 217692 h 223662"/>
                <a:gd name="connsiteX226" fmla="*/ 1409800 w 1586375"/>
                <a:gd name="connsiteY226" fmla="*/ 220708 h 223662"/>
                <a:gd name="connsiteX227" fmla="*/ 1408525 w 1586375"/>
                <a:gd name="connsiteY227" fmla="*/ 221570 h 223662"/>
                <a:gd name="connsiteX228" fmla="*/ 1407249 w 1586375"/>
                <a:gd name="connsiteY228" fmla="*/ 220708 h 223662"/>
                <a:gd name="connsiteX229" fmla="*/ 1407249 w 1586375"/>
                <a:gd name="connsiteY229" fmla="*/ 219846 h 223662"/>
                <a:gd name="connsiteX230" fmla="*/ 1406399 w 1586375"/>
                <a:gd name="connsiteY230" fmla="*/ 219416 h 223662"/>
                <a:gd name="connsiteX231" fmla="*/ 1406399 w 1586375"/>
                <a:gd name="connsiteY231" fmla="*/ 214676 h 223662"/>
                <a:gd name="connsiteX232" fmla="*/ 1406825 w 1586375"/>
                <a:gd name="connsiteY232" fmla="*/ 214245 h 223662"/>
                <a:gd name="connsiteX233" fmla="*/ 1398672 w 1586375"/>
                <a:gd name="connsiteY233" fmla="*/ 214245 h 223662"/>
                <a:gd name="connsiteX234" fmla="*/ 1400403 w 1586375"/>
                <a:gd name="connsiteY234" fmla="*/ 215090 h 223662"/>
                <a:gd name="connsiteX235" fmla="*/ 1400403 w 1586375"/>
                <a:gd name="connsiteY235" fmla="*/ 215935 h 223662"/>
                <a:gd name="connsiteX236" fmla="*/ 1400835 w 1586375"/>
                <a:gd name="connsiteY236" fmla="*/ 217203 h 223662"/>
                <a:gd name="connsiteX237" fmla="*/ 1402999 w 1586375"/>
                <a:gd name="connsiteY237" fmla="*/ 218893 h 223662"/>
                <a:gd name="connsiteX238" fmla="*/ 1402566 w 1586375"/>
                <a:gd name="connsiteY238" fmla="*/ 219316 h 223662"/>
                <a:gd name="connsiteX239" fmla="*/ 1401700 w 1586375"/>
                <a:gd name="connsiteY239" fmla="*/ 219738 h 223662"/>
                <a:gd name="connsiteX240" fmla="*/ 1397807 w 1586375"/>
                <a:gd name="connsiteY240" fmla="*/ 219738 h 223662"/>
                <a:gd name="connsiteX241" fmla="*/ 1396509 w 1586375"/>
                <a:gd name="connsiteY241" fmla="*/ 218471 h 223662"/>
                <a:gd name="connsiteX242" fmla="*/ 1393048 w 1586375"/>
                <a:gd name="connsiteY242" fmla="*/ 218471 h 223662"/>
                <a:gd name="connsiteX243" fmla="*/ 1391750 w 1586375"/>
                <a:gd name="connsiteY243" fmla="*/ 217626 h 223662"/>
                <a:gd name="connsiteX244" fmla="*/ 1393048 w 1586375"/>
                <a:gd name="connsiteY244" fmla="*/ 215935 h 223662"/>
                <a:gd name="connsiteX245" fmla="*/ 1395644 w 1586375"/>
                <a:gd name="connsiteY245" fmla="*/ 215935 h 223662"/>
                <a:gd name="connsiteX246" fmla="*/ 1396509 w 1586375"/>
                <a:gd name="connsiteY246" fmla="*/ 215512 h 223662"/>
                <a:gd name="connsiteX247" fmla="*/ 1397374 w 1586375"/>
                <a:gd name="connsiteY247" fmla="*/ 215512 h 223662"/>
                <a:gd name="connsiteX248" fmla="*/ 1398672 w 1586375"/>
                <a:gd name="connsiteY248" fmla="*/ 214245 h 223662"/>
                <a:gd name="connsiteX249" fmla="*/ 1145225 w 1586375"/>
                <a:gd name="connsiteY249" fmla="*/ 212937 h 223662"/>
                <a:gd name="connsiteX250" fmla="*/ 1144806 w 1586375"/>
                <a:gd name="connsiteY250" fmla="*/ 214311 h 223662"/>
                <a:gd name="connsiteX251" fmla="*/ 1145225 w 1586375"/>
                <a:gd name="connsiteY251" fmla="*/ 214768 h 223662"/>
                <a:gd name="connsiteX252" fmla="*/ 1146480 w 1586375"/>
                <a:gd name="connsiteY252" fmla="*/ 214768 h 223662"/>
                <a:gd name="connsiteX253" fmla="*/ 1146899 w 1586375"/>
                <a:gd name="connsiteY253" fmla="*/ 213853 h 223662"/>
                <a:gd name="connsiteX254" fmla="*/ 1146062 w 1586375"/>
                <a:gd name="connsiteY254" fmla="*/ 212937 h 223662"/>
                <a:gd name="connsiteX255" fmla="*/ 1145225 w 1586375"/>
                <a:gd name="connsiteY255" fmla="*/ 212937 h 223662"/>
                <a:gd name="connsiteX256" fmla="*/ 1441602 w 1586375"/>
                <a:gd name="connsiteY256" fmla="*/ 212676 h 223662"/>
                <a:gd name="connsiteX257" fmla="*/ 1443247 w 1586375"/>
                <a:gd name="connsiteY257" fmla="*/ 212676 h 223662"/>
                <a:gd name="connsiteX258" fmla="*/ 1444069 w 1586375"/>
                <a:gd name="connsiteY258" fmla="*/ 213513 h 223662"/>
                <a:gd name="connsiteX259" fmla="*/ 1442836 w 1586375"/>
                <a:gd name="connsiteY259" fmla="*/ 214349 h 223662"/>
                <a:gd name="connsiteX260" fmla="*/ 1441191 w 1586375"/>
                <a:gd name="connsiteY260" fmla="*/ 214349 h 223662"/>
                <a:gd name="connsiteX261" fmla="*/ 1441602 w 1586375"/>
                <a:gd name="connsiteY261" fmla="*/ 212676 h 223662"/>
                <a:gd name="connsiteX262" fmla="*/ 1414770 w 1586375"/>
                <a:gd name="connsiteY262" fmla="*/ 212676 h 223662"/>
                <a:gd name="connsiteX263" fmla="*/ 1416896 w 1586375"/>
                <a:gd name="connsiteY263" fmla="*/ 212676 h 223662"/>
                <a:gd name="connsiteX264" fmla="*/ 1417321 w 1586375"/>
                <a:gd name="connsiteY264" fmla="*/ 213529 h 223662"/>
                <a:gd name="connsiteX265" fmla="*/ 1416045 w 1586375"/>
                <a:gd name="connsiteY265" fmla="*/ 214809 h 223662"/>
                <a:gd name="connsiteX266" fmla="*/ 1416045 w 1586375"/>
                <a:gd name="connsiteY266" fmla="*/ 216090 h 223662"/>
                <a:gd name="connsiteX267" fmla="*/ 1416896 w 1586375"/>
                <a:gd name="connsiteY267" fmla="*/ 216944 h 223662"/>
                <a:gd name="connsiteX268" fmla="*/ 1418171 w 1586375"/>
                <a:gd name="connsiteY268" fmla="*/ 216944 h 223662"/>
                <a:gd name="connsiteX269" fmla="*/ 1419021 w 1586375"/>
                <a:gd name="connsiteY269" fmla="*/ 216090 h 223662"/>
                <a:gd name="connsiteX270" fmla="*/ 1419871 w 1586375"/>
                <a:gd name="connsiteY270" fmla="*/ 216090 h 223662"/>
                <a:gd name="connsiteX271" fmla="*/ 1420296 w 1586375"/>
                <a:gd name="connsiteY271" fmla="*/ 216944 h 223662"/>
                <a:gd name="connsiteX272" fmla="*/ 1421147 w 1586375"/>
                <a:gd name="connsiteY272" fmla="*/ 216944 h 223662"/>
                <a:gd name="connsiteX273" fmla="*/ 1421147 w 1586375"/>
                <a:gd name="connsiteY273" fmla="*/ 219078 h 223662"/>
                <a:gd name="connsiteX274" fmla="*/ 1420721 w 1586375"/>
                <a:gd name="connsiteY274" fmla="*/ 219504 h 223662"/>
                <a:gd name="connsiteX275" fmla="*/ 1419446 w 1586375"/>
                <a:gd name="connsiteY275" fmla="*/ 220785 h 223662"/>
                <a:gd name="connsiteX276" fmla="*/ 1416045 w 1586375"/>
                <a:gd name="connsiteY276" fmla="*/ 220785 h 223662"/>
                <a:gd name="connsiteX277" fmla="*/ 1415621 w 1586375"/>
                <a:gd name="connsiteY277" fmla="*/ 220358 h 223662"/>
                <a:gd name="connsiteX278" fmla="*/ 1412219 w 1586375"/>
                <a:gd name="connsiteY278" fmla="*/ 220358 h 223662"/>
                <a:gd name="connsiteX279" fmla="*/ 1411795 w 1586375"/>
                <a:gd name="connsiteY279" fmla="*/ 219931 h 223662"/>
                <a:gd name="connsiteX280" fmla="*/ 1411795 w 1586375"/>
                <a:gd name="connsiteY280" fmla="*/ 219504 h 223662"/>
                <a:gd name="connsiteX281" fmla="*/ 1411370 w 1586375"/>
                <a:gd name="connsiteY281" fmla="*/ 219078 h 223662"/>
                <a:gd name="connsiteX282" fmla="*/ 1412219 w 1586375"/>
                <a:gd name="connsiteY282" fmla="*/ 218224 h 223662"/>
                <a:gd name="connsiteX283" fmla="*/ 1412645 w 1586375"/>
                <a:gd name="connsiteY283" fmla="*/ 218224 h 223662"/>
                <a:gd name="connsiteX284" fmla="*/ 1413920 w 1586375"/>
                <a:gd name="connsiteY284" fmla="*/ 216944 h 223662"/>
                <a:gd name="connsiteX285" fmla="*/ 1413920 w 1586375"/>
                <a:gd name="connsiteY285" fmla="*/ 215237 h 223662"/>
                <a:gd name="connsiteX286" fmla="*/ 1414345 w 1586375"/>
                <a:gd name="connsiteY286" fmla="*/ 214809 h 223662"/>
                <a:gd name="connsiteX287" fmla="*/ 1414770 w 1586375"/>
                <a:gd name="connsiteY287" fmla="*/ 212676 h 223662"/>
                <a:gd name="connsiteX288" fmla="*/ 163907 w 1586375"/>
                <a:gd name="connsiteY288" fmla="*/ 212152 h 223662"/>
                <a:gd name="connsiteX289" fmla="*/ 163907 w 1586375"/>
                <a:gd name="connsiteY289" fmla="*/ 213428 h 223662"/>
                <a:gd name="connsiteX290" fmla="*/ 163496 w 1586375"/>
                <a:gd name="connsiteY290" fmla="*/ 213853 h 223662"/>
                <a:gd name="connsiteX291" fmla="*/ 163496 w 1586375"/>
                <a:gd name="connsiteY291" fmla="*/ 214703 h 223662"/>
                <a:gd name="connsiteX292" fmla="*/ 164318 w 1586375"/>
                <a:gd name="connsiteY292" fmla="*/ 215553 h 223662"/>
                <a:gd name="connsiteX293" fmla="*/ 165551 w 1586375"/>
                <a:gd name="connsiteY293" fmla="*/ 215553 h 223662"/>
                <a:gd name="connsiteX294" fmla="*/ 166374 w 1586375"/>
                <a:gd name="connsiteY294" fmla="*/ 214703 h 223662"/>
                <a:gd name="connsiteX295" fmla="*/ 166374 w 1586375"/>
                <a:gd name="connsiteY295" fmla="*/ 212577 h 223662"/>
                <a:gd name="connsiteX296" fmla="*/ 165551 w 1586375"/>
                <a:gd name="connsiteY296" fmla="*/ 212577 h 223662"/>
                <a:gd name="connsiteX297" fmla="*/ 164729 w 1586375"/>
                <a:gd name="connsiteY297" fmla="*/ 212152 h 223662"/>
                <a:gd name="connsiteX298" fmla="*/ 163907 w 1586375"/>
                <a:gd name="connsiteY298" fmla="*/ 212152 h 223662"/>
                <a:gd name="connsiteX299" fmla="*/ 99331 w 1586375"/>
                <a:gd name="connsiteY299" fmla="*/ 212152 h 223662"/>
                <a:gd name="connsiteX300" fmla="*/ 98098 w 1586375"/>
                <a:gd name="connsiteY300" fmla="*/ 212937 h 223662"/>
                <a:gd name="connsiteX301" fmla="*/ 98920 w 1586375"/>
                <a:gd name="connsiteY301" fmla="*/ 213722 h 223662"/>
                <a:gd name="connsiteX302" fmla="*/ 100153 w 1586375"/>
                <a:gd name="connsiteY302" fmla="*/ 213722 h 223662"/>
                <a:gd name="connsiteX303" fmla="*/ 100976 w 1586375"/>
                <a:gd name="connsiteY303" fmla="*/ 213329 h 223662"/>
                <a:gd name="connsiteX304" fmla="*/ 100976 w 1586375"/>
                <a:gd name="connsiteY304" fmla="*/ 212545 h 223662"/>
                <a:gd name="connsiteX305" fmla="*/ 100153 w 1586375"/>
                <a:gd name="connsiteY305" fmla="*/ 212152 h 223662"/>
                <a:gd name="connsiteX306" fmla="*/ 99331 w 1586375"/>
                <a:gd name="connsiteY306" fmla="*/ 212152 h 223662"/>
                <a:gd name="connsiteX307" fmla="*/ 1449213 w 1586375"/>
                <a:gd name="connsiteY307" fmla="*/ 210844 h 223662"/>
                <a:gd name="connsiteX308" fmla="*/ 1450085 w 1586375"/>
                <a:gd name="connsiteY308" fmla="*/ 211681 h 223662"/>
                <a:gd name="connsiteX309" fmla="*/ 1450085 w 1586375"/>
                <a:gd name="connsiteY309" fmla="*/ 214611 h 223662"/>
                <a:gd name="connsiteX310" fmla="*/ 1449649 w 1586375"/>
                <a:gd name="connsiteY310" fmla="*/ 215030 h 223662"/>
                <a:gd name="connsiteX311" fmla="*/ 1447905 w 1586375"/>
                <a:gd name="connsiteY311" fmla="*/ 215030 h 223662"/>
                <a:gd name="connsiteX312" fmla="*/ 1447469 w 1586375"/>
                <a:gd name="connsiteY312" fmla="*/ 214611 h 223662"/>
                <a:gd name="connsiteX313" fmla="*/ 1447469 w 1586375"/>
                <a:gd name="connsiteY313" fmla="*/ 212519 h 223662"/>
                <a:gd name="connsiteX314" fmla="*/ 1449213 w 1586375"/>
                <a:gd name="connsiteY314" fmla="*/ 210844 h 223662"/>
                <a:gd name="connsiteX315" fmla="*/ 1436034 w 1586375"/>
                <a:gd name="connsiteY315" fmla="*/ 210844 h 223662"/>
                <a:gd name="connsiteX316" fmla="*/ 1437267 w 1586375"/>
                <a:gd name="connsiteY316" fmla="*/ 211681 h 223662"/>
                <a:gd name="connsiteX317" fmla="*/ 1437267 w 1586375"/>
                <a:gd name="connsiteY317" fmla="*/ 213356 h 223662"/>
                <a:gd name="connsiteX318" fmla="*/ 1435623 w 1586375"/>
                <a:gd name="connsiteY318" fmla="*/ 215030 h 223662"/>
                <a:gd name="connsiteX319" fmla="*/ 1434390 w 1586375"/>
                <a:gd name="connsiteY319" fmla="*/ 213774 h 223662"/>
                <a:gd name="connsiteX320" fmla="*/ 1434801 w 1586375"/>
                <a:gd name="connsiteY320" fmla="*/ 212100 h 223662"/>
                <a:gd name="connsiteX321" fmla="*/ 1436034 w 1586375"/>
                <a:gd name="connsiteY321" fmla="*/ 210844 h 223662"/>
                <a:gd name="connsiteX322" fmla="*/ 1421206 w 1586375"/>
                <a:gd name="connsiteY322" fmla="*/ 210844 h 223662"/>
                <a:gd name="connsiteX323" fmla="*/ 1422461 w 1586375"/>
                <a:gd name="connsiteY323" fmla="*/ 210844 h 223662"/>
                <a:gd name="connsiteX324" fmla="*/ 1422461 w 1586375"/>
                <a:gd name="connsiteY324" fmla="*/ 212152 h 223662"/>
                <a:gd name="connsiteX325" fmla="*/ 1421206 w 1586375"/>
                <a:gd name="connsiteY325" fmla="*/ 212152 h 223662"/>
                <a:gd name="connsiteX326" fmla="*/ 1421206 w 1586375"/>
                <a:gd name="connsiteY326" fmla="*/ 210844 h 223662"/>
                <a:gd name="connsiteX327" fmla="*/ 1360315 w 1586375"/>
                <a:gd name="connsiteY327" fmla="*/ 210332 h 223662"/>
                <a:gd name="connsiteX328" fmla="*/ 1361405 w 1586375"/>
                <a:gd name="connsiteY328" fmla="*/ 210495 h 223662"/>
                <a:gd name="connsiteX329" fmla="*/ 1361405 w 1586375"/>
                <a:gd name="connsiteY329" fmla="*/ 212240 h 223662"/>
                <a:gd name="connsiteX330" fmla="*/ 1360097 w 1586375"/>
                <a:gd name="connsiteY330" fmla="*/ 212240 h 223662"/>
                <a:gd name="connsiteX331" fmla="*/ 1359225 w 1586375"/>
                <a:gd name="connsiteY331" fmla="*/ 211803 h 223662"/>
                <a:gd name="connsiteX332" fmla="*/ 1359225 w 1586375"/>
                <a:gd name="connsiteY332" fmla="*/ 210495 h 223662"/>
                <a:gd name="connsiteX333" fmla="*/ 1360315 w 1586375"/>
                <a:gd name="connsiteY333" fmla="*/ 210332 h 223662"/>
                <a:gd name="connsiteX334" fmla="*/ 1427981 w 1586375"/>
                <a:gd name="connsiteY334" fmla="*/ 210321 h 223662"/>
                <a:gd name="connsiteX335" fmla="*/ 1428831 w 1586375"/>
                <a:gd name="connsiteY335" fmla="*/ 210321 h 223662"/>
                <a:gd name="connsiteX336" fmla="*/ 1429681 w 1586375"/>
                <a:gd name="connsiteY336" fmla="*/ 211181 h 223662"/>
                <a:gd name="connsiteX337" fmla="*/ 1430531 w 1586375"/>
                <a:gd name="connsiteY337" fmla="*/ 212040 h 223662"/>
                <a:gd name="connsiteX338" fmla="*/ 1430531 w 1586375"/>
                <a:gd name="connsiteY338" fmla="*/ 214189 h 223662"/>
                <a:gd name="connsiteX339" fmla="*/ 1428831 w 1586375"/>
                <a:gd name="connsiteY339" fmla="*/ 215048 h 223662"/>
                <a:gd name="connsiteX340" fmla="*/ 1428831 w 1586375"/>
                <a:gd name="connsiteY340" fmla="*/ 216338 h 223662"/>
                <a:gd name="connsiteX341" fmla="*/ 1430531 w 1586375"/>
                <a:gd name="connsiteY341" fmla="*/ 218057 h 223662"/>
                <a:gd name="connsiteX342" fmla="*/ 1435207 w 1586375"/>
                <a:gd name="connsiteY342" fmla="*/ 218057 h 223662"/>
                <a:gd name="connsiteX343" fmla="*/ 1436058 w 1586375"/>
                <a:gd name="connsiteY343" fmla="*/ 218487 h 223662"/>
                <a:gd name="connsiteX344" fmla="*/ 1436058 w 1586375"/>
                <a:gd name="connsiteY344" fmla="*/ 219346 h 223662"/>
                <a:gd name="connsiteX345" fmla="*/ 1436483 w 1586375"/>
                <a:gd name="connsiteY345" fmla="*/ 219776 h 223662"/>
                <a:gd name="connsiteX346" fmla="*/ 1436483 w 1586375"/>
                <a:gd name="connsiteY346" fmla="*/ 220206 h 223662"/>
                <a:gd name="connsiteX347" fmla="*/ 1436483 w 1586375"/>
                <a:gd name="connsiteY347" fmla="*/ 220635 h 223662"/>
                <a:gd name="connsiteX348" fmla="*/ 1435632 w 1586375"/>
                <a:gd name="connsiteY348" fmla="*/ 221495 h 223662"/>
                <a:gd name="connsiteX349" fmla="*/ 1434782 w 1586375"/>
                <a:gd name="connsiteY349" fmla="*/ 221924 h 223662"/>
                <a:gd name="connsiteX350" fmla="*/ 1432656 w 1586375"/>
                <a:gd name="connsiteY350" fmla="*/ 221924 h 223662"/>
                <a:gd name="connsiteX351" fmla="*/ 1432232 w 1586375"/>
                <a:gd name="connsiteY351" fmla="*/ 221495 h 223662"/>
                <a:gd name="connsiteX352" fmla="*/ 1429256 w 1586375"/>
                <a:gd name="connsiteY352" fmla="*/ 221495 h 223662"/>
                <a:gd name="connsiteX353" fmla="*/ 1428831 w 1586375"/>
                <a:gd name="connsiteY353" fmla="*/ 221065 h 223662"/>
                <a:gd name="connsiteX354" fmla="*/ 1426280 w 1586375"/>
                <a:gd name="connsiteY354" fmla="*/ 220635 h 223662"/>
                <a:gd name="connsiteX355" fmla="*/ 1426280 w 1586375"/>
                <a:gd name="connsiteY355" fmla="*/ 218057 h 223662"/>
                <a:gd name="connsiteX356" fmla="*/ 1427130 w 1586375"/>
                <a:gd name="connsiteY356" fmla="*/ 217627 h 223662"/>
                <a:gd name="connsiteX357" fmla="*/ 1427130 w 1586375"/>
                <a:gd name="connsiteY357" fmla="*/ 211181 h 223662"/>
                <a:gd name="connsiteX358" fmla="*/ 1427981 w 1586375"/>
                <a:gd name="connsiteY358" fmla="*/ 210321 h 223662"/>
                <a:gd name="connsiteX359" fmla="*/ 1372305 w 1586375"/>
                <a:gd name="connsiteY359" fmla="*/ 210321 h 223662"/>
                <a:gd name="connsiteX360" fmla="*/ 1374049 w 1586375"/>
                <a:gd name="connsiteY360" fmla="*/ 210321 h 223662"/>
                <a:gd name="connsiteX361" fmla="*/ 1374049 w 1586375"/>
                <a:gd name="connsiteY361" fmla="*/ 211367 h 223662"/>
                <a:gd name="connsiteX362" fmla="*/ 1372305 w 1586375"/>
                <a:gd name="connsiteY362" fmla="*/ 211367 h 223662"/>
                <a:gd name="connsiteX363" fmla="*/ 1372305 w 1586375"/>
                <a:gd name="connsiteY363" fmla="*/ 210321 h 223662"/>
                <a:gd name="connsiteX364" fmla="*/ 78609 w 1586375"/>
                <a:gd name="connsiteY364" fmla="*/ 210321 h 223662"/>
                <a:gd name="connsiteX365" fmla="*/ 79525 w 1586375"/>
                <a:gd name="connsiteY365" fmla="*/ 210779 h 223662"/>
                <a:gd name="connsiteX366" fmla="*/ 79525 w 1586375"/>
                <a:gd name="connsiteY366" fmla="*/ 211237 h 223662"/>
                <a:gd name="connsiteX367" fmla="*/ 78609 w 1586375"/>
                <a:gd name="connsiteY367" fmla="*/ 211695 h 223662"/>
                <a:gd name="connsiteX368" fmla="*/ 77694 w 1586375"/>
                <a:gd name="connsiteY368" fmla="*/ 211695 h 223662"/>
                <a:gd name="connsiteX369" fmla="*/ 77694 w 1586375"/>
                <a:gd name="connsiteY369" fmla="*/ 210779 h 223662"/>
                <a:gd name="connsiteX370" fmla="*/ 78609 w 1586375"/>
                <a:gd name="connsiteY370" fmla="*/ 210321 h 223662"/>
                <a:gd name="connsiteX371" fmla="*/ 67423 w 1586375"/>
                <a:gd name="connsiteY371" fmla="*/ 210321 h 223662"/>
                <a:gd name="connsiteX372" fmla="*/ 67850 w 1586375"/>
                <a:gd name="connsiteY372" fmla="*/ 210749 h 223662"/>
                <a:gd name="connsiteX373" fmla="*/ 67850 w 1586375"/>
                <a:gd name="connsiteY373" fmla="*/ 212033 h 223662"/>
                <a:gd name="connsiteX374" fmla="*/ 67850 w 1586375"/>
                <a:gd name="connsiteY374" fmla="*/ 213318 h 223662"/>
                <a:gd name="connsiteX375" fmla="*/ 68277 w 1586375"/>
                <a:gd name="connsiteY375" fmla="*/ 213318 h 223662"/>
                <a:gd name="connsiteX376" fmla="*/ 68277 w 1586375"/>
                <a:gd name="connsiteY376" fmla="*/ 214602 h 223662"/>
                <a:gd name="connsiteX377" fmla="*/ 67423 w 1586375"/>
                <a:gd name="connsiteY377" fmla="*/ 215030 h 223662"/>
                <a:gd name="connsiteX378" fmla="*/ 64862 w 1586375"/>
                <a:gd name="connsiteY378" fmla="*/ 215030 h 223662"/>
                <a:gd name="connsiteX379" fmla="*/ 64435 w 1586375"/>
                <a:gd name="connsiteY379" fmla="*/ 215030 h 223662"/>
                <a:gd name="connsiteX380" fmla="*/ 64008 w 1586375"/>
                <a:gd name="connsiteY380" fmla="*/ 214602 h 223662"/>
                <a:gd name="connsiteX381" fmla="*/ 61874 w 1586375"/>
                <a:gd name="connsiteY381" fmla="*/ 214602 h 223662"/>
                <a:gd name="connsiteX382" fmla="*/ 61447 w 1586375"/>
                <a:gd name="connsiteY382" fmla="*/ 214174 h 223662"/>
                <a:gd name="connsiteX383" fmla="*/ 61020 w 1586375"/>
                <a:gd name="connsiteY383" fmla="*/ 214174 h 223662"/>
                <a:gd name="connsiteX384" fmla="*/ 60593 w 1586375"/>
                <a:gd name="connsiteY384" fmla="*/ 213745 h 223662"/>
                <a:gd name="connsiteX385" fmla="*/ 60593 w 1586375"/>
                <a:gd name="connsiteY385" fmla="*/ 212461 h 223662"/>
                <a:gd name="connsiteX386" fmla="*/ 62301 w 1586375"/>
                <a:gd name="connsiteY386" fmla="*/ 212461 h 223662"/>
                <a:gd name="connsiteX387" fmla="*/ 62727 w 1586375"/>
                <a:gd name="connsiteY387" fmla="*/ 212889 h 223662"/>
                <a:gd name="connsiteX388" fmla="*/ 64435 w 1586375"/>
                <a:gd name="connsiteY388" fmla="*/ 212889 h 223662"/>
                <a:gd name="connsiteX389" fmla="*/ 67423 w 1586375"/>
                <a:gd name="connsiteY389" fmla="*/ 210321 h 223662"/>
                <a:gd name="connsiteX390" fmla="*/ 1365591 w 1586375"/>
                <a:gd name="connsiteY390" fmla="*/ 209536 h 223662"/>
                <a:gd name="connsiteX391" fmla="*/ 1366768 w 1586375"/>
                <a:gd name="connsiteY391" fmla="*/ 209536 h 223662"/>
                <a:gd name="connsiteX392" fmla="*/ 1367945 w 1586375"/>
                <a:gd name="connsiteY392" fmla="*/ 210408 h 223662"/>
                <a:gd name="connsiteX393" fmla="*/ 1367945 w 1586375"/>
                <a:gd name="connsiteY393" fmla="*/ 211280 h 223662"/>
                <a:gd name="connsiteX394" fmla="*/ 1366768 w 1586375"/>
                <a:gd name="connsiteY394" fmla="*/ 212152 h 223662"/>
                <a:gd name="connsiteX395" fmla="*/ 1365591 w 1586375"/>
                <a:gd name="connsiteY395" fmla="*/ 212152 h 223662"/>
                <a:gd name="connsiteX396" fmla="*/ 1364806 w 1586375"/>
                <a:gd name="connsiteY396" fmla="*/ 211280 h 223662"/>
                <a:gd name="connsiteX397" fmla="*/ 1364806 w 1586375"/>
                <a:gd name="connsiteY397" fmla="*/ 210408 h 223662"/>
                <a:gd name="connsiteX398" fmla="*/ 1365591 w 1586375"/>
                <a:gd name="connsiteY398" fmla="*/ 209536 h 223662"/>
                <a:gd name="connsiteX399" fmla="*/ 82468 w 1586375"/>
                <a:gd name="connsiteY399" fmla="*/ 208751 h 223662"/>
                <a:gd name="connsiteX400" fmla="*/ 82893 w 1586375"/>
                <a:gd name="connsiteY400" fmla="*/ 208751 h 223662"/>
                <a:gd name="connsiteX401" fmla="*/ 84594 w 1586375"/>
                <a:gd name="connsiteY401" fmla="*/ 210016 h 223662"/>
                <a:gd name="connsiteX402" fmla="*/ 83318 w 1586375"/>
                <a:gd name="connsiteY402" fmla="*/ 210859 h 223662"/>
                <a:gd name="connsiteX403" fmla="*/ 83318 w 1586375"/>
                <a:gd name="connsiteY403" fmla="*/ 211280 h 223662"/>
                <a:gd name="connsiteX404" fmla="*/ 83743 w 1586375"/>
                <a:gd name="connsiteY404" fmla="*/ 211702 h 223662"/>
                <a:gd name="connsiteX405" fmla="*/ 84594 w 1586375"/>
                <a:gd name="connsiteY405" fmla="*/ 212545 h 223662"/>
                <a:gd name="connsiteX406" fmla="*/ 84594 w 1586375"/>
                <a:gd name="connsiteY406" fmla="*/ 212966 h 223662"/>
                <a:gd name="connsiteX407" fmla="*/ 85018 w 1586375"/>
                <a:gd name="connsiteY407" fmla="*/ 213809 h 223662"/>
                <a:gd name="connsiteX408" fmla="*/ 85018 w 1586375"/>
                <a:gd name="connsiteY408" fmla="*/ 214652 h 223662"/>
                <a:gd name="connsiteX409" fmla="*/ 84594 w 1586375"/>
                <a:gd name="connsiteY409" fmla="*/ 215073 h 223662"/>
                <a:gd name="connsiteX410" fmla="*/ 84594 w 1586375"/>
                <a:gd name="connsiteY410" fmla="*/ 215495 h 223662"/>
                <a:gd name="connsiteX411" fmla="*/ 83743 w 1586375"/>
                <a:gd name="connsiteY411" fmla="*/ 216338 h 223662"/>
                <a:gd name="connsiteX412" fmla="*/ 83318 w 1586375"/>
                <a:gd name="connsiteY412" fmla="*/ 215916 h 223662"/>
                <a:gd name="connsiteX413" fmla="*/ 83318 w 1586375"/>
                <a:gd name="connsiteY413" fmla="*/ 212966 h 223662"/>
                <a:gd name="connsiteX414" fmla="*/ 82893 w 1586375"/>
                <a:gd name="connsiteY414" fmla="*/ 212545 h 223662"/>
                <a:gd name="connsiteX415" fmla="*/ 82893 w 1586375"/>
                <a:gd name="connsiteY415" fmla="*/ 211702 h 223662"/>
                <a:gd name="connsiteX416" fmla="*/ 82043 w 1586375"/>
                <a:gd name="connsiteY416" fmla="*/ 211280 h 223662"/>
                <a:gd name="connsiteX417" fmla="*/ 82043 w 1586375"/>
                <a:gd name="connsiteY417" fmla="*/ 210859 h 223662"/>
                <a:gd name="connsiteX418" fmla="*/ 81618 w 1586375"/>
                <a:gd name="connsiteY418" fmla="*/ 210016 h 223662"/>
                <a:gd name="connsiteX419" fmla="*/ 81618 w 1586375"/>
                <a:gd name="connsiteY419" fmla="*/ 209173 h 223662"/>
                <a:gd name="connsiteX420" fmla="*/ 82468 w 1586375"/>
                <a:gd name="connsiteY420" fmla="*/ 208751 h 223662"/>
                <a:gd name="connsiteX421" fmla="*/ 39015 w 1586375"/>
                <a:gd name="connsiteY421" fmla="*/ 208751 h 223662"/>
                <a:gd name="connsiteX422" fmla="*/ 40248 w 1586375"/>
                <a:gd name="connsiteY422" fmla="*/ 208751 h 223662"/>
                <a:gd name="connsiteX423" fmla="*/ 41070 w 1586375"/>
                <a:gd name="connsiteY423" fmla="*/ 209144 h 223662"/>
                <a:gd name="connsiteX424" fmla="*/ 41070 w 1586375"/>
                <a:gd name="connsiteY424" fmla="*/ 209929 h 223662"/>
                <a:gd name="connsiteX425" fmla="*/ 40248 w 1586375"/>
                <a:gd name="connsiteY425" fmla="*/ 210321 h 223662"/>
                <a:gd name="connsiteX426" fmla="*/ 38604 w 1586375"/>
                <a:gd name="connsiteY426" fmla="*/ 210321 h 223662"/>
                <a:gd name="connsiteX427" fmla="*/ 38193 w 1586375"/>
                <a:gd name="connsiteY427" fmla="*/ 210321 h 223662"/>
                <a:gd name="connsiteX428" fmla="*/ 38193 w 1586375"/>
                <a:gd name="connsiteY428" fmla="*/ 209144 h 223662"/>
                <a:gd name="connsiteX429" fmla="*/ 39015 w 1586375"/>
                <a:gd name="connsiteY429" fmla="*/ 208751 h 223662"/>
                <a:gd name="connsiteX430" fmla="*/ 1284946 w 1586375"/>
                <a:gd name="connsiteY430" fmla="*/ 208228 h 223662"/>
                <a:gd name="connsiteX431" fmla="*/ 1283712 w 1586375"/>
                <a:gd name="connsiteY431" fmla="*/ 209079 h 223662"/>
                <a:gd name="connsiteX432" fmla="*/ 1283712 w 1586375"/>
                <a:gd name="connsiteY432" fmla="*/ 210779 h 223662"/>
                <a:gd name="connsiteX433" fmla="*/ 1284946 w 1586375"/>
                <a:gd name="connsiteY433" fmla="*/ 211629 h 223662"/>
                <a:gd name="connsiteX434" fmla="*/ 1286590 w 1586375"/>
                <a:gd name="connsiteY434" fmla="*/ 210354 h 223662"/>
                <a:gd name="connsiteX435" fmla="*/ 1284946 w 1586375"/>
                <a:gd name="connsiteY435" fmla="*/ 208228 h 223662"/>
                <a:gd name="connsiteX436" fmla="*/ 1337055 w 1586375"/>
                <a:gd name="connsiteY436" fmla="*/ 207444 h 223662"/>
                <a:gd name="connsiteX437" fmla="*/ 1338712 w 1586375"/>
                <a:gd name="connsiteY437" fmla="*/ 207444 h 223662"/>
                <a:gd name="connsiteX438" fmla="*/ 1339955 w 1586375"/>
                <a:gd name="connsiteY438" fmla="*/ 208315 h 223662"/>
                <a:gd name="connsiteX439" fmla="*/ 1339955 w 1586375"/>
                <a:gd name="connsiteY439" fmla="*/ 210060 h 223662"/>
                <a:gd name="connsiteX440" fmla="*/ 1338298 w 1586375"/>
                <a:gd name="connsiteY440" fmla="*/ 211367 h 223662"/>
                <a:gd name="connsiteX441" fmla="*/ 1336227 w 1586375"/>
                <a:gd name="connsiteY441" fmla="*/ 211367 h 223662"/>
                <a:gd name="connsiteX442" fmla="*/ 1335813 w 1586375"/>
                <a:gd name="connsiteY442" fmla="*/ 211367 h 223662"/>
                <a:gd name="connsiteX443" fmla="*/ 1335399 w 1586375"/>
                <a:gd name="connsiteY443" fmla="*/ 210060 h 223662"/>
                <a:gd name="connsiteX444" fmla="*/ 1335399 w 1586375"/>
                <a:gd name="connsiteY444" fmla="*/ 209188 h 223662"/>
                <a:gd name="connsiteX445" fmla="*/ 1335813 w 1586375"/>
                <a:gd name="connsiteY445" fmla="*/ 208752 h 223662"/>
                <a:gd name="connsiteX446" fmla="*/ 1337055 w 1586375"/>
                <a:gd name="connsiteY446" fmla="*/ 207444 h 223662"/>
                <a:gd name="connsiteX447" fmla="*/ 1343753 w 1586375"/>
                <a:gd name="connsiteY447" fmla="*/ 206135 h 223662"/>
                <a:gd name="connsiteX448" fmla="*/ 1344179 w 1586375"/>
                <a:gd name="connsiteY448" fmla="*/ 206561 h 223662"/>
                <a:gd name="connsiteX449" fmla="*/ 1345031 w 1586375"/>
                <a:gd name="connsiteY449" fmla="*/ 206561 h 223662"/>
                <a:gd name="connsiteX450" fmla="*/ 1346737 w 1586375"/>
                <a:gd name="connsiteY450" fmla="*/ 208261 h 223662"/>
                <a:gd name="connsiteX451" fmla="*/ 1346737 w 1586375"/>
                <a:gd name="connsiteY451" fmla="*/ 209111 h 223662"/>
                <a:gd name="connsiteX452" fmla="*/ 1343753 w 1586375"/>
                <a:gd name="connsiteY452" fmla="*/ 211662 h 223662"/>
                <a:gd name="connsiteX453" fmla="*/ 1343753 w 1586375"/>
                <a:gd name="connsiteY453" fmla="*/ 215063 h 223662"/>
                <a:gd name="connsiteX454" fmla="*/ 1345031 w 1586375"/>
                <a:gd name="connsiteY454" fmla="*/ 215912 h 223662"/>
                <a:gd name="connsiteX455" fmla="*/ 1346310 w 1586375"/>
                <a:gd name="connsiteY455" fmla="*/ 215912 h 223662"/>
                <a:gd name="connsiteX456" fmla="*/ 1347163 w 1586375"/>
                <a:gd name="connsiteY456" fmla="*/ 215488 h 223662"/>
                <a:gd name="connsiteX457" fmla="*/ 1348016 w 1586375"/>
                <a:gd name="connsiteY457" fmla="*/ 214637 h 223662"/>
                <a:gd name="connsiteX458" fmla="*/ 1349295 w 1586375"/>
                <a:gd name="connsiteY458" fmla="*/ 213787 h 223662"/>
                <a:gd name="connsiteX459" fmla="*/ 1350147 w 1586375"/>
                <a:gd name="connsiteY459" fmla="*/ 213787 h 223662"/>
                <a:gd name="connsiteX460" fmla="*/ 1351426 w 1586375"/>
                <a:gd name="connsiteY460" fmla="*/ 213787 h 223662"/>
                <a:gd name="connsiteX461" fmla="*/ 1353557 w 1586375"/>
                <a:gd name="connsiteY461" fmla="*/ 215488 h 223662"/>
                <a:gd name="connsiteX462" fmla="*/ 1353557 w 1586375"/>
                <a:gd name="connsiteY462" fmla="*/ 215912 h 223662"/>
                <a:gd name="connsiteX463" fmla="*/ 1353557 w 1586375"/>
                <a:gd name="connsiteY463" fmla="*/ 217613 h 223662"/>
                <a:gd name="connsiteX464" fmla="*/ 1352279 w 1586375"/>
                <a:gd name="connsiteY464" fmla="*/ 218463 h 223662"/>
                <a:gd name="connsiteX465" fmla="*/ 1351852 w 1586375"/>
                <a:gd name="connsiteY465" fmla="*/ 218463 h 223662"/>
                <a:gd name="connsiteX466" fmla="*/ 1351000 w 1586375"/>
                <a:gd name="connsiteY466" fmla="*/ 217613 h 223662"/>
                <a:gd name="connsiteX467" fmla="*/ 1347589 w 1586375"/>
                <a:gd name="connsiteY467" fmla="*/ 217613 h 223662"/>
                <a:gd name="connsiteX468" fmla="*/ 1346737 w 1586375"/>
                <a:gd name="connsiteY468" fmla="*/ 218463 h 223662"/>
                <a:gd name="connsiteX469" fmla="*/ 1346310 w 1586375"/>
                <a:gd name="connsiteY469" fmla="*/ 219738 h 223662"/>
                <a:gd name="connsiteX470" fmla="*/ 1345031 w 1586375"/>
                <a:gd name="connsiteY470" fmla="*/ 219738 h 223662"/>
                <a:gd name="connsiteX471" fmla="*/ 1343753 w 1586375"/>
                <a:gd name="connsiteY471" fmla="*/ 218463 h 223662"/>
                <a:gd name="connsiteX472" fmla="*/ 1343753 w 1586375"/>
                <a:gd name="connsiteY472" fmla="*/ 216763 h 223662"/>
                <a:gd name="connsiteX473" fmla="*/ 1342474 w 1586375"/>
                <a:gd name="connsiteY473" fmla="*/ 215912 h 223662"/>
                <a:gd name="connsiteX474" fmla="*/ 1342048 w 1586375"/>
                <a:gd name="connsiteY474" fmla="*/ 214637 h 223662"/>
                <a:gd name="connsiteX475" fmla="*/ 1342048 w 1586375"/>
                <a:gd name="connsiteY475" fmla="*/ 212087 h 223662"/>
                <a:gd name="connsiteX476" fmla="*/ 1342474 w 1586375"/>
                <a:gd name="connsiteY476" fmla="*/ 211662 h 223662"/>
                <a:gd name="connsiteX477" fmla="*/ 1342474 w 1586375"/>
                <a:gd name="connsiteY477" fmla="*/ 208261 h 223662"/>
                <a:gd name="connsiteX478" fmla="*/ 1342048 w 1586375"/>
                <a:gd name="connsiteY478" fmla="*/ 207411 h 223662"/>
                <a:gd name="connsiteX479" fmla="*/ 1342048 w 1586375"/>
                <a:gd name="connsiteY479" fmla="*/ 206986 h 223662"/>
                <a:gd name="connsiteX480" fmla="*/ 1342900 w 1586375"/>
                <a:gd name="connsiteY480" fmla="*/ 206561 h 223662"/>
                <a:gd name="connsiteX481" fmla="*/ 1343753 w 1586375"/>
                <a:gd name="connsiteY481" fmla="*/ 206135 h 223662"/>
                <a:gd name="connsiteX482" fmla="*/ 240746 w 1586375"/>
                <a:gd name="connsiteY482" fmla="*/ 205612 h 223662"/>
                <a:gd name="connsiteX483" fmla="*/ 239896 w 1586375"/>
                <a:gd name="connsiteY483" fmla="*/ 206485 h 223662"/>
                <a:gd name="connsiteX484" fmla="*/ 239896 w 1586375"/>
                <a:gd name="connsiteY484" fmla="*/ 206920 h 223662"/>
                <a:gd name="connsiteX485" fmla="*/ 241596 w 1586375"/>
                <a:gd name="connsiteY485" fmla="*/ 208228 h 223662"/>
                <a:gd name="connsiteX486" fmla="*/ 242021 w 1586375"/>
                <a:gd name="connsiteY486" fmla="*/ 208228 h 223662"/>
                <a:gd name="connsiteX487" fmla="*/ 243296 w 1586375"/>
                <a:gd name="connsiteY487" fmla="*/ 207356 h 223662"/>
                <a:gd name="connsiteX488" fmla="*/ 243296 w 1586375"/>
                <a:gd name="connsiteY488" fmla="*/ 206485 h 223662"/>
                <a:gd name="connsiteX489" fmla="*/ 242446 w 1586375"/>
                <a:gd name="connsiteY489" fmla="*/ 205612 h 223662"/>
                <a:gd name="connsiteX490" fmla="*/ 240746 w 1586375"/>
                <a:gd name="connsiteY490" fmla="*/ 205612 h 223662"/>
                <a:gd name="connsiteX491" fmla="*/ 165981 w 1586375"/>
                <a:gd name="connsiteY491" fmla="*/ 205351 h 223662"/>
                <a:gd name="connsiteX492" fmla="*/ 165196 w 1586375"/>
                <a:gd name="connsiteY492" fmla="*/ 206165 h 223662"/>
                <a:gd name="connsiteX493" fmla="*/ 165196 w 1586375"/>
                <a:gd name="connsiteY493" fmla="*/ 206572 h 223662"/>
                <a:gd name="connsiteX494" fmla="*/ 164804 w 1586375"/>
                <a:gd name="connsiteY494" fmla="*/ 206978 h 223662"/>
                <a:gd name="connsiteX495" fmla="*/ 164804 w 1586375"/>
                <a:gd name="connsiteY495" fmla="*/ 208199 h 223662"/>
                <a:gd name="connsiteX496" fmla="*/ 165589 w 1586375"/>
                <a:gd name="connsiteY496" fmla="*/ 209013 h 223662"/>
                <a:gd name="connsiteX497" fmla="*/ 165981 w 1586375"/>
                <a:gd name="connsiteY497" fmla="*/ 208606 h 223662"/>
                <a:gd name="connsiteX498" fmla="*/ 166374 w 1586375"/>
                <a:gd name="connsiteY498" fmla="*/ 208199 h 223662"/>
                <a:gd name="connsiteX499" fmla="*/ 166374 w 1586375"/>
                <a:gd name="connsiteY499" fmla="*/ 205758 h 223662"/>
                <a:gd name="connsiteX500" fmla="*/ 165981 w 1586375"/>
                <a:gd name="connsiteY500" fmla="*/ 205351 h 223662"/>
                <a:gd name="connsiteX501" fmla="*/ 122746 w 1586375"/>
                <a:gd name="connsiteY501" fmla="*/ 205351 h 223662"/>
                <a:gd name="connsiteX502" fmla="*/ 121525 w 1586375"/>
                <a:gd name="connsiteY502" fmla="*/ 205787 h 223662"/>
                <a:gd name="connsiteX503" fmla="*/ 121118 w 1586375"/>
                <a:gd name="connsiteY503" fmla="*/ 206659 h 223662"/>
                <a:gd name="connsiteX504" fmla="*/ 121118 w 1586375"/>
                <a:gd name="connsiteY504" fmla="*/ 207095 h 223662"/>
                <a:gd name="connsiteX505" fmla="*/ 121932 w 1586375"/>
                <a:gd name="connsiteY505" fmla="*/ 207967 h 223662"/>
                <a:gd name="connsiteX506" fmla="*/ 123560 w 1586375"/>
                <a:gd name="connsiteY506" fmla="*/ 207967 h 223662"/>
                <a:gd name="connsiteX507" fmla="*/ 123966 w 1586375"/>
                <a:gd name="connsiteY507" fmla="*/ 207095 h 223662"/>
                <a:gd name="connsiteX508" fmla="*/ 124374 w 1586375"/>
                <a:gd name="connsiteY508" fmla="*/ 207095 h 223662"/>
                <a:gd name="connsiteX509" fmla="*/ 124781 w 1586375"/>
                <a:gd name="connsiteY509" fmla="*/ 206223 h 223662"/>
                <a:gd name="connsiteX510" fmla="*/ 123966 w 1586375"/>
                <a:gd name="connsiteY510" fmla="*/ 205351 h 223662"/>
                <a:gd name="connsiteX511" fmla="*/ 123152 w 1586375"/>
                <a:gd name="connsiteY511" fmla="*/ 205351 h 223662"/>
                <a:gd name="connsiteX512" fmla="*/ 122746 w 1586375"/>
                <a:gd name="connsiteY512" fmla="*/ 205351 h 223662"/>
                <a:gd name="connsiteX513" fmla="*/ 1414705 w 1586375"/>
                <a:gd name="connsiteY513" fmla="*/ 204828 h 223662"/>
                <a:gd name="connsiteX514" fmla="*/ 1415621 w 1586375"/>
                <a:gd name="connsiteY514" fmla="*/ 204828 h 223662"/>
                <a:gd name="connsiteX515" fmla="*/ 1416078 w 1586375"/>
                <a:gd name="connsiteY515" fmla="*/ 206083 h 223662"/>
                <a:gd name="connsiteX516" fmla="*/ 1415621 w 1586375"/>
                <a:gd name="connsiteY516" fmla="*/ 206502 h 223662"/>
                <a:gd name="connsiteX517" fmla="*/ 1414705 w 1586375"/>
                <a:gd name="connsiteY517" fmla="*/ 206502 h 223662"/>
                <a:gd name="connsiteX518" fmla="*/ 1414705 w 1586375"/>
                <a:gd name="connsiteY518" fmla="*/ 204828 h 223662"/>
                <a:gd name="connsiteX519" fmla="*/ 1264930 w 1586375"/>
                <a:gd name="connsiteY519" fmla="*/ 204828 h 223662"/>
                <a:gd name="connsiteX520" fmla="*/ 1264093 w 1586375"/>
                <a:gd name="connsiteY520" fmla="*/ 205665 h 223662"/>
                <a:gd name="connsiteX521" fmla="*/ 1265767 w 1586375"/>
                <a:gd name="connsiteY521" fmla="*/ 206920 h 223662"/>
                <a:gd name="connsiteX522" fmla="*/ 1266185 w 1586375"/>
                <a:gd name="connsiteY522" fmla="*/ 205665 h 223662"/>
                <a:gd name="connsiteX523" fmla="*/ 1265767 w 1586375"/>
                <a:gd name="connsiteY523" fmla="*/ 205665 h 223662"/>
                <a:gd name="connsiteX524" fmla="*/ 1264930 w 1586375"/>
                <a:gd name="connsiteY524" fmla="*/ 204828 h 223662"/>
                <a:gd name="connsiteX525" fmla="*/ 1401255 w 1586375"/>
                <a:gd name="connsiteY525" fmla="*/ 204304 h 223662"/>
                <a:gd name="connsiteX526" fmla="*/ 1402127 w 1586375"/>
                <a:gd name="connsiteY526" fmla="*/ 204304 h 223662"/>
                <a:gd name="connsiteX527" fmla="*/ 1402999 w 1586375"/>
                <a:gd name="connsiteY527" fmla="*/ 205220 h 223662"/>
                <a:gd name="connsiteX528" fmla="*/ 1401690 w 1586375"/>
                <a:gd name="connsiteY528" fmla="*/ 206136 h 223662"/>
                <a:gd name="connsiteX529" fmla="*/ 1400383 w 1586375"/>
                <a:gd name="connsiteY529" fmla="*/ 205220 h 223662"/>
                <a:gd name="connsiteX530" fmla="*/ 1401255 w 1586375"/>
                <a:gd name="connsiteY530" fmla="*/ 204304 h 223662"/>
                <a:gd name="connsiteX531" fmla="*/ 1506818 w 1586375"/>
                <a:gd name="connsiteY531" fmla="*/ 204301 h 223662"/>
                <a:gd name="connsiteX532" fmla="*/ 1507668 w 1586375"/>
                <a:gd name="connsiteY532" fmla="*/ 204457 h 223662"/>
                <a:gd name="connsiteX533" fmla="*/ 1507668 w 1586375"/>
                <a:gd name="connsiteY533" fmla="*/ 206114 h 223662"/>
                <a:gd name="connsiteX534" fmla="*/ 1508944 w 1586375"/>
                <a:gd name="connsiteY534" fmla="*/ 207356 h 223662"/>
                <a:gd name="connsiteX535" fmla="*/ 1509794 w 1586375"/>
                <a:gd name="connsiteY535" fmla="*/ 206942 h 223662"/>
                <a:gd name="connsiteX536" fmla="*/ 1511069 w 1586375"/>
                <a:gd name="connsiteY536" fmla="*/ 206528 h 223662"/>
                <a:gd name="connsiteX537" fmla="*/ 1511494 w 1586375"/>
                <a:gd name="connsiteY537" fmla="*/ 206114 h 223662"/>
                <a:gd name="connsiteX538" fmla="*/ 1512344 w 1586375"/>
                <a:gd name="connsiteY538" fmla="*/ 206528 h 223662"/>
                <a:gd name="connsiteX539" fmla="*/ 1512344 w 1586375"/>
                <a:gd name="connsiteY539" fmla="*/ 208185 h 223662"/>
                <a:gd name="connsiteX540" fmla="*/ 1511494 w 1586375"/>
                <a:gd name="connsiteY540" fmla="*/ 209013 h 223662"/>
                <a:gd name="connsiteX541" fmla="*/ 1510644 w 1586375"/>
                <a:gd name="connsiteY541" fmla="*/ 209013 h 223662"/>
                <a:gd name="connsiteX542" fmla="*/ 1510219 w 1586375"/>
                <a:gd name="connsiteY542" fmla="*/ 208599 h 223662"/>
                <a:gd name="connsiteX543" fmla="*/ 1508519 w 1586375"/>
                <a:gd name="connsiteY543" fmla="*/ 208599 h 223662"/>
                <a:gd name="connsiteX544" fmla="*/ 1508093 w 1586375"/>
                <a:gd name="connsiteY544" fmla="*/ 207770 h 223662"/>
                <a:gd name="connsiteX545" fmla="*/ 1502993 w 1586375"/>
                <a:gd name="connsiteY545" fmla="*/ 207770 h 223662"/>
                <a:gd name="connsiteX546" fmla="*/ 1502567 w 1586375"/>
                <a:gd name="connsiteY546" fmla="*/ 207356 h 223662"/>
                <a:gd name="connsiteX547" fmla="*/ 1500442 w 1586375"/>
                <a:gd name="connsiteY547" fmla="*/ 207356 h 223662"/>
                <a:gd name="connsiteX548" fmla="*/ 1499591 w 1586375"/>
                <a:gd name="connsiteY548" fmla="*/ 206528 h 223662"/>
                <a:gd name="connsiteX549" fmla="*/ 1498742 w 1586375"/>
                <a:gd name="connsiteY549" fmla="*/ 205699 h 223662"/>
                <a:gd name="connsiteX550" fmla="*/ 1500017 w 1586375"/>
                <a:gd name="connsiteY550" fmla="*/ 204871 h 223662"/>
                <a:gd name="connsiteX551" fmla="*/ 1500442 w 1586375"/>
                <a:gd name="connsiteY551" fmla="*/ 205286 h 223662"/>
                <a:gd name="connsiteX552" fmla="*/ 1501717 w 1586375"/>
                <a:gd name="connsiteY552" fmla="*/ 206114 h 223662"/>
                <a:gd name="connsiteX553" fmla="*/ 1503417 w 1586375"/>
                <a:gd name="connsiteY553" fmla="*/ 206114 h 223662"/>
                <a:gd name="connsiteX554" fmla="*/ 1504268 w 1586375"/>
                <a:gd name="connsiteY554" fmla="*/ 204871 h 223662"/>
                <a:gd name="connsiteX555" fmla="*/ 1505118 w 1586375"/>
                <a:gd name="connsiteY555" fmla="*/ 204871 h 223662"/>
                <a:gd name="connsiteX556" fmla="*/ 1505968 w 1586375"/>
                <a:gd name="connsiteY556" fmla="*/ 204457 h 223662"/>
                <a:gd name="connsiteX557" fmla="*/ 1506818 w 1586375"/>
                <a:gd name="connsiteY557" fmla="*/ 204301 h 223662"/>
                <a:gd name="connsiteX558" fmla="*/ 1484441 w 1586375"/>
                <a:gd name="connsiteY558" fmla="*/ 203520 h 223662"/>
                <a:gd name="connsiteX559" fmla="*/ 1485313 w 1586375"/>
                <a:gd name="connsiteY559" fmla="*/ 203520 h 223662"/>
                <a:gd name="connsiteX560" fmla="*/ 1486621 w 1586375"/>
                <a:gd name="connsiteY560" fmla="*/ 204370 h 223662"/>
                <a:gd name="connsiteX561" fmla="*/ 1486621 w 1586375"/>
                <a:gd name="connsiteY561" fmla="*/ 205220 h 223662"/>
                <a:gd name="connsiteX562" fmla="*/ 1487493 w 1586375"/>
                <a:gd name="connsiteY562" fmla="*/ 205645 h 223662"/>
                <a:gd name="connsiteX563" fmla="*/ 1486185 w 1586375"/>
                <a:gd name="connsiteY563" fmla="*/ 206495 h 223662"/>
                <a:gd name="connsiteX564" fmla="*/ 1483569 w 1586375"/>
                <a:gd name="connsiteY564" fmla="*/ 206495 h 223662"/>
                <a:gd name="connsiteX565" fmla="*/ 1483569 w 1586375"/>
                <a:gd name="connsiteY565" fmla="*/ 203945 h 223662"/>
                <a:gd name="connsiteX566" fmla="*/ 1484441 w 1586375"/>
                <a:gd name="connsiteY566" fmla="*/ 203520 h 223662"/>
                <a:gd name="connsiteX567" fmla="*/ 1287008 w 1586375"/>
                <a:gd name="connsiteY567" fmla="*/ 203520 h 223662"/>
                <a:gd name="connsiteX568" fmla="*/ 1286590 w 1586375"/>
                <a:gd name="connsiteY568" fmla="*/ 204435 h 223662"/>
                <a:gd name="connsiteX569" fmla="*/ 1287427 w 1586375"/>
                <a:gd name="connsiteY569" fmla="*/ 205351 h 223662"/>
                <a:gd name="connsiteX570" fmla="*/ 1288264 w 1586375"/>
                <a:gd name="connsiteY570" fmla="*/ 205351 h 223662"/>
                <a:gd name="connsiteX571" fmla="*/ 1288682 w 1586375"/>
                <a:gd name="connsiteY571" fmla="*/ 204435 h 223662"/>
                <a:gd name="connsiteX572" fmla="*/ 1288264 w 1586375"/>
                <a:gd name="connsiteY572" fmla="*/ 203520 h 223662"/>
                <a:gd name="connsiteX573" fmla="*/ 1287008 w 1586375"/>
                <a:gd name="connsiteY573" fmla="*/ 203520 h 223662"/>
                <a:gd name="connsiteX574" fmla="*/ 1393618 w 1586375"/>
                <a:gd name="connsiteY574" fmla="*/ 203258 h 223662"/>
                <a:gd name="connsiteX575" fmla="*/ 1394441 w 1586375"/>
                <a:gd name="connsiteY575" fmla="*/ 203669 h 223662"/>
                <a:gd name="connsiteX576" fmla="*/ 1395263 w 1586375"/>
                <a:gd name="connsiteY576" fmla="*/ 204080 h 223662"/>
                <a:gd name="connsiteX577" fmla="*/ 1395263 w 1586375"/>
                <a:gd name="connsiteY577" fmla="*/ 206136 h 223662"/>
                <a:gd name="connsiteX578" fmla="*/ 1393618 w 1586375"/>
                <a:gd name="connsiteY578" fmla="*/ 206136 h 223662"/>
                <a:gd name="connsiteX579" fmla="*/ 1392797 w 1586375"/>
                <a:gd name="connsiteY579" fmla="*/ 205313 h 223662"/>
                <a:gd name="connsiteX580" fmla="*/ 1392797 w 1586375"/>
                <a:gd name="connsiteY580" fmla="*/ 204080 h 223662"/>
                <a:gd name="connsiteX581" fmla="*/ 1393618 w 1586375"/>
                <a:gd name="connsiteY581" fmla="*/ 203258 h 223662"/>
                <a:gd name="connsiteX582" fmla="*/ 1387235 w 1586375"/>
                <a:gd name="connsiteY582" fmla="*/ 203258 h 223662"/>
                <a:gd name="connsiteX583" fmla="*/ 1388531 w 1586375"/>
                <a:gd name="connsiteY583" fmla="*/ 203258 h 223662"/>
                <a:gd name="connsiteX584" fmla="*/ 1389396 w 1586375"/>
                <a:gd name="connsiteY584" fmla="*/ 204095 h 223662"/>
                <a:gd name="connsiteX585" fmla="*/ 1389396 w 1586375"/>
                <a:gd name="connsiteY585" fmla="*/ 204514 h 223662"/>
                <a:gd name="connsiteX586" fmla="*/ 1388099 w 1586375"/>
                <a:gd name="connsiteY586" fmla="*/ 205351 h 223662"/>
                <a:gd name="connsiteX587" fmla="*/ 1379888 w 1586375"/>
                <a:gd name="connsiteY587" fmla="*/ 205351 h 223662"/>
                <a:gd name="connsiteX588" fmla="*/ 1379455 w 1586375"/>
                <a:gd name="connsiteY588" fmla="*/ 204932 h 223662"/>
                <a:gd name="connsiteX589" fmla="*/ 1379888 w 1586375"/>
                <a:gd name="connsiteY589" fmla="*/ 204514 h 223662"/>
                <a:gd name="connsiteX590" fmla="*/ 1383345 w 1586375"/>
                <a:gd name="connsiteY590" fmla="*/ 204514 h 223662"/>
                <a:gd name="connsiteX591" fmla="*/ 1384209 w 1586375"/>
                <a:gd name="connsiteY591" fmla="*/ 203677 h 223662"/>
                <a:gd name="connsiteX592" fmla="*/ 1386370 w 1586375"/>
                <a:gd name="connsiteY592" fmla="*/ 203677 h 223662"/>
                <a:gd name="connsiteX593" fmla="*/ 1387235 w 1586375"/>
                <a:gd name="connsiteY593" fmla="*/ 203258 h 223662"/>
                <a:gd name="connsiteX594" fmla="*/ 1365504 w 1586375"/>
                <a:gd name="connsiteY594" fmla="*/ 202212 h 223662"/>
                <a:gd name="connsiteX595" fmla="*/ 1366811 w 1586375"/>
                <a:gd name="connsiteY595" fmla="*/ 202212 h 223662"/>
                <a:gd name="connsiteX596" fmla="*/ 1366811 w 1586375"/>
                <a:gd name="connsiteY596" fmla="*/ 203520 h 223662"/>
                <a:gd name="connsiteX597" fmla="*/ 1365504 w 1586375"/>
                <a:gd name="connsiteY597" fmla="*/ 203520 h 223662"/>
                <a:gd name="connsiteX598" fmla="*/ 1365504 w 1586375"/>
                <a:gd name="connsiteY598" fmla="*/ 202212 h 223662"/>
                <a:gd name="connsiteX599" fmla="*/ 192707 w 1586375"/>
                <a:gd name="connsiteY599" fmla="*/ 202212 h 223662"/>
                <a:gd name="connsiteX600" fmla="*/ 192271 w 1586375"/>
                <a:gd name="connsiteY600" fmla="*/ 203062 h 223662"/>
                <a:gd name="connsiteX601" fmla="*/ 192271 w 1586375"/>
                <a:gd name="connsiteY601" fmla="*/ 203487 h 223662"/>
                <a:gd name="connsiteX602" fmla="*/ 192707 w 1586375"/>
                <a:gd name="connsiteY602" fmla="*/ 203912 h 223662"/>
                <a:gd name="connsiteX603" fmla="*/ 192707 w 1586375"/>
                <a:gd name="connsiteY603" fmla="*/ 204762 h 223662"/>
                <a:gd name="connsiteX604" fmla="*/ 193144 w 1586375"/>
                <a:gd name="connsiteY604" fmla="*/ 205187 h 223662"/>
                <a:gd name="connsiteX605" fmla="*/ 193579 w 1586375"/>
                <a:gd name="connsiteY605" fmla="*/ 205187 h 223662"/>
                <a:gd name="connsiteX606" fmla="*/ 194015 w 1586375"/>
                <a:gd name="connsiteY606" fmla="*/ 205613 h 223662"/>
                <a:gd name="connsiteX607" fmla="*/ 194887 w 1586375"/>
                <a:gd name="connsiteY607" fmla="*/ 205187 h 223662"/>
                <a:gd name="connsiteX608" fmla="*/ 194887 w 1586375"/>
                <a:gd name="connsiteY608" fmla="*/ 203062 h 223662"/>
                <a:gd name="connsiteX609" fmla="*/ 194015 w 1586375"/>
                <a:gd name="connsiteY609" fmla="*/ 202212 h 223662"/>
                <a:gd name="connsiteX610" fmla="*/ 192707 w 1586375"/>
                <a:gd name="connsiteY610" fmla="*/ 202212 h 223662"/>
                <a:gd name="connsiteX611" fmla="*/ 183961 w 1586375"/>
                <a:gd name="connsiteY611" fmla="*/ 202212 h 223662"/>
                <a:gd name="connsiteX612" fmla="*/ 183116 w 1586375"/>
                <a:gd name="connsiteY612" fmla="*/ 203084 h 223662"/>
                <a:gd name="connsiteX613" fmla="*/ 183961 w 1586375"/>
                <a:gd name="connsiteY613" fmla="*/ 203956 h 223662"/>
                <a:gd name="connsiteX614" fmla="*/ 184384 w 1586375"/>
                <a:gd name="connsiteY614" fmla="*/ 203956 h 223662"/>
                <a:gd name="connsiteX615" fmla="*/ 184806 w 1586375"/>
                <a:gd name="connsiteY615" fmla="*/ 204392 h 223662"/>
                <a:gd name="connsiteX616" fmla="*/ 185229 w 1586375"/>
                <a:gd name="connsiteY616" fmla="*/ 204392 h 223662"/>
                <a:gd name="connsiteX617" fmla="*/ 186074 w 1586375"/>
                <a:gd name="connsiteY617" fmla="*/ 204828 h 223662"/>
                <a:gd name="connsiteX618" fmla="*/ 187764 w 1586375"/>
                <a:gd name="connsiteY618" fmla="*/ 204828 h 223662"/>
                <a:gd name="connsiteX619" fmla="*/ 188609 w 1586375"/>
                <a:gd name="connsiteY619" fmla="*/ 203956 h 223662"/>
                <a:gd name="connsiteX620" fmla="*/ 188609 w 1586375"/>
                <a:gd name="connsiteY620" fmla="*/ 203084 h 223662"/>
                <a:gd name="connsiteX621" fmla="*/ 187341 w 1586375"/>
                <a:gd name="connsiteY621" fmla="*/ 202212 h 223662"/>
                <a:gd name="connsiteX622" fmla="*/ 186496 w 1586375"/>
                <a:gd name="connsiteY622" fmla="*/ 202212 h 223662"/>
                <a:gd name="connsiteX623" fmla="*/ 185229 w 1586375"/>
                <a:gd name="connsiteY623" fmla="*/ 202212 h 223662"/>
                <a:gd name="connsiteX624" fmla="*/ 183961 w 1586375"/>
                <a:gd name="connsiteY624" fmla="*/ 202212 h 223662"/>
                <a:gd name="connsiteX625" fmla="*/ 1345154 w 1586375"/>
                <a:gd name="connsiteY625" fmla="*/ 201950 h 223662"/>
                <a:gd name="connsiteX626" fmla="*/ 1345579 w 1586375"/>
                <a:gd name="connsiteY626" fmla="*/ 201950 h 223662"/>
                <a:gd name="connsiteX627" fmla="*/ 1357907 w 1586375"/>
                <a:gd name="connsiteY627" fmla="*/ 201950 h 223662"/>
                <a:gd name="connsiteX628" fmla="*/ 1358757 w 1586375"/>
                <a:gd name="connsiteY628" fmla="*/ 201950 h 223662"/>
                <a:gd name="connsiteX629" fmla="*/ 1360457 w 1586375"/>
                <a:gd name="connsiteY629" fmla="*/ 203651 h 223662"/>
                <a:gd name="connsiteX630" fmla="*/ 1360032 w 1586375"/>
                <a:gd name="connsiteY630" fmla="*/ 205351 h 223662"/>
                <a:gd name="connsiteX631" fmla="*/ 1358757 w 1586375"/>
                <a:gd name="connsiteY631" fmla="*/ 205351 h 223662"/>
                <a:gd name="connsiteX632" fmla="*/ 1357907 w 1586375"/>
                <a:gd name="connsiteY632" fmla="*/ 204926 h 223662"/>
                <a:gd name="connsiteX633" fmla="*/ 1353230 w 1586375"/>
                <a:gd name="connsiteY633" fmla="*/ 204926 h 223662"/>
                <a:gd name="connsiteX634" fmla="*/ 1352805 w 1586375"/>
                <a:gd name="connsiteY634" fmla="*/ 205351 h 223662"/>
                <a:gd name="connsiteX635" fmla="*/ 1351105 w 1586375"/>
                <a:gd name="connsiteY635" fmla="*/ 205351 h 223662"/>
                <a:gd name="connsiteX636" fmla="*/ 1350680 w 1586375"/>
                <a:gd name="connsiteY636" fmla="*/ 204926 h 223662"/>
                <a:gd name="connsiteX637" fmla="*/ 1349405 w 1586375"/>
                <a:gd name="connsiteY637" fmla="*/ 204926 h 223662"/>
                <a:gd name="connsiteX638" fmla="*/ 1348554 w 1586375"/>
                <a:gd name="connsiteY638" fmla="*/ 204501 h 223662"/>
                <a:gd name="connsiteX639" fmla="*/ 1347279 w 1586375"/>
                <a:gd name="connsiteY639" fmla="*/ 204501 h 223662"/>
                <a:gd name="connsiteX640" fmla="*/ 1346429 w 1586375"/>
                <a:gd name="connsiteY640" fmla="*/ 203651 h 223662"/>
                <a:gd name="connsiteX641" fmla="*/ 1343879 w 1586375"/>
                <a:gd name="connsiteY641" fmla="*/ 203651 h 223662"/>
                <a:gd name="connsiteX642" fmla="*/ 1343879 w 1586375"/>
                <a:gd name="connsiteY642" fmla="*/ 202800 h 223662"/>
                <a:gd name="connsiteX643" fmla="*/ 1345154 w 1586375"/>
                <a:gd name="connsiteY643" fmla="*/ 201950 h 223662"/>
                <a:gd name="connsiteX644" fmla="*/ 175425 w 1586375"/>
                <a:gd name="connsiteY644" fmla="*/ 201950 h 223662"/>
                <a:gd name="connsiteX645" fmla="*/ 175006 w 1586375"/>
                <a:gd name="connsiteY645" fmla="*/ 202822 h 223662"/>
                <a:gd name="connsiteX646" fmla="*/ 175425 w 1586375"/>
                <a:gd name="connsiteY646" fmla="*/ 202822 h 223662"/>
                <a:gd name="connsiteX647" fmla="*/ 176680 w 1586375"/>
                <a:gd name="connsiteY647" fmla="*/ 202822 h 223662"/>
                <a:gd name="connsiteX648" fmla="*/ 176680 w 1586375"/>
                <a:gd name="connsiteY648" fmla="*/ 202386 h 223662"/>
                <a:gd name="connsiteX649" fmla="*/ 175425 w 1586375"/>
                <a:gd name="connsiteY649" fmla="*/ 201950 h 223662"/>
                <a:gd name="connsiteX650" fmla="*/ 165589 w 1586375"/>
                <a:gd name="connsiteY650" fmla="*/ 201950 h 223662"/>
                <a:gd name="connsiteX651" fmla="*/ 164804 w 1586375"/>
                <a:gd name="connsiteY651" fmla="*/ 202342 h 223662"/>
                <a:gd name="connsiteX652" fmla="*/ 164804 w 1586375"/>
                <a:gd name="connsiteY652" fmla="*/ 203127 h 223662"/>
                <a:gd name="connsiteX653" fmla="*/ 165589 w 1586375"/>
                <a:gd name="connsiteY653" fmla="*/ 203127 h 223662"/>
                <a:gd name="connsiteX654" fmla="*/ 166374 w 1586375"/>
                <a:gd name="connsiteY654" fmla="*/ 202735 h 223662"/>
                <a:gd name="connsiteX655" fmla="*/ 166374 w 1586375"/>
                <a:gd name="connsiteY655" fmla="*/ 202342 h 223662"/>
                <a:gd name="connsiteX656" fmla="*/ 165589 w 1586375"/>
                <a:gd name="connsiteY656" fmla="*/ 201950 h 223662"/>
                <a:gd name="connsiteX657" fmla="*/ 131974 w 1586375"/>
                <a:gd name="connsiteY657" fmla="*/ 201950 h 223662"/>
                <a:gd name="connsiteX658" fmla="*/ 130797 w 1586375"/>
                <a:gd name="connsiteY658" fmla="*/ 202342 h 223662"/>
                <a:gd name="connsiteX659" fmla="*/ 130797 w 1586375"/>
                <a:gd name="connsiteY659" fmla="*/ 203127 h 223662"/>
                <a:gd name="connsiteX660" fmla="*/ 131189 w 1586375"/>
                <a:gd name="connsiteY660" fmla="*/ 203127 h 223662"/>
                <a:gd name="connsiteX661" fmla="*/ 132367 w 1586375"/>
                <a:gd name="connsiteY661" fmla="*/ 203127 h 223662"/>
                <a:gd name="connsiteX662" fmla="*/ 132367 w 1586375"/>
                <a:gd name="connsiteY662" fmla="*/ 202342 h 223662"/>
                <a:gd name="connsiteX663" fmla="*/ 131974 w 1586375"/>
                <a:gd name="connsiteY663" fmla="*/ 201950 h 223662"/>
                <a:gd name="connsiteX664" fmla="*/ 120137 w 1586375"/>
                <a:gd name="connsiteY664" fmla="*/ 201427 h 223662"/>
                <a:gd name="connsiteX665" fmla="*/ 119712 w 1586375"/>
                <a:gd name="connsiteY665" fmla="*/ 203071 h 223662"/>
                <a:gd name="connsiteX666" fmla="*/ 119287 w 1586375"/>
                <a:gd name="connsiteY666" fmla="*/ 203483 h 223662"/>
                <a:gd name="connsiteX667" fmla="*/ 120137 w 1586375"/>
                <a:gd name="connsiteY667" fmla="*/ 204304 h 223662"/>
                <a:gd name="connsiteX668" fmla="*/ 120987 w 1586375"/>
                <a:gd name="connsiteY668" fmla="*/ 204304 h 223662"/>
                <a:gd name="connsiteX669" fmla="*/ 121838 w 1586375"/>
                <a:gd name="connsiteY669" fmla="*/ 203894 h 223662"/>
                <a:gd name="connsiteX670" fmla="*/ 122262 w 1586375"/>
                <a:gd name="connsiteY670" fmla="*/ 203894 h 223662"/>
                <a:gd name="connsiteX671" fmla="*/ 122688 w 1586375"/>
                <a:gd name="connsiteY671" fmla="*/ 202249 h 223662"/>
                <a:gd name="connsiteX672" fmla="*/ 121838 w 1586375"/>
                <a:gd name="connsiteY672" fmla="*/ 201427 h 223662"/>
                <a:gd name="connsiteX673" fmla="*/ 120137 w 1586375"/>
                <a:gd name="connsiteY673" fmla="*/ 201427 h 223662"/>
                <a:gd name="connsiteX674" fmla="*/ 225821 w 1586375"/>
                <a:gd name="connsiteY674" fmla="*/ 200904 h 223662"/>
                <a:gd name="connsiteX675" fmla="*/ 224971 w 1586375"/>
                <a:gd name="connsiteY675" fmla="*/ 201801 h 223662"/>
                <a:gd name="connsiteX676" fmla="*/ 224971 w 1586375"/>
                <a:gd name="connsiteY676" fmla="*/ 204043 h 223662"/>
                <a:gd name="connsiteX677" fmla="*/ 227096 w 1586375"/>
                <a:gd name="connsiteY677" fmla="*/ 204043 h 223662"/>
                <a:gd name="connsiteX678" fmla="*/ 227521 w 1586375"/>
                <a:gd name="connsiteY678" fmla="*/ 203146 h 223662"/>
                <a:gd name="connsiteX679" fmla="*/ 227521 w 1586375"/>
                <a:gd name="connsiteY679" fmla="*/ 202697 h 223662"/>
                <a:gd name="connsiteX680" fmla="*/ 227946 w 1586375"/>
                <a:gd name="connsiteY680" fmla="*/ 202249 h 223662"/>
                <a:gd name="connsiteX681" fmla="*/ 227946 w 1586375"/>
                <a:gd name="connsiteY681" fmla="*/ 201801 h 223662"/>
                <a:gd name="connsiteX682" fmla="*/ 227521 w 1586375"/>
                <a:gd name="connsiteY682" fmla="*/ 200904 h 223662"/>
                <a:gd name="connsiteX683" fmla="*/ 225821 w 1586375"/>
                <a:gd name="connsiteY683" fmla="*/ 200904 h 223662"/>
                <a:gd name="connsiteX684" fmla="*/ 1337470 w 1586375"/>
                <a:gd name="connsiteY684" fmla="*/ 200119 h 223662"/>
                <a:gd name="connsiteX685" fmla="*/ 1337895 w 1586375"/>
                <a:gd name="connsiteY685" fmla="*/ 200119 h 223662"/>
                <a:gd name="connsiteX686" fmla="*/ 1337895 w 1586375"/>
                <a:gd name="connsiteY686" fmla="*/ 200969 h 223662"/>
                <a:gd name="connsiteX687" fmla="*/ 1338745 w 1586375"/>
                <a:gd name="connsiteY687" fmla="*/ 201819 h 223662"/>
                <a:gd name="connsiteX688" fmla="*/ 1339170 w 1586375"/>
                <a:gd name="connsiteY688" fmla="*/ 202670 h 223662"/>
                <a:gd name="connsiteX689" fmla="*/ 1337895 w 1586375"/>
                <a:gd name="connsiteY689" fmla="*/ 203520 h 223662"/>
                <a:gd name="connsiteX690" fmla="*/ 1335769 w 1586375"/>
                <a:gd name="connsiteY690" fmla="*/ 203520 h 223662"/>
                <a:gd name="connsiteX691" fmla="*/ 1335769 w 1586375"/>
                <a:gd name="connsiteY691" fmla="*/ 200969 h 223662"/>
                <a:gd name="connsiteX692" fmla="*/ 1337470 w 1586375"/>
                <a:gd name="connsiteY692" fmla="*/ 200119 h 223662"/>
                <a:gd name="connsiteX693" fmla="*/ 1312930 w 1586375"/>
                <a:gd name="connsiteY693" fmla="*/ 200119 h 223662"/>
                <a:gd name="connsiteX694" fmla="*/ 1310817 w 1586375"/>
                <a:gd name="connsiteY694" fmla="*/ 202245 h 223662"/>
                <a:gd name="connsiteX695" fmla="*/ 1310395 w 1586375"/>
                <a:gd name="connsiteY695" fmla="*/ 204370 h 223662"/>
                <a:gd name="connsiteX696" fmla="*/ 1310395 w 1586375"/>
                <a:gd name="connsiteY696" fmla="*/ 206070 h 223662"/>
                <a:gd name="connsiteX697" fmla="*/ 1311662 w 1586375"/>
                <a:gd name="connsiteY697" fmla="*/ 206920 h 223662"/>
                <a:gd name="connsiteX698" fmla="*/ 1313775 w 1586375"/>
                <a:gd name="connsiteY698" fmla="*/ 206920 h 223662"/>
                <a:gd name="connsiteX699" fmla="*/ 1314198 w 1586375"/>
                <a:gd name="connsiteY699" fmla="*/ 206070 h 223662"/>
                <a:gd name="connsiteX700" fmla="*/ 1315466 w 1586375"/>
                <a:gd name="connsiteY700" fmla="*/ 205220 h 223662"/>
                <a:gd name="connsiteX701" fmla="*/ 1315466 w 1586375"/>
                <a:gd name="connsiteY701" fmla="*/ 203945 h 223662"/>
                <a:gd name="connsiteX702" fmla="*/ 1315888 w 1586375"/>
                <a:gd name="connsiteY702" fmla="*/ 203094 h 223662"/>
                <a:gd name="connsiteX703" fmla="*/ 1315888 w 1586375"/>
                <a:gd name="connsiteY703" fmla="*/ 201394 h 223662"/>
                <a:gd name="connsiteX704" fmla="*/ 1315043 w 1586375"/>
                <a:gd name="connsiteY704" fmla="*/ 200544 h 223662"/>
                <a:gd name="connsiteX705" fmla="*/ 1313352 w 1586375"/>
                <a:gd name="connsiteY705" fmla="*/ 200544 h 223662"/>
                <a:gd name="connsiteX706" fmla="*/ 1312930 w 1586375"/>
                <a:gd name="connsiteY706" fmla="*/ 200119 h 223662"/>
                <a:gd name="connsiteX707" fmla="*/ 1476245 w 1586375"/>
                <a:gd name="connsiteY707" fmla="*/ 199770 h 223662"/>
                <a:gd name="connsiteX708" fmla="*/ 1478860 w 1586375"/>
                <a:gd name="connsiteY708" fmla="*/ 199770 h 223662"/>
                <a:gd name="connsiteX709" fmla="*/ 1478860 w 1586375"/>
                <a:gd name="connsiteY709" fmla="*/ 201078 h 223662"/>
                <a:gd name="connsiteX710" fmla="*/ 1477988 w 1586375"/>
                <a:gd name="connsiteY710" fmla="*/ 201950 h 223662"/>
                <a:gd name="connsiteX711" fmla="*/ 1477117 w 1586375"/>
                <a:gd name="connsiteY711" fmla="*/ 201950 h 223662"/>
                <a:gd name="connsiteX712" fmla="*/ 1476245 w 1586375"/>
                <a:gd name="connsiteY712" fmla="*/ 201078 h 223662"/>
                <a:gd name="connsiteX713" fmla="*/ 1476245 w 1586375"/>
                <a:gd name="connsiteY713" fmla="*/ 199770 h 223662"/>
                <a:gd name="connsiteX714" fmla="*/ 1228815 w 1586375"/>
                <a:gd name="connsiteY714" fmla="*/ 199334 h 223662"/>
                <a:gd name="connsiteX715" fmla="*/ 1227470 w 1586375"/>
                <a:gd name="connsiteY715" fmla="*/ 200184 h 223662"/>
                <a:gd name="connsiteX716" fmla="*/ 1227918 w 1586375"/>
                <a:gd name="connsiteY716" fmla="*/ 202310 h 223662"/>
                <a:gd name="connsiteX717" fmla="*/ 1229263 w 1586375"/>
                <a:gd name="connsiteY717" fmla="*/ 202310 h 223662"/>
                <a:gd name="connsiteX718" fmla="*/ 1230609 w 1586375"/>
                <a:gd name="connsiteY718" fmla="*/ 201459 h 223662"/>
                <a:gd name="connsiteX719" fmla="*/ 1230160 w 1586375"/>
                <a:gd name="connsiteY719" fmla="*/ 199759 h 223662"/>
                <a:gd name="connsiteX720" fmla="*/ 1228815 w 1586375"/>
                <a:gd name="connsiteY720" fmla="*/ 199334 h 223662"/>
                <a:gd name="connsiteX721" fmla="*/ 1483195 w 1586375"/>
                <a:gd name="connsiteY721" fmla="*/ 199229 h 223662"/>
                <a:gd name="connsiteX722" fmla="*/ 1485662 w 1586375"/>
                <a:gd name="connsiteY722" fmla="*/ 199229 h 223662"/>
                <a:gd name="connsiteX723" fmla="*/ 1485662 w 1586375"/>
                <a:gd name="connsiteY723" fmla="*/ 200485 h 223662"/>
                <a:gd name="connsiteX724" fmla="*/ 1483195 w 1586375"/>
                <a:gd name="connsiteY724" fmla="*/ 200485 h 223662"/>
                <a:gd name="connsiteX725" fmla="*/ 1483195 w 1586375"/>
                <a:gd name="connsiteY725" fmla="*/ 199229 h 223662"/>
                <a:gd name="connsiteX726" fmla="*/ 1464025 w 1586375"/>
                <a:gd name="connsiteY726" fmla="*/ 198811 h 223662"/>
                <a:gd name="connsiteX727" fmla="*/ 1465258 w 1586375"/>
                <a:gd name="connsiteY727" fmla="*/ 199259 h 223662"/>
                <a:gd name="connsiteX728" fmla="*/ 1465258 w 1586375"/>
                <a:gd name="connsiteY728" fmla="*/ 201053 h 223662"/>
                <a:gd name="connsiteX729" fmla="*/ 1464025 w 1586375"/>
                <a:gd name="connsiteY729" fmla="*/ 201950 h 223662"/>
                <a:gd name="connsiteX730" fmla="*/ 1463202 w 1586375"/>
                <a:gd name="connsiteY730" fmla="*/ 201502 h 223662"/>
                <a:gd name="connsiteX731" fmla="*/ 1462380 w 1586375"/>
                <a:gd name="connsiteY731" fmla="*/ 201053 h 223662"/>
                <a:gd name="connsiteX732" fmla="*/ 1462380 w 1586375"/>
                <a:gd name="connsiteY732" fmla="*/ 200605 h 223662"/>
                <a:gd name="connsiteX733" fmla="*/ 1463202 w 1586375"/>
                <a:gd name="connsiteY733" fmla="*/ 199708 h 223662"/>
                <a:gd name="connsiteX734" fmla="*/ 1463202 w 1586375"/>
                <a:gd name="connsiteY734" fmla="*/ 199259 h 223662"/>
                <a:gd name="connsiteX735" fmla="*/ 1464025 w 1586375"/>
                <a:gd name="connsiteY735" fmla="*/ 198811 h 223662"/>
                <a:gd name="connsiteX736" fmla="*/ 1440668 w 1586375"/>
                <a:gd name="connsiteY736" fmla="*/ 198549 h 223662"/>
                <a:gd name="connsiteX737" fmla="*/ 1443218 w 1586375"/>
                <a:gd name="connsiteY737" fmla="*/ 198549 h 223662"/>
                <a:gd name="connsiteX738" fmla="*/ 1444069 w 1586375"/>
                <a:gd name="connsiteY738" fmla="*/ 199387 h 223662"/>
                <a:gd name="connsiteX739" fmla="*/ 1444069 w 1586375"/>
                <a:gd name="connsiteY739" fmla="*/ 199805 h 223662"/>
                <a:gd name="connsiteX740" fmla="*/ 1442793 w 1586375"/>
                <a:gd name="connsiteY740" fmla="*/ 200642 h 223662"/>
                <a:gd name="connsiteX741" fmla="*/ 1442368 w 1586375"/>
                <a:gd name="connsiteY741" fmla="*/ 200642 h 223662"/>
                <a:gd name="connsiteX742" fmla="*/ 1440668 w 1586375"/>
                <a:gd name="connsiteY742" fmla="*/ 199387 h 223662"/>
                <a:gd name="connsiteX743" fmla="*/ 1440668 w 1586375"/>
                <a:gd name="connsiteY743" fmla="*/ 198549 h 223662"/>
                <a:gd name="connsiteX744" fmla="*/ 1304378 w 1586375"/>
                <a:gd name="connsiteY744" fmla="*/ 198445 h 223662"/>
                <a:gd name="connsiteX745" fmla="*/ 1304378 w 1586375"/>
                <a:gd name="connsiteY745" fmla="*/ 199701 h 223662"/>
                <a:gd name="connsiteX746" fmla="*/ 1305686 w 1586375"/>
                <a:gd name="connsiteY746" fmla="*/ 199701 h 223662"/>
                <a:gd name="connsiteX747" fmla="*/ 1305686 w 1586375"/>
                <a:gd name="connsiteY747" fmla="*/ 198445 h 223662"/>
                <a:gd name="connsiteX748" fmla="*/ 1304378 w 1586375"/>
                <a:gd name="connsiteY748" fmla="*/ 198445 h 223662"/>
                <a:gd name="connsiteX749" fmla="*/ 1456834 w 1586375"/>
                <a:gd name="connsiteY749" fmla="*/ 198334 h 223662"/>
                <a:gd name="connsiteX750" fmla="*/ 1457672 w 1586375"/>
                <a:gd name="connsiteY750" fmla="*/ 198848 h 223662"/>
                <a:gd name="connsiteX751" fmla="*/ 1457672 w 1586375"/>
                <a:gd name="connsiteY751" fmla="*/ 200493 h 223662"/>
                <a:gd name="connsiteX752" fmla="*/ 1457253 w 1586375"/>
                <a:gd name="connsiteY752" fmla="*/ 200493 h 223662"/>
                <a:gd name="connsiteX753" fmla="*/ 1456834 w 1586375"/>
                <a:gd name="connsiteY753" fmla="*/ 200493 h 223662"/>
                <a:gd name="connsiteX754" fmla="*/ 1455579 w 1586375"/>
                <a:gd name="connsiteY754" fmla="*/ 199670 h 223662"/>
                <a:gd name="connsiteX755" fmla="*/ 1455997 w 1586375"/>
                <a:gd name="connsiteY755" fmla="*/ 198437 h 223662"/>
                <a:gd name="connsiteX756" fmla="*/ 1456834 w 1586375"/>
                <a:gd name="connsiteY756" fmla="*/ 198334 h 223662"/>
                <a:gd name="connsiteX757" fmla="*/ 277696 w 1586375"/>
                <a:gd name="connsiteY757" fmla="*/ 198026 h 223662"/>
                <a:gd name="connsiteX758" fmla="*/ 276911 w 1586375"/>
                <a:gd name="connsiteY758" fmla="*/ 198863 h 223662"/>
                <a:gd name="connsiteX759" fmla="*/ 276911 w 1586375"/>
                <a:gd name="connsiteY759" fmla="*/ 199282 h 223662"/>
                <a:gd name="connsiteX760" fmla="*/ 276518 w 1586375"/>
                <a:gd name="connsiteY760" fmla="*/ 200119 h 223662"/>
                <a:gd name="connsiteX761" fmla="*/ 275145 w 1586375"/>
                <a:gd name="connsiteY761" fmla="*/ 200119 h 223662"/>
                <a:gd name="connsiteX762" fmla="*/ 274687 w 1586375"/>
                <a:gd name="connsiteY762" fmla="*/ 200544 h 223662"/>
                <a:gd name="connsiteX763" fmla="*/ 274687 w 1586375"/>
                <a:gd name="connsiteY763" fmla="*/ 203094 h 223662"/>
                <a:gd name="connsiteX764" fmla="*/ 275603 w 1586375"/>
                <a:gd name="connsiteY764" fmla="*/ 203520 h 223662"/>
                <a:gd name="connsiteX765" fmla="*/ 276519 w 1586375"/>
                <a:gd name="connsiteY765" fmla="*/ 202670 h 223662"/>
                <a:gd name="connsiteX766" fmla="*/ 276519 w 1586375"/>
                <a:gd name="connsiteY766" fmla="*/ 200119 h 223662"/>
                <a:gd name="connsiteX767" fmla="*/ 277303 w 1586375"/>
                <a:gd name="connsiteY767" fmla="*/ 200119 h 223662"/>
                <a:gd name="connsiteX768" fmla="*/ 278088 w 1586375"/>
                <a:gd name="connsiteY768" fmla="*/ 199282 h 223662"/>
                <a:gd name="connsiteX769" fmla="*/ 277696 w 1586375"/>
                <a:gd name="connsiteY769" fmla="*/ 198026 h 223662"/>
                <a:gd name="connsiteX770" fmla="*/ 154602 w 1586375"/>
                <a:gd name="connsiteY770" fmla="*/ 198026 h 223662"/>
                <a:gd name="connsiteX771" fmla="*/ 154209 w 1586375"/>
                <a:gd name="connsiteY771" fmla="*/ 198452 h 223662"/>
                <a:gd name="connsiteX772" fmla="*/ 154209 w 1586375"/>
                <a:gd name="connsiteY772" fmla="*/ 199727 h 223662"/>
                <a:gd name="connsiteX773" fmla="*/ 153817 w 1586375"/>
                <a:gd name="connsiteY773" fmla="*/ 200152 h 223662"/>
                <a:gd name="connsiteX774" fmla="*/ 153817 w 1586375"/>
                <a:gd name="connsiteY774" fmla="*/ 200577 h 223662"/>
                <a:gd name="connsiteX775" fmla="*/ 153817 w 1586375"/>
                <a:gd name="connsiteY775" fmla="*/ 204403 h 223662"/>
                <a:gd name="connsiteX776" fmla="*/ 153817 w 1586375"/>
                <a:gd name="connsiteY776" fmla="*/ 204828 h 223662"/>
                <a:gd name="connsiteX777" fmla="*/ 154994 w 1586375"/>
                <a:gd name="connsiteY777" fmla="*/ 204828 h 223662"/>
                <a:gd name="connsiteX778" fmla="*/ 155779 w 1586375"/>
                <a:gd name="connsiteY778" fmla="*/ 203978 h 223662"/>
                <a:gd name="connsiteX779" fmla="*/ 155779 w 1586375"/>
                <a:gd name="connsiteY779" fmla="*/ 203552 h 223662"/>
                <a:gd name="connsiteX780" fmla="*/ 155387 w 1586375"/>
                <a:gd name="connsiteY780" fmla="*/ 203127 h 223662"/>
                <a:gd name="connsiteX781" fmla="*/ 155387 w 1586375"/>
                <a:gd name="connsiteY781" fmla="*/ 202277 h 223662"/>
                <a:gd name="connsiteX782" fmla="*/ 155779 w 1586375"/>
                <a:gd name="connsiteY782" fmla="*/ 201852 h 223662"/>
                <a:gd name="connsiteX783" fmla="*/ 155779 w 1586375"/>
                <a:gd name="connsiteY783" fmla="*/ 201427 h 223662"/>
                <a:gd name="connsiteX784" fmla="*/ 156171 w 1586375"/>
                <a:gd name="connsiteY784" fmla="*/ 200577 h 223662"/>
                <a:gd name="connsiteX785" fmla="*/ 156171 w 1586375"/>
                <a:gd name="connsiteY785" fmla="*/ 199301 h 223662"/>
                <a:gd name="connsiteX786" fmla="*/ 154994 w 1586375"/>
                <a:gd name="connsiteY786" fmla="*/ 198026 h 223662"/>
                <a:gd name="connsiteX787" fmla="*/ 154602 w 1586375"/>
                <a:gd name="connsiteY787" fmla="*/ 198026 h 223662"/>
                <a:gd name="connsiteX788" fmla="*/ 1575993 w 1586375"/>
                <a:gd name="connsiteY788" fmla="*/ 197776 h 223662"/>
                <a:gd name="connsiteX789" fmla="*/ 1577481 w 1586375"/>
                <a:gd name="connsiteY789" fmla="*/ 197939 h 223662"/>
                <a:gd name="connsiteX790" fmla="*/ 1577481 w 1586375"/>
                <a:gd name="connsiteY790" fmla="*/ 201863 h 223662"/>
                <a:gd name="connsiteX791" fmla="*/ 1576631 w 1586375"/>
                <a:gd name="connsiteY791" fmla="*/ 202735 h 223662"/>
                <a:gd name="connsiteX792" fmla="*/ 1575355 w 1586375"/>
                <a:gd name="connsiteY792" fmla="*/ 202735 h 223662"/>
                <a:gd name="connsiteX793" fmla="*/ 1574080 w 1586375"/>
                <a:gd name="connsiteY793" fmla="*/ 201863 h 223662"/>
                <a:gd name="connsiteX794" fmla="*/ 1574080 w 1586375"/>
                <a:gd name="connsiteY794" fmla="*/ 197939 h 223662"/>
                <a:gd name="connsiteX795" fmla="*/ 1574505 w 1586375"/>
                <a:gd name="connsiteY795" fmla="*/ 197939 h 223662"/>
                <a:gd name="connsiteX796" fmla="*/ 1575993 w 1586375"/>
                <a:gd name="connsiteY796" fmla="*/ 197776 h 223662"/>
                <a:gd name="connsiteX797" fmla="*/ 1538728 w 1586375"/>
                <a:gd name="connsiteY797" fmla="*/ 197242 h 223662"/>
                <a:gd name="connsiteX798" fmla="*/ 1540073 w 1586375"/>
                <a:gd name="connsiteY798" fmla="*/ 197677 h 223662"/>
                <a:gd name="connsiteX799" fmla="*/ 1540073 w 1586375"/>
                <a:gd name="connsiteY799" fmla="*/ 199421 h 223662"/>
                <a:gd name="connsiteX800" fmla="*/ 1538280 w 1586375"/>
                <a:gd name="connsiteY800" fmla="*/ 199857 h 223662"/>
                <a:gd name="connsiteX801" fmla="*/ 1536934 w 1586375"/>
                <a:gd name="connsiteY801" fmla="*/ 198985 h 223662"/>
                <a:gd name="connsiteX802" fmla="*/ 1538728 w 1586375"/>
                <a:gd name="connsiteY802" fmla="*/ 197242 h 223662"/>
                <a:gd name="connsiteX803" fmla="*/ 205090 w 1586375"/>
                <a:gd name="connsiteY803" fmla="*/ 196718 h 223662"/>
                <a:gd name="connsiteX804" fmla="*/ 205090 w 1586375"/>
                <a:gd name="connsiteY804" fmla="*/ 198549 h 223662"/>
                <a:gd name="connsiteX805" fmla="*/ 205962 w 1586375"/>
                <a:gd name="connsiteY805" fmla="*/ 198549 h 223662"/>
                <a:gd name="connsiteX806" fmla="*/ 205962 w 1586375"/>
                <a:gd name="connsiteY806" fmla="*/ 196718 h 223662"/>
                <a:gd name="connsiteX807" fmla="*/ 205090 w 1586375"/>
                <a:gd name="connsiteY807" fmla="*/ 196718 h 223662"/>
                <a:gd name="connsiteX808" fmla="*/ 1294699 w 1586375"/>
                <a:gd name="connsiteY808" fmla="*/ 196195 h 223662"/>
                <a:gd name="connsiteX809" fmla="*/ 1293827 w 1586375"/>
                <a:gd name="connsiteY809" fmla="*/ 197067 h 223662"/>
                <a:gd name="connsiteX810" fmla="*/ 1292955 w 1586375"/>
                <a:gd name="connsiteY810" fmla="*/ 197067 h 223662"/>
                <a:gd name="connsiteX811" fmla="*/ 1292083 w 1586375"/>
                <a:gd name="connsiteY811" fmla="*/ 198375 h 223662"/>
                <a:gd name="connsiteX812" fmla="*/ 1292083 w 1586375"/>
                <a:gd name="connsiteY812" fmla="*/ 199247 h 223662"/>
                <a:gd name="connsiteX813" fmla="*/ 1293391 w 1586375"/>
                <a:gd name="connsiteY813" fmla="*/ 200119 h 223662"/>
                <a:gd name="connsiteX814" fmla="*/ 1294263 w 1586375"/>
                <a:gd name="connsiteY814" fmla="*/ 200119 h 223662"/>
                <a:gd name="connsiteX815" fmla="*/ 1296007 w 1586375"/>
                <a:gd name="connsiteY815" fmla="*/ 198375 h 223662"/>
                <a:gd name="connsiteX816" fmla="*/ 1296007 w 1586375"/>
                <a:gd name="connsiteY816" fmla="*/ 197503 h 223662"/>
                <a:gd name="connsiteX817" fmla="*/ 1295135 w 1586375"/>
                <a:gd name="connsiteY817" fmla="*/ 196195 h 223662"/>
                <a:gd name="connsiteX818" fmla="*/ 1294699 w 1586375"/>
                <a:gd name="connsiteY818" fmla="*/ 196195 h 223662"/>
                <a:gd name="connsiteX819" fmla="*/ 262440 w 1586375"/>
                <a:gd name="connsiteY819" fmla="*/ 196195 h 223662"/>
                <a:gd name="connsiteX820" fmla="*/ 261227 w 1586375"/>
                <a:gd name="connsiteY820" fmla="*/ 197476 h 223662"/>
                <a:gd name="connsiteX821" fmla="*/ 261631 w 1586375"/>
                <a:gd name="connsiteY821" fmla="*/ 198329 h 223662"/>
                <a:gd name="connsiteX822" fmla="*/ 261631 w 1586375"/>
                <a:gd name="connsiteY822" fmla="*/ 199183 h 223662"/>
                <a:gd name="connsiteX823" fmla="*/ 261631 w 1586375"/>
                <a:gd name="connsiteY823" fmla="*/ 200463 h 223662"/>
                <a:gd name="connsiteX824" fmla="*/ 261631 w 1586375"/>
                <a:gd name="connsiteY824" fmla="*/ 201743 h 223662"/>
                <a:gd name="connsiteX825" fmla="*/ 262036 w 1586375"/>
                <a:gd name="connsiteY825" fmla="*/ 202171 h 223662"/>
                <a:gd name="connsiteX826" fmla="*/ 262036 w 1586375"/>
                <a:gd name="connsiteY826" fmla="*/ 203451 h 223662"/>
                <a:gd name="connsiteX827" fmla="*/ 262844 w 1586375"/>
                <a:gd name="connsiteY827" fmla="*/ 204304 h 223662"/>
                <a:gd name="connsiteX828" fmla="*/ 264866 w 1586375"/>
                <a:gd name="connsiteY828" fmla="*/ 204304 h 223662"/>
                <a:gd name="connsiteX829" fmla="*/ 265270 w 1586375"/>
                <a:gd name="connsiteY829" fmla="*/ 203451 h 223662"/>
                <a:gd name="connsiteX830" fmla="*/ 264462 w 1586375"/>
                <a:gd name="connsiteY830" fmla="*/ 203024 h 223662"/>
                <a:gd name="connsiteX831" fmla="*/ 263249 w 1586375"/>
                <a:gd name="connsiteY831" fmla="*/ 202171 h 223662"/>
                <a:gd name="connsiteX832" fmla="*/ 263249 w 1586375"/>
                <a:gd name="connsiteY832" fmla="*/ 201317 h 223662"/>
                <a:gd name="connsiteX833" fmla="*/ 263653 w 1586375"/>
                <a:gd name="connsiteY833" fmla="*/ 200890 h 223662"/>
                <a:gd name="connsiteX834" fmla="*/ 264057 w 1586375"/>
                <a:gd name="connsiteY834" fmla="*/ 200036 h 223662"/>
                <a:gd name="connsiteX835" fmla="*/ 264057 w 1586375"/>
                <a:gd name="connsiteY835" fmla="*/ 196622 h 223662"/>
                <a:gd name="connsiteX836" fmla="*/ 264057 w 1586375"/>
                <a:gd name="connsiteY836" fmla="*/ 196195 h 223662"/>
                <a:gd name="connsiteX837" fmla="*/ 262440 w 1586375"/>
                <a:gd name="connsiteY837" fmla="*/ 196195 h 223662"/>
                <a:gd name="connsiteX838" fmla="*/ 167211 w 1586375"/>
                <a:gd name="connsiteY838" fmla="*/ 196195 h 223662"/>
                <a:gd name="connsiteX839" fmla="*/ 166374 w 1586375"/>
                <a:gd name="connsiteY839" fmla="*/ 197111 h 223662"/>
                <a:gd name="connsiteX840" fmla="*/ 166374 w 1586375"/>
                <a:gd name="connsiteY840" fmla="*/ 197568 h 223662"/>
                <a:gd name="connsiteX841" fmla="*/ 167211 w 1586375"/>
                <a:gd name="connsiteY841" fmla="*/ 198026 h 223662"/>
                <a:gd name="connsiteX842" fmla="*/ 167630 w 1586375"/>
                <a:gd name="connsiteY842" fmla="*/ 198026 h 223662"/>
                <a:gd name="connsiteX843" fmla="*/ 168466 w 1586375"/>
                <a:gd name="connsiteY843" fmla="*/ 197568 h 223662"/>
                <a:gd name="connsiteX844" fmla="*/ 168048 w 1586375"/>
                <a:gd name="connsiteY844" fmla="*/ 196195 h 223662"/>
                <a:gd name="connsiteX845" fmla="*/ 167211 w 1586375"/>
                <a:gd name="connsiteY845" fmla="*/ 196195 h 223662"/>
                <a:gd name="connsiteX846" fmla="*/ 1370986 w 1586375"/>
                <a:gd name="connsiteY846" fmla="*/ 195410 h 223662"/>
                <a:gd name="connsiteX847" fmla="*/ 1373962 w 1586375"/>
                <a:gd name="connsiteY847" fmla="*/ 195410 h 223662"/>
                <a:gd name="connsiteX848" fmla="*/ 1373962 w 1586375"/>
                <a:gd name="connsiteY848" fmla="*/ 196666 h 223662"/>
                <a:gd name="connsiteX849" fmla="*/ 1372687 w 1586375"/>
                <a:gd name="connsiteY849" fmla="*/ 197503 h 223662"/>
                <a:gd name="connsiteX850" fmla="*/ 1371836 w 1586375"/>
                <a:gd name="connsiteY850" fmla="*/ 197503 h 223662"/>
                <a:gd name="connsiteX851" fmla="*/ 1370561 w 1586375"/>
                <a:gd name="connsiteY851" fmla="*/ 196666 h 223662"/>
                <a:gd name="connsiteX852" fmla="*/ 1370986 w 1586375"/>
                <a:gd name="connsiteY852" fmla="*/ 195410 h 223662"/>
                <a:gd name="connsiteX853" fmla="*/ 1367736 w 1586375"/>
                <a:gd name="connsiteY853" fmla="*/ 195410 h 223662"/>
                <a:gd name="connsiteX854" fmla="*/ 1368991 w 1586375"/>
                <a:gd name="connsiteY854" fmla="*/ 196247 h 223662"/>
                <a:gd name="connsiteX855" fmla="*/ 1366899 w 1586375"/>
                <a:gd name="connsiteY855" fmla="*/ 197503 h 223662"/>
                <a:gd name="connsiteX856" fmla="*/ 1365225 w 1586375"/>
                <a:gd name="connsiteY856" fmla="*/ 197503 h 223662"/>
                <a:gd name="connsiteX857" fmla="*/ 1364806 w 1586375"/>
                <a:gd name="connsiteY857" fmla="*/ 197503 h 223662"/>
                <a:gd name="connsiteX858" fmla="*/ 1364806 w 1586375"/>
                <a:gd name="connsiteY858" fmla="*/ 195829 h 223662"/>
                <a:gd name="connsiteX859" fmla="*/ 1367736 w 1586375"/>
                <a:gd name="connsiteY859" fmla="*/ 195410 h 223662"/>
                <a:gd name="connsiteX860" fmla="*/ 99406 w 1586375"/>
                <a:gd name="connsiteY860" fmla="*/ 195149 h 223662"/>
                <a:gd name="connsiteX861" fmla="*/ 102382 w 1586375"/>
                <a:gd name="connsiteY861" fmla="*/ 195149 h 223662"/>
                <a:gd name="connsiteX862" fmla="*/ 102382 w 1586375"/>
                <a:gd name="connsiteY862" fmla="*/ 195541 h 223662"/>
                <a:gd name="connsiteX863" fmla="*/ 102807 w 1586375"/>
                <a:gd name="connsiteY863" fmla="*/ 196718 h 223662"/>
                <a:gd name="connsiteX864" fmla="*/ 101957 w 1586375"/>
                <a:gd name="connsiteY864" fmla="*/ 197503 h 223662"/>
                <a:gd name="connsiteX865" fmla="*/ 100256 w 1586375"/>
                <a:gd name="connsiteY865" fmla="*/ 197503 h 223662"/>
                <a:gd name="connsiteX866" fmla="*/ 99831 w 1586375"/>
                <a:gd name="connsiteY866" fmla="*/ 197111 h 223662"/>
                <a:gd name="connsiteX867" fmla="*/ 99406 w 1586375"/>
                <a:gd name="connsiteY867" fmla="*/ 196326 h 223662"/>
                <a:gd name="connsiteX868" fmla="*/ 99406 w 1586375"/>
                <a:gd name="connsiteY868" fmla="*/ 195149 h 223662"/>
                <a:gd name="connsiteX869" fmla="*/ 1188903 w 1586375"/>
                <a:gd name="connsiteY869" fmla="*/ 194102 h 223662"/>
                <a:gd name="connsiteX870" fmla="*/ 1188903 w 1586375"/>
                <a:gd name="connsiteY870" fmla="*/ 196195 h 223662"/>
                <a:gd name="connsiteX871" fmla="*/ 1190959 w 1586375"/>
                <a:gd name="connsiteY871" fmla="*/ 196195 h 223662"/>
                <a:gd name="connsiteX872" fmla="*/ 1191370 w 1586375"/>
                <a:gd name="connsiteY872" fmla="*/ 196195 h 223662"/>
                <a:gd name="connsiteX873" fmla="*/ 1191370 w 1586375"/>
                <a:gd name="connsiteY873" fmla="*/ 194102 h 223662"/>
                <a:gd name="connsiteX874" fmla="*/ 1190959 w 1586375"/>
                <a:gd name="connsiteY874" fmla="*/ 194102 h 223662"/>
                <a:gd name="connsiteX875" fmla="*/ 1188903 w 1586375"/>
                <a:gd name="connsiteY875" fmla="*/ 194102 h 223662"/>
                <a:gd name="connsiteX876" fmla="*/ 1484802 w 1586375"/>
                <a:gd name="connsiteY876" fmla="*/ 192794 h 223662"/>
                <a:gd name="connsiteX877" fmla="*/ 1486036 w 1586375"/>
                <a:gd name="connsiteY877" fmla="*/ 192794 h 223662"/>
                <a:gd name="connsiteX878" fmla="*/ 1486447 w 1586375"/>
                <a:gd name="connsiteY878" fmla="*/ 193231 h 223662"/>
                <a:gd name="connsiteX879" fmla="*/ 1486036 w 1586375"/>
                <a:gd name="connsiteY879" fmla="*/ 194974 h 223662"/>
                <a:gd name="connsiteX880" fmla="*/ 1485624 w 1586375"/>
                <a:gd name="connsiteY880" fmla="*/ 194974 h 223662"/>
                <a:gd name="connsiteX881" fmla="*/ 1484802 w 1586375"/>
                <a:gd name="connsiteY881" fmla="*/ 195410 h 223662"/>
                <a:gd name="connsiteX882" fmla="*/ 1483980 w 1586375"/>
                <a:gd name="connsiteY882" fmla="*/ 194538 h 223662"/>
                <a:gd name="connsiteX883" fmla="*/ 1483980 w 1586375"/>
                <a:gd name="connsiteY883" fmla="*/ 193667 h 223662"/>
                <a:gd name="connsiteX884" fmla="*/ 1484802 w 1586375"/>
                <a:gd name="connsiteY884" fmla="*/ 192794 h 223662"/>
                <a:gd name="connsiteX885" fmla="*/ 1392198 w 1586375"/>
                <a:gd name="connsiteY885" fmla="*/ 192794 h 223662"/>
                <a:gd name="connsiteX886" fmla="*/ 1393095 w 1586375"/>
                <a:gd name="connsiteY886" fmla="*/ 193239 h 223662"/>
                <a:gd name="connsiteX887" fmla="*/ 1394889 w 1586375"/>
                <a:gd name="connsiteY887" fmla="*/ 194573 h 223662"/>
                <a:gd name="connsiteX888" fmla="*/ 1394889 w 1586375"/>
                <a:gd name="connsiteY888" fmla="*/ 196797 h 223662"/>
                <a:gd name="connsiteX889" fmla="*/ 1394441 w 1586375"/>
                <a:gd name="connsiteY889" fmla="*/ 197242 h 223662"/>
                <a:gd name="connsiteX890" fmla="*/ 1392647 w 1586375"/>
                <a:gd name="connsiteY890" fmla="*/ 197242 h 223662"/>
                <a:gd name="connsiteX891" fmla="*/ 1392647 w 1586375"/>
                <a:gd name="connsiteY891" fmla="*/ 196352 h 223662"/>
                <a:gd name="connsiteX892" fmla="*/ 1391750 w 1586375"/>
                <a:gd name="connsiteY892" fmla="*/ 195908 h 223662"/>
                <a:gd name="connsiteX893" fmla="*/ 1391750 w 1586375"/>
                <a:gd name="connsiteY893" fmla="*/ 193239 h 223662"/>
                <a:gd name="connsiteX894" fmla="*/ 1392198 w 1586375"/>
                <a:gd name="connsiteY894" fmla="*/ 192794 h 223662"/>
                <a:gd name="connsiteX895" fmla="*/ 90076 w 1586375"/>
                <a:gd name="connsiteY895" fmla="*/ 192794 h 223662"/>
                <a:gd name="connsiteX896" fmla="*/ 91384 w 1586375"/>
                <a:gd name="connsiteY896" fmla="*/ 192794 h 223662"/>
                <a:gd name="connsiteX897" fmla="*/ 91384 w 1586375"/>
                <a:gd name="connsiteY897" fmla="*/ 194678 h 223662"/>
                <a:gd name="connsiteX898" fmla="*/ 90948 w 1586375"/>
                <a:gd name="connsiteY898" fmla="*/ 195149 h 223662"/>
                <a:gd name="connsiteX899" fmla="*/ 89640 w 1586375"/>
                <a:gd name="connsiteY899" fmla="*/ 194207 h 223662"/>
                <a:gd name="connsiteX900" fmla="*/ 89203 w 1586375"/>
                <a:gd name="connsiteY900" fmla="*/ 193736 h 223662"/>
                <a:gd name="connsiteX901" fmla="*/ 89203 w 1586375"/>
                <a:gd name="connsiteY901" fmla="*/ 193265 h 223662"/>
                <a:gd name="connsiteX902" fmla="*/ 90076 w 1586375"/>
                <a:gd name="connsiteY902" fmla="*/ 192794 h 223662"/>
                <a:gd name="connsiteX903" fmla="*/ 299756 w 1586375"/>
                <a:gd name="connsiteY903" fmla="*/ 192010 h 223662"/>
                <a:gd name="connsiteX904" fmla="*/ 298481 w 1586375"/>
                <a:gd name="connsiteY904" fmla="*/ 193355 h 223662"/>
                <a:gd name="connsiteX905" fmla="*/ 298481 w 1586375"/>
                <a:gd name="connsiteY905" fmla="*/ 194700 h 223662"/>
                <a:gd name="connsiteX906" fmla="*/ 301032 w 1586375"/>
                <a:gd name="connsiteY906" fmla="*/ 195149 h 223662"/>
                <a:gd name="connsiteX907" fmla="*/ 301882 w 1586375"/>
                <a:gd name="connsiteY907" fmla="*/ 194252 h 223662"/>
                <a:gd name="connsiteX908" fmla="*/ 301882 w 1586375"/>
                <a:gd name="connsiteY908" fmla="*/ 192458 h 223662"/>
                <a:gd name="connsiteX909" fmla="*/ 301882 w 1586375"/>
                <a:gd name="connsiteY909" fmla="*/ 192010 h 223662"/>
                <a:gd name="connsiteX910" fmla="*/ 299756 w 1586375"/>
                <a:gd name="connsiteY910" fmla="*/ 192010 h 223662"/>
                <a:gd name="connsiteX911" fmla="*/ 127396 w 1586375"/>
                <a:gd name="connsiteY911" fmla="*/ 192010 h 223662"/>
                <a:gd name="connsiteX912" fmla="*/ 127004 w 1586375"/>
                <a:gd name="connsiteY912" fmla="*/ 193317 h 223662"/>
                <a:gd name="connsiteX913" fmla="*/ 128966 w 1586375"/>
                <a:gd name="connsiteY913" fmla="*/ 193317 h 223662"/>
                <a:gd name="connsiteX914" fmla="*/ 128966 w 1586375"/>
                <a:gd name="connsiteY914" fmla="*/ 192881 h 223662"/>
                <a:gd name="connsiteX915" fmla="*/ 128966 w 1586375"/>
                <a:gd name="connsiteY915" fmla="*/ 192010 h 223662"/>
                <a:gd name="connsiteX916" fmla="*/ 127396 w 1586375"/>
                <a:gd name="connsiteY916" fmla="*/ 192010 h 223662"/>
                <a:gd name="connsiteX917" fmla="*/ 1299774 w 1586375"/>
                <a:gd name="connsiteY917" fmla="*/ 191486 h 223662"/>
                <a:gd name="connsiteX918" fmla="*/ 1299355 w 1586375"/>
                <a:gd name="connsiteY918" fmla="*/ 192376 h 223662"/>
                <a:gd name="connsiteX919" fmla="*/ 1298100 w 1586375"/>
                <a:gd name="connsiteY919" fmla="*/ 192376 h 223662"/>
                <a:gd name="connsiteX920" fmla="*/ 1298100 w 1586375"/>
                <a:gd name="connsiteY920" fmla="*/ 193710 h 223662"/>
                <a:gd name="connsiteX921" fmla="*/ 1300193 w 1586375"/>
                <a:gd name="connsiteY921" fmla="*/ 195489 h 223662"/>
                <a:gd name="connsiteX922" fmla="*/ 1301867 w 1586375"/>
                <a:gd name="connsiteY922" fmla="*/ 195489 h 223662"/>
                <a:gd name="connsiteX923" fmla="*/ 1302704 w 1586375"/>
                <a:gd name="connsiteY923" fmla="*/ 194599 h 223662"/>
                <a:gd name="connsiteX924" fmla="*/ 1304796 w 1586375"/>
                <a:gd name="connsiteY924" fmla="*/ 194599 h 223662"/>
                <a:gd name="connsiteX925" fmla="*/ 1305215 w 1586375"/>
                <a:gd name="connsiteY925" fmla="*/ 195489 h 223662"/>
                <a:gd name="connsiteX926" fmla="*/ 1306052 w 1586375"/>
                <a:gd name="connsiteY926" fmla="*/ 195489 h 223662"/>
                <a:gd name="connsiteX927" fmla="*/ 1306889 w 1586375"/>
                <a:gd name="connsiteY927" fmla="*/ 195933 h 223662"/>
                <a:gd name="connsiteX928" fmla="*/ 1307308 w 1586375"/>
                <a:gd name="connsiteY928" fmla="*/ 195933 h 223662"/>
                <a:gd name="connsiteX929" fmla="*/ 1308564 w 1586375"/>
                <a:gd name="connsiteY929" fmla="*/ 195044 h 223662"/>
                <a:gd name="connsiteX930" fmla="*/ 1308564 w 1586375"/>
                <a:gd name="connsiteY930" fmla="*/ 193265 h 223662"/>
                <a:gd name="connsiteX931" fmla="*/ 1306471 w 1586375"/>
                <a:gd name="connsiteY931" fmla="*/ 191486 h 223662"/>
                <a:gd name="connsiteX932" fmla="*/ 1304796 w 1586375"/>
                <a:gd name="connsiteY932" fmla="*/ 191486 h 223662"/>
                <a:gd name="connsiteX933" fmla="*/ 1303960 w 1586375"/>
                <a:gd name="connsiteY933" fmla="*/ 192376 h 223662"/>
                <a:gd name="connsiteX934" fmla="*/ 1303123 w 1586375"/>
                <a:gd name="connsiteY934" fmla="*/ 191486 h 223662"/>
                <a:gd name="connsiteX935" fmla="*/ 1299774 w 1586375"/>
                <a:gd name="connsiteY935" fmla="*/ 191486 h 223662"/>
                <a:gd name="connsiteX936" fmla="*/ 1408056 w 1586375"/>
                <a:gd name="connsiteY936" fmla="*/ 190702 h 223662"/>
                <a:gd name="connsiteX937" fmla="*/ 1409364 w 1586375"/>
                <a:gd name="connsiteY937" fmla="*/ 190702 h 223662"/>
                <a:gd name="connsiteX938" fmla="*/ 1409800 w 1586375"/>
                <a:gd name="connsiteY938" fmla="*/ 191159 h 223662"/>
                <a:gd name="connsiteX939" fmla="*/ 1409800 w 1586375"/>
                <a:gd name="connsiteY939" fmla="*/ 192075 h 223662"/>
                <a:gd name="connsiteX940" fmla="*/ 1409800 w 1586375"/>
                <a:gd name="connsiteY940" fmla="*/ 192533 h 223662"/>
                <a:gd name="connsiteX941" fmla="*/ 1407184 w 1586375"/>
                <a:gd name="connsiteY941" fmla="*/ 192533 h 223662"/>
                <a:gd name="connsiteX942" fmla="*/ 1407184 w 1586375"/>
                <a:gd name="connsiteY942" fmla="*/ 191617 h 223662"/>
                <a:gd name="connsiteX943" fmla="*/ 1408056 w 1586375"/>
                <a:gd name="connsiteY943" fmla="*/ 190702 h 223662"/>
                <a:gd name="connsiteX944" fmla="*/ 1434801 w 1586375"/>
                <a:gd name="connsiteY944" fmla="*/ 190353 h 223662"/>
                <a:gd name="connsiteX945" fmla="*/ 1437267 w 1586375"/>
                <a:gd name="connsiteY945" fmla="*/ 190353 h 223662"/>
                <a:gd name="connsiteX946" fmla="*/ 1437267 w 1586375"/>
                <a:gd name="connsiteY946" fmla="*/ 193405 h 223662"/>
                <a:gd name="connsiteX947" fmla="*/ 1436445 w 1586375"/>
                <a:gd name="connsiteY947" fmla="*/ 193841 h 223662"/>
                <a:gd name="connsiteX948" fmla="*/ 1436034 w 1586375"/>
                <a:gd name="connsiteY948" fmla="*/ 193841 h 223662"/>
                <a:gd name="connsiteX949" fmla="*/ 1435212 w 1586375"/>
                <a:gd name="connsiteY949" fmla="*/ 192969 h 223662"/>
                <a:gd name="connsiteX950" fmla="*/ 1435212 w 1586375"/>
                <a:gd name="connsiteY950" fmla="*/ 191661 h 223662"/>
                <a:gd name="connsiteX951" fmla="*/ 1434390 w 1586375"/>
                <a:gd name="connsiteY951" fmla="*/ 191225 h 223662"/>
                <a:gd name="connsiteX952" fmla="*/ 1434801 w 1586375"/>
                <a:gd name="connsiteY952" fmla="*/ 190353 h 223662"/>
                <a:gd name="connsiteX953" fmla="*/ 1531877 w 1586375"/>
                <a:gd name="connsiteY953" fmla="*/ 189394 h 223662"/>
                <a:gd name="connsiteX954" fmla="*/ 1533621 w 1586375"/>
                <a:gd name="connsiteY954" fmla="*/ 189830 h 223662"/>
                <a:gd name="connsiteX955" fmla="*/ 1533621 w 1586375"/>
                <a:gd name="connsiteY955" fmla="*/ 192010 h 223662"/>
                <a:gd name="connsiteX956" fmla="*/ 1532749 w 1586375"/>
                <a:gd name="connsiteY956" fmla="*/ 192010 h 223662"/>
                <a:gd name="connsiteX957" fmla="*/ 1531441 w 1586375"/>
                <a:gd name="connsiteY957" fmla="*/ 190702 h 223662"/>
                <a:gd name="connsiteX958" fmla="*/ 1531877 w 1586375"/>
                <a:gd name="connsiteY958" fmla="*/ 189394 h 223662"/>
                <a:gd name="connsiteX959" fmla="*/ 250097 w 1586375"/>
                <a:gd name="connsiteY959" fmla="*/ 189394 h 223662"/>
                <a:gd name="connsiteX960" fmla="*/ 249312 w 1586375"/>
                <a:gd name="connsiteY960" fmla="*/ 190231 h 223662"/>
                <a:gd name="connsiteX961" fmla="*/ 249312 w 1586375"/>
                <a:gd name="connsiteY961" fmla="*/ 190649 h 223662"/>
                <a:gd name="connsiteX962" fmla="*/ 250097 w 1586375"/>
                <a:gd name="connsiteY962" fmla="*/ 191486 h 223662"/>
                <a:gd name="connsiteX963" fmla="*/ 250490 w 1586375"/>
                <a:gd name="connsiteY963" fmla="*/ 191486 h 223662"/>
                <a:gd name="connsiteX964" fmla="*/ 250882 w 1586375"/>
                <a:gd name="connsiteY964" fmla="*/ 190231 h 223662"/>
                <a:gd name="connsiteX965" fmla="*/ 250097 w 1586375"/>
                <a:gd name="connsiteY965" fmla="*/ 189394 h 223662"/>
                <a:gd name="connsiteX966" fmla="*/ 115027 w 1586375"/>
                <a:gd name="connsiteY966" fmla="*/ 189394 h 223662"/>
                <a:gd name="connsiteX967" fmla="*/ 114578 w 1586375"/>
                <a:gd name="connsiteY967" fmla="*/ 189830 h 223662"/>
                <a:gd name="connsiteX968" fmla="*/ 114578 w 1586375"/>
                <a:gd name="connsiteY968" fmla="*/ 192010 h 223662"/>
                <a:gd name="connsiteX969" fmla="*/ 116372 w 1586375"/>
                <a:gd name="connsiteY969" fmla="*/ 193317 h 223662"/>
                <a:gd name="connsiteX970" fmla="*/ 116821 w 1586375"/>
                <a:gd name="connsiteY970" fmla="*/ 193317 h 223662"/>
                <a:gd name="connsiteX971" fmla="*/ 117717 w 1586375"/>
                <a:gd name="connsiteY971" fmla="*/ 192446 h 223662"/>
                <a:gd name="connsiteX972" fmla="*/ 117717 w 1586375"/>
                <a:gd name="connsiteY972" fmla="*/ 191138 h 223662"/>
                <a:gd name="connsiteX973" fmla="*/ 116821 w 1586375"/>
                <a:gd name="connsiteY973" fmla="*/ 190265 h 223662"/>
                <a:gd name="connsiteX974" fmla="*/ 115924 w 1586375"/>
                <a:gd name="connsiteY974" fmla="*/ 190265 h 223662"/>
                <a:gd name="connsiteX975" fmla="*/ 115027 w 1586375"/>
                <a:gd name="connsiteY975" fmla="*/ 189394 h 223662"/>
                <a:gd name="connsiteX976" fmla="*/ 1421484 w 1586375"/>
                <a:gd name="connsiteY976" fmla="*/ 188086 h 223662"/>
                <a:gd name="connsiteX977" fmla="*/ 1423665 w 1586375"/>
                <a:gd name="connsiteY977" fmla="*/ 188522 h 223662"/>
                <a:gd name="connsiteX978" fmla="*/ 1423665 w 1586375"/>
                <a:gd name="connsiteY978" fmla="*/ 188958 h 223662"/>
                <a:gd name="connsiteX979" fmla="*/ 1422356 w 1586375"/>
                <a:gd name="connsiteY979" fmla="*/ 189394 h 223662"/>
                <a:gd name="connsiteX980" fmla="*/ 1421484 w 1586375"/>
                <a:gd name="connsiteY980" fmla="*/ 188958 h 223662"/>
                <a:gd name="connsiteX981" fmla="*/ 1421484 w 1586375"/>
                <a:gd name="connsiteY981" fmla="*/ 188086 h 223662"/>
                <a:gd name="connsiteX982" fmla="*/ 1371794 w 1586375"/>
                <a:gd name="connsiteY982" fmla="*/ 188086 h 223662"/>
                <a:gd name="connsiteX983" fmla="*/ 1373588 w 1586375"/>
                <a:gd name="connsiteY983" fmla="*/ 188086 h 223662"/>
                <a:gd name="connsiteX984" fmla="*/ 1374036 w 1586375"/>
                <a:gd name="connsiteY984" fmla="*/ 189001 h 223662"/>
                <a:gd name="connsiteX985" fmla="*/ 1373139 w 1586375"/>
                <a:gd name="connsiteY985" fmla="*/ 189917 h 223662"/>
                <a:gd name="connsiteX986" fmla="*/ 1372243 w 1586375"/>
                <a:gd name="connsiteY986" fmla="*/ 189917 h 223662"/>
                <a:gd name="connsiteX987" fmla="*/ 1371794 w 1586375"/>
                <a:gd name="connsiteY987" fmla="*/ 189459 h 223662"/>
                <a:gd name="connsiteX988" fmla="*/ 1371794 w 1586375"/>
                <a:gd name="connsiteY988" fmla="*/ 188086 h 223662"/>
                <a:gd name="connsiteX989" fmla="*/ 1317607 w 1586375"/>
                <a:gd name="connsiteY989" fmla="*/ 188086 h 223662"/>
                <a:gd name="connsiteX990" fmla="*/ 1317196 w 1586375"/>
                <a:gd name="connsiteY990" fmla="*/ 189879 h 223662"/>
                <a:gd name="connsiteX991" fmla="*/ 1319251 w 1586375"/>
                <a:gd name="connsiteY991" fmla="*/ 191225 h 223662"/>
                <a:gd name="connsiteX992" fmla="*/ 1320074 w 1586375"/>
                <a:gd name="connsiteY992" fmla="*/ 190328 h 223662"/>
                <a:gd name="connsiteX993" fmla="*/ 1320074 w 1586375"/>
                <a:gd name="connsiteY993" fmla="*/ 188534 h 223662"/>
                <a:gd name="connsiteX994" fmla="*/ 1319662 w 1586375"/>
                <a:gd name="connsiteY994" fmla="*/ 188086 h 223662"/>
                <a:gd name="connsiteX995" fmla="*/ 1317607 w 1586375"/>
                <a:gd name="connsiteY995" fmla="*/ 188086 h 223662"/>
                <a:gd name="connsiteX996" fmla="*/ 271839 w 1586375"/>
                <a:gd name="connsiteY996" fmla="*/ 188086 h 223662"/>
                <a:gd name="connsiteX997" fmla="*/ 271017 w 1586375"/>
                <a:gd name="connsiteY997" fmla="*/ 188557 h 223662"/>
                <a:gd name="connsiteX998" fmla="*/ 271017 w 1586375"/>
                <a:gd name="connsiteY998" fmla="*/ 189969 h 223662"/>
                <a:gd name="connsiteX999" fmla="*/ 271839 w 1586375"/>
                <a:gd name="connsiteY999" fmla="*/ 190440 h 223662"/>
                <a:gd name="connsiteX1000" fmla="*/ 273483 w 1586375"/>
                <a:gd name="connsiteY1000" fmla="*/ 190440 h 223662"/>
                <a:gd name="connsiteX1001" fmla="*/ 273483 w 1586375"/>
                <a:gd name="connsiteY1001" fmla="*/ 189027 h 223662"/>
                <a:gd name="connsiteX1002" fmla="*/ 273072 w 1586375"/>
                <a:gd name="connsiteY1002" fmla="*/ 188086 h 223662"/>
                <a:gd name="connsiteX1003" fmla="*/ 271839 w 1586375"/>
                <a:gd name="connsiteY1003" fmla="*/ 188086 h 223662"/>
                <a:gd name="connsiteX1004" fmla="*/ 1553240 w 1586375"/>
                <a:gd name="connsiteY1004" fmla="*/ 187824 h 223662"/>
                <a:gd name="connsiteX1005" fmla="*/ 1554112 w 1586375"/>
                <a:gd name="connsiteY1005" fmla="*/ 187824 h 223662"/>
                <a:gd name="connsiteX1006" fmla="*/ 1554984 w 1586375"/>
                <a:gd name="connsiteY1006" fmla="*/ 188696 h 223662"/>
                <a:gd name="connsiteX1007" fmla="*/ 1554984 w 1586375"/>
                <a:gd name="connsiteY1007" fmla="*/ 189568 h 223662"/>
                <a:gd name="connsiteX1008" fmla="*/ 1554112 w 1586375"/>
                <a:gd name="connsiteY1008" fmla="*/ 190440 h 223662"/>
                <a:gd name="connsiteX1009" fmla="*/ 1553240 w 1586375"/>
                <a:gd name="connsiteY1009" fmla="*/ 190440 h 223662"/>
                <a:gd name="connsiteX1010" fmla="*/ 1552368 w 1586375"/>
                <a:gd name="connsiteY1010" fmla="*/ 189568 h 223662"/>
                <a:gd name="connsiteX1011" fmla="*/ 1552368 w 1586375"/>
                <a:gd name="connsiteY1011" fmla="*/ 188696 h 223662"/>
                <a:gd name="connsiteX1012" fmla="*/ 1553240 w 1586375"/>
                <a:gd name="connsiteY1012" fmla="*/ 187824 h 223662"/>
                <a:gd name="connsiteX1013" fmla="*/ 1392344 w 1586375"/>
                <a:gd name="connsiteY1013" fmla="*/ 187824 h 223662"/>
                <a:gd name="connsiteX1014" fmla="*/ 1395341 w 1586375"/>
                <a:gd name="connsiteY1014" fmla="*/ 187824 h 223662"/>
                <a:gd name="connsiteX1015" fmla="*/ 1396197 w 1586375"/>
                <a:gd name="connsiteY1015" fmla="*/ 188646 h 223662"/>
                <a:gd name="connsiteX1016" fmla="*/ 1396197 w 1586375"/>
                <a:gd name="connsiteY1016" fmla="*/ 189468 h 223662"/>
                <a:gd name="connsiteX1017" fmla="*/ 1395341 w 1586375"/>
                <a:gd name="connsiteY1017" fmla="*/ 189879 h 223662"/>
                <a:gd name="connsiteX1018" fmla="*/ 1394485 w 1586375"/>
                <a:gd name="connsiteY1018" fmla="*/ 190290 h 223662"/>
                <a:gd name="connsiteX1019" fmla="*/ 1393629 w 1586375"/>
                <a:gd name="connsiteY1019" fmla="*/ 190702 h 223662"/>
                <a:gd name="connsiteX1020" fmla="*/ 1392772 w 1586375"/>
                <a:gd name="connsiteY1020" fmla="*/ 189879 h 223662"/>
                <a:gd name="connsiteX1021" fmla="*/ 1391917 w 1586375"/>
                <a:gd name="connsiteY1021" fmla="*/ 189879 h 223662"/>
                <a:gd name="connsiteX1022" fmla="*/ 1391917 w 1586375"/>
                <a:gd name="connsiteY1022" fmla="*/ 189057 h 223662"/>
                <a:gd name="connsiteX1023" fmla="*/ 1391488 w 1586375"/>
                <a:gd name="connsiteY1023" fmla="*/ 188646 h 223662"/>
                <a:gd name="connsiteX1024" fmla="*/ 1392344 w 1586375"/>
                <a:gd name="connsiteY1024" fmla="*/ 187824 h 223662"/>
                <a:gd name="connsiteX1025" fmla="*/ 268401 w 1586375"/>
                <a:gd name="connsiteY1025" fmla="*/ 187824 h 223662"/>
                <a:gd name="connsiteX1026" fmla="*/ 267616 w 1586375"/>
                <a:gd name="connsiteY1026" fmla="*/ 188260 h 223662"/>
                <a:gd name="connsiteX1027" fmla="*/ 268008 w 1586375"/>
                <a:gd name="connsiteY1027" fmla="*/ 189132 h 223662"/>
                <a:gd name="connsiteX1028" fmla="*/ 269578 w 1586375"/>
                <a:gd name="connsiteY1028" fmla="*/ 189132 h 223662"/>
                <a:gd name="connsiteX1029" fmla="*/ 269578 w 1586375"/>
                <a:gd name="connsiteY1029" fmla="*/ 188260 h 223662"/>
                <a:gd name="connsiteX1030" fmla="*/ 269186 w 1586375"/>
                <a:gd name="connsiteY1030" fmla="*/ 188260 h 223662"/>
                <a:gd name="connsiteX1031" fmla="*/ 268793 w 1586375"/>
                <a:gd name="connsiteY1031" fmla="*/ 187824 h 223662"/>
                <a:gd name="connsiteX1032" fmla="*/ 268401 w 1586375"/>
                <a:gd name="connsiteY1032" fmla="*/ 187824 h 223662"/>
                <a:gd name="connsiteX1033" fmla="*/ 95548 w 1586375"/>
                <a:gd name="connsiteY1033" fmla="*/ 187301 h 223662"/>
                <a:gd name="connsiteX1034" fmla="*/ 96397 w 1586375"/>
                <a:gd name="connsiteY1034" fmla="*/ 187301 h 223662"/>
                <a:gd name="connsiteX1035" fmla="*/ 96823 w 1586375"/>
                <a:gd name="connsiteY1035" fmla="*/ 188138 h 223662"/>
                <a:gd name="connsiteX1036" fmla="*/ 98098 w 1586375"/>
                <a:gd name="connsiteY1036" fmla="*/ 188138 h 223662"/>
                <a:gd name="connsiteX1037" fmla="*/ 98098 w 1586375"/>
                <a:gd name="connsiteY1037" fmla="*/ 188556 h 223662"/>
                <a:gd name="connsiteX1038" fmla="*/ 97248 w 1586375"/>
                <a:gd name="connsiteY1038" fmla="*/ 189394 h 223662"/>
                <a:gd name="connsiteX1039" fmla="*/ 95122 w 1586375"/>
                <a:gd name="connsiteY1039" fmla="*/ 189394 h 223662"/>
                <a:gd name="connsiteX1040" fmla="*/ 94697 w 1586375"/>
                <a:gd name="connsiteY1040" fmla="*/ 188975 h 223662"/>
                <a:gd name="connsiteX1041" fmla="*/ 95122 w 1586375"/>
                <a:gd name="connsiteY1041" fmla="*/ 188138 h 223662"/>
                <a:gd name="connsiteX1042" fmla="*/ 95548 w 1586375"/>
                <a:gd name="connsiteY1042" fmla="*/ 187301 h 223662"/>
                <a:gd name="connsiteX1043" fmla="*/ 1325119 w 1586375"/>
                <a:gd name="connsiteY1043" fmla="*/ 186778 h 223662"/>
                <a:gd name="connsiteX1044" fmla="*/ 1324296 w 1586375"/>
                <a:gd name="connsiteY1044" fmla="*/ 187667 h 223662"/>
                <a:gd name="connsiteX1045" fmla="*/ 1323474 w 1586375"/>
                <a:gd name="connsiteY1045" fmla="*/ 189001 h 223662"/>
                <a:gd name="connsiteX1046" fmla="*/ 1324296 w 1586375"/>
                <a:gd name="connsiteY1046" fmla="*/ 189891 h 223662"/>
                <a:gd name="connsiteX1047" fmla="*/ 1324296 w 1586375"/>
                <a:gd name="connsiteY1047" fmla="*/ 190335 h 223662"/>
                <a:gd name="connsiteX1048" fmla="*/ 1325119 w 1586375"/>
                <a:gd name="connsiteY1048" fmla="*/ 191225 h 223662"/>
                <a:gd name="connsiteX1049" fmla="*/ 1325941 w 1586375"/>
                <a:gd name="connsiteY1049" fmla="*/ 191225 h 223662"/>
                <a:gd name="connsiteX1050" fmla="*/ 1326352 w 1586375"/>
                <a:gd name="connsiteY1050" fmla="*/ 190335 h 223662"/>
                <a:gd name="connsiteX1051" fmla="*/ 1326352 w 1586375"/>
                <a:gd name="connsiteY1051" fmla="*/ 189891 h 223662"/>
                <a:gd name="connsiteX1052" fmla="*/ 1325941 w 1586375"/>
                <a:gd name="connsiteY1052" fmla="*/ 189446 h 223662"/>
                <a:gd name="connsiteX1053" fmla="*/ 1325530 w 1586375"/>
                <a:gd name="connsiteY1053" fmla="*/ 189001 h 223662"/>
                <a:gd name="connsiteX1054" fmla="*/ 1325119 w 1586375"/>
                <a:gd name="connsiteY1054" fmla="*/ 186778 h 223662"/>
                <a:gd name="connsiteX1055" fmla="*/ 85332 w 1586375"/>
                <a:gd name="connsiteY1055" fmla="*/ 186778 h 223662"/>
                <a:gd name="connsiteX1056" fmla="*/ 86169 w 1586375"/>
                <a:gd name="connsiteY1056" fmla="*/ 186778 h 223662"/>
                <a:gd name="connsiteX1057" fmla="*/ 86588 w 1586375"/>
                <a:gd name="connsiteY1057" fmla="*/ 188190 h 223662"/>
                <a:gd name="connsiteX1058" fmla="*/ 85751 w 1586375"/>
                <a:gd name="connsiteY1058" fmla="*/ 189132 h 223662"/>
                <a:gd name="connsiteX1059" fmla="*/ 84914 w 1586375"/>
                <a:gd name="connsiteY1059" fmla="*/ 188190 h 223662"/>
                <a:gd name="connsiteX1060" fmla="*/ 85332 w 1586375"/>
                <a:gd name="connsiteY1060" fmla="*/ 186778 h 223662"/>
                <a:gd name="connsiteX1061" fmla="*/ 183116 w 1586375"/>
                <a:gd name="connsiteY1061" fmla="*/ 186516 h 223662"/>
                <a:gd name="connsiteX1062" fmla="*/ 183116 w 1586375"/>
                <a:gd name="connsiteY1062" fmla="*/ 189132 h 223662"/>
                <a:gd name="connsiteX1063" fmla="*/ 184790 w 1586375"/>
                <a:gd name="connsiteY1063" fmla="*/ 189132 h 223662"/>
                <a:gd name="connsiteX1064" fmla="*/ 185208 w 1586375"/>
                <a:gd name="connsiteY1064" fmla="*/ 187824 h 223662"/>
                <a:gd name="connsiteX1065" fmla="*/ 183953 w 1586375"/>
                <a:gd name="connsiteY1065" fmla="*/ 186516 h 223662"/>
                <a:gd name="connsiteX1066" fmla="*/ 183116 w 1586375"/>
                <a:gd name="connsiteY1066" fmla="*/ 186516 h 223662"/>
                <a:gd name="connsiteX1067" fmla="*/ 90774 w 1586375"/>
                <a:gd name="connsiteY1067" fmla="*/ 186516 h 223662"/>
                <a:gd name="connsiteX1068" fmla="*/ 91209 w 1586375"/>
                <a:gd name="connsiteY1068" fmla="*/ 186516 h 223662"/>
                <a:gd name="connsiteX1069" fmla="*/ 92081 w 1586375"/>
                <a:gd name="connsiteY1069" fmla="*/ 187338 h 223662"/>
                <a:gd name="connsiteX1070" fmla="*/ 92081 w 1586375"/>
                <a:gd name="connsiteY1070" fmla="*/ 187749 h 223662"/>
                <a:gd name="connsiteX1071" fmla="*/ 91646 w 1586375"/>
                <a:gd name="connsiteY1071" fmla="*/ 188161 h 223662"/>
                <a:gd name="connsiteX1072" fmla="*/ 91646 w 1586375"/>
                <a:gd name="connsiteY1072" fmla="*/ 188572 h 223662"/>
                <a:gd name="connsiteX1073" fmla="*/ 90774 w 1586375"/>
                <a:gd name="connsiteY1073" fmla="*/ 189394 h 223662"/>
                <a:gd name="connsiteX1074" fmla="*/ 89902 w 1586375"/>
                <a:gd name="connsiteY1074" fmla="*/ 188572 h 223662"/>
                <a:gd name="connsiteX1075" fmla="*/ 89902 w 1586375"/>
                <a:gd name="connsiteY1075" fmla="*/ 187338 h 223662"/>
                <a:gd name="connsiteX1076" fmla="*/ 90774 w 1586375"/>
                <a:gd name="connsiteY1076" fmla="*/ 186516 h 223662"/>
                <a:gd name="connsiteX1077" fmla="*/ 1477935 w 1586375"/>
                <a:gd name="connsiteY1077" fmla="*/ 185993 h 223662"/>
                <a:gd name="connsiteX1078" fmla="*/ 1479625 w 1586375"/>
                <a:gd name="connsiteY1078" fmla="*/ 185993 h 223662"/>
                <a:gd name="connsiteX1079" fmla="*/ 1481738 w 1586375"/>
                <a:gd name="connsiteY1079" fmla="*/ 187301 h 223662"/>
                <a:gd name="connsiteX1080" fmla="*/ 1481738 w 1586375"/>
                <a:gd name="connsiteY1080" fmla="*/ 189917 h 223662"/>
                <a:gd name="connsiteX1081" fmla="*/ 1480893 w 1586375"/>
                <a:gd name="connsiteY1081" fmla="*/ 190353 h 223662"/>
                <a:gd name="connsiteX1082" fmla="*/ 1480893 w 1586375"/>
                <a:gd name="connsiteY1082" fmla="*/ 191661 h 223662"/>
                <a:gd name="connsiteX1083" fmla="*/ 1480048 w 1586375"/>
                <a:gd name="connsiteY1083" fmla="*/ 192969 h 223662"/>
                <a:gd name="connsiteX1084" fmla="*/ 1479203 w 1586375"/>
                <a:gd name="connsiteY1084" fmla="*/ 193841 h 223662"/>
                <a:gd name="connsiteX1085" fmla="*/ 1477935 w 1586375"/>
                <a:gd name="connsiteY1085" fmla="*/ 193841 h 223662"/>
                <a:gd name="connsiteX1086" fmla="*/ 1476667 w 1586375"/>
                <a:gd name="connsiteY1086" fmla="*/ 192969 h 223662"/>
                <a:gd name="connsiteX1087" fmla="*/ 1478358 w 1586375"/>
                <a:gd name="connsiteY1087" fmla="*/ 191661 h 223662"/>
                <a:gd name="connsiteX1088" fmla="*/ 1478358 w 1586375"/>
                <a:gd name="connsiteY1088" fmla="*/ 189917 h 223662"/>
                <a:gd name="connsiteX1089" fmla="*/ 1477512 w 1586375"/>
                <a:gd name="connsiteY1089" fmla="*/ 189045 h 223662"/>
                <a:gd name="connsiteX1090" fmla="*/ 1477512 w 1586375"/>
                <a:gd name="connsiteY1090" fmla="*/ 188609 h 223662"/>
                <a:gd name="connsiteX1091" fmla="*/ 1476245 w 1586375"/>
                <a:gd name="connsiteY1091" fmla="*/ 187301 h 223662"/>
                <a:gd name="connsiteX1092" fmla="*/ 1477935 w 1586375"/>
                <a:gd name="connsiteY1092" fmla="*/ 185993 h 223662"/>
                <a:gd name="connsiteX1093" fmla="*/ 1456069 w 1586375"/>
                <a:gd name="connsiteY1093" fmla="*/ 185993 h 223662"/>
                <a:gd name="connsiteX1094" fmla="*/ 1456920 w 1586375"/>
                <a:gd name="connsiteY1094" fmla="*/ 185993 h 223662"/>
                <a:gd name="connsiteX1095" fmla="*/ 1457769 w 1586375"/>
                <a:gd name="connsiteY1095" fmla="*/ 186830 h 223662"/>
                <a:gd name="connsiteX1096" fmla="*/ 1457344 w 1586375"/>
                <a:gd name="connsiteY1096" fmla="*/ 188086 h 223662"/>
                <a:gd name="connsiteX1097" fmla="*/ 1455644 w 1586375"/>
                <a:gd name="connsiteY1097" fmla="*/ 188086 h 223662"/>
                <a:gd name="connsiteX1098" fmla="*/ 1455219 w 1586375"/>
                <a:gd name="connsiteY1098" fmla="*/ 186830 h 223662"/>
                <a:gd name="connsiteX1099" fmla="*/ 1456069 w 1586375"/>
                <a:gd name="connsiteY1099" fmla="*/ 185993 h 223662"/>
                <a:gd name="connsiteX1100" fmla="*/ 275558 w 1586375"/>
                <a:gd name="connsiteY1100" fmla="*/ 185993 h 223662"/>
                <a:gd name="connsiteX1101" fmla="*/ 273814 w 1586375"/>
                <a:gd name="connsiteY1101" fmla="*/ 186429 h 223662"/>
                <a:gd name="connsiteX1102" fmla="*/ 273378 w 1586375"/>
                <a:gd name="connsiteY1102" fmla="*/ 186865 h 223662"/>
                <a:gd name="connsiteX1103" fmla="*/ 273814 w 1586375"/>
                <a:gd name="connsiteY1103" fmla="*/ 186865 h 223662"/>
                <a:gd name="connsiteX1104" fmla="*/ 275558 w 1586375"/>
                <a:gd name="connsiteY1104" fmla="*/ 186865 h 223662"/>
                <a:gd name="connsiteX1105" fmla="*/ 275994 w 1586375"/>
                <a:gd name="connsiteY1105" fmla="*/ 186865 h 223662"/>
                <a:gd name="connsiteX1106" fmla="*/ 275994 w 1586375"/>
                <a:gd name="connsiteY1106" fmla="*/ 186429 h 223662"/>
                <a:gd name="connsiteX1107" fmla="*/ 275558 w 1586375"/>
                <a:gd name="connsiteY1107" fmla="*/ 185993 h 223662"/>
                <a:gd name="connsiteX1108" fmla="*/ 150259 w 1586375"/>
                <a:gd name="connsiteY1108" fmla="*/ 185993 h 223662"/>
                <a:gd name="connsiteX1109" fmla="*/ 148585 w 1586375"/>
                <a:gd name="connsiteY1109" fmla="*/ 187249 h 223662"/>
                <a:gd name="connsiteX1110" fmla="*/ 149423 w 1586375"/>
                <a:gd name="connsiteY1110" fmla="*/ 188086 h 223662"/>
                <a:gd name="connsiteX1111" fmla="*/ 149841 w 1586375"/>
                <a:gd name="connsiteY1111" fmla="*/ 188086 h 223662"/>
                <a:gd name="connsiteX1112" fmla="*/ 150678 w 1586375"/>
                <a:gd name="connsiteY1112" fmla="*/ 187249 h 223662"/>
                <a:gd name="connsiteX1113" fmla="*/ 150678 w 1586375"/>
                <a:gd name="connsiteY1113" fmla="*/ 186411 h 223662"/>
                <a:gd name="connsiteX1114" fmla="*/ 150259 w 1586375"/>
                <a:gd name="connsiteY1114" fmla="*/ 185993 h 223662"/>
                <a:gd name="connsiteX1115" fmla="*/ 256131 w 1586375"/>
                <a:gd name="connsiteY1115" fmla="*/ 185208 h 223662"/>
                <a:gd name="connsiteX1116" fmla="*/ 255277 w 1586375"/>
                <a:gd name="connsiteY1116" fmla="*/ 185644 h 223662"/>
                <a:gd name="connsiteX1117" fmla="*/ 253996 w 1586375"/>
                <a:gd name="connsiteY1117" fmla="*/ 185644 h 223662"/>
                <a:gd name="connsiteX1118" fmla="*/ 253570 w 1586375"/>
                <a:gd name="connsiteY1118" fmla="*/ 186080 h 223662"/>
                <a:gd name="connsiteX1119" fmla="*/ 252716 w 1586375"/>
                <a:gd name="connsiteY1119" fmla="*/ 186080 h 223662"/>
                <a:gd name="connsiteX1120" fmla="*/ 252289 w 1586375"/>
                <a:gd name="connsiteY1120" fmla="*/ 185644 h 223662"/>
                <a:gd name="connsiteX1121" fmla="*/ 249729 w 1586375"/>
                <a:gd name="connsiteY1121" fmla="*/ 185644 h 223662"/>
                <a:gd name="connsiteX1122" fmla="*/ 249302 w 1586375"/>
                <a:gd name="connsiteY1122" fmla="*/ 186080 h 223662"/>
                <a:gd name="connsiteX1123" fmla="*/ 249302 w 1586375"/>
                <a:gd name="connsiteY1123" fmla="*/ 187388 h 223662"/>
                <a:gd name="connsiteX1124" fmla="*/ 250582 w 1586375"/>
                <a:gd name="connsiteY1124" fmla="*/ 187824 h 223662"/>
                <a:gd name="connsiteX1125" fmla="*/ 251436 w 1586375"/>
                <a:gd name="connsiteY1125" fmla="*/ 188260 h 223662"/>
                <a:gd name="connsiteX1126" fmla="*/ 251862 w 1586375"/>
                <a:gd name="connsiteY1126" fmla="*/ 188260 h 223662"/>
                <a:gd name="connsiteX1127" fmla="*/ 252716 w 1586375"/>
                <a:gd name="connsiteY1127" fmla="*/ 188696 h 223662"/>
                <a:gd name="connsiteX1128" fmla="*/ 252716 w 1586375"/>
                <a:gd name="connsiteY1128" fmla="*/ 189568 h 223662"/>
                <a:gd name="connsiteX1129" fmla="*/ 254423 w 1586375"/>
                <a:gd name="connsiteY1129" fmla="*/ 190440 h 223662"/>
                <a:gd name="connsiteX1130" fmla="*/ 255704 w 1586375"/>
                <a:gd name="connsiteY1130" fmla="*/ 190440 h 223662"/>
                <a:gd name="connsiteX1131" fmla="*/ 256557 w 1586375"/>
                <a:gd name="connsiteY1131" fmla="*/ 189568 h 223662"/>
                <a:gd name="connsiteX1132" fmla="*/ 256557 w 1586375"/>
                <a:gd name="connsiteY1132" fmla="*/ 188696 h 223662"/>
                <a:gd name="connsiteX1133" fmla="*/ 256984 w 1586375"/>
                <a:gd name="connsiteY1133" fmla="*/ 188696 h 223662"/>
                <a:gd name="connsiteX1134" fmla="*/ 256984 w 1586375"/>
                <a:gd name="connsiteY1134" fmla="*/ 186952 h 223662"/>
                <a:gd name="connsiteX1135" fmla="*/ 256557 w 1586375"/>
                <a:gd name="connsiteY1135" fmla="*/ 186516 h 223662"/>
                <a:gd name="connsiteX1136" fmla="*/ 256557 w 1586375"/>
                <a:gd name="connsiteY1136" fmla="*/ 185644 h 223662"/>
                <a:gd name="connsiteX1137" fmla="*/ 256131 w 1586375"/>
                <a:gd name="connsiteY1137" fmla="*/ 185208 h 223662"/>
                <a:gd name="connsiteX1138" fmla="*/ 261599 w 1586375"/>
                <a:gd name="connsiteY1138" fmla="*/ 184685 h 223662"/>
                <a:gd name="connsiteX1139" fmla="*/ 260292 w 1586375"/>
                <a:gd name="connsiteY1139" fmla="*/ 185960 h 223662"/>
                <a:gd name="connsiteX1140" fmla="*/ 260292 w 1586375"/>
                <a:gd name="connsiteY1140" fmla="*/ 186811 h 223662"/>
                <a:gd name="connsiteX1141" fmla="*/ 261163 w 1586375"/>
                <a:gd name="connsiteY1141" fmla="*/ 187660 h 223662"/>
                <a:gd name="connsiteX1142" fmla="*/ 262471 w 1586375"/>
                <a:gd name="connsiteY1142" fmla="*/ 188086 h 223662"/>
                <a:gd name="connsiteX1143" fmla="*/ 262908 w 1586375"/>
                <a:gd name="connsiteY1143" fmla="*/ 187660 h 223662"/>
                <a:gd name="connsiteX1144" fmla="*/ 263343 w 1586375"/>
                <a:gd name="connsiteY1144" fmla="*/ 187660 h 223662"/>
                <a:gd name="connsiteX1145" fmla="*/ 264215 w 1586375"/>
                <a:gd name="connsiteY1145" fmla="*/ 186811 h 223662"/>
                <a:gd name="connsiteX1146" fmla="*/ 264215 w 1586375"/>
                <a:gd name="connsiteY1146" fmla="*/ 185960 h 223662"/>
                <a:gd name="connsiteX1147" fmla="*/ 263343 w 1586375"/>
                <a:gd name="connsiteY1147" fmla="*/ 185110 h 223662"/>
                <a:gd name="connsiteX1148" fmla="*/ 262908 w 1586375"/>
                <a:gd name="connsiteY1148" fmla="*/ 185110 h 223662"/>
                <a:gd name="connsiteX1149" fmla="*/ 262471 w 1586375"/>
                <a:gd name="connsiteY1149" fmla="*/ 184685 h 223662"/>
                <a:gd name="connsiteX1150" fmla="*/ 261599 w 1586375"/>
                <a:gd name="connsiteY1150" fmla="*/ 184685 h 223662"/>
                <a:gd name="connsiteX1151" fmla="*/ 142536 w 1586375"/>
                <a:gd name="connsiteY1151" fmla="*/ 184424 h 223662"/>
                <a:gd name="connsiteX1152" fmla="*/ 142111 w 1586375"/>
                <a:gd name="connsiteY1152" fmla="*/ 184848 h 223662"/>
                <a:gd name="connsiteX1153" fmla="*/ 141261 w 1586375"/>
                <a:gd name="connsiteY1153" fmla="*/ 184848 h 223662"/>
                <a:gd name="connsiteX1154" fmla="*/ 141261 w 1586375"/>
                <a:gd name="connsiteY1154" fmla="*/ 186124 h 223662"/>
                <a:gd name="connsiteX1155" fmla="*/ 143386 w 1586375"/>
                <a:gd name="connsiteY1155" fmla="*/ 187824 h 223662"/>
                <a:gd name="connsiteX1156" fmla="*/ 143811 w 1586375"/>
                <a:gd name="connsiteY1156" fmla="*/ 187824 h 223662"/>
                <a:gd name="connsiteX1157" fmla="*/ 144662 w 1586375"/>
                <a:gd name="connsiteY1157" fmla="*/ 186974 h 223662"/>
                <a:gd name="connsiteX1158" fmla="*/ 144662 w 1586375"/>
                <a:gd name="connsiteY1158" fmla="*/ 186549 h 223662"/>
                <a:gd name="connsiteX1159" fmla="*/ 143811 w 1586375"/>
                <a:gd name="connsiteY1159" fmla="*/ 185699 h 223662"/>
                <a:gd name="connsiteX1160" fmla="*/ 142536 w 1586375"/>
                <a:gd name="connsiteY1160" fmla="*/ 184424 h 223662"/>
                <a:gd name="connsiteX1161" fmla="*/ 132497 w 1586375"/>
                <a:gd name="connsiteY1161" fmla="*/ 184424 h 223662"/>
                <a:gd name="connsiteX1162" fmla="*/ 131712 w 1586375"/>
                <a:gd name="connsiteY1162" fmla="*/ 184816 h 223662"/>
                <a:gd name="connsiteX1163" fmla="*/ 131320 w 1586375"/>
                <a:gd name="connsiteY1163" fmla="*/ 185993 h 223662"/>
                <a:gd name="connsiteX1164" fmla="*/ 132497 w 1586375"/>
                <a:gd name="connsiteY1164" fmla="*/ 186778 h 223662"/>
                <a:gd name="connsiteX1165" fmla="*/ 132889 w 1586375"/>
                <a:gd name="connsiteY1165" fmla="*/ 186778 h 223662"/>
                <a:gd name="connsiteX1166" fmla="*/ 133674 w 1586375"/>
                <a:gd name="connsiteY1166" fmla="*/ 186386 h 223662"/>
                <a:gd name="connsiteX1167" fmla="*/ 133674 w 1586375"/>
                <a:gd name="connsiteY1167" fmla="*/ 184816 h 223662"/>
                <a:gd name="connsiteX1168" fmla="*/ 132889 w 1586375"/>
                <a:gd name="connsiteY1168" fmla="*/ 184424 h 223662"/>
                <a:gd name="connsiteX1169" fmla="*/ 132497 w 1586375"/>
                <a:gd name="connsiteY1169" fmla="*/ 184424 h 223662"/>
                <a:gd name="connsiteX1170" fmla="*/ 115064 w 1586375"/>
                <a:gd name="connsiteY1170" fmla="*/ 184166 h 223662"/>
                <a:gd name="connsiteX1171" fmla="*/ 113719 w 1586375"/>
                <a:gd name="connsiteY1171" fmla="*/ 184325 h 223662"/>
                <a:gd name="connsiteX1172" fmla="*/ 113719 w 1586375"/>
                <a:gd name="connsiteY1172" fmla="*/ 185601 h 223662"/>
                <a:gd name="connsiteX1173" fmla="*/ 114167 w 1586375"/>
                <a:gd name="connsiteY1173" fmla="*/ 186451 h 223662"/>
                <a:gd name="connsiteX1174" fmla="*/ 114167 w 1586375"/>
                <a:gd name="connsiteY1174" fmla="*/ 186876 h 223662"/>
                <a:gd name="connsiteX1175" fmla="*/ 115064 w 1586375"/>
                <a:gd name="connsiteY1175" fmla="*/ 186876 h 223662"/>
                <a:gd name="connsiteX1176" fmla="*/ 116410 w 1586375"/>
                <a:gd name="connsiteY1176" fmla="*/ 186026 h 223662"/>
                <a:gd name="connsiteX1177" fmla="*/ 116410 w 1586375"/>
                <a:gd name="connsiteY1177" fmla="*/ 184325 h 223662"/>
                <a:gd name="connsiteX1178" fmla="*/ 115064 w 1586375"/>
                <a:gd name="connsiteY1178" fmla="*/ 184166 h 223662"/>
                <a:gd name="connsiteX1179" fmla="*/ 1333328 w 1586375"/>
                <a:gd name="connsiteY1179" fmla="*/ 183900 h 223662"/>
                <a:gd name="connsiteX1180" fmla="*/ 1333328 w 1586375"/>
                <a:gd name="connsiteY1180" fmla="*/ 185644 h 223662"/>
                <a:gd name="connsiteX1181" fmla="*/ 1334200 w 1586375"/>
                <a:gd name="connsiteY1181" fmla="*/ 186080 h 223662"/>
                <a:gd name="connsiteX1182" fmla="*/ 1335071 w 1586375"/>
                <a:gd name="connsiteY1182" fmla="*/ 186516 h 223662"/>
                <a:gd name="connsiteX1183" fmla="*/ 1335071 w 1586375"/>
                <a:gd name="connsiteY1183" fmla="*/ 185644 h 223662"/>
                <a:gd name="connsiteX1184" fmla="*/ 1333328 w 1586375"/>
                <a:gd name="connsiteY1184" fmla="*/ 183900 h 223662"/>
                <a:gd name="connsiteX1185" fmla="*/ 1356141 w 1586375"/>
                <a:gd name="connsiteY1185" fmla="*/ 183115 h 223662"/>
                <a:gd name="connsiteX1186" fmla="*/ 1354866 w 1586375"/>
                <a:gd name="connsiteY1186" fmla="*/ 183969 h 223662"/>
                <a:gd name="connsiteX1187" fmla="*/ 1354866 w 1586375"/>
                <a:gd name="connsiteY1187" fmla="*/ 184396 h 223662"/>
                <a:gd name="connsiteX1188" fmla="*/ 1355715 w 1586375"/>
                <a:gd name="connsiteY1188" fmla="*/ 185676 h 223662"/>
                <a:gd name="connsiteX1189" fmla="*/ 1356141 w 1586375"/>
                <a:gd name="connsiteY1189" fmla="*/ 186530 h 223662"/>
                <a:gd name="connsiteX1190" fmla="*/ 1354866 w 1586375"/>
                <a:gd name="connsiteY1190" fmla="*/ 187810 h 223662"/>
                <a:gd name="connsiteX1191" fmla="*/ 1354866 w 1586375"/>
                <a:gd name="connsiteY1191" fmla="*/ 190371 h 223662"/>
                <a:gd name="connsiteX1192" fmla="*/ 1355715 w 1586375"/>
                <a:gd name="connsiteY1192" fmla="*/ 191225 h 223662"/>
                <a:gd name="connsiteX1193" fmla="*/ 1357416 w 1586375"/>
                <a:gd name="connsiteY1193" fmla="*/ 191225 h 223662"/>
                <a:gd name="connsiteX1194" fmla="*/ 1357841 w 1586375"/>
                <a:gd name="connsiteY1194" fmla="*/ 190798 h 223662"/>
                <a:gd name="connsiteX1195" fmla="*/ 1357841 w 1586375"/>
                <a:gd name="connsiteY1195" fmla="*/ 185676 h 223662"/>
                <a:gd name="connsiteX1196" fmla="*/ 1358266 w 1586375"/>
                <a:gd name="connsiteY1196" fmla="*/ 185249 h 223662"/>
                <a:gd name="connsiteX1197" fmla="*/ 1358266 w 1586375"/>
                <a:gd name="connsiteY1197" fmla="*/ 183969 h 223662"/>
                <a:gd name="connsiteX1198" fmla="*/ 1357416 w 1586375"/>
                <a:gd name="connsiteY1198" fmla="*/ 183115 h 223662"/>
                <a:gd name="connsiteX1199" fmla="*/ 1356141 w 1586375"/>
                <a:gd name="connsiteY1199" fmla="*/ 183115 h 223662"/>
                <a:gd name="connsiteX1200" fmla="*/ 1312836 w 1586375"/>
                <a:gd name="connsiteY1200" fmla="*/ 183115 h 223662"/>
                <a:gd name="connsiteX1201" fmla="*/ 1311964 w 1586375"/>
                <a:gd name="connsiteY1201" fmla="*/ 183972 h 223662"/>
                <a:gd name="connsiteX1202" fmla="*/ 1311964 w 1586375"/>
                <a:gd name="connsiteY1202" fmla="*/ 184828 h 223662"/>
                <a:gd name="connsiteX1203" fmla="*/ 1312400 w 1586375"/>
                <a:gd name="connsiteY1203" fmla="*/ 186112 h 223662"/>
                <a:gd name="connsiteX1204" fmla="*/ 1313272 w 1586375"/>
                <a:gd name="connsiteY1204" fmla="*/ 186968 h 223662"/>
                <a:gd name="connsiteX1205" fmla="*/ 1313272 w 1586375"/>
                <a:gd name="connsiteY1205" fmla="*/ 187396 h 223662"/>
                <a:gd name="connsiteX1206" fmla="*/ 1314580 w 1586375"/>
                <a:gd name="connsiteY1206" fmla="*/ 187824 h 223662"/>
                <a:gd name="connsiteX1207" fmla="*/ 1315888 w 1586375"/>
                <a:gd name="connsiteY1207" fmla="*/ 186968 h 223662"/>
                <a:gd name="connsiteX1208" fmla="*/ 1315452 w 1586375"/>
                <a:gd name="connsiteY1208" fmla="*/ 186112 h 223662"/>
                <a:gd name="connsiteX1209" fmla="*/ 1315452 w 1586375"/>
                <a:gd name="connsiteY1209" fmla="*/ 183972 h 223662"/>
                <a:gd name="connsiteX1210" fmla="*/ 1314144 w 1586375"/>
                <a:gd name="connsiteY1210" fmla="*/ 183115 h 223662"/>
                <a:gd name="connsiteX1211" fmla="*/ 1312836 w 1586375"/>
                <a:gd name="connsiteY1211" fmla="*/ 183115 h 223662"/>
                <a:gd name="connsiteX1212" fmla="*/ 1362103 w 1586375"/>
                <a:gd name="connsiteY1212" fmla="*/ 182749 h 223662"/>
                <a:gd name="connsiteX1213" fmla="*/ 1361667 w 1586375"/>
                <a:gd name="connsiteY1213" fmla="*/ 183168 h 223662"/>
                <a:gd name="connsiteX1214" fmla="*/ 1361667 w 1586375"/>
                <a:gd name="connsiteY1214" fmla="*/ 185679 h 223662"/>
                <a:gd name="connsiteX1215" fmla="*/ 1362975 w 1586375"/>
                <a:gd name="connsiteY1215" fmla="*/ 186516 h 223662"/>
                <a:gd name="connsiteX1216" fmla="*/ 1366463 w 1586375"/>
                <a:gd name="connsiteY1216" fmla="*/ 186516 h 223662"/>
                <a:gd name="connsiteX1217" fmla="*/ 1366899 w 1586375"/>
                <a:gd name="connsiteY1217" fmla="*/ 186097 h 223662"/>
                <a:gd name="connsiteX1218" fmla="*/ 1366899 w 1586375"/>
                <a:gd name="connsiteY1218" fmla="*/ 184842 h 223662"/>
                <a:gd name="connsiteX1219" fmla="*/ 1364719 w 1586375"/>
                <a:gd name="connsiteY1219" fmla="*/ 183168 h 223662"/>
                <a:gd name="connsiteX1220" fmla="*/ 1363411 w 1586375"/>
                <a:gd name="connsiteY1220" fmla="*/ 183168 h 223662"/>
                <a:gd name="connsiteX1221" fmla="*/ 1362975 w 1586375"/>
                <a:gd name="connsiteY1221" fmla="*/ 182749 h 223662"/>
                <a:gd name="connsiteX1222" fmla="*/ 1362103 w 1586375"/>
                <a:gd name="connsiteY1222" fmla="*/ 182749 h 223662"/>
                <a:gd name="connsiteX1223" fmla="*/ 1573557 w 1586375"/>
                <a:gd name="connsiteY1223" fmla="*/ 182723 h 223662"/>
                <a:gd name="connsiteX1224" fmla="*/ 1575650 w 1586375"/>
                <a:gd name="connsiteY1224" fmla="*/ 182723 h 223662"/>
                <a:gd name="connsiteX1225" fmla="*/ 1575650 w 1586375"/>
                <a:gd name="connsiteY1225" fmla="*/ 184293 h 223662"/>
                <a:gd name="connsiteX1226" fmla="*/ 1573557 w 1586375"/>
                <a:gd name="connsiteY1226" fmla="*/ 183900 h 223662"/>
                <a:gd name="connsiteX1227" fmla="*/ 1573557 w 1586375"/>
                <a:gd name="connsiteY1227" fmla="*/ 182723 h 223662"/>
                <a:gd name="connsiteX1228" fmla="*/ 252705 w 1586375"/>
                <a:gd name="connsiteY1228" fmla="*/ 182723 h 223662"/>
                <a:gd name="connsiteX1229" fmla="*/ 252705 w 1586375"/>
                <a:gd name="connsiteY1229" fmla="*/ 183115 h 223662"/>
                <a:gd name="connsiteX1230" fmla="*/ 253961 w 1586375"/>
                <a:gd name="connsiteY1230" fmla="*/ 183900 h 223662"/>
                <a:gd name="connsiteX1231" fmla="*/ 253961 w 1586375"/>
                <a:gd name="connsiteY1231" fmla="*/ 184293 h 223662"/>
                <a:gd name="connsiteX1232" fmla="*/ 254798 w 1586375"/>
                <a:gd name="connsiteY1232" fmla="*/ 184685 h 223662"/>
                <a:gd name="connsiteX1233" fmla="*/ 254798 w 1586375"/>
                <a:gd name="connsiteY1233" fmla="*/ 184293 h 223662"/>
                <a:gd name="connsiteX1234" fmla="*/ 254798 w 1586375"/>
                <a:gd name="connsiteY1234" fmla="*/ 182723 h 223662"/>
                <a:gd name="connsiteX1235" fmla="*/ 252705 w 1586375"/>
                <a:gd name="connsiteY1235" fmla="*/ 182723 h 223662"/>
                <a:gd name="connsiteX1236" fmla="*/ 1550965 w 1586375"/>
                <a:gd name="connsiteY1236" fmla="*/ 182592 h 223662"/>
                <a:gd name="connsiteX1237" fmla="*/ 1553962 w 1586375"/>
                <a:gd name="connsiteY1237" fmla="*/ 182592 h 223662"/>
                <a:gd name="connsiteX1238" fmla="*/ 1554817 w 1586375"/>
                <a:gd name="connsiteY1238" fmla="*/ 183050 h 223662"/>
                <a:gd name="connsiteX1239" fmla="*/ 1554389 w 1586375"/>
                <a:gd name="connsiteY1239" fmla="*/ 184424 h 223662"/>
                <a:gd name="connsiteX1240" fmla="*/ 1553105 w 1586375"/>
                <a:gd name="connsiteY1240" fmla="*/ 184424 h 223662"/>
                <a:gd name="connsiteX1241" fmla="*/ 1552677 w 1586375"/>
                <a:gd name="connsiteY1241" fmla="*/ 183508 h 223662"/>
                <a:gd name="connsiteX1242" fmla="*/ 1550965 w 1586375"/>
                <a:gd name="connsiteY1242" fmla="*/ 183508 h 223662"/>
                <a:gd name="connsiteX1243" fmla="*/ 1550965 w 1586375"/>
                <a:gd name="connsiteY1243" fmla="*/ 182592 h 223662"/>
                <a:gd name="connsiteX1244" fmla="*/ 1347160 w 1586375"/>
                <a:gd name="connsiteY1244" fmla="*/ 181808 h 223662"/>
                <a:gd name="connsiteX1245" fmla="*/ 1345448 w 1586375"/>
                <a:gd name="connsiteY1245" fmla="*/ 183092 h 223662"/>
                <a:gd name="connsiteX1246" fmla="*/ 1345448 w 1586375"/>
                <a:gd name="connsiteY1246" fmla="*/ 185232 h 223662"/>
                <a:gd name="connsiteX1247" fmla="*/ 1347160 w 1586375"/>
                <a:gd name="connsiteY1247" fmla="*/ 186516 h 223662"/>
                <a:gd name="connsiteX1248" fmla="*/ 1348444 w 1586375"/>
                <a:gd name="connsiteY1248" fmla="*/ 186516 h 223662"/>
                <a:gd name="connsiteX1249" fmla="*/ 1349729 w 1586375"/>
                <a:gd name="connsiteY1249" fmla="*/ 186088 h 223662"/>
                <a:gd name="connsiteX1250" fmla="*/ 1350157 w 1586375"/>
                <a:gd name="connsiteY1250" fmla="*/ 185660 h 223662"/>
                <a:gd name="connsiteX1251" fmla="*/ 1350157 w 1586375"/>
                <a:gd name="connsiteY1251" fmla="*/ 183092 h 223662"/>
                <a:gd name="connsiteX1252" fmla="*/ 1349729 w 1586375"/>
                <a:gd name="connsiteY1252" fmla="*/ 182664 h 223662"/>
                <a:gd name="connsiteX1253" fmla="*/ 1349301 w 1586375"/>
                <a:gd name="connsiteY1253" fmla="*/ 182235 h 223662"/>
                <a:gd name="connsiteX1254" fmla="*/ 1349301 w 1586375"/>
                <a:gd name="connsiteY1254" fmla="*/ 181808 h 223662"/>
                <a:gd name="connsiteX1255" fmla="*/ 1347160 w 1586375"/>
                <a:gd name="connsiteY1255" fmla="*/ 181808 h 223662"/>
                <a:gd name="connsiteX1256" fmla="*/ 193617 w 1586375"/>
                <a:gd name="connsiteY1256" fmla="*/ 181284 h 223662"/>
                <a:gd name="connsiteX1257" fmla="*/ 192794 w 1586375"/>
                <a:gd name="connsiteY1257" fmla="*/ 182121 h 223662"/>
                <a:gd name="connsiteX1258" fmla="*/ 192794 w 1586375"/>
                <a:gd name="connsiteY1258" fmla="*/ 182958 h 223662"/>
                <a:gd name="connsiteX1259" fmla="*/ 193206 w 1586375"/>
                <a:gd name="connsiteY1259" fmla="*/ 183377 h 223662"/>
                <a:gd name="connsiteX1260" fmla="*/ 194850 w 1586375"/>
                <a:gd name="connsiteY1260" fmla="*/ 183377 h 223662"/>
                <a:gd name="connsiteX1261" fmla="*/ 195672 w 1586375"/>
                <a:gd name="connsiteY1261" fmla="*/ 182540 h 223662"/>
                <a:gd name="connsiteX1262" fmla="*/ 195672 w 1586375"/>
                <a:gd name="connsiteY1262" fmla="*/ 181703 h 223662"/>
                <a:gd name="connsiteX1263" fmla="*/ 195261 w 1586375"/>
                <a:gd name="connsiteY1263" fmla="*/ 181284 h 223662"/>
                <a:gd name="connsiteX1264" fmla="*/ 193617 w 1586375"/>
                <a:gd name="connsiteY1264" fmla="*/ 181284 h 223662"/>
                <a:gd name="connsiteX1265" fmla="*/ 289989 w 1586375"/>
                <a:gd name="connsiteY1265" fmla="*/ 181023 h 223662"/>
                <a:gd name="connsiteX1266" fmla="*/ 289597 w 1586375"/>
                <a:gd name="connsiteY1266" fmla="*/ 181873 h 223662"/>
                <a:gd name="connsiteX1267" fmla="*/ 289204 w 1586375"/>
                <a:gd name="connsiteY1267" fmla="*/ 182298 h 223662"/>
                <a:gd name="connsiteX1268" fmla="*/ 289204 w 1586375"/>
                <a:gd name="connsiteY1268" fmla="*/ 182723 h 223662"/>
                <a:gd name="connsiteX1269" fmla="*/ 288812 w 1586375"/>
                <a:gd name="connsiteY1269" fmla="*/ 183148 h 223662"/>
                <a:gd name="connsiteX1270" fmla="*/ 288812 w 1586375"/>
                <a:gd name="connsiteY1270" fmla="*/ 183573 h 223662"/>
                <a:gd name="connsiteX1271" fmla="*/ 289597 w 1586375"/>
                <a:gd name="connsiteY1271" fmla="*/ 184424 h 223662"/>
                <a:gd name="connsiteX1272" fmla="*/ 290382 w 1586375"/>
                <a:gd name="connsiteY1272" fmla="*/ 184424 h 223662"/>
                <a:gd name="connsiteX1273" fmla="*/ 291166 w 1586375"/>
                <a:gd name="connsiteY1273" fmla="*/ 183573 h 223662"/>
                <a:gd name="connsiteX1274" fmla="*/ 291166 w 1586375"/>
                <a:gd name="connsiteY1274" fmla="*/ 181448 h 223662"/>
                <a:gd name="connsiteX1275" fmla="*/ 291166 w 1586375"/>
                <a:gd name="connsiteY1275" fmla="*/ 181023 h 223662"/>
                <a:gd name="connsiteX1276" fmla="*/ 290774 w 1586375"/>
                <a:gd name="connsiteY1276" fmla="*/ 181023 h 223662"/>
                <a:gd name="connsiteX1277" fmla="*/ 289989 w 1586375"/>
                <a:gd name="connsiteY1277" fmla="*/ 181023 h 223662"/>
                <a:gd name="connsiteX1278" fmla="*/ 278904 w 1586375"/>
                <a:gd name="connsiteY1278" fmla="*/ 181023 h 223662"/>
                <a:gd name="connsiteX1279" fmla="*/ 277629 w 1586375"/>
                <a:gd name="connsiteY1279" fmla="*/ 181450 h 223662"/>
                <a:gd name="connsiteX1280" fmla="*/ 277629 w 1586375"/>
                <a:gd name="connsiteY1280" fmla="*/ 182303 h 223662"/>
                <a:gd name="connsiteX1281" fmla="*/ 276779 w 1586375"/>
                <a:gd name="connsiteY1281" fmla="*/ 182730 h 223662"/>
                <a:gd name="connsiteX1282" fmla="*/ 276779 w 1586375"/>
                <a:gd name="connsiteY1282" fmla="*/ 188279 h 223662"/>
                <a:gd name="connsiteX1283" fmla="*/ 277629 w 1586375"/>
                <a:gd name="connsiteY1283" fmla="*/ 189132 h 223662"/>
                <a:gd name="connsiteX1284" fmla="*/ 278054 w 1586375"/>
                <a:gd name="connsiteY1284" fmla="*/ 189132 h 223662"/>
                <a:gd name="connsiteX1285" fmla="*/ 279754 w 1586375"/>
                <a:gd name="connsiteY1285" fmla="*/ 187852 h 223662"/>
                <a:gd name="connsiteX1286" fmla="*/ 280180 w 1586375"/>
                <a:gd name="connsiteY1286" fmla="*/ 186998 h 223662"/>
                <a:gd name="connsiteX1287" fmla="*/ 279754 w 1586375"/>
                <a:gd name="connsiteY1287" fmla="*/ 186571 h 223662"/>
                <a:gd name="connsiteX1288" fmla="*/ 279754 w 1586375"/>
                <a:gd name="connsiteY1288" fmla="*/ 184864 h 223662"/>
                <a:gd name="connsiteX1289" fmla="*/ 279754 w 1586375"/>
                <a:gd name="connsiteY1289" fmla="*/ 183157 h 223662"/>
                <a:gd name="connsiteX1290" fmla="*/ 279754 w 1586375"/>
                <a:gd name="connsiteY1290" fmla="*/ 181877 h 223662"/>
                <a:gd name="connsiteX1291" fmla="*/ 278904 w 1586375"/>
                <a:gd name="connsiteY1291" fmla="*/ 181023 h 223662"/>
                <a:gd name="connsiteX1292" fmla="*/ 189289 w 1586375"/>
                <a:gd name="connsiteY1292" fmla="*/ 181022 h 223662"/>
                <a:gd name="connsiteX1293" fmla="*/ 188871 w 1586375"/>
                <a:gd name="connsiteY1293" fmla="*/ 181434 h 223662"/>
                <a:gd name="connsiteX1294" fmla="*/ 188871 w 1586375"/>
                <a:gd name="connsiteY1294" fmla="*/ 183489 h 223662"/>
                <a:gd name="connsiteX1295" fmla="*/ 189707 w 1586375"/>
                <a:gd name="connsiteY1295" fmla="*/ 183900 h 223662"/>
                <a:gd name="connsiteX1296" fmla="*/ 190126 w 1586375"/>
                <a:gd name="connsiteY1296" fmla="*/ 183900 h 223662"/>
                <a:gd name="connsiteX1297" fmla="*/ 190545 w 1586375"/>
                <a:gd name="connsiteY1297" fmla="*/ 183489 h 223662"/>
                <a:gd name="connsiteX1298" fmla="*/ 190545 w 1586375"/>
                <a:gd name="connsiteY1298" fmla="*/ 183078 h 223662"/>
                <a:gd name="connsiteX1299" fmla="*/ 190963 w 1586375"/>
                <a:gd name="connsiteY1299" fmla="*/ 182667 h 223662"/>
                <a:gd name="connsiteX1300" fmla="*/ 190963 w 1586375"/>
                <a:gd name="connsiteY1300" fmla="*/ 181845 h 223662"/>
                <a:gd name="connsiteX1301" fmla="*/ 190126 w 1586375"/>
                <a:gd name="connsiteY1301" fmla="*/ 181022 h 223662"/>
                <a:gd name="connsiteX1302" fmla="*/ 189289 w 1586375"/>
                <a:gd name="connsiteY1302" fmla="*/ 181022 h 223662"/>
                <a:gd name="connsiteX1303" fmla="*/ 170690 w 1586375"/>
                <a:gd name="connsiteY1303" fmla="*/ 181022 h 223662"/>
                <a:gd name="connsiteX1304" fmla="*/ 170690 w 1586375"/>
                <a:gd name="connsiteY1304" fmla="*/ 181459 h 223662"/>
                <a:gd name="connsiteX1305" fmla="*/ 170298 w 1586375"/>
                <a:gd name="connsiteY1305" fmla="*/ 181895 h 223662"/>
                <a:gd name="connsiteX1306" fmla="*/ 171082 w 1586375"/>
                <a:gd name="connsiteY1306" fmla="*/ 182331 h 223662"/>
                <a:gd name="connsiteX1307" fmla="*/ 171867 w 1586375"/>
                <a:gd name="connsiteY1307" fmla="*/ 182331 h 223662"/>
                <a:gd name="connsiteX1308" fmla="*/ 171867 w 1586375"/>
                <a:gd name="connsiteY1308" fmla="*/ 181022 h 223662"/>
                <a:gd name="connsiteX1309" fmla="*/ 170690 w 1586375"/>
                <a:gd name="connsiteY1309" fmla="*/ 181022 h 223662"/>
                <a:gd name="connsiteX1310" fmla="*/ 200433 w 1586375"/>
                <a:gd name="connsiteY1310" fmla="*/ 180500 h 223662"/>
                <a:gd name="connsiteX1311" fmla="*/ 199596 w 1586375"/>
                <a:gd name="connsiteY1311" fmla="*/ 181372 h 223662"/>
                <a:gd name="connsiteX1312" fmla="*/ 199596 w 1586375"/>
                <a:gd name="connsiteY1312" fmla="*/ 182243 h 223662"/>
                <a:gd name="connsiteX1313" fmla="*/ 200433 w 1586375"/>
                <a:gd name="connsiteY1313" fmla="*/ 182679 h 223662"/>
                <a:gd name="connsiteX1314" fmla="*/ 200852 w 1586375"/>
                <a:gd name="connsiteY1314" fmla="*/ 182679 h 223662"/>
                <a:gd name="connsiteX1315" fmla="*/ 201689 w 1586375"/>
                <a:gd name="connsiteY1315" fmla="*/ 182243 h 223662"/>
                <a:gd name="connsiteX1316" fmla="*/ 201689 w 1586375"/>
                <a:gd name="connsiteY1316" fmla="*/ 180500 h 223662"/>
                <a:gd name="connsiteX1317" fmla="*/ 200433 w 1586375"/>
                <a:gd name="connsiteY1317" fmla="*/ 180500 h 223662"/>
                <a:gd name="connsiteX1318" fmla="*/ 1546456 w 1586375"/>
                <a:gd name="connsiteY1318" fmla="*/ 180499 h 223662"/>
                <a:gd name="connsiteX1319" fmla="*/ 1548549 w 1586375"/>
                <a:gd name="connsiteY1319" fmla="*/ 180499 h 223662"/>
                <a:gd name="connsiteX1320" fmla="*/ 1548967 w 1586375"/>
                <a:gd name="connsiteY1320" fmla="*/ 180923 h 223662"/>
                <a:gd name="connsiteX1321" fmla="*/ 1548967 w 1586375"/>
                <a:gd name="connsiteY1321" fmla="*/ 182621 h 223662"/>
                <a:gd name="connsiteX1322" fmla="*/ 1547712 w 1586375"/>
                <a:gd name="connsiteY1322" fmla="*/ 183469 h 223662"/>
                <a:gd name="connsiteX1323" fmla="*/ 1546875 w 1586375"/>
                <a:gd name="connsiteY1323" fmla="*/ 183893 h 223662"/>
                <a:gd name="connsiteX1324" fmla="*/ 1546875 w 1586375"/>
                <a:gd name="connsiteY1324" fmla="*/ 186439 h 223662"/>
                <a:gd name="connsiteX1325" fmla="*/ 1547293 w 1586375"/>
                <a:gd name="connsiteY1325" fmla="*/ 186863 h 223662"/>
                <a:gd name="connsiteX1326" fmla="*/ 1547293 w 1586375"/>
                <a:gd name="connsiteY1326" fmla="*/ 188135 h 223662"/>
                <a:gd name="connsiteX1327" fmla="*/ 1546875 w 1586375"/>
                <a:gd name="connsiteY1327" fmla="*/ 188559 h 223662"/>
                <a:gd name="connsiteX1328" fmla="*/ 1546875 w 1586375"/>
                <a:gd name="connsiteY1328" fmla="*/ 194498 h 223662"/>
                <a:gd name="connsiteX1329" fmla="*/ 1546456 w 1586375"/>
                <a:gd name="connsiteY1329" fmla="*/ 195346 h 223662"/>
                <a:gd name="connsiteX1330" fmla="*/ 1545619 w 1586375"/>
                <a:gd name="connsiteY1330" fmla="*/ 196195 h 223662"/>
                <a:gd name="connsiteX1331" fmla="*/ 1544782 w 1586375"/>
                <a:gd name="connsiteY1331" fmla="*/ 195771 h 223662"/>
                <a:gd name="connsiteX1332" fmla="*/ 1544782 w 1586375"/>
                <a:gd name="connsiteY1332" fmla="*/ 189408 h 223662"/>
                <a:gd name="connsiteX1333" fmla="*/ 1545619 w 1586375"/>
                <a:gd name="connsiteY1333" fmla="*/ 188559 h 223662"/>
                <a:gd name="connsiteX1334" fmla="*/ 1545619 w 1586375"/>
                <a:gd name="connsiteY1334" fmla="*/ 181348 h 223662"/>
                <a:gd name="connsiteX1335" fmla="*/ 1546456 w 1586375"/>
                <a:gd name="connsiteY1335" fmla="*/ 180499 h 223662"/>
                <a:gd name="connsiteX1336" fmla="*/ 183116 w 1586375"/>
                <a:gd name="connsiteY1336" fmla="*/ 180499 h 223662"/>
                <a:gd name="connsiteX1337" fmla="*/ 183116 w 1586375"/>
                <a:gd name="connsiteY1337" fmla="*/ 182679 h 223662"/>
                <a:gd name="connsiteX1338" fmla="*/ 184293 w 1586375"/>
                <a:gd name="connsiteY1338" fmla="*/ 182679 h 223662"/>
                <a:gd name="connsiteX1339" fmla="*/ 185470 w 1586375"/>
                <a:gd name="connsiteY1339" fmla="*/ 181808 h 223662"/>
                <a:gd name="connsiteX1340" fmla="*/ 185470 w 1586375"/>
                <a:gd name="connsiteY1340" fmla="*/ 180935 h 223662"/>
                <a:gd name="connsiteX1341" fmla="*/ 184685 w 1586375"/>
                <a:gd name="connsiteY1341" fmla="*/ 180499 h 223662"/>
                <a:gd name="connsiteX1342" fmla="*/ 183116 w 1586375"/>
                <a:gd name="connsiteY1342" fmla="*/ 180499 h 223662"/>
                <a:gd name="connsiteX1343" fmla="*/ 120632 w 1586375"/>
                <a:gd name="connsiteY1343" fmla="*/ 180499 h 223662"/>
                <a:gd name="connsiteX1344" fmla="*/ 120221 w 1586375"/>
                <a:gd name="connsiteY1344" fmla="*/ 182186 h 223662"/>
                <a:gd name="connsiteX1345" fmla="*/ 120221 w 1586375"/>
                <a:gd name="connsiteY1345" fmla="*/ 183871 h 223662"/>
                <a:gd name="connsiteX1346" fmla="*/ 119811 w 1586375"/>
                <a:gd name="connsiteY1346" fmla="*/ 184292 h 223662"/>
                <a:gd name="connsiteX1347" fmla="*/ 119811 w 1586375"/>
                <a:gd name="connsiteY1347" fmla="*/ 186400 h 223662"/>
                <a:gd name="connsiteX1348" fmla="*/ 120221 w 1586375"/>
                <a:gd name="connsiteY1348" fmla="*/ 186821 h 223662"/>
                <a:gd name="connsiteX1349" fmla="*/ 120221 w 1586375"/>
                <a:gd name="connsiteY1349" fmla="*/ 187243 h 223662"/>
                <a:gd name="connsiteX1350" fmla="*/ 121454 w 1586375"/>
                <a:gd name="connsiteY1350" fmla="*/ 188086 h 223662"/>
                <a:gd name="connsiteX1351" fmla="*/ 121865 w 1586375"/>
                <a:gd name="connsiteY1351" fmla="*/ 187664 h 223662"/>
                <a:gd name="connsiteX1352" fmla="*/ 121865 w 1586375"/>
                <a:gd name="connsiteY1352" fmla="*/ 187243 h 223662"/>
                <a:gd name="connsiteX1353" fmla="*/ 122688 w 1586375"/>
                <a:gd name="connsiteY1353" fmla="*/ 186821 h 223662"/>
                <a:gd name="connsiteX1354" fmla="*/ 122688 w 1586375"/>
                <a:gd name="connsiteY1354" fmla="*/ 185979 h 223662"/>
                <a:gd name="connsiteX1355" fmla="*/ 121454 w 1586375"/>
                <a:gd name="connsiteY1355" fmla="*/ 185135 h 223662"/>
                <a:gd name="connsiteX1356" fmla="*/ 121454 w 1586375"/>
                <a:gd name="connsiteY1356" fmla="*/ 184714 h 223662"/>
                <a:gd name="connsiteX1357" fmla="*/ 121454 w 1586375"/>
                <a:gd name="connsiteY1357" fmla="*/ 182186 h 223662"/>
                <a:gd name="connsiteX1358" fmla="*/ 121865 w 1586375"/>
                <a:gd name="connsiteY1358" fmla="*/ 181764 h 223662"/>
                <a:gd name="connsiteX1359" fmla="*/ 121865 w 1586375"/>
                <a:gd name="connsiteY1359" fmla="*/ 180499 h 223662"/>
                <a:gd name="connsiteX1360" fmla="*/ 120632 w 1586375"/>
                <a:gd name="connsiteY1360" fmla="*/ 180499 h 223662"/>
                <a:gd name="connsiteX1361" fmla="*/ 1300532 w 1586375"/>
                <a:gd name="connsiteY1361" fmla="*/ 180295 h 223662"/>
                <a:gd name="connsiteX1362" fmla="*/ 1299310 w 1586375"/>
                <a:gd name="connsiteY1362" fmla="*/ 180402 h 223662"/>
                <a:gd name="connsiteX1363" fmla="*/ 1298885 w 1586375"/>
                <a:gd name="connsiteY1363" fmla="*/ 180827 h 223662"/>
                <a:gd name="connsiteX1364" fmla="*/ 1298885 w 1586375"/>
                <a:gd name="connsiteY1364" fmla="*/ 184227 h 223662"/>
                <a:gd name="connsiteX1365" fmla="*/ 1299735 w 1586375"/>
                <a:gd name="connsiteY1365" fmla="*/ 184653 h 223662"/>
                <a:gd name="connsiteX1366" fmla="*/ 1299735 w 1586375"/>
                <a:gd name="connsiteY1366" fmla="*/ 185928 h 223662"/>
                <a:gd name="connsiteX1367" fmla="*/ 1300585 w 1586375"/>
                <a:gd name="connsiteY1367" fmla="*/ 186778 h 223662"/>
                <a:gd name="connsiteX1368" fmla="*/ 1301860 w 1586375"/>
                <a:gd name="connsiteY1368" fmla="*/ 185928 h 223662"/>
                <a:gd name="connsiteX1369" fmla="*/ 1302285 w 1586375"/>
                <a:gd name="connsiteY1369" fmla="*/ 185502 h 223662"/>
                <a:gd name="connsiteX1370" fmla="*/ 1302285 w 1586375"/>
                <a:gd name="connsiteY1370" fmla="*/ 182102 h 223662"/>
                <a:gd name="connsiteX1371" fmla="*/ 1301435 w 1586375"/>
                <a:gd name="connsiteY1371" fmla="*/ 181252 h 223662"/>
                <a:gd name="connsiteX1372" fmla="*/ 1301435 w 1586375"/>
                <a:gd name="connsiteY1372" fmla="*/ 180827 h 223662"/>
                <a:gd name="connsiteX1373" fmla="*/ 1300532 w 1586375"/>
                <a:gd name="connsiteY1373" fmla="*/ 180295 h 223662"/>
                <a:gd name="connsiteX1374" fmla="*/ 283169 w 1586375"/>
                <a:gd name="connsiteY1374" fmla="*/ 179715 h 223662"/>
                <a:gd name="connsiteX1375" fmla="*/ 282272 w 1586375"/>
                <a:gd name="connsiteY1375" fmla="*/ 180140 h 223662"/>
                <a:gd name="connsiteX1376" fmla="*/ 282272 w 1586375"/>
                <a:gd name="connsiteY1376" fmla="*/ 181415 h 223662"/>
                <a:gd name="connsiteX1377" fmla="*/ 283169 w 1586375"/>
                <a:gd name="connsiteY1377" fmla="*/ 181840 h 223662"/>
                <a:gd name="connsiteX1378" fmla="*/ 283169 w 1586375"/>
                <a:gd name="connsiteY1378" fmla="*/ 182266 h 223662"/>
                <a:gd name="connsiteX1379" fmla="*/ 283617 w 1586375"/>
                <a:gd name="connsiteY1379" fmla="*/ 182266 h 223662"/>
                <a:gd name="connsiteX1380" fmla="*/ 284514 w 1586375"/>
                <a:gd name="connsiteY1380" fmla="*/ 183115 h 223662"/>
                <a:gd name="connsiteX1381" fmla="*/ 284963 w 1586375"/>
                <a:gd name="connsiteY1381" fmla="*/ 183115 h 223662"/>
                <a:gd name="connsiteX1382" fmla="*/ 285411 w 1586375"/>
                <a:gd name="connsiteY1382" fmla="*/ 182690 h 223662"/>
                <a:gd name="connsiteX1383" fmla="*/ 285411 w 1586375"/>
                <a:gd name="connsiteY1383" fmla="*/ 180990 h 223662"/>
                <a:gd name="connsiteX1384" fmla="*/ 284066 w 1586375"/>
                <a:gd name="connsiteY1384" fmla="*/ 179715 h 223662"/>
                <a:gd name="connsiteX1385" fmla="*/ 283169 w 1586375"/>
                <a:gd name="connsiteY1385" fmla="*/ 179715 h 223662"/>
                <a:gd name="connsiteX1386" fmla="*/ 1470751 w 1586375"/>
                <a:gd name="connsiteY1386" fmla="*/ 179610 h 223662"/>
                <a:gd name="connsiteX1387" fmla="*/ 1472059 w 1586375"/>
                <a:gd name="connsiteY1387" fmla="*/ 179610 h 223662"/>
                <a:gd name="connsiteX1388" fmla="*/ 1472059 w 1586375"/>
                <a:gd name="connsiteY1388" fmla="*/ 180866 h 223662"/>
                <a:gd name="connsiteX1389" fmla="*/ 1470751 w 1586375"/>
                <a:gd name="connsiteY1389" fmla="*/ 180866 h 223662"/>
                <a:gd name="connsiteX1390" fmla="*/ 1470751 w 1586375"/>
                <a:gd name="connsiteY1390" fmla="*/ 179610 h 223662"/>
                <a:gd name="connsiteX1391" fmla="*/ 1306105 w 1586375"/>
                <a:gd name="connsiteY1391" fmla="*/ 179192 h 223662"/>
                <a:gd name="connsiteX1392" fmla="*/ 1305686 w 1586375"/>
                <a:gd name="connsiteY1392" fmla="*/ 179615 h 223662"/>
                <a:gd name="connsiteX1393" fmla="*/ 1305686 w 1586375"/>
                <a:gd name="connsiteY1393" fmla="*/ 182156 h 223662"/>
                <a:gd name="connsiteX1394" fmla="*/ 1305267 w 1586375"/>
                <a:gd name="connsiteY1394" fmla="*/ 182580 h 223662"/>
                <a:gd name="connsiteX1395" fmla="*/ 1304849 w 1586375"/>
                <a:gd name="connsiteY1395" fmla="*/ 183003 h 223662"/>
                <a:gd name="connsiteX1396" fmla="*/ 1304430 w 1586375"/>
                <a:gd name="connsiteY1396" fmla="*/ 183851 h 223662"/>
                <a:gd name="connsiteX1397" fmla="*/ 1304430 w 1586375"/>
                <a:gd name="connsiteY1397" fmla="*/ 185121 h 223662"/>
                <a:gd name="connsiteX1398" fmla="*/ 1304012 w 1586375"/>
                <a:gd name="connsiteY1398" fmla="*/ 185545 h 223662"/>
                <a:gd name="connsiteX1399" fmla="*/ 1304012 w 1586375"/>
                <a:gd name="connsiteY1399" fmla="*/ 185968 h 223662"/>
                <a:gd name="connsiteX1400" fmla="*/ 1305686 w 1586375"/>
                <a:gd name="connsiteY1400" fmla="*/ 187662 h 223662"/>
                <a:gd name="connsiteX1401" fmla="*/ 1306105 w 1586375"/>
                <a:gd name="connsiteY1401" fmla="*/ 188086 h 223662"/>
                <a:gd name="connsiteX1402" fmla="*/ 1307360 w 1586375"/>
                <a:gd name="connsiteY1402" fmla="*/ 188086 h 223662"/>
                <a:gd name="connsiteX1403" fmla="*/ 1308616 w 1586375"/>
                <a:gd name="connsiteY1403" fmla="*/ 187239 h 223662"/>
                <a:gd name="connsiteX1404" fmla="*/ 1308616 w 1586375"/>
                <a:gd name="connsiteY1404" fmla="*/ 186815 h 223662"/>
                <a:gd name="connsiteX1405" fmla="*/ 1309034 w 1586375"/>
                <a:gd name="connsiteY1405" fmla="*/ 185968 h 223662"/>
                <a:gd name="connsiteX1406" fmla="*/ 1309034 w 1586375"/>
                <a:gd name="connsiteY1406" fmla="*/ 184697 h 223662"/>
                <a:gd name="connsiteX1407" fmla="*/ 1309871 w 1586375"/>
                <a:gd name="connsiteY1407" fmla="*/ 184274 h 223662"/>
                <a:gd name="connsiteX1408" fmla="*/ 1309871 w 1586375"/>
                <a:gd name="connsiteY1408" fmla="*/ 183003 h 223662"/>
                <a:gd name="connsiteX1409" fmla="*/ 1308616 w 1586375"/>
                <a:gd name="connsiteY1409" fmla="*/ 182156 h 223662"/>
                <a:gd name="connsiteX1410" fmla="*/ 1307779 w 1586375"/>
                <a:gd name="connsiteY1410" fmla="*/ 180886 h 223662"/>
                <a:gd name="connsiteX1411" fmla="*/ 1307779 w 1586375"/>
                <a:gd name="connsiteY1411" fmla="*/ 180039 h 223662"/>
                <a:gd name="connsiteX1412" fmla="*/ 1306942 w 1586375"/>
                <a:gd name="connsiteY1412" fmla="*/ 179615 h 223662"/>
                <a:gd name="connsiteX1413" fmla="*/ 1306105 w 1586375"/>
                <a:gd name="connsiteY1413" fmla="*/ 179192 h 223662"/>
                <a:gd name="connsiteX1414" fmla="*/ 1291645 w 1586375"/>
                <a:gd name="connsiteY1414" fmla="*/ 179192 h 223662"/>
                <a:gd name="connsiteX1415" fmla="*/ 1289086 w 1586375"/>
                <a:gd name="connsiteY1415" fmla="*/ 181742 h 223662"/>
                <a:gd name="connsiteX1416" fmla="*/ 1288233 w 1586375"/>
                <a:gd name="connsiteY1416" fmla="*/ 180892 h 223662"/>
                <a:gd name="connsiteX1417" fmla="*/ 1286953 w 1586375"/>
                <a:gd name="connsiteY1417" fmla="*/ 180892 h 223662"/>
                <a:gd name="connsiteX1418" fmla="*/ 1286101 w 1586375"/>
                <a:gd name="connsiteY1418" fmla="*/ 180467 h 223662"/>
                <a:gd name="connsiteX1419" fmla="*/ 1284821 w 1586375"/>
                <a:gd name="connsiteY1419" fmla="*/ 180467 h 223662"/>
                <a:gd name="connsiteX1420" fmla="*/ 1283542 w 1586375"/>
                <a:gd name="connsiteY1420" fmla="*/ 181742 h 223662"/>
                <a:gd name="connsiteX1421" fmla="*/ 1281409 w 1586375"/>
                <a:gd name="connsiteY1421" fmla="*/ 181742 h 223662"/>
                <a:gd name="connsiteX1422" fmla="*/ 1280982 w 1586375"/>
                <a:gd name="connsiteY1422" fmla="*/ 182592 h 223662"/>
                <a:gd name="connsiteX1423" fmla="*/ 1279276 w 1586375"/>
                <a:gd name="connsiteY1423" fmla="*/ 182592 h 223662"/>
                <a:gd name="connsiteX1424" fmla="*/ 1278850 w 1586375"/>
                <a:gd name="connsiteY1424" fmla="*/ 181742 h 223662"/>
                <a:gd name="connsiteX1425" fmla="*/ 1277570 w 1586375"/>
                <a:gd name="connsiteY1425" fmla="*/ 181742 h 223662"/>
                <a:gd name="connsiteX1426" fmla="*/ 1276291 w 1586375"/>
                <a:gd name="connsiteY1426" fmla="*/ 182592 h 223662"/>
                <a:gd name="connsiteX1427" fmla="*/ 1277144 w 1586375"/>
                <a:gd name="connsiteY1427" fmla="*/ 183867 h 223662"/>
                <a:gd name="connsiteX1428" fmla="*/ 1277997 w 1586375"/>
                <a:gd name="connsiteY1428" fmla="*/ 183867 h 223662"/>
                <a:gd name="connsiteX1429" fmla="*/ 1278850 w 1586375"/>
                <a:gd name="connsiteY1429" fmla="*/ 184718 h 223662"/>
                <a:gd name="connsiteX1430" fmla="*/ 1280130 w 1586375"/>
                <a:gd name="connsiteY1430" fmla="*/ 184718 h 223662"/>
                <a:gd name="connsiteX1431" fmla="*/ 1281835 w 1586375"/>
                <a:gd name="connsiteY1431" fmla="*/ 185143 h 223662"/>
                <a:gd name="connsiteX1432" fmla="*/ 1282688 w 1586375"/>
                <a:gd name="connsiteY1432" fmla="*/ 185568 h 223662"/>
                <a:gd name="connsiteX1433" fmla="*/ 1283115 w 1586375"/>
                <a:gd name="connsiteY1433" fmla="*/ 185993 h 223662"/>
                <a:gd name="connsiteX1434" fmla="*/ 1287380 w 1586375"/>
                <a:gd name="connsiteY1434" fmla="*/ 185993 h 223662"/>
                <a:gd name="connsiteX1435" fmla="*/ 1289086 w 1586375"/>
                <a:gd name="connsiteY1435" fmla="*/ 184718 h 223662"/>
                <a:gd name="connsiteX1436" fmla="*/ 1290366 w 1586375"/>
                <a:gd name="connsiteY1436" fmla="*/ 184718 h 223662"/>
                <a:gd name="connsiteX1437" fmla="*/ 1291219 w 1586375"/>
                <a:gd name="connsiteY1437" fmla="*/ 185143 h 223662"/>
                <a:gd name="connsiteX1438" fmla="*/ 1292925 w 1586375"/>
                <a:gd name="connsiteY1438" fmla="*/ 185143 h 223662"/>
                <a:gd name="connsiteX1439" fmla="*/ 1294631 w 1586375"/>
                <a:gd name="connsiteY1439" fmla="*/ 183867 h 223662"/>
                <a:gd name="connsiteX1440" fmla="*/ 1294631 w 1586375"/>
                <a:gd name="connsiteY1440" fmla="*/ 183017 h 223662"/>
                <a:gd name="connsiteX1441" fmla="*/ 1295484 w 1586375"/>
                <a:gd name="connsiteY1441" fmla="*/ 182592 h 223662"/>
                <a:gd name="connsiteX1442" fmla="*/ 1295484 w 1586375"/>
                <a:gd name="connsiteY1442" fmla="*/ 182167 h 223662"/>
                <a:gd name="connsiteX1443" fmla="*/ 1292072 w 1586375"/>
                <a:gd name="connsiteY1443" fmla="*/ 179192 h 223662"/>
                <a:gd name="connsiteX1444" fmla="*/ 1291645 w 1586375"/>
                <a:gd name="connsiteY1444" fmla="*/ 179192 h 223662"/>
                <a:gd name="connsiteX1445" fmla="*/ 145289 w 1586375"/>
                <a:gd name="connsiteY1445" fmla="*/ 179192 h 223662"/>
                <a:gd name="connsiteX1446" fmla="*/ 143615 w 1586375"/>
                <a:gd name="connsiteY1446" fmla="*/ 180537 h 223662"/>
                <a:gd name="connsiteX1447" fmla="*/ 143615 w 1586375"/>
                <a:gd name="connsiteY1447" fmla="*/ 182331 h 223662"/>
                <a:gd name="connsiteX1448" fmla="*/ 144871 w 1586375"/>
                <a:gd name="connsiteY1448" fmla="*/ 182331 h 223662"/>
                <a:gd name="connsiteX1449" fmla="*/ 144871 w 1586375"/>
                <a:gd name="connsiteY1449" fmla="*/ 181434 h 223662"/>
                <a:gd name="connsiteX1450" fmla="*/ 145289 w 1586375"/>
                <a:gd name="connsiteY1450" fmla="*/ 180537 h 223662"/>
                <a:gd name="connsiteX1451" fmla="*/ 145708 w 1586375"/>
                <a:gd name="connsiteY1451" fmla="*/ 180088 h 223662"/>
                <a:gd name="connsiteX1452" fmla="*/ 145289 w 1586375"/>
                <a:gd name="connsiteY1452" fmla="*/ 179192 h 223662"/>
                <a:gd name="connsiteX1453" fmla="*/ 110056 w 1586375"/>
                <a:gd name="connsiteY1453" fmla="*/ 179192 h 223662"/>
                <a:gd name="connsiteX1454" fmla="*/ 109234 w 1586375"/>
                <a:gd name="connsiteY1454" fmla="*/ 180088 h 223662"/>
                <a:gd name="connsiteX1455" fmla="*/ 108823 w 1586375"/>
                <a:gd name="connsiteY1455" fmla="*/ 180537 h 223662"/>
                <a:gd name="connsiteX1456" fmla="*/ 108823 w 1586375"/>
                <a:gd name="connsiteY1456" fmla="*/ 181882 h 223662"/>
                <a:gd name="connsiteX1457" fmla="*/ 109645 w 1586375"/>
                <a:gd name="connsiteY1457" fmla="*/ 182331 h 223662"/>
                <a:gd name="connsiteX1458" fmla="*/ 110879 w 1586375"/>
                <a:gd name="connsiteY1458" fmla="*/ 182331 h 223662"/>
                <a:gd name="connsiteX1459" fmla="*/ 111290 w 1586375"/>
                <a:gd name="connsiteY1459" fmla="*/ 181434 h 223662"/>
                <a:gd name="connsiteX1460" fmla="*/ 111701 w 1586375"/>
                <a:gd name="connsiteY1460" fmla="*/ 181434 h 223662"/>
                <a:gd name="connsiteX1461" fmla="*/ 111701 w 1586375"/>
                <a:gd name="connsiteY1461" fmla="*/ 180088 h 223662"/>
                <a:gd name="connsiteX1462" fmla="*/ 110467 w 1586375"/>
                <a:gd name="connsiteY1462" fmla="*/ 179192 h 223662"/>
                <a:gd name="connsiteX1463" fmla="*/ 110056 w 1586375"/>
                <a:gd name="connsiteY1463" fmla="*/ 179192 h 223662"/>
                <a:gd name="connsiteX1464" fmla="*/ 1526352 w 1586375"/>
                <a:gd name="connsiteY1464" fmla="*/ 178668 h 223662"/>
                <a:gd name="connsiteX1465" fmla="*/ 1527208 w 1586375"/>
                <a:gd name="connsiteY1465" fmla="*/ 178668 h 223662"/>
                <a:gd name="connsiteX1466" fmla="*/ 1528064 w 1586375"/>
                <a:gd name="connsiteY1466" fmla="*/ 179525 h 223662"/>
                <a:gd name="connsiteX1467" fmla="*/ 1531916 w 1586375"/>
                <a:gd name="connsiteY1467" fmla="*/ 179525 h 223662"/>
                <a:gd name="connsiteX1468" fmla="*/ 1532772 w 1586375"/>
                <a:gd name="connsiteY1468" fmla="*/ 179953 h 223662"/>
                <a:gd name="connsiteX1469" fmla="*/ 1534913 w 1586375"/>
                <a:gd name="connsiteY1469" fmla="*/ 179953 h 223662"/>
                <a:gd name="connsiteX1470" fmla="*/ 1535341 w 1586375"/>
                <a:gd name="connsiteY1470" fmla="*/ 180380 h 223662"/>
                <a:gd name="connsiteX1471" fmla="*/ 1536625 w 1586375"/>
                <a:gd name="connsiteY1471" fmla="*/ 180380 h 223662"/>
                <a:gd name="connsiteX1472" fmla="*/ 1537481 w 1586375"/>
                <a:gd name="connsiteY1472" fmla="*/ 179953 h 223662"/>
                <a:gd name="connsiteX1473" fmla="*/ 1538765 w 1586375"/>
                <a:gd name="connsiteY1473" fmla="*/ 179953 h 223662"/>
                <a:gd name="connsiteX1474" fmla="*/ 1540477 w 1586375"/>
                <a:gd name="connsiteY1474" fmla="*/ 178668 h 223662"/>
                <a:gd name="connsiteX1475" fmla="*/ 1541762 w 1586375"/>
                <a:gd name="connsiteY1475" fmla="*/ 178668 h 223662"/>
                <a:gd name="connsiteX1476" fmla="*/ 1542190 w 1586375"/>
                <a:gd name="connsiteY1476" fmla="*/ 179525 h 223662"/>
                <a:gd name="connsiteX1477" fmla="*/ 1543046 w 1586375"/>
                <a:gd name="connsiteY1477" fmla="*/ 179525 h 223662"/>
                <a:gd name="connsiteX1478" fmla="*/ 1543046 w 1586375"/>
                <a:gd name="connsiteY1478" fmla="*/ 180809 h 223662"/>
                <a:gd name="connsiteX1479" fmla="*/ 1540477 w 1586375"/>
                <a:gd name="connsiteY1479" fmla="*/ 183377 h 223662"/>
                <a:gd name="connsiteX1480" fmla="*/ 1539622 w 1586375"/>
                <a:gd name="connsiteY1480" fmla="*/ 183377 h 223662"/>
                <a:gd name="connsiteX1481" fmla="*/ 1538765 w 1586375"/>
                <a:gd name="connsiteY1481" fmla="*/ 182949 h 223662"/>
                <a:gd name="connsiteX1482" fmla="*/ 1538337 w 1586375"/>
                <a:gd name="connsiteY1482" fmla="*/ 182949 h 223662"/>
                <a:gd name="connsiteX1483" fmla="*/ 1537481 w 1586375"/>
                <a:gd name="connsiteY1483" fmla="*/ 182521 h 223662"/>
                <a:gd name="connsiteX1484" fmla="*/ 1531488 w 1586375"/>
                <a:gd name="connsiteY1484" fmla="*/ 182521 h 223662"/>
                <a:gd name="connsiteX1485" fmla="*/ 1529776 w 1586375"/>
                <a:gd name="connsiteY1485" fmla="*/ 181237 h 223662"/>
                <a:gd name="connsiteX1486" fmla="*/ 1528492 w 1586375"/>
                <a:gd name="connsiteY1486" fmla="*/ 181237 h 223662"/>
                <a:gd name="connsiteX1487" fmla="*/ 1527636 w 1586375"/>
                <a:gd name="connsiteY1487" fmla="*/ 181665 h 223662"/>
                <a:gd name="connsiteX1488" fmla="*/ 1525067 w 1586375"/>
                <a:gd name="connsiteY1488" fmla="*/ 181665 h 223662"/>
                <a:gd name="connsiteX1489" fmla="*/ 1524639 w 1586375"/>
                <a:gd name="connsiteY1489" fmla="*/ 181237 h 223662"/>
                <a:gd name="connsiteX1490" fmla="*/ 1524639 w 1586375"/>
                <a:gd name="connsiteY1490" fmla="*/ 179525 h 223662"/>
                <a:gd name="connsiteX1491" fmla="*/ 1525495 w 1586375"/>
                <a:gd name="connsiteY1491" fmla="*/ 179525 h 223662"/>
                <a:gd name="connsiteX1492" fmla="*/ 1526352 w 1586375"/>
                <a:gd name="connsiteY1492" fmla="*/ 178668 h 223662"/>
                <a:gd name="connsiteX1493" fmla="*/ 1370212 w 1586375"/>
                <a:gd name="connsiteY1493" fmla="*/ 178668 h 223662"/>
                <a:gd name="connsiteX1494" fmla="*/ 1370212 w 1586375"/>
                <a:gd name="connsiteY1494" fmla="*/ 180081 h 223662"/>
                <a:gd name="connsiteX1495" fmla="*/ 1370648 w 1586375"/>
                <a:gd name="connsiteY1495" fmla="*/ 180552 h 223662"/>
                <a:gd name="connsiteX1496" fmla="*/ 1371084 w 1586375"/>
                <a:gd name="connsiteY1496" fmla="*/ 180552 h 223662"/>
                <a:gd name="connsiteX1497" fmla="*/ 1371520 w 1586375"/>
                <a:gd name="connsiteY1497" fmla="*/ 181023 h 223662"/>
                <a:gd name="connsiteX1498" fmla="*/ 1372392 w 1586375"/>
                <a:gd name="connsiteY1498" fmla="*/ 181023 h 223662"/>
                <a:gd name="connsiteX1499" fmla="*/ 1373264 w 1586375"/>
                <a:gd name="connsiteY1499" fmla="*/ 180552 h 223662"/>
                <a:gd name="connsiteX1500" fmla="*/ 1373700 w 1586375"/>
                <a:gd name="connsiteY1500" fmla="*/ 180081 h 223662"/>
                <a:gd name="connsiteX1501" fmla="*/ 1373700 w 1586375"/>
                <a:gd name="connsiteY1501" fmla="*/ 178668 h 223662"/>
                <a:gd name="connsiteX1502" fmla="*/ 1370212 w 1586375"/>
                <a:gd name="connsiteY1502" fmla="*/ 178668 h 223662"/>
                <a:gd name="connsiteX1503" fmla="*/ 1318400 w 1586375"/>
                <a:gd name="connsiteY1503" fmla="*/ 178668 h 223662"/>
                <a:gd name="connsiteX1504" fmla="*/ 1319655 w 1586375"/>
                <a:gd name="connsiteY1504" fmla="*/ 178668 h 223662"/>
                <a:gd name="connsiteX1505" fmla="*/ 1320074 w 1586375"/>
                <a:gd name="connsiteY1505" fmla="*/ 179104 h 223662"/>
                <a:gd name="connsiteX1506" fmla="*/ 1319655 w 1586375"/>
                <a:gd name="connsiteY1506" fmla="*/ 179540 h 223662"/>
                <a:gd name="connsiteX1507" fmla="*/ 1317981 w 1586375"/>
                <a:gd name="connsiteY1507" fmla="*/ 179540 h 223662"/>
                <a:gd name="connsiteX1508" fmla="*/ 1318400 w 1586375"/>
                <a:gd name="connsiteY1508" fmla="*/ 178668 h 223662"/>
                <a:gd name="connsiteX1509" fmla="*/ 1271370 w 1586375"/>
                <a:gd name="connsiteY1509" fmla="*/ 178668 h 223662"/>
                <a:gd name="connsiteX1510" fmla="*/ 1270085 w 1586375"/>
                <a:gd name="connsiteY1510" fmla="*/ 179525 h 223662"/>
                <a:gd name="connsiteX1511" fmla="*/ 1270085 w 1586375"/>
                <a:gd name="connsiteY1511" fmla="*/ 180380 h 223662"/>
                <a:gd name="connsiteX1512" fmla="*/ 1268801 w 1586375"/>
                <a:gd name="connsiteY1512" fmla="*/ 181665 h 223662"/>
                <a:gd name="connsiteX1513" fmla="*/ 1268801 w 1586375"/>
                <a:gd name="connsiteY1513" fmla="*/ 182521 h 223662"/>
                <a:gd name="connsiteX1514" fmla="*/ 1269658 w 1586375"/>
                <a:gd name="connsiteY1514" fmla="*/ 183377 h 223662"/>
                <a:gd name="connsiteX1515" fmla="*/ 1272654 w 1586375"/>
                <a:gd name="connsiteY1515" fmla="*/ 183377 h 223662"/>
                <a:gd name="connsiteX1516" fmla="*/ 1273510 w 1586375"/>
                <a:gd name="connsiteY1516" fmla="*/ 182521 h 223662"/>
                <a:gd name="connsiteX1517" fmla="*/ 1273510 w 1586375"/>
                <a:gd name="connsiteY1517" fmla="*/ 180809 h 223662"/>
                <a:gd name="connsiteX1518" fmla="*/ 1273082 w 1586375"/>
                <a:gd name="connsiteY1518" fmla="*/ 179953 h 223662"/>
                <a:gd name="connsiteX1519" fmla="*/ 1273082 w 1586375"/>
                <a:gd name="connsiteY1519" fmla="*/ 179096 h 223662"/>
                <a:gd name="connsiteX1520" fmla="*/ 1272226 w 1586375"/>
                <a:gd name="connsiteY1520" fmla="*/ 178668 h 223662"/>
                <a:gd name="connsiteX1521" fmla="*/ 1271370 w 1586375"/>
                <a:gd name="connsiteY1521" fmla="*/ 178668 h 223662"/>
                <a:gd name="connsiteX1522" fmla="*/ 156224 w 1586375"/>
                <a:gd name="connsiteY1522" fmla="*/ 178668 h 223662"/>
                <a:gd name="connsiteX1523" fmla="*/ 155387 w 1586375"/>
                <a:gd name="connsiteY1523" fmla="*/ 179104 h 223662"/>
                <a:gd name="connsiteX1524" fmla="*/ 155387 w 1586375"/>
                <a:gd name="connsiteY1524" fmla="*/ 180412 h 223662"/>
                <a:gd name="connsiteX1525" fmla="*/ 155805 w 1586375"/>
                <a:gd name="connsiteY1525" fmla="*/ 181284 h 223662"/>
                <a:gd name="connsiteX1526" fmla="*/ 157480 w 1586375"/>
                <a:gd name="connsiteY1526" fmla="*/ 179976 h 223662"/>
                <a:gd name="connsiteX1527" fmla="*/ 157480 w 1586375"/>
                <a:gd name="connsiteY1527" fmla="*/ 179540 h 223662"/>
                <a:gd name="connsiteX1528" fmla="*/ 156224 w 1586375"/>
                <a:gd name="connsiteY1528" fmla="*/ 178668 h 223662"/>
                <a:gd name="connsiteX1529" fmla="*/ 90120 w 1586375"/>
                <a:gd name="connsiteY1529" fmla="*/ 178668 h 223662"/>
                <a:gd name="connsiteX1530" fmla="*/ 91820 w 1586375"/>
                <a:gd name="connsiteY1530" fmla="*/ 180013 h 223662"/>
                <a:gd name="connsiteX1531" fmla="*/ 91820 w 1586375"/>
                <a:gd name="connsiteY1531" fmla="*/ 180462 h 223662"/>
                <a:gd name="connsiteX1532" fmla="*/ 90120 w 1586375"/>
                <a:gd name="connsiteY1532" fmla="*/ 181808 h 223662"/>
                <a:gd name="connsiteX1533" fmla="*/ 89269 w 1586375"/>
                <a:gd name="connsiteY1533" fmla="*/ 181808 h 223662"/>
                <a:gd name="connsiteX1534" fmla="*/ 88419 w 1586375"/>
                <a:gd name="connsiteY1534" fmla="*/ 180462 h 223662"/>
                <a:gd name="connsiteX1535" fmla="*/ 89269 w 1586375"/>
                <a:gd name="connsiteY1535" fmla="*/ 179565 h 223662"/>
                <a:gd name="connsiteX1536" fmla="*/ 90120 w 1586375"/>
                <a:gd name="connsiteY1536" fmla="*/ 178668 h 223662"/>
                <a:gd name="connsiteX1537" fmla="*/ 1508139 w 1586375"/>
                <a:gd name="connsiteY1537" fmla="*/ 178407 h 223662"/>
                <a:gd name="connsiteX1538" fmla="*/ 1509407 w 1586375"/>
                <a:gd name="connsiteY1538" fmla="*/ 178407 h 223662"/>
                <a:gd name="connsiteX1539" fmla="*/ 1510674 w 1586375"/>
                <a:gd name="connsiteY1539" fmla="*/ 179662 h 223662"/>
                <a:gd name="connsiteX1540" fmla="*/ 1511519 w 1586375"/>
                <a:gd name="connsiteY1540" fmla="*/ 179662 h 223662"/>
                <a:gd name="connsiteX1541" fmla="*/ 1511942 w 1586375"/>
                <a:gd name="connsiteY1541" fmla="*/ 178825 h 223662"/>
                <a:gd name="connsiteX1542" fmla="*/ 1518281 w 1586375"/>
                <a:gd name="connsiteY1542" fmla="*/ 178825 h 223662"/>
                <a:gd name="connsiteX1543" fmla="*/ 1519126 w 1586375"/>
                <a:gd name="connsiteY1543" fmla="*/ 179662 h 223662"/>
                <a:gd name="connsiteX1544" fmla="*/ 1519548 w 1586375"/>
                <a:gd name="connsiteY1544" fmla="*/ 179662 h 223662"/>
                <a:gd name="connsiteX1545" fmla="*/ 1521239 w 1586375"/>
                <a:gd name="connsiteY1545" fmla="*/ 180918 h 223662"/>
                <a:gd name="connsiteX1546" fmla="*/ 1519126 w 1586375"/>
                <a:gd name="connsiteY1546" fmla="*/ 182592 h 223662"/>
                <a:gd name="connsiteX1547" fmla="*/ 1519126 w 1586375"/>
                <a:gd name="connsiteY1547" fmla="*/ 184685 h 223662"/>
                <a:gd name="connsiteX1548" fmla="*/ 1518281 w 1586375"/>
                <a:gd name="connsiteY1548" fmla="*/ 184685 h 223662"/>
                <a:gd name="connsiteX1549" fmla="*/ 1517435 w 1586375"/>
                <a:gd name="connsiteY1549" fmla="*/ 183848 h 223662"/>
                <a:gd name="connsiteX1550" fmla="*/ 1517435 w 1586375"/>
                <a:gd name="connsiteY1550" fmla="*/ 183011 h 223662"/>
                <a:gd name="connsiteX1551" fmla="*/ 1517013 w 1586375"/>
                <a:gd name="connsiteY1551" fmla="*/ 182174 h 223662"/>
                <a:gd name="connsiteX1552" fmla="*/ 1515745 w 1586375"/>
                <a:gd name="connsiteY1552" fmla="*/ 181337 h 223662"/>
                <a:gd name="connsiteX1553" fmla="*/ 1514477 w 1586375"/>
                <a:gd name="connsiteY1553" fmla="*/ 181755 h 223662"/>
                <a:gd name="connsiteX1554" fmla="*/ 1513210 w 1586375"/>
                <a:gd name="connsiteY1554" fmla="*/ 181337 h 223662"/>
                <a:gd name="connsiteX1555" fmla="*/ 1512787 w 1586375"/>
                <a:gd name="connsiteY1555" fmla="*/ 181337 h 223662"/>
                <a:gd name="connsiteX1556" fmla="*/ 1511519 w 1586375"/>
                <a:gd name="connsiteY1556" fmla="*/ 181337 h 223662"/>
                <a:gd name="connsiteX1557" fmla="*/ 1510674 w 1586375"/>
                <a:gd name="connsiteY1557" fmla="*/ 180499 h 223662"/>
                <a:gd name="connsiteX1558" fmla="*/ 1508561 w 1586375"/>
                <a:gd name="connsiteY1558" fmla="*/ 180499 h 223662"/>
                <a:gd name="connsiteX1559" fmla="*/ 1508139 w 1586375"/>
                <a:gd name="connsiteY1559" fmla="*/ 181337 h 223662"/>
                <a:gd name="connsiteX1560" fmla="*/ 1506026 w 1586375"/>
                <a:gd name="connsiteY1560" fmla="*/ 181337 h 223662"/>
                <a:gd name="connsiteX1561" fmla="*/ 1505181 w 1586375"/>
                <a:gd name="connsiteY1561" fmla="*/ 180499 h 223662"/>
                <a:gd name="connsiteX1562" fmla="*/ 1504758 w 1586375"/>
                <a:gd name="connsiteY1562" fmla="*/ 179662 h 223662"/>
                <a:gd name="connsiteX1563" fmla="*/ 1506449 w 1586375"/>
                <a:gd name="connsiteY1563" fmla="*/ 178825 h 223662"/>
                <a:gd name="connsiteX1564" fmla="*/ 1507293 w 1586375"/>
                <a:gd name="connsiteY1564" fmla="*/ 178825 h 223662"/>
                <a:gd name="connsiteX1565" fmla="*/ 1508139 w 1586375"/>
                <a:gd name="connsiteY1565" fmla="*/ 178407 h 223662"/>
                <a:gd name="connsiteX1566" fmla="*/ 1161757 w 1586375"/>
                <a:gd name="connsiteY1566" fmla="*/ 177884 h 223662"/>
                <a:gd name="connsiteX1567" fmla="*/ 1160502 w 1586375"/>
                <a:gd name="connsiteY1567" fmla="*/ 178756 h 223662"/>
                <a:gd name="connsiteX1568" fmla="*/ 1160920 w 1586375"/>
                <a:gd name="connsiteY1568" fmla="*/ 180063 h 223662"/>
                <a:gd name="connsiteX1569" fmla="*/ 1162176 w 1586375"/>
                <a:gd name="connsiteY1569" fmla="*/ 180500 h 223662"/>
                <a:gd name="connsiteX1570" fmla="*/ 1162595 w 1586375"/>
                <a:gd name="connsiteY1570" fmla="*/ 180063 h 223662"/>
                <a:gd name="connsiteX1571" fmla="*/ 1162595 w 1586375"/>
                <a:gd name="connsiteY1571" fmla="*/ 178320 h 223662"/>
                <a:gd name="connsiteX1572" fmla="*/ 1161757 w 1586375"/>
                <a:gd name="connsiteY1572" fmla="*/ 177884 h 223662"/>
                <a:gd name="connsiteX1573" fmla="*/ 1462729 w 1586375"/>
                <a:gd name="connsiteY1573" fmla="*/ 177622 h 223662"/>
                <a:gd name="connsiteX1574" fmla="*/ 1464909 w 1586375"/>
                <a:gd name="connsiteY1574" fmla="*/ 177622 h 223662"/>
                <a:gd name="connsiteX1575" fmla="*/ 1466217 w 1586375"/>
                <a:gd name="connsiteY1575" fmla="*/ 178878 h 223662"/>
                <a:gd name="connsiteX1576" fmla="*/ 1465781 w 1586375"/>
                <a:gd name="connsiteY1576" fmla="*/ 180970 h 223662"/>
                <a:gd name="connsiteX1577" fmla="*/ 1464037 w 1586375"/>
                <a:gd name="connsiteY1577" fmla="*/ 182645 h 223662"/>
                <a:gd name="connsiteX1578" fmla="*/ 1464037 w 1586375"/>
                <a:gd name="connsiteY1578" fmla="*/ 185574 h 223662"/>
                <a:gd name="connsiteX1579" fmla="*/ 1464473 w 1586375"/>
                <a:gd name="connsiteY1579" fmla="*/ 185993 h 223662"/>
                <a:gd name="connsiteX1580" fmla="*/ 1465781 w 1586375"/>
                <a:gd name="connsiteY1580" fmla="*/ 185993 h 223662"/>
                <a:gd name="connsiteX1581" fmla="*/ 1466653 w 1586375"/>
                <a:gd name="connsiteY1581" fmla="*/ 186830 h 223662"/>
                <a:gd name="connsiteX1582" fmla="*/ 1466217 w 1586375"/>
                <a:gd name="connsiteY1582" fmla="*/ 188086 h 223662"/>
                <a:gd name="connsiteX1583" fmla="*/ 1464037 w 1586375"/>
                <a:gd name="connsiteY1583" fmla="*/ 188086 h 223662"/>
                <a:gd name="connsiteX1584" fmla="*/ 1463165 w 1586375"/>
                <a:gd name="connsiteY1584" fmla="*/ 187249 h 223662"/>
                <a:gd name="connsiteX1585" fmla="*/ 1462729 w 1586375"/>
                <a:gd name="connsiteY1585" fmla="*/ 186411 h 223662"/>
                <a:gd name="connsiteX1586" fmla="*/ 1462293 w 1586375"/>
                <a:gd name="connsiteY1586" fmla="*/ 185993 h 223662"/>
                <a:gd name="connsiteX1587" fmla="*/ 1461857 w 1586375"/>
                <a:gd name="connsiteY1587" fmla="*/ 185156 h 223662"/>
                <a:gd name="connsiteX1588" fmla="*/ 1461857 w 1586375"/>
                <a:gd name="connsiteY1588" fmla="*/ 178459 h 223662"/>
                <a:gd name="connsiteX1589" fmla="*/ 1462729 w 1586375"/>
                <a:gd name="connsiteY1589" fmla="*/ 177622 h 223662"/>
                <a:gd name="connsiteX1590" fmla="*/ 1357394 w 1586375"/>
                <a:gd name="connsiteY1590" fmla="*/ 177622 h 223662"/>
                <a:gd name="connsiteX1591" fmla="*/ 1356522 w 1586375"/>
                <a:gd name="connsiteY1591" fmla="*/ 178444 h 223662"/>
                <a:gd name="connsiteX1592" fmla="*/ 1355650 w 1586375"/>
                <a:gd name="connsiteY1592" fmla="*/ 178444 h 223662"/>
                <a:gd name="connsiteX1593" fmla="*/ 1355650 w 1586375"/>
                <a:gd name="connsiteY1593" fmla="*/ 179677 h 223662"/>
                <a:gd name="connsiteX1594" fmla="*/ 1356958 w 1586375"/>
                <a:gd name="connsiteY1594" fmla="*/ 180500 h 223662"/>
                <a:gd name="connsiteX1595" fmla="*/ 1357394 w 1586375"/>
                <a:gd name="connsiteY1595" fmla="*/ 180500 h 223662"/>
                <a:gd name="connsiteX1596" fmla="*/ 1358266 w 1586375"/>
                <a:gd name="connsiteY1596" fmla="*/ 179677 h 223662"/>
                <a:gd name="connsiteX1597" fmla="*/ 1358266 w 1586375"/>
                <a:gd name="connsiteY1597" fmla="*/ 178444 h 223662"/>
                <a:gd name="connsiteX1598" fmla="*/ 1357394 w 1586375"/>
                <a:gd name="connsiteY1598" fmla="*/ 177622 h 223662"/>
                <a:gd name="connsiteX1599" fmla="*/ 1341823 w 1586375"/>
                <a:gd name="connsiteY1599" fmla="*/ 177622 h 223662"/>
                <a:gd name="connsiteX1600" fmla="*/ 1341001 w 1586375"/>
                <a:gd name="connsiteY1600" fmla="*/ 178407 h 223662"/>
                <a:gd name="connsiteX1601" fmla="*/ 1342646 w 1586375"/>
                <a:gd name="connsiteY1601" fmla="*/ 179976 h 223662"/>
                <a:gd name="connsiteX1602" fmla="*/ 1343468 w 1586375"/>
                <a:gd name="connsiteY1602" fmla="*/ 179584 h 223662"/>
                <a:gd name="connsiteX1603" fmla="*/ 1343879 w 1586375"/>
                <a:gd name="connsiteY1603" fmla="*/ 179192 h 223662"/>
                <a:gd name="connsiteX1604" fmla="*/ 1343879 w 1586375"/>
                <a:gd name="connsiteY1604" fmla="*/ 178014 h 223662"/>
                <a:gd name="connsiteX1605" fmla="*/ 1341823 w 1586375"/>
                <a:gd name="connsiteY1605" fmla="*/ 177622 h 223662"/>
                <a:gd name="connsiteX1606" fmla="*/ 1264093 w 1586375"/>
                <a:gd name="connsiteY1606" fmla="*/ 177622 h 223662"/>
                <a:gd name="connsiteX1607" fmla="*/ 1262785 w 1586375"/>
                <a:gd name="connsiteY1607" fmla="*/ 179192 h 223662"/>
                <a:gd name="connsiteX1608" fmla="*/ 1263657 w 1586375"/>
                <a:gd name="connsiteY1608" fmla="*/ 179976 h 223662"/>
                <a:gd name="connsiteX1609" fmla="*/ 1265837 w 1586375"/>
                <a:gd name="connsiteY1609" fmla="*/ 179976 h 223662"/>
                <a:gd name="connsiteX1610" fmla="*/ 1266709 w 1586375"/>
                <a:gd name="connsiteY1610" fmla="*/ 179192 h 223662"/>
                <a:gd name="connsiteX1611" fmla="*/ 1266709 w 1586375"/>
                <a:gd name="connsiteY1611" fmla="*/ 178407 h 223662"/>
                <a:gd name="connsiteX1612" fmla="*/ 1265837 w 1586375"/>
                <a:gd name="connsiteY1612" fmla="*/ 177622 h 223662"/>
                <a:gd name="connsiteX1613" fmla="*/ 1264093 w 1586375"/>
                <a:gd name="connsiteY1613" fmla="*/ 177622 h 223662"/>
                <a:gd name="connsiteX1614" fmla="*/ 1573906 w 1586375"/>
                <a:gd name="connsiteY1614" fmla="*/ 176576 h 223662"/>
                <a:gd name="connsiteX1615" fmla="*/ 1575214 w 1586375"/>
                <a:gd name="connsiteY1615" fmla="*/ 176576 h 223662"/>
                <a:gd name="connsiteX1616" fmla="*/ 1575650 w 1586375"/>
                <a:gd name="connsiteY1616" fmla="*/ 176576 h 223662"/>
                <a:gd name="connsiteX1617" fmla="*/ 1575650 w 1586375"/>
                <a:gd name="connsiteY1617" fmla="*/ 178250 h 223662"/>
                <a:gd name="connsiteX1618" fmla="*/ 1575214 w 1586375"/>
                <a:gd name="connsiteY1618" fmla="*/ 178668 h 223662"/>
                <a:gd name="connsiteX1619" fmla="*/ 1574342 w 1586375"/>
                <a:gd name="connsiteY1619" fmla="*/ 178668 h 223662"/>
                <a:gd name="connsiteX1620" fmla="*/ 1573470 w 1586375"/>
                <a:gd name="connsiteY1620" fmla="*/ 177831 h 223662"/>
                <a:gd name="connsiteX1621" fmla="*/ 1573906 w 1586375"/>
                <a:gd name="connsiteY1621" fmla="*/ 176576 h 223662"/>
                <a:gd name="connsiteX1622" fmla="*/ 1424536 w 1586375"/>
                <a:gd name="connsiteY1622" fmla="*/ 176576 h 223662"/>
                <a:gd name="connsiteX1623" fmla="*/ 1423665 w 1586375"/>
                <a:gd name="connsiteY1623" fmla="*/ 177448 h 223662"/>
                <a:gd name="connsiteX1624" fmla="*/ 1423665 w 1586375"/>
                <a:gd name="connsiteY1624" fmla="*/ 178320 h 223662"/>
                <a:gd name="connsiteX1625" fmla="*/ 1424536 w 1586375"/>
                <a:gd name="connsiteY1625" fmla="*/ 179192 h 223662"/>
                <a:gd name="connsiteX1626" fmla="*/ 1425408 w 1586375"/>
                <a:gd name="connsiteY1626" fmla="*/ 179192 h 223662"/>
                <a:gd name="connsiteX1627" fmla="*/ 1426280 w 1586375"/>
                <a:gd name="connsiteY1627" fmla="*/ 178320 h 223662"/>
                <a:gd name="connsiteX1628" fmla="*/ 1426280 w 1586375"/>
                <a:gd name="connsiteY1628" fmla="*/ 177883 h 223662"/>
                <a:gd name="connsiteX1629" fmla="*/ 1425408 w 1586375"/>
                <a:gd name="connsiteY1629" fmla="*/ 177448 h 223662"/>
                <a:gd name="connsiteX1630" fmla="*/ 1424536 w 1586375"/>
                <a:gd name="connsiteY1630" fmla="*/ 176576 h 223662"/>
                <a:gd name="connsiteX1631" fmla="*/ 240373 w 1586375"/>
                <a:gd name="connsiteY1631" fmla="*/ 176314 h 223662"/>
                <a:gd name="connsiteX1632" fmla="*/ 238579 w 1586375"/>
                <a:gd name="connsiteY1632" fmla="*/ 177589 h 223662"/>
                <a:gd name="connsiteX1633" fmla="*/ 238579 w 1586375"/>
                <a:gd name="connsiteY1633" fmla="*/ 178439 h 223662"/>
                <a:gd name="connsiteX1634" fmla="*/ 239476 w 1586375"/>
                <a:gd name="connsiteY1634" fmla="*/ 179290 h 223662"/>
                <a:gd name="connsiteX1635" fmla="*/ 240373 w 1586375"/>
                <a:gd name="connsiteY1635" fmla="*/ 179290 h 223662"/>
                <a:gd name="connsiteX1636" fmla="*/ 240822 w 1586375"/>
                <a:gd name="connsiteY1636" fmla="*/ 179715 h 223662"/>
                <a:gd name="connsiteX1637" fmla="*/ 241718 w 1586375"/>
                <a:gd name="connsiteY1637" fmla="*/ 178864 h 223662"/>
                <a:gd name="connsiteX1638" fmla="*/ 241718 w 1586375"/>
                <a:gd name="connsiteY1638" fmla="*/ 176314 h 223662"/>
                <a:gd name="connsiteX1639" fmla="*/ 240373 w 1586375"/>
                <a:gd name="connsiteY1639" fmla="*/ 176314 h 223662"/>
                <a:gd name="connsiteX1640" fmla="*/ 161351 w 1586375"/>
                <a:gd name="connsiteY1640" fmla="*/ 175791 h 223662"/>
                <a:gd name="connsiteX1641" fmla="*/ 160932 w 1586375"/>
                <a:gd name="connsiteY1641" fmla="*/ 176227 h 223662"/>
                <a:gd name="connsiteX1642" fmla="*/ 160096 w 1586375"/>
                <a:gd name="connsiteY1642" fmla="*/ 176227 h 223662"/>
                <a:gd name="connsiteX1643" fmla="*/ 160096 w 1586375"/>
                <a:gd name="connsiteY1643" fmla="*/ 177971 h 223662"/>
                <a:gd name="connsiteX1644" fmla="*/ 160932 w 1586375"/>
                <a:gd name="connsiteY1644" fmla="*/ 178407 h 223662"/>
                <a:gd name="connsiteX1645" fmla="*/ 162188 w 1586375"/>
                <a:gd name="connsiteY1645" fmla="*/ 177535 h 223662"/>
                <a:gd name="connsiteX1646" fmla="*/ 162188 w 1586375"/>
                <a:gd name="connsiteY1646" fmla="*/ 176663 h 223662"/>
                <a:gd name="connsiteX1647" fmla="*/ 161351 w 1586375"/>
                <a:gd name="connsiteY1647" fmla="*/ 175791 h 223662"/>
                <a:gd name="connsiteX1648" fmla="*/ 94697 w 1586375"/>
                <a:gd name="connsiteY1648" fmla="*/ 175738 h 223662"/>
                <a:gd name="connsiteX1649" fmla="*/ 95482 w 1586375"/>
                <a:gd name="connsiteY1649" fmla="*/ 175738 h 223662"/>
                <a:gd name="connsiteX1650" fmla="*/ 95482 w 1586375"/>
                <a:gd name="connsiteY1650" fmla="*/ 176680 h 223662"/>
                <a:gd name="connsiteX1651" fmla="*/ 94697 w 1586375"/>
                <a:gd name="connsiteY1651" fmla="*/ 177622 h 223662"/>
                <a:gd name="connsiteX1652" fmla="*/ 93912 w 1586375"/>
                <a:gd name="connsiteY1652" fmla="*/ 177151 h 223662"/>
                <a:gd name="connsiteX1653" fmla="*/ 93912 w 1586375"/>
                <a:gd name="connsiteY1653" fmla="*/ 176209 h 223662"/>
                <a:gd name="connsiteX1654" fmla="*/ 94697 w 1586375"/>
                <a:gd name="connsiteY1654" fmla="*/ 175738 h 223662"/>
                <a:gd name="connsiteX1655" fmla="*/ 1347672 w 1586375"/>
                <a:gd name="connsiteY1655" fmla="*/ 175268 h 223662"/>
                <a:gd name="connsiteX1656" fmla="*/ 1347672 w 1586375"/>
                <a:gd name="connsiteY1656" fmla="*/ 175725 h 223662"/>
                <a:gd name="connsiteX1657" fmla="*/ 1347672 w 1586375"/>
                <a:gd name="connsiteY1657" fmla="*/ 176641 h 223662"/>
                <a:gd name="connsiteX1658" fmla="*/ 1348457 w 1586375"/>
                <a:gd name="connsiteY1658" fmla="*/ 177099 h 223662"/>
                <a:gd name="connsiteX1659" fmla="*/ 1348849 w 1586375"/>
                <a:gd name="connsiteY1659" fmla="*/ 176183 h 223662"/>
                <a:gd name="connsiteX1660" fmla="*/ 1348457 w 1586375"/>
                <a:gd name="connsiteY1660" fmla="*/ 175268 h 223662"/>
                <a:gd name="connsiteX1661" fmla="*/ 1347672 w 1586375"/>
                <a:gd name="connsiteY1661" fmla="*/ 175268 h 223662"/>
                <a:gd name="connsiteX1662" fmla="*/ 1332873 w 1586375"/>
                <a:gd name="connsiteY1662" fmla="*/ 175268 h 223662"/>
                <a:gd name="connsiteX1663" fmla="*/ 1331584 w 1586375"/>
                <a:gd name="connsiteY1663" fmla="*/ 176127 h 223662"/>
                <a:gd name="connsiteX1664" fmla="*/ 1331584 w 1586375"/>
                <a:gd name="connsiteY1664" fmla="*/ 178276 h 223662"/>
                <a:gd name="connsiteX1665" fmla="*/ 1332443 w 1586375"/>
                <a:gd name="connsiteY1665" fmla="*/ 179136 h 223662"/>
                <a:gd name="connsiteX1666" fmla="*/ 1332443 w 1586375"/>
                <a:gd name="connsiteY1666" fmla="*/ 180854 h 223662"/>
                <a:gd name="connsiteX1667" fmla="*/ 1332873 w 1586375"/>
                <a:gd name="connsiteY1667" fmla="*/ 180854 h 223662"/>
                <a:gd name="connsiteX1668" fmla="*/ 1333732 w 1586375"/>
                <a:gd name="connsiteY1668" fmla="*/ 180854 h 223662"/>
                <a:gd name="connsiteX1669" fmla="*/ 1334592 w 1586375"/>
                <a:gd name="connsiteY1669" fmla="*/ 180425 h 223662"/>
                <a:gd name="connsiteX1670" fmla="*/ 1335022 w 1586375"/>
                <a:gd name="connsiteY1670" fmla="*/ 180425 h 223662"/>
                <a:gd name="connsiteX1671" fmla="*/ 1337171 w 1586375"/>
                <a:gd name="connsiteY1671" fmla="*/ 178706 h 223662"/>
                <a:gd name="connsiteX1672" fmla="*/ 1337171 w 1586375"/>
                <a:gd name="connsiteY1672" fmla="*/ 176987 h 223662"/>
                <a:gd name="connsiteX1673" fmla="*/ 1335452 w 1586375"/>
                <a:gd name="connsiteY1673" fmla="*/ 175268 h 223662"/>
                <a:gd name="connsiteX1674" fmla="*/ 1332873 w 1586375"/>
                <a:gd name="connsiteY1674" fmla="*/ 175268 h 223662"/>
                <a:gd name="connsiteX1675" fmla="*/ 261868 w 1586375"/>
                <a:gd name="connsiteY1675" fmla="*/ 174919 h 223662"/>
                <a:gd name="connsiteX1676" fmla="*/ 261868 w 1586375"/>
                <a:gd name="connsiteY1676" fmla="*/ 176663 h 223662"/>
                <a:gd name="connsiteX1677" fmla="*/ 262740 w 1586375"/>
                <a:gd name="connsiteY1677" fmla="*/ 177099 h 223662"/>
                <a:gd name="connsiteX1678" fmla="*/ 263175 w 1586375"/>
                <a:gd name="connsiteY1678" fmla="*/ 176663 h 223662"/>
                <a:gd name="connsiteX1679" fmla="*/ 263175 w 1586375"/>
                <a:gd name="connsiteY1679" fmla="*/ 174919 h 223662"/>
                <a:gd name="connsiteX1680" fmla="*/ 261868 w 1586375"/>
                <a:gd name="connsiteY1680" fmla="*/ 174919 h 223662"/>
                <a:gd name="connsiteX1681" fmla="*/ 296067 w 1586375"/>
                <a:gd name="connsiteY1681" fmla="*/ 174755 h 223662"/>
                <a:gd name="connsiteX1682" fmla="*/ 295501 w 1586375"/>
                <a:gd name="connsiteY1682" fmla="*/ 174919 h 223662"/>
                <a:gd name="connsiteX1683" fmla="*/ 295090 w 1586375"/>
                <a:gd name="connsiteY1683" fmla="*/ 174919 h 223662"/>
                <a:gd name="connsiteX1684" fmla="*/ 295090 w 1586375"/>
                <a:gd name="connsiteY1684" fmla="*/ 176227 h 223662"/>
                <a:gd name="connsiteX1685" fmla="*/ 295912 w 1586375"/>
                <a:gd name="connsiteY1685" fmla="*/ 177099 h 223662"/>
                <a:gd name="connsiteX1686" fmla="*/ 296734 w 1586375"/>
                <a:gd name="connsiteY1686" fmla="*/ 176663 h 223662"/>
                <a:gd name="connsiteX1687" fmla="*/ 297556 w 1586375"/>
                <a:gd name="connsiteY1687" fmla="*/ 176663 h 223662"/>
                <a:gd name="connsiteX1688" fmla="*/ 297968 w 1586375"/>
                <a:gd name="connsiteY1688" fmla="*/ 175791 h 223662"/>
                <a:gd name="connsiteX1689" fmla="*/ 296323 w 1586375"/>
                <a:gd name="connsiteY1689" fmla="*/ 174919 h 223662"/>
                <a:gd name="connsiteX1690" fmla="*/ 296067 w 1586375"/>
                <a:gd name="connsiteY1690" fmla="*/ 174755 h 223662"/>
                <a:gd name="connsiteX1691" fmla="*/ 1326412 w 1586375"/>
                <a:gd name="connsiteY1691" fmla="*/ 174483 h 223662"/>
                <a:gd name="connsiteX1692" fmla="*/ 1325567 w 1586375"/>
                <a:gd name="connsiteY1692" fmla="*/ 175339 h 223662"/>
                <a:gd name="connsiteX1693" fmla="*/ 1325567 w 1586375"/>
                <a:gd name="connsiteY1693" fmla="*/ 178335 h 223662"/>
                <a:gd name="connsiteX1694" fmla="*/ 1326412 w 1586375"/>
                <a:gd name="connsiteY1694" fmla="*/ 179192 h 223662"/>
                <a:gd name="connsiteX1695" fmla="*/ 1328103 w 1586375"/>
                <a:gd name="connsiteY1695" fmla="*/ 179192 h 223662"/>
                <a:gd name="connsiteX1696" fmla="*/ 1329370 w 1586375"/>
                <a:gd name="connsiteY1696" fmla="*/ 178763 h 223662"/>
                <a:gd name="connsiteX1697" fmla="*/ 1330215 w 1586375"/>
                <a:gd name="connsiteY1697" fmla="*/ 177907 h 223662"/>
                <a:gd name="connsiteX1698" fmla="*/ 1330215 w 1586375"/>
                <a:gd name="connsiteY1698" fmla="*/ 177479 h 223662"/>
                <a:gd name="connsiteX1699" fmla="*/ 1331061 w 1586375"/>
                <a:gd name="connsiteY1699" fmla="*/ 176623 h 223662"/>
                <a:gd name="connsiteX1700" fmla="*/ 1330215 w 1586375"/>
                <a:gd name="connsiteY1700" fmla="*/ 175767 h 223662"/>
                <a:gd name="connsiteX1701" fmla="*/ 1329370 w 1586375"/>
                <a:gd name="connsiteY1701" fmla="*/ 175767 h 223662"/>
                <a:gd name="connsiteX1702" fmla="*/ 1328525 w 1586375"/>
                <a:gd name="connsiteY1702" fmla="*/ 175339 h 223662"/>
                <a:gd name="connsiteX1703" fmla="*/ 1328103 w 1586375"/>
                <a:gd name="connsiteY1703" fmla="*/ 175339 h 223662"/>
                <a:gd name="connsiteX1704" fmla="*/ 1327257 w 1586375"/>
                <a:gd name="connsiteY1704" fmla="*/ 174483 h 223662"/>
                <a:gd name="connsiteX1705" fmla="*/ 1326412 w 1586375"/>
                <a:gd name="connsiteY1705" fmla="*/ 174483 h 223662"/>
                <a:gd name="connsiteX1706" fmla="*/ 1156229 w 1586375"/>
                <a:gd name="connsiteY1706" fmla="*/ 173960 h 223662"/>
                <a:gd name="connsiteX1707" fmla="*/ 1154485 w 1586375"/>
                <a:gd name="connsiteY1707" fmla="*/ 175305 h 223662"/>
                <a:gd name="connsiteX1708" fmla="*/ 1154485 w 1586375"/>
                <a:gd name="connsiteY1708" fmla="*/ 176650 h 223662"/>
                <a:gd name="connsiteX1709" fmla="*/ 1155357 w 1586375"/>
                <a:gd name="connsiteY1709" fmla="*/ 177099 h 223662"/>
                <a:gd name="connsiteX1710" fmla="*/ 1157101 w 1586375"/>
                <a:gd name="connsiteY1710" fmla="*/ 175305 h 223662"/>
                <a:gd name="connsiteX1711" fmla="*/ 1157101 w 1586375"/>
                <a:gd name="connsiteY1711" fmla="*/ 174408 h 223662"/>
                <a:gd name="connsiteX1712" fmla="*/ 1156665 w 1586375"/>
                <a:gd name="connsiteY1712" fmla="*/ 173960 h 223662"/>
                <a:gd name="connsiteX1713" fmla="*/ 1156229 w 1586375"/>
                <a:gd name="connsiteY1713" fmla="*/ 173960 h 223662"/>
                <a:gd name="connsiteX1714" fmla="*/ 252979 w 1586375"/>
                <a:gd name="connsiteY1714" fmla="*/ 173960 h 223662"/>
                <a:gd name="connsiteX1715" fmla="*/ 252132 w 1586375"/>
                <a:gd name="connsiteY1715" fmla="*/ 174396 h 223662"/>
                <a:gd name="connsiteX1716" fmla="*/ 251285 w 1586375"/>
                <a:gd name="connsiteY1716" fmla="*/ 174832 h 223662"/>
                <a:gd name="connsiteX1717" fmla="*/ 249591 w 1586375"/>
                <a:gd name="connsiteY1717" fmla="*/ 176576 h 223662"/>
                <a:gd name="connsiteX1718" fmla="*/ 248320 w 1586375"/>
                <a:gd name="connsiteY1718" fmla="*/ 176576 h 223662"/>
                <a:gd name="connsiteX1719" fmla="*/ 247474 w 1586375"/>
                <a:gd name="connsiteY1719" fmla="*/ 177448 h 223662"/>
                <a:gd name="connsiteX1720" fmla="*/ 247474 w 1586375"/>
                <a:gd name="connsiteY1720" fmla="*/ 177883 h 223662"/>
                <a:gd name="connsiteX1721" fmla="*/ 247897 w 1586375"/>
                <a:gd name="connsiteY1721" fmla="*/ 177883 h 223662"/>
                <a:gd name="connsiteX1722" fmla="*/ 249591 w 1586375"/>
                <a:gd name="connsiteY1722" fmla="*/ 177883 h 223662"/>
                <a:gd name="connsiteX1723" fmla="*/ 250015 w 1586375"/>
                <a:gd name="connsiteY1723" fmla="*/ 178320 h 223662"/>
                <a:gd name="connsiteX1724" fmla="*/ 250438 w 1586375"/>
                <a:gd name="connsiteY1724" fmla="*/ 178320 h 223662"/>
                <a:gd name="connsiteX1725" fmla="*/ 251285 w 1586375"/>
                <a:gd name="connsiteY1725" fmla="*/ 179192 h 223662"/>
                <a:gd name="connsiteX1726" fmla="*/ 255944 w 1586375"/>
                <a:gd name="connsiteY1726" fmla="*/ 179192 h 223662"/>
                <a:gd name="connsiteX1727" fmla="*/ 256368 w 1586375"/>
                <a:gd name="connsiteY1727" fmla="*/ 178756 h 223662"/>
                <a:gd name="connsiteX1728" fmla="*/ 256368 w 1586375"/>
                <a:gd name="connsiteY1728" fmla="*/ 177883 h 223662"/>
                <a:gd name="connsiteX1729" fmla="*/ 254674 w 1586375"/>
                <a:gd name="connsiteY1729" fmla="*/ 177448 h 223662"/>
                <a:gd name="connsiteX1730" fmla="*/ 253827 w 1586375"/>
                <a:gd name="connsiteY1730" fmla="*/ 177012 h 223662"/>
                <a:gd name="connsiteX1731" fmla="*/ 253827 w 1586375"/>
                <a:gd name="connsiteY1731" fmla="*/ 176140 h 223662"/>
                <a:gd name="connsiteX1732" fmla="*/ 254250 w 1586375"/>
                <a:gd name="connsiteY1732" fmla="*/ 175704 h 223662"/>
                <a:gd name="connsiteX1733" fmla="*/ 254250 w 1586375"/>
                <a:gd name="connsiteY1733" fmla="*/ 174832 h 223662"/>
                <a:gd name="connsiteX1734" fmla="*/ 253403 w 1586375"/>
                <a:gd name="connsiteY1734" fmla="*/ 173960 h 223662"/>
                <a:gd name="connsiteX1735" fmla="*/ 252979 w 1586375"/>
                <a:gd name="connsiteY1735" fmla="*/ 173960 h 223662"/>
                <a:gd name="connsiteX1736" fmla="*/ 121816 w 1586375"/>
                <a:gd name="connsiteY1736" fmla="*/ 173960 h 223662"/>
                <a:gd name="connsiteX1737" fmla="*/ 121380 w 1586375"/>
                <a:gd name="connsiteY1737" fmla="*/ 174875 h 223662"/>
                <a:gd name="connsiteX1738" fmla="*/ 120507 w 1586375"/>
                <a:gd name="connsiteY1738" fmla="*/ 175791 h 223662"/>
                <a:gd name="connsiteX1739" fmla="*/ 120507 w 1586375"/>
                <a:gd name="connsiteY1739" fmla="*/ 177622 h 223662"/>
                <a:gd name="connsiteX1740" fmla="*/ 121816 w 1586375"/>
                <a:gd name="connsiteY1740" fmla="*/ 177622 h 223662"/>
                <a:gd name="connsiteX1741" fmla="*/ 122688 w 1586375"/>
                <a:gd name="connsiteY1741" fmla="*/ 176706 h 223662"/>
                <a:gd name="connsiteX1742" fmla="*/ 122688 w 1586375"/>
                <a:gd name="connsiteY1742" fmla="*/ 176249 h 223662"/>
                <a:gd name="connsiteX1743" fmla="*/ 122688 w 1586375"/>
                <a:gd name="connsiteY1743" fmla="*/ 174418 h 223662"/>
                <a:gd name="connsiteX1744" fmla="*/ 121816 w 1586375"/>
                <a:gd name="connsiteY1744" fmla="*/ 173960 h 223662"/>
                <a:gd name="connsiteX1745" fmla="*/ 1552804 w 1586375"/>
                <a:gd name="connsiteY1745" fmla="*/ 173698 h 223662"/>
                <a:gd name="connsiteX1746" fmla="*/ 1554548 w 1586375"/>
                <a:gd name="connsiteY1746" fmla="*/ 173698 h 223662"/>
                <a:gd name="connsiteX1747" fmla="*/ 1554984 w 1586375"/>
                <a:gd name="connsiteY1747" fmla="*/ 173698 h 223662"/>
                <a:gd name="connsiteX1748" fmla="*/ 1554984 w 1586375"/>
                <a:gd name="connsiteY1748" fmla="*/ 175372 h 223662"/>
                <a:gd name="connsiteX1749" fmla="*/ 1554112 w 1586375"/>
                <a:gd name="connsiteY1749" fmla="*/ 175791 h 223662"/>
                <a:gd name="connsiteX1750" fmla="*/ 1551932 w 1586375"/>
                <a:gd name="connsiteY1750" fmla="*/ 175791 h 223662"/>
                <a:gd name="connsiteX1751" fmla="*/ 1551060 w 1586375"/>
                <a:gd name="connsiteY1751" fmla="*/ 174954 h 223662"/>
                <a:gd name="connsiteX1752" fmla="*/ 1552804 w 1586375"/>
                <a:gd name="connsiteY1752" fmla="*/ 173698 h 223662"/>
                <a:gd name="connsiteX1753" fmla="*/ 1504295 w 1586375"/>
                <a:gd name="connsiteY1753" fmla="*/ 173698 h 223662"/>
                <a:gd name="connsiteX1754" fmla="*/ 1506831 w 1586375"/>
                <a:gd name="connsiteY1754" fmla="*/ 173698 h 223662"/>
                <a:gd name="connsiteX1755" fmla="*/ 1507253 w 1586375"/>
                <a:gd name="connsiteY1755" fmla="*/ 174109 h 223662"/>
                <a:gd name="connsiteX1756" fmla="*/ 1508098 w 1586375"/>
                <a:gd name="connsiteY1756" fmla="*/ 174109 h 223662"/>
                <a:gd name="connsiteX1757" fmla="*/ 1508944 w 1586375"/>
                <a:gd name="connsiteY1757" fmla="*/ 174931 h 223662"/>
                <a:gd name="connsiteX1758" fmla="*/ 1508944 w 1586375"/>
                <a:gd name="connsiteY1758" fmla="*/ 175754 h 223662"/>
                <a:gd name="connsiteX1759" fmla="*/ 1508098 w 1586375"/>
                <a:gd name="connsiteY1759" fmla="*/ 176576 h 223662"/>
                <a:gd name="connsiteX1760" fmla="*/ 1504718 w 1586375"/>
                <a:gd name="connsiteY1760" fmla="*/ 176576 h 223662"/>
                <a:gd name="connsiteX1761" fmla="*/ 1504295 w 1586375"/>
                <a:gd name="connsiteY1761" fmla="*/ 176165 h 223662"/>
                <a:gd name="connsiteX1762" fmla="*/ 1503873 w 1586375"/>
                <a:gd name="connsiteY1762" fmla="*/ 174931 h 223662"/>
                <a:gd name="connsiteX1763" fmla="*/ 1503873 w 1586375"/>
                <a:gd name="connsiteY1763" fmla="*/ 174520 h 223662"/>
                <a:gd name="connsiteX1764" fmla="*/ 1504295 w 1586375"/>
                <a:gd name="connsiteY1764" fmla="*/ 173698 h 223662"/>
                <a:gd name="connsiteX1765" fmla="*/ 127854 w 1586375"/>
                <a:gd name="connsiteY1765" fmla="*/ 173698 h 223662"/>
                <a:gd name="connsiteX1766" fmla="*/ 126579 w 1586375"/>
                <a:gd name="connsiteY1766" fmla="*/ 174980 h 223662"/>
                <a:gd name="connsiteX1767" fmla="*/ 126579 w 1586375"/>
                <a:gd name="connsiteY1767" fmla="*/ 175834 h 223662"/>
                <a:gd name="connsiteX1768" fmla="*/ 126154 w 1586375"/>
                <a:gd name="connsiteY1768" fmla="*/ 176262 h 223662"/>
                <a:gd name="connsiteX1769" fmla="*/ 125729 w 1586375"/>
                <a:gd name="connsiteY1769" fmla="*/ 177116 h 223662"/>
                <a:gd name="connsiteX1770" fmla="*/ 125303 w 1586375"/>
                <a:gd name="connsiteY1770" fmla="*/ 177971 h 223662"/>
                <a:gd name="connsiteX1771" fmla="*/ 125303 w 1586375"/>
                <a:gd name="connsiteY1771" fmla="*/ 178398 h 223662"/>
                <a:gd name="connsiteX1772" fmla="*/ 125729 w 1586375"/>
                <a:gd name="connsiteY1772" fmla="*/ 178825 h 223662"/>
                <a:gd name="connsiteX1773" fmla="*/ 125729 w 1586375"/>
                <a:gd name="connsiteY1773" fmla="*/ 179680 h 223662"/>
                <a:gd name="connsiteX1774" fmla="*/ 126579 w 1586375"/>
                <a:gd name="connsiteY1774" fmla="*/ 180107 h 223662"/>
                <a:gd name="connsiteX1775" fmla="*/ 126579 w 1586375"/>
                <a:gd name="connsiteY1775" fmla="*/ 186089 h 223662"/>
                <a:gd name="connsiteX1776" fmla="*/ 127854 w 1586375"/>
                <a:gd name="connsiteY1776" fmla="*/ 186089 h 223662"/>
                <a:gd name="connsiteX1777" fmla="*/ 128704 w 1586375"/>
                <a:gd name="connsiteY1777" fmla="*/ 185234 h 223662"/>
                <a:gd name="connsiteX1778" fmla="*/ 128704 w 1586375"/>
                <a:gd name="connsiteY1778" fmla="*/ 179680 h 223662"/>
                <a:gd name="connsiteX1779" fmla="*/ 128280 w 1586375"/>
                <a:gd name="connsiteY1779" fmla="*/ 179253 h 223662"/>
                <a:gd name="connsiteX1780" fmla="*/ 128280 w 1586375"/>
                <a:gd name="connsiteY1780" fmla="*/ 175834 h 223662"/>
                <a:gd name="connsiteX1781" fmla="*/ 128704 w 1586375"/>
                <a:gd name="connsiteY1781" fmla="*/ 175407 h 223662"/>
                <a:gd name="connsiteX1782" fmla="*/ 128704 w 1586375"/>
                <a:gd name="connsiteY1782" fmla="*/ 174553 h 223662"/>
                <a:gd name="connsiteX1783" fmla="*/ 127854 w 1586375"/>
                <a:gd name="connsiteY1783" fmla="*/ 173698 h 223662"/>
                <a:gd name="connsiteX1784" fmla="*/ 283162 w 1586375"/>
                <a:gd name="connsiteY1784" fmla="*/ 173175 h 223662"/>
                <a:gd name="connsiteX1785" fmla="*/ 282265 w 1586375"/>
                <a:gd name="connsiteY1785" fmla="*/ 174047 h 223662"/>
                <a:gd name="connsiteX1786" fmla="*/ 282714 w 1586375"/>
                <a:gd name="connsiteY1786" fmla="*/ 175355 h 223662"/>
                <a:gd name="connsiteX1787" fmla="*/ 283162 w 1586375"/>
                <a:gd name="connsiteY1787" fmla="*/ 175355 h 223662"/>
                <a:gd name="connsiteX1788" fmla="*/ 284059 w 1586375"/>
                <a:gd name="connsiteY1788" fmla="*/ 175791 h 223662"/>
                <a:gd name="connsiteX1789" fmla="*/ 284508 w 1586375"/>
                <a:gd name="connsiteY1789" fmla="*/ 175791 h 223662"/>
                <a:gd name="connsiteX1790" fmla="*/ 285404 w 1586375"/>
                <a:gd name="connsiteY1790" fmla="*/ 174919 h 223662"/>
                <a:gd name="connsiteX1791" fmla="*/ 285404 w 1586375"/>
                <a:gd name="connsiteY1791" fmla="*/ 173611 h 223662"/>
                <a:gd name="connsiteX1792" fmla="*/ 284956 w 1586375"/>
                <a:gd name="connsiteY1792" fmla="*/ 173175 h 223662"/>
                <a:gd name="connsiteX1793" fmla="*/ 283162 w 1586375"/>
                <a:gd name="connsiteY1793" fmla="*/ 173175 h 223662"/>
                <a:gd name="connsiteX1794" fmla="*/ 1512083 w 1586375"/>
                <a:gd name="connsiteY1794" fmla="*/ 172913 h 223662"/>
                <a:gd name="connsiteX1795" fmla="*/ 1513391 w 1586375"/>
                <a:gd name="connsiteY1795" fmla="*/ 173332 h 223662"/>
                <a:gd name="connsiteX1796" fmla="*/ 1513391 w 1586375"/>
                <a:gd name="connsiteY1796" fmla="*/ 174588 h 223662"/>
                <a:gd name="connsiteX1797" fmla="*/ 1512955 w 1586375"/>
                <a:gd name="connsiteY1797" fmla="*/ 175006 h 223662"/>
                <a:gd name="connsiteX1798" fmla="*/ 1512083 w 1586375"/>
                <a:gd name="connsiteY1798" fmla="*/ 174169 h 223662"/>
                <a:gd name="connsiteX1799" fmla="*/ 1512083 w 1586375"/>
                <a:gd name="connsiteY1799" fmla="*/ 172913 h 223662"/>
                <a:gd name="connsiteX1800" fmla="*/ 1318504 w 1586375"/>
                <a:gd name="connsiteY1800" fmla="*/ 172913 h 223662"/>
                <a:gd name="connsiteX1801" fmla="*/ 1318766 w 1586375"/>
                <a:gd name="connsiteY1801" fmla="*/ 172913 h 223662"/>
                <a:gd name="connsiteX1802" fmla="*/ 1318766 w 1586375"/>
                <a:gd name="connsiteY1802" fmla="*/ 173175 h 223662"/>
                <a:gd name="connsiteX1803" fmla="*/ 1318504 w 1586375"/>
                <a:gd name="connsiteY1803" fmla="*/ 173175 h 223662"/>
                <a:gd name="connsiteX1804" fmla="*/ 301106 w 1586375"/>
                <a:gd name="connsiteY1804" fmla="*/ 172913 h 223662"/>
                <a:gd name="connsiteX1805" fmla="*/ 300270 w 1586375"/>
                <a:gd name="connsiteY1805" fmla="*/ 173735 h 223662"/>
                <a:gd name="connsiteX1806" fmla="*/ 299432 w 1586375"/>
                <a:gd name="connsiteY1806" fmla="*/ 173735 h 223662"/>
                <a:gd name="connsiteX1807" fmla="*/ 299014 w 1586375"/>
                <a:gd name="connsiteY1807" fmla="*/ 174969 h 223662"/>
                <a:gd name="connsiteX1808" fmla="*/ 299851 w 1586375"/>
                <a:gd name="connsiteY1808" fmla="*/ 175380 h 223662"/>
                <a:gd name="connsiteX1809" fmla="*/ 299851 w 1586375"/>
                <a:gd name="connsiteY1809" fmla="*/ 176613 h 223662"/>
                <a:gd name="connsiteX1810" fmla="*/ 300270 w 1586375"/>
                <a:gd name="connsiteY1810" fmla="*/ 177435 h 223662"/>
                <a:gd name="connsiteX1811" fmla="*/ 300270 w 1586375"/>
                <a:gd name="connsiteY1811" fmla="*/ 178257 h 223662"/>
                <a:gd name="connsiteX1812" fmla="*/ 301106 w 1586375"/>
                <a:gd name="connsiteY1812" fmla="*/ 178668 h 223662"/>
                <a:gd name="connsiteX1813" fmla="*/ 302362 w 1586375"/>
                <a:gd name="connsiteY1813" fmla="*/ 177435 h 223662"/>
                <a:gd name="connsiteX1814" fmla="*/ 302362 w 1586375"/>
                <a:gd name="connsiteY1814" fmla="*/ 176613 h 223662"/>
                <a:gd name="connsiteX1815" fmla="*/ 303199 w 1586375"/>
                <a:gd name="connsiteY1815" fmla="*/ 175791 h 223662"/>
                <a:gd name="connsiteX1816" fmla="*/ 303199 w 1586375"/>
                <a:gd name="connsiteY1816" fmla="*/ 174147 h 223662"/>
                <a:gd name="connsiteX1817" fmla="*/ 301525 w 1586375"/>
                <a:gd name="connsiteY1817" fmla="*/ 172913 h 223662"/>
                <a:gd name="connsiteX1818" fmla="*/ 301106 w 1586375"/>
                <a:gd name="connsiteY1818" fmla="*/ 172913 h 223662"/>
                <a:gd name="connsiteX1819" fmla="*/ 1492405 w 1586375"/>
                <a:gd name="connsiteY1819" fmla="*/ 172390 h 223662"/>
                <a:gd name="connsiteX1820" fmla="*/ 1494963 w 1586375"/>
                <a:gd name="connsiteY1820" fmla="*/ 172390 h 223662"/>
                <a:gd name="connsiteX1821" fmla="*/ 1496242 w 1586375"/>
                <a:gd name="connsiteY1821" fmla="*/ 173250 h 223662"/>
                <a:gd name="connsiteX1822" fmla="*/ 1496242 w 1586375"/>
                <a:gd name="connsiteY1822" fmla="*/ 177977 h 223662"/>
                <a:gd name="connsiteX1823" fmla="*/ 1496242 w 1586375"/>
                <a:gd name="connsiteY1823" fmla="*/ 178407 h 223662"/>
                <a:gd name="connsiteX1824" fmla="*/ 1497094 w 1586375"/>
                <a:gd name="connsiteY1824" fmla="*/ 178407 h 223662"/>
                <a:gd name="connsiteX1825" fmla="*/ 1497947 w 1586375"/>
                <a:gd name="connsiteY1825" fmla="*/ 178836 h 223662"/>
                <a:gd name="connsiteX1826" fmla="*/ 1499226 w 1586375"/>
                <a:gd name="connsiteY1826" fmla="*/ 178836 h 223662"/>
                <a:gd name="connsiteX1827" fmla="*/ 1499652 w 1586375"/>
                <a:gd name="connsiteY1827" fmla="*/ 179696 h 223662"/>
                <a:gd name="connsiteX1828" fmla="*/ 1500505 w 1586375"/>
                <a:gd name="connsiteY1828" fmla="*/ 179696 h 223662"/>
                <a:gd name="connsiteX1829" fmla="*/ 1501358 w 1586375"/>
                <a:gd name="connsiteY1829" fmla="*/ 180556 h 223662"/>
                <a:gd name="connsiteX1830" fmla="*/ 1501358 w 1586375"/>
                <a:gd name="connsiteY1830" fmla="*/ 180985 h 223662"/>
                <a:gd name="connsiteX1831" fmla="*/ 1500931 w 1586375"/>
                <a:gd name="connsiteY1831" fmla="*/ 181415 h 223662"/>
                <a:gd name="connsiteX1832" fmla="*/ 1500931 w 1586375"/>
                <a:gd name="connsiteY1832" fmla="*/ 183564 h 223662"/>
                <a:gd name="connsiteX1833" fmla="*/ 1500079 w 1586375"/>
                <a:gd name="connsiteY1833" fmla="*/ 184424 h 223662"/>
                <a:gd name="connsiteX1834" fmla="*/ 1498800 w 1586375"/>
                <a:gd name="connsiteY1834" fmla="*/ 183134 h 223662"/>
                <a:gd name="connsiteX1835" fmla="*/ 1498800 w 1586375"/>
                <a:gd name="connsiteY1835" fmla="*/ 182275 h 223662"/>
                <a:gd name="connsiteX1836" fmla="*/ 1497947 w 1586375"/>
                <a:gd name="connsiteY1836" fmla="*/ 181415 h 223662"/>
                <a:gd name="connsiteX1837" fmla="*/ 1494110 w 1586375"/>
                <a:gd name="connsiteY1837" fmla="*/ 181415 h 223662"/>
                <a:gd name="connsiteX1838" fmla="*/ 1493684 w 1586375"/>
                <a:gd name="connsiteY1838" fmla="*/ 181845 h 223662"/>
                <a:gd name="connsiteX1839" fmla="*/ 1493258 w 1586375"/>
                <a:gd name="connsiteY1839" fmla="*/ 181845 h 223662"/>
                <a:gd name="connsiteX1840" fmla="*/ 1491553 w 1586375"/>
                <a:gd name="connsiteY1840" fmla="*/ 181415 h 223662"/>
                <a:gd name="connsiteX1841" fmla="*/ 1491126 w 1586375"/>
                <a:gd name="connsiteY1841" fmla="*/ 180985 h 223662"/>
                <a:gd name="connsiteX1842" fmla="*/ 1490274 w 1586375"/>
                <a:gd name="connsiteY1842" fmla="*/ 180126 h 223662"/>
                <a:gd name="connsiteX1843" fmla="*/ 1489847 w 1586375"/>
                <a:gd name="connsiteY1843" fmla="*/ 179696 h 223662"/>
                <a:gd name="connsiteX1844" fmla="*/ 1489847 w 1586375"/>
                <a:gd name="connsiteY1844" fmla="*/ 177547 h 223662"/>
                <a:gd name="connsiteX1845" fmla="*/ 1490700 w 1586375"/>
                <a:gd name="connsiteY1845" fmla="*/ 177547 h 223662"/>
                <a:gd name="connsiteX1846" fmla="*/ 1491126 w 1586375"/>
                <a:gd name="connsiteY1846" fmla="*/ 177117 h 223662"/>
                <a:gd name="connsiteX1847" fmla="*/ 1491979 w 1586375"/>
                <a:gd name="connsiteY1847" fmla="*/ 175828 h 223662"/>
                <a:gd name="connsiteX1848" fmla="*/ 1491126 w 1586375"/>
                <a:gd name="connsiteY1848" fmla="*/ 174969 h 223662"/>
                <a:gd name="connsiteX1849" fmla="*/ 1491126 w 1586375"/>
                <a:gd name="connsiteY1849" fmla="*/ 173250 h 223662"/>
                <a:gd name="connsiteX1850" fmla="*/ 1492405 w 1586375"/>
                <a:gd name="connsiteY1850" fmla="*/ 172390 h 223662"/>
                <a:gd name="connsiteX1851" fmla="*/ 24328 w 1586375"/>
                <a:gd name="connsiteY1851" fmla="*/ 172390 h 223662"/>
                <a:gd name="connsiteX1852" fmla="*/ 26019 w 1586375"/>
                <a:gd name="connsiteY1852" fmla="*/ 172390 h 223662"/>
                <a:gd name="connsiteX1853" fmla="*/ 26864 w 1586375"/>
                <a:gd name="connsiteY1853" fmla="*/ 172815 h 223662"/>
                <a:gd name="connsiteX1854" fmla="*/ 27286 w 1586375"/>
                <a:gd name="connsiteY1854" fmla="*/ 172815 h 223662"/>
                <a:gd name="connsiteX1855" fmla="*/ 27709 w 1586375"/>
                <a:gd name="connsiteY1855" fmla="*/ 173240 h 223662"/>
                <a:gd name="connsiteX1856" fmla="*/ 28977 w 1586375"/>
                <a:gd name="connsiteY1856" fmla="*/ 173240 h 223662"/>
                <a:gd name="connsiteX1857" fmla="*/ 28977 w 1586375"/>
                <a:gd name="connsiteY1857" fmla="*/ 173665 h 223662"/>
                <a:gd name="connsiteX1858" fmla="*/ 29822 w 1586375"/>
                <a:gd name="connsiteY1858" fmla="*/ 174516 h 223662"/>
                <a:gd name="connsiteX1859" fmla="*/ 29822 w 1586375"/>
                <a:gd name="connsiteY1859" fmla="*/ 174941 h 223662"/>
                <a:gd name="connsiteX1860" fmla="*/ 28131 w 1586375"/>
                <a:gd name="connsiteY1860" fmla="*/ 175791 h 223662"/>
                <a:gd name="connsiteX1861" fmla="*/ 26441 w 1586375"/>
                <a:gd name="connsiteY1861" fmla="*/ 174516 h 223662"/>
                <a:gd name="connsiteX1862" fmla="*/ 26019 w 1586375"/>
                <a:gd name="connsiteY1862" fmla="*/ 174941 h 223662"/>
                <a:gd name="connsiteX1863" fmla="*/ 25173 w 1586375"/>
                <a:gd name="connsiteY1863" fmla="*/ 174941 h 223662"/>
                <a:gd name="connsiteX1864" fmla="*/ 24328 w 1586375"/>
                <a:gd name="connsiteY1864" fmla="*/ 174090 h 223662"/>
                <a:gd name="connsiteX1865" fmla="*/ 24328 w 1586375"/>
                <a:gd name="connsiteY1865" fmla="*/ 172390 h 223662"/>
                <a:gd name="connsiteX1866" fmla="*/ 1478428 w 1586375"/>
                <a:gd name="connsiteY1866" fmla="*/ 171867 h 223662"/>
                <a:gd name="connsiteX1867" fmla="*/ 1479275 w 1586375"/>
                <a:gd name="connsiteY1867" fmla="*/ 171867 h 223662"/>
                <a:gd name="connsiteX1868" fmla="*/ 1480123 w 1586375"/>
                <a:gd name="connsiteY1868" fmla="*/ 172300 h 223662"/>
                <a:gd name="connsiteX1869" fmla="*/ 1481395 w 1586375"/>
                <a:gd name="connsiteY1869" fmla="*/ 172300 h 223662"/>
                <a:gd name="connsiteX1870" fmla="*/ 1481819 w 1586375"/>
                <a:gd name="connsiteY1870" fmla="*/ 171867 h 223662"/>
                <a:gd name="connsiteX1871" fmla="*/ 1482243 w 1586375"/>
                <a:gd name="connsiteY1871" fmla="*/ 171867 h 223662"/>
                <a:gd name="connsiteX1872" fmla="*/ 1487755 w 1586375"/>
                <a:gd name="connsiteY1872" fmla="*/ 171867 h 223662"/>
                <a:gd name="connsiteX1873" fmla="*/ 1487755 w 1586375"/>
                <a:gd name="connsiteY1873" fmla="*/ 173597 h 223662"/>
                <a:gd name="connsiteX1874" fmla="*/ 1486483 w 1586375"/>
                <a:gd name="connsiteY1874" fmla="*/ 174895 h 223662"/>
                <a:gd name="connsiteX1875" fmla="*/ 1485635 w 1586375"/>
                <a:gd name="connsiteY1875" fmla="*/ 175760 h 223662"/>
                <a:gd name="connsiteX1876" fmla="*/ 1484787 w 1586375"/>
                <a:gd name="connsiteY1876" fmla="*/ 175328 h 223662"/>
                <a:gd name="connsiteX1877" fmla="*/ 1483939 w 1586375"/>
                <a:gd name="connsiteY1877" fmla="*/ 175328 h 223662"/>
                <a:gd name="connsiteX1878" fmla="*/ 1483515 w 1586375"/>
                <a:gd name="connsiteY1878" fmla="*/ 174463 h 223662"/>
                <a:gd name="connsiteX1879" fmla="*/ 1481819 w 1586375"/>
                <a:gd name="connsiteY1879" fmla="*/ 174463 h 223662"/>
                <a:gd name="connsiteX1880" fmla="*/ 1480971 w 1586375"/>
                <a:gd name="connsiteY1880" fmla="*/ 175328 h 223662"/>
                <a:gd name="connsiteX1881" fmla="*/ 1480971 w 1586375"/>
                <a:gd name="connsiteY1881" fmla="*/ 176193 h 223662"/>
                <a:gd name="connsiteX1882" fmla="*/ 1481819 w 1586375"/>
                <a:gd name="connsiteY1882" fmla="*/ 176626 h 223662"/>
                <a:gd name="connsiteX1883" fmla="*/ 1482243 w 1586375"/>
                <a:gd name="connsiteY1883" fmla="*/ 177491 h 223662"/>
                <a:gd name="connsiteX1884" fmla="*/ 1485211 w 1586375"/>
                <a:gd name="connsiteY1884" fmla="*/ 177491 h 223662"/>
                <a:gd name="connsiteX1885" fmla="*/ 1485635 w 1586375"/>
                <a:gd name="connsiteY1885" fmla="*/ 177924 h 223662"/>
                <a:gd name="connsiteX1886" fmla="*/ 1485635 w 1586375"/>
                <a:gd name="connsiteY1886" fmla="*/ 178357 h 223662"/>
                <a:gd name="connsiteX1887" fmla="*/ 1486483 w 1586375"/>
                <a:gd name="connsiteY1887" fmla="*/ 179222 h 223662"/>
                <a:gd name="connsiteX1888" fmla="*/ 1486483 w 1586375"/>
                <a:gd name="connsiteY1888" fmla="*/ 180520 h 223662"/>
                <a:gd name="connsiteX1889" fmla="*/ 1485635 w 1586375"/>
                <a:gd name="connsiteY1889" fmla="*/ 181385 h 223662"/>
                <a:gd name="connsiteX1890" fmla="*/ 1483939 w 1586375"/>
                <a:gd name="connsiteY1890" fmla="*/ 181385 h 223662"/>
                <a:gd name="connsiteX1891" fmla="*/ 1483515 w 1586375"/>
                <a:gd name="connsiteY1891" fmla="*/ 180520 h 223662"/>
                <a:gd name="connsiteX1892" fmla="*/ 1481819 w 1586375"/>
                <a:gd name="connsiteY1892" fmla="*/ 180520 h 223662"/>
                <a:gd name="connsiteX1893" fmla="*/ 1481395 w 1586375"/>
                <a:gd name="connsiteY1893" fmla="*/ 180087 h 223662"/>
                <a:gd name="connsiteX1894" fmla="*/ 1479700 w 1586375"/>
                <a:gd name="connsiteY1894" fmla="*/ 180952 h 223662"/>
                <a:gd name="connsiteX1895" fmla="*/ 1477156 w 1586375"/>
                <a:gd name="connsiteY1895" fmla="*/ 183115 h 223662"/>
                <a:gd name="connsiteX1896" fmla="*/ 1476308 w 1586375"/>
                <a:gd name="connsiteY1896" fmla="*/ 182683 h 223662"/>
                <a:gd name="connsiteX1897" fmla="*/ 1476308 w 1586375"/>
                <a:gd name="connsiteY1897" fmla="*/ 182250 h 223662"/>
                <a:gd name="connsiteX1898" fmla="*/ 1476308 w 1586375"/>
                <a:gd name="connsiteY1898" fmla="*/ 181385 h 223662"/>
                <a:gd name="connsiteX1899" fmla="*/ 1475460 w 1586375"/>
                <a:gd name="connsiteY1899" fmla="*/ 180952 h 223662"/>
                <a:gd name="connsiteX1900" fmla="*/ 1475460 w 1586375"/>
                <a:gd name="connsiteY1900" fmla="*/ 174895 h 223662"/>
                <a:gd name="connsiteX1901" fmla="*/ 1476308 w 1586375"/>
                <a:gd name="connsiteY1901" fmla="*/ 174463 h 223662"/>
                <a:gd name="connsiteX1902" fmla="*/ 1476308 w 1586375"/>
                <a:gd name="connsiteY1902" fmla="*/ 173597 h 223662"/>
                <a:gd name="connsiteX1903" fmla="*/ 1478428 w 1586375"/>
                <a:gd name="connsiteY1903" fmla="*/ 171867 h 223662"/>
                <a:gd name="connsiteX1904" fmla="*/ 1217633 w 1586375"/>
                <a:gd name="connsiteY1904" fmla="*/ 171405 h 223662"/>
                <a:gd name="connsiteX1905" fmla="*/ 1216430 w 1586375"/>
                <a:gd name="connsiteY1905" fmla="*/ 171512 h 223662"/>
                <a:gd name="connsiteX1906" fmla="*/ 1215593 w 1586375"/>
                <a:gd name="connsiteY1906" fmla="*/ 172372 h 223662"/>
                <a:gd name="connsiteX1907" fmla="*/ 1215175 w 1586375"/>
                <a:gd name="connsiteY1907" fmla="*/ 172801 h 223662"/>
                <a:gd name="connsiteX1908" fmla="*/ 1215175 w 1586375"/>
                <a:gd name="connsiteY1908" fmla="*/ 176669 h 223662"/>
                <a:gd name="connsiteX1909" fmla="*/ 1215593 w 1586375"/>
                <a:gd name="connsiteY1909" fmla="*/ 176669 h 223662"/>
                <a:gd name="connsiteX1910" fmla="*/ 1217686 w 1586375"/>
                <a:gd name="connsiteY1910" fmla="*/ 177099 h 223662"/>
                <a:gd name="connsiteX1911" fmla="*/ 1219360 w 1586375"/>
                <a:gd name="connsiteY1911" fmla="*/ 175380 h 223662"/>
                <a:gd name="connsiteX1912" fmla="*/ 1219360 w 1586375"/>
                <a:gd name="connsiteY1912" fmla="*/ 174090 h 223662"/>
                <a:gd name="connsiteX1913" fmla="*/ 1218523 w 1586375"/>
                <a:gd name="connsiteY1913" fmla="*/ 173661 h 223662"/>
                <a:gd name="connsiteX1914" fmla="*/ 1218523 w 1586375"/>
                <a:gd name="connsiteY1914" fmla="*/ 171942 h 223662"/>
                <a:gd name="connsiteX1915" fmla="*/ 1217633 w 1586375"/>
                <a:gd name="connsiteY1915" fmla="*/ 171405 h 223662"/>
                <a:gd name="connsiteX1916" fmla="*/ 115003 w 1586375"/>
                <a:gd name="connsiteY1916" fmla="*/ 170559 h 223662"/>
                <a:gd name="connsiteX1917" fmla="*/ 114578 w 1586375"/>
                <a:gd name="connsiteY1917" fmla="*/ 170984 h 223662"/>
                <a:gd name="connsiteX1918" fmla="*/ 114578 w 1586375"/>
                <a:gd name="connsiteY1918" fmla="*/ 172684 h 223662"/>
                <a:gd name="connsiteX1919" fmla="*/ 116279 w 1586375"/>
                <a:gd name="connsiteY1919" fmla="*/ 173960 h 223662"/>
                <a:gd name="connsiteX1920" fmla="*/ 116704 w 1586375"/>
                <a:gd name="connsiteY1920" fmla="*/ 173960 h 223662"/>
                <a:gd name="connsiteX1921" fmla="*/ 117979 w 1586375"/>
                <a:gd name="connsiteY1921" fmla="*/ 172684 h 223662"/>
                <a:gd name="connsiteX1922" fmla="*/ 117979 w 1586375"/>
                <a:gd name="connsiteY1922" fmla="*/ 171834 h 223662"/>
                <a:gd name="connsiteX1923" fmla="*/ 116704 w 1586375"/>
                <a:gd name="connsiteY1923" fmla="*/ 170559 h 223662"/>
                <a:gd name="connsiteX1924" fmla="*/ 115003 w 1586375"/>
                <a:gd name="connsiteY1924" fmla="*/ 170559 h 223662"/>
                <a:gd name="connsiteX1925" fmla="*/ 267911 w 1586375"/>
                <a:gd name="connsiteY1925" fmla="*/ 170297 h 223662"/>
                <a:gd name="connsiteX1926" fmla="*/ 266635 w 1586375"/>
                <a:gd name="connsiteY1926" fmla="*/ 171573 h 223662"/>
                <a:gd name="connsiteX1927" fmla="*/ 266635 w 1586375"/>
                <a:gd name="connsiteY1927" fmla="*/ 171998 h 223662"/>
                <a:gd name="connsiteX1928" fmla="*/ 265785 w 1586375"/>
                <a:gd name="connsiteY1928" fmla="*/ 172423 h 223662"/>
                <a:gd name="connsiteX1929" fmla="*/ 267060 w 1586375"/>
                <a:gd name="connsiteY1929" fmla="*/ 173698 h 223662"/>
                <a:gd name="connsiteX1930" fmla="*/ 267911 w 1586375"/>
                <a:gd name="connsiteY1930" fmla="*/ 173698 h 223662"/>
                <a:gd name="connsiteX1931" fmla="*/ 268761 w 1586375"/>
                <a:gd name="connsiteY1931" fmla="*/ 172848 h 223662"/>
                <a:gd name="connsiteX1932" fmla="*/ 269186 w 1586375"/>
                <a:gd name="connsiteY1932" fmla="*/ 171573 h 223662"/>
                <a:gd name="connsiteX1933" fmla="*/ 267911 w 1586375"/>
                <a:gd name="connsiteY1933" fmla="*/ 170297 h 223662"/>
                <a:gd name="connsiteX1934" fmla="*/ 1320531 w 1586375"/>
                <a:gd name="connsiteY1934" fmla="*/ 169774 h 223662"/>
                <a:gd name="connsiteX1935" fmla="*/ 1319691 w 1586375"/>
                <a:gd name="connsiteY1935" fmla="*/ 170632 h 223662"/>
                <a:gd name="connsiteX1936" fmla="*/ 1319270 w 1586375"/>
                <a:gd name="connsiteY1936" fmla="*/ 170632 h 223662"/>
                <a:gd name="connsiteX1937" fmla="*/ 1318430 w 1586375"/>
                <a:gd name="connsiteY1937" fmla="*/ 172775 h 223662"/>
                <a:gd name="connsiteX1938" fmla="*/ 1318009 w 1586375"/>
                <a:gd name="connsiteY1938" fmla="*/ 173204 h 223662"/>
                <a:gd name="connsiteX1939" fmla="*/ 1318009 w 1586375"/>
                <a:gd name="connsiteY1939" fmla="*/ 173633 h 223662"/>
                <a:gd name="connsiteX1940" fmla="*/ 1317589 w 1586375"/>
                <a:gd name="connsiteY1940" fmla="*/ 174490 h 223662"/>
                <a:gd name="connsiteX1941" fmla="*/ 1317589 w 1586375"/>
                <a:gd name="connsiteY1941" fmla="*/ 174919 h 223662"/>
                <a:gd name="connsiteX1942" fmla="*/ 1316748 w 1586375"/>
                <a:gd name="connsiteY1942" fmla="*/ 175348 h 223662"/>
                <a:gd name="connsiteX1943" fmla="*/ 1316748 w 1586375"/>
                <a:gd name="connsiteY1943" fmla="*/ 176634 h 223662"/>
                <a:gd name="connsiteX1944" fmla="*/ 1316327 w 1586375"/>
                <a:gd name="connsiteY1944" fmla="*/ 177063 h 223662"/>
                <a:gd name="connsiteX1945" fmla="*/ 1312964 w 1586375"/>
                <a:gd name="connsiteY1945" fmla="*/ 177063 h 223662"/>
                <a:gd name="connsiteX1946" fmla="*/ 1312123 w 1586375"/>
                <a:gd name="connsiteY1946" fmla="*/ 177920 h 223662"/>
                <a:gd name="connsiteX1947" fmla="*/ 1312123 w 1586375"/>
                <a:gd name="connsiteY1947" fmla="*/ 179635 h 223662"/>
                <a:gd name="connsiteX1948" fmla="*/ 1313384 w 1586375"/>
                <a:gd name="connsiteY1948" fmla="*/ 180921 h 223662"/>
                <a:gd name="connsiteX1949" fmla="*/ 1316327 w 1586375"/>
                <a:gd name="connsiteY1949" fmla="*/ 180921 h 223662"/>
                <a:gd name="connsiteX1950" fmla="*/ 1316327 w 1586375"/>
                <a:gd name="connsiteY1950" fmla="*/ 181350 h 223662"/>
                <a:gd name="connsiteX1951" fmla="*/ 1318009 w 1586375"/>
                <a:gd name="connsiteY1951" fmla="*/ 182636 h 223662"/>
                <a:gd name="connsiteX1952" fmla="*/ 1318009 w 1586375"/>
                <a:gd name="connsiteY1952" fmla="*/ 183922 h 223662"/>
                <a:gd name="connsiteX1953" fmla="*/ 1319270 w 1586375"/>
                <a:gd name="connsiteY1953" fmla="*/ 184780 h 223662"/>
                <a:gd name="connsiteX1954" fmla="*/ 1319691 w 1586375"/>
                <a:gd name="connsiteY1954" fmla="*/ 184780 h 223662"/>
                <a:gd name="connsiteX1955" fmla="*/ 1320531 w 1586375"/>
                <a:gd name="connsiteY1955" fmla="*/ 185208 h 223662"/>
                <a:gd name="connsiteX1956" fmla="*/ 1322634 w 1586375"/>
                <a:gd name="connsiteY1956" fmla="*/ 185208 h 223662"/>
                <a:gd name="connsiteX1957" fmla="*/ 1323474 w 1586375"/>
                <a:gd name="connsiteY1957" fmla="*/ 184351 h 223662"/>
                <a:gd name="connsiteX1958" fmla="*/ 1322634 w 1586375"/>
                <a:gd name="connsiteY1958" fmla="*/ 183922 h 223662"/>
                <a:gd name="connsiteX1959" fmla="*/ 1322634 w 1586375"/>
                <a:gd name="connsiteY1959" fmla="*/ 176205 h 223662"/>
                <a:gd name="connsiteX1960" fmla="*/ 1322213 w 1586375"/>
                <a:gd name="connsiteY1960" fmla="*/ 175348 h 223662"/>
                <a:gd name="connsiteX1961" fmla="*/ 1322213 w 1586375"/>
                <a:gd name="connsiteY1961" fmla="*/ 172347 h 223662"/>
                <a:gd name="connsiteX1962" fmla="*/ 1322634 w 1586375"/>
                <a:gd name="connsiteY1962" fmla="*/ 171918 h 223662"/>
                <a:gd name="connsiteX1963" fmla="*/ 1322634 w 1586375"/>
                <a:gd name="connsiteY1963" fmla="*/ 169774 h 223662"/>
                <a:gd name="connsiteX1964" fmla="*/ 1320531 w 1586375"/>
                <a:gd name="connsiteY1964" fmla="*/ 169774 h 223662"/>
                <a:gd name="connsiteX1965" fmla="*/ 1209740 w 1586375"/>
                <a:gd name="connsiteY1965" fmla="*/ 169774 h 223662"/>
                <a:gd name="connsiteX1966" fmla="*/ 1208112 w 1586375"/>
                <a:gd name="connsiteY1966" fmla="*/ 171067 h 223662"/>
                <a:gd name="connsiteX1967" fmla="*/ 1208112 w 1586375"/>
                <a:gd name="connsiteY1967" fmla="*/ 171928 h 223662"/>
                <a:gd name="connsiteX1968" fmla="*/ 1208519 w 1586375"/>
                <a:gd name="connsiteY1968" fmla="*/ 172359 h 223662"/>
                <a:gd name="connsiteX1969" fmla="*/ 1208519 w 1586375"/>
                <a:gd name="connsiteY1969" fmla="*/ 176237 h 223662"/>
                <a:gd name="connsiteX1970" fmla="*/ 1209740 w 1586375"/>
                <a:gd name="connsiteY1970" fmla="*/ 177099 h 223662"/>
                <a:gd name="connsiteX1971" fmla="*/ 1210553 w 1586375"/>
                <a:gd name="connsiteY1971" fmla="*/ 177099 h 223662"/>
                <a:gd name="connsiteX1972" fmla="*/ 1211774 w 1586375"/>
                <a:gd name="connsiteY1972" fmla="*/ 175806 h 223662"/>
                <a:gd name="connsiteX1973" fmla="*/ 1211774 w 1586375"/>
                <a:gd name="connsiteY1973" fmla="*/ 171928 h 223662"/>
                <a:gd name="connsiteX1974" fmla="*/ 1211367 w 1586375"/>
                <a:gd name="connsiteY1974" fmla="*/ 171067 h 223662"/>
                <a:gd name="connsiteX1975" fmla="*/ 1210960 w 1586375"/>
                <a:gd name="connsiteY1975" fmla="*/ 170636 h 223662"/>
                <a:gd name="connsiteX1976" fmla="*/ 1210146 w 1586375"/>
                <a:gd name="connsiteY1976" fmla="*/ 169774 h 223662"/>
                <a:gd name="connsiteX1977" fmla="*/ 1209740 w 1586375"/>
                <a:gd name="connsiteY1977" fmla="*/ 169774 h 223662"/>
                <a:gd name="connsiteX1978" fmla="*/ 1538221 w 1586375"/>
                <a:gd name="connsiteY1978" fmla="*/ 169251 h 223662"/>
                <a:gd name="connsiteX1979" fmla="*/ 1538650 w 1586375"/>
                <a:gd name="connsiteY1979" fmla="*/ 169251 h 223662"/>
                <a:gd name="connsiteX1980" fmla="*/ 1541653 w 1586375"/>
                <a:gd name="connsiteY1980" fmla="*/ 171836 h 223662"/>
                <a:gd name="connsiteX1981" fmla="*/ 1542082 w 1586375"/>
                <a:gd name="connsiteY1981" fmla="*/ 171836 h 223662"/>
                <a:gd name="connsiteX1982" fmla="*/ 1542940 w 1586375"/>
                <a:gd name="connsiteY1982" fmla="*/ 172267 h 223662"/>
                <a:gd name="connsiteX1983" fmla="*/ 1544227 w 1586375"/>
                <a:gd name="connsiteY1983" fmla="*/ 172267 h 223662"/>
                <a:gd name="connsiteX1984" fmla="*/ 1545086 w 1586375"/>
                <a:gd name="connsiteY1984" fmla="*/ 172698 h 223662"/>
                <a:gd name="connsiteX1985" fmla="*/ 1546373 w 1586375"/>
                <a:gd name="connsiteY1985" fmla="*/ 173129 h 223662"/>
                <a:gd name="connsiteX1986" fmla="*/ 1547660 w 1586375"/>
                <a:gd name="connsiteY1986" fmla="*/ 173990 h 223662"/>
                <a:gd name="connsiteX1987" fmla="*/ 1547230 w 1586375"/>
                <a:gd name="connsiteY1987" fmla="*/ 175283 h 223662"/>
                <a:gd name="connsiteX1988" fmla="*/ 1545943 w 1586375"/>
                <a:gd name="connsiteY1988" fmla="*/ 175283 h 223662"/>
                <a:gd name="connsiteX1989" fmla="*/ 1545086 w 1586375"/>
                <a:gd name="connsiteY1989" fmla="*/ 174852 h 223662"/>
                <a:gd name="connsiteX1990" fmla="*/ 1542082 w 1586375"/>
                <a:gd name="connsiteY1990" fmla="*/ 174852 h 223662"/>
                <a:gd name="connsiteX1991" fmla="*/ 1540795 w 1586375"/>
                <a:gd name="connsiteY1991" fmla="*/ 175714 h 223662"/>
                <a:gd name="connsiteX1992" fmla="*/ 1540366 w 1586375"/>
                <a:gd name="connsiteY1992" fmla="*/ 175714 h 223662"/>
                <a:gd name="connsiteX1993" fmla="*/ 1539508 w 1586375"/>
                <a:gd name="connsiteY1993" fmla="*/ 176576 h 223662"/>
                <a:gd name="connsiteX1994" fmla="*/ 1539079 w 1586375"/>
                <a:gd name="connsiteY1994" fmla="*/ 175283 h 223662"/>
                <a:gd name="connsiteX1995" fmla="*/ 1537792 w 1586375"/>
                <a:gd name="connsiteY1995" fmla="*/ 174421 h 223662"/>
                <a:gd name="connsiteX1996" fmla="*/ 1537792 w 1586375"/>
                <a:gd name="connsiteY1996" fmla="*/ 173129 h 223662"/>
                <a:gd name="connsiteX1997" fmla="*/ 1536934 w 1586375"/>
                <a:gd name="connsiteY1997" fmla="*/ 172698 h 223662"/>
                <a:gd name="connsiteX1998" fmla="*/ 1536934 w 1586375"/>
                <a:gd name="connsiteY1998" fmla="*/ 170113 h 223662"/>
                <a:gd name="connsiteX1999" fmla="*/ 1538221 w 1586375"/>
                <a:gd name="connsiteY1999" fmla="*/ 169251 h 223662"/>
                <a:gd name="connsiteX2000" fmla="*/ 1389624 w 1586375"/>
                <a:gd name="connsiteY2000" fmla="*/ 169251 h 223662"/>
                <a:gd name="connsiteX2001" fmla="*/ 1388349 w 1586375"/>
                <a:gd name="connsiteY2001" fmla="*/ 170140 h 223662"/>
                <a:gd name="connsiteX2002" fmla="*/ 1388349 w 1586375"/>
                <a:gd name="connsiteY2002" fmla="*/ 173254 h 223662"/>
                <a:gd name="connsiteX2003" fmla="*/ 1389199 w 1586375"/>
                <a:gd name="connsiteY2003" fmla="*/ 173698 h 223662"/>
                <a:gd name="connsiteX2004" fmla="*/ 1390900 w 1586375"/>
                <a:gd name="connsiteY2004" fmla="*/ 173698 h 223662"/>
                <a:gd name="connsiteX2005" fmla="*/ 1391325 w 1586375"/>
                <a:gd name="connsiteY2005" fmla="*/ 173254 h 223662"/>
                <a:gd name="connsiteX2006" fmla="*/ 1391325 w 1586375"/>
                <a:gd name="connsiteY2006" fmla="*/ 171919 h 223662"/>
                <a:gd name="connsiteX2007" fmla="*/ 1391750 w 1586375"/>
                <a:gd name="connsiteY2007" fmla="*/ 171475 h 223662"/>
                <a:gd name="connsiteX2008" fmla="*/ 1391750 w 1586375"/>
                <a:gd name="connsiteY2008" fmla="*/ 170140 h 223662"/>
                <a:gd name="connsiteX2009" fmla="*/ 1390900 w 1586375"/>
                <a:gd name="connsiteY2009" fmla="*/ 169251 h 223662"/>
                <a:gd name="connsiteX2010" fmla="*/ 1389624 w 1586375"/>
                <a:gd name="connsiteY2010" fmla="*/ 169251 h 223662"/>
                <a:gd name="connsiteX2011" fmla="*/ 166461 w 1586375"/>
                <a:gd name="connsiteY2011" fmla="*/ 169251 h 223662"/>
                <a:gd name="connsiteX2012" fmla="*/ 166025 w 1586375"/>
                <a:gd name="connsiteY2012" fmla="*/ 170148 h 223662"/>
                <a:gd name="connsiteX2013" fmla="*/ 165589 w 1586375"/>
                <a:gd name="connsiteY2013" fmla="*/ 171942 h 223662"/>
                <a:gd name="connsiteX2014" fmla="*/ 166025 w 1586375"/>
                <a:gd name="connsiteY2014" fmla="*/ 172390 h 223662"/>
                <a:gd name="connsiteX2015" fmla="*/ 166461 w 1586375"/>
                <a:gd name="connsiteY2015" fmla="*/ 171942 h 223662"/>
                <a:gd name="connsiteX2016" fmla="*/ 167333 w 1586375"/>
                <a:gd name="connsiteY2016" fmla="*/ 171045 h 223662"/>
                <a:gd name="connsiteX2017" fmla="*/ 168205 w 1586375"/>
                <a:gd name="connsiteY2017" fmla="*/ 170596 h 223662"/>
                <a:gd name="connsiteX2018" fmla="*/ 168205 w 1586375"/>
                <a:gd name="connsiteY2018" fmla="*/ 170148 h 223662"/>
                <a:gd name="connsiteX2019" fmla="*/ 167333 w 1586375"/>
                <a:gd name="connsiteY2019" fmla="*/ 169251 h 223662"/>
                <a:gd name="connsiteX2020" fmla="*/ 166461 w 1586375"/>
                <a:gd name="connsiteY2020" fmla="*/ 169251 h 223662"/>
                <a:gd name="connsiteX2021" fmla="*/ 137599 w 1586375"/>
                <a:gd name="connsiteY2021" fmla="*/ 168989 h 223662"/>
                <a:gd name="connsiteX2022" fmla="*/ 137599 w 1586375"/>
                <a:gd name="connsiteY2022" fmla="*/ 169826 h 223662"/>
                <a:gd name="connsiteX2023" fmla="*/ 138017 w 1586375"/>
                <a:gd name="connsiteY2023" fmla="*/ 170245 h 223662"/>
                <a:gd name="connsiteX2024" fmla="*/ 138017 w 1586375"/>
                <a:gd name="connsiteY2024" fmla="*/ 170663 h 223662"/>
                <a:gd name="connsiteX2025" fmla="*/ 138435 w 1586375"/>
                <a:gd name="connsiteY2025" fmla="*/ 171082 h 223662"/>
                <a:gd name="connsiteX2026" fmla="*/ 139273 w 1586375"/>
                <a:gd name="connsiteY2026" fmla="*/ 171082 h 223662"/>
                <a:gd name="connsiteX2027" fmla="*/ 139692 w 1586375"/>
                <a:gd name="connsiteY2027" fmla="*/ 171082 h 223662"/>
                <a:gd name="connsiteX2028" fmla="*/ 139692 w 1586375"/>
                <a:gd name="connsiteY2028" fmla="*/ 168989 h 223662"/>
                <a:gd name="connsiteX2029" fmla="*/ 139273 w 1586375"/>
                <a:gd name="connsiteY2029" fmla="*/ 168989 h 223662"/>
                <a:gd name="connsiteX2030" fmla="*/ 138017 w 1586375"/>
                <a:gd name="connsiteY2030" fmla="*/ 168989 h 223662"/>
                <a:gd name="connsiteX2031" fmla="*/ 137599 w 1586375"/>
                <a:gd name="connsiteY2031" fmla="*/ 168989 h 223662"/>
                <a:gd name="connsiteX2032" fmla="*/ 133308 w 1586375"/>
                <a:gd name="connsiteY2032" fmla="*/ 168989 h 223662"/>
                <a:gd name="connsiteX2033" fmla="*/ 132367 w 1586375"/>
                <a:gd name="connsiteY2033" fmla="*/ 169425 h 223662"/>
                <a:gd name="connsiteX2034" fmla="*/ 132367 w 1586375"/>
                <a:gd name="connsiteY2034" fmla="*/ 172041 h 223662"/>
                <a:gd name="connsiteX2035" fmla="*/ 133308 w 1586375"/>
                <a:gd name="connsiteY2035" fmla="*/ 172913 h 223662"/>
                <a:gd name="connsiteX2036" fmla="*/ 134721 w 1586375"/>
                <a:gd name="connsiteY2036" fmla="*/ 172913 h 223662"/>
                <a:gd name="connsiteX2037" fmla="*/ 134721 w 1586375"/>
                <a:gd name="connsiteY2037" fmla="*/ 172477 h 223662"/>
                <a:gd name="connsiteX2038" fmla="*/ 134721 w 1586375"/>
                <a:gd name="connsiteY2038" fmla="*/ 169861 h 223662"/>
                <a:gd name="connsiteX2039" fmla="*/ 134250 w 1586375"/>
                <a:gd name="connsiteY2039" fmla="*/ 168989 h 223662"/>
                <a:gd name="connsiteX2040" fmla="*/ 133308 w 1586375"/>
                <a:gd name="connsiteY2040" fmla="*/ 168989 h 223662"/>
                <a:gd name="connsiteX2041" fmla="*/ 89203 w 1586375"/>
                <a:gd name="connsiteY2041" fmla="*/ 168989 h 223662"/>
                <a:gd name="connsiteX2042" fmla="*/ 92081 w 1586375"/>
                <a:gd name="connsiteY2042" fmla="*/ 168989 h 223662"/>
                <a:gd name="connsiteX2043" fmla="*/ 91670 w 1586375"/>
                <a:gd name="connsiteY2043" fmla="*/ 170297 h 223662"/>
                <a:gd name="connsiteX2044" fmla="*/ 90026 w 1586375"/>
                <a:gd name="connsiteY2044" fmla="*/ 170297 h 223662"/>
                <a:gd name="connsiteX2045" fmla="*/ 89203 w 1586375"/>
                <a:gd name="connsiteY2045" fmla="*/ 169425 h 223662"/>
                <a:gd name="connsiteX2046" fmla="*/ 89203 w 1586375"/>
                <a:gd name="connsiteY2046" fmla="*/ 168989 h 223662"/>
                <a:gd name="connsiteX2047" fmla="*/ 171972 w 1586375"/>
                <a:gd name="connsiteY2047" fmla="*/ 168472 h 223662"/>
                <a:gd name="connsiteX2048" fmla="*/ 171031 w 1586375"/>
                <a:gd name="connsiteY2048" fmla="*/ 168633 h 223662"/>
                <a:gd name="connsiteX2049" fmla="*/ 170559 w 1586375"/>
                <a:gd name="connsiteY2049" fmla="*/ 169061 h 223662"/>
                <a:gd name="connsiteX2050" fmla="*/ 170559 w 1586375"/>
                <a:gd name="connsiteY2050" fmla="*/ 171629 h 223662"/>
                <a:gd name="connsiteX2051" fmla="*/ 171501 w 1586375"/>
                <a:gd name="connsiteY2051" fmla="*/ 172485 h 223662"/>
                <a:gd name="connsiteX2052" fmla="*/ 171972 w 1586375"/>
                <a:gd name="connsiteY2052" fmla="*/ 172485 h 223662"/>
                <a:gd name="connsiteX2053" fmla="*/ 172913 w 1586375"/>
                <a:gd name="connsiteY2053" fmla="*/ 172913 h 223662"/>
                <a:gd name="connsiteX2054" fmla="*/ 172913 w 1586375"/>
                <a:gd name="connsiteY2054" fmla="*/ 172485 h 223662"/>
                <a:gd name="connsiteX2055" fmla="*/ 172913 w 1586375"/>
                <a:gd name="connsiteY2055" fmla="*/ 168633 h 223662"/>
                <a:gd name="connsiteX2056" fmla="*/ 171972 w 1586375"/>
                <a:gd name="connsiteY2056" fmla="*/ 168472 h 223662"/>
                <a:gd name="connsiteX2057" fmla="*/ 1307294 w 1586375"/>
                <a:gd name="connsiteY2057" fmla="*/ 168466 h 223662"/>
                <a:gd name="connsiteX2058" fmla="*/ 1305163 w 1586375"/>
                <a:gd name="connsiteY2058" fmla="*/ 168891 h 223662"/>
                <a:gd name="connsiteX2059" fmla="*/ 1305163 w 1586375"/>
                <a:gd name="connsiteY2059" fmla="*/ 174842 h 223662"/>
                <a:gd name="connsiteX2060" fmla="*/ 1306868 w 1586375"/>
                <a:gd name="connsiteY2060" fmla="*/ 175268 h 223662"/>
                <a:gd name="connsiteX2061" fmla="*/ 1307721 w 1586375"/>
                <a:gd name="connsiteY2061" fmla="*/ 173993 h 223662"/>
                <a:gd name="connsiteX2062" fmla="*/ 1306868 w 1586375"/>
                <a:gd name="connsiteY2062" fmla="*/ 173567 h 223662"/>
                <a:gd name="connsiteX2063" fmla="*/ 1306442 w 1586375"/>
                <a:gd name="connsiteY2063" fmla="*/ 172292 h 223662"/>
                <a:gd name="connsiteX2064" fmla="*/ 1308147 w 1586375"/>
                <a:gd name="connsiteY2064" fmla="*/ 172292 h 223662"/>
                <a:gd name="connsiteX2065" fmla="*/ 1308573 w 1586375"/>
                <a:gd name="connsiteY2065" fmla="*/ 171442 h 223662"/>
                <a:gd name="connsiteX2066" fmla="*/ 1310278 w 1586375"/>
                <a:gd name="connsiteY2066" fmla="*/ 171442 h 223662"/>
                <a:gd name="connsiteX2067" fmla="*/ 1310705 w 1586375"/>
                <a:gd name="connsiteY2067" fmla="*/ 172292 h 223662"/>
                <a:gd name="connsiteX2068" fmla="*/ 1312410 w 1586375"/>
                <a:gd name="connsiteY2068" fmla="*/ 172292 h 223662"/>
                <a:gd name="connsiteX2069" fmla="*/ 1313262 w 1586375"/>
                <a:gd name="connsiteY2069" fmla="*/ 173142 h 223662"/>
                <a:gd name="connsiteX2070" fmla="*/ 1314115 w 1586375"/>
                <a:gd name="connsiteY2070" fmla="*/ 174418 h 223662"/>
                <a:gd name="connsiteX2071" fmla="*/ 1315820 w 1586375"/>
                <a:gd name="connsiteY2071" fmla="*/ 174418 h 223662"/>
                <a:gd name="connsiteX2072" fmla="*/ 1316673 w 1586375"/>
                <a:gd name="connsiteY2072" fmla="*/ 173567 h 223662"/>
                <a:gd name="connsiteX2073" fmla="*/ 1316673 w 1586375"/>
                <a:gd name="connsiteY2073" fmla="*/ 172292 h 223662"/>
                <a:gd name="connsiteX2074" fmla="*/ 1314968 w 1586375"/>
                <a:gd name="connsiteY2074" fmla="*/ 171017 h 223662"/>
                <a:gd name="connsiteX2075" fmla="*/ 1314115 w 1586375"/>
                <a:gd name="connsiteY2075" fmla="*/ 171017 h 223662"/>
                <a:gd name="connsiteX2076" fmla="*/ 1313689 w 1586375"/>
                <a:gd name="connsiteY2076" fmla="*/ 170167 h 223662"/>
                <a:gd name="connsiteX2077" fmla="*/ 1311983 w 1586375"/>
                <a:gd name="connsiteY2077" fmla="*/ 170167 h 223662"/>
                <a:gd name="connsiteX2078" fmla="*/ 1311557 w 1586375"/>
                <a:gd name="connsiteY2078" fmla="*/ 169742 h 223662"/>
                <a:gd name="connsiteX2079" fmla="*/ 1309426 w 1586375"/>
                <a:gd name="connsiteY2079" fmla="*/ 169742 h 223662"/>
                <a:gd name="connsiteX2080" fmla="*/ 1308147 w 1586375"/>
                <a:gd name="connsiteY2080" fmla="*/ 169316 h 223662"/>
                <a:gd name="connsiteX2081" fmla="*/ 1307294 w 1586375"/>
                <a:gd name="connsiteY2081" fmla="*/ 168466 h 223662"/>
                <a:gd name="connsiteX2082" fmla="*/ 1300611 w 1586375"/>
                <a:gd name="connsiteY2082" fmla="*/ 168466 h 223662"/>
                <a:gd name="connsiteX2083" fmla="*/ 1299774 w 1586375"/>
                <a:gd name="connsiteY2083" fmla="*/ 169316 h 223662"/>
                <a:gd name="connsiteX2084" fmla="*/ 1299355 w 1586375"/>
                <a:gd name="connsiteY2084" fmla="*/ 170591 h 223662"/>
                <a:gd name="connsiteX2085" fmla="*/ 1298100 w 1586375"/>
                <a:gd name="connsiteY2085" fmla="*/ 171867 h 223662"/>
                <a:gd name="connsiteX2086" fmla="*/ 1298100 w 1586375"/>
                <a:gd name="connsiteY2086" fmla="*/ 174842 h 223662"/>
                <a:gd name="connsiteX2087" fmla="*/ 1298518 w 1586375"/>
                <a:gd name="connsiteY2087" fmla="*/ 175268 h 223662"/>
                <a:gd name="connsiteX2088" fmla="*/ 1299774 w 1586375"/>
                <a:gd name="connsiteY2088" fmla="*/ 175268 h 223662"/>
                <a:gd name="connsiteX2089" fmla="*/ 1300193 w 1586375"/>
                <a:gd name="connsiteY2089" fmla="*/ 173567 h 223662"/>
                <a:gd name="connsiteX2090" fmla="*/ 1301448 w 1586375"/>
                <a:gd name="connsiteY2090" fmla="*/ 172292 h 223662"/>
                <a:gd name="connsiteX2091" fmla="*/ 1301448 w 1586375"/>
                <a:gd name="connsiteY2091" fmla="*/ 171867 h 223662"/>
                <a:gd name="connsiteX2092" fmla="*/ 1302285 w 1586375"/>
                <a:gd name="connsiteY2092" fmla="*/ 171442 h 223662"/>
                <a:gd name="connsiteX2093" fmla="*/ 1302285 w 1586375"/>
                <a:gd name="connsiteY2093" fmla="*/ 170167 h 223662"/>
                <a:gd name="connsiteX2094" fmla="*/ 1301867 w 1586375"/>
                <a:gd name="connsiteY2094" fmla="*/ 169316 h 223662"/>
                <a:gd name="connsiteX2095" fmla="*/ 1301448 w 1586375"/>
                <a:gd name="connsiteY2095" fmla="*/ 168891 h 223662"/>
                <a:gd name="connsiteX2096" fmla="*/ 1300611 w 1586375"/>
                <a:gd name="connsiteY2096" fmla="*/ 168466 h 223662"/>
                <a:gd name="connsiteX2097" fmla="*/ 1203403 w 1586375"/>
                <a:gd name="connsiteY2097" fmla="*/ 168466 h 223662"/>
                <a:gd name="connsiteX2098" fmla="*/ 1202531 w 1586375"/>
                <a:gd name="connsiteY2098" fmla="*/ 169356 h 223662"/>
                <a:gd name="connsiteX2099" fmla="*/ 1202531 w 1586375"/>
                <a:gd name="connsiteY2099" fmla="*/ 171135 h 223662"/>
                <a:gd name="connsiteX2100" fmla="*/ 1202531 w 1586375"/>
                <a:gd name="connsiteY2100" fmla="*/ 172469 h 223662"/>
                <a:gd name="connsiteX2101" fmla="*/ 1203403 w 1586375"/>
                <a:gd name="connsiteY2101" fmla="*/ 172913 h 223662"/>
                <a:gd name="connsiteX2102" fmla="*/ 1203839 w 1586375"/>
                <a:gd name="connsiteY2102" fmla="*/ 172024 h 223662"/>
                <a:gd name="connsiteX2103" fmla="*/ 1204275 w 1586375"/>
                <a:gd name="connsiteY2103" fmla="*/ 171135 h 223662"/>
                <a:gd name="connsiteX2104" fmla="*/ 1204275 w 1586375"/>
                <a:gd name="connsiteY2104" fmla="*/ 168911 h 223662"/>
                <a:gd name="connsiteX2105" fmla="*/ 1203403 w 1586375"/>
                <a:gd name="connsiteY2105" fmla="*/ 168466 h 223662"/>
                <a:gd name="connsiteX2106" fmla="*/ 155910 w 1586375"/>
                <a:gd name="connsiteY2106" fmla="*/ 168466 h 223662"/>
                <a:gd name="connsiteX2107" fmla="*/ 154602 w 1586375"/>
                <a:gd name="connsiteY2107" fmla="*/ 169741 h 223662"/>
                <a:gd name="connsiteX2108" fmla="*/ 154602 w 1586375"/>
                <a:gd name="connsiteY2108" fmla="*/ 170591 h 223662"/>
                <a:gd name="connsiteX2109" fmla="*/ 156346 w 1586375"/>
                <a:gd name="connsiteY2109" fmla="*/ 171867 h 223662"/>
                <a:gd name="connsiteX2110" fmla="*/ 156782 w 1586375"/>
                <a:gd name="connsiteY2110" fmla="*/ 171017 h 223662"/>
                <a:gd name="connsiteX2111" fmla="*/ 156782 w 1586375"/>
                <a:gd name="connsiteY2111" fmla="*/ 169316 h 223662"/>
                <a:gd name="connsiteX2112" fmla="*/ 156782 w 1586375"/>
                <a:gd name="connsiteY2112" fmla="*/ 168891 h 223662"/>
                <a:gd name="connsiteX2113" fmla="*/ 155910 w 1586375"/>
                <a:gd name="connsiteY2113" fmla="*/ 168466 h 223662"/>
                <a:gd name="connsiteX2114" fmla="*/ 1566353 w 1586375"/>
                <a:gd name="connsiteY2114" fmla="*/ 168204 h 223662"/>
                <a:gd name="connsiteX2115" fmla="*/ 1567621 w 1586375"/>
                <a:gd name="connsiteY2115" fmla="*/ 168204 h 223662"/>
                <a:gd name="connsiteX2116" fmla="*/ 1569311 w 1586375"/>
                <a:gd name="connsiteY2116" fmla="*/ 169879 h 223662"/>
                <a:gd name="connsiteX2117" fmla="*/ 1569311 w 1586375"/>
                <a:gd name="connsiteY2117" fmla="*/ 170297 h 223662"/>
                <a:gd name="connsiteX2118" fmla="*/ 1570157 w 1586375"/>
                <a:gd name="connsiteY2118" fmla="*/ 171135 h 223662"/>
                <a:gd name="connsiteX2119" fmla="*/ 1570157 w 1586375"/>
                <a:gd name="connsiteY2119" fmla="*/ 171972 h 223662"/>
                <a:gd name="connsiteX2120" fmla="*/ 1568044 w 1586375"/>
                <a:gd name="connsiteY2120" fmla="*/ 173646 h 223662"/>
                <a:gd name="connsiteX2121" fmla="*/ 1568044 w 1586375"/>
                <a:gd name="connsiteY2121" fmla="*/ 176157 h 223662"/>
                <a:gd name="connsiteX2122" fmla="*/ 1567621 w 1586375"/>
                <a:gd name="connsiteY2122" fmla="*/ 176576 h 223662"/>
                <a:gd name="connsiteX2123" fmla="*/ 1565508 w 1586375"/>
                <a:gd name="connsiteY2123" fmla="*/ 176576 h 223662"/>
                <a:gd name="connsiteX2124" fmla="*/ 1564663 w 1586375"/>
                <a:gd name="connsiteY2124" fmla="*/ 175738 h 223662"/>
                <a:gd name="connsiteX2125" fmla="*/ 1564663 w 1586375"/>
                <a:gd name="connsiteY2125" fmla="*/ 170716 h 223662"/>
                <a:gd name="connsiteX2126" fmla="*/ 1564663 w 1586375"/>
                <a:gd name="connsiteY2126" fmla="*/ 170297 h 223662"/>
                <a:gd name="connsiteX2127" fmla="*/ 1565086 w 1586375"/>
                <a:gd name="connsiteY2127" fmla="*/ 169879 h 223662"/>
                <a:gd name="connsiteX2128" fmla="*/ 1566353 w 1586375"/>
                <a:gd name="connsiteY2128" fmla="*/ 168204 h 223662"/>
                <a:gd name="connsiteX2129" fmla="*/ 1454707 w 1586375"/>
                <a:gd name="connsiteY2129" fmla="*/ 168204 h 223662"/>
                <a:gd name="connsiteX2130" fmla="*/ 1453835 w 1586375"/>
                <a:gd name="connsiteY2130" fmla="*/ 168616 h 223662"/>
                <a:gd name="connsiteX2131" fmla="*/ 1453835 w 1586375"/>
                <a:gd name="connsiteY2131" fmla="*/ 169027 h 223662"/>
                <a:gd name="connsiteX2132" fmla="*/ 1452963 w 1586375"/>
                <a:gd name="connsiteY2132" fmla="*/ 169849 h 223662"/>
                <a:gd name="connsiteX2133" fmla="*/ 1452963 w 1586375"/>
                <a:gd name="connsiteY2133" fmla="*/ 170260 h 223662"/>
                <a:gd name="connsiteX2134" fmla="*/ 1453835 w 1586375"/>
                <a:gd name="connsiteY2134" fmla="*/ 171082 h 223662"/>
                <a:gd name="connsiteX2135" fmla="*/ 1455143 w 1586375"/>
                <a:gd name="connsiteY2135" fmla="*/ 170671 h 223662"/>
                <a:gd name="connsiteX2136" fmla="*/ 1455579 w 1586375"/>
                <a:gd name="connsiteY2136" fmla="*/ 170260 h 223662"/>
                <a:gd name="connsiteX2137" fmla="*/ 1455579 w 1586375"/>
                <a:gd name="connsiteY2137" fmla="*/ 168616 h 223662"/>
                <a:gd name="connsiteX2138" fmla="*/ 1454707 w 1586375"/>
                <a:gd name="connsiteY2138" fmla="*/ 168204 h 223662"/>
                <a:gd name="connsiteX2139" fmla="*/ 1332817 w 1586375"/>
                <a:gd name="connsiteY2139" fmla="*/ 168204 h 223662"/>
                <a:gd name="connsiteX2140" fmla="*/ 1332368 w 1586375"/>
                <a:gd name="connsiteY2140" fmla="*/ 168989 h 223662"/>
                <a:gd name="connsiteX2141" fmla="*/ 1333266 w 1586375"/>
                <a:gd name="connsiteY2141" fmla="*/ 169774 h 223662"/>
                <a:gd name="connsiteX2142" fmla="*/ 1335059 w 1586375"/>
                <a:gd name="connsiteY2142" fmla="*/ 169774 h 223662"/>
                <a:gd name="connsiteX2143" fmla="*/ 1335059 w 1586375"/>
                <a:gd name="connsiteY2143" fmla="*/ 168204 h 223662"/>
                <a:gd name="connsiteX2144" fmla="*/ 1332817 w 1586375"/>
                <a:gd name="connsiteY2144" fmla="*/ 168204 h 223662"/>
                <a:gd name="connsiteX2145" fmla="*/ 280214 w 1586375"/>
                <a:gd name="connsiteY2145" fmla="*/ 168204 h 223662"/>
                <a:gd name="connsiteX2146" fmla="*/ 279317 w 1586375"/>
                <a:gd name="connsiteY2146" fmla="*/ 168630 h 223662"/>
                <a:gd name="connsiteX2147" fmla="*/ 278868 w 1586375"/>
                <a:gd name="connsiteY2147" fmla="*/ 169055 h 223662"/>
                <a:gd name="connsiteX2148" fmla="*/ 279317 w 1586375"/>
                <a:gd name="connsiteY2148" fmla="*/ 170755 h 223662"/>
                <a:gd name="connsiteX2149" fmla="*/ 279765 w 1586375"/>
                <a:gd name="connsiteY2149" fmla="*/ 171606 h 223662"/>
                <a:gd name="connsiteX2150" fmla="*/ 281111 w 1586375"/>
                <a:gd name="connsiteY2150" fmla="*/ 171606 h 223662"/>
                <a:gd name="connsiteX2151" fmla="*/ 282008 w 1586375"/>
                <a:gd name="connsiteY2151" fmla="*/ 170755 h 223662"/>
                <a:gd name="connsiteX2152" fmla="*/ 282008 w 1586375"/>
                <a:gd name="connsiteY2152" fmla="*/ 168630 h 223662"/>
                <a:gd name="connsiteX2153" fmla="*/ 281111 w 1586375"/>
                <a:gd name="connsiteY2153" fmla="*/ 168204 h 223662"/>
                <a:gd name="connsiteX2154" fmla="*/ 280214 w 1586375"/>
                <a:gd name="connsiteY2154" fmla="*/ 168204 h 223662"/>
                <a:gd name="connsiteX2155" fmla="*/ 95520 w 1586375"/>
                <a:gd name="connsiteY2155" fmla="*/ 168204 h 223662"/>
                <a:gd name="connsiteX2156" fmla="*/ 97164 w 1586375"/>
                <a:gd name="connsiteY2156" fmla="*/ 168204 h 223662"/>
                <a:gd name="connsiteX2157" fmla="*/ 97575 w 1586375"/>
                <a:gd name="connsiteY2157" fmla="*/ 168204 h 223662"/>
                <a:gd name="connsiteX2158" fmla="*/ 97575 w 1586375"/>
                <a:gd name="connsiteY2158" fmla="*/ 169849 h 223662"/>
                <a:gd name="connsiteX2159" fmla="*/ 97164 w 1586375"/>
                <a:gd name="connsiteY2159" fmla="*/ 170260 h 223662"/>
                <a:gd name="connsiteX2160" fmla="*/ 96753 w 1586375"/>
                <a:gd name="connsiteY2160" fmla="*/ 171082 h 223662"/>
                <a:gd name="connsiteX2161" fmla="*/ 95520 w 1586375"/>
                <a:gd name="connsiteY2161" fmla="*/ 171082 h 223662"/>
                <a:gd name="connsiteX2162" fmla="*/ 95108 w 1586375"/>
                <a:gd name="connsiteY2162" fmla="*/ 170671 h 223662"/>
                <a:gd name="connsiteX2163" fmla="*/ 95108 w 1586375"/>
                <a:gd name="connsiteY2163" fmla="*/ 168616 h 223662"/>
                <a:gd name="connsiteX2164" fmla="*/ 95520 w 1586375"/>
                <a:gd name="connsiteY2164" fmla="*/ 168204 h 223662"/>
                <a:gd name="connsiteX2165" fmla="*/ 149213 w 1586375"/>
                <a:gd name="connsiteY2165" fmla="*/ 167943 h 223662"/>
                <a:gd name="connsiteX2166" fmla="*/ 148585 w 1586375"/>
                <a:gd name="connsiteY2166" fmla="*/ 168100 h 223662"/>
                <a:gd name="connsiteX2167" fmla="*/ 148585 w 1586375"/>
                <a:gd name="connsiteY2167" fmla="*/ 169356 h 223662"/>
                <a:gd name="connsiteX2168" fmla="*/ 149423 w 1586375"/>
                <a:gd name="connsiteY2168" fmla="*/ 169774 h 223662"/>
                <a:gd name="connsiteX2169" fmla="*/ 150259 w 1586375"/>
                <a:gd name="connsiteY2169" fmla="*/ 169356 h 223662"/>
                <a:gd name="connsiteX2170" fmla="*/ 150678 w 1586375"/>
                <a:gd name="connsiteY2170" fmla="*/ 168937 h 223662"/>
                <a:gd name="connsiteX2171" fmla="*/ 150678 w 1586375"/>
                <a:gd name="connsiteY2171" fmla="*/ 168519 h 223662"/>
                <a:gd name="connsiteX2172" fmla="*/ 149841 w 1586375"/>
                <a:gd name="connsiteY2172" fmla="*/ 168100 h 223662"/>
                <a:gd name="connsiteX2173" fmla="*/ 149213 w 1586375"/>
                <a:gd name="connsiteY2173" fmla="*/ 167943 h 223662"/>
                <a:gd name="connsiteX2174" fmla="*/ 161273 w 1586375"/>
                <a:gd name="connsiteY2174" fmla="*/ 167681 h 223662"/>
                <a:gd name="connsiteX2175" fmla="*/ 159997 w 1586375"/>
                <a:gd name="connsiteY2175" fmla="*/ 168532 h 223662"/>
                <a:gd name="connsiteX2176" fmla="*/ 159997 w 1586375"/>
                <a:gd name="connsiteY2176" fmla="*/ 169382 h 223662"/>
                <a:gd name="connsiteX2177" fmla="*/ 159573 w 1586375"/>
                <a:gd name="connsiteY2177" fmla="*/ 169382 h 223662"/>
                <a:gd name="connsiteX2178" fmla="*/ 159573 w 1586375"/>
                <a:gd name="connsiteY2178" fmla="*/ 170232 h 223662"/>
                <a:gd name="connsiteX2179" fmla="*/ 160422 w 1586375"/>
                <a:gd name="connsiteY2179" fmla="*/ 171082 h 223662"/>
                <a:gd name="connsiteX2180" fmla="*/ 161698 w 1586375"/>
                <a:gd name="connsiteY2180" fmla="*/ 171082 h 223662"/>
                <a:gd name="connsiteX2181" fmla="*/ 162973 w 1586375"/>
                <a:gd name="connsiteY2181" fmla="*/ 170232 h 223662"/>
                <a:gd name="connsiteX2182" fmla="*/ 162973 w 1586375"/>
                <a:gd name="connsiteY2182" fmla="*/ 169807 h 223662"/>
                <a:gd name="connsiteX2183" fmla="*/ 162548 w 1586375"/>
                <a:gd name="connsiteY2183" fmla="*/ 168957 h 223662"/>
                <a:gd name="connsiteX2184" fmla="*/ 162548 w 1586375"/>
                <a:gd name="connsiteY2184" fmla="*/ 168532 h 223662"/>
                <a:gd name="connsiteX2185" fmla="*/ 161273 w 1586375"/>
                <a:gd name="connsiteY2185" fmla="*/ 167681 h 223662"/>
                <a:gd name="connsiteX2186" fmla="*/ 1272730 w 1586375"/>
                <a:gd name="connsiteY2186" fmla="*/ 167477 h 223662"/>
                <a:gd name="connsiteX2187" fmla="*/ 1272165 w 1586375"/>
                <a:gd name="connsiteY2187" fmla="*/ 167584 h 223662"/>
                <a:gd name="connsiteX2188" fmla="*/ 1271754 w 1586375"/>
                <a:gd name="connsiteY2188" fmla="*/ 167584 h 223662"/>
                <a:gd name="connsiteX2189" fmla="*/ 1271754 w 1586375"/>
                <a:gd name="connsiteY2189" fmla="*/ 170134 h 223662"/>
                <a:gd name="connsiteX2190" fmla="*/ 1270109 w 1586375"/>
                <a:gd name="connsiteY2190" fmla="*/ 171409 h 223662"/>
                <a:gd name="connsiteX2191" fmla="*/ 1270109 w 1586375"/>
                <a:gd name="connsiteY2191" fmla="*/ 172259 h 223662"/>
                <a:gd name="connsiteX2192" fmla="*/ 1270932 w 1586375"/>
                <a:gd name="connsiteY2192" fmla="*/ 173110 h 223662"/>
                <a:gd name="connsiteX2193" fmla="*/ 1271342 w 1586375"/>
                <a:gd name="connsiteY2193" fmla="*/ 173960 h 223662"/>
                <a:gd name="connsiteX2194" fmla="*/ 1272576 w 1586375"/>
                <a:gd name="connsiteY2194" fmla="*/ 173960 h 223662"/>
                <a:gd name="connsiteX2195" fmla="*/ 1272987 w 1586375"/>
                <a:gd name="connsiteY2195" fmla="*/ 173535 h 223662"/>
                <a:gd name="connsiteX2196" fmla="*/ 1272987 w 1586375"/>
                <a:gd name="connsiteY2196" fmla="*/ 168009 h 223662"/>
                <a:gd name="connsiteX2197" fmla="*/ 1272730 w 1586375"/>
                <a:gd name="connsiteY2197" fmla="*/ 167477 h 223662"/>
                <a:gd name="connsiteX2198" fmla="*/ 1532786 w 1586375"/>
                <a:gd name="connsiteY2198" fmla="*/ 167158 h 223662"/>
                <a:gd name="connsiteX2199" fmla="*/ 1533235 w 1586375"/>
                <a:gd name="connsiteY2199" fmla="*/ 167158 h 223662"/>
                <a:gd name="connsiteX2200" fmla="*/ 1534580 w 1586375"/>
                <a:gd name="connsiteY2200" fmla="*/ 167995 h 223662"/>
                <a:gd name="connsiteX2201" fmla="*/ 1533235 w 1586375"/>
                <a:gd name="connsiteY2201" fmla="*/ 169251 h 223662"/>
                <a:gd name="connsiteX2202" fmla="*/ 1531441 w 1586375"/>
                <a:gd name="connsiteY2202" fmla="*/ 167995 h 223662"/>
                <a:gd name="connsiteX2203" fmla="*/ 1532786 w 1586375"/>
                <a:gd name="connsiteY2203" fmla="*/ 167158 h 223662"/>
                <a:gd name="connsiteX2204" fmla="*/ 1276387 w 1586375"/>
                <a:gd name="connsiteY2204" fmla="*/ 167158 h 223662"/>
                <a:gd name="connsiteX2205" fmla="*/ 1276387 w 1586375"/>
                <a:gd name="connsiteY2205" fmla="*/ 169401 h 223662"/>
                <a:gd name="connsiteX2206" fmla="*/ 1277225 w 1586375"/>
                <a:gd name="connsiteY2206" fmla="*/ 170297 h 223662"/>
                <a:gd name="connsiteX2207" fmla="*/ 1278062 w 1586375"/>
                <a:gd name="connsiteY2207" fmla="*/ 170297 h 223662"/>
                <a:gd name="connsiteX2208" fmla="*/ 1278480 w 1586375"/>
                <a:gd name="connsiteY2208" fmla="*/ 167606 h 223662"/>
                <a:gd name="connsiteX2209" fmla="*/ 1276387 w 1586375"/>
                <a:gd name="connsiteY2209" fmla="*/ 167158 h 223662"/>
                <a:gd name="connsiteX2210" fmla="*/ 1506024 w 1586375"/>
                <a:gd name="connsiteY2210" fmla="*/ 166374 h 223662"/>
                <a:gd name="connsiteX2211" fmla="*/ 1506453 w 1586375"/>
                <a:gd name="connsiteY2211" fmla="*/ 166374 h 223662"/>
                <a:gd name="connsiteX2212" fmla="*/ 1507311 w 1586375"/>
                <a:gd name="connsiteY2212" fmla="*/ 166792 h 223662"/>
                <a:gd name="connsiteX2213" fmla="*/ 1511602 w 1586375"/>
                <a:gd name="connsiteY2213" fmla="*/ 166792 h 223662"/>
                <a:gd name="connsiteX2214" fmla="*/ 1512030 w 1586375"/>
                <a:gd name="connsiteY2214" fmla="*/ 166374 h 223662"/>
                <a:gd name="connsiteX2215" fmla="*/ 1513746 w 1586375"/>
                <a:gd name="connsiteY2215" fmla="*/ 166374 h 223662"/>
                <a:gd name="connsiteX2216" fmla="*/ 1513746 w 1586375"/>
                <a:gd name="connsiteY2216" fmla="*/ 168047 h 223662"/>
                <a:gd name="connsiteX2217" fmla="*/ 1513318 w 1586375"/>
                <a:gd name="connsiteY2217" fmla="*/ 168466 h 223662"/>
                <a:gd name="connsiteX2218" fmla="*/ 1513318 w 1586375"/>
                <a:gd name="connsiteY2218" fmla="*/ 169722 h 223662"/>
                <a:gd name="connsiteX2219" fmla="*/ 1512459 w 1586375"/>
                <a:gd name="connsiteY2219" fmla="*/ 170559 h 223662"/>
                <a:gd name="connsiteX2220" fmla="*/ 1511602 w 1586375"/>
                <a:gd name="connsiteY2220" fmla="*/ 170559 h 223662"/>
                <a:gd name="connsiteX2221" fmla="*/ 1509885 w 1586375"/>
                <a:gd name="connsiteY2221" fmla="*/ 169722 h 223662"/>
                <a:gd name="connsiteX2222" fmla="*/ 1509456 w 1586375"/>
                <a:gd name="connsiteY2222" fmla="*/ 169722 h 223662"/>
                <a:gd name="connsiteX2223" fmla="*/ 1508598 w 1586375"/>
                <a:gd name="connsiteY2223" fmla="*/ 169303 h 223662"/>
                <a:gd name="connsiteX2224" fmla="*/ 1503879 w 1586375"/>
                <a:gd name="connsiteY2224" fmla="*/ 169303 h 223662"/>
                <a:gd name="connsiteX2225" fmla="*/ 1503450 w 1586375"/>
                <a:gd name="connsiteY2225" fmla="*/ 168885 h 223662"/>
                <a:gd name="connsiteX2226" fmla="*/ 1503450 w 1586375"/>
                <a:gd name="connsiteY2226" fmla="*/ 167211 h 223662"/>
                <a:gd name="connsiteX2227" fmla="*/ 1503879 w 1586375"/>
                <a:gd name="connsiteY2227" fmla="*/ 167211 h 223662"/>
                <a:gd name="connsiteX2228" fmla="*/ 1505595 w 1586375"/>
                <a:gd name="connsiteY2228" fmla="*/ 166792 h 223662"/>
                <a:gd name="connsiteX2229" fmla="*/ 1506024 w 1586375"/>
                <a:gd name="connsiteY2229" fmla="*/ 166374 h 223662"/>
                <a:gd name="connsiteX2230" fmla="*/ 1497048 w 1586375"/>
                <a:gd name="connsiteY2230" fmla="*/ 166374 h 223662"/>
                <a:gd name="connsiteX2231" fmla="*/ 1500036 w 1586375"/>
                <a:gd name="connsiteY2231" fmla="*/ 166374 h 223662"/>
                <a:gd name="connsiteX2232" fmla="*/ 1500036 w 1586375"/>
                <a:gd name="connsiteY2232" fmla="*/ 166801 h 223662"/>
                <a:gd name="connsiteX2233" fmla="*/ 1500036 w 1586375"/>
                <a:gd name="connsiteY2233" fmla="*/ 169798 h 223662"/>
                <a:gd name="connsiteX2234" fmla="*/ 1502597 w 1586375"/>
                <a:gd name="connsiteY2234" fmla="*/ 170226 h 223662"/>
                <a:gd name="connsiteX2235" fmla="*/ 1503451 w 1586375"/>
                <a:gd name="connsiteY2235" fmla="*/ 170654 h 223662"/>
                <a:gd name="connsiteX2236" fmla="*/ 1503451 w 1586375"/>
                <a:gd name="connsiteY2236" fmla="*/ 171510 h 223662"/>
                <a:gd name="connsiteX2237" fmla="*/ 1503023 w 1586375"/>
                <a:gd name="connsiteY2237" fmla="*/ 171938 h 223662"/>
                <a:gd name="connsiteX2238" fmla="*/ 1503023 w 1586375"/>
                <a:gd name="connsiteY2238" fmla="*/ 172794 h 223662"/>
                <a:gd name="connsiteX2239" fmla="*/ 1502170 w 1586375"/>
                <a:gd name="connsiteY2239" fmla="*/ 173222 h 223662"/>
                <a:gd name="connsiteX2240" fmla="*/ 1502170 w 1586375"/>
                <a:gd name="connsiteY2240" fmla="*/ 174935 h 223662"/>
                <a:gd name="connsiteX2241" fmla="*/ 1501316 w 1586375"/>
                <a:gd name="connsiteY2241" fmla="*/ 175791 h 223662"/>
                <a:gd name="connsiteX2242" fmla="*/ 1500462 w 1586375"/>
                <a:gd name="connsiteY2242" fmla="*/ 175363 h 223662"/>
                <a:gd name="connsiteX2243" fmla="*/ 1499182 w 1586375"/>
                <a:gd name="connsiteY2243" fmla="*/ 175363 h 223662"/>
                <a:gd name="connsiteX2244" fmla="*/ 1498755 w 1586375"/>
                <a:gd name="connsiteY2244" fmla="*/ 174507 h 223662"/>
                <a:gd name="connsiteX2245" fmla="*/ 1498329 w 1586375"/>
                <a:gd name="connsiteY2245" fmla="*/ 174079 h 223662"/>
                <a:gd name="connsiteX2246" fmla="*/ 1497902 w 1586375"/>
                <a:gd name="connsiteY2246" fmla="*/ 171938 h 223662"/>
                <a:gd name="connsiteX2247" fmla="*/ 1497475 w 1586375"/>
                <a:gd name="connsiteY2247" fmla="*/ 171938 h 223662"/>
                <a:gd name="connsiteX2248" fmla="*/ 1495341 w 1586375"/>
                <a:gd name="connsiteY2248" fmla="*/ 170226 h 223662"/>
                <a:gd name="connsiteX2249" fmla="*/ 1495341 w 1586375"/>
                <a:gd name="connsiteY2249" fmla="*/ 168086 h 223662"/>
                <a:gd name="connsiteX2250" fmla="*/ 1497048 w 1586375"/>
                <a:gd name="connsiteY2250" fmla="*/ 166374 h 223662"/>
                <a:gd name="connsiteX2251" fmla="*/ 1490698 w 1586375"/>
                <a:gd name="connsiteY2251" fmla="*/ 165850 h 223662"/>
                <a:gd name="connsiteX2252" fmla="*/ 1492398 w 1586375"/>
                <a:gd name="connsiteY2252" fmla="*/ 165850 h 223662"/>
                <a:gd name="connsiteX2253" fmla="*/ 1492823 w 1586375"/>
                <a:gd name="connsiteY2253" fmla="*/ 166299 h 223662"/>
                <a:gd name="connsiteX2254" fmla="*/ 1493248 w 1586375"/>
                <a:gd name="connsiteY2254" fmla="*/ 166747 h 223662"/>
                <a:gd name="connsiteX2255" fmla="*/ 1493248 w 1586375"/>
                <a:gd name="connsiteY2255" fmla="*/ 167195 h 223662"/>
                <a:gd name="connsiteX2256" fmla="*/ 1492398 w 1586375"/>
                <a:gd name="connsiteY2256" fmla="*/ 168092 h 223662"/>
                <a:gd name="connsiteX2257" fmla="*/ 1492398 w 1586375"/>
                <a:gd name="connsiteY2257" fmla="*/ 168989 h 223662"/>
                <a:gd name="connsiteX2258" fmla="*/ 1491123 w 1586375"/>
                <a:gd name="connsiteY2258" fmla="*/ 168989 h 223662"/>
                <a:gd name="connsiteX2259" fmla="*/ 1489847 w 1586375"/>
                <a:gd name="connsiteY2259" fmla="*/ 167644 h 223662"/>
                <a:gd name="connsiteX2260" fmla="*/ 1489847 w 1586375"/>
                <a:gd name="connsiteY2260" fmla="*/ 166747 h 223662"/>
                <a:gd name="connsiteX2261" fmla="*/ 1490698 w 1586375"/>
                <a:gd name="connsiteY2261" fmla="*/ 165850 h 223662"/>
                <a:gd name="connsiteX2262" fmla="*/ 296806 w 1586375"/>
                <a:gd name="connsiteY2262" fmla="*/ 165850 h 223662"/>
                <a:gd name="connsiteX2263" fmla="*/ 295013 w 1586375"/>
                <a:gd name="connsiteY2263" fmla="*/ 167158 h 223662"/>
                <a:gd name="connsiteX2264" fmla="*/ 295013 w 1586375"/>
                <a:gd name="connsiteY2264" fmla="*/ 167594 h 223662"/>
                <a:gd name="connsiteX2265" fmla="*/ 294564 w 1586375"/>
                <a:gd name="connsiteY2265" fmla="*/ 168031 h 223662"/>
                <a:gd name="connsiteX2266" fmla="*/ 294564 w 1586375"/>
                <a:gd name="connsiteY2266" fmla="*/ 169338 h 223662"/>
                <a:gd name="connsiteX2267" fmla="*/ 296358 w 1586375"/>
                <a:gd name="connsiteY2267" fmla="*/ 169338 h 223662"/>
                <a:gd name="connsiteX2268" fmla="*/ 296358 w 1586375"/>
                <a:gd name="connsiteY2268" fmla="*/ 168466 h 223662"/>
                <a:gd name="connsiteX2269" fmla="*/ 296806 w 1586375"/>
                <a:gd name="connsiteY2269" fmla="*/ 168031 h 223662"/>
                <a:gd name="connsiteX2270" fmla="*/ 296806 w 1586375"/>
                <a:gd name="connsiteY2270" fmla="*/ 167594 h 223662"/>
                <a:gd name="connsiteX2271" fmla="*/ 297255 w 1586375"/>
                <a:gd name="connsiteY2271" fmla="*/ 167158 h 223662"/>
                <a:gd name="connsiteX2272" fmla="*/ 297255 w 1586375"/>
                <a:gd name="connsiteY2272" fmla="*/ 166286 h 223662"/>
                <a:gd name="connsiteX2273" fmla="*/ 296806 w 1586375"/>
                <a:gd name="connsiteY2273" fmla="*/ 165850 h 223662"/>
                <a:gd name="connsiteX2274" fmla="*/ 261604 w 1586375"/>
                <a:gd name="connsiteY2274" fmla="*/ 165589 h 223662"/>
                <a:gd name="connsiteX2275" fmla="*/ 260296 w 1586375"/>
                <a:gd name="connsiteY2275" fmla="*/ 166809 h 223662"/>
                <a:gd name="connsiteX2276" fmla="*/ 260296 w 1586375"/>
                <a:gd name="connsiteY2276" fmla="*/ 168437 h 223662"/>
                <a:gd name="connsiteX2277" fmla="*/ 261604 w 1586375"/>
                <a:gd name="connsiteY2277" fmla="*/ 169251 h 223662"/>
                <a:gd name="connsiteX2278" fmla="*/ 262039 w 1586375"/>
                <a:gd name="connsiteY2278" fmla="*/ 169251 h 223662"/>
                <a:gd name="connsiteX2279" fmla="*/ 264220 w 1586375"/>
                <a:gd name="connsiteY2279" fmla="*/ 167217 h 223662"/>
                <a:gd name="connsiteX2280" fmla="*/ 264220 w 1586375"/>
                <a:gd name="connsiteY2280" fmla="*/ 165996 h 223662"/>
                <a:gd name="connsiteX2281" fmla="*/ 264220 w 1586375"/>
                <a:gd name="connsiteY2281" fmla="*/ 165589 h 223662"/>
                <a:gd name="connsiteX2282" fmla="*/ 261604 w 1586375"/>
                <a:gd name="connsiteY2282" fmla="*/ 165589 h 223662"/>
                <a:gd name="connsiteX2283" fmla="*/ 223035 w 1586375"/>
                <a:gd name="connsiteY2283" fmla="*/ 165589 h 223662"/>
                <a:gd name="connsiteX2284" fmla="*/ 223035 w 1586375"/>
                <a:gd name="connsiteY2284" fmla="*/ 166025 h 223662"/>
                <a:gd name="connsiteX2285" fmla="*/ 223035 w 1586375"/>
                <a:gd name="connsiteY2285" fmla="*/ 166897 h 223662"/>
                <a:gd name="connsiteX2286" fmla="*/ 223872 w 1586375"/>
                <a:gd name="connsiteY2286" fmla="*/ 166461 h 223662"/>
                <a:gd name="connsiteX2287" fmla="*/ 224290 w 1586375"/>
                <a:gd name="connsiteY2287" fmla="*/ 166461 h 223662"/>
                <a:gd name="connsiteX2288" fmla="*/ 224290 w 1586375"/>
                <a:gd name="connsiteY2288" fmla="*/ 165589 h 223662"/>
                <a:gd name="connsiteX2289" fmla="*/ 223035 w 1586375"/>
                <a:gd name="connsiteY2289" fmla="*/ 165589 h 223662"/>
                <a:gd name="connsiteX2290" fmla="*/ 124423 w 1586375"/>
                <a:gd name="connsiteY2290" fmla="*/ 165589 h 223662"/>
                <a:gd name="connsiteX2291" fmla="*/ 123183 w 1586375"/>
                <a:gd name="connsiteY2291" fmla="*/ 166853 h 223662"/>
                <a:gd name="connsiteX2292" fmla="*/ 121531 w 1586375"/>
                <a:gd name="connsiteY2292" fmla="*/ 168117 h 223662"/>
                <a:gd name="connsiteX2293" fmla="*/ 121531 w 1586375"/>
                <a:gd name="connsiteY2293" fmla="*/ 168539 h 223662"/>
                <a:gd name="connsiteX2294" fmla="*/ 121118 w 1586375"/>
                <a:gd name="connsiteY2294" fmla="*/ 168960 h 223662"/>
                <a:gd name="connsiteX2295" fmla="*/ 121118 w 1586375"/>
                <a:gd name="connsiteY2295" fmla="*/ 171911 h 223662"/>
                <a:gd name="connsiteX2296" fmla="*/ 122770 w 1586375"/>
                <a:gd name="connsiteY2296" fmla="*/ 172332 h 223662"/>
                <a:gd name="connsiteX2297" fmla="*/ 124009 w 1586375"/>
                <a:gd name="connsiteY2297" fmla="*/ 173175 h 223662"/>
                <a:gd name="connsiteX2298" fmla="*/ 124835 w 1586375"/>
                <a:gd name="connsiteY2298" fmla="*/ 173175 h 223662"/>
                <a:gd name="connsiteX2299" fmla="*/ 125249 w 1586375"/>
                <a:gd name="connsiteY2299" fmla="*/ 172753 h 223662"/>
                <a:gd name="connsiteX2300" fmla="*/ 125249 w 1586375"/>
                <a:gd name="connsiteY2300" fmla="*/ 171911 h 223662"/>
                <a:gd name="connsiteX2301" fmla="*/ 123596 w 1586375"/>
                <a:gd name="connsiteY2301" fmla="*/ 171911 h 223662"/>
                <a:gd name="connsiteX2302" fmla="*/ 123183 w 1586375"/>
                <a:gd name="connsiteY2302" fmla="*/ 171489 h 223662"/>
                <a:gd name="connsiteX2303" fmla="*/ 123183 w 1586375"/>
                <a:gd name="connsiteY2303" fmla="*/ 168960 h 223662"/>
                <a:gd name="connsiteX2304" fmla="*/ 123183 w 1586375"/>
                <a:gd name="connsiteY2304" fmla="*/ 168539 h 223662"/>
                <a:gd name="connsiteX2305" fmla="*/ 124009 w 1586375"/>
                <a:gd name="connsiteY2305" fmla="*/ 168117 h 223662"/>
                <a:gd name="connsiteX2306" fmla="*/ 125249 w 1586375"/>
                <a:gd name="connsiteY2306" fmla="*/ 168117 h 223662"/>
                <a:gd name="connsiteX2307" fmla="*/ 125249 w 1586375"/>
                <a:gd name="connsiteY2307" fmla="*/ 168960 h 223662"/>
                <a:gd name="connsiteX2308" fmla="*/ 126488 w 1586375"/>
                <a:gd name="connsiteY2308" fmla="*/ 169382 h 223662"/>
                <a:gd name="connsiteX2309" fmla="*/ 126488 w 1586375"/>
                <a:gd name="connsiteY2309" fmla="*/ 170646 h 223662"/>
                <a:gd name="connsiteX2310" fmla="*/ 127314 w 1586375"/>
                <a:gd name="connsiteY2310" fmla="*/ 171068 h 223662"/>
                <a:gd name="connsiteX2311" fmla="*/ 127727 w 1586375"/>
                <a:gd name="connsiteY2311" fmla="*/ 170646 h 223662"/>
                <a:gd name="connsiteX2312" fmla="*/ 128140 w 1586375"/>
                <a:gd name="connsiteY2312" fmla="*/ 169382 h 223662"/>
                <a:gd name="connsiteX2313" fmla="*/ 128140 w 1586375"/>
                <a:gd name="connsiteY2313" fmla="*/ 168539 h 223662"/>
                <a:gd name="connsiteX2314" fmla="*/ 128553 w 1586375"/>
                <a:gd name="connsiteY2314" fmla="*/ 168117 h 223662"/>
                <a:gd name="connsiteX2315" fmla="*/ 128966 w 1586375"/>
                <a:gd name="connsiteY2315" fmla="*/ 167275 h 223662"/>
                <a:gd name="connsiteX2316" fmla="*/ 128966 w 1586375"/>
                <a:gd name="connsiteY2316" fmla="*/ 166853 h 223662"/>
                <a:gd name="connsiteX2317" fmla="*/ 127727 w 1586375"/>
                <a:gd name="connsiteY2317" fmla="*/ 166010 h 223662"/>
                <a:gd name="connsiteX2318" fmla="*/ 127314 w 1586375"/>
                <a:gd name="connsiteY2318" fmla="*/ 165589 h 223662"/>
                <a:gd name="connsiteX2319" fmla="*/ 126901 w 1586375"/>
                <a:gd name="connsiteY2319" fmla="*/ 165589 h 223662"/>
                <a:gd name="connsiteX2320" fmla="*/ 124423 w 1586375"/>
                <a:gd name="connsiteY2320" fmla="*/ 165589 h 223662"/>
                <a:gd name="connsiteX2321" fmla="*/ 100518 w 1586375"/>
                <a:gd name="connsiteY2321" fmla="*/ 165589 h 223662"/>
                <a:gd name="connsiteX2322" fmla="*/ 101793 w 1586375"/>
                <a:gd name="connsiteY2322" fmla="*/ 165589 h 223662"/>
                <a:gd name="connsiteX2323" fmla="*/ 102644 w 1586375"/>
                <a:gd name="connsiteY2323" fmla="*/ 166426 h 223662"/>
                <a:gd name="connsiteX2324" fmla="*/ 102644 w 1586375"/>
                <a:gd name="connsiteY2324" fmla="*/ 167681 h 223662"/>
                <a:gd name="connsiteX2325" fmla="*/ 103068 w 1586375"/>
                <a:gd name="connsiteY2325" fmla="*/ 168100 h 223662"/>
                <a:gd name="connsiteX2326" fmla="*/ 103068 w 1586375"/>
                <a:gd name="connsiteY2326" fmla="*/ 168937 h 223662"/>
                <a:gd name="connsiteX2327" fmla="*/ 102218 w 1586375"/>
                <a:gd name="connsiteY2327" fmla="*/ 169774 h 223662"/>
                <a:gd name="connsiteX2328" fmla="*/ 101793 w 1586375"/>
                <a:gd name="connsiteY2328" fmla="*/ 169356 h 223662"/>
                <a:gd name="connsiteX2329" fmla="*/ 100943 w 1586375"/>
                <a:gd name="connsiteY2329" fmla="*/ 169356 h 223662"/>
                <a:gd name="connsiteX2330" fmla="*/ 100518 w 1586375"/>
                <a:gd name="connsiteY2330" fmla="*/ 168519 h 223662"/>
                <a:gd name="connsiteX2331" fmla="*/ 100093 w 1586375"/>
                <a:gd name="connsiteY2331" fmla="*/ 168100 h 223662"/>
                <a:gd name="connsiteX2332" fmla="*/ 99667 w 1586375"/>
                <a:gd name="connsiteY2332" fmla="*/ 167681 h 223662"/>
                <a:gd name="connsiteX2333" fmla="*/ 100093 w 1586375"/>
                <a:gd name="connsiteY2333" fmla="*/ 166007 h 223662"/>
                <a:gd name="connsiteX2334" fmla="*/ 100518 w 1586375"/>
                <a:gd name="connsiteY2334" fmla="*/ 165589 h 223662"/>
                <a:gd name="connsiteX2335" fmla="*/ 1202618 w 1586375"/>
                <a:gd name="connsiteY2335" fmla="*/ 165523 h 223662"/>
                <a:gd name="connsiteX2336" fmla="*/ 1202618 w 1586375"/>
                <a:gd name="connsiteY2336" fmla="*/ 166439 h 223662"/>
                <a:gd name="connsiteX2337" fmla="*/ 1203665 w 1586375"/>
                <a:gd name="connsiteY2337" fmla="*/ 166439 h 223662"/>
                <a:gd name="connsiteX2338" fmla="*/ 1203665 w 1586375"/>
                <a:gd name="connsiteY2338" fmla="*/ 165523 h 223662"/>
                <a:gd name="connsiteX2339" fmla="*/ 1202618 w 1586375"/>
                <a:gd name="connsiteY2339" fmla="*/ 165523 h 223662"/>
                <a:gd name="connsiteX2340" fmla="*/ 1538438 w 1586375"/>
                <a:gd name="connsiteY2340" fmla="*/ 165065 h 223662"/>
                <a:gd name="connsiteX2341" fmla="*/ 1539289 w 1586375"/>
                <a:gd name="connsiteY2341" fmla="*/ 165903 h 223662"/>
                <a:gd name="connsiteX2342" fmla="*/ 1538863 w 1586375"/>
                <a:gd name="connsiteY2342" fmla="*/ 167158 h 223662"/>
                <a:gd name="connsiteX2343" fmla="*/ 1537163 w 1586375"/>
                <a:gd name="connsiteY2343" fmla="*/ 166740 h 223662"/>
                <a:gd name="connsiteX2344" fmla="*/ 1535888 w 1586375"/>
                <a:gd name="connsiteY2344" fmla="*/ 165903 h 223662"/>
                <a:gd name="connsiteX2345" fmla="*/ 1536313 w 1586375"/>
                <a:gd name="connsiteY2345" fmla="*/ 165484 h 223662"/>
                <a:gd name="connsiteX2346" fmla="*/ 1538438 w 1586375"/>
                <a:gd name="connsiteY2346" fmla="*/ 165065 h 223662"/>
                <a:gd name="connsiteX2347" fmla="*/ 94610 w 1586375"/>
                <a:gd name="connsiteY2347" fmla="*/ 165065 h 223662"/>
                <a:gd name="connsiteX2348" fmla="*/ 96354 w 1586375"/>
                <a:gd name="connsiteY2348" fmla="*/ 165065 h 223662"/>
                <a:gd name="connsiteX2349" fmla="*/ 96354 w 1586375"/>
                <a:gd name="connsiteY2349" fmla="*/ 165903 h 223662"/>
                <a:gd name="connsiteX2350" fmla="*/ 95482 w 1586375"/>
                <a:gd name="connsiteY2350" fmla="*/ 166740 h 223662"/>
                <a:gd name="connsiteX2351" fmla="*/ 94174 w 1586375"/>
                <a:gd name="connsiteY2351" fmla="*/ 166740 h 223662"/>
                <a:gd name="connsiteX2352" fmla="*/ 94610 w 1586375"/>
                <a:gd name="connsiteY2352" fmla="*/ 165065 h 223662"/>
                <a:gd name="connsiteX2353" fmla="*/ 1581209 w 1586375"/>
                <a:gd name="connsiteY2353" fmla="*/ 164804 h 223662"/>
                <a:gd name="connsiteX2354" fmla="*/ 1582909 w 1586375"/>
                <a:gd name="connsiteY2354" fmla="*/ 164804 h 223662"/>
                <a:gd name="connsiteX2355" fmla="*/ 1583759 w 1586375"/>
                <a:gd name="connsiteY2355" fmla="*/ 165654 h 223662"/>
                <a:gd name="connsiteX2356" fmla="*/ 1583759 w 1586375"/>
                <a:gd name="connsiteY2356" fmla="*/ 167354 h 223662"/>
                <a:gd name="connsiteX2357" fmla="*/ 1582909 w 1586375"/>
                <a:gd name="connsiteY2357" fmla="*/ 168204 h 223662"/>
                <a:gd name="connsiteX2358" fmla="*/ 1580784 w 1586375"/>
                <a:gd name="connsiteY2358" fmla="*/ 168204 h 223662"/>
                <a:gd name="connsiteX2359" fmla="*/ 1580359 w 1586375"/>
                <a:gd name="connsiteY2359" fmla="*/ 165654 h 223662"/>
                <a:gd name="connsiteX2360" fmla="*/ 1581209 w 1586375"/>
                <a:gd name="connsiteY2360" fmla="*/ 164804 h 223662"/>
                <a:gd name="connsiteX2361" fmla="*/ 1363461 w 1586375"/>
                <a:gd name="connsiteY2361" fmla="*/ 164804 h 223662"/>
                <a:gd name="connsiteX2362" fmla="*/ 1362564 w 1586375"/>
                <a:gd name="connsiteY2362" fmla="*/ 165641 h 223662"/>
                <a:gd name="connsiteX2363" fmla="*/ 1361667 w 1586375"/>
                <a:gd name="connsiteY2363" fmla="*/ 166478 h 223662"/>
                <a:gd name="connsiteX2364" fmla="*/ 1361667 w 1586375"/>
                <a:gd name="connsiteY2364" fmla="*/ 168152 h 223662"/>
                <a:gd name="connsiteX2365" fmla="*/ 1362115 w 1586375"/>
                <a:gd name="connsiteY2365" fmla="*/ 168571 h 223662"/>
                <a:gd name="connsiteX2366" fmla="*/ 1363461 w 1586375"/>
                <a:gd name="connsiteY2366" fmla="*/ 168571 h 223662"/>
                <a:gd name="connsiteX2367" fmla="*/ 1363909 w 1586375"/>
                <a:gd name="connsiteY2367" fmla="*/ 168152 h 223662"/>
                <a:gd name="connsiteX2368" fmla="*/ 1364806 w 1586375"/>
                <a:gd name="connsiteY2368" fmla="*/ 167315 h 223662"/>
                <a:gd name="connsiteX2369" fmla="*/ 1364357 w 1586375"/>
                <a:gd name="connsiteY2369" fmla="*/ 164804 h 223662"/>
                <a:gd name="connsiteX2370" fmla="*/ 1363461 w 1586375"/>
                <a:gd name="connsiteY2370" fmla="*/ 164804 h 223662"/>
                <a:gd name="connsiteX2371" fmla="*/ 1377014 w 1586375"/>
                <a:gd name="connsiteY2371" fmla="*/ 163758 h 223662"/>
                <a:gd name="connsiteX2372" fmla="*/ 1376141 w 1586375"/>
                <a:gd name="connsiteY2372" fmla="*/ 164607 h 223662"/>
                <a:gd name="connsiteX2373" fmla="*/ 1376141 w 1586375"/>
                <a:gd name="connsiteY2373" fmla="*/ 165458 h 223662"/>
                <a:gd name="connsiteX2374" fmla="*/ 1377014 w 1586375"/>
                <a:gd name="connsiteY2374" fmla="*/ 165883 h 223662"/>
                <a:gd name="connsiteX2375" fmla="*/ 1375706 w 1586375"/>
                <a:gd name="connsiteY2375" fmla="*/ 166733 h 223662"/>
                <a:gd name="connsiteX2376" fmla="*/ 1375270 w 1586375"/>
                <a:gd name="connsiteY2376" fmla="*/ 166733 h 223662"/>
                <a:gd name="connsiteX2377" fmla="*/ 1373962 w 1586375"/>
                <a:gd name="connsiteY2377" fmla="*/ 167583 h 223662"/>
                <a:gd name="connsiteX2378" fmla="*/ 1373962 w 1586375"/>
                <a:gd name="connsiteY2378" fmla="*/ 173110 h 223662"/>
                <a:gd name="connsiteX2379" fmla="*/ 1374834 w 1586375"/>
                <a:gd name="connsiteY2379" fmla="*/ 173535 h 223662"/>
                <a:gd name="connsiteX2380" fmla="*/ 1375706 w 1586375"/>
                <a:gd name="connsiteY2380" fmla="*/ 173960 h 223662"/>
                <a:gd name="connsiteX2381" fmla="*/ 1377014 w 1586375"/>
                <a:gd name="connsiteY2381" fmla="*/ 172259 h 223662"/>
                <a:gd name="connsiteX2382" fmla="*/ 1377450 w 1586375"/>
                <a:gd name="connsiteY2382" fmla="*/ 171834 h 223662"/>
                <a:gd name="connsiteX2383" fmla="*/ 1377450 w 1586375"/>
                <a:gd name="connsiteY2383" fmla="*/ 170984 h 223662"/>
                <a:gd name="connsiteX2384" fmla="*/ 1378322 w 1586375"/>
                <a:gd name="connsiteY2384" fmla="*/ 170134 h 223662"/>
                <a:gd name="connsiteX2385" fmla="*/ 1378322 w 1586375"/>
                <a:gd name="connsiteY2385" fmla="*/ 169709 h 223662"/>
                <a:gd name="connsiteX2386" fmla="*/ 1379194 w 1586375"/>
                <a:gd name="connsiteY2386" fmla="*/ 168858 h 223662"/>
                <a:gd name="connsiteX2387" fmla="*/ 1379194 w 1586375"/>
                <a:gd name="connsiteY2387" fmla="*/ 164607 h 223662"/>
                <a:gd name="connsiteX2388" fmla="*/ 1377886 w 1586375"/>
                <a:gd name="connsiteY2388" fmla="*/ 163758 h 223662"/>
                <a:gd name="connsiteX2389" fmla="*/ 1377014 w 1586375"/>
                <a:gd name="connsiteY2389" fmla="*/ 163758 h 223662"/>
                <a:gd name="connsiteX2390" fmla="*/ 1230011 w 1586375"/>
                <a:gd name="connsiteY2390" fmla="*/ 163758 h 223662"/>
                <a:gd name="connsiteX2391" fmla="*/ 1229562 w 1586375"/>
                <a:gd name="connsiteY2391" fmla="*/ 165981 h 223662"/>
                <a:gd name="connsiteX2392" fmla="*/ 1230459 w 1586375"/>
                <a:gd name="connsiteY2392" fmla="*/ 166426 h 223662"/>
                <a:gd name="connsiteX2393" fmla="*/ 1230908 w 1586375"/>
                <a:gd name="connsiteY2393" fmla="*/ 167760 h 223662"/>
                <a:gd name="connsiteX2394" fmla="*/ 1231356 w 1586375"/>
                <a:gd name="connsiteY2394" fmla="*/ 168205 h 223662"/>
                <a:gd name="connsiteX2395" fmla="*/ 1232701 w 1586375"/>
                <a:gd name="connsiteY2395" fmla="*/ 167315 h 223662"/>
                <a:gd name="connsiteX2396" fmla="*/ 1232701 w 1586375"/>
                <a:gd name="connsiteY2396" fmla="*/ 165536 h 223662"/>
                <a:gd name="connsiteX2397" fmla="*/ 1230908 w 1586375"/>
                <a:gd name="connsiteY2397" fmla="*/ 163758 h 223662"/>
                <a:gd name="connsiteX2398" fmla="*/ 1230011 w 1586375"/>
                <a:gd name="connsiteY2398" fmla="*/ 163758 h 223662"/>
                <a:gd name="connsiteX2399" fmla="*/ 1154136 w 1586375"/>
                <a:gd name="connsiteY2399" fmla="*/ 163758 h 223662"/>
                <a:gd name="connsiteX2400" fmla="*/ 1153322 w 1586375"/>
                <a:gd name="connsiteY2400" fmla="*/ 164614 h 223662"/>
                <a:gd name="connsiteX2401" fmla="*/ 1153322 w 1586375"/>
                <a:gd name="connsiteY2401" fmla="*/ 166326 h 223662"/>
                <a:gd name="connsiteX2402" fmla="*/ 1153322 w 1586375"/>
                <a:gd name="connsiteY2402" fmla="*/ 166754 h 223662"/>
                <a:gd name="connsiteX2403" fmla="*/ 1153730 w 1586375"/>
                <a:gd name="connsiteY2403" fmla="*/ 167610 h 223662"/>
                <a:gd name="connsiteX2404" fmla="*/ 1154950 w 1586375"/>
                <a:gd name="connsiteY2404" fmla="*/ 168466 h 223662"/>
                <a:gd name="connsiteX2405" fmla="*/ 1155357 w 1586375"/>
                <a:gd name="connsiteY2405" fmla="*/ 168466 h 223662"/>
                <a:gd name="connsiteX2406" fmla="*/ 1156578 w 1586375"/>
                <a:gd name="connsiteY2406" fmla="*/ 167610 h 223662"/>
                <a:gd name="connsiteX2407" fmla="*/ 1156578 w 1586375"/>
                <a:gd name="connsiteY2407" fmla="*/ 165470 h 223662"/>
                <a:gd name="connsiteX2408" fmla="*/ 1155764 w 1586375"/>
                <a:gd name="connsiteY2408" fmla="*/ 164614 h 223662"/>
                <a:gd name="connsiteX2409" fmla="*/ 1155764 w 1586375"/>
                <a:gd name="connsiteY2409" fmla="*/ 164186 h 223662"/>
                <a:gd name="connsiteX2410" fmla="*/ 1154136 w 1586375"/>
                <a:gd name="connsiteY2410" fmla="*/ 163758 h 223662"/>
                <a:gd name="connsiteX2411" fmla="*/ 149806 w 1586375"/>
                <a:gd name="connsiteY2411" fmla="*/ 162973 h 223662"/>
                <a:gd name="connsiteX2412" fmla="*/ 149370 w 1586375"/>
                <a:gd name="connsiteY2412" fmla="*/ 163409 h 223662"/>
                <a:gd name="connsiteX2413" fmla="*/ 148498 w 1586375"/>
                <a:gd name="connsiteY2413" fmla="*/ 163845 h 223662"/>
                <a:gd name="connsiteX2414" fmla="*/ 148498 w 1586375"/>
                <a:gd name="connsiteY2414" fmla="*/ 164281 h 223662"/>
                <a:gd name="connsiteX2415" fmla="*/ 148062 w 1586375"/>
                <a:gd name="connsiteY2415" fmla="*/ 164717 h 223662"/>
                <a:gd name="connsiteX2416" fmla="*/ 148934 w 1586375"/>
                <a:gd name="connsiteY2416" fmla="*/ 165589 h 223662"/>
                <a:gd name="connsiteX2417" fmla="*/ 150242 w 1586375"/>
                <a:gd name="connsiteY2417" fmla="*/ 165589 h 223662"/>
                <a:gd name="connsiteX2418" fmla="*/ 150678 w 1586375"/>
                <a:gd name="connsiteY2418" fmla="*/ 165153 h 223662"/>
                <a:gd name="connsiteX2419" fmla="*/ 150678 w 1586375"/>
                <a:gd name="connsiteY2419" fmla="*/ 163845 h 223662"/>
                <a:gd name="connsiteX2420" fmla="*/ 149806 w 1586375"/>
                <a:gd name="connsiteY2420" fmla="*/ 162973 h 223662"/>
                <a:gd name="connsiteX2421" fmla="*/ 79002 w 1586375"/>
                <a:gd name="connsiteY2421" fmla="*/ 162973 h 223662"/>
                <a:gd name="connsiteX2422" fmla="*/ 80257 w 1586375"/>
                <a:gd name="connsiteY2422" fmla="*/ 162973 h 223662"/>
                <a:gd name="connsiteX2423" fmla="*/ 81095 w 1586375"/>
                <a:gd name="connsiteY2423" fmla="*/ 163795 h 223662"/>
                <a:gd name="connsiteX2424" fmla="*/ 81095 w 1586375"/>
                <a:gd name="connsiteY2424" fmla="*/ 164617 h 223662"/>
                <a:gd name="connsiteX2425" fmla="*/ 80257 w 1586375"/>
                <a:gd name="connsiteY2425" fmla="*/ 165439 h 223662"/>
                <a:gd name="connsiteX2426" fmla="*/ 79839 w 1586375"/>
                <a:gd name="connsiteY2426" fmla="*/ 165439 h 223662"/>
                <a:gd name="connsiteX2427" fmla="*/ 79002 w 1586375"/>
                <a:gd name="connsiteY2427" fmla="*/ 165850 h 223662"/>
                <a:gd name="connsiteX2428" fmla="*/ 79002 w 1586375"/>
                <a:gd name="connsiteY2428" fmla="*/ 162973 h 223662"/>
                <a:gd name="connsiteX2429" fmla="*/ 1390861 w 1586375"/>
                <a:gd name="connsiteY2429" fmla="*/ 162722 h 223662"/>
                <a:gd name="connsiteX2430" fmla="*/ 1390233 w 1586375"/>
                <a:gd name="connsiteY2430" fmla="*/ 162886 h 223662"/>
                <a:gd name="connsiteX2431" fmla="*/ 1389396 w 1586375"/>
                <a:gd name="connsiteY2431" fmla="*/ 163758 h 223662"/>
                <a:gd name="connsiteX2432" fmla="*/ 1389814 w 1586375"/>
                <a:gd name="connsiteY2432" fmla="*/ 165502 h 223662"/>
                <a:gd name="connsiteX2433" fmla="*/ 1390651 w 1586375"/>
                <a:gd name="connsiteY2433" fmla="*/ 166374 h 223662"/>
                <a:gd name="connsiteX2434" fmla="*/ 1391070 w 1586375"/>
                <a:gd name="connsiteY2434" fmla="*/ 166374 h 223662"/>
                <a:gd name="connsiteX2435" fmla="*/ 1391488 w 1586375"/>
                <a:gd name="connsiteY2435" fmla="*/ 165938 h 223662"/>
                <a:gd name="connsiteX2436" fmla="*/ 1391488 w 1586375"/>
                <a:gd name="connsiteY2436" fmla="*/ 162886 h 223662"/>
                <a:gd name="connsiteX2437" fmla="*/ 1390861 w 1586375"/>
                <a:gd name="connsiteY2437" fmla="*/ 162722 h 223662"/>
                <a:gd name="connsiteX2438" fmla="*/ 1250784 w 1586375"/>
                <a:gd name="connsiteY2438" fmla="*/ 162450 h 223662"/>
                <a:gd name="connsiteX2439" fmla="*/ 1250359 w 1586375"/>
                <a:gd name="connsiteY2439" fmla="*/ 162886 h 223662"/>
                <a:gd name="connsiteX2440" fmla="*/ 1250359 w 1586375"/>
                <a:gd name="connsiteY2440" fmla="*/ 165938 h 223662"/>
                <a:gd name="connsiteX2441" fmla="*/ 1249509 w 1586375"/>
                <a:gd name="connsiteY2441" fmla="*/ 166374 h 223662"/>
                <a:gd name="connsiteX2442" fmla="*/ 1249509 w 1586375"/>
                <a:gd name="connsiteY2442" fmla="*/ 167245 h 223662"/>
                <a:gd name="connsiteX2443" fmla="*/ 1248658 w 1586375"/>
                <a:gd name="connsiteY2443" fmla="*/ 167681 h 223662"/>
                <a:gd name="connsiteX2444" fmla="*/ 1248658 w 1586375"/>
                <a:gd name="connsiteY2444" fmla="*/ 168989 h 223662"/>
                <a:gd name="connsiteX2445" fmla="*/ 1249934 w 1586375"/>
                <a:gd name="connsiteY2445" fmla="*/ 170297 h 223662"/>
                <a:gd name="connsiteX2446" fmla="*/ 1250784 w 1586375"/>
                <a:gd name="connsiteY2446" fmla="*/ 169425 h 223662"/>
                <a:gd name="connsiteX2447" fmla="*/ 1250784 w 1586375"/>
                <a:gd name="connsiteY2447" fmla="*/ 168989 h 223662"/>
                <a:gd name="connsiteX2448" fmla="*/ 1251634 w 1586375"/>
                <a:gd name="connsiteY2448" fmla="*/ 167681 h 223662"/>
                <a:gd name="connsiteX2449" fmla="*/ 1251634 w 1586375"/>
                <a:gd name="connsiteY2449" fmla="*/ 166809 h 223662"/>
                <a:gd name="connsiteX2450" fmla="*/ 1252059 w 1586375"/>
                <a:gd name="connsiteY2450" fmla="*/ 165938 h 223662"/>
                <a:gd name="connsiteX2451" fmla="*/ 1252059 w 1586375"/>
                <a:gd name="connsiteY2451" fmla="*/ 163322 h 223662"/>
                <a:gd name="connsiteX2452" fmla="*/ 1251209 w 1586375"/>
                <a:gd name="connsiteY2452" fmla="*/ 162886 h 223662"/>
                <a:gd name="connsiteX2453" fmla="*/ 1250784 w 1586375"/>
                <a:gd name="connsiteY2453" fmla="*/ 162450 h 223662"/>
                <a:gd name="connsiteX2454" fmla="*/ 117946 w 1586375"/>
                <a:gd name="connsiteY2454" fmla="*/ 162450 h 223662"/>
                <a:gd name="connsiteX2455" fmla="*/ 118797 w 1586375"/>
                <a:gd name="connsiteY2455" fmla="*/ 162450 h 223662"/>
                <a:gd name="connsiteX2456" fmla="*/ 120072 w 1586375"/>
                <a:gd name="connsiteY2456" fmla="*/ 163758 h 223662"/>
                <a:gd name="connsiteX2457" fmla="*/ 120072 w 1586375"/>
                <a:gd name="connsiteY2457" fmla="*/ 164193 h 223662"/>
                <a:gd name="connsiteX2458" fmla="*/ 119647 w 1586375"/>
                <a:gd name="connsiteY2458" fmla="*/ 165065 h 223662"/>
                <a:gd name="connsiteX2459" fmla="*/ 117946 w 1586375"/>
                <a:gd name="connsiteY2459" fmla="*/ 165065 h 223662"/>
                <a:gd name="connsiteX2460" fmla="*/ 117096 w 1586375"/>
                <a:gd name="connsiteY2460" fmla="*/ 164629 h 223662"/>
                <a:gd name="connsiteX2461" fmla="*/ 117096 w 1586375"/>
                <a:gd name="connsiteY2461" fmla="*/ 163322 h 223662"/>
                <a:gd name="connsiteX2462" fmla="*/ 117946 w 1586375"/>
                <a:gd name="connsiteY2462" fmla="*/ 162450 h 223662"/>
                <a:gd name="connsiteX2463" fmla="*/ 106133 w 1586375"/>
                <a:gd name="connsiteY2463" fmla="*/ 162450 h 223662"/>
                <a:gd name="connsiteX2464" fmla="*/ 107926 w 1586375"/>
                <a:gd name="connsiteY2464" fmla="*/ 162450 h 223662"/>
                <a:gd name="connsiteX2465" fmla="*/ 108824 w 1586375"/>
                <a:gd name="connsiteY2465" fmla="*/ 163391 h 223662"/>
                <a:gd name="connsiteX2466" fmla="*/ 108824 w 1586375"/>
                <a:gd name="connsiteY2466" fmla="*/ 164804 h 223662"/>
                <a:gd name="connsiteX2467" fmla="*/ 106581 w 1586375"/>
                <a:gd name="connsiteY2467" fmla="*/ 164804 h 223662"/>
                <a:gd name="connsiteX2468" fmla="*/ 106133 w 1586375"/>
                <a:gd name="connsiteY2468" fmla="*/ 163862 h 223662"/>
                <a:gd name="connsiteX2469" fmla="*/ 106133 w 1586375"/>
                <a:gd name="connsiteY2469" fmla="*/ 162450 h 223662"/>
                <a:gd name="connsiteX2470" fmla="*/ 195261 w 1586375"/>
                <a:gd name="connsiteY2470" fmla="*/ 162188 h 223662"/>
                <a:gd name="connsiteX2471" fmla="*/ 194812 w 1586375"/>
                <a:gd name="connsiteY2471" fmla="*/ 163888 h 223662"/>
                <a:gd name="connsiteX2472" fmla="*/ 194364 w 1586375"/>
                <a:gd name="connsiteY2472" fmla="*/ 164313 h 223662"/>
                <a:gd name="connsiteX2473" fmla="*/ 195709 w 1586375"/>
                <a:gd name="connsiteY2473" fmla="*/ 165589 h 223662"/>
                <a:gd name="connsiteX2474" fmla="*/ 196607 w 1586375"/>
                <a:gd name="connsiteY2474" fmla="*/ 165589 h 223662"/>
                <a:gd name="connsiteX2475" fmla="*/ 197503 w 1586375"/>
                <a:gd name="connsiteY2475" fmla="*/ 164739 h 223662"/>
                <a:gd name="connsiteX2476" fmla="*/ 197503 w 1586375"/>
                <a:gd name="connsiteY2476" fmla="*/ 163038 h 223662"/>
                <a:gd name="connsiteX2477" fmla="*/ 196607 w 1586375"/>
                <a:gd name="connsiteY2477" fmla="*/ 162188 h 223662"/>
                <a:gd name="connsiteX2478" fmla="*/ 195261 w 1586375"/>
                <a:gd name="connsiteY2478" fmla="*/ 162188 h 223662"/>
                <a:gd name="connsiteX2479" fmla="*/ 138421 w 1586375"/>
                <a:gd name="connsiteY2479" fmla="*/ 162188 h 223662"/>
                <a:gd name="connsiteX2480" fmla="*/ 137524 w 1586375"/>
                <a:gd name="connsiteY2480" fmla="*/ 163025 h 223662"/>
                <a:gd name="connsiteX2481" fmla="*/ 137524 w 1586375"/>
                <a:gd name="connsiteY2481" fmla="*/ 163862 h 223662"/>
                <a:gd name="connsiteX2482" fmla="*/ 137075 w 1586375"/>
                <a:gd name="connsiteY2482" fmla="*/ 164281 h 223662"/>
                <a:gd name="connsiteX2483" fmla="*/ 137075 w 1586375"/>
                <a:gd name="connsiteY2483" fmla="*/ 165955 h 223662"/>
                <a:gd name="connsiteX2484" fmla="*/ 137524 w 1586375"/>
                <a:gd name="connsiteY2484" fmla="*/ 166374 h 223662"/>
                <a:gd name="connsiteX2485" fmla="*/ 137972 w 1586375"/>
                <a:gd name="connsiteY2485" fmla="*/ 166374 h 223662"/>
                <a:gd name="connsiteX2486" fmla="*/ 139766 w 1586375"/>
                <a:gd name="connsiteY2486" fmla="*/ 164699 h 223662"/>
                <a:gd name="connsiteX2487" fmla="*/ 140214 w 1586375"/>
                <a:gd name="connsiteY2487" fmla="*/ 163862 h 223662"/>
                <a:gd name="connsiteX2488" fmla="*/ 140214 w 1586375"/>
                <a:gd name="connsiteY2488" fmla="*/ 163025 h 223662"/>
                <a:gd name="connsiteX2489" fmla="*/ 139317 w 1586375"/>
                <a:gd name="connsiteY2489" fmla="*/ 162188 h 223662"/>
                <a:gd name="connsiteX2490" fmla="*/ 138421 w 1586375"/>
                <a:gd name="connsiteY2490" fmla="*/ 162188 h 223662"/>
                <a:gd name="connsiteX2491" fmla="*/ 200773 w 1586375"/>
                <a:gd name="connsiteY2491" fmla="*/ 161665 h 223662"/>
                <a:gd name="connsiteX2492" fmla="*/ 199596 w 1586375"/>
                <a:gd name="connsiteY2492" fmla="*/ 162123 h 223662"/>
                <a:gd name="connsiteX2493" fmla="*/ 199596 w 1586375"/>
                <a:gd name="connsiteY2493" fmla="*/ 163038 h 223662"/>
                <a:gd name="connsiteX2494" fmla="*/ 199989 w 1586375"/>
                <a:gd name="connsiteY2494" fmla="*/ 163038 h 223662"/>
                <a:gd name="connsiteX2495" fmla="*/ 201166 w 1586375"/>
                <a:gd name="connsiteY2495" fmla="*/ 163038 h 223662"/>
                <a:gd name="connsiteX2496" fmla="*/ 201166 w 1586375"/>
                <a:gd name="connsiteY2496" fmla="*/ 162123 h 223662"/>
                <a:gd name="connsiteX2497" fmla="*/ 200773 w 1586375"/>
                <a:gd name="connsiteY2497" fmla="*/ 161665 h 223662"/>
                <a:gd name="connsiteX2498" fmla="*/ 266574 w 1586375"/>
                <a:gd name="connsiteY2498" fmla="*/ 160880 h 223662"/>
                <a:gd name="connsiteX2499" fmla="*/ 266138 w 1586375"/>
                <a:gd name="connsiteY2499" fmla="*/ 161730 h 223662"/>
                <a:gd name="connsiteX2500" fmla="*/ 265266 w 1586375"/>
                <a:gd name="connsiteY2500" fmla="*/ 162581 h 223662"/>
                <a:gd name="connsiteX2501" fmla="*/ 265266 w 1586375"/>
                <a:gd name="connsiteY2501" fmla="*/ 163005 h 223662"/>
                <a:gd name="connsiteX2502" fmla="*/ 266138 w 1586375"/>
                <a:gd name="connsiteY2502" fmla="*/ 163856 h 223662"/>
                <a:gd name="connsiteX2503" fmla="*/ 267010 w 1586375"/>
                <a:gd name="connsiteY2503" fmla="*/ 163856 h 223662"/>
                <a:gd name="connsiteX2504" fmla="*/ 267882 w 1586375"/>
                <a:gd name="connsiteY2504" fmla="*/ 164281 h 223662"/>
                <a:gd name="connsiteX2505" fmla="*/ 268318 w 1586375"/>
                <a:gd name="connsiteY2505" fmla="*/ 164281 h 223662"/>
                <a:gd name="connsiteX2506" fmla="*/ 268754 w 1586375"/>
                <a:gd name="connsiteY2506" fmla="*/ 163430 h 223662"/>
                <a:gd name="connsiteX2507" fmla="*/ 269190 w 1586375"/>
                <a:gd name="connsiteY2507" fmla="*/ 163005 h 223662"/>
                <a:gd name="connsiteX2508" fmla="*/ 269190 w 1586375"/>
                <a:gd name="connsiteY2508" fmla="*/ 160880 h 223662"/>
                <a:gd name="connsiteX2509" fmla="*/ 268754 w 1586375"/>
                <a:gd name="connsiteY2509" fmla="*/ 160880 h 223662"/>
                <a:gd name="connsiteX2510" fmla="*/ 266574 w 1586375"/>
                <a:gd name="connsiteY2510" fmla="*/ 160880 h 223662"/>
                <a:gd name="connsiteX2511" fmla="*/ 251746 w 1586375"/>
                <a:gd name="connsiteY2511" fmla="*/ 160880 h 223662"/>
                <a:gd name="connsiteX2512" fmla="*/ 250875 w 1586375"/>
                <a:gd name="connsiteY2512" fmla="*/ 161742 h 223662"/>
                <a:gd name="connsiteX2513" fmla="*/ 250875 w 1586375"/>
                <a:gd name="connsiteY2513" fmla="*/ 166912 h 223662"/>
                <a:gd name="connsiteX2514" fmla="*/ 251311 w 1586375"/>
                <a:gd name="connsiteY2514" fmla="*/ 167343 h 223662"/>
                <a:gd name="connsiteX2515" fmla="*/ 251311 w 1586375"/>
                <a:gd name="connsiteY2515" fmla="*/ 167774 h 223662"/>
                <a:gd name="connsiteX2516" fmla="*/ 252618 w 1586375"/>
                <a:gd name="connsiteY2516" fmla="*/ 168204 h 223662"/>
                <a:gd name="connsiteX2517" fmla="*/ 253054 w 1586375"/>
                <a:gd name="connsiteY2517" fmla="*/ 167343 h 223662"/>
                <a:gd name="connsiteX2518" fmla="*/ 253490 w 1586375"/>
                <a:gd name="connsiteY2518" fmla="*/ 166481 h 223662"/>
                <a:gd name="connsiteX2519" fmla="*/ 253927 w 1586375"/>
                <a:gd name="connsiteY2519" fmla="*/ 166050 h 223662"/>
                <a:gd name="connsiteX2520" fmla="*/ 255234 w 1586375"/>
                <a:gd name="connsiteY2520" fmla="*/ 166050 h 223662"/>
                <a:gd name="connsiteX2521" fmla="*/ 256106 w 1586375"/>
                <a:gd name="connsiteY2521" fmla="*/ 165619 h 223662"/>
                <a:gd name="connsiteX2522" fmla="*/ 256106 w 1586375"/>
                <a:gd name="connsiteY2522" fmla="*/ 165189 h 223662"/>
                <a:gd name="connsiteX2523" fmla="*/ 255670 w 1586375"/>
                <a:gd name="connsiteY2523" fmla="*/ 164758 h 223662"/>
                <a:gd name="connsiteX2524" fmla="*/ 255234 w 1586375"/>
                <a:gd name="connsiteY2524" fmla="*/ 164758 h 223662"/>
                <a:gd name="connsiteX2525" fmla="*/ 254362 w 1586375"/>
                <a:gd name="connsiteY2525" fmla="*/ 163896 h 223662"/>
                <a:gd name="connsiteX2526" fmla="*/ 254362 w 1586375"/>
                <a:gd name="connsiteY2526" fmla="*/ 163465 h 223662"/>
                <a:gd name="connsiteX2527" fmla="*/ 253490 w 1586375"/>
                <a:gd name="connsiteY2527" fmla="*/ 163034 h 223662"/>
                <a:gd name="connsiteX2528" fmla="*/ 253490 w 1586375"/>
                <a:gd name="connsiteY2528" fmla="*/ 161742 h 223662"/>
                <a:gd name="connsiteX2529" fmla="*/ 253054 w 1586375"/>
                <a:gd name="connsiteY2529" fmla="*/ 161311 h 223662"/>
                <a:gd name="connsiteX2530" fmla="*/ 252182 w 1586375"/>
                <a:gd name="connsiteY2530" fmla="*/ 160880 h 223662"/>
                <a:gd name="connsiteX2531" fmla="*/ 251746 w 1586375"/>
                <a:gd name="connsiteY2531" fmla="*/ 160880 h 223662"/>
                <a:gd name="connsiteX2532" fmla="*/ 1285282 w 1586375"/>
                <a:gd name="connsiteY2532" fmla="*/ 160793 h 223662"/>
                <a:gd name="connsiteX2533" fmla="*/ 1285282 w 1586375"/>
                <a:gd name="connsiteY2533" fmla="*/ 162537 h 223662"/>
                <a:gd name="connsiteX2534" fmla="*/ 1286590 w 1586375"/>
                <a:gd name="connsiteY2534" fmla="*/ 162537 h 223662"/>
                <a:gd name="connsiteX2535" fmla="*/ 1286590 w 1586375"/>
                <a:gd name="connsiteY2535" fmla="*/ 160793 h 223662"/>
                <a:gd name="connsiteX2536" fmla="*/ 1285282 w 1586375"/>
                <a:gd name="connsiteY2536" fmla="*/ 160793 h 223662"/>
                <a:gd name="connsiteX2537" fmla="*/ 1560914 w 1586375"/>
                <a:gd name="connsiteY2537" fmla="*/ 160357 h 223662"/>
                <a:gd name="connsiteX2538" fmla="*/ 1561785 w 1586375"/>
                <a:gd name="connsiteY2538" fmla="*/ 161229 h 223662"/>
                <a:gd name="connsiteX2539" fmla="*/ 1561785 w 1586375"/>
                <a:gd name="connsiteY2539" fmla="*/ 163409 h 223662"/>
                <a:gd name="connsiteX2540" fmla="*/ 1559606 w 1586375"/>
                <a:gd name="connsiteY2540" fmla="*/ 165153 h 223662"/>
                <a:gd name="connsiteX2541" fmla="*/ 1557862 w 1586375"/>
                <a:gd name="connsiteY2541" fmla="*/ 165153 h 223662"/>
                <a:gd name="connsiteX2542" fmla="*/ 1557862 w 1586375"/>
                <a:gd name="connsiteY2542" fmla="*/ 163845 h 223662"/>
                <a:gd name="connsiteX2543" fmla="*/ 1559606 w 1586375"/>
                <a:gd name="connsiteY2543" fmla="*/ 162101 h 223662"/>
                <a:gd name="connsiteX2544" fmla="*/ 1560042 w 1586375"/>
                <a:gd name="connsiteY2544" fmla="*/ 161665 h 223662"/>
                <a:gd name="connsiteX2545" fmla="*/ 1560042 w 1586375"/>
                <a:gd name="connsiteY2545" fmla="*/ 161229 h 223662"/>
                <a:gd name="connsiteX2546" fmla="*/ 1560914 w 1586375"/>
                <a:gd name="connsiteY2546" fmla="*/ 160357 h 223662"/>
                <a:gd name="connsiteX2547" fmla="*/ 284468 w 1586375"/>
                <a:gd name="connsiteY2547" fmla="*/ 160095 h 223662"/>
                <a:gd name="connsiteX2548" fmla="*/ 284050 w 1586375"/>
                <a:gd name="connsiteY2548" fmla="*/ 160521 h 223662"/>
                <a:gd name="connsiteX2549" fmla="*/ 283213 w 1586375"/>
                <a:gd name="connsiteY2549" fmla="*/ 160521 h 223662"/>
                <a:gd name="connsiteX2550" fmla="*/ 283213 w 1586375"/>
                <a:gd name="connsiteY2550" fmla="*/ 162646 h 223662"/>
                <a:gd name="connsiteX2551" fmla="*/ 284050 w 1586375"/>
                <a:gd name="connsiteY2551" fmla="*/ 163496 h 223662"/>
                <a:gd name="connsiteX2552" fmla="*/ 284887 w 1586375"/>
                <a:gd name="connsiteY2552" fmla="*/ 163496 h 223662"/>
                <a:gd name="connsiteX2553" fmla="*/ 286143 w 1586375"/>
                <a:gd name="connsiteY2553" fmla="*/ 162646 h 223662"/>
                <a:gd name="connsiteX2554" fmla="*/ 286143 w 1586375"/>
                <a:gd name="connsiteY2554" fmla="*/ 162221 h 223662"/>
                <a:gd name="connsiteX2555" fmla="*/ 286980 w 1586375"/>
                <a:gd name="connsiteY2555" fmla="*/ 161796 h 223662"/>
                <a:gd name="connsiteX2556" fmla="*/ 286980 w 1586375"/>
                <a:gd name="connsiteY2556" fmla="*/ 161371 h 223662"/>
                <a:gd name="connsiteX2557" fmla="*/ 286143 w 1586375"/>
                <a:gd name="connsiteY2557" fmla="*/ 160521 h 223662"/>
                <a:gd name="connsiteX2558" fmla="*/ 284887 w 1586375"/>
                <a:gd name="connsiteY2558" fmla="*/ 160095 h 223662"/>
                <a:gd name="connsiteX2559" fmla="*/ 284468 w 1586375"/>
                <a:gd name="connsiteY2559" fmla="*/ 160095 h 223662"/>
                <a:gd name="connsiteX2560" fmla="*/ 245125 w 1586375"/>
                <a:gd name="connsiteY2560" fmla="*/ 160095 h 223662"/>
                <a:gd name="connsiteX2561" fmla="*/ 245125 w 1586375"/>
                <a:gd name="connsiteY2561" fmla="*/ 160521 h 223662"/>
                <a:gd name="connsiteX2562" fmla="*/ 245125 w 1586375"/>
                <a:gd name="connsiteY2562" fmla="*/ 162646 h 223662"/>
                <a:gd name="connsiteX2563" fmla="*/ 245939 w 1586375"/>
                <a:gd name="connsiteY2563" fmla="*/ 163496 h 223662"/>
                <a:gd name="connsiteX2564" fmla="*/ 246753 w 1586375"/>
                <a:gd name="connsiteY2564" fmla="*/ 163496 h 223662"/>
                <a:gd name="connsiteX2565" fmla="*/ 247974 w 1586375"/>
                <a:gd name="connsiteY2565" fmla="*/ 162221 h 223662"/>
                <a:gd name="connsiteX2566" fmla="*/ 248381 w 1586375"/>
                <a:gd name="connsiteY2566" fmla="*/ 161796 h 223662"/>
                <a:gd name="connsiteX2567" fmla="*/ 248788 w 1586375"/>
                <a:gd name="connsiteY2567" fmla="*/ 161371 h 223662"/>
                <a:gd name="connsiteX2568" fmla="*/ 247567 w 1586375"/>
                <a:gd name="connsiteY2568" fmla="*/ 160095 h 223662"/>
                <a:gd name="connsiteX2569" fmla="*/ 245125 w 1586375"/>
                <a:gd name="connsiteY2569" fmla="*/ 160095 h 223662"/>
                <a:gd name="connsiteX2570" fmla="*/ 154578 w 1586375"/>
                <a:gd name="connsiteY2570" fmla="*/ 160095 h 223662"/>
                <a:gd name="connsiteX2571" fmla="*/ 154150 w 1586375"/>
                <a:gd name="connsiteY2571" fmla="*/ 160506 h 223662"/>
                <a:gd name="connsiteX2572" fmla="*/ 153722 w 1586375"/>
                <a:gd name="connsiteY2572" fmla="*/ 160917 h 223662"/>
                <a:gd name="connsiteX2573" fmla="*/ 153722 w 1586375"/>
                <a:gd name="connsiteY2573" fmla="*/ 161740 h 223662"/>
                <a:gd name="connsiteX2574" fmla="*/ 154150 w 1586375"/>
                <a:gd name="connsiteY2574" fmla="*/ 162562 h 223662"/>
                <a:gd name="connsiteX2575" fmla="*/ 155006 w 1586375"/>
                <a:gd name="connsiteY2575" fmla="*/ 162973 h 223662"/>
                <a:gd name="connsiteX2576" fmla="*/ 156290 w 1586375"/>
                <a:gd name="connsiteY2576" fmla="*/ 162562 h 223662"/>
                <a:gd name="connsiteX2577" fmla="*/ 158003 w 1586375"/>
                <a:gd name="connsiteY2577" fmla="*/ 161740 h 223662"/>
                <a:gd name="connsiteX2578" fmla="*/ 158003 w 1586375"/>
                <a:gd name="connsiteY2578" fmla="*/ 160917 h 223662"/>
                <a:gd name="connsiteX2579" fmla="*/ 156719 w 1586375"/>
                <a:gd name="connsiteY2579" fmla="*/ 160095 h 223662"/>
                <a:gd name="connsiteX2580" fmla="*/ 154578 w 1586375"/>
                <a:gd name="connsiteY2580" fmla="*/ 160095 h 223662"/>
                <a:gd name="connsiteX2581" fmla="*/ 1404254 w 1586375"/>
                <a:gd name="connsiteY2581" fmla="*/ 159833 h 223662"/>
                <a:gd name="connsiteX2582" fmla="*/ 1403417 w 1586375"/>
                <a:gd name="connsiteY2582" fmla="*/ 159990 h 223662"/>
                <a:gd name="connsiteX2583" fmla="*/ 1402999 w 1586375"/>
                <a:gd name="connsiteY2583" fmla="*/ 160828 h 223662"/>
                <a:gd name="connsiteX2584" fmla="*/ 1403836 w 1586375"/>
                <a:gd name="connsiteY2584" fmla="*/ 161246 h 223662"/>
                <a:gd name="connsiteX2585" fmla="*/ 1405091 w 1586375"/>
                <a:gd name="connsiteY2585" fmla="*/ 161246 h 223662"/>
                <a:gd name="connsiteX2586" fmla="*/ 1405091 w 1586375"/>
                <a:gd name="connsiteY2586" fmla="*/ 159990 h 223662"/>
                <a:gd name="connsiteX2587" fmla="*/ 1404254 w 1586375"/>
                <a:gd name="connsiteY2587" fmla="*/ 159833 h 223662"/>
                <a:gd name="connsiteX2588" fmla="*/ 223364 w 1586375"/>
                <a:gd name="connsiteY2588" fmla="*/ 159572 h 223662"/>
                <a:gd name="connsiteX2589" fmla="*/ 222093 w 1586375"/>
                <a:gd name="connsiteY2589" fmla="*/ 159990 h 223662"/>
                <a:gd name="connsiteX2590" fmla="*/ 222093 w 1586375"/>
                <a:gd name="connsiteY2590" fmla="*/ 161665 h 223662"/>
                <a:gd name="connsiteX2591" fmla="*/ 222940 w 1586375"/>
                <a:gd name="connsiteY2591" fmla="*/ 162083 h 223662"/>
                <a:gd name="connsiteX2592" fmla="*/ 226752 w 1586375"/>
                <a:gd name="connsiteY2592" fmla="*/ 162083 h 223662"/>
                <a:gd name="connsiteX2593" fmla="*/ 227599 w 1586375"/>
                <a:gd name="connsiteY2593" fmla="*/ 162920 h 223662"/>
                <a:gd name="connsiteX2594" fmla="*/ 227599 w 1586375"/>
                <a:gd name="connsiteY2594" fmla="*/ 163339 h 223662"/>
                <a:gd name="connsiteX2595" fmla="*/ 228023 w 1586375"/>
                <a:gd name="connsiteY2595" fmla="*/ 163758 h 223662"/>
                <a:gd name="connsiteX2596" fmla="*/ 228446 w 1586375"/>
                <a:gd name="connsiteY2596" fmla="*/ 165432 h 223662"/>
                <a:gd name="connsiteX2597" fmla="*/ 229293 w 1586375"/>
                <a:gd name="connsiteY2597" fmla="*/ 165850 h 223662"/>
                <a:gd name="connsiteX2598" fmla="*/ 230140 w 1586375"/>
                <a:gd name="connsiteY2598" fmla="*/ 165850 h 223662"/>
                <a:gd name="connsiteX2599" fmla="*/ 230987 w 1586375"/>
                <a:gd name="connsiteY2599" fmla="*/ 165432 h 223662"/>
                <a:gd name="connsiteX2600" fmla="*/ 230987 w 1586375"/>
                <a:gd name="connsiteY2600" fmla="*/ 163339 h 223662"/>
                <a:gd name="connsiteX2601" fmla="*/ 230140 w 1586375"/>
                <a:gd name="connsiteY2601" fmla="*/ 162502 h 223662"/>
                <a:gd name="connsiteX2602" fmla="*/ 230564 w 1586375"/>
                <a:gd name="connsiteY2602" fmla="*/ 162083 h 223662"/>
                <a:gd name="connsiteX2603" fmla="*/ 230564 w 1586375"/>
                <a:gd name="connsiteY2603" fmla="*/ 159990 h 223662"/>
                <a:gd name="connsiteX2604" fmla="*/ 230140 w 1586375"/>
                <a:gd name="connsiteY2604" fmla="*/ 159990 h 223662"/>
                <a:gd name="connsiteX2605" fmla="*/ 226752 w 1586375"/>
                <a:gd name="connsiteY2605" fmla="*/ 159990 h 223662"/>
                <a:gd name="connsiteX2606" fmla="*/ 226328 w 1586375"/>
                <a:gd name="connsiteY2606" fmla="*/ 159572 h 223662"/>
                <a:gd name="connsiteX2607" fmla="*/ 223364 w 1586375"/>
                <a:gd name="connsiteY2607" fmla="*/ 159572 h 223662"/>
                <a:gd name="connsiteX2608" fmla="*/ 274312 w 1586375"/>
                <a:gd name="connsiteY2608" fmla="*/ 159322 h 223662"/>
                <a:gd name="connsiteX2609" fmla="*/ 273415 w 1586375"/>
                <a:gd name="connsiteY2609" fmla="*/ 159485 h 223662"/>
                <a:gd name="connsiteX2610" fmla="*/ 272518 w 1586375"/>
                <a:gd name="connsiteY2610" fmla="*/ 159921 h 223662"/>
                <a:gd name="connsiteX2611" fmla="*/ 272070 w 1586375"/>
                <a:gd name="connsiteY2611" fmla="*/ 159921 h 223662"/>
                <a:gd name="connsiteX2612" fmla="*/ 272070 w 1586375"/>
                <a:gd name="connsiteY2612" fmla="*/ 161665 h 223662"/>
                <a:gd name="connsiteX2613" fmla="*/ 275209 w 1586375"/>
                <a:gd name="connsiteY2613" fmla="*/ 161665 h 223662"/>
                <a:gd name="connsiteX2614" fmla="*/ 275209 w 1586375"/>
                <a:gd name="connsiteY2614" fmla="*/ 159485 h 223662"/>
                <a:gd name="connsiteX2615" fmla="*/ 274312 w 1586375"/>
                <a:gd name="connsiteY2615" fmla="*/ 159322 h 223662"/>
                <a:gd name="connsiteX2616" fmla="*/ 1491574 w 1586375"/>
                <a:gd name="connsiteY2616" fmla="*/ 158787 h 223662"/>
                <a:gd name="connsiteX2617" fmla="*/ 1492411 w 1586375"/>
                <a:gd name="connsiteY2617" fmla="*/ 159215 h 223662"/>
                <a:gd name="connsiteX2618" fmla="*/ 1493248 w 1586375"/>
                <a:gd name="connsiteY2618" fmla="*/ 159643 h 223662"/>
                <a:gd name="connsiteX2619" fmla="*/ 1493248 w 1586375"/>
                <a:gd name="connsiteY2619" fmla="*/ 161356 h 223662"/>
                <a:gd name="connsiteX2620" fmla="*/ 1492829 w 1586375"/>
                <a:gd name="connsiteY2620" fmla="*/ 161784 h 223662"/>
                <a:gd name="connsiteX2621" fmla="*/ 1491574 w 1586375"/>
                <a:gd name="connsiteY2621" fmla="*/ 163496 h 223662"/>
                <a:gd name="connsiteX2622" fmla="*/ 1490737 w 1586375"/>
                <a:gd name="connsiteY2622" fmla="*/ 163496 h 223662"/>
                <a:gd name="connsiteX2623" fmla="*/ 1489900 w 1586375"/>
                <a:gd name="connsiteY2623" fmla="*/ 162640 h 223662"/>
                <a:gd name="connsiteX2624" fmla="*/ 1489900 w 1586375"/>
                <a:gd name="connsiteY2624" fmla="*/ 162212 h 223662"/>
                <a:gd name="connsiteX2625" fmla="*/ 1489063 w 1586375"/>
                <a:gd name="connsiteY2625" fmla="*/ 161356 h 223662"/>
                <a:gd name="connsiteX2626" fmla="*/ 1489900 w 1586375"/>
                <a:gd name="connsiteY2626" fmla="*/ 160928 h 223662"/>
                <a:gd name="connsiteX2627" fmla="*/ 1489900 w 1586375"/>
                <a:gd name="connsiteY2627" fmla="*/ 160500 h 223662"/>
                <a:gd name="connsiteX2628" fmla="*/ 1491574 w 1586375"/>
                <a:gd name="connsiteY2628" fmla="*/ 158787 h 223662"/>
                <a:gd name="connsiteX2629" fmla="*/ 1276911 w 1586375"/>
                <a:gd name="connsiteY2629" fmla="*/ 158787 h 223662"/>
                <a:gd name="connsiteX2630" fmla="*/ 1276911 w 1586375"/>
                <a:gd name="connsiteY2630" fmla="*/ 161229 h 223662"/>
                <a:gd name="connsiteX2631" fmla="*/ 1278966 w 1586375"/>
                <a:gd name="connsiteY2631" fmla="*/ 162043 h 223662"/>
                <a:gd name="connsiteX2632" fmla="*/ 1279377 w 1586375"/>
                <a:gd name="connsiteY2632" fmla="*/ 162450 h 223662"/>
                <a:gd name="connsiteX2633" fmla="*/ 1279788 w 1586375"/>
                <a:gd name="connsiteY2633" fmla="*/ 162450 h 223662"/>
                <a:gd name="connsiteX2634" fmla="*/ 1279788 w 1586375"/>
                <a:gd name="connsiteY2634" fmla="*/ 159601 h 223662"/>
                <a:gd name="connsiteX2635" fmla="*/ 1278555 w 1586375"/>
                <a:gd name="connsiteY2635" fmla="*/ 158787 h 223662"/>
                <a:gd name="connsiteX2636" fmla="*/ 1277322 w 1586375"/>
                <a:gd name="connsiteY2636" fmla="*/ 158787 h 223662"/>
                <a:gd name="connsiteX2637" fmla="*/ 1276911 w 1586375"/>
                <a:gd name="connsiteY2637" fmla="*/ 158787 h 223662"/>
                <a:gd name="connsiteX2638" fmla="*/ 1258195 w 1586375"/>
                <a:gd name="connsiteY2638" fmla="*/ 158787 h 223662"/>
                <a:gd name="connsiteX2639" fmla="*/ 1257339 w 1586375"/>
                <a:gd name="connsiteY2639" fmla="*/ 159214 h 223662"/>
                <a:gd name="connsiteX2640" fmla="*/ 1256911 w 1586375"/>
                <a:gd name="connsiteY2640" fmla="*/ 159214 h 223662"/>
                <a:gd name="connsiteX2641" fmla="*/ 1256054 w 1586375"/>
                <a:gd name="connsiteY2641" fmla="*/ 160068 h 223662"/>
                <a:gd name="connsiteX2642" fmla="*/ 1256054 w 1586375"/>
                <a:gd name="connsiteY2642" fmla="*/ 161775 h 223662"/>
                <a:gd name="connsiteX2643" fmla="*/ 1255199 w 1586375"/>
                <a:gd name="connsiteY2643" fmla="*/ 162628 h 223662"/>
                <a:gd name="connsiteX2644" fmla="*/ 1255199 w 1586375"/>
                <a:gd name="connsiteY2644" fmla="*/ 166043 h 223662"/>
                <a:gd name="connsiteX2645" fmla="*/ 1256054 w 1586375"/>
                <a:gd name="connsiteY2645" fmla="*/ 166897 h 223662"/>
                <a:gd name="connsiteX2646" fmla="*/ 1258195 w 1586375"/>
                <a:gd name="connsiteY2646" fmla="*/ 166897 h 223662"/>
                <a:gd name="connsiteX2647" fmla="*/ 1258623 w 1586375"/>
                <a:gd name="connsiteY2647" fmla="*/ 166470 h 223662"/>
                <a:gd name="connsiteX2648" fmla="*/ 1258623 w 1586375"/>
                <a:gd name="connsiteY2648" fmla="*/ 163055 h 223662"/>
                <a:gd name="connsiteX2649" fmla="*/ 1259479 w 1586375"/>
                <a:gd name="connsiteY2649" fmla="*/ 162628 h 223662"/>
                <a:gd name="connsiteX2650" fmla="*/ 1259479 w 1586375"/>
                <a:gd name="connsiteY2650" fmla="*/ 160068 h 223662"/>
                <a:gd name="connsiteX2651" fmla="*/ 1259907 w 1586375"/>
                <a:gd name="connsiteY2651" fmla="*/ 159641 h 223662"/>
                <a:gd name="connsiteX2652" fmla="*/ 1259051 w 1586375"/>
                <a:gd name="connsiteY2652" fmla="*/ 158787 h 223662"/>
                <a:gd name="connsiteX2653" fmla="*/ 1258195 w 1586375"/>
                <a:gd name="connsiteY2653" fmla="*/ 158787 h 223662"/>
                <a:gd name="connsiteX2654" fmla="*/ 183947 w 1586375"/>
                <a:gd name="connsiteY2654" fmla="*/ 158787 h 223662"/>
                <a:gd name="connsiteX2655" fmla="*/ 183531 w 1586375"/>
                <a:gd name="connsiteY2655" fmla="*/ 159616 h 223662"/>
                <a:gd name="connsiteX2656" fmla="*/ 183116 w 1586375"/>
                <a:gd name="connsiteY2656" fmla="*/ 160030 h 223662"/>
                <a:gd name="connsiteX2657" fmla="*/ 183116 w 1586375"/>
                <a:gd name="connsiteY2657" fmla="*/ 160858 h 223662"/>
                <a:gd name="connsiteX2658" fmla="*/ 183947 w 1586375"/>
                <a:gd name="connsiteY2658" fmla="*/ 161687 h 223662"/>
                <a:gd name="connsiteX2659" fmla="*/ 184362 w 1586375"/>
                <a:gd name="connsiteY2659" fmla="*/ 161687 h 223662"/>
                <a:gd name="connsiteX2660" fmla="*/ 185609 w 1586375"/>
                <a:gd name="connsiteY2660" fmla="*/ 162515 h 223662"/>
                <a:gd name="connsiteX2661" fmla="*/ 186024 w 1586375"/>
                <a:gd name="connsiteY2661" fmla="*/ 162515 h 223662"/>
                <a:gd name="connsiteX2662" fmla="*/ 186440 w 1586375"/>
                <a:gd name="connsiteY2662" fmla="*/ 162929 h 223662"/>
                <a:gd name="connsiteX2663" fmla="*/ 187270 w 1586375"/>
                <a:gd name="connsiteY2663" fmla="*/ 163343 h 223662"/>
                <a:gd name="connsiteX2664" fmla="*/ 187686 w 1586375"/>
                <a:gd name="connsiteY2664" fmla="*/ 163758 h 223662"/>
                <a:gd name="connsiteX2665" fmla="*/ 188516 w 1586375"/>
                <a:gd name="connsiteY2665" fmla="*/ 163758 h 223662"/>
                <a:gd name="connsiteX2666" fmla="*/ 190178 w 1586375"/>
                <a:gd name="connsiteY2666" fmla="*/ 162515 h 223662"/>
                <a:gd name="connsiteX2667" fmla="*/ 190178 w 1586375"/>
                <a:gd name="connsiteY2667" fmla="*/ 162101 h 223662"/>
                <a:gd name="connsiteX2668" fmla="*/ 188516 w 1586375"/>
                <a:gd name="connsiteY2668" fmla="*/ 160858 h 223662"/>
                <a:gd name="connsiteX2669" fmla="*/ 188102 w 1586375"/>
                <a:gd name="connsiteY2669" fmla="*/ 160858 h 223662"/>
                <a:gd name="connsiteX2670" fmla="*/ 187686 w 1586375"/>
                <a:gd name="connsiteY2670" fmla="*/ 160444 h 223662"/>
                <a:gd name="connsiteX2671" fmla="*/ 187270 w 1586375"/>
                <a:gd name="connsiteY2671" fmla="*/ 160444 h 223662"/>
                <a:gd name="connsiteX2672" fmla="*/ 186440 w 1586375"/>
                <a:gd name="connsiteY2672" fmla="*/ 160030 h 223662"/>
                <a:gd name="connsiteX2673" fmla="*/ 186024 w 1586375"/>
                <a:gd name="connsiteY2673" fmla="*/ 160030 h 223662"/>
                <a:gd name="connsiteX2674" fmla="*/ 185193 w 1586375"/>
                <a:gd name="connsiteY2674" fmla="*/ 159201 h 223662"/>
                <a:gd name="connsiteX2675" fmla="*/ 183947 w 1586375"/>
                <a:gd name="connsiteY2675" fmla="*/ 158787 h 223662"/>
                <a:gd name="connsiteX2676" fmla="*/ 166374 w 1586375"/>
                <a:gd name="connsiteY2676" fmla="*/ 158787 h 223662"/>
                <a:gd name="connsiteX2677" fmla="*/ 165066 w 1586375"/>
                <a:gd name="connsiteY2677" fmla="*/ 159965 h 223662"/>
                <a:gd name="connsiteX2678" fmla="*/ 165066 w 1586375"/>
                <a:gd name="connsiteY2678" fmla="*/ 160357 h 223662"/>
                <a:gd name="connsiteX2679" fmla="*/ 165938 w 1586375"/>
                <a:gd name="connsiteY2679" fmla="*/ 161142 h 223662"/>
                <a:gd name="connsiteX2680" fmla="*/ 168118 w 1586375"/>
                <a:gd name="connsiteY2680" fmla="*/ 161142 h 223662"/>
                <a:gd name="connsiteX2681" fmla="*/ 168990 w 1586375"/>
                <a:gd name="connsiteY2681" fmla="*/ 160357 h 223662"/>
                <a:gd name="connsiteX2682" fmla="*/ 168990 w 1586375"/>
                <a:gd name="connsiteY2682" fmla="*/ 159965 h 223662"/>
                <a:gd name="connsiteX2683" fmla="*/ 167682 w 1586375"/>
                <a:gd name="connsiteY2683" fmla="*/ 158787 h 223662"/>
                <a:gd name="connsiteX2684" fmla="*/ 166374 w 1586375"/>
                <a:gd name="connsiteY2684" fmla="*/ 158787 h 223662"/>
                <a:gd name="connsiteX2685" fmla="*/ 103554 w 1586375"/>
                <a:gd name="connsiteY2685" fmla="*/ 158787 h 223662"/>
                <a:gd name="connsiteX2686" fmla="*/ 103965 w 1586375"/>
                <a:gd name="connsiteY2686" fmla="*/ 159572 h 223662"/>
                <a:gd name="connsiteX2687" fmla="*/ 103965 w 1586375"/>
                <a:gd name="connsiteY2687" fmla="*/ 160357 h 223662"/>
                <a:gd name="connsiteX2688" fmla="*/ 103554 w 1586375"/>
                <a:gd name="connsiteY2688" fmla="*/ 160357 h 223662"/>
                <a:gd name="connsiteX2689" fmla="*/ 102321 w 1586375"/>
                <a:gd name="connsiteY2689" fmla="*/ 161142 h 223662"/>
                <a:gd name="connsiteX2690" fmla="*/ 101498 w 1586375"/>
                <a:gd name="connsiteY2690" fmla="*/ 160357 h 223662"/>
                <a:gd name="connsiteX2691" fmla="*/ 101498 w 1586375"/>
                <a:gd name="connsiteY2691" fmla="*/ 159965 h 223662"/>
                <a:gd name="connsiteX2692" fmla="*/ 102321 w 1586375"/>
                <a:gd name="connsiteY2692" fmla="*/ 159572 h 223662"/>
                <a:gd name="connsiteX2693" fmla="*/ 103554 w 1586375"/>
                <a:gd name="connsiteY2693" fmla="*/ 158787 h 223662"/>
                <a:gd name="connsiteX2694" fmla="*/ 1498044 w 1586375"/>
                <a:gd name="connsiteY2694" fmla="*/ 158264 h 223662"/>
                <a:gd name="connsiteX2695" fmla="*/ 1499287 w 1586375"/>
                <a:gd name="connsiteY2695" fmla="*/ 158264 h 223662"/>
                <a:gd name="connsiteX2696" fmla="*/ 1501358 w 1586375"/>
                <a:gd name="connsiteY2696" fmla="*/ 160413 h 223662"/>
                <a:gd name="connsiteX2697" fmla="*/ 1501358 w 1586375"/>
                <a:gd name="connsiteY2697" fmla="*/ 163422 h 223662"/>
                <a:gd name="connsiteX2698" fmla="*/ 1500529 w 1586375"/>
                <a:gd name="connsiteY2698" fmla="*/ 164281 h 223662"/>
                <a:gd name="connsiteX2699" fmla="*/ 1497630 w 1586375"/>
                <a:gd name="connsiteY2699" fmla="*/ 163851 h 223662"/>
                <a:gd name="connsiteX2700" fmla="*/ 1496802 w 1586375"/>
                <a:gd name="connsiteY2700" fmla="*/ 162992 h 223662"/>
                <a:gd name="connsiteX2701" fmla="*/ 1496802 w 1586375"/>
                <a:gd name="connsiteY2701" fmla="*/ 162562 h 223662"/>
                <a:gd name="connsiteX2702" fmla="*/ 1496387 w 1586375"/>
                <a:gd name="connsiteY2702" fmla="*/ 162132 h 223662"/>
                <a:gd name="connsiteX2703" fmla="*/ 1496387 w 1586375"/>
                <a:gd name="connsiteY2703" fmla="*/ 159553 h 223662"/>
                <a:gd name="connsiteX2704" fmla="*/ 1498044 w 1586375"/>
                <a:gd name="connsiteY2704" fmla="*/ 158264 h 223662"/>
                <a:gd name="connsiteX2705" fmla="*/ 1457201 w 1586375"/>
                <a:gd name="connsiteY2705" fmla="*/ 158264 h 223662"/>
                <a:gd name="connsiteX2706" fmla="*/ 1458875 w 1586375"/>
                <a:gd name="connsiteY2706" fmla="*/ 158264 h 223662"/>
                <a:gd name="connsiteX2707" fmla="*/ 1459712 w 1586375"/>
                <a:gd name="connsiteY2707" fmla="*/ 159539 h 223662"/>
                <a:gd name="connsiteX2708" fmla="*/ 1460131 w 1586375"/>
                <a:gd name="connsiteY2708" fmla="*/ 159965 h 223662"/>
                <a:gd name="connsiteX2709" fmla="*/ 1459712 w 1586375"/>
                <a:gd name="connsiteY2709" fmla="*/ 161240 h 223662"/>
                <a:gd name="connsiteX2710" fmla="*/ 1458875 w 1586375"/>
                <a:gd name="connsiteY2710" fmla="*/ 161240 h 223662"/>
                <a:gd name="connsiteX2711" fmla="*/ 1458038 w 1586375"/>
                <a:gd name="connsiteY2711" fmla="*/ 161665 h 223662"/>
                <a:gd name="connsiteX2712" fmla="*/ 1457201 w 1586375"/>
                <a:gd name="connsiteY2712" fmla="*/ 161240 h 223662"/>
                <a:gd name="connsiteX2713" fmla="*/ 1456363 w 1586375"/>
                <a:gd name="connsiteY2713" fmla="*/ 160815 h 223662"/>
                <a:gd name="connsiteX2714" fmla="*/ 1456363 w 1586375"/>
                <a:gd name="connsiteY2714" fmla="*/ 159114 h 223662"/>
                <a:gd name="connsiteX2715" fmla="*/ 1457201 w 1586375"/>
                <a:gd name="connsiteY2715" fmla="*/ 158264 h 223662"/>
                <a:gd name="connsiteX2716" fmla="*/ 188609 w 1586375"/>
                <a:gd name="connsiteY2716" fmla="*/ 158264 h 223662"/>
                <a:gd name="connsiteX2717" fmla="*/ 188609 w 1586375"/>
                <a:gd name="connsiteY2717" fmla="*/ 159179 h 223662"/>
                <a:gd name="connsiteX2718" fmla="*/ 189394 w 1586375"/>
                <a:gd name="connsiteY2718" fmla="*/ 159637 h 223662"/>
                <a:gd name="connsiteX2719" fmla="*/ 190178 w 1586375"/>
                <a:gd name="connsiteY2719" fmla="*/ 159637 h 223662"/>
                <a:gd name="connsiteX2720" fmla="*/ 190178 w 1586375"/>
                <a:gd name="connsiteY2720" fmla="*/ 158722 h 223662"/>
                <a:gd name="connsiteX2721" fmla="*/ 188609 w 1586375"/>
                <a:gd name="connsiteY2721" fmla="*/ 158264 h 223662"/>
                <a:gd name="connsiteX2722" fmla="*/ 1367945 w 1586375"/>
                <a:gd name="connsiteY2722" fmla="*/ 158186 h 223662"/>
                <a:gd name="connsiteX2723" fmla="*/ 1367945 w 1586375"/>
                <a:gd name="connsiteY2723" fmla="*/ 161299 h 223662"/>
                <a:gd name="connsiteX2724" fmla="*/ 1369220 w 1586375"/>
                <a:gd name="connsiteY2724" fmla="*/ 161743 h 223662"/>
                <a:gd name="connsiteX2725" fmla="*/ 1369645 w 1586375"/>
                <a:gd name="connsiteY2725" fmla="*/ 162188 h 223662"/>
                <a:gd name="connsiteX2726" fmla="*/ 1370071 w 1586375"/>
                <a:gd name="connsiteY2726" fmla="*/ 162188 h 223662"/>
                <a:gd name="connsiteX2727" fmla="*/ 1370496 w 1586375"/>
                <a:gd name="connsiteY2727" fmla="*/ 162188 h 223662"/>
                <a:gd name="connsiteX2728" fmla="*/ 1371346 w 1586375"/>
                <a:gd name="connsiteY2728" fmla="*/ 161299 h 223662"/>
                <a:gd name="connsiteX2729" fmla="*/ 1371346 w 1586375"/>
                <a:gd name="connsiteY2729" fmla="*/ 159075 h 223662"/>
                <a:gd name="connsiteX2730" fmla="*/ 1370496 w 1586375"/>
                <a:gd name="connsiteY2730" fmla="*/ 158186 h 223662"/>
                <a:gd name="connsiteX2731" fmla="*/ 1367945 w 1586375"/>
                <a:gd name="connsiteY2731" fmla="*/ 158186 h 223662"/>
                <a:gd name="connsiteX2732" fmla="*/ 1426488 w 1586375"/>
                <a:gd name="connsiteY2732" fmla="*/ 158018 h 223662"/>
                <a:gd name="connsiteX2733" fmla="*/ 1425900 w 1586375"/>
                <a:gd name="connsiteY2733" fmla="*/ 158184 h 223662"/>
                <a:gd name="connsiteX2734" fmla="*/ 1425472 w 1586375"/>
                <a:gd name="connsiteY2734" fmla="*/ 158626 h 223662"/>
                <a:gd name="connsiteX2735" fmla="*/ 1424616 w 1586375"/>
                <a:gd name="connsiteY2735" fmla="*/ 158626 h 223662"/>
                <a:gd name="connsiteX2736" fmla="*/ 1424188 w 1586375"/>
                <a:gd name="connsiteY2736" fmla="*/ 159069 h 223662"/>
                <a:gd name="connsiteX2737" fmla="*/ 1424188 w 1586375"/>
                <a:gd name="connsiteY2737" fmla="*/ 162611 h 223662"/>
                <a:gd name="connsiteX2738" fmla="*/ 1425472 w 1586375"/>
                <a:gd name="connsiteY2738" fmla="*/ 163053 h 223662"/>
                <a:gd name="connsiteX2739" fmla="*/ 1425900 w 1586375"/>
                <a:gd name="connsiteY2739" fmla="*/ 163496 h 223662"/>
                <a:gd name="connsiteX2740" fmla="*/ 1426756 w 1586375"/>
                <a:gd name="connsiteY2740" fmla="*/ 163496 h 223662"/>
                <a:gd name="connsiteX2741" fmla="*/ 1428468 w 1586375"/>
                <a:gd name="connsiteY2741" fmla="*/ 162168 h 223662"/>
                <a:gd name="connsiteX2742" fmla="*/ 1428468 w 1586375"/>
                <a:gd name="connsiteY2742" fmla="*/ 161283 h 223662"/>
                <a:gd name="connsiteX2743" fmla="*/ 1428896 w 1586375"/>
                <a:gd name="connsiteY2743" fmla="*/ 160840 h 223662"/>
                <a:gd name="connsiteX2744" fmla="*/ 1428896 w 1586375"/>
                <a:gd name="connsiteY2744" fmla="*/ 159954 h 223662"/>
                <a:gd name="connsiteX2745" fmla="*/ 1426756 w 1586375"/>
                <a:gd name="connsiteY2745" fmla="*/ 158184 h 223662"/>
                <a:gd name="connsiteX2746" fmla="*/ 1426488 w 1586375"/>
                <a:gd name="connsiteY2746" fmla="*/ 158018 h 223662"/>
                <a:gd name="connsiteX2747" fmla="*/ 1319717 w 1586375"/>
                <a:gd name="connsiteY2747" fmla="*/ 157741 h 223662"/>
                <a:gd name="connsiteX2748" fmla="*/ 1318908 w 1586375"/>
                <a:gd name="connsiteY2748" fmla="*/ 159049 h 223662"/>
                <a:gd name="connsiteX2749" fmla="*/ 1319313 w 1586375"/>
                <a:gd name="connsiteY2749" fmla="*/ 160357 h 223662"/>
                <a:gd name="connsiteX2750" fmla="*/ 1320525 w 1586375"/>
                <a:gd name="connsiteY2750" fmla="*/ 160357 h 223662"/>
                <a:gd name="connsiteX2751" fmla="*/ 1321334 w 1586375"/>
                <a:gd name="connsiteY2751" fmla="*/ 159921 h 223662"/>
                <a:gd name="connsiteX2752" fmla="*/ 1322547 w 1586375"/>
                <a:gd name="connsiteY2752" fmla="*/ 159921 h 223662"/>
                <a:gd name="connsiteX2753" fmla="*/ 1322547 w 1586375"/>
                <a:gd name="connsiteY2753" fmla="*/ 158177 h 223662"/>
                <a:gd name="connsiteX2754" fmla="*/ 1322547 w 1586375"/>
                <a:gd name="connsiteY2754" fmla="*/ 157741 h 223662"/>
                <a:gd name="connsiteX2755" fmla="*/ 1319717 w 1586375"/>
                <a:gd name="connsiteY2755" fmla="*/ 157741 h 223662"/>
                <a:gd name="connsiteX2756" fmla="*/ 178706 w 1586375"/>
                <a:gd name="connsiteY2756" fmla="*/ 157741 h 223662"/>
                <a:gd name="connsiteX2757" fmla="*/ 178295 w 1586375"/>
                <a:gd name="connsiteY2757" fmla="*/ 158186 h 223662"/>
                <a:gd name="connsiteX2758" fmla="*/ 178295 w 1586375"/>
                <a:gd name="connsiteY2758" fmla="*/ 159965 h 223662"/>
                <a:gd name="connsiteX2759" fmla="*/ 177884 w 1586375"/>
                <a:gd name="connsiteY2759" fmla="*/ 160409 h 223662"/>
                <a:gd name="connsiteX2760" fmla="*/ 177884 w 1586375"/>
                <a:gd name="connsiteY2760" fmla="*/ 162188 h 223662"/>
                <a:gd name="connsiteX2761" fmla="*/ 178295 w 1586375"/>
                <a:gd name="connsiteY2761" fmla="*/ 162188 h 223662"/>
                <a:gd name="connsiteX2762" fmla="*/ 178295 w 1586375"/>
                <a:gd name="connsiteY2762" fmla="*/ 161299 h 223662"/>
                <a:gd name="connsiteX2763" fmla="*/ 179939 w 1586375"/>
                <a:gd name="connsiteY2763" fmla="*/ 159965 h 223662"/>
                <a:gd name="connsiteX2764" fmla="*/ 180350 w 1586375"/>
                <a:gd name="connsiteY2764" fmla="*/ 159075 h 223662"/>
                <a:gd name="connsiteX2765" fmla="*/ 180762 w 1586375"/>
                <a:gd name="connsiteY2765" fmla="*/ 158631 h 223662"/>
                <a:gd name="connsiteX2766" fmla="*/ 179939 w 1586375"/>
                <a:gd name="connsiteY2766" fmla="*/ 157741 h 223662"/>
                <a:gd name="connsiteX2767" fmla="*/ 178706 w 1586375"/>
                <a:gd name="connsiteY2767" fmla="*/ 157741 h 223662"/>
                <a:gd name="connsiteX2768" fmla="*/ 114160 w 1586375"/>
                <a:gd name="connsiteY2768" fmla="*/ 157741 h 223662"/>
                <a:gd name="connsiteX2769" fmla="*/ 114578 w 1586375"/>
                <a:gd name="connsiteY2769" fmla="*/ 158638 h 223662"/>
                <a:gd name="connsiteX2770" fmla="*/ 114578 w 1586375"/>
                <a:gd name="connsiteY2770" fmla="*/ 159983 h 223662"/>
                <a:gd name="connsiteX2771" fmla="*/ 114160 w 1586375"/>
                <a:gd name="connsiteY2771" fmla="*/ 160880 h 223662"/>
                <a:gd name="connsiteX2772" fmla="*/ 112485 w 1586375"/>
                <a:gd name="connsiteY2772" fmla="*/ 159535 h 223662"/>
                <a:gd name="connsiteX2773" fmla="*/ 112485 w 1586375"/>
                <a:gd name="connsiteY2773" fmla="*/ 159086 h 223662"/>
                <a:gd name="connsiteX2774" fmla="*/ 113323 w 1586375"/>
                <a:gd name="connsiteY2774" fmla="*/ 158189 h 223662"/>
                <a:gd name="connsiteX2775" fmla="*/ 114160 w 1586375"/>
                <a:gd name="connsiteY2775" fmla="*/ 157741 h 223662"/>
                <a:gd name="connsiteX2776" fmla="*/ 278009 w 1586375"/>
                <a:gd name="connsiteY2776" fmla="*/ 157479 h 223662"/>
                <a:gd name="connsiteX2777" fmla="*/ 277561 w 1586375"/>
                <a:gd name="connsiteY2777" fmla="*/ 158325 h 223662"/>
                <a:gd name="connsiteX2778" fmla="*/ 277561 w 1586375"/>
                <a:gd name="connsiteY2778" fmla="*/ 160015 h 223662"/>
                <a:gd name="connsiteX2779" fmla="*/ 279803 w 1586375"/>
                <a:gd name="connsiteY2779" fmla="*/ 162128 h 223662"/>
                <a:gd name="connsiteX2780" fmla="*/ 279803 w 1586375"/>
                <a:gd name="connsiteY2780" fmla="*/ 162550 h 223662"/>
                <a:gd name="connsiteX2781" fmla="*/ 280252 w 1586375"/>
                <a:gd name="connsiteY2781" fmla="*/ 162550 h 223662"/>
                <a:gd name="connsiteX2782" fmla="*/ 280700 w 1586375"/>
                <a:gd name="connsiteY2782" fmla="*/ 162550 h 223662"/>
                <a:gd name="connsiteX2783" fmla="*/ 280700 w 1586375"/>
                <a:gd name="connsiteY2783" fmla="*/ 159592 h 223662"/>
                <a:gd name="connsiteX2784" fmla="*/ 280252 w 1586375"/>
                <a:gd name="connsiteY2784" fmla="*/ 159170 h 223662"/>
                <a:gd name="connsiteX2785" fmla="*/ 280252 w 1586375"/>
                <a:gd name="connsiteY2785" fmla="*/ 158325 h 223662"/>
                <a:gd name="connsiteX2786" fmla="*/ 278906 w 1586375"/>
                <a:gd name="connsiteY2786" fmla="*/ 157479 h 223662"/>
                <a:gd name="connsiteX2787" fmla="*/ 278009 w 1586375"/>
                <a:gd name="connsiteY2787" fmla="*/ 157479 h 223662"/>
                <a:gd name="connsiteX2788" fmla="*/ 1382398 w 1586375"/>
                <a:gd name="connsiteY2788" fmla="*/ 156956 h 223662"/>
                <a:gd name="connsiteX2789" fmla="*/ 1382398 w 1586375"/>
                <a:gd name="connsiteY2789" fmla="*/ 159119 h 223662"/>
                <a:gd name="connsiteX2790" fmla="*/ 1381548 w 1586375"/>
                <a:gd name="connsiteY2790" fmla="*/ 159552 h 223662"/>
                <a:gd name="connsiteX2791" fmla="*/ 1381548 w 1586375"/>
                <a:gd name="connsiteY2791" fmla="*/ 161715 h 223662"/>
                <a:gd name="connsiteX2792" fmla="*/ 1382398 w 1586375"/>
                <a:gd name="connsiteY2792" fmla="*/ 162581 h 223662"/>
                <a:gd name="connsiteX2793" fmla="*/ 1382398 w 1586375"/>
                <a:gd name="connsiteY2793" fmla="*/ 166042 h 223662"/>
                <a:gd name="connsiteX2794" fmla="*/ 1381973 w 1586375"/>
                <a:gd name="connsiteY2794" fmla="*/ 166474 h 223662"/>
                <a:gd name="connsiteX2795" fmla="*/ 1381548 w 1586375"/>
                <a:gd name="connsiteY2795" fmla="*/ 166907 h 223662"/>
                <a:gd name="connsiteX2796" fmla="*/ 1381548 w 1586375"/>
                <a:gd name="connsiteY2796" fmla="*/ 167772 h 223662"/>
                <a:gd name="connsiteX2797" fmla="*/ 1382398 w 1586375"/>
                <a:gd name="connsiteY2797" fmla="*/ 168205 h 223662"/>
                <a:gd name="connsiteX2798" fmla="*/ 1382823 w 1586375"/>
                <a:gd name="connsiteY2798" fmla="*/ 166907 h 223662"/>
                <a:gd name="connsiteX2799" fmla="*/ 1383673 w 1586375"/>
                <a:gd name="connsiteY2799" fmla="*/ 165609 h 223662"/>
                <a:gd name="connsiteX2800" fmla="*/ 1383673 w 1586375"/>
                <a:gd name="connsiteY2800" fmla="*/ 165176 h 223662"/>
                <a:gd name="connsiteX2801" fmla="*/ 1384524 w 1586375"/>
                <a:gd name="connsiteY2801" fmla="*/ 164311 h 223662"/>
                <a:gd name="connsiteX2802" fmla="*/ 1384524 w 1586375"/>
                <a:gd name="connsiteY2802" fmla="*/ 163879 h 223662"/>
                <a:gd name="connsiteX2803" fmla="*/ 1384949 w 1586375"/>
                <a:gd name="connsiteY2803" fmla="*/ 163013 h 223662"/>
                <a:gd name="connsiteX2804" fmla="*/ 1384949 w 1586375"/>
                <a:gd name="connsiteY2804" fmla="*/ 159119 h 223662"/>
                <a:gd name="connsiteX2805" fmla="*/ 1382823 w 1586375"/>
                <a:gd name="connsiteY2805" fmla="*/ 156956 h 223662"/>
                <a:gd name="connsiteX2806" fmla="*/ 1382398 w 1586375"/>
                <a:gd name="connsiteY2806" fmla="*/ 156956 h 223662"/>
                <a:gd name="connsiteX2807" fmla="*/ 1175238 w 1586375"/>
                <a:gd name="connsiteY2807" fmla="*/ 156433 h 223662"/>
                <a:gd name="connsiteX2808" fmla="*/ 1174366 w 1586375"/>
                <a:gd name="connsiteY2808" fmla="*/ 157295 h 223662"/>
                <a:gd name="connsiteX2809" fmla="*/ 1174366 w 1586375"/>
                <a:gd name="connsiteY2809" fmla="*/ 162896 h 223662"/>
                <a:gd name="connsiteX2810" fmla="*/ 1175238 w 1586375"/>
                <a:gd name="connsiteY2810" fmla="*/ 163758 h 223662"/>
                <a:gd name="connsiteX2811" fmla="*/ 1176110 w 1586375"/>
                <a:gd name="connsiteY2811" fmla="*/ 163758 h 223662"/>
                <a:gd name="connsiteX2812" fmla="*/ 1176982 w 1586375"/>
                <a:gd name="connsiteY2812" fmla="*/ 162896 h 223662"/>
                <a:gd name="connsiteX2813" fmla="*/ 1176982 w 1586375"/>
                <a:gd name="connsiteY2813" fmla="*/ 160311 h 223662"/>
                <a:gd name="connsiteX2814" fmla="*/ 1177854 w 1586375"/>
                <a:gd name="connsiteY2814" fmla="*/ 159880 h 223662"/>
                <a:gd name="connsiteX2815" fmla="*/ 1177854 w 1586375"/>
                <a:gd name="connsiteY2815" fmla="*/ 159449 h 223662"/>
                <a:gd name="connsiteX2816" fmla="*/ 1178290 w 1586375"/>
                <a:gd name="connsiteY2816" fmla="*/ 158587 h 223662"/>
                <a:gd name="connsiteX2817" fmla="*/ 1178290 w 1586375"/>
                <a:gd name="connsiteY2817" fmla="*/ 158157 h 223662"/>
                <a:gd name="connsiteX2818" fmla="*/ 1177418 w 1586375"/>
                <a:gd name="connsiteY2818" fmla="*/ 157295 h 223662"/>
                <a:gd name="connsiteX2819" fmla="*/ 1176546 w 1586375"/>
                <a:gd name="connsiteY2819" fmla="*/ 157295 h 223662"/>
                <a:gd name="connsiteX2820" fmla="*/ 1176110 w 1586375"/>
                <a:gd name="connsiteY2820" fmla="*/ 156433 h 223662"/>
                <a:gd name="connsiteX2821" fmla="*/ 1175238 w 1586375"/>
                <a:gd name="connsiteY2821" fmla="*/ 156433 h 223662"/>
                <a:gd name="connsiteX2822" fmla="*/ 1228935 w 1586375"/>
                <a:gd name="connsiteY2822" fmla="*/ 156172 h 223662"/>
                <a:gd name="connsiteX2823" fmla="*/ 1228516 w 1586375"/>
                <a:gd name="connsiteY2823" fmla="*/ 156590 h 223662"/>
                <a:gd name="connsiteX2824" fmla="*/ 1228516 w 1586375"/>
                <a:gd name="connsiteY2824" fmla="*/ 158683 h 223662"/>
                <a:gd name="connsiteX2825" fmla="*/ 1230190 w 1586375"/>
                <a:gd name="connsiteY2825" fmla="*/ 160357 h 223662"/>
                <a:gd name="connsiteX2826" fmla="*/ 1231446 w 1586375"/>
                <a:gd name="connsiteY2826" fmla="*/ 160357 h 223662"/>
                <a:gd name="connsiteX2827" fmla="*/ 1231865 w 1586375"/>
                <a:gd name="connsiteY2827" fmla="*/ 159520 h 223662"/>
                <a:gd name="connsiteX2828" fmla="*/ 1232701 w 1586375"/>
                <a:gd name="connsiteY2828" fmla="*/ 158683 h 223662"/>
                <a:gd name="connsiteX2829" fmla="*/ 1232701 w 1586375"/>
                <a:gd name="connsiteY2829" fmla="*/ 157008 h 223662"/>
                <a:gd name="connsiteX2830" fmla="*/ 1231865 w 1586375"/>
                <a:gd name="connsiteY2830" fmla="*/ 156172 h 223662"/>
                <a:gd name="connsiteX2831" fmla="*/ 1231446 w 1586375"/>
                <a:gd name="connsiteY2831" fmla="*/ 156172 h 223662"/>
                <a:gd name="connsiteX2832" fmla="*/ 1228935 w 1586375"/>
                <a:gd name="connsiteY2832" fmla="*/ 156172 h 223662"/>
                <a:gd name="connsiteX2833" fmla="*/ 272591 w 1586375"/>
                <a:gd name="connsiteY2833" fmla="*/ 156172 h 223662"/>
                <a:gd name="connsiteX2834" fmla="*/ 271283 w 1586375"/>
                <a:gd name="connsiteY2834" fmla="*/ 157043 h 223662"/>
                <a:gd name="connsiteX2835" fmla="*/ 271283 w 1586375"/>
                <a:gd name="connsiteY2835" fmla="*/ 157915 h 223662"/>
                <a:gd name="connsiteX2836" fmla="*/ 272155 w 1586375"/>
                <a:gd name="connsiteY2836" fmla="*/ 158351 h 223662"/>
                <a:gd name="connsiteX2837" fmla="*/ 273027 w 1586375"/>
                <a:gd name="connsiteY2837" fmla="*/ 158351 h 223662"/>
                <a:gd name="connsiteX2838" fmla="*/ 273463 w 1586375"/>
                <a:gd name="connsiteY2838" fmla="*/ 157915 h 223662"/>
                <a:gd name="connsiteX2839" fmla="*/ 273463 w 1586375"/>
                <a:gd name="connsiteY2839" fmla="*/ 157043 h 223662"/>
                <a:gd name="connsiteX2840" fmla="*/ 272591 w 1586375"/>
                <a:gd name="connsiteY2840" fmla="*/ 156172 h 223662"/>
                <a:gd name="connsiteX2841" fmla="*/ 119735 w 1586375"/>
                <a:gd name="connsiteY2841" fmla="*/ 155934 h 223662"/>
                <a:gd name="connsiteX2842" fmla="*/ 120557 w 1586375"/>
                <a:gd name="connsiteY2842" fmla="*/ 156106 h 223662"/>
                <a:gd name="connsiteX2843" fmla="*/ 121380 w 1586375"/>
                <a:gd name="connsiteY2843" fmla="*/ 156564 h 223662"/>
                <a:gd name="connsiteX2844" fmla="*/ 120557 w 1586375"/>
                <a:gd name="connsiteY2844" fmla="*/ 157479 h 223662"/>
                <a:gd name="connsiteX2845" fmla="*/ 118913 w 1586375"/>
                <a:gd name="connsiteY2845" fmla="*/ 157479 h 223662"/>
                <a:gd name="connsiteX2846" fmla="*/ 118913 w 1586375"/>
                <a:gd name="connsiteY2846" fmla="*/ 157022 h 223662"/>
                <a:gd name="connsiteX2847" fmla="*/ 118913 w 1586375"/>
                <a:gd name="connsiteY2847" fmla="*/ 156106 h 223662"/>
                <a:gd name="connsiteX2848" fmla="*/ 119735 w 1586375"/>
                <a:gd name="connsiteY2848" fmla="*/ 155934 h 223662"/>
                <a:gd name="connsiteX2849" fmla="*/ 1237181 w 1586375"/>
                <a:gd name="connsiteY2849" fmla="*/ 155652 h 223662"/>
                <a:gd name="connsiteX2850" fmla="*/ 1235906 w 1586375"/>
                <a:gd name="connsiteY2850" fmla="*/ 155812 h 223662"/>
                <a:gd name="connsiteX2851" fmla="*/ 1235906 w 1586375"/>
                <a:gd name="connsiteY2851" fmla="*/ 156662 h 223662"/>
                <a:gd name="connsiteX2852" fmla="*/ 1235056 w 1586375"/>
                <a:gd name="connsiteY2852" fmla="*/ 157087 h 223662"/>
                <a:gd name="connsiteX2853" fmla="*/ 1236756 w 1586375"/>
                <a:gd name="connsiteY2853" fmla="*/ 158788 h 223662"/>
                <a:gd name="connsiteX2854" fmla="*/ 1238031 w 1586375"/>
                <a:gd name="connsiteY2854" fmla="*/ 158788 h 223662"/>
                <a:gd name="connsiteX2855" fmla="*/ 1238456 w 1586375"/>
                <a:gd name="connsiteY2855" fmla="*/ 158362 h 223662"/>
                <a:gd name="connsiteX2856" fmla="*/ 1238456 w 1586375"/>
                <a:gd name="connsiteY2856" fmla="*/ 155812 h 223662"/>
                <a:gd name="connsiteX2857" fmla="*/ 1237181 w 1586375"/>
                <a:gd name="connsiteY2857" fmla="*/ 155652 h 223662"/>
                <a:gd name="connsiteX2858" fmla="*/ 1291168 w 1586375"/>
                <a:gd name="connsiteY2858" fmla="*/ 155648 h 223662"/>
                <a:gd name="connsiteX2859" fmla="*/ 1289990 w 1586375"/>
                <a:gd name="connsiteY2859" fmla="*/ 156520 h 223662"/>
                <a:gd name="connsiteX2860" fmla="*/ 1290383 w 1586375"/>
                <a:gd name="connsiteY2860" fmla="*/ 158264 h 223662"/>
                <a:gd name="connsiteX2861" fmla="*/ 1291168 w 1586375"/>
                <a:gd name="connsiteY2861" fmla="*/ 156956 h 223662"/>
                <a:gd name="connsiteX2862" fmla="*/ 1291168 w 1586375"/>
                <a:gd name="connsiteY2862" fmla="*/ 155648 h 223662"/>
                <a:gd name="connsiteX2863" fmla="*/ 1251362 w 1586375"/>
                <a:gd name="connsiteY2863" fmla="*/ 155648 h 223662"/>
                <a:gd name="connsiteX2864" fmla="*/ 1250490 w 1586375"/>
                <a:gd name="connsiteY2864" fmla="*/ 156520 h 223662"/>
                <a:gd name="connsiteX2865" fmla="*/ 1250490 w 1586375"/>
                <a:gd name="connsiteY2865" fmla="*/ 157828 h 223662"/>
                <a:gd name="connsiteX2866" fmla="*/ 1250926 w 1586375"/>
                <a:gd name="connsiteY2866" fmla="*/ 158264 h 223662"/>
                <a:gd name="connsiteX2867" fmla="*/ 1250926 w 1586375"/>
                <a:gd name="connsiteY2867" fmla="*/ 159136 h 223662"/>
                <a:gd name="connsiteX2868" fmla="*/ 1252234 w 1586375"/>
                <a:gd name="connsiteY2868" fmla="*/ 159572 h 223662"/>
                <a:gd name="connsiteX2869" fmla="*/ 1253106 w 1586375"/>
                <a:gd name="connsiteY2869" fmla="*/ 158700 h 223662"/>
                <a:gd name="connsiteX2870" fmla="*/ 1253106 w 1586375"/>
                <a:gd name="connsiteY2870" fmla="*/ 156084 h 223662"/>
                <a:gd name="connsiteX2871" fmla="*/ 1252670 w 1586375"/>
                <a:gd name="connsiteY2871" fmla="*/ 155648 h 223662"/>
                <a:gd name="connsiteX2872" fmla="*/ 1251362 w 1586375"/>
                <a:gd name="connsiteY2872" fmla="*/ 155648 h 223662"/>
                <a:gd name="connsiteX2873" fmla="*/ 1219164 w 1586375"/>
                <a:gd name="connsiteY2873" fmla="*/ 155648 h 223662"/>
                <a:gd name="connsiteX2874" fmla="*/ 1218314 w 1586375"/>
                <a:gd name="connsiteY2874" fmla="*/ 156564 h 223662"/>
                <a:gd name="connsiteX2875" fmla="*/ 1219164 w 1586375"/>
                <a:gd name="connsiteY2875" fmla="*/ 157479 h 223662"/>
                <a:gd name="connsiteX2876" fmla="*/ 1220864 w 1586375"/>
                <a:gd name="connsiteY2876" fmla="*/ 157479 h 223662"/>
                <a:gd name="connsiteX2877" fmla="*/ 1221289 w 1586375"/>
                <a:gd name="connsiteY2877" fmla="*/ 156564 h 223662"/>
                <a:gd name="connsiteX2878" fmla="*/ 1221289 w 1586375"/>
                <a:gd name="connsiteY2878" fmla="*/ 155648 h 223662"/>
                <a:gd name="connsiteX2879" fmla="*/ 1219164 w 1586375"/>
                <a:gd name="connsiteY2879" fmla="*/ 155648 h 223662"/>
                <a:gd name="connsiteX2880" fmla="*/ 1190558 w 1586375"/>
                <a:gd name="connsiteY2880" fmla="*/ 155648 h 223662"/>
                <a:gd name="connsiteX2881" fmla="*/ 1189277 w 1586375"/>
                <a:gd name="connsiteY2881" fmla="*/ 156520 h 223662"/>
                <a:gd name="connsiteX2882" fmla="*/ 1190130 w 1586375"/>
                <a:gd name="connsiteY2882" fmla="*/ 157828 h 223662"/>
                <a:gd name="connsiteX2883" fmla="*/ 1190985 w 1586375"/>
                <a:gd name="connsiteY2883" fmla="*/ 158700 h 223662"/>
                <a:gd name="connsiteX2884" fmla="*/ 1191838 w 1586375"/>
                <a:gd name="connsiteY2884" fmla="*/ 158700 h 223662"/>
                <a:gd name="connsiteX2885" fmla="*/ 1193118 w 1586375"/>
                <a:gd name="connsiteY2885" fmla="*/ 159572 h 223662"/>
                <a:gd name="connsiteX2886" fmla="*/ 1195679 w 1586375"/>
                <a:gd name="connsiteY2886" fmla="*/ 159572 h 223662"/>
                <a:gd name="connsiteX2887" fmla="*/ 1196960 w 1586375"/>
                <a:gd name="connsiteY2887" fmla="*/ 158700 h 223662"/>
                <a:gd name="connsiteX2888" fmla="*/ 1196960 w 1586375"/>
                <a:gd name="connsiteY2888" fmla="*/ 158264 h 223662"/>
                <a:gd name="connsiteX2889" fmla="*/ 1197386 w 1586375"/>
                <a:gd name="connsiteY2889" fmla="*/ 157828 h 223662"/>
                <a:gd name="connsiteX2890" fmla="*/ 1197386 w 1586375"/>
                <a:gd name="connsiteY2890" fmla="*/ 156956 h 223662"/>
                <a:gd name="connsiteX2891" fmla="*/ 1196533 w 1586375"/>
                <a:gd name="connsiteY2891" fmla="*/ 156084 h 223662"/>
                <a:gd name="connsiteX2892" fmla="*/ 1195252 w 1586375"/>
                <a:gd name="connsiteY2892" fmla="*/ 156084 h 223662"/>
                <a:gd name="connsiteX2893" fmla="*/ 1194399 w 1586375"/>
                <a:gd name="connsiteY2893" fmla="*/ 155648 h 223662"/>
                <a:gd name="connsiteX2894" fmla="*/ 1190558 w 1586375"/>
                <a:gd name="connsiteY2894" fmla="*/ 155648 h 223662"/>
                <a:gd name="connsiteX2895" fmla="*/ 1169396 w 1586375"/>
                <a:gd name="connsiteY2895" fmla="*/ 155648 h 223662"/>
                <a:gd name="connsiteX2896" fmla="*/ 1168524 w 1586375"/>
                <a:gd name="connsiteY2896" fmla="*/ 155805 h 223662"/>
                <a:gd name="connsiteX2897" fmla="*/ 1168088 w 1586375"/>
                <a:gd name="connsiteY2897" fmla="*/ 155805 h 223662"/>
                <a:gd name="connsiteX2898" fmla="*/ 1168088 w 1586375"/>
                <a:gd name="connsiteY2898" fmla="*/ 160828 h 223662"/>
                <a:gd name="connsiteX2899" fmla="*/ 1168960 w 1586375"/>
                <a:gd name="connsiteY2899" fmla="*/ 161665 h 223662"/>
                <a:gd name="connsiteX2900" fmla="*/ 1169832 w 1586375"/>
                <a:gd name="connsiteY2900" fmla="*/ 161247 h 223662"/>
                <a:gd name="connsiteX2901" fmla="*/ 1170704 w 1586375"/>
                <a:gd name="connsiteY2901" fmla="*/ 160409 h 223662"/>
                <a:gd name="connsiteX2902" fmla="*/ 1170704 w 1586375"/>
                <a:gd name="connsiteY2902" fmla="*/ 157061 h 223662"/>
                <a:gd name="connsiteX2903" fmla="*/ 1170268 w 1586375"/>
                <a:gd name="connsiteY2903" fmla="*/ 156642 h 223662"/>
                <a:gd name="connsiteX2904" fmla="*/ 1170268 w 1586375"/>
                <a:gd name="connsiteY2904" fmla="*/ 155805 h 223662"/>
                <a:gd name="connsiteX2905" fmla="*/ 1169396 w 1586375"/>
                <a:gd name="connsiteY2905" fmla="*/ 155648 h 223662"/>
                <a:gd name="connsiteX2906" fmla="*/ 1161286 w 1586375"/>
                <a:gd name="connsiteY2906" fmla="*/ 155648 h 223662"/>
                <a:gd name="connsiteX2907" fmla="*/ 1161286 w 1586375"/>
                <a:gd name="connsiteY2907" fmla="*/ 156084 h 223662"/>
                <a:gd name="connsiteX2908" fmla="*/ 1161286 w 1586375"/>
                <a:gd name="connsiteY2908" fmla="*/ 156520 h 223662"/>
                <a:gd name="connsiteX2909" fmla="*/ 1162159 w 1586375"/>
                <a:gd name="connsiteY2909" fmla="*/ 156956 h 223662"/>
                <a:gd name="connsiteX2910" fmla="*/ 1162159 w 1586375"/>
                <a:gd name="connsiteY2910" fmla="*/ 158264 h 223662"/>
                <a:gd name="connsiteX2911" fmla="*/ 1162595 w 1586375"/>
                <a:gd name="connsiteY2911" fmla="*/ 158264 h 223662"/>
                <a:gd name="connsiteX2912" fmla="*/ 1162595 w 1586375"/>
                <a:gd name="connsiteY2912" fmla="*/ 156520 h 223662"/>
                <a:gd name="connsiteX2913" fmla="*/ 1162159 w 1586375"/>
                <a:gd name="connsiteY2913" fmla="*/ 155648 h 223662"/>
                <a:gd name="connsiteX2914" fmla="*/ 1161286 w 1586375"/>
                <a:gd name="connsiteY2914" fmla="*/ 155648 h 223662"/>
                <a:gd name="connsiteX2915" fmla="*/ 228437 w 1586375"/>
                <a:gd name="connsiteY2915" fmla="*/ 155387 h 223662"/>
                <a:gd name="connsiteX2916" fmla="*/ 227586 w 1586375"/>
                <a:gd name="connsiteY2916" fmla="*/ 155779 h 223662"/>
                <a:gd name="connsiteX2917" fmla="*/ 228862 w 1586375"/>
                <a:gd name="connsiteY2917" fmla="*/ 156956 h 223662"/>
                <a:gd name="connsiteX2918" fmla="*/ 229712 w 1586375"/>
                <a:gd name="connsiteY2918" fmla="*/ 156956 h 223662"/>
                <a:gd name="connsiteX2919" fmla="*/ 230137 w 1586375"/>
                <a:gd name="connsiteY2919" fmla="*/ 156564 h 223662"/>
                <a:gd name="connsiteX2920" fmla="*/ 230987 w 1586375"/>
                <a:gd name="connsiteY2920" fmla="*/ 156564 h 223662"/>
                <a:gd name="connsiteX2921" fmla="*/ 230987 w 1586375"/>
                <a:gd name="connsiteY2921" fmla="*/ 156172 h 223662"/>
                <a:gd name="connsiteX2922" fmla="*/ 230562 w 1586375"/>
                <a:gd name="connsiteY2922" fmla="*/ 155387 h 223662"/>
                <a:gd name="connsiteX2923" fmla="*/ 228437 w 1586375"/>
                <a:gd name="connsiteY2923" fmla="*/ 155387 h 223662"/>
                <a:gd name="connsiteX2924" fmla="*/ 1475547 w 1586375"/>
                <a:gd name="connsiteY2924" fmla="*/ 155386 h 223662"/>
                <a:gd name="connsiteX2925" fmla="*/ 1474675 w 1586375"/>
                <a:gd name="connsiteY2925" fmla="*/ 155812 h 223662"/>
                <a:gd name="connsiteX2926" fmla="*/ 1473803 w 1586375"/>
                <a:gd name="connsiteY2926" fmla="*/ 155812 h 223662"/>
                <a:gd name="connsiteX2927" fmla="*/ 1473367 w 1586375"/>
                <a:gd name="connsiteY2927" fmla="*/ 156662 h 223662"/>
                <a:gd name="connsiteX2928" fmla="*/ 1473367 w 1586375"/>
                <a:gd name="connsiteY2928" fmla="*/ 157937 h 223662"/>
                <a:gd name="connsiteX2929" fmla="*/ 1473803 w 1586375"/>
                <a:gd name="connsiteY2929" fmla="*/ 158787 h 223662"/>
                <a:gd name="connsiteX2930" fmla="*/ 1475111 w 1586375"/>
                <a:gd name="connsiteY2930" fmla="*/ 158787 h 223662"/>
                <a:gd name="connsiteX2931" fmla="*/ 1476419 w 1586375"/>
                <a:gd name="connsiteY2931" fmla="*/ 157937 h 223662"/>
                <a:gd name="connsiteX2932" fmla="*/ 1476419 w 1586375"/>
                <a:gd name="connsiteY2932" fmla="*/ 156662 h 223662"/>
                <a:gd name="connsiteX2933" fmla="*/ 1477291 w 1586375"/>
                <a:gd name="connsiteY2933" fmla="*/ 156237 h 223662"/>
                <a:gd name="connsiteX2934" fmla="*/ 1475983 w 1586375"/>
                <a:gd name="connsiteY2934" fmla="*/ 155386 h 223662"/>
                <a:gd name="connsiteX2935" fmla="*/ 1475547 w 1586375"/>
                <a:gd name="connsiteY2935" fmla="*/ 155386 h 223662"/>
                <a:gd name="connsiteX2936" fmla="*/ 1313743 w 1586375"/>
                <a:gd name="connsiteY2936" fmla="*/ 154863 h 223662"/>
                <a:gd name="connsiteX2937" fmla="*/ 1313325 w 1586375"/>
                <a:gd name="connsiteY2937" fmla="*/ 156172 h 223662"/>
                <a:gd name="connsiteX2938" fmla="*/ 1312487 w 1586375"/>
                <a:gd name="connsiteY2938" fmla="*/ 156607 h 223662"/>
                <a:gd name="connsiteX2939" fmla="*/ 1312487 w 1586375"/>
                <a:gd name="connsiteY2939" fmla="*/ 157915 h 223662"/>
                <a:gd name="connsiteX2940" fmla="*/ 1313743 w 1586375"/>
                <a:gd name="connsiteY2940" fmla="*/ 158788 h 223662"/>
                <a:gd name="connsiteX2941" fmla="*/ 1315836 w 1586375"/>
                <a:gd name="connsiteY2941" fmla="*/ 158788 h 223662"/>
                <a:gd name="connsiteX2942" fmla="*/ 1316673 w 1586375"/>
                <a:gd name="connsiteY2942" fmla="*/ 157915 h 223662"/>
                <a:gd name="connsiteX2943" fmla="*/ 1316673 w 1586375"/>
                <a:gd name="connsiteY2943" fmla="*/ 156172 h 223662"/>
                <a:gd name="connsiteX2944" fmla="*/ 1315836 w 1586375"/>
                <a:gd name="connsiteY2944" fmla="*/ 155300 h 223662"/>
                <a:gd name="connsiteX2945" fmla="*/ 1313743 w 1586375"/>
                <a:gd name="connsiteY2945" fmla="*/ 154863 h 223662"/>
                <a:gd name="connsiteX2946" fmla="*/ 1298514 w 1586375"/>
                <a:gd name="connsiteY2946" fmla="*/ 154863 h 223662"/>
                <a:gd name="connsiteX2947" fmla="*/ 1298100 w 1586375"/>
                <a:gd name="connsiteY2947" fmla="*/ 155711 h 223662"/>
                <a:gd name="connsiteX2948" fmla="*/ 1298100 w 1586375"/>
                <a:gd name="connsiteY2948" fmla="*/ 158675 h 223662"/>
                <a:gd name="connsiteX2949" fmla="*/ 1298928 w 1586375"/>
                <a:gd name="connsiteY2949" fmla="*/ 159522 h 223662"/>
                <a:gd name="connsiteX2950" fmla="*/ 1298928 w 1586375"/>
                <a:gd name="connsiteY2950" fmla="*/ 162487 h 223662"/>
                <a:gd name="connsiteX2951" fmla="*/ 1298100 w 1586375"/>
                <a:gd name="connsiteY2951" fmla="*/ 162911 h 223662"/>
                <a:gd name="connsiteX2952" fmla="*/ 1299343 w 1586375"/>
                <a:gd name="connsiteY2952" fmla="*/ 163758 h 223662"/>
                <a:gd name="connsiteX2953" fmla="*/ 1300171 w 1586375"/>
                <a:gd name="connsiteY2953" fmla="*/ 163334 h 223662"/>
                <a:gd name="connsiteX2954" fmla="*/ 1300171 w 1586375"/>
                <a:gd name="connsiteY2954" fmla="*/ 162487 h 223662"/>
                <a:gd name="connsiteX2955" fmla="*/ 1300171 w 1586375"/>
                <a:gd name="connsiteY2955" fmla="*/ 160793 h 223662"/>
                <a:gd name="connsiteX2956" fmla="*/ 1303070 w 1586375"/>
                <a:gd name="connsiteY2956" fmla="*/ 158252 h 223662"/>
                <a:gd name="connsiteX2957" fmla="*/ 1303070 w 1586375"/>
                <a:gd name="connsiteY2957" fmla="*/ 156981 h 223662"/>
                <a:gd name="connsiteX2958" fmla="*/ 1300585 w 1586375"/>
                <a:gd name="connsiteY2958" fmla="*/ 154863 h 223662"/>
                <a:gd name="connsiteX2959" fmla="*/ 1298514 w 1586375"/>
                <a:gd name="connsiteY2959" fmla="*/ 154863 h 223662"/>
                <a:gd name="connsiteX2960" fmla="*/ 161740 w 1586375"/>
                <a:gd name="connsiteY2960" fmla="*/ 154863 h 223662"/>
                <a:gd name="connsiteX2961" fmla="*/ 160917 w 1586375"/>
                <a:gd name="connsiteY2961" fmla="*/ 155714 h 223662"/>
                <a:gd name="connsiteX2962" fmla="*/ 160917 w 1586375"/>
                <a:gd name="connsiteY2962" fmla="*/ 156139 h 223662"/>
                <a:gd name="connsiteX2963" fmla="*/ 160096 w 1586375"/>
                <a:gd name="connsiteY2963" fmla="*/ 156989 h 223662"/>
                <a:gd name="connsiteX2964" fmla="*/ 160096 w 1586375"/>
                <a:gd name="connsiteY2964" fmla="*/ 159114 h 223662"/>
                <a:gd name="connsiteX2965" fmla="*/ 160917 w 1586375"/>
                <a:gd name="connsiteY2965" fmla="*/ 159539 h 223662"/>
                <a:gd name="connsiteX2966" fmla="*/ 160917 w 1586375"/>
                <a:gd name="connsiteY2966" fmla="*/ 161240 h 223662"/>
                <a:gd name="connsiteX2967" fmla="*/ 161329 w 1586375"/>
                <a:gd name="connsiteY2967" fmla="*/ 161665 h 223662"/>
                <a:gd name="connsiteX2968" fmla="*/ 161740 w 1586375"/>
                <a:gd name="connsiteY2968" fmla="*/ 161665 h 223662"/>
                <a:gd name="connsiteX2969" fmla="*/ 162562 w 1586375"/>
                <a:gd name="connsiteY2969" fmla="*/ 161240 h 223662"/>
                <a:gd name="connsiteX2970" fmla="*/ 162562 w 1586375"/>
                <a:gd name="connsiteY2970" fmla="*/ 157839 h 223662"/>
                <a:gd name="connsiteX2971" fmla="*/ 162562 w 1586375"/>
                <a:gd name="connsiteY2971" fmla="*/ 157414 h 223662"/>
                <a:gd name="connsiteX2972" fmla="*/ 162973 w 1586375"/>
                <a:gd name="connsiteY2972" fmla="*/ 156989 h 223662"/>
                <a:gd name="connsiteX2973" fmla="*/ 162973 w 1586375"/>
                <a:gd name="connsiteY2973" fmla="*/ 155288 h 223662"/>
                <a:gd name="connsiteX2974" fmla="*/ 161740 w 1586375"/>
                <a:gd name="connsiteY2974" fmla="*/ 154863 h 223662"/>
                <a:gd name="connsiteX2975" fmla="*/ 206822 w 1586375"/>
                <a:gd name="connsiteY2975" fmla="*/ 154609 h 223662"/>
                <a:gd name="connsiteX2976" fmla="*/ 206770 w 1586375"/>
                <a:gd name="connsiteY2976" fmla="*/ 154769 h 223662"/>
                <a:gd name="connsiteX2977" fmla="*/ 205916 w 1586375"/>
                <a:gd name="connsiteY2977" fmla="*/ 155198 h 223662"/>
                <a:gd name="connsiteX2978" fmla="*/ 205916 w 1586375"/>
                <a:gd name="connsiteY2978" fmla="*/ 156486 h 223662"/>
                <a:gd name="connsiteX2979" fmla="*/ 205489 w 1586375"/>
                <a:gd name="connsiteY2979" fmla="*/ 156914 h 223662"/>
                <a:gd name="connsiteX2980" fmla="*/ 205489 w 1586375"/>
                <a:gd name="connsiteY2980" fmla="*/ 157772 h 223662"/>
                <a:gd name="connsiteX2981" fmla="*/ 204635 w 1586375"/>
                <a:gd name="connsiteY2981" fmla="*/ 158201 h 223662"/>
                <a:gd name="connsiteX2982" fmla="*/ 204635 w 1586375"/>
                <a:gd name="connsiteY2982" fmla="*/ 158631 h 223662"/>
                <a:gd name="connsiteX2983" fmla="*/ 204635 w 1586375"/>
                <a:gd name="connsiteY2983" fmla="*/ 161205 h 223662"/>
                <a:gd name="connsiteX2984" fmla="*/ 203782 w 1586375"/>
                <a:gd name="connsiteY2984" fmla="*/ 162063 h 223662"/>
                <a:gd name="connsiteX2985" fmla="*/ 203782 w 1586375"/>
                <a:gd name="connsiteY2985" fmla="*/ 162492 h 223662"/>
                <a:gd name="connsiteX2986" fmla="*/ 205489 w 1586375"/>
                <a:gd name="connsiteY2986" fmla="*/ 163779 h 223662"/>
                <a:gd name="connsiteX2987" fmla="*/ 205916 w 1586375"/>
                <a:gd name="connsiteY2987" fmla="*/ 163779 h 223662"/>
                <a:gd name="connsiteX2988" fmla="*/ 206770 w 1586375"/>
                <a:gd name="connsiteY2988" fmla="*/ 162920 h 223662"/>
                <a:gd name="connsiteX2989" fmla="*/ 206770 w 1586375"/>
                <a:gd name="connsiteY2989" fmla="*/ 162063 h 223662"/>
                <a:gd name="connsiteX2990" fmla="*/ 208476 w 1586375"/>
                <a:gd name="connsiteY2990" fmla="*/ 160775 h 223662"/>
                <a:gd name="connsiteX2991" fmla="*/ 211037 w 1586375"/>
                <a:gd name="connsiteY2991" fmla="*/ 160775 h 223662"/>
                <a:gd name="connsiteX2992" fmla="*/ 211891 w 1586375"/>
                <a:gd name="connsiteY2992" fmla="*/ 161634 h 223662"/>
                <a:gd name="connsiteX2993" fmla="*/ 212318 w 1586375"/>
                <a:gd name="connsiteY2993" fmla="*/ 161634 h 223662"/>
                <a:gd name="connsiteX2994" fmla="*/ 213171 w 1586375"/>
                <a:gd name="connsiteY2994" fmla="*/ 162492 h 223662"/>
                <a:gd name="connsiteX2995" fmla="*/ 213171 w 1586375"/>
                <a:gd name="connsiteY2995" fmla="*/ 162920 h 223662"/>
                <a:gd name="connsiteX2996" fmla="*/ 212745 w 1586375"/>
                <a:gd name="connsiteY2996" fmla="*/ 163350 h 223662"/>
                <a:gd name="connsiteX2997" fmla="*/ 212745 w 1586375"/>
                <a:gd name="connsiteY2997" fmla="*/ 164207 h 223662"/>
                <a:gd name="connsiteX2998" fmla="*/ 213598 w 1586375"/>
                <a:gd name="connsiteY2998" fmla="*/ 165066 h 223662"/>
                <a:gd name="connsiteX2999" fmla="*/ 214879 w 1586375"/>
                <a:gd name="connsiteY2999" fmla="*/ 165066 h 223662"/>
                <a:gd name="connsiteX3000" fmla="*/ 215306 w 1586375"/>
                <a:gd name="connsiteY3000" fmla="*/ 164637 h 223662"/>
                <a:gd name="connsiteX3001" fmla="*/ 216159 w 1586375"/>
                <a:gd name="connsiteY3001" fmla="*/ 164637 h 223662"/>
                <a:gd name="connsiteX3002" fmla="*/ 217013 w 1586375"/>
                <a:gd name="connsiteY3002" fmla="*/ 164207 h 223662"/>
                <a:gd name="connsiteX3003" fmla="*/ 217866 w 1586375"/>
                <a:gd name="connsiteY3003" fmla="*/ 164207 h 223662"/>
                <a:gd name="connsiteX3004" fmla="*/ 218720 w 1586375"/>
                <a:gd name="connsiteY3004" fmla="*/ 163779 h 223662"/>
                <a:gd name="connsiteX3005" fmla="*/ 219147 w 1586375"/>
                <a:gd name="connsiteY3005" fmla="*/ 163779 h 223662"/>
                <a:gd name="connsiteX3006" fmla="*/ 220000 w 1586375"/>
                <a:gd name="connsiteY3006" fmla="*/ 162920 h 223662"/>
                <a:gd name="connsiteX3007" fmla="*/ 220000 w 1586375"/>
                <a:gd name="connsiteY3007" fmla="*/ 162492 h 223662"/>
                <a:gd name="connsiteX3008" fmla="*/ 219574 w 1586375"/>
                <a:gd name="connsiteY3008" fmla="*/ 162063 h 223662"/>
                <a:gd name="connsiteX3009" fmla="*/ 219574 w 1586375"/>
                <a:gd name="connsiteY3009" fmla="*/ 161634 h 223662"/>
                <a:gd name="connsiteX3010" fmla="*/ 218720 w 1586375"/>
                <a:gd name="connsiteY3010" fmla="*/ 160775 h 223662"/>
                <a:gd name="connsiteX3011" fmla="*/ 218720 w 1586375"/>
                <a:gd name="connsiteY3011" fmla="*/ 160346 h 223662"/>
                <a:gd name="connsiteX3012" fmla="*/ 218293 w 1586375"/>
                <a:gd name="connsiteY3012" fmla="*/ 159918 h 223662"/>
                <a:gd name="connsiteX3013" fmla="*/ 217439 w 1586375"/>
                <a:gd name="connsiteY3013" fmla="*/ 159918 h 223662"/>
                <a:gd name="connsiteX3014" fmla="*/ 217013 w 1586375"/>
                <a:gd name="connsiteY3014" fmla="*/ 159488 h 223662"/>
                <a:gd name="connsiteX3015" fmla="*/ 216159 w 1586375"/>
                <a:gd name="connsiteY3015" fmla="*/ 158631 h 223662"/>
                <a:gd name="connsiteX3016" fmla="*/ 215306 w 1586375"/>
                <a:gd name="connsiteY3016" fmla="*/ 158201 h 223662"/>
                <a:gd name="connsiteX3017" fmla="*/ 214025 w 1586375"/>
                <a:gd name="connsiteY3017" fmla="*/ 157343 h 223662"/>
                <a:gd name="connsiteX3018" fmla="*/ 214025 w 1586375"/>
                <a:gd name="connsiteY3018" fmla="*/ 155198 h 223662"/>
                <a:gd name="connsiteX3019" fmla="*/ 212318 w 1586375"/>
                <a:gd name="connsiteY3019" fmla="*/ 154769 h 223662"/>
                <a:gd name="connsiteX3020" fmla="*/ 211037 w 1586375"/>
                <a:gd name="connsiteY3020" fmla="*/ 156056 h 223662"/>
                <a:gd name="connsiteX3021" fmla="*/ 211037 w 1586375"/>
                <a:gd name="connsiteY3021" fmla="*/ 156486 h 223662"/>
                <a:gd name="connsiteX3022" fmla="*/ 210610 w 1586375"/>
                <a:gd name="connsiteY3022" fmla="*/ 157343 h 223662"/>
                <a:gd name="connsiteX3023" fmla="*/ 210610 w 1586375"/>
                <a:gd name="connsiteY3023" fmla="*/ 157772 h 223662"/>
                <a:gd name="connsiteX3024" fmla="*/ 209330 w 1586375"/>
                <a:gd name="connsiteY3024" fmla="*/ 158631 h 223662"/>
                <a:gd name="connsiteX3025" fmla="*/ 208049 w 1586375"/>
                <a:gd name="connsiteY3025" fmla="*/ 158631 h 223662"/>
                <a:gd name="connsiteX3026" fmla="*/ 206770 w 1586375"/>
                <a:gd name="connsiteY3026" fmla="*/ 157343 h 223662"/>
                <a:gd name="connsiteX3027" fmla="*/ 206770 w 1586375"/>
                <a:gd name="connsiteY3027" fmla="*/ 156056 h 223662"/>
                <a:gd name="connsiteX3028" fmla="*/ 207196 w 1586375"/>
                <a:gd name="connsiteY3028" fmla="*/ 155627 h 223662"/>
                <a:gd name="connsiteX3029" fmla="*/ 207196 w 1586375"/>
                <a:gd name="connsiteY3029" fmla="*/ 155198 h 223662"/>
                <a:gd name="connsiteX3030" fmla="*/ 207196 w 1586375"/>
                <a:gd name="connsiteY3030" fmla="*/ 154769 h 223662"/>
                <a:gd name="connsiteX3031" fmla="*/ 206822 w 1586375"/>
                <a:gd name="connsiteY3031" fmla="*/ 154609 h 223662"/>
                <a:gd name="connsiteX3032" fmla="*/ 1180819 w 1586375"/>
                <a:gd name="connsiteY3032" fmla="*/ 154340 h 223662"/>
                <a:gd name="connsiteX3033" fmla="*/ 1179598 w 1586375"/>
                <a:gd name="connsiteY3033" fmla="*/ 155191 h 223662"/>
                <a:gd name="connsiteX3034" fmla="*/ 1179598 w 1586375"/>
                <a:gd name="connsiteY3034" fmla="*/ 155615 h 223662"/>
                <a:gd name="connsiteX3035" fmla="*/ 1180412 w 1586375"/>
                <a:gd name="connsiteY3035" fmla="*/ 156466 h 223662"/>
                <a:gd name="connsiteX3036" fmla="*/ 1180412 w 1586375"/>
                <a:gd name="connsiteY3036" fmla="*/ 156891 h 223662"/>
                <a:gd name="connsiteX3037" fmla="*/ 1181226 w 1586375"/>
                <a:gd name="connsiteY3037" fmla="*/ 157316 h 223662"/>
                <a:gd name="connsiteX3038" fmla="*/ 1182040 w 1586375"/>
                <a:gd name="connsiteY3038" fmla="*/ 157741 h 223662"/>
                <a:gd name="connsiteX3039" fmla="*/ 1182853 w 1586375"/>
                <a:gd name="connsiteY3039" fmla="*/ 156891 h 223662"/>
                <a:gd name="connsiteX3040" fmla="*/ 1182853 w 1586375"/>
                <a:gd name="connsiteY3040" fmla="*/ 156466 h 223662"/>
                <a:gd name="connsiteX3041" fmla="*/ 1182853 w 1586375"/>
                <a:gd name="connsiteY3041" fmla="*/ 156041 h 223662"/>
                <a:gd name="connsiteX3042" fmla="*/ 1182446 w 1586375"/>
                <a:gd name="connsiteY3042" fmla="*/ 155191 h 223662"/>
                <a:gd name="connsiteX3043" fmla="*/ 1182040 w 1586375"/>
                <a:gd name="connsiteY3043" fmla="*/ 154766 h 223662"/>
                <a:gd name="connsiteX3044" fmla="*/ 1181632 w 1586375"/>
                <a:gd name="connsiteY3044" fmla="*/ 154766 h 223662"/>
                <a:gd name="connsiteX3045" fmla="*/ 1180819 w 1586375"/>
                <a:gd name="connsiteY3045" fmla="*/ 154340 h 223662"/>
                <a:gd name="connsiteX3046" fmla="*/ 1585460 w 1586375"/>
                <a:gd name="connsiteY3046" fmla="*/ 154079 h 223662"/>
                <a:gd name="connsiteX3047" fmla="*/ 1586375 w 1586375"/>
                <a:gd name="connsiteY3047" fmla="*/ 154079 h 223662"/>
                <a:gd name="connsiteX3048" fmla="*/ 1586375 w 1586375"/>
                <a:gd name="connsiteY3048" fmla="*/ 155648 h 223662"/>
                <a:gd name="connsiteX3049" fmla="*/ 1585460 w 1586375"/>
                <a:gd name="connsiteY3049" fmla="*/ 155648 h 223662"/>
                <a:gd name="connsiteX3050" fmla="*/ 1584544 w 1586375"/>
                <a:gd name="connsiteY3050" fmla="*/ 154863 h 223662"/>
                <a:gd name="connsiteX3051" fmla="*/ 1585460 w 1586375"/>
                <a:gd name="connsiteY3051" fmla="*/ 154079 h 223662"/>
                <a:gd name="connsiteX3052" fmla="*/ 1569721 w 1586375"/>
                <a:gd name="connsiteY3052" fmla="*/ 154079 h 223662"/>
                <a:gd name="connsiteX3053" fmla="*/ 1568848 w 1586375"/>
                <a:gd name="connsiteY3053" fmla="*/ 154924 h 223662"/>
                <a:gd name="connsiteX3054" fmla="*/ 1568848 w 1586375"/>
                <a:gd name="connsiteY3054" fmla="*/ 156191 h 223662"/>
                <a:gd name="connsiteX3055" fmla="*/ 1569284 w 1586375"/>
                <a:gd name="connsiteY3055" fmla="*/ 156614 h 223662"/>
                <a:gd name="connsiteX3056" fmla="*/ 1569284 w 1586375"/>
                <a:gd name="connsiteY3056" fmla="*/ 157882 h 223662"/>
                <a:gd name="connsiteX3057" fmla="*/ 1571028 w 1586375"/>
                <a:gd name="connsiteY3057" fmla="*/ 159572 h 223662"/>
                <a:gd name="connsiteX3058" fmla="*/ 1572337 w 1586375"/>
                <a:gd name="connsiteY3058" fmla="*/ 158727 h 223662"/>
                <a:gd name="connsiteX3059" fmla="*/ 1572337 w 1586375"/>
                <a:gd name="connsiteY3059" fmla="*/ 157882 h 223662"/>
                <a:gd name="connsiteX3060" fmla="*/ 1572773 w 1586375"/>
                <a:gd name="connsiteY3060" fmla="*/ 157459 h 223662"/>
                <a:gd name="connsiteX3061" fmla="*/ 1572773 w 1586375"/>
                <a:gd name="connsiteY3061" fmla="*/ 156614 h 223662"/>
                <a:gd name="connsiteX3062" fmla="*/ 1569721 w 1586375"/>
                <a:gd name="connsiteY3062" fmla="*/ 154079 h 223662"/>
                <a:gd name="connsiteX3063" fmla="*/ 1395944 w 1586375"/>
                <a:gd name="connsiteY3063" fmla="*/ 153355 h 223662"/>
                <a:gd name="connsiteX3064" fmla="*/ 1395330 w 1586375"/>
                <a:gd name="connsiteY3064" fmla="*/ 153892 h 223662"/>
                <a:gd name="connsiteX3065" fmla="*/ 1395330 w 1586375"/>
                <a:gd name="connsiteY3065" fmla="*/ 154751 h 223662"/>
                <a:gd name="connsiteX3066" fmla="*/ 1396148 w 1586375"/>
                <a:gd name="connsiteY3066" fmla="*/ 155611 h 223662"/>
                <a:gd name="connsiteX3067" fmla="*/ 1396148 w 1586375"/>
                <a:gd name="connsiteY3067" fmla="*/ 156040 h 223662"/>
                <a:gd name="connsiteX3068" fmla="*/ 1396557 w 1586375"/>
                <a:gd name="connsiteY3068" fmla="*/ 156470 h 223662"/>
                <a:gd name="connsiteX3069" fmla="*/ 1396965 w 1586375"/>
                <a:gd name="connsiteY3069" fmla="*/ 156900 h 223662"/>
                <a:gd name="connsiteX3070" fmla="*/ 1396965 w 1586375"/>
                <a:gd name="connsiteY3070" fmla="*/ 159479 h 223662"/>
                <a:gd name="connsiteX3071" fmla="*/ 1396557 w 1586375"/>
                <a:gd name="connsiteY3071" fmla="*/ 159479 h 223662"/>
                <a:gd name="connsiteX3072" fmla="*/ 1396148 w 1586375"/>
                <a:gd name="connsiteY3072" fmla="*/ 159909 h 223662"/>
                <a:gd name="connsiteX3073" fmla="*/ 1396148 w 1586375"/>
                <a:gd name="connsiteY3073" fmla="*/ 161198 h 223662"/>
                <a:gd name="connsiteX3074" fmla="*/ 1395739 w 1586375"/>
                <a:gd name="connsiteY3074" fmla="*/ 162057 h 223662"/>
                <a:gd name="connsiteX3075" fmla="*/ 1395739 w 1586375"/>
                <a:gd name="connsiteY3075" fmla="*/ 162917 h 223662"/>
                <a:gd name="connsiteX3076" fmla="*/ 1394922 w 1586375"/>
                <a:gd name="connsiteY3076" fmla="*/ 163776 h 223662"/>
                <a:gd name="connsiteX3077" fmla="*/ 1394922 w 1586375"/>
                <a:gd name="connsiteY3077" fmla="*/ 166785 h 223662"/>
                <a:gd name="connsiteX3078" fmla="*/ 1394104 w 1586375"/>
                <a:gd name="connsiteY3078" fmla="*/ 167215 h 223662"/>
                <a:gd name="connsiteX3079" fmla="*/ 1394922 w 1586375"/>
                <a:gd name="connsiteY3079" fmla="*/ 168074 h 223662"/>
                <a:gd name="connsiteX3080" fmla="*/ 1394922 w 1586375"/>
                <a:gd name="connsiteY3080" fmla="*/ 168933 h 223662"/>
                <a:gd name="connsiteX3081" fmla="*/ 1395330 w 1586375"/>
                <a:gd name="connsiteY3081" fmla="*/ 169793 h 223662"/>
                <a:gd name="connsiteX3082" fmla="*/ 1395739 w 1586375"/>
                <a:gd name="connsiteY3082" fmla="*/ 170652 h 223662"/>
                <a:gd name="connsiteX3083" fmla="*/ 1396557 w 1586375"/>
                <a:gd name="connsiteY3083" fmla="*/ 170652 h 223662"/>
                <a:gd name="connsiteX3084" fmla="*/ 1397374 w 1586375"/>
                <a:gd name="connsiteY3084" fmla="*/ 171082 h 223662"/>
                <a:gd name="connsiteX3085" fmla="*/ 1397783 w 1586375"/>
                <a:gd name="connsiteY3085" fmla="*/ 171082 h 223662"/>
                <a:gd name="connsiteX3086" fmla="*/ 1399418 w 1586375"/>
                <a:gd name="connsiteY3086" fmla="*/ 170652 h 223662"/>
                <a:gd name="connsiteX3087" fmla="*/ 1399418 w 1586375"/>
                <a:gd name="connsiteY3087" fmla="*/ 162917 h 223662"/>
                <a:gd name="connsiteX3088" fmla="*/ 1400235 w 1586375"/>
                <a:gd name="connsiteY3088" fmla="*/ 162487 h 223662"/>
                <a:gd name="connsiteX3089" fmla="*/ 1400235 w 1586375"/>
                <a:gd name="connsiteY3089" fmla="*/ 162057 h 223662"/>
                <a:gd name="connsiteX3090" fmla="*/ 1400644 w 1586375"/>
                <a:gd name="connsiteY3090" fmla="*/ 161198 h 223662"/>
                <a:gd name="connsiteX3091" fmla="*/ 1400644 w 1586375"/>
                <a:gd name="connsiteY3091" fmla="*/ 159049 h 223662"/>
                <a:gd name="connsiteX3092" fmla="*/ 1399418 w 1586375"/>
                <a:gd name="connsiteY3092" fmla="*/ 157760 h 223662"/>
                <a:gd name="connsiteX3093" fmla="*/ 1399418 w 1586375"/>
                <a:gd name="connsiteY3093" fmla="*/ 156470 h 223662"/>
                <a:gd name="connsiteX3094" fmla="*/ 1400644 w 1586375"/>
                <a:gd name="connsiteY3094" fmla="*/ 155181 h 223662"/>
                <a:gd name="connsiteX3095" fmla="*/ 1400644 w 1586375"/>
                <a:gd name="connsiteY3095" fmla="*/ 154322 h 223662"/>
                <a:gd name="connsiteX3096" fmla="*/ 1400235 w 1586375"/>
                <a:gd name="connsiteY3096" fmla="*/ 153892 h 223662"/>
                <a:gd name="connsiteX3097" fmla="*/ 1397374 w 1586375"/>
                <a:gd name="connsiteY3097" fmla="*/ 153892 h 223662"/>
                <a:gd name="connsiteX3098" fmla="*/ 1396965 w 1586375"/>
                <a:gd name="connsiteY3098" fmla="*/ 153892 h 223662"/>
                <a:gd name="connsiteX3099" fmla="*/ 1396557 w 1586375"/>
                <a:gd name="connsiteY3099" fmla="*/ 153462 h 223662"/>
                <a:gd name="connsiteX3100" fmla="*/ 1395944 w 1586375"/>
                <a:gd name="connsiteY3100" fmla="*/ 153355 h 223662"/>
                <a:gd name="connsiteX3101" fmla="*/ 1349745 w 1586375"/>
                <a:gd name="connsiteY3101" fmla="*/ 153032 h 223662"/>
                <a:gd name="connsiteX3102" fmla="*/ 1349322 w 1586375"/>
                <a:gd name="connsiteY3102" fmla="*/ 153887 h 223662"/>
                <a:gd name="connsiteX3103" fmla="*/ 1348476 w 1586375"/>
                <a:gd name="connsiteY3103" fmla="*/ 153887 h 223662"/>
                <a:gd name="connsiteX3104" fmla="*/ 1347630 w 1586375"/>
                <a:gd name="connsiteY3104" fmla="*/ 154741 h 223662"/>
                <a:gd name="connsiteX3105" fmla="*/ 1347630 w 1586375"/>
                <a:gd name="connsiteY3105" fmla="*/ 156022 h 223662"/>
                <a:gd name="connsiteX3106" fmla="*/ 1348053 w 1586375"/>
                <a:gd name="connsiteY3106" fmla="*/ 156449 h 223662"/>
                <a:gd name="connsiteX3107" fmla="*/ 1348053 w 1586375"/>
                <a:gd name="connsiteY3107" fmla="*/ 159011 h 223662"/>
                <a:gd name="connsiteX3108" fmla="*/ 1347207 w 1586375"/>
                <a:gd name="connsiteY3108" fmla="*/ 159438 h 223662"/>
                <a:gd name="connsiteX3109" fmla="*/ 1346361 w 1586375"/>
                <a:gd name="connsiteY3109" fmla="*/ 159866 h 223662"/>
                <a:gd name="connsiteX3110" fmla="*/ 1345515 w 1586375"/>
                <a:gd name="connsiteY3110" fmla="*/ 160293 h 223662"/>
                <a:gd name="connsiteX3111" fmla="*/ 1345515 w 1586375"/>
                <a:gd name="connsiteY3111" fmla="*/ 162001 h 223662"/>
                <a:gd name="connsiteX3112" fmla="*/ 1346361 w 1586375"/>
                <a:gd name="connsiteY3112" fmla="*/ 163282 h 223662"/>
                <a:gd name="connsiteX3113" fmla="*/ 1347630 w 1586375"/>
                <a:gd name="connsiteY3113" fmla="*/ 163282 h 223662"/>
                <a:gd name="connsiteX3114" fmla="*/ 1348053 w 1586375"/>
                <a:gd name="connsiteY3114" fmla="*/ 164564 h 223662"/>
                <a:gd name="connsiteX3115" fmla="*/ 1347630 w 1586375"/>
                <a:gd name="connsiteY3115" fmla="*/ 165418 h 223662"/>
                <a:gd name="connsiteX3116" fmla="*/ 1347630 w 1586375"/>
                <a:gd name="connsiteY3116" fmla="*/ 167553 h 223662"/>
                <a:gd name="connsiteX3117" fmla="*/ 1346784 w 1586375"/>
                <a:gd name="connsiteY3117" fmla="*/ 168408 h 223662"/>
                <a:gd name="connsiteX3118" fmla="*/ 1346784 w 1586375"/>
                <a:gd name="connsiteY3118" fmla="*/ 168835 h 223662"/>
                <a:gd name="connsiteX3119" fmla="*/ 1346361 w 1586375"/>
                <a:gd name="connsiteY3119" fmla="*/ 169262 h 223662"/>
                <a:gd name="connsiteX3120" fmla="*/ 1344669 w 1586375"/>
                <a:gd name="connsiteY3120" fmla="*/ 169262 h 223662"/>
                <a:gd name="connsiteX3121" fmla="*/ 1342131 w 1586375"/>
                <a:gd name="connsiteY3121" fmla="*/ 166699 h 223662"/>
                <a:gd name="connsiteX3122" fmla="*/ 1343400 w 1586375"/>
                <a:gd name="connsiteY3122" fmla="*/ 165418 h 223662"/>
                <a:gd name="connsiteX3123" fmla="*/ 1343400 w 1586375"/>
                <a:gd name="connsiteY3123" fmla="*/ 162855 h 223662"/>
                <a:gd name="connsiteX3124" fmla="*/ 1342554 w 1586375"/>
                <a:gd name="connsiteY3124" fmla="*/ 162428 h 223662"/>
                <a:gd name="connsiteX3125" fmla="*/ 1342554 w 1586375"/>
                <a:gd name="connsiteY3125" fmla="*/ 160720 h 223662"/>
                <a:gd name="connsiteX3126" fmla="*/ 1343400 w 1586375"/>
                <a:gd name="connsiteY3126" fmla="*/ 160293 h 223662"/>
                <a:gd name="connsiteX3127" fmla="*/ 1344246 w 1586375"/>
                <a:gd name="connsiteY3127" fmla="*/ 158584 h 223662"/>
                <a:gd name="connsiteX3128" fmla="*/ 1345515 w 1586375"/>
                <a:gd name="connsiteY3128" fmla="*/ 157730 h 223662"/>
                <a:gd name="connsiteX3129" fmla="*/ 1345515 w 1586375"/>
                <a:gd name="connsiteY3129" fmla="*/ 156022 h 223662"/>
                <a:gd name="connsiteX3130" fmla="*/ 1344669 w 1586375"/>
                <a:gd name="connsiteY3130" fmla="*/ 155595 h 223662"/>
                <a:gd name="connsiteX3131" fmla="*/ 1343823 w 1586375"/>
                <a:gd name="connsiteY3131" fmla="*/ 155168 h 223662"/>
                <a:gd name="connsiteX3132" fmla="*/ 1342554 w 1586375"/>
                <a:gd name="connsiteY3132" fmla="*/ 155168 h 223662"/>
                <a:gd name="connsiteX3133" fmla="*/ 1341708 w 1586375"/>
                <a:gd name="connsiteY3133" fmla="*/ 155595 h 223662"/>
                <a:gd name="connsiteX3134" fmla="*/ 1340862 w 1586375"/>
                <a:gd name="connsiteY3134" fmla="*/ 155595 h 223662"/>
                <a:gd name="connsiteX3135" fmla="*/ 1340862 w 1586375"/>
                <a:gd name="connsiteY3135" fmla="*/ 156022 h 223662"/>
                <a:gd name="connsiteX3136" fmla="*/ 1340439 w 1586375"/>
                <a:gd name="connsiteY3136" fmla="*/ 159866 h 223662"/>
                <a:gd name="connsiteX3137" fmla="*/ 1339593 w 1586375"/>
                <a:gd name="connsiteY3137" fmla="*/ 160293 h 223662"/>
                <a:gd name="connsiteX3138" fmla="*/ 1338747 w 1586375"/>
                <a:gd name="connsiteY3138" fmla="*/ 161574 h 223662"/>
                <a:gd name="connsiteX3139" fmla="*/ 1338747 w 1586375"/>
                <a:gd name="connsiteY3139" fmla="*/ 162428 h 223662"/>
                <a:gd name="connsiteX3140" fmla="*/ 1337901 w 1586375"/>
                <a:gd name="connsiteY3140" fmla="*/ 162855 h 223662"/>
                <a:gd name="connsiteX3141" fmla="*/ 1337901 w 1586375"/>
                <a:gd name="connsiteY3141" fmla="*/ 163710 h 223662"/>
                <a:gd name="connsiteX3142" fmla="*/ 1337478 w 1586375"/>
                <a:gd name="connsiteY3142" fmla="*/ 163710 h 223662"/>
                <a:gd name="connsiteX3143" fmla="*/ 1332825 w 1586375"/>
                <a:gd name="connsiteY3143" fmla="*/ 163710 h 223662"/>
                <a:gd name="connsiteX3144" fmla="*/ 1331979 w 1586375"/>
                <a:gd name="connsiteY3144" fmla="*/ 164564 h 223662"/>
                <a:gd name="connsiteX3145" fmla="*/ 1329864 w 1586375"/>
                <a:gd name="connsiteY3145" fmla="*/ 164564 h 223662"/>
                <a:gd name="connsiteX3146" fmla="*/ 1329018 w 1586375"/>
                <a:gd name="connsiteY3146" fmla="*/ 163710 h 223662"/>
                <a:gd name="connsiteX3147" fmla="*/ 1329018 w 1586375"/>
                <a:gd name="connsiteY3147" fmla="*/ 162428 h 223662"/>
                <a:gd name="connsiteX3148" fmla="*/ 1329864 w 1586375"/>
                <a:gd name="connsiteY3148" fmla="*/ 161574 h 223662"/>
                <a:gd name="connsiteX3149" fmla="*/ 1329864 w 1586375"/>
                <a:gd name="connsiteY3149" fmla="*/ 160720 h 223662"/>
                <a:gd name="connsiteX3150" fmla="*/ 1330710 w 1586375"/>
                <a:gd name="connsiteY3150" fmla="*/ 159438 h 223662"/>
                <a:gd name="connsiteX3151" fmla="*/ 1332825 w 1586375"/>
                <a:gd name="connsiteY3151" fmla="*/ 159866 h 223662"/>
                <a:gd name="connsiteX3152" fmla="*/ 1334940 w 1586375"/>
                <a:gd name="connsiteY3152" fmla="*/ 159866 h 223662"/>
                <a:gd name="connsiteX3153" fmla="*/ 1335363 w 1586375"/>
                <a:gd name="connsiteY3153" fmla="*/ 159438 h 223662"/>
                <a:gd name="connsiteX3154" fmla="*/ 1335363 w 1586375"/>
                <a:gd name="connsiteY3154" fmla="*/ 156449 h 223662"/>
                <a:gd name="connsiteX3155" fmla="*/ 1334094 w 1586375"/>
                <a:gd name="connsiteY3155" fmla="*/ 156022 h 223662"/>
                <a:gd name="connsiteX3156" fmla="*/ 1331979 w 1586375"/>
                <a:gd name="connsiteY3156" fmla="*/ 157730 h 223662"/>
                <a:gd name="connsiteX3157" fmla="*/ 1331133 w 1586375"/>
                <a:gd name="connsiteY3157" fmla="*/ 157730 h 223662"/>
                <a:gd name="connsiteX3158" fmla="*/ 1329864 w 1586375"/>
                <a:gd name="connsiteY3158" fmla="*/ 156876 h 223662"/>
                <a:gd name="connsiteX3159" fmla="*/ 1329864 w 1586375"/>
                <a:gd name="connsiteY3159" fmla="*/ 156449 h 223662"/>
                <a:gd name="connsiteX3160" fmla="*/ 1328595 w 1586375"/>
                <a:gd name="connsiteY3160" fmla="*/ 155595 h 223662"/>
                <a:gd name="connsiteX3161" fmla="*/ 1327326 w 1586375"/>
                <a:gd name="connsiteY3161" fmla="*/ 155595 h 223662"/>
                <a:gd name="connsiteX3162" fmla="*/ 1326480 w 1586375"/>
                <a:gd name="connsiteY3162" fmla="*/ 156449 h 223662"/>
                <a:gd name="connsiteX3163" fmla="*/ 1326480 w 1586375"/>
                <a:gd name="connsiteY3163" fmla="*/ 158157 h 223662"/>
                <a:gd name="connsiteX3164" fmla="*/ 1327749 w 1586375"/>
                <a:gd name="connsiteY3164" fmla="*/ 159011 h 223662"/>
                <a:gd name="connsiteX3165" fmla="*/ 1327749 w 1586375"/>
                <a:gd name="connsiteY3165" fmla="*/ 160720 h 223662"/>
                <a:gd name="connsiteX3166" fmla="*/ 1326480 w 1586375"/>
                <a:gd name="connsiteY3166" fmla="*/ 161574 h 223662"/>
                <a:gd name="connsiteX3167" fmla="*/ 1321404 w 1586375"/>
                <a:gd name="connsiteY3167" fmla="*/ 161574 h 223662"/>
                <a:gd name="connsiteX3168" fmla="*/ 1319712 w 1586375"/>
                <a:gd name="connsiteY3168" fmla="*/ 162855 h 223662"/>
                <a:gd name="connsiteX3169" fmla="*/ 1319289 w 1586375"/>
                <a:gd name="connsiteY3169" fmla="*/ 163282 h 223662"/>
                <a:gd name="connsiteX3170" fmla="*/ 1320135 w 1586375"/>
                <a:gd name="connsiteY3170" fmla="*/ 164137 h 223662"/>
                <a:gd name="connsiteX3171" fmla="*/ 1320135 w 1586375"/>
                <a:gd name="connsiteY3171" fmla="*/ 164564 h 223662"/>
                <a:gd name="connsiteX3172" fmla="*/ 1321827 w 1586375"/>
                <a:gd name="connsiteY3172" fmla="*/ 166272 h 223662"/>
                <a:gd name="connsiteX3173" fmla="*/ 1322673 w 1586375"/>
                <a:gd name="connsiteY3173" fmla="*/ 165418 h 223662"/>
                <a:gd name="connsiteX3174" fmla="*/ 1323942 w 1586375"/>
                <a:gd name="connsiteY3174" fmla="*/ 163710 h 223662"/>
                <a:gd name="connsiteX3175" fmla="*/ 1324788 w 1586375"/>
                <a:gd name="connsiteY3175" fmla="*/ 163710 h 223662"/>
                <a:gd name="connsiteX3176" fmla="*/ 1324788 w 1586375"/>
                <a:gd name="connsiteY3176" fmla="*/ 164137 h 223662"/>
                <a:gd name="connsiteX3177" fmla="*/ 1324788 w 1586375"/>
                <a:gd name="connsiteY3177" fmla="*/ 164564 h 223662"/>
                <a:gd name="connsiteX3178" fmla="*/ 1326480 w 1586375"/>
                <a:gd name="connsiteY3178" fmla="*/ 166272 h 223662"/>
                <a:gd name="connsiteX3179" fmla="*/ 1328595 w 1586375"/>
                <a:gd name="connsiteY3179" fmla="*/ 166272 h 223662"/>
                <a:gd name="connsiteX3180" fmla="*/ 1329864 w 1586375"/>
                <a:gd name="connsiteY3180" fmla="*/ 164991 h 223662"/>
                <a:gd name="connsiteX3181" fmla="*/ 1336209 w 1586375"/>
                <a:gd name="connsiteY3181" fmla="*/ 164991 h 223662"/>
                <a:gd name="connsiteX3182" fmla="*/ 1337478 w 1586375"/>
                <a:gd name="connsiteY3182" fmla="*/ 165845 h 223662"/>
                <a:gd name="connsiteX3183" fmla="*/ 1339170 w 1586375"/>
                <a:gd name="connsiteY3183" fmla="*/ 167126 h 223662"/>
                <a:gd name="connsiteX3184" fmla="*/ 1339170 w 1586375"/>
                <a:gd name="connsiteY3184" fmla="*/ 167553 h 223662"/>
                <a:gd name="connsiteX3185" fmla="*/ 1340016 w 1586375"/>
                <a:gd name="connsiteY3185" fmla="*/ 168835 h 223662"/>
                <a:gd name="connsiteX3186" fmla="*/ 1340862 w 1586375"/>
                <a:gd name="connsiteY3186" fmla="*/ 170116 h 223662"/>
                <a:gd name="connsiteX3187" fmla="*/ 1341285 w 1586375"/>
                <a:gd name="connsiteY3187" fmla="*/ 170970 h 223662"/>
                <a:gd name="connsiteX3188" fmla="*/ 1343823 w 1586375"/>
                <a:gd name="connsiteY3188" fmla="*/ 173105 h 223662"/>
                <a:gd name="connsiteX3189" fmla="*/ 1344246 w 1586375"/>
                <a:gd name="connsiteY3189" fmla="*/ 173105 h 223662"/>
                <a:gd name="connsiteX3190" fmla="*/ 1345092 w 1586375"/>
                <a:gd name="connsiteY3190" fmla="*/ 173960 h 223662"/>
                <a:gd name="connsiteX3191" fmla="*/ 1345515 w 1586375"/>
                <a:gd name="connsiteY3191" fmla="*/ 173960 h 223662"/>
                <a:gd name="connsiteX3192" fmla="*/ 1346361 w 1586375"/>
                <a:gd name="connsiteY3192" fmla="*/ 173533 h 223662"/>
                <a:gd name="connsiteX3193" fmla="*/ 1347207 w 1586375"/>
                <a:gd name="connsiteY3193" fmla="*/ 173105 h 223662"/>
                <a:gd name="connsiteX3194" fmla="*/ 1348053 w 1586375"/>
                <a:gd name="connsiteY3194" fmla="*/ 172251 h 223662"/>
                <a:gd name="connsiteX3195" fmla="*/ 1348053 w 1586375"/>
                <a:gd name="connsiteY3195" fmla="*/ 171824 h 223662"/>
                <a:gd name="connsiteX3196" fmla="*/ 1348476 w 1586375"/>
                <a:gd name="connsiteY3196" fmla="*/ 171397 h 223662"/>
                <a:gd name="connsiteX3197" fmla="*/ 1349322 w 1586375"/>
                <a:gd name="connsiteY3197" fmla="*/ 170543 h 223662"/>
                <a:gd name="connsiteX3198" fmla="*/ 1350168 w 1586375"/>
                <a:gd name="connsiteY3198" fmla="*/ 168835 h 223662"/>
                <a:gd name="connsiteX3199" fmla="*/ 1351014 w 1586375"/>
                <a:gd name="connsiteY3199" fmla="*/ 168408 h 223662"/>
                <a:gd name="connsiteX3200" fmla="*/ 1351014 w 1586375"/>
                <a:gd name="connsiteY3200" fmla="*/ 166699 h 223662"/>
                <a:gd name="connsiteX3201" fmla="*/ 1351860 w 1586375"/>
                <a:gd name="connsiteY3201" fmla="*/ 165418 h 223662"/>
                <a:gd name="connsiteX3202" fmla="*/ 1352706 w 1586375"/>
                <a:gd name="connsiteY3202" fmla="*/ 165845 h 223662"/>
                <a:gd name="connsiteX3203" fmla="*/ 1354398 w 1586375"/>
                <a:gd name="connsiteY3203" fmla="*/ 167126 h 223662"/>
                <a:gd name="connsiteX3204" fmla="*/ 1354398 w 1586375"/>
                <a:gd name="connsiteY3204" fmla="*/ 168408 h 223662"/>
                <a:gd name="connsiteX3205" fmla="*/ 1355244 w 1586375"/>
                <a:gd name="connsiteY3205" fmla="*/ 168408 h 223662"/>
                <a:gd name="connsiteX3206" fmla="*/ 1356090 w 1586375"/>
                <a:gd name="connsiteY3206" fmla="*/ 167553 h 223662"/>
                <a:gd name="connsiteX3207" fmla="*/ 1356936 w 1586375"/>
                <a:gd name="connsiteY3207" fmla="*/ 166699 h 223662"/>
                <a:gd name="connsiteX3208" fmla="*/ 1357359 w 1586375"/>
                <a:gd name="connsiteY3208" fmla="*/ 166272 h 223662"/>
                <a:gd name="connsiteX3209" fmla="*/ 1357782 w 1586375"/>
                <a:gd name="connsiteY3209" fmla="*/ 165845 h 223662"/>
                <a:gd name="connsiteX3210" fmla="*/ 1356513 w 1586375"/>
                <a:gd name="connsiteY3210" fmla="*/ 165418 h 223662"/>
                <a:gd name="connsiteX3211" fmla="*/ 1355667 w 1586375"/>
                <a:gd name="connsiteY3211" fmla="*/ 164564 h 223662"/>
                <a:gd name="connsiteX3212" fmla="*/ 1355667 w 1586375"/>
                <a:gd name="connsiteY3212" fmla="*/ 163282 h 223662"/>
                <a:gd name="connsiteX3213" fmla="*/ 1356090 w 1586375"/>
                <a:gd name="connsiteY3213" fmla="*/ 162855 h 223662"/>
                <a:gd name="connsiteX3214" fmla="*/ 1358205 w 1586375"/>
                <a:gd name="connsiteY3214" fmla="*/ 160720 h 223662"/>
                <a:gd name="connsiteX3215" fmla="*/ 1358205 w 1586375"/>
                <a:gd name="connsiteY3215" fmla="*/ 159866 h 223662"/>
                <a:gd name="connsiteX3216" fmla="*/ 1359051 w 1586375"/>
                <a:gd name="connsiteY3216" fmla="*/ 159438 h 223662"/>
                <a:gd name="connsiteX3217" fmla="*/ 1359051 w 1586375"/>
                <a:gd name="connsiteY3217" fmla="*/ 158584 h 223662"/>
                <a:gd name="connsiteX3218" fmla="*/ 1358628 w 1586375"/>
                <a:gd name="connsiteY3218" fmla="*/ 158157 h 223662"/>
                <a:gd name="connsiteX3219" fmla="*/ 1358205 w 1586375"/>
                <a:gd name="connsiteY3219" fmla="*/ 156876 h 223662"/>
                <a:gd name="connsiteX3220" fmla="*/ 1357359 w 1586375"/>
                <a:gd name="connsiteY3220" fmla="*/ 156022 h 223662"/>
                <a:gd name="connsiteX3221" fmla="*/ 1356513 w 1586375"/>
                <a:gd name="connsiteY3221" fmla="*/ 156022 h 223662"/>
                <a:gd name="connsiteX3222" fmla="*/ 1355667 w 1586375"/>
                <a:gd name="connsiteY3222" fmla="*/ 156876 h 223662"/>
                <a:gd name="connsiteX3223" fmla="*/ 1355667 w 1586375"/>
                <a:gd name="connsiteY3223" fmla="*/ 159866 h 223662"/>
                <a:gd name="connsiteX3224" fmla="*/ 1354821 w 1586375"/>
                <a:gd name="connsiteY3224" fmla="*/ 160720 h 223662"/>
                <a:gd name="connsiteX3225" fmla="*/ 1354821 w 1586375"/>
                <a:gd name="connsiteY3225" fmla="*/ 161147 h 223662"/>
                <a:gd name="connsiteX3226" fmla="*/ 1353975 w 1586375"/>
                <a:gd name="connsiteY3226" fmla="*/ 162001 h 223662"/>
                <a:gd name="connsiteX3227" fmla="*/ 1351860 w 1586375"/>
                <a:gd name="connsiteY3227" fmla="*/ 162001 h 223662"/>
                <a:gd name="connsiteX3228" fmla="*/ 1351014 w 1586375"/>
                <a:gd name="connsiteY3228" fmla="*/ 160720 h 223662"/>
                <a:gd name="connsiteX3229" fmla="*/ 1352283 w 1586375"/>
                <a:gd name="connsiteY3229" fmla="*/ 159438 h 223662"/>
                <a:gd name="connsiteX3230" fmla="*/ 1352283 w 1586375"/>
                <a:gd name="connsiteY3230" fmla="*/ 158157 h 223662"/>
                <a:gd name="connsiteX3231" fmla="*/ 1351437 w 1586375"/>
                <a:gd name="connsiteY3231" fmla="*/ 157730 h 223662"/>
                <a:gd name="connsiteX3232" fmla="*/ 1351437 w 1586375"/>
                <a:gd name="connsiteY3232" fmla="*/ 154741 h 223662"/>
                <a:gd name="connsiteX3233" fmla="*/ 1351014 w 1586375"/>
                <a:gd name="connsiteY3233" fmla="*/ 153887 h 223662"/>
                <a:gd name="connsiteX3234" fmla="*/ 1349745 w 1586375"/>
                <a:gd name="connsiteY3234" fmla="*/ 153032 h 223662"/>
                <a:gd name="connsiteX3235" fmla="*/ 1307386 w 1586375"/>
                <a:gd name="connsiteY3235" fmla="*/ 153032 h 223662"/>
                <a:gd name="connsiteX3236" fmla="*/ 1305607 w 1586375"/>
                <a:gd name="connsiteY3236" fmla="*/ 154776 h 223662"/>
                <a:gd name="connsiteX3237" fmla="*/ 1305607 w 1586375"/>
                <a:gd name="connsiteY3237" fmla="*/ 157828 h 223662"/>
                <a:gd name="connsiteX3238" fmla="*/ 1305163 w 1586375"/>
                <a:gd name="connsiteY3238" fmla="*/ 158264 h 223662"/>
                <a:gd name="connsiteX3239" fmla="*/ 1305163 w 1586375"/>
                <a:gd name="connsiteY3239" fmla="*/ 160880 h 223662"/>
                <a:gd name="connsiteX3240" fmla="*/ 1306497 w 1586375"/>
                <a:gd name="connsiteY3240" fmla="*/ 160880 h 223662"/>
                <a:gd name="connsiteX3241" fmla="*/ 1307831 w 1586375"/>
                <a:gd name="connsiteY3241" fmla="*/ 160008 h 223662"/>
                <a:gd name="connsiteX3242" fmla="*/ 1307831 w 1586375"/>
                <a:gd name="connsiteY3242" fmla="*/ 158264 h 223662"/>
                <a:gd name="connsiteX3243" fmla="*/ 1308721 w 1586375"/>
                <a:gd name="connsiteY3243" fmla="*/ 156956 h 223662"/>
                <a:gd name="connsiteX3244" fmla="*/ 1309165 w 1586375"/>
                <a:gd name="connsiteY3244" fmla="*/ 156520 h 223662"/>
                <a:gd name="connsiteX3245" fmla="*/ 1309165 w 1586375"/>
                <a:gd name="connsiteY3245" fmla="*/ 154776 h 223662"/>
                <a:gd name="connsiteX3246" fmla="*/ 1307386 w 1586375"/>
                <a:gd name="connsiteY3246" fmla="*/ 153032 h 223662"/>
                <a:gd name="connsiteX3247" fmla="*/ 177426 w 1586375"/>
                <a:gd name="connsiteY3247" fmla="*/ 153032 h 223662"/>
                <a:gd name="connsiteX3248" fmla="*/ 177426 w 1586375"/>
                <a:gd name="connsiteY3248" fmla="*/ 153929 h 223662"/>
                <a:gd name="connsiteX3249" fmla="*/ 176576 w 1586375"/>
                <a:gd name="connsiteY3249" fmla="*/ 154377 h 223662"/>
                <a:gd name="connsiteX3250" fmla="*/ 177001 w 1586375"/>
                <a:gd name="connsiteY3250" fmla="*/ 154826 h 223662"/>
                <a:gd name="connsiteX3251" fmla="*/ 177851 w 1586375"/>
                <a:gd name="connsiteY3251" fmla="*/ 156172 h 223662"/>
                <a:gd name="connsiteX3252" fmla="*/ 178701 w 1586375"/>
                <a:gd name="connsiteY3252" fmla="*/ 156172 h 223662"/>
                <a:gd name="connsiteX3253" fmla="*/ 179977 w 1586375"/>
                <a:gd name="connsiteY3253" fmla="*/ 155274 h 223662"/>
                <a:gd name="connsiteX3254" fmla="*/ 179977 w 1586375"/>
                <a:gd name="connsiteY3254" fmla="*/ 153929 h 223662"/>
                <a:gd name="connsiteX3255" fmla="*/ 179127 w 1586375"/>
                <a:gd name="connsiteY3255" fmla="*/ 153032 h 223662"/>
                <a:gd name="connsiteX3256" fmla="*/ 177426 w 1586375"/>
                <a:gd name="connsiteY3256" fmla="*/ 153032 h 223662"/>
                <a:gd name="connsiteX3257" fmla="*/ 112904 w 1586375"/>
                <a:gd name="connsiteY3257" fmla="*/ 153032 h 223662"/>
                <a:gd name="connsiteX3258" fmla="*/ 113323 w 1586375"/>
                <a:gd name="connsiteY3258" fmla="*/ 153032 h 223662"/>
                <a:gd name="connsiteX3259" fmla="*/ 114578 w 1586375"/>
                <a:gd name="connsiteY3259" fmla="*/ 153948 h 223662"/>
                <a:gd name="connsiteX3260" fmla="*/ 114578 w 1586375"/>
                <a:gd name="connsiteY3260" fmla="*/ 154406 h 223662"/>
                <a:gd name="connsiteX3261" fmla="*/ 114160 w 1586375"/>
                <a:gd name="connsiteY3261" fmla="*/ 154863 h 223662"/>
                <a:gd name="connsiteX3262" fmla="*/ 112904 w 1586375"/>
                <a:gd name="connsiteY3262" fmla="*/ 154863 h 223662"/>
                <a:gd name="connsiteX3263" fmla="*/ 112904 w 1586375"/>
                <a:gd name="connsiteY3263" fmla="*/ 153032 h 223662"/>
                <a:gd name="connsiteX3264" fmla="*/ 107934 w 1586375"/>
                <a:gd name="connsiteY3264" fmla="*/ 153032 h 223662"/>
                <a:gd name="connsiteX3265" fmla="*/ 109190 w 1586375"/>
                <a:gd name="connsiteY3265" fmla="*/ 153032 h 223662"/>
                <a:gd name="connsiteX3266" fmla="*/ 109190 w 1586375"/>
                <a:gd name="connsiteY3266" fmla="*/ 154340 h 223662"/>
                <a:gd name="connsiteX3267" fmla="*/ 107934 w 1586375"/>
                <a:gd name="connsiteY3267" fmla="*/ 154340 h 223662"/>
                <a:gd name="connsiteX3268" fmla="*/ 107516 w 1586375"/>
                <a:gd name="connsiteY3268" fmla="*/ 153904 h 223662"/>
                <a:gd name="connsiteX3269" fmla="*/ 107934 w 1586375"/>
                <a:gd name="connsiteY3269" fmla="*/ 153032 h 223662"/>
                <a:gd name="connsiteX3270" fmla="*/ 262825 w 1586375"/>
                <a:gd name="connsiteY3270" fmla="*/ 152771 h 223662"/>
                <a:gd name="connsiteX3271" fmla="*/ 262825 w 1586375"/>
                <a:gd name="connsiteY3271" fmla="*/ 154951 h 223662"/>
                <a:gd name="connsiteX3272" fmla="*/ 262825 w 1586375"/>
                <a:gd name="connsiteY3272" fmla="*/ 155387 h 223662"/>
                <a:gd name="connsiteX3273" fmla="*/ 264133 w 1586375"/>
                <a:gd name="connsiteY3273" fmla="*/ 155387 h 223662"/>
                <a:gd name="connsiteX3274" fmla="*/ 265005 w 1586375"/>
                <a:gd name="connsiteY3274" fmla="*/ 154515 h 223662"/>
                <a:gd name="connsiteX3275" fmla="*/ 265005 w 1586375"/>
                <a:gd name="connsiteY3275" fmla="*/ 153207 h 223662"/>
                <a:gd name="connsiteX3276" fmla="*/ 264569 w 1586375"/>
                <a:gd name="connsiteY3276" fmla="*/ 152771 h 223662"/>
                <a:gd name="connsiteX3277" fmla="*/ 262825 w 1586375"/>
                <a:gd name="connsiteY3277" fmla="*/ 152771 h 223662"/>
                <a:gd name="connsiteX3278" fmla="*/ 1515287 w 1586375"/>
                <a:gd name="connsiteY3278" fmla="*/ 152770 h 223662"/>
                <a:gd name="connsiteX3279" fmla="*/ 1514437 w 1586375"/>
                <a:gd name="connsiteY3279" fmla="*/ 153630 h 223662"/>
                <a:gd name="connsiteX3280" fmla="*/ 1514437 w 1586375"/>
                <a:gd name="connsiteY3280" fmla="*/ 154919 h 223662"/>
                <a:gd name="connsiteX3281" fmla="*/ 1514862 w 1586375"/>
                <a:gd name="connsiteY3281" fmla="*/ 155349 h 223662"/>
                <a:gd name="connsiteX3282" fmla="*/ 1515287 w 1586375"/>
                <a:gd name="connsiteY3282" fmla="*/ 156638 h 223662"/>
                <a:gd name="connsiteX3283" fmla="*/ 1515287 w 1586375"/>
                <a:gd name="connsiteY3283" fmla="*/ 157928 h 223662"/>
                <a:gd name="connsiteX3284" fmla="*/ 1516137 w 1586375"/>
                <a:gd name="connsiteY3284" fmla="*/ 158787 h 223662"/>
                <a:gd name="connsiteX3285" fmla="*/ 1516988 w 1586375"/>
                <a:gd name="connsiteY3285" fmla="*/ 158787 h 223662"/>
                <a:gd name="connsiteX3286" fmla="*/ 1517838 w 1586375"/>
                <a:gd name="connsiteY3286" fmla="*/ 157928 h 223662"/>
                <a:gd name="connsiteX3287" fmla="*/ 1517838 w 1586375"/>
                <a:gd name="connsiteY3287" fmla="*/ 157498 h 223662"/>
                <a:gd name="connsiteX3288" fmla="*/ 1517413 w 1586375"/>
                <a:gd name="connsiteY3288" fmla="*/ 156638 h 223662"/>
                <a:gd name="connsiteX3289" fmla="*/ 1517413 w 1586375"/>
                <a:gd name="connsiteY3289" fmla="*/ 153630 h 223662"/>
                <a:gd name="connsiteX3290" fmla="*/ 1516137 w 1586375"/>
                <a:gd name="connsiteY3290" fmla="*/ 152770 h 223662"/>
                <a:gd name="connsiteX3291" fmla="*/ 1515287 w 1586375"/>
                <a:gd name="connsiteY3291" fmla="*/ 152770 h 223662"/>
                <a:gd name="connsiteX3292" fmla="*/ 1480486 w 1586375"/>
                <a:gd name="connsiteY3292" fmla="*/ 152770 h 223662"/>
                <a:gd name="connsiteX3293" fmla="*/ 1480056 w 1586375"/>
                <a:gd name="connsiteY3293" fmla="*/ 153608 h 223662"/>
                <a:gd name="connsiteX3294" fmla="*/ 1478767 w 1586375"/>
                <a:gd name="connsiteY3294" fmla="*/ 154863 h 223662"/>
                <a:gd name="connsiteX3295" fmla="*/ 1478767 w 1586375"/>
                <a:gd name="connsiteY3295" fmla="*/ 155282 h 223662"/>
                <a:gd name="connsiteX3296" fmla="*/ 1478337 w 1586375"/>
                <a:gd name="connsiteY3296" fmla="*/ 156119 h 223662"/>
                <a:gd name="connsiteX3297" fmla="*/ 1478337 w 1586375"/>
                <a:gd name="connsiteY3297" fmla="*/ 157793 h 223662"/>
                <a:gd name="connsiteX3298" fmla="*/ 1479197 w 1586375"/>
                <a:gd name="connsiteY3298" fmla="*/ 158630 h 223662"/>
                <a:gd name="connsiteX3299" fmla="*/ 1480056 w 1586375"/>
                <a:gd name="connsiteY3299" fmla="*/ 158630 h 223662"/>
                <a:gd name="connsiteX3300" fmla="*/ 1480486 w 1586375"/>
                <a:gd name="connsiteY3300" fmla="*/ 159049 h 223662"/>
                <a:gd name="connsiteX3301" fmla="*/ 1481346 w 1586375"/>
                <a:gd name="connsiteY3301" fmla="*/ 159049 h 223662"/>
                <a:gd name="connsiteX3302" fmla="*/ 1482205 w 1586375"/>
                <a:gd name="connsiteY3302" fmla="*/ 158630 h 223662"/>
                <a:gd name="connsiteX3303" fmla="*/ 1483495 w 1586375"/>
                <a:gd name="connsiteY3303" fmla="*/ 158630 h 223662"/>
                <a:gd name="connsiteX3304" fmla="*/ 1484354 w 1586375"/>
                <a:gd name="connsiteY3304" fmla="*/ 157793 h 223662"/>
                <a:gd name="connsiteX3305" fmla="*/ 1484354 w 1586375"/>
                <a:gd name="connsiteY3305" fmla="*/ 154863 h 223662"/>
                <a:gd name="connsiteX3306" fmla="*/ 1483065 w 1586375"/>
                <a:gd name="connsiteY3306" fmla="*/ 153608 h 223662"/>
                <a:gd name="connsiteX3307" fmla="*/ 1482635 w 1586375"/>
                <a:gd name="connsiteY3307" fmla="*/ 152770 h 223662"/>
                <a:gd name="connsiteX3308" fmla="*/ 1482205 w 1586375"/>
                <a:gd name="connsiteY3308" fmla="*/ 152770 h 223662"/>
                <a:gd name="connsiteX3309" fmla="*/ 1481346 w 1586375"/>
                <a:gd name="connsiteY3309" fmla="*/ 152770 h 223662"/>
                <a:gd name="connsiteX3310" fmla="*/ 1480486 w 1586375"/>
                <a:gd name="connsiteY3310" fmla="*/ 152770 h 223662"/>
                <a:gd name="connsiteX3311" fmla="*/ 141784 w 1586375"/>
                <a:gd name="connsiteY3311" fmla="*/ 152770 h 223662"/>
                <a:gd name="connsiteX3312" fmla="*/ 142195 w 1586375"/>
                <a:gd name="connsiteY3312" fmla="*/ 152770 h 223662"/>
                <a:gd name="connsiteX3313" fmla="*/ 143017 w 1586375"/>
                <a:gd name="connsiteY3313" fmla="*/ 152770 h 223662"/>
                <a:gd name="connsiteX3314" fmla="*/ 143017 w 1586375"/>
                <a:gd name="connsiteY3314" fmla="*/ 154038 h 223662"/>
                <a:gd name="connsiteX3315" fmla="*/ 143428 w 1586375"/>
                <a:gd name="connsiteY3315" fmla="*/ 154461 h 223662"/>
                <a:gd name="connsiteX3316" fmla="*/ 143428 w 1586375"/>
                <a:gd name="connsiteY3316" fmla="*/ 155728 h 223662"/>
                <a:gd name="connsiteX3317" fmla="*/ 144250 w 1586375"/>
                <a:gd name="connsiteY3317" fmla="*/ 156151 h 223662"/>
                <a:gd name="connsiteX3318" fmla="*/ 144250 w 1586375"/>
                <a:gd name="connsiteY3318" fmla="*/ 156996 h 223662"/>
                <a:gd name="connsiteX3319" fmla="*/ 144662 w 1586375"/>
                <a:gd name="connsiteY3319" fmla="*/ 157419 h 223662"/>
                <a:gd name="connsiteX3320" fmla="*/ 144250 w 1586375"/>
                <a:gd name="connsiteY3320" fmla="*/ 158264 h 223662"/>
                <a:gd name="connsiteX3321" fmla="*/ 140962 w 1586375"/>
                <a:gd name="connsiteY3321" fmla="*/ 158264 h 223662"/>
                <a:gd name="connsiteX3322" fmla="*/ 140551 w 1586375"/>
                <a:gd name="connsiteY3322" fmla="*/ 157842 h 223662"/>
                <a:gd name="connsiteX3323" fmla="*/ 139317 w 1586375"/>
                <a:gd name="connsiteY3323" fmla="*/ 157842 h 223662"/>
                <a:gd name="connsiteX3324" fmla="*/ 139317 w 1586375"/>
                <a:gd name="connsiteY3324" fmla="*/ 156574 h 223662"/>
                <a:gd name="connsiteX3325" fmla="*/ 140140 w 1586375"/>
                <a:gd name="connsiteY3325" fmla="*/ 155728 h 223662"/>
                <a:gd name="connsiteX3326" fmla="*/ 140140 w 1586375"/>
                <a:gd name="connsiteY3326" fmla="*/ 154461 h 223662"/>
                <a:gd name="connsiteX3327" fmla="*/ 140962 w 1586375"/>
                <a:gd name="connsiteY3327" fmla="*/ 154038 h 223662"/>
                <a:gd name="connsiteX3328" fmla="*/ 140962 w 1586375"/>
                <a:gd name="connsiteY3328" fmla="*/ 153616 h 223662"/>
                <a:gd name="connsiteX3329" fmla="*/ 141784 w 1586375"/>
                <a:gd name="connsiteY3329" fmla="*/ 152770 h 223662"/>
                <a:gd name="connsiteX3330" fmla="*/ 257768 w 1586375"/>
                <a:gd name="connsiteY3330" fmla="*/ 152248 h 223662"/>
                <a:gd name="connsiteX3331" fmla="*/ 257332 w 1586375"/>
                <a:gd name="connsiteY3331" fmla="*/ 152705 h 223662"/>
                <a:gd name="connsiteX3332" fmla="*/ 257332 w 1586375"/>
                <a:gd name="connsiteY3332" fmla="*/ 153621 h 223662"/>
                <a:gd name="connsiteX3333" fmla="*/ 257768 w 1586375"/>
                <a:gd name="connsiteY3333" fmla="*/ 154079 h 223662"/>
                <a:gd name="connsiteX3334" fmla="*/ 258640 w 1586375"/>
                <a:gd name="connsiteY3334" fmla="*/ 154079 h 223662"/>
                <a:gd name="connsiteX3335" fmla="*/ 259512 w 1586375"/>
                <a:gd name="connsiteY3335" fmla="*/ 153621 h 223662"/>
                <a:gd name="connsiteX3336" fmla="*/ 259512 w 1586375"/>
                <a:gd name="connsiteY3336" fmla="*/ 153163 h 223662"/>
                <a:gd name="connsiteX3337" fmla="*/ 258640 w 1586375"/>
                <a:gd name="connsiteY3337" fmla="*/ 152248 h 223662"/>
                <a:gd name="connsiteX3338" fmla="*/ 257768 w 1586375"/>
                <a:gd name="connsiteY3338" fmla="*/ 152248 h 223662"/>
                <a:gd name="connsiteX3339" fmla="*/ 171134 w 1586375"/>
                <a:gd name="connsiteY3339" fmla="*/ 152248 h 223662"/>
                <a:gd name="connsiteX3340" fmla="*/ 170298 w 1586375"/>
                <a:gd name="connsiteY3340" fmla="*/ 152705 h 223662"/>
                <a:gd name="connsiteX3341" fmla="*/ 171553 w 1586375"/>
                <a:gd name="connsiteY3341" fmla="*/ 154079 h 223662"/>
                <a:gd name="connsiteX3342" fmla="*/ 172390 w 1586375"/>
                <a:gd name="connsiteY3342" fmla="*/ 153163 h 223662"/>
                <a:gd name="connsiteX3343" fmla="*/ 172390 w 1586375"/>
                <a:gd name="connsiteY3343" fmla="*/ 152705 h 223662"/>
                <a:gd name="connsiteX3344" fmla="*/ 171553 w 1586375"/>
                <a:gd name="connsiteY3344" fmla="*/ 152705 h 223662"/>
                <a:gd name="connsiteX3345" fmla="*/ 171134 w 1586375"/>
                <a:gd name="connsiteY3345" fmla="*/ 152248 h 223662"/>
                <a:gd name="connsiteX3346" fmla="*/ 164424 w 1586375"/>
                <a:gd name="connsiteY3346" fmla="*/ 152247 h 223662"/>
                <a:gd name="connsiteX3347" fmla="*/ 164019 w 1586375"/>
                <a:gd name="connsiteY3347" fmla="*/ 153960 h 223662"/>
                <a:gd name="connsiteX3348" fmla="*/ 164828 w 1586375"/>
                <a:gd name="connsiteY3348" fmla="*/ 154388 h 223662"/>
                <a:gd name="connsiteX3349" fmla="*/ 164828 w 1586375"/>
                <a:gd name="connsiteY3349" fmla="*/ 154816 h 223662"/>
                <a:gd name="connsiteX3350" fmla="*/ 166445 w 1586375"/>
                <a:gd name="connsiteY3350" fmla="*/ 156528 h 223662"/>
                <a:gd name="connsiteX3351" fmla="*/ 167254 w 1586375"/>
                <a:gd name="connsiteY3351" fmla="*/ 156528 h 223662"/>
                <a:gd name="connsiteX3352" fmla="*/ 167658 w 1586375"/>
                <a:gd name="connsiteY3352" fmla="*/ 156956 h 223662"/>
                <a:gd name="connsiteX3353" fmla="*/ 168062 w 1586375"/>
                <a:gd name="connsiteY3353" fmla="*/ 156956 h 223662"/>
                <a:gd name="connsiteX3354" fmla="*/ 168467 w 1586375"/>
                <a:gd name="connsiteY3354" fmla="*/ 156528 h 223662"/>
                <a:gd name="connsiteX3355" fmla="*/ 168467 w 1586375"/>
                <a:gd name="connsiteY3355" fmla="*/ 154388 h 223662"/>
                <a:gd name="connsiteX3356" fmla="*/ 168062 w 1586375"/>
                <a:gd name="connsiteY3356" fmla="*/ 153960 h 223662"/>
                <a:gd name="connsiteX3357" fmla="*/ 168062 w 1586375"/>
                <a:gd name="connsiteY3357" fmla="*/ 152247 h 223662"/>
                <a:gd name="connsiteX3358" fmla="*/ 167658 w 1586375"/>
                <a:gd name="connsiteY3358" fmla="*/ 152247 h 223662"/>
                <a:gd name="connsiteX3359" fmla="*/ 164424 w 1586375"/>
                <a:gd name="connsiteY3359" fmla="*/ 152247 h 223662"/>
                <a:gd name="connsiteX3360" fmla="*/ 101935 w 1586375"/>
                <a:gd name="connsiteY3360" fmla="*/ 152247 h 223662"/>
                <a:gd name="connsiteX3361" fmla="*/ 103679 w 1586375"/>
                <a:gd name="connsiteY3361" fmla="*/ 152247 h 223662"/>
                <a:gd name="connsiteX3362" fmla="*/ 103679 w 1586375"/>
                <a:gd name="connsiteY3362" fmla="*/ 154079 h 223662"/>
                <a:gd name="connsiteX3363" fmla="*/ 102371 w 1586375"/>
                <a:gd name="connsiteY3363" fmla="*/ 154079 h 223662"/>
                <a:gd name="connsiteX3364" fmla="*/ 101935 w 1586375"/>
                <a:gd name="connsiteY3364" fmla="*/ 153621 h 223662"/>
                <a:gd name="connsiteX3365" fmla="*/ 101499 w 1586375"/>
                <a:gd name="connsiteY3365" fmla="*/ 152705 h 223662"/>
                <a:gd name="connsiteX3366" fmla="*/ 101935 w 1586375"/>
                <a:gd name="connsiteY3366" fmla="*/ 152247 h 223662"/>
                <a:gd name="connsiteX3367" fmla="*/ 1432648 w 1586375"/>
                <a:gd name="connsiteY3367" fmla="*/ 152153 h 223662"/>
                <a:gd name="connsiteX3368" fmla="*/ 1430952 w 1586375"/>
                <a:gd name="connsiteY3368" fmla="*/ 153010 h 223662"/>
                <a:gd name="connsiteX3369" fmla="*/ 1430952 w 1586375"/>
                <a:gd name="connsiteY3369" fmla="*/ 154295 h 223662"/>
                <a:gd name="connsiteX3370" fmla="*/ 1431800 w 1586375"/>
                <a:gd name="connsiteY3370" fmla="*/ 154724 h 223662"/>
                <a:gd name="connsiteX3371" fmla="*/ 1431800 w 1586375"/>
                <a:gd name="connsiteY3371" fmla="*/ 155580 h 223662"/>
                <a:gd name="connsiteX3372" fmla="*/ 1431800 w 1586375"/>
                <a:gd name="connsiteY3372" fmla="*/ 156009 h 223662"/>
                <a:gd name="connsiteX3373" fmla="*/ 1432648 w 1586375"/>
                <a:gd name="connsiteY3373" fmla="*/ 157723 h 223662"/>
                <a:gd name="connsiteX3374" fmla="*/ 1431800 w 1586375"/>
                <a:gd name="connsiteY3374" fmla="*/ 159008 h 223662"/>
                <a:gd name="connsiteX3375" fmla="*/ 1429681 w 1586375"/>
                <a:gd name="connsiteY3375" fmla="*/ 160722 h 223662"/>
                <a:gd name="connsiteX3376" fmla="*/ 1429681 w 1586375"/>
                <a:gd name="connsiteY3376" fmla="*/ 162008 h 223662"/>
                <a:gd name="connsiteX3377" fmla="*/ 1430952 w 1586375"/>
                <a:gd name="connsiteY3377" fmla="*/ 162865 h 223662"/>
                <a:gd name="connsiteX3378" fmla="*/ 1430952 w 1586375"/>
                <a:gd name="connsiteY3378" fmla="*/ 168006 h 223662"/>
                <a:gd name="connsiteX3379" fmla="*/ 1430528 w 1586375"/>
                <a:gd name="connsiteY3379" fmla="*/ 168435 h 223662"/>
                <a:gd name="connsiteX3380" fmla="*/ 1430528 w 1586375"/>
                <a:gd name="connsiteY3380" fmla="*/ 173576 h 223662"/>
                <a:gd name="connsiteX3381" fmla="*/ 1429681 w 1586375"/>
                <a:gd name="connsiteY3381" fmla="*/ 174433 h 223662"/>
                <a:gd name="connsiteX3382" fmla="*/ 1429681 w 1586375"/>
                <a:gd name="connsiteY3382" fmla="*/ 174862 h 223662"/>
                <a:gd name="connsiteX3383" fmla="*/ 1430528 w 1586375"/>
                <a:gd name="connsiteY3383" fmla="*/ 175719 h 223662"/>
                <a:gd name="connsiteX3384" fmla="*/ 1430528 w 1586375"/>
                <a:gd name="connsiteY3384" fmla="*/ 176147 h 223662"/>
                <a:gd name="connsiteX3385" fmla="*/ 1431376 w 1586375"/>
                <a:gd name="connsiteY3385" fmla="*/ 176576 h 223662"/>
                <a:gd name="connsiteX3386" fmla="*/ 1432648 w 1586375"/>
                <a:gd name="connsiteY3386" fmla="*/ 175290 h 223662"/>
                <a:gd name="connsiteX3387" fmla="*/ 1433071 w 1586375"/>
                <a:gd name="connsiteY3387" fmla="*/ 174862 h 223662"/>
                <a:gd name="connsiteX3388" fmla="*/ 1433919 w 1586375"/>
                <a:gd name="connsiteY3388" fmla="*/ 173576 h 223662"/>
                <a:gd name="connsiteX3389" fmla="*/ 1434343 w 1586375"/>
                <a:gd name="connsiteY3389" fmla="*/ 172720 h 223662"/>
                <a:gd name="connsiteX3390" fmla="*/ 1434343 w 1586375"/>
                <a:gd name="connsiteY3390" fmla="*/ 171862 h 223662"/>
                <a:gd name="connsiteX3391" fmla="*/ 1435190 w 1586375"/>
                <a:gd name="connsiteY3391" fmla="*/ 171005 h 223662"/>
                <a:gd name="connsiteX3392" fmla="*/ 1436885 w 1586375"/>
                <a:gd name="connsiteY3392" fmla="*/ 171005 h 223662"/>
                <a:gd name="connsiteX3393" fmla="*/ 1437733 w 1586375"/>
                <a:gd name="connsiteY3393" fmla="*/ 171862 h 223662"/>
                <a:gd name="connsiteX3394" fmla="*/ 1438156 w 1586375"/>
                <a:gd name="connsiteY3394" fmla="*/ 172720 h 223662"/>
                <a:gd name="connsiteX3395" fmla="*/ 1438580 w 1586375"/>
                <a:gd name="connsiteY3395" fmla="*/ 173576 h 223662"/>
                <a:gd name="connsiteX3396" fmla="*/ 1440276 w 1586375"/>
                <a:gd name="connsiteY3396" fmla="*/ 175290 h 223662"/>
                <a:gd name="connsiteX3397" fmla="*/ 1441547 w 1586375"/>
                <a:gd name="connsiteY3397" fmla="*/ 175719 h 223662"/>
                <a:gd name="connsiteX3398" fmla="*/ 1444513 w 1586375"/>
                <a:gd name="connsiteY3398" fmla="*/ 175719 h 223662"/>
                <a:gd name="connsiteX3399" fmla="*/ 1444937 w 1586375"/>
                <a:gd name="connsiteY3399" fmla="*/ 176147 h 223662"/>
                <a:gd name="connsiteX3400" fmla="*/ 1447056 w 1586375"/>
                <a:gd name="connsiteY3400" fmla="*/ 176576 h 223662"/>
                <a:gd name="connsiteX3401" fmla="*/ 1448751 w 1586375"/>
                <a:gd name="connsiteY3401" fmla="*/ 174862 h 223662"/>
                <a:gd name="connsiteX3402" fmla="*/ 1447480 w 1586375"/>
                <a:gd name="connsiteY3402" fmla="*/ 173576 h 223662"/>
                <a:gd name="connsiteX3403" fmla="*/ 1446208 w 1586375"/>
                <a:gd name="connsiteY3403" fmla="*/ 173576 h 223662"/>
                <a:gd name="connsiteX3404" fmla="*/ 1444513 w 1586375"/>
                <a:gd name="connsiteY3404" fmla="*/ 174433 h 223662"/>
                <a:gd name="connsiteX3405" fmla="*/ 1443666 w 1586375"/>
                <a:gd name="connsiteY3405" fmla="*/ 174433 h 223662"/>
                <a:gd name="connsiteX3406" fmla="*/ 1443242 w 1586375"/>
                <a:gd name="connsiteY3406" fmla="*/ 174005 h 223662"/>
                <a:gd name="connsiteX3407" fmla="*/ 1442395 w 1586375"/>
                <a:gd name="connsiteY3407" fmla="*/ 174005 h 223662"/>
                <a:gd name="connsiteX3408" fmla="*/ 1441547 w 1586375"/>
                <a:gd name="connsiteY3408" fmla="*/ 173148 h 223662"/>
                <a:gd name="connsiteX3409" fmla="*/ 1440699 w 1586375"/>
                <a:gd name="connsiteY3409" fmla="*/ 171862 h 223662"/>
                <a:gd name="connsiteX3410" fmla="*/ 1440699 w 1586375"/>
                <a:gd name="connsiteY3410" fmla="*/ 170577 h 223662"/>
                <a:gd name="connsiteX3411" fmla="*/ 1441971 w 1586375"/>
                <a:gd name="connsiteY3411" fmla="*/ 169720 h 223662"/>
                <a:gd name="connsiteX3412" fmla="*/ 1441123 w 1586375"/>
                <a:gd name="connsiteY3412" fmla="*/ 168863 h 223662"/>
                <a:gd name="connsiteX3413" fmla="*/ 1441123 w 1586375"/>
                <a:gd name="connsiteY3413" fmla="*/ 167149 h 223662"/>
                <a:gd name="connsiteX3414" fmla="*/ 1440699 w 1586375"/>
                <a:gd name="connsiteY3414" fmla="*/ 166721 h 223662"/>
                <a:gd name="connsiteX3415" fmla="*/ 1440699 w 1586375"/>
                <a:gd name="connsiteY3415" fmla="*/ 165435 h 223662"/>
                <a:gd name="connsiteX3416" fmla="*/ 1442395 w 1586375"/>
                <a:gd name="connsiteY3416" fmla="*/ 163722 h 223662"/>
                <a:gd name="connsiteX3417" fmla="*/ 1444090 w 1586375"/>
                <a:gd name="connsiteY3417" fmla="*/ 165007 h 223662"/>
                <a:gd name="connsiteX3418" fmla="*/ 1444090 w 1586375"/>
                <a:gd name="connsiteY3418" fmla="*/ 170577 h 223662"/>
                <a:gd name="connsiteX3419" fmla="*/ 1444513 w 1586375"/>
                <a:gd name="connsiteY3419" fmla="*/ 171005 h 223662"/>
                <a:gd name="connsiteX3420" fmla="*/ 1447480 w 1586375"/>
                <a:gd name="connsiteY3420" fmla="*/ 171005 h 223662"/>
                <a:gd name="connsiteX3421" fmla="*/ 1448751 w 1586375"/>
                <a:gd name="connsiteY3421" fmla="*/ 169292 h 223662"/>
                <a:gd name="connsiteX3422" fmla="*/ 1448751 w 1586375"/>
                <a:gd name="connsiteY3422" fmla="*/ 165864 h 223662"/>
                <a:gd name="connsiteX3423" fmla="*/ 1447480 w 1586375"/>
                <a:gd name="connsiteY3423" fmla="*/ 165007 h 223662"/>
                <a:gd name="connsiteX3424" fmla="*/ 1447480 w 1586375"/>
                <a:gd name="connsiteY3424" fmla="*/ 162865 h 223662"/>
                <a:gd name="connsiteX3425" fmla="*/ 1447904 w 1586375"/>
                <a:gd name="connsiteY3425" fmla="*/ 162865 h 223662"/>
                <a:gd name="connsiteX3426" fmla="*/ 1449599 w 1586375"/>
                <a:gd name="connsiteY3426" fmla="*/ 162865 h 223662"/>
                <a:gd name="connsiteX3427" fmla="*/ 1450870 w 1586375"/>
                <a:gd name="connsiteY3427" fmla="*/ 162008 h 223662"/>
                <a:gd name="connsiteX3428" fmla="*/ 1450023 w 1586375"/>
                <a:gd name="connsiteY3428" fmla="*/ 161150 h 223662"/>
                <a:gd name="connsiteX3429" fmla="*/ 1449175 w 1586375"/>
                <a:gd name="connsiteY3429" fmla="*/ 161150 h 223662"/>
                <a:gd name="connsiteX3430" fmla="*/ 1448327 w 1586375"/>
                <a:gd name="connsiteY3430" fmla="*/ 160293 h 223662"/>
                <a:gd name="connsiteX3431" fmla="*/ 1447056 w 1586375"/>
                <a:gd name="connsiteY3431" fmla="*/ 159865 h 223662"/>
                <a:gd name="connsiteX3432" fmla="*/ 1444513 w 1586375"/>
                <a:gd name="connsiteY3432" fmla="*/ 159865 h 223662"/>
                <a:gd name="connsiteX3433" fmla="*/ 1443242 w 1586375"/>
                <a:gd name="connsiteY3433" fmla="*/ 160722 h 223662"/>
                <a:gd name="connsiteX3434" fmla="*/ 1441547 w 1586375"/>
                <a:gd name="connsiteY3434" fmla="*/ 160722 h 223662"/>
                <a:gd name="connsiteX3435" fmla="*/ 1439852 w 1586375"/>
                <a:gd name="connsiteY3435" fmla="*/ 159008 h 223662"/>
                <a:gd name="connsiteX3436" fmla="*/ 1438156 w 1586375"/>
                <a:gd name="connsiteY3436" fmla="*/ 159008 h 223662"/>
                <a:gd name="connsiteX3437" fmla="*/ 1437733 w 1586375"/>
                <a:gd name="connsiteY3437" fmla="*/ 160722 h 223662"/>
                <a:gd name="connsiteX3438" fmla="*/ 1437309 w 1586375"/>
                <a:gd name="connsiteY3438" fmla="*/ 161150 h 223662"/>
                <a:gd name="connsiteX3439" fmla="*/ 1437309 w 1586375"/>
                <a:gd name="connsiteY3439" fmla="*/ 165864 h 223662"/>
                <a:gd name="connsiteX3440" fmla="*/ 1435614 w 1586375"/>
                <a:gd name="connsiteY3440" fmla="*/ 167578 h 223662"/>
                <a:gd name="connsiteX3441" fmla="*/ 1434766 w 1586375"/>
                <a:gd name="connsiteY3441" fmla="*/ 167578 h 223662"/>
                <a:gd name="connsiteX3442" fmla="*/ 1434343 w 1586375"/>
                <a:gd name="connsiteY3442" fmla="*/ 166292 h 223662"/>
                <a:gd name="connsiteX3443" fmla="*/ 1433071 w 1586375"/>
                <a:gd name="connsiteY3443" fmla="*/ 165435 h 223662"/>
                <a:gd name="connsiteX3444" fmla="*/ 1432648 w 1586375"/>
                <a:gd name="connsiteY3444" fmla="*/ 165007 h 223662"/>
                <a:gd name="connsiteX3445" fmla="*/ 1432648 w 1586375"/>
                <a:gd name="connsiteY3445" fmla="*/ 163722 h 223662"/>
                <a:gd name="connsiteX3446" fmla="*/ 1433919 w 1586375"/>
                <a:gd name="connsiteY3446" fmla="*/ 163293 h 223662"/>
                <a:gd name="connsiteX3447" fmla="*/ 1435190 w 1586375"/>
                <a:gd name="connsiteY3447" fmla="*/ 162436 h 223662"/>
                <a:gd name="connsiteX3448" fmla="*/ 1435190 w 1586375"/>
                <a:gd name="connsiteY3448" fmla="*/ 160722 h 223662"/>
                <a:gd name="connsiteX3449" fmla="*/ 1434343 w 1586375"/>
                <a:gd name="connsiteY3449" fmla="*/ 159865 h 223662"/>
                <a:gd name="connsiteX3450" fmla="*/ 1433919 w 1586375"/>
                <a:gd name="connsiteY3450" fmla="*/ 159008 h 223662"/>
                <a:gd name="connsiteX3451" fmla="*/ 1433919 w 1586375"/>
                <a:gd name="connsiteY3451" fmla="*/ 153010 h 223662"/>
                <a:gd name="connsiteX3452" fmla="*/ 1433071 w 1586375"/>
                <a:gd name="connsiteY3452" fmla="*/ 152153 h 223662"/>
                <a:gd name="connsiteX3453" fmla="*/ 1432648 w 1586375"/>
                <a:gd name="connsiteY3453" fmla="*/ 152153 h 223662"/>
                <a:gd name="connsiteX3454" fmla="*/ 211891 w 1586375"/>
                <a:gd name="connsiteY3454" fmla="*/ 151855 h 223662"/>
                <a:gd name="connsiteX3455" fmla="*/ 211891 w 1586375"/>
                <a:gd name="connsiteY3455" fmla="*/ 152640 h 223662"/>
                <a:gd name="connsiteX3456" fmla="*/ 212676 w 1586375"/>
                <a:gd name="connsiteY3456" fmla="*/ 152640 h 223662"/>
                <a:gd name="connsiteX3457" fmla="*/ 212676 w 1586375"/>
                <a:gd name="connsiteY3457" fmla="*/ 151855 h 223662"/>
                <a:gd name="connsiteX3458" fmla="*/ 211891 w 1586375"/>
                <a:gd name="connsiteY3458" fmla="*/ 151855 h 223662"/>
                <a:gd name="connsiteX3459" fmla="*/ 218513 w 1586375"/>
                <a:gd name="connsiteY3459" fmla="*/ 151731 h 223662"/>
                <a:gd name="connsiteX3460" fmla="*/ 217450 w 1586375"/>
                <a:gd name="connsiteY3460" fmla="*/ 151892 h 223662"/>
                <a:gd name="connsiteX3461" fmla="*/ 217025 w 1586375"/>
                <a:gd name="connsiteY3461" fmla="*/ 152322 h 223662"/>
                <a:gd name="connsiteX3462" fmla="*/ 216600 w 1586375"/>
                <a:gd name="connsiteY3462" fmla="*/ 152752 h 223662"/>
                <a:gd name="connsiteX3463" fmla="*/ 216600 w 1586375"/>
                <a:gd name="connsiteY3463" fmla="*/ 154471 h 223662"/>
                <a:gd name="connsiteX3464" fmla="*/ 217025 w 1586375"/>
                <a:gd name="connsiteY3464" fmla="*/ 154901 h 223662"/>
                <a:gd name="connsiteX3465" fmla="*/ 217450 w 1586375"/>
                <a:gd name="connsiteY3465" fmla="*/ 156620 h 223662"/>
                <a:gd name="connsiteX3466" fmla="*/ 217875 w 1586375"/>
                <a:gd name="connsiteY3466" fmla="*/ 157479 h 223662"/>
                <a:gd name="connsiteX3467" fmla="*/ 219150 w 1586375"/>
                <a:gd name="connsiteY3467" fmla="*/ 157479 h 223662"/>
                <a:gd name="connsiteX3468" fmla="*/ 220000 w 1586375"/>
                <a:gd name="connsiteY3468" fmla="*/ 156620 h 223662"/>
                <a:gd name="connsiteX3469" fmla="*/ 220000 w 1586375"/>
                <a:gd name="connsiteY3469" fmla="*/ 156190 h 223662"/>
                <a:gd name="connsiteX3470" fmla="*/ 219576 w 1586375"/>
                <a:gd name="connsiteY3470" fmla="*/ 155761 h 223662"/>
                <a:gd name="connsiteX3471" fmla="*/ 219576 w 1586375"/>
                <a:gd name="connsiteY3471" fmla="*/ 155331 h 223662"/>
                <a:gd name="connsiteX3472" fmla="*/ 218725 w 1586375"/>
                <a:gd name="connsiteY3472" fmla="*/ 154901 h 223662"/>
                <a:gd name="connsiteX3473" fmla="*/ 218725 w 1586375"/>
                <a:gd name="connsiteY3473" fmla="*/ 152752 h 223662"/>
                <a:gd name="connsiteX3474" fmla="*/ 219576 w 1586375"/>
                <a:gd name="connsiteY3474" fmla="*/ 152322 h 223662"/>
                <a:gd name="connsiteX3475" fmla="*/ 219576 w 1586375"/>
                <a:gd name="connsiteY3475" fmla="*/ 151892 h 223662"/>
                <a:gd name="connsiteX3476" fmla="*/ 218513 w 1586375"/>
                <a:gd name="connsiteY3476" fmla="*/ 151731 h 223662"/>
                <a:gd name="connsiteX3477" fmla="*/ 301977 w 1586375"/>
                <a:gd name="connsiteY3477" fmla="*/ 151070 h 223662"/>
                <a:gd name="connsiteX3478" fmla="*/ 301105 w 1586375"/>
                <a:gd name="connsiteY3478" fmla="*/ 151463 h 223662"/>
                <a:gd name="connsiteX3479" fmla="*/ 300233 w 1586375"/>
                <a:gd name="connsiteY3479" fmla="*/ 152248 h 223662"/>
                <a:gd name="connsiteX3480" fmla="*/ 299797 w 1586375"/>
                <a:gd name="connsiteY3480" fmla="*/ 152640 h 223662"/>
                <a:gd name="connsiteX3481" fmla="*/ 299797 w 1586375"/>
                <a:gd name="connsiteY3481" fmla="*/ 153032 h 223662"/>
                <a:gd name="connsiteX3482" fmla="*/ 302413 w 1586375"/>
                <a:gd name="connsiteY3482" fmla="*/ 153032 h 223662"/>
                <a:gd name="connsiteX3483" fmla="*/ 303721 w 1586375"/>
                <a:gd name="connsiteY3483" fmla="*/ 151855 h 223662"/>
                <a:gd name="connsiteX3484" fmla="*/ 303721 w 1586375"/>
                <a:gd name="connsiteY3484" fmla="*/ 151463 h 223662"/>
                <a:gd name="connsiteX3485" fmla="*/ 302849 w 1586375"/>
                <a:gd name="connsiteY3485" fmla="*/ 151070 h 223662"/>
                <a:gd name="connsiteX3486" fmla="*/ 301977 w 1586375"/>
                <a:gd name="connsiteY3486" fmla="*/ 151070 h 223662"/>
                <a:gd name="connsiteX3487" fmla="*/ 1438986 w 1586375"/>
                <a:gd name="connsiteY3487" fmla="*/ 150940 h 223662"/>
                <a:gd name="connsiteX3488" fmla="*/ 1437267 w 1586375"/>
                <a:gd name="connsiteY3488" fmla="*/ 152229 h 223662"/>
                <a:gd name="connsiteX3489" fmla="*/ 1437267 w 1586375"/>
                <a:gd name="connsiteY3489" fmla="*/ 152659 h 223662"/>
                <a:gd name="connsiteX3490" fmla="*/ 1437267 w 1586375"/>
                <a:gd name="connsiteY3490" fmla="*/ 155237 h 223662"/>
                <a:gd name="connsiteX3491" fmla="*/ 1437267 w 1586375"/>
                <a:gd name="connsiteY3491" fmla="*/ 155667 h 223662"/>
                <a:gd name="connsiteX3492" fmla="*/ 1438127 w 1586375"/>
                <a:gd name="connsiteY3492" fmla="*/ 156097 h 223662"/>
                <a:gd name="connsiteX3493" fmla="*/ 1438986 w 1586375"/>
                <a:gd name="connsiteY3493" fmla="*/ 156527 h 223662"/>
                <a:gd name="connsiteX3494" fmla="*/ 1441135 w 1586375"/>
                <a:gd name="connsiteY3494" fmla="*/ 156527 h 223662"/>
                <a:gd name="connsiteX3495" fmla="*/ 1441565 w 1586375"/>
                <a:gd name="connsiteY3495" fmla="*/ 156956 h 223662"/>
                <a:gd name="connsiteX3496" fmla="*/ 1442854 w 1586375"/>
                <a:gd name="connsiteY3496" fmla="*/ 156956 h 223662"/>
                <a:gd name="connsiteX3497" fmla="*/ 1443284 w 1586375"/>
                <a:gd name="connsiteY3497" fmla="*/ 156097 h 223662"/>
                <a:gd name="connsiteX3498" fmla="*/ 1443284 w 1586375"/>
                <a:gd name="connsiteY3498" fmla="*/ 155667 h 223662"/>
                <a:gd name="connsiteX3499" fmla="*/ 1443284 w 1586375"/>
                <a:gd name="connsiteY3499" fmla="*/ 155237 h 223662"/>
                <a:gd name="connsiteX3500" fmla="*/ 1440705 w 1586375"/>
                <a:gd name="connsiteY3500" fmla="*/ 153088 h 223662"/>
                <a:gd name="connsiteX3501" fmla="*/ 1440705 w 1586375"/>
                <a:gd name="connsiteY3501" fmla="*/ 151799 h 223662"/>
                <a:gd name="connsiteX3502" fmla="*/ 1439846 w 1586375"/>
                <a:gd name="connsiteY3502" fmla="*/ 150940 h 223662"/>
                <a:gd name="connsiteX3503" fmla="*/ 1438986 w 1586375"/>
                <a:gd name="connsiteY3503" fmla="*/ 150940 h 223662"/>
                <a:gd name="connsiteX3504" fmla="*/ 290451 w 1586375"/>
                <a:gd name="connsiteY3504" fmla="*/ 150940 h 223662"/>
                <a:gd name="connsiteX3505" fmla="*/ 289595 w 1586375"/>
                <a:gd name="connsiteY3505" fmla="*/ 151384 h 223662"/>
                <a:gd name="connsiteX3506" fmla="*/ 289595 w 1586375"/>
                <a:gd name="connsiteY3506" fmla="*/ 153163 h 223662"/>
                <a:gd name="connsiteX3507" fmla="*/ 290451 w 1586375"/>
                <a:gd name="connsiteY3507" fmla="*/ 153163 h 223662"/>
                <a:gd name="connsiteX3508" fmla="*/ 290879 w 1586375"/>
                <a:gd name="connsiteY3508" fmla="*/ 153608 h 223662"/>
                <a:gd name="connsiteX3509" fmla="*/ 291735 w 1586375"/>
                <a:gd name="connsiteY3509" fmla="*/ 153608 h 223662"/>
                <a:gd name="connsiteX3510" fmla="*/ 293448 w 1586375"/>
                <a:gd name="connsiteY3510" fmla="*/ 155387 h 223662"/>
                <a:gd name="connsiteX3511" fmla="*/ 294304 w 1586375"/>
                <a:gd name="connsiteY3511" fmla="*/ 154497 h 223662"/>
                <a:gd name="connsiteX3512" fmla="*/ 294304 w 1586375"/>
                <a:gd name="connsiteY3512" fmla="*/ 153608 h 223662"/>
                <a:gd name="connsiteX3513" fmla="*/ 293448 w 1586375"/>
                <a:gd name="connsiteY3513" fmla="*/ 153163 h 223662"/>
                <a:gd name="connsiteX3514" fmla="*/ 293448 w 1586375"/>
                <a:gd name="connsiteY3514" fmla="*/ 152274 h 223662"/>
                <a:gd name="connsiteX3515" fmla="*/ 292591 w 1586375"/>
                <a:gd name="connsiteY3515" fmla="*/ 151829 h 223662"/>
                <a:gd name="connsiteX3516" fmla="*/ 292163 w 1586375"/>
                <a:gd name="connsiteY3516" fmla="*/ 151829 h 223662"/>
                <a:gd name="connsiteX3517" fmla="*/ 290879 w 1586375"/>
                <a:gd name="connsiteY3517" fmla="*/ 150940 h 223662"/>
                <a:gd name="connsiteX3518" fmla="*/ 290451 w 1586375"/>
                <a:gd name="connsiteY3518" fmla="*/ 150940 h 223662"/>
                <a:gd name="connsiteX3519" fmla="*/ 206450 w 1586375"/>
                <a:gd name="connsiteY3519" fmla="*/ 150940 h 223662"/>
                <a:gd name="connsiteX3520" fmla="*/ 205613 w 1586375"/>
                <a:gd name="connsiteY3520" fmla="*/ 151397 h 223662"/>
                <a:gd name="connsiteX3521" fmla="*/ 205613 w 1586375"/>
                <a:gd name="connsiteY3521" fmla="*/ 152313 h 223662"/>
                <a:gd name="connsiteX3522" fmla="*/ 206450 w 1586375"/>
                <a:gd name="connsiteY3522" fmla="*/ 152771 h 223662"/>
                <a:gd name="connsiteX3523" fmla="*/ 207287 w 1586375"/>
                <a:gd name="connsiteY3523" fmla="*/ 152313 h 223662"/>
                <a:gd name="connsiteX3524" fmla="*/ 207705 w 1586375"/>
                <a:gd name="connsiteY3524" fmla="*/ 151855 h 223662"/>
                <a:gd name="connsiteX3525" fmla="*/ 207705 w 1586375"/>
                <a:gd name="connsiteY3525" fmla="*/ 151397 h 223662"/>
                <a:gd name="connsiteX3526" fmla="*/ 207287 w 1586375"/>
                <a:gd name="connsiteY3526" fmla="*/ 150940 h 223662"/>
                <a:gd name="connsiteX3527" fmla="*/ 206450 w 1586375"/>
                <a:gd name="connsiteY3527" fmla="*/ 150940 h 223662"/>
                <a:gd name="connsiteX3528" fmla="*/ 159287 w 1586375"/>
                <a:gd name="connsiteY3528" fmla="*/ 150940 h 223662"/>
                <a:gd name="connsiteX3529" fmla="*/ 158859 w 1586375"/>
                <a:gd name="connsiteY3529" fmla="*/ 151836 h 223662"/>
                <a:gd name="connsiteX3530" fmla="*/ 158431 w 1586375"/>
                <a:gd name="connsiteY3530" fmla="*/ 151836 h 223662"/>
                <a:gd name="connsiteX3531" fmla="*/ 158003 w 1586375"/>
                <a:gd name="connsiteY3531" fmla="*/ 152733 h 223662"/>
                <a:gd name="connsiteX3532" fmla="*/ 158859 w 1586375"/>
                <a:gd name="connsiteY3532" fmla="*/ 153630 h 223662"/>
                <a:gd name="connsiteX3533" fmla="*/ 159287 w 1586375"/>
                <a:gd name="connsiteY3533" fmla="*/ 153630 h 223662"/>
                <a:gd name="connsiteX3534" fmla="*/ 160143 w 1586375"/>
                <a:gd name="connsiteY3534" fmla="*/ 154079 h 223662"/>
                <a:gd name="connsiteX3535" fmla="*/ 160999 w 1586375"/>
                <a:gd name="connsiteY3535" fmla="*/ 154079 h 223662"/>
                <a:gd name="connsiteX3536" fmla="*/ 161856 w 1586375"/>
                <a:gd name="connsiteY3536" fmla="*/ 153630 h 223662"/>
                <a:gd name="connsiteX3537" fmla="*/ 161856 w 1586375"/>
                <a:gd name="connsiteY3537" fmla="*/ 152733 h 223662"/>
                <a:gd name="connsiteX3538" fmla="*/ 162712 w 1586375"/>
                <a:gd name="connsiteY3538" fmla="*/ 152285 h 223662"/>
                <a:gd name="connsiteX3539" fmla="*/ 161856 w 1586375"/>
                <a:gd name="connsiteY3539" fmla="*/ 151836 h 223662"/>
                <a:gd name="connsiteX3540" fmla="*/ 160572 w 1586375"/>
                <a:gd name="connsiteY3540" fmla="*/ 150940 h 223662"/>
                <a:gd name="connsiteX3541" fmla="*/ 159287 w 1586375"/>
                <a:gd name="connsiteY3541" fmla="*/ 150940 h 223662"/>
                <a:gd name="connsiteX3542" fmla="*/ 119706 w 1586375"/>
                <a:gd name="connsiteY3542" fmla="*/ 150678 h 223662"/>
                <a:gd name="connsiteX3543" fmla="*/ 120176 w 1586375"/>
                <a:gd name="connsiteY3543" fmla="*/ 150678 h 223662"/>
                <a:gd name="connsiteX3544" fmla="*/ 121118 w 1586375"/>
                <a:gd name="connsiteY3544" fmla="*/ 151463 h 223662"/>
                <a:gd name="connsiteX3545" fmla="*/ 121118 w 1586375"/>
                <a:gd name="connsiteY3545" fmla="*/ 152247 h 223662"/>
                <a:gd name="connsiteX3546" fmla="*/ 120176 w 1586375"/>
                <a:gd name="connsiteY3546" fmla="*/ 153032 h 223662"/>
                <a:gd name="connsiteX3547" fmla="*/ 119235 w 1586375"/>
                <a:gd name="connsiteY3547" fmla="*/ 152247 h 223662"/>
                <a:gd name="connsiteX3548" fmla="*/ 119706 w 1586375"/>
                <a:gd name="connsiteY3548" fmla="*/ 150678 h 223662"/>
                <a:gd name="connsiteX3549" fmla="*/ 74642 w 1586375"/>
                <a:gd name="connsiteY3549" fmla="*/ 150678 h 223662"/>
                <a:gd name="connsiteX3550" fmla="*/ 75078 w 1586375"/>
                <a:gd name="connsiteY3550" fmla="*/ 150678 h 223662"/>
                <a:gd name="connsiteX3551" fmla="*/ 75950 w 1586375"/>
                <a:gd name="connsiteY3551" fmla="*/ 151463 h 223662"/>
                <a:gd name="connsiteX3552" fmla="*/ 75950 w 1586375"/>
                <a:gd name="connsiteY3552" fmla="*/ 153032 h 223662"/>
                <a:gd name="connsiteX3553" fmla="*/ 74642 w 1586375"/>
                <a:gd name="connsiteY3553" fmla="*/ 153032 h 223662"/>
                <a:gd name="connsiteX3554" fmla="*/ 73770 w 1586375"/>
                <a:gd name="connsiteY3554" fmla="*/ 152247 h 223662"/>
                <a:gd name="connsiteX3555" fmla="*/ 73770 w 1586375"/>
                <a:gd name="connsiteY3555" fmla="*/ 151463 h 223662"/>
                <a:gd name="connsiteX3556" fmla="*/ 74642 w 1586375"/>
                <a:gd name="connsiteY3556" fmla="*/ 150678 h 223662"/>
                <a:gd name="connsiteX3557" fmla="*/ 1257357 w 1586375"/>
                <a:gd name="connsiteY3557" fmla="*/ 150155 h 223662"/>
                <a:gd name="connsiteX3558" fmla="*/ 1256506 w 1586375"/>
                <a:gd name="connsiteY3558" fmla="*/ 150584 h 223662"/>
                <a:gd name="connsiteX3559" fmla="*/ 1256506 w 1586375"/>
                <a:gd name="connsiteY3559" fmla="*/ 155312 h 223662"/>
                <a:gd name="connsiteX3560" fmla="*/ 1257357 w 1586375"/>
                <a:gd name="connsiteY3560" fmla="*/ 156172 h 223662"/>
                <a:gd name="connsiteX3561" fmla="*/ 1259057 w 1586375"/>
                <a:gd name="connsiteY3561" fmla="*/ 156172 h 223662"/>
                <a:gd name="connsiteX3562" fmla="*/ 1259482 w 1586375"/>
                <a:gd name="connsiteY3562" fmla="*/ 155312 h 223662"/>
                <a:gd name="connsiteX3563" fmla="*/ 1259907 w 1586375"/>
                <a:gd name="connsiteY3563" fmla="*/ 154452 h 223662"/>
                <a:gd name="connsiteX3564" fmla="*/ 1259907 w 1586375"/>
                <a:gd name="connsiteY3564" fmla="*/ 154023 h 223662"/>
                <a:gd name="connsiteX3565" fmla="*/ 1259482 w 1586375"/>
                <a:gd name="connsiteY3565" fmla="*/ 153593 h 223662"/>
                <a:gd name="connsiteX3566" fmla="*/ 1259482 w 1586375"/>
                <a:gd name="connsiteY3566" fmla="*/ 152304 h 223662"/>
                <a:gd name="connsiteX3567" fmla="*/ 1258632 w 1586375"/>
                <a:gd name="connsiteY3567" fmla="*/ 151874 h 223662"/>
                <a:gd name="connsiteX3568" fmla="*/ 1258632 w 1586375"/>
                <a:gd name="connsiteY3568" fmla="*/ 151014 h 223662"/>
                <a:gd name="connsiteX3569" fmla="*/ 1257782 w 1586375"/>
                <a:gd name="connsiteY3569" fmla="*/ 150155 h 223662"/>
                <a:gd name="connsiteX3570" fmla="*/ 1257357 w 1586375"/>
                <a:gd name="connsiteY3570" fmla="*/ 150155 h 223662"/>
                <a:gd name="connsiteX3571" fmla="*/ 1321748 w 1586375"/>
                <a:gd name="connsiteY3571" fmla="*/ 149632 h 223662"/>
                <a:gd name="connsiteX3572" fmla="*/ 1320074 w 1586375"/>
                <a:gd name="connsiteY3572" fmla="*/ 150940 h 223662"/>
                <a:gd name="connsiteX3573" fmla="*/ 1320074 w 1586375"/>
                <a:gd name="connsiteY3573" fmla="*/ 151375 h 223662"/>
                <a:gd name="connsiteX3574" fmla="*/ 1320074 w 1586375"/>
                <a:gd name="connsiteY3574" fmla="*/ 155300 h 223662"/>
                <a:gd name="connsiteX3575" fmla="*/ 1320492 w 1586375"/>
                <a:gd name="connsiteY3575" fmla="*/ 155736 h 223662"/>
                <a:gd name="connsiteX3576" fmla="*/ 1320911 w 1586375"/>
                <a:gd name="connsiteY3576" fmla="*/ 155736 h 223662"/>
                <a:gd name="connsiteX3577" fmla="*/ 1321748 w 1586375"/>
                <a:gd name="connsiteY3577" fmla="*/ 156172 h 223662"/>
                <a:gd name="connsiteX3578" fmla="*/ 1322585 w 1586375"/>
                <a:gd name="connsiteY3578" fmla="*/ 155300 h 223662"/>
                <a:gd name="connsiteX3579" fmla="*/ 1323422 w 1586375"/>
                <a:gd name="connsiteY3579" fmla="*/ 154427 h 223662"/>
                <a:gd name="connsiteX3580" fmla="*/ 1323422 w 1586375"/>
                <a:gd name="connsiteY3580" fmla="*/ 153556 h 223662"/>
                <a:gd name="connsiteX3581" fmla="*/ 1324259 w 1586375"/>
                <a:gd name="connsiteY3581" fmla="*/ 153120 h 223662"/>
                <a:gd name="connsiteX3582" fmla="*/ 1323422 w 1586375"/>
                <a:gd name="connsiteY3582" fmla="*/ 152248 h 223662"/>
                <a:gd name="connsiteX3583" fmla="*/ 1323422 w 1586375"/>
                <a:gd name="connsiteY3583" fmla="*/ 150504 h 223662"/>
                <a:gd name="connsiteX3584" fmla="*/ 1322585 w 1586375"/>
                <a:gd name="connsiteY3584" fmla="*/ 149632 h 223662"/>
                <a:gd name="connsiteX3585" fmla="*/ 1321748 w 1586375"/>
                <a:gd name="connsiteY3585" fmla="*/ 149632 h 223662"/>
                <a:gd name="connsiteX3586" fmla="*/ 229679 w 1586375"/>
                <a:gd name="connsiteY3586" fmla="*/ 149632 h 223662"/>
                <a:gd name="connsiteX3587" fmla="*/ 228895 w 1586375"/>
                <a:gd name="connsiteY3587" fmla="*/ 150547 h 223662"/>
                <a:gd name="connsiteX3588" fmla="*/ 228895 w 1586375"/>
                <a:gd name="connsiteY3588" fmla="*/ 151005 h 223662"/>
                <a:gd name="connsiteX3589" fmla="*/ 230072 w 1586375"/>
                <a:gd name="connsiteY3589" fmla="*/ 151005 h 223662"/>
                <a:gd name="connsiteX3590" fmla="*/ 230464 w 1586375"/>
                <a:gd name="connsiteY3590" fmla="*/ 151005 h 223662"/>
                <a:gd name="connsiteX3591" fmla="*/ 230464 w 1586375"/>
                <a:gd name="connsiteY3591" fmla="*/ 150547 h 223662"/>
                <a:gd name="connsiteX3592" fmla="*/ 229679 w 1586375"/>
                <a:gd name="connsiteY3592" fmla="*/ 149632 h 223662"/>
                <a:gd name="connsiteX3593" fmla="*/ 224186 w 1586375"/>
                <a:gd name="connsiteY3593" fmla="*/ 149632 h 223662"/>
                <a:gd name="connsiteX3594" fmla="*/ 222878 w 1586375"/>
                <a:gd name="connsiteY3594" fmla="*/ 150977 h 223662"/>
                <a:gd name="connsiteX3595" fmla="*/ 222878 w 1586375"/>
                <a:gd name="connsiteY3595" fmla="*/ 151874 h 223662"/>
                <a:gd name="connsiteX3596" fmla="*/ 223750 w 1586375"/>
                <a:gd name="connsiteY3596" fmla="*/ 152771 h 223662"/>
                <a:gd name="connsiteX3597" fmla="*/ 225494 w 1586375"/>
                <a:gd name="connsiteY3597" fmla="*/ 151425 h 223662"/>
                <a:gd name="connsiteX3598" fmla="*/ 225494 w 1586375"/>
                <a:gd name="connsiteY3598" fmla="*/ 150529 h 223662"/>
                <a:gd name="connsiteX3599" fmla="*/ 224622 w 1586375"/>
                <a:gd name="connsiteY3599" fmla="*/ 149632 h 223662"/>
                <a:gd name="connsiteX3600" fmla="*/ 224186 w 1586375"/>
                <a:gd name="connsiteY3600" fmla="*/ 149632 h 223662"/>
                <a:gd name="connsiteX3601" fmla="*/ 28514 w 1586375"/>
                <a:gd name="connsiteY3601" fmla="*/ 148847 h 223662"/>
                <a:gd name="connsiteX3602" fmla="*/ 29769 w 1586375"/>
                <a:gd name="connsiteY3602" fmla="*/ 148847 h 223662"/>
                <a:gd name="connsiteX3603" fmla="*/ 30606 w 1586375"/>
                <a:gd name="connsiteY3603" fmla="*/ 149283 h 223662"/>
                <a:gd name="connsiteX3604" fmla="*/ 29769 w 1586375"/>
                <a:gd name="connsiteY3604" fmla="*/ 150155 h 223662"/>
                <a:gd name="connsiteX3605" fmla="*/ 28932 w 1586375"/>
                <a:gd name="connsiteY3605" fmla="*/ 150155 h 223662"/>
                <a:gd name="connsiteX3606" fmla="*/ 28514 w 1586375"/>
                <a:gd name="connsiteY3606" fmla="*/ 149719 h 223662"/>
                <a:gd name="connsiteX3607" fmla="*/ 28514 w 1586375"/>
                <a:gd name="connsiteY3607" fmla="*/ 148847 h 223662"/>
                <a:gd name="connsiteX3608" fmla="*/ 1341734 w 1586375"/>
                <a:gd name="connsiteY3608" fmla="*/ 148062 h 223662"/>
                <a:gd name="connsiteX3609" fmla="*/ 1341315 w 1586375"/>
                <a:gd name="connsiteY3609" fmla="*/ 148487 h 223662"/>
                <a:gd name="connsiteX3610" fmla="*/ 1340478 w 1586375"/>
                <a:gd name="connsiteY3610" fmla="*/ 148912 h 223662"/>
                <a:gd name="connsiteX3611" fmla="*/ 1340478 w 1586375"/>
                <a:gd name="connsiteY3611" fmla="*/ 151038 h 223662"/>
                <a:gd name="connsiteX3612" fmla="*/ 1342152 w 1586375"/>
                <a:gd name="connsiteY3612" fmla="*/ 151463 h 223662"/>
                <a:gd name="connsiteX3613" fmla="*/ 1342152 w 1586375"/>
                <a:gd name="connsiteY3613" fmla="*/ 150612 h 223662"/>
                <a:gd name="connsiteX3614" fmla="*/ 1342571 w 1586375"/>
                <a:gd name="connsiteY3614" fmla="*/ 150187 h 223662"/>
                <a:gd name="connsiteX3615" fmla="*/ 1342152 w 1586375"/>
                <a:gd name="connsiteY3615" fmla="*/ 149337 h 223662"/>
                <a:gd name="connsiteX3616" fmla="*/ 1342152 w 1586375"/>
                <a:gd name="connsiteY3616" fmla="*/ 148487 h 223662"/>
                <a:gd name="connsiteX3617" fmla="*/ 1341734 w 1586375"/>
                <a:gd name="connsiteY3617" fmla="*/ 148062 h 223662"/>
                <a:gd name="connsiteX3618" fmla="*/ 177921 w 1586375"/>
                <a:gd name="connsiteY3618" fmla="*/ 148062 h 223662"/>
                <a:gd name="connsiteX3619" fmla="*/ 177099 w 1586375"/>
                <a:gd name="connsiteY3619" fmla="*/ 148498 h 223662"/>
                <a:gd name="connsiteX3620" fmla="*/ 177510 w 1586375"/>
                <a:gd name="connsiteY3620" fmla="*/ 149370 h 223662"/>
                <a:gd name="connsiteX3621" fmla="*/ 177510 w 1586375"/>
                <a:gd name="connsiteY3621" fmla="*/ 149806 h 223662"/>
                <a:gd name="connsiteX3622" fmla="*/ 177921 w 1586375"/>
                <a:gd name="connsiteY3622" fmla="*/ 150242 h 223662"/>
                <a:gd name="connsiteX3623" fmla="*/ 178332 w 1586375"/>
                <a:gd name="connsiteY3623" fmla="*/ 150678 h 223662"/>
                <a:gd name="connsiteX3624" fmla="*/ 179977 w 1586375"/>
                <a:gd name="connsiteY3624" fmla="*/ 150678 h 223662"/>
                <a:gd name="connsiteX3625" fmla="*/ 179977 w 1586375"/>
                <a:gd name="connsiteY3625" fmla="*/ 149806 h 223662"/>
                <a:gd name="connsiteX3626" fmla="*/ 179566 w 1586375"/>
                <a:gd name="connsiteY3626" fmla="*/ 148934 h 223662"/>
                <a:gd name="connsiteX3627" fmla="*/ 179566 w 1586375"/>
                <a:gd name="connsiteY3627" fmla="*/ 148498 h 223662"/>
                <a:gd name="connsiteX3628" fmla="*/ 179155 w 1586375"/>
                <a:gd name="connsiteY3628" fmla="*/ 148498 h 223662"/>
                <a:gd name="connsiteX3629" fmla="*/ 178744 w 1586375"/>
                <a:gd name="connsiteY3629" fmla="*/ 148498 h 223662"/>
                <a:gd name="connsiteX3630" fmla="*/ 178332 w 1586375"/>
                <a:gd name="connsiteY3630" fmla="*/ 148498 h 223662"/>
                <a:gd name="connsiteX3631" fmla="*/ 177921 w 1586375"/>
                <a:gd name="connsiteY3631" fmla="*/ 148062 h 223662"/>
                <a:gd name="connsiteX3632" fmla="*/ 113270 w 1586375"/>
                <a:gd name="connsiteY3632" fmla="*/ 147670 h 223662"/>
                <a:gd name="connsiteX3633" fmla="*/ 114578 w 1586375"/>
                <a:gd name="connsiteY3633" fmla="*/ 147670 h 223662"/>
                <a:gd name="connsiteX3634" fmla="*/ 114578 w 1586375"/>
                <a:gd name="connsiteY3634" fmla="*/ 148454 h 223662"/>
                <a:gd name="connsiteX3635" fmla="*/ 114578 w 1586375"/>
                <a:gd name="connsiteY3635" fmla="*/ 148847 h 223662"/>
                <a:gd name="connsiteX3636" fmla="*/ 113270 w 1586375"/>
                <a:gd name="connsiteY3636" fmla="*/ 148454 h 223662"/>
                <a:gd name="connsiteX3637" fmla="*/ 113270 w 1586375"/>
                <a:gd name="connsiteY3637" fmla="*/ 147670 h 223662"/>
                <a:gd name="connsiteX3638" fmla="*/ 149501 w 1586375"/>
                <a:gd name="connsiteY3638" fmla="*/ 147277 h 223662"/>
                <a:gd name="connsiteX3639" fmla="*/ 149109 w 1586375"/>
                <a:gd name="connsiteY3639" fmla="*/ 148062 h 223662"/>
                <a:gd name="connsiteX3640" fmla="*/ 149501 w 1586375"/>
                <a:gd name="connsiteY3640" fmla="*/ 148847 h 223662"/>
                <a:gd name="connsiteX3641" fmla="*/ 151070 w 1586375"/>
                <a:gd name="connsiteY3641" fmla="*/ 148847 h 223662"/>
                <a:gd name="connsiteX3642" fmla="*/ 151070 w 1586375"/>
                <a:gd name="connsiteY3642" fmla="*/ 148062 h 223662"/>
                <a:gd name="connsiteX3643" fmla="*/ 150678 w 1586375"/>
                <a:gd name="connsiteY3643" fmla="*/ 147277 h 223662"/>
                <a:gd name="connsiteX3644" fmla="*/ 149501 w 1586375"/>
                <a:gd name="connsiteY3644" fmla="*/ 147277 h 223662"/>
                <a:gd name="connsiteX3645" fmla="*/ 107079 w 1586375"/>
                <a:gd name="connsiteY3645" fmla="*/ 147277 h 223662"/>
                <a:gd name="connsiteX3646" fmla="*/ 108387 w 1586375"/>
                <a:gd name="connsiteY3646" fmla="*/ 147277 h 223662"/>
                <a:gd name="connsiteX3647" fmla="*/ 108387 w 1586375"/>
                <a:gd name="connsiteY3647" fmla="*/ 148454 h 223662"/>
                <a:gd name="connsiteX3648" fmla="*/ 107951 w 1586375"/>
                <a:gd name="connsiteY3648" fmla="*/ 148847 h 223662"/>
                <a:gd name="connsiteX3649" fmla="*/ 106643 w 1586375"/>
                <a:gd name="connsiteY3649" fmla="*/ 148847 h 223662"/>
                <a:gd name="connsiteX3650" fmla="*/ 107079 w 1586375"/>
                <a:gd name="connsiteY3650" fmla="*/ 147277 h 223662"/>
                <a:gd name="connsiteX3651" fmla="*/ 1534913 w 1586375"/>
                <a:gd name="connsiteY3651" fmla="*/ 146754 h 223662"/>
                <a:gd name="connsiteX3652" fmla="*/ 1534485 w 1586375"/>
                <a:gd name="connsiteY3652" fmla="*/ 148448 h 223662"/>
                <a:gd name="connsiteX3653" fmla="*/ 1534913 w 1586375"/>
                <a:gd name="connsiteY3653" fmla="*/ 148872 h 223662"/>
                <a:gd name="connsiteX3654" fmla="*/ 1535341 w 1586375"/>
                <a:gd name="connsiteY3654" fmla="*/ 149719 h 223662"/>
                <a:gd name="connsiteX3655" fmla="*/ 1537053 w 1586375"/>
                <a:gd name="connsiteY3655" fmla="*/ 151413 h 223662"/>
                <a:gd name="connsiteX3656" fmla="*/ 1537053 w 1586375"/>
                <a:gd name="connsiteY3656" fmla="*/ 151836 h 223662"/>
                <a:gd name="connsiteX3657" fmla="*/ 1535341 w 1586375"/>
                <a:gd name="connsiteY3657" fmla="*/ 153531 h 223662"/>
                <a:gd name="connsiteX3658" fmla="*/ 1535341 w 1586375"/>
                <a:gd name="connsiteY3658" fmla="*/ 153954 h 223662"/>
                <a:gd name="connsiteX3659" fmla="*/ 1535341 w 1586375"/>
                <a:gd name="connsiteY3659" fmla="*/ 154801 h 223662"/>
                <a:gd name="connsiteX3660" fmla="*/ 1536625 w 1586375"/>
                <a:gd name="connsiteY3660" fmla="*/ 155648 h 223662"/>
                <a:gd name="connsiteX3661" fmla="*/ 1538337 w 1586375"/>
                <a:gd name="connsiteY3661" fmla="*/ 154377 h 223662"/>
                <a:gd name="connsiteX3662" fmla="*/ 1538765 w 1586375"/>
                <a:gd name="connsiteY3662" fmla="*/ 153954 h 223662"/>
                <a:gd name="connsiteX3663" fmla="*/ 1538765 w 1586375"/>
                <a:gd name="connsiteY3663" fmla="*/ 147177 h 223662"/>
                <a:gd name="connsiteX3664" fmla="*/ 1538337 w 1586375"/>
                <a:gd name="connsiteY3664" fmla="*/ 147177 h 223662"/>
                <a:gd name="connsiteX3665" fmla="*/ 1538337 w 1586375"/>
                <a:gd name="connsiteY3665" fmla="*/ 146754 h 223662"/>
                <a:gd name="connsiteX3666" fmla="*/ 1534913 w 1586375"/>
                <a:gd name="connsiteY3666" fmla="*/ 146754 h 223662"/>
                <a:gd name="connsiteX3667" fmla="*/ 1522584 w 1586375"/>
                <a:gd name="connsiteY3667" fmla="*/ 146754 h 223662"/>
                <a:gd name="connsiteX3668" fmla="*/ 1521687 w 1586375"/>
                <a:gd name="connsiteY3668" fmla="*/ 147576 h 223662"/>
                <a:gd name="connsiteX3669" fmla="*/ 1521239 w 1586375"/>
                <a:gd name="connsiteY3669" fmla="*/ 148809 h 223662"/>
                <a:gd name="connsiteX3670" fmla="*/ 1522135 w 1586375"/>
                <a:gd name="connsiteY3670" fmla="*/ 149220 h 223662"/>
                <a:gd name="connsiteX3671" fmla="*/ 1522584 w 1586375"/>
                <a:gd name="connsiteY3671" fmla="*/ 149220 h 223662"/>
                <a:gd name="connsiteX3672" fmla="*/ 1523032 w 1586375"/>
                <a:gd name="connsiteY3672" fmla="*/ 149632 h 223662"/>
                <a:gd name="connsiteX3673" fmla="*/ 1524378 w 1586375"/>
                <a:gd name="connsiteY3673" fmla="*/ 148809 h 223662"/>
                <a:gd name="connsiteX3674" fmla="*/ 1524378 w 1586375"/>
                <a:gd name="connsiteY3674" fmla="*/ 147576 h 223662"/>
                <a:gd name="connsiteX3675" fmla="*/ 1523032 w 1586375"/>
                <a:gd name="connsiteY3675" fmla="*/ 147165 h 223662"/>
                <a:gd name="connsiteX3676" fmla="*/ 1522584 w 1586375"/>
                <a:gd name="connsiteY3676" fmla="*/ 146754 h 223662"/>
                <a:gd name="connsiteX3677" fmla="*/ 1328131 w 1586375"/>
                <a:gd name="connsiteY3677" fmla="*/ 146754 h 223662"/>
                <a:gd name="connsiteX3678" fmla="*/ 1326875 w 1586375"/>
                <a:gd name="connsiteY3678" fmla="*/ 147599 h 223662"/>
                <a:gd name="connsiteX3679" fmla="*/ 1326875 w 1586375"/>
                <a:gd name="connsiteY3679" fmla="*/ 148022 h 223662"/>
                <a:gd name="connsiteX3680" fmla="*/ 1326875 w 1586375"/>
                <a:gd name="connsiteY3680" fmla="*/ 150557 h 223662"/>
                <a:gd name="connsiteX3681" fmla="*/ 1328549 w 1586375"/>
                <a:gd name="connsiteY3681" fmla="*/ 151825 h 223662"/>
                <a:gd name="connsiteX3682" fmla="*/ 1330642 w 1586375"/>
                <a:gd name="connsiteY3682" fmla="*/ 151825 h 223662"/>
                <a:gd name="connsiteX3683" fmla="*/ 1331061 w 1586375"/>
                <a:gd name="connsiteY3683" fmla="*/ 151825 h 223662"/>
                <a:gd name="connsiteX3684" fmla="*/ 1331061 w 1586375"/>
                <a:gd name="connsiteY3684" fmla="*/ 149289 h 223662"/>
                <a:gd name="connsiteX3685" fmla="*/ 1330223 w 1586375"/>
                <a:gd name="connsiteY3685" fmla="*/ 148867 h 223662"/>
                <a:gd name="connsiteX3686" fmla="*/ 1330223 w 1586375"/>
                <a:gd name="connsiteY3686" fmla="*/ 147599 h 223662"/>
                <a:gd name="connsiteX3687" fmla="*/ 1329386 w 1586375"/>
                <a:gd name="connsiteY3687" fmla="*/ 146754 h 223662"/>
                <a:gd name="connsiteX3688" fmla="*/ 1328131 w 1586375"/>
                <a:gd name="connsiteY3688" fmla="*/ 146754 h 223662"/>
                <a:gd name="connsiteX3689" fmla="*/ 85332 w 1586375"/>
                <a:gd name="connsiteY3689" fmla="*/ 146754 h 223662"/>
                <a:gd name="connsiteX3690" fmla="*/ 86169 w 1586375"/>
                <a:gd name="connsiteY3690" fmla="*/ 147172 h 223662"/>
                <a:gd name="connsiteX3691" fmla="*/ 86169 w 1586375"/>
                <a:gd name="connsiteY3691" fmla="*/ 147591 h 223662"/>
                <a:gd name="connsiteX3692" fmla="*/ 86588 w 1586375"/>
                <a:gd name="connsiteY3692" fmla="*/ 148010 h 223662"/>
                <a:gd name="connsiteX3693" fmla="*/ 85751 w 1586375"/>
                <a:gd name="connsiteY3693" fmla="*/ 148847 h 223662"/>
                <a:gd name="connsiteX3694" fmla="*/ 85332 w 1586375"/>
                <a:gd name="connsiteY3694" fmla="*/ 148847 h 223662"/>
                <a:gd name="connsiteX3695" fmla="*/ 84495 w 1586375"/>
                <a:gd name="connsiteY3695" fmla="*/ 148010 h 223662"/>
                <a:gd name="connsiteX3696" fmla="*/ 84495 w 1586375"/>
                <a:gd name="connsiteY3696" fmla="*/ 147591 h 223662"/>
                <a:gd name="connsiteX3697" fmla="*/ 85332 w 1586375"/>
                <a:gd name="connsiteY3697" fmla="*/ 146754 h 223662"/>
                <a:gd name="connsiteX3698" fmla="*/ 202125 w 1586375"/>
                <a:gd name="connsiteY3698" fmla="*/ 146656 h 223662"/>
                <a:gd name="connsiteX3699" fmla="*/ 201689 w 1586375"/>
                <a:gd name="connsiteY3699" fmla="*/ 147081 h 223662"/>
                <a:gd name="connsiteX3700" fmla="*/ 201689 w 1586375"/>
                <a:gd name="connsiteY3700" fmla="*/ 147506 h 223662"/>
                <a:gd name="connsiteX3701" fmla="*/ 201253 w 1586375"/>
                <a:gd name="connsiteY3701" fmla="*/ 148356 h 223662"/>
                <a:gd name="connsiteX3702" fmla="*/ 199073 w 1586375"/>
                <a:gd name="connsiteY3702" fmla="*/ 150482 h 223662"/>
                <a:gd name="connsiteX3703" fmla="*/ 199073 w 1586375"/>
                <a:gd name="connsiteY3703" fmla="*/ 152182 h 223662"/>
                <a:gd name="connsiteX3704" fmla="*/ 199509 w 1586375"/>
                <a:gd name="connsiteY3704" fmla="*/ 152607 h 223662"/>
                <a:gd name="connsiteX3705" fmla="*/ 199509 w 1586375"/>
                <a:gd name="connsiteY3705" fmla="*/ 155158 h 223662"/>
                <a:gd name="connsiteX3706" fmla="*/ 200816 w 1586375"/>
                <a:gd name="connsiteY3706" fmla="*/ 156433 h 223662"/>
                <a:gd name="connsiteX3707" fmla="*/ 201253 w 1586375"/>
                <a:gd name="connsiteY3707" fmla="*/ 156433 h 223662"/>
                <a:gd name="connsiteX3708" fmla="*/ 201689 w 1586375"/>
                <a:gd name="connsiteY3708" fmla="*/ 156008 h 223662"/>
                <a:gd name="connsiteX3709" fmla="*/ 201689 w 1586375"/>
                <a:gd name="connsiteY3709" fmla="*/ 154733 h 223662"/>
                <a:gd name="connsiteX3710" fmla="*/ 201253 w 1586375"/>
                <a:gd name="connsiteY3710" fmla="*/ 154308 h 223662"/>
                <a:gd name="connsiteX3711" fmla="*/ 201253 w 1586375"/>
                <a:gd name="connsiteY3711" fmla="*/ 151332 h 223662"/>
                <a:gd name="connsiteX3712" fmla="*/ 201689 w 1586375"/>
                <a:gd name="connsiteY3712" fmla="*/ 150907 h 223662"/>
                <a:gd name="connsiteX3713" fmla="*/ 202125 w 1586375"/>
                <a:gd name="connsiteY3713" fmla="*/ 150057 h 223662"/>
                <a:gd name="connsiteX3714" fmla="*/ 202125 w 1586375"/>
                <a:gd name="connsiteY3714" fmla="*/ 149632 h 223662"/>
                <a:gd name="connsiteX3715" fmla="*/ 202997 w 1586375"/>
                <a:gd name="connsiteY3715" fmla="*/ 148782 h 223662"/>
                <a:gd name="connsiteX3716" fmla="*/ 202997 w 1586375"/>
                <a:gd name="connsiteY3716" fmla="*/ 146656 h 223662"/>
                <a:gd name="connsiteX3717" fmla="*/ 202561 w 1586375"/>
                <a:gd name="connsiteY3717" fmla="*/ 146656 h 223662"/>
                <a:gd name="connsiteX3718" fmla="*/ 202125 w 1586375"/>
                <a:gd name="connsiteY3718" fmla="*/ 146656 h 223662"/>
                <a:gd name="connsiteX3719" fmla="*/ 1285515 w 1586375"/>
                <a:gd name="connsiteY3719" fmla="*/ 146234 h 223662"/>
                <a:gd name="connsiteX3720" fmla="*/ 1284824 w 1586375"/>
                <a:gd name="connsiteY3720" fmla="*/ 146392 h 223662"/>
                <a:gd name="connsiteX3721" fmla="*/ 1284399 w 1586375"/>
                <a:gd name="connsiteY3721" fmla="*/ 146392 h 223662"/>
                <a:gd name="connsiteX3722" fmla="*/ 1284399 w 1586375"/>
                <a:gd name="connsiteY3722" fmla="*/ 148928 h 223662"/>
                <a:gd name="connsiteX3723" fmla="*/ 1283974 w 1586375"/>
                <a:gd name="connsiteY3723" fmla="*/ 149350 h 223662"/>
                <a:gd name="connsiteX3724" fmla="*/ 1283974 w 1586375"/>
                <a:gd name="connsiteY3724" fmla="*/ 151463 h 223662"/>
                <a:gd name="connsiteX3725" fmla="*/ 1285674 w 1586375"/>
                <a:gd name="connsiteY3725" fmla="*/ 151463 h 223662"/>
                <a:gd name="connsiteX3726" fmla="*/ 1286524 w 1586375"/>
                <a:gd name="connsiteY3726" fmla="*/ 150617 h 223662"/>
                <a:gd name="connsiteX3727" fmla="*/ 1287374 w 1586375"/>
                <a:gd name="connsiteY3727" fmla="*/ 149350 h 223662"/>
                <a:gd name="connsiteX3728" fmla="*/ 1286524 w 1586375"/>
                <a:gd name="connsiteY3728" fmla="*/ 148928 h 223662"/>
                <a:gd name="connsiteX3729" fmla="*/ 1286524 w 1586375"/>
                <a:gd name="connsiteY3729" fmla="*/ 146392 h 223662"/>
                <a:gd name="connsiteX3730" fmla="*/ 1285515 w 1586375"/>
                <a:gd name="connsiteY3730" fmla="*/ 146234 h 223662"/>
                <a:gd name="connsiteX3731" fmla="*/ 1542515 w 1586375"/>
                <a:gd name="connsiteY3731" fmla="*/ 146231 h 223662"/>
                <a:gd name="connsiteX3732" fmla="*/ 1542079 w 1586375"/>
                <a:gd name="connsiteY3732" fmla="*/ 146667 h 223662"/>
                <a:gd name="connsiteX3733" fmla="*/ 1542079 w 1586375"/>
                <a:gd name="connsiteY3733" fmla="*/ 148411 h 223662"/>
                <a:gd name="connsiteX3734" fmla="*/ 1540335 w 1586375"/>
                <a:gd name="connsiteY3734" fmla="*/ 149719 h 223662"/>
                <a:gd name="connsiteX3735" fmla="*/ 1540335 w 1586375"/>
                <a:gd name="connsiteY3735" fmla="*/ 150591 h 223662"/>
                <a:gd name="connsiteX3736" fmla="*/ 1541643 w 1586375"/>
                <a:gd name="connsiteY3736" fmla="*/ 151463 h 223662"/>
                <a:gd name="connsiteX3737" fmla="*/ 1544259 w 1586375"/>
                <a:gd name="connsiteY3737" fmla="*/ 151463 h 223662"/>
                <a:gd name="connsiteX3738" fmla="*/ 1545567 w 1586375"/>
                <a:gd name="connsiteY3738" fmla="*/ 150591 h 223662"/>
                <a:gd name="connsiteX3739" fmla="*/ 1545567 w 1586375"/>
                <a:gd name="connsiteY3739" fmla="*/ 148411 h 223662"/>
                <a:gd name="connsiteX3740" fmla="*/ 1544695 w 1586375"/>
                <a:gd name="connsiteY3740" fmla="*/ 147539 h 223662"/>
                <a:gd name="connsiteX3741" fmla="*/ 1544695 w 1586375"/>
                <a:gd name="connsiteY3741" fmla="*/ 147103 h 223662"/>
                <a:gd name="connsiteX3742" fmla="*/ 1543823 w 1586375"/>
                <a:gd name="connsiteY3742" fmla="*/ 146231 h 223662"/>
                <a:gd name="connsiteX3743" fmla="*/ 1542515 w 1586375"/>
                <a:gd name="connsiteY3743" fmla="*/ 146231 h 223662"/>
                <a:gd name="connsiteX3744" fmla="*/ 1445725 w 1586375"/>
                <a:gd name="connsiteY3744" fmla="*/ 146231 h 223662"/>
                <a:gd name="connsiteX3745" fmla="*/ 1444854 w 1586375"/>
                <a:gd name="connsiteY3745" fmla="*/ 146679 h 223662"/>
                <a:gd name="connsiteX3746" fmla="*/ 1444418 w 1586375"/>
                <a:gd name="connsiteY3746" fmla="*/ 146679 h 223662"/>
                <a:gd name="connsiteX3747" fmla="*/ 1443981 w 1586375"/>
                <a:gd name="connsiteY3747" fmla="*/ 148025 h 223662"/>
                <a:gd name="connsiteX3748" fmla="*/ 1445290 w 1586375"/>
                <a:gd name="connsiteY3748" fmla="*/ 149370 h 223662"/>
                <a:gd name="connsiteX3749" fmla="*/ 1447033 w 1586375"/>
                <a:gd name="connsiteY3749" fmla="*/ 149370 h 223662"/>
                <a:gd name="connsiteX3750" fmla="*/ 1447470 w 1586375"/>
                <a:gd name="connsiteY3750" fmla="*/ 148922 h 223662"/>
                <a:gd name="connsiteX3751" fmla="*/ 1447470 w 1586375"/>
                <a:gd name="connsiteY3751" fmla="*/ 147128 h 223662"/>
                <a:gd name="connsiteX3752" fmla="*/ 1446597 w 1586375"/>
                <a:gd name="connsiteY3752" fmla="*/ 146231 h 223662"/>
                <a:gd name="connsiteX3753" fmla="*/ 1445725 w 1586375"/>
                <a:gd name="connsiteY3753" fmla="*/ 146231 h 223662"/>
                <a:gd name="connsiteX3754" fmla="*/ 154655 w 1586375"/>
                <a:gd name="connsiteY3754" fmla="*/ 146231 h 223662"/>
                <a:gd name="connsiteX3755" fmla="*/ 153817 w 1586375"/>
                <a:gd name="connsiteY3755" fmla="*/ 147068 h 223662"/>
                <a:gd name="connsiteX3756" fmla="*/ 153817 w 1586375"/>
                <a:gd name="connsiteY3756" fmla="*/ 147905 h 223662"/>
                <a:gd name="connsiteX3757" fmla="*/ 156329 w 1586375"/>
                <a:gd name="connsiteY3757" fmla="*/ 147905 h 223662"/>
                <a:gd name="connsiteX3758" fmla="*/ 156747 w 1586375"/>
                <a:gd name="connsiteY3758" fmla="*/ 148324 h 223662"/>
                <a:gd name="connsiteX3759" fmla="*/ 157166 w 1586375"/>
                <a:gd name="connsiteY3759" fmla="*/ 148324 h 223662"/>
                <a:gd name="connsiteX3760" fmla="*/ 158003 w 1586375"/>
                <a:gd name="connsiteY3760" fmla="*/ 147486 h 223662"/>
                <a:gd name="connsiteX3761" fmla="*/ 158003 w 1586375"/>
                <a:gd name="connsiteY3761" fmla="*/ 147068 h 223662"/>
                <a:gd name="connsiteX3762" fmla="*/ 157166 w 1586375"/>
                <a:gd name="connsiteY3762" fmla="*/ 146231 h 223662"/>
                <a:gd name="connsiteX3763" fmla="*/ 154655 w 1586375"/>
                <a:gd name="connsiteY3763" fmla="*/ 146231 h 223662"/>
                <a:gd name="connsiteX3764" fmla="*/ 118816 w 1586375"/>
                <a:gd name="connsiteY3764" fmla="*/ 146231 h 223662"/>
                <a:gd name="connsiteX3765" fmla="*/ 120072 w 1586375"/>
                <a:gd name="connsiteY3765" fmla="*/ 147576 h 223662"/>
                <a:gd name="connsiteX3766" fmla="*/ 120072 w 1586375"/>
                <a:gd name="connsiteY3766" fmla="*/ 148473 h 223662"/>
                <a:gd name="connsiteX3767" fmla="*/ 119653 w 1586375"/>
                <a:gd name="connsiteY3767" fmla="*/ 149370 h 223662"/>
                <a:gd name="connsiteX3768" fmla="*/ 118816 w 1586375"/>
                <a:gd name="connsiteY3768" fmla="*/ 149370 h 223662"/>
                <a:gd name="connsiteX3769" fmla="*/ 117979 w 1586375"/>
                <a:gd name="connsiteY3769" fmla="*/ 148473 h 223662"/>
                <a:gd name="connsiteX3770" fmla="*/ 117979 w 1586375"/>
                <a:gd name="connsiteY3770" fmla="*/ 147128 h 223662"/>
                <a:gd name="connsiteX3771" fmla="*/ 118816 w 1586375"/>
                <a:gd name="connsiteY3771" fmla="*/ 146231 h 223662"/>
                <a:gd name="connsiteX3772" fmla="*/ 102719 w 1586375"/>
                <a:gd name="connsiteY3772" fmla="*/ 146231 h 223662"/>
                <a:gd name="connsiteX3773" fmla="*/ 103592 w 1586375"/>
                <a:gd name="connsiteY3773" fmla="*/ 147103 h 223662"/>
                <a:gd name="connsiteX3774" fmla="*/ 103592 w 1586375"/>
                <a:gd name="connsiteY3774" fmla="*/ 148411 h 223662"/>
                <a:gd name="connsiteX3775" fmla="*/ 102719 w 1586375"/>
                <a:gd name="connsiteY3775" fmla="*/ 148411 h 223662"/>
                <a:gd name="connsiteX3776" fmla="*/ 102283 w 1586375"/>
                <a:gd name="connsiteY3776" fmla="*/ 148847 h 223662"/>
                <a:gd name="connsiteX3777" fmla="*/ 101848 w 1586375"/>
                <a:gd name="connsiteY3777" fmla="*/ 148847 h 223662"/>
                <a:gd name="connsiteX3778" fmla="*/ 100976 w 1586375"/>
                <a:gd name="connsiteY3778" fmla="*/ 147975 h 223662"/>
                <a:gd name="connsiteX3779" fmla="*/ 100976 w 1586375"/>
                <a:gd name="connsiteY3779" fmla="*/ 147103 h 223662"/>
                <a:gd name="connsiteX3780" fmla="*/ 101412 w 1586375"/>
                <a:gd name="connsiteY3780" fmla="*/ 146667 h 223662"/>
                <a:gd name="connsiteX3781" fmla="*/ 102719 w 1586375"/>
                <a:gd name="connsiteY3781" fmla="*/ 146231 h 223662"/>
                <a:gd name="connsiteX3782" fmla="*/ 96842 w 1586375"/>
                <a:gd name="connsiteY3782" fmla="*/ 146231 h 223662"/>
                <a:gd name="connsiteX3783" fmla="*/ 98098 w 1586375"/>
                <a:gd name="connsiteY3783" fmla="*/ 146667 h 223662"/>
                <a:gd name="connsiteX3784" fmla="*/ 98098 w 1586375"/>
                <a:gd name="connsiteY3784" fmla="*/ 148411 h 223662"/>
                <a:gd name="connsiteX3785" fmla="*/ 97679 w 1586375"/>
                <a:gd name="connsiteY3785" fmla="*/ 148847 h 223662"/>
                <a:gd name="connsiteX3786" fmla="*/ 97261 w 1586375"/>
                <a:gd name="connsiteY3786" fmla="*/ 148847 h 223662"/>
                <a:gd name="connsiteX3787" fmla="*/ 96424 w 1586375"/>
                <a:gd name="connsiteY3787" fmla="*/ 149719 h 223662"/>
                <a:gd name="connsiteX3788" fmla="*/ 95168 w 1586375"/>
                <a:gd name="connsiteY3788" fmla="*/ 149719 h 223662"/>
                <a:gd name="connsiteX3789" fmla="*/ 94749 w 1586375"/>
                <a:gd name="connsiteY3789" fmla="*/ 150155 h 223662"/>
                <a:gd name="connsiteX3790" fmla="*/ 94331 w 1586375"/>
                <a:gd name="connsiteY3790" fmla="*/ 150155 h 223662"/>
                <a:gd name="connsiteX3791" fmla="*/ 93912 w 1586375"/>
                <a:gd name="connsiteY3791" fmla="*/ 149719 h 223662"/>
                <a:gd name="connsiteX3792" fmla="*/ 93912 w 1586375"/>
                <a:gd name="connsiteY3792" fmla="*/ 148847 h 223662"/>
                <a:gd name="connsiteX3793" fmla="*/ 96005 w 1586375"/>
                <a:gd name="connsiteY3793" fmla="*/ 146667 h 223662"/>
                <a:gd name="connsiteX3794" fmla="*/ 96424 w 1586375"/>
                <a:gd name="connsiteY3794" fmla="*/ 146667 h 223662"/>
                <a:gd name="connsiteX3795" fmla="*/ 96842 w 1586375"/>
                <a:gd name="connsiteY3795" fmla="*/ 146231 h 223662"/>
                <a:gd name="connsiteX3796" fmla="*/ 159573 w 1586375"/>
                <a:gd name="connsiteY3796" fmla="*/ 145446 h 223662"/>
                <a:gd name="connsiteX3797" fmla="*/ 159573 w 1586375"/>
                <a:gd name="connsiteY3797" fmla="*/ 148376 h 223662"/>
                <a:gd name="connsiteX3798" fmla="*/ 161273 w 1586375"/>
                <a:gd name="connsiteY3798" fmla="*/ 149632 h 223662"/>
                <a:gd name="connsiteX3799" fmla="*/ 162123 w 1586375"/>
                <a:gd name="connsiteY3799" fmla="*/ 149632 h 223662"/>
                <a:gd name="connsiteX3800" fmla="*/ 162973 w 1586375"/>
                <a:gd name="connsiteY3800" fmla="*/ 148795 h 223662"/>
                <a:gd name="connsiteX3801" fmla="*/ 162973 w 1586375"/>
                <a:gd name="connsiteY3801" fmla="*/ 147957 h 223662"/>
                <a:gd name="connsiteX3802" fmla="*/ 162123 w 1586375"/>
                <a:gd name="connsiteY3802" fmla="*/ 146702 h 223662"/>
                <a:gd name="connsiteX3803" fmla="*/ 161273 w 1586375"/>
                <a:gd name="connsiteY3803" fmla="*/ 145865 h 223662"/>
                <a:gd name="connsiteX3804" fmla="*/ 160848 w 1586375"/>
                <a:gd name="connsiteY3804" fmla="*/ 145865 h 223662"/>
                <a:gd name="connsiteX3805" fmla="*/ 160423 w 1586375"/>
                <a:gd name="connsiteY3805" fmla="*/ 145446 h 223662"/>
                <a:gd name="connsiteX3806" fmla="*/ 159997 w 1586375"/>
                <a:gd name="connsiteY3806" fmla="*/ 145446 h 223662"/>
                <a:gd name="connsiteX3807" fmla="*/ 159573 w 1586375"/>
                <a:gd name="connsiteY3807" fmla="*/ 145446 h 223662"/>
                <a:gd name="connsiteX3808" fmla="*/ 91610 w 1586375"/>
                <a:gd name="connsiteY3808" fmla="*/ 145446 h 223662"/>
                <a:gd name="connsiteX3809" fmla="*/ 92447 w 1586375"/>
                <a:gd name="connsiteY3809" fmla="*/ 146318 h 223662"/>
                <a:gd name="connsiteX3810" fmla="*/ 92447 w 1586375"/>
                <a:gd name="connsiteY3810" fmla="*/ 147626 h 223662"/>
                <a:gd name="connsiteX3811" fmla="*/ 91610 w 1586375"/>
                <a:gd name="connsiteY3811" fmla="*/ 148498 h 223662"/>
                <a:gd name="connsiteX3812" fmla="*/ 91610 w 1586375"/>
                <a:gd name="connsiteY3812" fmla="*/ 148934 h 223662"/>
                <a:gd name="connsiteX3813" fmla="*/ 91192 w 1586375"/>
                <a:gd name="connsiteY3813" fmla="*/ 149370 h 223662"/>
                <a:gd name="connsiteX3814" fmla="*/ 89099 w 1586375"/>
                <a:gd name="connsiteY3814" fmla="*/ 149370 h 223662"/>
                <a:gd name="connsiteX3815" fmla="*/ 88681 w 1586375"/>
                <a:gd name="connsiteY3815" fmla="*/ 148934 h 223662"/>
                <a:gd name="connsiteX3816" fmla="*/ 88681 w 1586375"/>
                <a:gd name="connsiteY3816" fmla="*/ 148062 h 223662"/>
                <a:gd name="connsiteX3817" fmla="*/ 89936 w 1586375"/>
                <a:gd name="connsiteY3817" fmla="*/ 147190 h 223662"/>
                <a:gd name="connsiteX3818" fmla="*/ 89936 w 1586375"/>
                <a:gd name="connsiteY3818" fmla="*/ 146754 h 223662"/>
                <a:gd name="connsiteX3819" fmla="*/ 90774 w 1586375"/>
                <a:gd name="connsiteY3819" fmla="*/ 145882 h 223662"/>
                <a:gd name="connsiteX3820" fmla="*/ 91610 w 1586375"/>
                <a:gd name="connsiteY3820" fmla="*/ 145446 h 223662"/>
                <a:gd name="connsiteX3821" fmla="*/ 80235 w 1586375"/>
                <a:gd name="connsiteY3821" fmla="*/ 145446 h 223662"/>
                <a:gd name="connsiteX3822" fmla="*/ 82029 w 1586375"/>
                <a:gd name="connsiteY3822" fmla="*/ 145446 h 223662"/>
                <a:gd name="connsiteX3823" fmla="*/ 82926 w 1586375"/>
                <a:gd name="connsiteY3823" fmla="*/ 146283 h 223662"/>
                <a:gd name="connsiteX3824" fmla="*/ 81132 w 1586375"/>
                <a:gd name="connsiteY3824" fmla="*/ 147120 h 223662"/>
                <a:gd name="connsiteX3825" fmla="*/ 79786 w 1586375"/>
                <a:gd name="connsiteY3825" fmla="*/ 147120 h 223662"/>
                <a:gd name="connsiteX3826" fmla="*/ 80235 w 1586375"/>
                <a:gd name="connsiteY3826" fmla="*/ 145446 h 223662"/>
                <a:gd name="connsiteX3827" fmla="*/ 61213 w 1586375"/>
                <a:gd name="connsiteY3827" fmla="*/ 145446 h 223662"/>
                <a:gd name="connsiteX3828" fmla="*/ 62469 w 1586375"/>
                <a:gd name="connsiteY3828" fmla="*/ 145446 h 223662"/>
                <a:gd name="connsiteX3829" fmla="*/ 63306 w 1586375"/>
                <a:gd name="connsiteY3829" fmla="*/ 145838 h 223662"/>
                <a:gd name="connsiteX3830" fmla="*/ 63306 w 1586375"/>
                <a:gd name="connsiteY3830" fmla="*/ 146231 h 223662"/>
                <a:gd name="connsiteX3831" fmla="*/ 61631 w 1586375"/>
                <a:gd name="connsiteY3831" fmla="*/ 146231 h 223662"/>
                <a:gd name="connsiteX3832" fmla="*/ 61213 w 1586375"/>
                <a:gd name="connsiteY3832" fmla="*/ 145838 h 223662"/>
                <a:gd name="connsiteX3833" fmla="*/ 61213 w 1586375"/>
                <a:gd name="connsiteY3833" fmla="*/ 145446 h 223662"/>
                <a:gd name="connsiteX3834" fmla="*/ 318109 w 1586375"/>
                <a:gd name="connsiteY3834" fmla="*/ 145359 h 223662"/>
                <a:gd name="connsiteX3835" fmla="*/ 318109 w 1586375"/>
                <a:gd name="connsiteY3835" fmla="*/ 146667 h 223662"/>
                <a:gd name="connsiteX3836" fmla="*/ 318894 w 1586375"/>
                <a:gd name="connsiteY3836" fmla="*/ 147539 h 223662"/>
                <a:gd name="connsiteX3837" fmla="*/ 319679 w 1586375"/>
                <a:gd name="connsiteY3837" fmla="*/ 146667 h 223662"/>
                <a:gd name="connsiteX3838" fmla="*/ 319679 w 1586375"/>
                <a:gd name="connsiteY3838" fmla="*/ 145795 h 223662"/>
                <a:gd name="connsiteX3839" fmla="*/ 318894 w 1586375"/>
                <a:gd name="connsiteY3839" fmla="*/ 145359 h 223662"/>
                <a:gd name="connsiteX3840" fmla="*/ 318109 w 1586375"/>
                <a:gd name="connsiteY3840" fmla="*/ 145359 h 223662"/>
                <a:gd name="connsiteX3841" fmla="*/ 1502635 w 1586375"/>
                <a:gd name="connsiteY3841" fmla="*/ 145084 h 223662"/>
                <a:gd name="connsiteX3842" fmla="*/ 1501859 w 1586375"/>
                <a:gd name="connsiteY3842" fmla="*/ 145354 h 223662"/>
                <a:gd name="connsiteX3843" fmla="*/ 1501859 w 1586375"/>
                <a:gd name="connsiteY3843" fmla="*/ 146646 h 223662"/>
                <a:gd name="connsiteX3844" fmla="*/ 1501030 w 1586375"/>
                <a:gd name="connsiteY3844" fmla="*/ 147077 h 223662"/>
                <a:gd name="connsiteX3845" fmla="*/ 1501030 w 1586375"/>
                <a:gd name="connsiteY3845" fmla="*/ 147939 h 223662"/>
                <a:gd name="connsiteX3846" fmla="*/ 1499788 w 1586375"/>
                <a:gd name="connsiteY3846" fmla="*/ 148801 h 223662"/>
                <a:gd name="connsiteX3847" fmla="*/ 1499788 w 1586375"/>
                <a:gd name="connsiteY3847" fmla="*/ 150524 h 223662"/>
                <a:gd name="connsiteX3848" fmla="*/ 1500616 w 1586375"/>
                <a:gd name="connsiteY3848" fmla="*/ 151386 h 223662"/>
                <a:gd name="connsiteX3849" fmla="*/ 1501445 w 1586375"/>
                <a:gd name="connsiteY3849" fmla="*/ 151386 h 223662"/>
                <a:gd name="connsiteX3850" fmla="*/ 1501859 w 1586375"/>
                <a:gd name="connsiteY3850" fmla="*/ 152247 h 223662"/>
                <a:gd name="connsiteX3851" fmla="*/ 1503930 w 1586375"/>
                <a:gd name="connsiteY3851" fmla="*/ 152247 h 223662"/>
                <a:gd name="connsiteX3852" fmla="*/ 1504344 w 1586375"/>
                <a:gd name="connsiteY3852" fmla="*/ 150093 h 223662"/>
                <a:gd name="connsiteX3853" fmla="*/ 1503516 w 1586375"/>
                <a:gd name="connsiteY3853" fmla="*/ 149662 h 223662"/>
                <a:gd name="connsiteX3854" fmla="*/ 1503516 w 1586375"/>
                <a:gd name="connsiteY3854" fmla="*/ 146646 h 223662"/>
                <a:gd name="connsiteX3855" fmla="*/ 1503101 w 1586375"/>
                <a:gd name="connsiteY3855" fmla="*/ 145785 h 223662"/>
                <a:gd name="connsiteX3856" fmla="*/ 1502635 w 1586375"/>
                <a:gd name="connsiteY3856" fmla="*/ 145084 h 223662"/>
                <a:gd name="connsiteX3857" fmla="*/ 1549818 w 1586375"/>
                <a:gd name="connsiteY3857" fmla="*/ 144923 h 223662"/>
                <a:gd name="connsiteX3858" fmla="*/ 1548967 w 1586375"/>
                <a:gd name="connsiteY3858" fmla="*/ 145795 h 223662"/>
                <a:gd name="connsiteX3859" fmla="*/ 1548967 w 1586375"/>
                <a:gd name="connsiteY3859" fmla="*/ 150591 h 223662"/>
                <a:gd name="connsiteX3860" fmla="*/ 1549818 w 1586375"/>
                <a:gd name="connsiteY3860" fmla="*/ 151463 h 223662"/>
                <a:gd name="connsiteX3861" fmla="*/ 1551093 w 1586375"/>
                <a:gd name="connsiteY3861" fmla="*/ 151463 h 223662"/>
                <a:gd name="connsiteX3862" fmla="*/ 1551943 w 1586375"/>
                <a:gd name="connsiteY3862" fmla="*/ 151027 h 223662"/>
                <a:gd name="connsiteX3863" fmla="*/ 1552368 w 1586375"/>
                <a:gd name="connsiteY3863" fmla="*/ 150591 h 223662"/>
                <a:gd name="connsiteX3864" fmla="*/ 1552368 w 1586375"/>
                <a:gd name="connsiteY3864" fmla="*/ 149283 h 223662"/>
                <a:gd name="connsiteX3865" fmla="*/ 1552368 w 1586375"/>
                <a:gd name="connsiteY3865" fmla="*/ 148411 h 223662"/>
                <a:gd name="connsiteX3866" fmla="*/ 1552368 w 1586375"/>
                <a:gd name="connsiteY3866" fmla="*/ 147103 h 223662"/>
                <a:gd name="connsiteX3867" fmla="*/ 1549818 w 1586375"/>
                <a:gd name="connsiteY3867" fmla="*/ 144923 h 223662"/>
                <a:gd name="connsiteX3868" fmla="*/ 1417787 w 1586375"/>
                <a:gd name="connsiteY3868" fmla="*/ 144923 h 223662"/>
                <a:gd name="connsiteX3869" fmla="*/ 1416939 w 1586375"/>
                <a:gd name="connsiteY3869" fmla="*/ 145777 h 223662"/>
                <a:gd name="connsiteX3870" fmla="*/ 1416939 w 1586375"/>
                <a:gd name="connsiteY3870" fmla="*/ 147060 h 223662"/>
                <a:gd name="connsiteX3871" fmla="*/ 1416090 w 1586375"/>
                <a:gd name="connsiteY3871" fmla="*/ 147487 h 223662"/>
                <a:gd name="connsiteX3872" fmla="*/ 1416090 w 1586375"/>
                <a:gd name="connsiteY3872" fmla="*/ 148342 h 223662"/>
                <a:gd name="connsiteX3873" fmla="*/ 1416939 w 1586375"/>
                <a:gd name="connsiteY3873" fmla="*/ 148769 h 223662"/>
                <a:gd name="connsiteX3874" fmla="*/ 1416939 w 1586375"/>
                <a:gd name="connsiteY3874" fmla="*/ 151334 h 223662"/>
                <a:gd name="connsiteX3875" fmla="*/ 1417363 w 1586375"/>
                <a:gd name="connsiteY3875" fmla="*/ 151761 h 223662"/>
                <a:gd name="connsiteX3876" fmla="*/ 1417363 w 1586375"/>
                <a:gd name="connsiteY3876" fmla="*/ 152616 h 223662"/>
                <a:gd name="connsiteX3877" fmla="*/ 1416939 w 1586375"/>
                <a:gd name="connsiteY3877" fmla="*/ 153043 h 223662"/>
                <a:gd name="connsiteX3878" fmla="*/ 1416514 w 1586375"/>
                <a:gd name="connsiteY3878" fmla="*/ 153898 h 223662"/>
                <a:gd name="connsiteX3879" fmla="*/ 1415665 w 1586375"/>
                <a:gd name="connsiteY3879" fmla="*/ 153898 h 223662"/>
                <a:gd name="connsiteX3880" fmla="*/ 1414817 w 1586375"/>
                <a:gd name="connsiteY3880" fmla="*/ 154325 h 223662"/>
                <a:gd name="connsiteX3881" fmla="*/ 1413544 w 1586375"/>
                <a:gd name="connsiteY3881" fmla="*/ 154325 h 223662"/>
                <a:gd name="connsiteX3882" fmla="*/ 1412695 w 1586375"/>
                <a:gd name="connsiteY3882" fmla="*/ 153898 h 223662"/>
                <a:gd name="connsiteX3883" fmla="*/ 1411846 w 1586375"/>
                <a:gd name="connsiteY3883" fmla="*/ 153470 h 223662"/>
                <a:gd name="connsiteX3884" fmla="*/ 1410573 w 1586375"/>
                <a:gd name="connsiteY3884" fmla="*/ 153470 h 223662"/>
                <a:gd name="connsiteX3885" fmla="*/ 1410149 w 1586375"/>
                <a:gd name="connsiteY3885" fmla="*/ 153898 h 223662"/>
                <a:gd name="connsiteX3886" fmla="*/ 1408876 w 1586375"/>
                <a:gd name="connsiteY3886" fmla="*/ 153898 h 223662"/>
                <a:gd name="connsiteX3887" fmla="*/ 1408027 w 1586375"/>
                <a:gd name="connsiteY3887" fmla="*/ 154325 h 223662"/>
                <a:gd name="connsiteX3888" fmla="*/ 1407602 w 1586375"/>
                <a:gd name="connsiteY3888" fmla="*/ 154325 h 223662"/>
                <a:gd name="connsiteX3889" fmla="*/ 1405481 w 1586375"/>
                <a:gd name="connsiteY3889" fmla="*/ 152616 h 223662"/>
                <a:gd name="connsiteX3890" fmla="*/ 1404632 w 1586375"/>
                <a:gd name="connsiteY3890" fmla="*/ 152616 h 223662"/>
                <a:gd name="connsiteX3891" fmla="*/ 1403783 w 1586375"/>
                <a:gd name="connsiteY3891" fmla="*/ 153043 h 223662"/>
                <a:gd name="connsiteX3892" fmla="*/ 1403783 w 1586375"/>
                <a:gd name="connsiteY3892" fmla="*/ 157317 h 223662"/>
                <a:gd name="connsiteX3893" fmla="*/ 1404208 w 1586375"/>
                <a:gd name="connsiteY3893" fmla="*/ 158172 h 223662"/>
                <a:gd name="connsiteX3894" fmla="*/ 1405481 w 1586375"/>
                <a:gd name="connsiteY3894" fmla="*/ 158172 h 223662"/>
                <a:gd name="connsiteX3895" fmla="*/ 1406754 w 1586375"/>
                <a:gd name="connsiteY3895" fmla="*/ 156890 h 223662"/>
                <a:gd name="connsiteX3896" fmla="*/ 1407602 w 1586375"/>
                <a:gd name="connsiteY3896" fmla="*/ 156890 h 223662"/>
                <a:gd name="connsiteX3897" fmla="*/ 1408027 w 1586375"/>
                <a:gd name="connsiteY3897" fmla="*/ 156035 h 223662"/>
                <a:gd name="connsiteX3898" fmla="*/ 1408876 w 1586375"/>
                <a:gd name="connsiteY3898" fmla="*/ 156035 h 223662"/>
                <a:gd name="connsiteX3899" fmla="*/ 1409725 w 1586375"/>
                <a:gd name="connsiteY3899" fmla="*/ 155607 h 223662"/>
                <a:gd name="connsiteX3900" fmla="*/ 1410149 w 1586375"/>
                <a:gd name="connsiteY3900" fmla="*/ 155607 h 223662"/>
                <a:gd name="connsiteX3901" fmla="*/ 1411422 w 1586375"/>
                <a:gd name="connsiteY3901" fmla="*/ 156462 h 223662"/>
                <a:gd name="connsiteX3902" fmla="*/ 1411422 w 1586375"/>
                <a:gd name="connsiteY3902" fmla="*/ 157745 h 223662"/>
                <a:gd name="connsiteX3903" fmla="*/ 1410573 w 1586375"/>
                <a:gd name="connsiteY3903" fmla="*/ 158172 h 223662"/>
                <a:gd name="connsiteX3904" fmla="*/ 1410573 w 1586375"/>
                <a:gd name="connsiteY3904" fmla="*/ 159882 h 223662"/>
                <a:gd name="connsiteX3905" fmla="*/ 1410149 w 1586375"/>
                <a:gd name="connsiteY3905" fmla="*/ 160309 h 223662"/>
                <a:gd name="connsiteX3906" fmla="*/ 1409725 w 1586375"/>
                <a:gd name="connsiteY3906" fmla="*/ 162019 h 223662"/>
                <a:gd name="connsiteX3907" fmla="*/ 1409725 w 1586375"/>
                <a:gd name="connsiteY3907" fmla="*/ 163728 h 223662"/>
                <a:gd name="connsiteX3908" fmla="*/ 1409725 w 1586375"/>
                <a:gd name="connsiteY3908" fmla="*/ 165438 h 223662"/>
                <a:gd name="connsiteX3909" fmla="*/ 1409300 w 1586375"/>
                <a:gd name="connsiteY3909" fmla="*/ 166292 h 223662"/>
                <a:gd name="connsiteX3910" fmla="*/ 1408876 w 1586375"/>
                <a:gd name="connsiteY3910" fmla="*/ 168002 h 223662"/>
                <a:gd name="connsiteX3911" fmla="*/ 1410573 w 1586375"/>
                <a:gd name="connsiteY3911" fmla="*/ 169712 h 223662"/>
                <a:gd name="connsiteX3912" fmla="*/ 1410573 w 1586375"/>
                <a:gd name="connsiteY3912" fmla="*/ 171421 h 223662"/>
                <a:gd name="connsiteX3913" fmla="*/ 1409300 w 1586375"/>
                <a:gd name="connsiteY3913" fmla="*/ 172276 h 223662"/>
                <a:gd name="connsiteX3914" fmla="*/ 1409300 w 1586375"/>
                <a:gd name="connsiteY3914" fmla="*/ 173558 h 223662"/>
                <a:gd name="connsiteX3915" fmla="*/ 1410998 w 1586375"/>
                <a:gd name="connsiteY3915" fmla="*/ 175268 h 223662"/>
                <a:gd name="connsiteX3916" fmla="*/ 1412271 w 1586375"/>
                <a:gd name="connsiteY3916" fmla="*/ 175268 h 223662"/>
                <a:gd name="connsiteX3917" fmla="*/ 1413119 w 1586375"/>
                <a:gd name="connsiteY3917" fmla="*/ 174413 h 223662"/>
                <a:gd name="connsiteX3918" fmla="*/ 1413119 w 1586375"/>
                <a:gd name="connsiteY3918" fmla="*/ 171848 h 223662"/>
                <a:gd name="connsiteX3919" fmla="*/ 1412271 w 1586375"/>
                <a:gd name="connsiteY3919" fmla="*/ 171421 h 223662"/>
                <a:gd name="connsiteX3920" fmla="*/ 1411846 w 1586375"/>
                <a:gd name="connsiteY3920" fmla="*/ 171421 h 223662"/>
                <a:gd name="connsiteX3921" fmla="*/ 1411846 w 1586375"/>
                <a:gd name="connsiteY3921" fmla="*/ 169712 h 223662"/>
                <a:gd name="connsiteX3922" fmla="*/ 1411846 w 1586375"/>
                <a:gd name="connsiteY3922" fmla="*/ 167147 h 223662"/>
                <a:gd name="connsiteX3923" fmla="*/ 1413119 w 1586375"/>
                <a:gd name="connsiteY3923" fmla="*/ 166292 h 223662"/>
                <a:gd name="connsiteX3924" fmla="*/ 1413119 w 1586375"/>
                <a:gd name="connsiteY3924" fmla="*/ 164155 h 223662"/>
                <a:gd name="connsiteX3925" fmla="*/ 1412695 w 1586375"/>
                <a:gd name="connsiteY3925" fmla="*/ 163728 h 223662"/>
                <a:gd name="connsiteX3926" fmla="*/ 1412695 w 1586375"/>
                <a:gd name="connsiteY3926" fmla="*/ 162873 h 223662"/>
                <a:gd name="connsiteX3927" fmla="*/ 1413544 w 1586375"/>
                <a:gd name="connsiteY3927" fmla="*/ 162446 h 223662"/>
                <a:gd name="connsiteX3928" fmla="*/ 1413544 w 1586375"/>
                <a:gd name="connsiteY3928" fmla="*/ 159454 h 223662"/>
                <a:gd name="connsiteX3929" fmla="*/ 1413968 w 1586375"/>
                <a:gd name="connsiteY3929" fmla="*/ 158172 h 223662"/>
                <a:gd name="connsiteX3930" fmla="*/ 1415665 w 1586375"/>
                <a:gd name="connsiteY3930" fmla="*/ 156890 h 223662"/>
                <a:gd name="connsiteX3931" fmla="*/ 1417363 w 1586375"/>
                <a:gd name="connsiteY3931" fmla="*/ 158599 h 223662"/>
                <a:gd name="connsiteX3932" fmla="*/ 1417363 w 1586375"/>
                <a:gd name="connsiteY3932" fmla="*/ 159027 h 223662"/>
                <a:gd name="connsiteX3933" fmla="*/ 1416514 w 1586375"/>
                <a:gd name="connsiteY3933" fmla="*/ 160309 h 223662"/>
                <a:gd name="connsiteX3934" fmla="*/ 1415241 w 1586375"/>
                <a:gd name="connsiteY3934" fmla="*/ 161164 h 223662"/>
                <a:gd name="connsiteX3935" fmla="*/ 1416090 w 1586375"/>
                <a:gd name="connsiteY3935" fmla="*/ 162019 h 223662"/>
                <a:gd name="connsiteX3936" fmla="*/ 1416090 w 1586375"/>
                <a:gd name="connsiteY3936" fmla="*/ 162446 h 223662"/>
                <a:gd name="connsiteX3937" fmla="*/ 1416514 w 1586375"/>
                <a:gd name="connsiteY3937" fmla="*/ 162873 h 223662"/>
                <a:gd name="connsiteX3938" fmla="*/ 1416514 w 1586375"/>
                <a:gd name="connsiteY3938" fmla="*/ 163728 h 223662"/>
                <a:gd name="connsiteX3939" fmla="*/ 1416090 w 1586375"/>
                <a:gd name="connsiteY3939" fmla="*/ 164583 h 223662"/>
                <a:gd name="connsiteX3940" fmla="*/ 1416090 w 1586375"/>
                <a:gd name="connsiteY3940" fmla="*/ 165010 h 223662"/>
                <a:gd name="connsiteX3941" fmla="*/ 1415665 w 1586375"/>
                <a:gd name="connsiteY3941" fmla="*/ 165438 h 223662"/>
                <a:gd name="connsiteX3942" fmla="*/ 1415241 w 1586375"/>
                <a:gd name="connsiteY3942" fmla="*/ 167147 h 223662"/>
                <a:gd name="connsiteX3943" fmla="*/ 1416090 w 1586375"/>
                <a:gd name="connsiteY3943" fmla="*/ 167575 h 223662"/>
                <a:gd name="connsiteX3944" fmla="*/ 1416090 w 1586375"/>
                <a:gd name="connsiteY3944" fmla="*/ 169712 h 223662"/>
                <a:gd name="connsiteX3945" fmla="*/ 1415241 w 1586375"/>
                <a:gd name="connsiteY3945" fmla="*/ 170139 h 223662"/>
                <a:gd name="connsiteX3946" fmla="*/ 1416939 w 1586375"/>
                <a:gd name="connsiteY3946" fmla="*/ 171421 h 223662"/>
                <a:gd name="connsiteX3947" fmla="*/ 1416939 w 1586375"/>
                <a:gd name="connsiteY3947" fmla="*/ 172703 h 223662"/>
                <a:gd name="connsiteX3948" fmla="*/ 1417363 w 1586375"/>
                <a:gd name="connsiteY3948" fmla="*/ 173130 h 223662"/>
                <a:gd name="connsiteX3949" fmla="*/ 1416939 w 1586375"/>
                <a:gd name="connsiteY3949" fmla="*/ 173558 h 223662"/>
                <a:gd name="connsiteX3950" fmla="*/ 1416939 w 1586375"/>
                <a:gd name="connsiteY3950" fmla="*/ 174840 h 223662"/>
                <a:gd name="connsiteX3951" fmla="*/ 1417787 w 1586375"/>
                <a:gd name="connsiteY3951" fmla="*/ 175268 h 223662"/>
                <a:gd name="connsiteX3952" fmla="*/ 1419909 w 1586375"/>
                <a:gd name="connsiteY3952" fmla="*/ 173130 h 223662"/>
                <a:gd name="connsiteX3953" fmla="*/ 1422880 w 1586375"/>
                <a:gd name="connsiteY3953" fmla="*/ 170994 h 223662"/>
                <a:gd name="connsiteX3954" fmla="*/ 1422031 w 1586375"/>
                <a:gd name="connsiteY3954" fmla="*/ 170139 h 223662"/>
                <a:gd name="connsiteX3955" fmla="*/ 1420758 w 1586375"/>
                <a:gd name="connsiteY3955" fmla="*/ 169712 h 223662"/>
                <a:gd name="connsiteX3956" fmla="*/ 1420758 w 1586375"/>
                <a:gd name="connsiteY3956" fmla="*/ 168857 h 223662"/>
                <a:gd name="connsiteX3957" fmla="*/ 1421607 w 1586375"/>
                <a:gd name="connsiteY3957" fmla="*/ 168429 h 223662"/>
                <a:gd name="connsiteX3958" fmla="*/ 1421607 w 1586375"/>
                <a:gd name="connsiteY3958" fmla="*/ 167575 h 223662"/>
                <a:gd name="connsiteX3959" fmla="*/ 1419485 w 1586375"/>
                <a:gd name="connsiteY3959" fmla="*/ 165865 h 223662"/>
                <a:gd name="connsiteX3960" fmla="*/ 1419485 w 1586375"/>
                <a:gd name="connsiteY3960" fmla="*/ 159027 h 223662"/>
                <a:gd name="connsiteX3961" fmla="*/ 1419909 w 1586375"/>
                <a:gd name="connsiteY3961" fmla="*/ 158172 h 223662"/>
                <a:gd name="connsiteX3962" fmla="*/ 1420334 w 1586375"/>
                <a:gd name="connsiteY3962" fmla="*/ 157745 h 223662"/>
                <a:gd name="connsiteX3963" fmla="*/ 1420758 w 1586375"/>
                <a:gd name="connsiteY3963" fmla="*/ 156890 h 223662"/>
                <a:gd name="connsiteX3964" fmla="*/ 1420758 w 1586375"/>
                <a:gd name="connsiteY3964" fmla="*/ 156462 h 223662"/>
                <a:gd name="connsiteX3965" fmla="*/ 1421607 w 1586375"/>
                <a:gd name="connsiteY3965" fmla="*/ 156035 h 223662"/>
                <a:gd name="connsiteX3966" fmla="*/ 1421607 w 1586375"/>
                <a:gd name="connsiteY3966" fmla="*/ 154325 h 223662"/>
                <a:gd name="connsiteX3967" fmla="*/ 1420758 w 1586375"/>
                <a:gd name="connsiteY3967" fmla="*/ 153470 h 223662"/>
                <a:gd name="connsiteX3968" fmla="*/ 1420758 w 1586375"/>
                <a:gd name="connsiteY3968" fmla="*/ 152189 h 223662"/>
                <a:gd name="connsiteX3969" fmla="*/ 1421607 w 1586375"/>
                <a:gd name="connsiteY3969" fmla="*/ 151761 h 223662"/>
                <a:gd name="connsiteX3970" fmla="*/ 1422031 w 1586375"/>
                <a:gd name="connsiteY3970" fmla="*/ 150479 h 223662"/>
                <a:gd name="connsiteX3971" fmla="*/ 1422031 w 1586375"/>
                <a:gd name="connsiteY3971" fmla="*/ 149197 h 223662"/>
                <a:gd name="connsiteX3972" fmla="*/ 1420334 w 1586375"/>
                <a:gd name="connsiteY3972" fmla="*/ 147487 h 223662"/>
                <a:gd name="connsiteX3973" fmla="*/ 1420334 w 1586375"/>
                <a:gd name="connsiteY3973" fmla="*/ 146632 h 223662"/>
                <a:gd name="connsiteX3974" fmla="*/ 1418212 w 1586375"/>
                <a:gd name="connsiteY3974" fmla="*/ 144923 h 223662"/>
                <a:gd name="connsiteX3975" fmla="*/ 1417787 w 1586375"/>
                <a:gd name="connsiteY3975" fmla="*/ 144923 h 223662"/>
                <a:gd name="connsiteX3976" fmla="*/ 1257328 w 1586375"/>
                <a:gd name="connsiteY3976" fmla="*/ 144923 h 223662"/>
                <a:gd name="connsiteX3977" fmla="*/ 1256506 w 1586375"/>
                <a:gd name="connsiteY3977" fmla="*/ 145820 h 223662"/>
                <a:gd name="connsiteX3978" fmla="*/ 1256506 w 1586375"/>
                <a:gd name="connsiteY3978" fmla="*/ 146268 h 223662"/>
                <a:gd name="connsiteX3979" fmla="*/ 1258151 w 1586375"/>
                <a:gd name="connsiteY3979" fmla="*/ 148062 h 223662"/>
                <a:gd name="connsiteX3980" fmla="*/ 1258973 w 1586375"/>
                <a:gd name="connsiteY3980" fmla="*/ 148062 h 223662"/>
                <a:gd name="connsiteX3981" fmla="*/ 1259384 w 1586375"/>
                <a:gd name="connsiteY3981" fmla="*/ 147614 h 223662"/>
                <a:gd name="connsiteX3982" fmla="*/ 1259384 w 1586375"/>
                <a:gd name="connsiteY3982" fmla="*/ 145820 h 223662"/>
                <a:gd name="connsiteX3983" fmla="*/ 1258151 w 1586375"/>
                <a:gd name="connsiteY3983" fmla="*/ 144923 h 223662"/>
                <a:gd name="connsiteX3984" fmla="*/ 1257328 w 1586375"/>
                <a:gd name="connsiteY3984" fmla="*/ 144923 h 223662"/>
                <a:gd name="connsiteX3985" fmla="*/ 258553 w 1586375"/>
                <a:gd name="connsiteY3985" fmla="*/ 144923 h 223662"/>
                <a:gd name="connsiteX3986" fmla="*/ 257681 w 1586375"/>
                <a:gd name="connsiteY3986" fmla="*/ 145773 h 223662"/>
                <a:gd name="connsiteX3987" fmla="*/ 257681 w 1586375"/>
                <a:gd name="connsiteY3987" fmla="*/ 147048 h 223662"/>
                <a:gd name="connsiteX3988" fmla="*/ 258989 w 1586375"/>
                <a:gd name="connsiteY3988" fmla="*/ 148324 h 223662"/>
                <a:gd name="connsiteX3989" fmla="*/ 259425 w 1586375"/>
                <a:gd name="connsiteY3989" fmla="*/ 148324 h 223662"/>
                <a:gd name="connsiteX3990" fmla="*/ 261605 w 1586375"/>
                <a:gd name="connsiteY3990" fmla="*/ 146198 h 223662"/>
                <a:gd name="connsiteX3991" fmla="*/ 261169 w 1586375"/>
                <a:gd name="connsiteY3991" fmla="*/ 145773 h 223662"/>
                <a:gd name="connsiteX3992" fmla="*/ 259862 w 1586375"/>
                <a:gd name="connsiteY3992" fmla="*/ 144923 h 223662"/>
                <a:gd name="connsiteX3993" fmla="*/ 258553 w 1586375"/>
                <a:gd name="connsiteY3993" fmla="*/ 144923 h 223662"/>
                <a:gd name="connsiteX3994" fmla="*/ 241593 w 1586375"/>
                <a:gd name="connsiteY3994" fmla="*/ 144661 h 223662"/>
                <a:gd name="connsiteX3995" fmla="*/ 241201 w 1586375"/>
                <a:gd name="connsiteY3995" fmla="*/ 145086 h 223662"/>
                <a:gd name="connsiteX3996" fmla="*/ 240416 w 1586375"/>
                <a:gd name="connsiteY3996" fmla="*/ 145511 h 223662"/>
                <a:gd name="connsiteX3997" fmla="*/ 240416 w 1586375"/>
                <a:gd name="connsiteY3997" fmla="*/ 146787 h 223662"/>
                <a:gd name="connsiteX3998" fmla="*/ 241201 w 1586375"/>
                <a:gd name="connsiteY3998" fmla="*/ 147212 h 223662"/>
                <a:gd name="connsiteX3999" fmla="*/ 241201 w 1586375"/>
                <a:gd name="connsiteY3999" fmla="*/ 147637 h 223662"/>
                <a:gd name="connsiteX4000" fmla="*/ 241201 w 1586375"/>
                <a:gd name="connsiteY4000" fmla="*/ 148062 h 223662"/>
                <a:gd name="connsiteX4001" fmla="*/ 241593 w 1586375"/>
                <a:gd name="connsiteY4001" fmla="*/ 147637 h 223662"/>
                <a:gd name="connsiteX4002" fmla="*/ 241593 w 1586375"/>
                <a:gd name="connsiteY4002" fmla="*/ 145937 h 223662"/>
                <a:gd name="connsiteX4003" fmla="*/ 242771 w 1586375"/>
                <a:gd name="connsiteY4003" fmla="*/ 145511 h 223662"/>
                <a:gd name="connsiteX4004" fmla="*/ 242771 w 1586375"/>
                <a:gd name="connsiteY4004" fmla="*/ 144661 h 223662"/>
                <a:gd name="connsiteX4005" fmla="*/ 241593 w 1586375"/>
                <a:gd name="connsiteY4005" fmla="*/ 144661 h 223662"/>
                <a:gd name="connsiteX4006" fmla="*/ 46651 w 1586375"/>
                <a:gd name="connsiteY4006" fmla="*/ 144661 h 223662"/>
                <a:gd name="connsiteX4007" fmla="*/ 47058 w 1586375"/>
                <a:gd name="connsiteY4007" fmla="*/ 145088 h 223662"/>
                <a:gd name="connsiteX4008" fmla="*/ 47058 w 1586375"/>
                <a:gd name="connsiteY4008" fmla="*/ 149783 h 223662"/>
                <a:gd name="connsiteX4009" fmla="*/ 47872 w 1586375"/>
                <a:gd name="connsiteY4009" fmla="*/ 150637 h 223662"/>
                <a:gd name="connsiteX4010" fmla="*/ 47872 w 1586375"/>
                <a:gd name="connsiteY4010" fmla="*/ 151490 h 223662"/>
                <a:gd name="connsiteX4011" fmla="*/ 47465 w 1586375"/>
                <a:gd name="connsiteY4011" fmla="*/ 151917 h 223662"/>
                <a:gd name="connsiteX4012" fmla="*/ 47058 w 1586375"/>
                <a:gd name="connsiteY4012" fmla="*/ 152771 h 223662"/>
                <a:gd name="connsiteX4013" fmla="*/ 45837 w 1586375"/>
                <a:gd name="connsiteY4013" fmla="*/ 152771 h 223662"/>
                <a:gd name="connsiteX4014" fmla="*/ 45837 w 1586375"/>
                <a:gd name="connsiteY4014" fmla="*/ 152344 h 223662"/>
                <a:gd name="connsiteX4015" fmla="*/ 46244 w 1586375"/>
                <a:gd name="connsiteY4015" fmla="*/ 151917 h 223662"/>
                <a:gd name="connsiteX4016" fmla="*/ 46244 w 1586375"/>
                <a:gd name="connsiteY4016" fmla="*/ 151064 h 223662"/>
                <a:gd name="connsiteX4017" fmla="*/ 45837 w 1586375"/>
                <a:gd name="connsiteY4017" fmla="*/ 150637 h 223662"/>
                <a:gd name="connsiteX4018" fmla="*/ 45023 w 1586375"/>
                <a:gd name="connsiteY4018" fmla="*/ 150210 h 223662"/>
                <a:gd name="connsiteX4019" fmla="*/ 44209 w 1586375"/>
                <a:gd name="connsiteY4019" fmla="*/ 149356 h 223662"/>
                <a:gd name="connsiteX4020" fmla="*/ 44209 w 1586375"/>
                <a:gd name="connsiteY4020" fmla="*/ 148930 h 223662"/>
                <a:gd name="connsiteX4021" fmla="*/ 45430 w 1586375"/>
                <a:gd name="connsiteY4021" fmla="*/ 147649 h 223662"/>
                <a:gd name="connsiteX4022" fmla="*/ 45837 w 1586375"/>
                <a:gd name="connsiteY4022" fmla="*/ 147649 h 223662"/>
                <a:gd name="connsiteX4023" fmla="*/ 45430 w 1586375"/>
                <a:gd name="connsiteY4023" fmla="*/ 145942 h 223662"/>
                <a:gd name="connsiteX4024" fmla="*/ 45023 w 1586375"/>
                <a:gd name="connsiteY4024" fmla="*/ 145942 h 223662"/>
                <a:gd name="connsiteX4025" fmla="*/ 45430 w 1586375"/>
                <a:gd name="connsiteY4025" fmla="*/ 145515 h 223662"/>
                <a:gd name="connsiteX4026" fmla="*/ 46651 w 1586375"/>
                <a:gd name="connsiteY4026" fmla="*/ 144661 h 223662"/>
                <a:gd name="connsiteX4027" fmla="*/ 30002 w 1586375"/>
                <a:gd name="connsiteY4027" fmla="*/ 144408 h 223662"/>
                <a:gd name="connsiteX4028" fmla="*/ 30639 w 1586375"/>
                <a:gd name="connsiteY4028" fmla="*/ 144570 h 223662"/>
                <a:gd name="connsiteX4029" fmla="*/ 31064 w 1586375"/>
                <a:gd name="connsiteY4029" fmla="*/ 145001 h 223662"/>
                <a:gd name="connsiteX4030" fmla="*/ 31490 w 1586375"/>
                <a:gd name="connsiteY4030" fmla="*/ 145433 h 223662"/>
                <a:gd name="connsiteX4031" fmla="*/ 31915 w 1586375"/>
                <a:gd name="connsiteY4031" fmla="*/ 145865 h 223662"/>
                <a:gd name="connsiteX4032" fmla="*/ 31915 w 1586375"/>
                <a:gd name="connsiteY4032" fmla="*/ 146728 h 223662"/>
                <a:gd name="connsiteX4033" fmla="*/ 31490 w 1586375"/>
                <a:gd name="connsiteY4033" fmla="*/ 146728 h 223662"/>
                <a:gd name="connsiteX4034" fmla="*/ 28089 w 1586375"/>
                <a:gd name="connsiteY4034" fmla="*/ 146728 h 223662"/>
                <a:gd name="connsiteX4035" fmla="*/ 27664 w 1586375"/>
                <a:gd name="connsiteY4035" fmla="*/ 147160 h 223662"/>
                <a:gd name="connsiteX4036" fmla="*/ 27238 w 1586375"/>
                <a:gd name="connsiteY4036" fmla="*/ 147160 h 223662"/>
                <a:gd name="connsiteX4037" fmla="*/ 26389 w 1586375"/>
                <a:gd name="connsiteY4037" fmla="*/ 148023 h 223662"/>
                <a:gd name="connsiteX4038" fmla="*/ 26389 w 1586375"/>
                <a:gd name="connsiteY4038" fmla="*/ 148454 h 223662"/>
                <a:gd name="connsiteX4039" fmla="*/ 25963 w 1586375"/>
                <a:gd name="connsiteY4039" fmla="*/ 148886 h 223662"/>
                <a:gd name="connsiteX4040" fmla="*/ 25963 w 1586375"/>
                <a:gd name="connsiteY4040" fmla="*/ 149749 h 223662"/>
                <a:gd name="connsiteX4041" fmla="*/ 25113 w 1586375"/>
                <a:gd name="connsiteY4041" fmla="*/ 150612 h 223662"/>
                <a:gd name="connsiteX4042" fmla="*/ 25113 w 1586375"/>
                <a:gd name="connsiteY4042" fmla="*/ 151476 h 223662"/>
                <a:gd name="connsiteX4043" fmla="*/ 23838 w 1586375"/>
                <a:gd name="connsiteY4043" fmla="*/ 152771 h 223662"/>
                <a:gd name="connsiteX4044" fmla="*/ 22987 w 1586375"/>
                <a:gd name="connsiteY4044" fmla="*/ 151907 h 223662"/>
                <a:gd name="connsiteX4045" fmla="*/ 22987 w 1586375"/>
                <a:gd name="connsiteY4045" fmla="*/ 150612 h 223662"/>
                <a:gd name="connsiteX4046" fmla="*/ 23413 w 1586375"/>
                <a:gd name="connsiteY4046" fmla="*/ 149749 h 223662"/>
                <a:gd name="connsiteX4047" fmla="*/ 23413 w 1586375"/>
                <a:gd name="connsiteY4047" fmla="*/ 148886 h 223662"/>
                <a:gd name="connsiteX4048" fmla="*/ 22138 w 1586375"/>
                <a:gd name="connsiteY4048" fmla="*/ 147591 h 223662"/>
                <a:gd name="connsiteX4049" fmla="*/ 22563 w 1586375"/>
                <a:gd name="connsiteY4049" fmla="*/ 146296 h 223662"/>
                <a:gd name="connsiteX4050" fmla="*/ 23413 w 1586375"/>
                <a:gd name="connsiteY4050" fmla="*/ 145433 h 223662"/>
                <a:gd name="connsiteX4051" fmla="*/ 28089 w 1586375"/>
                <a:gd name="connsiteY4051" fmla="*/ 145433 h 223662"/>
                <a:gd name="connsiteX4052" fmla="*/ 29364 w 1586375"/>
                <a:gd name="connsiteY4052" fmla="*/ 144570 h 223662"/>
                <a:gd name="connsiteX4053" fmla="*/ 30002 w 1586375"/>
                <a:gd name="connsiteY4053" fmla="*/ 144408 h 223662"/>
                <a:gd name="connsiteX4054" fmla="*/ 39817 w 1586375"/>
                <a:gd name="connsiteY4054" fmla="*/ 144138 h 223662"/>
                <a:gd name="connsiteX4055" fmla="*/ 40244 w 1586375"/>
                <a:gd name="connsiteY4055" fmla="*/ 144574 h 223662"/>
                <a:gd name="connsiteX4056" fmla="*/ 41098 w 1586375"/>
                <a:gd name="connsiteY4056" fmla="*/ 144574 h 223662"/>
                <a:gd name="connsiteX4057" fmla="*/ 42378 w 1586375"/>
                <a:gd name="connsiteY4057" fmla="*/ 145010 h 223662"/>
                <a:gd name="connsiteX4058" fmla="*/ 42378 w 1586375"/>
                <a:gd name="connsiteY4058" fmla="*/ 145446 h 223662"/>
                <a:gd name="connsiteX4059" fmla="*/ 41525 w 1586375"/>
                <a:gd name="connsiteY4059" fmla="*/ 146318 h 223662"/>
                <a:gd name="connsiteX4060" fmla="*/ 41525 w 1586375"/>
                <a:gd name="connsiteY4060" fmla="*/ 148934 h 223662"/>
                <a:gd name="connsiteX4061" fmla="*/ 41098 w 1586375"/>
                <a:gd name="connsiteY4061" fmla="*/ 149806 h 223662"/>
                <a:gd name="connsiteX4062" fmla="*/ 40244 w 1586375"/>
                <a:gd name="connsiteY4062" fmla="*/ 150678 h 223662"/>
                <a:gd name="connsiteX4063" fmla="*/ 39817 w 1586375"/>
                <a:gd name="connsiteY4063" fmla="*/ 150678 h 223662"/>
                <a:gd name="connsiteX4064" fmla="*/ 39391 w 1586375"/>
                <a:gd name="connsiteY4064" fmla="*/ 150242 h 223662"/>
                <a:gd name="connsiteX4065" fmla="*/ 38537 w 1586375"/>
                <a:gd name="connsiteY4065" fmla="*/ 150242 h 223662"/>
                <a:gd name="connsiteX4066" fmla="*/ 38537 w 1586375"/>
                <a:gd name="connsiteY4066" fmla="*/ 148934 h 223662"/>
                <a:gd name="connsiteX4067" fmla="*/ 38964 w 1586375"/>
                <a:gd name="connsiteY4067" fmla="*/ 148498 h 223662"/>
                <a:gd name="connsiteX4068" fmla="*/ 38964 w 1586375"/>
                <a:gd name="connsiteY4068" fmla="*/ 148062 h 223662"/>
                <a:gd name="connsiteX4069" fmla="*/ 37683 w 1586375"/>
                <a:gd name="connsiteY4069" fmla="*/ 146754 h 223662"/>
                <a:gd name="connsiteX4070" fmla="*/ 34696 w 1586375"/>
                <a:gd name="connsiteY4070" fmla="*/ 146754 h 223662"/>
                <a:gd name="connsiteX4071" fmla="*/ 34269 w 1586375"/>
                <a:gd name="connsiteY4071" fmla="*/ 146318 h 223662"/>
                <a:gd name="connsiteX4072" fmla="*/ 34696 w 1586375"/>
                <a:gd name="connsiteY4072" fmla="*/ 145882 h 223662"/>
                <a:gd name="connsiteX4073" fmla="*/ 35122 w 1586375"/>
                <a:gd name="connsiteY4073" fmla="*/ 145446 h 223662"/>
                <a:gd name="connsiteX4074" fmla="*/ 38110 w 1586375"/>
                <a:gd name="connsiteY4074" fmla="*/ 145446 h 223662"/>
                <a:gd name="connsiteX4075" fmla="*/ 39817 w 1586375"/>
                <a:gd name="connsiteY4075" fmla="*/ 144138 h 223662"/>
                <a:gd name="connsiteX4076" fmla="*/ 177851 w 1586375"/>
                <a:gd name="connsiteY4076" fmla="*/ 143772 h 223662"/>
                <a:gd name="connsiteX4077" fmla="*/ 177001 w 1586375"/>
                <a:gd name="connsiteY4077" fmla="*/ 144191 h 223662"/>
                <a:gd name="connsiteX4078" fmla="*/ 176576 w 1586375"/>
                <a:gd name="connsiteY4078" fmla="*/ 144191 h 223662"/>
                <a:gd name="connsiteX4079" fmla="*/ 176576 w 1586375"/>
                <a:gd name="connsiteY4079" fmla="*/ 145027 h 223662"/>
                <a:gd name="connsiteX4080" fmla="*/ 177001 w 1586375"/>
                <a:gd name="connsiteY4080" fmla="*/ 145446 h 223662"/>
                <a:gd name="connsiteX4081" fmla="*/ 179127 w 1586375"/>
                <a:gd name="connsiteY4081" fmla="*/ 145446 h 223662"/>
                <a:gd name="connsiteX4082" fmla="*/ 179977 w 1586375"/>
                <a:gd name="connsiteY4082" fmla="*/ 144609 h 223662"/>
                <a:gd name="connsiteX4083" fmla="*/ 179977 w 1586375"/>
                <a:gd name="connsiteY4083" fmla="*/ 144191 h 223662"/>
                <a:gd name="connsiteX4084" fmla="*/ 179127 w 1586375"/>
                <a:gd name="connsiteY4084" fmla="*/ 143772 h 223662"/>
                <a:gd name="connsiteX4085" fmla="*/ 177851 w 1586375"/>
                <a:gd name="connsiteY4085" fmla="*/ 143772 h 223662"/>
                <a:gd name="connsiteX4086" fmla="*/ 288651 w 1586375"/>
                <a:gd name="connsiteY4086" fmla="*/ 143615 h 223662"/>
                <a:gd name="connsiteX4087" fmla="*/ 289076 w 1586375"/>
                <a:gd name="connsiteY4087" fmla="*/ 146362 h 223662"/>
                <a:gd name="connsiteX4088" fmla="*/ 287801 w 1586375"/>
                <a:gd name="connsiteY4088" fmla="*/ 146819 h 223662"/>
                <a:gd name="connsiteX4089" fmla="*/ 287376 w 1586375"/>
                <a:gd name="connsiteY4089" fmla="*/ 146819 h 223662"/>
                <a:gd name="connsiteX4090" fmla="*/ 286101 w 1586375"/>
                <a:gd name="connsiteY4090" fmla="*/ 146819 h 223662"/>
                <a:gd name="connsiteX4091" fmla="*/ 285676 w 1586375"/>
                <a:gd name="connsiteY4091" fmla="*/ 146362 h 223662"/>
                <a:gd name="connsiteX4092" fmla="*/ 285676 w 1586375"/>
                <a:gd name="connsiteY4092" fmla="*/ 145904 h 223662"/>
                <a:gd name="connsiteX4093" fmla="*/ 286526 w 1586375"/>
                <a:gd name="connsiteY4093" fmla="*/ 144988 h 223662"/>
                <a:gd name="connsiteX4094" fmla="*/ 286951 w 1586375"/>
                <a:gd name="connsiteY4094" fmla="*/ 144988 h 223662"/>
                <a:gd name="connsiteX4095" fmla="*/ 288651 w 1586375"/>
                <a:gd name="connsiteY4095" fmla="*/ 143615 h 223662"/>
                <a:gd name="connsiteX4096" fmla="*/ 1342937 w 1586375"/>
                <a:gd name="connsiteY4096" fmla="*/ 143354 h 223662"/>
                <a:gd name="connsiteX4097" fmla="*/ 1342518 w 1586375"/>
                <a:gd name="connsiteY4097" fmla="*/ 143778 h 223662"/>
                <a:gd name="connsiteX4098" fmla="*/ 1341263 w 1586375"/>
                <a:gd name="connsiteY4098" fmla="*/ 144203 h 223662"/>
                <a:gd name="connsiteX4099" fmla="*/ 1341263 w 1586375"/>
                <a:gd name="connsiteY4099" fmla="*/ 144629 h 223662"/>
                <a:gd name="connsiteX4100" fmla="*/ 1341263 w 1586375"/>
                <a:gd name="connsiteY4100" fmla="*/ 145054 h 223662"/>
                <a:gd name="connsiteX4101" fmla="*/ 1342937 w 1586375"/>
                <a:gd name="connsiteY4101" fmla="*/ 146754 h 223662"/>
                <a:gd name="connsiteX4102" fmla="*/ 1344193 w 1586375"/>
                <a:gd name="connsiteY4102" fmla="*/ 146754 h 223662"/>
                <a:gd name="connsiteX4103" fmla="*/ 1345448 w 1586375"/>
                <a:gd name="connsiteY4103" fmla="*/ 145904 h 223662"/>
                <a:gd name="connsiteX4104" fmla="*/ 1345448 w 1586375"/>
                <a:gd name="connsiteY4104" fmla="*/ 144203 h 223662"/>
                <a:gd name="connsiteX4105" fmla="*/ 1344193 w 1586375"/>
                <a:gd name="connsiteY4105" fmla="*/ 143778 h 223662"/>
                <a:gd name="connsiteX4106" fmla="*/ 1343355 w 1586375"/>
                <a:gd name="connsiteY4106" fmla="*/ 143354 h 223662"/>
                <a:gd name="connsiteX4107" fmla="*/ 1342937 w 1586375"/>
                <a:gd name="connsiteY4107" fmla="*/ 143354 h 223662"/>
                <a:gd name="connsiteX4108" fmla="*/ 1313708 w 1586375"/>
                <a:gd name="connsiteY4108" fmla="*/ 143354 h 223662"/>
                <a:gd name="connsiteX4109" fmla="*/ 1312400 w 1586375"/>
                <a:gd name="connsiteY4109" fmla="*/ 144209 h 223662"/>
                <a:gd name="connsiteX4110" fmla="*/ 1313272 w 1586375"/>
                <a:gd name="connsiteY4110" fmla="*/ 145066 h 223662"/>
                <a:gd name="connsiteX4111" fmla="*/ 1313272 w 1586375"/>
                <a:gd name="connsiteY4111" fmla="*/ 147206 h 223662"/>
                <a:gd name="connsiteX4112" fmla="*/ 1312400 w 1586375"/>
                <a:gd name="connsiteY4112" fmla="*/ 148062 h 223662"/>
                <a:gd name="connsiteX4113" fmla="*/ 1311964 w 1586375"/>
                <a:gd name="connsiteY4113" fmla="*/ 148918 h 223662"/>
                <a:gd name="connsiteX4114" fmla="*/ 1311964 w 1586375"/>
                <a:gd name="connsiteY4114" fmla="*/ 151915 h 223662"/>
                <a:gd name="connsiteX4115" fmla="*/ 1312400 w 1586375"/>
                <a:gd name="connsiteY4115" fmla="*/ 152343 h 223662"/>
                <a:gd name="connsiteX4116" fmla="*/ 1312836 w 1586375"/>
                <a:gd name="connsiteY4116" fmla="*/ 152771 h 223662"/>
                <a:gd name="connsiteX4117" fmla="*/ 1314144 w 1586375"/>
                <a:gd name="connsiteY4117" fmla="*/ 152771 h 223662"/>
                <a:gd name="connsiteX4118" fmla="*/ 1315888 w 1586375"/>
                <a:gd name="connsiteY4118" fmla="*/ 151058 h 223662"/>
                <a:gd name="connsiteX4119" fmla="*/ 1315888 w 1586375"/>
                <a:gd name="connsiteY4119" fmla="*/ 146350 h 223662"/>
                <a:gd name="connsiteX4120" fmla="*/ 1315452 w 1586375"/>
                <a:gd name="connsiteY4120" fmla="*/ 145922 h 223662"/>
                <a:gd name="connsiteX4121" fmla="*/ 1315452 w 1586375"/>
                <a:gd name="connsiteY4121" fmla="*/ 143354 h 223662"/>
                <a:gd name="connsiteX4122" fmla="*/ 1313708 w 1586375"/>
                <a:gd name="connsiteY4122" fmla="*/ 143354 h 223662"/>
                <a:gd name="connsiteX4123" fmla="*/ 1573906 w 1586375"/>
                <a:gd name="connsiteY4123" fmla="*/ 142830 h 223662"/>
                <a:gd name="connsiteX4124" fmla="*/ 1575214 w 1586375"/>
                <a:gd name="connsiteY4124" fmla="*/ 142830 h 223662"/>
                <a:gd name="connsiteX4125" fmla="*/ 1575214 w 1586375"/>
                <a:gd name="connsiteY4125" fmla="*/ 143745 h 223662"/>
                <a:gd name="connsiteX4126" fmla="*/ 1574342 w 1586375"/>
                <a:gd name="connsiteY4126" fmla="*/ 144661 h 223662"/>
                <a:gd name="connsiteX4127" fmla="*/ 1573470 w 1586375"/>
                <a:gd name="connsiteY4127" fmla="*/ 144203 h 223662"/>
                <a:gd name="connsiteX4128" fmla="*/ 1573906 w 1586375"/>
                <a:gd name="connsiteY4128" fmla="*/ 142830 h 223662"/>
                <a:gd name="connsiteX4129" fmla="*/ 212205 w 1586375"/>
                <a:gd name="connsiteY4129" fmla="*/ 142830 h 223662"/>
                <a:gd name="connsiteX4130" fmla="*/ 211786 w 1586375"/>
                <a:gd name="connsiteY4130" fmla="*/ 143746 h 223662"/>
                <a:gd name="connsiteX4131" fmla="*/ 211786 w 1586375"/>
                <a:gd name="connsiteY4131" fmla="*/ 144661 h 223662"/>
                <a:gd name="connsiteX4132" fmla="*/ 213042 w 1586375"/>
                <a:gd name="connsiteY4132" fmla="*/ 144661 h 223662"/>
                <a:gd name="connsiteX4133" fmla="*/ 213042 w 1586375"/>
                <a:gd name="connsiteY4133" fmla="*/ 143746 h 223662"/>
                <a:gd name="connsiteX4134" fmla="*/ 213042 w 1586375"/>
                <a:gd name="connsiteY4134" fmla="*/ 142830 h 223662"/>
                <a:gd name="connsiteX4135" fmla="*/ 212205 w 1586375"/>
                <a:gd name="connsiteY4135" fmla="*/ 142830 h 223662"/>
                <a:gd name="connsiteX4136" fmla="*/ 1349352 w 1586375"/>
                <a:gd name="connsiteY4136" fmla="*/ 142568 h 223662"/>
                <a:gd name="connsiteX4137" fmla="*/ 1348507 w 1586375"/>
                <a:gd name="connsiteY4137" fmla="*/ 143400 h 223662"/>
                <a:gd name="connsiteX4138" fmla="*/ 1347662 w 1586375"/>
                <a:gd name="connsiteY4138" fmla="*/ 143400 h 223662"/>
                <a:gd name="connsiteX4139" fmla="*/ 1347662 w 1586375"/>
                <a:gd name="connsiteY4139" fmla="*/ 144646 h 223662"/>
                <a:gd name="connsiteX4140" fmla="*/ 1346817 w 1586375"/>
                <a:gd name="connsiteY4140" fmla="*/ 145477 h 223662"/>
                <a:gd name="connsiteX4141" fmla="*/ 1346817 w 1586375"/>
                <a:gd name="connsiteY4141" fmla="*/ 146308 h 223662"/>
                <a:gd name="connsiteX4142" fmla="*/ 1345971 w 1586375"/>
                <a:gd name="connsiteY4142" fmla="*/ 147139 h 223662"/>
                <a:gd name="connsiteX4143" fmla="*/ 1345971 w 1586375"/>
                <a:gd name="connsiteY4143" fmla="*/ 147554 h 223662"/>
                <a:gd name="connsiteX4144" fmla="*/ 1348507 w 1586375"/>
                <a:gd name="connsiteY4144" fmla="*/ 149632 h 223662"/>
                <a:gd name="connsiteX4145" fmla="*/ 1349352 w 1586375"/>
                <a:gd name="connsiteY4145" fmla="*/ 149632 h 223662"/>
                <a:gd name="connsiteX4146" fmla="*/ 1350197 w 1586375"/>
                <a:gd name="connsiteY4146" fmla="*/ 148801 h 223662"/>
                <a:gd name="connsiteX4147" fmla="*/ 1350197 w 1586375"/>
                <a:gd name="connsiteY4147" fmla="*/ 147554 h 223662"/>
                <a:gd name="connsiteX4148" fmla="*/ 1351465 w 1586375"/>
                <a:gd name="connsiteY4148" fmla="*/ 146308 h 223662"/>
                <a:gd name="connsiteX4149" fmla="*/ 1351465 w 1586375"/>
                <a:gd name="connsiteY4149" fmla="*/ 144230 h 223662"/>
                <a:gd name="connsiteX4150" fmla="*/ 1350620 w 1586375"/>
                <a:gd name="connsiteY4150" fmla="*/ 143400 h 223662"/>
                <a:gd name="connsiteX4151" fmla="*/ 1349775 w 1586375"/>
                <a:gd name="connsiteY4151" fmla="*/ 143400 h 223662"/>
                <a:gd name="connsiteX4152" fmla="*/ 1349352 w 1586375"/>
                <a:gd name="connsiteY4152" fmla="*/ 142568 h 223662"/>
                <a:gd name="connsiteX4153" fmla="*/ 1308138 w 1586375"/>
                <a:gd name="connsiteY4153" fmla="*/ 142568 h 223662"/>
                <a:gd name="connsiteX4154" fmla="*/ 1307288 w 1586375"/>
                <a:gd name="connsiteY4154" fmla="*/ 143406 h 223662"/>
                <a:gd name="connsiteX4155" fmla="*/ 1306863 w 1586375"/>
                <a:gd name="connsiteY4155" fmla="*/ 143406 h 223662"/>
                <a:gd name="connsiteX4156" fmla="*/ 1305163 w 1586375"/>
                <a:gd name="connsiteY4156" fmla="*/ 144661 h 223662"/>
                <a:gd name="connsiteX4157" fmla="*/ 1305163 w 1586375"/>
                <a:gd name="connsiteY4157" fmla="*/ 148847 h 223662"/>
                <a:gd name="connsiteX4158" fmla="*/ 1305588 w 1586375"/>
                <a:gd name="connsiteY4158" fmla="*/ 149265 h 223662"/>
                <a:gd name="connsiteX4159" fmla="*/ 1305588 w 1586375"/>
                <a:gd name="connsiteY4159" fmla="*/ 150102 h 223662"/>
                <a:gd name="connsiteX4160" fmla="*/ 1306863 w 1586375"/>
                <a:gd name="connsiteY4160" fmla="*/ 150940 h 223662"/>
                <a:gd name="connsiteX4161" fmla="*/ 1308138 w 1586375"/>
                <a:gd name="connsiteY4161" fmla="*/ 150940 h 223662"/>
                <a:gd name="connsiteX4162" fmla="*/ 1308564 w 1586375"/>
                <a:gd name="connsiteY4162" fmla="*/ 150521 h 223662"/>
                <a:gd name="connsiteX4163" fmla="*/ 1308564 w 1586375"/>
                <a:gd name="connsiteY4163" fmla="*/ 142987 h 223662"/>
                <a:gd name="connsiteX4164" fmla="*/ 1308138 w 1586375"/>
                <a:gd name="connsiteY4164" fmla="*/ 142568 h 223662"/>
                <a:gd name="connsiteX4165" fmla="*/ 207705 w 1586375"/>
                <a:gd name="connsiteY4165" fmla="*/ 142568 h 223662"/>
                <a:gd name="connsiteX4166" fmla="*/ 207705 w 1586375"/>
                <a:gd name="connsiteY4166" fmla="*/ 142961 h 223662"/>
                <a:gd name="connsiteX4167" fmla="*/ 206398 w 1586375"/>
                <a:gd name="connsiteY4167" fmla="*/ 143746 h 223662"/>
                <a:gd name="connsiteX4168" fmla="*/ 206398 w 1586375"/>
                <a:gd name="connsiteY4168" fmla="*/ 144138 h 223662"/>
                <a:gd name="connsiteX4169" fmla="*/ 208141 w 1586375"/>
                <a:gd name="connsiteY4169" fmla="*/ 144138 h 223662"/>
                <a:gd name="connsiteX4170" fmla="*/ 209014 w 1586375"/>
                <a:gd name="connsiteY4170" fmla="*/ 143353 h 223662"/>
                <a:gd name="connsiteX4171" fmla="*/ 208141 w 1586375"/>
                <a:gd name="connsiteY4171" fmla="*/ 142568 h 223662"/>
                <a:gd name="connsiteX4172" fmla="*/ 207705 w 1586375"/>
                <a:gd name="connsiteY4172" fmla="*/ 142568 h 223662"/>
                <a:gd name="connsiteX4173" fmla="*/ 133315 w 1586375"/>
                <a:gd name="connsiteY4173" fmla="*/ 142568 h 223662"/>
                <a:gd name="connsiteX4174" fmla="*/ 132464 w 1586375"/>
                <a:gd name="connsiteY4174" fmla="*/ 143417 h 223662"/>
                <a:gd name="connsiteX4175" fmla="*/ 132040 w 1586375"/>
                <a:gd name="connsiteY4175" fmla="*/ 143842 h 223662"/>
                <a:gd name="connsiteX4176" fmla="*/ 131615 w 1586375"/>
                <a:gd name="connsiteY4176" fmla="*/ 145115 h 223662"/>
                <a:gd name="connsiteX4177" fmla="*/ 130764 w 1586375"/>
                <a:gd name="connsiteY4177" fmla="*/ 145540 h 223662"/>
                <a:gd name="connsiteX4178" fmla="*/ 130764 w 1586375"/>
                <a:gd name="connsiteY4178" fmla="*/ 146389 h 223662"/>
                <a:gd name="connsiteX4179" fmla="*/ 131615 w 1586375"/>
                <a:gd name="connsiteY4179" fmla="*/ 146813 h 223662"/>
                <a:gd name="connsiteX4180" fmla="*/ 132464 w 1586375"/>
                <a:gd name="connsiteY4180" fmla="*/ 147238 h 223662"/>
                <a:gd name="connsiteX4181" fmla="*/ 132464 w 1586375"/>
                <a:gd name="connsiteY4181" fmla="*/ 154878 h 223662"/>
                <a:gd name="connsiteX4182" fmla="*/ 133315 w 1586375"/>
                <a:gd name="connsiteY4182" fmla="*/ 155303 h 223662"/>
                <a:gd name="connsiteX4183" fmla="*/ 134590 w 1586375"/>
                <a:gd name="connsiteY4183" fmla="*/ 155303 h 223662"/>
                <a:gd name="connsiteX4184" fmla="*/ 135440 w 1586375"/>
                <a:gd name="connsiteY4184" fmla="*/ 154454 h 223662"/>
                <a:gd name="connsiteX4185" fmla="*/ 135865 w 1586375"/>
                <a:gd name="connsiteY4185" fmla="*/ 154029 h 223662"/>
                <a:gd name="connsiteX4186" fmla="*/ 135865 w 1586375"/>
                <a:gd name="connsiteY4186" fmla="*/ 153181 h 223662"/>
                <a:gd name="connsiteX4187" fmla="*/ 136291 w 1586375"/>
                <a:gd name="connsiteY4187" fmla="*/ 153181 h 223662"/>
                <a:gd name="connsiteX4188" fmla="*/ 136291 w 1586375"/>
                <a:gd name="connsiteY4188" fmla="*/ 155727 h 223662"/>
                <a:gd name="connsiteX4189" fmla="*/ 135440 w 1586375"/>
                <a:gd name="connsiteY4189" fmla="*/ 156576 h 223662"/>
                <a:gd name="connsiteX4190" fmla="*/ 134165 w 1586375"/>
                <a:gd name="connsiteY4190" fmla="*/ 156576 h 223662"/>
                <a:gd name="connsiteX4191" fmla="*/ 133315 w 1586375"/>
                <a:gd name="connsiteY4191" fmla="*/ 157001 h 223662"/>
                <a:gd name="connsiteX4192" fmla="*/ 133740 w 1586375"/>
                <a:gd name="connsiteY4192" fmla="*/ 157850 h 223662"/>
                <a:gd name="connsiteX4193" fmla="*/ 133315 w 1586375"/>
                <a:gd name="connsiteY4193" fmla="*/ 158274 h 223662"/>
                <a:gd name="connsiteX4194" fmla="*/ 132464 w 1586375"/>
                <a:gd name="connsiteY4194" fmla="*/ 159123 h 223662"/>
                <a:gd name="connsiteX4195" fmla="*/ 132464 w 1586375"/>
                <a:gd name="connsiteY4195" fmla="*/ 159547 h 223662"/>
                <a:gd name="connsiteX4196" fmla="*/ 132889 w 1586375"/>
                <a:gd name="connsiteY4196" fmla="*/ 159972 h 223662"/>
                <a:gd name="connsiteX4197" fmla="*/ 132889 w 1586375"/>
                <a:gd name="connsiteY4197" fmla="*/ 160396 h 223662"/>
                <a:gd name="connsiteX4198" fmla="*/ 132464 w 1586375"/>
                <a:gd name="connsiteY4198" fmla="*/ 161245 h 223662"/>
                <a:gd name="connsiteX4199" fmla="*/ 131615 w 1586375"/>
                <a:gd name="connsiteY4199" fmla="*/ 161245 h 223662"/>
                <a:gd name="connsiteX4200" fmla="*/ 131189 w 1586375"/>
                <a:gd name="connsiteY4200" fmla="*/ 160821 h 223662"/>
                <a:gd name="connsiteX4201" fmla="*/ 131189 w 1586375"/>
                <a:gd name="connsiteY4201" fmla="*/ 159972 h 223662"/>
                <a:gd name="connsiteX4202" fmla="*/ 131189 w 1586375"/>
                <a:gd name="connsiteY4202" fmla="*/ 159547 h 223662"/>
                <a:gd name="connsiteX4203" fmla="*/ 130764 w 1586375"/>
                <a:gd name="connsiteY4203" fmla="*/ 159123 h 223662"/>
                <a:gd name="connsiteX4204" fmla="*/ 130764 w 1586375"/>
                <a:gd name="connsiteY4204" fmla="*/ 158699 h 223662"/>
                <a:gd name="connsiteX4205" fmla="*/ 130339 w 1586375"/>
                <a:gd name="connsiteY4205" fmla="*/ 158274 h 223662"/>
                <a:gd name="connsiteX4206" fmla="*/ 130339 w 1586375"/>
                <a:gd name="connsiteY4206" fmla="*/ 157850 h 223662"/>
                <a:gd name="connsiteX4207" fmla="*/ 129489 w 1586375"/>
                <a:gd name="connsiteY4207" fmla="*/ 157001 h 223662"/>
                <a:gd name="connsiteX4208" fmla="*/ 129064 w 1586375"/>
                <a:gd name="connsiteY4208" fmla="*/ 157001 h 223662"/>
                <a:gd name="connsiteX4209" fmla="*/ 128214 w 1586375"/>
                <a:gd name="connsiteY4209" fmla="*/ 156576 h 223662"/>
                <a:gd name="connsiteX4210" fmla="*/ 126513 w 1586375"/>
                <a:gd name="connsiteY4210" fmla="*/ 156576 h 223662"/>
                <a:gd name="connsiteX4211" fmla="*/ 126513 w 1586375"/>
                <a:gd name="connsiteY4211" fmla="*/ 158274 h 223662"/>
                <a:gd name="connsiteX4212" fmla="*/ 126089 w 1586375"/>
                <a:gd name="connsiteY4212" fmla="*/ 158699 h 223662"/>
                <a:gd name="connsiteX4213" fmla="*/ 126089 w 1586375"/>
                <a:gd name="connsiteY4213" fmla="*/ 159972 h 223662"/>
                <a:gd name="connsiteX4214" fmla="*/ 127363 w 1586375"/>
                <a:gd name="connsiteY4214" fmla="*/ 161670 h 223662"/>
                <a:gd name="connsiteX4215" fmla="*/ 126938 w 1586375"/>
                <a:gd name="connsiteY4215" fmla="*/ 161670 h 223662"/>
                <a:gd name="connsiteX4216" fmla="*/ 126938 w 1586375"/>
                <a:gd name="connsiteY4216" fmla="*/ 163368 h 223662"/>
                <a:gd name="connsiteX4217" fmla="*/ 127363 w 1586375"/>
                <a:gd name="connsiteY4217" fmla="*/ 163792 h 223662"/>
                <a:gd name="connsiteX4218" fmla="*/ 130764 w 1586375"/>
                <a:gd name="connsiteY4218" fmla="*/ 163792 h 223662"/>
                <a:gd name="connsiteX4219" fmla="*/ 131189 w 1586375"/>
                <a:gd name="connsiteY4219" fmla="*/ 162943 h 223662"/>
                <a:gd name="connsiteX4220" fmla="*/ 132464 w 1586375"/>
                <a:gd name="connsiteY4220" fmla="*/ 162943 h 223662"/>
                <a:gd name="connsiteX4221" fmla="*/ 132889 w 1586375"/>
                <a:gd name="connsiteY4221" fmla="*/ 163792 h 223662"/>
                <a:gd name="connsiteX4222" fmla="*/ 132889 w 1586375"/>
                <a:gd name="connsiteY4222" fmla="*/ 164641 h 223662"/>
                <a:gd name="connsiteX4223" fmla="*/ 133315 w 1586375"/>
                <a:gd name="connsiteY4223" fmla="*/ 165065 h 223662"/>
                <a:gd name="connsiteX4224" fmla="*/ 134165 w 1586375"/>
                <a:gd name="connsiteY4224" fmla="*/ 165065 h 223662"/>
                <a:gd name="connsiteX4225" fmla="*/ 135440 w 1586375"/>
                <a:gd name="connsiteY4225" fmla="*/ 164217 h 223662"/>
                <a:gd name="connsiteX4226" fmla="*/ 135440 w 1586375"/>
                <a:gd name="connsiteY4226" fmla="*/ 163792 h 223662"/>
                <a:gd name="connsiteX4227" fmla="*/ 134590 w 1586375"/>
                <a:gd name="connsiteY4227" fmla="*/ 163368 h 223662"/>
                <a:gd name="connsiteX4228" fmla="*/ 134590 w 1586375"/>
                <a:gd name="connsiteY4228" fmla="*/ 162519 h 223662"/>
                <a:gd name="connsiteX4229" fmla="*/ 135015 w 1586375"/>
                <a:gd name="connsiteY4229" fmla="*/ 162094 h 223662"/>
                <a:gd name="connsiteX4230" fmla="*/ 136715 w 1586375"/>
                <a:gd name="connsiteY4230" fmla="*/ 160821 h 223662"/>
                <a:gd name="connsiteX4231" fmla="*/ 138416 w 1586375"/>
                <a:gd name="connsiteY4231" fmla="*/ 160821 h 223662"/>
                <a:gd name="connsiteX4232" fmla="*/ 138841 w 1586375"/>
                <a:gd name="connsiteY4232" fmla="*/ 161245 h 223662"/>
                <a:gd name="connsiteX4233" fmla="*/ 139266 w 1586375"/>
                <a:gd name="connsiteY4233" fmla="*/ 161245 h 223662"/>
                <a:gd name="connsiteX4234" fmla="*/ 140116 w 1586375"/>
                <a:gd name="connsiteY4234" fmla="*/ 160821 h 223662"/>
                <a:gd name="connsiteX4235" fmla="*/ 140541 w 1586375"/>
                <a:gd name="connsiteY4235" fmla="*/ 160821 h 223662"/>
                <a:gd name="connsiteX4236" fmla="*/ 140967 w 1586375"/>
                <a:gd name="connsiteY4236" fmla="*/ 160396 h 223662"/>
                <a:gd name="connsiteX4237" fmla="*/ 142242 w 1586375"/>
                <a:gd name="connsiteY4237" fmla="*/ 160396 h 223662"/>
                <a:gd name="connsiteX4238" fmla="*/ 143092 w 1586375"/>
                <a:gd name="connsiteY4238" fmla="*/ 161245 h 223662"/>
                <a:gd name="connsiteX4239" fmla="*/ 143517 w 1586375"/>
                <a:gd name="connsiteY4239" fmla="*/ 161245 h 223662"/>
                <a:gd name="connsiteX4240" fmla="*/ 150743 w 1586375"/>
                <a:gd name="connsiteY4240" fmla="*/ 161245 h 223662"/>
                <a:gd name="connsiteX4241" fmla="*/ 152019 w 1586375"/>
                <a:gd name="connsiteY4241" fmla="*/ 160821 h 223662"/>
                <a:gd name="connsiteX4242" fmla="*/ 153294 w 1586375"/>
                <a:gd name="connsiteY4242" fmla="*/ 159547 h 223662"/>
                <a:gd name="connsiteX4243" fmla="*/ 152869 w 1586375"/>
                <a:gd name="connsiteY4243" fmla="*/ 158699 h 223662"/>
                <a:gd name="connsiteX4244" fmla="*/ 151594 w 1586375"/>
                <a:gd name="connsiteY4244" fmla="*/ 158699 h 223662"/>
                <a:gd name="connsiteX4245" fmla="*/ 151169 w 1586375"/>
                <a:gd name="connsiteY4245" fmla="*/ 158274 h 223662"/>
                <a:gd name="connsiteX4246" fmla="*/ 148618 w 1586375"/>
                <a:gd name="connsiteY4246" fmla="*/ 158274 h 223662"/>
                <a:gd name="connsiteX4247" fmla="*/ 148193 w 1586375"/>
                <a:gd name="connsiteY4247" fmla="*/ 158699 h 223662"/>
                <a:gd name="connsiteX4248" fmla="*/ 146917 w 1586375"/>
                <a:gd name="connsiteY4248" fmla="*/ 158699 h 223662"/>
                <a:gd name="connsiteX4249" fmla="*/ 145217 w 1586375"/>
                <a:gd name="connsiteY4249" fmla="*/ 157850 h 223662"/>
                <a:gd name="connsiteX4250" fmla="*/ 145217 w 1586375"/>
                <a:gd name="connsiteY4250" fmla="*/ 157001 h 223662"/>
                <a:gd name="connsiteX4251" fmla="*/ 145642 w 1586375"/>
                <a:gd name="connsiteY4251" fmla="*/ 156576 h 223662"/>
                <a:gd name="connsiteX4252" fmla="*/ 145642 w 1586375"/>
                <a:gd name="connsiteY4252" fmla="*/ 155727 h 223662"/>
                <a:gd name="connsiteX4253" fmla="*/ 146068 w 1586375"/>
                <a:gd name="connsiteY4253" fmla="*/ 155727 h 223662"/>
                <a:gd name="connsiteX4254" fmla="*/ 147343 w 1586375"/>
                <a:gd name="connsiteY4254" fmla="*/ 155303 h 223662"/>
                <a:gd name="connsiteX4255" fmla="*/ 147768 w 1586375"/>
                <a:gd name="connsiteY4255" fmla="*/ 155303 h 223662"/>
                <a:gd name="connsiteX4256" fmla="*/ 149043 w 1586375"/>
                <a:gd name="connsiteY4256" fmla="*/ 156152 h 223662"/>
                <a:gd name="connsiteX4257" fmla="*/ 149894 w 1586375"/>
                <a:gd name="connsiteY4257" fmla="*/ 156152 h 223662"/>
                <a:gd name="connsiteX4258" fmla="*/ 150743 w 1586375"/>
                <a:gd name="connsiteY4258" fmla="*/ 155303 h 223662"/>
                <a:gd name="connsiteX4259" fmla="*/ 150743 w 1586375"/>
                <a:gd name="connsiteY4259" fmla="*/ 154878 h 223662"/>
                <a:gd name="connsiteX4260" fmla="*/ 152444 w 1586375"/>
                <a:gd name="connsiteY4260" fmla="*/ 153181 h 223662"/>
                <a:gd name="connsiteX4261" fmla="*/ 152444 w 1586375"/>
                <a:gd name="connsiteY4261" fmla="*/ 152756 h 223662"/>
                <a:gd name="connsiteX4262" fmla="*/ 152869 w 1586375"/>
                <a:gd name="connsiteY4262" fmla="*/ 152332 h 223662"/>
                <a:gd name="connsiteX4263" fmla="*/ 152869 w 1586375"/>
                <a:gd name="connsiteY4263" fmla="*/ 151907 h 223662"/>
                <a:gd name="connsiteX4264" fmla="*/ 151594 w 1586375"/>
                <a:gd name="connsiteY4264" fmla="*/ 150634 h 223662"/>
                <a:gd name="connsiteX4265" fmla="*/ 149894 w 1586375"/>
                <a:gd name="connsiteY4265" fmla="*/ 150634 h 223662"/>
                <a:gd name="connsiteX4266" fmla="*/ 149468 w 1586375"/>
                <a:gd name="connsiteY4266" fmla="*/ 151058 h 223662"/>
                <a:gd name="connsiteX4267" fmla="*/ 148193 w 1586375"/>
                <a:gd name="connsiteY4267" fmla="*/ 151058 h 223662"/>
                <a:gd name="connsiteX4268" fmla="*/ 147768 w 1586375"/>
                <a:gd name="connsiteY4268" fmla="*/ 153605 h 223662"/>
                <a:gd name="connsiteX4269" fmla="*/ 146068 w 1586375"/>
                <a:gd name="connsiteY4269" fmla="*/ 153605 h 223662"/>
                <a:gd name="connsiteX4270" fmla="*/ 145217 w 1586375"/>
                <a:gd name="connsiteY4270" fmla="*/ 152756 h 223662"/>
                <a:gd name="connsiteX4271" fmla="*/ 145217 w 1586375"/>
                <a:gd name="connsiteY4271" fmla="*/ 151907 h 223662"/>
                <a:gd name="connsiteX4272" fmla="*/ 144792 w 1586375"/>
                <a:gd name="connsiteY4272" fmla="*/ 151483 h 223662"/>
                <a:gd name="connsiteX4273" fmla="*/ 145217 w 1586375"/>
                <a:gd name="connsiteY4273" fmla="*/ 151058 h 223662"/>
                <a:gd name="connsiteX4274" fmla="*/ 144792 w 1586375"/>
                <a:gd name="connsiteY4274" fmla="*/ 149785 h 223662"/>
                <a:gd name="connsiteX4275" fmla="*/ 143942 w 1586375"/>
                <a:gd name="connsiteY4275" fmla="*/ 150634 h 223662"/>
                <a:gd name="connsiteX4276" fmla="*/ 143517 w 1586375"/>
                <a:gd name="connsiteY4276" fmla="*/ 150634 h 223662"/>
                <a:gd name="connsiteX4277" fmla="*/ 141391 w 1586375"/>
                <a:gd name="connsiteY4277" fmla="*/ 150634 h 223662"/>
                <a:gd name="connsiteX4278" fmla="*/ 139692 w 1586375"/>
                <a:gd name="connsiteY4278" fmla="*/ 149360 h 223662"/>
                <a:gd name="connsiteX4279" fmla="*/ 139692 w 1586375"/>
                <a:gd name="connsiteY4279" fmla="*/ 148511 h 223662"/>
                <a:gd name="connsiteX4280" fmla="*/ 138841 w 1586375"/>
                <a:gd name="connsiteY4280" fmla="*/ 148087 h 223662"/>
                <a:gd name="connsiteX4281" fmla="*/ 137991 w 1586375"/>
                <a:gd name="connsiteY4281" fmla="*/ 148511 h 223662"/>
                <a:gd name="connsiteX4282" fmla="*/ 137991 w 1586375"/>
                <a:gd name="connsiteY4282" fmla="*/ 148936 h 223662"/>
                <a:gd name="connsiteX4283" fmla="*/ 139266 w 1586375"/>
                <a:gd name="connsiteY4283" fmla="*/ 150209 h 223662"/>
                <a:gd name="connsiteX4284" fmla="*/ 139266 w 1586375"/>
                <a:gd name="connsiteY4284" fmla="*/ 151483 h 223662"/>
                <a:gd name="connsiteX4285" fmla="*/ 138416 w 1586375"/>
                <a:gd name="connsiteY4285" fmla="*/ 152332 h 223662"/>
                <a:gd name="connsiteX4286" fmla="*/ 137141 w 1586375"/>
                <a:gd name="connsiteY4286" fmla="*/ 152332 h 223662"/>
                <a:gd name="connsiteX4287" fmla="*/ 136291 w 1586375"/>
                <a:gd name="connsiteY4287" fmla="*/ 151058 h 223662"/>
                <a:gd name="connsiteX4288" fmla="*/ 135440 w 1586375"/>
                <a:gd name="connsiteY4288" fmla="*/ 151058 h 223662"/>
                <a:gd name="connsiteX4289" fmla="*/ 134590 w 1586375"/>
                <a:gd name="connsiteY4289" fmla="*/ 150634 h 223662"/>
                <a:gd name="connsiteX4290" fmla="*/ 134590 w 1586375"/>
                <a:gd name="connsiteY4290" fmla="*/ 150209 h 223662"/>
                <a:gd name="connsiteX4291" fmla="*/ 135440 w 1586375"/>
                <a:gd name="connsiteY4291" fmla="*/ 149360 h 223662"/>
                <a:gd name="connsiteX4292" fmla="*/ 135440 w 1586375"/>
                <a:gd name="connsiteY4292" fmla="*/ 148936 h 223662"/>
                <a:gd name="connsiteX4293" fmla="*/ 135865 w 1586375"/>
                <a:gd name="connsiteY4293" fmla="*/ 148511 h 223662"/>
                <a:gd name="connsiteX4294" fmla="*/ 135865 w 1586375"/>
                <a:gd name="connsiteY4294" fmla="*/ 146813 h 223662"/>
                <a:gd name="connsiteX4295" fmla="*/ 134590 w 1586375"/>
                <a:gd name="connsiteY4295" fmla="*/ 145964 h 223662"/>
                <a:gd name="connsiteX4296" fmla="*/ 134590 w 1586375"/>
                <a:gd name="connsiteY4296" fmla="*/ 143417 h 223662"/>
                <a:gd name="connsiteX4297" fmla="*/ 133740 w 1586375"/>
                <a:gd name="connsiteY4297" fmla="*/ 142568 h 223662"/>
                <a:gd name="connsiteX4298" fmla="*/ 133315 w 1586375"/>
                <a:gd name="connsiteY4298" fmla="*/ 142568 h 223662"/>
                <a:gd name="connsiteX4299" fmla="*/ 73560 w 1586375"/>
                <a:gd name="connsiteY4299" fmla="*/ 142568 h 223662"/>
                <a:gd name="connsiteX4300" fmla="*/ 74398 w 1586375"/>
                <a:gd name="connsiteY4300" fmla="*/ 142568 h 223662"/>
                <a:gd name="connsiteX4301" fmla="*/ 75653 w 1586375"/>
                <a:gd name="connsiteY4301" fmla="*/ 143853 h 223662"/>
                <a:gd name="connsiteX4302" fmla="*/ 75653 w 1586375"/>
                <a:gd name="connsiteY4302" fmla="*/ 144281 h 223662"/>
                <a:gd name="connsiteX4303" fmla="*/ 76072 w 1586375"/>
                <a:gd name="connsiteY4303" fmla="*/ 144709 h 223662"/>
                <a:gd name="connsiteX4304" fmla="*/ 76072 w 1586375"/>
                <a:gd name="connsiteY4304" fmla="*/ 145137 h 223662"/>
                <a:gd name="connsiteX4305" fmla="*/ 76909 w 1586375"/>
                <a:gd name="connsiteY4305" fmla="*/ 145565 h 223662"/>
                <a:gd name="connsiteX4306" fmla="*/ 76909 w 1586375"/>
                <a:gd name="connsiteY4306" fmla="*/ 146849 h 223662"/>
                <a:gd name="connsiteX4307" fmla="*/ 76072 w 1586375"/>
                <a:gd name="connsiteY4307" fmla="*/ 147277 h 223662"/>
                <a:gd name="connsiteX4308" fmla="*/ 74398 w 1586375"/>
                <a:gd name="connsiteY4308" fmla="*/ 147277 h 223662"/>
                <a:gd name="connsiteX4309" fmla="*/ 72723 w 1586375"/>
                <a:gd name="connsiteY4309" fmla="*/ 145993 h 223662"/>
                <a:gd name="connsiteX4310" fmla="*/ 72723 w 1586375"/>
                <a:gd name="connsiteY4310" fmla="*/ 143425 h 223662"/>
                <a:gd name="connsiteX4311" fmla="*/ 73560 w 1586375"/>
                <a:gd name="connsiteY4311" fmla="*/ 142568 h 223662"/>
                <a:gd name="connsiteX4312" fmla="*/ 107864 w 1586375"/>
                <a:gd name="connsiteY4312" fmla="*/ 142045 h 223662"/>
                <a:gd name="connsiteX4313" fmla="*/ 109172 w 1586375"/>
                <a:gd name="connsiteY4313" fmla="*/ 142045 h 223662"/>
                <a:gd name="connsiteX4314" fmla="*/ 109172 w 1586375"/>
                <a:gd name="connsiteY4314" fmla="*/ 142830 h 223662"/>
                <a:gd name="connsiteX4315" fmla="*/ 107428 w 1586375"/>
                <a:gd name="connsiteY4315" fmla="*/ 142830 h 223662"/>
                <a:gd name="connsiteX4316" fmla="*/ 106992 w 1586375"/>
                <a:gd name="connsiteY4316" fmla="*/ 142830 h 223662"/>
                <a:gd name="connsiteX4317" fmla="*/ 107864 w 1586375"/>
                <a:gd name="connsiteY4317" fmla="*/ 142045 h 223662"/>
                <a:gd name="connsiteX4318" fmla="*/ 1406792 w 1586375"/>
                <a:gd name="connsiteY4318" fmla="*/ 141522 h 223662"/>
                <a:gd name="connsiteX4319" fmla="*/ 1404666 w 1586375"/>
                <a:gd name="connsiteY4319" fmla="*/ 143680 h 223662"/>
                <a:gd name="connsiteX4320" fmla="*/ 1404241 w 1586375"/>
                <a:gd name="connsiteY4320" fmla="*/ 144112 h 223662"/>
                <a:gd name="connsiteX4321" fmla="*/ 1402541 w 1586375"/>
                <a:gd name="connsiteY4321" fmla="*/ 145838 h 223662"/>
                <a:gd name="connsiteX4322" fmla="*/ 1401691 w 1586375"/>
                <a:gd name="connsiteY4322" fmla="*/ 147133 h 223662"/>
                <a:gd name="connsiteX4323" fmla="*/ 1401691 w 1586375"/>
                <a:gd name="connsiteY4323" fmla="*/ 148860 h 223662"/>
                <a:gd name="connsiteX4324" fmla="*/ 1402541 w 1586375"/>
                <a:gd name="connsiteY4324" fmla="*/ 149723 h 223662"/>
                <a:gd name="connsiteX4325" fmla="*/ 1402966 w 1586375"/>
                <a:gd name="connsiteY4325" fmla="*/ 150155 h 223662"/>
                <a:gd name="connsiteX4326" fmla="*/ 1404666 w 1586375"/>
                <a:gd name="connsiteY4326" fmla="*/ 150155 h 223662"/>
                <a:gd name="connsiteX4327" fmla="*/ 1406367 w 1586375"/>
                <a:gd name="connsiteY4327" fmla="*/ 148860 h 223662"/>
                <a:gd name="connsiteX4328" fmla="*/ 1406367 w 1586375"/>
                <a:gd name="connsiteY4328" fmla="*/ 147133 h 223662"/>
                <a:gd name="connsiteX4329" fmla="*/ 1405942 w 1586375"/>
                <a:gd name="connsiteY4329" fmla="*/ 146270 h 223662"/>
                <a:gd name="connsiteX4330" fmla="*/ 1406367 w 1586375"/>
                <a:gd name="connsiteY4330" fmla="*/ 145838 h 223662"/>
                <a:gd name="connsiteX4331" fmla="*/ 1406792 w 1586375"/>
                <a:gd name="connsiteY4331" fmla="*/ 145407 h 223662"/>
                <a:gd name="connsiteX4332" fmla="*/ 1408492 w 1586375"/>
                <a:gd name="connsiteY4332" fmla="*/ 143680 h 223662"/>
                <a:gd name="connsiteX4333" fmla="*/ 1408492 w 1586375"/>
                <a:gd name="connsiteY4333" fmla="*/ 142817 h 223662"/>
                <a:gd name="connsiteX4334" fmla="*/ 1406792 w 1586375"/>
                <a:gd name="connsiteY4334" fmla="*/ 141522 h 223662"/>
                <a:gd name="connsiteX4335" fmla="*/ 85716 w 1586375"/>
                <a:gd name="connsiteY4335" fmla="*/ 141522 h 223662"/>
                <a:gd name="connsiteX4336" fmla="*/ 87896 w 1586375"/>
                <a:gd name="connsiteY4336" fmla="*/ 141522 h 223662"/>
                <a:gd name="connsiteX4337" fmla="*/ 87896 w 1586375"/>
                <a:gd name="connsiteY4337" fmla="*/ 141958 h 223662"/>
                <a:gd name="connsiteX4338" fmla="*/ 87896 w 1586375"/>
                <a:gd name="connsiteY4338" fmla="*/ 142394 h 223662"/>
                <a:gd name="connsiteX4339" fmla="*/ 87460 w 1586375"/>
                <a:gd name="connsiteY4339" fmla="*/ 142830 h 223662"/>
                <a:gd name="connsiteX4340" fmla="*/ 87024 w 1586375"/>
                <a:gd name="connsiteY4340" fmla="*/ 142394 h 223662"/>
                <a:gd name="connsiteX4341" fmla="*/ 85280 w 1586375"/>
                <a:gd name="connsiteY4341" fmla="*/ 142394 h 223662"/>
                <a:gd name="connsiteX4342" fmla="*/ 85716 w 1586375"/>
                <a:gd name="connsiteY4342" fmla="*/ 141522 h 223662"/>
                <a:gd name="connsiteX4343" fmla="*/ 1580807 w 1586375"/>
                <a:gd name="connsiteY4343" fmla="*/ 141261 h 223662"/>
                <a:gd name="connsiteX4344" fmla="*/ 1581629 w 1586375"/>
                <a:gd name="connsiteY4344" fmla="*/ 141261 h 223662"/>
                <a:gd name="connsiteX4345" fmla="*/ 1582451 w 1586375"/>
                <a:gd name="connsiteY4345" fmla="*/ 142083 h 223662"/>
                <a:gd name="connsiteX4346" fmla="*/ 1581629 w 1586375"/>
                <a:gd name="connsiteY4346" fmla="*/ 142494 h 223662"/>
                <a:gd name="connsiteX4347" fmla="*/ 1581629 w 1586375"/>
                <a:gd name="connsiteY4347" fmla="*/ 142905 h 223662"/>
                <a:gd name="connsiteX4348" fmla="*/ 1580807 w 1586375"/>
                <a:gd name="connsiteY4348" fmla="*/ 144138 h 223662"/>
                <a:gd name="connsiteX4349" fmla="*/ 1579985 w 1586375"/>
                <a:gd name="connsiteY4349" fmla="*/ 143727 h 223662"/>
                <a:gd name="connsiteX4350" fmla="*/ 1579574 w 1586375"/>
                <a:gd name="connsiteY4350" fmla="*/ 142083 h 223662"/>
                <a:gd name="connsiteX4351" fmla="*/ 1580807 w 1586375"/>
                <a:gd name="connsiteY4351" fmla="*/ 141261 h 223662"/>
                <a:gd name="connsiteX4352" fmla="*/ 317553 w 1586375"/>
                <a:gd name="connsiteY4352" fmla="*/ 141261 h 223662"/>
                <a:gd name="connsiteX4353" fmla="*/ 316278 w 1586375"/>
                <a:gd name="connsiteY4353" fmla="*/ 142536 h 223662"/>
                <a:gd name="connsiteX4354" fmla="*/ 316278 w 1586375"/>
                <a:gd name="connsiteY4354" fmla="*/ 143811 h 223662"/>
                <a:gd name="connsiteX4355" fmla="*/ 317128 w 1586375"/>
                <a:gd name="connsiteY4355" fmla="*/ 144661 h 223662"/>
                <a:gd name="connsiteX4356" fmla="*/ 317553 w 1586375"/>
                <a:gd name="connsiteY4356" fmla="*/ 144661 h 223662"/>
                <a:gd name="connsiteX4357" fmla="*/ 318828 w 1586375"/>
                <a:gd name="connsiteY4357" fmla="*/ 143386 h 223662"/>
                <a:gd name="connsiteX4358" fmla="*/ 319679 w 1586375"/>
                <a:gd name="connsiteY4358" fmla="*/ 142536 h 223662"/>
                <a:gd name="connsiteX4359" fmla="*/ 319679 w 1586375"/>
                <a:gd name="connsiteY4359" fmla="*/ 142111 h 223662"/>
                <a:gd name="connsiteX4360" fmla="*/ 318403 w 1586375"/>
                <a:gd name="connsiteY4360" fmla="*/ 141261 h 223662"/>
                <a:gd name="connsiteX4361" fmla="*/ 317553 w 1586375"/>
                <a:gd name="connsiteY4361" fmla="*/ 141261 h 223662"/>
                <a:gd name="connsiteX4362" fmla="*/ 80162 w 1586375"/>
                <a:gd name="connsiteY4362" fmla="*/ 141023 h 223662"/>
                <a:gd name="connsiteX4363" fmla="*/ 81094 w 1586375"/>
                <a:gd name="connsiteY4363" fmla="*/ 141195 h 223662"/>
                <a:gd name="connsiteX4364" fmla="*/ 81094 w 1586375"/>
                <a:gd name="connsiteY4364" fmla="*/ 142568 h 223662"/>
                <a:gd name="connsiteX4365" fmla="*/ 80309 w 1586375"/>
                <a:gd name="connsiteY4365" fmla="*/ 142568 h 223662"/>
                <a:gd name="connsiteX4366" fmla="*/ 79524 w 1586375"/>
                <a:gd name="connsiteY4366" fmla="*/ 142568 h 223662"/>
                <a:gd name="connsiteX4367" fmla="*/ 79524 w 1586375"/>
                <a:gd name="connsiteY4367" fmla="*/ 141195 h 223662"/>
                <a:gd name="connsiteX4368" fmla="*/ 80162 w 1586375"/>
                <a:gd name="connsiteY4368" fmla="*/ 141023 h 223662"/>
                <a:gd name="connsiteX4369" fmla="*/ 324411 w 1586375"/>
                <a:gd name="connsiteY4369" fmla="*/ 140738 h 223662"/>
                <a:gd name="connsiteX4370" fmla="*/ 323983 w 1586375"/>
                <a:gd name="connsiteY4370" fmla="*/ 141156 h 223662"/>
                <a:gd name="connsiteX4371" fmla="*/ 322699 w 1586375"/>
                <a:gd name="connsiteY4371" fmla="*/ 141156 h 223662"/>
                <a:gd name="connsiteX4372" fmla="*/ 321415 w 1586375"/>
                <a:gd name="connsiteY4372" fmla="*/ 141156 h 223662"/>
                <a:gd name="connsiteX4373" fmla="*/ 320986 w 1586375"/>
                <a:gd name="connsiteY4373" fmla="*/ 141993 h 223662"/>
                <a:gd name="connsiteX4374" fmla="*/ 322271 w 1586375"/>
                <a:gd name="connsiteY4374" fmla="*/ 142830 h 223662"/>
                <a:gd name="connsiteX4375" fmla="*/ 322271 w 1586375"/>
                <a:gd name="connsiteY4375" fmla="*/ 143249 h 223662"/>
                <a:gd name="connsiteX4376" fmla="*/ 323127 w 1586375"/>
                <a:gd name="connsiteY4376" fmla="*/ 143667 h 223662"/>
                <a:gd name="connsiteX4377" fmla="*/ 323127 w 1586375"/>
                <a:gd name="connsiteY4377" fmla="*/ 144923 h 223662"/>
                <a:gd name="connsiteX4378" fmla="*/ 323983 w 1586375"/>
                <a:gd name="connsiteY4378" fmla="*/ 144086 h 223662"/>
                <a:gd name="connsiteX4379" fmla="*/ 323983 w 1586375"/>
                <a:gd name="connsiteY4379" fmla="*/ 143667 h 223662"/>
                <a:gd name="connsiteX4380" fmla="*/ 324411 w 1586375"/>
                <a:gd name="connsiteY4380" fmla="*/ 143249 h 223662"/>
                <a:gd name="connsiteX4381" fmla="*/ 324839 w 1586375"/>
                <a:gd name="connsiteY4381" fmla="*/ 142412 h 223662"/>
                <a:gd name="connsiteX4382" fmla="*/ 325695 w 1586375"/>
                <a:gd name="connsiteY4382" fmla="*/ 141575 h 223662"/>
                <a:gd name="connsiteX4383" fmla="*/ 324839 w 1586375"/>
                <a:gd name="connsiteY4383" fmla="*/ 141156 h 223662"/>
                <a:gd name="connsiteX4384" fmla="*/ 324411 w 1586375"/>
                <a:gd name="connsiteY4384" fmla="*/ 140738 h 223662"/>
                <a:gd name="connsiteX4385" fmla="*/ 246732 w 1586375"/>
                <a:gd name="connsiteY4385" fmla="*/ 140738 h 223662"/>
                <a:gd name="connsiteX4386" fmla="*/ 245835 w 1586375"/>
                <a:gd name="connsiteY4386" fmla="*/ 141653 h 223662"/>
                <a:gd name="connsiteX4387" fmla="*/ 245835 w 1586375"/>
                <a:gd name="connsiteY4387" fmla="*/ 142111 h 223662"/>
                <a:gd name="connsiteX4388" fmla="*/ 245386 w 1586375"/>
                <a:gd name="connsiteY4388" fmla="*/ 142569 h 223662"/>
                <a:gd name="connsiteX4389" fmla="*/ 245835 w 1586375"/>
                <a:gd name="connsiteY4389" fmla="*/ 142569 h 223662"/>
                <a:gd name="connsiteX4390" fmla="*/ 247628 w 1586375"/>
                <a:gd name="connsiteY4390" fmla="*/ 142569 h 223662"/>
                <a:gd name="connsiteX4391" fmla="*/ 248525 w 1586375"/>
                <a:gd name="connsiteY4391" fmla="*/ 142111 h 223662"/>
                <a:gd name="connsiteX4392" fmla="*/ 247628 w 1586375"/>
                <a:gd name="connsiteY4392" fmla="*/ 141653 h 223662"/>
                <a:gd name="connsiteX4393" fmla="*/ 247628 w 1586375"/>
                <a:gd name="connsiteY4393" fmla="*/ 141195 h 223662"/>
                <a:gd name="connsiteX4394" fmla="*/ 246732 w 1586375"/>
                <a:gd name="connsiteY4394" fmla="*/ 140738 h 223662"/>
                <a:gd name="connsiteX4395" fmla="*/ 177473 w 1586375"/>
                <a:gd name="connsiteY4395" fmla="*/ 140738 h 223662"/>
                <a:gd name="connsiteX4396" fmla="*/ 176576 w 1586375"/>
                <a:gd name="connsiteY4396" fmla="*/ 141173 h 223662"/>
                <a:gd name="connsiteX4397" fmla="*/ 177473 w 1586375"/>
                <a:gd name="connsiteY4397" fmla="*/ 142045 h 223662"/>
                <a:gd name="connsiteX4398" fmla="*/ 179266 w 1586375"/>
                <a:gd name="connsiteY4398" fmla="*/ 142045 h 223662"/>
                <a:gd name="connsiteX4399" fmla="*/ 179715 w 1586375"/>
                <a:gd name="connsiteY4399" fmla="*/ 141609 h 223662"/>
                <a:gd name="connsiteX4400" fmla="*/ 178819 w 1586375"/>
                <a:gd name="connsiteY4400" fmla="*/ 141173 h 223662"/>
                <a:gd name="connsiteX4401" fmla="*/ 178369 w 1586375"/>
                <a:gd name="connsiteY4401" fmla="*/ 140738 h 223662"/>
                <a:gd name="connsiteX4402" fmla="*/ 177473 w 1586375"/>
                <a:gd name="connsiteY4402" fmla="*/ 140738 h 223662"/>
                <a:gd name="connsiteX4403" fmla="*/ 167658 w 1586375"/>
                <a:gd name="connsiteY4403" fmla="*/ 140738 h 223662"/>
                <a:gd name="connsiteX4404" fmla="*/ 166374 w 1586375"/>
                <a:gd name="connsiteY4404" fmla="*/ 142008 h 223662"/>
                <a:gd name="connsiteX4405" fmla="*/ 166374 w 1586375"/>
                <a:gd name="connsiteY4405" fmla="*/ 144973 h 223662"/>
                <a:gd name="connsiteX4406" fmla="*/ 167230 w 1586375"/>
                <a:gd name="connsiteY4406" fmla="*/ 146243 h 223662"/>
                <a:gd name="connsiteX4407" fmla="*/ 167230 w 1586375"/>
                <a:gd name="connsiteY4407" fmla="*/ 147091 h 223662"/>
                <a:gd name="connsiteX4408" fmla="*/ 167658 w 1586375"/>
                <a:gd name="connsiteY4408" fmla="*/ 147514 h 223662"/>
                <a:gd name="connsiteX4409" fmla="*/ 167658 w 1586375"/>
                <a:gd name="connsiteY4409" fmla="*/ 147938 h 223662"/>
                <a:gd name="connsiteX4410" fmla="*/ 167230 w 1586375"/>
                <a:gd name="connsiteY4410" fmla="*/ 149632 h 223662"/>
                <a:gd name="connsiteX4411" fmla="*/ 167658 w 1586375"/>
                <a:gd name="connsiteY4411" fmla="*/ 149632 h 223662"/>
                <a:gd name="connsiteX4412" fmla="*/ 170654 w 1586375"/>
                <a:gd name="connsiteY4412" fmla="*/ 149632 h 223662"/>
                <a:gd name="connsiteX4413" fmla="*/ 171082 w 1586375"/>
                <a:gd name="connsiteY4413" fmla="*/ 149208 h 223662"/>
                <a:gd name="connsiteX4414" fmla="*/ 170226 w 1586375"/>
                <a:gd name="connsiteY4414" fmla="*/ 147938 h 223662"/>
                <a:gd name="connsiteX4415" fmla="*/ 170654 w 1586375"/>
                <a:gd name="connsiteY4415" fmla="*/ 147514 h 223662"/>
                <a:gd name="connsiteX4416" fmla="*/ 170654 w 1586375"/>
                <a:gd name="connsiteY4416" fmla="*/ 145820 h 223662"/>
                <a:gd name="connsiteX4417" fmla="*/ 170654 w 1586375"/>
                <a:gd name="connsiteY4417" fmla="*/ 145396 h 223662"/>
                <a:gd name="connsiteX4418" fmla="*/ 169370 w 1586375"/>
                <a:gd name="connsiteY4418" fmla="*/ 145396 h 223662"/>
                <a:gd name="connsiteX4419" fmla="*/ 168514 w 1586375"/>
                <a:gd name="connsiteY4419" fmla="*/ 144549 h 223662"/>
                <a:gd name="connsiteX4420" fmla="*/ 168514 w 1586375"/>
                <a:gd name="connsiteY4420" fmla="*/ 144126 h 223662"/>
                <a:gd name="connsiteX4421" fmla="*/ 168086 w 1586375"/>
                <a:gd name="connsiteY4421" fmla="*/ 143702 h 223662"/>
                <a:gd name="connsiteX4422" fmla="*/ 168086 w 1586375"/>
                <a:gd name="connsiteY4422" fmla="*/ 143279 h 223662"/>
                <a:gd name="connsiteX4423" fmla="*/ 168086 w 1586375"/>
                <a:gd name="connsiteY4423" fmla="*/ 141161 h 223662"/>
                <a:gd name="connsiteX4424" fmla="*/ 167658 w 1586375"/>
                <a:gd name="connsiteY4424" fmla="*/ 140738 h 223662"/>
                <a:gd name="connsiteX4425" fmla="*/ 309107 w 1586375"/>
                <a:gd name="connsiteY4425" fmla="*/ 140737 h 223662"/>
                <a:gd name="connsiteX4426" fmla="*/ 311162 w 1586375"/>
                <a:gd name="connsiteY4426" fmla="*/ 140737 h 223662"/>
                <a:gd name="connsiteX4427" fmla="*/ 311574 w 1586375"/>
                <a:gd name="connsiteY4427" fmla="*/ 141609 h 223662"/>
                <a:gd name="connsiteX4428" fmla="*/ 311574 w 1586375"/>
                <a:gd name="connsiteY4428" fmla="*/ 142045 h 223662"/>
                <a:gd name="connsiteX4429" fmla="*/ 310751 w 1586375"/>
                <a:gd name="connsiteY4429" fmla="*/ 142481 h 223662"/>
                <a:gd name="connsiteX4430" fmla="*/ 309929 w 1586375"/>
                <a:gd name="connsiteY4430" fmla="*/ 142917 h 223662"/>
                <a:gd name="connsiteX4431" fmla="*/ 309518 w 1586375"/>
                <a:gd name="connsiteY4431" fmla="*/ 143353 h 223662"/>
                <a:gd name="connsiteX4432" fmla="*/ 308696 w 1586375"/>
                <a:gd name="connsiteY4432" fmla="*/ 142481 h 223662"/>
                <a:gd name="connsiteX4433" fmla="*/ 308696 w 1586375"/>
                <a:gd name="connsiteY4433" fmla="*/ 141609 h 223662"/>
                <a:gd name="connsiteX4434" fmla="*/ 309107 w 1586375"/>
                <a:gd name="connsiteY4434" fmla="*/ 140737 h 223662"/>
                <a:gd name="connsiteX4435" fmla="*/ 66707 w 1586375"/>
                <a:gd name="connsiteY4435" fmla="*/ 140737 h 223662"/>
                <a:gd name="connsiteX4436" fmla="*/ 69584 w 1586375"/>
                <a:gd name="connsiteY4436" fmla="*/ 140737 h 223662"/>
                <a:gd name="connsiteX4437" fmla="*/ 69584 w 1586375"/>
                <a:gd name="connsiteY4437" fmla="*/ 141653 h 223662"/>
                <a:gd name="connsiteX4438" fmla="*/ 68762 w 1586375"/>
                <a:gd name="connsiteY4438" fmla="*/ 142568 h 223662"/>
                <a:gd name="connsiteX4439" fmla="*/ 67529 w 1586375"/>
                <a:gd name="connsiteY4439" fmla="*/ 142568 h 223662"/>
                <a:gd name="connsiteX4440" fmla="*/ 66707 w 1586375"/>
                <a:gd name="connsiteY4440" fmla="*/ 141653 h 223662"/>
                <a:gd name="connsiteX4441" fmla="*/ 66707 w 1586375"/>
                <a:gd name="connsiteY4441" fmla="*/ 140737 h 223662"/>
                <a:gd name="connsiteX4442" fmla="*/ 1548531 w 1586375"/>
                <a:gd name="connsiteY4442" fmla="*/ 140214 h 223662"/>
                <a:gd name="connsiteX4443" fmla="*/ 1548096 w 1586375"/>
                <a:gd name="connsiteY4443" fmla="*/ 141111 h 223662"/>
                <a:gd name="connsiteX4444" fmla="*/ 1547660 w 1586375"/>
                <a:gd name="connsiteY4444" fmla="*/ 142008 h 223662"/>
                <a:gd name="connsiteX4445" fmla="*/ 1549403 w 1586375"/>
                <a:gd name="connsiteY4445" fmla="*/ 143353 h 223662"/>
                <a:gd name="connsiteX4446" fmla="*/ 1550712 w 1586375"/>
                <a:gd name="connsiteY4446" fmla="*/ 143353 h 223662"/>
                <a:gd name="connsiteX4447" fmla="*/ 1551583 w 1586375"/>
                <a:gd name="connsiteY4447" fmla="*/ 142456 h 223662"/>
                <a:gd name="connsiteX4448" fmla="*/ 1551583 w 1586375"/>
                <a:gd name="connsiteY4448" fmla="*/ 140663 h 223662"/>
                <a:gd name="connsiteX4449" fmla="*/ 1551147 w 1586375"/>
                <a:gd name="connsiteY4449" fmla="*/ 140214 h 223662"/>
                <a:gd name="connsiteX4450" fmla="*/ 1548531 w 1586375"/>
                <a:gd name="connsiteY4450" fmla="*/ 140214 h 223662"/>
                <a:gd name="connsiteX4451" fmla="*/ 1563028 w 1586375"/>
                <a:gd name="connsiteY4451" fmla="*/ 139952 h 223662"/>
                <a:gd name="connsiteX4452" fmla="*/ 1562200 w 1586375"/>
                <a:gd name="connsiteY4452" fmla="*/ 140801 h 223662"/>
                <a:gd name="connsiteX4453" fmla="*/ 1561785 w 1586375"/>
                <a:gd name="connsiteY4453" fmla="*/ 140801 h 223662"/>
                <a:gd name="connsiteX4454" fmla="*/ 1561785 w 1586375"/>
                <a:gd name="connsiteY4454" fmla="*/ 150551 h 223662"/>
                <a:gd name="connsiteX4455" fmla="*/ 1563442 w 1586375"/>
                <a:gd name="connsiteY4455" fmla="*/ 152248 h 223662"/>
                <a:gd name="connsiteX4456" fmla="*/ 1565099 w 1586375"/>
                <a:gd name="connsiteY4456" fmla="*/ 152248 h 223662"/>
                <a:gd name="connsiteX4457" fmla="*/ 1565928 w 1586375"/>
                <a:gd name="connsiteY4457" fmla="*/ 151400 h 223662"/>
                <a:gd name="connsiteX4458" fmla="*/ 1565928 w 1586375"/>
                <a:gd name="connsiteY4458" fmla="*/ 150128 h 223662"/>
                <a:gd name="connsiteX4459" fmla="*/ 1566756 w 1586375"/>
                <a:gd name="connsiteY4459" fmla="*/ 149704 h 223662"/>
                <a:gd name="connsiteX4460" fmla="*/ 1566756 w 1586375"/>
                <a:gd name="connsiteY4460" fmla="*/ 148856 h 223662"/>
                <a:gd name="connsiteX4461" fmla="*/ 1565928 w 1586375"/>
                <a:gd name="connsiteY4461" fmla="*/ 147584 h 223662"/>
                <a:gd name="connsiteX4462" fmla="*/ 1564271 w 1586375"/>
                <a:gd name="connsiteY4462" fmla="*/ 146312 h 223662"/>
                <a:gd name="connsiteX4463" fmla="*/ 1565928 w 1586375"/>
                <a:gd name="connsiteY4463" fmla="*/ 145040 h 223662"/>
                <a:gd name="connsiteX4464" fmla="*/ 1565928 w 1586375"/>
                <a:gd name="connsiteY4464" fmla="*/ 144192 h 223662"/>
                <a:gd name="connsiteX4465" fmla="*/ 1566756 w 1586375"/>
                <a:gd name="connsiteY4465" fmla="*/ 143768 h 223662"/>
                <a:gd name="connsiteX4466" fmla="*/ 1566756 w 1586375"/>
                <a:gd name="connsiteY4466" fmla="*/ 141225 h 223662"/>
                <a:gd name="connsiteX4467" fmla="*/ 1565513 w 1586375"/>
                <a:gd name="connsiteY4467" fmla="*/ 140377 h 223662"/>
                <a:gd name="connsiteX4468" fmla="*/ 1564271 w 1586375"/>
                <a:gd name="connsiteY4468" fmla="*/ 139952 h 223662"/>
                <a:gd name="connsiteX4469" fmla="*/ 1563028 w 1586375"/>
                <a:gd name="connsiteY4469" fmla="*/ 139952 h 223662"/>
                <a:gd name="connsiteX4470" fmla="*/ 1585852 w 1586375"/>
                <a:gd name="connsiteY4470" fmla="*/ 139429 h 223662"/>
                <a:gd name="connsiteX4471" fmla="*/ 1586375 w 1586375"/>
                <a:gd name="connsiteY4471" fmla="*/ 139429 h 223662"/>
                <a:gd name="connsiteX4472" fmla="*/ 1586375 w 1586375"/>
                <a:gd name="connsiteY4472" fmla="*/ 140738 h 223662"/>
                <a:gd name="connsiteX4473" fmla="*/ 1585852 w 1586375"/>
                <a:gd name="connsiteY4473" fmla="*/ 140738 h 223662"/>
                <a:gd name="connsiteX4474" fmla="*/ 1585852 w 1586375"/>
                <a:gd name="connsiteY4474" fmla="*/ 139429 h 223662"/>
                <a:gd name="connsiteX4475" fmla="*/ 255641 w 1586375"/>
                <a:gd name="connsiteY4475" fmla="*/ 139429 h 223662"/>
                <a:gd name="connsiteX4476" fmla="*/ 254803 w 1586375"/>
                <a:gd name="connsiteY4476" fmla="*/ 139848 h 223662"/>
                <a:gd name="connsiteX4477" fmla="*/ 255222 w 1586375"/>
                <a:gd name="connsiteY4477" fmla="*/ 140267 h 223662"/>
                <a:gd name="connsiteX4478" fmla="*/ 255222 w 1586375"/>
                <a:gd name="connsiteY4478" fmla="*/ 141104 h 223662"/>
                <a:gd name="connsiteX4479" fmla="*/ 255641 w 1586375"/>
                <a:gd name="connsiteY4479" fmla="*/ 141522 h 223662"/>
                <a:gd name="connsiteX4480" fmla="*/ 258152 w 1586375"/>
                <a:gd name="connsiteY4480" fmla="*/ 141522 h 223662"/>
                <a:gd name="connsiteX4481" fmla="*/ 258571 w 1586375"/>
                <a:gd name="connsiteY4481" fmla="*/ 141522 h 223662"/>
                <a:gd name="connsiteX4482" fmla="*/ 258571 w 1586375"/>
                <a:gd name="connsiteY4482" fmla="*/ 140267 h 223662"/>
                <a:gd name="connsiteX4483" fmla="*/ 257734 w 1586375"/>
                <a:gd name="connsiteY4483" fmla="*/ 139848 h 223662"/>
                <a:gd name="connsiteX4484" fmla="*/ 256896 w 1586375"/>
                <a:gd name="connsiteY4484" fmla="*/ 139848 h 223662"/>
                <a:gd name="connsiteX4485" fmla="*/ 256059 w 1586375"/>
                <a:gd name="connsiteY4485" fmla="*/ 139429 h 223662"/>
                <a:gd name="connsiteX4486" fmla="*/ 255641 w 1586375"/>
                <a:gd name="connsiteY4486" fmla="*/ 139429 h 223662"/>
                <a:gd name="connsiteX4487" fmla="*/ 58143 w 1586375"/>
                <a:gd name="connsiteY4487" fmla="*/ 139429 h 223662"/>
                <a:gd name="connsiteX4488" fmla="*/ 58996 w 1586375"/>
                <a:gd name="connsiteY4488" fmla="*/ 139429 h 223662"/>
                <a:gd name="connsiteX4489" fmla="*/ 59850 w 1586375"/>
                <a:gd name="connsiteY4489" fmla="*/ 139865 h 223662"/>
                <a:gd name="connsiteX4490" fmla="*/ 61984 w 1586375"/>
                <a:gd name="connsiteY4490" fmla="*/ 139865 h 223662"/>
                <a:gd name="connsiteX4491" fmla="*/ 62411 w 1586375"/>
                <a:gd name="connsiteY4491" fmla="*/ 139429 h 223662"/>
                <a:gd name="connsiteX4492" fmla="*/ 64118 w 1586375"/>
                <a:gd name="connsiteY4492" fmla="*/ 139429 h 223662"/>
                <a:gd name="connsiteX4493" fmla="*/ 65399 w 1586375"/>
                <a:gd name="connsiteY4493" fmla="*/ 140738 h 223662"/>
                <a:gd name="connsiteX4494" fmla="*/ 65399 w 1586375"/>
                <a:gd name="connsiteY4494" fmla="*/ 141173 h 223662"/>
                <a:gd name="connsiteX4495" fmla="*/ 64972 w 1586375"/>
                <a:gd name="connsiteY4495" fmla="*/ 142045 h 223662"/>
                <a:gd name="connsiteX4496" fmla="*/ 63265 w 1586375"/>
                <a:gd name="connsiteY4496" fmla="*/ 142045 h 223662"/>
                <a:gd name="connsiteX4497" fmla="*/ 61557 w 1586375"/>
                <a:gd name="connsiteY4497" fmla="*/ 143354 h 223662"/>
                <a:gd name="connsiteX4498" fmla="*/ 60703 w 1586375"/>
                <a:gd name="connsiteY4498" fmla="*/ 143354 h 223662"/>
                <a:gd name="connsiteX4499" fmla="*/ 60703 w 1586375"/>
                <a:gd name="connsiteY4499" fmla="*/ 142917 h 223662"/>
                <a:gd name="connsiteX4500" fmla="*/ 59423 w 1586375"/>
                <a:gd name="connsiteY4500" fmla="*/ 142045 h 223662"/>
                <a:gd name="connsiteX4501" fmla="*/ 58569 w 1586375"/>
                <a:gd name="connsiteY4501" fmla="*/ 142045 h 223662"/>
                <a:gd name="connsiteX4502" fmla="*/ 57716 w 1586375"/>
                <a:gd name="connsiteY4502" fmla="*/ 141609 h 223662"/>
                <a:gd name="connsiteX4503" fmla="*/ 57289 w 1586375"/>
                <a:gd name="connsiteY4503" fmla="*/ 141173 h 223662"/>
                <a:gd name="connsiteX4504" fmla="*/ 57289 w 1586375"/>
                <a:gd name="connsiteY4504" fmla="*/ 140302 h 223662"/>
                <a:gd name="connsiteX4505" fmla="*/ 58143 w 1586375"/>
                <a:gd name="connsiteY4505" fmla="*/ 139429 h 223662"/>
                <a:gd name="connsiteX4506" fmla="*/ 274464 w 1586375"/>
                <a:gd name="connsiteY4506" fmla="*/ 139192 h 223662"/>
                <a:gd name="connsiteX4507" fmla="*/ 273835 w 1586375"/>
                <a:gd name="connsiteY4507" fmla="*/ 139364 h 223662"/>
                <a:gd name="connsiteX4508" fmla="*/ 273835 w 1586375"/>
                <a:gd name="connsiteY4508" fmla="*/ 139822 h 223662"/>
                <a:gd name="connsiteX4509" fmla="*/ 273835 w 1586375"/>
                <a:gd name="connsiteY4509" fmla="*/ 140738 h 223662"/>
                <a:gd name="connsiteX4510" fmla="*/ 274292 w 1586375"/>
                <a:gd name="connsiteY4510" fmla="*/ 140738 h 223662"/>
                <a:gd name="connsiteX4511" fmla="*/ 274750 w 1586375"/>
                <a:gd name="connsiteY4511" fmla="*/ 139364 h 223662"/>
                <a:gd name="connsiteX4512" fmla="*/ 274464 w 1586375"/>
                <a:gd name="connsiteY4512" fmla="*/ 139192 h 223662"/>
                <a:gd name="connsiteX4513" fmla="*/ 1467002 w 1586375"/>
                <a:gd name="connsiteY4513" fmla="*/ 138906 h 223662"/>
                <a:gd name="connsiteX4514" fmla="*/ 1466154 w 1586375"/>
                <a:gd name="connsiteY4514" fmla="*/ 139766 h 223662"/>
                <a:gd name="connsiteX4515" fmla="*/ 1466154 w 1586375"/>
                <a:gd name="connsiteY4515" fmla="*/ 142344 h 223662"/>
                <a:gd name="connsiteX4516" fmla="*/ 1465305 w 1586375"/>
                <a:gd name="connsiteY4516" fmla="*/ 143634 h 223662"/>
                <a:gd name="connsiteX4517" fmla="*/ 1462761 w 1586375"/>
                <a:gd name="connsiteY4517" fmla="*/ 143634 h 223662"/>
                <a:gd name="connsiteX4518" fmla="*/ 1462336 w 1586375"/>
                <a:gd name="connsiteY4518" fmla="*/ 143204 h 223662"/>
                <a:gd name="connsiteX4519" fmla="*/ 1459368 w 1586375"/>
                <a:gd name="connsiteY4519" fmla="*/ 143204 h 223662"/>
                <a:gd name="connsiteX4520" fmla="*/ 1457672 w 1586375"/>
                <a:gd name="connsiteY4520" fmla="*/ 144493 h 223662"/>
                <a:gd name="connsiteX4521" fmla="*/ 1457672 w 1586375"/>
                <a:gd name="connsiteY4521" fmla="*/ 145352 h 223662"/>
                <a:gd name="connsiteX4522" fmla="*/ 1458520 w 1586375"/>
                <a:gd name="connsiteY4522" fmla="*/ 145782 h 223662"/>
                <a:gd name="connsiteX4523" fmla="*/ 1458520 w 1586375"/>
                <a:gd name="connsiteY4523" fmla="*/ 146642 h 223662"/>
                <a:gd name="connsiteX4524" fmla="*/ 1459368 w 1586375"/>
                <a:gd name="connsiteY4524" fmla="*/ 147502 h 223662"/>
                <a:gd name="connsiteX4525" fmla="*/ 1460640 w 1586375"/>
                <a:gd name="connsiteY4525" fmla="*/ 147502 h 223662"/>
                <a:gd name="connsiteX4526" fmla="*/ 1461488 w 1586375"/>
                <a:gd name="connsiteY4526" fmla="*/ 146642 h 223662"/>
                <a:gd name="connsiteX4527" fmla="*/ 1462336 w 1586375"/>
                <a:gd name="connsiteY4527" fmla="*/ 146642 h 223662"/>
                <a:gd name="connsiteX4528" fmla="*/ 1462761 w 1586375"/>
                <a:gd name="connsiteY4528" fmla="*/ 145352 h 223662"/>
                <a:gd name="connsiteX4529" fmla="*/ 1463609 w 1586375"/>
                <a:gd name="connsiteY4529" fmla="*/ 144493 h 223662"/>
                <a:gd name="connsiteX4530" fmla="*/ 1465730 w 1586375"/>
                <a:gd name="connsiteY4530" fmla="*/ 144493 h 223662"/>
                <a:gd name="connsiteX4531" fmla="*/ 1466154 w 1586375"/>
                <a:gd name="connsiteY4531" fmla="*/ 144923 h 223662"/>
                <a:gd name="connsiteX4532" fmla="*/ 1468698 w 1586375"/>
                <a:gd name="connsiteY4532" fmla="*/ 144923 h 223662"/>
                <a:gd name="connsiteX4533" fmla="*/ 1469122 w 1586375"/>
                <a:gd name="connsiteY4533" fmla="*/ 145352 h 223662"/>
                <a:gd name="connsiteX4534" fmla="*/ 1471667 w 1586375"/>
                <a:gd name="connsiteY4534" fmla="*/ 145782 h 223662"/>
                <a:gd name="connsiteX4535" fmla="*/ 1473363 w 1586375"/>
                <a:gd name="connsiteY4535" fmla="*/ 144493 h 223662"/>
                <a:gd name="connsiteX4536" fmla="*/ 1474211 w 1586375"/>
                <a:gd name="connsiteY4536" fmla="*/ 145352 h 223662"/>
                <a:gd name="connsiteX4537" fmla="*/ 1474211 w 1586375"/>
                <a:gd name="connsiteY4537" fmla="*/ 147072 h 223662"/>
                <a:gd name="connsiteX4538" fmla="*/ 1472515 w 1586375"/>
                <a:gd name="connsiteY4538" fmla="*/ 147931 h 223662"/>
                <a:gd name="connsiteX4539" fmla="*/ 1471667 w 1586375"/>
                <a:gd name="connsiteY4539" fmla="*/ 148791 h 223662"/>
                <a:gd name="connsiteX4540" fmla="*/ 1471667 w 1586375"/>
                <a:gd name="connsiteY4540" fmla="*/ 150510 h 223662"/>
                <a:gd name="connsiteX4541" fmla="*/ 1471667 w 1586375"/>
                <a:gd name="connsiteY4541" fmla="*/ 150940 h 223662"/>
                <a:gd name="connsiteX4542" fmla="*/ 1475908 w 1586375"/>
                <a:gd name="connsiteY4542" fmla="*/ 150940 h 223662"/>
                <a:gd name="connsiteX4543" fmla="*/ 1477180 w 1586375"/>
                <a:gd name="connsiteY4543" fmla="*/ 149220 h 223662"/>
                <a:gd name="connsiteX4544" fmla="*/ 1477604 w 1586375"/>
                <a:gd name="connsiteY4544" fmla="*/ 148791 h 223662"/>
                <a:gd name="connsiteX4545" fmla="*/ 1477604 w 1586375"/>
                <a:gd name="connsiteY4545" fmla="*/ 146642 h 223662"/>
                <a:gd name="connsiteX4546" fmla="*/ 1478452 w 1586375"/>
                <a:gd name="connsiteY4546" fmla="*/ 145782 h 223662"/>
                <a:gd name="connsiteX4547" fmla="*/ 1478452 w 1586375"/>
                <a:gd name="connsiteY4547" fmla="*/ 145352 h 223662"/>
                <a:gd name="connsiteX4548" fmla="*/ 1479300 w 1586375"/>
                <a:gd name="connsiteY4548" fmla="*/ 144923 h 223662"/>
                <a:gd name="connsiteX4549" fmla="*/ 1480997 w 1586375"/>
                <a:gd name="connsiteY4549" fmla="*/ 144923 h 223662"/>
                <a:gd name="connsiteX4550" fmla="*/ 1481421 w 1586375"/>
                <a:gd name="connsiteY4550" fmla="*/ 144923 h 223662"/>
                <a:gd name="connsiteX4551" fmla="*/ 1481845 w 1586375"/>
                <a:gd name="connsiteY4551" fmla="*/ 144493 h 223662"/>
                <a:gd name="connsiteX4552" fmla="*/ 1484814 w 1586375"/>
                <a:gd name="connsiteY4552" fmla="*/ 144493 h 223662"/>
                <a:gd name="connsiteX4553" fmla="*/ 1485662 w 1586375"/>
                <a:gd name="connsiteY4553" fmla="*/ 143204 h 223662"/>
                <a:gd name="connsiteX4554" fmla="*/ 1485662 w 1586375"/>
                <a:gd name="connsiteY4554" fmla="*/ 142774 h 223662"/>
                <a:gd name="connsiteX4555" fmla="*/ 1484814 w 1586375"/>
                <a:gd name="connsiteY4555" fmla="*/ 141915 h 223662"/>
                <a:gd name="connsiteX4556" fmla="*/ 1483966 w 1586375"/>
                <a:gd name="connsiteY4556" fmla="*/ 141915 h 223662"/>
                <a:gd name="connsiteX4557" fmla="*/ 1483541 w 1586375"/>
                <a:gd name="connsiteY4557" fmla="*/ 141485 h 223662"/>
                <a:gd name="connsiteX4558" fmla="*/ 1480573 w 1586375"/>
                <a:gd name="connsiteY4558" fmla="*/ 141485 h 223662"/>
                <a:gd name="connsiteX4559" fmla="*/ 1480149 w 1586375"/>
                <a:gd name="connsiteY4559" fmla="*/ 141915 h 223662"/>
                <a:gd name="connsiteX4560" fmla="*/ 1478452 w 1586375"/>
                <a:gd name="connsiteY4560" fmla="*/ 141915 h 223662"/>
                <a:gd name="connsiteX4561" fmla="*/ 1477180 w 1586375"/>
                <a:gd name="connsiteY4561" fmla="*/ 141055 h 223662"/>
                <a:gd name="connsiteX4562" fmla="*/ 1476332 w 1586375"/>
                <a:gd name="connsiteY4562" fmla="*/ 140625 h 223662"/>
                <a:gd name="connsiteX4563" fmla="*/ 1475484 w 1586375"/>
                <a:gd name="connsiteY4563" fmla="*/ 139766 h 223662"/>
                <a:gd name="connsiteX4564" fmla="*/ 1473787 w 1586375"/>
                <a:gd name="connsiteY4564" fmla="*/ 139766 h 223662"/>
                <a:gd name="connsiteX4565" fmla="*/ 1472939 w 1586375"/>
                <a:gd name="connsiteY4565" fmla="*/ 140195 h 223662"/>
                <a:gd name="connsiteX4566" fmla="*/ 1472091 w 1586375"/>
                <a:gd name="connsiteY4566" fmla="*/ 141055 h 223662"/>
                <a:gd name="connsiteX4567" fmla="*/ 1470818 w 1586375"/>
                <a:gd name="connsiteY4567" fmla="*/ 141915 h 223662"/>
                <a:gd name="connsiteX4568" fmla="*/ 1470394 w 1586375"/>
                <a:gd name="connsiteY4568" fmla="*/ 141915 h 223662"/>
                <a:gd name="connsiteX4569" fmla="*/ 1467002 w 1586375"/>
                <a:gd name="connsiteY4569" fmla="*/ 139336 h 223662"/>
                <a:gd name="connsiteX4570" fmla="*/ 1467002 w 1586375"/>
                <a:gd name="connsiteY4570" fmla="*/ 138906 h 223662"/>
                <a:gd name="connsiteX4571" fmla="*/ 174047 w 1586375"/>
                <a:gd name="connsiteY4571" fmla="*/ 138906 h 223662"/>
                <a:gd name="connsiteX4572" fmla="*/ 173611 w 1586375"/>
                <a:gd name="connsiteY4572" fmla="*/ 139335 h 223662"/>
                <a:gd name="connsiteX4573" fmla="*/ 171867 w 1586375"/>
                <a:gd name="connsiteY4573" fmla="*/ 140619 h 223662"/>
                <a:gd name="connsiteX4574" fmla="*/ 171867 w 1586375"/>
                <a:gd name="connsiteY4574" fmla="*/ 143187 h 223662"/>
                <a:gd name="connsiteX4575" fmla="*/ 173611 w 1586375"/>
                <a:gd name="connsiteY4575" fmla="*/ 143615 h 223662"/>
                <a:gd name="connsiteX4576" fmla="*/ 174483 w 1586375"/>
                <a:gd name="connsiteY4576" fmla="*/ 142759 h 223662"/>
                <a:gd name="connsiteX4577" fmla="*/ 174483 w 1586375"/>
                <a:gd name="connsiteY4577" fmla="*/ 139762 h 223662"/>
                <a:gd name="connsiteX4578" fmla="*/ 174047 w 1586375"/>
                <a:gd name="connsiteY4578" fmla="*/ 138906 h 223662"/>
                <a:gd name="connsiteX4579" fmla="*/ 0 w 1586375"/>
                <a:gd name="connsiteY4579" fmla="*/ 138906 h 223662"/>
                <a:gd name="connsiteX4580" fmla="*/ 1308 w 1586375"/>
                <a:gd name="connsiteY4580" fmla="*/ 138906 h 223662"/>
                <a:gd name="connsiteX4581" fmla="*/ 1308 w 1586375"/>
                <a:gd name="connsiteY4581" fmla="*/ 139822 h 223662"/>
                <a:gd name="connsiteX4582" fmla="*/ 1308 w 1586375"/>
                <a:gd name="connsiteY4582" fmla="*/ 140738 h 223662"/>
                <a:gd name="connsiteX4583" fmla="*/ 0 w 1586375"/>
                <a:gd name="connsiteY4583" fmla="*/ 140738 h 223662"/>
                <a:gd name="connsiteX4584" fmla="*/ 0 w 1586375"/>
                <a:gd name="connsiteY4584" fmla="*/ 138906 h 223662"/>
                <a:gd name="connsiteX4585" fmla="*/ 1544346 w 1586375"/>
                <a:gd name="connsiteY4585" fmla="*/ 138645 h 223662"/>
                <a:gd name="connsiteX4586" fmla="*/ 1543910 w 1586375"/>
                <a:gd name="connsiteY4586" fmla="*/ 139067 h 223662"/>
                <a:gd name="connsiteX4587" fmla="*/ 1542166 w 1586375"/>
                <a:gd name="connsiteY4587" fmla="*/ 139067 h 223662"/>
                <a:gd name="connsiteX4588" fmla="*/ 1542166 w 1586375"/>
                <a:gd name="connsiteY4588" fmla="*/ 139490 h 223662"/>
                <a:gd name="connsiteX4589" fmla="*/ 1542166 w 1586375"/>
                <a:gd name="connsiteY4589" fmla="*/ 142448 h 223662"/>
                <a:gd name="connsiteX4590" fmla="*/ 1543474 w 1586375"/>
                <a:gd name="connsiteY4590" fmla="*/ 143715 h 223662"/>
                <a:gd name="connsiteX4591" fmla="*/ 1544782 w 1586375"/>
                <a:gd name="connsiteY4591" fmla="*/ 144138 h 223662"/>
                <a:gd name="connsiteX4592" fmla="*/ 1546090 w 1586375"/>
                <a:gd name="connsiteY4592" fmla="*/ 142870 h 223662"/>
                <a:gd name="connsiteX4593" fmla="*/ 1546090 w 1586375"/>
                <a:gd name="connsiteY4593" fmla="*/ 139490 h 223662"/>
                <a:gd name="connsiteX4594" fmla="*/ 1545218 w 1586375"/>
                <a:gd name="connsiteY4594" fmla="*/ 138645 h 223662"/>
                <a:gd name="connsiteX4595" fmla="*/ 1544346 w 1586375"/>
                <a:gd name="connsiteY4595" fmla="*/ 138645 h 223662"/>
                <a:gd name="connsiteX4596" fmla="*/ 1536292 w 1586375"/>
                <a:gd name="connsiteY4596" fmla="*/ 138645 h 223662"/>
                <a:gd name="connsiteX4597" fmla="*/ 1534580 w 1586375"/>
                <a:gd name="connsiteY4597" fmla="*/ 140301 h 223662"/>
                <a:gd name="connsiteX4598" fmla="*/ 1534580 w 1586375"/>
                <a:gd name="connsiteY4598" fmla="*/ 141958 h 223662"/>
                <a:gd name="connsiteX4599" fmla="*/ 1535436 w 1586375"/>
                <a:gd name="connsiteY4599" fmla="*/ 142786 h 223662"/>
                <a:gd name="connsiteX4600" fmla="*/ 1536292 w 1586375"/>
                <a:gd name="connsiteY4600" fmla="*/ 143615 h 223662"/>
                <a:gd name="connsiteX4601" fmla="*/ 1536720 w 1586375"/>
                <a:gd name="connsiteY4601" fmla="*/ 143615 h 223662"/>
                <a:gd name="connsiteX4602" fmla="*/ 1537576 w 1586375"/>
                <a:gd name="connsiteY4602" fmla="*/ 143201 h 223662"/>
                <a:gd name="connsiteX4603" fmla="*/ 1538432 w 1586375"/>
                <a:gd name="connsiteY4603" fmla="*/ 143201 h 223662"/>
                <a:gd name="connsiteX4604" fmla="*/ 1539289 w 1586375"/>
                <a:gd name="connsiteY4604" fmla="*/ 142372 h 223662"/>
                <a:gd name="connsiteX4605" fmla="*/ 1539289 w 1586375"/>
                <a:gd name="connsiteY4605" fmla="*/ 139887 h 223662"/>
                <a:gd name="connsiteX4606" fmla="*/ 1538432 w 1586375"/>
                <a:gd name="connsiteY4606" fmla="*/ 139059 h 223662"/>
                <a:gd name="connsiteX4607" fmla="*/ 1537576 w 1586375"/>
                <a:gd name="connsiteY4607" fmla="*/ 139059 h 223662"/>
                <a:gd name="connsiteX4608" fmla="*/ 1537148 w 1586375"/>
                <a:gd name="connsiteY4608" fmla="*/ 138645 h 223662"/>
                <a:gd name="connsiteX4609" fmla="*/ 1536292 w 1586375"/>
                <a:gd name="connsiteY4609" fmla="*/ 138645 h 223662"/>
                <a:gd name="connsiteX4610" fmla="*/ 1521791 w 1586375"/>
                <a:gd name="connsiteY4610" fmla="*/ 138645 h 223662"/>
                <a:gd name="connsiteX4611" fmla="*/ 1521384 w 1586375"/>
                <a:gd name="connsiteY4611" fmla="*/ 139473 h 223662"/>
                <a:gd name="connsiteX4612" fmla="*/ 1520977 w 1586375"/>
                <a:gd name="connsiteY4612" fmla="*/ 139887 h 223662"/>
                <a:gd name="connsiteX4613" fmla="*/ 1520977 w 1586375"/>
                <a:gd name="connsiteY4613" fmla="*/ 140716 h 223662"/>
                <a:gd name="connsiteX4614" fmla="*/ 1521384 w 1586375"/>
                <a:gd name="connsiteY4614" fmla="*/ 141129 h 223662"/>
                <a:gd name="connsiteX4615" fmla="*/ 1521384 w 1586375"/>
                <a:gd name="connsiteY4615" fmla="*/ 142786 h 223662"/>
                <a:gd name="connsiteX4616" fmla="*/ 1522605 w 1586375"/>
                <a:gd name="connsiteY4616" fmla="*/ 143615 h 223662"/>
                <a:gd name="connsiteX4617" fmla="*/ 1523825 w 1586375"/>
                <a:gd name="connsiteY4617" fmla="*/ 143615 h 223662"/>
                <a:gd name="connsiteX4618" fmla="*/ 1524639 w 1586375"/>
                <a:gd name="connsiteY4618" fmla="*/ 142786 h 223662"/>
                <a:gd name="connsiteX4619" fmla="*/ 1524639 w 1586375"/>
                <a:gd name="connsiteY4619" fmla="*/ 140301 h 223662"/>
                <a:gd name="connsiteX4620" fmla="*/ 1524232 w 1586375"/>
                <a:gd name="connsiteY4620" fmla="*/ 139473 h 223662"/>
                <a:gd name="connsiteX4621" fmla="*/ 1523825 w 1586375"/>
                <a:gd name="connsiteY4621" fmla="*/ 138645 h 223662"/>
                <a:gd name="connsiteX4622" fmla="*/ 1521791 w 1586375"/>
                <a:gd name="connsiteY4622" fmla="*/ 138645 h 223662"/>
                <a:gd name="connsiteX4623" fmla="*/ 211804 w 1586375"/>
                <a:gd name="connsiteY4623" fmla="*/ 138645 h 223662"/>
                <a:gd name="connsiteX4624" fmla="*/ 211804 w 1586375"/>
                <a:gd name="connsiteY4624" fmla="*/ 140319 h 223662"/>
                <a:gd name="connsiteX4625" fmla="*/ 211804 w 1586375"/>
                <a:gd name="connsiteY4625" fmla="*/ 140738 h 223662"/>
                <a:gd name="connsiteX4626" fmla="*/ 213111 w 1586375"/>
                <a:gd name="connsiteY4626" fmla="*/ 140738 h 223662"/>
                <a:gd name="connsiteX4627" fmla="*/ 213984 w 1586375"/>
                <a:gd name="connsiteY4627" fmla="*/ 139900 h 223662"/>
                <a:gd name="connsiteX4628" fmla="*/ 213984 w 1586375"/>
                <a:gd name="connsiteY4628" fmla="*/ 139063 h 223662"/>
                <a:gd name="connsiteX4629" fmla="*/ 213548 w 1586375"/>
                <a:gd name="connsiteY4629" fmla="*/ 138645 h 223662"/>
                <a:gd name="connsiteX4630" fmla="*/ 211804 w 1586375"/>
                <a:gd name="connsiteY4630" fmla="*/ 138645 h 223662"/>
                <a:gd name="connsiteX4631" fmla="*/ 1511020 w 1586375"/>
                <a:gd name="connsiteY4631" fmla="*/ 138389 h 223662"/>
                <a:gd name="connsiteX4632" fmla="*/ 1510383 w 1586375"/>
                <a:gd name="connsiteY4632" fmla="*/ 138550 h 223662"/>
                <a:gd name="connsiteX4633" fmla="*/ 1509532 w 1586375"/>
                <a:gd name="connsiteY4633" fmla="*/ 138979 h 223662"/>
                <a:gd name="connsiteX4634" fmla="*/ 1508682 w 1586375"/>
                <a:gd name="connsiteY4634" fmla="*/ 138979 h 223662"/>
                <a:gd name="connsiteX4635" fmla="*/ 1508682 w 1586375"/>
                <a:gd name="connsiteY4635" fmla="*/ 147560 h 223662"/>
                <a:gd name="connsiteX4636" fmla="*/ 1508682 w 1586375"/>
                <a:gd name="connsiteY4636" fmla="*/ 147989 h 223662"/>
                <a:gd name="connsiteX4637" fmla="*/ 1509532 w 1586375"/>
                <a:gd name="connsiteY4637" fmla="*/ 148418 h 223662"/>
                <a:gd name="connsiteX4638" fmla="*/ 1511658 w 1586375"/>
                <a:gd name="connsiteY4638" fmla="*/ 148418 h 223662"/>
                <a:gd name="connsiteX4639" fmla="*/ 1512083 w 1586375"/>
                <a:gd name="connsiteY4639" fmla="*/ 148418 h 223662"/>
                <a:gd name="connsiteX4640" fmla="*/ 1512083 w 1586375"/>
                <a:gd name="connsiteY4640" fmla="*/ 145843 h 223662"/>
                <a:gd name="connsiteX4641" fmla="*/ 1511232 w 1586375"/>
                <a:gd name="connsiteY4641" fmla="*/ 145415 h 223662"/>
                <a:gd name="connsiteX4642" fmla="*/ 1511232 w 1586375"/>
                <a:gd name="connsiteY4642" fmla="*/ 144557 h 223662"/>
                <a:gd name="connsiteX4643" fmla="*/ 1511658 w 1586375"/>
                <a:gd name="connsiteY4643" fmla="*/ 144128 h 223662"/>
                <a:gd name="connsiteX4644" fmla="*/ 1511658 w 1586375"/>
                <a:gd name="connsiteY4644" fmla="*/ 138550 h 223662"/>
                <a:gd name="connsiteX4645" fmla="*/ 1511020 w 1586375"/>
                <a:gd name="connsiteY4645" fmla="*/ 138389 h 223662"/>
                <a:gd name="connsiteX4646" fmla="*/ 1390252 w 1586375"/>
                <a:gd name="connsiteY4646" fmla="*/ 138267 h 223662"/>
                <a:gd name="connsiteX4647" fmla="*/ 1389396 w 1586375"/>
                <a:gd name="connsiteY4647" fmla="*/ 138674 h 223662"/>
                <a:gd name="connsiteX4648" fmla="*/ 1389396 w 1586375"/>
                <a:gd name="connsiteY4648" fmla="*/ 139894 h 223662"/>
                <a:gd name="connsiteX4649" fmla="*/ 1391108 w 1586375"/>
                <a:gd name="connsiteY4649" fmla="*/ 141522 h 223662"/>
                <a:gd name="connsiteX4650" fmla="*/ 1393676 w 1586375"/>
                <a:gd name="connsiteY4650" fmla="*/ 141522 h 223662"/>
                <a:gd name="connsiteX4651" fmla="*/ 1394104 w 1586375"/>
                <a:gd name="connsiteY4651" fmla="*/ 141115 h 223662"/>
                <a:gd name="connsiteX4652" fmla="*/ 1394104 w 1586375"/>
                <a:gd name="connsiteY4652" fmla="*/ 139488 h 223662"/>
                <a:gd name="connsiteX4653" fmla="*/ 1393248 w 1586375"/>
                <a:gd name="connsiteY4653" fmla="*/ 138674 h 223662"/>
                <a:gd name="connsiteX4654" fmla="*/ 1391964 w 1586375"/>
                <a:gd name="connsiteY4654" fmla="*/ 138674 h 223662"/>
                <a:gd name="connsiteX4655" fmla="*/ 1391108 w 1586375"/>
                <a:gd name="connsiteY4655" fmla="*/ 138267 h 223662"/>
                <a:gd name="connsiteX4656" fmla="*/ 1390252 w 1586375"/>
                <a:gd name="connsiteY4656" fmla="*/ 138267 h 223662"/>
                <a:gd name="connsiteX4657" fmla="*/ 295573 w 1586375"/>
                <a:gd name="connsiteY4657" fmla="*/ 138122 h 223662"/>
                <a:gd name="connsiteX4658" fmla="*/ 295145 w 1586375"/>
                <a:gd name="connsiteY4658" fmla="*/ 139841 h 223662"/>
                <a:gd name="connsiteX4659" fmla="*/ 293429 w 1586375"/>
                <a:gd name="connsiteY4659" fmla="*/ 141559 h 223662"/>
                <a:gd name="connsiteX4660" fmla="*/ 293429 w 1586375"/>
                <a:gd name="connsiteY4660" fmla="*/ 141989 h 223662"/>
                <a:gd name="connsiteX4661" fmla="*/ 293001 w 1586375"/>
                <a:gd name="connsiteY4661" fmla="*/ 141989 h 223662"/>
                <a:gd name="connsiteX4662" fmla="*/ 292143 w 1586375"/>
                <a:gd name="connsiteY4662" fmla="*/ 141559 h 223662"/>
                <a:gd name="connsiteX4663" fmla="*/ 291714 w 1586375"/>
                <a:gd name="connsiteY4663" fmla="*/ 141559 h 223662"/>
                <a:gd name="connsiteX4664" fmla="*/ 291285 w 1586375"/>
                <a:gd name="connsiteY4664" fmla="*/ 141130 h 223662"/>
                <a:gd name="connsiteX4665" fmla="*/ 288712 w 1586375"/>
                <a:gd name="connsiteY4665" fmla="*/ 141130 h 223662"/>
                <a:gd name="connsiteX4666" fmla="*/ 288283 w 1586375"/>
                <a:gd name="connsiteY4666" fmla="*/ 141559 h 223662"/>
                <a:gd name="connsiteX4667" fmla="*/ 287855 w 1586375"/>
                <a:gd name="connsiteY4667" fmla="*/ 141559 h 223662"/>
                <a:gd name="connsiteX4668" fmla="*/ 286568 w 1586375"/>
                <a:gd name="connsiteY4668" fmla="*/ 141989 h 223662"/>
                <a:gd name="connsiteX4669" fmla="*/ 284424 w 1586375"/>
                <a:gd name="connsiteY4669" fmla="*/ 144138 h 223662"/>
                <a:gd name="connsiteX4670" fmla="*/ 282708 w 1586375"/>
                <a:gd name="connsiteY4670" fmla="*/ 144138 h 223662"/>
                <a:gd name="connsiteX4671" fmla="*/ 282280 w 1586375"/>
                <a:gd name="connsiteY4671" fmla="*/ 144568 h 223662"/>
                <a:gd name="connsiteX4672" fmla="*/ 280993 w 1586375"/>
                <a:gd name="connsiteY4672" fmla="*/ 144568 h 223662"/>
                <a:gd name="connsiteX4673" fmla="*/ 280136 w 1586375"/>
                <a:gd name="connsiteY4673" fmla="*/ 145427 h 223662"/>
                <a:gd name="connsiteX4674" fmla="*/ 280136 w 1586375"/>
                <a:gd name="connsiteY4674" fmla="*/ 145857 h 223662"/>
                <a:gd name="connsiteX4675" fmla="*/ 279706 w 1586375"/>
                <a:gd name="connsiteY4675" fmla="*/ 146287 h 223662"/>
                <a:gd name="connsiteX4676" fmla="*/ 279706 w 1586375"/>
                <a:gd name="connsiteY4676" fmla="*/ 146717 h 223662"/>
                <a:gd name="connsiteX4677" fmla="*/ 278420 w 1586375"/>
                <a:gd name="connsiteY4677" fmla="*/ 147576 h 223662"/>
                <a:gd name="connsiteX4678" fmla="*/ 278420 w 1586375"/>
                <a:gd name="connsiteY4678" fmla="*/ 148006 h 223662"/>
                <a:gd name="connsiteX4679" fmla="*/ 277562 w 1586375"/>
                <a:gd name="connsiteY4679" fmla="*/ 148866 h 223662"/>
                <a:gd name="connsiteX4680" fmla="*/ 277562 w 1586375"/>
                <a:gd name="connsiteY4680" fmla="*/ 149725 h 223662"/>
                <a:gd name="connsiteX4681" fmla="*/ 278420 w 1586375"/>
                <a:gd name="connsiteY4681" fmla="*/ 150155 h 223662"/>
                <a:gd name="connsiteX4682" fmla="*/ 280136 w 1586375"/>
                <a:gd name="connsiteY4682" fmla="*/ 150584 h 223662"/>
                <a:gd name="connsiteX4683" fmla="*/ 280993 w 1586375"/>
                <a:gd name="connsiteY4683" fmla="*/ 149725 h 223662"/>
                <a:gd name="connsiteX4684" fmla="*/ 281422 w 1586375"/>
                <a:gd name="connsiteY4684" fmla="*/ 149725 h 223662"/>
                <a:gd name="connsiteX4685" fmla="*/ 282280 w 1586375"/>
                <a:gd name="connsiteY4685" fmla="*/ 149295 h 223662"/>
                <a:gd name="connsiteX4686" fmla="*/ 283137 w 1586375"/>
                <a:gd name="connsiteY4686" fmla="*/ 149295 h 223662"/>
                <a:gd name="connsiteX4687" fmla="*/ 283566 w 1586375"/>
                <a:gd name="connsiteY4687" fmla="*/ 150584 h 223662"/>
                <a:gd name="connsiteX4688" fmla="*/ 280136 w 1586375"/>
                <a:gd name="connsiteY4688" fmla="*/ 153163 h 223662"/>
                <a:gd name="connsiteX4689" fmla="*/ 280564 w 1586375"/>
                <a:gd name="connsiteY4689" fmla="*/ 154023 h 223662"/>
                <a:gd name="connsiteX4690" fmla="*/ 280993 w 1586375"/>
                <a:gd name="connsiteY4690" fmla="*/ 154452 h 223662"/>
                <a:gd name="connsiteX4691" fmla="*/ 281422 w 1586375"/>
                <a:gd name="connsiteY4691" fmla="*/ 154023 h 223662"/>
                <a:gd name="connsiteX4692" fmla="*/ 283995 w 1586375"/>
                <a:gd name="connsiteY4692" fmla="*/ 154023 h 223662"/>
                <a:gd name="connsiteX4693" fmla="*/ 283995 w 1586375"/>
                <a:gd name="connsiteY4693" fmla="*/ 155312 h 223662"/>
                <a:gd name="connsiteX4694" fmla="*/ 284853 w 1586375"/>
                <a:gd name="connsiteY4694" fmla="*/ 156172 h 223662"/>
                <a:gd name="connsiteX4695" fmla="*/ 286139 w 1586375"/>
                <a:gd name="connsiteY4695" fmla="*/ 156172 h 223662"/>
                <a:gd name="connsiteX4696" fmla="*/ 287426 w 1586375"/>
                <a:gd name="connsiteY4696" fmla="*/ 154882 h 223662"/>
                <a:gd name="connsiteX4697" fmla="*/ 287426 w 1586375"/>
                <a:gd name="connsiteY4697" fmla="*/ 154452 h 223662"/>
                <a:gd name="connsiteX4698" fmla="*/ 286997 w 1586375"/>
                <a:gd name="connsiteY4698" fmla="*/ 153593 h 223662"/>
                <a:gd name="connsiteX4699" fmla="*/ 286568 w 1586375"/>
                <a:gd name="connsiteY4699" fmla="*/ 153593 h 223662"/>
                <a:gd name="connsiteX4700" fmla="*/ 285710 w 1586375"/>
                <a:gd name="connsiteY4700" fmla="*/ 153163 h 223662"/>
                <a:gd name="connsiteX4701" fmla="*/ 285710 w 1586375"/>
                <a:gd name="connsiteY4701" fmla="*/ 151874 h 223662"/>
                <a:gd name="connsiteX4702" fmla="*/ 285281 w 1586375"/>
                <a:gd name="connsiteY4702" fmla="*/ 151444 h 223662"/>
                <a:gd name="connsiteX4703" fmla="*/ 285281 w 1586375"/>
                <a:gd name="connsiteY4703" fmla="*/ 150155 h 223662"/>
                <a:gd name="connsiteX4704" fmla="*/ 286139 w 1586375"/>
                <a:gd name="connsiteY4704" fmla="*/ 149295 h 223662"/>
                <a:gd name="connsiteX4705" fmla="*/ 286568 w 1586375"/>
                <a:gd name="connsiteY4705" fmla="*/ 149295 h 223662"/>
                <a:gd name="connsiteX4706" fmla="*/ 287426 w 1586375"/>
                <a:gd name="connsiteY4706" fmla="*/ 148866 h 223662"/>
                <a:gd name="connsiteX4707" fmla="*/ 287855 w 1586375"/>
                <a:gd name="connsiteY4707" fmla="*/ 148866 h 223662"/>
                <a:gd name="connsiteX4708" fmla="*/ 288283 w 1586375"/>
                <a:gd name="connsiteY4708" fmla="*/ 148436 h 223662"/>
                <a:gd name="connsiteX4709" fmla="*/ 291714 w 1586375"/>
                <a:gd name="connsiteY4709" fmla="*/ 148436 h 223662"/>
                <a:gd name="connsiteX4710" fmla="*/ 292143 w 1586375"/>
                <a:gd name="connsiteY4710" fmla="*/ 148006 h 223662"/>
                <a:gd name="connsiteX4711" fmla="*/ 293858 w 1586375"/>
                <a:gd name="connsiteY4711" fmla="*/ 148006 h 223662"/>
                <a:gd name="connsiteX4712" fmla="*/ 295573 w 1586375"/>
                <a:gd name="connsiteY4712" fmla="*/ 149295 h 223662"/>
                <a:gd name="connsiteX4713" fmla="*/ 296860 w 1586375"/>
                <a:gd name="connsiteY4713" fmla="*/ 149295 h 223662"/>
                <a:gd name="connsiteX4714" fmla="*/ 297289 w 1586375"/>
                <a:gd name="connsiteY4714" fmla="*/ 148866 h 223662"/>
                <a:gd name="connsiteX4715" fmla="*/ 297718 w 1586375"/>
                <a:gd name="connsiteY4715" fmla="*/ 148866 h 223662"/>
                <a:gd name="connsiteX4716" fmla="*/ 298576 w 1586375"/>
                <a:gd name="connsiteY4716" fmla="*/ 148436 h 223662"/>
                <a:gd name="connsiteX4717" fmla="*/ 299433 w 1586375"/>
                <a:gd name="connsiteY4717" fmla="*/ 148436 h 223662"/>
                <a:gd name="connsiteX4718" fmla="*/ 299862 w 1586375"/>
                <a:gd name="connsiteY4718" fmla="*/ 148006 h 223662"/>
                <a:gd name="connsiteX4719" fmla="*/ 302864 w 1586375"/>
                <a:gd name="connsiteY4719" fmla="*/ 148006 h 223662"/>
                <a:gd name="connsiteX4720" fmla="*/ 303721 w 1586375"/>
                <a:gd name="connsiteY4720" fmla="*/ 147147 h 223662"/>
                <a:gd name="connsiteX4721" fmla="*/ 303721 w 1586375"/>
                <a:gd name="connsiteY4721" fmla="*/ 146717 h 223662"/>
                <a:gd name="connsiteX4722" fmla="*/ 302435 w 1586375"/>
                <a:gd name="connsiteY4722" fmla="*/ 145427 h 223662"/>
                <a:gd name="connsiteX4723" fmla="*/ 301577 w 1586375"/>
                <a:gd name="connsiteY4723" fmla="*/ 145857 h 223662"/>
                <a:gd name="connsiteX4724" fmla="*/ 299433 w 1586375"/>
                <a:gd name="connsiteY4724" fmla="*/ 145857 h 223662"/>
                <a:gd name="connsiteX4725" fmla="*/ 298576 w 1586375"/>
                <a:gd name="connsiteY4725" fmla="*/ 144998 h 223662"/>
                <a:gd name="connsiteX4726" fmla="*/ 296860 w 1586375"/>
                <a:gd name="connsiteY4726" fmla="*/ 144998 h 223662"/>
                <a:gd name="connsiteX4727" fmla="*/ 296003 w 1586375"/>
                <a:gd name="connsiteY4727" fmla="*/ 145427 h 223662"/>
                <a:gd name="connsiteX4728" fmla="*/ 295145 w 1586375"/>
                <a:gd name="connsiteY4728" fmla="*/ 145857 h 223662"/>
                <a:gd name="connsiteX4729" fmla="*/ 292572 w 1586375"/>
                <a:gd name="connsiteY4729" fmla="*/ 145857 h 223662"/>
                <a:gd name="connsiteX4730" fmla="*/ 292572 w 1586375"/>
                <a:gd name="connsiteY4730" fmla="*/ 144568 h 223662"/>
                <a:gd name="connsiteX4731" fmla="*/ 293858 w 1586375"/>
                <a:gd name="connsiteY4731" fmla="*/ 143279 h 223662"/>
                <a:gd name="connsiteX4732" fmla="*/ 294716 w 1586375"/>
                <a:gd name="connsiteY4732" fmla="*/ 143279 h 223662"/>
                <a:gd name="connsiteX4733" fmla="*/ 296003 w 1586375"/>
                <a:gd name="connsiteY4733" fmla="*/ 143709 h 223662"/>
                <a:gd name="connsiteX4734" fmla="*/ 296860 w 1586375"/>
                <a:gd name="connsiteY4734" fmla="*/ 142849 h 223662"/>
                <a:gd name="connsiteX4735" fmla="*/ 296860 w 1586375"/>
                <a:gd name="connsiteY4735" fmla="*/ 142419 h 223662"/>
                <a:gd name="connsiteX4736" fmla="*/ 297718 w 1586375"/>
                <a:gd name="connsiteY4736" fmla="*/ 141989 h 223662"/>
                <a:gd name="connsiteX4737" fmla="*/ 297718 w 1586375"/>
                <a:gd name="connsiteY4737" fmla="*/ 138981 h 223662"/>
                <a:gd name="connsiteX4738" fmla="*/ 296860 w 1586375"/>
                <a:gd name="connsiteY4738" fmla="*/ 138981 h 223662"/>
                <a:gd name="connsiteX4739" fmla="*/ 296003 w 1586375"/>
                <a:gd name="connsiteY4739" fmla="*/ 138122 h 223662"/>
                <a:gd name="connsiteX4740" fmla="*/ 295573 w 1586375"/>
                <a:gd name="connsiteY4740" fmla="*/ 138122 h 223662"/>
                <a:gd name="connsiteX4741" fmla="*/ 156727 w 1586375"/>
                <a:gd name="connsiteY4741" fmla="*/ 138122 h 223662"/>
                <a:gd name="connsiteX4742" fmla="*/ 154602 w 1586375"/>
                <a:gd name="connsiteY4742" fmla="*/ 139865 h 223662"/>
                <a:gd name="connsiteX4743" fmla="*/ 154602 w 1586375"/>
                <a:gd name="connsiteY4743" fmla="*/ 141609 h 223662"/>
                <a:gd name="connsiteX4744" fmla="*/ 155452 w 1586375"/>
                <a:gd name="connsiteY4744" fmla="*/ 142045 h 223662"/>
                <a:gd name="connsiteX4745" fmla="*/ 156727 w 1586375"/>
                <a:gd name="connsiteY4745" fmla="*/ 141173 h 223662"/>
                <a:gd name="connsiteX4746" fmla="*/ 158003 w 1586375"/>
                <a:gd name="connsiteY4746" fmla="*/ 140302 h 223662"/>
                <a:gd name="connsiteX4747" fmla="*/ 158003 w 1586375"/>
                <a:gd name="connsiteY4747" fmla="*/ 138993 h 223662"/>
                <a:gd name="connsiteX4748" fmla="*/ 157153 w 1586375"/>
                <a:gd name="connsiteY4748" fmla="*/ 138557 h 223662"/>
                <a:gd name="connsiteX4749" fmla="*/ 156727 w 1586375"/>
                <a:gd name="connsiteY4749" fmla="*/ 138122 h 223662"/>
                <a:gd name="connsiteX4750" fmla="*/ 40285 w 1586375"/>
                <a:gd name="connsiteY4750" fmla="*/ 138122 h 223662"/>
                <a:gd name="connsiteX4751" fmla="*/ 40704 w 1586375"/>
                <a:gd name="connsiteY4751" fmla="*/ 138122 h 223662"/>
                <a:gd name="connsiteX4752" fmla="*/ 42378 w 1586375"/>
                <a:gd name="connsiteY4752" fmla="*/ 139429 h 223662"/>
                <a:gd name="connsiteX4753" fmla="*/ 41960 w 1586375"/>
                <a:gd name="connsiteY4753" fmla="*/ 140737 h 223662"/>
                <a:gd name="connsiteX4754" fmla="*/ 40704 w 1586375"/>
                <a:gd name="connsiteY4754" fmla="*/ 139865 h 223662"/>
                <a:gd name="connsiteX4755" fmla="*/ 40285 w 1586375"/>
                <a:gd name="connsiteY4755" fmla="*/ 139429 h 223662"/>
                <a:gd name="connsiteX4756" fmla="*/ 40285 w 1586375"/>
                <a:gd name="connsiteY4756" fmla="*/ 138122 h 223662"/>
                <a:gd name="connsiteX4757" fmla="*/ 1356221 w 1586375"/>
                <a:gd name="connsiteY4757" fmla="*/ 137860 h 223662"/>
                <a:gd name="connsiteX4758" fmla="*/ 1355412 w 1586375"/>
                <a:gd name="connsiteY4758" fmla="*/ 138713 h 223662"/>
                <a:gd name="connsiteX4759" fmla="*/ 1354604 w 1586375"/>
                <a:gd name="connsiteY4759" fmla="*/ 139994 h 223662"/>
                <a:gd name="connsiteX4760" fmla="*/ 1354604 w 1586375"/>
                <a:gd name="connsiteY4760" fmla="*/ 141701 h 223662"/>
                <a:gd name="connsiteX4761" fmla="*/ 1355008 w 1586375"/>
                <a:gd name="connsiteY4761" fmla="*/ 142555 h 223662"/>
                <a:gd name="connsiteX4762" fmla="*/ 1355008 w 1586375"/>
                <a:gd name="connsiteY4762" fmla="*/ 145543 h 223662"/>
                <a:gd name="connsiteX4763" fmla="*/ 1357434 w 1586375"/>
                <a:gd name="connsiteY4763" fmla="*/ 145543 h 223662"/>
                <a:gd name="connsiteX4764" fmla="*/ 1357838 w 1586375"/>
                <a:gd name="connsiteY4764" fmla="*/ 145543 h 223662"/>
                <a:gd name="connsiteX4765" fmla="*/ 1357838 w 1586375"/>
                <a:gd name="connsiteY4765" fmla="*/ 142128 h 223662"/>
                <a:gd name="connsiteX4766" fmla="*/ 1359051 w 1586375"/>
                <a:gd name="connsiteY4766" fmla="*/ 141274 h 223662"/>
                <a:gd name="connsiteX4767" fmla="*/ 1359051 w 1586375"/>
                <a:gd name="connsiteY4767" fmla="*/ 138713 h 223662"/>
                <a:gd name="connsiteX4768" fmla="*/ 1358243 w 1586375"/>
                <a:gd name="connsiteY4768" fmla="*/ 137860 h 223662"/>
                <a:gd name="connsiteX4769" fmla="*/ 1356221 w 1586375"/>
                <a:gd name="connsiteY4769" fmla="*/ 137860 h 223662"/>
                <a:gd name="connsiteX4770" fmla="*/ 248002 w 1586375"/>
                <a:gd name="connsiteY4770" fmla="*/ 137860 h 223662"/>
                <a:gd name="connsiteX4771" fmla="*/ 247217 w 1586375"/>
                <a:gd name="connsiteY4771" fmla="*/ 138697 h 223662"/>
                <a:gd name="connsiteX4772" fmla="*/ 247610 w 1586375"/>
                <a:gd name="connsiteY4772" fmla="*/ 139952 h 223662"/>
                <a:gd name="connsiteX4773" fmla="*/ 249180 w 1586375"/>
                <a:gd name="connsiteY4773" fmla="*/ 139952 h 223662"/>
                <a:gd name="connsiteX4774" fmla="*/ 249572 w 1586375"/>
                <a:gd name="connsiteY4774" fmla="*/ 139115 h 223662"/>
                <a:gd name="connsiteX4775" fmla="*/ 249180 w 1586375"/>
                <a:gd name="connsiteY4775" fmla="*/ 138697 h 223662"/>
                <a:gd name="connsiteX4776" fmla="*/ 249180 w 1586375"/>
                <a:gd name="connsiteY4776" fmla="*/ 137860 h 223662"/>
                <a:gd name="connsiteX4777" fmla="*/ 248002 w 1586375"/>
                <a:gd name="connsiteY4777" fmla="*/ 137860 h 223662"/>
                <a:gd name="connsiteX4778" fmla="*/ 224186 w 1586375"/>
                <a:gd name="connsiteY4778" fmla="*/ 137860 h 223662"/>
                <a:gd name="connsiteX4779" fmla="*/ 223750 w 1586375"/>
                <a:gd name="connsiteY4779" fmla="*/ 138281 h 223662"/>
                <a:gd name="connsiteX4780" fmla="*/ 223750 w 1586375"/>
                <a:gd name="connsiteY4780" fmla="*/ 142068 h 223662"/>
                <a:gd name="connsiteX4781" fmla="*/ 223750 w 1586375"/>
                <a:gd name="connsiteY4781" fmla="*/ 142489 h 223662"/>
                <a:gd name="connsiteX4782" fmla="*/ 223314 w 1586375"/>
                <a:gd name="connsiteY4782" fmla="*/ 142910 h 223662"/>
                <a:gd name="connsiteX4783" fmla="*/ 223314 w 1586375"/>
                <a:gd name="connsiteY4783" fmla="*/ 143751 h 223662"/>
                <a:gd name="connsiteX4784" fmla="*/ 222878 w 1586375"/>
                <a:gd name="connsiteY4784" fmla="*/ 144172 h 223662"/>
                <a:gd name="connsiteX4785" fmla="*/ 222878 w 1586375"/>
                <a:gd name="connsiteY4785" fmla="*/ 145435 h 223662"/>
                <a:gd name="connsiteX4786" fmla="*/ 225058 w 1586375"/>
                <a:gd name="connsiteY4786" fmla="*/ 147539 h 223662"/>
                <a:gd name="connsiteX4787" fmla="*/ 225930 w 1586375"/>
                <a:gd name="connsiteY4787" fmla="*/ 147539 h 223662"/>
                <a:gd name="connsiteX4788" fmla="*/ 225930 w 1586375"/>
                <a:gd name="connsiteY4788" fmla="*/ 147118 h 223662"/>
                <a:gd name="connsiteX4789" fmla="*/ 225058 w 1586375"/>
                <a:gd name="connsiteY4789" fmla="*/ 145856 h 223662"/>
                <a:gd name="connsiteX4790" fmla="*/ 225058 w 1586375"/>
                <a:gd name="connsiteY4790" fmla="*/ 142910 h 223662"/>
                <a:gd name="connsiteX4791" fmla="*/ 224622 w 1586375"/>
                <a:gd name="connsiteY4791" fmla="*/ 142489 h 223662"/>
                <a:gd name="connsiteX4792" fmla="*/ 225494 w 1586375"/>
                <a:gd name="connsiteY4792" fmla="*/ 141647 h 223662"/>
                <a:gd name="connsiteX4793" fmla="*/ 225494 w 1586375"/>
                <a:gd name="connsiteY4793" fmla="*/ 140806 h 223662"/>
                <a:gd name="connsiteX4794" fmla="*/ 225930 w 1586375"/>
                <a:gd name="connsiteY4794" fmla="*/ 140385 h 223662"/>
                <a:gd name="connsiteX4795" fmla="*/ 225930 w 1586375"/>
                <a:gd name="connsiteY4795" fmla="*/ 139543 h 223662"/>
                <a:gd name="connsiteX4796" fmla="*/ 226802 w 1586375"/>
                <a:gd name="connsiteY4796" fmla="*/ 139122 h 223662"/>
                <a:gd name="connsiteX4797" fmla="*/ 226802 w 1586375"/>
                <a:gd name="connsiteY4797" fmla="*/ 138701 h 223662"/>
                <a:gd name="connsiteX4798" fmla="*/ 225930 w 1586375"/>
                <a:gd name="connsiteY4798" fmla="*/ 137860 h 223662"/>
                <a:gd name="connsiteX4799" fmla="*/ 224186 w 1586375"/>
                <a:gd name="connsiteY4799" fmla="*/ 137860 h 223662"/>
                <a:gd name="connsiteX4800" fmla="*/ 1582059 w 1586375"/>
                <a:gd name="connsiteY4800" fmla="*/ 137337 h 223662"/>
                <a:gd name="connsiteX4801" fmla="*/ 1582844 w 1586375"/>
                <a:gd name="connsiteY4801" fmla="*/ 137773 h 223662"/>
                <a:gd name="connsiteX4802" fmla="*/ 1582844 w 1586375"/>
                <a:gd name="connsiteY4802" fmla="*/ 139952 h 223662"/>
                <a:gd name="connsiteX4803" fmla="*/ 1581667 w 1586375"/>
                <a:gd name="connsiteY4803" fmla="*/ 139517 h 223662"/>
                <a:gd name="connsiteX4804" fmla="*/ 1581667 w 1586375"/>
                <a:gd name="connsiteY4804" fmla="*/ 137773 h 223662"/>
                <a:gd name="connsiteX4805" fmla="*/ 1582059 w 1586375"/>
                <a:gd name="connsiteY4805" fmla="*/ 137337 h 223662"/>
                <a:gd name="connsiteX4806" fmla="*/ 251717 w 1586375"/>
                <a:gd name="connsiteY4806" fmla="*/ 137337 h 223662"/>
                <a:gd name="connsiteX4807" fmla="*/ 250880 w 1586375"/>
                <a:gd name="connsiteY4807" fmla="*/ 138209 h 223662"/>
                <a:gd name="connsiteX4808" fmla="*/ 251717 w 1586375"/>
                <a:gd name="connsiteY4808" fmla="*/ 138645 h 223662"/>
                <a:gd name="connsiteX4809" fmla="*/ 252135 w 1586375"/>
                <a:gd name="connsiteY4809" fmla="*/ 138645 h 223662"/>
                <a:gd name="connsiteX4810" fmla="*/ 252554 w 1586375"/>
                <a:gd name="connsiteY4810" fmla="*/ 137337 h 223662"/>
                <a:gd name="connsiteX4811" fmla="*/ 251717 w 1586375"/>
                <a:gd name="connsiteY4811" fmla="*/ 137337 h 223662"/>
                <a:gd name="connsiteX4812" fmla="*/ 32751 w 1586375"/>
                <a:gd name="connsiteY4812" fmla="*/ 137337 h 223662"/>
                <a:gd name="connsiteX4813" fmla="*/ 33589 w 1586375"/>
                <a:gd name="connsiteY4813" fmla="*/ 137337 h 223662"/>
                <a:gd name="connsiteX4814" fmla="*/ 34007 w 1586375"/>
                <a:gd name="connsiteY4814" fmla="*/ 137337 h 223662"/>
                <a:gd name="connsiteX4815" fmla="*/ 34007 w 1586375"/>
                <a:gd name="connsiteY4815" fmla="*/ 138645 h 223662"/>
                <a:gd name="connsiteX4816" fmla="*/ 32751 w 1586375"/>
                <a:gd name="connsiteY4816" fmla="*/ 138645 h 223662"/>
                <a:gd name="connsiteX4817" fmla="*/ 31915 w 1586375"/>
                <a:gd name="connsiteY4817" fmla="*/ 137773 h 223662"/>
                <a:gd name="connsiteX4818" fmla="*/ 32751 w 1586375"/>
                <a:gd name="connsiteY4818" fmla="*/ 137337 h 223662"/>
                <a:gd name="connsiteX4819" fmla="*/ 1363346 w 1586375"/>
                <a:gd name="connsiteY4819" fmla="*/ 136813 h 223662"/>
                <a:gd name="connsiteX4820" fmla="*/ 1362075 w 1586375"/>
                <a:gd name="connsiteY4820" fmla="*/ 138106 h 223662"/>
                <a:gd name="connsiteX4821" fmla="*/ 1362075 w 1586375"/>
                <a:gd name="connsiteY4821" fmla="*/ 139830 h 223662"/>
                <a:gd name="connsiteX4822" fmla="*/ 1362498 w 1586375"/>
                <a:gd name="connsiteY4822" fmla="*/ 140691 h 223662"/>
                <a:gd name="connsiteX4823" fmla="*/ 1362498 w 1586375"/>
                <a:gd name="connsiteY4823" fmla="*/ 142415 h 223662"/>
                <a:gd name="connsiteX4824" fmla="*/ 1361650 w 1586375"/>
                <a:gd name="connsiteY4824" fmla="*/ 142846 h 223662"/>
                <a:gd name="connsiteX4825" fmla="*/ 1361650 w 1586375"/>
                <a:gd name="connsiteY4825" fmla="*/ 145862 h 223662"/>
                <a:gd name="connsiteX4826" fmla="*/ 1361226 w 1586375"/>
                <a:gd name="connsiteY4826" fmla="*/ 146723 h 223662"/>
                <a:gd name="connsiteX4827" fmla="*/ 1361226 w 1586375"/>
                <a:gd name="connsiteY4827" fmla="*/ 147154 h 223662"/>
                <a:gd name="connsiteX4828" fmla="*/ 1360378 w 1586375"/>
                <a:gd name="connsiteY4828" fmla="*/ 148447 h 223662"/>
                <a:gd name="connsiteX4829" fmla="*/ 1359530 w 1586375"/>
                <a:gd name="connsiteY4829" fmla="*/ 149308 h 223662"/>
                <a:gd name="connsiteX4830" fmla="*/ 1358258 w 1586375"/>
                <a:gd name="connsiteY4830" fmla="*/ 149308 h 223662"/>
                <a:gd name="connsiteX4831" fmla="*/ 1356986 w 1586375"/>
                <a:gd name="connsiteY4831" fmla="*/ 150170 h 223662"/>
                <a:gd name="connsiteX4832" fmla="*/ 1356986 w 1586375"/>
                <a:gd name="connsiteY4832" fmla="*/ 150601 h 223662"/>
                <a:gd name="connsiteX4833" fmla="*/ 1354866 w 1586375"/>
                <a:gd name="connsiteY4833" fmla="*/ 152324 h 223662"/>
                <a:gd name="connsiteX4834" fmla="*/ 1356137 w 1586375"/>
                <a:gd name="connsiteY4834" fmla="*/ 154048 h 223662"/>
                <a:gd name="connsiteX4835" fmla="*/ 1356561 w 1586375"/>
                <a:gd name="connsiteY4835" fmla="*/ 154048 h 223662"/>
                <a:gd name="connsiteX4836" fmla="*/ 1357410 w 1586375"/>
                <a:gd name="connsiteY4836" fmla="*/ 154479 h 223662"/>
                <a:gd name="connsiteX4837" fmla="*/ 1358682 w 1586375"/>
                <a:gd name="connsiteY4837" fmla="*/ 153186 h 223662"/>
                <a:gd name="connsiteX4838" fmla="*/ 1360802 w 1586375"/>
                <a:gd name="connsiteY4838" fmla="*/ 153186 h 223662"/>
                <a:gd name="connsiteX4839" fmla="*/ 1361650 w 1586375"/>
                <a:gd name="connsiteY4839" fmla="*/ 154048 h 223662"/>
                <a:gd name="connsiteX4840" fmla="*/ 1361650 w 1586375"/>
                <a:gd name="connsiteY4840" fmla="*/ 155340 h 223662"/>
                <a:gd name="connsiteX4841" fmla="*/ 1361650 w 1586375"/>
                <a:gd name="connsiteY4841" fmla="*/ 156633 h 223662"/>
                <a:gd name="connsiteX4842" fmla="*/ 1361650 w 1586375"/>
                <a:gd name="connsiteY4842" fmla="*/ 157495 h 223662"/>
                <a:gd name="connsiteX4843" fmla="*/ 1362075 w 1586375"/>
                <a:gd name="connsiteY4843" fmla="*/ 158356 h 223662"/>
                <a:gd name="connsiteX4844" fmla="*/ 1362923 w 1586375"/>
                <a:gd name="connsiteY4844" fmla="*/ 158787 h 223662"/>
                <a:gd name="connsiteX4845" fmla="*/ 1365467 w 1586375"/>
                <a:gd name="connsiteY4845" fmla="*/ 156633 h 223662"/>
                <a:gd name="connsiteX4846" fmla="*/ 1365467 w 1586375"/>
                <a:gd name="connsiteY4846" fmla="*/ 156202 h 223662"/>
                <a:gd name="connsiteX4847" fmla="*/ 1367163 w 1586375"/>
                <a:gd name="connsiteY4847" fmla="*/ 154479 h 223662"/>
                <a:gd name="connsiteX4848" fmla="*/ 1367587 w 1586375"/>
                <a:gd name="connsiteY4848" fmla="*/ 154479 h 223662"/>
                <a:gd name="connsiteX4849" fmla="*/ 1368435 w 1586375"/>
                <a:gd name="connsiteY4849" fmla="*/ 154048 h 223662"/>
                <a:gd name="connsiteX4850" fmla="*/ 1369708 w 1586375"/>
                <a:gd name="connsiteY4850" fmla="*/ 154048 h 223662"/>
                <a:gd name="connsiteX4851" fmla="*/ 1370555 w 1586375"/>
                <a:gd name="connsiteY4851" fmla="*/ 154479 h 223662"/>
                <a:gd name="connsiteX4852" fmla="*/ 1371827 w 1586375"/>
                <a:gd name="connsiteY4852" fmla="*/ 154479 h 223662"/>
                <a:gd name="connsiteX4853" fmla="*/ 1372676 w 1586375"/>
                <a:gd name="connsiteY4853" fmla="*/ 154048 h 223662"/>
                <a:gd name="connsiteX4854" fmla="*/ 1373948 w 1586375"/>
                <a:gd name="connsiteY4854" fmla="*/ 153617 h 223662"/>
                <a:gd name="connsiteX4855" fmla="*/ 1376068 w 1586375"/>
                <a:gd name="connsiteY4855" fmla="*/ 153617 h 223662"/>
                <a:gd name="connsiteX4856" fmla="*/ 1376068 w 1586375"/>
                <a:gd name="connsiteY4856" fmla="*/ 156633 h 223662"/>
                <a:gd name="connsiteX4857" fmla="*/ 1377340 w 1586375"/>
                <a:gd name="connsiteY4857" fmla="*/ 157064 h 223662"/>
                <a:gd name="connsiteX4858" fmla="*/ 1377765 w 1586375"/>
                <a:gd name="connsiteY4858" fmla="*/ 156633 h 223662"/>
                <a:gd name="connsiteX4859" fmla="*/ 1378189 w 1586375"/>
                <a:gd name="connsiteY4859" fmla="*/ 154909 h 223662"/>
                <a:gd name="connsiteX4860" fmla="*/ 1379885 w 1586375"/>
                <a:gd name="connsiteY4860" fmla="*/ 152755 h 223662"/>
                <a:gd name="connsiteX4861" fmla="*/ 1380309 w 1586375"/>
                <a:gd name="connsiteY4861" fmla="*/ 152755 h 223662"/>
                <a:gd name="connsiteX4862" fmla="*/ 1380733 w 1586375"/>
                <a:gd name="connsiteY4862" fmla="*/ 152755 h 223662"/>
                <a:gd name="connsiteX4863" fmla="*/ 1389214 w 1586375"/>
                <a:gd name="connsiteY4863" fmla="*/ 152755 h 223662"/>
                <a:gd name="connsiteX4864" fmla="*/ 1390910 w 1586375"/>
                <a:gd name="connsiteY4864" fmla="*/ 151463 h 223662"/>
                <a:gd name="connsiteX4865" fmla="*/ 1391758 w 1586375"/>
                <a:gd name="connsiteY4865" fmla="*/ 151463 h 223662"/>
                <a:gd name="connsiteX4866" fmla="*/ 1392182 w 1586375"/>
                <a:gd name="connsiteY4866" fmla="*/ 151032 h 223662"/>
                <a:gd name="connsiteX4867" fmla="*/ 1393031 w 1586375"/>
                <a:gd name="connsiteY4867" fmla="*/ 151032 h 223662"/>
                <a:gd name="connsiteX4868" fmla="*/ 1395151 w 1586375"/>
                <a:gd name="connsiteY4868" fmla="*/ 148878 h 223662"/>
                <a:gd name="connsiteX4869" fmla="*/ 1395151 w 1586375"/>
                <a:gd name="connsiteY4869" fmla="*/ 147585 h 223662"/>
                <a:gd name="connsiteX4870" fmla="*/ 1394302 w 1586375"/>
                <a:gd name="connsiteY4870" fmla="*/ 146723 h 223662"/>
                <a:gd name="connsiteX4871" fmla="*/ 1393879 w 1586375"/>
                <a:gd name="connsiteY4871" fmla="*/ 146723 h 223662"/>
                <a:gd name="connsiteX4872" fmla="*/ 1393031 w 1586375"/>
                <a:gd name="connsiteY4872" fmla="*/ 147585 h 223662"/>
                <a:gd name="connsiteX4873" fmla="*/ 1390062 w 1586375"/>
                <a:gd name="connsiteY4873" fmla="*/ 147585 h 223662"/>
                <a:gd name="connsiteX4874" fmla="*/ 1389214 w 1586375"/>
                <a:gd name="connsiteY4874" fmla="*/ 146723 h 223662"/>
                <a:gd name="connsiteX4875" fmla="*/ 1389214 w 1586375"/>
                <a:gd name="connsiteY4875" fmla="*/ 145862 h 223662"/>
                <a:gd name="connsiteX4876" fmla="*/ 1388366 w 1586375"/>
                <a:gd name="connsiteY4876" fmla="*/ 145431 h 223662"/>
                <a:gd name="connsiteX4877" fmla="*/ 1388366 w 1586375"/>
                <a:gd name="connsiteY4877" fmla="*/ 144569 h 223662"/>
                <a:gd name="connsiteX4878" fmla="*/ 1387942 w 1586375"/>
                <a:gd name="connsiteY4878" fmla="*/ 144138 h 223662"/>
                <a:gd name="connsiteX4879" fmla="*/ 1387942 w 1586375"/>
                <a:gd name="connsiteY4879" fmla="*/ 143277 h 223662"/>
                <a:gd name="connsiteX4880" fmla="*/ 1386669 w 1586375"/>
                <a:gd name="connsiteY4880" fmla="*/ 141984 h 223662"/>
                <a:gd name="connsiteX4881" fmla="*/ 1386245 w 1586375"/>
                <a:gd name="connsiteY4881" fmla="*/ 141553 h 223662"/>
                <a:gd name="connsiteX4882" fmla="*/ 1385822 w 1586375"/>
                <a:gd name="connsiteY4882" fmla="*/ 141122 h 223662"/>
                <a:gd name="connsiteX4883" fmla="*/ 1385822 w 1586375"/>
                <a:gd name="connsiteY4883" fmla="*/ 138106 h 223662"/>
                <a:gd name="connsiteX4884" fmla="*/ 1384125 w 1586375"/>
                <a:gd name="connsiteY4884" fmla="*/ 137675 h 223662"/>
                <a:gd name="connsiteX4885" fmla="*/ 1382853 w 1586375"/>
                <a:gd name="connsiteY4885" fmla="*/ 138968 h 223662"/>
                <a:gd name="connsiteX4886" fmla="*/ 1382005 w 1586375"/>
                <a:gd name="connsiteY4886" fmla="*/ 138968 h 223662"/>
                <a:gd name="connsiteX4887" fmla="*/ 1379885 w 1586375"/>
                <a:gd name="connsiteY4887" fmla="*/ 140261 h 223662"/>
                <a:gd name="connsiteX4888" fmla="*/ 1378612 w 1586375"/>
                <a:gd name="connsiteY4888" fmla="*/ 140261 h 223662"/>
                <a:gd name="connsiteX4889" fmla="*/ 1377765 w 1586375"/>
                <a:gd name="connsiteY4889" fmla="*/ 140691 h 223662"/>
                <a:gd name="connsiteX4890" fmla="*/ 1374372 w 1586375"/>
                <a:gd name="connsiteY4890" fmla="*/ 140691 h 223662"/>
                <a:gd name="connsiteX4891" fmla="*/ 1371827 w 1586375"/>
                <a:gd name="connsiteY4891" fmla="*/ 138537 h 223662"/>
                <a:gd name="connsiteX4892" fmla="*/ 1370980 w 1586375"/>
                <a:gd name="connsiteY4892" fmla="*/ 138537 h 223662"/>
                <a:gd name="connsiteX4893" fmla="*/ 1370132 w 1586375"/>
                <a:gd name="connsiteY4893" fmla="*/ 138968 h 223662"/>
                <a:gd name="connsiteX4894" fmla="*/ 1370132 w 1586375"/>
                <a:gd name="connsiteY4894" fmla="*/ 139398 h 223662"/>
                <a:gd name="connsiteX4895" fmla="*/ 1368859 w 1586375"/>
                <a:gd name="connsiteY4895" fmla="*/ 141122 h 223662"/>
                <a:gd name="connsiteX4896" fmla="*/ 1370132 w 1586375"/>
                <a:gd name="connsiteY4896" fmla="*/ 141984 h 223662"/>
                <a:gd name="connsiteX4897" fmla="*/ 1370132 w 1586375"/>
                <a:gd name="connsiteY4897" fmla="*/ 144569 h 223662"/>
                <a:gd name="connsiteX4898" fmla="*/ 1370980 w 1586375"/>
                <a:gd name="connsiteY4898" fmla="*/ 145000 h 223662"/>
                <a:gd name="connsiteX4899" fmla="*/ 1372252 w 1586375"/>
                <a:gd name="connsiteY4899" fmla="*/ 143707 h 223662"/>
                <a:gd name="connsiteX4900" fmla="*/ 1374372 w 1586375"/>
                <a:gd name="connsiteY4900" fmla="*/ 143707 h 223662"/>
                <a:gd name="connsiteX4901" fmla="*/ 1375220 w 1586375"/>
                <a:gd name="connsiteY4901" fmla="*/ 144569 h 223662"/>
                <a:gd name="connsiteX4902" fmla="*/ 1376068 w 1586375"/>
                <a:gd name="connsiteY4902" fmla="*/ 144569 h 223662"/>
                <a:gd name="connsiteX4903" fmla="*/ 1376492 w 1586375"/>
                <a:gd name="connsiteY4903" fmla="*/ 145000 h 223662"/>
                <a:gd name="connsiteX4904" fmla="*/ 1377765 w 1586375"/>
                <a:gd name="connsiteY4904" fmla="*/ 145000 h 223662"/>
                <a:gd name="connsiteX4905" fmla="*/ 1378612 w 1586375"/>
                <a:gd name="connsiteY4905" fmla="*/ 144569 h 223662"/>
                <a:gd name="connsiteX4906" fmla="*/ 1380309 w 1586375"/>
                <a:gd name="connsiteY4906" fmla="*/ 143707 h 223662"/>
                <a:gd name="connsiteX4907" fmla="*/ 1382005 w 1586375"/>
                <a:gd name="connsiteY4907" fmla="*/ 142415 h 223662"/>
                <a:gd name="connsiteX4908" fmla="*/ 1383701 w 1586375"/>
                <a:gd name="connsiteY4908" fmla="*/ 144138 h 223662"/>
                <a:gd name="connsiteX4909" fmla="*/ 1379460 w 1586375"/>
                <a:gd name="connsiteY4909" fmla="*/ 148016 h 223662"/>
                <a:gd name="connsiteX4910" fmla="*/ 1379036 w 1586375"/>
                <a:gd name="connsiteY4910" fmla="*/ 148016 h 223662"/>
                <a:gd name="connsiteX4911" fmla="*/ 1377340 w 1586375"/>
                <a:gd name="connsiteY4911" fmla="*/ 148447 h 223662"/>
                <a:gd name="connsiteX4912" fmla="*/ 1376068 w 1586375"/>
                <a:gd name="connsiteY4912" fmla="*/ 148447 h 223662"/>
                <a:gd name="connsiteX4913" fmla="*/ 1373948 w 1586375"/>
                <a:gd name="connsiteY4913" fmla="*/ 150170 h 223662"/>
                <a:gd name="connsiteX4914" fmla="*/ 1371827 w 1586375"/>
                <a:gd name="connsiteY4914" fmla="*/ 150170 h 223662"/>
                <a:gd name="connsiteX4915" fmla="*/ 1369708 w 1586375"/>
                <a:gd name="connsiteY4915" fmla="*/ 152324 h 223662"/>
                <a:gd name="connsiteX4916" fmla="*/ 1368435 w 1586375"/>
                <a:gd name="connsiteY4916" fmla="*/ 152324 h 223662"/>
                <a:gd name="connsiteX4917" fmla="*/ 1367163 w 1586375"/>
                <a:gd name="connsiteY4917" fmla="*/ 151463 h 223662"/>
                <a:gd name="connsiteX4918" fmla="*/ 1368011 w 1586375"/>
                <a:gd name="connsiteY4918" fmla="*/ 149739 h 223662"/>
                <a:gd name="connsiteX4919" fmla="*/ 1366315 w 1586375"/>
                <a:gd name="connsiteY4919" fmla="*/ 148016 h 223662"/>
                <a:gd name="connsiteX4920" fmla="*/ 1365043 w 1586375"/>
                <a:gd name="connsiteY4920" fmla="*/ 148016 h 223662"/>
                <a:gd name="connsiteX4921" fmla="*/ 1363770 w 1586375"/>
                <a:gd name="connsiteY4921" fmla="*/ 147154 h 223662"/>
                <a:gd name="connsiteX4922" fmla="*/ 1363770 w 1586375"/>
                <a:gd name="connsiteY4922" fmla="*/ 145431 h 223662"/>
                <a:gd name="connsiteX4923" fmla="*/ 1365891 w 1586375"/>
                <a:gd name="connsiteY4923" fmla="*/ 143707 h 223662"/>
                <a:gd name="connsiteX4924" fmla="*/ 1365891 w 1586375"/>
                <a:gd name="connsiteY4924" fmla="*/ 142415 h 223662"/>
                <a:gd name="connsiteX4925" fmla="*/ 1366739 w 1586375"/>
                <a:gd name="connsiteY4925" fmla="*/ 141553 h 223662"/>
                <a:gd name="connsiteX4926" fmla="*/ 1366739 w 1586375"/>
                <a:gd name="connsiteY4926" fmla="*/ 139398 h 223662"/>
                <a:gd name="connsiteX4927" fmla="*/ 1367163 w 1586375"/>
                <a:gd name="connsiteY4927" fmla="*/ 138537 h 223662"/>
                <a:gd name="connsiteX4928" fmla="*/ 1367163 w 1586375"/>
                <a:gd name="connsiteY4928" fmla="*/ 137675 h 223662"/>
                <a:gd name="connsiteX4929" fmla="*/ 1366315 w 1586375"/>
                <a:gd name="connsiteY4929" fmla="*/ 136813 h 223662"/>
                <a:gd name="connsiteX4930" fmla="*/ 1363346 w 1586375"/>
                <a:gd name="connsiteY4930" fmla="*/ 136813 h 223662"/>
                <a:gd name="connsiteX4931" fmla="*/ 1293759 w 1586375"/>
                <a:gd name="connsiteY4931" fmla="*/ 136813 h 223662"/>
                <a:gd name="connsiteX4932" fmla="*/ 1293333 w 1586375"/>
                <a:gd name="connsiteY4932" fmla="*/ 137240 h 223662"/>
                <a:gd name="connsiteX4933" fmla="*/ 1292054 w 1586375"/>
                <a:gd name="connsiteY4933" fmla="*/ 137240 h 223662"/>
                <a:gd name="connsiteX4934" fmla="*/ 1291201 w 1586375"/>
                <a:gd name="connsiteY4934" fmla="*/ 137666 h 223662"/>
                <a:gd name="connsiteX4935" fmla="*/ 1291201 w 1586375"/>
                <a:gd name="connsiteY4935" fmla="*/ 141503 h 223662"/>
                <a:gd name="connsiteX4936" fmla="*/ 1292054 w 1586375"/>
                <a:gd name="connsiteY4936" fmla="*/ 142355 h 223662"/>
                <a:gd name="connsiteX4937" fmla="*/ 1292054 w 1586375"/>
                <a:gd name="connsiteY4937" fmla="*/ 143208 h 223662"/>
                <a:gd name="connsiteX4938" fmla="*/ 1291201 w 1586375"/>
                <a:gd name="connsiteY4938" fmla="*/ 144061 h 223662"/>
                <a:gd name="connsiteX4939" fmla="*/ 1291201 w 1586375"/>
                <a:gd name="connsiteY4939" fmla="*/ 144913 h 223662"/>
                <a:gd name="connsiteX4940" fmla="*/ 1290775 w 1586375"/>
                <a:gd name="connsiteY4940" fmla="*/ 145339 h 223662"/>
                <a:gd name="connsiteX4941" fmla="*/ 1290775 w 1586375"/>
                <a:gd name="connsiteY4941" fmla="*/ 146618 h 223662"/>
                <a:gd name="connsiteX4942" fmla="*/ 1290775 w 1586375"/>
                <a:gd name="connsiteY4942" fmla="*/ 147045 h 223662"/>
                <a:gd name="connsiteX4943" fmla="*/ 1292480 w 1586375"/>
                <a:gd name="connsiteY4943" fmla="*/ 148324 h 223662"/>
                <a:gd name="connsiteX4944" fmla="*/ 1293333 w 1586375"/>
                <a:gd name="connsiteY4944" fmla="*/ 148324 h 223662"/>
                <a:gd name="connsiteX4945" fmla="*/ 1294186 w 1586375"/>
                <a:gd name="connsiteY4945" fmla="*/ 147471 h 223662"/>
                <a:gd name="connsiteX4946" fmla="*/ 1294186 w 1586375"/>
                <a:gd name="connsiteY4946" fmla="*/ 146192 h 223662"/>
                <a:gd name="connsiteX4947" fmla="*/ 1293333 w 1586375"/>
                <a:gd name="connsiteY4947" fmla="*/ 145766 h 223662"/>
                <a:gd name="connsiteX4948" fmla="*/ 1293333 w 1586375"/>
                <a:gd name="connsiteY4948" fmla="*/ 142355 h 223662"/>
                <a:gd name="connsiteX4949" fmla="*/ 1294612 w 1586375"/>
                <a:gd name="connsiteY4949" fmla="*/ 141077 h 223662"/>
                <a:gd name="connsiteX4950" fmla="*/ 1295038 w 1586375"/>
                <a:gd name="connsiteY4950" fmla="*/ 139371 h 223662"/>
                <a:gd name="connsiteX4951" fmla="*/ 1297170 w 1586375"/>
                <a:gd name="connsiteY4951" fmla="*/ 139371 h 223662"/>
                <a:gd name="connsiteX4952" fmla="*/ 1297596 w 1586375"/>
                <a:gd name="connsiteY4952" fmla="*/ 140224 h 223662"/>
                <a:gd name="connsiteX4953" fmla="*/ 1298023 w 1586375"/>
                <a:gd name="connsiteY4953" fmla="*/ 141077 h 223662"/>
                <a:gd name="connsiteX4954" fmla="*/ 1298023 w 1586375"/>
                <a:gd name="connsiteY4954" fmla="*/ 141929 h 223662"/>
                <a:gd name="connsiteX4955" fmla="*/ 1298875 w 1586375"/>
                <a:gd name="connsiteY4955" fmla="*/ 142782 h 223662"/>
                <a:gd name="connsiteX4956" fmla="*/ 1298875 w 1586375"/>
                <a:gd name="connsiteY4956" fmla="*/ 143208 h 223662"/>
                <a:gd name="connsiteX4957" fmla="*/ 1298023 w 1586375"/>
                <a:gd name="connsiteY4957" fmla="*/ 144061 h 223662"/>
                <a:gd name="connsiteX4958" fmla="*/ 1298023 w 1586375"/>
                <a:gd name="connsiteY4958" fmla="*/ 147471 h 223662"/>
                <a:gd name="connsiteX4959" fmla="*/ 1298449 w 1586375"/>
                <a:gd name="connsiteY4959" fmla="*/ 147897 h 223662"/>
                <a:gd name="connsiteX4960" fmla="*/ 1298875 w 1586375"/>
                <a:gd name="connsiteY4960" fmla="*/ 147897 h 223662"/>
                <a:gd name="connsiteX4961" fmla="*/ 1300580 w 1586375"/>
                <a:gd name="connsiteY4961" fmla="*/ 147897 h 223662"/>
                <a:gd name="connsiteX4962" fmla="*/ 1301859 w 1586375"/>
                <a:gd name="connsiteY4962" fmla="*/ 146618 h 223662"/>
                <a:gd name="connsiteX4963" fmla="*/ 1301859 w 1586375"/>
                <a:gd name="connsiteY4963" fmla="*/ 145766 h 223662"/>
                <a:gd name="connsiteX4964" fmla="*/ 1302285 w 1586375"/>
                <a:gd name="connsiteY4964" fmla="*/ 144061 h 223662"/>
                <a:gd name="connsiteX4965" fmla="*/ 1301859 w 1586375"/>
                <a:gd name="connsiteY4965" fmla="*/ 143208 h 223662"/>
                <a:gd name="connsiteX4966" fmla="*/ 1301859 w 1586375"/>
                <a:gd name="connsiteY4966" fmla="*/ 142782 h 223662"/>
                <a:gd name="connsiteX4967" fmla="*/ 1301433 w 1586375"/>
                <a:gd name="connsiteY4967" fmla="*/ 141929 h 223662"/>
                <a:gd name="connsiteX4968" fmla="*/ 1301006 w 1586375"/>
                <a:gd name="connsiteY4968" fmla="*/ 141077 h 223662"/>
                <a:gd name="connsiteX4969" fmla="*/ 1299727 w 1586375"/>
                <a:gd name="connsiteY4969" fmla="*/ 139798 h 223662"/>
                <a:gd name="connsiteX4970" fmla="*/ 1299727 w 1586375"/>
                <a:gd name="connsiteY4970" fmla="*/ 139371 h 223662"/>
                <a:gd name="connsiteX4971" fmla="*/ 1297170 w 1586375"/>
                <a:gd name="connsiteY4971" fmla="*/ 137240 h 223662"/>
                <a:gd name="connsiteX4972" fmla="*/ 1296317 w 1586375"/>
                <a:gd name="connsiteY4972" fmla="*/ 137240 h 223662"/>
                <a:gd name="connsiteX4973" fmla="*/ 1295891 w 1586375"/>
                <a:gd name="connsiteY4973" fmla="*/ 136813 h 223662"/>
                <a:gd name="connsiteX4974" fmla="*/ 1293759 w 1586375"/>
                <a:gd name="connsiteY4974" fmla="*/ 136813 h 223662"/>
                <a:gd name="connsiteX4975" fmla="*/ 102022 w 1586375"/>
                <a:gd name="connsiteY4975" fmla="*/ 136813 h 223662"/>
                <a:gd name="connsiteX4976" fmla="*/ 102807 w 1586375"/>
                <a:gd name="connsiteY4976" fmla="*/ 136813 h 223662"/>
                <a:gd name="connsiteX4977" fmla="*/ 103591 w 1586375"/>
                <a:gd name="connsiteY4977" fmla="*/ 136813 h 223662"/>
                <a:gd name="connsiteX4978" fmla="*/ 103591 w 1586375"/>
                <a:gd name="connsiteY4978" fmla="*/ 138187 h 223662"/>
                <a:gd name="connsiteX4979" fmla="*/ 103199 w 1586375"/>
                <a:gd name="connsiteY4979" fmla="*/ 138645 h 223662"/>
                <a:gd name="connsiteX4980" fmla="*/ 102022 w 1586375"/>
                <a:gd name="connsiteY4980" fmla="*/ 138645 h 223662"/>
                <a:gd name="connsiteX4981" fmla="*/ 102022 w 1586375"/>
                <a:gd name="connsiteY4981" fmla="*/ 136813 h 223662"/>
                <a:gd name="connsiteX4982" fmla="*/ 120072 w 1586375"/>
                <a:gd name="connsiteY4982" fmla="*/ 136440 h 223662"/>
                <a:gd name="connsiteX4983" fmla="*/ 121380 w 1586375"/>
                <a:gd name="connsiteY4983" fmla="*/ 136440 h 223662"/>
                <a:gd name="connsiteX4984" fmla="*/ 121380 w 1586375"/>
                <a:gd name="connsiteY4984" fmla="*/ 137262 h 223662"/>
                <a:gd name="connsiteX4985" fmla="*/ 119200 w 1586375"/>
                <a:gd name="connsiteY4985" fmla="*/ 138906 h 223662"/>
                <a:gd name="connsiteX4986" fmla="*/ 118764 w 1586375"/>
                <a:gd name="connsiteY4986" fmla="*/ 138906 h 223662"/>
                <a:gd name="connsiteX4987" fmla="*/ 118764 w 1586375"/>
                <a:gd name="connsiteY4987" fmla="*/ 137673 h 223662"/>
                <a:gd name="connsiteX4988" fmla="*/ 119200 w 1586375"/>
                <a:gd name="connsiteY4988" fmla="*/ 136851 h 223662"/>
                <a:gd name="connsiteX4989" fmla="*/ 120072 w 1586375"/>
                <a:gd name="connsiteY4989" fmla="*/ 136440 h 223662"/>
                <a:gd name="connsiteX4990" fmla="*/ 1334952 w 1586375"/>
                <a:gd name="connsiteY4990" fmla="*/ 136029 h 223662"/>
                <a:gd name="connsiteX4991" fmla="*/ 1334101 w 1586375"/>
                <a:gd name="connsiteY4991" fmla="*/ 136866 h 223662"/>
                <a:gd name="connsiteX4992" fmla="*/ 1333676 w 1586375"/>
                <a:gd name="connsiteY4992" fmla="*/ 138540 h 223662"/>
                <a:gd name="connsiteX4993" fmla="*/ 1335377 w 1586375"/>
                <a:gd name="connsiteY4993" fmla="*/ 140214 h 223662"/>
                <a:gd name="connsiteX4994" fmla="*/ 1337077 w 1586375"/>
                <a:gd name="connsiteY4994" fmla="*/ 140214 h 223662"/>
                <a:gd name="connsiteX4995" fmla="*/ 1337077 w 1586375"/>
                <a:gd name="connsiteY4995" fmla="*/ 139796 h 223662"/>
                <a:gd name="connsiteX4996" fmla="*/ 1337077 w 1586375"/>
                <a:gd name="connsiteY4996" fmla="*/ 136866 h 223662"/>
                <a:gd name="connsiteX4997" fmla="*/ 1336227 w 1586375"/>
                <a:gd name="connsiteY4997" fmla="*/ 136447 h 223662"/>
                <a:gd name="connsiteX4998" fmla="*/ 1335802 w 1586375"/>
                <a:gd name="connsiteY4998" fmla="*/ 136029 h 223662"/>
                <a:gd name="connsiteX4999" fmla="*/ 1334952 w 1586375"/>
                <a:gd name="connsiteY4999" fmla="*/ 136029 h 223662"/>
                <a:gd name="connsiteX5000" fmla="*/ 323079 w 1586375"/>
                <a:gd name="connsiteY5000" fmla="*/ 136029 h 223662"/>
                <a:gd name="connsiteX5001" fmla="*/ 323079 w 1586375"/>
                <a:gd name="connsiteY5001" fmla="*/ 137284 h 223662"/>
                <a:gd name="connsiteX5002" fmla="*/ 323515 w 1586375"/>
                <a:gd name="connsiteY5002" fmla="*/ 137703 h 223662"/>
                <a:gd name="connsiteX5003" fmla="*/ 323515 w 1586375"/>
                <a:gd name="connsiteY5003" fmla="*/ 138122 h 223662"/>
                <a:gd name="connsiteX5004" fmla="*/ 323951 w 1586375"/>
                <a:gd name="connsiteY5004" fmla="*/ 138122 h 223662"/>
                <a:gd name="connsiteX5005" fmla="*/ 324387 w 1586375"/>
                <a:gd name="connsiteY5005" fmla="*/ 137703 h 223662"/>
                <a:gd name="connsiteX5006" fmla="*/ 324387 w 1586375"/>
                <a:gd name="connsiteY5006" fmla="*/ 136866 h 223662"/>
                <a:gd name="connsiteX5007" fmla="*/ 323079 w 1586375"/>
                <a:gd name="connsiteY5007" fmla="*/ 136029 h 223662"/>
                <a:gd name="connsiteX5008" fmla="*/ 67928 w 1586375"/>
                <a:gd name="connsiteY5008" fmla="*/ 135963 h 223662"/>
                <a:gd name="connsiteX5009" fmla="*/ 70107 w 1586375"/>
                <a:gd name="connsiteY5009" fmla="*/ 135963 h 223662"/>
                <a:gd name="connsiteX5010" fmla="*/ 70107 w 1586375"/>
                <a:gd name="connsiteY5010" fmla="*/ 136879 h 223662"/>
                <a:gd name="connsiteX5011" fmla="*/ 68799 w 1586375"/>
                <a:gd name="connsiteY5011" fmla="*/ 137337 h 223662"/>
                <a:gd name="connsiteX5012" fmla="*/ 67928 w 1586375"/>
                <a:gd name="connsiteY5012" fmla="*/ 136421 h 223662"/>
                <a:gd name="connsiteX5013" fmla="*/ 67928 w 1586375"/>
                <a:gd name="connsiteY5013" fmla="*/ 135963 h 223662"/>
                <a:gd name="connsiteX5014" fmla="*/ 96319 w 1586375"/>
                <a:gd name="connsiteY5014" fmla="*/ 135954 h 223662"/>
                <a:gd name="connsiteX5015" fmla="*/ 96738 w 1586375"/>
                <a:gd name="connsiteY5015" fmla="*/ 135954 h 223662"/>
                <a:gd name="connsiteX5016" fmla="*/ 97575 w 1586375"/>
                <a:gd name="connsiteY5016" fmla="*/ 136402 h 223662"/>
                <a:gd name="connsiteX5017" fmla="*/ 97575 w 1586375"/>
                <a:gd name="connsiteY5017" fmla="*/ 138196 h 223662"/>
                <a:gd name="connsiteX5018" fmla="*/ 96738 w 1586375"/>
                <a:gd name="connsiteY5018" fmla="*/ 138645 h 223662"/>
                <a:gd name="connsiteX5019" fmla="*/ 96319 w 1586375"/>
                <a:gd name="connsiteY5019" fmla="*/ 138645 h 223662"/>
                <a:gd name="connsiteX5020" fmla="*/ 95482 w 1586375"/>
                <a:gd name="connsiteY5020" fmla="*/ 138196 h 223662"/>
                <a:gd name="connsiteX5021" fmla="*/ 95482 w 1586375"/>
                <a:gd name="connsiteY5021" fmla="*/ 136402 h 223662"/>
                <a:gd name="connsiteX5022" fmla="*/ 96319 w 1586375"/>
                <a:gd name="connsiteY5022" fmla="*/ 135954 h 223662"/>
                <a:gd name="connsiteX5023" fmla="*/ 1489015 w 1586375"/>
                <a:gd name="connsiteY5023" fmla="*/ 135506 h 223662"/>
                <a:gd name="connsiteX5024" fmla="*/ 1486447 w 1586375"/>
                <a:gd name="connsiteY5024" fmla="*/ 137729 h 223662"/>
                <a:gd name="connsiteX5025" fmla="*/ 1486447 w 1586375"/>
                <a:gd name="connsiteY5025" fmla="*/ 139063 h 223662"/>
                <a:gd name="connsiteX5026" fmla="*/ 1487303 w 1586375"/>
                <a:gd name="connsiteY5026" fmla="*/ 139063 h 223662"/>
                <a:gd name="connsiteX5027" fmla="*/ 1488159 w 1586375"/>
                <a:gd name="connsiteY5027" fmla="*/ 139953 h 223662"/>
                <a:gd name="connsiteX5028" fmla="*/ 1489443 w 1586375"/>
                <a:gd name="connsiteY5028" fmla="*/ 139953 h 223662"/>
                <a:gd name="connsiteX5029" fmla="*/ 1490727 w 1586375"/>
                <a:gd name="connsiteY5029" fmla="*/ 139063 h 223662"/>
                <a:gd name="connsiteX5030" fmla="*/ 1491156 w 1586375"/>
                <a:gd name="connsiteY5030" fmla="*/ 137729 h 223662"/>
                <a:gd name="connsiteX5031" fmla="*/ 1491156 w 1586375"/>
                <a:gd name="connsiteY5031" fmla="*/ 135950 h 223662"/>
                <a:gd name="connsiteX5032" fmla="*/ 1490299 w 1586375"/>
                <a:gd name="connsiteY5032" fmla="*/ 135506 h 223662"/>
                <a:gd name="connsiteX5033" fmla="*/ 1489015 w 1586375"/>
                <a:gd name="connsiteY5033" fmla="*/ 135506 h 223662"/>
                <a:gd name="connsiteX5034" fmla="*/ 295525 w 1586375"/>
                <a:gd name="connsiteY5034" fmla="*/ 135506 h 223662"/>
                <a:gd name="connsiteX5035" fmla="*/ 295525 w 1586375"/>
                <a:gd name="connsiteY5035" fmla="*/ 136879 h 223662"/>
                <a:gd name="connsiteX5036" fmla="*/ 295961 w 1586375"/>
                <a:gd name="connsiteY5036" fmla="*/ 137337 h 223662"/>
                <a:gd name="connsiteX5037" fmla="*/ 297269 w 1586375"/>
                <a:gd name="connsiteY5037" fmla="*/ 137337 h 223662"/>
                <a:gd name="connsiteX5038" fmla="*/ 297269 w 1586375"/>
                <a:gd name="connsiteY5038" fmla="*/ 136421 h 223662"/>
                <a:gd name="connsiteX5039" fmla="*/ 296833 w 1586375"/>
                <a:gd name="connsiteY5039" fmla="*/ 135964 h 223662"/>
                <a:gd name="connsiteX5040" fmla="*/ 296833 w 1586375"/>
                <a:gd name="connsiteY5040" fmla="*/ 135506 h 223662"/>
                <a:gd name="connsiteX5041" fmla="*/ 295525 w 1586375"/>
                <a:gd name="connsiteY5041" fmla="*/ 135506 h 223662"/>
                <a:gd name="connsiteX5042" fmla="*/ 183930 w 1586375"/>
                <a:gd name="connsiteY5042" fmla="*/ 135506 h 223662"/>
                <a:gd name="connsiteX5043" fmla="*/ 183523 w 1586375"/>
                <a:gd name="connsiteY5043" fmla="*/ 135941 h 223662"/>
                <a:gd name="connsiteX5044" fmla="*/ 183116 w 1586375"/>
                <a:gd name="connsiteY5044" fmla="*/ 136378 h 223662"/>
                <a:gd name="connsiteX5045" fmla="*/ 183116 w 1586375"/>
                <a:gd name="connsiteY5045" fmla="*/ 137686 h 223662"/>
                <a:gd name="connsiteX5046" fmla="*/ 184743 w 1586375"/>
                <a:gd name="connsiteY5046" fmla="*/ 137686 h 223662"/>
                <a:gd name="connsiteX5047" fmla="*/ 185557 w 1586375"/>
                <a:gd name="connsiteY5047" fmla="*/ 137250 h 223662"/>
                <a:gd name="connsiteX5048" fmla="*/ 185964 w 1586375"/>
                <a:gd name="connsiteY5048" fmla="*/ 137250 h 223662"/>
                <a:gd name="connsiteX5049" fmla="*/ 186778 w 1586375"/>
                <a:gd name="connsiteY5049" fmla="*/ 136813 h 223662"/>
                <a:gd name="connsiteX5050" fmla="*/ 186778 w 1586375"/>
                <a:gd name="connsiteY5050" fmla="*/ 136378 h 223662"/>
                <a:gd name="connsiteX5051" fmla="*/ 185557 w 1586375"/>
                <a:gd name="connsiteY5051" fmla="*/ 135506 h 223662"/>
                <a:gd name="connsiteX5052" fmla="*/ 183930 w 1586375"/>
                <a:gd name="connsiteY5052" fmla="*/ 135506 h 223662"/>
                <a:gd name="connsiteX5053" fmla="*/ 22846 w 1586375"/>
                <a:gd name="connsiteY5053" fmla="*/ 135506 h 223662"/>
                <a:gd name="connsiteX5054" fmla="*/ 23282 w 1586375"/>
                <a:gd name="connsiteY5054" fmla="*/ 135976 h 223662"/>
                <a:gd name="connsiteX5055" fmla="*/ 24590 w 1586375"/>
                <a:gd name="connsiteY5055" fmla="*/ 136918 h 223662"/>
                <a:gd name="connsiteX5056" fmla="*/ 24154 w 1586375"/>
                <a:gd name="connsiteY5056" fmla="*/ 137860 h 223662"/>
                <a:gd name="connsiteX5057" fmla="*/ 23282 w 1586375"/>
                <a:gd name="connsiteY5057" fmla="*/ 137860 h 223662"/>
                <a:gd name="connsiteX5058" fmla="*/ 21974 w 1586375"/>
                <a:gd name="connsiteY5058" fmla="*/ 136447 h 223662"/>
                <a:gd name="connsiteX5059" fmla="*/ 22846 w 1586375"/>
                <a:gd name="connsiteY5059" fmla="*/ 135506 h 223662"/>
                <a:gd name="connsiteX5060" fmla="*/ 291212 w 1586375"/>
                <a:gd name="connsiteY5060" fmla="*/ 135244 h 223662"/>
                <a:gd name="connsiteX5061" fmla="*/ 290372 w 1586375"/>
                <a:gd name="connsiteY5061" fmla="*/ 135671 h 223662"/>
                <a:gd name="connsiteX5062" fmla="*/ 289532 w 1586375"/>
                <a:gd name="connsiteY5062" fmla="*/ 135671 h 223662"/>
                <a:gd name="connsiteX5063" fmla="*/ 289112 w 1586375"/>
                <a:gd name="connsiteY5063" fmla="*/ 136098 h 223662"/>
                <a:gd name="connsiteX5064" fmla="*/ 288692 w 1586375"/>
                <a:gd name="connsiteY5064" fmla="*/ 136098 h 223662"/>
                <a:gd name="connsiteX5065" fmla="*/ 286591 w 1586375"/>
                <a:gd name="connsiteY5065" fmla="*/ 136098 h 223662"/>
                <a:gd name="connsiteX5066" fmla="*/ 286171 w 1586375"/>
                <a:gd name="connsiteY5066" fmla="*/ 135671 h 223662"/>
                <a:gd name="connsiteX5067" fmla="*/ 284491 w 1586375"/>
                <a:gd name="connsiteY5067" fmla="*/ 135671 h 223662"/>
                <a:gd name="connsiteX5068" fmla="*/ 282390 w 1586375"/>
                <a:gd name="connsiteY5068" fmla="*/ 137378 h 223662"/>
                <a:gd name="connsiteX5069" fmla="*/ 281550 w 1586375"/>
                <a:gd name="connsiteY5069" fmla="*/ 137378 h 223662"/>
                <a:gd name="connsiteX5070" fmla="*/ 281129 w 1586375"/>
                <a:gd name="connsiteY5070" fmla="*/ 137805 h 223662"/>
                <a:gd name="connsiteX5071" fmla="*/ 280289 w 1586375"/>
                <a:gd name="connsiteY5071" fmla="*/ 137805 h 223662"/>
                <a:gd name="connsiteX5072" fmla="*/ 279449 w 1586375"/>
                <a:gd name="connsiteY5072" fmla="*/ 138658 h 223662"/>
                <a:gd name="connsiteX5073" fmla="*/ 279449 w 1586375"/>
                <a:gd name="connsiteY5073" fmla="*/ 139939 h 223662"/>
                <a:gd name="connsiteX5074" fmla="*/ 278609 w 1586375"/>
                <a:gd name="connsiteY5074" fmla="*/ 140366 h 223662"/>
                <a:gd name="connsiteX5075" fmla="*/ 278609 w 1586375"/>
                <a:gd name="connsiteY5075" fmla="*/ 142073 h 223662"/>
                <a:gd name="connsiteX5076" fmla="*/ 279449 w 1586375"/>
                <a:gd name="connsiteY5076" fmla="*/ 142500 h 223662"/>
                <a:gd name="connsiteX5077" fmla="*/ 280709 w 1586375"/>
                <a:gd name="connsiteY5077" fmla="*/ 142500 h 223662"/>
                <a:gd name="connsiteX5078" fmla="*/ 281129 w 1586375"/>
                <a:gd name="connsiteY5078" fmla="*/ 143354 h 223662"/>
                <a:gd name="connsiteX5079" fmla="*/ 281969 w 1586375"/>
                <a:gd name="connsiteY5079" fmla="*/ 142500 h 223662"/>
                <a:gd name="connsiteX5080" fmla="*/ 281550 w 1586375"/>
                <a:gd name="connsiteY5080" fmla="*/ 142073 h 223662"/>
                <a:gd name="connsiteX5081" fmla="*/ 281550 w 1586375"/>
                <a:gd name="connsiteY5081" fmla="*/ 139939 h 223662"/>
                <a:gd name="connsiteX5082" fmla="*/ 282390 w 1586375"/>
                <a:gd name="connsiteY5082" fmla="*/ 139512 h 223662"/>
                <a:gd name="connsiteX5083" fmla="*/ 283230 w 1586375"/>
                <a:gd name="connsiteY5083" fmla="*/ 139512 h 223662"/>
                <a:gd name="connsiteX5084" fmla="*/ 283650 w 1586375"/>
                <a:gd name="connsiteY5084" fmla="*/ 140366 h 223662"/>
                <a:gd name="connsiteX5085" fmla="*/ 283650 w 1586375"/>
                <a:gd name="connsiteY5085" fmla="*/ 141219 h 223662"/>
                <a:gd name="connsiteX5086" fmla="*/ 284491 w 1586375"/>
                <a:gd name="connsiteY5086" fmla="*/ 141219 h 223662"/>
                <a:gd name="connsiteX5087" fmla="*/ 284911 w 1586375"/>
                <a:gd name="connsiteY5087" fmla="*/ 140793 h 223662"/>
                <a:gd name="connsiteX5088" fmla="*/ 285751 w 1586375"/>
                <a:gd name="connsiteY5088" fmla="*/ 140793 h 223662"/>
                <a:gd name="connsiteX5089" fmla="*/ 286591 w 1586375"/>
                <a:gd name="connsiteY5089" fmla="*/ 139939 h 223662"/>
                <a:gd name="connsiteX5090" fmla="*/ 287431 w 1586375"/>
                <a:gd name="connsiteY5090" fmla="*/ 139512 h 223662"/>
                <a:gd name="connsiteX5091" fmla="*/ 288692 w 1586375"/>
                <a:gd name="connsiteY5091" fmla="*/ 138232 h 223662"/>
                <a:gd name="connsiteX5092" fmla="*/ 289532 w 1586375"/>
                <a:gd name="connsiteY5092" fmla="*/ 138232 h 223662"/>
                <a:gd name="connsiteX5093" fmla="*/ 290372 w 1586375"/>
                <a:gd name="connsiteY5093" fmla="*/ 137378 h 223662"/>
                <a:gd name="connsiteX5094" fmla="*/ 290793 w 1586375"/>
                <a:gd name="connsiteY5094" fmla="*/ 137378 h 223662"/>
                <a:gd name="connsiteX5095" fmla="*/ 292473 w 1586375"/>
                <a:gd name="connsiteY5095" fmla="*/ 136098 h 223662"/>
                <a:gd name="connsiteX5096" fmla="*/ 292473 w 1586375"/>
                <a:gd name="connsiteY5096" fmla="*/ 135671 h 223662"/>
                <a:gd name="connsiteX5097" fmla="*/ 291633 w 1586375"/>
                <a:gd name="connsiteY5097" fmla="*/ 135244 h 223662"/>
                <a:gd name="connsiteX5098" fmla="*/ 291212 w 1586375"/>
                <a:gd name="connsiteY5098" fmla="*/ 135244 h 223662"/>
                <a:gd name="connsiteX5099" fmla="*/ 195201 w 1586375"/>
                <a:gd name="connsiteY5099" fmla="*/ 135244 h 223662"/>
                <a:gd name="connsiteX5100" fmla="*/ 194364 w 1586375"/>
                <a:gd name="connsiteY5100" fmla="*/ 136097 h 223662"/>
                <a:gd name="connsiteX5101" fmla="*/ 193527 w 1586375"/>
                <a:gd name="connsiteY5101" fmla="*/ 136097 h 223662"/>
                <a:gd name="connsiteX5102" fmla="*/ 193109 w 1586375"/>
                <a:gd name="connsiteY5102" fmla="*/ 136523 h 223662"/>
                <a:gd name="connsiteX5103" fmla="*/ 191434 w 1586375"/>
                <a:gd name="connsiteY5103" fmla="*/ 136523 h 223662"/>
                <a:gd name="connsiteX5104" fmla="*/ 191016 w 1586375"/>
                <a:gd name="connsiteY5104" fmla="*/ 136950 h 223662"/>
                <a:gd name="connsiteX5105" fmla="*/ 190178 w 1586375"/>
                <a:gd name="connsiteY5105" fmla="*/ 136950 h 223662"/>
                <a:gd name="connsiteX5106" fmla="*/ 189341 w 1586375"/>
                <a:gd name="connsiteY5106" fmla="*/ 137803 h 223662"/>
                <a:gd name="connsiteX5107" fmla="*/ 189341 w 1586375"/>
                <a:gd name="connsiteY5107" fmla="*/ 138229 h 223662"/>
                <a:gd name="connsiteX5108" fmla="*/ 188505 w 1586375"/>
                <a:gd name="connsiteY5108" fmla="*/ 139083 h 223662"/>
                <a:gd name="connsiteX5109" fmla="*/ 188505 w 1586375"/>
                <a:gd name="connsiteY5109" fmla="*/ 139936 h 223662"/>
                <a:gd name="connsiteX5110" fmla="*/ 188086 w 1586375"/>
                <a:gd name="connsiteY5110" fmla="*/ 141215 h 223662"/>
                <a:gd name="connsiteX5111" fmla="*/ 186830 w 1586375"/>
                <a:gd name="connsiteY5111" fmla="*/ 142068 h 223662"/>
                <a:gd name="connsiteX5112" fmla="*/ 185575 w 1586375"/>
                <a:gd name="connsiteY5112" fmla="*/ 142068 h 223662"/>
                <a:gd name="connsiteX5113" fmla="*/ 184737 w 1586375"/>
                <a:gd name="connsiteY5113" fmla="*/ 141642 h 223662"/>
                <a:gd name="connsiteX5114" fmla="*/ 183901 w 1586375"/>
                <a:gd name="connsiteY5114" fmla="*/ 142068 h 223662"/>
                <a:gd name="connsiteX5115" fmla="*/ 182226 w 1586375"/>
                <a:gd name="connsiteY5115" fmla="*/ 142068 h 223662"/>
                <a:gd name="connsiteX5116" fmla="*/ 181808 w 1586375"/>
                <a:gd name="connsiteY5116" fmla="*/ 142494 h 223662"/>
                <a:gd name="connsiteX5117" fmla="*/ 181808 w 1586375"/>
                <a:gd name="connsiteY5117" fmla="*/ 145054 h 223662"/>
                <a:gd name="connsiteX5118" fmla="*/ 182645 w 1586375"/>
                <a:gd name="connsiteY5118" fmla="*/ 145907 h 223662"/>
                <a:gd name="connsiteX5119" fmla="*/ 182226 w 1586375"/>
                <a:gd name="connsiteY5119" fmla="*/ 150598 h 223662"/>
                <a:gd name="connsiteX5120" fmla="*/ 183063 w 1586375"/>
                <a:gd name="connsiteY5120" fmla="*/ 151025 h 223662"/>
                <a:gd name="connsiteX5121" fmla="*/ 184319 w 1586375"/>
                <a:gd name="connsiteY5121" fmla="*/ 151025 h 223662"/>
                <a:gd name="connsiteX5122" fmla="*/ 185575 w 1586375"/>
                <a:gd name="connsiteY5122" fmla="*/ 150172 h 223662"/>
                <a:gd name="connsiteX5123" fmla="*/ 185575 w 1586375"/>
                <a:gd name="connsiteY5123" fmla="*/ 148466 h 223662"/>
                <a:gd name="connsiteX5124" fmla="*/ 185156 w 1586375"/>
                <a:gd name="connsiteY5124" fmla="*/ 148039 h 223662"/>
                <a:gd name="connsiteX5125" fmla="*/ 185156 w 1586375"/>
                <a:gd name="connsiteY5125" fmla="*/ 147613 h 223662"/>
                <a:gd name="connsiteX5126" fmla="*/ 184737 w 1586375"/>
                <a:gd name="connsiteY5126" fmla="*/ 147186 h 223662"/>
                <a:gd name="connsiteX5127" fmla="*/ 184737 w 1586375"/>
                <a:gd name="connsiteY5127" fmla="*/ 145054 h 223662"/>
                <a:gd name="connsiteX5128" fmla="*/ 185156 w 1586375"/>
                <a:gd name="connsiteY5128" fmla="*/ 144201 h 223662"/>
                <a:gd name="connsiteX5129" fmla="*/ 185993 w 1586375"/>
                <a:gd name="connsiteY5129" fmla="*/ 143774 h 223662"/>
                <a:gd name="connsiteX5130" fmla="*/ 187667 w 1586375"/>
                <a:gd name="connsiteY5130" fmla="*/ 143774 h 223662"/>
                <a:gd name="connsiteX5131" fmla="*/ 188505 w 1586375"/>
                <a:gd name="connsiteY5131" fmla="*/ 144627 h 223662"/>
                <a:gd name="connsiteX5132" fmla="*/ 188505 w 1586375"/>
                <a:gd name="connsiteY5132" fmla="*/ 145054 h 223662"/>
                <a:gd name="connsiteX5133" fmla="*/ 187667 w 1586375"/>
                <a:gd name="connsiteY5133" fmla="*/ 145907 h 223662"/>
                <a:gd name="connsiteX5134" fmla="*/ 187667 w 1586375"/>
                <a:gd name="connsiteY5134" fmla="*/ 148466 h 223662"/>
                <a:gd name="connsiteX5135" fmla="*/ 188505 w 1586375"/>
                <a:gd name="connsiteY5135" fmla="*/ 148892 h 223662"/>
                <a:gd name="connsiteX5136" fmla="*/ 188505 w 1586375"/>
                <a:gd name="connsiteY5136" fmla="*/ 150598 h 223662"/>
                <a:gd name="connsiteX5137" fmla="*/ 188086 w 1586375"/>
                <a:gd name="connsiteY5137" fmla="*/ 151025 h 223662"/>
                <a:gd name="connsiteX5138" fmla="*/ 188086 w 1586375"/>
                <a:gd name="connsiteY5138" fmla="*/ 152731 h 223662"/>
                <a:gd name="connsiteX5139" fmla="*/ 188505 w 1586375"/>
                <a:gd name="connsiteY5139" fmla="*/ 153157 h 223662"/>
                <a:gd name="connsiteX5140" fmla="*/ 188505 w 1586375"/>
                <a:gd name="connsiteY5140" fmla="*/ 154863 h 223662"/>
                <a:gd name="connsiteX5141" fmla="*/ 191016 w 1586375"/>
                <a:gd name="connsiteY5141" fmla="*/ 154863 h 223662"/>
                <a:gd name="connsiteX5142" fmla="*/ 191016 w 1586375"/>
                <a:gd name="connsiteY5142" fmla="*/ 154011 h 223662"/>
                <a:gd name="connsiteX5143" fmla="*/ 189341 w 1586375"/>
                <a:gd name="connsiteY5143" fmla="*/ 152304 h 223662"/>
                <a:gd name="connsiteX5144" fmla="*/ 190178 w 1586375"/>
                <a:gd name="connsiteY5144" fmla="*/ 151878 h 223662"/>
                <a:gd name="connsiteX5145" fmla="*/ 191016 w 1586375"/>
                <a:gd name="connsiteY5145" fmla="*/ 151025 h 223662"/>
                <a:gd name="connsiteX5146" fmla="*/ 191853 w 1586375"/>
                <a:gd name="connsiteY5146" fmla="*/ 150598 h 223662"/>
                <a:gd name="connsiteX5147" fmla="*/ 191853 w 1586375"/>
                <a:gd name="connsiteY5147" fmla="*/ 149745 h 223662"/>
                <a:gd name="connsiteX5148" fmla="*/ 191016 w 1586375"/>
                <a:gd name="connsiteY5148" fmla="*/ 149319 h 223662"/>
                <a:gd name="connsiteX5149" fmla="*/ 190178 w 1586375"/>
                <a:gd name="connsiteY5149" fmla="*/ 148466 h 223662"/>
                <a:gd name="connsiteX5150" fmla="*/ 190178 w 1586375"/>
                <a:gd name="connsiteY5150" fmla="*/ 147186 h 223662"/>
                <a:gd name="connsiteX5151" fmla="*/ 191016 w 1586375"/>
                <a:gd name="connsiteY5151" fmla="*/ 146333 h 223662"/>
                <a:gd name="connsiteX5152" fmla="*/ 191853 w 1586375"/>
                <a:gd name="connsiteY5152" fmla="*/ 145480 h 223662"/>
                <a:gd name="connsiteX5153" fmla="*/ 192271 w 1586375"/>
                <a:gd name="connsiteY5153" fmla="*/ 144627 h 223662"/>
                <a:gd name="connsiteX5154" fmla="*/ 193109 w 1586375"/>
                <a:gd name="connsiteY5154" fmla="*/ 144201 h 223662"/>
                <a:gd name="connsiteX5155" fmla="*/ 193946 w 1586375"/>
                <a:gd name="connsiteY5155" fmla="*/ 144627 h 223662"/>
                <a:gd name="connsiteX5156" fmla="*/ 193946 w 1586375"/>
                <a:gd name="connsiteY5156" fmla="*/ 145907 h 223662"/>
                <a:gd name="connsiteX5157" fmla="*/ 195201 w 1586375"/>
                <a:gd name="connsiteY5157" fmla="*/ 145907 h 223662"/>
                <a:gd name="connsiteX5158" fmla="*/ 195620 w 1586375"/>
                <a:gd name="connsiteY5158" fmla="*/ 145480 h 223662"/>
                <a:gd name="connsiteX5159" fmla="*/ 196457 w 1586375"/>
                <a:gd name="connsiteY5159" fmla="*/ 145054 h 223662"/>
                <a:gd name="connsiteX5160" fmla="*/ 196457 w 1586375"/>
                <a:gd name="connsiteY5160" fmla="*/ 143774 h 223662"/>
                <a:gd name="connsiteX5161" fmla="*/ 196457 w 1586375"/>
                <a:gd name="connsiteY5161" fmla="*/ 143348 h 223662"/>
                <a:gd name="connsiteX5162" fmla="*/ 195620 w 1586375"/>
                <a:gd name="connsiteY5162" fmla="*/ 142494 h 223662"/>
                <a:gd name="connsiteX5163" fmla="*/ 195201 w 1586375"/>
                <a:gd name="connsiteY5163" fmla="*/ 142494 h 223662"/>
                <a:gd name="connsiteX5164" fmla="*/ 194782 w 1586375"/>
                <a:gd name="connsiteY5164" fmla="*/ 142068 h 223662"/>
                <a:gd name="connsiteX5165" fmla="*/ 191853 w 1586375"/>
                <a:gd name="connsiteY5165" fmla="*/ 142068 h 223662"/>
                <a:gd name="connsiteX5166" fmla="*/ 191853 w 1586375"/>
                <a:gd name="connsiteY5166" fmla="*/ 142921 h 223662"/>
                <a:gd name="connsiteX5167" fmla="*/ 190597 w 1586375"/>
                <a:gd name="connsiteY5167" fmla="*/ 143774 h 223662"/>
                <a:gd name="connsiteX5168" fmla="*/ 189341 w 1586375"/>
                <a:gd name="connsiteY5168" fmla="*/ 142921 h 223662"/>
                <a:gd name="connsiteX5169" fmla="*/ 189341 w 1586375"/>
                <a:gd name="connsiteY5169" fmla="*/ 142068 h 223662"/>
                <a:gd name="connsiteX5170" fmla="*/ 190597 w 1586375"/>
                <a:gd name="connsiteY5170" fmla="*/ 141215 h 223662"/>
                <a:gd name="connsiteX5171" fmla="*/ 191016 w 1586375"/>
                <a:gd name="connsiteY5171" fmla="*/ 139936 h 223662"/>
                <a:gd name="connsiteX5172" fmla="*/ 191016 w 1586375"/>
                <a:gd name="connsiteY5172" fmla="*/ 139509 h 223662"/>
                <a:gd name="connsiteX5173" fmla="*/ 191853 w 1586375"/>
                <a:gd name="connsiteY5173" fmla="*/ 138656 h 223662"/>
                <a:gd name="connsiteX5174" fmla="*/ 193527 w 1586375"/>
                <a:gd name="connsiteY5174" fmla="*/ 138656 h 223662"/>
                <a:gd name="connsiteX5175" fmla="*/ 193946 w 1586375"/>
                <a:gd name="connsiteY5175" fmla="*/ 139509 h 223662"/>
                <a:gd name="connsiteX5176" fmla="*/ 194782 w 1586375"/>
                <a:gd name="connsiteY5176" fmla="*/ 140362 h 223662"/>
                <a:gd name="connsiteX5177" fmla="*/ 195201 w 1586375"/>
                <a:gd name="connsiteY5177" fmla="*/ 140362 h 223662"/>
                <a:gd name="connsiteX5178" fmla="*/ 195620 w 1586375"/>
                <a:gd name="connsiteY5178" fmla="*/ 139936 h 223662"/>
                <a:gd name="connsiteX5179" fmla="*/ 196457 w 1586375"/>
                <a:gd name="connsiteY5179" fmla="*/ 139936 h 223662"/>
                <a:gd name="connsiteX5180" fmla="*/ 196457 w 1586375"/>
                <a:gd name="connsiteY5180" fmla="*/ 139509 h 223662"/>
                <a:gd name="connsiteX5181" fmla="*/ 196457 w 1586375"/>
                <a:gd name="connsiteY5181" fmla="*/ 136097 h 223662"/>
                <a:gd name="connsiteX5182" fmla="*/ 195201 w 1586375"/>
                <a:gd name="connsiteY5182" fmla="*/ 135244 h 223662"/>
                <a:gd name="connsiteX5183" fmla="*/ 51422 w 1586375"/>
                <a:gd name="connsiteY5183" fmla="*/ 135244 h 223662"/>
                <a:gd name="connsiteX5184" fmla="*/ 53066 w 1586375"/>
                <a:gd name="connsiteY5184" fmla="*/ 135244 h 223662"/>
                <a:gd name="connsiteX5185" fmla="*/ 53477 w 1586375"/>
                <a:gd name="connsiteY5185" fmla="*/ 135680 h 223662"/>
                <a:gd name="connsiteX5186" fmla="*/ 53888 w 1586375"/>
                <a:gd name="connsiteY5186" fmla="*/ 136116 h 223662"/>
                <a:gd name="connsiteX5187" fmla="*/ 53477 w 1586375"/>
                <a:gd name="connsiteY5187" fmla="*/ 136552 h 223662"/>
                <a:gd name="connsiteX5188" fmla="*/ 51422 w 1586375"/>
                <a:gd name="connsiteY5188" fmla="*/ 136552 h 223662"/>
                <a:gd name="connsiteX5189" fmla="*/ 51422 w 1586375"/>
                <a:gd name="connsiteY5189" fmla="*/ 135244 h 223662"/>
                <a:gd name="connsiteX5190" fmla="*/ 0 w 1586375"/>
                <a:gd name="connsiteY5190" fmla="*/ 135244 h 223662"/>
                <a:gd name="connsiteX5191" fmla="*/ 1644 w 1586375"/>
                <a:gd name="connsiteY5191" fmla="*/ 135244 h 223662"/>
                <a:gd name="connsiteX5192" fmla="*/ 2056 w 1586375"/>
                <a:gd name="connsiteY5192" fmla="*/ 135680 h 223662"/>
                <a:gd name="connsiteX5193" fmla="*/ 2467 w 1586375"/>
                <a:gd name="connsiteY5193" fmla="*/ 135680 h 223662"/>
                <a:gd name="connsiteX5194" fmla="*/ 2878 w 1586375"/>
                <a:gd name="connsiteY5194" fmla="*/ 136552 h 223662"/>
                <a:gd name="connsiteX5195" fmla="*/ 1644 w 1586375"/>
                <a:gd name="connsiteY5195" fmla="*/ 137860 h 223662"/>
                <a:gd name="connsiteX5196" fmla="*/ 0 w 1586375"/>
                <a:gd name="connsiteY5196" fmla="*/ 137860 h 223662"/>
                <a:gd name="connsiteX5197" fmla="*/ 0 w 1586375"/>
                <a:gd name="connsiteY5197" fmla="*/ 135244 h 223662"/>
                <a:gd name="connsiteX5198" fmla="*/ 1320073 w 1586375"/>
                <a:gd name="connsiteY5198" fmla="*/ 134721 h 223662"/>
                <a:gd name="connsiteX5199" fmla="*/ 1318766 w 1586375"/>
                <a:gd name="connsiteY5199" fmla="*/ 135976 h 223662"/>
                <a:gd name="connsiteX5200" fmla="*/ 1318766 w 1586375"/>
                <a:gd name="connsiteY5200" fmla="*/ 137232 h 223662"/>
                <a:gd name="connsiteX5201" fmla="*/ 1320509 w 1586375"/>
                <a:gd name="connsiteY5201" fmla="*/ 138906 h 223662"/>
                <a:gd name="connsiteX5202" fmla="*/ 1321382 w 1586375"/>
                <a:gd name="connsiteY5202" fmla="*/ 138069 h 223662"/>
                <a:gd name="connsiteX5203" fmla="*/ 1321382 w 1586375"/>
                <a:gd name="connsiteY5203" fmla="*/ 136395 h 223662"/>
                <a:gd name="connsiteX5204" fmla="*/ 1320946 w 1586375"/>
                <a:gd name="connsiteY5204" fmla="*/ 135558 h 223662"/>
                <a:gd name="connsiteX5205" fmla="*/ 1320073 w 1586375"/>
                <a:gd name="connsiteY5205" fmla="*/ 134721 h 223662"/>
                <a:gd name="connsiteX5206" fmla="*/ 142721 w 1586375"/>
                <a:gd name="connsiteY5206" fmla="*/ 134721 h 223662"/>
                <a:gd name="connsiteX5207" fmla="*/ 142721 w 1586375"/>
                <a:gd name="connsiteY5207" fmla="*/ 138122 h 223662"/>
                <a:gd name="connsiteX5208" fmla="*/ 143135 w 1586375"/>
                <a:gd name="connsiteY5208" fmla="*/ 138546 h 223662"/>
                <a:gd name="connsiteX5209" fmla="*/ 143135 w 1586375"/>
                <a:gd name="connsiteY5209" fmla="*/ 139822 h 223662"/>
                <a:gd name="connsiteX5210" fmla="*/ 143549 w 1586375"/>
                <a:gd name="connsiteY5210" fmla="*/ 140247 h 223662"/>
                <a:gd name="connsiteX5211" fmla="*/ 143549 w 1586375"/>
                <a:gd name="connsiteY5211" fmla="*/ 141097 h 223662"/>
                <a:gd name="connsiteX5212" fmla="*/ 143964 w 1586375"/>
                <a:gd name="connsiteY5212" fmla="*/ 141522 h 223662"/>
                <a:gd name="connsiteX5213" fmla="*/ 144792 w 1586375"/>
                <a:gd name="connsiteY5213" fmla="*/ 140672 h 223662"/>
                <a:gd name="connsiteX5214" fmla="*/ 144792 w 1586375"/>
                <a:gd name="connsiteY5214" fmla="*/ 140247 h 223662"/>
                <a:gd name="connsiteX5215" fmla="*/ 145207 w 1586375"/>
                <a:gd name="connsiteY5215" fmla="*/ 139822 h 223662"/>
                <a:gd name="connsiteX5216" fmla="*/ 145207 w 1586375"/>
                <a:gd name="connsiteY5216" fmla="*/ 139397 h 223662"/>
                <a:gd name="connsiteX5217" fmla="*/ 145621 w 1586375"/>
                <a:gd name="connsiteY5217" fmla="*/ 138972 h 223662"/>
                <a:gd name="connsiteX5218" fmla="*/ 145621 w 1586375"/>
                <a:gd name="connsiteY5218" fmla="*/ 138122 h 223662"/>
                <a:gd name="connsiteX5219" fmla="*/ 147278 w 1586375"/>
                <a:gd name="connsiteY5219" fmla="*/ 136421 h 223662"/>
                <a:gd name="connsiteX5220" fmla="*/ 147278 w 1586375"/>
                <a:gd name="connsiteY5220" fmla="*/ 135571 h 223662"/>
                <a:gd name="connsiteX5221" fmla="*/ 146449 w 1586375"/>
                <a:gd name="connsiteY5221" fmla="*/ 134721 h 223662"/>
                <a:gd name="connsiteX5222" fmla="*/ 142721 w 1586375"/>
                <a:gd name="connsiteY5222" fmla="*/ 134721 h 223662"/>
                <a:gd name="connsiteX5223" fmla="*/ 1441060 w 1586375"/>
                <a:gd name="connsiteY5223" fmla="*/ 134459 h 223662"/>
                <a:gd name="connsiteX5224" fmla="*/ 1439360 w 1586375"/>
                <a:gd name="connsiteY5224" fmla="*/ 136104 h 223662"/>
                <a:gd name="connsiteX5225" fmla="*/ 1439360 w 1586375"/>
                <a:gd name="connsiteY5225" fmla="*/ 136515 h 223662"/>
                <a:gd name="connsiteX5226" fmla="*/ 1440210 w 1586375"/>
                <a:gd name="connsiteY5226" fmla="*/ 137337 h 223662"/>
                <a:gd name="connsiteX5227" fmla="*/ 1441060 w 1586375"/>
                <a:gd name="connsiteY5227" fmla="*/ 137337 h 223662"/>
                <a:gd name="connsiteX5228" fmla="*/ 1442761 w 1586375"/>
                <a:gd name="connsiteY5228" fmla="*/ 136104 h 223662"/>
                <a:gd name="connsiteX5229" fmla="*/ 1442761 w 1586375"/>
                <a:gd name="connsiteY5229" fmla="*/ 135281 h 223662"/>
                <a:gd name="connsiteX5230" fmla="*/ 1441910 w 1586375"/>
                <a:gd name="connsiteY5230" fmla="*/ 134459 h 223662"/>
                <a:gd name="connsiteX5231" fmla="*/ 1441060 w 1586375"/>
                <a:gd name="connsiteY5231" fmla="*/ 134459 h 223662"/>
                <a:gd name="connsiteX5232" fmla="*/ 1326404 w 1586375"/>
                <a:gd name="connsiteY5232" fmla="*/ 134459 h 223662"/>
                <a:gd name="connsiteX5233" fmla="*/ 1325567 w 1586375"/>
                <a:gd name="connsiteY5233" fmla="*/ 135288 h 223662"/>
                <a:gd name="connsiteX5234" fmla="*/ 1325567 w 1586375"/>
                <a:gd name="connsiteY5234" fmla="*/ 136530 h 223662"/>
                <a:gd name="connsiteX5235" fmla="*/ 1326404 w 1586375"/>
                <a:gd name="connsiteY5235" fmla="*/ 136944 h 223662"/>
                <a:gd name="connsiteX5236" fmla="*/ 1326404 w 1586375"/>
                <a:gd name="connsiteY5236" fmla="*/ 137773 h 223662"/>
                <a:gd name="connsiteX5237" fmla="*/ 1326823 w 1586375"/>
                <a:gd name="connsiteY5237" fmla="*/ 138601 h 223662"/>
                <a:gd name="connsiteX5238" fmla="*/ 1328078 w 1586375"/>
                <a:gd name="connsiteY5238" fmla="*/ 139430 h 223662"/>
                <a:gd name="connsiteX5239" fmla="*/ 1328497 w 1586375"/>
                <a:gd name="connsiteY5239" fmla="*/ 139430 h 223662"/>
                <a:gd name="connsiteX5240" fmla="*/ 1328916 w 1586375"/>
                <a:gd name="connsiteY5240" fmla="*/ 138187 h 223662"/>
                <a:gd name="connsiteX5241" fmla="*/ 1329752 w 1586375"/>
                <a:gd name="connsiteY5241" fmla="*/ 137773 h 223662"/>
                <a:gd name="connsiteX5242" fmla="*/ 1329752 w 1586375"/>
                <a:gd name="connsiteY5242" fmla="*/ 136116 h 223662"/>
                <a:gd name="connsiteX5243" fmla="*/ 1328078 w 1586375"/>
                <a:gd name="connsiteY5243" fmla="*/ 134459 h 223662"/>
                <a:gd name="connsiteX5244" fmla="*/ 1326404 w 1586375"/>
                <a:gd name="connsiteY5244" fmla="*/ 134459 h 223662"/>
                <a:gd name="connsiteX5245" fmla="*/ 156160 w 1586375"/>
                <a:gd name="connsiteY5245" fmla="*/ 134459 h 223662"/>
                <a:gd name="connsiteX5246" fmla="*/ 155319 w 1586375"/>
                <a:gd name="connsiteY5246" fmla="*/ 134877 h 223662"/>
                <a:gd name="connsiteX5247" fmla="*/ 153635 w 1586375"/>
                <a:gd name="connsiteY5247" fmla="*/ 134877 h 223662"/>
                <a:gd name="connsiteX5248" fmla="*/ 152793 w 1586375"/>
                <a:gd name="connsiteY5248" fmla="*/ 136133 h 223662"/>
                <a:gd name="connsiteX5249" fmla="*/ 149427 w 1586375"/>
                <a:gd name="connsiteY5249" fmla="*/ 136133 h 223662"/>
                <a:gd name="connsiteX5250" fmla="*/ 148585 w 1586375"/>
                <a:gd name="connsiteY5250" fmla="*/ 136552 h 223662"/>
                <a:gd name="connsiteX5251" fmla="*/ 149006 w 1586375"/>
                <a:gd name="connsiteY5251" fmla="*/ 136970 h 223662"/>
                <a:gd name="connsiteX5252" fmla="*/ 149006 w 1586375"/>
                <a:gd name="connsiteY5252" fmla="*/ 137389 h 223662"/>
                <a:gd name="connsiteX5253" fmla="*/ 149847 w 1586375"/>
                <a:gd name="connsiteY5253" fmla="*/ 138226 h 223662"/>
                <a:gd name="connsiteX5254" fmla="*/ 149847 w 1586375"/>
                <a:gd name="connsiteY5254" fmla="*/ 139063 h 223662"/>
                <a:gd name="connsiteX5255" fmla="*/ 149427 w 1586375"/>
                <a:gd name="connsiteY5255" fmla="*/ 139482 h 223662"/>
                <a:gd name="connsiteX5256" fmla="*/ 149006 w 1586375"/>
                <a:gd name="connsiteY5256" fmla="*/ 139482 h 223662"/>
                <a:gd name="connsiteX5257" fmla="*/ 149006 w 1586375"/>
                <a:gd name="connsiteY5257" fmla="*/ 144086 h 223662"/>
                <a:gd name="connsiteX5258" fmla="*/ 149847 w 1586375"/>
                <a:gd name="connsiteY5258" fmla="*/ 144504 h 223662"/>
                <a:gd name="connsiteX5259" fmla="*/ 150689 w 1586375"/>
                <a:gd name="connsiteY5259" fmla="*/ 144923 h 223662"/>
                <a:gd name="connsiteX5260" fmla="*/ 151110 w 1586375"/>
                <a:gd name="connsiteY5260" fmla="*/ 144086 h 223662"/>
                <a:gd name="connsiteX5261" fmla="*/ 151110 w 1586375"/>
                <a:gd name="connsiteY5261" fmla="*/ 140737 h 223662"/>
                <a:gd name="connsiteX5262" fmla="*/ 152373 w 1586375"/>
                <a:gd name="connsiteY5262" fmla="*/ 139900 h 223662"/>
                <a:gd name="connsiteX5263" fmla="*/ 152373 w 1586375"/>
                <a:gd name="connsiteY5263" fmla="*/ 139482 h 223662"/>
                <a:gd name="connsiteX5264" fmla="*/ 152793 w 1586375"/>
                <a:gd name="connsiteY5264" fmla="*/ 139063 h 223662"/>
                <a:gd name="connsiteX5265" fmla="*/ 152793 w 1586375"/>
                <a:gd name="connsiteY5265" fmla="*/ 138645 h 223662"/>
                <a:gd name="connsiteX5266" fmla="*/ 153635 w 1586375"/>
                <a:gd name="connsiteY5266" fmla="*/ 137808 h 223662"/>
                <a:gd name="connsiteX5267" fmla="*/ 154477 w 1586375"/>
                <a:gd name="connsiteY5267" fmla="*/ 137808 h 223662"/>
                <a:gd name="connsiteX5268" fmla="*/ 154897 w 1586375"/>
                <a:gd name="connsiteY5268" fmla="*/ 137389 h 223662"/>
                <a:gd name="connsiteX5269" fmla="*/ 155319 w 1586375"/>
                <a:gd name="connsiteY5269" fmla="*/ 137389 h 223662"/>
                <a:gd name="connsiteX5270" fmla="*/ 156160 w 1586375"/>
                <a:gd name="connsiteY5270" fmla="*/ 136970 h 223662"/>
                <a:gd name="connsiteX5271" fmla="*/ 156581 w 1586375"/>
                <a:gd name="connsiteY5271" fmla="*/ 136970 h 223662"/>
                <a:gd name="connsiteX5272" fmla="*/ 157002 w 1586375"/>
                <a:gd name="connsiteY5272" fmla="*/ 137389 h 223662"/>
                <a:gd name="connsiteX5273" fmla="*/ 157844 w 1586375"/>
                <a:gd name="connsiteY5273" fmla="*/ 137389 h 223662"/>
                <a:gd name="connsiteX5274" fmla="*/ 158264 w 1586375"/>
                <a:gd name="connsiteY5274" fmla="*/ 136552 h 223662"/>
                <a:gd name="connsiteX5275" fmla="*/ 158264 w 1586375"/>
                <a:gd name="connsiteY5275" fmla="*/ 135296 h 223662"/>
                <a:gd name="connsiteX5276" fmla="*/ 157844 w 1586375"/>
                <a:gd name="connsiteY5276" fmla="*/ 134459 h 223662"/>
                <a:gd name="connsiteX5277" fmla="*/ 156160 w 1586375"/>
                <a:gd name="connsiteY5277" fmla="*/ 134459 h 223662"/>
                <a:gd name="connsiteX5278" fmla="*/ 1574473 w 1586375"/>
                <a:gd name="connsiteY5278" fmla="*/ 133936 h 223662"/>
                <a:gd name="connsiteX5279" fmla="*/ 1576042 w 1586375"/>
                <a:gd name="connsiteY5279" fmla="*/ 133936 h 223662"/>
                <a:gd name="connsiteX5280" fmla="*/ 1576042 w 1586375"/>
                <a:gd name="connsiteY5280" fmla="*/ 134372 h 223662"/>
                <a:gd name="connsiteX5281" fmla="*/ 1576042 w 1586375"/>
                <a:gd name="connsiteY5281" fmla="*/ 135244 h 223662"/>
                <a:gd name="connsiteX5282" fmla="*/ 1574080 w 1586375"/>
                <a:gd name="connsiteY5282" fmla="*/ 134808 h 223662"/>
                <a:gd name="connsiteX5283" fmla="*/ 1574473 w 1586375"/>
                <a:gd name="connsiteY5283" fmla="*/ 133936 h 223662"/>
                <a:gd name="connsiteX5284" fmla="*/ 1481803 w 1586375"/>
                <a:gd name="connsiteY5284" fmla="*/ 133936 h 223662"/>
                <a:gd name="connsiteX5285" fmla="*/ 1480953 w 1586375"/>
                <a:gd name="connsiteY5285" fmla="*/ 134764 h 223662"/>
                <a:gd name="connsiteX5286" fmla="*/ 1480953 w 1586375"/>
                <a:gd name="connsiteY5286" fmla="*/ 138078 h 223662"/>
                <a:gd name="connsiteX5287" fmla="*/ 1482228 w 1586375"/>
                <a:gd name="connsiteY5287" fmla="*/ 138906 h 223662"/>
                <a:gd name="connsiteX5288" fmla="*/ 1483504 w 1586375"/>
                <a:gd name="connsiteY5288" fmla="*/ 138906 h 223662"/>
                <a:gd name="connsiteX5289" fmla="*/ 1484354 w 1586375"/>
                <a:gd name="connsiteY5289" fmla="*/ 138492 h 223662"/>
                <a:gd name="connsiteX5290" fmla="*/ 1484354 w 1586375"/>
                <a:gd name="connsiteY5290" fmla="*/ 137664 h 223662"/>
                <a:gd name="connsiteX5291" fmla="*/ 1483929 w 1586375"/>
                <a:gd name="connsiteY5291" fmla="*/ 137250 h 223662"/>
                <a:gd name="connsiteX5292" fmla="*/ 1483929 w 1586375"/>
                <a:gd name="connsiteY5292" fmla="*/ 135593 h 223662"/>
                <a:gd name="connsiteX5293" fmla="*/ 1483504 w 1586375"/>
                <a:gd name="connsiteY5293" fmla="*/ 135179 h 223662"/>
                <a:gd name="connsiteX5294" fmla="*/ 1481803 w 1586375"/>
                <a:gd name="connsiteY5294" fmla="*/ 133936 h 223662"/>
                <a:gd name="connsiteX5295" fmla="*/ 1418694 w 1586375"/>
                <a:gd name="connsiteY5295" fmla="*/ 133936 h 223662"/>
                <a:gd name="connsiteX5296" fmla="*/ 1418694 w 1586375"/>
                <a:gd name="connsiteY5296" fmla="*/ 135991 h 223662"/>
                <a:gd name="connsiteX5297" fmla="*/ 1419531 w 1586375"/>
                <a:gd name="connsiteY5297" fmla="*/ 135991 h 223662"/>
                <a:gd name="connsiteX5298" fmla="*/ 1420368 w 1586375"/>
                <a:gd name="connsiteY5298" fmla="*/ 136402 h 223662"/>
                <a:gd name="connsiteX5299" fmla="*/ 1421206 w 1586375"/>
                <a:gd name="connsiteY5299" fmla="*/ 136814 h 223662"/>
                <a:gd name="connsiteX5300" fmla="*/ 1422879 w 1586375"/>
                <a:gd name="connsiteY5300" fmla="*/ 135169 h 223662"/>
                <a:gd name="connsiteX5301" fmla="*/ 1422461 w 1586375"/>
                <a:gd name="connsiteY5301" fmla="*/ 134758 h 223662"/>
                <a:gd name="connsiteX5302" fmla="*/ 1422042 w 1586375"/>
                <a:gd name="connsiteY5302" fmla="*/ 134347 h 223662"/>
                <a:gd name="connsiteX5303" fmla="*/ 1421206 w 1586375"/>
                <a:gd name="connsiteY5303" fmla="*/ 133936 h 223662"/>
                <a:gd name="connsiteX5304" fmla="*/ 1419531 w 1586375"/>
                <a:gd name="connsiteY5304" fmla="*/ 133936 h 223662"/>
                <a:gd name="connsiteX5305" fmla="*/ 1419113 w 1586375"/>
                <a:gd name="connsiteY5305" fmla="*/ 133936 h 223662"/>
                <a:gd name="connsiteX5306" fmla="*/ 1418694 w 1586375"/>
                <a:gd name="connsiteY5306" fmla="*/ 133936 h 223662"/>
                <a:gd name="connsiteX5307" fmla="*/ 246782 w 1586375"/>
                <a:gd name="connsiteY5307" fmla="*/ 133936 h 223662"/>
                <a:gd name="connsiteX5308" fmla="*/ 245910 w 1586375"/>
                <a:gd name="connsiteY5308" fmla="*/ 134758 h 223662"/>
                <a:gd name="connsiteX5309" fmla="*/ 245910 w 1586375"/>
                <a:gd name="connsiteY5309" fmla="*/ 135580 h 223662"/>
                <a:gd name="connsiteX5310" fmla="*/ 247653 w 1586375"/>
                <a:gd name="connsiteY5310" fmla="*/ 136814 h 223662"/>
                <a:gd name="connsiteX5311" fmla="*/ 248526 w 1586375"/>
                <a:gd name="connsiteY5311" fmla="*/ 135991 h 223662"/>
                <a:gd name="connsiteX5312" fmla="*/ 248526 w 1586375"/>
                <a:gd name="connsiteY5312" fmla="*/ 134758 h 223662"/>
                <a:gd name="connsiteX5313" fmla="*/ 247653 w 1586375"/>
                <a:gd name="connsiteY5313" fmla="*/ 133936 h 223662"/>
                <a:gd name="connsiteX5314" fmla="*/ 246782 w 1586375"/>
                <a:gd name="connsiteY5314" fmla="*/ 133936 h 223662"/>
                <a:gd name="connsiteX5315" fmla="*/ 230150 w 1586375"/>
                <a:gd name="connsiteY5315" fmla="*/ 133936 h 223662"/>
                <a:gd name="connsiteX5316" fmla="*/ 229313 w 1586375"/>
                <a:gd name="connsiteY5316" fmla="*/ 134773 h 223662"/>
                <a:gd name="connsiteX5317" fmla="*/ 229313 w 1586375"/>
                <a:gd name="connsiteY5317" fmla="*/ 135192 h 223662"/>
                <a:gd name="connsiteX5318" fmla="*/ 228895 w 1586375"/>
                <a:gd name="connsiteY5318" fmla="*/ 135610 h 223662"/>
                <a:gd name="connsiteX5319" fmla="*/ 228895 w 1586375"/>
                <a:gd name="connsiteY5319" fmla="*/ 136866 h 223662"/>
                <a:gd name="connsiteX5320" fmla="*/ 230150 w 1586375"/>
                <a:gd name="connsiteY5320" fmla="*/ 138122 h 223662"/>
                <a:gd name="connsiteX5321" fmla="*/ 230568 w 1586375"/>
                <a:gd name="connsiteY5321" fmla="*/ 138122 h 223662"/>
                <a:gd name="connsiteX5322" fmla="*/ 230987 w 1586375"/>
                <a:gd name="connsiteY5322" fmla="*/ 137703 h 223662"/>
                <a:gd name="connsiteX5323" fmla="*/ 230987 w 1586375"/>
                <a:gd name="connsiteY5323" fmla="*/ 134355 h 223662"/>
                <a:gd name="connsiteX5324" fmla="*/ 230150 w 1586375"/>
                <a:gd name="connsiteY5324" fmla="*/ 133936 h 223662"/>
                <a:gd name="connsiteX5325" fmla="*/ 40338 w 1586375"/>
                <a:gd name="connsiteY5325" fmla="*/ 133936 h 223662"/>
                <a:gd name="connsiteX5326" fmla="*/ 41594 w 1586375"/>
                <a:gd name="connsiteY5326" fmla="*/ 133936 h 223662"/>
                <a:gd name="connsiteX5327" fmla="*/ 41594 w 1586375"/>
                <a:gd name="connsiteY5327" fmla="*/ 135113 h 223662"/>
                <a:gd name="connsiteX5328" fmla="*/ 41175 w 1586375"/>
                <a:gd name="connsiteY5328" fmla="*/ 135506 h 223662"/>
                <a:gd name="connsiteX5329" fmla="*/ 40756 w 1586375"/>
                <a:gd name="connsiteY5329" fmla="*/ 135506 h 223662"/>
                <a:gd name="connsiteX5330" fmla="*/ 39501 w 1586375"/>
                <a:gd name="connsiteY5330" fmla="*/ 135113 h 223662"/>
                <a:gd name="connsiteX5331" fmla="*/ 39501 w 1586375"/>
                <a:gd name="connsiteY5331" fmla="*/ 134720 h 223662"/>
                <a:gd name="connsiteX5332" fmla="*/ 40338 w 1586375"/>
                <a:gd name="connsiteY5332" fmla="*/ 133936 h 223662"/>
                <a:gd name="connsiteX5333" fmla="*/ 262325 w 1586375"/>
                <a:gd name="connsiteY5333" fmla="*/ 133413 h 223662"/>
                <a:gd name="connsiteX5334" fmla="*/ 261867 w 1586375"/>
                <a:gd name="connsiteY5334" fmla="*/ 134786 h 223662"/>
                <a:gd name="connsiteX5335" fmla="*/ 262782 w 1586375"/>
                <a:gd name="connsiteY5335" fmla="*/ 135244 h 223662"/>
                <a:gd name="connsiteX5336" fmla="*/ 263698 w 1586375"/>
                <a:gd name="connsiteY5336" fmla="*/ 134786 h 223662"/>
                <a:gd name="connsiteX5337" fmla="*/ 263698 w 1586375"/>
                <a:gd name="connsiteY5337" fmla="*/ 133871 h 223662"/>
                <a:gd name="connsiteX5338" fmla="*/ 262325 w 1586375"/>
                <a:gd name="connsiteY5338" fmla="*/ 133413 h 223662"/>
                <a:gd name="connsiteX5339" fmla="*/ 257271 w 1586375"/>
                <a:gd name="connsiteY5339" fmla="*/ 133413 h 223662"/>
                <a:gd name="connsiteX5340" fmla="*/ 256373 w 1586375"/>
                <a:gd name="connsiteY5340" fmla="*/ 134285 h 223662"/>
                <a:gd name="connsiteX5341" fmla="*/ 256373 w 1586375"/>
                <a:gd name="connsiteY5341" fmla="*/ 134721 h 223662"/>
                <a:gd name="connsiteX5342" fmla="*/ 257271 w 1586375"/>
                <a:gd name="connsiteY5342" fmla="*/ 135593 h 223662"/>
                <a:gd name="connsiteX5343" fmla="*/ 257719 w 1586375"/>
                <a:gd name="connsiteY5343" fmla="*/ 136465 h 223662"/>
                <a:gd name="connsiteX5344" fmla="*/ 258616 w 1586375"/>
                <a:gd name="connsiteY5344" fmla="*/ 137337 h 223662"/>
                <a:gd name="connsiteX5345" fmla="*/ 259064 w 1586375"/>
                <a:gd name="connsiteY5345" fmla="*/ 137337 h 223662"/>
                <a:gd name="connsiteX5346" fmla="*/ 259512 w 1586375"/>
                <a:gd name="connsiteY5346" fmla="*/ 135157 h 223662"/>
                <a:gd name="connsiteX5347" fmla="*/ 259064 w 1586375"/>
                <a:gd name="connsiteY5347" fmla="*/ 135157 h 223662"/>
                <a:gd name="connsiteX5348" fmla="*/ 257271 w 1586375"/>
                <a:gd name="connsiteY5348" fmla="*/ 133413 h 223662"/>
                <a:gd name="connsiteX5349" fmla="*/ 235707 w 1586375"/>
                <a:gd name="connsiteY5349" fmla="*/ 133413 h 223662"/>
                <a:gd name="connsiteX5350" fmla="*/ 235304 w 1586375"/>
                <a:gd name="connsiteY5350" fmla="*/ 134310 h 223662"/>
                <a:gd name="connsiteX5351" fmla="*/ 234911 w 1586375"/>
                <a:gd name="connsiteY5351" fmla="*/ 135655 h 223662"/>
                <a:gd name="connsiteX5352" fmla="*/ 235707 w 1586375"/>
                <a:gd name="connsiteY5352" fmla="*/ 136552 h 223662"/>
                <a:gd name="connsiteX5353" fmla="*/ 236492 w 1586375"/>
                <a:gd name="connsiteY5353" fmla="*/ 135655 h 223662"/>
                <a:gd name="connsiteX5354" fmla="*/ 236492 w 1586375"/>
                <a:gd name="connsiteY5354" fmla="*/ 134310 h 223662"/>
                <a:gd name="connsiteX5355" fmla="*/ 235707 w 1586375"/>
                <a:gd name="connsiteY5355" fmla="*/ 133413 h 223662"/>
                <a:gd name="connsiteX5356" fmla="*/ 1460213 w 1586375"/>
                <a:gd name="connsiteY5356" fmla="*/ 133151 h 223662"/>
                <a:gd name="connsiteX5357" fmla="*/ 1459801 w 1586375"/>
                <a:gd name="connsiteY5357" fmla="*/ 134329 h 223662"/>
                <a:gd name="connsiteX5358" fmla="*/ 1459390 w 1586375"/>
                <a:gd name="connsiteY5358" fmla="*/ 134721 h 223662"/>
                <a:gd name="connsiteX5359" fmla="*/ 1459390 w 1586375"/>
                <a:gd name="connsiteY5359" fmla="*/ 135113 h 223662"/>
                <a:gd name="connsiteX5360" fmla="*/ 1459390 w 1586375"/>
                <a:gd name="connsiteY5360" fmla="*/ 135506 h 223662"/>
                <a:gd name="connsiteX5361" fmla="*/ 1461446 w 1586375"/>
                <a:gd name="connsiteY5361" fmla="*/ 135506 h 223662"/>
                <a:gd name="connsiteX5362" fmla="*/ 1461857 w 1586375"/>
                <a:gd name="connsiteY5362" fmla="*/ 135113 h 223662"/>
                <a:gd name="connsiteX5363" fmla="*/ 1461857 w 1586375"/>
                <a:gd name="connsiteY5363" fmla="*/ 133543 h 223662"/>
                <a:gd name="connsiteX5364" fmla="*/ 1460213 w 1586375"/>
                <a:gd name="connsiteY5364" fmla="*/ 133151 h 223662"/>
                <a:gd name="connsiteX5365" fmla="*/ 1369672 w 1586375"/>
                <a:gd name="connsiteY5365" fmla="*/ 133151 h 223662"/>
                <a:gd name="connsiteX5366" fmla="*/ 1369253 w 1586375"/>
                <a:gd name="connsiteY5366" fmla="*/ 134329 h 223662"/>
                <a:gd name="connsiteX5367" fmla="*/ 1370509 w 1586375"/>
                <a:gd name="connsiteY5367" fmla="*/ 135506 h 223662"/>
                <a:gd name="connsiteX5368" fmla="*/ 1370927 w 1586375"/>
                <a:gd name="connsiteY5368" fmla="*/ 135506 h 223662"/>
                <a:gd name="connsiteX5369" fmla="*/ 1371346 w 1586375"/>
                <a:gd name="connsiteY5369" fmla="*/ 135113 h 223662"/>
                <a:gd name="connsiteX5370" fmla="*/ 1371346 w 1586375"/>
                <a:gd name="connsiteY5370" fmla="*/ 133543 h 223662"/>
                <a:gd name="connsiteX5371" fmla="*/ 1370927 w 1586375"/>
                <a:gd name="connsiteY5371" fmla="*/ 133151 h 223662"/>
                <a:gd name="connsiteX5372" fmla="*/ 1369672 w 1586375"/>
                <a:gd name="connsiteY5372" fmla="*/ 133151 h 223662"/>
                <a:gd name="connsiteX5373" fmla="*/ 225887 w 1586375"/>
                <a:gd name="connsiteY5373" fmla="*/ 133151 h 223662"/>
                <a:gd name="connsiteX5374" fmla="*/ 225101 w 1586375"/>
                <a:gd name="connsiteY5374" fmla="*/ 133965 h 223662"/>
                <a:gd name="connsiteX5375" fmla="*/ 225101 w 1586375"/>
                <a:gd name="connsiteY5375" fmla="*/ 135593 h 223662"/>
                <a:gd name="connsiteX5376" fmla="*/ 224709 w 1586375"/>
                <a:gd name="connsiteY5376" fmla="*/ 135999 h 223662"/>
                <a:gd name="connsiteX5377" fmla="*/ 224709 w 1586375"/>
                <a:gd name="connsiteY5377" fmla="*/ 136407 h 223662"/>
                <a:gd name="connsiteX5378" fmla="*/ 225494 w 1586375"/>
                <a:gd name="connsiteY5378" fmla="*/ 136813 h 223662"/>
                <a:gd name="connsiteX5379" fmla="*/ 226671 w 1586375"/>
                <a:gd name="connsiteY5379" fmla="*/ 135999 h 223662"/>
                <a:gd name="connsiteX5380" fmla="*/ 226671 w 1586375"/>
                <a:gd name="connsiteY5380" fmla="*/ 135593 h 223662"/>
                <a:gd name="connsiteX5381" fmla="*/ 227063 w 1586375"/>
                <a:gd name="connsiteY5381" fmla="*/ 135186 h 223662"/>
                <a:gd name="connsiteX5382" fmla="*/ 227063 w 1586375"/>
                <a:gd name="connsiteY5382" fmla="*/ 133151 h 223662"/>
                <a:gd name="connsiteX5383" fmla="*/ 225887 w 1586375"/>
                <a:gd name="connsiteY5383" fmla="*/ 133151 h 223662"/>
                <a:gd name="connsiteX5384" fmla="*/ 219183 w 1586375"/>
                <a:gd name="connsiteY5384" fmla="*/ 133151 h 223662"/>
                <a:gd name="connsiteX5385" fmla="*/ 217908 w 1586375"/>
                <a:gd name="connsiteY5385" fmla="*/ 134431 h 223662"/>
                <a:gd name="connsiteX5386" fmla="*/ 217908 w 1586375"/>
                <a:gd name="connsiteY5386" fmla="*/ 135712 h 223662"/>
                <a:gd name="connsiteX5387" fmla="*/ 218333 w 1586375"/>
                <a:gd name="connsiteY5387" fmla="*/ 136139 h 223662"/>
                <a:gd name="connsiteX5388" fmla="*/ 218333 w 1586375"/>
                <a:gd name="connsiteY5388" fmla="*/ 136992 h 223662"/>
                <a:gd name="connsiteX5389" fmla="*/ 217908 w 1586375"/>
                <a:gd name="connsiteY5389" fmla="*/ 137846 h 223662"/>
                <a:gd name="connsiteX5390" fmla="*/ 217908 w 1586375"/>
                <a:gd name="connsiteY5390" fmla="*/ 140834 h 223662"/>
                <a:gd name="connsiteX5391" fmla="*/ 217908 w 1586375"/>
                <a:gd name="connsiteY5391" fmla="*/ 141261 h 223662"/>
                <a:gd name="connsiteX5392" fmla="*/ 219183 w 1586375"/>
                <a:gd name="connsiteY5392" fmla="*/ 141261 h 223662"/>
                <a:gd name="connsiteX5393" fmla="*/ 220033 w 1586375"/>
                <a:gd name="connsiteY5393" fmla="*/ 140407 h 223662"/>
                <a:gd name="connsiteX5394" fmla="*/ 220033 w 1586375"/>
                <a:gd name="connsiteY5394" fmla="*/ 138273 h 223662"/>
                <a:gd name="connsiteX5395" fmla="*/ 219608 w 1586375"/>
                <a:gd name="connsiteY5395" fmla="*/ 137846 h 223662"/>
                <a:gd name="connsiteX5396" fmla="*/ 219608 w 1586375"/>
                <a:gd name="connsiteY5396" fmla="*/ 136566 h 223662"/>
                <a:gd name="connsiteX5397" fmla="*/ 220033 w 1586375"/>
                <a:gd name="connsiteY5397" fmla="*/ 135712 h 223662"/>
                <a:gd name="connsiteX5398" fmla="*/ 221308 w 1586375"/>
                <a:gd name="connsiteY5398" fmla="*/ 134858 h 223662"/>
                <a:gd name="connsiteX5399" fmla="*/ 221308 w 1586375"/>
                <a:gd name="connsiteY5399" fmla="*/ 134005 h 223662"/>
                <a:gd name="connsiteX5400" fmla="*/ 220459 w 1586375"/>
                <a:gd name="connsiteY5400" fmla="*/ 133151 h 223662"/>
                <a:gd name="connsiteX5401" fmla="*/ 219183 w 1586375"/>
                <a:gd name="connsiteY5401" fmla="*/ 133151 h 223662"/>
                <a:gd name="connsiteX5402" fmla="*/ 1537021 w 1586375"/>
                <a:gd name="connsiteY5402" fmla="*/ 132628 h 223662"/>
                <a:gd name="connsiteX5403" fmla="*/ 1534841 w 1586375"/>
                <a:gd name="connsiteY5403" fmla="*/ 134272 h 223662"/>
                <a:gd name="connsiteX5404" fmla="*/ 1536585 w 1586375"/>
                <a:gd name="connsiteY5404" fmla="*/ 135506 h 223662"/>
                <a:gd name="connsiteX5405" fmla="*/ 1537457 w 1586375"/>
                <a:gd name="connsiteY5405" fmla="*/ 135506 h 223662"/>
                <a:gd name="connsiteX5406" fmla="*/ 1538765 w 1586375"/>
                <a:gd name="connsiteY5406" fmla="*/ 134684 h 223662"/>
                <a:gd name="connsiteX5407" fmla="*/ 1538329 w 1586375"/>
                <a:gd name="connsiteY5407" fmla="*/ 133861 h 223662"/>
                <a:gd name="connsiteX5408" fmla="*/ 1537021 w 1586375"/>
                <a:gd name="connsiteY5408" fmla="*/ 132628 h 223662"/>
                <a:gd name="connsiteX5409" fmla="*/ 1528629 w 1586375"/>
                <a:gd name="connsiteY5409" fmla="*/ 132628 h 223662"/>
                <a:gd name="connsiteX5410" fmla="*/ 1527778 w 1586375"/>
                <a:gd name="connsiteY5410" fmla="*/ 133473 h 223662"/>
                <a:gd name="connsiteX5411" fmla="*/ 1527778 w 1586375"/>
                <a:gd name="connsiteY5411" fmla="*/ 133896 h 223662"/>
                <a:gd name="connsiteX5412" fmla="*/ 1528204 w 1586375"/>
                <a:gd name="connsiteY5412" fmla="*/ 134741 h 223662"/>
                <a:gd name="connsiteX5413" fmla="*/ 1528204 w 1586375"/>
                <a:gd name="connsiteY5413" fmla="*/ 136009 h 223662"/>
                <a:gd name="connsiteX5414" fmla="*/ 1529053 w 1586375"/>
                <a:gd name="connsiteY5414" fmla="*/ 136431 h 223662"/>
                <a:gd name="connsiteX5415" fmla="*/ 1529053 w 1586375"/>
                <a:gd name="connsiteY5415" fmla="*/ 137699 h 223662"/>
                <a:gd name="connsiteX5416" fmla="*/ 1530754 w 1586375"/>
                <a:gd name="connsiteY5416" fmla="*/ 137699 h 223662"/>
                <a:gd name="connsiteX5417" fmla="*/ 1531179 w 1586375"/>
                <a:gd name="connsiteY5417" fmla="*/ 137699 h 223662"/>
                <a:gd name="connsiteX5418" fmla="*/ 1531179 w 1586375"/>
                <a:gd name="connsiteY5418" fmla="*/ 133473 h 223662"/>
                <a:gd name="connsiteX5419" fmla="*/ 1529904 w 1586375"/>
                <a:gd name="connsiteY5419" fmla="*/ 132628 h 223662"/>
                <a:gd name="connsiteX5420" fmla="*/ 1528629 w 1586375"/>
                <a:gd name="connsiteY5420" fmla="*/ 132628 h 223662"/>
                <a:gd name="connsiteX5421" fmla="*/ 213162 w 1586375"/>
                <a:gd name="connsiteY5421" fmla="*/ 132628 h 223662"/>
                <a:gd name="connsiteX5422" fmla="*/ 211816 w 1586375"/>
                <a:gd name="connsiteY5422" fmla="*/ 133500 h 223662"/>
                <a:gd name="connsiteX5423" fmla="*/ 211816 w 1586375"/>
                <a:gd name="connsiteY5423" fmla="*/ 135680 h 223662"/>
                <a:gd name="connsiteX5424" fmla="*/ 212264 w 1586375"/>
                <a:gd name="connsiteY5424" fmla="*/ 136116 h 223662"/>
                <a:gd name="connsiteX5425" fmla="*/ 213162 w 1586375"/>
                <a:gd name="connsiteY5425" fmla="*/ 136552 h 223662"/>
                <a:gd name="connsiteX5426" fmla="*/ 214507 w 1586375"/>
                <a:gd name="connsiteY5426" fmla="*/ 135244 h 223662"/>
                <a:gd name="connsiteX5427" fmla="*/ 214058 w 1586375"/>
                <a:gd name="connsiteY5427" fmla="*/ 134808 h 223662"/>
                <a:gd name="connsiteX5428" fmla="*/ 214058 w 1586375"/>
                <a:gd name="connsiteY5428" fmla="*/ 133064 h 223662"/>
                <a:gd name="connsiteX5429" fmla="*/ 213162 w 1586375"/>
                <a:gd name="connsiteY5429" fmla="*/ 132628 h 223662"/>
                <a:gd name="connsiteX5430" fmla="*/ 189786 w 1586375"/>
                <a:gd name="connsiteY5430" fmla="*/ 132628 h 223662"/>
                <a:gd name="connsiteX5431" fmla="*/ 188609 w 1586375"/>
                <a:gd name="connsiteY5431" fmla="*/ 133884 h 223662"/>
                <a:gd name="connsiteX5432" fmla="*/ 188609 w 1586375"/>
                <a:gd name="connsiteY5432" fmla="*/ 134721 h 223662"/>
                <a:gd name="connsiteX5433" fmla="*/ 189001 w 1586375"/>
                <a:gd name="connsiteY5433" fmla="*/ 134721 h 223662"/>
                <a:gd name="connsiteX5434" fmla="*/ 190963 w 1586375"/>
                <a:gd name="connsiteY5434" fmla="*/ 133047 h 223662"/>
                <a:gd name="connsiteX5435" fmla="*/ 190178 w 1586375"/>
                <a:gd name="connsiteY5435" fmla="*/ 132628 h 223662"/>
                <a:gd name="connsiteX5436" fmla="*/ 189786 w 1586375"/>
                <a:gd name="connsiteY5436" fmla="*/ 132628 h 223662"/>
                <a:gd name="connsiteX5437" fmla="*/ 179155 w 1586375"/>
                <a:gd name="connsiteY5437" fmla="*/ 132107 h 223662"/>
                <a:gd name="connsiteX5438" fmla="*/ 178332 w 1586375"/>
                <a:gd name="connsiteY5438" fmla="*/ 132266 h 223662"/>
                <a:gd name="connsiteX5439" fmla="*/ 177099 w 1586375"/>
                <a:gd name="connsiteY5439" fmla="*/ 133111 h 223662"/>
                <a:gd name="connsiteX5440" fmla="*/ 177510 w 1586375"/>
                <a:gd name="connsiteY5440" fmla="*/ 133956 h 223662"/>
                <a:gd name="connsiteX5441" fmla="*/ 177510 w 1586375"/>
                <a:gd name="connsiteY5441" fmla="*/ 134379 h 223662"/>
                <a:gd name="connsiteX5442" fmla="*/ 177921 w 1586375"/>
                <a:gd name="connsiteY5442" fmla="*/ 134801 h 223662"/>
                <a:gd name="connsiteX5443" fmla="*/ 177921 w 1586375"/>
                <a:gd name="connsiteY5443" fmla="*/ 136492 h 223662"/>
                <a:gd name="connsiteX5444" fmla="*/ 178744 w 1586375"/>
                <a:gd name="connsiteY5444" fmla="*/ 137337 h 223662"/>
                <a:gd name="connsiteX5445" fmla="*/ 179566 w 1586375"/>
                <a:gd name="connsiteY5445" fmla="*/ 136914 h 223662"/>
                <a:gd name="connsiteX5446" fmla="*/ 179977 w 1586375"/>
                <a:gd name="connsiteY5446" fmla="*/ 136492 h 223662"/>
                <a:gd name="connsiteX5447" fmla="*/ 179977 w 1586375"/>
                <a:gd name="connsiteY5447" fmla="*/ 136069 h 223662"/>
                <a:gd name="connsiteX5448" fmla="*/ 179977 w 1586375"/>
                <a:gd name="connsiteY5448" fmla="*/ 132266 h 223662"/>
                <a:gd name="connsiteX5449" fmla="*/ 179155 w 1586375"/>
                <a:gd name="connsiteY5449" fmla="*/ 132107 h 223662"/>
                <a:gd name="connsiteX5450" fmla="*/ 1544299 w 1586375"/>
                <a:gd name="connsiteY5450" fmla="*/ 132105 h 223662"/>
                <a:gd name="connsiteX5451" fmla="*/ 1543031 w 1586375"/>
                <a:gd name="connsiteY5451" fmla="*/ 132964 h 223662"/>
                <a:gd name="connsiteX5452" fmla="*/ 1541764 w 1586375"/>
                <a:gd name="connsiteY5452" fmla="*/ 133394 h 223662"/>
                <a:gd name="connsiteX5453" fmla="*/ 1540073 w 1586375"/>
                <a:gd name="connsiteY5453" fmla="*/ 134683 h 223662"/>
                <a:gd name="connsiteX5454" fmla="*/ 1540073 w 1586375"/>
                <a:gd name="connsiteY5454" fmla="*/ 135113 h 223662"/>
                <a:gd name="connsiteX5455" fmla="*/ 1541341 w 1586375"/>
                <a:gd name="connsiteY5455" fmla="*/ 136402 h 223662"/>
                <a:gd name="connsiteX5456" fmla="*/ 1542609 w 1586375"/>
                <a:gd name="connsiteY5456" fmla="*/ 138122 h 223662"/>
                <a:gd name="connsiteX5457" fmla="*/ 1543876 w 1586375"/>
                <a:gd name="connsiteY5457" fmla="*/ 138122 h 223662"/>
                <a:gd name="connsiteX5458" fmla="*/ 1544722 w 1586375"/>
                <a:gd name="connsiteY5458" fmla="*/ 137262 h 223662"/>
                <a:gd name="connsiteX5459" fmla="*/ 1545567 w 1586375"/>
                <a:gd name="connsiteY5459" fmla="*/ 135973 h 223662"/>
                <a:gd name="connsiteX5460" fmla="*/ 1545567 w 1586375"/>
                <a:gd name="connsiteY5460" fmla="*/ 132105 h 223662"/>
                <a:gd name="connsiteX5461" fmla="*/ 1544299 w 1586375"/>
                <a:gd name="connsiteY5461" fmla="*/ 132105 h 223662"/>
                <a:gd name="connsiteX5462" fmla="*/ 195261 w 1586375"/>
                <a:gd name="connsiteY5462" fmla="*/ 131843 h 223662"/>
                <a:gd name="connsiteX5463" fmla="*/ 194812 w 1586375"/>
                <a:gd name="connsiteY5463" fmla="*/ 132279 h 223662"/>
                <a:gd name="connsiteX5464" fmla="*/ 194812 w 1586375"/>
                <a:gd name="connsiteY5464" fmla="*/ 133152 h 223662"/>
                <a:gd name="connsiteX5465" fmla="*/ 197055 w 1586375"/>
                <a:gd name="connsiteY5465" fmla="*/ 133152 h 223662"/>
                <a:gd name="connsiteX5466" fmla="*/ 197503 w 1586375"/>
                <a:gd name="connsiteY5466" fmla="*/ 132715 h 223662"/>
                <a:gd name="connsiteX5467" fmla="*/ 195709 w 1586375"/>
                <a:gd name="connsiteY5467" fmla="*/ 131843 h 223662"/>
                <a:gd name="connsiteX5468" fmla="*/ 195261 w 1586375"/>
                <a:gd name="connsiteY5468" fmla="*/ 131843 h 223662"/>
                <a:gd name="connsiteX5469" fmla="*/ 114317 w 1586375"/>
                <a:gd name="connsiteY5469" fmla="*/ 131778 h 223662"/>
                <a:gd name="connsiteX5470" fmla="*/ 114735 w 1586375"/>
                <a:gd name="connsiteY5470" fmla="*/ 131778 h 223662"/>
                <a:gd name="connsiteX5471" fmla="*/ 116409 w 1586375"/>
                <a:gd name="connsiteY5471" fmla="*/ 131778 h 223662"/>
                <a:gd name="connsiteX5472" fmla="*/ 116409 w 1586375"/>
                <a:gd name="connsiteY5472" fmla="*/ 132694 h 223662"/>
                <a:gd name="connsiteX5473" fmla="*/ 114735 w 1586375"/>
                <a:gd name="connsiteY5473" fmla="*/ 133151 h 223662"/>
                <a:gd name="connsiteX5474" fmla="*/ 114317 w 1586375"/>
                <a:gd name="connsiteY5474" fmla="*/ 132694 h 223662"/>
                <a:gd name="connsiteX5475" fmla="*/ 114317 w 1586375"/>
                <a:gd name="connsiteY5475" fmla="*/ 131778 h 223662"/>
                <a:gd name="connsiteX5476" fmla="*/ 1413201 w 1586375"/>
                <a:gd name="connsiteY5476" fmla="*/ 131320 h 223662"/>
                <a:gd name="connsiteX5477" fmla="*/ 1411370 w 1586375"/>
                <a:gd name="connsiteY5477" fmla="*/ 133064 h 223662"/>
                <a:gd name="connsiteX5478" fmla="*/ 1411827 w 1586375"/>
                <a:gd name="connsiteY5478" fmla="*/ 133500 h 223662"/>
                <a:gd name="connsiteX5479" fmla="*/ 1413201 w 1586375"/>
                <a:gd name="connsiteY5479" fmla="*/ 133500 h 223662"/>
                <a:gd name="connsiteX5480" fmla="*/ 1413201 w 1586375"/>
                <a:gd name="connsiteY5480" fmla="*/ 131756 h 223662"/>
                <a:gd name="connsiteX5481" fmla="*/ 1413201 w 1586375"/>
                <a:gd name="connsiteY5481" fmla="*/ 131320 h 223662"/>
                <a:gd name="connsiteX5482" fmla="*/ 1388986 w 1586375"/>
                <a:gd name="connsiteY5482" fmla="*/ 131320 h 223662"/>
                <a:gd name="connsiteX5483" fmla="*/ 1388145 w 1586375"/>
                <a:gd name="connsiteY5483" fmla="*/ 132165 h 223662"/>
                <a:gd name="connsiteX5484" fmla="*/ 1388145 w 1586375"/>
                <a:gd name="connsiteY5484" fmla="*/ 132588 h 223662"/>
                <a:gd name="connsiteX5485" fmla="*/ 1387303 w 1586375"/>
                <a:gd name="connsiteY5485" fmla="*/ 133433 h 223662"/>
                <a:gd name="connsiteX5486" fmla="*/ 1387303 w 1586375"/>
                <a:gd name="connsiteY5486" fmla="*/ 135123 h 223662"/>
                <a:gd name="connsiteX5487" fmla="*/ 1388986 w 1586375"/>
                <a:gd name="connsiteY5487" fmla="*/ 136814 h 223662"/>
                <a:gd name="connsiteX5488" fmla="*/ 1389828 w 1586375"/>
                <a:gd name="connsiteY5488" fmla="*/ 135969 h 223662"/>
                <a:gd name="connsiteX5489" fmla="*/ 1391090 w 1586375"/>
                <a:gd name="connsiteY5489" fmla="*/ 135969 h 223662"/>
                <a:gd name="connsiteX5490" fmla="*/ 1391932 w 1586375"/>
                <a:gd name="connsiteY5490" fmla="*/ 135546 h 223662"/>
                <a:gd name="connsiteX5491" fmla="*/ 1393194 w 1586375"/>
                <a:gd name="connsiteY5491" fmla="*/ 135546 h 223662"/>
                <a:gd name="connsiteX5492" fmla="*/ 1394036 w 1586375"/>
                <a:gd name="connsiteY5492" fmla="*/ 135969 h 223662"/>
                <a:gd name="connsiteX5493" fmla="*/ 1395299 w 1586375"/>
                <a:gd name="connsiteY5493" fmla="*/ 136814 h 223662"/>
                <a:gd name="connsiteX5494" fmla="*/ 1396982 w 1586375"/>
                <a:gd name="connsiteY5494" fmla="*/ 136391 h 223662"/>
                <a:gd name="connsiteX5495" fmla="*/ 1396982 w 1586375"/>
                <a:gd name="connsiteY5495" fmla="*/ 134701 h 223662"/>
                <a:gd name="connsiteX5496" fmla="*/ 1393615 w 1586375"/>
                <a:gd name="connsiteY5496" fmla="*/ 131743 h 223662"/>
                <a:gd name="connsiteX5497" fmla="*/ 1393194 w 1586375"/>
                <a:gd name="connsiteY5497" fmla="*/ 131743 h 223662"/>
                <a:gd name="connsiteX5498" fmla="*/ 1392353 w 1586375"/>
                <a:gd name="connsiteY5498" fmla="*/ 131320 h 223662"/>
                <a:gd name="connsiteX5499" fmla="*/ 1388986 w 1586375"/>
                <a:gd name="connsiteY5499" fmla="*/ 131320 h 223662"/>
                <a:gd name="connsiteX5500" fmla="*/ 200074 w 1586375"/>
                <a:gd name="connsiteY5500" fmla="*/ 131320 h 223662"/>
                <a:gd name="connsiteX5501" fmla="*/ 199232 w 1586375"/>
                <a:gd name="connsiteY5501" fmla="*/ 131748 h 223662"/>
                <a:gd name="connsiteX5502" fmla="*/ 199653 w 1586375"/>
                <a:gd name="connsiteY5502" fmla="*/ 132604 h 223662"/>
                <a:gd name="connsiteX5503" fmla="*/ 199653 w 1586375"/>
                <a:gd name="connsiteY5503" fmla="*/ 133461 h 223662"/>
                <a:gd name="connsiteX5504" fmla="*/ 200494 w 1586375"/>
                <a:gd name="connsiteY5504" fmla="*/ 134317 h 223662"/>
                <a:gd name="connsiteX5505" fmla="*/ 200915 w 1586375"/>
                <a:gd name="connsiteY5505" fmla="*/ 134317 h 223662"/>
                <a:gd name="connsiteX5506" fmla="*/ 201757 w 1586375"/>
                <a:gd name="connsiteY5506" fmla="*/ 135172 h 223662"/>
                <a:gd name="connsiteX5507" fmla="*/ 201757 w 1586375"/>
                <a:gd name="connsiteY5507" fmla="*/ 138597 h 223662"/>
                <a:gd name="connsiteX5508" fmla="*/ 202178 w 1586375"/>
                <a:gd name="connsiteY5508" fmla="*/ 139025 h 223662"/>
                <a:gd name="connsiteX5509" fmla="*/ 202178 w 1586375"/>
                <a:gd name="connsiteY5509" fmla="*/ 139453 h 223662"/>
                <a:gd name="connsiteX5510" fmla="*/ 203020 w 1586375"/>
                <a:gd name="connsiteY5510" fmla="*/ 140309 h 223662"/>
                <a:gd name="connsiteX5511" fmla="*/ 203862 w 1586375"/>
                <a:gd name="connsiteY5511" fmla="*/ 140738 h 223662"/>
                <a:gd name="connsiteX5512" fmla="*/ 207649 w 1586375"/>
                <a:gd name="connsiteY5512" fmla="*/ 140738 h 223662"/>
                <a:gd name="connsiteX5513" fmla="*/ 207649 w 1586375"/>
                <a:gd name="connsiteY5513" fmla="*/ 139881 h 223662"/>
                <a:gd name="connsiteX5514" fmla="*/ 208490 w 1586375"/>
                <a:gd name="connsiteY5514" fmla="*/ 139453 h 223662"/>
                <a:gd name="connsiteX5515" fmla="*/ 207649 w 1586375"/>
                <a:gd name="connsiteY5515" fmla="*/ 139025 h 223662"/>
                <a:gd name="connsiteX5516" fmla="*/ 207649 w 1586375"/>
                <a:gd name="connsiteY5516" fmla="*/ 138597 h 223662"/>
                <a:gd name="connsiteX5517" fmla="*/ 205966 w 1586375"/>
                <a:gd name="connsiteY5517" fmla="*/ 138169 h 223662"/>
                <a:gd name="connsiteX5518" fmla="*/ 205544 w 1586375"/>
                <a:gd name="connsiteY5518" fmla="*/ 138597 h 223662"/>
                <a:gd name="connsiteX5519" fmla="*/ 204283 w 1586375"/>
                <a:gd name="connsiteY5519" fmla="*/ 137313 h 223662"/>
                <a:gd name="connsiteX5520" fmla="*/ 203440 w 1586375"/>
                <a:gd name="connsiteY5520" fmla="*/ 136457 h 223662"/>
                <a:gd name="connsiteX5521" fmla="*/ 203440 w 1586375"/>
                <a:gd name="connsiteY5521" fmla="*/ 132176 h 223662"/>
                <a:gd name="connsiteX5522" fmla="*/ 201757 w 1586375"/>
                <a:gd name="connsiteY5522" fmla="*/ 131320 h 223662"/>
                <a:gd name="connsiteX5523" fmla="*/ 200074 w 1586375"/>
                <a:gd name="connsiteY5523" fmla="*/ 131320 h 223662"/>
                <a:gd name="connsiteX5524" fmla="*/ 24154 w 1586375"/>
                <a:gd name="connsiteY5524" fmla="*/ 131320 h 223662"/>
                <a:gd name="connsiteX5525" fmla="*/ 25026 w 1586375"/>
                <a:gd name="connsiteY5525" fmla="*/ 131320 h 223662"/>
                <a:gd name="connsiteX5526" fmla="*/ 25462 w 1586375"/>
                <a:gd name="connsiteY5526" fmla="*/ 131778 h 223662"/>
                <a:gd name="connsiteX5527" fmla="*/ 25462 w 1586375"/>
                <a:gd name="connsiteY5527" fmla="*/ 133151 h 223662"/>
                <a:gd name="connsiteX5528" fmla="*/ 23718 w 1586375"/>
                <a:gd name="connsiteY5528" fmla="*/ 133151 h 223662"/>
                <a:gd name="connsiteX5529" fmla="*/ 23282 w 1586375"/>
                <a:gd name="connsiteY5529" fmla="*/ 132694 h 223662"/>
                <a:gd name="connsiteX5530" fmla="*/ 23718 w 1586375"/>
                <a:gd name="connsiteY5530" fmla="*/ 131778 h 223662"/>
                <a:gd name="connsiteX5531" fmla="*/ 24154 w 1586375"/>
                <a:gd name="connsiteY5531" fmla="*/ 131320 h 223662"/>
                <a:gd name="connsiteX5532" fmla="*/ 1580359 w 1586375"/>
                <a:gd name="connsiteY5532" fmla="*/ 130797 h 223662"/>
                <a:gd name="connsiteX5533" fmla="*/ 1582003 w 1586375"/>
                <a:gd name="connsiteY5533" fmla="*/ 130797 h 223662"/>
                <a:gd name="connsiteX5534" fmla="*/ 1582825 w 1586375"/>
                <a:gd name="connsiteY5534" fmla="*/ 131669 h 223662"/>
                <a:gd name="connsiteX5535" fmla="*/ 1582825 w 1586375"/>
                <a:gd name="connsiteY5535" fmla="*/ 133413 h 223662"/>
                <a:gd name="connsiteX5536" fmla="*/ 1580769 w 1586375"/>
                <a:gd name="connsiteY5536" fmla="*/ 133413 h 223662"/>
                <a:gd name="connsiteX5537" fmla="*/ 1580359 w 1586375"/>
                <a:gd name="connsiteY5537" fmla="*/ 130797 h 223662"/>
                <a:gd name="connsiteX5538" fmla="*/ 1503538 w 1586375"/>
                <a:gd name="connsiteY5538" fmla="*/ 130797 h 223662"/>
                <a:gd name="connsiteX5539" fmla="*/ 1502665 w 1586375"/>
                <a:gd name="connsiteY5539" fmla="*/ 131227 h 223662"/>
                <a:gd name="connsiteX5540" fmla="*/ 1501794 w 1586375"/>
                <a:gd name="connsiteY5540" fmla="*/ 131227 h 223662"/>
                <a:gd name="connsiteX5541" fmla="*/ 1500922 w 1586375"/>
                <a:gd name="connsiteY5541" fmla="*/ 132086 h 223662"/>
                <a:gd name="connsiteX5542" fmla="*/ 1500922 w 1586375"/>
                <a:gd name="connsiteY5542" fmla="*/ 132946 h 223662"/>
                <a:gd name="connsiteX5543" fmla="*/ 1500049 w 1586375"/>
                <a:gd name="connsiteY5543" fmla="*/ 133375 h 223662"/>
                <a:gd name="connsiteX5544" fmla="*/ 1500049 w 1586375"/>
                <a:gd name="connsiteY5544" fmla="*/ 136384 h 223662"/>
                <a:gd name="connsiteX5545" fmla="*/ 1500922 w 1586375"/>
                <a:gd name="connsiteY5545" fmla="*/ 136814 h 223662"/>
                <a:gd name="connsiteX5546" fmla="*/ 1501358 w 1586375"/>
                <a:gd name="connsiteY5546" fmla="*/ 136814 h 223662"/>
                <a:gd name="connsiteX5547" fmla="*/ 1502229 w 1586375"/>
                <a:gd name="connsiteY5547" fmla="*/ 135954 h 223662"/>
                <a:gd name="connsiteX5548" fmla="*/ 1502229 w 1586375"/>
                <a:gd name="connsiteY5548" fmla="*/ 135095 h 223662"/>
                <a:gd name="connsiteX5549" fmla="*/ 1503538 w 1586375"/>
                <a:gd name="connsiteY5549" fmla="*/ 134665 h 223662"/>
                <a:gd name="connsiteX5550" fmla="*/ 1504410 w 1586375"/>
                <a:gd name="connsiteY5550" fmla="*/ 134235 h 223662"/>
                <a:gd name="connsiteX5551" fmla="*/ 1505281 w 1586375"/>
                <a:gd name="connsiteY5551" fmla="*/ 133375 h 223662"/>
                <a:gd name="connsiteX5552" fmla="*/ 1505281 w 1586375"/>
                <a:gd name="connsiteY5552" fmla="*/ 131656 h 223662"/>
                <a:gd name="connsiteX5553" fmla="*/ 1503973 w 1586375"/>
                <a:gd name="connsiteY5553" fmla="*/ 130797 h 223662"/>
                <a:gd name="connsiteX5554" fmla="*/ 1503538 w 1586375"/>
                <a:gd name="connsiteY5554" fmla="*/ 130797 h 223662"/>
                <a:gd name="connsiteX5555" fmla="*/ 182592 w 1586375"/>
                <a:gd name="connsiteY5555" fmla="*/ 130797 h 223662"/>
                <a:gd name="connsiteX5556" fmla="*/ 181721 w 1586375"/>
                <a:gd name="connsiteY5556" fmla="*/ 131245 h 223662"/>
                <a:gd name="connsiteX5557" fmla="*/ 181284 w 1586375"/>
                <a:gd name="connsiteY5557" fmla="*/ 131694 h 223662"/>
                <a:gd name="connsiteX5558" fmla="*/ 181284 w 1586375"/>
                <a:gd name="connsiteY5558" fmla="*/ 133039 h 223662"/>
                <a:gd name="connsiteX5559" fmla="*/ 182157 w 1586375"/>
                <a:gd name="connsiteY5559" fmla="*/ 133936 h 223662"/>
                <a:gd name="connsiteX5560" fmla="*/ 183901 w 1586375"/>
                <a:gd name="connsiteY5560" fmla="*/ 133936 h 223662"/>
                <a:gd name="connsiteX5561" fmla="*/ 185208 w 1586375"/>
                <a:gd name="connsiteY5561" fmla="*/ 132591 h 223662"/>
                <a:gd name="connsiteX5562" fmla="*/ 185208 w 1586375"/>
                <a:gd name="connsiteY5562" fmla="*/ 131694 h 223662"/>
                <a:gd name="connsiteX5563" fmla="*/ 184336 w 1586375"/>
                <a:gd name="connsiteY5563" fmla="*/ 131245 h 223662"/>
                <a:gd name="connsiteX5564" fmla="*/ 182592 w 1586375"/>
                <a:gd name="connsiteY5564" fmla="*/ 130797 h 223662"/>
                <a:gd name="connsiteX5565" fmla="*/ 102433 w 1586375"/>
                <a:gd name="connsiteY5565" fmla="*/ 130797 h 223662"/>
                <a:gd name="connsiteX5566" fmla="*/ 104077 w 1586375"/>
                <a:gd name="connsiteY5566" fmla="*/ 130797 h 223662"/>
                <a:gd name="connsiteX5567" fmla="*/ 104899 w 1586375"/>
                <a:gd name="connsiteY5567" fmla="*/ 131694 h 223662"/>
                <a:gd name="connsiteX5568" fmla="*/ 104899 w 1586375"/>
                <a:gd name="connsiteY5568" fmla="*/ 133039 h 223662"/>
                <a:gd name="connsiteX5569" fmla="*/ 104077 w 1586375"/>
                <a:gd name="connsiteY5569" fmla="*/ 133936 h 223662"/>
                <a:gd name="connsiteX5570" fmla="*/ 102022 w 1586375"/>
                <a:gd name="connsiteY5570" fmla="*/ 133488 h 223662"/>
                <a:gd name="connsiteX5571" fmla="*/ 102433 w 1586375"/>
                <a:gd name="connsiteY5571" fmla="*/ 131694 h 223662"/>
                <a:gd name="connsiteX5572" fmla="*/ 102433 w 1586375"/>
                <a:gd name="connsiteY5572" fmla="*/ 130797 h 223662"/>
                <a:gd name="connsiteX5573" fmla="*/ 96790 w 1586375"/>
                <a:gd name="connsiteY5573" fmla="*/ 130535 h 223662"/>
                <a:gd name="connsiteX5574" fmla="*/ 98970 w 1586375"/>
                <a:gd name="connsiteY5574" fmla="*/ 130535 h 223662"/>
                <a:gd name="connsiteX5575" fmla="*/ 100714 w 1586375"/>
                <a:gd name="connsiteY5575" fmla="*/ 131810 h 223662"/>
                <a:gd name="connsiteX5576" fmla="*/ 100714 w 1586375"/>
                <a:gd name="connsiteY5576" fmla="*/ 133086 h 223662"/>
                <a:gd name="connsiteX5577" fmla="*/ 99405 w 1586375"/>
                <a:gd name="connsiteY5577" fmla="*/ 133936 h 223662"/>
                <a:gd name="connsiteX5578" fmla="*/ 98970 w 1586375"/>
                <a:gd name="connsiteY5578" fmla="*/ 133511 h 223662"/>
                <a:gd name="connsiteX5579" fmla="*/ 95918 w 1586375"/>
                <a:gd name="connsiteY5579" fmla="*/ 133511 h 223662"/>
                <a:gd name="connsiteX5580" fmla="*/ 95482 w 1586375"/>
                <a:gd name="connsiteY5580" fmla="*/ 133086 h 223662"/>
                <a:gd name="connsiteX5581" fmla="*/ 95482 w 1586375"/>
                <a:gd name="connsiteY5581" fmla="*/ 131810 h 223662"/>
                <a:gd name="connsiteX5582" fmla="*/ 96790 w 1586375"/>
                <a:gd name="connsiteY5582" fmla="*/ 130535 h 223662"/>
                <a:gd name="connsiteX5583" fmla="*/ 68725 w 1586375"/>
                <a:gd name="connsiteY5583" fmla="*/ 130448 h 223662"/>
                <a:gd name="connsiteX5584" fmla="*/ 70369 w 1586375"/>
                <a:gd name="connsiteY5584" fmla="*/ 130884 h 223662"/>
                <a:gd name="connsiteX5585" fmla="*/ 70369 w 1586375"/>
                <a:gd name="connsiteY5585" fmla="*/ 131320 h 223662"/>
                <a:gd name="connsiteX5586" fmla="*/ 69547 w 1586375"/>
                <a:gd name="connsiteY5586" fmla="*/ 131756 h 223662"/>
                <a:gd name="connsiteX5587" fmla="*/ 69135 w 1586375"/>
                <a:gd name="connsiteY5587" fmla="*/ 132628 h 223662"/>
                <a:gd name="connsiteX5588" fmla="*/ 67903 w 1586375"/>
                <a:gd name="connsiteY5588" fmla="*/ 132628 h 223662"/>
                <a:gd name="connsiteX5589" fmla="*/ 67492 w 1586375"/>
                <a:gd name="connsiteY5589" fmla="*/ 131756 h 223662"/>
                <a:gd name="connsiteX5590" fmla="*/ 68725 w 1586375"/>
                <a:gd name="connsiteY5590" fmla="*/ 130448 h 223662"/>
                <a:gd name="connsiteX5591" fmla="*/ 1438889 w 1586375"/>
                <a:gd name="connsiteY5591" fmla="*/ 130012 h 223662"/>
                <a:gd name="connsiteX5592" fmla="*/ 1438052 w 1586375"/>
                <a:gd name="connsiteY5592" fmla="*/ 131268 h 223662"/>
                <a:gd name="connsiteX5593" fmla="*/ 1438889 w 1586375"/>
                <a:gd name="connsiteY5593" fmla="*/ 132105 h 223662"/>
                <a:gd name="connsiteX5594" fmla="*/ 1439726 w 1586375"/>
                <a:gd name="connsiteY5594" fmla="*/ 131268 h 223662"/>
                <a:gd name="connsiteX5595" fmla="*/ 1439726 w 1586375"/>
                <a:gd name="connsiteY5595" fmla="*/ 130012 h 223662"/>
                <a:gd name="connsiteX5596" fmla="*/ 1438889 w 1586375"/>
                <a:gd name="connsiteY5596" fmla="*/ 130012 h 223662"/>
                <a:gd name="connsiteX5597" fmla="*/ 1364283 w 1586375"/>
                <a:gd name="connsiteY5597" fmla="*/ 130012 h 223662"/>
                <a:gd name="connsiteX5598" fmla="*/ 1363847 w 1586375"/>
                <a:gd name="connsiteY5598" fmla="*/ 130927 h 223662"/>
                <a:gd name="connsiteX5599" fmla="*/ 1363847 w 1586375"/>
                <a:gd name="connsiteY5599" fmla="*/ 131843 h 223662"/>
                <a:gd name="connsiteX5600" fmla="*/ 1364283 w 1586375"/>
                <a:gd name="connsiteY5600" fmla="*/ 131843 h 223662"/>
                <a:gd name="connsiteX5601" fmla="*/ 1365155 w 1586375"/>
                <a:gd name="connsiteY5601" fmla="*/ 131385 h 223662"/>
                <a:gd name="connsiteX5602" fmla="*/ 1365155 w 1586375"/>
                <a:gd name="connsiteY5602" fmla="*/ 130012 h 223662"/>
                <a:gd name="connsiteX5603" fmla="*/ 1364283 w 1586375"/>
                <a:gd name="connsiteY5603" fmla="*/ 130012 h 223662"/>
                <a:gd name="connsiteX5604" fmla="*/ 1342608 w 1586375"/>
                <a:gd name="connsiteY5604" fmla="*/ 130012 h 223662"/>
                <a:gd name="connsiteX5605" fmla="*/ 1341263 w 1586375"/>
                <a:gd name="connsiteY5605" fmla="*/ 130884 h 223662"/>
                <a:gd name="connsiteX5606" fmla="*/ 1341263 w 1586375"/>
                <a:gd name="connsiteY5606" fmla="*/ 133500 h 223662"/>
                <a:gd name="connsiteX5607" fmla="*/ 1343953 w 1586375"/>
                <a:gd name="connsiteY5607" fmla="*/ 133936 h 223662"/>
                <a:gd name="connsiteX5608" fmla="*/ 1343953 w 1586375"/>
                <a:gd name="connsiteY5608" fmla="*/ 130884 h 223662"/>
                <a:gd name="connsiteX5609" fmla="*/ 1343057 w 1586375"/>
                <a:gd name="connsiteY5609" fmla="*/ 130012 h 223662"/>
                <a:gd name="connsiteX5610" fmla="*/ 1342608 w 1586375"/>
                <a:gd name="connsiteY5610" fmla="*/ 130012 h 223662"/>
                <a:gd name="connsiteX5611" fmla="*/ 107079 w 1586375"/>
                <a:gd name="connsiteY5611" fmla="*/ 130012 h 223662"/>
                <a:gd name="connsiteX5612" fmla="*/ 107493 w 1586375"/>
                <a:gd name="connsiteY5612" fmla="*/ 130012 h 223662"/>
                <a:gd name="connsiteX5613" fmla="*/ 109150 w 1586375"/>
                <a:gd name="connsiteY5613" fmla="*/ 130012 h 223662"/>
                <a:gd name="connsiteX5614" fmla="*/ 109565 w 1586375"/>
                <a:gd name="connsiteY5614" fmla="*/ 131320 h 223662"/>
                <a:gd name="connsiteX5615" fmla="*/ 109979 w 1586375"/>
                <a:gd name="connsiteY5615" fmla="*/ 131756 h 223662"/>
                <a:gd name="connsiteX5616" fmla="*/ 109979 w 1586375"/>
                <a:gd name="connsiteY5616" fmla="*/ 133936 h 223662"/>
                <a:gd name="connsiteX5617" fmla="*/ 110393 w 1586375"/>
                <a:gd name="connsiteY5617" fmla="*/ 134808 h 223662"/>
                <a:gd name="connsiteX5618" fmla="*/ 109565 w 1586375"/>
                <a:gd name="connsiteY5618" fmla="*/ 135244 h 223662"/>
                <a:gd name="connsiteX5619" fmla="*/ 106251 w 1586375"/>
                <a:gd name="connsiteY5619" fmla="*/ 135244 h 223662"/>
                <a:gd name="connsiteX5620" fmla="*/ 105422 w 1586375"/>
                <a:gd name="connsiteY5620" fmla="*/ 134808 h 223662"/>
                <a:gd name="connsiteX5621" fmla="*/ 106251 w 1586375"/>
                <a:gd name="connsiteY5621" fmla="*/ 134372 h 223662"/>
                <a:gd name="connsiteX5622" fmla="*/ 106251 w 1586375"/>
                <a:gd name="connsiteY5622" fmla="*/ 133500 h 223662"/>
                <a:gd name="connsiteX5623" fmla="*/ 106665 w 1586375"/>
                <a:gd name="connsiteY5623" fmla="*/ 132628 h 223662"/>
                <a:gd name="connsiteX5624" fmla="*/ 107079 w 1586375"/>
                <a:gd name="connsiteY5624" fmla="*/ 132192 h 223662"/>
                <a:gd name="connsiteX5625" fmla="*/ 107079 w 1586375"/>
                <a:gd name="connsiteY5625" fmla="*/ 130012 h 223662"/>
                <a:gd name="connsiteX5626" fmla="*/ 85345 w 1586375"/>
                <a:gd name="connsiteY5626" fmla="*/ 130012 h 223662"/>
                <a:gd name="connsiteX5627" fmla="*/ 86195 w 1586375"/>
                <a:gd name="connsiteY5627" fmla="*/ 130012 h 223662"/>
                <a:gd name="connsiteX5628" fmla="*/ 87896 w 1586375"/>
                <a:gd name="connsiteY5628" fmla="*/ 131357 h 223662"/>
                <a:gd name="connsiteX5629" fmla="*/ 87896 w 1586375"/>
                <a:gd name="connsiteY5629" fmla="*/ 131806 h 223662"/>
                <a:gd name="connsiteX5630" fmla="*/ 87045 w 1586375"/>
                <a:gd name="connsiteY5630" fmla="*/ 132254 h 223662"/>
                <a:gd name="connsiteX5631" fmla="*/ 87045 w 1586375"/>
                <a:gd name="connsiteY5631" fmla="*/ 133151 h 223662"/>
                <a:gd name="connsiteX5632" fmla="*/ 84920 w 1586375"/>
                <a:gd name="connsiteY5632" fmla="*/ 133151 h 223662"/>
                <a:gd name="connsiteX5633" fmla="*/ 84495 w 1586375"/>
                <a:gd name="connsiteY5633" fmla="*/ 132703 h 223662"/>
                <a:gd name="connsiteX5634" fmla="*/ 84495 w 1586375"/>
                <a:gd name="connsiteY5634" fmla="*/ 130909 h 223662"/>
                <a:gd name="connsiteX5635" fmla="*/ 85345 w 1586375"/>
                <a:gd name="connsiteY5635" fmla="*/ 130012 h 223662"/>
                <a:gd name="connsiteX5636" fmla="*/ 1285207 w 1586375"/>
                <a:gd name="connsiteY5636" fmla="*/ 129750 h 223662"/>
                <a:gd name="connsiteX5637" fmla="*/ 1285207 w 1586375"/>
                <a:gd name="connsiteY5637" fmla="*/ 130984 h 223662"/>
                <a:gd name="connsiteX5638" fmla="*/ 1287001 w 1586375"/>
                <a:gd name="connsiteY5638" fmla="*/ 132628 h 223662"/>
                <a:gd name="connsiteX5639" fmla="*/ 1287898 w 1586375"/>
                <a:gd name="connsiteY5639" fmla="*/ 131806 h 223662"/>
                <a:gd name="connsiteX5640" fmla="*/ 1287898 w 1586375"/>
                <a:gd name="connsiteY5640" fmla="*/ 129750 h 223662"/>
                <a:gd name="connsiteX5641" fmla="*/ 1285207 w 1586375"/>
                <a:gd name="connsiteY5641" fmla="*/ 129750 h 223662"/>
                <a:gd name="connsiteX5642" fmla="*/ 323079 w 1586375"/>
                <a:gd name="connsiteY5642" fmla="*/ 129750 h 223662"/>
                <a:gd name="connsiteX5643" fmla="*/ 323079 w 1586375"/>
                <a:gd name="connsiteY5643" fmla="*/ 130162 h 223662"/>
                <a:gd name="connsiteX5644" fmla="*/ 323079 w 1586375"/>
                <a:gd name="connsiteY5644" fmla="*/ 131806 h 223662"/>
                <a:gd name="connsiteX5645" fmla="*/ 323515 w 1586375"/>
                <a:gd name="connsiteY5645" fmla="*/ 132628 h 223662"/>
                <a:gd name="connsiteX5646" fmla="*/ 324387 w 1586375"/>
                <a:gd name="connsiteY5646" fmla="*/ 131806 h 223662"/>
                <a:gd name="connsiteX5647" fmla="*/ 324387 w 1586375"/>
                <a:gd name="connsiteY5647" fmla="*/ 130573 h 223662"/>
                <a:gd name="connsiteX5648" fmla="*/ 323951 w 1586375"/>
                <a:gd name="connsiteY5648" fmla="*/ 129750 h 223662"/>
                <a:gd name="connsiteX5649" fmla="*/ 323079 w 1586375"/>
                <a:gd name="connsiteY5649" fmla="*/ 129750 h 223662"/>
                <a:gd name="connsiteX5650" fmla="*/ 236491 w 1586375"/>
                <a:gd name="connsiteY5650" fmla="*/ 129750 h 223662"/>
                <a:gd name="connsiteX5651" fmla="*/ 234911 w 1586375"/>
                <a:gd name="connsiteY5651" fmla="*/ 130928 h 223662"/>
                <a:gd name="connsiteX5652" fmla="*/ 236883 w 1586375"/>
                <a:gd name="connsiteY5652" fmla="*/ 130928 h 223662"/>
                <a:gd name="connsiteX5653" fmla="*/ 237275 w 1586375"/>
                <a:gd name="connsiteY5653" fmla="*/ 130928 h 223662"/>
                <a:gd name="connsiteX5654" fmla="*/ 237275 w 1586375"/>
                <a:gd name="connsiteY5654" fmla="*/ 130143 h 223662"/>
                <a:gd name="connsiteX5655" fmla="*/ 236491 w 1586375"/>
                <a:gd name="connsiteY5655" fmla="*/ 129750 h 223662"/>
                <a:gd name="connsiteX5656" fmla="*/ 133762 w 1586375"/>
                <a:gd name="connsiteY5656" fmla="*/ 129750 h 223662"/>
                <a:gd name="connsiteX5657" fmla="*/ 133326 w 1586375"/>
                <a:gd name="connsiteY5657" fmla="*/ 130535 h 223662"/>
                <a:gd name="connsiteX5658" fmla="*/ 133326 w 1586375"/>
                <a:gd name="connsiteY5658" fmla="*/ 131713 h 223662"/>
                <a:gd name="connsiteX5659" fmla="*/ 134634 w 1586375"/>
                <a:gd name="connsiteY5659" fmla="*/ 132105 h 223662"/>
                <a:gd name="connsiteX5660" fmla="*/ 135505 w 1586375"/>
                <a:gd name="connsiteY5660" fmla="*/ 131320 h 223662"/>
                <a:gd name="connsiteX5661" fmla="*/ 135505 w 1586375"/>
                <a:gd name="connsiteY5661" fmla="*/ 130535 h 223662"/>
                <a:gd name="connsiteX5662" fmla="*/ 134634 w 1586375"/>
                <a:gd name="connsiteY5662" fmla="*/ 129750 h 223662"/>
                <a:gd name="connsiteX5663" fmla="*/ 133762 w 1586375"/>
                <a:gd name="connsiteY5663" fmla="*/ 129750 h 223662"/>
                <a:gd name="connsiteX5664" fmla="*/ 79874 w 1586375"/>
                <a:gd name="connsiteY5664" fmla="*/ 129750 h 223662"/>
                <a:gd name="connsiteX5665" fmla="*/ 80746 w 1586375"/>
                <a:gd name="connsiteY5665" fmla="*/ 129750 h 223662"/>
                <a:gd name="connsiteX5666" fmla="*/ 81617 w 1586375"/>
                <a:gd name="connsiteY5666" fmla="*/ 130572 h 223662"/>
                <a:gd name="connsiteX5667" fmla="*/ 81617 w 1586375"/>
                <a:gd name="connsiteY5667" fmla="*/ 131806 h 223662"/>
                <a:gd name="connsiteX5668" fmla="*/ 80746 w 1586375"/>
                <a:gd name="connsiteY5668" fmla="*/ 132628 h 223662"/>
                <a:gd name="connsiteX5669" fmla="*/ 79874 w 1586375"/>
                <a:gd name="connsiteY5669" fmla="*/ 132628 h 223662"/>
                <a:gd name="connsiteX5670" fmla="*/ 79002 w 1586375"/>
                <a:gd name="connsiteY5670" fmla="*/ 131806 h 223662"/>
                <a:gd name="connsiteX5671" fmla="*/ 79002 w 1586375"/>
                <a:gd name="connsiteY5671" fmla="*/ 130984 h 223662"/>
                <a:gd name="connsiteX5672" fmla="*/ 79438 w 1586375"/>
                <a:gd name="connsiteY5672" fmla="*/ 130572 h 223662"/>
                <a:gd name="connsiteX5673" fmla="*/ 79874 w 1586375"/>
                <a:gd name="connsiteY5673" fmla="*/ 129750 h 223662"/>
                <a:gd name="connsiteX5674" fmla="*/ 74816 w 1586375"/>
                <a:gd name="connsiteY5674" fmla="*/ 129750 h 223662"/>
                <a:gd name="connsiteX5675" fmla="*/ 75688 w 1586375"/>
                <a:gd name="connsiteY5675" fmla="*/ 130143 h 223662"/>
                <a:gd name="connsiteX5676" fmla="*/ 76124 w 1586375"/>
                <a:gd name="connsiteY5676" fmla="*/ 130535 h 223662"/>
                <a:gd name="connsiteX5677" fmla="*/ 76124 w 1586375"/>
                <a:gd name="connsiteY5677" fmla="*/ 131713 h 223662"/>
                <a:gd name="connsiteX5678" fmla="*/ 74380 w 1586375"/>
                <a:gd name="connsiteY5678" fmla="*/ 131713 h 223662"/>
                <a:gd name="connsiteX5679" fmla="*/ 73508 w 1586375"/>
                <a:gd name="connsiteY5679" fmla="*/ 131320 h 223662"/>
                <a:gd name="connsiteX5680" fmla="*/ 73508 w 1586375"/>
                <a:gd name="connsiteY5680" fmla="*/ 130535 h 223662"/>
                <a:gd name="connsiteX5681" fmla="*/ 73945 w 1586375"/>
                <a:gd name="connsiteY5681" fmla="*/ 130143 h 223662"/>
                <a:gd name="connsiteX5682" fmla="*/ 74816 w 1586375"/>
                <a:gd name="connsiteY5682" fmla="*/ 129750 h 223662"/>
                <a:gd name="connsiteX5683" fmla="*/ 267919 w 1586375"/>
                <a:gd name="connsiteY5683" fmla="*/ 129227 h 223662"/>
                <a:gd name="connsiteX5684" fmla="*/ 267097 w 1586375"/>
                <a:gd name="connsiteY5684" fmla="*/ 130050 h 223662"/>
                <a:gd name="connsiteX5685" fmla="*/ 267097 w 1586375"/>
                <a:gd name="connsiteY5685" fmla="*/ 131283 h 223662"/>
                <a:gd name="connsiteX5686" fmla="*/ 267919 w 1586375"/>
                <a:gd name="connsiteY5686" fmla="*/ 132105 h 223662"/>
                <a:gd name="connsiteX5687" fmla="*/ 268741 w 1586375"/>
                <a:gd name="connsiteY5687" fmla="*/ 132105 h 223662"/>
                <a:gd name="connsiteX5688" fmla="*/ 269564 w 1586375"/>
                <a:gd name="connsiteY5688" fmla="*/ 131283 h 223662"/>
                <a:gd name="connsiteX5689" fmla="*/ 269564 w 1586375"/>
                <a:gd name="connsiteY5689" fmla="*/ 130872 h 223662"/>
                <a:gd name="connsiteX5690" fmla="*/ 269564 w 1586375"/>
                <a:gd name="connsiteY5690" fmla="*/ 130050 h 223662"/>
                <a:gd name="connsiteX5691" fmla="*/ 269152 w 1586375"/>
                <a:gd name="connsiteY5691" fmla="*/ 129639 h 223662"/>
                <a:gd name="connsiteX5692" fmla="*/ 268330 w 1586375"/>
                <a:gd name="connsiteY5692" fmla="*/ 129227 h 223662"/>
                <a:gd name="connsiteX5693" fmla="*/ 267919 w 1586375"/>
                <a:gd name="connsiteY5693" fmla="*/ 129227 h 223662"/>
                <a:gd name="connsiteX5694" fmla="*/ 126089 w 1586375"/>
                <a:gd name="connsiteY5694" fmla="*/ 129227 h 223662"/>
                <a:gd name="connsiteX5695" fmla="*/ 126089 w 1586375"/>
                <a:gd name="connsiteY5695" fmla="*/ 130872 h 223662"/>
                <a:gd name="connsiteX5696" fmla="*/ 127344 w 1586375"/>
                <a:gd name="connsiteY5696" fmla="*/ 132105 h 223662"/>
                <a:gd name="connsiteX5697" fmla="*/ 129018 w 1586375"/>
                <a:gd name="connsiteY5697" fmla="*/ 132105 h 223662"/>
                <a:gd name="connsiteX5698" fmla="*/ 129855 w 1586375"/>
                <a:gd name="connsiteY5698" fmla="*/ 131283 h 223662"/>
                <a:gd name="connsiteX5699" fmla="*/ 129855 w 1586375"/>
                <a:gd name="connsiteY5699" fmla="*/ 130461 h 223662"/>
                <a:gd name="connsiteX5700" fmla="*/ 130274 w 1586375"/>
                <a:gd name="connsiteY5700" fmla="*/ 130049 h 223662"/>
                <a:gd name="connsiteX5701" fmla="*/ 129437 w 1586375"/>
                <a:gd name="connsiteY5701" fmla="*/ 129227 h 223662"/>
                <a:gd name="connsiteX5702" fmla="*/ 126089 w 1586375"/>
                <a:gd name="connsiteY5702" fmla="*/ 129227 h 223662"/>
                <a:gd name="connsiteX5703" fmla="*/ 91296 w 1586375"/>
                <a:gd name="connsiteY5703" fmla="*/ 129227 h 223662"/>
                <a:gd name="connsiteX5704" fmla="*/ 93041 w 1586375"/>
                <a:gd name="connsiteY5704" fmla="*/ 129227 h 223662"/>
                <a:gd name="connsiteX5705" fmla="*/ 93912 w 1586375"/>
                <a:gd name="connsiteY5705" fmla="*/ 129646 h 223662"/>
                <a:gd name="connsiteX5706" fmla="*/ 93912 w 1586375"/>
                <a:gd name="connsiteY5706" fmla="*/ 131320 h 223662"/>
                <a:gd name="connsiteX5707" fmla="*/ 93476 w 1586375"/>
                <a:gd name="connsiteY5707" fmla="*/ 131738 h 223662"/>
                <a:gd name="connsiteX5708" fmla="*/ 93476 w 1586375"/>
                <a:gd name="connsiteY5708" fmla="*/ 132576 h 223662"/>
                <a:gd name="connsiteX5709" fmla="*/ 92605 w 1586375"/>
                <a:gd name="connsiteY5709" fmla="*/ 133413 h 223662"/>
                <a:gd name="connsiteX5710" fmla="*/ 91296 w 1586375"/>
                <a:gd name="connsiteY5710" fmla="*/ 133413 h 223662"/>
                <a:gd name="connsiteX5711" fmla="*/ 89989 w 1586375"/>
                <a:gd name="connsiteY5711" fmla="*/ 132157 h 223662"/>
                <a:gd name="connsiteX5712" fmla="*/ 89989 w 1586375"/>
                <a:gd name="connsiteY5712" fmla="*/ 131320 h 223662"/>
                <a:gd name="connsiteX5713" fmla="*/ 89989 w 1586375"/>
                <a:gd name="connsiteY5713" fmla="*/ 130065 h 223662"/>
                <a:gd name="connsiteX5714" fmla="*/ 91296 w 1586375"/>
                <a:gd name="connsiteY5714" fmla="*/ 129227 h 223662"/>
                <a:gd name="connsiteX5715" fmla="*/ 1335420 w 1586375"/>
                <a:gd name="connsiteY5715" fmla="*/ 128704 h 223662"/>
                <a:gd name="connsiteX5716" fmla="*/ 1335420 w 1586375"/>
                <a:gd name="connsiteY5716" fmla="*/ 130797 h 223662"/>
                <a:gd name="connsiteX5717" fmla="*/ 1337164 w 1586375"/>
                <a:gd name="connsiteY5717" fmla="*/ 130797 h 223662"/>
                <a:gd name="connsiteX5718" fmla="*/ 1337164 w 1586375"/>
                <a:gd name="connsiteY5718" fmla="*/ 128704 h 223662"/>
                <a:gd name="connsiteX5719" fmla="*/ 1335420 w 1586375"/>
                <a:gd name="connsiteY5719" fmla="*/ 128704 h 223662"/>
                <a:gd name="connsiteX5720" fmla="*/ 308658 w 1586375"/>
                <a:gd name="connsiteY5720" fmla="*/ 128704 h 223662"/>
                <a:gd name="connsiteX5721" fmla="*/ 307382 w 1586375"/>
                <a:gd name="connsiteY5721" fmla="*/ 129979 h 223662"/>
                <a:gd name="connsiteX5722" fmla="*/ 307808 w 1586375"/>
                <a:gd name="connsiteY5722" fmla="*/ 130405 h 223662"/>
                <a:gd name="connsiteX5723" fmla="*/ 307808 w 1586375"/>
                <a:gd name="connsiteY5723" fmla="*/ 131255 h 223662"/>
                <a:gd name="connsiteX5724" fmla="*/ 309083 w 1586375"/>
                <a:gd name="connsiteY5724" fmla="*/ 132105 h 223662"/>
                <a:gd name="connsiteX5725" fmla="*/ 309508 w 1586375"/>
                <a:gd name="connsiteY5725" fmla="*/ 132105 h 223662"/>
                <a:gd name="connsiteX5726" fmla="*/ 310784 w 1586375"/>
                <a:gd name="connsiteY5726" fmla="*/ 130830 h 223662"/>
                <a:gd name="connsiteX5727" fmla="*/ 310784 w 1586375"/>
                <a:gd name="connsiteY5727" fmla="*/ 129555 h 223662"/>
                <a:gd name="connsiteX5728" fmla="*/ 309933 w 1586375"/>
                <a:gd name="connsiteY5728" fmla="*/ 128704 h 223662"/>
                <a:gd name="connsiteX5729" fmla="*/ 308658 w 1586375"/>
                <a:gd name="connsiteY5729" fmla="*/ 128704 h 223662"/>
                <a:gd name="connsiteX5730" fmla="*/ 1300507 w 1586375"/>
                <a:gd name="connsiteY5730" fmla="*/ 128443 h 223662"/>
                <a:gd name="connsiteX5731" fmla="*/ 1299669 w 1586375"/>
                <a:gd name="connsiteY5731" fmla="*/ 129265 h 223662"/>
                <a:gd name="connsiteX5732" fmla="*/ 1299669 w 1586375"/>
                <a:gd name="connsiteY5732" fmla="*/ 130498 h 223662"/>
                <a:gd name="connsiteX5733" fmla="*/ 1300088 w 1586375"/>
                <a:gd name="connsiteY5733" fmla="*/ 130909 h 223662"/>
                <a:gd name="connsiteX5734" fmla="*/ 1301762 w 1586375"/>
                <a:gd name="connsiteY5734" fmla="*/ 130909 h 223662"/>
                <a:gd name="connsiteX5735" fmla="*/ 1301762 w 1586375"/>
                <a:gd name="connsiteY5735" fmla="*/ 128443 h 223662"/>
                <a:gd name="connsiteX5736" fmla="*/ 1300507 w 1586375"/>
                <a:gd name="connsiteY5736" fmla="*/ 128443 h 223662"/>
                <a:gd name="connsiteX5737" fmla="*/ 253252 w 1586375"/>
                <a:gd name="connsiteY5737" fmla="*/ 128192 h 223662"/>
                <a:gd name="connsiteX5738" fmla="*/ 252224 w 1586375"/>
                <a:gd name="connsiteY5738" fmla="*/ 128355 h 223662"/>
                <a:gd name="connsiteX5739" fmla="*/ 251402 w 1586375"/>
                <a:gd name="connsiteY5739" fmla="*/ 129227 h 223662"/>
                <a:gd name="connsiteX5740" fmla="*/ 251402 w 1586375"/>
                <a:gd name="connsiteY5740" fmla="*/ 130535 h 223662"/>
                <a:gd name="connsiteX5741" fmla="*/ 253046 w 1586375"/>
                <a:gd name="connsiteY5741" fmla="*/ 131407 h 223662"/>
                <a:gd name="connsiteX5742" fmla="*/ 253457 w 1586375"/>
                <a:gd name="connsiteY5742" fmla="*/ 131843 h 223662"/>
                <a:gd name="connsiteX5743" fmla="*/ 253868 w 1586375"/>
                <a:gd name="connsiteY5743" fmla="*/ 130971 h 223662"/>
                <a:gd name="connsiteX5744" fmla="*/ 254279 w 1586375"/>
                <a:gd name="connsiteY5744" fmla="*/ 130535 h 223662"/>
                <a:gd name="connsiteX5745" fmla="*/ 254279 w 1586375"/>
                <a:gd name="connsiteY5745" fmla="*/ 128355 h 223662"/>
                <a:gd name="connsiteX5746" fmla="*/ 253252 w 1586375"/>
                <a:gd name="connsiteY5746" fmla="*/ 128192 h 223662"/>
                <a:gd name="connsiteX5747" fmla="*/ 57932 w 1586375"/>
                <a:gd name="connsiteY5747" fmla="*/ 128190 h 223662"/>
                <a:gd name="connsiteX5748" fmla="*/ 58563 w 1586375"/>
                <a:gd name="connsiteY5748" fmla="*/ 128352 h 223662"/>
                <a:gd name="connsiteX5749" fmla="*/ 58563 w 1586375"/>
                <a:gd name="connsiteY5749" fmla="*/ 131809 h 223662"/>
                <a:gd name="connsiteX5750" fmla="*/ 59404 w 1586375"/>
                <a:gd name="connsiteY5750" fmla="*/ 132673 h 223662"/>
                <a:gd name="connsiteX5751" fmla="*/ 61509 w 1586375"/>
                <a:gd name="connsiteY5751" fmla="*/ 132241 h 223662"/>
                <a:gd name="connsiteX5752" fmla="*/ 62350 w 1586375"/>
                <a:gd name="connsiteY5752" fmla="*/ 131809 h 223662"/>
                <a:gd name="connsiteX5753" fmla="*/ 64876 w 1586375"/>
                <a:gd name="connsiteY5753" fmla="*/ 130080 h 223662"/>
                <a:gd name="connsiteX5754" fmla="*/ 64876 w 1586375"/>
                <a:gd name="connsiteY5754" fmla="*/ 130513 h 223662"/>
                <a:gd name="connsiteX5755" fmla="*/ 64876 w 1586375"/>
                <a:gd name="connsiteY5755" fmla="*/ 136563 h 223662"/>
                <a:gd name="connsiteX5756" fmla="*/ 64034 w 1586375"/>
                <a:gd name="connsiteY5756" fmla="*/ 137427 h 223662"/>
                <a:gd name="connsiteX5757" fmla="*/ 62771 w 1586375"/>
                <a:gd name="connsiteY5757" fmla="*/ 137427 h 223662"/>
                <a:gd name="connsiteX5758" fmla="*/ 62350 w 1586375"/>
                <a:gd name="connsiteY5758" fmla="*/ 136995 h 223662"/>
                <a:gd name="connsiteX5759" fmla="*/ 62350 w 1586375"/>
                <a:gd name="connsiteY5759" fmla="*/ 136131 h 223662"/>
                <a:gd name="connsiteX5760" fmla="*/ 61509 w 1586375"/>
                <a:gd name="connsiteY5760" fmla="*/ 135699 h 223662"/>
                <a:gd name="connsiteX5761" fmla="*/ 61509 w 1586375"/>
                <a:gd name="connsiteY5761" fmla="*/ 133970 h 223662"/>
                <a:gd name="connsiteX5762" fmla="*/ 60667 w 1586375"/>
                <a:gd name="connsiteY5762" fmla="*/ 133538 h 223662"/>
                <a:gd name="connsiteX5763" fmla="*/ 60246 w 1586375"/>
                <a:gd name="connsiteY5763" fmla="*/ 133538 h 223662"/>
                <a:gd name="connsiteX5764" fmla="*/ 59825 w 1586375"/>
                <a:gd name="connsiteY5764" fmla="*/ 133970 h 223662"/>
                <a:gd name="connsiteX5765" fmla="*/ 58984 w 1586375"/>
                <a:gd name="connsiteY5765" fmla="*/ 134402 h 223662"/>
                <a:gd name="connsiteX5766" fmla="*/ 58984 w 1586375"/>
                <a:gd name="connsiteY5766" fmla="*/ 135699 h 223662"/>
                <a:gd name="connsiteX5767" fmla="*/ 57721 w 1586375"/>
                <a:gd name="connsiteY5767" fmla="*/ 136563 h 223662"/>
                <a:gd name="connsiteX5768" fmla="*/ 56879 w 1586375"/>
                <a:gd name="connsiteY5768" fmla="*/ 136995 h 223662"/>
                <a:gd name="connsiteX5769" fmla="*/ 56038 w 1586375"/>
                <a:gd name="connsiteY5769" fmla="*/ 137860 h 223662"/>
                <a:gd name="connsiteX5770" fmla="*/ 55196 w 1586375"/>
                <a:gd name="connsiteY5770" fmla="*/ 137427 h 223662"/>
                <a:gd name="connsiteX5771" fmla="*/ 55196 w 1586375"/>
                <a:gd name="connsiteY5771" fmla="*/ 136995 h 223662"/>
                <a:gd name="connsiteX5772" fmla="*/ 55617 w 1586375"/>
                <a:gd name="connsiteY5772" fmla="*/ 136995 h 223662"/>
                <a:gd name="connsiteX5773" fmla="*/ 56038 w 1586375"/>
                <a:gd name="connsiteY5773" fmla="*/ 136995 h 223662"/>
                <a:gd name="connsiteX5774" fmla="*/ 57301 w 1586375"/>
                <a:gd name="connsiteY5774" fmla="*/ 135699 h 223662"/>
                <a:gd name="connsiteX5775" fmla="*/ 57301 w 1586375"/>
                <a:gd name="connsiteY5775" fmla="*/ 134402 h 223662"/>
                <a:gd name="connsiteX5776" fmla="*/ 56879 w 1586375"/>
                <a:gd name="connsiteY5776" fmla="*/ 133538 h 223662"/>
                <a:gd name="connsiteX5777" fmla="*/ 56879 w 1586375"/>
                <a:gd name="connsiteY5777" fmla="*/ 133106 h 223662"/>
                <a:gd name="connsiteX5778" fmla="*/ 56038 w 1586375"/>
                <a:gd name="connsiteY5778" fmla="*/ 132673 h 223662"/>
                <a:gd name="connsiteX5779" fmla="*/ 56459 w 1586375"/>
                <a:gd name="connsiteY5779" fmla="*/ 131809 h 223662"/>
                <a:gd name="connsiteX5780" fmla="*/ 57301 w 1586375"/>
                <a:gd name="connsiteY5780" fmla="*/ 130945 h 223662"/>
                <a:gd name="connsiteX5781" fmla="*/ 57301 w 1586375"/>
                <a:gd name="connsiteY5781" fmla="*/ 130080 h 223662"/>
                <a:gd name="connsiteX5782" fmla="*/ 56879 w 1586375"/>
                <a:gd name="connsiteY5782" fmla="*/ 129216 h 223662"/>
                <a:gd name="connsiteX5783" fmla="*/ 56879 w 1586375"/>
                <a:gd name="connsiteY5783" fmla="*/ 128784 h 223662"/>
                <a:gd name="connsiteX5784" fmla="*/ 57301 w 1586375"/>
                <a:gd name="connsiteY5784" fmla="*/ 128352 h 223662"/>
                <a:gd name="connsiteX5785" fmla="*/ 57932 w 1586375"/>
                <a:gd name="connsiteY5785" fmla="*/ 128190 h 223662"/>
                <a:gd name="connsiteX5786" fmla="*/ 1560929 w 1586375"/>
                <a:gd name="connsiteY5786" fmla="*/ 127919 h 223662"/>
                <a:gd name="connsiteX5787" fmla="*/ 1561778 w 1586375"/>
                <a:gd name="connsiteY5787" fmla="*/ 128346 h 223662"/>
                <a:gd name="connsiteX5788" fmla="*/ 1562626 w 1586375"/>
                <a:gd name="connsiteY5788" fmla="*/ 130052 h 223662"/>
                <a:gd name="connsiteX5789" fmla="*/ 1562626 w 1586375"/>
                <a:gd name="connsiteY5789" fmla="*/ 130478 h 223662"/>
                <a:gd name="connsiteX5790" fmla="*/ 1563050 w 1586375"/>
                <a:gd name="connsiteY5790" fmla="*/ 130905 h 223662"/>
                <a:gd name="connsiteX5791" fmla="*/ 1565594 w 1586375"/>
                <a:gd name="connsiteY5791" fmla="*/ 130905 h 223662"/>
                <a:gd name="connsiteX5792" fmla="*/ 1567291 w 1586375"/>
                <a:gd name="connsiteY5792" fmla="*/ 129625 h 223662"/>
                <a:gd name="connsiteX5793" fmla="*/ 1567291 w 1586375"/>
                <a:gd name="connsiteY5793" fmla="*/ 128346 h 223662"/>
                <a:gd name="connsiteX5794" fmla="*/ 1568987 w 1586375"/>
                <a:gd name="connsiteY5794" fmla="*/ 128772 h 223662"/>
                <a:gd name="connsiteX5795" fmla="*/ 1570259 w 1586375"/>
                <a:gd name="connsiteY5795" fmla="*/ 130052 h 223662"/>
                <a:gd name="connsiteX5796" fmla="*/ 1570259 w 1586375"/>
                <a:gd name="connsiteY5796" fmla="*/ 130478 h 223662"/>
                <a:gd name="connsiteX5797" fmla="*/ 1570259 w 1586375"/>
                <a:gd name="connsiteY5797" fmla="*/ 133464 h 223662"/>
                <a:gd name="connsiteX5798" fmla="*/ 1569835 w 1586375"/>
                <a:gd name="connsiteY5798" fmla="*/ 133891 h 223662"/>
                <a:gd name="connsiteX5799" fmla="*/ 1569411 w 1586375"/>
                <a:gd name="connsiteY5799" fmla="*/ 134317 h 223662"/>
                <a:gd name="connsiteX5800" fmla="*/ 1569411 w 1586375"/>
                <a:gd name="connsiteY5800" fmla="*/ 136023 h 223662"/>
                <a:gd name="connsiteX5801" fmla="*/ 1571532 w 1586375"/>
                <a:gd name="connsiteY5801" fmla="*/ 136876 h 223662"/>
                <a:gd name="connsiteX5802" fmla="*/ 1572380 w 1586375"/>
                <a:gd name="connsiteY5802" fmla="*/ 138156 h 223662"/>
                <a:gd name="connsiteX5803" fmla="*/ 1573228 w 1586375"/>
                <a:gd name="connsiteY5803" fmla="*/ 138156 h 223662"/>
                <a:gd name="connsiteX5804" fmla="*/ 1574076 w 1586375"/>
                <a:gd name="connsiteY5804" fmla="*/ 139009 h 223662"/>
                <a:gd name="connsiteX5805" fmla="*/ 1574076 w 1586375"/>
                <a:gd name="connsiteY5805" fmla="*/ 139861 h 223662"/>
                <a:gd name="connsiteX5806" fmla="*/ 1573228 w 1586375"/>
                <a:gd name="connsiteY5806" fmla="*/ 140715 h 223662"/>
                <a:gd name="connsiteX5807" fmla="*/ 1571956 w 1586375"/>
                <a:gd name="connsiteY5807" fmla="*/ 139861 h 223662"/>
                <a:gd name="connsiteX5808" fmla="*/ 1570259 w 1586375"/>
                <a:gd name="connsiteY5808" fmla="*/ 139861 h 223662"/>
                <a:gd name="connsiteX5809" fmla="*/ 1568987 w 1586375"/>
                <a:gd name="connsiteY5809" fmla="*/ 141568 h 223662"/>
                <a:gd name="connsiteX5810" fmla="*/ 1568987 w 1586375"/>
                <a:gd name="connsiteY5810" fmla="*/ 142847 h 223662"/>
                <a:gd name="connsiteX5811" fmla="*/ 1570259 w 1586375"/>
                <a:gd name="connsiteY5811" fmla="*/ 143700 h 223662"/>
                <a:gd name="connsiteX5812" fmla="*/ 1571108 w 1586375"/>
                <a:gd name="connsiteY5812" fmla="*/ 144553 h 223662"/>
                <a:gd name="connsiteX5813" fmla="*/ 1572380 w 1586375"/>
                <a:gd name="connsiteY5813" fmla="*/ 144980 h 223662"/>
                <a:gd name="connsiteX5814" fmla="*/ 1572380 w 1586375"/>
                <a:gd name="connsiteY5814" fmla="*/ 145406 h 223662"/>
                <a:gd name="connsiteX5815" fmla="*/ 1571956 w 1586375"/>
                <a:gd name="connsiteY5815" fmla="*/ 146259 h 223662"/>
                <a:gd name="connsiteX5816" fmla="*/ 1572380 w 1586375"/>
                <a:gd name="connsiteY5816" fmla="*/ 146259 h 223662"/>
                <a:gd name="connsiteX5817" fmla="*/ 1573228 w 1586375"/>
                <a:gd name="connsiteY5817" fmla="*/ 146686 h 223662"/>
                <a:gd name="connsiteX5818" fmla="*/ 1575349 w 1586375"/>
                <a:gd name="connsiteY5818" fmla="*/ 146686 h 223662"/>
                <a:gd name="connsiteX5819" fmla="*/ 1576197 w 1586375"/>
                <a:gd name="connsiteY5819" fmla="*/ 147539 h 223662"/>
                <a:gd name="connsiteX5820" fmla="*/ 1576197 w 1586375"/>
                <a:gd name="connsiteY5820" fmla="*/ 148392 h 223662"/>
                <a:gd name="connsiteX5821" fmla="*/ 1574925 w 1586375"/>
                <a:gd name="connsiteY5821" fmla="*/ 149245 h 223662"/>
                <a:gd name="connsiteX5822" fmla="*/ 1574076 w 1586375"/>
                <a:gd name="connsiteY5822" fmla="*/ 149245 h 223662"/>
                <a:gd name="connsiteX5823" fmla="*/ 1572380 w 1586375"/>
                <a:gd name="connsiteY5823" fmla="*/ 147966 h 223662"/>
                <a:gd name="connsiteX5824" fmla="*/ 1571108 w 1586375"/>
                <a:gd name="connsiteY5824" fmla="*/ 148392 h 223662"/>
                <a:gd name="connsiteX5825" fmla="*/ 1570683 w 1586375"/>
                <a:gd name="connsiteY5825" fmla="*/ 150524 h 223662"/>
                <a:gd name="connsiteX5826" fmla="*/ 1571108 w 1586375"/>
                <a:gd name="connsiteY5826" fmla="*/ 150951 h 223662"/>
                <a:gd name="connsiteX5827" fmla="*/ 1575349 w 1586375"/>
                <a:gd name="connsiteY5827" fmla="*/ 150951 h 223662"/>
                <a:gd name="connsiteX5828" fmla="*/ 1576197 w 1586375"/>
                <a:gd name="connsiteY5828" fmla="*/ 151804 h 223662"/>
                <a:gd name="connsiteX5829" fmla="*/ 1576197 w 1586375"/>
                <a:gd name="connsiteY5829" fmla="*/ 152230 h 223662"/>
                <a:gd name="connsiteX5830" fmla="*/ 1577469 w 1586375"/>
                <a:gd name="connsiteY5830" fmla="*/ 153510 h 223662"/>
                <a:gd name="connsiteX5831" fmla="*/ 1578741 w 1586375"/>
                <a:gd name="connsiteY5831" fmla="*/ 153510 h 223662"/>
                <a:gd name="connsiteX5832" fmla="*/ 1580438 w 1586375"/>
                <a:gd name="connsiteY5832" fmla="*/ 151804 h 223662"/>
                <a:gd name="connsiteX5833" fmla="*/ 1580438 w 1586375"/>
                <a:gd name="connsiteY5833" fmla="*/ 150098 h 223662"/>
                <a:gd name="connsiteX5834" fmla="*/ 1579590 w 1586375"/>
                <a:gd name="connsiteY5834" fmla="*/ 149671 h 223662"/>
                <a:gd name="connsiteX5835" fmla="*/ 1579166 w 1586375"/>
                <a:gd name="connsiteY5835" fmla="*/ 148392 h 223662"/>
                <a:gd name="connsiteX5836" fmla="*/ 1580014 w 1586375"/>
                <a:gd name="connsiteY5836" fmla="*/ 147539 h 223662"/>
                <a:gd name="connsiteX5837" fmla="*/ 1582134 w 1586375"/>
                <a:gd name="connsiteY5837" fmla="*/ 147539 h 223662"/>
                <a:gd name="connsiteX5838" fmla="*/ 1582558 w 1586375"/>
                <a:gd name="connsiteY5838" fmla="*/ 147966 h 223662"/>
                <a:gd name="connsiteX5839" fmla="*/ 1582983 w 1586375"/>
                <a:gd name="connsiteY5839" fmla="*/ 147966 h 223662"/>
                <a:gd name="connsiteX5840" fmla="*/ 1583831 w 1586375"/>
                <a:gd name="connsiteY5840" fmla="*/ 148818 h 223662"/>
                <a:gd name="connsiteX5841" fmla="*/ 1582983 w 1586375"/>
                <a:gd name="connsiteY5841" fmla="*/ 149671 h 223662"/>
                <a:gd name="connsiteX5842" fmla="*/ 1582983 w 1586375"/>
                <a:gd name="connsiteY5842" fmla="*/ 153936 h 223662"/>
                <a:gd name="connsiteX5843" fmla="*/ 1582983 w 1586375"/>
                <a:gd name="connsiteY5843" fmla="*/ 154363 h 223662"/>
                <a:gd name="connsiteX5844" fmla="*/ 1581286 w 1586375"/>
                <a:gd name="connsiteY5844" fmla="*/ 155643 h 223662"/>
                <a:gd name="connsiteX5845" fmla="*/ 1580862 w 1586375"/>
                <a:gd name="connsiteY5845" fmla="*/ 155643 h 223662"/>
                <a:gd name="connsiteX5846" fmla="*/ 1579590 w 1586375"/>
                <a:gd name="connsiteY5846" fmla="*/ 154790 h 223662"/>
                <a:gd name="connsiteX5847" fmla="*/ 1578741 w 1586375"/>
                <a:gd name="connsiteY5847" fmla="*/ 154363 h 223662"/>
                <a:gd name="connsiteX5848" fmla="*/ 1577893 w 1586375"/>
                <a:gd name="connsiteY5848" fmla="*/ 153936 h 223662"/>
                <a:gd name="connsiteX5849" fmla="*/ 1577469 w 1586375"/>
                <a:gd name="connsiteY5849" fmla="*/ 153936 h 223662"/>
                <a:gd name="connsiteX5850" fmla="*/ 1576197 w 1586375"/>
                <a:gd name="connsiteY5850" fmla="*/ 154790 h 223662"/>
                <a:gd name="connsiteX5851" fmla="*/ 1576197 w 1586375"/>
                <a:gd name="connsiteY5851" fmla="*/ 156069 h 223662"/>
                <a:gd name="connsiteX5852" fmla="*/ 1575773 w 1586375"/>
                <a:gd name="connsiteY5852" fmla="*/ 156495 h 223662"/>
                <a:gd name="connsiteX5853" fmla="*/ 1575773 w 1586375"/>
                <a:gd name="connsiteY5853" fmla="*/ 157775 h 223662"/>
                <a:gd name="connsiteX5854" fmla="*/ 1577469 w 1586375"/>
                <a:gd name="connsiteY5854" fmla="*/ 159055 h 223662"/>
                <a:gd name="connsiteX5855" fmla="*/ 1577893 w 1586375"/>
                <a:gd name="connsiteY5855" fmla="*/ 158628 h 223662"/>
                <a:gd name="connsiteX5856" fmla="*/ 1578741 w 1586375"/>
                <a:gd name="connsiteY5856" fmla="*/ 158628 h 223662"/>
                <a:gd name="connsiteX5857" fmla="*/ 1580014 w 1586375"/>
                <a:gd name="connsiteY5857" fmla="*/ 157775 h 223662"/>
                <a:gd name="connsiteX5858" fmla="*/ 1581286 w 1586375"/>
                <a:gd name="connsiteY5858" fmla="*/ 158628 h 223662"/>
                <a:gd name="connsiteX5859" fmla="*/ 1584255 w 1586375"/>
                <a:gd name="connsiteY5859" fmla="*/ 158628 h 223662"/>
                <a:gd name="connsiteX5860" fmla="*/ 1585103 w 1586375"/>
                <a:gd name="connsiteY5860" fmla="*/ 159055 h 223662"/>
                <a:gd name="connsiteX5861" fmla="*/ 1585951 w 1586375"/>
                <a:gd name="connsiteY5861" fmla="*/ 160334 h 223662"/>
                <a:gd name="connsiteX5862" fmla="*/ 1586375 w 1586375"/>
                <a:gd name="connsiteY5862" fmla="*/ 160334 h 223662"/>
                <a:gd name="connsiteX5863" fmla="*/ 1586375 w 1586375"/>
                <a:gd name="connsiteY5863" fmla="*/ 163320 h 223662"/>
                <a:gd name="connsiteX5864" fmla="*/ 1585527 w 1586375"/>
                <a:gd name="connsiteY5864" fmla="*/ 163320 h 223662"/>
                <a:gd name="connsiteX5865" fmla="*/ 1584679 w 1586375"/>
                <a:gd name="connsiteY5865" fmla="*/ 162893 h 223662"/>
                <a:gd name="connsiteX5866" fmla="*/ 1584255 w 1586375"/>
                <a:gd name="connsiteY5866" fmla="*/ 162893 h 223662"/>
                <a:gd name="connsiteX5867" fmla="*/ 1583407 w 1586375"/>
                <a:gd name="connsiteY5867" fmla="*/ 162467 h 223662"/>
                <a:gd name="connsiteX5868" fmla="*/ 1580862 w 1586375"/>
                <a:gd name="connsiteY5868" fmla="*/ 162467 h 223662"/>
                <a:gd name="connsiteX5869" fmla="*/ 1580014 w 1586375"/>
                <a:gd name="connsiteY5869" fmla="*/ 161613 h 223662"/>
                <a:gd name="connsiteX5870" fmla="*/ 1579166 w 1586375"/>
                <a:gd name="connsiteY5870" fmla="*/ 161613 h 223662"/>
                <a:gd name="connsiteX5871" fmla="*/ 1578741 w 1586375"/>
                <a:gd name="connsiteY5871" fmla="*/ 161187 h 223662"/>
                <a:gd name="connsiteX5872" fmla="*/ 1576621 w 1586375"/>
                <a:gd name="connsiteY5872" fmla="*/ 161187 h 223662"/>
                <a:gd name="connsiteX5873" fmla="*/ 1575773 w 1586375"/>
                <a:gd name="connsiteY5873" fmla="*/ 162040 h 223662"/>
                <a:gd name="connsiteX5874" fmla="*/ 1575773 w 1586375"/>
                <a:gd name="connsiteY5874" fmla="*/ 164173 h 223662"/>
                <a:gd name="connsiteX5875" fmla="*/ 1576621 w 1586375"/>
                <a:gd name="connsiteY5875" fmla="*/ 165026 h 223662"/>
                <a:gd name="connsiteX5876" fmla="*/ 1577045 w 1586375"/>
                <a:gd name="connsiteY5876" fmla="*/ 165026 h 223662"/>
                <a:gd name="connsiteX5877" fmla="*/ 1577469 w 1586375"/>
                <a:gd name="connsiteY5877" fmla="*/ 165452 h 223662"/>
                <a:gd name="connsiteX5878" fmla="*/ 1577469 w 1586375"/>
                <a:gd name="connsiteY5878" fmla="*/ 166305 h 223662"/>
                <a:gd name="connsiteX5879" fmla="*/ 1576621 w 1586375"/>
                <a:gd name="connsiteY5879" fmla="*/ 167158 h 223662"/>
                <a:gd name="connsiteX5880" fmla="*/ 1573228 w 1586375"/>
                <a:gd name="connsiteY5880" fmla="*/ 167158 h 223662"/>
                <a:gd name="connsiteX5881" fmla="*/ 1571532 w 1586375"/>
                <a:gd name="connsiteY5881" fmla="*/ 166305 h 223662"/>
                <a:gd name="connsiteX5882" fmla="*/ 1571532 w 1586375"/>
                <a:gd name="connsiteY5882" fmla="*/ 165026 h 223662"/>
                <a:gd name="connsiteX5883" fmla="*/ 1572380 w 1586375"/>
                <a:gd name="connsiteY5883" fmla="*/ 164173 h 223662"/>
                <a:gd name="connsiteX5884" fmla="*/ 1572380 w 1586375"/>
                <a:gd name="connsiteY5884" fmla="*/ 163746 h 223662"/>
                <a:gd name="connsiteX5885" fmla="*/ 1571532 w 1586375"/>
                <a:gd name="connsiteY5885" fmla="*/ 162893 h 223662"/>
                <a:gd name="connsiteX5886" fmla="*/ 1571532 w 1586375"/>
                <a:gd name="connsiteY5886" fmla="*/ 162040 h 223662"/>
                <a:gd name="connsiteX5887" fmla="*/ 1570683 w 1586375"/>
                <a:gd name="connsiteY5887" fmla="*/ 161187 h 223662"/>
                <a:gd name="connsiteX5888" fmla="*/ 1568563 w 1586375"/>
                <a:gd name="connsiteY5888" fmla="*/ 161187 h 223662"/>
                <a:gd name="connsiteX5889" fmla="*/ 1568139 w 1586375"/>
                <a:gd name="connsiteY5889" fmla="*/ 162467 h 223662"/>
                <a:gd name="connsiteX5890" fmla="*/ 1567715 w 1586375"/>
                <a:gd name="connsiteY5890" fmla="*/ 162893 h 223662"/>
                <a:gd name="connsiteX5891" fmla="*/ 1567291 w 1586375"/>
                <a:gd name="connsiteY5891" fmla="*/ 163320 h 223662"/>
                <a:gd name="connsiteX5892" fmla="*/ 1566019 w 1586375"/>
                <a:gd name="connsiteY5892" fmla="*/ 163746 h 223662"/>
                <a:gd name="connsiteX5893" fmla="*/ 1566019 w 1586375"/>
                <a:gd name="connsiteY5893" fmla="*/ 162467 h 223662"/>
                <a:gd name="connsiteX5894" fmla="*/ 1565170 w 1586375"/>
                <a:gd name="connsiteY5894" fmla="*/ 162040 h 223662"/>
                <a:gd name="connsiteX5895" fmla="*/ 1565594 w 1586375"/>
                <a:gd name="connsiteY5895" fmla="*/ 158201 h 223662"/>
                <a:gd name="connsiteX5896" fmla="*/ 1566019 w 1586375"/>
                <a:gd name="connsiteY5896" fmla="*/ 157775 h 223662"/>
                <a:gd name="connsiteX5897" fmla="*/ 1566019 w 1586375"/>
                <a:gd name="connsiteY5897" fmla="*/ 154790 h 223662"/>
                <a:gd name="connsiteX5898" fmla="*/ 1565170 w 1586375"/>
                <a:gd name="connsiteY5898" fmla="*/ 153936 h 223662"/>
                <a:gd name="connsiteX5899" fmla="*/ 1563474 w 1586375"/>
                <a:gd name="connsiteY5899" fmla="*/ 153936 h 223662"/>
                <a:gd name="connsiteX5900" fmla="*/ 1562626 w 1586375"/>
                <a:gd name="connsiteY5900" fmla="*/ 154790 h 223662"/>
                <a:gd name="connsiteX5901" fmla="*/ 1562626 w 1586375"/>
                <a:gd name="connsiteY5901" fmla="*/ 156069 h 223662"/>
                <a:gd name="connsiteX5902" fmla="*/ 1561778 w 1586375"/>
                <a:gd name="connsiteY5902" fmla="*/ 156495 h 223662"/>
                <a:gd name="connsiteX5903" fmla="*/ 1561778 w 1586375"/>
                <a:gd name="connsiteY5903" fmla="*/ 157349 h 223662"/>
                <a:gd name="connsiteX5904" fmla="*/ 1560929 w 1586375"/>
                <a:gd name="connsiteY5904" fmla="*/ 157349 h 223662"/>
                <a:gd name="connsiteX5905" fmla="*/ 1560081 w 1586375"/>
                <a:gd name="connsiteY5905" fmla="*/ 156922 h 223662"/>
                <a:gd name="connsiteX5906" fmla="*/ 1559657 w 1586375"/>
                <a:gd name="connsiteY5906" fmla="*/ 156069 h 223662"/>
                <a:gd name="connsiteX5907" fmla="*/ 1559233 w 1586375"/>
                <a:gd name="connsiteY5907" fmla="*/ 154790 h 223662"/>
                <a:gd name="connsiteX5908" fmla="*/ 1559233 w 1586375"/>
                <a:gd name="connsiteY5908" fmla="*/ 154363 h 223662"/>
                <a:gd name="connsiteX5909" fmla="*/ 1560081 w 1586375"/>
                <a:gd name="connsiteY5909" fmla="*/ 153510 h 223662"/>
                <a:gd name="connsiteX5910" fmla="*/ 1560081 w 1586375"/>
                <a:gd name="connsiteY5910" fmla="*/ 151377 h 223662"/>
                <a:gd name="connsiteX5911" fmla="*/ 1559657 w 1586375"/>
                <a:gd name="connsiteY5911" fmla="*/ 151377 h 223662"/>
                <a:gd name="connsiteX5912" fmla="*/ 1559233 w 1586375"/>
                <a:gd name="connsiteY5912" fmla="*/ 150951 h 223662"/>
                <a:gd name="connsiteX5913" fmla="*/ 1559233 w 1586375"/>
                <a:gd name="connsiteY5913" fmla="*/ 150098 h 223662"/>
                <a:gd name="connsiteX5914" fmla="*/ 1558385 w 1586375"/>
                <a:gd name="connsiteY5914" fmla="*/ 149671 h 223662"/>
                <a:gd name="connsiteX5915" fmla="*/ 1558385 w 1586375"/>
                <a:gd name="connsiteY5915" fmla="*/ 147966 h 223662"/>
                <a:gd name="connsiteX5916" fmla="*/ 1559233 w 1586375"/>
                <a:gd name="connsiteY5916" fmla="*/ 147112 h 223662"/>
                <a:gd name="connsiteX5917" fmla="*/ 1559233 w 1586375"/>
                <a:gd name="connsiteY5917" fmla="*/ 139861 h 223662"/>
                <a:gd name="connsiteX5918" fmla="*/ 1558385 w 1586375"/>
                <a:gd name="connsiteY5918" fmla="*/ 139435 h 223662"/>
                <a:gd name="connsiteX5919" fmla="*/ 1558385 w 1586375"/>
                <a:gd name="connsiteY5919" fmla="*/ 138582 h 223662"/>
                <a:gd name="connsiteX5920" fmla="*/ 1560081 w 1586375"/>
                <a:gd name="connsiteY5920" fmla="*/ 136876 h 223662"/>
                <a:gd name="connsiteX5921" fmla="*/ 1560929 w 1586375"/>
                <a:gd name="connsiteY5921" fmla="*/ 136876 h 223662"/>
                <a:gd name="connsiteX5922" fmla="*/ 1562201 w 1586375"/>
                <a:gd name="connsiteY5922" fmla="*/ 136449 h 223662"/>
                <a:gd name="connsiteX5923" fmla="*/ 1563474 w 1586375"/>
                <a:gd name="connsiteY5923" fmla="*/ 137303 h 223662"/>
                <a:gd name="connsiteX5924" fmla="*/ 1564746 w 1586375"/>
                <a:gd name="connsiteY5924" fmla="*/ 137303 h 223662"/>
                <a:gd name="connsiteX5925" fmla="*/ 1568139 w 1586375"/>
                <a:gd name="connsiteY5925" fmla="*/ 134743 h 223662"/>
                <a:gd name="connsiteX5926" fmla="*/ 1568139 w 1586375"/>
                <a:gd name="connsiteY5926" fmla="*/ 134317 h 223662"/>
                <a:gd name="connsiteX5927" fmla="*/ 1567291 w 1586375"/>
                <a:gd name="connsiteY5927" fmla="*/ 133464 h 223662"/>
                <a:gd name="connsiteX5928" fmla="*/ 1563898 w 1586375"/>
                <a:gd name="connsiteY5928" fmla="*/ 133464 h 223662"/>
                <a:gd name="connsiteX5929" fmla="*/ 1562626 w 1586375"/>
                <a:gd name="connsiteY5929" fmla="*/ 134743 h 223662"/>
                <a:gd name="connsiteX5930" fmla="*/ 1561778 w 1586375"/>
                <a:gd name="connsiteY5930" fmla="*/ 135597 h 223662"/>
                <a:gd name="connsiteX5931" fmla="*/ 1560081 w 1586375"/>
                <a:gd name="connsiteY5931" fmla="*/ 134317 h 223662"/>
                <a:gd name="connsiteX5932" fmla="*/ 1560081 w 1586375"/>
                <a:gd name="connsiteY5932" fmla="*/ 133464 h 223662"/>
                <a:gd name="connsiteX5933" fmla="*/ 1559233 w 1586375"/>
                <a:gd name="connsiteY5933" fmla="*/ 132184 h 223662"/>
                <a:gd name="connsiteX5934" fmla="*/ 1558385 w 1586375"/>
                <a:gd name="connsiteY5934" fmla="*/ 131758 h 223662"/>
                <a:gd name="connsiteX5935" fmla="*/ 1558385 w 1586375"/>
                <a:gd name="connsiteY5935" fmla="*/ 130052 h 223662"/>
                <a:gd name="connsiteX5936" fmla="*/ 1558809 w 1586375"/>
                <a:gd name="connsiteY5936" fmla="*/ 130052 h 223662"/>
                <a:gd name="connsiteX5937" fmla="*/ 1560929 w 1586375"/>
                <a:gd name="connsiteY5937" fmla="*/ 127919 h 223662"/>
                <a:gd name="connsiteX5938" fmla="*/ 172795 w 1586375"/>
                <a:gd name="connsiteY5938" fmla="*/ 127919 h 223662"/>
                <a:gd name="connsiteX5939" fmla="*/ 172795 w 1586375"/>
                <a:gd name="connsiteY5939" fmla="*/ 131781 h 223662"/>
                <a:gd name="connsiteX5940" fmla="*/ 171938 w 1586375"/>
                <a:gd name="connsiteY5940" fmla="*/ 132639 h 223662"/>
                <a:gd name="connsiteX5941" fmla="*/ 171511 w 1586375"/>
                <a:gd name="connsiteY5941" fmla="*/ 132639 h 223662"/>
                <a:gd name="connsiteX5942" fmla="*/ 170226 w 1586375"/>
                <a:gd name="connsiteY5942" fmla="*/ 131352 h 223662"/>
                <a:gd name="connsiteX5943" fmla="*/ 170226 w 1586375"/>
                <a:gd name="connsiteY5943" fmla="*/ 130493 h 223662"/>
                <a:gd name="connsiteX5944" fmla="*/ 170654 w 1586375"/>
                <a:gd name="connsiteY5944" fmla="*/ 130065 h 223662"/>
                <a:gd name="connsiteX5945" fmla="*/ 169798 w 1586375"/>
                <a:gd name="connsiteY5945" fmla="*/ 129206 h 223662"/>
                <a:gd name="connsiteX5946" fmla="*/ 168942 w 1586375"/>
                <a:gd name="connsiteY5946" fmla="*/ 129206 h 223662"/>
                <a:gd name="connsiteX5947" fmla="*/ 168514 w 1586375"/>
                <a:gd name="connsiteY5947" fmla="*/ 129635 h 223662"/>
                <a:gd name="connsiteX5948" fmla="*/ 168086 w 1586375"/>
                <a:gd name="connsiteY5948" fmla="*/ 130493 h 223662"/>
                <a:gd name="connsiteX5949" fmla="*/ 168086 w 1586375"/>
                <a:gd name="connsiteY5949" fmla="*/ 134355 h 223662"/>
                <a:gd name="connsiteX5950" fmla="*/ 168514 w 1586375"/>
                <a:gd name="connsiteY5950" fmla="*/ 134784 h 223662"/>
                <a:gd name="connsiteX5951" fmla="*/ 167658 w 1586375"/>
                <a:gd name="connsiteY5951" fmla="*/ 135213 h 223662"/>
                <a:gd name="connsiteX5952" fmla="*/ 167230 w 1586375"/>
                <a:gd name="connsiteY5952" fmla="*/ 135213 h 223662"/>
                <a:gd name="connsiteX5953" fmla="*/ 167230 w 1586375"/>
                <a:gd name="connsiteY5953" fmla="*/ 135641 h 223662"/>
                <a:gd name="connsiteX5954" fmla="*/ 166374 w 1586375"/>
                <a:gd name="connsiteY5954" fmla="*/ 136071 h 223662"/>
                <a:gd name="connsiteX5955" fmla="*/ 166374 w 1586375"/>
                <a:gd name="connsiteY5955" fmla="*/ 138216 h 223662"/>
                <a:gd name="connsiteX5956" fmla="*/ 166802 w 1586375"/>
                <a:gd name="connsiteY5956" fmla="*/ 138645 h 223662"/>
                <a:gd name="connsiteX5957" fmla="*/ 167658 w 1586375"/>
                <a:gd name="connsiteY5957" fmla="*/ 138645 h 223662"/>
                <a:gd name="connsiteX5958" fmla="*/ 168086 w 1586375"/>
                <a:gd name="connsiteY5958" fmla="*/ 138216 h 223662"/>
                <a:gd name="connsiteX5959" fmla="*/ 168514 w 1586375"/>
                <a:gd name="connsiteY5959" fmla="*/ 138216 h 223662"/>
                <a:gd name="connsiteX5960" fmla="*/ 169798 w 1586375"/>
                <a:gd name="connsiteY5960" fmla="*/ 137358 h 223662"/>
                <a:gd name="connsiteX5961" fmla="*/ 170226 w 1586375"/>
                <a:gd name="connsiteY5961" fmla="*/ 137358 h 223662"/>
                <a:gd name="connsiteX5962" fmla="*/ 171082 w 1586375"/>
                <a:gd name="connsiteY5962" fmla="*/ 136929 h 223662"/>
                <a:gd name="connsiteX5963" fmla="*/ 171511 w 1586375"/>
                <a:gd name="connsiteY5963" fmla="*/ 136929 h 223662"/>
                <a:gd name="connsiteX5964" fmla="*/ 171938 w 1586375"/>
                <a:gd name="connsiteY5964" fmla="*/ 136500 h 223662"/>
                <a:gd name="connsiteX5965" fmla="*/ 173223 w 1586375"/>
                <a:gd name="connsiteY5965" fmla="*/ 136500 h 223662"/>
                <a:gd name="connsiteX5966" fmla="*/ 173651 w 1586375"/>
                <a:gd name="connsiteY5966" fmla="*/ 136071 h 223662"/>
                <a:gd name="connsiteX5967" fmla="*/ 173651 w 1586375"/>
                <a:gd name="connsiteY5967" fmla="*/ 134784 h 223662"/>
                <a:gd name="connsiteX5968" fmla="*/ 175791 w 1586375"/>
                <a:gd name="connsiteY5968" fmla="*/ 132639 h 223662"/>
                <a:gd name="connsiteX5969" fmla="*/ 175363 w 1586375"/>
                <a:gd name="connsiteY5969" fmla="*/ 132209 h 223662"/>
                <a:gd name="connsiteX5970" fmla="*/ 175363 w 1586375"/>
                <a:gd name="connsiteY5970" fmla="*/ 131352 h 223662"/>
                <a:gd name="connsiteX5971" fmla="*/ 174507 w 1586375"/>
                <a:gd name="connsiteY5971" fmla="*/ 130922 h 223662"/>
                <a:gd name="connsiteX5972" fmla="*/ 174507 w 1586375"/>
                <a:gd name="connsiteY5972" fmla="*/ 127919 h 223662"/>
                <a:gd name="connsiteX5973" fmla="*/ 173223 w 1586375"/>
                <a:gd name="connsiteY5973" fmla="*/ 127919 h 223662"/>
                <a:gd name="connsiteX5974" fmla="*/ 172795 w 1586375"/>
                <a:gd name="connsiteY5974" fmla="*/ 127919 h 223662"/>
                <a:gd name="connsiteX5975" fmla="*/ 207160 w 1586375"/>
                <a:gd name="connsiteY5975" fmla="*/ 127134 h 223662"/>
                <a:gd name="connsiteX5976" fmla="*/ 206332 w 1586375"/>
                <a:gd name="connsiteY5976" fmla="*/ 127991 h 223662"/>
                <a:gd name="connsiteX5977" fmla="*/ 206332 w 1586375"/>
                <a:gd name="connsiteY5977" fmla="*/ 130131 h 223662"/>
                <a:gd name="connsiteX5978" fmla="*/ 206746 w 1586375"/>
                <a:gd name="connsiteY5978" fmla="*/ 130559 h 223662"/>
                <a:gd name="connsiteX5979" fmla="*/ 206746 w 1586375"/>
                <a:gd name="connsiteY5979" fmla="*/ 130987 h 223662"/>
                <a:gd name="connsiteX5980" fmla="*/ 205089 w 1586375"/>
                <a:gd name="connsiteY5980" fmla="*/ 132271 h 223662"/>
                <a:gd name="connsiteX5981" fmla="*/ 205089 w 1586375"/>
                <a:gd name="connsiteY5981" fmla="*/ 133984 h 223662"/>
                <a:gd name="connsiteX5982" fmla="*/ 205504 w 1586375"/>
                <a:gd name="connsiteY5982" fmla="*/ 134412 h 223662"/>
                <a:gd name="connsiteX5983" fmla="*/ 205504 w 1586375"/>
                <a:gd name="connsiteY5983" fmla="*/ 135268 h 223662"/>
                <a:gd name="connsiteX5984" fmla="*/ 206746 w 1586375"/>
                <a:gd name="connsiteY5984" fmla="*/ 136552 h 223662"/>
                <a:gd name="connsiteX5985" fmla="*/ 207575 w 1586375"/>
                <a:gd name="connsiteY5985" fmla="*/ 136552 h 223662"/>
                <a:gd name="connsiteX5986" fmla="*/ 207989 w 1586375"/>
                <a:gd name="connsiteY5986" fmla="*/ 135696 h 223662"/>
                <a:gd name="connsiteX5987" fmla="*/ 208403 w 1586375"/>
                <a:gd name="connsiteY5987" fmla="*/ 135696 h 223662"/>
                <a:gd name="connsiteX5988" fmla="*/ 209232 w 1586375"/>
                <a:gd name="connsiteY5988" fmla="*/ 134839 h 223662"/>
                <a:gd name="connsiteX5989" fmla="*/ 209232 w 1586375"/>
                <a:gd name="connsiteY5989" fmla="*/ 134412 h 223662"/>
                <a:gd name="connsiteX5990" fmla="*/ 210059 w 1586375"/>
                <a:gd name="connsiteY5990" fmla="*/ 133984 h 223662"/>
                <a:gd name="connsiteX5991" fmla="*/ 210059 w 1586375"/>
                <a:gd name="connsiteY5991" fmla="*/ 132699 h 223662"/>
                <a:gd name="connsiteX5992" fmla="*/ 208403 w 1586375"/>
                <a:gd name="connsiteY5992" fmla="*/ 131415 h 223662"/>
                <a:gd name="connsiteX5993" fmla="*/ 208403 w 1586375"/>
                <a:gd name="connsiteY5993" fmla="*/ 130131 h 223662"/>
                <a:gd name="connsiteX5994" fmla="*/ 208403 w 1586375"/>
                <a:gd name="connsiteY5994" fmla="*/ 129703 h 223662"/>
                <a:gd name="connsiteX5995" fmla="*/ 208818 w 1586375"/>
                <a:gd name="connsiteY5995" fmla="*/ 128847 h 223662"/>
                <a:gd name="connsiteX5996" fmla="*/ 209232 w 1586375"/>
                <a:gd name="connsiteY5996" fmla="*/ 128419 h 223662"/>
                <a:gd name="connsiteX5997" fmla="*/ 209232 w 1586375"/>
                <a:gd name="connsiteY5997" fmla="*/ 127991 h 223662"/>
                <a:gd name="connsiteX5998" fmla="*/ 208818 w 1586375"/>
                <a:gd name="connsiteY5998" fmla="*/ 127563 h 223662"/>
                <a:gd name="connsiteX5999" fmla="*/ 207160 w 1586375"/>
                <a:gd name="connsiteY5999" fmla="*/ 127134 h 223662"/>
                <a:gd name="connsiteX6000" fmla="*/ 1211055 w 1586375"/>
                <a:gd name="connsiteY6000" fmla="*/ 126611 h 223662"/>
                <a:gd name="connsiteX6001" fmla="*/ 1210139 w 1586375"/>
                <a:gd name="connsiteY6001" fmla="*/ 127449 h 223662"/>
                <a:gd name="connsiteX6002" fmla="*/ 1210139 w 1586375"/>
                <a:gd name="connsiteY6002" fmla="*/ 127867 h 223662"/>
                <a:gd name="connsiteX6003" fmla="*/ 1211055 w 1586375"/>
                <a:gd name="connsiteY6003" fmla="*/ 128704 h 223662"/>
                <a:gd name="connsiteX6004" fmla="*/ 1211055 w 1586375"/>
                <a:gd name="connsiteY6004" fmla="*/ 126611 h 223662"/>
                <a:gd name="connsiteX6005" fmla="*/ 1489343 w 1586375"/>
                <a:gd name="connsiteY6005" fmla="*/ 126099 h 223662"/>
                <a:gd name="connsiteX6006" fmla="*/ 1488726 w 1586375"/>
                <a:gd name="connsiteY6006" fmla="*/ 126263 h 223662"/>
                <a:gd name="connsiteX6007" fmla="*/ 1487493 w 1586375"/>
                <a:gd name="connsiteY6007" fmla="*/ 127134 h 223662"/>
                <a:gd name="connsiteX6008" fmla="*/ 1487493 w 1586375"/>
                <a:gd name="connsiteY6008" fmla="*/ 127570 h 223662"/>
                <a:gd name="connsiteX6009" fmla="*/ 1488315 w 1586375"/>
                <a:gd name="connsiteY6009" fmla="*/ 128443 h 223662"/>
                <a:gd name="connsiteX6010" fmla="*/ 1489960 w 1586375"/>
                <a:gd name="connsiteY6010" fmla="*/ 128443 h 223662"/>
                <a:gd name="connsiteX6011" fmla="*/ 1489960 w 1586375"/>
                <a:gd name="connsiteY6011" fmla="*/ 126263 h 223662"/>
                <a:gd name="connsiteX6012" fmla="*/ 1489343 w 1586375"/>
                <a:gd name="connsiteY6012" fmla="*/ 126099 h 223662"/>
                <a:gd name="connsiteX6013" fmla="*/ 1461386 w 1586375"/>
                <a:gd name="connsiteY6013" fmla="*/ 126088 h 223662"/>
                <a:gd name="connsiteX6014" fmla="*/ 1460549 w 1586375"/>
                <a:gd name="connsiteY6014" fmla="*/ 127030 h 223662"/>
                <a:gd name="connsiteX6015" fmla="*/ 1460549 w 1586375"/>
                <a:gd name="connsiteY6015" fmla="*/ 127501 h 223662"/>
                <a:gd name="connsiteX6016" fmla="*/ 1461386 w 1586375"/>
                <a:gd name="connsiteY6016" fmla="*/ 128443 h 223662"/>
                <a:gd name="connsiteX6017" fmla="*/ 1462642 w 1586375"/>
                <a:gd name="connsiteY6017" fmla="*/ 127501 h 223662"/>
                <a:gd name="connsiteX6018" fmla="*/ 1462223 w 1586375"/>
                <a:gd name="connsiteY6018" fmla="*/ 127030 h 223662"/>
                <a:gd name="connsiteX6019" fmla="*/ 1461386 w 1586375"/>
                <a:gd name="connsiteY6019" fmla="*/ 126088 h 223662"/>
                <a:gd name="connsiteX6020" fmla="*/ 214049 w 1586375"/>
                <a:gd name="connsiteY6020" fmla="*/ 126088 h 223662"/>
                <a:gd name="connsiteX6021" fmla="*/ 213592 w 1586375"/>
                <a:gd name="connsiteY6021" fmla="*/ 126546 h 223662"/>
                <a:gd name="connsiteX6022" fmla="*/ 213592 w 1586375"/>
                <a:gd name="connsiteY6022" fmla="*/ 127004 h 223662"/>
                <a:gd name="connsiteX6023" fmla="*/ 212676 w 1586375"/>
                <a:gd name="connsiteY6023" fmla="*/ 127462 h 223662"/>
                <a:gd name="connsiteX6024" fmla="*/ 212676 w 1586375"/>
                <a:gd name="connsiteY6024" fmla="*/ 129293 h 223662"/>
                <a:gd name="connsiteX6025" fmla="*/ 213133 w 1586375"/>
                <a:gd name="connsiteY6025" fmla="*/ 129750 h 223662"/>
                <a:gd name="connsiteX6026" fmla="*/ 214049 w 1586375"/>
                <a:gd name="connsiteY6026" fmla="*/ 129750 h 223662"/>
                <a:gd name="connsiteX6027" fmla="*/ 214049 w 1586375"/>
                <a:gd name="connsiteY6027" fmla="*/ 129293 h 223662"/>
                <a:gd name="connsiteX6028" fmla="*/ 214507 w 1586375"/>
                <a:gd name="connsiteY6028" fmla="*/ 128835 h 223662"/>
                <a:gd name="connsiteX6029" fmla="*/ 214507 w 1586375"/>
                <a:gd name="connsiteY6029" fmla="*/ 126546 h 223662"/>
                <a:gd name="connsiteX6030" fmla="*/ 214049 w 1586375"/>
                <a:gd name="connsiteY6030" fmla="*/ 126088 h 223662"/>
                <a:gd name="connsiteX6031" fmla="*/ 50085 w 1586375"/>
                <a:gd name="connsiteY6031" fmla="*/ 126088 h 223662"/>
                <a:gd name="connsiteX6032" fmla="*/ 50508 w 1586375"/>
                <a:gd name="connsiteY6032" fmla="*/ 126088 h 223662"/>
                <a:gd name="connsiteX6033" fmla="*/ 52621 w 1586375"/>
                <a:gd name="connsiteY6033" fmla="*/ 126088 h 223662"/>
                <a:gd name="connsiteX6034" fmla="*/ 53466 w 1586375"/>
                <a:gd name="connsiteY6034" fmla="*/ 126960 h 223662"/>
                <a:gd name="connsiteX6035" fmla="*/ 53466 w 1586375"/>
                <a:gd name="connsiteY6035" fmla="*/ 127396 h 223662"/>
                <a:gd name="connsiteX6036" fmla="*/ 53888 w 1586375"/>
                <a:gd name="connsiteY6036" fmla="*/ 127832 h 223662"/>
                <a:gd name="connsiteX6037" fmla="*/ 53888 w 1586375"/>
                <a:gd name="connsiteY6037" fmla="*/ 129140 h 223662"/>
                <a:gd name="connsiteX6038" fmla="*/ 53043 w 1586375"/>
                <a:gd name="connsiteY6038" fmla="*/ 130012 h 223662"/>
                <a:gd name="connsiteX6039" fmla="*/ 52198 w 1586375"/>
                <a:gd name="connsiteY6039" fmla="*/ 130012 h 223662"/>
                <a:gd name="connsiteX6040" fmla="*/ 51353 w 1586375"/>
                <a:gd name="connsiteY6040" fmla="*/ 129576 h 223662"/>
                <a:gd name="connsiteX6041" fmla="*/ 50508 w 1586375"/>
                <a:gd name="connsiteY6041" fmla="*/ 129576 h 223662"/>
                <a:gd name="connsiteX6042" fmla="*/ 49662 w 1586375"/>
                <a:gd name="connsiteY6042" fmla="*/ 129140 h 223662"/>
                <a:gd name="connsiteX6043" fmla="*/ 49240 w 1586375"/>
                <a:gd name="connsiteY6043" fmla="*/ 129140 h 223662"/>
                <a:gd name="connsiteX6044" fmla="*/ 48395 w 1586375"/>
                <a:gd name="connsiteY6044" fmla="*/ 127832 h 223662"/>
                <a:gd name="connsiteX6045" fmla="*/ 50085 w 1586375"/>
                <a:gd name="connsiteY6045" fmla="*/ 126088 h 223662"/>
                <a:gd name="connsiteX6046" fmla="*/ 295499 w 1586375"/>
                <a:gd name="connsiteY6046" fmla="*/ 125827 h 223662"/>
                <a:gd name="connsiteX6047" fmla="*/ 295088 w 1586375"/>
                <a:gd name="connsiteY6047" fmla="*/ 126238 h 223662"/>
                <a:gd name="connsiteX6048" fmla="*/ 295088 w 1586375"/>
                <a:gd name="connsiteY6048" fmla="*/ 127882 h 223662"/>
                <a:gd name="connsiteX6049" fmla="*/ 296321 w 1586375"/>
                <a:gd name="connsiteY6049" fmla="*/ 128704 h 223662"/>
                <a:gd name="connsiteX6050" fmla="*/ 297965 w 1586375"/>
                <a:gd name="connsiteY6050" fmla="*/ 127471 h 223662"/>
                <a:gd name="connsiteX6051" fmla="*/ 297965 w 1586375"/>
                <a:gd name="connsiteY6051" fmla="*/ 126649 h 223662"/>
                <a:gd name="connsiteX6052" fmla="*/ 297143 w 1586375"/>
                <a:gd name="connsiteY6052" fmla="*/ 125827 h 223662"/>
                <a:gd name="connsiteX6053" fmla="*/ 295499 w 1586375"/>
                <a:gd name="connsiteY6053" fmla="*/ 125827 h 223662"/>
                <a:gd name="connsiteX6054" fmla="*/ 225952 w 1586375"/>
                <a:gd name="connsiteY6054" fmla="*/ 125827 h 223662"/>
                <a:gd name="connsiteX6055" fmla="*/ 225526 w 1586375"/>
                <a:gd name="connsiteY6055" fmla="*/ 126249 h 223662"/>
                <a:gd name="connsiteX6056" fmla="*/ 225526 w 1586375"/>
                <a:gd name="connsiteY6056" fmla="*/ 126672 h 223662"/>
                <a:gd name="connsiteX6057" fmla="*/ 225101 w 1586375"/>
                <a:gd name="connsiteY6057" fmla="*/ 127094 h 223662"/>
                <a:gd name="connsiteX6058" fmla="*/ 225101 w 1586375"/>
                <a:gd name="connsiteY6058" fmla="*/ 127517 h 223662"/>
                <a:gd name="connsiteX6059" fmla="*/ 224251 w 1586375"/>
                <a:gd name="connsiteY6059" fmla="*/ 128362 h 223662"/>
                <a:gd name="connsiteX6060" fmla="*/ 223401 w 1586375"/>
                <a:gd name="connsiteY6060" fmla="*/ 129630 h 223662"/>
                <a:gd name="connsiteX6061" fmla="*/ 224677 w 1586375"/>
                <a:gd name="connsiteY6061" fmla="*/ 130897 h 223662"/>
                <a:gd name="connsiteX6062" fmla="*/ 225952 w 1586375"/>
                <a:gd name="connsiteY6062" fmla="*/ 130897 h 223662"/>
                <a:gd name="connsiteX6063" fmla="*/ 225952 w 1586375"/>
                <a:gd name="connsiteY6063" fmla="*/ 129630 h 223662"/>
                <a:gd name="connsiteX6064" fmla="*/ 226802 w 1586375"/>
                <a:gd name="connsiteY6064" fmla="*/ 128785 h 223662"/>
                <a:gd name="connsiteX6065" fmla="*/ 226802 w 1586375"/>
                <a:gd name="connsiteY6065" fmla="*/ 126249 h 223662"/>
                <a:gd name="connsiteX6066" fmla="*/ 225952 w 1586375"/>
                <a:gd name="connsiteY6066" fmla="*/ 125827 h 223662"/>
                <a:gd name="connsiteX6067" fmla="*/ 96842 w 1586375"/>
                <a:gd name="connsiteY6067" fmla="*/ 125827 h 223662"/>
                <a:gd name="connsiteX6068" fmla="*/ 97679 w 1586375"/>
                <a:gd name="connsiteY6068" fmla="*/ 125827 h 223662"/>
                <a:gd name="connsiteX6069" fmla="*/ 98098 w 1586375"/>
                <a:gd name="connsiteY6069" fmla="*/ 126649 h 223662"/>
                <a:gd name="connsiteX6070" fmla="*/ 98098 w 1586375"/>
                <a:gd name="connsiteY6070" fmla="*/ 127882 h 223662"/>
                <a:gd name="connsiteX6071" fmla="*/ 97261 w 1586375"/>
                <a:gd name="connsiteY6071" fmla="*/ 128704 h 223662"/>
                <a:gd name="connsiteX6072" fmla="*/ 96842 w 1586375"/>
                <a:gd name="connsiteY6072" fmla="*/ 128704 h 223662"/>
                <a:gd name="connsiteX6073" fmla="*/ 96005 w 1586375"/>
                <a:gd name="connsiteY6073" fmla="*/ 127882 h 223662"/>
                <a:gd name="connsiteX6074" fmla="*/ 96005 w 1586375"/>
                <a:gd name="connsiteY6074" fmla="*/ 126649 h 223662"/>
                <a:gd name="connsiteX6075" fmla="*/ 96842 w 1586375"/>
                <a:gd name="connsiteY6075" fmla="*/ 125827 h 223662"/>
                <a:gd name="connsiteX6076" fmla="*/ 69532 w 1586375"/>
                <a:gd name="connsiteY6076" fmla="*/ 125827 h 223662"/>
                <a:gd name="connsiteX6077" fmla="*/ 70369 w 1586375"/>
                <a:gd name="connsiteY6077" fmla="*/ 126664 h 223662"/>
                <a:gd name="connsiteX6078" fmla="*/ 69113 w 1586375"/>
                <a:gd name="connsiteY6078" fmla="*/ 127501 h 223662"/>
                <a:gd name="connsiteX6079" fmla="*/ 68276 w 1586375"/>
                <a:gd name="connsiteY6079" fmla="*/ 127501 h 223662"/>
                <a:gd name="connsiteX6080" fmla="*/ 68276 w 1586375"/>
                <a:gd name="connsiteY6080" fmla="*/ 127082 h 223662"/>
                <a:gd name="connsiteX6081" fmla="*/ 69532 w 1586375"/>
                <a:gd name="connsiteY6081" fmla="*/ 125827 h 223662"/>
                <a:gd name="connsiteX6082" fmla="*/ 1502782 w 1586375"/>
                <a:gd name="connsiteY6082" fmla="*/ 125304 h 223662"/>
                <a:gd name="connsiteX6083" fmla="*/ 1501096 w 1586375"/>
                <a:gd name="connsiteY6083" fmla="*/ 127047 h 223662"/>
                <a:gd name="connsiteX6084" fmla="*/ 1501096 w 1586375"/>
                <a:gd name="connsiteY6084" fmla="*/ 128355 h 223662"/>
                <a:gd name="connsiteX6085" fmla="*/ 1502782 w 1586375"/>
                <a:gd name="connsiteY6085" fmla="*/ 129663 h 223662"/>
                <a:gd name="connsiteX6086" fmla="*/ 1504889 w 1586375"/>
                <a:gd name="connsiteY6086" fmla="*/ 129663 h 223662"/>
                <a:gd name="connsiteX6087" fmla="*/ 1505311 w 1586375"/>
                <a:gd name="connsiteY6087" fmla="*/ 130535 h 223662"/>
                <a:gd name="connsiteX6088" fmla="*/ 1506153 w 1586375"/>
                <a:gd name="connsiteY6088" fmla="*/ 130099 h 223662"/>
                <a:gd name="connsiteX6089" fmla="*/ 1507418 w 1586375"/>
                <a:gd name="connsiteY6089" fmla="*/ 129663 h 223662"/>
                <a:gd name="connsiteX6090" fmla="*/ 1508682 w 1586375"/>
                <a:gd name="connsiteY6090" fmla="*/ 128791 h 223662"/>
                <a:gd name="connsiteX6091" fmla="*/ 1508682 w 1586375"/>
                <a:gd name="connsiteY6091" fmla="*/ 127483 h 223662"/>
                <a:gd name="connsiteX6092" fmla="*/ 1506575 w 1586375"/>
                <a:gd name="connsiteY6092" fmla="*/ 127047 h 223662"/>
                <a:gd name="connsiteX6093" fmla="*/ 1504889 w 1586375"/>
                <a:gd name="connsiteY6093" fmla="*/ 125304 h 223662"/>
                <a:gd name="connsiteX6094" fmla="*/ 1502782 w 1586375"/>
                <a:gd name="connsiteY6094" fmla="*/ 125304 h 223662"/>
                <a:gd name="connsiteX6095" fmla="*/ 1481372 w 1586375"/>
                <a:gd name="connsiteY6095" fmla="*/ 125304 h 223662"/>
                <a:gd name="connsiteX6096" fmla="*/ 1480953 w 1586375"/>
                <a:gd name="connsiteY6096" fmla="*/ 126611 h 223662"/>
                <a:gd name="connsiteX6097" fmla="*/ 1482209 w 1586375"/>
                <a:gd name="connsiteY6097" fmla="*/ 127919 h 223662"/>
                <a:gd name="connsiteX6098" fmla="*/ 1483046 w 1586375"/>
                <a:gd name="connsiteY6098" fmla="*/ 127047 h 223662"/>
                <a:gd name="connsiteX6099" fmla="*/ 1483046 w 1586375"/>
                <a:gd name="connsiteY6099" fmla="*/ 125739 h 223662"/>
                <a:gd name="connsiteX6100" fmla="*/ 1481372 w 1586375"/>
                <a:gd name="connsiteY6100" fmla="*/ 125304 h 223662"/>
                <a:gd name="connsiteX6101" fmla="*/ 1396982 w 1586375"/>
                <a:gd name="connsiteY6101" fmla="*/ 125304 h 223662"/>
                <a:gd name="connsiteX6102" fmla="*/ 1396982 w 1586375"/>
                <a:gd name="connsiteY6102" fmla="*/ 126175 h 223662"/>
                <a:gd name="connsiteX6103" fmla="*/ 1396982 w 1586375"/>
                <a:gd name="connsiteY6103" fmla="*/ 129227 h 223662"/>
                <a:gd name="connsiteX6104" fmla="*/ 1397410 w 1586375"/>
                <a:gd name="connsiteY6104" fmla="*/ 129663 h 223662"/>
                <a:gd name="connsiteX6105" fmla="*/ 1398694 w 1586375"/>
                <a:gd name="connsiteY6105" fmla="*/ 129663 h 223662"/>
                <a:gd name="connsiteX6106" fmla="*/ 1399978 w 1586375"/>
                <a:gd name="connsiteY6106" fmla="*/ 130099 h 223662"/>
                <a:gd name="connsiteX6107" fmla="*/ 1401691 w 1586375"/>
                <a:gd name="connsiteY6107" fmla="*/ 128355 h 223662"/>
                <a:gd name="connsiteX6108" fmla="*/ 1401691 w 1586375"/>
                <a:gd name="connsiteY6108" fmla="*/ 126611 h 223662"/>
                <a:gd name="connsiteX6109" fmla="*/ 1401691 w 1586375"/>
                <a:gd name="connsiteY6109" fmla="*/ 126175 h 223662"/>
                <a:gd name="connsiteX6110" fmla="*/ 1398694 w 1586375"/>
                <a:gd name="connsiteY6110" fmla="*/ 126175 h 223662"/>
                <a:gd name="connsiteX6111" fmla="*/ 1398266 w 1586375"/>
                <a:gd name="connsiteY6111" fmla="*/ 125739 h 223662"/>
                <a:gd name="connsiteX6112" fmla="*/ 1396982 w 1586375"/>
                <a:gd name="connsiteY6112" fmla="*/ 125304 h 223662"/>
                <a:gd name="connsiteX6113" fmla="*/ 1368904 w 1586375"/>
                <a:gd name="connsiteY6113" fmla="*/ 125304 h 223662"/>
                <a:gd name="connsiteX6114" fmla="*/ 1368904 w 1586375"/>
                <a:gd name="connsiteY6114" fmla="*/ 127854 h 223662"/>
                <a:gd name="connsiteX6115" fmla="*/ 1369776 w 1586375"/>
                <a:gd name="connsiteY6115" fmla="*/ 128704 h 223662"/>
                <a:gd name="connsiteX6116" fmla="*/ 1371520 w 1586375"/>
                <a:gd name="connsiteY6116" fmla="*/ 127429 h 223662"/>
                <a:gd name="connsiteX6117" fmla="*/ 1371520 w 1586375"/>
                <a:gd name="connsiteY6117" fmla="*/ 127004 h 223662"/>
                <a:gd name="connsiteX6118" fmla="*/ 1372392 w 1586375"/>
                <a:gd name="connsiteY6118" fmla="*/ 126153 h 223662"/>
                <a:gd name="connsiteX6119" fmla="*/ 1371084 w 1586375"/>
                <a:gd name="connsiteY6119" fmla="*/ 125304 h 223662"/>
                <a:gd name="connsiteX6120" fmla="*/ 1368904 w 1586375"/>
                <a:gd name="connsiteY6120" fmla="*/ 125304 h 223662"/>
                <a:gd name="connsiteX6121" fmla="*/ 1308611 w 1586375"/>
                <a:gd name="connsiteY6121" fmla="*/ 125304 h 223662"/>
                <a:gd name="connsiteX6122" fmla="*/ 1307327 w 1586375"/>
                <a:gd name="connsiteY6122" fmla="*/ 126159 h 223662"/>
                <a:gd name="connsiteX6123" fmla="*/ 1306899 w 1586375"/>
                <a:gd name="connsiteY6123" fmla="*/ 127016 h 223662"/>
                <a:gd name="connsiteX6124" fmla="*/ 1306471 w 1586375"/>
                <a:gd name="connsiteY6124" fmla="*/ 127444 h 223662"/>
                <a:gd name="connsiteX6125" fmla="*/ 1306471 w 1586375"/>
                <a:gd name="connsiteY6125" fmla="*/ 129584 h 223662"/>
                <a:gd name="connsiteX6126" fmla="*/ 1306899 w 1586375"/>
                <a:gd name="connsiteY6126" fmla="*/ 130012 h 223662"/>
                <a:gd name="connsiteX6127" fmla="*/ 1308611 w 1586375"/>
                <a:gd name="connsiteY6127" fmla="*/ 130012 h 223662"/>
                <a:gd name="connsiteX6128" fmla="*/ 1309896 w 1586375"/>
                <a:gd name="connsiteY6128" fmla="*/ 129156 h 223662"/>
                <a:gd name="connsiteX6129" fmla="*/ 1309896 w 1586375"/>
                <a:gd name="connsiteY6129" fmla="*/ 128728 h 223662"/>
                <a:gd name="connsiteX6130" fmla="*/ 1310323 w 1586375"/>
                <a:gd name="connsiteY6130" fmla="*/ 127872 h 223662"/>
                <a:gd name="connsiteX6131" fmla="*/ 1311180 w 1586375"/>
                <a:gd name="connsiteY6131" fmla="*/ 127016 h 223662"/>
                <a:gd name="connsiteX6132" fmla="*/ 1311180 w 1586375"/>
                <a:gd name="connsiteY6132" fmla="*/ 126159 h 223662"/>
                <a:gd name="connsiteX6133" fmla="*/ 1310323 w 1586375"/>
                <a:gd name="connsiteY6133" fmla="*/ 125304 h 223662"/>
                <a:gd name="connsiteX6134" fmla="*/ 1308611 w 1586375"/>
                <a:gd name="connsiteY6134" fmla="*/ 125304 h 223662"/>
                <a:gd name="connsiteX6135" fmla="*/ 207608 w 1586375"/>
                <a:gd name="connsiteY6135" fmla="*/ 125304 h 223662"/>
                <a:gd name="connsiteX6136" fmla="*/ 207608 w 1586375"/>
                <a:gd name="connsiteY6136" fmla="*/ 126175 h 223662"/>
                <a:gd name="connsiteX6137" fmla="*/ 208032 w 1586375"/>
                <a:gd name="connsiteY6137" fmla="*/ 126611 h 223662"/>
                <a:gd name="connsiteX6138" fmla="*/ 210158 w 1586375"/>
                <a:gd name="connsiteY6138" fmla="*/ 126611 h 223662"/>
                <a:gd name="connsiteX6139" fmla="*/ 210583 w 1586375"/>
                <a:gd name="connsiteY6139" fmla="*/ 126611 h 223662"/>
                <a:gd name="connsiteX6140" fmla="*/ 210158 w 1586375"/>
                <a:gd name="connsiteY6140" fmla="*/ 125739 h 223662"/>
                <a:gd name="connsiteX6141" fmla="*/ 209733 w 1586375"/>
                <a:gd name="connsiteY6141" fmla="*/ 125304 h 223662"/>
                <a:gd name="connsiteX6142" fmla="*/ 207608 w 1586375"/>
                <a:gd name="connsiteY6142" fmla="*/ 125304 h 223662"/>
                <a:gd name="connsiteX6143" fmla="*/ 1515712 w 1586375"/>
                <a:gd name="connsiteY6143" fmla="*/ 125042 h 223662"/>
                <a:gd name="connsiteX6144" fmla="*/ 1515287 w 1586375"/>
                <a:gd name="connsiteY6144" fmla="*/ 125898 h 223662"/>
                <a:gd name="connsiteX6145" fmla="*/ 1514437 w 1586375"/>
                <a:gd name="connsiteY6145" fmla="*/ 126754 h 223662"/>
                <a:gd name="connsiteX6146" fmla="*/ 1514437 w 1586375"/>
                <a:gd name="connsiteY6146" fmla="*/ 128894 h 223662"/>
                <a:gd name="connsiteX6147" fmla="*/ 1515287 w 1586375"/>
                <a:gd name="connsiteY6147" fmla="*/ 129750 h 223662"/>
                <a:gd name="connsiteX6148" fmla="*/ 1516563 w 1586375"/>
                <a:gd name="connsiteY6148" fmla="*/ 129750 h 223662"/>
                <a:gd name="connsiteX6149" fmla="*/ 1516988 w 1586375"/>
                <a:gd name="connsiteY6149" fmla="*/ 129323 h 223662"/>
                <a:gd name="connsiteX6150" fmla="*/ 1517838 w 1586375"/>
                <a:gd name="connsiteY6150" fmla="*/ 128466 h 223662"/>
                <a:gd name="connsiteX6151" fmla="*/ 1517838 w 1586375"/>
                <a:gd name="connsiteY6151" fmla="*/ 127610 h 223662"/>
                <a:gd name="connsiteX6152" fmla="*/ 1516988 w 1586375"/>
                <a:gd name="connsiteY6152" fmla="*/ 126326 h 223662"/>
                <a:gd name="connsiteX6153" fmla="*/ 1516137 w 1586375"/>
                <a:gd name="connsiteY6153" fmla="*/ 125042 h 223662"/>
                <a:gd name="connsiteX6154" fmla="*/ 1515712 w 1586375"/>
                <a:gd name="connsiteY6154" fmla="*/ 125042 h 223662"/>
                <a:gd name="connsiteX6155" fmla="*/ 1392311 w 1586375"/>
                <a:gd name="connsiteY6155" fmla="*/ 125042 h 223662"/>
                <a:gd name="connsiteX6156" fmla="*/ 1391488 w 1586375"/>
                <a:gd name="connsiteY6156" fmla="*/ 125879 h 223662"/>
                <a:gd name="connsiteX6157" fmla="*/ 1391488 w 1586375"/>
                <a:gd name="connsiteY6157" fmla="*/ 126298 h 223662"/>
                <a:gd name="connsiteX6158" fmla="*/ 1392311 w 1586375"/>
                <a:gd name="connsiteY6158" fmla="*/ 127134 h 223662"/>
                <a:gd name="connsiteX6159" fmla="*/ 1393133 w 1586375"/>
                <a:gd name="connsiteY6159" fmla="*/ 127134 h 223662"/>
                <a:gd name="connsiteX6160" fmla="*/ 1393955 w 1586375"/>
                <a:gd name="connsiteY6160" fmla="*/ 125879 h 223662"/>
                <a:gd name="connsiteX6161" fmla="*/ 1393133 w 1586375"/>
                <a:gd name="connsiteY6161" fmla="*/ 125042 h 223662"/>
                <a:gd name="connsiteX6162" fmla="*/ 1392311 w 1586375"/>
                <a:gd name="connsiteY6162" fmla="*/ 125042 h 223662"/>
                <a:gd name="connsiteX6163" fmla="*/ 1377325 w 1586375"/>
                <a:gd name="connsiteY6163" fmla="*/ 125042 h 223662"/>
                <a:gd name="connsiteX6164" fmla="*/ 1376902 w 1586375"/>
                <a:gd name="connsiteY6164" fmla="*/ 125885 h 223662"/>
                <a:gd name="connsiteX6165" fmla="*/ 1376054 w 1586375"/>
                <a:gd name="connsiteY6165" fmla="*/ 126306 h 223662"/>
                <a:gd name="connsiteX6166" fmla="*/ 1376054 w 1586375"/>
                <a:gd name="connsiteY6166" fmla="*/ 131785 h 223662"/>
                <a:gd name="connsiteX6167" fmla="*/ 1377325 w 1586375"/>
                <a:gd name="connsiteY6167" fmla="*/ 132628 h 223662"/>
                <a:gd name="connsiteX6168" fmla="*/ 1378172 w 1586375"/>
                <a:gd name="connsiteY6168" fmla="*/ 132206 h 223662"/>
                <a:gd name="connsiteX6169" fmla="*/ 1378172 w 1586375"/>
                <a:gd name="connsiteY6169" fmla="*/ 130942 h 223662"/>
                <a:gd name="connsiteX6170" fmla="*/ 1379019 w 1586375"/>
                <a:gd name="connsiteY6170" fmla="*/ 130521 h 223662"/>
                <a:gd name="connsiteX6171" fmla="*/ 1379019 w 1586375"/>
                <a:gd name="connsiteY6171" fmla="*/ 128835 h 223662"/>
                <a:gd name="connsiteX6172" fmla="*/ 1379866 w 1586375"/>
                <a:gd name="connsiteY6172" fmla="*/ 127149 h 223662"/>
                <a:gd name="connsiteX6173" fmla="*/ 1381137 w 1586375"/>
                <a:gd name="connsiteY6173" fmla="*/ 127149 h 223662"/>
                <a:gd name="connsiteX6174" fmla="*/ 1381984 w 1586375"/>
                <a:gd name="connsiteY6174" fmla="*/ 127992 h 223662"/>
                <a:gd name="connsiteX6175" fmla="*/ 1382831 w 1586375"/>
                <a:gd name="connsiteY6175" fmla="*/ 127992 h 223662"/>
                <a:gd name="connsiteX6176" fmla="*/ 1384102 w 1586375"/>
                <a:gd name="connsiteY6176" fmla="*/ 128835 h 223662"/>
                <a:gd name="connsiteX6177" fmla="*/ 1384949 w 1586375"/>
                <a:gd name="connsiteY6177" fmla="*/ 128413 h 223662"/>
                <a:gd name="connsiteX6178" fmla="*/ 1384949 w 1586375"/>
                <a:gd name="connsiteY6178" fmla="*/ 126306 h 223662"/>
                <a:gd name="connsiteX6179" fmla="*/ 1384525 w 1586375"/>
                <a:gd name="connsiteY6179" fmla="*/ 126306 h 223662"/>
                <a:gd name="connsiteX6180" fmla="*/ 1381561 w 1586375"/>
                <a:gd name="connsiteY6180" fmla="*/ 126306 h 223662"/>
                <a:gd name="connsiteX6181" fmla="*/ 1380713 w 1586375"/>
                <a:gd name="connsiteY6181" fmla="*/ 125464 h 223662"/>
                <a:gd name="connsiteX6182" fmla="*/ 1379866 w 1586375"/>
                <a:gd name="connsiteY6182" fmla="*/ 125464 h 223662"/>
                <a:gd name="connsiteX6183" fmla="*/ 1379443 w 1586375"/>
                <a:gd name="connsiteY6183" fmla="*/ 125042 h 223662"/>
                <a:gd name="connsiteX6184" fmla="*/ 1377325 w 1586375"/>
                <a:gd name="connsiteY6184" fmla="*/ 125042 h 223662"/>
                <a:gd name="connsiteX6185" fmla="*/ 301366 w 1586375"/>
                <a:gd name="connsiteY6185" fmla="*/ 124519 h 223662"/>
                <a:gd name="connsiteX6186" fmla="*/ 301366 w 1586375"/>
                <a:gd name="connsiteY6186" fmla="*/ 124930 h 223662"/>
                <a:gd name="connsiteX6187" fmla="*/ 301366 w 1586375"/>
                <a:gd name="connsiteY6187" fmla="*/ 126163 h 223662"/>
                <a:gd name="connsiteX6188" fmla="*/ 302674 w 1586375"/>
                <a:gd name="connsiteY6188" fmla="*/ 127396 h 223662"/>
                <a:gd name="connsiteX6189" fmla="*/ 303982 w 1586375"/>
                <a:gd name="connsiteY6189" fmla="*/ 127396 h 223662"/>
                <a:gd name="connsiteX6190" fmla="*/ 303982 w 1586375"/>
                <a:gd name="connsiteY6190" fmla="*/ 124519 h 223662"/>
                <a:gd name="connsiteX6191" fmla="*/ 301366 w 1586375"/>
                <a:gd name="connsiteY6191" fmla="*/ 124519 h 223662"/>
                <a:gd name="connsiteX6192" fmla="*/ 287815 w 1586375"/>
                <a:gd name="connsiteY6192" fmla="*/ 124519 h 223662"/>
                <a:gd name="connsiteX6193" fmla="*/ 286560 w 1586375"/>
                <a:gd name="connsiteY6193" fmla="*/ 125803 h 223662"/>
                <a:gd name="connsiteX6194" fmla="*/ 286560 w 1586375"/>
                <a:gd name="connsiteY6194" fmla="*/ 126231 h 223662"/>
                <a:gd name="connsiteX6195" fmla="*/ 285723 w 1586375"/>
                <a:gd name="connsiteY6195" fmla="*/ 126659 h 223662"/>
                <a:gd name="connsiteX6196" fmla="*/ 285723 w 1586375"/>
                <a:gd name="connsiteY6196" fmla="*/ 130084 h 223662"/>
                <a:gd name="connsiteX6197" fmla="*/ 285304 w 1586375"/>
                <a:gd name="connsiteY6197" fmla="*/ 130511 h 223662"/>
                <a:gd name="connsiteX6198" fmla="*/ 285304 w 1586375"/>
                <a:gd name="connsiteY6198" fmla="*/ 131368 h 223662"/>
                <a:gd name="connsiteX6199" fmla="*/ 284886 w 1586375"/>
                <a:gd name="connsiteY6199" fmla="*/ 131796 h 223662"/>
                <a:gd name="connsiteX6200" fmla="*/ 284886 w 1586375"/>
                <a:gd name="connsiteY6200" fmla="*/ 133508 h 223662"/>
                <a:gd name="connsiteX6201" fmla="*/ 285723 w 1586375"/>
                <a:gd name="connsiteY6201" fmla="*/ 133936 h 223662"/>
                <a:gd name="connsiteX6202" fmla="*/ 286560 w 1586375"/>
                <a:gd name="connsiteY6202" fmla="*/ 133936 h 223662"/>
                <a:gd name="connsiteX6203" fmla="*/ 287397 w 1586375"/>
                <a:gd name="connsiteY6203" fmla="*/ 133508 h 223662"/>
                <a:gd name="connsiteX6204" fmla="*/ 287815 w 1586375"/>
                <a:gd name="connsiteY6204" fmla="*/ 132224 h 223662"/>
                <a:gd name="connsiteX6205" fmla="*/ 287815 w 1586375"/>
                <a:gd name="connsiteY6205" fmla="*/ 131796 h 223662"/>
                <a:gd name="connsiteX6206" fmla="*/ 289489 w 1586375"/>
                <a:gd name="connsiteY6206" fmla="*/ 130940 h 223662"/>
                <a:gd name="connsiteX6207" fmla="*/ 290327 w 1586375"/>
                <a:gd name="connsiteY6207" fmla="*/ 130940 h 223662"/>
                <a:gd name="connsiteX6208" fmla="*/ 291164 w 1586375"/>
                <a:gd name="connsiteY6208" fmla="*/ 130084 h 223662"/>
                <a:gd name="connsiteX6209" fmla="*/ 289908 w 1586375"/>
                <a:gd name="connsiteY6209" fmla="*/ 128799 h 223662"/>
                <a:gd name="connsiteX6210" fmla="*/ 289071 w 1586375"/>
                <a:gd name="connsiteY6210" fmla="*/ 129227 h 223662"/>
                <a:gd name="connsiteX6211" fmla="*/ 289071 w 1586375"/>
                <a:gd name="connsiteY6211" fmla="*/ 129656 h 223662"/>
                <a:gd name="connsiteX6212" fmla="*/ 288652 w 1586375"/>
                <a:gd name="connsiteY6212" fmla="*/ 129656 h 223662"/>
                <a:gd name="connsiteX6213" fmla="*/ 288652 w 1586375"/>
                <a:gd name="connsiteY6213" fmla="*/ 127087 h 223662"/>
                <a:gd name="connsiteX6214" fmla="*/ 289489 w 1586375"/>
                <a:gd name="connsiteY6214" fmla="*/ 126659 h 223662"/>
                <a:gd name="connsiteX6215" fmla="*/ 289489 w 1586375"/>
                <a:gd name="connsiteY6215" fmla="*/ 126231 h 223662"/>
                <a:gd name="connsiteX6216" fmla="*/ 287815 w 1586375"/>
                <a:gd name="connsiteY6216" fmla="*/ 124519 h 223662"/>
                <a:gd name="connsiteX6217" fmla="*/ 162225 w 1586375"/>
                <a:gd name="connsiteY6217" fmla="*/ 124518 h 223662"/>
                <a:gd name="connsiteX6218" fmla="*/ 160880 w 1586375"/>
                <a:gd name="connsiteY6218" fmla="*/ 125827 h 223662"/>
                <a:gd name="connsiteX6219" fmla="*/ 160880 w 1586375"/>
                <a:gd name="connsiteY6219" fmla="*/ 127134 h 223662"/>
                <a:gd name="connsiteX6220" fmla="*/ 162225 w 1586375"/>
                <a:gd name="connsiteY6220" fmla="*/ 128443 h 223662"/>
                <a:gd name="connsiteX6221" fmla="*/ 163123 w 1586375"/>
                <a:gd name="connsiteY6221" fmla="*/ 127570 h 223662"/>
                <a:gd name="connsiteX6222" fmla="*/ 163123 w 1586375"/>
                <a:gd name="connsiteY6222" fmla="*/ 127134 h 223662"/>
                <a:gd name="connsiteX6223" fmla="*/ 164019 w 1586375"/>
                <a:gd name="connsiteY6223" fmla="*/ 125827 h 223662"/>
                <a:gd name="connsiteX6224" fmla="*/ 162674 w 1586375"/>
                <a:gd name="connsiteY6224" fmla="*/ 124518 h 223662"/>
                <a:gd name="connsiteX6225" fmla="*/ 162225 w 1586375"/>
                <a:gd name="connsiteY6225" fmla="*/ 124518 h 223662"/>
                <a:gd name="connsiteX6226" fmla="*/ 156243 w 1586375"/>
                <a:gd name="connsiteY6226" fmla="*/ 124518 h 223662"/>
                <a:gd name="connsiteX6227" fmla="*/ 155411 w 1586375"/>
                <a:gd name="connsiteY6227" fmla="*/ 124937 h 223662"/>
                <a:gd name="connsiteX6228" fmla="*/ 155411 w 1586375"/>
                <a:gd name="connsiteY6228" fmla="*/ 127030 h 223662"/>
                <a:gd name="connsiteX6229" fmla="*/ 154578 w 1586375"/>
                <a:gd name="connsiteY6229" fmla="*/ 127449 h 223662"/>
                <a:gd name="connsiteX6230" fmla="*/ 153746 w 1586375"/>
                <a:gd name="connsiteY6230" fmla="*/ 127867 h 223662"/>
                <a:gd name="connsiteX6231" fmla="*/ 153330 w 1586375"/>
                <a:gd name="connsiteY6231" fmla="*/ 128286 h 223662"/>
                <a:gd name="connsiteX6232" fmla="*/ 152498 w 1586375"/>
                <a:gd name="connsiteY6232" fmla="*/ 129122 h 223662"/>
                <a:gd name="connsiteX6233" fmla="*/ 151665 w 1586375"/>
                <a:gd name="connsiteY6233" fmla="*/ 129122 h 223662"/>
                <a:gd name="connsiteX6234" fmla="*/ 151249 w 1586375"/>
                <a:gd name="connsiteY6234" fmla="*/ 129541 h 223662"/>
                <a:gd name="connsiteX6235" fmla="*/ 150833 w 1586375"/>
                <a:gd name="connsiteY6235" fmla="*/ 129541 h 223662"/>
                <a:gd name="connsiteX6236" fmla="*/ 150417 w 1586375"/>
                <a:gd name="connsiteY6236" fmla="*/ 130797 h 223662"/>
                <a:gd name="connsiteX6237" fmla="*/ 150833 w 1586375"/>
                <a:gd name="connsiteY6237" fmla="*/ 130797 h 223662"/>
                <a:gd name="connsiteX6238" fmla="*/ 158324 w 1586375"/>
                <a:gd name="connsiteY6238" fmla="*/ 130797 h 223662"/>
                <a:gd name="connsiteX6239" fmla="*/ 159156 w 1586375"/>
                <a:gd name="connsiteY6239" fmla="*/ 130378 h 223662"/>
                <a:gd name="connsiteX6240" fmla="*/ 157908 w 1586375"/>
                <a:gd name="connsiteY6240" fmla="*/ 129122 h 223662"/>
                <a:gd name="connsiteX6241" fmla="*/ 157908 w 1586375"/>
                <a:gd name="connsiteY6241" fmla="*/ 128704 h 223662"/>
                <a:gd name="connsiteX6242" fmla="*/ 157491 w 1586375"/>
                <a:gd name="connsiteY6242" fmla="*/ 128286 h 223662"/>
                <a:gd name="connsiteX6243" fmla="*/ 157491 w 1586375"/>
                <a:gd name="connsiteY6243" fmla="*/ 127449 h 223662"/>
                <a:gd name="connsiteX6244" fmla="*/ 157908 w 1586375"/>
                <a:gd name="connsiteY6244" fmla="*/ 127030 h 223662"/>
                <a:gd name="connsiteX6245" fmla="*/ 158740 w 1586375"/>
                <a:gd name="connsiteY6245" fmla="*/ 126193 h 223662"/>
                <a:gd name="connsiteX6246" fmla="*/ 159573 w 1586375"/>
                <a:gd name="connsiteY6246" fmla="*/ 125356 h 223662"/>
                <a:gd name="connsiteX6247" fmla="*/ 159573 w 1586375"/>
                <a:gd name="connsiteY6247" fmla="*/ 124937 h 223662"/>
                <a:gd name="connsiteX6248" fmla="*/ 159156 w 1586375"/>
                <a:gd name="connsiteY6248" fmla="*/ 124937 h 223662"/>
                <a:gd name="connsiteX6249" fmla="*/ 157075 w 1586375"/>
                <a:gd name="connsiteY6249" fmla="*/ 124937 h 223662"/>
                <a:gd name="connsiteX6250" fmla="*/ 156659 w 1586375"/>
                <a:gd name="connsiteY6250" fmla="*/ 124518 h 223662"/>
                <a:gd name="connsiteX6251" fmla="*/ 156243 w 1586375"/>
                <a:gd name="connsiteY6251" fmla="*/ 124518 h 223662"/>
                <a:gd name="connsiteX6252" fmla="*/ 62933 w 1586375"/>
                <a:gd name="connsiteY6252" fmla="*/ 124518 h 223662"/>
                <a:gd name="connsiteX6253" fmla="*/ 64988 w 1586375"/>
                <a:gd name="connsiteY6253" fmla="*/ 124518 h 223662"/>
                <a:gd name="connsiteX6254" fmla="*/ 64988 w 1586375"/>
                <a:gd name="connsiteY6254" fmla="*/ 124937 h 223662"/>
                <a:gd name="connsiteX6255" fmla="*/ 65399 w 1586375"/>
                <a:gd name="connsiteY6255" fmla="*/ 125356 h 223662"/>
                <a:gd name="connsiteX6256" fmla="*/ 64988 w 1586375"/>
                <a:gd name="connsiteY6256" fmla="*/ 126193 h 223662"/>
                <a:gd name="connsiteX6257" fmla="*/ 64988 w 1586375"/>
                <a:gd name="connsiteY6257" fmla="*/ 126611 h 223662"/>
                <a:gd name="connsiteX6258" fmla="*/ 63343 w 1586375"/>
                <a:gd name="connsiteY6258" fmla="*/ 126611 h 223662"/>
                <a:gd name="connsiteX6259" fmla="*/ 62933 w 1586375"/>
                <a:gd name="connsiteY6259" fmla="*/ 126193 h 223662"/>
                <a:gd name="connsiteX6260" fmla="*/ 62521 w 1586375"/>
                <a:gd name="connsiteY6260" fmla="*/ 125774 h 223662"/>
                <a:gd name="connsiteX6261" fmla="*/ 62521 w 1586375"/>
                <a:gd name="connsiteY6261" fmla="*/ 124937 h 223662"/>
                <a:gd name="connsiteX6262" fmla="*/ 62933 w 1586375"/>
                <a:gd name="connsiteY6262" fmla="*/ 124518 h 223662"/>
                <a:gd name="connsiteX6263" fmla="*/ 219448 w 1586375"/>
                <a:gd name="connsiteY6263" fmla="*/ 123995 h 223662"/>
                <a:gd name="connsiteX6264" fmla="*/ 216600 w 1586375"/>
                <a:gd name="connsiteY6264" fmla="*/ 126121 h 223662"/>
                <a:gd name="connsiteX6265" fmla="*/ 216600 w 1586375"/>
                <a:gd name="connsiteY6265" fmla="*/ 127396 h 223662"/>
                <a:gd name="connsiteX6266" fmla="*/ 217413 w 1586375"/>
                <a:gd name="connsiteY6266" fmla="*/ 127821 h 223662"/>
                <a:gd name="connsiteX6267" fmla="*/ 217413 w 1586375"/>
                <a:gd name="connsiteY6267" fmla="*/ 129521 h 223662"/>
                <a:gd name="connsiteX6268" fmla="*/ 219041 w 1586375"/>
                <a:gd name="connsiteY6268" fmla="*/ 130797 h 223662"/>
                <a:gd name="connsiteX6269" fmla="*/ 220262 w 1586375"/>
                <a:gd name="connsiteY6269" fmla="*/ 129947 h 223662"/>
                <a:gd name="connsiteX6270" fmla="*/ 220262 w 1586375"/>
                <a:gd name="connsiteY6270" fmla="*/ 129521 h 223662"/>
                <a:gd name="connsiteX6271" fmla="*/ 219855 w 1586375"/>
                <a:gd name="connsiteY6271" fmla="*/ 128671 h 223662"/>
                <a:gd name="connsiteX6272" fmla="*/ 219855 w 1586375"/>
                <a:gd name="connsiteY6272" fmla="*/ 128246 h 223662"/>
                <a:gd name="connsiteX6273" fmla="*/ 220262 w 1586375"/>
                <a:gd name="connsiteY6273" fmla="*/ 127821 h 223662"/>
                <a:gd name="connsiteX6274" fmla="*/ 220262 w 1586375"/>
                <a:gd name="connsiteY6274" fmla="*/ 126546 h 223662"/>
                <a:gd name="connsiteX6275" fmla="*/ 219855 w 1586375"/>
                <a:gd name="connsiteY6275" fmla="*/ 126121 h 223662"/>
                <a:gd name="connsiteX6276" fmla="*/ 219855 w 1586375"/>
                <a:gd name="connsiteY6276" fmla="*/ 123995 h 223662"/>
                <a:gd name="connsiteX6277" fmla="*/ 219448 w 1586375"/>
                <a:gd name="connsiteY6277" fmla="*/ 123995 h 223662"/>
                <a:gd name="connsiteX6278" fmla="*/ 1532814 w 1586375"/>
                <a:gd name="connsiteY6278" fmla="*/ 123211 h 223662"/>
                <a:gd name="connsiteX6279" fmla="*/ 1534939 w 1586375"/>
                <a:gd name="connsiteY6279" fmla="*/ 123211 h 223662"/>
                <a:gd name="connsiteX6280" fmla="*/ 1534939 w 1586375"/>
                <a:gd name="connsiteY6280" fmla="*/ 125042 h 223662"/>
                <a:gd name="connsiteX6281" fmla="*/ 1532814 w 1586375"/>
                <a:gd name="connsiteY6281" fmla="*/ 125042 h 223662"/>
                <a:gd name="connsiteX6282" fmla="*/ 1531964 w 1586375"/>
                <a:gd name="connsiteY6282" fmla="*/ 124126 h 223662"/>
                <a:gd name="connsiteX6283" fmla="*/ 1532814 w 1586375"/>
                <a:gd name="connsiteY6283" fmla="*/ 123211 h 223662"/>
                <a:gd name="connsiteX6284" fmla="*/ 1425355 w 1586375"/>
                <a:gd name="connsiteY6284" fmla="*/ 123211 h 223662"/>
                <a:gd name="connsiteX6285" fmla="*/ 1424087 w 1586375"/>
                <a:gd name="connsiteY6285" fmla="*/ 124499 h 223662"/>
                <a:gd name="connsiteX6286" fmla="*/ 1423665 w 1586375"/>
                <a:gd name="connsiteY6286" fmla="*/ 125357 h 223662"/>
                <a:gd name="connsiteX6287" fmla="*/ 1423665 w 1586375"/>
                <a:gd name="connsiteY6287" fmla="*/ 130508 h 223662"/>
                <a:gd name="connsiteX6288" fmla="*/ 1424087 w 1586375"/>
                <a:gd name="connsiteY6288" fmla="*/ 130938 h 223662"/>
                <a:gd name="connsiteX6289" fmla="*/ 1424087 w 1586375"/>
                <a:gd name="connsiteY6289" fmla="*/ 132226 h 223662"/>
                <a:gd name="connsiteX6290" fmla="*/ 1424932 w 1586375"/>
                <a:gd name="connsiteY6290" fmla="*/ 133084 h 223662"/>
                <a:gd name="connsiteX6291" fmla="*/ 1424932 w 1586375"/>
                <a:gd name="connsiteY6291" fmla="*/ 135230 h 223662"/>
                <a:gd name="connsiteX6292" fmla="*/ 1424087 w 1586375"/>
                <a:gd name="connsiteY6292" fmla="*/ 136089 h 223662"/>
                <a:gd name="connsiteX6293" fmla="*/ 1424087 w 1586375"/>
                <a:gd name="connsiteY6293" fmla="*/ 136948 h 223662"/>
                <a:gd name="connsiteX6294" fmla="*/ 1423665 w 1586375"/>
                <a:gd name="connsiteY6294" fmla="*/ 137806 h 223662"/>
                <a:gd name="connsiteX6295" fmla="*/ 1423665 w 1586375"/>
                <a:gd name="connsiteY6295" fmla="*/ 139523 h 223662"/>
                <a:gd name="connsiteX6296" fmla="*/ 1423665 w 1586375"/>
                <a:gd name="connsiteY6296" fmla="*/ 139952 h 223662"/>
                <a:gd name="connsiteX6297" fmla="*/ 1427468 w 1586375"/>
                <a:gd name="connsiteY6297" fmla="*/ 139952 h 223662"/>
                <a:gd name="connsiteX6298" fmla="*/ 1427468 w 1586375"/>
                <a:gd name="connsiteY6298" fmla="*/ 138235 h 223662"/>
                <a:gd name="connsiteX6299" fmla="*/ 1429158 w 1586375"/>
                <a:gd name="connsiteY6299" fmla="*/ 136948 h 223662"/>
                <a:gd name="connsiteX6300" fmla="*/ 1429158 w 1586375"/>
                <a:gd name="connsiteY6300" fmla="*/ 136089 h 223662"/>
                <a:gd name="connsiteX6301" fmla="*/ 1428313 w 1586375"/>
                <a:gd name="connsiteY6301" fmla="*/ 135230 h 223662"/>
                <a:gd name="connsiteX6302" fmla="*/ 1428313 w 1586375"/>
                <a:gd name="connsiteY6302" fmla="*/ 133084 h 223662"/>
                <a:gd name="connsiteX6303" fmla="*/ 1426200 w 1586375"/>
                <a:gd name="connsiteY6303" fmla="*/ 131367 h 223662"/>
                <a:gd name="connsiteX6304" fmla="*/ 1426200 w 1586375"/>
                <a:gd name="connsiteY6304" fmla="*/ 129650 h 223662"/>
                <a:gd name="connsiteX6305" fmla="*/ 1426200 w 1586375"/>
                <a:gd name="connsiteY6305" fmla="*/ 127933 h 223662"/>
                <a:gd name="connsiteX6306" fmla="*/ 1427045 w 1586375"/>
                <a:gd name="connsiteY6306" fmla="*/ 127504 h 223662"/>
                <a:gd name="connsiteX6307" fmla="*/ 1427468 w 1586375"/>
                <a:gd name="connsiteY6307" fmla="*/ 126216 h 223662"/>
                <a:gd name="connsiteX6308" fmla="*/ 1427468 w 1586375"/>
                <a:gd name="connsiteY6308" fmla="*/ 124499 h 223662"/>
                <a:gd name="connsiteX6309" fmla="*/ 1428313 w 1586375"/>
                <a:gd name="connsiteY6309" fmla="*/ 124069 h 223662"/>
                <a:gd name="connsiteX6310" fmla="*/ 1427468 w 1586375"/>
                <a:gd name="connsiteY6310" fmla="*/ 123211 h 223662"/>
                <a:gd name="connsiteX6311" fmla="*/ 1425355 w 1586375"/>
                <a:gd name="connsiteY6311" fmla="*/ 123211 h 223662"/>
                <a:gd name="connsiteX6312" fmla="*/ 1412297 w 1586375"/>
                <a:gd name="connsiteY6312" fmla="*/ 123211 h 223662"/>
                <a:gd name="connsiteX6313" fmla="*/ 1411441 w 1586375"/>
                <a:gd name="connsiteY6313" fmla="*/ 124083 h 223662"/>
                <a:gd name="connsiteX6314" fmla="*/ 1411441 w 1586375"/>
                <a:gd name="connsiteY6314" fmla="*/ 124519 h 223662"/>
                <a:gd name="connsiteX6315" fmla="*/ 1410585 w 1586375"/>
                <a:gd name="connsiteY6315" fmla="*/ 125391 h 223662"/>
                <a:gd name="connsiteX6316" fmla="*/ 1410585 w 1586375"/>
                <a:gd name="connsiteY6316" fmla="*/ 128443 h 223662"/>
                <a:gd name="connsiteX6317" fmla="*/ 1411441 w 1586375"/>
                <a:gd name="connsiteY6317" fmla="*/ 128879 h 223662"/>
                <a:gd name="connsiteX6318" fmla="*/ 1413153 w 1586375"/>
                <a:gd name="connsiteY6318" fmla="*/ 129750 h 223662"/>
                <a:gd name="connsiteX6319" fmla="*/ 1414437 w 1586375"/>
                <a:gd name="connsiteY6319" fmla="*/ 129750 h 223662"/>
                <a:gd name="connsiteX6320" fmla="*/ 1415293 w 1586375"/>
                <a:gd name="connsiteY6320" fmla="*/ 128879 h 223662"/>
                <a:gd name="connsiteX6321" fmla="*/ 1415293 w 1586375"/>
                <a:gd name="connsiteY6321" fmla="*/ 128006 h 223662"/>
                <a:gd name="connsiteX6322" fmla="*/ 1414437 w 1586375"/>
                <a:gd name="connsiteY6322" fmla="*/ 128006 h 223662"/>
                <a:gd name="connsiteX6323" fmla="*/ 1413581 w 1586375"/>
                <a:gd name="connsiteY6323" fmla="*/ 127134 h 223662"/>
                <a:gd name="connsiteX6324" fmla="*/ 1413153 w 1586375"/>
                <a:gd name="connsiteY6324" fmla="*/ 125391 h 223662"/>
                <a:gd name="connsiteX6325" fmla="*/ 1414009 w 1586375"/>
                <a:gd name="connsiteY6325" fmla="*/ 124519 h 223662"/>
                <a:gd name="connsiteX6326" fmla="*/ 1414009 w 1586375"/>
                <a:gd name="connsiteY6326" fmla="*/ 123647 h 223662"/>
                <a:gd name="connsiteX6327" fmla="*/ 1413153 w 1586375"/>
                <a:gd name="connsiteY6327" fmla="*/ 123211 h 223662"/>
                <a:gd name="connsiteX6328" fmla="*/ 1412297 w 1586375"/>
                <a:gd name="connsiteY6328" fmla="*/ 123211 h 223662"/>
                <a:gd name="connsiteX6329" fmla="*/ 1365155 w 1586375"/>
                <a:gd name="connsiteY6329" fmla="*/ 123211 h 223662"/>
                <a:gd name="connsiteX6330" fmla="*/ 1364283 w 1586375"/>
                <a:gd name="connsiteY6330" fmla="*/ 123622 h 223662"/>
                <a:gd name="connsiteX6331" fmla="*/ 1363847 w 1586375"/>
                <a:gd name="connsiteY6331" fmla="*/ 123622 h 223662"/>
                <a:gd name="connsiteX6332" fmla="*/ 1363411 w 1586375"/>
                <a:gd name="connsiteY6332" fmla="*/ 125677 h 223662"/>
                <a:gd name="connsiteX6333" fmla="*/ 1363847 w 1586375"/>
                <a:gd name="connsiteY6333" fmla="*/ 126088 h 223662"/>
                <a:gd name="connsiteX6334" fmla="*/ 1366027 w 1586375"/>
                <a:gd name="connsiteY6334" fmla="*/ 126088 h 223662"/>
                <a:gd name="connsiteX6335" fmla="*/ 1366899 w 1586375"/>
                <a:gd name="connsiteY6335" fmla="*/ 124855 h 223662"/>
                <a:gd name="connsiteX6336" fmla="*/ 1366899 w 1586375"/>
                <a:gd name="connsiteY6336" fmla="*/ 124033 h 223662"/>
                <a:gd name="connsiteX6337" fmla="*/ 1365591 w 1586375"/>
                <a:gd name="connsiteY6337" fmla="*/ 123211 h 223662"/>
                <a:gd name="connsiteX6338" fmla="*/ 1365155 w 1586375"/>
                <a:gd name="connsiteY6338" fmla="*/ 123211 h 223662"/>
                <a:gd name="connsiteX6339" fmla="*/ 1343791 w 1586375"/>
                <a:gd name="connsiteY6339" fmla="*/ 123211 h 223662"/>
                <a:gd name="connsiteX6340" fmla="*/ 1342963 w 1586375"/>
                <a:gd name="connsiteY6340" fmla="*/ 123639 h 223662"/>
                <a:gd name="connsiteX6341" fmla="*/ 1342549 w 1586375"/>
                <a:gd name="connsiteY6341" fmla="*/ 123639 h 223662"/>
                <a:gd name="connsiteX6342" fmla="*/ 1341306 w 1586375"/>
                <a:gd name="connsiteY6342" fmla="*/ 124495 h 223662"/>
                <a:gd name="connsiteX6343" fmla="*/ 1340892 w 1586375"/>
                <a:gd name="connsiteY6343" fmla="*/ 126207 h 223662"/>
                <a:gd name="connsiteX6344" fmla="*/ 1342549 w 1586375"/>
                <a:gd name="connsiteY6344" fmla="*/ 127919 h 223662"/>
                <a:gd name="connsiteX6345" fmla="*/ 1343791 w 1586375"/>
                <a:gd name="connsiteY6345" fmla="*/ 127919 h 223662"/>
                <a:gd name="connsiteX6346" fmla="*/ 1344620 w 1586375"/>
                <a:gd name="connsiteY6346" fmla="*/ 127063 h 223662"/>
                <a:gd name="connsiteX6347" fmla="*/ 1344620 w 1586375"/>
                <a:gd name="connsiteY6347" fmla="*/ 126207 h 223662"/>
                <a:gd name="connsiteX6348" fmla="*/ 1345448 w 1586375"/>
                <a:gd name="connsiteY6348" fmla="*/ 125779 h 223662"/>
                <a:gd name="connsiteX6349" fmla="*/ 1345448 w 1586375"/>
                <a:gd name="connsiteY6349" fmla="*/ 125351 h 223662"/>
                <a:gd name="connsiteX6350" fmla="*/ 1344620 w 1586375"/>
                <a:gd name="connsiteY6350" fmla="*/ 124495 h 223662"/>
                <a:gd name="connsiteX6351" fmla="*/ 1344620 w 1586375"/>
                <a:gd name="connsiteY6351" fmla="*/ 124067 h 223662"/>
                <a:gd name="connsiteX6352" fmla="*/ 1343791 w 1586375"/>
                <a:gd name="connsiteY6352" fmla="*/ 123211 h 223662"/>
                <a:gd name="connsiteX6353" fmla="*/ 85803 w 1586375"/>
                <a:gd name="connsiteY6353" fmla="*/ 122688 h 223662"/>
                <a:gd name="connsiteX6354" fmla="*/ 87059 w 1586375"/>
                <a:gd name="connsiteY6354" fmla="*/ 122688 h 223662"/>
                <a:gd name="connsiteX6355" fmla="*/ 87896 w 1586375"/>
                <a:gd name="connsiteY6355" fmla="*/ 123559 h 223662"/>
                <a:gd name="connsiteX6356" fmla="*/ 87896 w 1586375"/>
                <a:gd name="connsiteY6356" fmla="*/ 124431 h 223662"/>
                <a:gd name="connsiteX6357" fmla="*/ 85384 w 1586375"/>
                <a:gd name="connsiteY6357" fmla="*/ 126611 h 223662"/>
                <a:gd name="connsiteX6358" fmla="*/ 84547 w 1586375"/>
                <a:gd name="connsiteY6358" fmla="*/ 126611 h 223662"/>
                <a:gd name="connsiteX6359" fmla="*/ 84129 w 1586375"/>
                <a:gd name="connsiteY6359" fmla="*/ 125739 h 223662"/>
                <a:gd name="connsiteX6360" fmla="*/ 84129 w 1586375"/>
                <a:gd name="connsiteY6360" fmla="*/ 124431 h 223662"/>
                <a:gd name="connsiteX6361" fmla="*/ 84547 w 1586375"/>
                <a:gd name="connsiteY6361" fmla="*/ 123995 h 223662"/>
                <a:gd name="connsiteX6362" fmla="*/ 84966 w 1586375"/>
                <a:gd name="connsiteY6362" fmla="*/ 123123 h 223662"/>
                <a:gd name="connsiteX6363" fmla="*/ 85384 w 1586375"/>
                <a:gd name="connsiteY6363" fmla="*/ 123123 h 223662"/>
                <a:gd name="connsiteX6364" fmla="*/ 85803 w 1586375"/>
                <a:gd name="connsiteY6364" fmla="*/ 122688 h 223662"/>
                <a:gd name="connsiteX6365" fmla="*/ 1258163 w 1586375"/>
                <a:gd name="connsiteY6365" fmla="*/ 122426 h 223662"/>
                <a:gd name="connsiteX6366" fmla="*/ 1257291 w 1586375"/>
                <a:gd name="connsiteY6366" fmla="*/ 123298 h 223662"/>
                <a:gd name="connsiteX6367" fmla="*/ 1257291 w 1586375"/>
                <a:gd name="connsiteY6367" fmla="*/ 124606 h 223662"/>
                <a:gd name="connsiteX6368" fmla="*/ 1257727 w 1586375"/>
                <a:gd name="connsiteY6368" fmla="*/ 125042 h 223662"/>
                <a:gd name="connsiteX6369" fmla="*/ 1259035 w 1586375"/>
                <a:gd name="connsiteY6369" fmla="*/ 125042 h 223662"/>
                <a:gd name="connsiteX6370" fmla="*/ 1259907 w 1586375"/>
                <a:gd name="connsiteY6370" fmla="*/ 124170 h 223662"/>
                <a:gd name="connsiteX6371" fmla="*/ 1259471 w 1586375"/>
                <a:gd name="connsiteY6371" fmla="*/ 123298 h 223662"/>
                <a:gd name="connsiteX6372" fmla="*/ 1259471 w 1586375"/>
                <a:gd name="connsiteY6372" fmla="*/ 122862 h 223662"/>
                <a:gd name="connsiteX6373" fmla="*/ 1258163 w 1586375"/>
                <a:gd name="connsiteY6373" fmla="*/ 122426 h 223662"/>
                <a:gd name="connsiteX6374" fmla="*/ 224081 w 1586375"/>
                <a:gd name="connsiteY6374" fmla="*/ 122426 h 223662"/>
                <a:gd name="connsiteX6375" fmla="*/ 223663 w 1586375"/>
                <a:gd name="connsiteY6375" fmla="*/ 123681 h 223662"/>
                <a:gd name="connsiteX6376" fmla="*/ 224500 w 1586375"/>
                <a:gd name="connsiteY6376" fmla="*/ 124100 h 223662"/>
                <a:gd name="connsiteX6377" fmla="*/ 224919 w 1586375"/>
                <a:gd name="connsiteY6377" fmla="*/ 124518 h 223662"/>
                <a:gd name="connsiteX6378" fmla="*/ 225337 w 1586375"/>
                <a:gd name="connsiteY6378" fmla="*/ 124100 h 223662"/>
                <a:gd name="connsiteX6379" fmla="*/ 225337 w 1586375"/>
                <a:gd name="connsiteY6379" fmla="*/ 123681 h 223662"/>
                <a:gd name="connsiteX6380" fmla="*/ 225756 w 1586375"/>
                <a:gd name="connsiteY6380" fmla="*/ 123263 h 223662"/>
                <a:gd name="connsiteX6381" fmla="*/ 225756 w 1586375"/>
                <a:gd name="connsiteY6381" fmla="*/ 122844 h 223662"/>
                <a:gd name="connsiteX6382" fmla="*/ 224081 w 1586375"/>
                <a:gd name="connsiteY6382" fmla="*/ 122426 h 223662"/>
                <a:gd name="connsiteX6383" fmla="*/ 36100 w 1586375"/>
                <a:gd name="connsiteY6383" fmla="*/ 122426 h 223662"/>
                <a:gd name="connsiteX6384" fmla="*/ 36885 w 1586375"/>
                <a:gd name="connsiteY6384" fmla="*/ 123211 h 223662"/>
                <a:gd name="connsiteX6385" fmla="*/ 36492 w 1586375"/>
                <a:gd name="connsiteY6385" fmla="*/ 123211 h 223662"/>
                <a:gd name="connsiteX6386" fmla="*/ 36100 w 1586375"/>
                <a:gd name="connsiteY6386" fmla="*/ 123603 h 223662"/>
                <a:gd name="connsiteX6387" fmla="*/ 35315 w 1586375"/>
                <a:gd name="connsiteY6387" fmla="*/ 123603 h 223662"/>
                <a:gd name="connsiteX6388" fmla="*/ 35315 w 1586375"/>
                <a:gd name="connsiteY6388" fmla="*/ 122818 h 223662"/>
                <a:gd name="connsiteX6389" fmla="*/ 36100 w 1586375"/>
                <a:gd name="connsiteY6389" fmla="*/ 122426 h 223662"/>
                <a:gd name="connsiteX6390" fmla="*/ 104978 w 1586375"/>
                <a:gd name="connsiteY6390" fmla="*/ 121902 h 223662"/>
                <a:gd name="connsiteX6391" fmla="*/ 104978 w 1586375"/>
                <a:gd name="connsiteY6391" fmla="*/ 122339 h 223662"/>
                <a:gd name="connsiteX6392" fmla="*/ 104978 w 1586375"/>
                <a:gd name="connsiteY6392" fmla="*/ 123647 h 223662"/>
                <a:gd name="connsiteX6393" fmla="*/ 103644 w 1586375"/>
                <a:gd name="connsiteY6393" fmla="*/ 124518 h 223662"/>
                <a:gd name="connsiteX6394" fmla="*/ 103644 w 1586375"/>
                <a:gd name="connsiteY6394" fmla="*/ 125391 h 223662"/>
                <a:gd name="connsiteX6395" fmla="*/ 105422 w 1586375"/>
                <a:gd name="connsiteY6395" fmla="*/ 127134 h 223662"/>
                <a:gd name="connsiteX6396" fmla="*/ 105422 w 1586375"/>
                <a:gd name="connsiteY6396" fmla="*/ 127570 h 223662"/>
                <a:gd name="connsiteX6397" fmla="*/ 104533 w 1586375"/>
                <a:gd name="connsiteY6397" fmla="*/ 128443 h 223662"/>
                <a:gd name="connsiteX6398" fmla="*/ 103644 w 1586375"/>
                <a:gd name="connsiteY6398" fmla="*/ 128443 h 223662"/>
                <a:gd name="connsiteX6399" fmla="*/ 102310 w 1586375"/>
                <a:gd name="connsiteY6399" fmla="*/ 127570 h 223662"/>
                <a:gd name="connsiteX6400" fmla="*/ 100975 w 1586375"/>
                <a:gd name="connsiteY6400" fmla="*/ 126699 h 223662"/>
                <a:gd name="connsiteX6401" fmla="*/ 100975 w 1586375"/>
                <a:gd name="connsiteY6401" fmla="*/ 125827 h 223662"/>
                <a:gd name="connsiteX6402" fmla="*/ 101865 w 1586375"/>
                <a:gd name="connsiteY6402" fmla="*/ 124954 h 223662"/>
                <a:gd name="connsiteX6403" fmla="*/ 102310 w 1586375"/>
                <a:gd name="connsiteY6403" fmla="*/ 124518 h 223662"/>
                <a:gd name="connsiteX6404" fmla="*/ 102754 w 1586375"/>
                <a:gd name="connsiteY6404" fmla="*/ 124083 h 223662"/>
                <a:gd name="connsiteX6405" fmla="*/ 102754 w 1586375"/>
                <a:gd name="connsiteY6405" fmla="*/ 123211 h 223662"/>
                <a:gd name="connsiteX6406" fmla="*/ 104088 w 1586375"/>
                <a:gd name="connsiteY6406" fmla="*/ 122339 h 223662"/>
                <a:gd name="connsiteX6407" fmla="*/ 104533 w 1586375"/>
                <a:gd name="connsiteY6407" fmla="*/ 122339 h 223662"/>
                <a:gd name="connsiteX6408" fmla="*/ 104978 w 1586375"/>
                <a:gd name="connsiteY6408" fmla="*/ 121902 h 223662"/>
                <a:gd name="connsiteX6409" fmla="*/ 208490 w 1586375"/>
                <a:gd name="connsiteY6409" fmla="*/ 121837 h 223662"/>
                <a:gd name="connsiteX6410" fmla="*/ 208490 w 1586375"/>
                <a:gd name="connsiteY6410" fmla="*/ 122753 h 223662"/>
                <a:gd name="connsiteX6411" fmla="*/ 209275 w 1586375"/>
                <a:gd name="connsiteY6411" fmla="*/ 122753 h 223662"/>
                <a:gd name="connsiteX6412" fmla="*/ 209275 w 1586375"/>
                <a:gd name="connsiteY6412" fmla="*/ 121837 h 223662"/>
                <a:gd name="connsiteX6413" fmla="*/ 208490 w 1586375"/>
                <a:gd name="connsiteY6413" fmla="*/ 121837 h 223662"/>
                <a:gd name="connsiteX6414" fmla="*/ 184685 w 1586375"/>
                <a:gd name="connsiteY6414" fmla="*/ 121379 h 223662"/>
                <a:gd name="connsiteX6415" fmla="*/ 184293 w 1586375"/>
                <a:gd name="connsiteY6415" fmla="*/ 122252 h 223662"/>
                <a:gd name="connsiteX6416" fmla="*/ 183901 w 1586375"/>
                <a:gd name="connsiteY6416" fmla="*/ 123123 h 223662"/>
                <a:gd name="connsiteX6417" fmla="*/ 184293 w 1586375"/>
                <a:gd name="connsiteY6417" fmla="*/ 124431 h 223662"/>
                <a:gd name="connsiteX6418" fmla="*/ 184685 w 1586375"/>
                <a:gd name="connsiteY6418" fmla="*/ 125304 h 223662"/>
                <a:gd name="connsiteX6419" fmla="*/ 185470 w 1586375"/>
                <a:gd name="connsiteY6419" fmla="*/ 125304 h 223662"/>
                <a:gd name="connsiteX6420" fmla="*/ 185470 w 1586375"/>
                <a:gd name="connsiteY6420" fmla="*/ 124867 h 223662"/>
                <a:gd name="connsiteX6421" fmla="*/ 185470 w 1586375"/>
                <a:gd name="connsiteY6421" fmla="*/ 122688 h 223662"/>
                <a:gd name="connsiteX6422" fmla="*/ 185077 w 1586375"/>
                <a:gd name="connsiteY6422" fmla="*/ 121815 h 223662"/>
                <a:gd name="connsiteX6423" fmla="*/ 184685 w 1586375"/>
                <a:gd name="connsiteY6423" fmla="*/ 121379 h 223662"/>
                <a:gd name="connsiteX6424" fmla="*/ 323602 w 1586375"/>
                <a:gd name="connsiteY6424" fmla="*/ 121118 h 223662"/>
                <a:gd name="connsiteX6425" fmla="*/ 323602 w 1586375"/>
                <a:gd name="connsiteY6425" fmla="*/ 121554 h 223662"/>
                <a:gd name="connsiteX6426" fmla="*/ 323602 w 1586375"/>
                <a:gd name="connsiteY6426" fmla="*/ 124606 h 223662"/>
                <a:gd name="connsiteX6427" fmla="*/ 324440 w 1586375"/>
                <a:gd name="connsiteY6427" fmla="*/ 125042 h 223662"/>
                <a:gd name="connsiteX6428" fmla="*/ 324858 w 1586375"/>
                <a:gd name="connsiteY6428" fmla="*/ 125042 h 223662"/>
                <a:gd name="connsiteX6429" fmla="*/ 325695 w 1586375"/>
                <a:gd name="connsiteY6429" fmla="*/ 124170 h 223662"/>
                <a:gd name="connsiteX6430" fmla="*/ 325695 w 1586375"/>
                <a:gd name="connsiteY6430" fmla="*/ 123734 h 223662"/>
                <a:gd name="connsiteX6431" fmla="*/ 325277 w 1586375"/>
                <a:gd name="connsiteY6431" fmla="*/ 123298 h 223662"/>
                <a:gd name="connsiteX6432" fmla="*/ 325277 w 1586375"/>
                <a:gd name="connsiteY6432" fmla="*/ 121554 h 223662"/>
                <a:gd name="connsiteX6433" fmla="*/ 323602 w 1586375"/>
                <a:gd name="connsiteY6433" fmla="*/ 121118 h 223662"/>
                <a:gd name="connsiteX6434" fmla="*/ 1364208 w 1586375"/>
                <a:gd name="connsiteY6434" fmla="*/ 120595 h 223662"/>
                <a:gd name="connsiteX6435" fmla="*/ 1364208 w 1586375"/>
                <a:gd name="connsiteY6435" fmla="*/ 121903 h 223662"/>
                <a:gd name="connsiteX6436" fmla="*/ 1365553 w 1586375"/>
                <a:gd name="connsiteY6436" fmla="*/ 121903 h 223662"/>
                <a:gd name="connsiteX6437" fmla="*/ 1366899 w 1586375"/>
                <a:gd name="connsiteY6437" fmla="*/ 121031 h 223662"/>
                <a:gd name="connsiteX6438" fmla="*/ 1366450 w 1586375"/>
                <a:gd name="connsiteY6438" fmla="*/ 120595 h 223662"/>
                <a:gd name="connsiteX6439" fmla="*/ 1364208 w 1586375"/>
                <a:gd name="connsiteY6439" fmla="*/ 120595 h 223662"/>
                <a:gd name="connsiteX6440" fmla="*/ 1510339 w 1586375"/>
                <a:gd name="connsiteY6440" fmla="*/ 120333 h 223662"/>
                <a:gd name="connsiteX6441" fmla="*/ 1509903 w 1586375"/>
                <a:gd name="connsiteY6441" fmla="*/ 121589 h 223662"/>
                <a:gd name="connsiteX6442" fmla="*/ 1510775 w 1586375"/>
                <a:gd name="connsiteY6442" fmla="*/ 122426 h 223662"/>
                <a:gd name="connsiteX6443" fmla="*/ 1512083 w 1586375"/>
                <a:gd name="connsiteY6443" fmla="*/ 121589 h 223662"/>
                <a:gd name="connsiteX6444" fmla="*/ 1512083 w 1586375"/>
                <a:gd name="connsiteY6444" fmla="*/ 120333 h 223662"/>
                <a:gd name="connsiteX6445" fmla="*/ 1510339 w 1586375"/>
                <a:gd name="connsiteY6445" fmla="*/ 120333 h 223662"/>
                <a:gd name="connsiteX6446" fmla="*/ 1453820 w 1586375"/>
                <a:gd name="connsiteY6446" fmla="*/ 120333 h 223662"/>
                <a:gd name="connsiteX6447" fmla="*/ 1453820 w 1586375"/>
                <a:gd name="connsiteY6447" fmla="*/ 120752 h 223662"/>
                <a:gd name="connsiteX6448" fmla="*/ 1453820 w 1586375"/>
                <a:gd name="connsiteY6448" fmla="*/ 122845 h 223662"/>
                <a:gd name="connsiteX6449" fmla="*/ 1454242 w 1586375"/>
                <a:gd name="connsiteY6449" fmla="*/ 123682 h 223662"/>
                <a:gd name="connsiteX6450" fmla="*/ 1453820 w 1586375"/>
                <a:gd name="connsiteY6450" fmla="*/ 124100 h 223662"/>
                <a:gd name="connsiteX6451" fmla="*/ 1452977 w 1586375"/>
                <a:gd name="connsiteY6451" fmla="*/ 124937 h 223662"/>
                <a:gd name="connsiteX6452" fmla="*/ 1452977 w 1586375"/>
                <a:gd name="connsiteY6452" fmla="*/ 127030 h 223662"/>
                <a:gd name="connsiteX6453" fmla="*/ 1450870 w 1586375"/>
                <a:gd name="connsiteY6453" fmla="*/ 128704 h 223662"/>
                <a:gd name="connsiteX6454" fmla="*/ 1450870 w 1586375"/>
                <a:gd name="connsiteY6454" fmla="*/ 129960 h 223662"/>
                <a:gd name="connsiteX6455" fmla="*/ 1451291 w 1586375"/>
                <a:gd name="connsiteY6455" fmla="*/ 129960 h 223662"/>
                <a:gd name="connsiteX6456" fmla="*/ 1452556 w 1586375"/>
                <a:gd name="connsiteY6456" fmla="*/ 130797 h 223662"/>
                <a:gd name="connsiteX6457" fmla="*/ 1454242 w 1586375"/>
                <a:gd name="connsiteY6457" fmla="*/ 130797 h 223662"/>
                <a:gd name="connsiteX6458" fmla="*/ 1455927 w 1586375"/>
                <a:gd name="connsiteY6458" fmla="*/ 130379 h 223662"/>
                <a:gd name="connsiteX6459" fmla="*/ 1457614 w 1586375"/>
                <a:gd name="connsiteY6459" fmla="*/ 128704 h 223662"/>
                <a:gd name="connsiteX6460" fmla="*/ 1458035 w 1586375"/>
                <a:gd name="connsiteY6460" fmla="*/ 127867 h 223662"/>
                <a:gd name="connsiteX6461" fmla="*/ 1458456 w 1586375"/>
                <a:gd name="connsiteY6461" fmla="*/ 127030 h 223662"/>
                <a:gd name="connsiteX6462" fmla="*/ 1455506 w 1586375"/>
                <a:gd name="connsiteY6462" fmla="*/ 124519 h 223662"/>
                <a:gd name="connsiteX6463" fmla="*/ 1455506 w 1586375"/>
                <a:gd name="connsiteY6463" fmla="*/ 120333 h 223662"/>
                <a:gd name="connsiteX6464" fmla="*/ 1453820 w 1586375"/>
                <a:gd name="connsiteY6464" fmla="*/ 120333 h 223662"/>
                <a:gd name="connsiteX6465" fmla="*/ 1376126 w 1586375"/>
                <a:gd name="connsiteY6465" fmla="*/ 120333 h 223662"/>
                <a:gd name="connsiteX6466" fmla="*/ 1375698 w 1586375"/>
                <a:gd name="connsiteY6466" fmla="*/ 121589 h 223662"/>
                <a:gd name="connsiteX6467" fmla="*/ 1376554 w 1586375"/>
                <a:gd name="connsiteY6467" fmla="*/ 122426 h 223662"/>
                <a:gd name="connsiteX6468" fmla="*/ 1378694 w 1586375"/>
                <a:gd name="connsiteY6468" fmla="*/ 122426 h 223662"/>
                <a:gd name="connsiteX6469" fmla="*/ 1379550 w 1586375"/>
                <a:gd name="connsiteY6469" fmla="*/ 121589 h 223662"/>
                <a:gd name="connsiteX6470" fmla="*/ 1379550 w 1586375"/>
                <a:gd name="connsiteY6470" fmla="*/ 120752 h 223662"/>
                <a:gd name="connsiteX6471" fmla="*/ 1379550 w 1586375"/>
                <a:gd name="connsiteY6471" fmla="*/ 120333 h 223662"/>
                <a:gd name="connsiteX6472" fmla="*/ 1376126 w 1586375"/>
                <a:gd name="connsiteY6472" fmla="*/ 120333 h 223662"/>
                <a:gd name="connsiteX6473" fmla="*/ 200904 w 1586375"/>
                <a:gd name="connsiteY6473" fmla="*/ 120333 h 223662"/>
                <a:gd name="connsiteX6474" fmla="*/ 199596 w 1586375"/>
                <a:gd name="connsiteY6474" fmla="*/ 121510 h 223662"/>
                <a:gd name="connsiteX6475" fmla="*/ 199596 w 1586375"/>
                <a:gd name="connsiteY6475" fmla="*/ 122295 h 223662"/>
                <a:gd name="connsiteX6476" fmla="*/ 200468 w 1586375"/>
                <a:gd name="connsiteY6476" fmla="*/ 122688 h 223662"/>
                <a:gd name="connsiteX6477" fmla="*/ 201340 w 1586375"/>
                <a:gd name="connsiteY6477" fmla="*/ 122688 h 223662"/>
                <a:gd name="connsiteX6478" fmla="*/ 202212 w 1586375"/>
                <a:gd name="connsiteY6478" fmla="*/ 122295 h 223662"/>
                <a:gd name="connsiteX6479" fmla="*/ 202212 w 1586375"/>
                <a:gd name="connsiteY6479" fmla="*/ 121510 h 223662"/>
                <a:gd name="connsiteX6480" fmla="*/ 200904 w 1586375"/>
                <a:gd name="connsiteY6480" fmla="*/ 120333 h 223662"/>
                <a:gd name="connsiteX6481" fmla="*/ 1233 w 1586375"/>
                <a:gd name="connsiteY6481" fmla="*/ 120333 h 223662"/>
                <a:gd name="connsiteX6482" fmla="*/ 3027 w 1586375"/>
                <a:gd name="connsiteY6482" fmla="*/ 120333 h 223662"/>
                <a:gd name="connsiteX6483" fmla="*/ 3027 w 1586375"/>
                <a:gd name="connsiteY6483" fmla="*/ 121118 h 223662"/>
                <a:gd name="connsiteX6484" fmla="*/ 3476 w 1586375"/>
                <a:gd name="connsiteY6484" fmla="*/ 121510 h 223662"/>
                <a:gd name="connsiteX6485" fmla="*/ 3924 w 1586375"/>
                <a:gd name="connsiteY6485" fmla="*/ 121902 h 223662"/>
                <a:gd name="connsiteX6486" fmla="*/ 3027 w 1586375"/>
                <a:gd name="connsiteY6486" fmla="*/ 122688 h 223662"/>
                <a:gd name="connsiteX6487" fmla="*/ 2130 w 1586375"/>
                <a:gd name="connsiteY6487" fmla="*/ 122688 h 223662"/>
                <a:gd name="connsiteX6488" fmla="*/ 1233 w 1586375"/>
                <a:gd name="connsiteY6488" fmla="*/ 121902 h 223662"/>
                <a:gd name="connsiteX6489" fmla="*/ 1233 w 1586375"/>
                <a:gd name="connsiteY6489" fmla="*/ 121510 h 223662"/>
                <a:gd name="connsiteX6490" fmla="*/ 785 w 1586375"/>
                <a:gd name="connsiteY6490" fmla="*/ 121118 h 223662"/>
                <a:gd name="connsiteX6491" fmla="*/ 1233 w 1586375"/>
                <a:gd name="connsiteY6491" fmla="*/ 120333 h 223662"/>
                <a:gd name="connsiteX6492" fmla="*/ 1581667 w 1586375"/>
                <a:gd name="connsiteY6492" fmla="*/ 119810 h 223662"/>
                <a:gd name="connsiteX6493" fmla="*/ 1582539 w 1586375"/>
                <a:gd name="connsiteY6493" fmla="*/ 119810 h 223662"/>
                <a:gd name="connsiteX6494" fmla="*/ 1582975 w 1586375"/>
                <a:gd name="connsiteY6494" fmla="*/ 119810 h 223662"/>
                <a:gd name="connsiteX6495" fmla="*/ 1582975 w 1586375"/>
                <a:gd name="connsiteY6495" fmla="*/ 120246 h 223662"/>
                <a:gd name="connsiteX6496" fmla="*/ 1582102 w 1586375"/>
                <a:gd name="connsiteY6496" fmla="*/ 121118 h 223662"/>
                <a:gd name="connsiteX6497" fmla="*/ 1580359 w 1586375"/>
                <a:gd name="connsiteY6497" fmla="*/ 120682 h 223662"/>
                <a:gd name="connsiteX6498" fmla="*/ 1581667 w 1586375"/>
                <a:gd name="connsiteY6498" fmla="*/ 119810 h 223662"/>
                <a:gd name="connsiteX6499" fmla="*/ 1466479 w 1586375"/>
                <a:gd name="connsiteY6499" fmla="*/ 119810 h 223662"/>
                <a:gd name="connsiteX6500" fmla="*/ 1466042 w 1586375"/>
                <a:gd name="connsiteY6500" fmla="*/ 120237 h 223662"/>
                <a:gd name="connsiteX6501" fmla="*/ 1466042 w 1586375"/>
                <a:gd name="connsiteY6501" fmla="*/ 121090 h 223662"/>
                <a:gd name="connsiteX6502" fmla="*/ 1466042 w 1586375"/>
                <a:gd name="connsiteY6502" fmla="*/ 121944 h 223662"/>
                <a:gd name="connsiteX6503" fmla="*/ 1467351 w 1586375"/>
                <a:gd name="connsiteY6503" fmla="*/ 123225 h 223662"/>
                <a:gd name="connsiteX6504" fmla="*/ 1467351 w 1586375"/>
                <a:gd name="connsiteY6504" fmla="*/ 127493 h 223662"/>
                <a:gd name="connsiteX6505" fmla="*/ 1468222 w 1586375"/>
                <a:gd name="connsiteY6505" fmla="*/ 127920 h 223662"/>
                <a:gd name="connsiteX6506" fmla="*/ 1469094 w 1586375"/>
                <a:gd name="connsiteY6506" fmla="*/ 127920 h 223662"/>
                <a:gd name="connsiteX6507" fmla="*/ 1469967 w 1586375"/>
                <a:gd name="connsiteY6507" fmla="*/ 127066 h 223662"/>
                <a:gd name="connsiteX6508" fmla="*/ 1469967 w 1586375"/>
                <a:gd name="connsiteY6508" fmla="*/ 125785 h 223662"/>
                <a:gd name="connsiteX6509" fmla="*/ 1469531 w 1586375"/>
                <a:gd name="connsiteY6509" fmla="*/ 125359 h 223662"/>
                <a:gd name="connsiteX6510" fmla="*/ 1469531 w 1586375"/>
                <a:gd name="connsiteY6510" fmla="*/ 124505 h 223662"/>
                <a:gd name="connsiteX6511" fmla="*/ 1469967 w 1586375"/>
                <a:gd name="connsiteY6511" fmla="*/ 124078 h 223662"/>
                <a:gd name="connsiteX6512" fmla="*/ 1469967 w 1586375"/>
                <a:gd name="connsiteY6512" fmla="*/ 121517 h 223662"/>
                <a:gd name="connsiteX6513" fmla="*/ 1469531 w 1586375"/>
                <a:gd name="connsiteY6513" fmla="*/ 121090 h 223662"/>
                <a:gd name="connsiteX6514" fmla="*/ 1469531 w 1586375"/>
                <a:gd name="connsiteY6514" fmla="*/ 120237 h 223662"/>
                <a:gd name="connsiteX6515" fmla="*/ 1468222 w 1586375"/>
                <a:gd name="connsiteY6515" fmla="*/ 119810 h 223662"/>
                <a:gd name="connsiteX6516" fmla="*/ 1466479 w 1586375"/>
                <a:gd name="connsiteY6516" fmla="*/ 119810 h 223662"/>
                <a:gd name="connsiteX6517" fmla="*/ 298521 w 1586375"/>
                <a:gd name="connsiteY6517" fmla="*/ 119810 h 223662"/>
                <a:gd name="connsiteX6518" fmla="*/ 297671 w 1586375"/>
                <a:gd name="connsiteY6518" fmla="*/ 120246 h 223662"/>
                <a:gd name="connsiteX6519" fmla="*/ 297246 w 1586375"/>
                <a:gd name="connsiteY6519" fmla="*/ 120246 h 223662"/>
                <a:gd name="connsiteX6520" fmla="*/ 296396 w 1586375"/>
                <a:gd name="connsiteY6520" fmla="*/ 120682 h 223662"/>
                <a:gd name="connsiteX6521" fmla="*/ 296396 w 1586375"/>
                <a:gd name="connsiteY6521" fmla="*/ 123298 h 223662"/>
                <a:gd name="connsiteX6522" fmla="*/ 298096 w 1586375"/>
                <a:gd name="connsiteY6522" fmla="*/ 123734 h 223662"/>
                <a:gd name="connsiteX6523" fmla="*/ 299372 w 1586375"/>
                <a:gd name="connsiteY6523" fmla="*/ 122862 h 223662"/>
                <a:gd name="connsiteX6524" fmla="*/ 299372 w 1586375"/>
                <a:gd name="connsiteY6524" fmla="*/ 122426 h 223662"/>
                <a:gd name="connsiteX6525" fmla="*/ 299796 w 1586375"/>
                <a:gd name="connsiteY6525" fmla="*/ 121990 h 223662"/>
                <a:gd name="connsiteX6526" fmla="*/ 299796 w 1586375"/>
                <a:gd name="connsiteY6526" fmla="*/ 120246 h 223662"/>
                <a:gd name="connsiteX6527" fmla="*/ 298946 w 1586375"/>
                <a:gd name="connsiteY6527" fmla="*/ 119810 h 223662"/>
                <a:gd name="connsiteX6528" fmla="*/ 298521 w 1586375"/>
                <a:gd name="connsiteY6528" fmla="*/ 119810 h 223662"/>
                <a:gd name="connsiteX6529" fmla="*/ 86196 w 1586375"/>
                <a:gd name="connsiteY6529" fmla="*/ 119810 h 223662"/>
                <a:gd name="connsiteX6530" fmla="*/ 87111 w 1586375"/>
                <a:gd name="connsiteY6530" fmla="*/ 120647 h 223662"/>
                <a:gd name="connsiteX6531" fmla="*/ 87111 w 1586375"/>
                <a:gd name="connsiteY6531" fmla="*/ 121484 h 223662"/>
                <a:gd name="connsiteX6532" fmla="*/ 87111 w 1586375"/>
                <a:gd name="connsiteY6532" fmla="*/ 121902 h 223662"/>
                <a:gd name="connsiteX6533" fmla="*/ 85738 w 1586375"/>
                <a:gd name="connsiteY6533" fmla="*/ 121902 h 223662"/>
                <a:gd name="connsiteX6534" fmla="*/ 85738 w 1586375"/>
                <a:gd name="connsiteY6534" fmla="*/ 120647 h 223662"/>
                <a:gd name="connsiteX6535" fmla="*/ 86196 w 1586375"/>
                <a:gd name="connsiteY6535" fmla="*/ 119810 h 223662"/>
                <a:gd name="connsiteX6536" fmla="*/ 309737 w 1586375"/>
                <a:gd name="connsiteY6536" fmla="*/ 119559 h 223662"/>
                <a:gd name="connsiteX6537" fmla="*/ 308691 w 1586375"/>
                <a:gd name="connsiteY6537" fmla="*/ 119723 h 223662"/>
                <a:gd name="connsiteX6538" fmla="*/ 308691 w 1586375"/>
                <a:gd name="connsiteY6538" fmla="*/ 120159 h 223662"/>
                <a:gd name="connsiteX6539" fmla="*/ 308691 w 1586375"/>
                <a:gd name="connsiteY6539" fmla="*/ 121903 h 223662"/>
                <a:gd name="connsiteX6540" fmla="*/ 309109 w 1586375"/>
                <a:gd name="connsiteY6540" fmla="*/ 122775 h 223662"/>
                <a:gd name="connsiteX6541" fmla="*/ 309528 w 1586375"/>
                <a:gd name="connsiteY6541" fmla="*/ 123211 h 223662"/>
                <a:gd name="connsiteX6542" fmla="*/ 310783 w 1586375"/>
                <a:gd name="connsiteY6542" fmla="*/ 121903 h 223662"/>
                <a:gd name="connsiteX6543" fmla="*/ 310783 w 1586375"/>
                <a:gd name="connsiteY6543" fmla="*/ 119723 h 223662"/>
                <a:gd name="connsiteX6544" fmla="*/ 309737 w 1586375"/>
                <a:gd name="connsiteY6544" fmla="*/ 119559 h 223662"/>
                <a:gd name="connsiteX6545" fmla="*/ 1516661 w 1586375"/>
                <a:gd name="connsiteY6545" fmla="*/ 119025 h 223662"/>
                <a:gd name="connsiteX6546" fmla="*/ 1515876 w 1586375"/>
                <a:gd name="connsiteY6546" fmla="*/ 119847 h 223662"/>
                <a:gd name="connsiteX6547" fmla="*/ 1515483 w 1586375"/>
                <a:gd name="connsiteY6547" fmla="*/ 120670 h 223662"/>
                <a:gd name="connsiteX6548" fmla="*/ 1515483 w 1586375"/>
                <a:gd name="connsiteY6548" fmla="*/ 121081 h 223662"/>
                <a:gd name="connsiteX6549" fmla="*/ 1516269 w 1586375"/>
                <a:gd name="connsiteY6549" fmla="*/ 121492 h 223662"/>
                <a:gd name="connsiteX6550" fmla="*/ 1517053 w 1586375"/>
                <a:gd name="connsiteY6550" fmla="*/ 121903 h 223662"/>
                <a:gd name="connsiteX6551" fmla="*/ 1517838 w 1586375"/>
                <a:gd name="connsiteY6551" fmla="*/ 121081 h 223662"/>
                <a:gd name="connsiteX6552" fmla="*/ 1517838 w 1586375"/>
                <a:gd name="connsiteY6552" fmla="*/ 119436 h 223662"/>
                <a:gd name="connsiteX6553" fmla="*/ 1517838 w 1586375"/>
                <a:gd name="connsiteY6553" fmla="*/ 119025 h 223662"/>
                <a:gd name="connsiteX6554" fmla="*/ 1516661 w 1586375"/>
                <a:gd name="connsiteY6554" fmla="*/ 119025 h 223662"/>
                <a:gd name="connsiteX6555" fmla="*/ 1494999 w 1586375"/>
                <a:gd name="connsiteY6555" fmla="*/ 119025 h 223662"/>
                <a:gd name="connsiteX6556" fmla="*/ 1494154 w 1586375"/>
                <a:gd name="connsiteY6556" fmla="*/ 119876 h 223662"/>
                <a:gd name="connsiteX6557" fmla="*/ 1494154 w 1586375"/>
                <a:gd name="connsiteY6557" fmla="*/ 121153 h 223662"/>
                <a:gd name="connsiteX6558" fmla="*/ 1494576 w 1586375"/>
                <a:gd name="connsiteY6558" fmla="*/ 121579 h 223662"/>
                <a:gd name="connsiteX6559" fmla="*/ 1494576 w 1586375"/>
                <a:gd name="connsiteY6559" fmla="*/ 122430 h 223662"/>
                <a:gd name="connsiteX6560" fmla="*/ 1495421 w 1586375"/>
                <a:gd name="connsiteY6560" fmla="*/ 122856 h 223662"/>
                <a:gd name="connsiteX6561" fmla="*/ 1495421 w 1586375"/>
                <a:gd name="connsiteY6561" fmla="*/ 124132 h 223662"/>
                <a:gd name="connsiteX6562" fmla="*/ 1494576 w 1586375"/>
                <a:gd name="connsiteY6562" fmla="*/ 124557 h 223662"/>
                <a:gd name="connsiteX6563" fmla="*/ 1494576 w 1586375"/>
                <a:gd name="connsiteY6563" fmla="*/ 128813 h 223662"/>
                <a:gd name="connsiteX6564" fmla="*/ 1494154 w 1586375"/>
                <a:gd name="connsiteY6564" fmla="*/ 129239 h 223662"/>
                <a:gd name="connsiteX6565" fmla="*/ 1494154 w 1586375"/>
                <a:gd name="connsiteY6565" fmla="*/ 129665 h 223662"/>
                <a:gd name="connsiteX6566" fmla="*/ 1494154 w 1586375"/>
                <a:gd name="connsiteY6566" fmla="*/ 131793 h 223662"/>
                <a:gd name="connsiteX6567" fmla="*/ 1494576 w 1586375"/>
                <a:gd name="connsiteY6567" fmla="*/ 132218 h 223662"/>
                <a:gd name="connsiteX6568" fmla="*/ 1494999 w 1586375"/>
                <a:gd name="connsiteY6568" fmla="*/ 134346 h 223662"/>
                <a:gd name="connsiteX6569" fmla="*/ 1495421 w 1586375"/>
                <a:gd name="connsiteY6569" fmla="*/ 134772 h 223662"/>
                <a:gd name="connsiteX6570" fmla="*/ 1495421 w 1586375"/>
                <a:gd name="connsiteY6570" fmla="*/ 137751 h 223662"/>
                <a:gd name="connsiteX6571" fmla="*/ 1494576 w 1586375"/>
                <a:gd name="connsiteY6571" fmla="*/ 138176 h 223662"/>
                <a:gd name="connsiteX6572" fmla="*/ 1494576 w 1586375"/>
                <a:gd name="connsiteY6572" fmla="*/ 141155 h 223662"/>
                <a:gd name="connsiteX6573" fmla="*/ 1492886 w 1586375"/>
                <a:gd name="connsiteY6573" fmla="*/ 142858 h 223662"/>
                <a:gd name="connsiteX6574" fmla="*/ 1490351 w 1586375"/>
                <a:gd name="connsiteY6574" fmla="*/ 142858 h 223662"/>
                <a:gd name="connsiteX6575" fmla="*/ 1489505 w 1586375"/>
                <a:gd name="connsiteY6575" fmla="*/ 142006 h 223662"/>
                <a:gd name="connsiteX6576" fmla="*/ 1489083 w 1586375"/>
                <a:gd name="connsiteY6576" fmla="*/ 142006 h 223662"/>
                <a:gd name="connsiteX6577" fmla="*/ 1487815 w 1586375"/>
                <a:gd name="connsiteY6577" fmla="*/ 143709 h 223662"/>
                <a:gd name="connsiteX6578" fmla="*/ 1487392 w 1586375"/>
                <a:gd name="connsiteY6578" fmla="*/ 144134 h 223662"/>
                <a:gd name="connsiteX6579" fmla="*/ 1487392 w 1586375"/>
                <a:gd name="connsiteY6579" fmla="*/ 146262 h 223662"/>
                <a:gd name="connsiteX6580" fmla="*/ 1488237 w 1586375"/>
                <a:gd name="connsiteY6580" fmla="*/ 147539 h 223662"/>
                <a:gd name="connsiteX6581" fmla="*/ 1489505 w 1586375"/>
                <a:gd name="connsiteY6581" fmla="*/ 147539 h 223662"/>
                <a:gd name="connsiteX6582" fmla="*/ 1490773 w 1586375"/>
                <a:gd name="connsiteY6582" fmla="*/ 146688 h 223662"/>
                <a:gd name="connsiteX6583" fmla="*/ 1490773 w 1586375"/>
                <a:gd name="connsiteY6583" fmla="*/ 144560 h 223662"/>
                <a:gd name="connsiteX6584" fmla="*/ 1491618 w 1586375"/>
                <a:gd name="connsiteY6584" fmla="*/ 143709 h 223662"/>
                <a:gd name="connsiteX6585" fmla="*/ 1492886 w 1586375"/>
                <a:gd name="connsiteY6585" fmla="*/ 143709 h 223662"/>
                <a:gd name="connsiteX6586" fmla="*/ 1494154 w 1586375"/>
                <a:gd name="connsiteY6586" fmla="*/ 145411 h 223662"/>
                <a:gd name="connsiteX6587" fmla="*/ 1494576 w 1586375"/>
                <a:gd name="connsiteY6587" fmla="*/ 145837 h 223662"/>
                <a:gd name="connsiteX6588" fmla="*/ 1494999 w 1586375"/>
                <a:gd name="connsiteY6588" fmla="*/ 146688 h 223662"/>
                <a:gd name="connsiteX6589" fmla="*/ 1495844 w 1586375"/>
                <a:gd name="connsiteY6589" fmla="*/ 146688 h 223662"/>
                <a:gd name="connsiteX6590" fmla="*/ 1496689 w 1586375"/>
                <a:gd name="connsiteY6590" fmla="*/ 145837 h 223662"/>
                <a:gd name="connsiteX6591" fmla="*/ 1496689 w 1586375"/>
                <a:gd name="connsiteY6591" fmla="*/ 145411 h 223662"/>
                <a:gd name="connsiteX6592" fmla="*/ 1497534 w 1586375"/>
                <a:gd name="connsiteY6592" fmla="*/ 144560 h 223662"/>
                <a:gd name="connsiteX6593" fmla="*/ 1497534 w 1586375"/>
                <a:gd name="connsiteY6593" fmla="*/ 131367 h 223662"/>
                <a:gd name="connsiteX6594" fmla="*/ 1497957 w 1586375"/>
                <a:gd name="connsiteY6594" fmla="*/ 130516 h 223662"/>
                <a:gd name="connsiteX6595" fmla="*/ 1497957 w 1586375"/>
                <a:gd name="connsiteY6595" fmla="*/ 124132 h 223662"/>
                <a:gd name="connsiteX6596" fmla="*/ 1497534 w 1586375"/>
                <a:gd name="connsiteY6596" fmla="*/ 123281 h 223662"/>
                <a:gd name="connsiteX6597" fmla="*/ 1497534 w 1586375"/>
                <a:gd name="connsiteY6597" fmla="*/ 122856 h 223662"/>
                <a:gd name="connsiteX6598" fmla="*/ 1496689 w 1586375"/>
                <a:gd name="connsiteY6598" fmla="*/ 122004 h 223662"/>
                <a:gd name="connsiteX6599" fmla="*/ 1496689 w 1586375"/>
                <a:gd name="connsiteY6599" fmla="*/ 121579 h 223662"/>
                <a:gd name="connsiteX6600" fmla="*/ 1496267 w 1586375"/>
                <a:gd name="connsiteY6600" fmla="*/ 121153 h 223662"/>
                <a:gd name="connsiteX6601" fmla="*/ 1495844 w 1586375"/>
                <a:gd name="connsiteY6601" fmla="*/ 119451 h 223662"/>
                <a:gd name="connsiteX6602" fmla="*/ 1494999 w 1586375"/>
                <a:gd name="connsiteY6602" fmla="*/ 119025 h 223662"/>
                <a:gd name="connsiteX6603" fmla="*/ 1480953 w 1586375"/>
                <a:gd name="connsiteY6603" fmla="*/ 118502 h 223662"/>
                <a:gd name="connsiteX6604" fmla="*/ 1480953 w 1586375"/>
                <a:gd name="connsiteY6604" fmla="*/ 120595 h 223662"/>
                <a:gd name="connsiteX6605" fmla="*/ 1481389 w 1586375"/>
                <a:gd name="connsiteY6605" fmla="*/ 120595 h 223662"/>
                <a:gd name="connsiteX6606" fmla="*/ 1482697 w 1586375"/>
                <a:gd name="connsiteY6606" fmla="*/ 120595 h 223662"/>
                <a:gd name="connsiteX6607" fmla="*/ 1483133 w 1586375"/>
                <a:gd name="connsiteY6607" fmla="*/ 119339 h 223662"/>
                <a:gd name="connsiteX6608" fmla="*/ 1482261 w 1586375"/>
                <a:gd name="connsiteY6608" fmla="*/ 118502 h 223662"/>
                <a:gd name="connsiteX6609" fmla="*/ 1481389 w 1586375"/>
                <a:gd name="connsiteY6609" fmla="*/ 118502 h 223662"/>
                <a:gd name="connsiteX6610" fmla="*/ 1480953 w 1586375"/>
                <a:gd name="connsiteY6610" fmla="*/ 118502 h 223662"/>
                <a:gd name="connsiteX6611" fmla="*/ 224099 w 1586375"/>
                <a:gd name="connsiteY6611" fmla="*/ 118502 h 223662"/>
                <a:gd name="connsiteX6612" fmla="*/ 223663 w 1586375"/>
                <a:gd name="connsiteY6612" fmla="*/ 119876 h 223662"/>
                <a:gd name="connsiteX6613" fmla="*/ 224099 w 1586375"/>
                <a:gd name="connsiteY6613" fmla="*/ 120333 h 223662"/>
                <a:gd name="connsiteX6614" fmla="*/ 225843 w 1586375"/>
                <a:gd name="connsiteY6614" fmla="*/ 120333 h 223662"/>
                <a:gd name="connsiteX6615" fmla="*/ 225843 w 1586375"/>
                <a:gd name="connsiteY6615" fmla="*/ 119418 h 223662"/>
                <a:gd name="connsiteX6616" fmla="*/ 225407 w 1586375"/>
                <a:gd name="connsiteY6616" fmla="*/ 118502 h 223662"/>
                <a:gd name="connsiteX6617" fmla="*/ 224099 w 1586375"/>
                <a:gd name="connsiteY6617" fmla="*/ 118502 h 223662"/>
                <a:gd name="connsiteX6618" fmla="*/ 129053 w 1586375"/>
                <a:gd name="connsiteY6618" fmla="*/ 118502 h 223662"/>
                <a:gd name="connsiteX6619" fmla="*/ 128181 w 1586375"/>
                <a:gd name="connsiteY6619" fmla="*/ 119374 h 223662"/>
                <a:gd name="connsiteX6620" fmla="*/ 128181 w 1586375"/>
                <a:gd name="connsiteY6620" fmla="*/ 121990 h 223662"/>
                <a:gd name="connsiteX6621" fmla="*/ 128181 w 1586375"/>
                <a:gd name="connsiteY6621" fmla="*/ 122426 h 223662"/>
                <a:gd name="connsiteX6622" fmla="*/ 129489 w 1586375"/>
                <a:gd name="connsiteY6622" fmla="*/ 122426 h 223662"/>
                <a:gd name="connsiteX6623" fmla="*/ 130361 w 1586375"/>
                <a:gd name="connsiteY6623" fmla="*/ 121554 h 223662"/>
                <a:gd name="connsiteX6624" fmla="*/ 130361 w 1586375"/>
                <a:gd name="connsiteY6624" fmla="*/ 121118 h 223662"/>
                <a:gd name="connsiteX6625" fmla="*/ 130797 w 1586375"/>
                <a:gd name="connsiteY6625" fmla="*/ 120682 h 223662"/>
                <a:gd name="connsiteX6626" fmla="*/ 130797 w 1586375"/>
                <a:gd name="connsiteY6626" fmla="*/ 119374 h 223662"/>
                <a:gd name="connsiteX6627" fmla="*/ 129925 w 1586375"/>
                <a:gd name="connsiteY6627" fmla="*/ 118502 h 223662"/>
                <a:gd name="connsiteX6628" fmla="*/ 129053 w 1586375"/>
                <a:gd name="connsiteY6628" fmla="*/ 118502 h 223662"/>
                <a:gd name="connsiteX6629" fmla="*/ 79786 w 1586375"/>
                <a:gd name="connsiteY6629" fmla="*/ 118502 h 223662"/>
                <a:gd name="connsiteX6630" fmla="*/ 80572 w 1586375"/>
                <a:gd name="connsiteY6630" fmla="*/ 119418 h 223662"/>
                <a:gd name="connsiteX6631" fmla="*/ 79786 w 1586375"/>
                <a:gd name="connsiteY6631" fmla="*/ 119876 h 223662"/>
                <a:gd name="connsiteX6632" fmla="*/ 79002 w 1586375"/>
                <a:gd name="connsiteY6632" fmla="*/ 119418 h 223662"/>
                <a:gd name="connsiteX6633" fmla="*/ 79786 w 1586375"/>
                <a:gd name="connsiteY6633" fmla="*/ 118502 h 223662"/>
                <a:gd name="connsiteX6634" fmla="*/ 1522245 w 1586375"/>
                <a:gd name="connsiteY6634" fmla="*/ 117979 h 223662"/>
                <a:gd name="connsiteX6635" fmla="*/ 1522245 w 1586375"/>
                <a:gd name="connsiteY6635" fmla="*/ 119714 h 223662"/>
                <a:gd name="connsiteX6636" fmla="*/ 1523090 w 1586375"/>
                <a:gd name="connsiteY6636" fmla="*/ 120581 h 223662"/>
                <a:gd name="connsiteX6637" fmla="*/ 1522667 w 1586375"/>
                <a:gd name="connsiteY6637" fmla="*/ 124484 h 223662"/>
                <a:gd name="connsiteX6638" fmla="*/ 1522245 w 1586375"/>
                <a:gd name="connsiteY6638" fmla="*/ 124918 h 223662"/>
                <a:gd name="connsiteX6639" fmla="*/ 1522245 w 1586375"/>
                <a:gd name="connsiteY6639" fmla="*/ 127086 h 223662"/>
                <a:gd name="connsiteX6640" fmla="*/ 1522245 w 1586375"/>
                <a:gd name="connsiteY6640" fmla="*/ 128821 h 223662"/>
                <a:gd name="connsiteX6641" fmla="*/ 1521399 w 1586375"/>
                <a:gd name="connsiteY6641" fmla="*/ 129255 h 223662"/>
                <a:gd name="connsiteX6642" fmla="*/ 1520977 w 1586375"/>
                <a:gd name="connsiteY6642" fmla="*/ 129689 h 223662"/>
                <a:gd name="connsiteX6643" fmla="*/ 1520977 w 1586375"/>
                <a:gd name="connsiteY6643" fmla="*/ 130122 h 223662"/>
                <a:gd name="connsiteX6644" fmla="*/ 1521822 w 1586375"/>
                <a:gd name="connsiteY6644" fmla="*/ 130990 h 223662"/>
                <a:gd name="connsiteX6645" fmla="*/ 1523090 w 1586375"/>
                <a:gd name="connsiteY6645" fmla="*/ 131857 h 223662"/>
                <a:gd name="connsiteX6646" fmla="*/ 1521399 w 1586375"/>
                <a:gd name="connsiteY6646" fmla="*/ 133158 h 223662"/>
                <a:gd name="connsiteX6647" fmla="*/ 1521399 w 1586375"/>
                <a:gd name="connsiteY6647" fmla="*/ 133592 h 223662"/>
                <a:gd name="connsiteX6648" fmla="*/ 1522667 w 1586375"/>
                <a:gd name="connsiteY6648" fmla="*/ 134459 h 223662"/>
                <a:gd name="connsiteX6649" fmla="*/ 1523935 w 1586375"/>
                <a:gd name="connsiteY6649" fmla="*/ 134459 h 223662"/>
                <a:gd name="connsiteX6650" fmla="*/ 1524780 w 1586375"/>
                <a:gd name="connsiteY6650" fmla="*/ 133592 h 223662"/>
                <a:gd name="connsiteX6651" fmla="*/ 1524780 w 1586375"/>
                <a:gd name="connsiteY6651" fmla="*/ 128388 h 223662"/>
                <a:gd name="connsiteX6652" fmla="*/ 1525625 w 1586375"/>
                <a:gd name="connsiteY6652" fmla="*/ 127520 h 223662"/>
                <a:gd name="connsiteX6653" fmla="*/ 1525625 w 1586375"/>
                <a:gd name="connsiteY6653" fmla="*/ 126653 h 223662"/>
                <a:gd name="connsiteX6654" fmla="*/ 1524780 w 1586375"/>
                <a:gd name="connsiteY6654" fmla="*/ 125785 h 223662"/>
                <a:gd name="connsiteX6655" fmla="*/ 1524780 w 1586375"/>
                <a:gd name="connsiteY6655" fmla="*/ 125352 h 223662"/>
                <a:gd name="connsiteX6656" fmla="*/ 1525625 w 1586375"/>
                <a:gd name="connsiteY6656" fmla="*/ 124484 h 223662"/>
                <a:gd name="connsiteX6657" fmla="*/ 1525625 w 1586375"/>
                <a:gd name="connsiteY6657" fmla="*/ 122316 h 223662"/>
                <a:gd name="connsiteX6658" fmla="*/ 1526471 w 1586375"/>
                <a:gd name="connsiteY6658" fmla="*/ 121448 h 223662"/>
                <a:gd name="connsiteX6659" fmla="*/ 1526471 w 1586375"/>
                <a:gd name="connsiteY6659" fmla="*/ 120581 h 223662"/>
                <a:gd name="connsiteX6660" fmla="*/ 1525625 w 1586375"/>
                <a:gd name="connsiteY6660" fmla="*/ 120147 h 223662"/>
                <a:gd name="connsiteX6661" fmla="*/ 1524780 w 1586375"/>
                <a:gd name="connsiteY6661" fmla="*/ 118413 h 223662"/>
                <a:gd name="connsiteX6662" fmla="*/ 1523935 w 1586375"/>
                <a:gd name="connsiteY6662" fmla="*/ 117979 h 223662"/>
                <a:gd name="connsiteX6663" fmla="*/ 1522667 w 1586375"/>
                <a:gd name="connsiteY6663" fmla="*/ 117979 h 223662"/>
                <a:gd name="connsiteX6664" fmla="*/ 1522245 w 1586375"/>
                <a:gd name="connsiteY6664" fmla="*/ 117979 h 223662"/>
                <a:gd name="connsiteX6665" fmla="*/ 247544 w 1586375"/>
                <a:gd name="connsiteY6665" fmla="*/ 117979 h 223662"/>
                <a:gd name="connsiteX6666" fmla="*/ 246695 w 1586375"/>
                <a:gd name="connsiteY6666" fmla="*/ 118845 h 223662"/>
                <a:gd name="connsiteX6667" fmla="*/ 247119 w 1586375"/>
                <a:gd name="connsiteY6667" fmla="*/ 119278 h 223662"/>
                <a:gd name="connsiteX6668" fmla="*/ 247968 w 1586375"/>
                <a:gd name="connsiteY6668" fmla="*/ 119712 h 223662"/>
                <a:gd name="connsiteX6669" fmla="*/ 248817 w 1586375"/>
                <a:gd name="connsiteY6669" fmla="*/ 120145 h 223662"/>
                <a:gd name="connsiteX6670" fmla="*/ 252212 w 1586375"/>
                <a:gd name="connsiteY6670" fmla="*/ 122745 h 223662"/>
                <a:gd name="connsiteX6671" fmla="*/ 252212 w 1586375"/>
                <a:gd name="connsiteY6671" fmla="*/ 123178 h 223662"/>
                <a:gd name="connsiteX6672" fmla="*/ 253909 w 1586375"/>
                <a:gd name="connsiteY6672" fmla="*/ 123611 h 223662"/>
                <a:gd name="connsiteX6673" fmla="*/ 254333 w 1586375"/>
                <a:gd name="connsiteY6673" fmla="*/ 123611 h 223662"/>
                <a:gd name="connsiteX6674" fmla="*/ 257728 w 1586375"/>
                <a:gd name="connsiteY6674" fmla="*/ 126644 h 223662"/>
                <a:gd name="connsiteX6675" fmla="*/ 257728 w 1586375"/>
                <a:gd name="connsiteY6675" fmla="*/ 128810 h 223662"/>
                <a:gd name="connsiteX6676" fmla="*/ 258577 w 1586375"/>
                <a:gd name="connsiteY6676" fmla="*/ 128810 h 223662"/>
                <a:gd name="connsiteX6677" fmla="*/ 259426 w 1586375"/>
                <a:gd name="connsiteY6677" fmla="*/ 127944 h 223662"/>
                <a:gd name="connsiteX6678" fmla="*/ 259850 w 1586375"/>
                <a:gd name="connsiteY6678" fmla="*/ 127944 h 223662"/>
                <a:gd name="connsiteX6679" fmla="*/ 261972 w 1586375"/>
                <a:gd name="connsiteY6679" fmla="*/ 129677 h 223662"/>
                <a:gd name="connsiteX6680" fmla="*/ 261972 w 1586375"/>
                <a:gd name="connsiteY6680" fmla="*/ 130110 h 223662"/>
                <a:gd name="connsiteX6681" fmla="*/ 264094 w 1586375"/>
                <a:gd name="connsiteY6681" fmla="*/ 131843 h 223662"/>
                <a:gd name="connsiteX6682" fmla="*/ 264942 w 1586375"/>
                <a:gd name="connsiteY6682" fmla="*/ 131843 h 223662"/>
                <a:gd name="connsiteX6683" fmla="*/ 265791 w 1586375"/>
                <a:gd name="connsiteY6683" fmla="*/ 130977 h 223662"/>
                <a:gd name="connsiteX6684" fmla="*/ 265791 w 1586375"/>
                <a:gd name="connsiteY6684" fmla="*/ 130110 h 223662"/>
                <a:gd name="connsiteX6685" fmla="*/ 264942 w 1586375"/>
                <a:gd name="connsiteY6685" fmla="*/ 129244 h 223662"/>
                <a:gd name="connsiteX6686" fmla="*/ 264942 w 1586375"/>
                <a:gd name="connsiteY6686" fmla="*/ 128810 h 223662"/>
                <a:gd name="connsiteX6687" fmla="*/ 264094 w 1586375"/>
                <a:gd name="connsiteY6687" fmla="*/ 128377 h 223662"/>
                <a:gd name="connsiteX6688" fmla="*/ 263245 w 1586375"/>
                <a:gd name="connsiteY6688" fmla="*/ 128377 h 223662"/>
                <a:gd name="connsiteX6689" fmla="*/ 262821 w 1586375"/>
                <a:gd name="connsiteY6689" fmla="*/ 127944 h 223662"/>
                <a:gd name="connsiteX6690" fmla="*/ 262396 w 1586375"/>
                <a:gd name="connsiteY6690" fmla="*/ 127944 h 223662"/>
                <a:gd name="connsiteX6691" fmla="*/ 259850 w 1586375"/>
                <a:gd name="connsiteY6691" fmla="*/ 125778 h 223662"/>
                <a:gd name="connsiteX6692" fmla="*/ 259850 w 1586375"/>
                <a:gd name="connsiteY6692" fmla="*/ 124911 h 223662"/>
                <a:gd name="connsiteX6693" fmla="*/ 258577 w 1586375"/>
                <a:gd name="connsiteY6693" fmla="*/ 124044 h 223662"/>
                <a:gd name="connsiteX6694" fmla="*/ 258577 w 1586375"/>
                <a:gd name="connsiteY6694" fmla="*/ 123611 h 223662"/>
                <a:gd name="connsiteX6695" fmla="*/ 258153 w 1586375"/>
                <a:gd name="connsiteY6695" fmla="*/ 123178 h 223662"/>
                <a:gd name="connsiteX6696" fmla="*/ 258153 w 1586375"/>
                <a:gd name="connsiteY6696" fmla="*/ 122745 h 223662"/>
                <a:gd name="connsiteX6697" fmla="*/ 256879 w 1586375"/>
                <a:gd name="connsiteY6697" fmla="*/ 121445 h 223662"/>
                <a:gd name="connsiteX6698" fmla="*/ 255606 w 1586375"/>
                <a:gd name="connsiteY6698" fmla="*/ 121445 h 223662"/>
                <a:gd name="connsiteX6699" fmla="*/ 253909 w 1586375"/>
                <a:gd name="connsiteY6699" fmla="*/ 120145 h 223662"/>
                <a:gd name="connsiteX6700" fmla="*/ 253485 w 1586375"/>
                <a:gd name="connsiteY6700" fmla="*/ 120145 h 223662"/>
                <a:gd name="connsiteX6701" fmla="*/ 252636 w 1586375"/>
                <a:gd name="connsiteY6701" fmla="*/ 119278 h 223662"/>
                <a:gd name="connsiteX6702" fmla="*/ 251363 w 1586375"/>
                <a:gd name="connsiteY6702" fmla="*/ 118412 h 223662"/>
                <a:gd name="connsiteX6703" fmla="*/ 250939 w 1586375"/>
                <a:gd name="connsiteY6703" fmla="*/ 118412 h 223662"/>
                <a:gd name="connsiteX6704" fmla="*/ 250090 w 1586375"/>
                <a:gd name="connsiteY6704" fmla="*/ 117979 h 223662"/>
                <a:gd name="connsiteX6705" fmla="*/ 247544 w 1586375"/>
                <a:gd name="connsiteY6705" fmla="*/ 117979 h 223662"/>
                <a:gd name="connsiteX6706" fmla="*/ 1489997 w 1586375"/>
                <a:gd name="connsiteY6706" fmla="*/ 117717 h 223662"/>
                <a:gd name="connsiteX6707" fmla="*/ 1487755 w 1586375"/>
                <a:gd name="connsiteY6707" fmla="*/ 119391 h 223662"/>
                <a:gd name="connsiteX6708" fmla="*/ 1487755 w 1586375"/>
                <a:gd name="connsiteY6708" fmla="*/ 121066 h 223662"/>
                <a:gd name="connsiteX6709" fmla="*/ 1489100 w 1586375"/>
                <a:gd name="connsiteY6709" fmla="*/ 121903 h 223662"/>
                <a:gd name="connsiteX6710" fmla="*/ 1490894 w 1586375"/>
                <a:gd name="connsiteY6710" fmla="*/ 120229 h 223662"/>
                <a:gd name="connsiteX6711" fmla="*/ 1490894 w 1586375"/>
                <a:gd name="connsiteY6711" fmla="*/ 118136 h 223662"/>
                <a:gd name="connsiteX6712" fmla="*/ 1489997 w 1586375"/>
                <a:gd name="connsiteY6712" fmla="*/ 117717 h 223662"/>
                <a:gd name="connsiteX6713" fmla="*/ 291251 w 1586375"/>
                <a:gd name="connsiteY6713" fmla="*/ 117717 h 223662"/>
                <a:gd name="connsiteX6714" fmla="*/ 290815 w 1586375"/>
                <a:gd name="connsiteY6714" fmla="*/ 118142 h 223662"/>
                <a:gd name="connsiteX6715" fmla="*/ 290815 w 1586375"/>
                <a:gd name="connsiteY6715" fmla="*/ 118993 h 223662"/>
                <a:gd name="connsiteX6716" fmla="*/ 290379 w 1586375"/>
                <a:gd name="connsiteY6716" fmla="*/ 119418 h 223662"/>
                <a:gd name="connsiteX6717" fmla="*/ 290379 w 1586375"/>
                <a:gd name="connsiteY6717" fmla="*/ 119843 h 223662"/>
                <a:gd name="connsiteX6718" fmla="*/ 291687 w 1586375"/>
                <a:gd name="connsiteY6718" fmla="*/ 121118 h 223662"/>
                <a:gd name="connsiteX6719" fmla="*/ 292995 w 1586375"/>
                <a:gd name="connsiteY6719" fmla="*/ 119843 h 223662"/>
                <a:gd name="connsiteX6720" fmla="*/ 292995 w 1586375"/>
                <a:gd name="connsiteY6720" fmla="*/ 118993 h 223662"/>
                <a:gd name="connsiteX6721" fmla="*/ 291687 w 1586375"/>
                <a:gd name="connsiteY6721" fmla="*/ 117717 h 223662"/>
                <a:gd name="connsiteX6722" fmla="*/ 291251 w 1586375"/>
                <a:gd name="connsiteY6722" fmla="*/ 117717 h 223662"/>
                <a:gd name="connsiteX6723" fmla="*/ 1554984 w 1586375"/>
                <a:gd name="connsiteY6723" fmla="*/ 117194 h 223662"/>
                <a:gd name="connsiteX6724" fmla="*/ 1556240 w 1586375"/>
                <a:gd name="connsiteY6724" fmla="*/ 117194 h 223662"/>
                <a:gd name="connsiteX6725" fmla="*/ 1557077 w 1586375"/>
                <a:gd name="connsiteY6725" fmla="*/ 118091 h 223662"/>
                <a:gd name="connsiteX6726" fmla="*/ 1557077 w 1586375"/>
                <a:gd name="connsiteY6726" fmla="*/ 119885 h 223662"/>
                <a:gd name="connsiteX6727" fmla="*/ 1557077 w 1586375"/>
                <a:gd name="connsiteY6727" fmla="*/ 120333 h 223662"/>
                <a:gd name="connsiteX6728" fmla="*/ 1554984 w 1586375"/>
                <a:gd name="connsiteY6728" fmla="*/ 120333 h 223662"/>
                <a:gd name="connsiteX6729" fmla="*/ 1552891 w 1586375"/>
                <a:gd name="connsiteY6729" fmla="*/ 118988 h 223662"/>
                <a:gd name="connsiteX6730" fmla="*/ 1554147 w 1586375"/>
                <a:gd name="connsiteY6730" fmla="*/ 117642 h 223662"/>
                <a:gd name="connsiteX6731" fmla="*/ 1554984 w 1586375"/>
                <a:gd name="connsiteY6731" fmla="*/ 117194 h 223662"/>
                <a:gd name="connsiteX6732" fmla="*/ 1384313 w 1586375"/>
                <a:gd name="connsiteY6732" fmla="*/ 117194 h 223662"/>
                <a:gd name="connsiteX6733" fmla="*/ 1383902 w 1586375"/>
                <a:gd name="connsiteY6733" fmla="*/ 118502 h 223662"/>
                <a:gd name="connsiteX6734" fmla="*/ 1385547 w 1586375"/>
                <a:gd name="connsiteY6734" fmla="*/ 119374 h 223662"/>
                <a:gd name="connsiteX6735" fmla="*/ 1386780 w 1586375"/>
                <a:gd name="connsiteY6735" fmla="*/ 118502 h 223662"/>
                <a:gd name="connsiteX6736" fmla="*/ 1386780 w 1586375"/>
                <a:gd name="connsiteY6736" fmla="*/ 118066 h 223662"/>
                <a:gd name="connsiteX6737" fmla="*/ 1385547 w 1586375"/>
                <a:gd name="connsiteY6737" fmla="*/ 117194 h 223662"/>
                <a:gd name="connsiteX6738" fmla="*/ 1384313 w 1586375"/>
                <a:gd name="connsiteY6738" fmla="*/ 117194 h 223662"/>
                <a:gd name="connsiteX6739" fmla="*/ 1369702 w 1586375"/>
                <a:gd name="connsiteY6739" fmla="*/ 117194 h 223662"/>
                <a:gd name="connsiteX6740" fmla="*/ 1369253 w 1586375"/>
                <a:gd name="connsiteY6740" fmla="*/ 118469 h 223662"/>
                <a:gd name="connsiteX6741" fmla="*/ 1370150 w 1586375"/>
                <a:gd name="connsiteY6741" fmla="*/ 119319 h 223662"/>
                <a:gd name="connsiteX6742" fmla="*/ 1370150 w 1586375"/>
                <a:gd name="connsiteY6742" fmla="*/ 119745 h 223662"/>
                <a:gd name="connsiteX6743" fmla="*/ 1371495 w 1586375"/>
                <a:gd name="connsiteY6743" fmla="*/ 120595 h 223662"/>
                <a:gd name="connsiteX6744" fmla="*/ 1372392 w 1586375"/>
                <a:gd name="connsiteY6744" fmla="*/ 120170 h 223662"/>
                <a:gd name="connsiteX6745" fmla="*/ 1372392 w 1586375"/>
                <a:gd name="connsiteY6745" fmla="*/ 118044 h 223662"/>
                <a:gd name="connsiteX6746" fmla="*/ 1371495 w 1586375"/>
                <a:gd name="connsiteY6746" fmla="*/ 117194 h 223662"/>
                <a:gd name="connsiteX6747" fmla="*/ 1369702 w 1586375"/>
                <a:gd name="connsiteY6747" fmla="*/ 117194 h 223662"/>
                <a:gd name="connsiteX6748" fmla="*/ 1356121 w 1586375"/>
                <a:gd name="connsiteY6748" fmla="*/ 117194 h 223662"/>
                <a:gd name="connsiteX6749" fmla="*/ 1355650 w 1586375"/>
                <a:gd name="connsiteY6749" fmla="*/ 118109 h 223662"/>
                <a:gd name="connsiteX6750" fmla="*/ 1356592 w 1586375"/>
                <a:gd name="connsiteY6750" fmla="*/ 118567 h 223662"/>
                <a:gd name="connsiteX6751" fmla="*/ 1358005 w 1586375"/>
                <a:gd name="connsiteY6751" fmla="*/ 118567 h 223662"/>
                <a:gd name="connsiteX6752" fmla="*/ 1358005 w 1586375"/>
                <a:gd name="connsiteY6752" fmla="*/ 117194 h 223662"/>
                <a:gd name="connsiteX6753" fmla="*/ 1356121 w 1586375"/>
                <a:gd name="connsiteY6753" fmla="*/ 117194 h 223662"/>
                <a:gd name="connsiteX6754" fmla="*/ 241095 w 1586375"/>
                <a:gd name="connsiteY6754" fmla="*/ 116932 h 223662"/>
                <a:gd name="connsiteX6755" fmla="*/ 240676 w 1586375"/>
                <a:gd name="connsiteY6755" fmla="*/ 117630 h 223662"/>
                <a:gd name="connsiteX6756" fmla="*/ 241095 w 1586375"/>
                <a:gd name="connsiteY6756" fmla="*/ 117979 h 223662"/>
                <a:gd name="connsiteX6757" fmla="*/ 242351 w 1586375"/>
                <a:gd name="connsiteY6757" fmla="*/ 117979 h 223662"/>
                <a:gd name="connsiteX6758" fmla="*/ 242769 w 1586375"/>
                <a:gd name="connsiteY6758" fmla="*/ 117281 h 223662"/>
                <a:gd name="connsiteX6759" fmla="*/ 242351 w 1586375"/>
                <a:gd name="connsiteY6759" fmla="*/ 116932 h 223662"/>
                <a:gd name="connsiteX6760" fmla="*/ 241095 w 1586375"/>
                <a:gd name="connsiteY6760" fmla="*/ 116932 h 223662"/>
                <a:gd name="connsiteX6761" fmla="*/ 65773 w 1586375"/>
                <a:gd name="connsiteY6761" fmla="*/ 116932 h 223662"/>
                <a:gd name="connsiteX6762" fmla="*/ 64876 w 1586375"/>
                <a:gd name="connsiteY6762" fmla="*/ 117325 h 223662"/>
                <a:gd name="connsiteX6763" fmla="*/ 66221 w 1586375"/>
                <a:gd name="connsiteY6763" fmla="*/ 118502 h 223662"/>
                <a:gd name="connsiteX6764" fmla="*/ 67567 w 1586375"/>
                <a:gd name="connsiteY6764" fmla="*/ 118502 h 223662"/>
                <a:gd name="connsiteX6765" fmla="*/ 67567 w 1586375"/>
                <a:gd name="connsiteY6765" fmla="*/ 116932 h 223662"/>
                <a:gd name="connsiteX6766" fmla="*/ 65773 w 1586375"/>
                <a:gd name="connsiteY6766" fmla="*/ 116932 h 223662"/>
                <a:gd name="connsiteX6767" fmla="*/ 207601 w 1586375"/>
                <a:gd name="connsiteY6767" fmla="*/ 116409 h 223662"/>
                <a:gd name="connsiteX6768" fmla="*/ 206659 w 1586375"/>
                <a:gd name="connsiteY6768" fmla="*/ 116828 h 223662"/>
                <a:gd name="connsiteX6769" fmla="*/ 206659 w 1586375"/>
                <a:gd name="connsiteY6769" fmla="*/ 118084 h 223662"/>
                <a:gd name="connsiteX6770" fmla="*/ 208072 w 1586375"/>
                <a:gd name="connsiteY6770" fmla="*/ 118084 h 223662"/>
                <a:gd name="connsiteX6771" fmla="*/ 209014 w 1586375"/>
                <a:gd name="connsiteY6771" fmla="*/ 117665 h 223662"/>
                <a:gd name="connsiteX6772" fmla="*/ 209014 w 1586375"/>
                <a:gd name="connsiteY6772" fmla="*/ 116828 h 223662"/>
                <a:gd name="connsiteX6773" fmla="*/ 208072 w 1586375"/>
                <a:gd name="connsiteY6773" fmla="*/ 116409 h 223662"/>
                <a:gd name="connsiteX6774" fmla="*/ 207601 w 1586375"/>
                <a:gd name="connsiteY6774" fmla="*/ 116409 h 223662"/>
                <a:gd name="connsiteX6775" fmla="*/ 145708 w 1586375"/>
                <a:gd name="connsiteY6775" fmla="*/ 116409 h 223662"/>
                <a:gd name="connsiteX6776" fmla="*/ 144836 w 1586375"/>
                <a:gd name="connsiteY6776" fmla="*/ 116802 h 223662"/>
                <a:gd name="connsiteX6777" fmla="*/ 145272 w 1586375"/>
                <a:gd name="connsiteY6777" fmla="*/ 117979 h 223662"/>
                <a:gd name="connsiteX6778" fmla="*/ 146144 w 1586375"/>
                <a:gd name="connsiteY6778" fmla="*/ 117979 h 223662"/>
                <a:gd name="connsiteX6779" fmla="*/ 147016 w 1586375"/>
                <a:gd name="connsiteY6779" fmla="*/ 117194 h 223662"/>
                <a:gd name="connsiteX6780" fmla="*/ 147016 w 1586375"/>
                <a:gd name="connsiteY6780" fmla="*/ 116409 h 223662"/>
                <a:gd name="connsiteX6781" fmla="*/ 146580 w 1586375"/>
                <a:gd name="connsiteY6781" fmla="*/ 116409 h 223662"/>
                <a:gd name="connsiteX6782" fmla="*/ 145708 w 1586375"/>
                <a:gd name="connsiteY6782" fmla="*/ 116409 h 223662"/>
                <a:gd name="connsiteX6783" fmla="*/ 60603 w 1586375"/>
                <a:gd name="connsiteY6783" fmla="*/ 116017 h 223662"/>
                <a:gd name="connsiteX6784" fmla="*/ 60603 w 1586375"/>
                <a:gd name="connsiteY6784" fmla="*/ 116409 h 223662"/>
                <a:gd name="connsiteX6785" fmla="*/ 60167 w 1586375"/>
                <a:gd name="connsiteY6785" fmla="*/ 116802 h 223662"/>
                <a:gd name="connsiteX6786" fmla="*/ 60603 w 1586375"/>
                <a:gd name="connsiteY6786" fmla="*/ 117586 h 223662"/>
                <a:gd name="connsiteX6787" fmla="*/ 61474 w 1586375"/>
                <a:gd name="connsiteY6787" fmla="*/ 117586 h 223662"/>
                <a:gd name="connsiteX6788" fmla="*/ 61911 w 1586375"/>
                <a:gd name="connsiteY6788" fmla="*/ 117979 h 223662"/>
                <a:gd name="connsiteX6789" fmla="*/ 63219 w 1586375"/>
                <a:gd name="connsiteY6789" fmla="*/ 117979 h 223662"/>
                <a:gd name="connsiteX6790" fmla="*/ 64091 w 1586375"/>
                <a:gd name="connsiteY6790" fmla="*/ 117194 h 223662"/>
                <a:gd name="connsiteX6791" fmla="*/ 62347 w 1586375"/>
                <a:gd name="connsiteY6791" fmla="*/ 116017 h 223662"/>
                <a:gd name="connsiteX6792" fmla="*/ 60603 w 1586375"/>
                <a:gd name="connsiteY6792" fmla="*/ 116017 h 223662"/>
                <a:gd name="connsiteX6793" fmla="*/ 219007 w 1586375"/>
                <a:gd name="connsiteY6793" fmla="*/ 115886 h 223662"/>
                <a:gd name="connsiteX6794" fmla="*/ 218169 w 1586375"/>
                <a:gd name="connsiteY6794" fmla="*/ 116322 h 223662"/>
                <a:gd name="connsiteX6795" fmla="*/ 218169 w 1586375"/>
                <a:gd name="connsiteY6795" fmla="*/ 118066 h 223662"/>
                <a:gd name="connsiteX6796" fmla="*/ 219425 w 1586375"/>
                <a:gd name="connsiteY6796" fmla="*/ 118066 h 223662"/>
                <a:gd name="connsiteX6797" fmla="*/ 220262 w 1586375"/>
                <a:gd name="connsiteY6797" fmla="*/ 117194 h 223662"/>
                <a:gd name="connsiteX6798" fmla="*/ 220262 w 1586375"/>
                <a:gd name="connsiteY6798" fmla="*/ 116758 h 223662"/>
                <a:gd name="connsiteX6799" fmla="*/ 220262 w 1586375"/>
                <a:gd name="connsiteY6799" fmla="*/ 116322 h 223662"/>
                <a:gd name="connsiteX6800" fmla="*/ 219843 w 1586375"/>
                <a:gd name="connsiteY6800" fmla="*/ 115886 h 223662"/>
                <a:gd name="connsiteX6801" fmla="*/ 219007 w 1586375"/>
                <a:gd name="connsiteY6801" fmla="*/ 115886 h 223662"/>
                <a:gd name="connsiteX6802" fmla="*/ 1568064 w 1586375"/>
                <a:gd name="connsiteY6802" fmla="*/ 115624 h 223662"/>
                <a:gd name="connsiteX6803" fmla="*/ 1569339 w 1586375"/>
                <a:gd name="connsiteY6803" fmla="*/ 116447 h 223662"/>
                <a:gd name="connsiteX6804" fmla="*/ 1569339 w 1586375"/>
                <a:gd name="connsiteY6804" fmla="*/ 116858 h 223662"/>
                <a:gd name="connsiteX6805" fmla="*/ 1571464 w 1586375"/>
                <a:gd name="connsiteY6805" fmla="*/ 118502 h 223662"/>
                <a:gd name="connsiteX6806" fmla="*/ 1571464 w 1586375"/>
                <a:gd name="connsiteY6806" fmla="*/ 118913 h 223662"/>
                <a:gd name="connsiteX6807" fmla="*/ 1571464 w 1586375"/>
                <a:gd name="connsiteY6807" fmla="*/ 119735 h 223662"/>
                <a:gd name="connsiteX6808" fmla="*/ 1570614 w 1586375"/>
                <a:gd name="connsiteY6808" fmla="*/ 120557 h 223662"/>
                <a:gd name="connsiteX6809" fmla="*/ 1569764 w 1586375"/>
                <a:gd name="connsiteY6809" fmla="*/ 120968 h 223662"/>
                <a:gd name="connsiteX6810" fmla="*/ 1568914 w 1586375"/>
                <a:gd name="connsiteY6810" fmla="*/ 121379 h 223662"/>
                <a:gd name="connsiteX6811" fmla="*/ 1567213 w 1586375"/>
                <a:gd name="connsiteY6811" fmla="*/ 121379 h 223662"/>
                <a:gd name="connsiteX6812" fmla="*/ 1566364 w 1586375"/>
                <a:gd name="connsiteY6812" fmla="*/ 120557 h 223662"/>
                <a:gd name="connsiteX6813" fmla="*/ 1565513 w 1586375"/>
                <a:gd name="connsiteY6813" fmla="*/ 120557 h 223662"/>
                <a:gd name="connsiteX6814" fmla="*/ 1565513 w 1586375"/>
                <a:gd name="connsiteY6814" fmla="*/ 119735 h 223662"/>
                <a:gd name="connsiteX6815" fmla="*/ 1564663 w 1586375"/>
                <a:gd name="connsiteY6815" fmla="*/ 119324 h 223662"/>
                <a:gd name="connsiteX6816" fmla="*/ 1565513 w 1586375"/>
                <a:gd name="connsiteY6816" fmla="*/ 118091 h 223662"/>
                <a:gd name="connsiteX6817" fmla="*/ 1566788 w 1586375"/>
                <a:gd name="connsiteY6817" fmla="*/ 117269 h 223662"/>
                <a:gd name="connsiteX6818" fmla="*/ 1566788 w 1586375"/>
                <a:gd name="connsiteY6818" fmla="*/ 116447 h 223662"/>
                <a:gd name="connsiteX6819" fmla="*/ 1568064 w 1586375"/>
                <a:gd name="connsiteY6819" fmla="*/ 115624 h 223662"/>
                <a:gd name="connsiteX6820" fmla="*/ 313379 w 1586375"/>
                <a:gd name="connsiteY6820" fmla="*/ 115102 h 223662"/>
                <a:gd name="connsiteX6821" fmla="*/ 312955 w 1586375"/>
                <a:gd name="connsiteY6821" fmla="*/ 116379 h 223662"/>
                <a:gd name="connsiteX6822" fmla="*/ 313804 w 1586375"/>
                <a:gd name="connsiteY6822" fmla="*/ 117231 h 223662"/>
                <a:gd name="connsiteX6823" fmla="*/ 317200 w 1586375"/>
                <a:gd name="connsiteY6823" fmla="*/ 117231 h 223662"/>
                <a:gd name="connsiteX6824" fmla="*/ 318049 w 1586375"/>
                <a:gd name="connsiteY6824" fmla="*/ 118083 h 223662"/>
                <a:gd name="connsiteX6825" fmla="*/ 318049 w 1586375"/>
                <a:gd name="connsiteY6825" fmla="*/ 119361 h 223662"/>
                <a:gd name="connsiteX6826" fmla="*/ 317200 w 1586375"/>
                <a:gd name="connsiteY6826" fmla="*/ 120213 h 223662"/>
                <a:gd name="connsiteX6827" fmla="*/ 316775 w 1586375"/>
                <a:gd name="connsiteY6827" fmla="*/ 119787 h 223662"/>
                <a:gd name="connsiteX6828" fmla="*/ 315502 w 1586375"/>
                <a:gd name="connsiteY6828" fmla="*/ 119787 h 223662"/>
                <a:gd name="connsiteX6829" fmla="*/ 315077 w 1586375"/>
                <a:gd name="connsiteY6829" fmla="*/ 119361 h 223662"/>
                <a:gd name="connsiteX6830" fmla="*/ 313379 w 1586375"/>
                <a:gd name="connsiteY6830" fmla="*/ 119361 h 223662"/>
                <a:gd name="connsiteX6831" fmla="*/ 312955 w 1586375"/>
                <a:gd name="connsiteY6831" fmla="*/ 119787 h 223662"/>
                <a:gd name="connsiteX6832" fmla="*/ 312531 w 1586375"/>
                <a:gd name="connsiteY6832" fmla="*/ 120213 h 223662"/>
                <a:gd name="connsiteX6833" fmla="*/ 312531 w 1586375"/>
                <a:gd name="connsiteY6833" fmla="*/ 124472 h 223662"/>
                <a:gd name="connsiteX6834" fmla="*/ 311257 w 1586375"/>
                <a:gd name="connsiteY6834" fmla="*/ 125750 h 223662"/>
                <a:gd name="connsiteX6835" fmla="*/ 311257 w 1586375"/>
                <a:gd name="connsiteY6835" fmla="*/ 126175 h 223662"/>
                <a:gd name="connsiteX6836" fmla="*/ 312531 w 1586375"/>
                <a:gd name="connsiteY6836" fmla="*/ 127453 h 223662"/>
                <a:gd name="connsiteX6837" fmla="*/ 313379 w 1586375"/>
                <a:gd name="connsiteY6837" fmla="*/ 127879 h 223662"/>
                <a:gd name="connsiteX6838" fmla="*/ 314228 w 1586375"/>
                <a:gd name="connsiteY6838" fmla="*/ 128305 h 223662"/>
                <a:gd name="connsiteX6839" fmla="*/ 314228 w 1586375"/>
                <a:gd name="connsiteY6839" fmla="*/ 129157 h 223662"/>
                <a:gd name="connsiteX6840" fmla="*/ 312106 w 1586375"/>
                <a:gd name="connsiteY6840" fmla="*/ 130861 h 223662"/>
                <a:gd name="connsiteX6841" fmla="*/ 311682 w 1586375"/>
                <a:gd name="connsiteY6841" fmla="*/ 132138 h 223662"/>
                <a:gd name="connsiteX6842" fmla="*/ 311682 w 1586375"/>
                <a:gd name="connsiteY6842" fmla="*/ 133842 h 223662"/>
                <a:gd name="connsiteX6843" fmla="*/ 311682 w 1586375"/>
                <a:gd name="connsiteY6843" fmla="*/ 135120 h 223662"/>
                <a:gd name="connsiteX6844" fmla="*/ 311682 w 1586375"/>
                <a:gd name="connsiteY6844" fmla="*/ 135546 h 223662"/>
                <a:gd name="connsiteX6845" fmla="*/ 308710 w 1586375"/>
                <a:gd name="connsiteY6845" fmla="*/ 135546 h 223662"/>
                <a:gd name="connsiteX6846" fmla="*/ 307437 w 1586375"/>
                <a:gd name="connsiteY6846" fmla="*/ 135972 h 223662"/>
                <a:gd name="connsiteX6847" fmla="*/ 306164 w 1586375"/>
                <a:gd name="connsiteY6847" fmla="*/ 136824 h 223662"/>
                <a:gd name="connsiteX6848" fmla="*/ 306164 w 1586375"/>
                <a:gd name="connsiteY6848" fmla="*/ 137250 h 223662"/>
                <a:gd name="connsiteX6849" fmla="*/ 304890 w 1586375"/>
                <a:gd name="connsiteY6849" fmla="*/ 138101 h 223662"/>
                <a:gd name="connsiteX6850" fmla="*/ 304466 w 1586375"/>
                <a:gd name="connsiteY6850" fmla="*/ 137675 h 223662"/>
                <a:gd name="connsiteX6851" fmla="*/ 302768 w 1586375"/>
                <a:gd name="connsiteY6851" fmla="*/ 137675 h 223662"/>
                <a:gd name="connsiteX6852" fmla="*/ 301919 w 1586375"/>
                <a:gd name="connsiteY6852" fmla="*/ 138527 h 223662"/>
                <a:gd name="connsiteX6853" fmla="*/ 300221 w 1586375"/>
                <a:gd name="connsiteY6853" fmla="*/ 139379 h 223662"/>
                <a:gd name="connsiteX6854" fmla="*/ 300221 w 1586375"/>
                <a:gd name="connsiteY6854" fmla="*/ 140231 h 223662"/>
                <a:gd name="connsiteX6855" fmla="*/ 299796 w 1586375"/>
                <a:gd name="connsiteY6855" fmla="*/ 140657 h 223662"/>
                <a:gd name="connsiteX6856" fmla="*/ 299796 w 1586375"/>
                <a:gd name="connsiteY6856" fmla="*/ 142361 h 223662"/>
                <a:gd name="connsiteX6857" fmla="*/ 300221 w 1586375"/>
                <a:gd name="connsiteY6857" fmla="*/ 142787 h 223662"/>
                <a:gd name="connsiteX6858" fmla="*/ 300221 w 1586375"/>
                <a:gd name="connsiteY6858" fmla="*/ 143638 h 223662"/>
                <a:gd name="connsiteX6859" fmla="*/ 301070 w 1586375"/>
                <a:gd name="connsiteY6859" fmla="*/ 144490 h 223662"/>
                <a:gd name="connsiteX6860" fmla="*/ 301494 w 1586375"/>
                <a:gd name="connsiteY6860" fmla="*/ 144490 h 223662"/>
                <a:gd name="connsiteX6861" fmla="*/ 302343 w 1586375"/>
                <a:gd name="connsiteY6861" fmla="*/ 144065 h 223662"/>
                <a:gd name="connsiteX6862" fmla="*/ 303192 w 1586375"/>
                <a:gd name="connsiteY6862" fmla="*/ 143638 h 223662"/>
                <a:gd name="connsiteX6863" fmla="*/ 303192 w 1586375"/>
                <a:gd name="connsiteY6863" fmla="*/ 143213 h 223662"/>
                <a:gd name="connsiteX6864" fmla="*/ 303617 w 1586375"/>
                <a:gd name="connsiteY6864" fmla="*/ 142787 h 223662"/>
                <a:gd name="connsiteX6865" fmla="*/ 303617 w 1586375"/>
                <a:gd name="connsiteY6865" fmla="*/ 141935 h 223662"/>
                <a:gd name="connsiteX6866" fmla="*/ 304890 w 1586375"/>
                <a:gd name="connsiteY6866" fmla="*/ 140657 h 223662"/>
                <a:gd name="connsiteX6867" fmla="*/ 305739 w 1586375"/>
                <a:gd name="connsiteY6867" fmla="*/ 140657 h 223662"/>
                <a:gd name="connsiteX6868" fmla="*/ 305739 w 1586375"/>
                <a:gd name="connsiteY6868" fmla="*/ 143638 h 223662"/>
                <a:gd name="connsiteX6869" fmla="*/ 306588 w 1586375"/>
                <a:gd name="connsiteY6869" fmla="*/ 144065 h 223662"/>
                <a:gd name="connsiteX6870" fmla="*/ 307437 w 1586375"/>
                <a:gd name="connsiteY6870" fmla="*/ 144490 h 223662"/>
                <a:gd name="connsiteX6871" fmla="*/ 307437 w 1586375"/>
                <a:gd name="connsiteY6871" fmla="*/ 145342 h 223662"/>
                <a:gd name="connsiteX6872" fmla="*/ 307013 w 1586375"/>
                <a:gd name="connsiteY6872" fmla="*/ 145768 h 223662"/>
                <a:gd name="connsiteX6873" fmla="*/ 307013 w 1586375"/>
                <a:gd name="connsiteY6873" fmla="*/ 146194 h 223662"/>
                <a:gd name="connsiteX6874" fmla="*/ 306164 w 1586375"/>
                <a:gd name="connsiteY6874" fmla="*/ 147046 h 223662"/>
                <a:gd name="connsiteX6875" fmla="*/ 304890 w 1586375"/>
                <a:gd name="connsiteY6875" fmla="*/ 147046 h 223662"/>
                <a:gd name="connsiteX6876" fmla="*/ 306164 w 1586375"/>
                <a:gd name="connsiteY6876" fmla="*/ 147898 h 223662"/>
                <a:gd name="connsiteX6877" fmla="*/ 306588 w 1586375"/>
                <a:gd name="connsiteY6877" fmla="*/ 148324 h 223662"/>
                <a:gd name="connsiteX6878" fmla="*/ 307437 w 1586375"/>
                <a:gd name="connsiteY6878" fmla="*/ 148324 h 223662"/>
                <a:gd name="connsiteX6879" fmla="*/ 307861 w 1586375"/>
                <a:gd name="connsiteY6879" fmla="*/ 147472 h 223662"/>
                <a:gd name="connsiteX6880" fmla="*/ 307861 w 1586375"/>
                <a:gd name="connsiteY6880" fmla="*/ 146620 h 223662"/>
                <a:gd name="connsiteX6881" fmla="*/ 308710 w 1586375"/>
                <a:gd name="connsiteY6881" fmla="*/ 145768 h 223662"/>
                <a:gd name="connsiteX6882" fmla="*/ 310408 w 1586375"/>
                <a:gd name="connsiteY6882" fmla="*/ 144065 h 223662"/>
                <a:gd name="connsiteX6883" fmla="*/ 311257 w 1586375"/>
                <a:gd name="connsiteY6883" fmla="*/ 144065 h 223662"/>
                <a:gd name="connsiteX6884" fmla="*/ 311682 w 1586375"/>
                <a:gd name="connsiteY6884" fmla="*/ 144065 h 223662"/>
                <a:gd name="connsiteX6885" fmla="*/ 311682 w 1586375"/>
                <a:gd name="connsiteY6885" fmla="*/ 147472 h 223662"/>
                <a:gd name="connsiteX6886" fmla="*/ 312106 w 1586375"/>
                <a:gd name="connsiteY6886" fmla="*/ 147898 h 223662"/>
                <a:gd name="connsiteX6887" fmla="*/ 313804 w 1586375"/>
                <a:gd name="connsiteY6887" fmla="*/ 147898 h 223662"/>
                <a:gd name="connsiteX6888" fmla="*/ 315077 w 1586375"/>
                <a:gd name="connsiteY6888" fmla="*/ 146194 h 223662"/>
                <a:gd name="connsiteX6889" fmla="*/ 313379 w 1586375"/>
                <a:gd name="connsiteY6889" fmla="*/ 144917 h 223662"/>
                <a:gd name="connsiteX6890" fmla="*/ 313379 w 1586375"/>
                <a:gd name="connsiteY6890" fmla="*/ 142361 h 223662"/>
                <a:gd name="connsiteX6891" fmla="*/ 314228 w 1586375"/>
                <a:gd name="connsiteY6891" fmla="*/ 141509 h 223662"/>
                <a:gd name="connsiteX6892" fmla="*/ 314653 w 1586375"/>
                <a:gd name="connsiteY6892" fmla="*/ 141083 h 223662"/>
                <a:gd name="connsiteX6893" fmla="*/ 314653 w 1586375"/>
                <a:gd name="connsiteY6893" fmla="*/ 140231 h 223662"/>
                <a:gd name="connsiteX6894" fmla="*/ 314228 w 1586375"/>
                <a:gd name="connsiteY6894" fmla="*/ 140231 h 223662"/>
                <a:gd name="connsiteX6895" fmla="*/ 311682 w 1586375"/>
                <a:gd name="connsiteY6895" fmla="*/ 140231 h 223662"/>
                <a:gd name="connsiteX6896" fmla="*/ 310833 w 1586375"/>
                <a:gd name="connsiteY6896" fmla="*/ 139805 h 223662"/>
                <a:gd name="connsiteX6897" fmla="*/ 309984 w 1586375"/>
                <a:gd name="connsiteY6897" fmla="*/ 139805 h 223662"/>
                <a:gd name="connsiteX6898" fmla="*/ 309559 w 1586375"/>
                <a:gd name="connsiteY6898" fmla="*/ 138953 h 223662"/>
                <a:gd name="connsiteX6899" fmla="*/ 310408 w 1586375"/>
                <a:gd name="connsiteY6899" fmla="*/ 138527 h 223662"/>
                <a:gd name="connsiteX6900" fmla="*/ 312106 w 1586375"/>
                <a:gd name="connsiteY6900" fmla="*/ 138101 h 223662"/>
                <a:gd name="connsiteX6901" fmla="*/ 312531 w 1586375"/>
                <a:gd name="connsiteY6901" fmla="*/ 138527 h 223662"/>
                <a:gd name="connsiteX6902" fmla="*/ 314228 w 1586375"/>
                <a:gd name="connsiteY6902" fmla="*/ 138527 h 223662"/>
                <a:gd name="connsiteX6903" fmla="*/ 315077 w 1586375"/>
                <a:gd name="connsiteY6903" fmla="*/ 138101 h 223662"/>
                <a:gd name="connsiteX6904" fmla="*/ 317200 w 1586375"/>
                <a:gd name="connsiteY6904" fmla="*/ 138101 h 223662"/>
                <a:gd name="connsiteX6905" fmla="*/ 318049 w 1586375"/>
                <a:gd name="connsiteY6905" fmla="*/ 137675 h 223662"/>
                <a:gd name="connsiteX6906" fmla="*/ 318049 w 1586375"/>
                <a:gd name="connsiteY6906" fmla="*/ 137250 h 223662"/>
                <a:gd name="connsiteX6907" fmla="*/ 316351 w 1586375"/>
                <a:gd name="connsiteY6907" fmla="*/ 135972 h 223662"/>
                <a:gd name="connsiteX6908" fmla="*/ 315077 w 1586375"/>
                <a:gd name="connsiteY6908" fmla="*/ 134694 h 223662"/>
                <a:gd name="connsiteX6909" fmla="*/ 315077 w 1586375"/>
                <a:gd name="connsiteY6909" fmla="*/ 133416 h 223662"/>
                <a:gd name="connsiteX6910" fmla="*/ 315502 w 1586375"/>
                <a:gd name="connsiteY6910" fmla="*/ 132990 h 223662"/>
                <a:gd name="connsiteX6911" fmla="*/ 315926 w 1586375"/>
                <a:gd name="connsiteY6911" fmla="*/ 131287 h 223662"/>
                <a:gd name="connsiteX6912" fmla="*/ 315926 w 1586375"/>
                <a:gd name="connsiteY6912" fmla="*/ 130009 h 223662"/>
                <a:gd name="connsiteX6913" fmla="*/ 315926 w 1586375"/>
                <a:gd name="connsiteY6913" fmla="*/ 128305 h 223662"/>
                <a:gd name="connsiteX6914" fmla="*/ 316775 w 1586375"/>
                <a:gd name="connsiteY6914" fmla="*/ 127879 h 223662"/>
                <a:gd name="connsiteX6915" fmla="*/ 317200 w 1586375"/>
                <a:gd name="connsiteY6915" fmla="*/ 128305 h 223662"/>
                <a:gd name="connsiteX6916" fmla="*/ 319746 w 1586375"/>
                <a:gd name="connsiteY6916" fmla="*/ 128305 h 223662"/>
                <a:gd name="connsiteX6917" fmla="*/ 320595 w 1586375"/>
                <a:gd name="connsiteY6917" fmla="*/ 127879 h 223662"/>
                <a:gd name="connsiteX6918" fmla="*/ 321444 w 1586375"/>
                <a:gd name="connsiteY6918" fmla="*/ 127879 h 223662"/>
                <a:gd name="connsiteX6919" fmla="*/ 322293 w 1586375"/>
                <a:gd name="connsiteY6919" fmla="*/ 127027 h 223662"/>
                <a:gd name="connsiteX6920" fmla="*/ 322293 w 1586375"/>
                <a:gd name="connsiteY6920" fmla="*/ 126175 h 223662"/>
                <a:gd name="connsiteX6921" fmla="*/ 321444 w 1586375"/>
                <a:gd name="connsiteY6921" fmla="*/ 125750 h 223662"/>
                <a:gd name="connsiteX6922" fmla="*/ 321020 w 1586375"/>
                <a:gd name="connsiteY6922" fmla="*/ 125324 h 223662"/>
                <a:gd name="connsiteX6923" fmla="*/ 320595 w 1586375"/>
                <a:gd name="connsiteY6923" fmla="*/ 125324 h 223662"/>
                <a:gd name="connsiteX6924" fmla="*/ 319746 w 1586375"/>
                <a:gd name="connsiteY6924" fmla="*/ 125750 h 223662"/>
                <a:gd name="connsiteX6925" fmla="*/ 317624 w 1586375"/>
                <a:gd name="connsiteY6925" fmla="*/ 125750 h 223662"/>
                <a:gd name="connsiteX6926" fmla="*/ 316351 w 1586375"/>
                <a:gd name="connsiteY6926" fmla="*/ 124898 h 223662"/>
                <a:gd name="connsiteX6927" fmla="*/ 316351 w 1586375"/>
                <a:gd name="connsiteY6927" fmla="*/ 123194 h 223662"/>
                <a:gd name="connsiteX6928" fmla="*/ 317624 w 1586375"/>
                <a:gd name="connsiteY6928" fmla="*/ 121916 h 223662"/>
                <a:gd name="connsiteX6929" fmla="*/ 319746 w 1586375"/>
                <a:gd name="connsiteY6929" fmla="*/ 121916 h 223662"/>
                <a:gd name="connsiteX6930" fmla="*/ 320171 w 1586375"/>
                <a:gd name="connsiteY6930" fmla="*/ 121490 h 223662"/>
                <a:gd name="connsiteX6931" fmla="*/ 320171 w 1586375"/>
                <a:gd name="connsiteY6931" fmla="*/ 120638 h 223662"/>
                <a:gd name="connsiteX6932" fmla="*/ 320595 w 1586375"/>
                <a:gd name="connsiteY6932" fmla="*/ 119787 h 223662"/>
                <a:gd name="connsiteX6933" fmla="*/ 320595 w 1586375"/>
                <a:gd name="connsiteY6933" fmla="*/ 117657 h 223662"/>
                <a:gd name="connsiteX6934" fmla="*/ 320171 w 1586375"/>
                <a:gd name="connsiteY6934" fmla="*/ 117231 h 223662"/>
                <a:gd name="connsiteX6935" fmla="*/ 320171 w 1586375"/>
                <a:gd name="connsiteY6935" fmla="*/ 116379 h 223662"/>
                <a:gd name="connsiteX6936" fmla="*/ 318049 w 1586375"/>
                <a:gd name="connsiteY6936" fmla="*/ 115102 h 223662"/>
                <a:gd name="connsiteX6937" fmla="*/ 313379 w 1586375"/>
                <a:gd name="connsiteY6937" fmla="*/ 115102 h 223662"/>
                <a:gd name="connsiteX6938" fmla="*/ 176721 w 1586375"/>
                <a:gd name="connsiteY6938" fmla="*/ 115101 h 223662"/>
                <a:gd name="connsiteX6939" fmla="*/ 176721 w 1586375"/>
                <a:gd name="connsiteY6939" fmla="*/ 116366 h 223662"/>
                <a:gd name="connsiteX6940" fmla="*/ 177128 w 1586375"/>
                <a:gd name="connsiteY6940" fmla="*/ 116366 h 223662"/>
                <a:gd name="connsiteX6941" fmla="*/ 177942 w 1586375"/>
                <a:gd name="connsiteY6941" fmla="*/ 116787 h 223662"/>
                <a:gd name="connsiteX6942" fmla="*/ 177942 w 1586375"/>
                <a:gd name="connsiteY6942" fmla="*/ 117208 h 223662"/>
                <a:gd name="connsiteX6943" fmla="*/ 178349 w 1586375"/>
                <a:gd name="connsiteY6943" fmla="*/ 118051 h 223662"/>
                <a:gd name="connsiteX6944" fmla="*/ 178349 w 1586375"/>
                <a:gd name="connsiteY6944" fmla="*/ 119737 h 223662"/>
                <a:gd name="connsiteX6945" fmla="*/ 177942 w 1586375"/>
                <a:gd name="connsiteY6945" fmla="*/ 120159 h 223662"/>
                <a:gd name="connsiteX6946" fmla="*/ 177942 w 1586375"/>
                <a:gd name="connsiteY6946" fmla="*/ 122688 h 223662"/>
                <a:gd name="connsiteX6947" fmla="*/ 178349 w 1586375"/>
                <a:gd name="connsiteY6947" fmla="*/ 122688 h 223662"/>
                <a:gd name="connsiteX6948" fmla="*/ 178755 w 1586375"/>
                <a:gd name="connsiteY6948" fmla="*/ 122688 h 223662"/>
                <a:gd name="connsiteX6949" fmla="*/ 179977 w 1586375"/>
                <a:gd name="connsiteY6949" fmla="*/ 121423 h 223662"/>
                <a:gd name="connsiteX6950" fmla="*/ 179977 w 1586375"/>
                <a:gd name="connsiteY6950" fmla="*/ 115944 h 223662"/>
                <a:gd name="connsiteX6951" fmla="*/ 179163 w 1586375"/>
                <a:gd name="connsiteY6951" fmla="*/ 115101 h 223662"/>
                <a:gd name="connsiteX6952" fmla="*/ 176721 w 1586375"/>
                <a:gd name="connsiteY6952" fmla="*/ 115101 h 223662"/>
                <a:gd name="connsiteX6953" fmla="*/ 34356 w 1586375"/>
                <a:gd name="connsiteY6953" fmla="*/ 115101 h 223662"/>
                <a:gd name="connsiteX6954" fmla="*/ 35185 w 1586375"/>
                <a:gd name="connsiteY6954" fmla="*/ 115946 h 223662"/>
                <a:gd name="connsiteX6955" fmla="*/ 35185 w 1586375"/>
                <a:gd name="connsiteY6955" fmla="*/ 116369 h 223662"/>
                <a:gd name="connsiteX6956" fmla="*/ 36013 w 1586375"/>
                <a:gd name="connsiteY6956" fmla="*/ 117214 h 223662"/>
                <a:gd name="connsiteX6957" fmla="*/ 36427 w 1586375"/>
                <a:gd name="connsiteY6957" fmla="*/ 117214 h 223662"/>
                <a:gd name="connsiteX6958" fmla="*/ 37670 w 1586375"/>
                <a:gd name="connsiteY6958" fmla="*/ 118059 h 223662"/>
                <a:gd name="connsiteX6959" fmla="*/ 37670 w 1586375"/>
                <a:gd name="connsiteY6959" fmla="*/ 118904 h 223662"/>
                <a:gd name="connsiteX6960" fmla="*/ 37255 w 1586375"/>
                <a:gd name="connsiteY6960" fmla="*/ 119327 h 223662"/>
                <a:gd name="connsiteX6961" fmla="*/ 37255 w 1586375"/>
                <a:gd name="connsiteY6961" fmla="*/ 119749 h 223662"/>
                <a:gd name="connsiteX6962" fmla="*/ 36427 w 1586375"/>
                <a:gd name="connsiteY6962" fmla="*/ 120595 h 223662"/>
                <a:gd name="connsiteX6963" fmla="*/ 35185 w 1586375"/>
                <a:gd name="connsiteY6963" fmla="*/ 119749 h 223662"/>
                <a:gd name="connsiteX6964" fmla="*/ 35185 w 1586375"/>
                <a:gd name="connsiteY6964" fmla="*/ 119327 h 223662"/>
                <a:gd name="connsiteX6965" fmla="*/ 33114 w 1586375"/>
                <a:gd name="connsiteY6965" fmla="*/ 117214 h 223662"/>
                <a:gd name="connsiteX6966" fmla="*/ 33114 w 1586375"/>
                <a:gd name="connsiteY6966" fmla="*/ 116792 h 223662"/>
                <a:gd name="connsiteX6967" fmla="*/ 33528 w 1586375"/>
                <a:gd name="connsiteY6967" fmla="*/ 116369 h 223662"/>
                <a:gd name="connsiteX6968" fmla="*/ 33528 w 1586375"/>
                <a:gd name="connsiteY6968" fmla="*/ 115946 h 223662"/>
                <a:gd name="connsiteX6969" fmla="*/ 34356 w 1586375"/>
                <a:gd name="connsiteY6969" fmla="*/ 115101 h 223662"/>
                <a:gd name="connsiteX6970" fmla="*/ 140423 w 1586375"/>
                <a:gd name="connsiteY6970" fmla="*/ 114578 h 223662"/>
                <a:gd name="connsiteX6971" fmla="*/ 139168 w 1586375"/>
                <a:gd name="connsiteY6971" fmla="*/ 115014 h 223662"/>
                <a:gd name="connsiteX6972" fmla="*/ 139168 w 1586375"/>
                <a:gd name="connsiteY6972" fmla="*/ 116322 h 223662"/>
                <a:gd name="connsiteX6973" fmla="*/ 140006 w 1586375"/>
                <a:gd name="connsiteY6973" fmla="*/ 117194 h 223662"/>
                <a:gd name="connsiteX6974" fmla="*/ 141261 w 1586375"/>
                <a:gd name="connsiteY6974" fmla="*/ 116758 h 223662"/>
                <a:gd name="connsiteX6975" fmla="*/ 141261 w 1586375"/>
                <a:gd name="connsiteY6975" fmla="*/ 115450 h 223662"/>
                <a:gd name="connsiteX6976" fmla="*/ 140423 w 1586375"/>
                <a:gd name="connsiteY6976" fmla="*/ 114578 h 223662"/>
                <a:gd name="connsiteX6977" fmla="*/ 169775 w 1586375"/>
                <a:gd name="connsiteY6977" fmla="*/ 113793 h 223662"/>
                <a:gd name="connsiteX6978" fmla="*/ 168100 w 1586375"/>
                <a:gd name="connsiteY6978" fmla="*/ 115587 h 223662"/>
                <a:gd name="connsiteX6979" fmla="*/ 168100 w 1586375"/>
                <a:gd name="connsiteY6979" fmla="*/ 116932 h 223662"/>
                <a:gd name="connsiteX6980" fmla="*/ 169356 w 1586375"/>
                <a:gd name="connsiteY6980" fmla="*/ 116932 h 223662"/>
                <a:gd name="connsiteX6981" fmla="*/ 170612 w 1586375"/>
                <a:gd name="connsiteY6981" fmla="*/ 116036 h 223662"/>
                <a:gd name="connsiteX6982" fmla="*/ 171449 w 1586375"/>
                <a:gd name="connsiteY6982" fmla="*/ 115139 h 223662"/>
                <a:gd name="connsiteX6983" fmla="*/ 171867 w 1586375"/>
                <a:gd name="connsiteY6983" fmla="*/ 114690 h 223662"/>
                <a:gd name="connsiteX6984" fmla="*/ 171449 w 1586375"/>
                <a:gd name="connsiteY6984" fmla="*/ 114242 h 223662"/>
                <a:gd name="connsiteX6985" fmla="*/ 171031 w 1586375"/>
                <a:gd name="connsiteY6985" fmla="*/ 114242 h 223662"/>
                <a:gd name="connsiteX6986" fmla="*/ 170193 w 1586375"/>
                <a:gd name="connsiteY6986" fmla="*/ 113793 h 223662"/>
                <a:gd name="connsiteX6987" fmla="*/ 169775 w 1586375"/>
                <a:gd name="connsiteY6987" fmla="*/ 113793 h 223662"/>
                <a:gd name="connsiteX6988" fmla="*/ 307920 w 1586375"/>
                <a:gd name="connsiteY6988" fmla="*/ 113270 h 223662"/>
                <a:gd name="connsiteX6989" fmla="*/ 305803 w 1586375"/>
                <a:gd name="connsiteY6989" fmla="*/ 115494 h 223662"/>
                <a:gd name="connsiteX6990" fmla="*/ 304956 w 1586375"/>
                <a:gd name="connsiteY6990" fmla="*/ 115049 h 223662"/>
                <a:gd name="connsiteX6991" fmla="*/ 303261 w 1586375"/>
                <a:gd name="connsiteY6991" fmla="*/ 114604 h 223662"/>
                <a:gd name="connsiteX6992" fmla="*/ 302838 w 1586375"/>
                <a:gd name="connsiteY6992" fmla="*/ 115494 h 223662"/>
                <a:gd name="connsiteX6993" fmla="*/ 302838 w 1586375"/>
                <a:gd name="connsiteY6993" fmla="*/ 116383 h 223662"/>
                <a:gd name="connsiteX6994" fmla="*/ 303261 w 1586375"/>
                <a:gd name="connsiteY6994" fmla="*/ 116383 h 223662"/>
                <a:gd name="connsiteX6995" fmla="*/ 303261 w 1586375"/>
                <a:gd name="connsiteY6995" fmla="*/ 116828 h 223662"/>
                <a:gd name="connsiteX6996" fmla="*/ 304532 w 1586375"/>
                <a:gd name="connsiteY6996" fmla="*/ 117717 h 223662"/>
                <a:gd name="connsiteX6997" fmla="*/ 305379 w 1586375"/>
                <a:gd name="connsiteY6997" fmla="*/ 116828 h 223662"/>
                <a:gd name="connsiteX6998" fmla="*/ 309191 w 1586375"/>
                <a:gd name="connsiteY6998" fmla="*/ 116828 h 223662"/>
                <a:gd name="connsiteX6999" fmla="*/ 310038 w 1586375"/>
                <a:gd name="connsiteY6999" fmla="*/ 116383 h 223662"/>
                <a:gd name="connsiteX7000" fmla="*/ 310461 w 1586375"/>
                <a:gd name="connsiteY7000" fmla="*/ 116383 h 223662"/>
                <a:gd name="connsiteX7001" fmla="*/ 311308 w 1586375"/>
                <a:gd name="connsiteY7001" fmla="*/ 115494 h 223662"/>
                <a:gd name="connsiteX7002" fmla="*/ 310038 w 1586375"/>
                <a:gd name="connsiteY7002" fmla="*/ 113715 h 223662"/>
                <a:gd name="connsiteX7003" fmla="*/ 309191 w 1586375"/>
                <a:gd name="connsiteY7003" fmla="*/ 113715 h 223662"/>
                <a:gd name="connsiteX7004" fmla="*/ 308767 w 1586375"/>
                <a:gd name="connsiteY7004" fmla="*/ 113270 h 223662"/>
                <a:gd name="connsiteX7005" fmla="*/ 307920 w 1586375"/>
                <a:gd name="connsiteY7005" fmla="*/ 113270 h 223662"/>
                <a:gd name="connsiteX7006" fmla="*/ 1456712 w 1586375"/>
                <a:gd name="connsiteY7006" fmla="*/ 113009 h 223662"/>
                <a:gd name="connsiteX7007" fmla="*/ 1455840 w 1586375"/>
                <a:gd name="connsiteY7007" fmla="*/ 113831 h 223662"/>
                <a:gd name="connsiteX7008" fmla="*/ 1455840 w 1586375"/>
                <a:gd name="connsiteY7008" fmla="*/ 115064 h 223662"/>
                <a:gd name="connsiteX7009" fmla="*/ 1456712 w 1586375"/>
                <a:gd name="connsiteY7009" fmla="*/ 115886 h 223662"/>
                <a:gd name="connsiteX7010" fmla="*/ 1458020 w 1586375"/>
                <a:gd name="connsiteY7010" fmla="*/ 115475 h 223662"/>
                <a:gd name="connsiteX7011" fmla="*/ 1458456 w 1586375"/>
                <a:gd name="connsiteY7011" fmla="*/ 115064 h 223662"/>
                <a:gd name="connsiteX7012" fmla="*/ 1458456 w 1586375"/>
                <a:gd name="connsiteY7012" fmla="*/ 113831 h 223662"/>
                <a:gd name="connsiteX7013" fmla="*/ 1457584 w 1586375"/>
                <a:gd name="connsiteY7013" fmla="*/ 113009 h 223662"/>
                <a:gd name="connsiteX7014" fmla="*/ 1456712 w 1586375"/>
                <a:gd name="connsiteY7014" fmla="*/ 113009 h 223662"/>
                <a:gd name="connsiteX7015" fmla="*/ 230053 w 1586375"/>
                <a:gd name="connsiteY7015" fmla="*/ 113009 h 223662"/>
                <a:gd name="connsiteX7016" fmla="*/ 229156 w 1586375"/>
                <a:gd name="connsiteY7016" fmla="*/ 113438 h 223662"/>
                <a:gd name="connsiteX7017" fmla="*/ 229156 w 1586375"/>
                <a:gd name="connsiteY7017" fmla="*/ 119025 h 223662"/>
                <a:gd name="connsiteX7018" fmla="*/ 230053 w 1586375"/>
                <a:gd name="connsiteY7018" fmla="*/ 119455 h 223662"/>
                <a:gd name="connsiteX7019" fmla="*/ 230053 w 1586375"/>
                <a:gd name="connsiteY7019" fmla="*/ 120745 h 223662"/>
                <a:gd name="connsiteX7020" fmla="*/ 229605 w 1586375"/>
                <a:gd name="connsiteY7020" fmla="*/ 121174 h 223662"/>
                <a:gd name="connsiteX7021" fmla="*/ 229156 w 1586375"/>
                <a:gd name="connsiteY7021" fmla="*/ 121604 h 223662"/>
                <a:gd name="connsiteX7022" fmla="*/ 229156 w 1586375"/>
                <a:gd name="connsiteY7022" fmla="*/ 124612 h 223662"/>
                <a:gd name="connsiteX7023" fmla="*/ 229605 w 1586375"/>
                <a:gd name="connsiteY7023" fmla="*/ 125042 h 223662"/>
                <a:gd name="connsiteX7024" fmla="*/ 231398 w 1586375"/>
                <a:gd name="connsiteY7024" fmla="*/ 125042 h 223662"/>
                <a:gd name="connsiteX7025" fmla="*/ 231398 w 1586375"/>
                <a:gd name="connsiteY7025" fmla="*/ 124612 h 223662"/>
                <a:gd name="connsiteX7026" fmla="*/ 231847 w 1586375"/>
                <a:gd name="connsiteY7026" fmla="*/ 122893 h 223662"/>
                <a:gd name="connsiteX7027" fmla="*/ 232295 w 1586375"/>
                <a:gd name="connsiteY7027" fmla="*/ 122463 h 223662"/>
                <a:gd name="connsiteX7028" fmla="*/ 232295 w 1586375"/>
                <a:gd name="connsiteY7028" fmla="*/ 122034 h 223662"/>
                <a:gd name="connsiteX7029" fmla="*/ 232295 w 1586375"/>
                <a:gd name="connsiteY7029" fmla="*/ 120315 h 223662"/>
                <a:gd name="connsiteX7030" fmla="*/ 231847 w 1586375"/>
                <a:gd name="connsiteY7030" fmla="*/ 119885 h 223662"/>
                <a:gd name="connsiteX7031" fmla="*/ 231847 w 1586375"/>
                <a:gd name="connsiteY7031" fmla="*/ 119455 h 223662"/>
                <a:gd name="connsiteX7032" fmla="*/ 231847 w 1586375"/>
                <a:gd name="connsiteY7032" fmla="*/ 116877 h 223662"/>
                <a:gd name="connsiteX7033" fmla="*/ 232295 w 1586375"/>
                <a:gd name="connsiteY7033" fmla="*/ 116447 h 223662"/>
                <a:gd name="connsiteX7034" fmla="*/ 232295 w 1586375"/>
                <a:gd name="connsiteY7034" fmla="*/ 115157 h 223662"/>
                <a:gd name="connsiteX7035" fmla="*/ 230950 w 1586375"/>
                <a:gd name="connsiteY7035" fmla="*/ 114298 h 223662"/>
                <a:gd name="connsiteX7036" fmla="*/ 230950 w 1586375"/>
                <a:gd name="connsiteY7036" fmla="*/ 113868 h 223662"/>
                <a:gd name="connsiteX7037" fmla="*/ 230053 w 1586375"/>
                <a:gd name="connsiteY7037" fmla="*/ 113009 h 223662"/>
                <a:gd name="connsiteX7038" fmla="*/ 56131 w 1586375"/>
                <a:gd name="connsiteY7038" fmla="*/ 112635 h 223662"/>
                <a:gd name="connsiteX7039" fmla="*/ 55234 w 1586375"/>
                <a:gd name="connsiteY7039" fmla="*/ 113046 h 223662"/>
                <a:gd name="connsiteX7040" fmla="*/ 54785 w 1586375"/>
                <a:gd name="connsiteY7040" fmla="*/ 113868 h 223662"/>
                <a:gd name="connsiteX7041" fmla="*/ 54785 w 1586375"/>
                <a:gd name="connsiteY7041" fmla="*/ 115101 h 223662"/>
                <a:gd name="connsiteX7042" fmla="*/ 53888 w 1586375"/>
                <a:gd name="connsiteY7042" fmla="*/ 115513 h 223662"/>
                <a:gd name="connsiteX7043" fmla="*/ 53888 w 1586375"/>
                <a:gd name="connsiteY7043" fmla="*/ 117157 h 223662"/>
                <a:gd name="connsiteX7044" fmla="*/ 54785 w 1586375"/>
                <a:gd name="connsiteY7044" fmla="*/ 117979 h 223662"/>
                <a:gd name="connsiteX7045" fmla="*/ 55682 w 1586375"/>
                <a:gd name="connsiteY7045" fmla="*/ 117979 h 223662"/>
                <a:gd name="connsiteX7046" fmla="*/ 56131 w 1586375"/>
                <a:gd name="connsiteY7046" fmla="*/ 117157 h 223662"/>
                <a:gd name="connsiteX7047" fmla="*/ 56579 w 1586375"/>
                <a:gd name="connsiteY7047" fmla="*/ 116334 h 223662"/>
                <a:gd name="connsiteX7048" fmla="*/ 57028 w 1586375"/>
                <a:gd name="connsiteY7048" fmla="*/ 115923 h 223662"/>
                <a:gd name="connsiteX7049" fmla="*/ 57028 w 1586375"/>
                <a:gd name="connsiteY7049" fmla="*/ 112635 h 223662"/>
                <a:gd name="connsiteX7050" fmla="*/ 56131 w 1586375"/>
                <a:gd name="connsiteY7050" fmla="*/ 112635 h 223662"/>
                <a:gd name="connsiteX7051" fmla="*/ 49337 w 1586375"/>
                <a:gd name="connsiteY7051" fmla="*/ 112485 h 223662"/>
                <a:gd name="connsiteX7052" fmla="*/ 48918 w 1586375"/>
                <a:gd name="connsiteY7052" fmla="*/ 112921 h 223662"/>
                <a:gd name="connsiteX7053" fmla="*/ 49337 w 1586375"/>
                <a:gd name="connsiteY7053" fmla="*/ 113793 h 223662"/>
                <a:gd name="connsiteX7054" fmla="*/ 49755 w 1586375"/>
                <a:gd name="connsiteY7054" fmla="*/ 113357 h 223662"/>
                <a:gd name="connsiteX7055" fmla="*/ 50592 w 1586375"/>
                <a:gd name="connsiteY7055" fmla="*/ 113357 h 223662"/>
                <a:gd name="connsiteX7056" fmla="*/ 50592 w 1586375"/>
                <a:gd name="connsiteY7056" fmla="*/ 112485 h 223662"/>
                <a:gd name="connsiteX7057" fmla="*/ 49337 w 1586375"/>
                <a:gd name="connsiteY7057" fmla="*/ 112485 h 223662"/>
                <a:gd name="connsiteX7058" fmla="*/ 1536201 w 1586375"/>
                <a:gd name="connsiteY7058" fmla="*/ 112224 h 223662"/>
                <a:gd name="connsiteX7059" fmla="*/ 1535365 w 1586375"/>
                <a:gd name="connsiteY7059" fmla="*/ 113037 h 223662"/>
                <a:gd name="connsiteX7060" fmla="*/ 1535365 w 1586375"/>
                <a:gd name="connsiteY7060" fmla="*/ 115886 h 223662"/>
                <a:gd name="connsiteX7061" fmla="*/ 1537457 w 1586375"/>
                <a:gd name="connsiteY7061" fmla="*/ 115886 h 223662"/>
                <a:gd name="connsiteX7062" fmla="*/ 1538713 w 1586375"/>
                <a:gd name="connsiteY7062" fmla="*/ 114665 h 223662"/>
                <a:gd name="connsiteX7063" fmla="*/ 1538713 w 1586375"/>
                <a:gd name="connsiteY7063" fmla="*/ 114258 h 223662"/>
                <a:gd name="connsiteX7064" fmla="*/ 1538713 w 1586375"/>
                <a:gd name="connsiteY7064" fmla="*/ 113037 h 223662"/>
                <a:gd name="connsiteX7065" fmla="*/ 1538713 w 1586375"/>
                <a:gd name="connsiteY7065" fmla="*/ 112631 h 223662"/>
                <a:gd name="connsiteX7066" fmla="*/ 1538294 w 1586375"/>
                <a:gd name="connsiteY7066" fmla="*/ 112224 h 223662"/>
                <a:gd name="connsiteX7067" fmla="*/ 1536201 w 1586375"/>
                <a:gd name="connsiteY7067" fmla="*/ 112224 h 223662"/>
                <a:gd name="connsiteX7068" fmla="*/ 1493808 w 1586375"/>
                <a:gd name="connsiteY7068" fmla="*/ 112224 h 223662"/>
                <a:gd name="connsiteX7069" fmla="*/ 1492987 w 1586375"/>
                <a:gd name="connsiteY7069" fmla="*/ 112616 h 223662"/>
                <a:gd name="connsiteX7070" fmla="*/ 1492987 w 1586375"/>
                <a:gd name="connsiteY7070" fmla="*/ 113009 h 223662"/>
                <a:gd name="connsiteX7071" fmla="*/ 1495042 w 1586375"/>
                <a:gd name="connsiteY7071" fmla="*/ 114578 h 223662"/>
                <a:gd name="connsiteX7072" fmla="*/ 1497919 w 1586375"/>
                <a:gd name="connsiteY7072" fmla="*/ 114578 h 223662"/>
                <a:gd name="connsiteX7073" fmla="*/ 1498742 w 1586375"/>
                <a:gd name="connsiteY7073" fmla="*/ 113793 h 223662"/>
                <a:gd name="connsiteX7074" fmla="*/ 1498742 w 1586375"/>
                <a:gd name="connsiteY7074" fmla="*/ 113401 h 223662"/>
                <a:gd name="connsiteX7075" fmla="*/ 1498330 w 1586375"/>
                <a:gd name="connsiteY7075" fmla="*/ 112616 h 223662"/>
                <a:gd name="connsiteX7076" fmla="*/ 1497508 w 1586375"/>
                <a:gd name="connsiteY7076" fmla="*/ 112224 h 223662"/>
                <a:gd name="connsiteX7077" fmla="*/ 1493808 w 1586375"/>
                <a:gd name="connsiteY7077" fmla="*/ 112224 h 223662"/>
                <a:gd name="connsiteX7078" fmla="*/ 293856 w 1586375"/>
                <a:gd name="connsiteY7078" fmla="*/ 112224 h 223662"/>
                <a:gd name="connsiteX7079" fmla="*/ 293445 w 1586375"/>
                <a:gd name="connsiteY7079" fmla="*/ 112642 h 223662"/>
                <a:gd name="connsiteX7080" fmla="*/ 292623 w 1586375"/>
                <a:gd name="connsiteY7080" fmla="*/ 112642 h 223662"/>
                <a:gd name="connsiteX7081" fmla="*/ 292212 w 1586375"/>
                <a:gd name="connsiteY7081" fmla="*/ 113479 h 223662"/>
                <a:gd name="connsiteX7082" fmla="*/ 292212 w 1586375"/>
                <a:gd name="connsiteY7082" fmla="*/ 114316 h 223662"/>
                <a:gd name="connsiteX7083" fmla="*/ 294679 w 1586375"/>
                <a:gd name="connsiteY7083" fmla="*/ 114316 h 223662"/>
                <a:gd name="connsiteX7084" fmla="*/ 295090 w 1586375"/>
                <a:gd name="connsiteY7084" fmla="*/ 113479 h 223662"/>
                <a:gd name="connsiteX7085" fmla="*/ 295090 w 1586375"/>
                <a:gd name="connsiteY7085" fmla="*/ 113061 h 223662"/>
                <a:gd name="connsiteX7086" fmla="*/ 294679 w 1586375"/>
                <a:gd name="connsiteY7086" fmla="*/ 112642 h 223662"/>
                <a:gd name="connsiteX7087" fmla="*/ 294267 w 1586375"/>
                <a:gd name="connsiteY7087" fmla="*/ 112642 h 223662"/>
                <a:gd name="connsiteX7088" fmla="*/ 293856 w 1586375"/>
                <a:gd name="connsiteY7088" fmla="*/ 112224 h 223662"/>
                <a:gd name="connsiteX7089" fmla="*/ 1530400 w 1586375"/>
                <a:gd name="connsiteY7089" fmla="*/ 111973 h 223662"/>
                <a:gd name="connsiteX7090" fmla="*/ 1529062 w 1586375"/>
                <a:gd name="connsiteY7090" fmla="*/ 112136 h 223662"/>
                <a:gd name="connsiteX7091" fmla="*/ 1527778 w 1586375"/>
                <a:gd name="connsiteY7091" fmla="*/ 113009 h 223662"/>
                <a:gd name="connsiteX7092" fmla="*/ 1527778 w 1586375"/>
                <a:gd name="connsiteY7092" fmla="*/ 114752 h 223662"/>
                <a:gd name="connsiteX7093" fmla="*/ 1528634 w 1586375"/>
                <a:gd name="connsiteY7093" fmla="*/ 115625 h 223662"/>
                <a:gd name="connsiteX7094" fmla="*/ 1531631 w 1586375"/>
                <a:gd name="connsiteY7094" fmla="*/ 115625 h 223662"/>
                <a:gd name="connsiteX7095" fmla="*/ 1532487 w 1586375"/>
                <a:gd name="connsiteY7095" fmla="*/ 114316 h 223662"/>
                <a:gd name="connsiteX7096" fmla="*/ 1532487 w 1586375"/>
                <a:gd name="connsiteY7096" fmla="*/ 113445 h 223662"/>
                <a:gd name="connsiteX7097" fmla="*/ 1532059 w 1586375"/>
                <a:gd name="connsiteY7097" fmla="*/ 113009 h 223662"/>
                <a:gd name="connsiteX7098" fmla="*/ 1532059 w 1586375"/>
                <a:gd name="connsiteY7098" fmla="*/ 112136 h 223662"/>
                <a:gd name="connsiteX7099" fmla="*/ 1530400 w 1586375"/>
                <a:gd name="connsiteY7099" fmla="*/ 111973 h 223662"/>
                <a:gd name="connsiteX7100" fmla="*/ 200904 w 1586375"/>
                <a:gd name="connsiteY7100" fmla="*/ 111613 h 223662"/>
                <a:gd name="connsiteX7101" fmla="*/ 200904 w 1586375"/>
                <a:gd name="connsiteY7101" fmla="*/ 113357 h 223662"/>
                <a:gd name="connsiteX7102" fmla="*/ 201776 w 1586375"/>
                <a:gd name="connsiteY7102" fmla="*/ 113793 h 223662"/>
                <a:gd name="connsiteX7103" fmla="*/ 202212 w 1586375"/>
                <a:gd name="connsiteY7103" fmla="*/ 113357 h 223662"/>
                <a:gd name="connsiteX7104" fmla="*/ 202212 w 1586375"/>
                <a:gd name="connsiteY7104" fmla="*/ 112921 h 223662"/>
                <a:gd name="connsiteX7105" fmla="*/ 202212 w 1586375"/>
                <a:gd name="connsiteY7105" fmla="*/ 111613 h 223662"/>
                <a:gd name="connsiteX7106" fmla="*/ 200904 w 1586375"/>
                <a:gd name="connsiteY7106" fmla="*/ 111613 h 223662"/>
                <a:gd name="connsiteX7107" fmla="*/ 1575231 w 1586375"/>
                <a:gd name="connsiteY7107" fmla="*/ 111177 h 223662"/>
                <a:gd name="connsiteX7108" fmla="*/ 1575650 w 1586375"/>
                <a:gd name="connsiteY7108" fmla="*/ 111177 h 223662"/>
                <a:gd name="connsiteX7109" fmla="*/ 1577743 w 1586375"/>
                <a:gd name="connsiteY7109" fmla="*/ 112956 h 223662"/>
                <a:gd name="connsiteX7110" fmla="*/ 1576487 w 1586375"/>
                <a:gd name="connsiteY7110" fmla="*/ 114735 h 223662"/>
                <a:gd name="connsiteX7111" fmla="*/ 1576068 w 1586375"/>
                <a:gd name="connsiteY7111" fmla="*/ 115625 h 223662"/>
                <a:gd name="connsiteX7112" fmla="*/ 1574394 w 1586375"/>
                <a:gd name="connsiteY7112" fmla="*/ 115625 h 223662"/>
                <a:gd name="connsiteX7113" fmla="*/ 1574394 w 1586375"/>
                <a:gd name="connsiteY7113" fmla="*/ 115180 h 223662"/>
                <a:gd name="connsiteX7114" fmla="*/ 1573976 w 1586375"/>
                <a:gd name="connsiteY7114" fmla="*/ 113846 h 223662"/>
                <a:gd name="connsiteX7115" fmla="*/ 1573557 w 1586375"/>
                <a:gd name="connsiteY7115" fmla="*/ 113401 h 223662"/>
                <a:gd name="connsiteX7116" fmla="*/ 1573557 w 1586375"/>
                <a:gd name="connsiteY7116" fmla="*/ 112956 h 223662"/>
                <a:gd name="connsiteX7117" fmla="*/ 1575231 w 1586375"/>
                <a:gd name="connsiteY7117" fmla="*/ 111177 h 223662"/>
                <a:gd name="connsiteX7118" fmla="*/ 1285718 w 1586375"/>
                <a:gd name="connsiteY7118" fmla="*/ 111177 h 223662"/>
                <a:gd name="connsiteX7119" fmla="*/ 1285282 w 1586375"/>
                <a:gd name="connsiteY7119" fmla="*/ 111603 h 223662"/>
                <a:gd name="connsiteX7120" fmla="*/ 1285282 w 1586375"/>
                <a:gd name="connsiteY7120" fmla="*/ 114153 h 223662"/>
                <a:gd name="connsiteX7121" fmla="*/ 1286154 w 1586375"/>
                <a:gd name="connsiteY7121" fmla="*/ 114578 h 223662"/>
                <a:gd name="connsiteX7122" fmla="*/ 1286590 w 1586375"/>
                <a:gd name="connsiteY7122" fmla="*/ 114153 h 223662"/>
                <a:gd name="connsiteX7123" fmla="*/ 1286590 w 1586375"/>
                <a:gd name="connsiteY7123" fmla="*/ 112453 h 223662"/>
                <a:gd name="connsiteX7124" fmla="*/ 1286590 w 1586375"/>
                <a:gd name="connsiteY7124" fmla="*/ 111603 h 223662"/>
                <a:gd name="connsiteX7125" fmla="*/ 1285718 w 1586375"/>
                <a:gd name="connsiteY7125" fmla="*/ 111177 h 223662"/>
                <a:gd name="connsiteX7126" fmla="*/ 25113 w 1586375"/>
                <a:gd name="connsiteY7126" fmla="*/ 111177 h 223662"/>
                <a:gd name="connsiteX7127" fmla="*/ 25375 w 1586375"/>
                <a:gd name="connsiteY7127" fmla="*/ 111177 h 223662"/>
                <a:gd name="connsiteX7128" fmla="*/ 25375 w 1586375"/>
                <a:gd name="connsiteY7128" fmla="*/ 111190 h 223662"/>
                <a:gd name="connsiteX7129" fmla="*/ 25113 w 1586375"/>
                <a:gd name="connsiteY7129" fmla="*/ 111190 h 223662"/>
                <a:gd name="connsiteX7130" fmla="*/ 1474600 w 1586375"/>
                <a:gd name="connsiteY7130" fmla="*/ 110916 h 223662"/>
                <a:gd name="connsiteX7131" fmla="*/ 1473778 w 1586375"/>
                <a:gd name="connsiteY7131" fmla="*/ 111761 h 223662"/>
                <a:gd name="connsiteX7132" fmla="*/ 1474189 w 1586375"/>
                <a:gd name="connsiteY7132" fmla="*/ 112606 h 223662"/>
                <a:gd name="connsiteX7133" fmla="*/ 1474189 w 1586375"/>
                <a:gd name="connsiteY7133" fmla="*/ 113451 h 223662"/>
                <a:gd name="connsiteX7134" fmla="*/ 1474189 w 1586375"/>
                <a:gd name="connsiteY7134" fmla="*/ 115987 h 223662"/>
                <a:gd name="connsiteX7135" fmla="*/ 1475833 w 1586375"/>
                <a:gd name="connsiteY7135" fmla="*/ 115987 h 223662"/>
                <a:gd name="connsiteX7136" fmla="*/ 1476245 w 1586375"/>
                <a:gd name="connsiteY7136" fmla="*/ 115564 h 223662"/>
                <a:gd name="connsiteX7137" fmla="*/ 1476245 w 1586375"/>
                <a:gd name="connsiteY7137" fmla="*/ 111761 h 223662"/>
                <a:gd name="connsiteX7138" fmla="*/ 1475422 w 1586375"/>
                <a:gd name="connsiteY7138" fmla="*/ 110916 h 223662"/>
                <a:gd name="connsiteX7139" fmla="*/ 1474600 w 1586375"/>
                <a:gd name="connsiteY7139" fmla="*/ 110916 h 223662"/>
                <a:gd name="connsiteX7140" fmla="*/ 1467799 w 1586375"/>
                <a:gd name="connsiteY7140" fmla="*/ 110916 h 223662"/>
                <a:gd name="connsiteX7141" fmla="*/ 1466566 w 1586375"/>
                <a:gd name="connsiteY7141" fmla="*/ 111730 h 223662"/>
                <a:gd name="connsiteX7142" fmla="*/ 1466566 w 1586375"/>
                <a:gd name="connsiteY7142" fmla="*/ 113764 h 223662"/>
                <a:gd name="connsiteX7143" fmla="*/ 1467799 w 1586375"/>
                <a:gd name="connsiteY7143" fmla="*/ 114578 h 223662"/>
                <a:gd name="connsiteX7144" fmla="*/ 1468210 w 1586375"/>
                <a:gd name="connsiteY7144" fmla="*/ 114578 h 223662"/>
                <a:gd name="connsiteX7145" fmla="*/ 1469443 w 1586375"/>
                <a:gd name="connsiteY7145" fmla="*/ 114171 h 223662"/>
                <a:gd name="connsiteX7146" fmla="*/ 1469443 w 1586375"/>
                <a:gd name="connsiteY7146" fmla="*/ 111730 h 223662"/>
                <a:gd name="connsiteX7147" fmla="*/ 1469032 w 1586375"/>
                <a:gd name="connsiteY7147" fmla="*/ 111730 h 223662"/>
                <a:gd name="connsiteX7148" fmla="*/ 1468210 w 1586375"/>
                <a:gd name="connsiteY7148" fmla="*/ 110916 h 223662"/>
                <a:gd name="connsiteX7149" fmla="*/ 1467799 w 1586375"/>
                <a:gd name="connsiteY7149" fmla="*/ 110916 h 223662"/>
                <a:gd name="connsiteX7150" fmla="*/ 156695 w 1586375"/>
                <a:gd name="connsiteY7150" fmla="*/ 110916 h 223662"/>
                <a:gd name="connsiteX7151" fmla="*/ 155910 w 1586375"/>
                <a:gd name="connsiteY7151" fmla="*/ 111738 h 223662"/>
                <a:gd name="connsiteX7152" fmla="*/ 155910 w 1586375"/>
                <a:gd name="connsiteY7152" fmla="*/ 112971 h 223662"/>
                <a:gd name="connsiteX7153" fmla="*/ 156695 w 1586375"/>
                <a:gd name="connsiteY7153" fmla="*/ 113793 h 223662"/>
                <a:gd name="connsiteX7154" fmla="*/ 157872 w 1586375"/>
                <a:gd name="connsiteY7154" fmla="*/ 113382 h 223662"/>
                <a:gd name="connsiteX7155" fmla="*/ 158264 w 1586375"/>
                <a:gd name="connsiteY7155" fmla="*/ 112971 h 223662"/>
                <a:gd name="connsiteX7156" fmla="*/ 158264 w 1586375"/>
                <a:gd name="connsiteY7156" fmla="*/ 111738 h 223662"/>
                <a:gd name="connsiteX7157" fmla="*/ 157872 w 1586375"/>
                <a:gd name="connsiteY7157" fmla="*/ 110916 h 223662"/>
                <a:gd name="connsiteX7158" fmla="*/ 156695 w 1586375"/>
                <a:gd name="connsiteY7158" fmla="*/ 110916 h 223662"/>
                <a:gd name="connsiteX7159" fmla="*/ 1362880 w 1586375"/>
                <a:gd name="connsiteY7159" fmla="*/ 110829 h 223662"/>
                <a:gd name="connsiteX7160" fmla="*/ 1362452 w 1586375"/>
                <a:gd name="connsiteY7160" fmla="*/ 111700 h 223662"/>
                <a:gd name="connsiteX7161" fmla="*/ 1363308 w 1586375"/>
                <a:gd name="connsiteY7161" fmla="*/ 112136 h 223662"/>
                <a:gd name="connsiteX7162" fmla="*/ 1363308 w 1586375"/>
                <a:gd name="connsiteY7162" fmla="*/ 112573 h 223662"/>
                <a:gd name="connsiteX7163" fmla="*/ 1363308 w 1586375"/>
                <a:gd name="connsiteY7163" fmla="*/ 113009 h 223662"/>
                <a:gd name="connsiteX7164" fmla="*/ 1366304 w 1586375"/>
                <a:gd name="connsiteY7164" fmla="*/ 113009 h 223662"/>
                <a:gd name="connsiteX7165" fmla="*/ 1367160 w 1586375"/>
                <a:gd name="connsiteY7165" fmla="*/ 112136 h 223662"/>
                <a:gd name="connsiteX7166" fmla="*/ 1365876 w 1586375"/>
                <a:gd name="connsiteY7166" fmla="*/ 110829 h 223662"/>
                <a:gd name="connsiteX7167" fmla="*/ 1362880 w 1586375"/>
                <a:gd name="connsiteY7167" fmla="*/ 110829 h 223662"/>
                <a:gd name="connsiteX7168" fmla="*/ 1432559 w 1586375"/>
                <a:gd name="connsiteY7168" fmla="*/ 110811 h 223662"/>
                <a:gd name="connsiteX7169" fmla="*/ 1432559 w 1586375"/>
                <a:gd name="connsiteY7169" fmla="*/ 112067 h 223662"/>
                <a:gd name="connsiteX7170" fmla="*/ 1433867 w 1586375"/>
                <a:gd name="connsiteY7170" fmla="*/ 112067 h 223662"/>
                <a:gd name="connsiteX7171" fmla="*/ 1433867 w 1586375"/>
                <a:gd name="connsiteY7171" fmla="*/ 110811 h 223662"/>
                <a:gd name="connsiteX7172" fmla="*/ 1432559 w 1586375"/>
                <a:gd name="connsiteY7172" fmla="*/ 110811 h 223662"/>
                <a:gd name="connsiteX7173" fmla="*/ 1356697 w 1586375"/>
                <a:gd name="connsiteY7173" fmla="*/ 109870 h 223662"/>
                <a:gd name="connsiteX7174" fmla="*/ 1355825 w 1586375"/>
                <a:gd name="connsiteY7174" fmla="*/ 110720 h 223662"/>
                <a:gd name="connsiteX7175" fmla="*/ 1354953 w 1586375"/>
                <a:gd name="connsiteY7175" fmla="*/ 111145 h 223662"/>
                <a:gd name="connsiteX7176" fmla="*/ 1354953 w 1586375"/>
                <a:gd name="connsiteY7176" fmla="*/ 111570 h 223662"/>
                <a:gd name="connsiteX7177" fmla="*/ 1354953 w 1586375"/>
                <a:gd name="connsiteY7177" fmla="*/ 112845 h 223662"/>
                <a:gd name="connsiteX7178" fmla="*/ 1355389 w 1586375"/>
                <a:gd name="connsiteY7178" fmla="*/ 113270 h 223662"/>
                <a:gd name="connsiteX7179" fmla="*/ 1356261 w 1586375"/>
                <a:gd name="connsiteY7179" fmla="*/ 113270 h 223662"/>
                <a:gd name="connsiteX7180" fmla="*/ 1358005 w 1586375"/>
                <a:gd name="connsiteY7180" fmla="*/ 111995 h 223662"/>
                <a:gd name="connsiteX7181" fmla="*/ 1358005 w 1586375"/>
                <a:gd name="connsiteY7181" fmla="*/ 110294 h 223662"/>
                <a:gd name="connsiteX7182" fmla="*/ 1356697 w 1586375"/>
                <a:gd name="connsiteY7182" fmla="*/ 109870 h 223662"/>
                <a:gd name="connsiteX7183" fmla="*/ 225407 w 1586375"/>
                <a:gd name="connsiteY7183" fmla="*/ 109870 h 223662"/>
                <a:gd name="connsiteX7184" fmla="*/ 223663 w 1586375"/>
                <a:gd name="connsiteY7184" fmla="*/ 111177 h 223662"/>
                <a:gd name="connsiteX7185" fmla="*/ 223663 w 1586375"/>
                <a:gd name="connsiteY7185" fmla="*/ 111613 h 223662"/>
                <a:gd name="connsiteX7186" fmla="*/ 224534 w 1586375"/>
                <a:gd name="connsiteY7186" fmla="*/ 112486 h 223662"/>
                <a:gd name="connsiteX7187" fmla="*/ 225843 w 1586375"/>
                <a:gd name="connsiteY7187" fmla="*/ 111177 h 223662"/>
                <a:gd name="connsiteX7188" fmla="*/ 225843 w 1586375"/>
                <a:gd name="connsiteY7188" fmla="*/ 109870 h 223662"/>
                <a:gd name="connsiteX7189" fmla="*/ 225407 w 1586375"/>
                <a:gd name="connsiteY7189" fmla="*/ 109870 h 223662"/>
                <a:gd name="connsiteX7190" fmla="*/ 123603 w 1586375"/>
                <a:gd name="connsiteY7190" fmla="*/ 109870 h 223662"/>
                <a:gd name="connsiteX7191" fmla="*/ 123146 w 1586375"/>
                <a:gd name="connsiteY7191" fmla="*/ 111243 h 223662"/>
                <a:gd name="connsiteX7192" fmla="*/ 124061 w 1586375"/>
                <a:gd name="connsiteY7192" fmla="*/ 111243 h 223662"/>
                <a:gd name="connsiteX7193" fmla="*/ 124519 w 1586375"/>
                <a:gd name="connsiteY7193" fmla="*/ 110785 h 223662"/>
                <a:gd name="connsiteX7194" fmla="*/ 124061 w 1586375"/>
                <a:gd name="connsiteY7194" fmla="*/ 109870 h 223662"/>
                <a:gd name="connsiteX7195" fmla="*/ 123603 w 1586375"/>
                <a:gd name="connsiteY7195" fmla="*/ 109870 h 223662"/>
                <a:gd name="connsiteX7196" fmla="*/ 189830 w 1586375"/>
                <a:gd name="connsiteY7196" fmla="*/ 109608 h 223662"/>
                <a:gd name="connsiteX7197" fmla="*/ 189830 w 1586375"/>
                <a:gd name="connsiteY7197" fmla="*/ 110916 h 223662"/>
                <a:gd name="connsiteX7198" fmla="*/ 190702 w 1586375"/>
                <a:gd name="connsiteY7198" fmla="*/ 110916 h 223662"/>
                <a:gd name="connsiteX7199" fmla="*/ 190702 w 1586375"/>
                <a:gd name="connsiteY7199" fmla="*/ 109608 h 223662"/>
                <a:gd name="connsiteX7200" fmla="*/ 189830 w 1586375"/>
                <a:gd name="connsiteY7200" fmla="*/ 109608 h 223662"/>
                <a:gd name="connsiteX7201" fmla="*/ 133820 w 1586375"/>
                <a:gd name="connsiteY7201" fmla="*/ 109084 h 223662"/>
                <a:gd name="connsiteX7202" fmla="*/ 133413 w 1586375"/>
                <a:gd name="connsiteY7202" fmla="*/ 109521 h 223662"/>
                <a:gd name="connsiteX7203" fmla="*/ 133413 w 1586375"/>
                <a:gd name="connsiteY7203" fmla="*/ 111265 h 223662"/>
                <a:gd name="connsiteX7204" fmla="*/ 133820 w 1586375"/>
                <a:gd name="connsiteY7204" fmla="*/ 111700 h 223662"/>
                <a:gd name="connsiteX7205" fmla="*/ 133820 w 1586375"/>
                <a:gd name="connsiteY7205" fmla="*/ 112136 h 223662"/>
                <a:gd name="connsiteX7206" fmla="*/ 134227 w 1586375"/>
                <a:gd name="connsiteY7206" fmla="*/ 112573 h 223662"/>
                <a:gd name="connsiteX7207" fmla="*/ 134227 w 1586375"/>
                <a:gd name="connsiteY7207" fmla="*/ 114316 h 223662"/>
                <a:gd name="connsiteX7208" fmla="*/ 133820 w 1586375"/>
                <a:gd name="connsiteY7208" fmla="*/ 114752 h 223662"/>
                <a:gd name="connsiteX7209" fmla="*/ 133820 w 1586375"/>
                <a:gd name="connsiteY7209" fmla="*/ 116497 h 223662"/>
                <a:gd name="connsiteX7210" fmla="*/ 135041 w 1586375"/>
                <a:gd name="connsiteY7210" fmla="*/ 116932 h 223662"/>
                <a:gd name="connsiteX7211" fmla="*/ 135447 w 1586375"/>
                <a:gd name="connsiteY7211" fmla="*/ 116497 h 223662"/>
                <a:gd name="connsiteX7212" fmla="*/ 135854 w 1586375"/>
                <a:gd name="connsiteY7212" fmla="*/ 116061 h 223662"/>
                <a:gd name="connsiteX7213" fmla="*/ 136262 w 1586375"/>
                <a:gd name="connsiteY7213" fmla="*/ 114752 h 223662"/>
                <a:gd name="connsiteX7214" fmla="*/ 137075 w 1586375"/>
                <a:gd name="connsiteY7214" fmla="*/ 114316 h 223662"/>
                <a:gd name="connsiteX7215" fmla="*/ 137075 w 1586375"/>
                <a:gd name="connsiteY7215" fmla="*/ 112136 h 223662"/>
                <a:gd name="connsiteX7216" fmla="*/ 135447 w 1586375"/>
                <a:gd name="connsiteY7216" fmla="*/ 110829 h 223662"/>
                <a:gd name="connsiteX7217" fmla="*/ 135447 w 1586375"/>
                <a:gd name="connsiteY7217" fmla="*/ 109521 h 223662"/>
                <a:gd name="connsiteX7218" fmla="*/ 134634 w 1586375"/>
                <a:gd name="connsiteY7218" fmla="*/ 109084 h 223662"/>
                <a:gd name="connsiteX7219" fmla="*/ 133820 w 1586375"/>
                <a:gd name="connsiteY7219" fmla="*/ 109084 h 223662"/>
                <a:gd name="connsiteX7220" fmla="*/ 79833 w 1586375"/>
                <a:gd name="connsiteY7220" fmla="*/ 109084 h 223662"/>
                <a:gd name="connsiteX7221" fmla="*/ 80664 w 1586375"/>
                <a:gd name="connsiteY7221" fmla="*/ 109084 h 223662"/>
                <a:gd name="connsiteX7222" fmla="*/ 81495 w 1586375"/>
                <a:gd name="connsiteY7222" fmla="*/ 109512 h 223662"/>
                <a:gd name="connsiteX7223" fmla="*/ 81911 w 1586375"/>
                <a:gd name="connsiteY7223" fmla="*/ 110792 h 223662"/>
                <a:gd name="connsiteX7224" fmla="*/ 83157 w 1586375"/>
                <a:gd name="connsiteY7224" fmla="*/ 110792 h 223662"/>
                <a:gd name="connsiteX7225" fmla="*/ 83987 w 1586375"/>
                <a:gd name="connsiteY7225" fmla="*/ 111645 h 223662"/>
                <a:gd name="connsiteX7226" fmla="*/ 83987 w 1586375"/>
                <a:gd name="connsiteY7226" fmla="*/ 112499 h 223662"/>
                <a:gd name="connsiteX7227" fmla="*/ 84403 w 1586375"/>
                <a:gd name="connsiteY7227" fmla="*/ 113353 h 223662"/>
                <a:gd name="connsiteX7228" fmla="*/ 84819 w 1586375"/>
                <a:gd name="connsiteY7228" fmla="*/ 114206 h 223662"/>
                <a:gd name="connsiteX7229" fmla="*/ 85650 w 1586375"/>
                <a:gd name="connsiteY7229" fmla="*/ 115060 h 223662"/>
                <a:gd name="connsiteX7230" fmla="*/ 86065 w 1586375"/>
                <a:gd name="connsiteY7230" fmla="*/ 115487 h 223662"/>
                <a:gd name="connsiteX7231" fmla="*/ 86065 w 1586375"/>
                <a:gd name="connsiteY7231" fmla="*/ 115914 h 223662"/>
                <a:gd name="connsiteX7232" fmla="*/ 84403 w 1586375"/>
                <a:gd name="connsiteY7232" fmla="*/ 117194 h 223662"/>
                <a:gd name="connsiteX7233" fmla="*/ 82741 w 1586375"/>
                <a:gd name="connsiteY7233" fmla="*/ 117194 h 223662"/>
                <a:gd name="connsiteX7234" fmla="*/ 80664 w 1586375"/>
                <a:gd name="connsiteY7234" fmla="*/ 115060 h 223662"/>
                <a:gd name="connsiteX7235" fmla="*/ 81079 w 1586375"/>
                <a:gd name="connsiteY7235" fmla="*/ 114633 h 223662"/>
                <a:gd name="connsiteX7236" fmla="*/ 82326 w 1586375"/>
                <a:gd name="connsiteY7236" fmla="*/ 114633 h 223662"/>
                <a:gd name="connsiteX7237" fmla="*/ 83157 w 1586375"/>
                <a:gd name="connsiteY7237" fmla="*/ 113780 h 223662"/>
                <a:gd name="connsiteX7238" fmla="*/ 83157 w 1586375"/>
                <a:gd name="connsiteY7238" fmla="*/ 112926 h 223662"/>
                <a:gd name="connsiteX7239" fmla="*/ 82326 w 1586375"/>
                <a:gd name="connsiteY7239" fmla="*/ 112499 h 223662"/>
                <a:gd name="connsiteX7240" fmla="*/ 81495 w 1586375"/>
                <a:gd name="connsiteY7240" fmla="*/ 111645 h 223662"/>
                <a:gd name="connsiteX7241" fmla="*/ 80248 w 1586375"/>
                <a:gd name="connsiteY7241" fmla="*/ 111645 h 223662"/>
                <a:gd name="connsiteX7242" fmla="*/ 79833 w 1586375"/>
                <a:gd name="connsiteY7242" fmla="*/ 111219 h 223662"/>
                <a:gd name="connsiteX7243" fmla="*/ 79002 w 1586375"/>
                <a:gd name="connsiteY7243" fmla="*/ 111219 h 223662"/>
                <a:gd name="connsiteX7244" fmla="*/ 79002 w 1586375"/>
                <a:gd name="connsiteY7244" fmla="*/ 109512 h 223662"/>
                <a:gd name="connsiteX7245" fmla="*/ 79833 w 1586375"/>
                <a:gd name="connsiteY7245" fmla="*/ 109084 h 223662"/>
                <a:gd name="connsiteX7246" fmla="*/ 1243 w 1586375"/>
                <a:gd name="connsiteY7246" fmla="*/ 108692 h 223662"/>
                <a:gd name="connsiteX7247" fmla="*/ 2159 w 1586375"/>
                <a:gd name="connsiteY7247" fmla="*/ 108692 h 223662"/>
                <a:gd name="connsiteX7248" fmla="*/ 2616 w 1586375"/>
                <a:gd name="connsiteY7248" fmla="*/ 108692 h 223662"/>
                <a:gd name="connsiteX7249" fmla="*/ 2616 w 1586375"/>
                <a:gd name="connsiteY7249" fmla="*/ 109477 h 223662"/>
                <a:gd name="connsiteX7250" fmla="*/ 1701 w 1586375"/>
                <a:gd name="connsiteY7250" fmla="*/ 109870 h 223662"/>
                <a:gd name="connsiteX7251" fmla="*/ 785 w 1586375"/>
                <a:gd name="connsiteY7251" fmla="*/ 109084 h 223662"/>
                <a:gd name="connsiteX7252" fmla="*/ 1243 w 1586375"/>
                <a:gd name="connsiteY7252" fmla="*/ 108692 h 223662"/>
                <a:gd name="connsiteX7253" fmla="*/ 139766 w 1586375"/>
                <a:gd name="connsiteY7253" fmla="*/ 108561 h 223662"/>
                <a:gd name="connsiteX7254" fmla="*/ 138944 w 1586375"/>
                <a:gd name="connsiteY7254" fmla="*/ 108997 h 223662"/>
                <a:gd name="connsiteX7255" fmla="*/ 138944 w 1586375"/>
                <a:gd name="connsiteY7255" fmla="*/ 109434 h 223662"/>
                <a:gd name="connsiteX7256" fmla="*/ 138121 w 1586375"/>
                <a:gd name="connsiteY7256" fmla="*/ 110741 h 223662"/>
                <a:gd name="connsiteX7257" fmla="*/ 138944 w 1586375"/>
                <a:gd name="connsiteY7257" fmla="*/ 111177 h 223662"/>
                <a:gd name="connsiteX7258" fmla="*/ 139766 w 1586375"/>
                <a:gd name="connsiteY7258" fmla="*/ 111177 h 223662"/>
                <a:gd name="connsiteX7259" fmla="*/ 140999 w 1586375"/>
                <a:gd name="connsiteY7259" fmla="*/ 110305 h 223662"/>
                <a:gd name="connsiteX7260" fmla="*/ 140177 w 1586375"/>
                <a:gd name="connsiteY7260" fmla="*/ 108997 h 223662"/>
                <a:gd name="connsiteX7261" fmla="*/ 139766 w 1586375"/>
                <a:gd name="connsiteY7261" fmla="*/ 108561 h 223662"/>
                <a:gd name="connsiteX7262" fmla="*/ 85368 w 1586375"/>
                <a:gd name="connsiteY7262" fmla="*/ 108561 h 223662"/>
                <a:gd name="connsiteX7263" fmla="*/ 85803 w 1586375"/>
                <a:gd name="connsiteY7263" fmla="*/ 108561 h 223662"/>
                <a:gd name="connsiteX7264" fmla="*/ 86675 w 1586375"/>
                <a:gd name="connsiteY7264" fmla="*/ 109019 h 223662"/>
                <a:gd name="connsiteX7265" fmla="*/ 86675 w 1586375"/>
                <a:gd name="connsiteY7265" fmla="*/ 110393 h 223662"/>
                <a:gd name="connsiteX7266" fmla="*/ 85368 w 1586375"/>
                <a:gd name="connsiteY7266" fmla="*/ 110393 h 223662"/>
                <a:gd name="connsiteX7267" fmla="*/ 84495 w 1586375"/>
                <a:gd name="connsiteY7267" fmla="*/ 109477 h 223662"/>
                <a:gd name="connsiteX7268" fmla="*/ 84495 w 1586375"/>
                <a:gd name="connsiteY7268" fmla="*/ 109019 h 223662"/>
                <a:gd name="connsiteX7269" fmla="*/ 85368 w 1586375"/>
                <a:gd name="connsiteY7269" fmla="*/ 108561 h 223662"/>
                <a:gd name="connsiteX7270" fmla="*/ 1447091 w 1586375"/>
                <a:gd name="connsiteY7270" fmla="*/ 108300 h 223662"/>
                <a:gd name="connsiteX7271" fmla="*/ 1447091 w 1586375"/>
                <a:gd name="connsiteY7271" fmla="*/ 109870 h 223662"/>
                <a:gd name="connsiteX7272" fmla="*/ 1449940 w 1586375"/>
                <a:gd name="connsiteY7272" fmla="*/ 109870 h 223662"/>
                <a:gd name="connsiteX7273" fmla="*/ 1450347 w 1586375"/>
                <a:gd name="connsiteY7273" fmla="*/ 109477 h 223662"/>
                <a:gd name="connsiteX7274" fmla="*/ 1449940 w 1586375"/>
                <a:gd name="connsiteY7274" fmla="*/ 108300 h 223662"/>
                <a:gd name="connsiteX7275" fmla="*/ 1447091 w 1586375"/>
                <a:gd name="connsiteY7275" fmla="*/ 108300 h 223662"/>
                <a:gd name="connsiteX7276" fmla="*/ 98622 w 1586375"/>
                <a:gd name="connsiteY7276" fmla="*/ 108300 h 223662"/>
                <a:gd name="connsiteX7277" fmla="*/ 98883 w 1586375"/>
                <a:gd name="connsiteY7277" fmla="*/ 108300 h 223662"/>
                <a:gd name="connsiteX7278" fmla="*/ 98883 w 1586375"/>
                <a:gd name="connsiteY7278" fmla="*/ 108326 h 223662"/>
                <a:gd name="connsiteX7279" fmla="*/ 98622 w 1586375"/>
                <a:gd name="connsiteY7279" fmla="*/ 108459 h 223662"/>
                <a:gd name="connsiteX7280" fmla="*/ 116410 w 1586375"/>
                <a:gd name="connsiteY7280" fmla="*/ 107907 h 223662"/>
                <a:gd name="connsiteX7281" fmla="*/ 116410 w 1586375"/>
                <a:gd name="connsiteY7281" fmla="*/ 108300 h 223662"/>
                <a:gd name="connsiteX7282" fmla="*/ 117194 w 1586375"/>
                <a:gd name="connsiteY7282" fmla="*/ 109084 h 223662"/>
                <a:gd name="connsiteX7283" fmla="*/ 117979 w 1586375"/>
                <a:gd name="connsiteY7283" fmla="*/ 109084 h 223662"/>
                <a:gd name="connsiteX7284" fmla="*/ 118764 w 1586375"/>
                <a:gd name="connsiteY7284" fmla="*/ 108300 h 223662"/>
                <a:gd name="connsiteX7285" fmla="*/ 117979 w 1586375"/>
                <a:gd name="connsiteY7285" fmla="*/ 107907 h 223662"/>
                <a:gd name="connsiteX7286" fmla="*/ 116410 w 1586375"/>
                <a:gd name="connsiteY7286" fmla="*/ 107907 h 223662"/>
                <a:gd name="connsiteX7287" fmla="*/ 104899 w 1586375"/>
                <a:gd name="connsiteY7287" fmla="*/ 107907 h 223662"/>
                <a:gd name="connsiteX7288" fmla="*/ 104899 w 1586375"/>
                <a:gd name="connsiteY7288" fmla="*/ 108692 h 223662"/>
                <a:gd name="connsiteX7289" fmla="*/ 106208 w 1586375"/>
                <a:gd name="connsiteY7289" fmla="*/ 108692 h 223662"/>
                <a:gd name="connsiteX7290" fmla="*/ 106208 w 1586375"/>
                <a:gd name="connsiteY7290" fmla="*/ 107907 h 223662"/>
                <a:gd name="connsiteX7291" fmla="*/ 104899 w 1586375"/>
                <a:gd name="connsiteY7291" fmla="*/ 107907 h 223662"/>
                <a:gd name="connsiteX7292" fmla="*/ 1502665 w 1586375"/>
                <a:gd name="connsiteY7292" fmla="*/ 107777 h 223662"/>
                <a:gd name="connsiteX7293" fmla="*/ 1501794 w 1586375"/>
                <a:gd name="connsiteY7293" fmla="*/ 108202 h 223662"/>
                <a:gd name="connsiteX7294" fmla="*/ 1501794 w 1586375"/>
                <a:gd name="connsiteY7294" fmla="*/ 108629 h 223662"/>
                <a:gd name="connsiteX7295" fmla="*/ 1500922 w 1586375"/>
                <a:gd name="connsiteY7295" fmla="*/ 109907 h 223662"/>
                <a:gd name="connsiteX7296" fmla="*/ 1500049 w 1586375"/>
                <a:gd name="connsiteY7296" fmla="*/ 110759 h 223662"/>
                <a:gd name="connsiteX7297" fmla="*/ 1500049 w 1586375"/>
                <a:gd name="connsiteY7297" fmla="*/ 112037 h 223662"/>
                <a:gd name="connsiteX7298" fmla="*/ 1500922 w 1586375"/>
                <a:gd name="connsiteY7298" fmla="*/ 112889 h 223662"/>
                <a:gd name="connsiteX7299" fmla="*/ 1500922 w 1586375"/>
                <a:gd name="connsiteY7299" fmla="*/ 113741 h 223662"/>
                <a:gd name="connsiteX7300" fmla="*/ 1501794 w 1586375"/>
                <a:gd name="connsiteY7300" fmla="*/ 114593 h 223662"/>
                <a:gd name="connsiteX7301" fmla="*/ 1501794 w 1586375"/>
                <a:gd name="connsiteY7301" fmla="*/ 115019 h 223662"/>
                <a:gd name="connsiteX7302" fmla="*/ 1502229 w 1586375"/>
                <a:gd name="connsiteY7302" fmla="*/ 115871 h 223662"/>
                <a:gd name="connsiteX7303" fmla="*/ 1502229 w 1586375"/>
                <a:gd name="connsiteY7303" fmla="*/ 116297 h 223662"/>
                <a:gd name="connsiteX7304" fmla="*/ 1503538 w 1586375"/>
                <a:gd name="connsiteY7304" fmla="*/ 117575 h 223662"/>
                <a:gd name="connsiteX7305" fmla="*/ 1503538 w 1586375"/>
                <a:gd name="connsiteY7305" fmla="*/ 118001 h 223662"/>
                <a:gd name="connsiteX7306" fmla="*/ 1501794 w 1586375"/>
                <a:gd name="connsiteY7306" fmla="*/ 119705 h 223662"/>
                <a:gd name="connsiteX7307" fmla="*/ 1501794 w 1586375"/>
                <a:gd name="connsiteY7307" fmla="*/ 121409 h 223662"/>
                <a:gd name="connsiteX7308" fmla="*/ 1502665 w 1586375"/>
                <a:gd name="connsiteY7308" fmla="*/ 122261 h 223662"/>
                <a:gd name="connsiteX7309" fmla="*/ 1503101 w 1586375"/>
                <a:gd name="connsiteY7309" fmla="*/ 122688 h 223662"/>
                <a:gd name="connsiteX7310" fmla="*/ 1503973 w 1586375"/>
                <a:gd name="connsiteY7310" fmla="*/ 121836 h 223662"/>
                <a:gd name="connsiteX7311" fmla="*/ 1504845 w 1586375"/>
                <a:gd name="connsiteY7311" fmla="*/ 121836 h 223662"/>
                <a:gd name="connsiteX7312" fmla="*/ 1505281 w 1586375"/>
                <a:gd name="connsiteY7312" fmla="*/ 121409 h 223662"/>
                <a:gd name="connsiteX7313" fmla="*/ 1505281 w 1586375"/>
                <a:gd name="connsiteY7313" fmla="*/ 113315 h 223662"/>
                <a:gd name="connsiteX7314" fmla="*/ 1504845 w 1586375"/>
                <a:gd name="connsiteY7314" fmla="*/ 113315 h 223662"/>
                <a:gd name="connsiteX7315" fmla="*/ 1504410 w 1586375"/>
                <a:gd name="connsiteY7315" fmla="*/ 112463 h 223662"/>
                <a:gd name="connsiteX7316" fmla="*/ 1503538 w 1586375"/>
                <a:gd name="connsiteY7316" fmla="*/ 111611 h 223662"/>
                <a:gd name="connsiteX7317" fmla="*/ 1503538 w 1586375"/>
                <a:gd name="connsiteY7317" fmla="*/ 110333 h 223662"/>
                <a:gd name="connsiteX7318" fmla="*/ 1504410 w 1586375"/>
                <a:gd name="connsiteY7318" fmla="*/ 109907 h 223662"/>
                <a:gd name="connsiteX7319" fmla="*/ 1504410 w 1586375"/>
                <a:gd name="connsiteY7319" fmla="*/ 108629 h 223662"/>
                <a:gd name="connsiteX7320" fmla="*/ 1503538 w 1586375"/>
                <a:gd name="connsiteY7320" fmla="*/ 107777 h 223662"/>
                <a:gd name="connsiteX7321" fmla="*/ 1502665 w 1586375"/>
                <a:gd name="connsiteY7321" fmla="*/ 107777 h 223662"/>
                <a:gd name="connsiteX7322" fmla="*/ 1400000 w 1586375"/>
                <a:gd name="connsiteY7322" fmla="*/ 107777 h 223662"/>
                <a:gd name="connsiteX7323" fmla="*/ 1397465 w 1586375"/>
                <a:gd name="connsiteY7323" fmla="*/ 109902 h 223662"/>
                <a:gd name="connsiteX7324" fmla="*/ 1397465 w 1586375"/>
                <a:gd name="connsiteY7324" fmla="*/ 110328 h 223662"/>
                <a:gd name="connsiteX7325" fmla="*/ 1397042 w 1586375"/>
                <a:gd name="connsiteY7325" fmla="*/ 110752 h 223662"/>
                <a:gd name="connsiteX7326" fmla="*/ 1397042 w 1586375"/>
                <a:gd name="connsiteY7326" fmla="*/ 113303 h 223662"/>
                <a:gd name="connsiteX7327" fmla="*/ 1396197 w 1586375"/>
                <a:gd name="connsiteY7327" fmla="*/ 113728 h 223662"/>
                <a:gd name="connsiteX7328" fmla="*/ 1396197 w 1586375"/>
                <a:gd name="connsiteY7328" fmla="*/ 115003 h 223662"/>
                <a:gd name="connsiteX7329" fmla="*/ 1397042 w 1586375"/>
                <a:gd name="connsiteY7329" fmla="*/ 115428 h 223662"/>
                <a:gd name="connsiteX7330" fmla="*/ 1397042 w 1586375"/>
                <a:gd name="connsiteY7330" fmla="*/ 115854 h 223662"/>
                <a:gd name="connsiteX7331" fmla="*/ 1397042 w 1586375"/>
                <a:gd name="connsiteY7331" fmla="*/ 117554 h 223662"/>
                <a:gd name="connsiteX7332" fmla="*/ 1397888 w 1586375"/>
                <a:gd name="connsiteY7332" fmla="*/ 118829 h 223662"/>
                <a:gd name="connsiteX7333" fmla="*/ 1398310 w 1586375"/>
                <a:gd name="connsiteY7333" fmla="*/ 119679 h 223662"/>
                <a:gd name="connsiteX7334" fmla="*/ 1398732 w 1586375"/>
                <a:gd name="connsiteY7334" fmla="*/ 120104 h 223662"/>
                <a:gd name="connsiteX7335" fmla="*/ 1400846 w 1586375"/>
                <a:gd name="connsiteY7335" fmla="*/ 120104 h 223662"/>
                <a:gd name="connsiteX7336" fmla="*/ 1401690 w 1586375"/>
                <a:gd name="connsiteY7336" fmla="*/ 119254 h 223662"/>
                <a:gd name="connsiteX7337" fmla="*/ 1401690 w 1586375"/>
                <a:gd name="connsiteY7337" fmla="*/ 117979 h 223662"/>
                <a:gd name="connsiteX7338" fmla="*/ 1400423 w 1586375"/>
                <a:gd name="connsiteY7338" fmla="*/ 116703 h 223662"/>
                <a:gd name="connsiteX7339" fmla="*/ 1401268 w 1586375"/>
                <a:gd name="connsiteY7339" fmla="*/ 115428 h 223662"/>
                <a:gd name="connsiteX7340" fmla="*/ 1402113 w 1586375"/>
                <a:gd name="connsiteY7340" fmla="*/ 115428 h 223662"/>
                <a:gd name="connsiteX7341" fmla="*/ 1402958 w 1586375"/>
                <a:gd name="connsiteY7341" fmla="*/ 116279 h 223662"/>
                <a:gd name="connsiteX7342" fmla="*/ 1402958 w 1586375"/>
                <a:gd name="connsiteY7342" fmla="*/ 119679 h 223662"/>
                <a:gd name="connsiteX7343" fmla="*/ 1404226 w 1586375"/>
                <a:gd name="connsiteY7343" fmla="*/ 120530 h 223662"/>
                <a:gd name="connsiteX7344" fmla="*/ 1405493 w 1586375"/>
                <a:gd name="connsiteY7344" fmla="*/ 121380 h 223662"/>
                <a:gd name="connsiteX7345" fmla="*/ 1406761 w 1586375"/>
                <a:gd name="connsiteY7345" fmla="*/ 121380 h 223662"/>
                <a:gd name="connsiteX7346" fmla="*/ 1407184 w 1586375"/>
                <a:gd name="connsiteY7346" fmla="*/ 120954 h 223662"/>
                <a:gd name="connsiteX7347" fmla="*/ 1407184 w 1586375"/>
                <a:gd name="connsiteY7347" fmla="*/ 117979 h 223662"/>
                <a:gd name="connsiteX7348" fmla="*/ 1409297 w 1586375"/>
                <a:gd name="connsiteY7348" fmla="*/ 115854 h 223662"/>
                <a:gd name="connsiteX7349" fmla="*/ 1409719 w 1586375"/>
                <a:gd name="connsiteY7349" fmla="*/ 115854 h 223662"/>
                <a:gd name="connsiteX7350" fmla="*/ 1411410 w 1586375"/>
                <a:gd name="connsiteY7350" fmla="*/ 116703 h 223662"/>
                <a:gd name="connsiteX7351" fmla="*/ 1411410 w 1586375"/>
                <a:gd name="connsiteY7351" fmla="*/ 117554 h 223662"/>
                <a:gd name="connsiteX7352" fmla="*/ 1411832 w 1586375"/>
                <a:gd name="connsiteY7352" fmla="*/ 117979 h 223662"/>
                <a:gd name="connsiteX7353" fmla="*/ 1411832 w 1586375"/>
                <a:gd name="connsiteY7353" fmla="*/ 119254 h 223662"/>
                <a:gd name="connsiteX7354" fmla="*/ 1413100 w 1586375"/>
                <a:gd name="connsiteY7354" fmla="*/ 119254 h 223662"/>
                <a:gd name="connsiteX7355" fmla="*/ 1413523 w 1586375"/>
                <a:gd name="connsiteY7355" fmla="*/ 118829 h 223662"/>
                <a:gd name="connsiteX7356" fmla="*/ 1413945 w 1586375"/>
                <a:gd name="connsiteY7356" fmla="*/ 117979 h 223662"/>
                <a:gd name="connsiteX7357" fmla="*/ 1413945 w 1586375"/>
                <a:gd name="connsiteY7357" fmla="*/ 116279 h 223662"/>
                <a:gd name="connsiteX7358" fmla="*/ 1414368 w 1586375"/>
                <a:gd name="connsiteY7358" fmla="*/ 115854 h 223662"/>
                <a:gd name="connsiteX7359" fmla="*/ 1416903 w 1586375"/>
                <a:gd name="connsiteY7359" fmla="*/ 115854 h 223662"/>
                <a:gd name="connsiteX7360" fmla="*/ 1418171 w 1586375"/>
                <a:gd name="connsiteY7360" fmla="*/ 116703 h 223662"/>
                <a:gd name="connsiteX7361" fmla="*/ 1418171 w 1586375"/>
                <a:gd name="connsiteY7361" fmla="*/ 117979 h 223662"/>
                <a:gd name="connsiteX7362" fmla="*/ 1417326 w 1586375"/>
                <a:gd name="connsiteY7362" fmla="*/ 118404 h 223662"/>
                <a:gd name="connsiteX7363" fmla="*/ 1417326 w 1586375"/>
                <a:gd name="connsiteY7363" fmla="*/ 120530 h 223662"/>
                <a:gd name="connsiteX7364" fmla="*/ 1418594 w 1586375"/>
                <a:gd name="connsiteY7364" fmla="*/ 121380 h 223662"/>
                <a:gd name="connsiteX7365" fmla="*/ 1419439 w 1586375"/>
                <a:gd name="connsiteY7365" fmla="*/ 120530 h 223662"/>
                <a:gd name="connsiteX7366" fmla="*/ 1419439 w 1586375"/>
                <a:gd name="connsiteY7366" fmla="*/ 119679 h 223662"/>
                <a:gd name="connsiteX7367" fmla="*/ 1420284 w 1586375"/>
                <a:gd name="connsiteY7367" fmla="*/ 118404 h 223662"/>
                <a:gd name="connsiteX7368" fmla="*/ 1420284 w 1586375"/>
                <a:gd name="connsiteY7368" fmla="*/ 117554 h 223662"/>
                <a:gd name="connsiteX7369" fmla="*/ 1420707 w 1586375"/>
                <a:gd name="connsiteY7369" fmla="*/ 116703 h 223662"/>
                <a:gd name="connsiteX7370" fmla="*/ 1420707 w 1586375"/>
                <a:gd name="connsiteY7370" fmla="*/ 116279 h 223662"/>
                <a:gd name="connsiteX7371" fmla="*/ 1423242 w 1586375"/>
                <a:gd name="connsiteY7371" fmla="*/ 115854 h 223662"/>
                <a:gd name="connsiteX7372" fmla="*/ 1423665 w 1586375"/>
                <a:gd name="connsiteY7372" fmla="*/ 115428 h 223662"/>
                <a:gd name="connsiteX7373" fmla="*/ 1423665 w 1586375"/>
                <a:gd name="connsiteY7373" fmla="*/ 113728 h 223662"/>
                <a:gd name="connsiteX7374" fmla="*/ 1422397 w 1586375"/>
                <a:gd name="connsiteY7374" fmla="*/ 112878 h 223662"/>
                <a:gd name="connsiteX7375" fmla="*/ 1419016 w 1586375"/>
                <a:gd name="connsiteY7375" fmla="*/ 112878 h 223662"/>
                <a:gd name="connsiteX7376" fmla="*/ 1418594 w 1586375"/>
                <a:gd name="connsiteY7376" fmla="*/ 113728 h 223662"/>
                <a:gd name="connsiteX7377" fmla="*/ 1416903 w 1586375"/>
                <a:gd name="connsiteY7377" fmla="*/ 113728 h 223662"/>
                <a:gd name="connsiteX7378" fmla="*/ 1416481 w 1586375"/>
                <a:gd name="connsiteY7378" fmla="*/ 112878 h 223662"/>
                <a:gd name="connsiteX7379" fmla="*/ 1415635 w 1586375"/>
                <a:gd name="connsiteY7379" fmla="*/ 112878 h 223662"/>
                <a:gd name="connsiteX7380" fmla="*/ 1414790 w 1586375"/>
                <a:gd name="connsiteY7380" fmla="*/ 112453 h 223662"/>
                <a:gd name="connsiteX7381" fmla="*/ 1414368 w 1586375"/>
                <a:gd name="connsiteY7381" fmla="*/ 112453 h 223662"/>
                <a:gd name="connsiteX7382" fmla="*/ 1413945 w 1586375"/>
                <a:gd name="connsiteY7382" fmla="*/ 112028 h 223662"/>
                <a:gd name="connsiteX7383" fmla="*/ 1413523 w 1586375"/>
                <a:gd name="connsiteY7383" fmla="*/ 111603 h 223662"/>
                <a:gd name="connsiteX7384" fmla="*/ 1410987 w 1586375"/>
                <a:gd name="connsiteY7384" fmla="*/ 111603 h 223662"/>
                <a:gd name="connsiteX7385" fmla="*/ 1408874 w 1586375"/>
                <a:gd name="connsiteY7385" fmla="*/ 112453 h 223662"/>
                <a:gd name="connsiteX7386" fmla="*/ 1407607 w 1586375"/>
                <a:gd name="connsiteY7386" fmla="*/ 113303 h 223662"/>
                <a:gd name="connsiteX7387" fmla="*/ 1406761 w 1586375"/>
                <a:gd name="connsiteY7387" fmla="*/ 113728 h 223662"/>
                <a:gd name="connsiteX7388" fmla="*/ 1406339 w 1586375"/>
                <a:gd name="connsiteY7388" fmla="*/ 114153 h 223662"/>
                <a:gd name="connsiteX7389" fmla="*/ 1405493 w 1586375"/>
                <a:gd name="connsiteY7389" fmla="*/ 114153 h 223662"/>
                <a:gd name="connsiteX7390" fmla="*/ 1404648 w 1586375"/>
                <a:gd name="connsiteY7390" fmla="*/ 114578 h 223662"/>
                <a:gd name="connsiteX7391" fmla="*/ 1402958 w 1586375"/>
                <a:gd name="connsiteY7391" fmla="*/ 113728 h 223662"/>
                <a:gd name="connsiteX7392" fmla="*/ 1402958 w 1586375"/>
                <a:gd name="connsiteY7392" fmla="*/ 113303 h 223662"/>
                <a:gd name="connsiteX7393" fmla="*/ 1402535 w 1586375"/>
                <a:gd name="connsiteY7393" fmla="*/ 112453 h 223662"/>
                <a:gd name="connsiteX7394" fmla="*/ 1402535 w 1586375"/>
                <a:gd name="connsiteY7394" fmla="*/ 111603 h 223662"/>
                <a:gd name="connsiteX7395" fmla="*/ 1401690 w 1586375"/>
                <a:gd name="connsiteY7395" fmla="*/ 110752 h 223662"/>
                <a:gd name="connsiteX7396" fmla="*/ 1401690 w 1586375"/>
                <a:gd name="connsiteY7396" fmla="*/ 108627 h 223662"/>
                <a:gd name="connsiteX7397" fmla="*/ 1400846 w 1586375"/>
                <a:gd name="connsiteY7397" fmla="*/ 107777 h 223662"/>
                <a:gd name="connsiteX7398" fmla="*/ 1400000 w 1586375"/>
                <a:gd name="connsiteY7398" fmla="*/ 107777 h 223662"/>
                <a:gd name="connsiteX7399" fmla="*/ 45060 w 1586375"/>
                <a:gd name="connsiteY7399" fmla="*/ 107777 h 223662"/>
                <a:gd name="connsiteX7400" fmla="*/ 44209 w 1586375"/>
                <a:gd name="connsiteY7400" fmla="*/ 108649 h 223662"/>
                <a:gd name="connsiteX7401" fmla="*/ 44209 w 1586375"/>
                <a:gd name="connsiteY7401" fmla="*/ 109956 h 223662"/>
                <a:gd name="connsiteX7402" fmla="*/ 45060 w 1586375"/>
                <a:gd name="connsiteY7402" fmla="*/ 109956 h 223662"/>
                <a:gd name="connsiteX7403" fmla="*/ 45485 w 1586375"/>
                <a:gd name="connsiteY7403" fmla="*/ 110393 h 223662"/>
                <a:gd name="connsiteX7404" fmla="*/ 45910 w 1586375"/>
                <a:gd name="connsiteY7404" fmla="*/ 110393 h 223662"/>
                <a:gd name="connsiteX7405" fmla="*/ 46760 w 1586375"/>
                <a:gd name="connsiteY7405" fmla="*/ 109956 h 223662"/>
                <a:gd name="connsiteX7406" fmla="*/ 47610 w 1586375"/>
                <a:gd name="connsiteY7406" fmla="*/ 109520 h 223662"/>
                <a:gd name="connsiteX7407" fmla="*/ 47610 w 1586375"/>
                <a:gd name="connsiteY7407" fmla="*/ 108649 h 223662"/>
                <a:gd name="connsiteX7408" fmla="*/ 46760 w 1586375"/>
                <a:gd name="connsiteY7408" fmla="*/ 107777 h 223662"/>
                <a:gd name="connsiteX7409" fmla="*/ 45060 w 1586375"/>
                <a:gd name="connsiteY7409" fmla="*/ 107777 h 223662"/>
                <a:gd name="connsiteX7410" fmla="*/ 241091 w 1586375"/>
                <a:gd name="connsiteY7410" fmla="*/ 106992 h 223662"/>
                <a:gd name="connsiteX7411" fmla="*/ 240673 w 1586375"/>
                <a:gd name="connsiteY7411" fmla="*/ 107777 h 223662"/>
                <a:gd name="connsiteX7412" fmla="*/ 241091 w 1586375"/>
                <a:gd name="connsiteY7412" fmla="*/ 108561 h 223662"/>
                <a:gd name="connsiteX7413" fmla="*/ 241928 w 1586375"/>
                <a:gd name="connsiteY7413" fmla="*/ 108561 h 223662"/>
                <a:gd name="connsiteX7414" fmla="*/ 242347 w 1586375"/>
                <a:gd name="connsiteY7414" fmla="*/ 107777 h 223662"/>
                <a:gd name="connsiteX7415" fmla="*/ 242347 w 1586375"/>
                <a:gd name="connsiteY7415" fmla="*/ 106992 h 223662"/>
                <a:gd name="connsiteX7416" fmla="*/ 241091 w 1586375"/>
                <a:gd name="connsiteY7416" fmla="*/ 106992 h 223662"/>
                <a:gd name="connsiteX7417" fmla="*/ 19515 w 1586375"/>
                <a:gd name="connsiteY7417" fmla="*/ 106992 h 223662"/>
                <a:gd name="connsiteX7418" fmla="*/ 20352 w 1586375"/>
                <a:gd name="connsiteY7418" fmla="*/ 106992 h 223662"/>
                <a:gd name="connsiteX7419" fmla="*/ 21189 w 1586375"/>
                <a:gd name="connsiteY7419" fmla="*/ 107829 h 223662"/>
                <a:gd name="connsiteX7420" fmla="*/ 21189 w 1586375"/>
                <a:gd name="connsiteY7420" fmla="*/ 108248 h 223662"/>
                <a:gd name="connsiteX7421" fmla="*/ 20771 w 1586375"/>
                <a:gd name="connsiteY7421" fmla="*/ 109084 h 223662"/>
                <a:gd name="connsiteX7422" fmla="*/ 19515 w 1586375"/>
                <a:gd name="connsiteY7422" fmla="*/ 109084 h 223662"/>
                <a:gd name="connsiteX7423" fmla="*/ 19096 w 1586375"/>
                <a:gd name="connsiteY7423" fmla="*/ 108666 h 223662"/>
                <a:gd name="connsiteX7424" fmla="*/ 19096 w 1586375"/>
                <a:gd name="connsiteY7424" fmla="*/ 107411 h 223662"/>
                <a:gd name="connsiteX7425" fmla="*/ 19515 w 1586375"/>
                <a:gd name="connsiteY7425" fmla="*/ 106992 h 223662"/>
                <a:gd name="connsiteX7426" fmla="*/ 189394 w 1586375"/>
                <a:gd name="connsiteY7426" fmla="*/ 106600 h 223662"/>
                <a:gd name="connsiteX7427" fmla="*/ 189394 w 1586375"/>
                <a:gd name="connsiteY7427" fmla="*/ 107384 h 223662"/>
                <a:gd name="connsiteX7428" fmla="*/ 190571 w 1586375"/>
                <a:gd name="connsiteY7428" fmla="*/ 107777 h 223662"/>
                <a:gd name="connsiteX7429" fmla="*/ 190963 w 1586375"/>
                <a:gd name="connsiteY7429" fmla="*/ 107384 h 223662"/>
                <a:gd name="connsiteX7430" fmla="*/ 190963 w 1586375"/>
                <a:gd name="connsiteY7430" fmla="*/ 106992 h 223662"/>
                <a:gd name="connsiteX7431" fmla="*/ 190571 w 1586375"/>
                <a:gd name="connsiteY7431" fmla="*/ 106600 h 223662"/>
                <a:gd name="connsiteX7432" fmla="*/ 189394 w 1586375"/>
                <a:gd name="connsiteY7432" fmla="*/ 106600 h 223662"/>
                <a:gd name="connsiteX7433" fmla="*/ 306861 w 1586375"/>
                <a:gd name="connsiteY7433" fmla="*/ 106207 h 223662"/>
                <a:gd name="connsiteX7434" fmla="*/ 306861 w 1586375"/>
                <a:gd name="connsiteY7434" fmla="*/ 106626 h 223662"/>
                <a:gd name="connsiteX7435" fmla="*/ 306861 w 1586375"/>
                <a:gd name="connsiteY7435" fmla="*/ 109137 h 223662"/>
                <a:gd name="connsiteX7436" fmla="*/ 307297 w 1586375"/>
                <a:gd name="connsiteY7436" fmla="*/ 109974 h 223662"/>
                <a:gd name="connsiteX7437" fmla="*/ 307733 w 1586375"/>
                <a:gd name="connsiteY7437" fmla="*/ 110393 h 223662"/>
                <a:gd name="connsiteX7438" fmla="*/ 309913 w 1586375"/>
                <a:gd name="connsiteY7438" fmla="*/ 110393 h 223662"/>
                <a:gd name="connsiteX7439" fmla="*/ 310785 w 1586375"/>
                <a:gd name="connsiteY7439" fmla="*/ 109974 h 223662"/>
                <a:gd name="connsiteX7440" fmla="*/ 310785 w 1586375"/>
                <a:gd name="connsiteY7440" fmla="*/ 108300 h 223662"/>
                <a:gd name="connsiteX7441" fmla="*/ 308605 w 1586375"/>
                <a:gd name="connsiteY7441" fmla="*/ 107044 h 223662"/>
                <a:gd name="connsiteX7442" fmla="*/ 308169 w 1586375"/>
                <a:gd name="connsiteY7442" fmla="*/ 106626 h 223662"/>
                <a:gd name="connsiteX7443" fmla="*/ 307733 w 1586375"/>
                <a:gd name="connsiteY7443" fmla="*/ 106207 h 223662"/>
                <a:gd name="connsiteX7444" fmla="*/ 306861 w 1586375"/>
                <a:gd name="connsiteY7444" fmla="*/ 106207 h 223662"/>
                <a:gd name="connsiteX7445" fmla="*/ 212741 w 1586375"/>
                <a:gd name="connsiteY7445" fmla="*/ 106207 h 223662"/>
                <a:gd name="connsiteX7446" fmla="*/ 211891 w 1586375"/>
                <a:gd name="connsiteY7446" fmla="*/ 107052 h 223662"/>
                <a:gd name="connsiteX7447" fmla="*/ 211891 w 1586375"/>
                <a:gd name="connsiteY7447" fmla="*/ 110010 h 223662"/>
                <a:gd name="connsiteX7448" fmla="*/ 212316 w 1586375"/>
                <a:gd name="connsiteY7448" fmla="*/ 110433 h 223662"/>
                <a:gd name="connsiteX7449" fmla="*/ 212316 w 1586375"/>
                <a:gd name="connsiteY7449" fmla="*/ 110855 h 223662"/>
                <a:gd name="connsiteX7450" fmla="*/ 213166 w 1586375"/>
                <a:gd name="connsiteY7450" fmla="*/ 111278 h 223662"/>
                <a:gd name="connsiteX7451" fmla="*/ 214442 w 1586375"/>
                <a:gd name="connsiteY7451" fmla="*/ 111700 h 223662"/>
                <a:gd name="connsiteX7452" fmla="*/ 214866 w 1586375"/>
                <a:gd name="connsiteY7452" fmla="*/ 110855 h 223662"/>
                <a:gd name="connsiteX7453" fmla="*/ 214866 w 1586375"/>
                <a:gd name="connsiteY7453" fmla="*/ 109588 h 223662"/>
                <a:gd name="connsiteX7454" fmla="*/ 214442 w 1586375"/>
                <a:gd name="connsiteY7454" fmla="*/ 108742 h 223662"/>
                <a:gd name="connsiteX7455" fmla="*/ 214442 w 1586375"/>
                <a:gd name="connsiteY7455" fmla="*/ 106630 h 223662"/>
                <a:gd name="connsiteX7456" fmla="*/ 212741 w 1586375"/>
                <a:gd name="connsiteY7456" fmla="*/ 106207 h 223662"/>
                <a:gd name="connsiteX7457" fmla="*/ 207601 w 1586375"/>
                <a:gd name="connsiteY7457" fmla="*/ 106207 h 223662"/>
                <a:gd name="connsiteX7458" fmla="*/ 206659 w 1586375"/>
                <a:gd name="connsiteY7458" fmla="*/ 106992 h 223662"/>
                <a:gd name="connsiteX7459" fmla="*/ 206659 w 1586375"/>
                <a:gd name="connsiteY7459" fmla="*/ 107777 h 223662"/>
                <a:gd name="connsiteX7460" fmla="*/ 207601 w 1586375"/>
                <a:gd name="connsiteY7460" fmla="*/ 108561 h 223662"/>
                <a:gd name="connsiteX7461" fmla="*/ 208072 w 1586375"/>
                <a:gd name="connsiteY7461" fmla="*/ 108561 h 223662"/>
                <a:gd name="connsiteX7462" fmla="*/ 209014 w 1586375"/>
                <a:gd name="connsiteY7462" fmla="*/ 107777 h 223662"/>
                <a:gd name="connsiteX7463" fmla="*/ 209014 w 1586375"/>
                <a:gd name="connsiteY7463" fmla="*/ 106599 h 223662"/>
                <a:gd name="connsiteX7464" fmla="*/ 208543 w 1586375"/>
                <a:gd name="connsiteY7464" fmla="*/ 106207 h 223662"/>
                <a:gd name="connsiteX7465" fmla="*/ 207601 w 1586375"/>
                <a:gd name="connsiteY7465" fmla="*/ 106207 h 223662"/>
                <a:gd name="connsiteX7466" fmla="*/ 1475057 w 1586375"/>
                <a:gd name="connsiteY7466" fmla="*/ 105950 h 223662"/>
                <a:gd name="connsiteX7467" fmla="*/ 1473803 w 1586375"/>
                <a:gd name="connsiteY7467" fmla="*/ 106109 h 223662"/>
                <a:gd name="connsiteX7468" fmla="*/ 1473367 w 1586375"/>
                <a:gd name="connsiteY7468" fmla="*/ 106109 h 223662"/>
                <a:gd name="connsiteX7469" fmla="*/ 1473367 w 1586375"/>
                <a:gd name="connsiteY7469" fmla="*/ 107384 h 223662"/>
                <a:gd name="connsiteX7470" fmla="*/ 1475547 w 1586375"/>
                <a:gd name="connsiteY7470" fmla="*/ 108660 h 223662"/>
                <a:gd name="connsiteX7471" fmla="*/ 1476855 w 1586375"/>
                <a:gd name="connsiteY7471" fmla="*/ 108660 h 223662"/>
                <a:gd name="connsiteX7472" fmla="*/ 1477291 w 1586375"/>
                <a:gd name="connsiteY7472" fmla="*/ 106959 h 223662"/>
                <a:gd name="connsiteX7473" fmla="*/ 1475983 w 1586375"/>
                <a:gd name="connsiteY7473" fmla="*/ 106109 h 223662"/>
                <a:gd name="connsiteX7474" fmla="*/ 1475057 w 1586375"/>
                <a:gd name="connsiteY7474" fmla="*/ 105950 h 223662"/>
                <a:gd name="connsiteX7475" fmla="*/ 173306 w 1586375"/>
                <a:gd name="connsiteY7475" fmla="*/ 105684 h 223662"/>
                <a:gd name="connsiteX7476" fmla="*/ 172913 w 1586375"/>
                <a:gd name="connsiteY7476" fmla="*/ 106142 h 223662"/>
                <a:gd name="connsiteX7477" fmla="*/ 172913 w 1586375"/>
                <a:gd name="connsiteY7477" fmla="*/ 106599 h 223662"/>
                <a:gd name="connsiteX7478" fmla="*/ 173698 w 1586375"/>
                <a:gd name="connsiteY7478" fmla="*/ 107057 h 223662"/>
                <a:gd name="connsiteX7479" fmla="*/ 174483 w 1586375"/>
                <a:gd name="connsiteY7479" fmla="*/ 107057 h 223662"/>
                <a:gd name="connsiteX7480" fmla="*/ 174483 w 1586375"/>
                <a:gd name="connsiteY7480" fmla="*/ 106599 h 223662"/>
                <a:gd name="connsiteX7481" fmla="*/ 173698 w 1586375"/>
                <a:gd name="connsiteY7481" fmla="*/ 105684 h 223662"/>
                <a:gd name="connsiteX7482" fmla="*/ 173306 w 1586375"/>
                <a:gd name="connsiteY7482" fmla="*/ 105684 h 223662"/>
                <a:gd name="connsiteX7483" fmla="*/ 38567 w 1586375"/>
                <a:gd name="connsiteY7483" fmla="*/ 105684 h 223662"/>
                <a:gd name="connsiteX7484" fmla="*/ 37670 w 1586375"/>
                <a:gd name="connsiteY7484" fmla="*/ 106095 h 223662"/>
                <a:gd name="connsiteX7485" fmla="*/ 37670 w 1586375"/>
                <a:gd name="connsiteY7485" fmla="*/ 107328 h 223662"/>
                <a:gd name="connsiteX7486" fmla="*/ 39463 w 1586375"/>
                <a:gd name="connsiteY7486" fmla="*/ 108150 h 223662"/>
                <a:gd name="connsiteX7487" fmla="*/ 40360 w 1586375"/>
                <a:gd name="connsiteY7487" fmla="*/ 107739 h 223662"/>
                <a:gd name="connsiteX7488" fmla="*/ 40360 w 1586375"/>
                <a:gd name="connsiteY7488" fmla="*/ 107328 h 223662"/>
                <a:gd name="connsiteX7489" fmla="*/ 40809 w 1586375"/>
                <a:gd name="connsiteY7489" fmla="*/ 105684 h 223662"/>
                <a:gd name="connsiteX7490" fmla="*/ 40360 w 1586375"/>
                <a:gd name="connsiteY7490" fmla="*/ 105684 h 223662"/>
                <a:gd name="connsiteX7491" fmla="*/ 38567 w 1586375"/>
                <a:gd name="connsiteY7491" fmla="*/ 105684 h 223662"/>
                <a:gd name="connsiteX7492" fmla="*/ 1547660 w 1586375"/>
                <a:gd name="connsiteY7492" fmla="*/ 105597 h 223662"/>
                <a:gd name="connsiteX7493" fmla="*/ 1549334 w 1586375"/>
                <a:gd name="connsiteY7493" fmla="*/ 105597 h 223662"/>
                <a:gd name="connsiteX7494" fmla="*/ 1549752 w 1586375"/>
                <a:gd name="connsiteY7494" fmla="*/ 105597 h 223662"/>
                <a:gd name="connsiteX7495" fmla="*/ 1549334 w 1586375"/>
                <a:gd name="connsiteY7495" fmla="*/ 106469 h 223662"/>
                <a:gd name="connsiteX7496" fmla="*/ 1547660 w 1586375"/>
                <a:gd name="connsiteY7496" fmla="*/ 106469 h 223662"/>
                <a:gd name="connsiteX7497" fmla="*/ 1547660 w 1586375"/>
                <a:gd name="connsiteY7497" fmla="*/ 105597 h 223662"/>
                <a:gd name="connsiteX7498" fmla="*/ 184685 w 1586375"/>
                <a:gd name="connsiteY7498" fmla="*/ 105161 h 223662"/>
                <a:gd name="connsiteX7499" fmla="*/ 184685 w 1586375"/>
                <a:gd name="connsiteY7499" fmla="*/ 105632 h 223662"/>
                <a:gd name="connsiteX7500" fmla="*/ 184685 w 1586375"/>
                <a:gd name="connsiteY7500" fmla="*/ 107044 h 223662"/>
                <a:gd name="connsiteX7501" fmla="*/ 184685 w 1586375"/>
                <a:gd name="connsiteY7501" fmla="*/ 107515 h 223662"/>
                <a:gd name="connsiteX7502" fmla="*/ 185077 w 1586375"/>
                <a:gd name="connsiteY7502" fmla="*/ 107515 h 223662"/>
                <a:gd name="connsiteX7503" fmla="*/ 185470 w 1586375"/>
                <a:gd name="connsiteY7503" fmla="*/ 107044 h 223662"/>
                <a:gd name="connsiteX7504" fmla="*/ 185470 w 1586375"/>
                <a:gd name="connsiteY7504" fmla="*/ 105161 h 223662"/>
                <a:gd name="connsiteX7505" fmla="*/ 184685 w 1586375"/>
                <a:gd name="connsiteY7505" fmla="*/ 105161 h 223662"/>
                <a:gd name="connsiteX7506" fmla="*/ 161797 w 1586375"/>
                <a:gd name="connsiteY7506" fmla="*/ 105161 h 223662"/>
                <a:gd name="connsiteX7507" fmla="*/ 161403 w 1586375"/>
                <a:gd name="connsiteY7507" fmla="*/ 106033 h 223662"/>
                <a:gd name="connsiteX7508" fmla="*/ 162188 w 1586375"/>
                <a:gd name="connsiteY7508" fmla="*/ 106469 h 223662"/>
                <a:gd name="connsiteX7509" fmla="*/ 162581 w 1586375"/>
                <a:gd name="connsiteY7509" fmla="*/ 106033 h 223662"/>
                <a:gd name="connsiteX7510" fmla="*/ 162581 w 1586375"/>
                <a:gd name="connsiteY7510" fmla="*/ 105161 h 223662"/>
                <a:gd name="connsiteX7511" fmla="*/ 161797 w 1586375"/>
                <a:gd name="connsiteY7511" fmla="*/ 105161 h 223662"/>
                <a:gd name="connsiteX7512" fmla="*/ 123560 w 1586375"/>
                <a:gd name="connsiteY7512" fmla="*/ 105161 h 223662"/>
                <a:gd name="connsiteX7513" fmla="*/ 122688 w 1586375"/>
                <a:gd name="connsiteY7513" fmla="*/ 106058 h 223662"/>
                <a:gd name="connsiteX7514" fmla="*/ 122688 w 1586375"/>
                <a:gd name="connsiteY7514" fmla="*/ 107403 h 223662"/>
                <a:gd name="connsiteX7515" fmla="*/ 123560 w 1586375"/>
                <a:gd name="connsiteY7515" fmla="*/ 108300 h 223662"/>
                <a:gd name="connsiteX7516" fmla="*/ 124432 w 1586375"/>
                <a:gd name="connsiteY7516" fmla="*/ 108300 h 223662"/>
                <a:gd name="connsiteX7517" fmla="*/ 125303 w 1586375"/>
                <a:gd name="connsiteY7517" fmla="*/ 107403 h 223662"/>
                <a:gd name="connsiteX7518" fmla="*/ 125303 w 1586375"/>
                <a:gd name="connsiteY7518" fmla="*/ 106058 h 223662"/>
                <a:gd name="connsiteX7519" fmla="*/ 124867 w 1586375"/>
                <a:gd name="connsiteY7519" fmla="*/ 105161 h 223662"/>
                <a:gd name="connsiteX7520" fmla="*/ 123560 w 1586375"/>
                <a:gd name="connsiteY7520" fmla="*/ 105161 h 223662"/>
                <a:gd name="connsiteX7521" fmla="*/ 1454620 w 1586375"/>
                <a:gd name="connsiteY7521" fmla="*/ 104899 h 223662"/>
                <a:gd name="connsiteX7522" fmla="*/ 1453747 w 1586375"/>
                <a:gd name="connsiteY7522" fmla="*/ 105291 h 223662"/>
                <a:gd name="connsiteX7523" fmla="*/ 1453747 w 1586375"/>
                <a:gd name="connsiteY7523" fmla="*/ 106077 h 223662"/>
                <a:gd name="connsiteX7524" fmla="*/ 1454183 w 1586375"/>
                <a:gd name="connsiteY7524" fmla="*/ 106469 h 223662"/>
                <a:gd name="connsiteX7525" fmla="*/ 1455492 w 1586375"/>
                <a:gd name="connsiteY7525" fmla="*/ 106469 h 223662"/>
                <a:gd name="connsiteX7526" fmla="*/ 1456363 w 1586375"/>
                <a:gd name="connsiteY7526" fmla="*/ 105684 h 223662"/>
                <a:gd name="connsiteX7527" fmla="*/ 1455492 w 1586375"/>
                <a:gd name="connsiteY7527" fmla="*/ 104899 h 223662"/>
                <a:gd name="connsiteX7528" fmla="*/ 1454620 w 1586375"/>
                <a:gd name="connsiteY7528" fmla="*/ 104899 h 223662"/>
                <a:gd name="connsiteX7529" fmla="*/ 118110 w 1586375"/>
                <a:gd name="connsiteY7529" fmla="*/ 104899 h 223662"/>
                <a:gd name="connsiteX7530" fmla="*/ 117717 w 1586375"/>
                <a:gd name="connsiteY7530" fmla="*/ 106077 h 223662"/>
                <a:gd name="connsiteX7531" fmla="*/ 118502 w 1586375"/>
                <a:gd name="connsiteY7531" fmla="*/ 106469 h 223662"/>
                <a:gd name="connsiteX7532" fmla="*/ 119287 w 1586375"/>
                <a:gd name="connsiteY7532" fmla="*/ 106077 h 223662"/>
                <a:gd name="connsiteX7533" fmla="*/ 119287 w 1586375"/>
                <a:gd name="connsiteY7533" fmla="*/ 105291 h 223662"/>
                <a:gd name="connsiteX7534" fmla="*/ 118502 w 1586375"/>
                <a:gd name="connsiteY7534" fmla="*/ 104899 h 223662"/>
                <a:gd name="connsiteX7535" fmla="*/ 118110 w 1586375"/>
                <a:gd name="connsiteY7535" fmla="*/ 104899 h 223662"/>
                <a:gd name="connsiteX7536" fmla="*/ 1516237 w 1586375"/>
                <a:gd name="connsiteY7536" fmla="*/ 104376 h 223662"/>
                <a:gd name="connsiteX7537" fmla="*/ 1515379 w 1586375"/>
                <a:gd name="connsiteY7537" fmla="*/ 105241 h 223662"/>
                <a:gd name="connsiteX7538" fmla="*/ 1515379 w 1586375"/>
                <a:gd name="connsiteY7538" fmla="*/ 106107 h 223662"/>
                <a:gd name="connsiteX7539" fmla="*/ 1514521 w 1586375"/>
                <a:gd name="connsiteY7539" fmla="*/ 106972 h 223662"/>
                <a:gd name="connsiteX7540" fmla="*/ 1514521 w 1586375"/>
                <a:gd name="connsiteY7540" fmla="*/ 112596 h 223662"/>
                <a:gd name="connsiteX7541" fmla="*/ 1512805 w 1586375"/>
                <a:gd name="connsiteY7541" fmla="*/ 112596 h 223662"/>
                <a:gd name="connsiteX7542" fmla="*/ 1512376 w 1586375"/>
                <a:gd name="connsiteY7542" fmla="*/ 112163 h 223662"/>
                <a:gd name="connsiteX7543" fmla="*/ 1510660 w 1586375"/>
                <a:gd name="connsiteY7543" fmla="*/ 112163 h 223662"/>
                <a:gd name="connsiteX7544" fmla="*/ 1508944 w 1586375"/>
                <a:gd name="connsiteY7544" fmla="*/ 113461 h 223662"/>
                <a:gd name="connsiteX7545" fmla="*/ 1509373 w 1586375"/>
                <a:gd name="connsiteY7545" fmla="*/ 114327 h 223662"/>
                <a:gd name="connsiteX7546" fmla="*/ 1510231 w 1586375"/>
                <a:gd name="connsiteY7546" fmla="*/ 115192 h 223662"/>
                <a:gd name="connsiteX7547" fmla="*/ 1512805 w 1586375"/>
                <a:gd name="connsiteY7547" fmla="*/ 115192 h 223662"/>
                <a:gd name="connsiteX7548" fmla="*/ 1513234 w 1586375"/>
                <a:gd name="connsiteY7548" fmla="*/ 115625 h 223662"/>
                <a:gd name="connsiteX7549" fmla="*/ 1513663 w 1586375"/>
                <a:gd name="connsiteY7549" fmla="*/ 115625 h 223662"/>
                <a:gd name="connsiteX7550" fmla="*/ 1517524 w 1586375"/>
                <a:gd name="connsiteY7550" fmla="*/ 115625 h 223662"/>
                <a:gd name="connsiteX7551" fmla="*/ 1518811 w 1586375"/>
                <a:gd name="connsiteY7551" fmla="*/ 114759 h 223662"/>
                <a:gd name="connsiteX7552" fmla="*/ 1518811 w 1586375"/>
                <a:gd name="connsiteY7552" fmla="*/ 111298 h 223662"/>
                <a:gd name="connsiteX7553" fmla="*/ 1517953 w 1586375"/>
                <a:gd name="connsiteY7553" fmla="*/ 110433 h 223662"/>
                <a:gd name="connsiteX7554" fmla="*/ 1517953 w 1586375"/>
                <a:gd name="connsiteY7554" fmla="*/ 108702 h 223662"/>
                <a:gd name="connsiteX7555" fmla="*/ 1518811 w 1586375"/>
                <a:gd name="connsiteY7555" fmla="*/ 107837 h 223662"/>
                <a:gd name="connsiteX7556" fmla="*/ 1518811 w 1586375"/>
                <a:gd name="connsiteY7556" fmla="*/ 107404 h 223662"/>
                <a:gd name="connsiteX7557" fmla="*/ 1519240 w 1586375"/>
                <a:gd name="connsiteY7557" fmla="*/ 106972 h 223662"/>
                <a:gd name="connsiteX7558" fmla="*/ 1519669 w 1586375"/>
                <a:gd name="connsiteY7558" fmla="*/ 105241 h 223662"/>
                <a:gd name="connsiteX7559" fmla="*/ 1518382 w 1586375"/>
                <a:gd name="connsiteY7559" fmla="*/ 104376 h 223662"/>
                <a:gd name="connsiteX7560" fmla="*/ 1516237 w 1586375"/>
                <a:gd name="connsiteY7560" fmla="*/ 104376 h 223662"/>
                <a:gd name="connsiteX7561" fmla="*/ 1509519 w 1586375"/>
                <a:gd name="connsiteY7561" fmla="*/ 104376 h 223662"/>
                <a:gd name="connsiteX7562" fmla="*/ 1508682 w 1586375"/>
                <a:gd name="connsiteY7562" fmla="*/ 105248 h 223662"/>
                <a:gd name="connsiteX7563" fmla="*/ 1508682 w 1586375"/>
                <a:gd name="connsiteY7563" fmla="*/ 108736 h 223662"/>
                <a:gd name="connsiteX7564" fmla="*/ 1509519 w 1586375"/>
                <a:gd name="connsiteY7564" fmla="*/ 109172 h 223662"/>
                <a:gd name="connsiteX7565" fmla="*/ 1510775 w 1586375"/>
                <a:gd name="connsiteY7565" fmla="*/ 109608 h 223662"/>
                <a:gd name="connsiteX7566" fmla="*/ 1512030 w 1586375"/>
                <a:gd name="connsiteY7566" fmla="*/ 108736 h 223662"/>
                <a:gd name="connsiteX7567" fmla="*/ 1512030 w 1586375"/>
                <a:gd name="connsiteY7567" fmla="*/ 106992 h 223662"/>
                <a:gd name="connsiteX7568" fmla="*/ 1512449 w 1586375"/>
                <a:gd name="connsiteY7568" fmla="*/ 106556 h 223662"/>
                <a:gd name="connsiteX7569" fmla="*/ 1512449 w 1586375"/>
                <a:gd name="connsiteY7569" fmla="*/ 105684 h 223662"/>
                <a:gd name="connsiteX7570" fmla="*/ 1510775 w 1586375"/>
                <a:gd name="connsiteY7570" fmla="*/ 104376 h 223662"/>
                <a:gd name="connsiteX7571" fmla="*/ 1509519 w 1586375"/>
                <a:gd name="connsiteY7571" fmla="*/ 104376 h 223662"/>
                <a:gd name="connsiteX7572" fmla="*/ 167812 w 1586375"/>
                <a:gd name="connsiteY7572" fmla="*/ 104376 h 223662"/>
                <a:gd name="connsiteX7573" fmla="*/ 167812 w 1586375"/>
                <a:gd name="connsiteY7573" fmla="*/ 105749 h 223662"/>
                <a:gd name="connsiteX7574" fmla="*/ 168205 w 1586375"/>
                <a:gd name="connsiteY7574" fmla="*/ 106207 h 223662"/>
                <a:gd name="connsiteX7575" fmla="*/ 168990 w 1586375"/>
                <a:gd name="connsiteY7575" fmla="*/ 106207 h 223662"/>
                <a:gd name="connsiteX7576" fmla="*/ 169382 w 1586375"/>
                <a:gd name="connsiteY7576" fmla="*/ 105749 h 223662"/>
                <a:gd name="connsiteX7577" fmla="*/ 169382 w 1586375"/>
                <a:gd name="connsiteY7577" fmla="*/ 104834 h 223662"/>
                <a:gd name="connsiteX7578" fmla="*/ 168990 w 1586375"/>
                <a:gd name="connsiteY7578" fmla="*/ 104376 h 223662"/>
                <a:gd name="connsiteX7579" fmla="*/ 167812 w 1586375"/>
                <a:gd name="connsiteY7579" fmla="*/ 104376 h 223662"/>
                <a:gd name="connsiteX7580" fmla="*/ 68829 w 1586375"/>
                <a:gd name="connsiteY7580" fmla="*/ 104376 h 223662"/>
                <a:gd name="connsiteX7581" fmla="*/ 70457 w 1586375"/>
                <a:gd name="connsiteY7581" fmla="*/ 104376 h 223662"/>
                <a:gd name="connsiteX7582" fmla="*/ 71271 w 1586375"/>
                <a:gd name="connsiteY7582" fmla="*/ 104798 h 223662"/>
                <a:gd name="connsiteX7583" fmla="*/ 71271 w 1586375"/>
                <a:gd name="connsiteY7583" fmla="*/ 105221 h 223662"/>
                <a:gd name="connsiteX7584" fmla="*/ 71677 w 1586375"/>
                <a:gd name="connsiteY7584" fmla="*/ 105644 h 223662"/>
                <a:gd name="connsiteX7585" fmla="*/ 71677 w 1586375"/>
                <a:gd name="connsiteY7585" fmla="*/ 109024 h 223662"/>
                <a:gd name="connsiteX7586" fmla="*/ 70863 w 1586375"/>
                <a:gd name="connsiteY7586" fmla="*/ 109870 h 223662"/>
                <a:gd name="connsiteX7587" fmla="*/ 68829 w 1586375"/>
                <a:gd name="connsiteY7587" fmla="*/ 109870 h 223662"/>
                <a:gd name="connsiteX7588" fmla="*/ 68829 w 1586375"/>
                <a:gd name="connsiteY7588" fmla="*/ 107334 h 223662"/>
                <a:gd name="connsiteX7589" fmla="*/ 68015 w 1586375"/>
                <a:gd name="connsiteY7589" fmla="*/ 106066 h 223662"/>
                <a:gd name="connsiteX7590" fmla="*/ 68015 w 1586375"/>
                <a:gd name="connsiteY7590" fmla="*/ 104798 h 223662"/>
                <a:gd name="connsiteX7591" fmla="*/ 68829 w 1586375"/>
                <a:gd name="connsiteY7591" fmla="*/ 104376 h 223662"/>
                <a:gd name="connsiteX7592" fmla="*/ 1461409 w 1586375"/>
                <a:gd name="connsiteY7592" fmla="*/ 103853 h 223662"/>
                <a:gd name="connsiteX7593" fmla="*/ 1459764 w 1586375"/>
                <a:gd name="connsiteY7593" fmla="*/ 105647 h 223662"/>
                <a:gd name="connsiteX7594" fmla="*/ 1460175 w 1586375"/>
                <a:gd name="connsiteY7594" fmla="*/ 106992 h 223662"/>
                <a:gd name="connsiteX7595" fmla="*/ 1462231 w 1586375"/>
                <a:gd name="connsiteY7595" fmla="*/ 106992 h 223662"/>
                <a:gd name="connsiteX7596" fmla="*/ 1462642 w 1586375"/>
                <a:gd name="connsiteY7596" fmla="*/ 106543 h 223662"/>
                <a:gd name="connsiteX7597" fmla="*/ 1462642 w 1586375"/>
                <a:gd name="connsiteY7597" fmla="*/ 104301 h 223662"/>
                <a:gd name="connsiteX7598" fmla="*/ 1461409 w 1586375"/>
                <a:gd name="connsiteY7598" fmla="*/ 103853 h 223662"/>
                <a:gd name="connsiteX7599" fmla="*/ 201775 w 1586375"/>
                <a:gd name="connsiteY7599" fmla="*/ 103591 h 223662"/>
                <a:gd name="connsiteX7600" fmla="*/ 200904 w 1586375"/>
                <a:gd name="connsiteY7600" fmla="*/ 103984 h 223662"/>
                <a:gd name="connsiteX7601" fmla="*/ 200904 w 1586375"/>
                <a:gd name="connsiteY7601" fmla="*/ 104376 h 223662"/>
                <a:gd name="connsiteX7602" fmla="*/ 201340 w 1586375"/>
                <a:gd name="connsiteY7602" fmla="*/ 104768 h 223662"/>
                <a:gd name="connsiteX7603" fmla="*/ 202212 w 1586375"/>
                <a:gd name="connsiteY7603" fmla="*/ 105161 h 223662"/>
                <a:gd name="connsiteX7604" fmla="*/ 202212 w 1586375"/>
                <a:gd name="connsiteY7604" fmla="*/ 104768 h 223662"/>
                <a:gd name="connsiteX7605" fmla="*/ 202212 w 1586375"/>
                <a:gd name="connsiteY7605" fmla="*/ 103984 h 223662"/>
                <a:gd name="connsiteX7606" fmla="*/ 201775 w 1586375"/>
                <a:gd name="connsiteY7606" fmla="*/ 103591 h 223662"/>
                <a:gd name="connsiteX7607" fmla="*/ 100225 w 1586375"/>
                <a:gd name="connsiteY7607" fmla="*/ 103591 h 223662"/>
                <a:gd name="connsiteX7608" fmla="*/ 98962 w 1586375"/>
                <a:gd name="connsiteY7608" fmla="*/ 104872 h 223662"/>
                <a:gd name="connsiteX7609" fmla="*/ 96017 w 1586375"/>
                <a:gd name="connsiteY7609" fmla="*/ 104872 h 223662"/>
                <a:gd name="connsiteX7610" fmla="*/ 95175 w 1586375"/>
                <a:gd name="connsiteY7610" fmla="*/ 105298 h 223662"/>
                <a:gd name="connsiteX7611" fmla="*/ 94754 w 1586375"/>
                <a:gd name="connsiteY7611" fmla="*/ 107433 h 223662"/>
                <a:gd name="connsiteX7612" fmla="*/ 93912 w 1586375"/>
                <a:gd name="connsiteY7612" fmla="*/ 108286 h 223662"/>
                <a:gd name="connsiteX7613" fmla="*/ 93912 w 1586375"/>
                <a:gd name="connsiteY7613" fmla="*/ 110847 h 223662"/>
                <a:gd name="connsiteX7614" fmla="*/ 95175 w 1586375"/>
                <a:gd name="connsiteY7614" fmla="*/ 111274 h 223662"/>
                <a:gd name="connsiteX7615" fmla="*/ 95596 w 1586375"/>
                <a:gd name="connsiteY7615" fmla="*/ 111274 h 223662"/>
                <a:gd name="connsiteX7616" fmla="*/ 97279 w 1586375"/>
                <a:gd name="connsiteY7616" fmla="*/ 109993 h 223662"/>
                <a:gd name="connsiteX7617" fmla="*/ 97279 w 1586375"/>
                <a:gd name="connsiteY7617" fmla="*/ 109139 h 223662"/>
                <a:gd name="connsiteX7618" fmla="*/ 98622 w 1586375"/>
                <a:gd name="connsiteY7618" fmla="*/ 108459 h 223662"/>
                <a:gd name="connsiteX7619" fmla="*/ 98622 w 1586375"/>
                <a:gd name="connsiteY7619" fmla="*/ 108561 h 223662"/>
                <a:gd name="connsiteX7620" fmla="*/ 98883 w 1586375"/>
                <a:gd name="connsiteY7620" fmla="*/ 108561 h 223662"/>
                <a:gd name="connsiteX7621" fmla="*/ 98883 w 1586375"/>
                <a:gd name="connsiteY7621" fmla="*/ 108326 h 223662"/>
                <a:gd name="connsiteX7622" fmla="*/ 98962 w 1586375"/>
                <a:gd name="connsiteY7622" fmla="*/ 108286 h 223662"/>
                <a:gd name="connsiteX7623" fmla="*/ 101067 w 1586375"/>
                <a:gd name="connsiteY7623" fmla="*/ 108286 h 223662"/>
                <a:gd name="connsiteX7624" fmla="*/ 102329 w 1586375"/>
                <a:gd name="connsiteY7624" fmla="*/ 107433 h 223662"/>
                <a:gd name="connsiteX7625" fmla="*/ 103592 w 1586375"/>
                <a:gd name="connsiteY7625" fmla="*/ 106152 h 223662"/>
                <a:gd name="connsiteX7626" fmla="*/ 103592 w 1586375"/>
                <a:gd name="connsiteY7626" fmla="*/ 104445 h 223662"/>
                <a:gd name="connsiteX7627" fmla="*/ 103171 w 1586375"/>
                <a:gd name="connsiteY7627" fmla="*/ 104018 h 223662"/>
                <a:gd name="connsiteX7628" fmla="*/ 102750 w 1586375"/>
                <a:gd name="connsiteY7628" fmla="*/ 103591 h 223662"/>
                <a:gd name="connsiteX7629" fmla="*/ 100225 w 1586375"/>
                <a:gd name="connsiteY7629" fmla="*/ 103591 h 223662"/>
                <a:gd name="connsiteX7630" fmla="*/ 1561698 w 1586375"/>
                <a:gd name="connsiteY7630" fmla="*/ 103068 h 223662"/>
                <a:gd name="connsiteX7631" fmla="*/ 1562134 w 1586375"/>
                <a:gd name="connsiteY7631" fmla="*/ 103068 h 223662"/>
                <a:gd name="connsiteX7632" fmla="*/ 1563442 w 1586375"/>
                <a:gd name="connsiteY7632" fmla="*/ 103924 h 223662"/>
                <a:gd name="connsiteX7633" fmla="*/ 1563878 w 1586375"/>
                <a:gd name="connsiteY7633" fmla="*/ 105209 h 223662"/>
                <a:gd name="connsiteX7634" fmla="*/ 1563878 w 1586375"/>
                <a:gd name="connsiteY7634" fmla="*/ 108205 h 223662"/>
                <a:gd name="connsiteX7635" fmla="*/ 1563442 w 1586375"/>
                <a:gd name="connsiteY7635" fmla="*/ 108632 h 223662"/>
                <a:gd name="connsiteX7636" fmla="*/ 1563442 w 1586375"/>
                <a:gd name="connsiteY7636" fmla="*/ 110345 h 223662"/>
                <a:gd name="connsiteX7637" fmla="*/ 1563878 w 1586375"/>
                <a:gd name="connsiteY7637" fmla="*/ 111201 h 223662"/>
                <a:gd name="connsiteX7638" fmla="*/ 1563006 w 1586375"/>
                <a:gd name="connsiteY7638" fmla="*/ 112057 h 223662"/>
                <a:gd name="connsiteX7639" fmla="*/ 1562134 w 1586375"/>
                <a:gd name="connsiteY7639" fmla="*/ 112057 h 223662"/>
                <a:gd name="connsiteX7640" fmla="*/ 1561698 w 1586375"/>
                <a:gd name="connsiteY7640" fmla="*/ 112485 h 223662"/>
                <a:gd name="connsiteX7641" fmla="*/ 1559954 w 1586375"/>
                <a:gd name="connsiteY7641" fmla="*/ 111201 h 223662"/>
                <a:gd name="connsiteX7642" fmla="*/ 1559954 w 1586375"/>
                <a:gd name="connsiteY7642" fmla="*/ 110345 h 223662"/>
                <a:gd name="connsiteX7643" fmla="*/ 1560390 w 1586375"/>
                <a:gd name="connsiteY7643" fmla="*/ 109917 h 223662"/>
                <a:gd name="connsiteX7644" fmla="*/ 1560390 w 1586375"/>
                <a:gd name="connsiteY7644" fmla="*/ 105636 h 223662"/>
                <a:gd name="connsiteX7645" fmla="*/ 1559954 w 1586375"/>
                <a:gd name="connsiteY7645" fmla="*/ 105209 h 223662"/>
                <a:gd name="connsiteX7646" fmla="*/ 1559954 w 1586375"/>
                <a:gd name="connsiteY7646" fmla="*/ 104352 h 223662"/>
                <a:gd name="connsiteX7647" fmla="*/ 1561698 w 1586375"/>
                <a:gd name="connsiteY7647" fmla="*/ 103068 h 223662"/>
                <a:gd name="connsiteX7648" fmla="*/ 1552368 w 1586375"/>
                <a:gd name="connsiteY7648" fmla="*/ 103068 h 223662"/>
                <a:gd name="connsiteX7649" fmla="*/ 1552796 w 1586375"/>
                <a:gd name="connsiteY7649" fmla="*/ 103068 h 223662"/>
                <a:gd name="connsiteX7650" fmla="*/ 1553224 w 1586375"/>
                <a:gd name="connsiteY7650" fmla="*/ 103068 h 223662"/>
                <a:gd name="connsiteX7651" fmla="*/ 1554080 w 1586375"/>
                <a:gd name="connsiteY7651" fmla="*/ 103497 h 223662"/>
                <a:gd name="connsiteX7652" fmla="*/ 1555365 w 1586375"/>
                <a:gd name="connsiteY7652" fmla="*/ 103497 h 223662"/>
                <a:gd name="connsiteX7653" fmla="*/ 1556649 w 1586375"/>
                <a:gd name="connsiteY7653" fmla="*/ 104355 h 223662"/>
                <a:gd name="connsiteX7654" fmla="*/ 1556649 w 1586375"/>
                <a:gd name="connsiteY7654" fmla="*/ 105642 h 223662"/>
                <a:gd name="connsiteX7655" fmla="*/ 1555793 w 1586375"/>
                <a:gd name="connsiteY7655" fmla="*/ 106071 h 223662"/>
                <a:gd name="connsiteX7656" fmla="*/ 1555793 w 1586375"/>
                <a:gd name="connsiteY7656" fmla="*/ 107358 h 223662"/>
                <a:gd name="connsiteX7657" fmla="*/ 1556649 w 1586375"/>
                <a:gd name="connsiteY7657" fmla="*/ 108216 h 223662"/>
                <a:gd name="connsiteX7658" fmla="*/ 1556649 w 1586375"/>
                <a:gd name="connsiteY7658" fmla="*/ 109074 h 223662"/>
                <a:gd name="connsiteX7659" fmla="*/ 1557077 w 1586375"/>
                <a:gd name="connsiteY7659" fmla="*/ 109932 h 223662"/>
                <a:gd name="connsiteX7660" fmla="*/ 1557077 w 1586375"/>
                <a:gd name="connsiteY7660" fmla="*/ 111219 h 223662"/>
                <a:gd name="connsiteX7661" fmla="*/ 1556221 w 1586375"/>
                <a:gd name="connsiteY7661" fmla="*/ 112077 h 223662"/>
                <a:gd name="connsiteX7662" fmla="*/ 1551940 w 1586375"/>
                <a:gd name="connsiteY7662" fmla="*/ 112077 h 223662"/>
                <a:gd name="connsiteX7663" fmla="*/ 1551084 w 1586375"/>
                <a:gd name="connsiteY7663" fmla="*/ 112506 h 223662"/>
                <a:gd name="connsiteX7664" fmla="*/ 1550656 w 1586375"/>
                <a:gd name="connsiteY7664" fmla="*/ 112506 h 223662"/>
                <a:gd name="connsiteX7665" fmla="*/ 1548944 w 1586375"/>
                <a:gd name="connsiteY7665" fmla="*/ 113793 h 223662"/>
                <a:gd name="connsiteX7666" fmla="*/ 1547660 w 1586375"/>
                <a:gd name="connsiteY7666" fmla="*/ 112935 h 223662"/>
                <a:gd name="connsiteX7667" fmla="*/ 1547660 w 1586375"/>
                <a:gd name="connsiteY7667" fmla="*/ 110790 h 223662"/>
                <a:gd name="connsiteX7668" fmla="*/ 1548516 w 1586375"/>
                <a:gd name="connsiteY7668" fmla="*/ 109932 h 223662"/>
                <a:gd name="connsiteX7669" fmla="*/ 1549800 w 1586375"/>
                <a:gd name="connsiteY7669" fmla="*/ 109932 h 223662"/>
                <a:gd name="connsiteX7670" fmla="*/ 1550656 w 1586375"/>
                <a:gd name="connsiteY7670" fmla="*/ 109503 h 223662"/>
                <a:gd name="connsiteX7671" fmla="*/ 1551940 w 1586375"/>
                <a:gd name="connsiteY7671" fmla="*/ 109503 h 223662"/>
                <a:gd name="connsiteX7672" fmla="*/ 1553652 w 1586375"/>
                <a:gd name="connsiteY7672" fmla="*/ 108216 h 223662"/>
                <a:gd name="connsiteX7673" fmla="*/ 1553652 w 1586375"/>
                <a:gd name="connsiteY7673" fmla="*/ 107358 h 223662"/>
                <a:gd name="connsiteX7674" fmla="*/ 1552368 w 1586375"/>
                <a:gd name="connsiteY7674" fmla="*/ 106500 h 223662"/>
                <a:gd name="connsiteX7675" fmla="*/ 1552368 w 1586375"/>
                <a:gd name="connsiteY7675" fmla="*/ 103068 h 223662"/>
                <a:gd name="connsiteX7676" fmla="*/ 225463 w 1586375"/>
                <a:gd name="connsiteY7676" fmla="*/ 103068 h 223662"/>
                <a:gd name="connsiteX7677" fmla="*/ 223746 w 1586375"/>
                <a:gd name="connsiteY7677" fmla="*/ 104768 h 223662"/>
                <a:gd name="connsiteX7678" fmla="*/ 221601 w 1586375"/>
                <a:gd name="connsiteY7678" fmla="*/ 104768 h 223662"/>
                <a:gd name="connsiteX7679" fmla="*/ 219885 w 1586375"/>
                <a:gd name="connsiteY7679" fmla="*/ 104768 h 223662"/>
                <a:gd name="connsiteX7680" fmla="*/ 218598 w 1586375"/>
                <a:gd name="connsiteY7680" fmla="*/ 105619 h 223662"/>
                <a:gd name="connsiteX7681" fmla="*/ 218169 w 1586375"/>
                <a:gd name="connsiteY7681" fmla="*/ 107319 h 223662"/>
                <a:gd name="connsiteX7682" fmla="*/ 219027 w 1586375"/>
                <a:gd name="connsiteY7682" fmla="*/ 108169 h 223662"/>
                <a:gd name="connsiteX7683" fmla="*/ 221172 w 1586375"/>
                <a:gd name="connsiteY7683" fmla="*/ 108169 h 223662"/>
                <a:gd name="connsiteX7684" fmla="*/ 222888 w 1586375"/>
                <a:gd name="connsiteY7684" fmla="*/ 108169 h 223662"/>
                <a:gd name="connsiteX7685" fmla="*/ 224604 w 1586375"/>
                <a:gd name="connsiteY7685" fmla="*/ 108169 h 223662"/>
                <a:gd name="connsiteX7686" fmla="*/ 227178 w 1586375"/>
                <a:gd name="connsiteY7686" fmla="*/ 109870 h 223662"/>
                <a:gd name="connsiteX7687" fmla="*/ 228037 w 1586375"/>
                <a:gd name="connsiteY7687" fmla="*/ 109870 h 223662"/>
                <a:gd name="connsiteX7688" fmla="*/ 228895 w 1586375"/>
                <a:gd name="connsiteY7688" fmla="*/ 109444 h 223662"/>
                <a:gd name="connsiteX7689" fmla="*/ 228895 w 1586375"/>
                <a:gd name="connsiteY7689" fmla="*/ 108169 h 223662"/>
                <a:gd name="connsiteX7690" fmla="*/ 227178 w 1586375"/>
                <a:gd name="connsiteY7690" fmla="*/ 106894 h 223662"/>
                <a:gd name="connsiteX7691" fmla="*/ 227178 w 1586375"/>
                <a:gd name="connsiteY7691" fmla="*/ 105193 h 223662"/>
                <a:gd name="connsiteX7692" fmla="*/ 227178 w 1586375"/>
                <a:gd name="connsiteY7692" fmla="*/ 103493 h 223662"/>
                <a:gd name="connsiteX7693" fmla="*/ 226749 w 1586375"/>
                <a:gd name="connsiteY7693" fmla="*/ 103493 h 223662"/>
                <a:gd name="connsiteX7694" fmla="*/ 225463 w 1586375"/>
                <a:gd name="connsiteY7694" fmla="*/ 103068 h 223662"/>
                <a:gd name="connsiteX7695" fmla="*/ 157872 w 1586375"/>
                <a:gd name="connsiteY7695" fmla="*/ 103068 h 223662"/>
                <a:gd name="connsiteX7696" fmla="*/ 156171 w 1586375"/>
                <a:gd name="connsiteY7696" fmla="*/ 104413 h 223662"/>
                <a:gd name="connsiteX7697" fmla="*/ 156171 w 1586375"/>
                <a:gd name="connsiteY7697" fmla="*/ 105759 h 223662"/>
                <a:gd name="connsiteX7698" fmla="*/ 158297 w 1586375"/>
                <a:gd name="connsiteY7698" fmla="*/ 105759 h 223662"/>
                <a:gd name="connsiteX7699" fmla="*/ 159573 w 1586375"/>
                <a:gd name="connsiteY7699" fmla="*/ 104413 h 223662"/>
                <a:gd name="connsiteX7700" fmla="*/ 159573 w 1586375"/>
                <a:gd name="connsiteY7700" fmla="*/ 103965 h 223662"/>
                <a:gd name="connsiteX7701" fmla="*/ 158722 w 1586375"/>
                <a:gd name="connsiteY7701" fmla="*/ 103068 h 223662"/>
                <a:gd name="connsiteX7702" fmla="*/ 157872 w 1586375"/>
                <a:gd name="connsiteY7702" fmla="*/ 103068 h 223662"/>
                <a:gd name="connsiteX7703" fmla="*/ 297265 w 1586375"/>
                <a:gd name="connsiteY7703" fmla="*/ 102806 h 223662"/>
                <a:gd name="connsiteX7704" fmla="*/ 296417 w 1586375"/>
                <a:gd name="connsiteY7704" fmla="*/ 103649 h 223662"/>
                <a:gd name="connsiteX7705" fmla="*/ 295569 w 1586375"/>
                <a:gd name="connsiteY7705" fmla="*/ 104071 h 223662"/>
                <a:gd name="connsiteX7706" fmla="*/ 291754 w 1586375"/>
                <a:gd name="connsiteY7706" fmla="*/ 104071 h 223662"/>
                <a:gd name="connsiteX7707" fmla="*/ 290906 w 1586375"/>
                <a:gd name="connsiteY7707" fmla="*/ 104914 h 223662"/>
                <a:gd name="connsiteX7708" fmla="*/ 290906 w 1586375"/>
                <a:gd name="connsiteY7708" fmla="*/ 105757 h 223662"/>
                <a:gd name="connsiteX7709" fmla="*/ 292177 w 1586375"/>
                <a:gd name="connsiteY7709" fmla="*/ 107021 h 223662"/>
                <a:gd name="connsiteX7710" fmla="*/ 293026 w 1586375"/>
                <a:gd name="connsiteY7710" fmla="*/ 106600 h 223662"/>
                <a:gd name="connsiteX7711" fmla="*/ 293873 w 1586375"/>
                <a:gd name="connsiteY7711" fmla="*/ 106600 h 223662"/>
                <a:gd name="connsiteX7712" fmla="*/ 293873 w 1586375"/>
                <a:gd name="connsiteY7712" fmla="*/ 106178 h 223662"/>
                <a:gd name="connsiteX7713" fmla="*/ 295146 w 1586375"/>
                <a:gd name="connsiteY7713" fmla="*/ 106178 h 223662"/>
                <a:gd name="connsiteX7714" fmla="*/ 295569 w 1586375"/>
                <a:gd name="connsiteY7714" fmla="*/ 107021 h 223662"/>
                <a:gd name="connsiteX7715" fmla="*/ 295993 w 1586375"/>
                <a:gd name="connsiteY7715" fmla="*/ 108285 h 223662"/>
                <a:gd name="connsiteX7716" fmla="*/ 296417 w 1586375"/>
                <a:gd name="connsiteY7716" fmla="*/ 108707 h 223662"/>
                <a:gd name="connsiteX7717" fmla="*/ 296417 w 1586375"/>
                <a:gd name="connsiteY7717" fmla="*/ 109971 h 223662"/>
                <a:gd name="connsiteX7718" fmla="*/ 297265 w 1586375"/>
                <a:gd name="connsiteY7718" fmla="*/ 109971 h 223662"/>
                <a:gd name="connsiteX7719" fmla="*/ 297689 w 1586375"/>
                <a:gd name="connsiteY7719" fmla="*/ 110393 h 223662"/>
                <a:gd name="connsiteX7720" fmla="*/ 298537 w 1586375"/>
                <a:gd name="connsiteY7720" fmla="*/ 110393 h 223662"/>
                <a:gd name="connsiteX7721" fmla="*/ 299385 w 1586375"/>
                <a:gd name="connsiteY7721" fmla="*/ 109971 h 223662"/>
                <a:gd name="connsiteX7722" fmla="*/ 299385 w 1586375"/>
                <a:gd name="connsiteY7722" fmla="*/ 107442 h 223662"/>
                <a:gd name="connsiteX7723" fmla="*/ 299809 w 1586375"/>
                <a:gd name="connsiteY7723" fmla="*/ 107442 h 223662"/>
                <a:gd name="connsiteX7724" fmla="*/ 302353 w 1586375"/>
                <a:gd name="connsiteY7724" fmla="*/ 107442 h 223662"/>
                <a:gd name="connsiteX7725" fmla="*/ 302776 w 1586375"/>
                <a:gd name="connsiteY7725" fmla="*/ 107021 h 223662"/>
                <a:gd name="connsiteX7726" fmla="*/ 303200 w 1586375"/>
                <a:gd name="connsiteY7726" fmla="*/ 106600 h 223662"/>
                <a:gd name="connsiteX7727" fmla="*/ 303200 w 1586375"/>
                <a:gd name="connsiteY7727" fmla="*/ 105757 h 223662"/>
                <a:gd name="connsiteX7728" fmla="*/ 300233 w 1586375"/>
                <a:gd name="connsiteY7728" fmla="*/ 103228 h 223662"/>
                <a:gd name="connsiteX7729" fmla="*/ 298961 w 1586375"/>
                <a:gd name="connsiteY7729" fmla="*/ 102806 h 223662"/>
                <a:gd name="connsiteX7730" fmla="*/ 297265 w 1586375"/>
                <a:gd name="connsiteY7730" fmla="*/ 102806 h 223662"/>
                <a:gd name="connsiteX7731" fmla="*/ 13499 w 1586375"/>
                <a:gd name="connsiteY7731" fmla="*/ 102806 h 223662"/>
                <a:gd name="connsiteX7732" fmla="*/ 13917 w 1586375"/>
                <a:gd name="connsiteY7732" fmla="*/ 103657 h 223662"/>
                <a:gd name="connsiteX7733" fmla="*/ 13917 w 1586375"/>
                <a:gd name="connsiteY7733" fmla="*/ 105357 h 223662"/>
                <a:gd name="connsiteX7734" fmla="*/ 14754 w 1586375"/>
                <a:gd name="connsiteY7734" fmla="*/ 105782 h 223662"/>
                <a:gd name="connsiteX7735" fmla="*/ 15172 w 1586375"/>
                <a:gd name="connsiteY7735" fmla="*/ 107482 h 223662"/>
                <a:gd name="connsiteX7736" fmla="*/ 15172 w 1586375"/>
                <a:gd name="connsiteY7736" fmla="*/ 108758 h 223662"/>
                <a:gd name="connsiteX7737" fmla="*/ 14754 w 1586375"/>
                <a:gd name="connsiteY7737" fmla="*/ 109183 h 223662"/>
                <a:gd name="connsiteX7738" fmla="*/ 10987 w 1586375"/>
                <a:gd name="connsiteY7738" fmla="*/ 109183 h 223662"/>
                <a:gd name="connsiteX7739" fmla="*/ 10569 w 1586375"/>
                <a:gd name="connsiteY7739" fmla="*/ 109608 h 223662"/>
                <a:gd name="connsiteX7740" fmla="*/ 9313 w 1586375"/>
                <a:gd name="connsiteY7740" fmla="*/ 109608 h 223662"/>
                <a:gd name="connsiteX7741" fmla="*/ 8476 w 1586375"/>
                <a:gd name="connsiteY7741" fmla="*/ 109183 h 223662"/>
                <a:gd name="connsiteX7742" fmla="*/ 6802 w 1586375"/>
                <a:gd name="connsiteY7742" fmla="*/ 107907 h 223662"/>
                <a:gd name="connsiteX7743" fmla="*/ 7220 w 1586375"/>
                <a:gd name="connsiteY7743" fmla="*/ 106207 h 223662"/>
                <a:gd name="connsiteX7744" fmla="*/ 7639 w 1586375"/>
                <a:gd name="connsiteY7744" fmla="*/ 106207 h 223662"/>
                <a:gd name="connsiteX7745" fmla="*/ 8476 w 1586375"/>
                <a:gd name="connsiteY7745" fmla="*/ 105782 h 223662"/>
                <a:gd name="connsiteX7746" fmla="*/ 10569 w 1586375"/>
                <a:gd name="connsiteY7746" fmla="*/ 105782 h 223662"/>
                <a:gd name="connsiteX7747" fmla="*/ 11406 w 1586375"/>
                <a:gd name="connsiteY7747" fmla="*/ 104932 h 223662"/>
                <a:gd name="connsiteX7748" fmla="*/ 11406 w 1586375"/>
                <a:gd name="connsiteY7748" fmla="*/ 104507 h 223662"/>
                <a:gd name="connsiteX7749" fmla="*/ 13499 w 1586375"/>
                <a:gd name="connsiteY7749" fmla="*/ 102806 h 223662"/>
                <a:gd name="connsiteX7750" fmla="*/ 1568539 w 1586375"/>
                <a:gd name="connsiteY7750" fmla="*/ 102283 h 223662"/>
                <a:gd name="connsiteX7751" fmla="*/ 1569396 w 1586375"/>
                <a:gd name="connsiteY7751" fmla="*/ 103133 h 223662"/>
                <a:gd name="connsiteX7752" fmla="*/ 1570252 w 1586375"/>
                <a:gd name="connsiteY7752" fmla="*/ 104409 h 223662"/>
                <a:gd name="connsiteX7753" fmla="*/ 1570252 w 1586375"/>
                <a:gd name="connsiteY7753" fmla="*/ 104834 h 223662"/>
                <a:gd name="connsiteX7754" fmla="*/ 1570252 w 1586375"/>
                <a:gd name="connsiteY7754" fmla="*/ 105259 h 223662"/>
                <a:gd name="connsiteX7755" fmla="*/ 1568967 w 1586375"/>
                <a:gd name="connsiteY7755" fmla="*/ 106109 h 223662"/>
                <a:gd name="connsiteX7756" fmla="*/ 1568967 w 1586375"/>
                <a:gd name="connsiteY7756" fmla="*/ 106959 h 223662"/>
                <a:gd name="connsiteX7757" fmla="*/ 1570252 w 1586375"/>
                <a:gd name="connsiteY7757" fmla="*/ 107809 h 223662"/>
                <a:gd name="connsiteX7758" fmla="*/ 1570252 w 1586375"/>
                <a:gd name="connsiteY7758" fmla="*/ 109935 h 223662"/>
                <a:gd name="connsiteX7759" fmla="*/ 1570680 w 1586375"/>
                <a:gd name="connsiteY7759" fmla="*/ 110360 h 223662"/>
                <a:gd name="connsiteX7760" fmla="*/ 1570680 w 1586375"/>
                <a:gd name="connsiteY7760" fmla="*/ 111635 h 223662"/>
                <a:gd name="connsiteX7761" fmla="*/ 1569823 w 1586375"/>
                <a:gd name="connsiteY7761" fmla="*/ 112486 h 223662"/>
                <a:gd name="connsiteX7762" fmla="*/ 1568967 w 1586375"/>
                <a:gd name="connsiteY7762" fmla="*/ 112486 h 223662"/>
                <a:gd name="connsiteX7763" fmla="*/ 1568111 w 1586375"/>
                <a:gd name="connsiteY7763" fmla="*/ 111635 h 223662"/>
                <a:gd name="connsiteX7764" fmla="*/ 1567255 w 1586375"/>
                <a:gd name="connsiteY7764" fmla="*/ 110360 h 223662"/>
                <a:gd name="connsiteX7765" fmla="*/ 1567255 w 1586375"/>
                <a:gd name="connsiteY7765" fmla="*/ 106109 h 223662"/>
                <a:gd name="connsiteX7766" fmla="*/ 1565971 w 1586375"/>
                <a:gd name="connsiteY7766" fmla="*/ 105259 h 223662"/>
                <a:gd name="connsiteX7767" fmla="*/ 1565971 w 1586375"/>
                <a:gd name="connsiteY7767" fmla="*/ 103984 h 223662"/>
                <a:gd name="connsiteX7768" fmla="*/ 1567683 w 1586375"/>
                <a:gd name="connsiteY7768" fmla="*/ 102708 h 223662"/>
                <a:gd name="connsiteX7769" fmla="*/ 1568539 w 1586375"/>
                <a:gd name="connsiteY7769" fmla="*/ 102283 h 223662"/>
                <a:gd name="connsiteX7770" fmla="*/ 1548183 w 1586375"/>
                <a:gd name="connsiteY7770" fmla="*/ 101760 h 223662"/>
                <a:gd name="connsiteX7771" fmla="*/ 1549055 w 1586375"/>
                <a:gd name="connsiteY7771" fmla="*/ 102209 h 223662"/>
                <a:gd name="connsiteX7772" fmla="*/ 1549491 w 1586375"/>
                <a:gd name="connsiteY7772" fmla="*/ 102657 h 223662"/>
                <a:gd name="connsiteX7773" fmla="*/ 1549491 w 1586375"/>
                <a:gd name="connsiteY7773" fmla="*/ 104002 h 223662"/>
                <a:gd name="connsiteX7774" fmla="*/ 1548619 w 1586375"/>
                <a:gd name="connsiteY7774" fmla="*/ 104899 h 223662"/>
                <a:gd name="connsiteX7775" fmla="*/ 1546875 w 1586375"/>
                <a:gd name="connsiteY7775" fmla="*/ 103105 h 223662"/>
                <a:gd name="connsiteX7776" fmla="*/ 1547747 w 1586375"/>
                <a:gd name="connsiteY7776" fmla="*/ 102657 h 223662"/>
                <a:gd name="connsiteX7777" fmla="*/ 1547747 w 1586375"/>
                <a:gd name="connsiteY7777" fmla="*/ 102209 h 223662"/>
                <a:gd name="connsiteX7778" fmla="*/ 1548183 w 1586375"/>
                <a:gd name="connsiteY7778" fmla="*/ 101760 h 223662"/>
                <a:gd name="connsiteX7779" fmla="*/ 1540564 w 1586375"/>
                <a:gd name="connsiteY7779" fmla="*/ 101760 h 223662"/>
                <a:gd name="connsiteX7780" fmla="*/ 1541839 w 1586375"/>
                <a:gd name="connsiteY7780" fmla="*/ 101760 h 223662"/>
                <a:gd name="connsiteX7781" fmla="*/ 1542689 w 1586375"/>
                <a:gd name="connsiteY7781" fmla="*/ 102657 h 223662"/>
                <a:gd name="connsiteX7782" fmla="*/ 1542689 w 1586375"/>
                <a:gd name="connsiteY7782" fmla="*/ 103105 h 223662"/>
                <a:gd name="connsiteX7783" fmla="*/ 1541414 w 1586375"/>
                <a:gd name="connsiteY7783" fmla="*/ 104899 h 223662"/>
                <a:gd name="connsiteX7784" fmla="*/ 1540564 w 1586375"/>
                <a:gd name="connsiteY7784" fmla="*/ 104899 h 223662"/>
                <a:gd name="connsiteX7785" fmla="*/ 1539289 w 1586375"/>
                <a:gd name="connsiteY7785" fmla="*/ 104002 h 223662"/>
                <a:gd name="connsiteX7786" fmla="*/ 1539289 w 1586375"/>
                <a:gd name="connsiteY7786" fmla="*/ 102657 h 223662"/>
                <a:gd name="connsiteX7787" fmla="*/ 1540564 w 1586375"/>
                <a:gd name="connsiteY7787" fmla="*/ 101760 h 223662"/>
                <a:gd name="connsiteX7788" fmla="*/ 1391881 w 1586375"/>
                <a:gd name="connsiteY7788" fmla="*/ 101498 h 223662"/>
                <a:gd name="connsiteX7789" fmla="*/ 1390181 w 1586375"/>
                <a:gd name="connsiteY7789" fmla="*/ 102774 h 223662"/>
                <a:gd name="connsiteX7790" fmla="*/ 1390606 w 1586375"/>
                <a:gd name="connsiteY7790" fmla="*/ 104049 h 223662"/>
                <a:gd name="connsiteX7791" fmla="*/ 1391031 w 1586375"/>
                <a:gd name="connsiteY7791" fmla="*/ 104049 h 223662"/>
                <a:gd name="connsiteX7792" fmla="*/ 1391881 w 1586375"/>
                <a:gd name="connsiteY7792" fmla="*/ 104900 h 223662"/>
                <a:gd name="connsiteX7793" fmla="*/ 1392306 w 1586375"/>
                <a:gd name="connsiteY7793" fmla="*/ 104900 h 223662"/>
                <a:gd name="connsiteX7794" fmla="*/ 1393581 w 1586375"/>
                <a:gd name="connsiteY7794" fmla="*/ 104049 h 223662"/>
                <a:gd name="connsiteX7795" fmla="*/ 1393581 w 1586375"/>
                <a:gd name="connsiteY7795" fmla="*/ 101498 h 223662"/>
                <a:gd name="connsiteX7796" fmla="*/ 1391881 w 1586375"/>
                <a:gd name="connsiteY7796" fmla="*/ 101498 h 223662"/>
                <a:gd name="connsiteX7797" fmla="*/ 43320 w 1586375"/>
                <a:gd name="connsiteY7797" fmla="*/ 101498 h 223662"/>
                <a:gd name="connsiteX7798" fmla="*/ 43320 w 1586375"/>
                <a:gd name="connsiteY7798" fmla="*/ 102754 h 223662"/>
                <a:gd name="connsiteX7799" fmla="*/ 42901 w 1586375"/>
                <a:gd name="connsiteY7799" fmla="*/ 103173 h 223662"/>
                <a:gd name="connsiteX7800" fmla="*/ 42901 w 1586375"/>
                <a:gd name="connsiteY7800" fmla="*/ 103591 h 223662"/>
                <a:gd name="connsiteX7801" fmla="*/ 45413 w 1586375"/>
                <a:gd name="connsiteY7801" fmla="*/ 105684 h 223662"/>
                <a:gd name="connsiteX7802" fmla="*/ 47087 w 1586375"/>
                <a:gd name="connsiteY7802" fmla="*/ 105684 h 223662"/>
                <a:gd name="connsiteX7803" fmla="*/ 47087 w 1586375"/>
                <a:gd name="connsiteY7803" fmla="*/ 105265 h 223662"/>
                <a:gd name="connsiteX7804" fmla="*/ 47087 w 1586375"/>
                <a:gd name="connsiteY7804" fmla="*/ 103591 h 223662"/>
                <a:gd name="connsiteX7805" fmla="*/ 46669 w 1586375"/>
                <a:gd name="connsiteY7805" fmla="*/ 103173 h 223662"/>
                <a:gd name="connsiteX7806" fmla="*/ 46669 w 1586375"/>
                <a:gd name="connsiteY7806" fmla="*/ 101917 h 223662"/>
                <a:gd name="connsiteX7807" fmla="*/ 45831 w 1586375"/>
                <a:gd name="connsiteY7807" fmla="*/ 101498 h 223662"/>
                <a:gd name="connsiteX7808" fmla="*/ 43739 w 1586375"/>
                <a:gd name="connsiteY7808" fmla="*/ 101498 h 223662"/>
                <a:gd name="connsiteX7809" fmla="*/ 43320 w 1586375"/>
                <a:gd name="connsiteY7809" fmla="*/ 101498 h 223662"/>
                <a:gd name="connsiteX7810" fmla="*/ 1377400 w 1586375"/>
                <a:gd name="connsiteY7810" fmla="*/ 100975 h 223662"/>
                <a:gd name="connsiteX7811" fmla="*/ 1376054 w 1586375"/>
                <a:gd name="connsiteY7811" fmla="*/ 101847 h 223662"/>
                <a:gd name="connsiteX7812" fmla="*/ 1376952 w 1586375"/>
                <a:gd name="connsiteY7812" fmla="*/ 102719 h 223662"/>
                <a:gd name="connsiteX7813" fmla="*/ 1376952 w 1586375"/>
                <a:gd name="connsiteY7813" fmla="*/ 104027 h 223662"/>
                <a:gd name="connsiteX7814" fmla="*/ 1378297 w 1586375"/>
                <a:gd name="connsiteY7814" fmla="*/ 104900 h 223662"/>
                <a:gd name="connsiteX7815" fmla="*/ 1378745 w 1586375"/>
                <a:gd name="connsiteY7815" fmla="*/ 104463 h 223662"/>
                <a:gd name="connsiteX7816" fmla="*/ 1379194 w 1586375"/>
                <a:gd name="connsiteY7816" fmla="*/ 104463 h 223662"/>
                <a:gd name="connsiteX7817" fmla="*/ 1379194 w 1586375"/>
                <a:gd name="connsiteY7817" fmla="*/ 101847 h 223662"/>
                <a:gd name="connsiteX7818" fmla="*/ 1378297 w 1586375"/>
                <a:gd name="connsiteY7818" fmla="*/ 100975 h 223662"/>
                <a:gd name="connsiteX7819" fmla="*/ 1377400 w 1586375"/>
                <a:gd name="connsiteY7819" fmla="*/ 100975 h 223662"/>
                <a:gd name="connsiteX7820" fmla="*/ 37920 w 1586375"/>
                <a:gd name="connsiteY7820" fmla="*/ 100738 h 223662"/>
                <a:gd name="connsiteX7821" fmla="*/ 36885 w 1586375"/>
                <a:gd name="connsiteY7821" fmla="*/ 100910 h 223662"/>
                <a:gd name="connsiteX7822" fmla="*/ 36885 w 1586375"/>
                <a:gd name="connsiteY7822" fmla="*/ 101368 h 223662"/>
                <a:gd name="connsiteX7823" fmla="*/ 37757 w 1586375"/>
                <a:gd name="connsiteY7823" fmla="*/ 102283 h 223662"/>
                <a:gd name="connsiteX7824" fmla="*/ 39501 w 1586375"/>
                <a:gd name="connsiteY7824" fmla="*/ 102283 h 223662"/>
                <a:gd name="connsiteX7825" fmla="*/ 39501 w 1586375"/>
                <a:gd name="connsiteY7825" fmla="*/ 101368 h 223662"/>
                <a:gd name="connsiteX7826" fmla="*/ 38629 w 1586375"/>
                <a:gd name="connsiteY7826" fmla="*/ 100910 h 223662"/>
                <a:gd name="connsiteX7827" fmla="*/ 37920 w 1586375"/>
                <a:gd name="connsiteY7827" fmla="*/ 100738 h 223662"/>
                <a:gd name="connsiteX7828" fmla="*/ 186150 w 1586375"/>
                <a:gd name="connsiteY7828" fmla="*/ 100724 h 223662"/>
                <a:gd name="connsiteX7829" fmla="*/ 185522 w 1586375"/>
                <a:gd name="connsiteY7829" fmla="*/ 100888 h 223662"/>
                <a:gd name="connsiteX7830" fmla="*/ 184685 w 1586375"/>
                <a:gd name="connsiteY7830" fmla="*/ 101760 h 223662"/>
                <a:gd name="connsiteX7831" fmla="*/ 184685 w 1586375"/>
                <a:gd name="connsiteY7831" fmla="*/ 102632 h 223662"/>
                <a:gd name="connsiteX7832" fmla="*/ 185104 w 1586375"/>
                <a:gd name="connsiteY7832" fmla="*/ 103068 h 223662"/>
                <a:gd name="connsiteX7833" fmla="*/ 185522 w 1586375"/>
                <a:gd name="connsiteY7833" fmla="*/ 103068 h 223662"/>
                <a:gd name="connsiteX7834" fmla="*/ 186778 w 1586375"/>
                <a:gd name="connsiteY7834" fmla="*/ 102196 h 223662"/>
                <a:gd name="connsiteX7835" fmla="*/ 186778 w 1586375"/>
                <a:gd name="connsiteY7835" fmla="*/ 100888 h 223662"/>
                <a:gd name="connsiteX7836" fmla="*/ 186150 w 1586375"/>
                <a:gd name="connsiteY7836" fmla="*/ 100724 h 223662"/>
                <a:gd name="connsiteX7837" fmla="*/ 1363797 w 1586375"/>
                <a:gd name="connsiteY7837" fmla="*/ 100452 h 223662"/>
                <a:gd name="connsiteX7838" fmla="*/ 1362452 w 1586375"/>
                <a:gd name="connsiteY7838" fmla="*/ 101302 h 223662"/>
                <a:gd name="connsiteX7839" fmla="*/ 1362452 w 1586375"/>
                <a:gd name="connsiteY7839" fmla="*/ 103003 h 223662"/>
                <a:gd name="connsiteX7840" fmla="*/ 1363348 w 1586375"/>
                <a:gd name="connsiteY7840" fmla="*/ 103853 h 223662"/>
                <a:gd name="connsiteX7841" fmla="*/ 1365142 w 1586375"/>
                <a:gd name="connsiteY7841" fmla="*/ 102578 h 223662"/>
                <a:gd name="connsiteX7842" fmla="*/ 1365591 w 1586375"/>
                <a:gd name="connsiteY7842" fmla="*/ 102578 h 223662"/>
                <a:gd name="connsiteX7843" fmla="*/ 1365142 w 1586375"/>
                <a:gd name="connsiteY7843" fmla="*/ 100452 h 223662"/>
                <a:gd name="connsiteX7844" fmla="*/ 1363797 w 1586375"/>
                <a:gd name="connsiteY7844" fmla="*/ 100452 h 223662"/>
                <a:gd name="connsiteX7845" fmla="*/ 211517 w 1586375"/>
                <a:gd name="connsiteY7845" fmla="*/ 100452 h 223662"/>
                <a:gd name="connsiteX7846" fmla="*/ 211106 w 1586375"/>
                <a:gd name="connsiteY7846" fmla="*/ 101826 h 223662"/>
                <a:gd name="connsiteX7847" fmla="*/ 211928 w 1586375"/>
                <a:gd name="connsiteY7847" fmla="*/ 102284 h 223662"/>
                <a:gd name="connsiteX7848" fmla="*/ 213984 w 1586375"/>
                <a:gd name="connsiteY7848" fmla="*/ 102284 h 223662"/>
                <a:gd name="connsiteX7849" fmla="*/ 213984 w 1586375"/>
                <a:gd name="connsiteY7849" fmla="*/ 100910 h 223662"/>
                <a:gd name="connsiteX7850" fmla="*/ 213161 w 1586375"/>
                <a:gd name="connsiteY7850" fmla="*/ 100452 h 223662"/>
                <a:gd name="connsiteX7851" fmla="*/ 211517 w 1586375"/>
                <a:gd name="connsiteY7851" fmla="*/ 100452 h 223662"/>
                <a:gd name="connsiteX7852" fmla="*/ 195298 w 1586375"/>
                <a:gd name="connsiteY7852" fmla="*/ 100452 h 223662"/>
                <a:gd name="connsiteX7853" fmla="*/ 195298 w 1586375"/>
                <a:gd name="connsiteY7853" fmla="*/ 100923 h 223662"/>
                <a:gd name="connsiteX7854" fmla="*/ 195298 w 1586375"/>
                <a:gd name="connsiteY7854" fmla="*/ 102336 h 223662"/>
                <a:gd name="connsiteX7855" fmla="*/ 195710 w 1586375"/>
                <a:gd name="connsiteY7855" fmla="*/ 102807 h 223662"/>
                <a:gd name="connsiteX7856" fmla="*/ 196943 w 1586375"/>
                <a:gd name="connsiteY7856" fmla="*/ 102807 h 223662"/>
                <a:gd name="connsiteX7857" fmla="*/ 197765 w 1586375"/>
                <a:gd name="connsiteY7857" fmla="*/ 101865 h 223662"/>
                <a:gd name="connsiteX7858" fmla="*/ 197765 w 1586375"/>
                <a:gd name="connsiteY7858" fmla="*/ 100923 h 223662"/>
                <a:gd name="connsiteX7859" fmla="*/ 196943 w 1586375"/>
                <a:gd name="connsiteY7859" fmla="*/ 100452 h 223662"/>
                <a:gd name="connsiteX7860" fmla="*/ 195298 w 1586375"/>
                <a:gd name="connsiteY7860" fmla="*/ 100452 h 223662"/>
                <a:gd name="connsiteX7861" fmla="*/ 73468 w 1586375"/>
                <a:gd name="connsiteY7861" fmla="*/ 100452 h 223662"/>
                <a:gd name="connsiteX7862" fmla="*/ 74313 w 1586375"/>
                <a:gd name="connsiteY7862" fmla="*/ 100452 h 223662"/>
                <a:gd name="connsiteX7863" fmla="*/ 75159 w 1586375"/>
                <a:gd name="connsiteY7863" fmla="*/ 101308 h 223662"/>
                <a:gd name="connsiteX7864" fmla="*/ 75159 w 1586375"/>
                <a:gd name="connsiteY7864" fmla="*/ 101736 h 223662"/>
                <a:gd name="connsiteX7865" fmla="*/ 75581 w 1586375"/>
                <a:gd name="connsiteY7865" fmla="*/ 102164 h 223662"/>
                <a:gd name="connsiteX7866" fmla="*/ 76849 w 1586375"/>
                <a:gd name="connsiteY7866" fmla="*/ 102164 h 223662"/>
                <a:gd name="connsiteX7867" fmla="*/ 77694 w 1586375"/>
                <a:gd name="connsiteY7867" fmla="*/ 103020 h 223662"/>
                <a:gd name="connsiteX7868" fmla="*/ 77694 w 1586375"/>
                <a:gd name="connsiteY7868" fmla="*/ 103448 h 223662"/>
                <a:gd name="connsiteX7869" fmla="*/ 77272 w 1586375"/>
                <a:gd name="connsiteY7869" fmla="*/ 103877 h 223662"/>
                <a:gd name="connsiteX7870" fmla="*/ 77272 w 1586375"/>
                <a:gd name="connsiteY7870" fmla="*/ 104304 h 223662"/>
                <a:gd name="connsiteX7871" fmla="*/ 76426 w 1586375"/>
                <a:gd name="connsiteY7871" fmla="*/ 105161 h 223662"/>
                <a:gd name="connsiteX7872" fmla="*/ 76004 w 1586375"/>
                <a:gd name="connsiteY7872" fmla="*/ 105161 h 223662"/>
                <a:gd name="connsiteX7873" fmla="*/ 73891 w 1586375"/>
                <a:gd name="connsiteY7873" fmla="*/ 103020 h 223662"/>
                <a:gd name="connsiteX7874" fmla="*/ 72200 w 1586375"/>
                <a:gd name="connsiteY7874" fmla="*/ 102164 h 223662"/>
                <a:gd name="connsiteX7875" fmla="*/ 72200 w 1586375"/>
                <a:gd name="connsiteY7875" fmla="*/ 101308 h 223662"/>
                <a:gd name="connsiteX7876" fmla="*/ 73468 w 1586375"/>
                <a:gd name="connsiteY7876" fmla="*/ 100452 h 223662"/>
                <a:gd name="connsiteX7877" fmla="*/ 1501941 w 1586375"/>
                <a:gd name="connsiteY7877" fmla="*/ 100191 h 223662"/>
                <a:gd name="connsiteX7878" fmla="*/ 1501518 w 1586375"/>
                <a:gd name="connsiteY7878" fmla="*/ 101019 h 223662"/>
                <a:gd name="connsiteX7879" fmla="*/ 1501096 w 1586375"/>
                <a:gd name="connsiteY7879" fmla="*/ 102262 h 223662"/>
                <a:gd name="connsiteX7880" fmla="*/ 1503209 w 1586375"/>
                <a:gd name="connsiteY7880" fmla="*/ 103918 h 223662"/>
                <a:gd name="connsiteX7881" fmla="*/ 1503209 w 1586375"/>
                <a:gd name="connsiteY7881" fmla="*/ 105161 h 223662"/>
                <a:gd name="connsiteX7882" fmla="*/ 1504899 w 1586375"/>
                <a:gd name="connsiteY7882" fmla="*/ 105161 h 223662"/>
                <a:gd name="connsiteX7883" fmla="*/ 1505322 w 1586375"/>
                <a:gd name="connsiteY7883" fmla="*/ 104747 h 223662"/>
                <a:gd name="connsiteX7884" fmla="*/ 1505322 w 1586375"/>
                <a:gd name="connsiteY7884" fmla="*/ 102675 h 223662"/>
                <a:gd name="connsiteX7885" fmla="*/ 1506590 w 1586375"/>
                <a:gd name="connsiteY7885" fmla="*/ 102262 h 223662"/>
                <a:gd name="connsiteX7886" fmla="*/ 1505744 w 1586375"/>
                <a:gd name="connsiteY7886" fmla="*/ 101019 h 223662"/>
                <a:gd name="connsiteX7887" fmla="*/ 1504899 w 1586375"/>
                <a:gd name="connsiteY7887" fmla="*/ 100191 h 223662"/>
                <a:gd name="connsiteX7888" fmla="*/ 1501941 w 1586375"/>
                <a:gd name="connsiteY7888" fmla="*/ 100191 h 223662"/>
                <a:gd name="connsiteX7889" fmla="*/ 1489411 w 1586375"/>
                <a:gd name="connsiteY7889" fmla="*/ 100191 h 223662"/>
                <a:gd name="connsiteX7890" fmla="*/ 1488540 w 1586375"/>
                <a:gd name="connsiteY7890" fmla="*/ 101046 h 223662"/>
                <a:gd name="connsiteX7891" fmla="*/ 1488540 w 1586375"/>
                <a:gd name="connsiteY7891" fmla="*/ 101475 h 223662"/>
                <a:gd name="connsiteX7892" fmla="*/ 1489847 w 1586375"/>
                <a:gd name="connsiteY7892" fmla="*/ 102331 h 223662"/>
                <a:gd name="connsiteX7893" fmla="*/ 1489847 w 1586375"/>
                <a:gd name="connsiteY7893" fmla="*/ 104043 h 223662"/>
                <a:gd name="connsiteX7894" fmla="*/ 1490719 w 1586375"/>
                <a:gd name="connsiteY7894" fmla="*/ 104899 h 223662"/>
                <a:gd name="connsiteX7895" fmla="*/ 1491156 w 1586375"/>
                <a:gd name="connsiteY7895" fmla="*/ 104471 h 223662"/>
                <a:gd name="connsiteX7896" fmla="*/ 1491156 w 1586375"/>
                <a:gd name="connsiteY7896" fmla="*/ 101046 h 223662"/>
                <a:gd name="connsiteX7897" fmla="*/ 1490283 w 1586375"/>
                <a:gd name="connsiteY7897" fmla="*/ 100619 h 223662"/>
                <a:gd name="connsiteX7898" fmla="*/ 1489411 w 1586375"/>
                <a:gd name="connsiteY7898" fmla="*/ 100191 h 223662"/>
                <a:gd name="connsiteX7899" fmla="*/ 225494 w 1586375"/>
                <a:gd name="connsiteY7899" fmla="*/ 99667 h 223662"/>
                <a:gd name="connsiteX7900" fmla="*/ 224622 w 1586375"/>
                <a:gd name="connsiteY7900" fmla="*/ 100125 h 223662"/>
                <a:gd name="connsiteX7901" fmla="*/ 224622 w 1586375"/>
                <a:gd name="connsiteY7901" fmla="*/ 101498 h 223662"/>
                <a:gd name="connsiteX7902" fmla="*/ 225930 w 1586375"/>
                <a:gd name="connsiteY7902" fmla="*/ 101498 h 223662"/>
                <a:gd name="connsiteX7903" fmla="*/ 226802 w 1586375"/>
                <a:gd name="connsiteY7903" fmla="*/ 101041 h 223662"/>
                <a:gd name="connsiteX7904" fmla="*/ 226802 w 1586375"/>
                <a:gd name="connsiteY7904" fmla="*/ 100125 h 223662"/>
                <a:gd name="connsiteX7905" fmla="*/ 225930 w 1586375"/>
                <a:gd name="connsiteY7905" fmla="*/ 99667 h 223662"/>
                <a:gd name="connsiteX7906" fmla="*/ 225494 w 1586375"/>
                <a:gd name="connsiteY7906" fmla="*/ 99667 h 223662"/>
                <a:gd name="connsiteX7907" fmla="*/ 145642 w 1586375"/>
                <a:gd name="connsiteY7907" fmla="*/ 98882 h 223662"/>
                <a:gd name="connsiteX7908" fmla="*/ 145642 w 1586375"/>
                <a:gd name="connsiteY7908" fmla="*/ 100191 h 223662"/>
                <a:gd name="connsiteX7909" fmla="*/ 146558 w 1586375"/>
                <a:gd name="connsiteY7909" fmla="*/ 100191 h 223662"/>
                <a:gd name="connsiteX7910" fmla="*/ 146558 w 1586375"/>
                <a:gd name="connsiteY7910" fmla="*/ 98882 h 223662"/>
                <a:gd name="connsiteX7911" fmla="*/ 145642 w 1586375"/>
                <a:gd name="connsiteY7911" fmla="*/ 98882 h 223662"/>
                <a:gd name="connsiteX7912" fmla="*/ 1439360 w 1586375"/>
                <a:gd name="connsiteY7912" fmla="*/ 98516 h 223662"/>
                <a:gd name="connsiteX7913" fmla="*/ 1439360 w 1586375"/>
                <a:gd name="connsiteY7913" fmla="*/ 99772 h 223662"/>
                <a:gd name="connsiteX7914" fmla="*/ 1440668 w 1586375"/>
                <a:gd name="connsiteY7914" fmla="*/ 99772 h 223662"/>
                <a:gd name="connsiteX7915" fmla="*/ 1440668 w 1586375"/>
                <a:gd name="connsiteY7915" fmla="*/ 98516 h 223662"/>
                <a:gd name="connsiteX7916" fmla="*/ 1439360 w 1586375"/>
                <a:gd name="connsiteY7916" fmla="*/ 98516 h 223662"/>
                <a:gd name="connsiteX7917" fmla="*/ 1526471 w 1586375"/>
                <a:gd name="connsiteY7917" fmla="*/ 98490 h 223662"/>
                <a:gd name="connsiteX7918" fmla="*/ 1527778 w 1586375"/>
                <a:gd name="connsiteY7918" fmla="*/ 98490 h 223662"/>
                <a:gd name="connsiteX7919" fmla="*/ 1527778 w 1586375"/>
                <a:gd name="connsiteY7919" fmla="*/ 99667 h 223662"/>
                <a:gd name="connsiteX7920" fmla="*/ 1526906 w 1586375"/>
                <a:gd name="connsiteY7920" fmla="*/ 100452 h 223662"/>
                <a:gd name="connsiteX7921" fmla="*/ 1526471 w 1586375"/>
                <a:gd name="connsiteY7921" fmla="*/ 100060 h 223662"/>
                <a:gd name="connsiteX7922" fmla="*/ 1526471 w 1586375"/>
                <a:gd name="connsiteY7922" fmla="*/ 98490 h 223662"/>
                <a:gd name="connsiteX7923" fmla="*/ 1461386 w 1586375"/>
                <a:gd name="connsiteY7923" fmla="*/ 98359 h 223662"/>
                <a:gd name="connsiteX7924" fmla="*/ 1460549 w 1586375"/>
                <a:gd name="connsiteY7924" fmla="*/ 98516 h 223662"/>
                <a:gd name="connsiteX7925" fmla="*/ 1460549 w 1586375"/>
                <a:gd name="connsiteY7925" fmla="*/ 101027 h 223662"/>
                <a:gd name="connsiteX7926" fmla="*/ 1460967 w 1586375"/>
                <a:gd name="connsiteY7926" fmla="*/ 101446 h 223662"/>
                <a:gd name="connsiteX7927" fmla="*/ 1460967 w 1586375"/>
                <a:gd name="connsiteY7927" fmla="*/ 102283 h 223662"/>
                <a:gd name="connsiteX7928" fmla="*/ 1461804 w 1586375"/>
                <a:gd name="connsiteY7928" fmla="*/ 102283 h 223662"/>
                <a:gd name="connsiteX7929" fmla="*/ 1462642 w 1586375"/>
                <a:gd name="connsiteY7929" fmla="*/ 102283 h 223662"/>
                <a:gd name="connsiteX7930" fmla="*/ 1462642 w 1586375"/>
                <a:gd name="connsiteY7930" fmla="*/ 98516 h 223662"/>
                <a:gd name="connsiteX7931" fmla="*/ 1462223 w 1586375"/>
                <a:gd name="connsiteY7931" fmla="*/ 98516 h 223662"/>
                <a:gd name="connsiteX7932" fmla="*/ 1461386 w 1586375"/>
                <a:gd name="connsiteY7932" fmla="*/ 98359 h 223662"/>
                <a:gd name="connsiteX7933" fmla="*/ 247963 w 1586375"/>
                <a:gd name="connsiteY7933" fmla="*/ 98359 h 223662"/>
                <a:gd name="connsiteX7934" fmla="*/ 246319 w 1586375"/>
                <a:gd name="connsiteY7934" fmla="*/ 98795 h 223662"/>
                <a:gd name="connsiteX7935" fmla="*/ 245908 w 1586375"/>
                <a:gd name="connsiteY7935" fmla="*/ 98795 h 223662"/>
                <a:gd name="connsiteX7936" fmla="*/ 245908 w 1586375"/>
                <a:gd name="connsiteY7936" fmla="*/ 101411 h 223662"/>
                <a:gd name="connsiteX7937" fmla="*/ 247552 w 1586375"/>
                <a:gd name="connsiteY7937" fmla="*/ 102284 h 223662"/>
                <a:gd name="connsiteX7938" fmla="*/ 248374 w 1586375"/>
                <a:gd name="connsiteY7938" fmla="*/ 102284 h 223662"/>
                <a:gd name="connsiteX7939" fmla="*/ 248785 w 1586375"/>
                <a:gd name="connsiteY7939" fmla="*/ 102284 h 223662"/>
                <a:gd name="connsiteX7940" fmla="*/ 248785 w 1586375"/>
                <a:gd name="connsiteY7940" fmla="*/ 99232 h 223662"/>
                <a:gd name="connsiteX7941" fmla="*/ 247963 w 1586375"/>
                <a:gd name="connsiteY7941" fmla="*/ 98359 h 223662"/>
                <a:gd name="connsiteX7942" fmla="*/ 157965 w 1586375"/>
                <a:gd name="connsiteY7942" fmla="*/ 98359 h 223662"/>
                <a:gd name="connsiteX7943" fmla="*/ 157068 w 1586375"/>
                <a:gd name="connsiteY7943" fmla="*/ 98784 h 223662"/>
                <a:gd name="connsiteX7944" fmla="*/ 156171 w 1586375"/>
                <a:gd name="connsiteY7944" fmla="*/ 99209 h 223662"/>
                <a:gd name="connsiteX7945" fmla="*/ 156171 w 1586375"/>
                <a:gd name="connsiteY7945" fmla="*/ 100910 h 223662"/>
                <a:gd name="connsiteX7946" fmla="*/ 157068 w 1586375"/>
                <a:gd name="connsiteY7946" fmla="*/ 101760 h 223662"/>
                <a:gd name="connsiteX7947" fmla="*/ 158414 w 1586375"/>
                <a:gd name="connsiteY7947" fmla="*/ 101335 h 223662"/>
                <a:gd name="connsiteX7948" fmla="*/ 159311 w 1586375"/>
                <a:gd name="connsiteY7948" fmla="*/ 100485 h 223662"/>
                <a:gd name="connsiteX7949" fmla="*/ 159311 w 1586375"/>
                <a:gd name="connsiteY7949" fmla="*/ 99635 h 223662"/>
                <a:gd name="connsiteX7950" fmla="*/ 158863 w 1586375"/>
                <a:gd name="connsiteY7950" fmla="*/ 99209 h 223662"/>
                <a:gd name="connsiteX7951" fmla="*/ 157965 w 1586375"/>
                <a:gd name="connsiteY7951" fmla="*/ 98359 h 223662"/>
                <a:gd name="connsiteX7952" fmla="*/ 100976 w 1586375"/>
                <a:gd name="connsiteY7952" fmla="*/ 98359 h 223662"/>
                <a:gd name="connsiteX7953" fmla="*/ 100976 w 1586375"/>
                <a:gd name="connsiteY7953" fmla="*/ 100034 h 223662"/>
                <a:gd name="connsiteX7954" fmla="*/ 102231 w 1586375"/>
                <a:gd name="connsiteY7954" fmla="*/ 100452 h 223662"/>
                <a:gd name="connsiteX7955" fmla="*/ 103068 w 1586375"/>
                <a:gd name="connsiteY7955" fmla="*/ 99615 h 223662"/>
                <a:gd name="connsiteX7956" fmla="*/ 103068 w 1586375"/>
                <a:gd name="connsiteY7956" fmla="*/ 99197 h 223662"/>
                <a:gd name="connsiteX7957" fmla="*/ 102231 w 1586375"/>
                <a:gd name="connsiteY7957" fmla="*/ 98359 h 223662"/>
                <a:gd name="connsiteX7958" fmla="*/ 100976 w 1586375"/>
                <a:gd name="connsiteY7958" fmla="*/ 98359 h 223662"/>
                <a:gd name="connsiteX7959" fmla="*/ 165112 w 1586375"/>
                <a:gd name="connsiteY7959" fmla="*/ 98098 h 223662"/>
                <a:gd name="connsiteX7960" fmla="*/ 164250 w 1586375"/>
                <a:gd name="connsiteY7960" fmla="*/ 98523 h 223662"/>
                <a:gd name="connsiteX7961" fmla="*/ 162527 w 1586375"/>
                <a:gd name="connsiteY7961" fmla="*/ 98523 h 223662"/>
                <a:gd name="connsiteX7962" fmla="*/ 161665 w 1586375"/>
                <a:gd name="connsiteY7962" fmla="*/ 99373 h 223662"/>
                <a:gd name="connsiteX7963" fmla="*/ 161665 w 1586375"/>
                <a:gd name="connsiteY7963" fmla="*/ 100648 h 223662"/>
                <a:gd name="connsiteX7964" fmla="*/ 162957 w 1586375"/>
                <a:gd name="connsiteY7964" fmla="*/ 101498 h 223662"/>
                <a:gd name="connsiteX7965" fmla="*/ 164250 w 1586375"/>
                <a:gd name="connsiteY7965" fmla="*/ 100648 h 223662"/>
                <a:gd name="connsiteX7966" fmla="*/ 164250 w 1586375"/>
                <a:gd name="connsiteY7966" fmla="*/ 100223 h 223662"/>
                <a:gd name="connsiteX7967" fmla="*/ 164681 w 1586375"/>
                <a:gd name="connsiteY7967" fmla="*/ 99373 h 223662"/>
                <a:gd name="connsiteX7968" fmla="*/ 165973 w 1586375"/>
                <a:gd name="connsiteY7968" fmla="*/ 99373 h 223662"/>
                <a:gd name="connsiteX7969" fmla="*/ 166404 w 1586375"/>
                <a:gd name="connsiteY7969" fmla="*/ 100223 h 223662"/>
                <a:gd name="connsiteX7970" fmla="*/ 167266 w 1586375"/>
                <a:gd name="connsiteY7970" fmla="*/ 100223 h 223662"/>
                <a:gd name="connsiteX7971" fmla="*/ 168128 w 1586375"/>
                <a:gd name="connsiteY7971" fmla="*/ 101074 h 223662"/>
                <a:gd name="connsiteX7972" fmla="*/ 168990 w 1586375"/>
                <a:gd name="connsiteY7972" fmla="*/ 100648 h 223662"/>
                <a:gd name="connsiteX7973" fmla="*/ 168990 w 1586375"/>
                <a:gd name="connsiteY7973" fmla="*/ 99373 h 223662"/>
                <a:gd name="connsiteX7974" fmla="*/ 168128 w 1586375"/>
                <a:gd name="connsiteY7974" fmla="*/ 98523 h 223662"/>
                <a:gd name="connsiteX7975" fmla="*/ 167697 w 1586375"/>
                <a:gd name="connsiteY7975" fmla="*/ 98523 h 223662"/>
                <a:gd name="connsiteX7976" fmla="*/ 166836 w 1586375"/>
                <a:gd name="connsiteY7976" fmla="*/ 98098 h 223662"/>
                <a:gd name="connsiteX7977" fmla="*/ 165112 w 1586375"/>
                <a:gd name="connsiteY7977" fmla="*/ 98098 h 223662"/>
                <a:gd name="connsiteX7978" fmla="*/ 109982 w 1586375"/>
                <a:gd name="connsiteY7978" fmla="*/ 98098 h 223662"/>
                <a:gd name="connsiteX7979" fmla="*/ 109558 w 1586375"/>
                <a:gd name="connsiteY7979" fmla="*/ 98505 h 223662"/>
                <a:gd name="connsiteX7980" fmla="*/ 105747 w 1586375"/>
                <a:gd name="connsiteY7980" fmla="*/ 98505 h 223662"/>
                <a:gd name="connsiteX7981" fmla="*/ 104899 w 1586375"/>
                <a:gd name="connsiteY7981" fmla="*/ 99318 h 223662"/>
                <a:gd name="connsiteX7982" fmla="*/ 104899 w 1586375"/>
                <a:gd name="connsiteY7982" fmla="*/ 100132 h 223662"/>
                <a:gd name="connsiteX7983" fmla="*/ 105323 w 1586375"/>
                <a:gd name="connsiteY7983" fmla="*/ 100539 h 223662"/>
                <a:gd name="connsiteX7984" fmla="*/ 105323 w 1586375"/>
                <a:gd name="connsiteY7984" fmla="*/ 100946 h 223662"/>
                <a:gd name="connsiteX7985" fmla="*/ 107017 w 1586375"/>
                <a:gd name="connsiteY7985" fmla="*/ 101760 h 223662"/>
                <a:gd name="connsiteX7986" fmla="*/ 107441 w 1586375"/>
                <a:gd name="connsiteY7986" fmla="*/ 101760 h 223662"/>
                <a:gd name="connsiteX7987" fmla="*/ 107864 w 1586375"/>
                <a:gd name="connsiteY7987" fmla="*/ 101353 h 223662"/>
                <a:gd name="connsiteX7988" fmla="*/ 109135 w 1586375"/>
                <a:gd name="connsiteY7988" fmla="*/ 101353 h 223662"/>
                <a:gd name="connsiteX7989" fmla="*/ 110829 w 1586375"/>
                <a:gd name="connsiteY7989" fmla="*/ 99726 h 223662"/>
                <a:gd name="connsiteX7990" fmla="*/ 111676 w 1586375"/>
                <a:gd name="connsiteY7990" fmla="*/ 99726 h 223662"/>
                <a:gd name="connsiteX7991" fmla="*/ 112946 w 1586375"/>
                <a:gd name="connsiteY7991" fmla="*/ 99318 h 223662"/>
                <a:gd name="connsiteX7992" fmla="*/ 113794 w 1586375"/>
                <a:gd name="connsiteY7992" fmla="*/ 98912 h 223662"/>
                <a:gd name="connsiteX7993" fmla="*/ 112946 w 1586375"/>
                <a:gd name="connsiteY7993" fmla="*/ 98098 h 223662"/>
                <a:gd name="connsiteX7994" fmla="*/ 109982 w 1586375"/>
                <a:gd name="connsiteY7994" fmla="*/ 98098 h 223662"/>
                <a:gd name="connsiteX7995" fmla="*/ 1569808 w 1586375"/>
                <a:gd name="connsiteY7995" fmla="*/ 97575 h 223662"/>
                <a:gd name="connsiteX7996" fmla="*/ 1570680 w 1586375"/>
                <a:gd name="connsiteY7996" fmla="*/ 98397 h 223662"/>
                <a:gd name="connsiteX7997" fmla="*/ 1570680 w 1586375"/>
                <a:gd name="connsiteY7997" fmla="*/ 99219 h 223662"/>
                <a:gd name="connsiteX7998" fmla="*/ 1568936 w 1586375"/>
                <a:gd name="connsiteY7998" fmla="*/ 100452 h 223662"/>
                <a:gd name="connsiteX7999" fmla="*/ 1568064 w 1586375"/>
                <a:gd name="connsiteY7999" fmla="*/ 99630 h 223662"/>
                <a:gd name="connsiteX8000" fmla="*/ 1568064 w 1586375"/>
                <a:gd name="connsiteY8000" fmla="*/ 97986 h 223662"/>
                <a:gd name="connsiteX8001" fmla="*/ 1568500 w 1586375"/>
                <a:gd name="connsiteY8001" fmla="*/ 97986 h 223662"/>
                <a:gd name="connsiteX8002" fmla="*/ 1569808 w 1586375"/>
                <a:gd name="connsiteY8002" fmla="*/ 97575 h 223662"/>
                <a:gd name="connsiteX8003" fmla="*/ 1554025 w 1586375"/>
                <a:gd name="connsiteY8003" fmla="*/ 97575 h 223662"/>
                <a:gd name="connsiteX8004" fmla="*/ 1554897 w 1586375"/>
                <a:gd name="connsiteY8004" fmla="*/ 97575 h 223662"/>
                <a:gd name="connsiteX8005" fmla="*/ 1555769 w 1586375"/>
                <a:gd name="connsiteY8005" fmla="*/ 98447 h 223662"/>
                <a:gd name="connsiteX8006" fmla="*/ 1555769 w 1586375"/>
                <a:gd name="connsiteY8006" fmla="*/ 99318 h 223662"/>
                <a:gd name="connsiteX8007" fmla="*/ 1554897 w 1586375"/>
                <a:gd name="connsiteY8007" fmla="*/ 100191 h 223662"/>
                <a:gd name="connsiteX8008" fmla="*/ 1553589 w 1586375"/>
                <a:gd name="connsiteY8008" fmla="*/ 99754 h 223662"/>
                <a:gd name="connsiteX8009" fmla="*/ 1553589 w 1586375"/>
                <a:gd name="connsiteY8009" fmla="*/ 99318 h 223662"/>
                <a:gd name="connsiteX8010" fmla="*/ 1553153 w 1586375"/>
                <a:gd name="connsiteY8010" fmla="*/ 98882 h 223662"/>
                <a:gd name="connsiteX8011" fmla="*/ 1554025 w 1586375"/>
                <a:gd name="connsiteY8011" fmla="*/ 97575 h 223662"/>
                <a:gd name="connsiteX8012" fmla="*/ 1508486 w 1586375"/>
                <a:gd name="connsiteY8012" fmla="*/ 97575 h 223662"/>
                <a:gd name="connsiteX8013" fmla="*/ 1507636 w 1586375"/>
                <a:gd name="connsiteY8013" fmla="*/ 98412 h 223662"/>
                <a:gd name="connsiteX8014" fmla="*/ 1507636 w 1586375"/>
                <a:gd name="connsiteY8014" fmla="*/ 100086 h 223662"/>
                <a:gd name="connsiteX8015" fmla="*/ 1508486 w 1586375"/>
                <a:gd name="connsiteY8015" fmla="*/ 100923 h 223662"/>
                <a:gd name="connsiteX8016" fmla="*/ 1509336 w 1586375"/>
                <a:gd name="connsiteY8016" fmla="*/ 101760 h 223662"/>
                <a:gd name="connsiteX8017" fmla="*/ 1510186 w 1586375"/>
                <a:gd name="connsiteY8017" fmla="*/ 101341 h 223662"/>
                <a:gd name="connsiteX8018" fmla="*/ 1510611 w 1586375"/>
                <a:gd name="connsiteY8018" fmla="*/ 101341 h 223662"/>
                <a:gd name="connsiteX8019" fmla="*/ 1511037 w 1586375"/>
                <a:gd name="connsiteY8019" fmla="*/ 100923 h 223662"/>
                <a:gd name="connsiteX8020" fmla="*/ 1511037 w 1586375"/>
                <a:gd name="connsiteY8020" fmla="*/ 98830 h 223662"/>
                <a:gd name="connsiteX8021" fmla="*/ 1510186 w 1586375"/>
                <a:gd name="connsiteY8021" fmla="*/ 98412 h 223662"/>
                <a:gd name="connsiteX8022" fmla="*/ 1509336 w 1586375"/>
                <a:gd name="connsiteY8022" fmla="*/ 97575 h 223662"/>
                <a:gd name="connsiteX8023" fmla="*/ 1508486 w 1586375"/>
                <a:gd name="connsiteY8023" fmla="*/ 97575 h 223662"/>
                <a:gd name="connsiteX8024" fmla="*/ 207509 w 1586375"/>
                <a:gd name="connsiteY8024" fmla="*/ 97575 h 223662"/>
                <a:gd name="connsiteX8025" fmla="*/ 206659 w 1586375"/>
                <a:gd name="connsiteY8025" fmla="*/ 98447 h 223662"/>
                <a:gd name="connsiteX8026" fmla="*/ 206659 w 1586375"/>
                <a:gd name="connsiteY8026" fmla="*/ 101934 h 223662"/>
                <a:gd name="connsiteX8027" fmla="*/ 207934 w 1586375"/>
                <a:gd name="connsiteY8027" fmla="*/ 102806 h 223662"/>
                <a:gd name="connsiteX8028" fmla="*/ 209210 w 1586375"/>
                <a:gd name="connsiteY8028" fmla="*/ 102806 h 223662"/>
                <a:gd name="connsiteX8029" fmla="*/ 210060 w 1586375"/>
                <a:gd name="connsiteY8029" fmla="*/ 102370 h 223662"/>
                <a:gd name="connsiteX8030" fmla="*/ 210060 w 1586375"/>
                <a:gd name="connsiteY8030" fmla="*/ 100191 h 223662"/>
                <a:gd name="connsiteX8031" fmla="*/ 208785 w 1586375"/>
                <a:gd name="connsiteY8031" fmla="*/ 99318 h 223662"/>
                <a:gd name="connsiteX8032" fmla="*/ 208785 w 1586375"/>
                <a:gd name="connsiteY8032" fmla="*/ 98011 h 223662"/>
                <a:gd name="connsiteX8033" fmla="*/ 208359 w 1586375"/>
                <a:gd name="connsiteY8033" fmla="*/ 97575 h 223662"/>
                <a:gd name="connsiteX8034" fmla="*/ 207509 w 1586375"/>
                <a:gd name="connsiteY8034" fmla="*/ 97575 h 223662"/>
                <a:gd name="connsiteX8035" fmla="*/ 1426280 w 1586375"/>
                <a:gd name="connsiteY8035" fmla="*/ 97052 h 223662"/>
                <a:gd name="connsiteX8036" fmla="*/ 1426280 w 1586375"/>
                <a:gd name="connsiteY8036" fmla="*/ 98425 h 223662"/>
                <a:gd name="connsiteX8037" fmla="*/ 1426699 w 1586375"/>
                <a:gd name="connsiteY8037" fmla="*/ 98882 h 223662"/>
                <a:gd name="connsiteX8038" fmla="*/ 1428373 w 1586375"/>
                <a:gd name="connsiteY8038" fmla="*/ 98425 h 223662"/>
                <a:gd name="connsiteX8039" fmla="*/ 1428373 w 1586375"/>
                <a:gd name="connsiteY8039" fmla="*/ 97052 h 223662"/>
                <a:gd name="connsiteX8040" fmla="*/ 1427954 w 1586375"/>
                <a:gd name="connsiteY8040" fmla="*/ 97052 h 223662"/>
                <a:gd name="connsiteX8041" fmla="*/ 1426280 w 1586375"/>
                <a:gd name="connsiteY8041" fmla="*/ 97052 h 223662"/>
                <a:gd name="connsiteX8042" fmla="*/ 56047 w 1586375"/>
                <a:gd name="connsiteY8042" fmla="*/ 96715 h 223662"/>
                <a:gd name="connsiteX8043" fmla="*/ 55196 w 1586375"/>
                <a:gd name="connsiteY8043" fmla="*/ 97163 h 223662"/>
                <a:gd name="connsiteX8044" fmla="*/ 55196 w 1586375"/>
                <a:gd name="connsiteY8044" fmla="*/ 98061 h 223662"/>
                <a:gd name="connsiteX8045" fmla="*/ 55622 w 1586375"/>
                <a:gd name="connsiteY8045" fmla="*/ 98957 h 223662"/>
                <a:gd name="connsiteX8046" fmla="*/ 56047 w 1586375"/>
                <a:gd name="connsiteY8046" fmla="*/ 99406 h 223662"/>
                <a:gd name="connsiteX8047" fmla="*/ 57747 w 1586375"/>
                <a:gd name="connsiteY8047" fmla="*/ 99406 h 223662"/>
                <a:gd name="connsiteX8048" fmla="*/ 58597 w 1586375"/>
                <a:gd name="connsiteY8048" fmla="*/ 98957 h 223662"/>
                <a:gd name="connsiteX8049" fmla="*/ 58597 w 1586375"/>
                <a:gd name="connsiteY8049" fmla="*/ 97612 h 223662"/>
                <a:gd name="connsiteX8050" fmla="*/ 57322 w 1586375"/>
                <a:gd name="connsiteY8050" fmla="*/ 97163 h 223662"/>
                <a:gd name="connsiteX8051" fmla="*/ 56047 w 1586375"/>
                <a:gd name="connsiteY8051" fmla="*/ 96715 h 223662"/>
                <a:gd name="connsiteX8052" fmla="*/ 1546423 w 1586375"/>
                <a:gd name="connsiteY8052" fmla="*/ 96702 h 223662"/>
                <a:gd name="connsiteX8053" fmla="*/ 1548991 w 1586375"/>
                <a:gd name="connsiteY8053" fmla="*/ 96702 h 223662"/>
                <a:gd name="connsiteX8054" fmla="*/ 1550276 w 1586375"/>
                <a:gd name="connsiteY8054" fmla="*/ 97574 h 223662"/>
                <a:gd name="connsiteX8055" fmla="*/ 1548563 w 1586375"/>
                <a:gd name="connsiteY8055" fmla="*/ 98882 h 223662"/>
                <a:gd name="connsiteX8056" fmla="*/ 1546423 w 1586375"/>
                <a:gd name="connsiteY8056" fmla="*/ 98882 h 223662"/>
                <a:gd name="connsiteX8057" fmla="*/ 1545567 w 1586375"/>
                <a:gd name="connsiteY8057" fmla="*/ 98011 h 223662"/>
                <a:gd name="connsiteX8058" fmla="*/ 1545995 w 1586375"/>
                <a:gd name="connsiteY8058" fmla="*/ 97574 h 223662"/>
                <a:gd name="connsiteX8059" fmla="*/ 1546423 w 1586375"/>
                <a:gd name="connsiteY8059" fmla="*/ 96702 h 223662"/>
                <a:gd name="connsiteX8060" fmla="*/ 1398290 w 1586375"/>
                <a:gd name="connsiteY8060" fmla="*/ 96192 h 223662"/>
                <a:gd name="connsiteX8061" fmla="*/ 1398290 w 1586375"/>
                <a:gd name="connsiteY8061" fmla="*/ 97986 h 223662"/>
                <a:gd name="connsiteX8062" fmla="*/ 1399127 w 1586375"/>
                <a:gd name="connsiteY8062" fmla="*/ 98882 h 223662"/>
                <a:gd name="connsiteX8063" fmla="*/ 1400383 w 1586375"/>
                <a:gd name="connsiteY8063" fmla="*/ 97986 h 223662"/>
                <a:gd name="connsiteX8064" fmla="*/ 1400383 w 1586375"/>
                <a:gd name="connsiteY8064" fmla="*/ 96641 h 223662"/>
                <a:gd name="connsiteX8065" fmla="*/ 1399545 w 1586375"/>
                <a:gd name="connsiteY8065" fmla="*/ 96192 h 223662"/>
                <a:gd name="connsiteX8066" fmla="*/ 1398290 w 1586375"/>
                <a:gd name="connsiteY8066" fmla="*/ 96192 h 223662"/>
                <a:gd name="connsiteX8067" fmla="*/ 69519 w 1586375"/>
                <a:gd name="connsiteY8067" fmla="*/ 96186 h 223662"/>
                <a:gd name="connsiteX8068" fmla="*/ 70370 w 1586375"/>
                <a:gd name="connsiteY8068" fmla="*/ 96186 h 223662"/>
                <a:gd name="connsiteX8069" fmla="*/ 70370 w 1586375"/>
                <a:gd name="connsiteY8069" fmla="*/ 97957 h 223662"/>
                <a:gd name="connsiteX8070" fmla="*/ 69945 w 1586375"/>
                <a:gd name="connsiteY8070" fmla="*/ 98842 h 223662"/>
                <a:gd name="connsiteX8071" fmla="*/ 69945 w 1586375"/>
                <a:gd name="connsiteY8071" fmla="*/ 100613 h 223662"/>
                <a:gd name="connsiteX8072" fmla="*/ 68669 w 1586375"/>
                <a:gd name="connsiteY8072" fmla="*/ 101498 h 223662"/>
                <a:gd name="connsiteX8073" fmla="*/ 67394 w 1586375"/>
                <a:gd name="connsiteY8073" fmla="*/ 101498 h 223662"/>
                <a:gd name="connsiteX8074" fmla="*/ 67394 w 1586375"/>
                <a:gd name="connsiteY8074" fmla="*/ 100613 h 223662"/>
                <a:gd name="connsiteX8075" fmla="*/ 68244 w 1586375"/>
                <a:gd name="connsiteY8075" fmla="*/ 99728 h 223662"/>
                <a:gd name="connsiteX8076" fmla="*/ 68669 w 1586375"/>
                <a:gd name="connsiteY8076" fmla="*/ 98842 h 223662"/>
                <a:gd name="connsiteX8077" fmla="*/ 68669 w 1586375"/>
                <a:gd name="connsiteY8077" fmla="*/ 96629 h 223662"/>
                <a:gd name="connsiteX8078" fmla="*/ 69519 w 1586375"/>
                <a:gd name="connsiteY8078" fmla="*/ 96186 h 223662"/>
                <a:gd name="connsiteX8079" fmla="*/ 211920 w 1586375"/>
                <a:gd name="connsiteY8079" fmla="*/ 95743 h 223662"/>
                <a:gd name="connsiteX8080" fmla="*/ 211920 w 1586375"/>
                <a:gd name="connsiteY8080" fmla="*/ 96641 h 223662"/>
                <a:gd name="connsiteX8081" fmla="*/ 211106 w 1586375"/>
                <a:gd name="connsiteY8081" fmla="*/ 97089 h 223662"/>
                <a:gd name="connsiteX8082" fmla="*/ 211106 w 1586375"/>
                <a:gd name="connsiteY8082" fmla="*/ 97986 h 223662"/>
                <a:gd name="connsiteX8083" fmla="*/ 211920 w 1586375"/>
                <a:gd name="connsiteY8083" fmla="*/ 98434 h 223662"/>
                <a:gd name="connsiteX8084" fmla="*/ 213141 w 1586375"/>
                <a:gd name="connsiteY8084" fmla="*/ 98882 h 223662"/>
                <a:gd name="connsiteX8085" fmla="*/ 213548 w 1586375"/>
                <a:gd name="connsiteY8085" fmla="*/ 98882 h 223662"/>
                <a:gd name="connsiteX8086" fmla="*/ 213955 w 1586375"/>
                <a:gd name="connsiteY8086" fmla="*/ 98882 h 223662"/>
                <a:gd name="connsiteX8087" fmla="*/ 213955 w 1586375"/>
                <a:gd name="connsiteY8087" fmla="*/ 97986 h 223662"/>
                <a:gd name="connsiteX8088" fmla="*/ 214362 w 1586375"/>
                <a:gd name="connsiteY8088" fmla="*/ 97537 h 223662"/>
                <a:gd name="connsiteX8089" fmla="*/ 214768 w 1586375"/>
                <a:gd name="connsiteY8089" fmla="*/ 96641 h 223662"/>
                <a:gd name="connsiteX8090" fmla="*/ 214768 w 1586375"/>
                <a:gd name="connsiteY8090" fmla="*/ 96192 h 223662"/>
                <a:gd name="connsiteX8091" fmla="*/ 214362 w 1586375"/>
                <a:gd name="connsiteY8091" fmla="*/ 95743 h 223662"/>
                <a:gd name="connsiteX8092" fmla="*/ 213955 w 1586375"/>
                <a:gd name="connsiteY8092" fmla="*/ 95743 h 223662"/>
                <a:gd name="connsiteX8093" fmla="*/ 211920 w 1586375"/>
                <a:gd name="connsiteY8093" fmla="*/ 95743 h 223662"/>
                <a:gd name="connsiteX8094" fmla="*/ 43836 w 1586375"/>
                <a:gd name="connsiteY8094" fmla="*/ 95482 h 223662"/>
                <a:gd name="connsiteX8095" fmla="*/ 43424 w 1586375"/>
                <a:gd name="connsiteY8095" fmla="*/ 95893 h 223662"/>
                <a:gd name="connsiteX8096" fmla="*/ 43836 w 1586375"/>
                <a:gd name="connsiteY8096" fmla="*/ 97537 h 223662"/>
                <a:gd name="connsiteX8097" fmla="*/ 44247 w 1586375"/>
                <a:gd name="connsiteY8097" fmla="*/ 98359 h 223662"/>
                <a:gd name="connsiteX8098" fmla="*/ 46302 w 1586375"/>
                <a:gd name="connsiteY8098" fmla="*/ 98359 h 223662"/>
                <a:gd name="connsiteX8099" fmla="*/ 46302 w 1586375"/>
                <a:gd name="connsiteY8099" fmla="*/ 96304 h 223662"/>
                <a:gd name="connsiteX8100" fmla="*/ 45480 w 1586375"/>
                <a:gd name="connsiteY8100" fmla="*/ 95482 h 223662"/>
                <a:gd name="connsiteX8101" fmla="*/ 43836 w 1586375"/>
                <a:gd name="connsiteY8101" fmla="*/ 95482 h 223662"/>
                <a:gd name="connsiteX8102" fmla="*/ 51058 w 1586375"/>
                <a:gd name="connsiteY8102" fmla="*/ 94959 h 223662"/>
                <a:gd name="connsiteX8103" fmla="*/ 50630 w 1586375"/>
                <a:gd name="connsiteY8103" fmla="*/ 95395 h 223662"/>
                <a:gd name="connsiteX8104" fmla="*/ 49774 w 1586375"/>
                <a:gd name="connsiteY8104" fmla="*/ 95395 h 223662"/>
                <a:gd name="connsiteX8105" fmla="*/ 48918 w 1586375"/>
                <a:gd name="connsiteY8105" fmla="*/ 96267 h 223662"/>
                <a:gd name="connsiteX8106" fmla="*/ 48918 w 1586375"/>
                <a:gd name="connsiteY8106" fmla="*/ 97139 h 223662"/>
                <a:gd name="connsiteX8107" fmla="*/ 51058 w 1586375"/>
                <a:gd name="connsiteY8107" fmla="*/ 98882 h 223662"/>
                <a:gd name="connsiteX8108" fmla="*/ 52342 w 1586375"/>
                <a:gd name="connsiteY8108" fmla="*/ 98882 h 223662"/>
                <a:gd name="connsiteX8109" fmla="*/ 53627 w 1586375"/>
                <a:gd name="connsiteY8109" fmla="*/ 97575 h 223662"/>
                <a:gd name="connsiteX8110" fmla="*/ 53627 w 1586375"/>
                <a:gd name="connsiteY8110" fmla="*/ 95831 h 223662"/>
                <a:gd name="connsiteX8111" fmla="*/ 53199 w 1586375"/>
                <a:gd name="connsiteY8111" fmla="*/ 95395 h 223662"/>
                <a:gd name="connsiteX8112" fmla="*/ 52342 w 1586375"/>
                <a:gd name="connsiteY8112" fmla="*/ 95395 h 223662"/>
                <a:gd name="connsiteX8113" fmla="*/ 51487 w 1586375"/>
                <a:gd name="connsiteY8113" fmla="*/ 94959 h 223662"/>
                <a:gd name="connsiteX8114" fmla="*/ 51058 w 1586375"/>
                <a:gd name="connsiteY8114" fmla="*/ 94959 h 223662"/>
                <a:gd name="connsiteX8115" fmla="*/ 1489586 w 1586375"/>
                <a:gd name="connsiteY8115" fmla="*/ 93781 h 223662"/>
                <a:gd name="connsiteX8116" fmla="*/ 1489586 w 1586375"/>
                <a:gd name="connsiteY8116" fmla="*/ 94959 h 223662"/>
                <a:gd name="connsiteX8117" fmla="*/ 1490371 w 1586375"/>
                <a:gd name="connsiteY8117" fmla="*/ 95743 h 223662"/>
                <a:gd name="connsiteX8118" fmla="*/ 1491156 w 1586375"/>
                <a:gd name="connsiteY8118" fmla="*/ 94959 h 223662"/>
                <a:gd name="connsiteX8119" fmla="*/ 1491156 w 1586375"/>
                <a:gd name="connsiteY8119" fmla="*/ 93781 h 223662"/>
                <a:gd name="connsiteX8120" fmla="*/ 1490371 w 1586375"/>
                <a:gd name="connsiteY8120" fmla="*/ 93781 h 223662"/>
                <a:gd name="connsiteX8121" fmla="*/ 1489586 w 1586375"/>
                <a:gd name="connsiteY8121" fmla="*/ 93781 h 223662"/>
                <a:gd name="connsiteX8122" fmla="*/ 178755 w 1586375"/>
                <a:gd name="connsiteY8122" fmla="*/ 93389 h 223662"/>
                <a:gd name="connsiteX8123" fmla="*/ 177884 w 1586375"/>
                <a:gd name="connsiteY8123" fmla="*/ 94226 h 223662"/>
                <a:gd name="connsiteX8124" fmla="*/ 177884 w 1586375"/>
                <a:gd name="connsiteY8124" fmla="*/ 95063 h 223662"/>
                <a:gd name="connsiteX8125" fmla="*/ 178320 w 1586375"/>
                <a:gd name="connsiteY8125" fmla="*/ 95482 h 223662"/>
                <a:gd name="connsiteX8126" fmla="*/ 178320 w 1586375"/>
                <a:gd name="connsiteY8126" fmla="*/ 97993 h 223662"/>
                <a:gd name="connsiteX8127" fmla="*/ 177884 w 1586375"/>
                <a:gd name="connsiteY8127" fmla="*/ 98412 h 223662"/>
                <a:gd name="connsiteX8128" fmla="*/ 177884 w 1586375"/>
                <a:gd name="connsiteY8128" fmla="*/ 99667 h 223662"/>
                <a:gd name="connsiteX8129" fmla="*/ 178320 w 1586375"/>
                <a:gd name="connsiteY8129" fmla="*/ 100086 h 223662"/>
                <a:gd name="connsiteX8130" fmla="*/ 178320 w 1586375"/>
                <a:gd name="connsiteY8130" fmla="*/ 100923 h 223662"/>
                <a:gd name="connsiteX8131" fmla="*/ 179192 w 1586375"/>
                <a:gd name="connsiteY8131" fmla="*/ 101341 h 223662"/>
                <a:gd name="connsiteX8132" fmla="*/ 180064 w 1586375"/>
                <a:gd name="connsiteY8132" fmla="*/ 101760 h 223662"/>
                <a:gd name="connsiteX8133" fmla="*/ 180936 w 1586375"/>
                <a:gd name="connsiteY8133" fmla="*/ 100923 h 223662"/>
                <a:gd name="connsiteX8134" fmla="*/ 180936 w 1586375"/>
                <a:gd name="connsiteY8134" fmla="*/ 100504 h 223662"/>
                <a:gd name="connsiteX8135" fmla="*/ 180064 w 1586375"/>
                <a:gd name="connsiteY8135" fmla="*/ 100086 h 223662"/>
                <a:gd name="connsiteX8136" fmla="*/ 180064 w 1586375"/>
                <a:gd name="connsiteY8136" fmla="*/ 98412 h 223662"/>
                <a:gd name="connsiteX8137" fmla="*/ 181808 w 1586375"/>
                <a:gd name="connsiteY8137" fmla="*/ 96738 h 223662"/>
                <a:gd name="connsiteX8138" fmla="*/ 181808 w 1586375"/>
                <a:gd name="connsiteY8138" fmla="*/ 94645 h 223662"/>
                <a:gd name="connsiteX8139" fmla="*/ 181371 w 1586375"/>
                <a:gd name="connsiteY8139" fmla="*/ 93389 h 223662"/>
                <a:gd name="connsiteX8140" fmla="*/ 180936 w 1586375"/>
                <a:gd name="connsiteY8140" fmla="*/ 93389 h 223662"/>
                <a:gd name="connsiteX8141" fmla="*/ 178755 w 1586375"/>
                <a:gd name="connsiteY8141" fmla="*/ 93389 h 223662"/>
                <a:gd name="connsiteX8142" fmla="*/ 169042 w 1586375"/>
                <a:gd name="connsiteY8142" fmla="*/ 93389 h 223662"/>
                <a:gd name="connsiteX8143" fmla="*/ 168205 w 1586375"/>
                <a:gd name="connsiteY8143" fmla="*/ 93807 h 223662"/>
                <a:gd name="connsiteX8144" fmla="*/ 168205 w 1586375"/>
                <a:gd name="connsiteY8144" fmla="*/ 94645 h 223662"/>
                <a:gd name="connsiteX8145" fmla="*/ 169460 w 1586375"/>
                <a:gd name="connsiteY8145" fmla="*/ 95063 h 223662"/>
                <a:gd name="connsiteX8146" fmla="*/ 170298 w 1586375"/>
                <a:gd name="connsiteY8146" fmla="*/ 94226 h 223662"/>
                <a:gd name="connsiteX8147" fmla="*/ 170298 w 1586375"/>
                <a:gd name="connsiteY8147" fmla="*/ 93807 h 223662"/>
                <a:gd name="connsiteX8148" fmla="*/ 169460 w 1586375"/>
                <a:gd name="connsiteY8148" fmla="*/ 93389 h 223662"/>
                <a:gd name="connsiteX8149" fmla="*/ 169042 w 1586375"/>
                <a:gd name="connsiteY8149" fmla="*/ 93389 h 223662"/>
                <a:gd name="connsiteX8150" fmla="*/ 144466 w 1586375"/>
                <a:gd name="connsiteY8150" fmla="*/ 93389 h 223662"/>
                <a:gd name="connsiteX8151" fmla="*/ 144466 w 1586375"/>
                <a:gd name="connsiteY8151" fmla="*/ 93814 h 223662"/>
                <a:gd name="connsiteX8152" fmla="*/ 143615 w 1586375"/>
                <a:gd name="connsiteY8152" fmla="*/ 94665 h 223662"/>
                <a:gd name="connsiteX8153" fmla="*/ 145315 w 1586375"/>
                <a:gd name="connsiteY8153" fmla="*/ 95940 h 223662"/>
                <a:gd name="connsiteX8154" fmla="*/ 145741 w 1586375"/>
                <a:gd name="connsiteY8154" fmla="*/ 96790 h 223662"/>
                <a:gd name="connsiteX8155" fmla="*/ 146166 w 1586375"/>
                <a:gd name="connsiteY8155" fmla="*/ 96790 h 223662"/>
                <a:gd name="connsiteX8156" fmla="*/ 147016 w 1586375"/>
                <a:gd name="connsiteY8156" fmla="*/ 95940 h 223662"/>
                <a:gd name="connsiteX8157" fmla="*/ 147016 w 1586375"/>
                <a:gd name="connsiteY8157" fmla="*/ 94239 h 223662"/>
                <a:gd name="connsiteX8158" fmla="*/ 146166 w 1586375"/>
                <a:gd name="connsiteY8158" fmla="*/ 93389 h 223662"/>
                <a:gd name="connsiteX8159" fmla="*/ 144466 w 1586375"/>
                <a:gd name="connsiteY8159" fmla="*/ 93389 h 223662"/>
                <a:gd name="connsiteX8160" fmla="*/ 315014 w 1586375"/>
                <a:gd name="connsiteY8160" fmla="*/ 92347 h 223662"/>
                <a:gd name="connsiteX8161" fmla="*/ 314131 w 1586375"/>
                <a:gd name="connsiteY8161" fmla="*/ 92506 h 223662"/>
                <a:gd name="connsiteX8162" fmla="*/ 313660 w 1586375"/>
                <a:gd name="connsiteY8162" fmla="*/ 92931 h 223662"/>
                <a:gd name="connsiteX8163" fmla="*/ 314131 w 1586375"/>
                <a:gd name="connsiteY8163" fmla="*/ 93782 h 223662"/>
                <a:gd name="connsiteX8164" fmla="*/ 314131 w 1586375"/>
                <a:gd name="connsiteY8164" fmla="*/ 95057 h 223662"/>
                <a:gd name="connsiteX8165" fmla="*/ 314602 w 1586375"/>
                <a:gd name="connsiteY8165" fmla="*/ 95482 h 223662"/>
                <a:gd name="connsiteX8166" fmla="*/ 315073 w 1586375"/>
                <a:gd name="connsiteY8166" fmla="*/ 95482 h 223662"/>
                <a:gd name="connsiteX8167" fmla="*/ 315544 w 1586375"/>
                <a:gd name="connsiteY8167" fmla="*/ 95482 h 223662"/>
                <a:gd name="connsiteX8168" fmla="*/ 315544 w 1586375"/>
                <a:gd name="connsiteY8168" fmla="*/ 92506 h 223662"/>
                <a:gd name="connsiteX8169" fmla="*/ 315014 w 1586375"/>
                <a:gd name="connsiteY8169" fmla="*/ 92347 h 223662"/>
                <a:gd name="connsiteX8170" fmla="*/ 1519122 w 1586375"/>
                <a:gd name="connsiteY8170" fmla="*/ 92343 h 223662"/>
                <a:gd name="connsiteX8171" fmla="*/ 1520834 w 1586375"/>
                <a:gd name="connsiteY8171" fmla="*/ 92343 h 223662"/>
                <a:gd name="connsiteX8172" fmla="*/ 1521262 w 1586375"/>
                <a:gd name="connsiteY8172" fmla="*/ 92343 h 223662"/>
                <a:gd name="connsiteX8173" fmla="*/ 1522118 w 1586375"/>
                <a:gd name="connsiteY8173" fmla="*/ 93199 h 223662"/>
                <a:gd name="connsiteX8174" fmla="*/ 1522118 w 1586375"/>
                <a:gd name="connsiteY8174" fmla="*/ 96195 h 223662"/>
                <a:gd name="connsiteX8175" fmla="*/ 1522547 w 1586375"/>
                <a:gd name="connsiteY8175" fmla="*/ 96195 h 223662"/>
                <a:gd name="connsiteX8176" fmla="*/ 1522547 w 1586375"/>
                <a:gd name="connsiteY8176" fmla="*/ 97052 h 223662"/>
                <a:gd name="connsiteX8177" fmla="*/ 1519550 w 1586375"/>
                <a:gd name="connsiteY8177" fmla="*/ 97052 h 223662"/>
                <a:gd name="connsiteX8178" fmla="*/ 1518694 w 1586375"/>
                <a:gd name="connsiteY8178" fmla="*/ 96195 h 223662"/>
                <a:gd name="connsiteX8179" fmla="*/ 1518694 w 1586375"/>
                <a:gd name="connsiteY8179" fmla="*/ 94911 h 223662"/>
                <a:gd name="connsiteX8180" fmla="*/ 1517838 w 1586375"/>
                <a:gd name="connsiteY8180" fmla="*/ 94483 h 223662"/>
                <a:gd name="connsiteX8181" fmla="*/ 1517838 w 1586375"/>
                <a:gd name="connsiteY8181" fmla="*/ 93627 h 223662"/>
                <a:gd name="connsiteX8182" fmla="*/ 1518694 w 1586375"/>
                <a:gd name="connsiteY8182" fmla="*/ 93199 h 223662"/>
                <a:gd name="connsiteX8183" fmla="*/ 1519122 w 1586375"/>
                <a:gd name="connsiteY8183" fmla="*/ 92343 h 223662"/>
                <a:gd name="connsiteX8184" fmla="*/ 1475983 w 1586375"/>
                <a:gd name="connsiteY8184" fmla="*/ 92343 h 223662"/>
                <a:gd name="connsiteX8185" fmla="*/ 1475590 w 1586375"/>
                <a:gd name="connsiteY8185" fmla="*/ 92771 h 223662"/>
                <a:gd name="connsiteX8186" fmla="*/ 1475590 w 1586375"/>
                <a:gd name="connsiteY8186" fmla="*/ 93627 h 223662"/>
                <a:gd name="connsiteX8187" fmla="*/ 1475198 w 1586375"/>
                <a:gd name="connsiteY8187" fmla="*/ 94055 h 223662"/>
                <a:gd name="connsiteX8188" fmla="*/ 1475198 w 1586375"/>
                <a:gd name="connsiteY8188" fmla="*/ 94483 h 223662"/>
                <a:gd name="connsiteX8189" fmla="*/ 1475198 w 1586375"/>
                <a:gd name="connsiteY8189" fmla="*/ 96623 h 223662"/>
                <a:gd name="connsiteX8190" fmla="*/ 1475198 w 1586375"/>
                <a:gd name="connsiteY8190" fmla="*/ 97052 h 223662"/>
                <a:gd name="connsiteX8191" fmla="*/ 1477553 w 1586375"/>
                <a:gd name="connsiteY8191" fmla="*/ 97052 h 223662"/>
                <a:gd name="connsiteX8192" fmla="*/ 1477553 w 1586375"/>
                <a:gd name="connsiteY8192" fmla="*/ 96623 h 223662"/>
                <a:gd name="connsiteX8193" fmla="*/ 1477553 w 1586375"/>
                <a:gd name="connsiteY8193" fmla="*/ 93199 h 223662"/>
                <a:gd name="connsiteX8194" fmla="*/ 1477160 w 1586375"/>
                <a:gd name="connsiteY8194" fmla="*/ 92343 h 223662"/>
                <a:gd name="connsiteX8195" fmla="*/ 1475983 w 1586375"/>
                <a:gd name="connsiteY8195" fmla="*/ 92343 h 223662"/>
                <a:gd name="connsiteX8196" fmla="*/ 291292 w 1586375"/>
                <a:gd name="connsiteY8196" fmla="*/ 91977 h 223662"/>
                <a:gd name="connsiteX8197" fmla="*/ 290900 w 1586375"/>
                <a:gd name="connsiteY8197" fmla="*/ 92395 h 223662"/>
                <a:gd name="connsiteX8198" fmla="*/ 290900 w 1586375"/>
                <a:gd name="connsiteY8198" fmla="*/ 93232 h 223662"/>
                <a:gd name="connsiteX8199" fmla="*/ 292470 w 1586375"/>
                <a:gd name="connsiteY8199" fmla="*/ 93232 h 223662"/>
                <a:gd name="connsiteX8200" fmla="*/ 292470 w 1586375"/>
                <a:gd name="connsiteY8200" fmla="*/ 91977 h 223662"/>
                <a:gd name="connsiteX8201" fmla="*/ 291292 w 1586375"/>
                <a:gd name="connsiteY8201" fmla="*/ 91977 h 223662"/>
                <a:gd name="connsiteX8202" fmla="*/ 1400016 w 1586375"/>
                <a:gd name="connsiteY8202" fmla="*/ 91558 h 223662"/>
                <a:gd name="connsiteX8203" fmla="*/ 1399598 w 1586375"/>
                <a:gd name="connsiteY8203" fmla="*/ 92395 h 223662"/>
                <a:gd name="connsiteX8204" fmla="*/ 1400435 w 1586375"/>
                <a:gd name="connsiteY8204" fmla="*/ 93232 h 223662"/>
                <a:gd name="connsiteX8205" fmla="*/ 1401691 w 1586375"/>
                <a:gd name="connsiteY8205" fmla="*/ 93232 h 223662"/>
                <a:gd name="connsiteX8206" fmla="*/ 1401691 w 1586375"/>
                <a:gd name="connsiteY8206" fmla="*/ 91977 h 223662"/>
                <a:gd name="connsiteX8207" fmla="*/ 1400016 w 1586375"/>
                <a:gd name="connsiteY8207" fmla="*/ 91558 h 223662"/>
                <a:gd name="connsiteX8208" fmla="*/ 121903 w 1586375"/>
                <a:gd name="connsiteY8208" fmla="*/ 91558 h 223662"/>
                <a:gd name="connsiteX8209" fmla="*/ 121510 w 1586375"/>
                <a:gd name="connsiteY8209" fmla="*/ 92473 h 223662"/>
                <a:gd name="connsiteX8210" fmla="*/ 121510 w 1586375"/>
                <a:gd name="connsiteY8210" fmla="*/ 93389 h 223662"/>
                <a:gd name="connsiteX8211" fmla="*/ 122295 w 1586375"/>
                <a:gd name="connsiteY8211" fmla="*/ 93389 h 223662"/>
                <a:gd name="connsiteX8212" fmla="*/ 122688 w 1586375"/>
                <a:gd name="connsiteY8212" fmla="*/ 92473 h 223662"/>
                <a:gd name="connsiteX8213" fmla="*/ 122295 w 1586375"/>
                <a:gd name="connsiteY8213" fmla="*/ 91558 h 223662"/>
                <a:gd name="connsiteX8214" fmla="*/ 121903 w 1586375"/>
                <a:gd name="connsiteY8214" fmla="*/ 91558 h 223662"/>
                <a:gd name="connsiteX8215" fmla="*/ 1446597 w 1586375"/>
                <a:gd name="connsiteY8215" fmla="*/ 91035 h 223662"/>
                <a:gd name="connsiteX8216" fmla="*/ 1446161 w 1586375"/>
                <a:gd name="connsiteY8216" fmla="*/ 91483 h 223662"/>
                <a:gd name="connsiteX8217" fmla="*/ 1446161 w 1586375"/>
                <a:gd name="connsiteY8217" fmla="*/ 92829 h 223662"/>
                <a:gd name="connsiteX8218" fmla="*/ 1447033 w 1586375"/>
                <a:gd name="connsiteY8218" fmla="*/ 93277 h 223662"/>
                <a:gd name="connsiteX8219" fmla="*/ 1447905 w 1586375"/>
                <a:gd name="connsiteY8219" fmla="*/ 94174 h 223662"/>
                <a:gd name="connsiteX8220" fmla="*/ 1448777 w 1586375"/>
                <a:gd name="connsiteY8220" fmla="*/ 93277 h 223662"/>
                <a:gd name="connsiteX8221" fmla="*/ 1448777 w 1586375"/>
                <a:gd name="connsiteY8221" fmla="*/ 91932 h 223662"/>
                <a:gd name="connsiteX8222" fmla="*/ 1447905 w 1586375"/>
                <a:gd name="connsiteY8222" fmla="*/ 91035 h 223662"/>
                <a:gd name="connsiteX8223" fmla="*/ 1446597 w 1586375"/>
                <a:gd name="connsiteY8223" fmla="*/ 91035 h 223662"/>
                <a:gd name="connsiteX8224" fmla="*/ 56138 w 1586375"/>
                <a:gd name="connsiteY8224" fmla="*/ 91034 h 223662"/>
                <a:gd name="connsiteX8225" fmla="*/ 55719 w 1586375"/>
                <a:gd name="connsiteY8225" fmla="*/ 91483 h 223662"/>
                <a:gd name="connsiteX8226" fmla="*/ 55719 w 1586375"/>
                <a:gd name="connsiteY8226" fmla="*/ 92829 h 223662"/>
                <a:gd name="connsiteX8227" fmla="*/ 56138 w 1586375"/>
                <a:gd name="connsiteY8227" fmla="*/ 93725 h 223662"/>
                <a:gd name="connsiteX8228" fmla="*/ 56557 w 1586375"/>
                <a:gd name="connsiteY8228" fmla="*/ 94174 h 223662"/>
                <a:gd name="connsiteX8229" fmla="*/ 56975 w 1586375"/>
                <a:gd name="connsiteY8229" fmla="*/ 94174 h 223662"/>
                <a:gd name="connsiteX8230" fmla="*/ 57812 w 1586375"/>
                <a:gd name="connsiteY8230" fmla="*/ 93277 h 223662"/>
                <a:gd name="connsiteX8231" fmla="*/ 57812 w 1586375"/>
                <a:gd name="connsiteY8231" fmla="*/ 91932 h 223662"/>
                <a:gd name="connsiteX8232" fmla="*/ 56975 w 1586375"/>
                <a:gd name="connsiteY8232" fmla="*/ 91034 h 223662"/>
                <a:gd name="connsiteX8233" fmla="*/ 56138 w 1586375"/>
                <a:gd name="connsiteY8233" fmla="*/ 91034 h 223662"/>
                <a:gd name="connsiteX8234" fmla="*/ 1432977 w 1586375"/>
                <a:gd name="connsiteY8234" fmla="*/ 90773 h 223662"/>
                <a:gd name="connsiteX8235" fmla="*/ 1432559 w 1586375"/>
                <a:gd name="connsiteY8235" fmla="*/ 91166 h 223662"/>
                <a:gd name="connsiteX8236" fmla="*/ 1432977 w 1586375"/>
                <a:gd name="connsiteY8236" fmla="*/ 92343 h 223662"/>
                <a:gd name="connsiteX8237" fmla="*/ 1434233 w 1586375"/>
                <a:gd name="connsiteY8237" fmla="*/ 92343 h 223662"/>
                <a:gd name="connsiteX8238" fmla="*/ 1434233 w 1586375"/>
                <a:gd name="connsiteY8238" fmla="*/ 91166 h 223662"/>
                <a:gd name="connsiteX8239" fmla="*/ 1433396 w 1586375"/>
                <a:gd name="connsiteY8239" fmla="*/ 90773 h 223662"/>
                <a:gd name="connsiteX8240" fmla="*/ 1432977 w 1586375"/>
                <a:gd name="connsiteY8240" fmla="*/ 90773 h 223662"/>
                <a:gd name="connsiteX8241" fmla="*/ 51048 w 1586375"/>
                <a:gd name="connsiteY8241" fmla="*/ 90773 h 223662"/>
                <a:gd name="connsiteX8242" fmla="*/ 50226 w 1586375"/>
                <a:gd name="connsiteY8242" fmla="*/ 91595 h 223662"/>
                <a:gd name="connsiteX8243" fmla="*/ 50226 w 1586375"/>
                <a:gd name="connsiteY8243" fmla="*/ 92829 h 223662"/>
                <a:gd name="connsiteX8244" fmla="*/ 51048 w 1586375"/>
                <a:gd name="connsiteY8244" fmla="*/ 93651 h 223662"/>
                <a:gd name="connsiteX8245" fmla="*/ 52281 w 1586375"/>
                <a:gd name="connsiteY8245" fmla="*/ 93651 h 223662"/>
                <a:gd name="connsiteX8246" fmla="*/ 53104 w 1586375"/>
                <a:gd name="connsiteY8246" fmla="*/ 92829 h 223662"/>
                <a:gd name="connsiteX8247" fmla="*/ 53104 w 1586375"/>
                <a:gd name="connsiteY8247" fmla="*/ 91595 h 223662"/>
                <a:gd name="connsiteX8248" fmla="*/ 52281 w 1586375"/>
                <a:gd name="connsiteY8248" fmla="*/ 90773 h 223662"/>
                <a:gd name="connsiteX8249" fmla="*/ 51048 w 1586375"/>
                <a:gd name="connsiteY8249" fmla="*/ 90773 h 223662"/>
                <a:gd name="connsiteX8250" fmla="*/ 45485 w 1586375"/>
                <a:gd name="connsiteY8250" fmla="*/ 90773 h 223662"/>
                <a:gd name="connsiteX8251" fmla="*/ 44209 w 1586375"/>
                <a:gd name="connsiteY8251" fmla="*/ 92049 h 223662"/>
                <a:gd name="connsiteX8252" fmla="*/ 44209 w 1586375"/>
                <a:gd name="connsiteY8252" fmla="*/ 92899 h 223662"/>
                <a:gd name="connsiteX8253" fmla="*/ 45485 w 1586375"/>
                <a:gd name="connsiteY8253" fmla="*/ 94174 h 223662"/>
                <a:gd name="connsiteX8254" fmla="*/ 45910 w 1586375"/>
                <a:gd name="connsiteY8254" fmla="*/ 93749 h 223662"/>
                <a:gd name="connsiteX8255" fmla="*/ 46760 w 1586375"/>
                <a:gd name="connsiteY8255" fmla="*/ 93749 h 223662"/>
                <a:gd name="connsiteX8256" fmla="*/ 47185 w 1586375"/>
                <a:gd name="connsiteY8256" fmla="*/ 92899 h 223662"/>
                <a:gd name="connsiteX8257" fmla="*/ 47610 w 1586375"/>
                <a:gd name="connsiteY8257" fmla="*/ 92899 h 223662"/>
                <a:gd name="connsiteX8258" fmla="*/ 47610 w 1586375"/>
                <a:gd name="connsiteY8258" fmla="*/ 91623 h 223662"/>
                <a:gd name="connsiteX8259" fmla="*/ 46760 w 1586375"/>
                <a:gd name="connsiteY8259" fmla="*/ 90773 h 223662"/>
                <a:gd name="connsiteX8260" fmla="*/ 45485 w 1586375"/>
                <a:gd name="connsiteY8260" fmla="*/ 90773 h 223662"/>
                <a:gd name="connsiteX8261" fmla="*/ 1555573 w 1586375"/>
                <a:gd name="connsiteY8261" fmla="*/ 90511 h 223662"/>
                <a:gd name="connsiteX8262" fmla="*/ 1556162 w 1586375"/>
                <a:gd name="connsiteY8262" fmla="*/ 90668 h 223662"/>
                <a:gd name="connsiteX8263" fmla="*/ 1556946 w 1586375"/>
                <a:gd name="connsiteY8263" fmla="*/ 91506 h 223662"/>
                <a:gd name="connsiteX8264" fmla="*/ 1556946 w 1586375"/>
                <a:gd name="connsiteY8264" fmla="*/ 92343 h 223662"/>
                <a:gd name="connsiteX8265" fmla="*/ 1554984 w 1586375"/>
                <a:gd name="connsiteY8265" fmla="*/ 91924 h 223662"/>
                <a:gd name="connsiteX8266" fmla="*/ 1554984 w 1586375"/>
                <a:gd name="connsiteY8266" fmla="*/ 90668 h 223662"/>
                <a:gd name="connsiteX8267" fmla="*/ 1555573 w 1586375"/>
                <a:gd name="connsiteY8267" fmla="*/ 90511 h 223662"/>
                <a:gd name="connsiteX8268" fmla="*/ 39810 w 1586375"/>
                <a:gd name="connsiteY8268" fmla="*/ 90250 h 223662"/>
                <a:gd name="connsiteX8269" fmla="*/ 38954 w 1586375"/>
                <a:gd name="connsiteY8269" fmla="*/ 90686 h 223662"/>
                <a:gd name="connsiteX8270" fmla="*/ 38954 w 1586375"/>
                <a:gd name="connsiteY8270" fmla="*/ 91122 h 223662"/>
                <a:gd name="connsiteX8271" fmla="*/ 38954 w 1586375"/>
                <a:gd name="connsiteY8271" fmla="*/ 95482 h 223662"/>
                <a:gd name="connsiteX8272" fmla="*/ 38526 w 1586375"/>
                <a:gd name="connsiteY8272" fmla="*/ 95918 h 223662"/>
                <a:gd name="connsiteX8273" fmla="*/ 38526 w 1586375"/>
                <a:gd name="connsiteY8273" fmla="*/ 96790 h 223662"/>
                <a:gd name="connsiteX8274" fmla="*/ 37670 w 1586375"/>
                <a:gd name="connsiteY8274" fmla="*/ 97226 h 223662"/>
                <a:gd name="connsiteX8275" fmla="*/ 38526 w 1586375"/>
                <a:gd name="connsiteY8275" fmla="*/ 97662 h 223662"/>
                <a:gd name="connsiteX8276" fmla="*/ 38526 w 1586375"/>
                <a:gd name="connsiteY8276" fmla="*/ 98534 h 223662"/>
                <a:gd name="connsiteX8277" fmla="*/ 38954 w 1586375"/>
                <a:gd name="connsiteY8277" fmla="*/ 99406 h 223662"/>
                <a:gd name="connsiteX8278" fmla="*/ 39382 w 1586375"/>
                <a:gd name="connsiteY8278" fmla="*/ 99406 h 223662"/>
                <a:gd name="connsiteX8279" fmla="*/ 41522 w 1586375"/>
                <a:gd name="connsiteY8279" fmla="*/ 99406 h 223662"/>
                <a:gd name="connsiteX8280" fmla="*/ 41950 w 1586375"/>
                <a:gd name="connsiteY8280" fmla="*/ 98098 h 223662"/>
                <a:gd name="connsiteX8281" fmla="*/ 42378 w 1586375"/>
                <a:gd name="connsiteY8281" fmla="*/ 97662 h 223662"/>
                <a:gd name="connsiteX8282" fmla="*/ 42378 w 1586375"/>
                <a:gd name="connsiteY8282" fmla="*/ 95918 h 223662"/>
                <a:gd name="connsiteX8283" fmla="*/ 41522 w 1586375"/>
                <a:gd name="connsiteY8283" fmla="*/ 95046 h 223662"/>
                <a:gd name="connsiteX8284" fmla="*/ 41094 w 1586375"/>
                <a:gd name="connsiteY8284" fmla="*/ 95046 h 223662"/>
                <a:gd name="connsiteX8285" fmla="*/ 40238 w 1586375"/>
                <a:gd name="connsiteY8285" fmla="*/ 94174 h 223662"/>
                <a:gd name="connsiteX8286" fmla="*/ 40238 w 1586375"/>
                <a:gd name="connsiteY8286" fmla="*/ 93738 h 223662"/>
                <a:gd name="connsiteX8287" fmla="*/ 41950 w 1586375"/>
                <a:gd name="connsiteY8287" fmla="*/ 92430 h 223662"/>
                <a:gd name="connsiteX8288" fmla="*/ 41950 w 1586375"/>
                <a:gd name="connsiteY8288" fmla="*/ 91122 h 223662"/>
                <a:gd name="connsiteX8289" fmla="*/ 41094 w 1586375"/>
                <a:gd name="connsiteY8289" fmla="*/ 90250 h 223662"/>
                <a:gd name="connsiteX8290" fmla="*/ 39810 w 1586375"/>
                <a:gd name="connsiteY8290" fmla="*/ 90250 h 223662"/>
                <a:gd name="connsiteX8291" fmla="*/ 26770 w 1586375"/>
                <a:gd name="connsiteY8291" fmla="*/ 90250 h 223662"/>
                <a:gd name="connsiteX8292" fmla="*/ 25898 w 1586375"/>
                <a:gd name="connsiteY8292" fmla="*/ 91166 h 223662"/>
                <a:gd name="connsiteX8293" fmla="*/ 25898 w 1586375"/>
                <a:gd name="connsiteY8293" fmla="*/ 91624 h 223662"/>
                <a:gd name="connsiteX8294" fmla="*/ 26770 w 1586375"/>
                <a:gd name="connsiteY8294" fmla="*/ 92081 h 223662"/>
                <a:gd name="connsiteX8295" fmla="*/ 27642 w 1586375"/>
                <a:gd name="connsiteY8295" fmla="*/ 92081 h 223662"/>
                <a:gd name="connsiteX8296" fmla="*/ 28514 w 1586375"/>
                <a:gd name="connsiteY8296" fmla="*/ 91624 h 223662"/>
                <a:gd name="connsiteX8297" fmla="*/ 28514 w 1586375"/>
                <a:gd name="connsiteY8297" fmla="*/ 90708 h 223662"/>
                <a:gd name="connsiteX8298" fmla="*/ 27642 w 1586375"/>
                <a:gd name="connsiteY8298" fmla="*/ 90250 h 223662"/>
                <a:gd name="connsiteX8299" fmla="*/ 26770 w 1586375"/>
                <a:gd name="connsiteY8299" fmla="*/ 90250 h 223662"/>
                <a:gd name="connsiteX8300" fmla="*/ 34867 w 1586375"/>
                <a:gd name="connsiteY8300" fmla="*/ 89988 h 223662"/>
                <a:gd name="connsiteX8301" fmla="*/ 34456 w 1586375"/>
                <a:gd name="connsiteY8301" fmla="*/ 90400 h 223662"/>
                <a:gd name="connsiteX8302" fmla="*/ 34045 w 1586375"/>
                <a:gd name="connsiteY8302" fmla="*/ 90400 h 223662"/>
                <a:gd name="connsiteX8303" fmla="*/ 33222 w 1586375"/>
                <a:gd name="connsiteY8303" fmla="*/ 91222 h 223662"/>
                <a:gd name="connsiteX8304" fmla="*/ 33222 w 1586375"/>
                <a:gd name="connsiteY8304" fmla="*/ 91633 h 223662"/>
                <a:gd name="connsiteX8305" fmla="*/ 34456 w 1586375"/>
                <a:gd name="connsiteY8305" fmla="*/ 92866 h 223662"/>
                <a:gd name="connsiteX8306" fmla="*/ 35278 w 1586375"/>
                <a:gd name="connsiteY8306" fmla="*/ 92866 h 223662"/>
                <a:gd name="connsiteX8307" fmla="*/ 36100 w 1586375"/>
                <a:gd name="connsiteY8307" fmla="*/ 92044 h 223662"/>
                <a:gd name="connsiteX8308" fmla="*/ 36100 w 1586375"/>
                <a:gd name="connsiteY8308" fmla="*/ 90400 h 223662"/>
                <a:gd name="connsiteX8309" fmla="*/ 35689 w 1586375"/>
                <a:gd name="connsiteY8309" fmla="*/ 89988 h 223662"/>
                <a:gd name="connsiteX8310" fmla="*/ 34867 w 1586375"/>
                <a:gd name="connsiteY8310" fmla="*/ 89988 h 223662"/>
                <a:gd name="connsiteX8311" fmla="*/ 13080 w 1586375"/>
                <a:gd name="connsiteY8311" fmla="*/ 89091 h 223662"/>
                <a:gd name="connsiteX8312" fmla="*/ 14335 w 1586375"/>
                <a:gd name="connsiteY8312" fmla="*/ 89091 h 223662"/>
                <a:gd name="connsiteX8313" fmla="*/ 14754 w 1586375"/>
                <a:gd name="connsiteY8313" fmla="*/ 89502 h 223662"/>
                <a:gd name="connsiteX8314" fmla="*/ 15172 w 1586375"/>
                <a:gd name="connsiteY8314" fmla="*/ 89914 h 223662"/>
                <a:gd name="connsiteX8315" fmla="*/ 15172 w 1586375"/>
                <a:gd name="connsiteY8315" fmla="*/ 91147 h 223662"/>
                <a:gd name="connsiteX8316" fmla="*/ 14335 w 1586375"/>
                <a:gd name="connsiteY8316" fmla="*/ 91558 h 223662"/>
                <a:gd name="connsiteX8317" fmla="*/ 13080 w 1586375"/>
                <a:gd name="connsiteY8317" fmla="*/ 90325 h 223662"/>
                <a:gd name="connsiteX8318" fmla="*/ 13080 w 1586375"/>
                <a:gd name="connsiteY8318" fmla="*/ 89091 h 223662"/>
                <a:gd name="connsiteX8319" fmla="*/ 207117 w 1586375"/>
                <a:gd name="connsiteY8319" fmla="*/ 88942 h 223662"/>
                <a:gd name="connsiteX8320" fmla="*/ 206659 w 1586375"/>
                <a:gd name="connsiteY8320" fmla="*/ 89400 h 223662"/>
                <a:gd name="connsiteX8321" fmla="*/ 206659 w 1586375"/>
                <a:gd name="connsiteY8321" fmla="*/ 90315 h 223662"/>
                <a:gd name="connsiteX8322" fmla="*/ 207575 w 1586375"/>
                <a:gd name="connsiteY8322" fmla="*/ 90773 h 223662"/>
                <a:gd name="connsiteX8323" fmla="*/ 208032 w 1586375"/>
                <a:gd name="connsiteY8323" fmla="*/ 90773 h 223662"/>
                <a:gd name="connsiteX8324" fmla="*/ 208490 w 1586375"/>
                <a:gd name="connsiteY8324" fmla="*/ 90315 h 223662"/>
                <a:gd name="connsiteX8325" fmla="*/ 208490 w 1586375"/>
                <a:gd name="connsiteY8325" fmla="*/ 88942 h 223662"/>
                <a:gd name="connsiteX8326" fmla="*/ 208032 w 1586375"/>
                <a:gd name="connsiteY8326" fmla="*/ 88942 h 223662"/>
                <a:gd name="connsiteX8327" fmla="*/ 207117 w 1586375"/>
                <a:gd name="connsiteY8327" fmla="*/ 88942 h 223662"/>
                <a:gd name="connsiteX8328" fmla="*/ 197055 w 1586375"/>
                <a:gd name="connsiteY8328" fmla="*/ 88680 h 223662"/>
                <a:gd name="connsiteX8329" fmla="*/ 196644 w 1586375"/>
                <a:gd name="connsiteY8329" fmla="*/ 89099 h 223662"/>
                <a:gd name="connsiteX8330" fmla="*/ 195821 w 1586375"/>
                <a:gd name="connsiteY8330" fmla="*/ 89099 h 223662"/>
                <a:gd name="connsiteX8331" fmla="*/ 195821 w 1586375"/>
                <a:gd name="connsiteY8331" fmla="*/ 89936 h 223662"/>
                <a:gd name="connsiteX8332" fmla="*/ 196644 w 1586375"/>
                <a:gd name="connsiteY8332" fmla="*/ 90773 h 223662"/>
                <a:gd name="connsiteX8333" fmla="*/ 197466 w 1586375"/>
                <a:gd name="connsiteY8333" fmla="*/ 90773 h 223662"/>
                <a:gd name="connsiteX8334" fmla="*/ 197877 w 1586375"/>
                <a:gd name="connsiteY8334" fmla="*/ 89518 h 223662"/>
                <a:gd name="connsiteX8335" fmla="*/ 197055 w 1586375"/>
                <a:gd name="connsiteY8335" fmla="*/ 88680 h 223662"/>
                <a:gd name="connsiteX8336" fmla="*/ 1535032 w 1586375"/>
                <a:gd name="connsiteY8336" fmla="*/ 88157 h 223662"/>
                <a:gd name="connsiteX8337" fmla="*/ 1535888 w 1586375"/>
                <a:gd name="connsiteY8337" fmla="*/ 89011 h 223662"/>
                <a:gd name="connsiteX8338" fmla="*/ 1535888 w 1586375"/>
                <a:gd name="connsiteY8338" fmla="*/ 90291 h 223662"/>
                <a:gd name="connsiteX8339" fmla="*/ 1535888 w 1586375"/>
                <a:gd name="connsiteY8339" fmla="*/ 91145 h 223662"/>
                <a:gd name="connsiteX8340" fmla="*/ 1535460 w 1586375"/>
                <a:gd name="connsiteY8340" fmla="*/ 91572 h 223662"/>
                <a:gd name="connsiteX8341" fmla="*/ 1535460 w 1586375"/>
                <a:gd name="connsiteY8341" fmla="*/ 92426 h 223662"/>
                <a:gd name="connsiteX8342" fmla="*/ 1534604 w 1586375"/>
                <a:gd name="connsiteY8342" fmla="*/ 93279 h 223662"/>
                <a:gd name="connsiteX8343" fmla="*/ 1534604 w 1586375"/>
                <a:gd name="connsiteY8343" fmla="*/ 95413 h 223662"/>
                <a:gd name="connsiteX8344" fmla="*/ 1533748 w 1586375"/>
                <a:gd name="connsiteY8344" fmla="*/ 96267 h 223662"/>
                <a:gd name="connsiteX8345" fmla="*/ 1532035 w 1586375"/>
                <a:gd name="connsiteY8345" fmla="*/ 96267 h 223662"/>
                <a:gd name="connsiteX8346" fmla="*/ 1531179 w 1586375"/>
                <a:gd name="connsiteY8346" fmla="*/ 95413 h 223662"/>
                <a:gd name="connsiteX8347" fmla="*/ 1531179 w 1586375"/>
                <a:gd name="connsiteY8347" fmla="*/ 94560 h 223662"/>
                <a:gd name="connsiteX8348" fmla="*/ 1533319 w 1586375"/>
                <a:gd name="connsiteY8348" fmla="*/ 92852 h 223662"/>
                <a:gd name="connsiteX8349" fmla="*/ 1533319 w 1586375"/>
                <a:gd name="connsiteY8349" fmla="*/ 91999 h 223662"/>
                <a:gd name="connsiteX8350" fmla="*/ 1533748 w 1586375"/>
                <a:gd name="connsiteY8350" fmla="*/ 91572 h 223662"/>
                <a:gd name="connsiteX8351" fmla="*/ 1533748 w 1586375"/>
                <a:gd name="connsiteY8351" fmla="*/ 89011 h 223662"/>
                <a:gd name="connsiteX8352" fmla="*/ 1535032 w 1586375"/>
                <a:gd name="connsiteY8352" fmla="*/ 88157 h 223662"/>
                <a:gd name="connsiteX8353" fmla="*/ 220381 w 1586375"/>
                <a:gd name="connsiteY8353" fmla="*/ 88157 h 223662"/>
                <a:gd name="connsiteX8354" fmla="*/ 219525 w 1586375"/>
                <a:gd name="connsiteY8354" fmla="*/ 88580 h 223662"/>
                <a:gd name="connsiteX8355" fmla="*/ 219525 w 1586375"/>
                <a:gd name="connsiteY8355" fmla="*/ 89003 h 223662"/>
                <a:gd name="connsiteX8356" fmla="*/ 218240 w 1586375"/>
                <a:gd name="connsiteY8356" fmla="*/ 89425 h 223662"/>
                <a:gd name="connsiteX8357" fmla="*/ 217384 w 1586375"/>
                <a:gd name="connsiteY8357" fmla="*/ 90270 h 223662"/>
                <a:gd name="connsiteX8358" fmla="*/ 217384 w 1586375"/>
                <a:gd name="connsiteY8358" fmla="*/ 91538 h 223662"/>
                <a:gd name="connsiteX8359" fmla="*/ 217813 w 1586375"/>
                <a:gd name="connsiteY8359" fmla="*/ 91961 h 223662"/>
                <a:gd name="connsiteX8360" fmla="*/ 218240 w 1586375"/>
                <a:gd name="connsiteY8360" fmla="*/ 92806 h 223662"/>
                <a:gd name="connsiteX8361" fmla="*/ 218668 w 1586375"/>
                <a:gd name="connsiteY8361" fmla="*/ 93228 h 223662"/>
                <a:gd name="connsiteX8362" fmla="*/ 219096 w 1586375"/>
                <a:gd name="connsiteY8362" fmla="*/ 93651 h 223662"/>
                <a:gd name="connsiteX8363" fmla="*/ 219525 w 1586375"/>
                <a:gd name="connsiteY8363" fmla="*/ 93651 h 223662"/>
                <a:gd name="connsiteX8364" fmla="*/ 220381 w 1586375"/>
                <a:gd name="connsiteY8364" fmla="*/ 93228 h 223662"/>
                <a:gd name="connsiteX8365" fmla="*/ 221237 w 1586375"/>
                <a:gd name="connsiteY8365" fmla="*/ 92806 h 223662"/>
                <a:gd name="connsiteX8366" fmla="*/ 221237 w 1586375"/>
                <a:gd name="connsiteY8366" fmla="*/ 92383 h 223662"/>
                <a:gd name="connsiteX8367" fmla="*/ 221665 w 1586375"/>
                <a:gd name="connsiteY8367" fmla="*/ 91961 h 223662"/>
                <a:gd name="connsiteX8368" fmla="*/ 221665 w 1586375"/>
                <a:gd name="connsiteY8368" fmla="*/ 89848 h 223662"/>
                <a:gd name="connsiteX8369" fmla="*/ 222093 w 1586375"/>
                <a:gd name="connsiteY8369" fmla="*/ 89425 h 223662"/>
                <a:gd name="connsiteX8370" fmla="*/ 221665 w 1586375"/>
                <a:gd name="connsiteY8370" fmla="*/ 88580 h 223662"/>
                <a:gd name="connsiteX8371" fmla="*/ 221237 w 1586375"/>
                <a:gd name="connsiteY8371" fmla="*/ 88157 h 223662"/>
                <a:gd name="connsiteX8372" fmla="*/ 220381 w 1586375"/>
                <a:gd name="connsiteY8372" fmla="*/ 88157 h 223662"/>
                <a:gd name="connsiteX8373" fmla="*/ 60279 w 1586375"/>
                <a:gd name="connsiteY8373" fmla="*/ 88082 h 223662"/>
                <a:gd name="connsiteX8374" fmla="*/ 59382 w 1586375"/>
                <a:gd name="connsiteY8374" fmla="*/ 88531 h 223662"/>
                <a:gd name="connsiteX8375" fmla="*/ 59382 w 1586375"/>
                <a:gd name="connsiteY8375" fmla="*/ 89876 h 223662"/>
                <a:gd name="connsiteX8376" fmla="*/ 60279 w 1586375"/>
                <a:gd name="connsiteY8376" fmla="*/ 90773 h 223662"/>
                <a:gd name="connsiteX8377" fmla="*/ 62073 w 1586375"/>
                <a:gd name="connsiteY8377" fmla="*/ 90773 h 223662"/>
                <a:gd name="connsiteX8378" fmla="*/ 62521 w 1586375"/>
                <a:gd name="connsiteY8378" fmla="*/ 90773 h 223662"/>
                <a:gd name="connsiteX8379" fmla="*/ 62521 w 1586375"/>
                <a:gd name="connsiteY8379" fmla="*/ 88531 h 223662"/>
                <a:gd name="connsiteX8380" fmla="*/ 61624 w 1586375"/>
                <a:gd name="connsiteY8380" fmla="*/ 88082 h 223662"/>
                <a:gd name="connsiteX8381" fmla="*/ 60279 w 1586375"/>
                <a:gd name="connsiteY8381" fmla="*/ 88082 h 223662"/>
                <a:gd name="connsiteX8382" fmla="*/ 1541839 w 1586375"/>
                <a:gd name="connsiteY8382" fmla="*/ 87634 h 223662"/>
                <a:gd name="connsiteX8383" fmla="*/ 1543114 w 1586375"/>
                <a:gd name="connsiteY8383" fmla="*/ 87634 h 223662"/>
                <a:gd name="connsiteX8384" fmla="*/ 1546090 w 1586375"/>
                <a:gd name="connsiteY8384" fmla="*/ 90250 h 223662"/>
                <a:gd name="connsiteX8385" fmla="*/ 1546090 w 1586375"/>
                <a:gd name="connsiteY8385" fmla="*/ 90686 h 223662"/>
                <a:gd name="connsiteX8386" fmla="*/ 1543539 w 1586375"/>
                <a:gd name="connsiteY8386" fmla="*/ 93302 h 223662"/>
                <a:gd name="connsiteX8387" fmla="*/ 1543539 w 1586375"/>
                <a:gd name="connsiteY8387" fmla="*/ 94174 h 223662"/>
                <a:gd name="connsiteX8388" fmla="*/ 1542689 w 1586375"/>
                <a:gd name="connsiteY8388" fmla="*/ 95482 h 223662"/>
                <a:gd name="connsiteX8389" fmla="*/ 1540564 w 1586375"/>
                <a:gd name="connsiteY8389" fmla="*/ 95482 h 223662"/>
                <a:gd name="connsiteX8390" fmla="*/ 1539289 w 1586375"/>
                <a:gd name="connsiteY8390" fmla="*/ 94610 h 223662"/>
                <a:gd name="connsiteX8391" fmla="*/ 1540989 w 1586375"/>
                <a:gd name="connsiteY8391" fmla="*/ 93302 h 223662"/>
                <a:gd name="connsiteX8392" fmla="*/ 1540989 w 1586375"/>
                <a:gd name="connsiteY8392" fmla="*/ 92866 h 223662"/>
                <a:gd name="connsiteX8393" fmla="*/ 1541414 w 1586375"/>
                <a:gd name="connsiteY8393" fmla="*/ 91994 h 223662"/>
                <a:gd name="connsiteX8394" fmla="*/ 1541414 w 1586375"/>
                <a:gd name="connsiteY8394" fmla="*/ 90250 h 223662"/>
                <a:gd name="connsiteX8395" fmla="*/ 1540989 w 1586375"/>
                <a:gd name="connsiteY8395" fmla="*/ 89814 h 223662"/>
                <a:gd name="connsiteX8396" fmla="*/ 1540989 w 1586375"/>
                <a:gd name="connsiteY8396" fmla="*/ 88506 h 223662"/>
                <a:gd name="connsiteX8397" fmla="*/ 1541839 w 1586375"/>
                <a:gd name="connsiteY8397" fmla="*/ 87634 h 223662"/>
                <a:gd name="connsiteX8398" fmla="*/ 101831 w 1586375"/>
                <a:gd name="connsiteY8398" fmla="*/ 87634 h 223662"/>
                <a:gd name="connsiteX8399" fmla="*/ 100976 w 1586375"/>
                <a:gd name="connsiteY8399" fmla="*/ 88489 h 223662"/>
                <a:gd name="connsiteX8400" fmla="*/ 100976 w 1586375"/>
                <a:gd name="connsiteY8400" fmla="*/ 94043 h 223662"/>
                <a:gd name="connsiteX8401" fmla="*/ 101403 w 1586375"/>
                <a:gd name="connsiteY8401" fmla="*/ 94043 h 223662"/>
                <a:gd name="connsiteX8402" fmla="*/ 101831 w 1586375"/>
                <a:gd name="connsiteY8402" fmla="*/ 94898 h 223662"/>
                <a:gd name="connsiteX8403" fmla="*/ 102258 w 1586375"/>
                <a:gd name="connsiteY8403" fmla="*/ 95325 h 223662"/>
                <a:gd name="connsiteX8404" fmla="*/ 103113 w 1586375"/>
                <a:gd name="connsiteY8404" fmla="*/ 95325 h 223662"/>
                <a:gd name="connsiteX8405" fmla="*/ 103541 w 1586375"/>
                <a:gd name="connsiteY8405" fmla="*/ 95752 h 223662"/>
                <a:gd name="connsiteX8406" fmla="*/ 103969 w 1586375"/>
                <a:gd name="connsiteY8406" fmla="*/ 95752 h 223662"/>
                <a:gd name="connsiteX8407" fmla="*/ 106107 w 1586375"/>
                <a:gd name="connsiteY8407" fmla="*/ 96180 h 223662"/>
                <a:gd name="connsiteX8408" fmla="*/ 106962 w 1586375"/>
                <a:gd name="connsiteY8408" fmla="*/ 96607 h 223662"/>
                <a:gd name="connsiteX8409" fmla="*/ 107817 w 1586375"/>
                <a:gd name="connsiteY8409" fmla="*/ 96607 h 223662"/>
                <a:gd name="connsiteX8410" fmla="*/ 108673 w 1586375"/>
                <a:gd name="connsiteY8410" fmla="*/ 95752 h 223662"/>
                <a:gd name="connsiteX8411" fmla="*/ 108673 w 1586375"/>
                <a:gd name="connsiteY8411" fmla="*/ 94898 h 223662"/>
                <a:gd name="connsiteX8412" fmla="*/ 109527 w 1586375"/>
                <a:gd name="connsiteY8412" fmla="*/ 94043 h 223662"/>
                <a:gd name="connsiteX8413" fmla="*/ 109955 w 1586375"/>
                <a:gd name="connsiteY8413" fmla="*/ 94043 h 223662"/>
                <a:gd name="connsiteX8414" fmla="*/ 110810 w 1586375"/>
                <a:gd name="connsiteY8414" fmla="*/ 94898 h 223662"/>
                <a:gd name="connsiteX8415" fmla="*/ 110810 w 1586375"/>
                <a:gd name="connsiteY8415" fmla="*/ 96180 h 223662"/>
                <a:gd name="connsiteX8416" fmla="*/ 111666 w 1586375"/>
                <a:gd name="connsiteY8416" fmla="*/ 96607 h 223662"/>
                <a:gd name="connsiteX8417" fmla="*/ 116797 w 1586375"/>
                <a:gd name="connsiteY8417" fmla="*/ 96607 h 223662"/>
                <a:gd name="connsiteX8418" fmla="*/ 117652 w 1586375"/>
                <a:gd name="connsiteY8418" fmla="*/ 97034 h 223662"/>
                <a:gd name="connsiteX8419" fmla="*/ 116369 w 1586375"/>
                <a:gd name="connsiteY8419" fmla="*/ 98316 h 223662"/>
                <a:gd name="connsiteX8420" fmla="*/ 116369 w 1586375"/>
                <a:gd name="connsiteY8420" fmla="*/ 99598 h 223662"/>
                <a:gd name="connsiteX8421" fmla="*/ 115941 w 1586375"/>
                <a:gd name="connsiteY8421" fmla="*/ 100025 h 223662"/>
                <a:gd name="connsiteX8422" fmla="*/ 116797 w 1586375"/>
                <a:gd name="connsiteY8422" fmla="*/ 100452 h 223662"/>
                <a:gd name="connsiteX8423" fmla="*/ 117224 w 1586375"/>
                <a:gd name="connsiteY8423" fmla="*/ 100452 h 223662"/>
                <a:gd name="connsiteX8424" fmla="*/ 118935 w 1586375"/>
                <a:gd name="connsiteY8424" fmla="*/ 98743 h 223662"/>
                <a:gd name="connsiteX8425" fmla="*/ 119790 w 1586375"/>
                <a:gd name="connsiteY8425" fmla="*/ 98743 h 223662"/>
                <a:gd name="connsiteX8426" fmla="*/ 121500 w 1586375"/>
                <a:gd name="connsiteY8426" fmla="*/ 97888 h 223662"/>
                <a:gd name="connsiteX8427" fmla="*/ 122356 w 1586375"/>
                <a:gd name="connsiteY8427" fmla="*/ 97888 h 223662"/>
                <a:gd name="connsiteX8428" fmla="*/ 123211 w 1586375"/>
                <a:gd name="connsiteY8428" fmla="*/ 97034 h 223662"/>
                <a:gd name="connsiteX8429" fmla="*/ 123211 w 1586375"/>
                <a:gd name="connsiteY8429" fmla="*/ 95325 h 223662"/>
                <a:gd name="connsiteX8430" fmla="*/ 122783 w 1586375"/>
                <a:gd name="connsiteY8430" fmla="*/ 94898 h 223662"/>
                <a:gd name="connsiteX8431" fmla="*/ 121928 w 1586375"/>
                <a:gd name="connsiteY8431" fmla="*/ 95752 h 223662"/>
                <a:gd name="connsiteX8432" fmla="*/ 120218 w 1586375"/>
                <a:gd name="connsiteY8432" fmla="*/ 96180 h 223662"/>
                <a:gd name="connsiteX8433" fmla="*/ 119362 w 1586375"/>
                <a:gd name="connsiteY8433" fmla="*/ 95325 h 223662"/>
                <a:gd name="connsiteX8434" fmla="*/ 119790 w 1586375"/>
                <a:gd name="connsiteY8434" fmla="*/ 94470 h 223662"/>
                <a:gd name="connsiteX8435" fmla="*/ 119790 w 1586375"/>
                <a:gd name="connsiteY8435" fmla="*/ 93616 h 223662"/>
                <a:gd name="connsiteX8436" fmla="*/ 118935 w 1586375"/>
                <a:gd name="connsiteY8436" fmla="*/ 92761 h 223662"/>
                <a:gd name="connsiteX8437" fmla="*/ 118080 w 1586375"/>
                <a:gd name="connsiteY8437" fmla="*/ 92334 h 223662"/>
                <a:gd name="connsiteX8438" fmla="*/ 117652 w 1586375"/>
                <a:gd name="connsiteY8438" fmla="*/ 92334 h 223662"/>
                <a:gd name="connsiteX8439" fmla="*/ 116369 w 1586375"/>
                <a:gd name="connsiteY8439" fmla="*/ 92334 h 223662"/>
                <a:gd name="connsiteX8440" fmla="*/ 116369 w 1586375"/>
                <a:gd name="connsiteY8440" fmla="*/ 93616 h 223662"/>
                <a:gd name="connsiteX8441" fmla="*/ 115941 w 1586375"/>
                <a:gd name="connsiteY8441" fmla="*/ 94470 h 223662"/>
                <a:gd name="connsiteX8442" fmla="*/ 115941 w 1586375"/>
                <a:gd name="connsiteY8442" fmla="*/ 94898 h 223662"/>
                <a:gd name="connsiteX8443" fmla="*/ 115086 w 1586375"/>
                <a:gd name="connsiteY8443" fmla="*/ 94898 h 223662"/>
                <a:gd name="connsiteX8444" fmla="*/ 114659 w 1586375"/>
                <a:gd name="connsiteY8444" fmla="*/ 94470 h 223662"/>
                <a:gd name="connsiteX8445" fmla="*/ 113803 w 1586375"/>
                <a:gd name="connsiteY8445" fmla="*/ 94470 h 223662"/>
                <a:gd name="connsiteX8446" fmla="*/ 114231 w 1586375"/>
                <a:gd name="connsiteY8446" fmla="*/ 93189 h 223662"/>
                <a:gd name="connsiteX8447" fmla="*/ 115086 w 1586375"/>
                <a:gd name="connsiteY8447" fmla="*/ 93189 h 223662"/>
                <a:gd name="connsiteX8448" fmla="*/ 115514 w 1586375"/>
                <a:gd name="connsiteY8448" fmla="*/ 92334 h 223662"/>
                <a:gd name="connsiteX8449" fmla="*/ 112948 w 1586375"/>
                <a:gd name="connsiteY8449" fmla="*/ 90198 h 223662"/>
                <a:gd name="connsiteX8450" fmla="*/ 111238 w 1586375"/>
                <a:gd name="connsiteY8450" fmla="*/ 90198 h 223662"/>
                <a:gd name="connsiteX8451" fmla="*/ 110383 w 1586375"/>
                <a:gd name="connsiteY8451" fmla="*/ 91052 h 223662"/>
                <a:gd name="connsiteX8452" fmla="*/ 109527 w 1586375"/>
                <a:gd name="connsiteY8452" fmla="*/ 91907 h 223662"/>
                <a:gd name="connsiteX8453" fmla="*/ 108673 w 1586375"/>
                <a:gd name="connsiteY8453" fmla="*/ 91479 h 223662"/>
                <a:gd name="connsiteX8454" fmla="*/ 108673 w 1586375"/>
                <a:gd name="connsiteY8454" fmla="*/ 91052 h 223662"/>
                <a:gd name="connsiteX8455" fmla="*/ 109527 w 1586375"/>
                <a:gd name="connsiteY8455" fmla="*/ 90625 h 223662"/>
                <a:gd name="connsiteX8456" fmla="*/ 108673 w 1586375"/>
                <a:gd name="connsiteY8456" fmla="*/ 89770 h 223662"/>
                <a:gd name="connsiteX8457" fmla="*/ 107817 w 1586375"/>
                <a:gd name="connsiteY8457" fmla="*/ 89343 h 223662"/>
                <a:gd name="connsiteX8458" fmla="*/ 106107 w 1586375"/>
                <a:gd name="connsiteY8458" fmla="*/ 89343 h 223662"/>
                <a:gd name="connsiteX8459" fmla="*/ 105679 w 1586375"/>
                <a:gd name="connsiteY8459" fmla="*/ 89770 h 223662"/>
                <a:gd name="connsiteX8460" fmla="*/ 103969 w 1586375"/>
                <a:gd name="connsiteY8460" fmla="*/ 89770 h 223662"/>
                <a:gd name="connsiteX8461" fmla="*/ 103113 w 1586375"/>
                <a:gd name="connsiteY8461" fmla="*/ 88916 h 223662"/>
                <a:gd name="connsiteX8462" fmla="*/ 103113 w 1586375"/>
                <a:gd name="connsiteY8462" fmla="*/ 88489 h 223662"/>
                <a:gd name="connsiteX8463" fmla="*/ 101831 w 1586375"/>
                <a:gd name="connsiteY8463" fmla="*/ 87634 h 223662"/>
                <a:gd name="connsiteX8464" fmla="*/ 118066 w 1586375"/>
                <a:gd name="connsiteY8464" fmla="*/ 87373 h 223662"/>
                <a:gd name="connsiteX8465" fmla="*/ 117630 w 1586375"/>
                <a:gd name="connsiteY8465" fmla="*/ 88223 h 223662"/>
                <a:gd name="connsiteX8466" fmla="*/ 117195 w 1586375"/>
                <a:gd name="connsiteY8466" fmla="*/ 88648 h 223662"/>
                <a:gd name="connsiteX8467" fmla="*/ 117195 w 1586375"/>
                <a:gd name="connsiteY8467" fmla="*/ 90348 h 223662"/>
                <a:gd name="connsiteX8468" fmla="*/ 118066 w 1586375"/>
                <a:gd name="connsiteY8468" fmla="*/ 90773 h 223662"/>
                <a:gd name="connsiteX8469" fmla="*/ 119811 w 1586375"/>
                <a:gd name="connsiteY8469" fmla="*/ 90773 h 223662"/>
                <a:gd name="connsiteX8470" fmla="*/ 119811 w 1586375"/>
                <a:gd name="connsiteY8470" fmla="*/ 87798 h 223662"/>
                <a:gd name="connsiteX8471" fmla="*/ 119374 w 1586375"/>
                <a:gd name="connsiteY8471" fmla="*/ 87373 h 223662"/>
                <a:gd name="connsiteX8472" fmla="*/ 118066 w 1586375"/>
                <a:gd name="connsiteY8472" fmla="*/ 87373 h 223662"/>
                <a:gd name="connsiteX8473" fmla="*/ 168653 w 1586375"/>
                <a:gd name="connsiteY8473" fmla="*/ 87372 h 223662"/>
                <a:gd name="connsiteX8474" fmla="*/ 168242 w 1586375"/>
                <a:gd name="connsiteY8474" fmla="*/ 87784 h 223662"/>
                <a:gd name="connsiteX8475" fmla="*/ 167420 w 1586375"/>
                <a:gd name="connsiteY8475" fmla="*/ 88195 h 223662"/>
                <a:gd name="connsiteX8476" fmla="*/ 167420 w 1586375"/>
                <a:gd name="connsiteY8476" fmla="*/ 89017 h 223662"/>
                <a:gd name="connsiteX8477" fmla="*/ 168242 w 1586375"/>
                <a:gd name="connsiteY8477" fmla="*/ 89839 h 223662"/>
                <a:gd name="connsiteX8478" fmla="*/ 169065 w 1586375"/>
                <a:gd name="connsiteY8478" fmla="*/ 90250 h 223662"/>
                <a:gd name="connsiteX8479" fmla="*/ 169475 w 1586375"/>
                <a:gd name="connsiteY8479" fmla="*/ 89839 h 223662"/>
                <a:gd name="connsiteX8480" fmla="*/ 169887 w 1586375"/>
                <a:gd name="connsiteY8480" fmla="*/ 89839 h 223662"/>
                <a:gd name="connsiteX8481" fmla="*/ 170298 w 1586375"/>
                <a:gd name="connsiteY8481" fmla="*/ 89428 h 223662"/>
                <a:gd name="connsiteX8482" fmla="*/ 169887 w 1586375"/>
                <a:gd name="connsiteY8482" fmla="*/ 88195 h 223662"/>
                <a:gd name="connsiteX8483" fmla="*/ 168653 w 1586375"/>
                <a:gd name="connsiteY8483" fmla="*/ 87372 h 223662"/>
                <a:gd name="connsiteX8484" fmla="*/ 1505962 w 1586375"/>
                <a:gd name="connsiteY8484" fmla="*/ 86849 h 223662"/>
                <a:gd name="connsiteX8485" fmla="*/ 1506799 w 1586375"/>
                <a:gd name="connsiteY8485" fmla="*/ 86849 h 223662"/>
                <a:gd name="connsiteX8486" fmla="*/ 1507636 w 1586375"/>
                <a:gd name="connsiteY8486" fmla="*/ 87765 h 223662"/>
                <a:gd name="connsiteX8487" fmla="*/ 1507217 w 1586375"/>
                <a:gd name="connsiteY8487" fmla="*/ 88680 h 223662"/>
                <a:gd name="connsiteX8488" fmla="*/ 1505962 w 1586375"/>
                <a:gd name="connsiteY8488" fmla="*/ 88680 h 223662"/>
                <a:gd name="connsiteX8489" fmla="*/ 1505543 w 1586375"/>
                <a:gd name="connsiteY8489" fmla="*/ 88223 h 223662"/>
                <a:gd name="connsiteX8490" fmla="*/ 1505962 w 1586375"/>
                <a:gd name="connsiteY8490" fmla="*/ 86849 h 223662"/>
                <a:gd name="connsiteX8491" fmla="*/ 1555333 w 1586375"/>
                <a:gd name="connsiteY8491" fmla="*/ 86588 h 223662"/>
                <a:gd name="connsiteX8492" fmla="*/ 1556205 w 1586375"/>
                <a:gd name="connsiteY8492" fmla="*/ 86588 h 223662"/>
                <a:gd name="connsiteX8493" fmla="*/ 1557077 w 1586375"/>
                <a:gd name="connsiteY8493" fmla="*/ 87425 h 223662"/>
                <a:gd name="connsiteX8494" fmla="*/ 1557077 w 1586375"/>
                <a:gd name="connsiteY8494" fmla="*/ 87843 h 223662"/>
                <a:gd name="connsiteX8495" fmla="*/ 1556205 w 1586375"/>
                <a:gd name="connsiteY8495" fmla="*/ 88262 h 223662"/>
                <a:gd name="connsiteX8496" fmla="*/ 1555769 w 1586375"/>
                <a:gd name="connsiteY8496" fmla="*/ 88680 h 223662"/>
                <a:gd name="connsiteX8497" fmla="*/ 1555333 w 1586375"/>
                <a:gd name="connsiteY8497" fmla="*/ 88680 h 223662"/>
                <a:gd name="connsiteX8498" fmla="*/ 1554461 w 1586375"/>
                <a:gd name="connsiteY8498" fmla="*/ 87843 h 223662"/>
                <a:gd name="connsiteX8499" fmla="*/ 1554461 w 1586375"/>
                <a:gd name="connsiteY8499" fmla="*/ 87425 h 223662"/>
                <a:gd name="connsiteX8500" fmla="*/ 1555333 w 1586375"/>
                <a:gd name="connsiteY8500" fmla="*/ 86588 h 223662"/>
                <a:gd name="connsiteX8501" fmla="*/ 1427548 w 1586375"/>
                <a:gd name="connsiteY8501" fmla="*/ 86588 h 223662"/>
                <a:gd name="connsiteX8502" fmla="*/ 1426280 w 1586375"/>
                <a:gd name="connsiteY8502" fmla="*/ 87401 h 223662"/>
                <a:gd name="connsiteX8503" fmla="*/ 1426280 w 1586375"/>
                <a:gd name="connsiteY8503" fmla="*/ 87808 h 223662"/>
                <a:gd name="connsiteX8504" fmla="*/ 1427126 w 1586375"/>
                <a:gd name="connsiteY8504" fmla="*/ 88622 h 223662"/>
                <a:gd name="connsiteX8505" fmla="*/ 1427971 w 1586375"/>
                <a:gd name="connsiteY8505" fmla="*/ 89436 h 223662"/>
                <a:gd name="connsiteX8506" fmla="*/ 1428393 w 1586375"/>
                <a:gd name="connsiteY8506" fmla="*/ 89436 h 223662"/>
                <a:gd name="connsiteX8507" fmla="*/ 1428816 w 1586375"/>
                <a:gd name="connsiteY8507" fmla="*/ 89843 h 223662"/>
                <a:gd name="connsiteX8508" fmla="*/ 1430929 w 1586375"/>
                <a:gd name="connsiteY8508" fmla="*/ 89436 h 223662"/>
                <a:gd name="connsiteX8509" fmla="*/ 1430929 w 1586375"/>
                <a:gd name="connsiteY8509" fmla="*/ 89029 h 223662"/>
                <a:gd name="connsiteX8510" fmla="*/ 1431774 w 1586375"/>
                <a:gd name="connsiteY8510" fmla="*/ 88622 h 223662"/>
                <a:gd name="connsiteX8511" fmla="*/ 1430084 w 1586375"/>
                <a:gd name="connsiteY8511" fmla="*/ 86995 h 223662"/>
                <a:gd name="connsiteX8512" fmla="*/ 1429661 w 1586375"/>
                <a:gd name="connsiteY8512" fmla="*/ 86995 h 223662"/>
                <a:gd name="connsiteX8513" fmla="*/ 1428816 w 1586375"/>
                <a:gd name="connsiteY8513" fmla="*/ 86588 h 223662"/>
                <a:gd name="connsiteX8514" fmla="*/ 1427548 w 1586375"/>
                <a:gd name="connsiteY8514" fmla="*/ 86588 h 223662"/>
                <a:gd name="connsiteX8515" fmla="*/ 162624 w 1586375"/>
                <a:gd name="connsiteY8515" fmla="*/ 86588 h 223662"/>
                <a:gd name="connsiteX8516" fmla="*/ 161753 w 1586375"/>
                <a:gd name="connsiteY8516" fmla="*/ 87006 h 223662"/>
                <a:gd name="connsiteX8517" fmla="*/ 161316 w 1586375"/>
                <a:gd name="connsiteY8517" fmla="*/ 87425 h 223662"/>
                <a:gd name="connsiteX8518" fmla="*/ 161316 w 1586375"/>
                <a:gd name="connsiteY8518" fmla="*/ 88680 h 223662"/>
                <a:gd name="connsiteX8519" fmla="*/ 160880 w 1586375"/>
                <a:gd name="connsiteY8519" fmla="*/ 89099 h 223662"/>
                <a:gd name="connsiteX8520" fmla="*/ 160880 w 1586375"/>
                <a:gd name="connsiteY8520" fmla="*/ 89936 h 223662"/>
                <a:gd name="connsiteX8521" fmla="*/ 161753 w 1586375"/>
                <a:gd name="connsiteY8521" fmla="*/ 90773 h 223662"/>
                <a:gd name="connsiteX8522" fmla="*/ 163060 w 1586375"/>
                <a:gd name="connsiteY8522" fmla="*/ 90773 h 223662"/>
                <a:gd name="connsiteX8523" fmla="*/ 163496 w 1586375"/>
                <a:gd name="connsiteY8523" fmla="*/ 90355 h 223662"/>
                <a:gd name="connsiteX8524" fmla="*/ 163496 w 1586375"/>
                <a:gd name="connsiteY8524" fmla="*/ 89936 h 223662"/>
                <a:gd name="connsiteX8525" fmla="*/ 164368 w 1586375"/>
                <a:gd name="connsiteY8525" fmla="*/ 89099 h 223662"/>
                <a:gd name="connsiteX8526" fmla="*/ 164804 w 1586375"/>
                <a:gd name="connsiteY8526" fmla="*/ 88262 h 223662"/>
                <a:gd name="connsiteX8527" fmla="*/ 164804 w 1586375"/>
                <a:gd name="connsiteY8527" fmla="*/ 87425 h 223662"/>
                <a:gd name="connsiteX8528" fmla="*/ 163932 w 1586375"/>
                <a:gd name="connsiteY8528" fmla="*/ 86588 h 223662"/>
                <a:gd name="connsiteX8529" fmla="*/ 162624 w 1586375"/>
                <a:gd name="connsiteY8529" fmla="*/ 86588 h 223662"/>
                <a:gd name="connsiteX8530" fmla="*/ 131582 w 1586375"/>
                <a:gd name="connsiteY8530" fmla="*/ 86588 h 223662"/>
                <a:gd name="connsiteX8531" fmla="*/ 131582 w 1586375"/>
                <a:gd name="connsiteY8531" fmla="*/ 86850 h 223662"/>
                <a:gd name="connsiteX8532" fmla="*/ 131844 w 1586375"/>
                <a:gd name="connsiteY8532" fmla="*/ 86850 h 223662"/>
                <a:gd name="connsiteX8533" fmla="*/ 131844 w 1586375"/>
                <a:gd name="connsiteY8533" fmla="*/ 86588 h 223662"/>
                <a:gd name="connsiteX8534" fmla="*/ 45334 w 1586375"/>
                <a:gd name="connsiteY8534" fmla="*/ 86588 h 223662"/>
                <a:gd name="connsiteX8535" fmla="*/ 44471 w 1586375"/>
                <a:gd name="connsiteY8535" fmla="*/ 87438 h 223662"/>
                <a:gd name="connsiteX8536" fmla="*/ 44471 w 1586375"/>
                <a:gd name="connsiteY8536" fmla="*/ 88288 h 223662"/>
                <a:gd name="connsiteX8537" fmla="*/ 45334 w 1586375"/>
                <a:gd name="connsiteY8537" fmla="*/ 89138 h 223662"/>
                <a:gd name="connsiteX8538" fmla="*/ 46629 w 1586375"/>
                <a:gd name="connsiteY8538" fmla="*/ 89138 h 223662"/>
                <a:gd name="connsiteX8539" fmla="*/ 47061 w 1586375"/>
                <a:gd name="connsiteY8539" fmla="*/ 88288 h 223662"/>
                <a:gd name="connsiteX8540" fmla="*/ 47924 w 1586375"/>
                <a:gd name="connsiteY8540" fmla="*/ 88288 h 223662"/>
                <a:gd name="connsiteX8541" fmla="*/ 48787 w 1586375"/>
                <a:gd name="connsiteY8541" fmla="*/ 89138 h 223662"/>
                <a:gd name="connsiteX8542" fmla="*/ 49219 w 1586375"/>
                <a:gd name="connsiteY8542" fmla="*/ 89138 h 223662"/>
                <a:gd name="connsiteX8543" fmla="*/ 50082 w 1586375"/>
                <a:gd name="connsiteY8543" fmla="*/ 89989 h 223662"/>
                <a:gd name="connsiteX8544" fmla="*/ 52240 w 1586375"/>
                <a:gd name="connsiteY8544" fmla="*/ 89563 h 223662"/>
                <a:gd name="connsiteX8545" fmla="*/ 52240 w 1586375"/>
                <a:gd name="connsiteY8545" fmla="*/ 88713 h 223662"/>
                <a:gd name="connsiteX8546" fmla="*/ 53104 w 1586375"/>
                <a:gd name="connsiteY8546" fmla="*/ 88288 h 223662"/>
                <a:gd name="connsiteX8547" fmla="*/ 53104 w 1586375"/>
                <a:gd name="connsiteY8547" fmla="*/ 87863 h 223662"/>
                <a:gd name="connsiteX8548" fmla="*/ 52240 w 1586375"/>
                <a:gd name="connsiteY8548" fmla="*/ 87013 h 223662"/>
                <a:gd name="connsiteX8549" fmla="*/ 50514 w 1586375"/>
                <a:gd name="connsiteY8549" fmla="*/ 87013 h 223662"/>
                <a:gd name="connsiteX8550" fmla="*/ 49651 w 1586375"/>
                <a:gd name="connsiteY8550" fmla="*/ 87438 h 223662"/>
                <a:gd name="connsiteX8551" fmla="*/ 47493 w 1586375"/>
                <a:gd name="connsiteY8551" fmla="*/ 87438 h 223662"/>
                <a:gd name="connsiteX8552" fmla="*/ 46629 w 1586375"/>
                <a:gd name="connsiteY8552" fmla="*/ 86588 h 223662"/>
                <a:gd name="connsiteX8553" fmla="*/ 45334 w 1586375"/>
                <a:gd name="connsiteY8553" fmla="*/ 86588 h 223662"/>
                <a:gd name="connsiteX8554" fmla="*/ 236881 w 1586375"/>
                <a:gd name="connsiteY8554" fmla="*/ 86064 h 223662"/>
                <a:gd name="connsiteX8555" fmla="*/ 235966 w 1586375"/>
                <a:gd name="connsiteY8555" fmla="*/ 86457 h 223662"/>
                <a:gd name="connsiteX8556" fmla="*/ 235966 w 1586375"/>
                <a:gd name="connsiteY8556" fmla="*/ 87242 h 223662"/>
                <a:gd name="connsiteX8557" fmla="*/ 237339 w 1586375"/>
                <a:gd name="connsiteY8557" fmla="*/ 87242 h 223662"/>
                <a:gd name="connsiteX8558" fmla="*/ 237797 w 1586375"/>
                <a:gd name="connsiteY8558" fmla="*/ 86849 h 223662"/>
                <a:gd name="connsiteX8559" fmla="*/ 237797 w 1586375"/>
                <a:gd name="connsiteY8559" fmla="*/ 86457 h 223662"/>
                <a:gd name="connsiteX8560" fmla="*/ 236881 w 1586375"/>
                <a:gd name="connsiteY8560" fmla="*/ 86064 h 223662"/>
                <a:gd name="connsiteX8561" fmla="*/ 89531 w 1586375"/>
                <a:gd name="connsiteY8561" fmla="*/ 86064 h 223662"/>
                <a:gd name="connsiteX8562" fmla="*/ 88681 w 1586375"/>
                <a:gd name="connsiteY8562" fmla="*/ 86887 h 223662"/>
                <a:gd name="connsiteX8563" fmla="*/ 88681 w 1586375"/>
                <a:gd name="connsiteY8563" fmla="*/ 87709 h 223662"/>
                <a:gd name="connsiteX8564" fmla="*/ 89106 w 1586375"/>
                <a:gd name="connsiteY8564" fmla="*/ 88120 h 223662"/>
                <a:gd name="connsiteX8565" fmla="*/ 89531 w 1586375"/>
                <a:gd name="connsiteY8565" fmla="*/ 88531 h 223662"/>
                <a:gd name="connsiteX8566" fmla="*/ 89956 w 1586375"/>
                <a:gd name="connsiteY8566" fmla="*/ 88531 h 223662"/>
                <a:gd name="connsiteX8567" fmla="*/ 91231 w 1586375"/>
                <a:gd name="connsiteY8567" fmla="*/ 88531 h 223662"/>
                <a:gd name="connsiteX8568" fmla="*/ 91656 w 1586375"/>
                <a:gd name="connsiteY8568" fmla="*/ 88531 h 223662"/>
                <a:gd name="connsiteX8569" fmla="*/ 92081 w 1586375"/>
                <a:gd name="connsiteY8569" fmla="*/ 88120 h 223662"/>
                <a:gd name="connsiteX8570" fmla="*/ 92081 w 1586375"/>
                <a:gd name="connsiteY8570" fmla="*/ 86887 h 223662"/>
                <a:gd name="connsiteX8571" fmla="*/ 91231 w 1586375"/>
                <a:gd name="connsiteY8571" fmla="*/ 86064 h 223662"/>
                <a:gd name="connsiteX8572" fmla="*/ 89531 w 1586375"/>
                <a:gd name="connsiteY8572" fmla="*/ 86064 h 223662"/>
                <a:gd name="connsiteX8573" fmla="*/ 1481758 w 1586375"/>
                <a:gd name="connsiteY8573" fmla="*/ 85968 h 223662"/>
                <a:gd name="connsiteX8574" fmla="*/ 1481758 w 1586375"/>
                <a:gd name="connsiteY8574" fmla="*/ 87249 h 223662"/>
                <a:gd name="connsiteX8575" fmla="*/ 1480913 w 1586375"/>
                <a:gd name="connsiteY8575" fmla="*/ 88103 h 223662"/>
                <a:gd name="connsiteX8576" fmla="*/ 1480913 w 1586375"/>
                <a:gd name="connsiteY8576" fmla="*/ 89811 h 223662"/>
                <a:gd name="connsiteX8577" fmla="*/ 1480491 w 1586375"/>
                <a:gd name="connsiteY8577" fmla="*/ 90238 h 223662"/>
                <a:gd name="connsiteX8578" fmla="*/ 1480491 w 1586375"/>
                <a:gd name="connsiteY8578" fmla="*/ 91947 h 223662"/>
                <a:gd name="connsiteX8579" fmla="*/ 1481758 w 1586375"/>
                <a:gd name="connsiteY8579" fmla="*/ 93228 h 223662"/>
                <a:gd name="connsiteX8580" fmla="*/ 1481758 w 1586375"/>
                <a:gd name="connsiteY8580" fmla="*/ 94081 h 223662"/>
                <a:gd name="connsiteX8581" fmla="*/ 1482181 w 1586375"/>
                <a:gd name="connsiteY8581" fmla="*/ 94935 h 223662"/>
                <a:gd name="connsiteX8582" fmla="*/ 1482181 w 1586375"/>
                <a:gd name="connsiteY8582" fmla="*/ 96644 h 223662"/>
                <a:gd name="connsiteX8583" fmla="*/ 1481758 w 1586375"/>
                <a:gd name="connsiteY8583" fmla="*/ 97498 h 223662"/>
                <a:gd name="connsiteX8584" fmla="*/ 1481758 w 1586375"/>
                <a:gd name="connsiteY8584" fmla="*/ 99206 h 223662"/>
                <a:gd name="connsiteX8585" fmla="*/ 1480913 w 1586375"/>
                <a:gd name="connsiteY8585" fmla="*/ 99633 h 223662"/>
                <a:gd name="connsiteX8586" fmla="*/ 1480913 w 1586375"/>
                <a:gd name="connsiteY8586" fmla="*/ 100914 h 223662"/>
                <a:gd name="connsiteX8587" fmla="*/ 1480491 w 1586375"/>
                <a:gd name="connsiteY8587" fmla="*/ 101341 h 223662"/>
                <a:gd name="connsiteX8588" fmla="*/ 1480491 w 1586375"/>
                <a:gd name="connsiteY8588" fmla="*/ 102622 h 223662"/>
                <a:gd name="connsiteX8589" fmla="*/ 1480491 w 1586375"/>
                <a:gd name="connsiteY8589" fmla="*/ 104330 h 223662"/>
                <a:gd name="connsiteX8590" fmla="*/ 1480913 w 1586375"/>
                <a:gd name="connsiteY8590" fmla="*/ 104757 h 223662"/>
                <a:gd name="connsiteX8591" fmla="*/ 1480913 w 1586375"/>
                <a:gd name="connsiteY8591" fmla="*/ 106038 h 223662"/>
                <a:gd name="connsiteX8592" fmla="*/ 1481758 w 1586375"/>
                <a:gd name="connsiteY8592" fmla="*/ 106892 h 223662"/>
                <a:gd name="connsiteX8593" fmla="*/ 1481758 w 1586375"/>
                <a:gd name="connsiteY8593" fmla="*/ 107319 h 223662"/>
                <a:gd name="connsiteX8594" fmla="*/ 1482181 w 1586375"/>
                <a:gd name="connsiteY8594" fmla="*/ 108173 h 223662"/>
                <a:gd name="connsiteX8595" fmla="*/ 1482181 w 1586375"/>
                <a:gd name="connsiteY8595" fmla="*/ 110735 h 223662"/>
                <a:gd name="connsiteX8596" fmla="*/ 1482181 w 1586375"/>
                <a:gd name="connsiteY8596" fmla="*/ 111162 h 223662"/>
                <a:gd name="connsiteX8597" fmla="*/ 1480491 w 1586375"/>
                <a:gd name="connsiteY8597" fmla="*/ 112016 h 223662"/>
                <a:gd name="connsiteX8598" fmla="*/ 1479645 w 1586375"/>
                <a:gd name="connsiteY8598" fmla="*/ 113297 h 223662"/>
                <a:gd name="connsiteX8599" fmla="*/ 1480068 w 1586375"/>
                <a:gd name="connsiteY8599" fmla="*/ 113724 h 223662"/>
                <a:gd name="connsiteX8600" fmla="*/ 1480491 w 1586375"/>
                <a:gd name="connsiteY8600" fmla="*/ 114151 h 223662"/>
                <a:gd name="connsiteX8601" fmla="*/ 1481336 w 1586375"/>
                <a:gd name="connsiteY8601" fmla="*/ 114578 h 223662"/>
                <a:gd name="connsiteX8602" fmla="*/ 1482181 w 1586375"/>
                <a:gd name="connsiteY8602" fmla="*/ 114578 h 223662"/>
                <a:gd name="connsiteX8603" fmla="*/ 1482603 w 1586375"/>
                <a:gd name="connsiteY8603" fmla="*/ 113724 h 223662"/>
                <a:gd name="connsiteX8604" fmla="*/ 1483026 w 1586375"/>
                <a:gd name="connsiteY8604" fmla="*/ 113297 h 223662"/>
                <a:gd name="connsiteX8605" fmla="*/ 1483026 w 1586375"/>
                <a:gd name="connsiteY8605" fmla="*/ 112443 h 223662"/>
                <a:gd name="connsiteX8606" fmla="*/ 1484294 w 1586375"/>
                <a:gd name="connsiteY8606" fmla="*/ 111589 h 223662"/>
                <a:gd name="connsiteX8607" fmla="*/ 1484294 w 1586375"/>
                <a:gd name="connsiteY8607" fmla="*/ 110308 h 223662"/>
                <a:gd name="connsiteX8608" fmla="*/ 1485139 w 1586375"/>
                <a:gd name="connsiteY8608" fmla="*/ 109881 h 223662"/>
                <a:gd name="connsiteX8609" fmla="*/ 1485139 w 1586375"/>
                <a:gd name="connsiteY8609" fmla="*/ 107746 h 223662"/>
                <a:gd name="connsiteX8610" fmla="*/ 1483871 w 1586375"/>
                <a:gd name="connsiteY8610" fmla="*/ 107746 h 223662"/>
                <a:gd name="connsiteX8611" fmla="*/ 1483026 w 1586375"/>
                <a:gd name="connsiteY8611" fmla="*/ 106892 h 223662"/>
                <a:gd name="connsiteX8612" fmla="*/ 1483026 w 1586375"/>
                <a:gd name="connsiteY8612" fmla="*/ 106038 h 223662"/>
                <a:gd name="connsiteX8613" fmla="*/ 1482181 w 1586375"/>
                <a:gd name="connsiteY8613" fmla="*/ 105611 h 223662"/>
                <a:gd name="connsiteX8614" fmla="*/ 1482181 w 1586375"/>
                <a:gd name="connsiteY8614" fmla="*/ 105184 h 223662"/>
                <a:gd name="connsiteX8615" fmla="*/ 1483026 w 1586375"/>
                <a:gd name="connsiteY8615" fmla="*/ 104330 h 223662"/>
                <a:gd name="connsiteX8616" fmla="*/ 1483026 w 1586375"/>
                <a:gd name="connsiteY8616" fmla="*/ 102622 h 223662"/>
                <a:gd name="connsiteX8617" fmla="*/ 1483871 w 1586375"/>
                <a:gd name="connsiteY8617" fmla="*/ 101768 h 223662"/>
                <a:gd name="connsiteX8618" fmla="*/ 1484294 w 1586375"/>
                <a:gd name="connsiteY8618" fmla="*/ 100914 h 223662"/>
                <a:gd name="connsiteX8619" fmla="*/ 1484716 w 1586375"/>
                <a:gd name="connsiteY8619" fmla="*/ 100059 h 223662"/>
                <a:gd name="connsiteX8620" fmla="*/ 1485139 w 1586375"/>
                <a:gd name="connsiteY8620" fmla="*/ 99206 h 223662"/>
                <a:gd name="connsiteX8621" fmla="*/ 1484294 w 1586375"/>
                <a:gd name="connsiteY8621" fmla="*/ 98352 h 223662"/>
                <a:gd name="connsiteX8622" fmla="*/ 1484294 w 1586375"/>
                <a:gd name="connsiteY8622" fmla="*/ 97925 h 223662"/>
                <a:gd name="connsiteX8623" fmla="*/ 1483871 w 1586375"/>
                <a:gd name="connsiteY8623" fmla="*/ 97498 h 223662"/>
                <a:gd name="connsiteX8624" fmla="*/ 1483871 w 1586375"/>
                <a:gd name="connsiteY8624" fmla="*/ 94935 h 223662"/>
                <a:gd name="connsiteX8625" fmla="*/ 1484294 w 1586375"/>
                <a:gd name="connsiteY8625" fmla="*/ 94509 h 223662"/>
                <a:gd name="connsiteX8626" fmla="*/ 1484294 w 1586375"/>
                <a:gd name="connsiteY8626" fmla="*/ 93228 h 223662"/>
                <a:gd name="connsiteX8627" fmla="*/ 1483026 w 1586375"/>
                <a:gd name="connsiteY8627" fmla="*/ 91947 h 223662"/>
                <a:gd name="connsiteX8628" fmla="*/ 1483026 w 1586375"/>
                <a:gd name="connsiteY8628" fmla="*/ 91092 h 223662"/>
                <a:gd name="connsiteX8629" fmla="*/ 1484294 w 1586375"/>
                <a:gd name="connsiteY8629" fmla="*/ 89811 h 223662"/>
                <a:gd name="connsiteX8630" fmla="*/ 1484294 w 1586375"/>
                <a:gd name="connsiteY8630" fmla="*/ 88957 h 223662"/>
                <a:gd name="connsiteX8631" fmla="*/ 1485139 w 1586375"/>
                <a:gd name="connsiteY8631" fmla="*/ 88531 h 223662"/>
                <a:gd name="connsiteX8632" fmla="*/ 1485139 w 1586375"/>
                <a:gd name="connsiteY8632" fmla="*/ 85968 h 223662"/>
                <a:gd name="connsiteX8633" fmla="*/ 1481758 w 1586375"/>
                <a:gd name="connsiteY8633" fmla="*/ 85968 h 223662"/>
                <a:gd name="connsiteX8634" fmla="*/ 1519669 w 1586375"/>
                <a:gd name="connsiteY8634" fmla="*/ 85964 h 223662"/>
                <a:gd name="connsiteX8635" fmla="*/ 1521413 w 1586375"/>
                <a:gd name="connsiteY8635" fmla="*/ 85964 h 223662"/>
                <a:gd name="connsiteX8636" fmla="*/ 1522285 w 1586375"/>
                <a:gd name="connsiteY8636" fmla="*/ 86809 h 223662"/>
                <a:gd name="connsiteX8637" fmla="*/ 1522285 w 1586375"/>
                <a:gd name="connsiteY8637" fmla="*/ 90190 h 223662"/>
                <a:gd name="connsiteX8638" fmla="*/ 1521413 w 1586375"/>
                <a:gd name="connsiteY8638" fmla="*/ 91035 h 223662"/>
                <a:gd name="connsiteX8639" fmla="*/ 1520105 w 1586375"/>
                <a:gd name="connsiteY8639" fmla="*/ 90190 h 223662"/>
                <a:gd name="connsiteX8640" fmla="*/ 1520105 w 1586375"/>
                <a:gd name="connsiteY8640" fmla="*/ 89767 h 223662"/>
                <a:gd name="connsiteX8641" fmla="*/ 1519669 w 1586375"/>
                <a:gd name="connsiteY8641" fmla="*/ 88922 h 223662"/>
                <a:gd name="connsiteX8642" fmla="*/ 1519669 w 1586375"/>
                <a:gd name="connsiteY8642" fmla="*/ 85964 h 223662"/>
                <a:gd name="connsiteX8643" fmla="*/ 1530645 w 1586375"/>
                <a:gd name="connsiteY8643" fmla="*/ 85280 h 223662"/>
                <a:gd name="connsiteX8644" fmla="*/ 1534936 w 1586375"/>
                <a:gd name="connsiteY8644" fmla="*/ 85280 h 223662"/>
                <a:gd name="connsiteX8645" fmla="*/ 1535365 w 1586375"/>
                <a:gd name="connsiteY8645" fmla="*/ 85708 h 223662"/>
                <a:gd name="connsiteX8646" fmla="*/ 1534936 w 1586375"/>
                <a:gd name="connsiteY8646" fmla="*/ 86564 h 223662"/>
                <a:gd name="connsiteX8647" fmla="*/ 1531504 w 1586375"/>
                <a:gd name="connsiteY8647" fmla="*/ 86564 h 223662"/>
                <a:gd name="connsiteX8648" fmla="*/ 1530217 w 1586375"/>
                <a:gd name="connsiteY8648" fmla="*/ 87420 h 223662"/>
                <a:gd name="connsiteX8649" fmla="*/ 1529787 w 1586375"/>
                <a:gd name="connsiteY8649" fmla="*/ 88704 h 223662"/>
                <a:gd name="connsiteX8650" fmla="*/ 1529787 w 1586375"/>
                <a:gd name="connsiteY8650" fmla="*/ 89560 h 223662"/>
                <a:gd name="connsiteX8651" fmla="*/ 1528929 w 1586375"/>
                <a:gd name="connsiteY8651" fmla="*/ 90417 h 223662"/>
                <a:gd name="connsiteX8652" fmla="*/ 1528929 w 1586375"/>
                <a:gd name="connsiteY8652" fmla="*/ 90844 h 223662"/>
                <a:gd name="connsiteX8653" fmla="*/ 1528072 w 1586375"/>
                <a:gd name="connsiteY8653" fmla="*/ 91701 h 223662"/>
                <a:gd name="connsiteX8654" fmla="*/ 1528072 w 1586375"/>
                <a:gd name="connsiteY8654" fmla="*/ 93841 h 223662"/>
                <a:gd name="connsiteX8655" fmla="*/ 1527213 w 1586375"/>
                <a:gd name="connsiteY8655" fmla="*/ 94697 h 223662"/>
                <a:gd name="connsiteX8656" fmla="*/ 1525926 w 1586375"/>
                <a:gd name="connsiteY8656" fmla="*/ 94697 h 223662"/>
                <a:gd name="connsiteX8657" fmla="*/ 1524639 w 1586375"/>
                <a:gd name="connsiteY8657" fmla="*/ 93841 h 223662"/>
                <a:gd name="connsiteX8658" fmla="*/ 1525068 w 1586375"/>
                <a:gd name="connsiteY8658" fmla="*/ 92129 h 223662"/>
                <a:gd name="connsiteX8659" fmla="*/ 1525498 w 1586375"/>
                <a:gd name="connsiteY8659" fmla="*/ 91701 h 223662"/>
                <a:gd name="connsiteX8660" fmla="*/ 1525498 w 1586375"/>
                <a:gd name="connsiteY8660" fmla="*/ 89988 h 223662"/>
                <a:gd name="connsiteX8661" fmla="*/ 1526355 w 1586375"/>
                <a:gd name="connsiteY8661" fmla="*/ 89132 h 223662"/>
                <a:gd name="connsiteX8662" fmla="*/ 1526355 w 1586375"/>
                <a:gd name="connsiteY8662" fmla="*/ 88704 h 223662"/>
                <a:gd name="connsiteX8663" fmla="*/ 1526785 w 1586375"/>
                <a:gd name="connsiteY8663" fmla="*/ 87848 h 223662"/>
                <a:gd name="connsiteX8664" fmla="*/ 1526785 w 1586375"/>
                <a:gd name="connsiteY8664" fmla="*/ 87420 h 223662"/>
                <a:gd name="connsiteX8665" fmla="*/ 1528500 w 1586375"/>
                <a:gd name="connsiteY8665" fmla="*/ 86136 h 223662"/>
                <a:gd name="connsiteX8666" fmla="*/ 1529787 w 1586375"/>
                <a:gd name="connsiteY8666" fmla="*/ 86136 h 223662"/>
                <a:gd name="connsiteX8667" fmla="*/ 1530645 w 1586375"/>
                <a:gd name="connsiteY8667" fmla="*/ 85280 h 223662"/>
                <a:gd name="connsiteX8668" fmla="*/ 1468200 w 1586375"/>
                <a:gd name="connsiteY8668" fmla="*/ 85280 h 223662"/>
                <a:gd name="connsiteX8669" fmla="*/ 1468200 w 1586375"/>
                <a:gd name="connsiteY8669" fmla="*/ 86064 h 223662"/>
                <a:gd name="connsiteX8670" fmla="*/ 1467351 w 1586375"/>
                <a:gd name="connsiteY8670" fmla="*/ 86850 h 223662"/>
                <a:gd name="connsiteX8671" fmla="*/ 1468200 w 1586375"/>
                <a:gd name="connsiteY8671" fmla="*/ 87634 h 223662"/>
                <a:gd name="connsiteX8672" fmla="*/ 1469476 w 1586375"/>
                <a:gd name="connsiteY8672" fmla="*/ 87634 h 223662"/>
                <a:gd name="connsiteX8673" fmla="*/ 1470751 w 1586375"/>
                <a:gd name="connsiteY8673" fmla="*/ 86850 h 223662"/>
                <a:gd name="connsiteX8674" fmla="*/ 1469901 w 1586375"/>
                <a:gd name="connsiteY8674" fmla="*/ 86064 h 223662"/>
                <a:gd name="connsiteX8675" fmla="*/ 1469901 w 1586375"/>
                <a:gd name="connsiteY8675" fmla="*/ 85280 h 223662"/>
                <a:gd name="connsiteX8676" fmla="*/ 1468200 w 1586375"/>
                <a:gd name="connsiteY8676" fmla="*/ 85280 h 223662"/>
                <a:gd name="connsiteX8677" fmla="*/ 1453785 w 1586375"/>
                <a:gd name="connsiteY8677" fmla="*/ 85280 h 223662"/>
                <a:gd name="connsiteX8678" fmla="*/ 1452963 w 1586375"/>
                <a:gd name="connsiteY8678" fmla="*/ 86064 h 223662"/>
                <a:gd name="connsiteX8679" fmla="*/ 1452963 w 1586375"/>
                <a:gd name="connsiteY8679" fmla="*/ 86850 h 223662"/>
                <a:gd name="connsiteX8680" fmla="*/ 1454196 w 1586375"/>
                <a:gd name="connsiteY8680" fmla="*/ 87634 h 223662"/>
                <a:gd name="connsiteX8681" fmla="*/ 1454607 w 1586375"/>
                <a:gd name="connsiteY8681" fmla="*/ 87242 h 223662"/>
                <a:gd name="connsiteX8682" fmla="*/ 1455840 w 1586375"/>
                <a:gd name="connsiteY8682" fmla="*/ 86850 h 223662"/>
                <a:gd name="connsiteX8683" fmla="*/ 1455840 w 1586375"/>
                <a:gd name="connsiteY8683" fmla="*/ 85280 h 223662"/>
                <a:gd name="connsiteX8684" fmla="*/ 1453785 w 1586375"/>
                <a:gd name="connsiteY8684" fmla="*/ 85280 h 223662"/>
                <a:gd name="connsiteX8685" fmla="*/ 1399075 w 1586375"/>
                <a:gd name="connsiteY8685" fmla="*/ 85280 h 223662"/>
                <a:gd name="connsiteX8686" fmla="*/ 1399075 w 1586375"/>
                <a:gd name="connsiteY8686" fmla="*/ 85691 h 223662"/>
                <a:gd name="connsiteX8687" fmla="*/ 1399075 w 1586375"/>
                <a:gd name="connsiteY8687" fmla="*/ 87746 h 223662"/>
                <a:gd name="connsiteX8688" fmla="*/ 1399925 w 1586375"/>
                <a:gd name="connsiteY8688" fmla="*/ 88157 h 223662"/>
                <a:gd name="connsiteX8689" fmla="*/ 1400350 w 1586375"/>
                <a:gd name="connsiteY8689" fmla="*/ 87746 h 223662"/>
                <a:gd name="connsiteX8690" fmla="*/ 1401625 w 1586375"/>
                <a:gd name="connsiteY8690" fmla="*/ 87335 h 223662"/>
                <a:gd name="connsiteX8691" fmla="*/ 1402475 w 1586375"/>
                <a:gd name="connsiteY8691" fmla="*/ 86513 h 223662"/>
                <a:gd name="connsiteX8692" fmla="*/ 1402475 w 1586375"/>
                <a:gd name="connsiteY8692" fmla="*/ 86102 h 223662"/>
                <a:gd name="connsiteX8693" fmla="*/ 1401200 w 1586375"/>
                <a:gd name="connsiteY8693" fmla="*/ 85280 h 223662"/>
                <a:gd name="connsiteX8694" fmla="*/ 1399075 w 1586375"/>
                <a:gd name="connsiteY8694" fmla="*/ 85280 h 223662"/>
                <a:gd name="connsiteX8695" fmla="*/ 1394497 w 1586375"/>
                <a:gd name="connsiteY8695" fmla="*/ 85280 h 223662"/>
                <a:gd name="connsiteX8696" fmla="*/ 1394104 w 1586375"/>
                <a:gd name="connsiteY8696" fmla="*/ 85687 h 223662"/>
                <a:gd name="connsiteX8697" fmla="*/ 1394104 w 1586375"/>
                <a:gd name="connsiteY8697" fmla="*/ 88128 h 223662"/>
                <a:gd name="connsiteX8698" fmla="*/ 1395282 w 1586375"/>
                <a:gd name="connsiteY8698" fmla="*/ 88535 h 223662"/>
                <a:gd name="connsiteX8699" fmla="*/ 1395674 w 1586375"/>
                <a:gd name="connsiteY8699" fmla="*/ 88535 h 223662"/>
                <a:gd name="connsiteX8700" fmla="*/ 1395674 w 1586375"/>
                <a:gd name="connsiteY8700" fmla="*/ 86094 h 223662"/>
                <a:gd name="connsiteX8701" fmla="*/ 1394497 w 1586375"/>
                <a:gd name="connsiteY8701" fmla="*/ 85280 h 223662"/>
                <a:gd name="connsiteX8702" fmla="*/ 1356173 w 1586375"/>
                <a:gd name="connsiteY8702" fmla="*/ 85280 h 223662"/>
                <a:gd name="connsiteX8703" fmla="*/ 1354866 w 1586375"/>
                <a:gd name="connsiteY8703" fmla="*/ 85691 h 223662"/>
                <a:gd name="connsiteX8704" fmla="*/ 1353557 w 1586375"/>
                <a:gd name="connsiteY8704" fmla="*/ 86924 h 223662"/>
                <a:gd name="connsiteX8705" fmla="*/ 1354866 w 1586375"/>
                <a:gd name="connsiteY8705" fmla="*/ 88157 h 223662"/>
                <a:gd name="connsiteX8706" fmla="*/ 1358353 w 1586375"/>
                <a:gd name="connsiteY8706" fmla="*/ 88157 h 223662"/>
                <a:gd name="connsiteX8707" fmla="*/ 1360098 w 1586375"/>
                <a:gd name="connsiteY8707" fmla="*/ 86513 h 223662"/>
                <a:gd name="connsiteX8708" fmla="*/ 1359225 w 1586375"/>
                <a:gd name="connsiteY8708" fmla="*/ 86102 h 223662"/>
                <a:gd name="connsiteX8709" fmla="*/ 1359225 w 1586375"/>
                <a:gd name="connsiteY8709" fmla="*/ 85280 h 223662"/>
                <a:gd name="connsiteX8710" fmla="*/ 1356173 w 1586375"/>
                <a:gd name="connsiteY8710" fmla="*/ 85280 h 223662"/>
                <a:gd name="connsiteX8711" fmla="*/ 259378 w 1586375"/>
                <a:gd name="connsiteY8711" fmla="*/ 85280 h 223662"/>
                <a:gd name="connsiteX8712" fmla="*/ 258528 w 1586375"/>
                <a:gd name="connsiteY8712" fmla="*/ 86094 h 223662"/>
                <a:gd name="connsiteX8713" fmla="*/ 258528 w 1586375"/>
                <a:gd name="connsiteY8713" fmla="*/ 86500 h 223662"/>
                <a:gd name="connsiteX8714" fmla="*/ 257678 w 1586375"/>
                <a:gd name="connsiteY8714" fmla="*/ 87721 h 223662"/>
                <a:gd name="connsiteX8715" fmla="*/ 257678 w 1586375"/>
                <a:gd name="connsiteY8715" fmla="*/ 88128 h 223662"/>
                <a:gd name="connsiteX8716" fmla="*/ 258528 w 1586375"/>
                <a:gd name="connsiteY8716" fmla="*/ 88942 h 223662"/>
                <a:gd name="connsiteX8717" fmla="*/ 260228 w 1586375"/>
                <a:gd name="connsiteY8717" fmla="*/ 88942 h 223662"/>
                <a:gd name="connsiteX8718" fmla="*/ 261079 w 1586375"/>
                <a:gd name="connsiteY8718" fmla="*/ 88128 h 223662"/>
                <a:gd name="connsiteX8719" fmla="*/ 261079 w 1586375"/>
                <a:gd name="connsiteY8719" fmla="*/ 86094 h 223662"/>
                <a:gd name="connsiteX8720" fmla="*/ 260228 w 1586375"/>
                <a:gd name="connsiteY8720" fmla="*/ 85687 h 223662"/>
                <a:gd name="connsiteX8721" fmla="*/ 259378 w 1586375"/>
                <a:gd name="connsiteY8721" fmla="*/ 85280 h 223662"/>
                <a:gd name="connsiteX8722" fmla="*/ 225101 w 1586375"/>
                <a:gd name="connsiteY8722" fmla="*/ 84757 h 223662"/>
                <a:gd name="connsiteX8723" fmla="*/ 224677 w 1586375"/>
                <a:gd name="connsiteY8723" fmla="*/ 85168 h 223662"/>
                <a:gd name="connsiteX8724" fmla="*/ 224677 w 1586375"/>
                <a:gd name="connsiteY8724" fmla="*/ 85990 h 223662"/>
                <a:gd name="connsiteX8725" fmla="*/ 223401 w 1586375"/>
                <a:gd name="connsiteY8725" fmla="*/ 86812 h 223662"/>
                <a:gd name="connsiteX8726" fmla="*/ 224251 w 1586375"/>
                <a:gd name="connsiteY8726" fmla="*/ 87634 h 223662"/>
                <a:gd name="connsiteX8727" fmla="*/ 225952 w 1586375"/>
                <a:gd name="connsiteY8727" fmla="*/ 87634 h 223662"/>
                <a:gd name="connsiteX8728" fmla="*/ 226377 w 1586375"/>
                <a:gd name="connsiteY8728" fmla="*/ 86812 h 223662"/>
                <a:gd name="connsiteX8729" fmla="*/ 226802 w 1586375"/>
                <a:gd name="connsiteY8729" fmla="*/ 86401 h 223662"/>
                <a:gd name="connsiteX8730" fmla="*/ 226802 w 1586375"/>
                <a:gd name="connsiteY8730" fmla="*/ 85579 h 223662"/>
                <a:gd name="connsiteX8731" fmla="*/ 225952 w 1586375"/>
                <a:gd name="connsiteY8731" fmla="*/ 84757 h 223662"/>
                <a:gd name="connsiteX8732" fmla="*/ 225101 w 1586375"/>
                <a:gd name="connsiteY8732" fmla="*/ 84757 h 223662"/>
                <a:gd name="connsiteX8733" fmla="*/ 209751 w 1586375"/>
                <a:gd name="connsiteY8733" fmla="*/ 84291 h 223662"/>
                <a:gd name="connsiteX8734" fmla="*/ 209323 w 1586375"/>
                <a:gd name="connsiteY8734" fmla="*/ 84397 h 223662"/>
                <a:gd name="connsiteX8735" fmla="*/ 207182 w 1586375"/>
                <a:gd name="connsiteY8735" fmla="*/ 86097 h 223662"/>
                <a:gd name="connsiteX8736" fmla="*/ 207182 w 1586375"/>
                <a:gd name="connsiteY8736" fmla="*/ 86947 h 223662"/>
                <a:gd name="connsiteX8737" fmla="*/ 208038 w 1586375"/>
                <a:gd name="connsiteY8737" fmla="*/ 87373 h 223662"/>
                <a:gd name="connsiteX8738" fmla="*/ 209751 w 1586375"/>
                <a:gd name="connsiteY8738" fmla="*/ 87373 h 223662"/>
                <a:gd name="connsiteX8739" fmla="*/ 211891 w 1586375"/>
                <a:gd name="connsiteY8739" fmla="*/ 86097 h 223662"/>
                <a:gd name="connsiteX8740" fmla="*/ 211035 w 1586375"/>
                <a:gd name="connsiteY8740" fmla="*/ 85247 h 223662"/>
                <a:gd name="connsiteX8741" fmla="*/ 211035 w 1586375"/>
                <a:gd name="connsiteY8741" fmla="*/ 84822 h 223662"/>
                <a:gd name="connsiteX8742" fmla="*/ 210179 w 1586375"/>
                <a:gd name="connsiteY8742" fmla="*/ 84822 h 223662"/>
                <a:gd name="connsiteX8743" fmla="*/ 209751 w 1586375"/>
                <a:gd name="connsiteY8743" fmla="*/ 84291 h 223662"/>
                <a:gd name="connsiteX8744" fmla="*/ 191539 w 1586375"/>
                <a:gd name="connsiteY8744" fmla="*/ 84234 h 223662"/>
                <a:gd name="connsiteX8745" fmla="*/ 190702 w 1586375"/>
                <a:gd name="connsiteY8745" fmla="*/ 84691 h 223662"/>
                <a:gd name="connsiteX8746" fmla="*/ 190702 w 1586375"/>
                <a:gd name="connsiteY8746" fmla="*/ 86064 h 223662"/>
                <a:gd name="connsiteX8747" fmla="*/ 192376 w 1586375"/>
                <a:gd name="connsiteY8747" fmla="*/ 86064 h 223662"/>
                <a:gd name="connsiteX8748" fmla="*/ 192794 w 1586375"/>
                <a:gd name="connsiteY8748" fmla="*/ 85149 h 223662"/>
                <a:gd name="connsiteX8749" fmla="*/ 192794 w 1586375"/>
                <a:gd name="connsiteY8749" fmla="*/ 84691 h 223662"/>
                <a:gd name="connsiteX8750" fmla="*/ 192376 w 1586375"/>
                <a:gd name="connsiteY8750" fmla="*/ 84234 h 223662"/>
                <a:gd name="connsiteX8751" fmla="*/ 191539 w 1586375"/>
                <a:gd name="connsiteY8751" fmla="*/ 84234 h 223662"/>
                <a:gd name="connsiteX8752" fmla="*/ 179176 w 1586375"/>
                <a:gd name="connsiteY8752" fmla="*/ 84234 h 223662"/>
                <a:gd name="connsiteX8753" fmla="*/ 178750 w 1586375"/>
                <a:gd name="connsiteY8753" fmla="*/ 84664 h 223662"/>
                <a:gd name="connsiteX8754" fmla="*/ 178750 w 1586375"/>
                <a:gd name="connsiteY8754" fmla="*/ 85526 h 223662"/>
                <a:gd name="connsiteX8755" fmla="*/ 177895 w 1586375"/>
                <a:gd name="connsiteY8755" fmla="*/ 86388 h 223662"/>
                <a:gd name="connsiteX8756" fmla="*/ 177469 w 1586375"/>
                <a:gd name="connsiteY8756" fmla="*/ 86388 h 223662"/>
                <a:gd name="connsiteX8757" fmla="*/ 174910 w 1586375"/>
                <a:gd name="connsiteY8757" fmla="*/ 86388 h 223662"/>
                <a:gd name="connsiteX8758" fmla="*/ 174483 w 1586375"/>
                <a:gd name="connsiteY8758" fmla="*/ 86819 h 223662"/>
                <a:gd name="connsiteX8759" fmla="*/ 174910 w 1586375"/>
                <a:gd name="connsiteY8759" fmla="*/ 86819 h 223662"/>
                <a:gd name="connsiteX8760" fmla="*/ 176616 w 1586375"/>
                <a:gd name="connsiteY8760" fmla="*/ 86819 h 223662"/>
                <a:gd name="connsiteX8761" fmla="*/ 177043 w 1586375"/>
                <a:gd name="connsiteY8761" fmla="*/ 87250 h 223662"/>
                <a:gd name="connsiteX8762" fmla="*/ 178750 w 1586375"/>
                <a:gd name="connsiteY8762" fmla="*/ 87250 h 223662"/>
                <a:gd name="connsiteX8763" fmla="*/ 179176 w 1586375"/>
                <a:gd name="connsiteY8763" fmla="*/ 87680 h 223662"/>
                <a:gd name="connsiteX8764" fmla="*/ 179176 w 1586375"/>
                <a:gd name="connsiteY8764" fmla="*/ 89835 h 223662"/>
                <a:gd name="connsiteX8765" fmla="*/ 180029 w 1586375"/>
                <a:gd name="connsiteY8765" fmla="*/ 90696 h 223662"/>
                <a:gd name="connsiteX8766" fmla="*/ 182162 w 1586375"/>
                <a:gd name="connsiteY8766" fmla="*/ 90696 h 223662"/>
                <a:gd name="connsiteX8767" fmla="*/ 182589 w 1586375"/>
                <a:gd name="connsiteY8767" fmla="*/ 90265 h 223662"/>
                <a:gd name="connsiteX8768" fmla="*/ 183442 w 1586375"/>
                <a:gd name="connsiteY8768" fmla="*/ 90696 h 223662"/>
                <a:gd name="connsiteX8769" fmla="*/ 184722 w 1586375"/>
                <a:gd name="connsiteY8769" fmla="*/ 91127 h 223662"/>
                <a:gd name="connsiteX8770" fmla="*/ 186001 w 1586375"/>
                <a:gd name="connsiteY8770" fmla="*/ 92420 h 223662"/>
                <a:gd name="connsiteX8771" fmla="*/ 186428 w 1586375"/>
                <a:gd name="connsiteY8771" fmla="*/ 92420 h 223662"/>
                <a:gd name="connsiteX8772" fmla="*/ 187707 w 1586375"/>
                <a:gd name="connsiteY8772" fmla="*/ 93281 h 223662"/>
                <a:gd name="connsiteX8773" fmla="*/ 188987 w 1586375"/>
                <a:gd name="connsiteY8773" fmla="*/ 93281 h 223662"/>
                <a:gd name="connsiteX8774" fmla="*/ 189840 w 1586375"/>
                <a:gd name="connsiteY8774" fmla="*/ 94143 h 223662"/>
                <a:gd name="connsiteX8775" fmla="*/ 189840 w 1586375"/>
                <a:gd name="connsiteY8775" fmla="*/ 94574 h 223662"/>
                <a:gd name="connsiteX8776" fmla="*/ 190267 w 1586375"/>
                <a:gd name="connsiteY8776" fmla="*/ 95005 h 223662"/>
                <a:gd name="connsiteX8777" fmla="*/ 190267 w 1586375"/>
                <a:gd name="connsiteY8777" fmla="*/ 95436 h 223662"/>
                <a:gd name="connsiteX8778" fmla="*/ 189840 w 1586375"/>
                <a:gd name="connsiteY8778" fmla="*/ 95867 h 223662"/>
                <a:gd name="connsiteX8779" fmla="*/ 189840 w 1586375"/>
                <a:gd name="connsiteY8779" fmla="*/ 97590 h 223662"/>
                <a:gd name="connsiteX8780" fmla="*/ 191547 w 1586375"/>
                <a:gd name="connsiteY8780" fmla="*/ 97590 h 223662"/>
                <a:gd name="connsiteX8781" fmla="*/ 192400 w 1586375"/>
                <a:gd name="connsiteY8781" fmla="*/ 96728 h 223662"/>
                <a:gd name="connsiteX8782" fmla="*/ 192827 w 1586375"/>
                <a:gd name="connsiteY8782" fmla="*/ 95867 h 223662"/>
                <a:gd name="connsiteX8783" fmla="*/ 193253 w 1586375"/>
                <a:gd name="connsiteY8783" fmla="*/ 95436 h 223662"/>
                <a:gd name="connsiteX8784" fmla="*/ 193680 w 1586375"/>
                <a:gd name="connsiteY8784" fmla="*/ 95005 h 223662"/>
                <a:gd name="connsiteX8785" fmla="*/ 194106 w 1586375"/>
                <a:gd name="connsiteY8785" fmla="*/ 95005 h 223662"/>
                <a:gd name="connsiteX8786" fmla="*/ 194533 w 1586375"/>
                <a:gd name="connsiteY8786" fmla="*/ 95436 h 223662"/>
                <a:gd name="connsiteX8787" fmla="*/ 194533 w 1586375"/>
                <a:gd name="connsiteY8787" fmla="*/ 95867 h 223662"/>
                <a:gd name="connsiteX8788" fmla="*/ 196240 w 1586375"/>
                <a:gd name="connsiteY8788" fmla="*/ 97159 h 223662"/>
                <a:gd name="connsiteX8789" fmla="*/ 198373 w 1586375"/>
                <a:gd name="connsiteY8789" fmla="*/ 97159 h 223662"/>
                <a:gd name="connsiteX8790" fmla="*/ 198800 w 1586375"/>
                <a:gd name="connsiteY8790" fmla="*/ 96728 h 223662"/>
                <a:gd name="connsiteX8791" fmla="*/ 200080 w 1586375"/>
                <a:gd name="connsiteY8791" fmla="*/ 96728 h 223662"/>
                <a:gd name="connsiteX8792" fmla="*/ 200932 w 1586375"/>
                <a:gd name="connsiteY8792" fmla="*/ 97159 h 223662"/>
                <a:gd name="connsiteX8793" fmla="*/ 200932 w 1586375"/>
                <a:gd name="connsiteY8793" fmla="*/ 98882 h 223662"/>
                <a:gd name="connsiteX8794" fmla="*/ 201785 w 1586375"/>
                <a:gd name="connsiteY8794" fmla="*/ 98882 h 223662"/>
                <a:gd name="connsiteX8795" fmla="*/ 202212 w 1586375"/>
                <a:gd name="connsiteY8795" fmla="*/ 98452 h 223662"/>
                <a:gd name="connsiteX8796" fmla="*/ 202212 w 1586375"/>
                <a:gd name="connsiteY8796" fmla="*/ 96297 h 223662"/>
                <a:gd name="connsiteX8797" fmla="*/ 201359 w 1586375"/>
                <a:gd name="connsiteY8797" fmla="*/ 95867 h 223662"/>
                <a:gd name="connsiteX8798" fmla="*/ 198373 w 1586375"/>
                <a:gd name="connsiteY8798" fmla="*/ 95867 h 223662"/>
                <a:gd name="connsiteX8799" fmla="*/ 196240 w 1586375"/>
                <a:gd name="connsiteY8799" fmla="*/ 93712 h 223662"/>
                <a:gd name="connsiteX8800" fmla="*/ 194533 w 1586375"/>
                <a:gd name="connsiteY8800" fmla="*/ 93712 h 223662"/>
                <a:gd name="connsiteX8801" fmla="*/ 193253 w 1586375"/>
                <a:gd name="connsiteY8801" fmla="*/ 92851 h 223662"/>
                <a:gd name="connsiteX8802" fmla="*/ 191973 w 1586375"/>
                <a:gd name="connsiteY8802" fmla="*/ 91989 h 223662"/>
                <a:gd name="connsiteX8803" fmla="*/ 190267 w 1586375"/>
                <a:gd name="connsiteY8803" fmla="*/ 91989 h 223662"/>
                <a:gd name="connsiteX8804" fmla="*/ 189840 w 1586375"/>
                <a:gd name="connsiteY8804" fmla="*/ 92420 h 223662"/>
                <a:gd name="connsiteX8805" fmla="*/ 189414 w 1586375"/>
                <a:gd name="connsiteY8805" fmla="*/ 92420 h 223662"/>
                <a:gd name="connsiteX8806" fmla="*/ 186854 w 1586375"/>
                <a:gd name="connsiteY8806" fmla="*/ 90265 h 223662"/>
                <a:gd name="connsiteX8807" fmla="*/ 186854 w 1586375"/>
                <a:gd name="connsiteY8807" fmla="*/ 88973 h 223662"/>
                <a:gd name="connsiteX8808" fmla="*/ 186428 w 1586375"/>
                <a:gd name="connsiteY8808" fmla="*/ 88973 h 223662"/>
                <a:gd name="connsiteX8809" fmla="*/ 183442 w 1586375"/>
                <a:gd name="connsiteY8809" fmla="*/ 88973 h 223662"/>
                <a:gd name="connsiteX8810" fmla="*/ 183015 w 1586375"/>
                <a:gd name="connsiteY8810" fmla="*/ 88542 h 223662"/>
                <a:gd name="connsiteX8811" fmla="*/ 182162 w 1586375"/>
                <a:gd name="connsiteY8811" fmla="*/ 88111 h 223662"/>
                <a:gd name="connsiteX8812" fmla="*/ 182162 w 1586375"/>
                <a:gd name="connsiteY8812" fmla="*/ 87680 h 223662"/>
                <a:gd name="connsiteX8813" fmla="*/ 181308 w 1586375"/>
                <a:gd name="connsiteY8813" fmla="*/ 87250 h 223662"/>
                <a:gd name="connsiteX8814" fmla="*/ 181308 w 1586375"/>
                <a:gd name="connsiteY8814" fmla="*/ 85957 h 223662"/>
                <a:gd name="connsiteX8815" fmla="*/ 181735 w 1586375"/>
                <a:gd name="connsiteY8815" fmla="*/ 85095 h 223662"/>
                <a:gd name="connsiteX8816" fmla="*/ 181735 w 1586375"/>
                <a:gd name="connsiteY8816" fmla="*/ 84664 h 223662"/>
                <a:gd name="connsiteX8817" fmla="*/ 180882 w 1586375"/>
                <a:gd name="connsiteY8817" fmla="*/ 84234 h 223662"/>
                <a:gd name="connsiteX8818" fmla="*/ 179176 w 1586375"/>
                <a:gd name="connsiteY8818" fmla="*/ 84234 h 223662"/>
                <a:gd name="connsiteX8819" fmla="*/ 100583 w 1586375"/>
                <a:gd name="connsiteY8819" fmla="*/ 83972 h 223662"/>
                <a:gd name="connsiteX8820" fmla="*/ 100125 w 1586375"/>
                <a:gd name="connsiteY8820" fmla="*/ 84809 h 223662"/>
                <a:gd name="connsiteX8821" fmla="*/ 100125 w 1586375"/>
                <a:gd name="connsiteY8821" fmla="*/ 86064 h 223662"/>
                <a:gd name="connsiteX8822" fmla="*/ 101499 w 1586375"/>
                <a:gd name="connsiteY8822" fmla="*/ 86064 h 223662"/>
                <a:gd name="connsiteX8823" fmla="*/ 101499 w 1586375"/>
                <a:gd name="connsiteY8823" fmla="*/ 84390 h 223662"/>
                <a:gd name="connsiteX8824" fmla="*/ 101499 w 1586375"/>
                <a:gd name="connsiteY8824" fmla="*/ 83972 h 223662"/>
                <a:gd name="connsiteX8825" fmla="*/ 100583 w 1586375"/>
                <a:gd name="connsiteY8825" fmla="*/ 83972 h 223662"/>
                <a:gd name="connsiteX8826" fmla="*/ 1508246 w 1586375"/>
                <a:gd name="connsiteY8826" fmla="*/ 83448 h 223662"/>
                <a:gd name="connsiteX8827" fmla="*/ 1509118 w 1586375"/>
                <a:gd name="connsiteY8827" fmla="*/ 83448 h 223662"/>
                <a:gd name="connsiteX8828" fmla="*/ 1509990 w 1586375"/>
                <a:gd name="connsiteY8828" fmla="*/ 83884 h 223662"/>
                <a:gd name="connsiteX8829" fmla="*/ 1509990 w 1586375"/>
                <a:gd name="connsiteY8829" fmla="*/ 85629 h 223662"/>
                <a:gd name="connsiteX8830" fmla="*/ 1507810 w 1586375"/>
                <a:gd name="connsiteY8830" fmla="*/ 85629 h 223662"/>
                <a:gd name="connsiteX8831" fmla="*/ 1507810 w 1586375"/>
                <a:gd name="connsiteY8831" fmla="*/ 84756 h 223662"/>
                <a:gd name="connsiteX8832" fmla="*/ 1507374 w 1586375"/>
                <a:gd name="connsiteY8832" fmla="*/ 84321 h 223662"/>
                <a:gd name="connsiteX8833" fmla="*/ 1508246 w 1586375"/>
                <a:gd name="connsiteY8833" fmla="*/ 83448 h 223662"/>
                <a:gd name="connsiteX8834" fmla="*/ 33032 w 1586375"/>
                <a:gd name="connsiteY8834" fmla="*/ 83448 h 223662"/>
                <a:gd name="connsiteX8835" fmla="*/ 32176 w 1586375"/>
                <a:gd name="connsiteY8835" fmla="*/ 83884 h 223662"/>
                <a:gd name="connsiteX8836" fmla="*/ 32176 w 1586375"/>
                <a:gd name="connsiteY8836" fmla="*/ 85629 h 223662"/>
                <a:gd name="connsiteX8837" fmla="*/ 33032 w 1586375"/>
                <a:gd name="connsiteY8837" fmla="*/ 86500 h 223662"/>
                <a:gd name="connsiteX8838" fmla="*/ 33888 w 1586375"/>
                <a:gd name="connsiteY8838" fmla="*/ 86500 h 223662"/>
                <a:gd name="connsiteX8839" fmla="*/ 34744 w 1586375"/>
                <a:gd name="connsiteY8839" fmla="*/ 87373 h 223662"/>
                <a:gd name="connsiteX8840" fmla="*/ 36457 w 1586375"/>
                <a:gd name="connsiteY8840" fmla="*/ 87373 h 223662"/>
                <a:gd name="connsiteX8841" fmla="*/ 36885 w 1586375"/>
                <a:gd name="connsiteY8841" fmla="*/ 86936 h 223662"/>
                <a:gd name="connsiteX8842" fmla="*/ 36885 w 1586375"/>
                <a:gd name="connsiteY8842" fmla="*/ 86500 h 223662"/>
                <a:gd name="connsiteX8843" fmla="*/ 36029 w 1586375"/>
                <a:gd name="connsiteY8843" fmla="*/ 86064 h 223662"/>
                <a:gd name="connsiteX8844" fmla="*/ 35601 w 1586375"/>
                <a:gd name="connsiteY8844" fmla="*/ 85193 h 223662"/>
                <a:gd name="connsiteX8845" fmla="*/ 34744 w 1586375"/>
                <a:gd name="connsiteY8845" fmla="*/ 84757 h 223662"/>
                <a:gd name="connsiteX8846" fmla="*/ 34317 w 1586375"/>
                <a:gd name="connsiteY8846" fmla="*/ 84321 h 223662"/>
                <a:gd name="connsiteX8847" fmla="*/ 33460 w 1586375"/>
                <a:gd name="connsiteY8847" fmla="*/ 83448 h 223662"/>
                <a:gd name="connsiteX8848" fmla="*/ 33032 w 1586375"/>
                <a:gd name="connsiteY8848" fmla="*/ 83448 h 223662"/>
                <a:gd name="connsiteX8849" fmla="*/ 292405 w 1586375"/>
                <a:gd name="connsiteY8849" fmla="*/ 83211 h 223662"/>
                <a:gd name="connsiteX8850" fmla="*/ 292208 w 1586375"/>
                <a:gd name="connsiteY8850" fmla="*/ 83383 h 223662"/>
                <a:gd name="connsiteX8851" fmla="*/ 292208 w 1586375"/>
                <a:gd name="connsiteY8851" fmla="*/ 83841 h 223662"/>
                <a:gd name="connsiteX8852" fmla="*/ 292601 w 1586375"/>
                <a:gd name="connsiteY8852" fmla="*/ 84299 h 223662"/>
                <a:gd name="connsiteX8853" fmla="*/ 293778 w 1586375"/>
                <a:gd name="connsiteY8853" fmla="*/ 84299 h 223662"/>
                <a:gd name="connsiteX8854" fmla="*/ 293778 w 1586375"/>
                <a:gd name="connsiteY8854" fmla="*/ 83383 h 223662"/>
                <a:gd name="connsiteX8855" fmla="*/ 292601 w 1586375"/>
                <a:gd name="connsiteY8855" fmla="*/ 83383 h 223662"/>
                <a:gd name="connsiteX8856" fmla="*/ 292405 w 1586375"/>
                <a:gd name="connsiteY8856" fmla="*/ 83211 h 223662"/>
                <a:gd name="connsiteX8857" fmla="*/ 139284 w 1586375"/>
                <a:gd name="connsiteY8857" fmla="*/ 82664 h 223662"/>
                <a:gd name="connsiteX8858" fmla="*/ 140127 w 1586375"/>
                <a:gd name="connsiteY8858" fmla="*/ 82664 h 223662"/>
                <a:gd name="connsiteX8859" fmla="*/ 140549 w 1586375"/>
                <a:gd name="connsiteY8859" fmla="*/ 83075 h 223662"/>
                <a:gd name="connsiteX8860" fmla="*/ 143499 w 1586375"/>
                <a:gd name="connsiteY8860" fmla="*/ 83075 h 223662"/>
                <a:gd name="connsiteX8861" fmla="*/ 143921 w 1586375"/>
                <a:gd name="connsiteY8861" fmla="*/ 83486 h 223662"/>
                <a:gd name="connsiteX8862" fmla="*/ 144342 w 1586375"/>
                <a:gd name="connsiteY8862" fmla="*/ 83486 h 223662"/>
                <a:gd name="connsiteX8863" fmla="*/ 144764 w 1586375"/>
                <a:gd name="connsiteY8863" fmla="*/ 83486 h 223662"/>
                <a:gd name="connsiteX8864" fmla="*/ 145185 w 1586375"/>
                <a:gd name="connsiteY8864" fmla="*/ 84308 h 223662"/>
                <a:gd name="connsiteX8865" fmla="*/ 143921 w 1586375"/>
                <a:gd name="connsiteY8865" fmla="*/ 85541 h 223662"/>
                <a:gd name="connsiteX8866" fmla="*/ 142656 w 1586375"/>
                <a:gd name="connsiteY8866" fmla="*/ 85541 h 223662"/>
                <a:gd name="connsiteX8867" fmla="*/ 142235 w 1586375"/>
                <a:gd name="connsiteY8867" fmla="*/ 85130 h 223662"/>
                <a:gd name="connsiteX8868" fmla="*/ 137599 w 1586375"/>
                <a:gd name="connsiteY8868" fmla="*/ 85541 h 223662"/>
                <a:gd name="connsiteX8869" fmla="*/ 137599 w 1586375"/>
                <a:gd name="connsiteY8869" fmla="*/ 85130 h 223662"/>
                <a:gd name="connsiteX8870" fmla="*/ 137599 w 1586375"/>
                <a:gd name="connsiteY8870" fmla="*/ 83486 h 223662"/>
                <a:gd name="connsiteX8871" fmla="*/ 138441 w 1586375"/>
                <a:gd name="connsiteY8871" fmla="*/ 83075 h 223662"/>
                <a:gd name="connsiteX8872" fmla="*/ 139284 w 1586375"/>
                <a:gd name="connsiteY8872" fmla="*/ 82664 h 223662"/>
                <a:gd name="connsiteX8873" fmla="*/ 123054 w 1586375"/>
                <a:gd name="connsiteY8873" fmla="*/ 82141 h 223662"/>
                <a:gd name="connsiteX8874" fmla="*/ 122217 w 1586375"/>
                <a:gd name="connsiteY8874" fmla="*/ 82589 h 223662"/>
                <a:gd name="connsiteX8875" fmla="*/ 121380 w 1586375"/>
                <a:gd name="connsiteY8875" fmla="*/ 83038 h 223662"/>
                <a:gd name="connsiteX8876" fmla="*/ 121380 w 1586375"/>
                <a:gd name="connsiteY8876" fmla="*/ 83934 h 223662"/>
                <a:gd name="connsiteX8877" fmla="*/ 122635 w 1586375"/>
                <a:gd name="connsiteY8877" fmla="*/ 85280 h 223662"/>
                <a:gd name="connsiteX8878" fmla="*/ 124310 w 1586375"/>
                <a:gd name="connsiteY8878" fmla="*/ 85280 h 223662"/>
                <a:gd name="connsiteX8879" fmla="*/ 125147 w 1586375"/>
                <a:gd name="connsiteY8879" fmla="*/ 84383 h 223662"/>
                <a:gd name="connsiteX8880" fmla="*/ 125147 w 1586375"/>
                <a:gd name="connsiteY8880" fmla="*/ 83038 h 223662"/>
                <a:gd name="connsiteX8881" fmla="*/ 124728 w 1586375"/>
                <a:gd name="connsiteY8881" fmla="*/ 82589 h 223662"/>
                <a:gd name="connsiteX8882" fmla="*/ 124310 w 1586375"/>
                <a:gd name="connsiteY8882" fmla="*/ 82589 h 223662"/>
                <a:gd name="connsiteX8883" fmla="*/ 123891 w 1586375"/>
                <a:gd name="connsiteY8883" fmla="*/ 82589 h 223662"/>
                <a:gd name="connsiteX8884" fmla="*/ 123472 w 1586375"/>
                <a:gd name="connsiteY8884" fmla="*/ 82141 h 223662"/>
                <a:gd name="connsiteX8885" fmla="*/ 123054 w 1586375"/>
                <a:gd name="connsiteY8885" fmla="*/ 82141 h 223662"/>
                <a:gd name="connsiteX8886" fmla="*/ 56430 w 1586375"/>
                <a:gd name="connsiteY8886" fmla="*/ 81879 h 223662"/>
                <a:gd name="connsiteX8887" fmla="*/ 56430 w 1586375"/>
                <a:gd name="connsiteY8887" fmla="*/ 83056 h 223662"/>
                <a:gd name="connsiteX8888" fmla="*/ 57775 w 1586375"/>
                <a:gd name="connsiteY8888" fmla="*/ 83056 h 223662"/>
                <a:gd name="connsiteX8889" fmla="*/ 58224 w 1586375"/>
                <a:gd name="connsiteY8889" fmla="*/ 82664 h 223662"/>
                <a:gd name="connsiteX8890" fmla="*/ 58672 w 1586375"/>
                <a:gd name="connsiteY8890" fmla="*/ 82664 h 223662"/>
                <a:gd name="connsiteX8891" fmla="*/ 59120 w 1586375"/>
                <a:gd name="connsiteY8891" fmla="*/ 82271 h 223662"/>
                <a:gd name="connsiteX8892" fmla="*/ 58672 w 1586375"/>
                <a:gd name="connsiteY8892" fmla="*/ 81879 h 223662"/>
                <a:gd name="connsiteX8893" fmla="*/ 56430 w 1586375"/>
                <a:gd name="connsiteY8893" fmla="*/ 81879 h 223662"/>
                <a:gd name="connsiteX8894" fmla="*/ 1456756 w 1586375"/>
                <a:gd name="connsiteY8894" fmla="*/ 81629 h 223662"/>
                <a:gd name="connsiteX8895" fmla="*/ 1455840 w 1586375"/>
                <a:gd name="connsiteY8895" fmla="*/ 81792 h 223662"/>
                <a:gd name="connsiteX8896" fmla="*/ 1455840 w 1586375"/>
                <a:gd name="connsiteY8896" fmla="*/ 83100 h 223662"/>
                <a:gd name="connsiteX8897" fmla="*/ 1457672 w 1586375"/>
                <a:gd name="connsiteY8897" fmla="*/ 83536 h 223662"/>
                <a:gd name="connsiteX8898" fmla="*/ 1457672 w 1586375"/>
                <a:gd name="connsiteY8898" fmla="*/ 81792 h 223662"/>
                <a:gd name="connsiteX8899" fmla="*/ 1456756 w 1586375"/>
                <a:gd name="connsiteY8899" fmla="*/ 81629 h 223662"/>
                <a:gd name="connsiteX8900" fmla="*/ 1308825 w 1586375"/>
                <a:gd name="connsiteY8900" fmla="*/ 81629 h 223662"/>
                <a:gd name="connsiteX8901" fmla="*/ 1308215 w 1586375"/>
                <a:gd name="connsiteY8901" fmla="*/ 81792 h 223662"/>
                <a:gd name="connsiteX8902" fmla="*/ 1307401 w 1586375"/>
                <a:gd name="connsiteY8902" fmla="*/ 81792 h 223662"/>
                <a:gd name="connsiteX8903" fmla="*/ 1307401 w 1586375"/>
                <a:gd name="connsiteY8903" fmla="*/ 82664 h 223662"/>
                <a:gd name="connsiteX8904" fmla="*/ 1307808 w 1586375"/>
                <a:gd name="connsiteY8904" fmla="*/ 83100 h 223662"/>
                <a:gd name="connsiteX8905" fmla="*/ 1307808 w 1586375"/>
                <a:gd name="connsiteY8905" fmla="*/ 84844 h 223662"/>
                <a:gd name="connsiteX8906" fmla="*/ 1308622 w 1586375"/>
                <a:gd name="connsiteY8906" fmla="*/ 85716 h 223662"/>
                <a:gd name="connsiteX8907" fmla="*/ 1308622 w 1586375"/>
                <a:gd name="connsiteY8907" fmla="*/ 86152 h 223662"/>
                <a:gd name="connsiteX8908" fmla="*/ 1310249 w 1586375"/>
                <a:gd name="connsiteY8908" fmla="*/ 86152 h 223662"/>
                <a:gd name="connsiteX8909" fmla="*/ 1310656 w 1586375"/>
                <a:gd name="connsiteY8909" fmla="*/ 86152 h 223662"/>
                <a:gd name="connsiteX8910" fmla="*/ 1310656 w 1586375"/>
                <a:gd name="connsiteY8910" fmla="*/ 82664 h 223662"/>
                <a:gd name="connsiteX8911" fmla="*/ 1309435 w 1586375"/>
                <a:gd name="connsiteY8911" fmla="*/ 81792 h 223662"/>
                <a:gd name="connsiteX8912" fmla="*/ 1308825 w 1586375"/>
                <a:gd name="connsiteY8912" fmla="*/ 81629 h 223662"/>
                <a:gd name="connsiteX8913" fmla="*/ 280611 w 1586375"/>
                <a:gd name="connsiteY8913" fmla="*/ 81356 h 223662"/>
                <a:gd name="connsiteX8914" fmla="*/ 280175 w 1586375"/>
                <a:gd name="connsiteY8914" fmla="*/ 83030 h 223662"/>
                <a:gd name="connsiteX8915" fmla="*/ 280611 w 1586375"/>
                <a:gd name="connsiteY8915" fmla="*/ 83448 h 223662"/>
                <a:gd name="connsiteX8916" fmla="*/ 281047 w 1586375"/>
                <a:gd name="connsiteY8916" fmla="*/ 83448 h 223662"/>
                <a:gd name="connsiteX8917" fmla="*/ 281483 w 1586375"/>
                <a:gd name="connsiteY8917" fmla="*/ 83030 h 223662"/>
                <a:gd name="connsiteX8918" fmla="*/ 281483 w 1586375"/>
                <a:gd name="connsiteY8918" fmla="*/ 81356 h 223662"/>
                <a:gd name="connsiteX8919" fmla="*/ 280611 w 1586375"/>
                <a:gd name="connsiteY8919" fmla="*/ 81356 h 223662"/>
                <a:gd name="connsiteX8920" fmla="*/ 62390 w 1586375"/>
                <a:gd name="connsiteY8920" fmla="*/ 81356 h 223662"/>
                <a:gd name="connsiteX8921" fmla="*/ 61965 w 1586375"/>
                <a:gd name="connsiteY8921" fmla="*/ 81767 h 223662"/>
                <a:gd name="connsiteX8922" fmla="*/ 61540 w 1586375"/>
                <a:gd name="connsiteY8922" fmla="*/ 81767 h 223662"/>
                <a:gd name="connsiteX8923" fmla="*/ 60690 w 1586375"/>
                <a:gd name="connsiteY8923" fmla="*/ 82178 h 223662"/>
                <a:gd name="connsiteX8924" fmla="*/ 60690 w 1586375"/>
                <a:gd name="connsiteY8924" fmla="*/ 83000 h 223662"/>
                <a:gd name="connsiteX8925" fmla="*/ 61115 w 1586375"/>
                <a:gd name="connsiteY8925" fmla="*/ 83411 h 223662"/>
                <a:gd name="connsiteX8926" fmla="*/ 61115 w 1586375"/>
                <a:gd name="connsiteY8926" fmla="*/ 83822 h 223662"/>
                <a:gd name="connsiteX8927" fmla="*/ 61965 w 1586375"/>
                <a:gd name="connsiteY8927" fmla="*/ 84234 h 223662"/>
                <a:gd name="connsiteX8928" fmla="*/ 63241 w 1586375"/>
                <a:gd name="connsiteY8928" fmla="*/ 84234 h 223662"/>
                <a:gd name="connsiteX8929" fmla="*/ 64091 w 1586375"/>
                <a:gd name="connsiteY8929" fmla="*/ 83822 h 223662"/>
                <a:gd name="connsiteX8930" fmla="*/ 64091 w 1586375"/>
                <a:gd name="connsiteY8930" fmla="*/ 82589 h 223662"/>
                <a:gd name="connsiteX8931" fmla="*/ 62390 w 1586375"/>
                <a:gd name="connsiteY8931" fmla="*/ 81356 h 223662"/>
                <a:gd name="connsiteX8932" fmla="*/ 1452145 w 1586375"/>
                <a:gd name="connsiteY8932" fmla="*/ 80832 h 223662"/>
                <a:gd name="connsiteX8933" fmla="*/ 1450870 w 1586375"/>
                <a:gd name="connsiteY8933" fmla="*/ 81730 h 223662"/>
                <a:gd name="connsiteX8934" fmla="*/ 1450870 w 1586375"/>
                <a:gd name="connsiteY8934" fmla="*/ 83075 h 223662"/>
                <a:gd name="connsiteX8935" fmla="*/ 1452145 w 1586375"/>
                <a:gd name="connsiteY8935" fmla="*/ 83972 h 223662"/>
                <a:gd name="connsiteX8936" fmla="*/ 1453421 w 1586375"/>
                <a:gd name="connsiteY8936" fmla="*/ 83972 h 223662"/>
                <a:gd name="connsiteX8937" fmla="*/ 1454271 w 1586375"/>
                <a:gd name="connsiteY8937" fmla="*/ 83075 h 223662"/>
                <a:gd name="connsiteX8938" fmla="*/ 1454271 w 1586375"/>
                <a:gd name="connsiteY8938" fmla="*/ 82178 h 223662"/>
                <a:gd name="connsiteX8939" fmla="*/ 1453421 w 1586375"/>
                <a:gd name="connsiteY8939" fmla="*/ 80832 h 223662"/>
                <a:gd name="connsiteX8940" fmla="*/ 1452145 w 1586375"/>
                <a:gd name="connsiteY8940" fmla="*/ 80832 h 223662"/>
                <a:gd name="connsiteX8941" fmla="*/ 219477 w 1586375"/>
                <a:gd name="connsiteY8941" fmla="*/ 80832 h 223662"/>
                <a:gd name="connsiteX8942" fmla="*/ 219477 w 1586375"/>
                <a:gd name="connsiteY8942" fmla="*/ 82088 h 223662"/>
                <a:gd name="connsiteX8943" fmla="*/ 220393 w 1586375"/>
                <a:gd name="connsiteY8943" fmla="*/ 82507 h 223662"/>
                <a:gd name="connsiteX8944" fmla="*/ 221308 w 1586375"/>
                <a:gd name="connsiteY8944" fmla="*/ 82507 h 223662"/>
                <a:gd name="connsiteX8945" fmla="*/ 221308 w 1586375"/>
                <a:gd name="connsiteY8945" fmla="*/ 80832 h 223662"/>
                <a:gd name="connsiteX8946" fmla="*/ 220850 w 1586375"/>
                <a:gd name="connsiteY8946" fmla="*/ 80832 h 223662"/>
                <a:gd name="connsiteX8947" fmla="*/ 219477 w 1586375"/>
                <a:gd name="connsiteY8947" fmla="*/ 80832 h 223662"/>
                <a:gd name="connsiteX8948" fmla="*/ 112224 w 1586375"/>
                <a:gd name="connsiteY8948" fmla="*/ 80832 h 223662"/>
                <a:gd name="connsiteX8949" fmla="*/ 112224 w 1586375"/>
                <a:gd name="connsiteY8949" fmla="*/ 83075 h 223662"/>
                <a:gd name="connsiteX8950" fmla="*/ 113061 w 1586375"/>
                <a:gd name="connsiteY8950" fmla="*/ 83523 h 223662"/>
                <a:gd name="connsiteX8951" fmla="*/ 114317 w 1586375"/>
                <a:gd name="connsiteY8951" fmla="*/ 83523 h 223662"/>
                <a:gd name="connsiteX8952" fmla="*/ 114317 w 1586375"/>
                <a:gd name="connsiteY8952" fmla="*/ 80832 h 223662"/>
                <a:gd name="connsiteX8953" fmla="*/ 113061 w 1586375"/>
                <a:gd name="connsiteY8953" fmla="*/ 80832 h 223662"/>
                <a:gd name="connsiteX8954" fmla="*/ 112642 w 1586375"/>
                <a:gd name="connsiteY8954" fmla="*/ 80832 h 223662"/>
                <a:gd name="connsiteX8955" fmla="*/ 112224 w 1586375"/>
                <a:gd name="connsiteY8955" fmla="*/ 80832 h 223662"/>
                <a:gd name="connsiteX8956" fmla="*/ 1432559 w 1586375"/>
                <a:gd name="connsiteY8956" fmla="*/ 80571 h 223662"/>
                <a:gd name="connsiteX8957" fmla="*/ 1432559 w 1586375"/>
                <a:gd name="connsiteY8957" fmla="*/ 80982 h 223662"/>
                <a:gd name="connsiteX8958" fmla="*/ 1432559 w 1586375"/>
                <a:gd name="connsiteY8958" fmla="*/ 82216 h 223662"/>
                <a:gd name="connsiteX8959" fmla="*/ 1433418 w 1586375"/>
                <a:gd name="connsiteY8959" fmla="*/ 83449 h 223662"/>
                <a:gd name="connsiteX8960" fmla="*/ 1436856 w 1586375"/>
                <a:gd name="connsiteY8960" fmla="*/ 83449 h 223662"/>
                <a:gd name="connsiteX8961" fmla="*/ 1437716 w 1586375"/>
                <a:gd name="connsiteY8961" fmla="*/ 82627 h 223662"/>
                <a:gd name="connsiteX8962" fmla="*/ 1438145 w 1586375"/>
                <a:gd name="connsiteY8962" fmla="*/ 82627 h 223662"/>
                <a:gd name="connsiteX8963" fmla="*/ 1438575 w 1586375"/>
                <a:gd name="connsiteY8963" fmla="*/ 81393 h 223662"/>
                <a:gd name="connsiteX8964" fmla="*/ 1437716 w 1586375"/>
                <a:gd name="connsiteY8964" fmla="*/ 80982 h 223662"/>
                <a:gd name="connsiteX8965" fmla="*/ 1436856 w 1586375"/>
                <a:gd name="connsiteY8965" fmla="*/ 80982 h 223662"/>
                <a:gd name="connsiteX8966" fmla="*/ 1436427 w 1586375"/>
                <a:gd name="connsiteY8966" fmla="*/ 80571 h 223662"/>
                <a:gd name="connsiteX8967" fmla="*/ 1432559 w 1586375"/>
                <a:gd name="connsiteY8967" fmla="*/ 80571 h 223662"/>
                <a:gd name="connsiteX8968" fmla="*/ 1407620 w 1586375"/>
                <a:gd name="connsiteY8968" fmla="*/ 80571 h 223662"/>
                <a:gd name="connsiteX8969" fmla="*/ 1406399 w 1586375"/>
                <a:gd name="connsiteY8969" fmla="*/ 81443 h 223662"/>
                <a:gd name="connsiteX8970" fmla="*/ 1410061 w 1586375"/>
                <a:gd name="connsiteY8970" fmla="*/ 81443 h 223662"/>
                <a:gd name="connsiteX8971" fmla="*/ 1408841 w 1586375"/>
                <a:gd name="connsiteY8971" fmla="*/ 80571 h 223662"/>
                <a:gd name="connsiteX8972" fmla="*/ 1407620 w 1586375"/>
                <a:gd name="connsiteY8972" fmla="*/ 80571 h 223662"/>
                <a:gd name="connsiteX8973" fmla="*/ 132444 w 1586375"/>
                <a:gd name="connsiteY8973" fmla="*/ 80571 h 223662"/>
                <a:gd name="connsiteX8974" fmla="*/ 132018 w 1586375"/>
                <a:gd name="connsiteY8974" fmla="*/ 81427 h 223662"/>
                <a:gd name="connsiteX8975" fmla="*/ 132871 w 1586375"/>
                <a:gd name="connsiteY8975" fmla="*/ 81855 h 223662"/>
                <a:gd name="connsiteX8976" fmla="*/ 133297 w 1586375"/>
                <a:gd name="connsiteY8976" fmla="*/ 81855 h 223662"/>
                <a:gd name="connsiteX8977" fmla="*/ 134150 w 1586375"/>
                <a:gd name="connsiteY8977" fmla="*/ 82283 h 223662"/>
                <a:gd name="connsiteX8978" fmla="*/ 134576 w 1586375"/>
                <a:gd name="connsiteY8978" fmla="*/ 82712 h 223662"/>
                <a:gd name="connsiteX8979" fmla="*/ 134576 w 1586375"/>
                <a:gd name="connsiteY8979" fmla="*/ 83996 h 223662"/>
                <a:gd name="connsiteX8980" fmla="*/ 132871 w 1586375"/>
                <a:gd name="connsiteY8980" fmla="*/ 84424 h 223662"/>
                <a:gd name="connsiteX8981" fmla="*/ 132444 w 1586375"/>
                <a:gd name="connsiteY8981" fmla="*/ 83567 h 223662"/>
                <a:gd name="connsiteX8982" fmla="*/ 131592 w 1586375"/>
                <a:gd name="connsiteY8982" fmla="*/ 83567 h 223662"/>
                <a:gd name="connsiteX8983" fmla="*/ 131166 w 1586375"/>
                <a:gd name="connsiteY8983" fmla="*/ 82712 h 223662"/>
                <a:gd name="connsiteX8984" fmla="*/ 130739 w 1586375"/>
                <a:gd name="connsiteY8984" fmla="*/ 82712 h 223662"/>
                <a:gd name="connsiteX8985" fmla="*/ 129886 w 1586375"/>
                <a:gd name="connsiteY8985" fmla="*/ 82283 h 223662"/>
                <a:gd name="connsiteX8986" fmla="*/ 129034 w 1586375"/>
                <a:gd name="connsiteY8986" fmla="*/ 82283 h 223662"/>
                <a:gd name="connsiteX8987" fmla="*/ 128181 w 1586375"/>
                <a:gd name="connsiteY8987" fmla="*/ 83140 h 223662"/>
                <a:gd name="connsiteX8988" fmla="*/ 128181 w 1586375"/>
                <a:gd name="connsiteY8988" fmla="*/ 85280 h 223662"/>
                <a:gd name="connsiteX8989" fmla="*/ 128608 w 1586375"/>
                <a:gd name="connsiteY8989" fmla="*/ 86136 h 223662"/>
                <a:gd name="connsiteX8990" fmla="*/ 128608 w 1586375"/>
                <a:gd name="connsiteY8990" fmla="*/ 86564 h 223662"/>
                <a:gd name="connsiteX8991" fmla="*/ 129460 w 1586375"/>
                <a:gd name="connsiteY8991" fmla="*/ 86992 h 223662"/>
                <a:gd name="connsiteX8992" fmla="*/ 130739 w 1586375"/>
                <a:gd name="connsiteY8992" fmla="*/ 86992 h 223662"/>
                <a:gd name="connsiteX8993" fmla="*/ 131592 w 1586375"/>
                <a:gd name="connsiteY8993" fmla="*/ 86564 h 223662"/>
                <a:gd name="connsiteX8994" fmla="*/ 132871 w 1586375"/>
                <a:gd name="connsiteY8994" fmla="*/ 85280 h 223662"/>
                <a:gd name="connsiteX8995" fmla="*/ 134576 w 1586375"/>
                <a:gd name="connsiteY8995" fmla="*/ 85280 h 223662"/>
                <a:gd name="connsiteX8996" fmla="*/ 135428 w 1586375"/>
                <a:gd name="connsiteY8996" fmla="*/ 84851 h 223662"/>
                <a:gd name="connsiteX8997" fmla="*/ 136281 w 1586375"/>
                <a:gd name="connsiteY8997" fmla="*/ 84424 h 223662"/>
                <a:gd name="connsiteX8998" fmla="*/ 137133 w 1586375"/>
                <a:gd name="connsiteY8998" fmla="*/ 84851 h 223662"/>
                <a:gd name="connsiteX8999" fmla="*/ 137560 w 1586375"/>
                <a:gd name="connsiteY8999" fmla="*/ 85280 h 223662"/>
                <a:gd name="connsiteX9000" fmla="*/ 137560 w 1586375"/>
                <a:gd name="connsiteY9000" fmla="*/ 85708 h 223662"/>
                <a:gd name="connsiteX9001" fmla="*/ 135855 w 1586375"/>
                <a:gd name="connsiteY9001" fmla="*/ 87420 h 223662"/>
                <a:gd name="connsiteX9002" fmla="*/ 136281 w 1586375"/>
                <a:gd name="connsiteY9002" fmla="*/ 87420 h 223662"/>
                <a:gd name="connsiteX9003" fmla="*/ 138413 w 1586375"/>
                <a:gd name="connsiteY9003" fmla="*/ 87420 h 223662"/>
                <a:gd name="connsiteX9004" fmla="*/ 138839 w 1586375"/>
                <a:gd name="connsiteY9004" fmla="*/ 86992 h 223662"/>
                <a:gd name="connsiteX9005" fmla="*/ 140118 w 1586375"/>
                <a:gd name="connsiteY9005" fmla="*/ 86992 h 223662"/>
                <a:gd name="connsiteX9006" fmla="*/ 140544 w 1586375"/>
                <a:gd name="connsiteY9006" fmla="*/ 87420 h 223662"/>
                <a:gd name="connsiteX9007" fmla="*/ 140971 w 1586375"/>
                <a:gd name="connsiteY9007" fmla="*/ 87420 h 223662"/>
                <a:gd name="connsiteX9008" fmla="*/ 144807 w 1586375"/>
                <a:gd name="connsiteY9008" fmla="*/ 87420 h 223662"/>
                <a:gd name="connsiteX9009" fmla="*/ 145660 w 1586375"/>
                <a:gd name="connsiteY9009" fmla="*/ 87420 h 223662"/>
                <a:gd name="connsiteX9010" fmla="*/ 146512 w 1586375"/>
                <a:gd name="connsiteY9010" fmla="*/ 88704 h 223662"/>
                <a:gd name="connsiteX9011" fmla="*/ 147365 w 1586375"/>
                <a:gd name="connsiteY9011" fmla="*/ 87848 h 223662"/>
                <a:gd name="connsiteX9012" fmla="*/ 147791 w 1586375"/>
                <a:gd name="connsiteY9012" fmla="*/ 87848 h 223662"/>
                <a:gd name="connsiteX9013" fmla="*/ 148217 w 1586375"/>
                <a:gd name="connsiteY9013" fmla="*/ 86992 h 223662"/>
                <a:gd name="connsiteX9014" fmla="*/ 149922 w 1586375"/>
                <a:gd name="connsiteY9014" fmla="*/ 86992 h 223662"/>
                <a:gd name="connsiteX9015" fmla="*/ 151628 w 1586375"/>
                <a:gd name="connsiteY9015" fmla="*/ 88276 h 223662"/>
                <a:gd name="connsiteX9016" fmla="*/ 151628 w 1586375"/>
                <a:gd name="connsiteY9016" fmla="*/ 88704 h 223662"/>
                <a:gd name="connsiteX9017" fmla="*/ 152907 w 1586375"/>
                <a:gd name="connsiteY9017" fmla="*/ 89989 h 223662"/>
                <a:gd name="connsiteX9018" fmla="*/ 153333 w 1586375"/>
                <a:gd name="connsiteY9018" fmla="*/ 89989 h 223662"/>
                <a:gd name="connsiteX9019" fmla="*/ 153760 w 1586375"/>
                <a:gd name="connsiteY9019" fmla="*/ 89132 h 223662"/>
                <a:gd name="connsiteX9020" fmla="*/ 155038 w 1586375"/>
                <a:gd name="connsiteY9020" fmla="*/ 88276 h 223662"/>
                <a:gd name="connsiteX9021" fmla="*/ 155890 w 1586375"/>
                <a:gd name="connsiteY9021" fmla="*/ 88704 h 223662"/>
                <a:gd name="connsiteX9022" fmla="*/ 156317 w 1586375"/>
                <a:gd name="connsiteY9022" fmla="*/ 88704 h 223662"/>
                <a:gd name="connsiteX9023" fmla="*/ 156317 w 1586375"/>
                <a:gd name="connsiteY9023" fmla="*/ 89132 h 223662"/>
                <a:gd name="connsiteX9024" fmla="*/ 157169 w 1586375"/>
                <a:gd name="connsiteY9024" fmla="*/ 89989 h 223662"/>
                <a:gd name="connsiteX9025" fmla="*/ 158449 w 1586375"/>
                <a:gd name="connsiteY9025" fmla="*/ 89989 h 223662"/>
                <a:gd name="connsiteX9026" fmla="*/ 158449 w 1586375"/>
                <a:gd name="connsiteY9026" fmla="*/ 89560 h 223662"/>
                <a:gd name="connsiteX9027" fmla="*/ 158875 w 1586375"/>
                <a:gd name="connsiteY9027" fmla="*/ 88276 h 223662"/>
                <a:gd name="connsiteX9028" fmla="*/ 157169 w 1586375"/>
                <a:gd name="connsiteY9028" fmla="*/ 86992 h 223662"/>
                <a:gd name="connsiteX9029" fmla="*/ 156317 w 1586375"/>
                <a:gd name="connsiteY9029" fmla="*/ 86564 h 223662"/>
                <a:gd name="connsiteX9030" fmla="*/ 154185 w 1586375"/>
                <a:gd name="connsiteY9030" fmla="*/ 86564 h 223662"/>
                <a:gd name="connsiteX9031" fmla="*/ 153333 w 1586375"/>
                <a:gd name="connsiteY9031" fmla="*/ 86136 h 223662"/>
                <a:gd name="connsiteX9032" fmla="*/ 152480 w 1586375"/>
                <a:gd name="connsiteY9032" fmla="*/ 85708 h 223662"/>
                <a:gd name="connsiteX9033" fmla="*/ 150775 w 1586375"/>
                <a:gd name="connsiteY9033" fmla="*/ 85708 h 223662"/>
                <a:gd name="connsiteX9034" fmla="*/ 149922 w 1586375"/>
                <a:gd name="connsiteY9034" fmla="*/ 85280 h 223662"/>
                <a:gd name="connsiteX9035" fmla="*/ 147791 w 1586375"/>
                <a:gd name="connsiteY9035" fmla="*/ 85280 h 223662"/>
                <a:gd name="connsiteX9036" fmla="*/ 146938 w 1586375"/>
                <a:gd name="connsiteY9036" fmla="*/ 84424 h 223662"/>
                <a:gd name="connsiteX9037" fmla="*/ 147791 w 1586375"/>
                <a:gd name="connsiteY9037" fmla="*/ 83996 h 223662"/>
                <a:gd name="connsiteX9038" fmla="*/ 148643 w 1586375"/>
                <a:gd name="connsiteY9038" fmla="*/ 83567 h 223662"/>
                <a:gd name="connsiteX9039" fmla="*/ 149070 w 1586375"/>
                <a:gd name="connsiteY9039" fmla="*/ 83140 h 223662"/>
                <a:gd name="connsiteX9040" fmla="*/ 150775 w 1586375"/>
                <a:gd name="connsiteY9040" fmla="*/ 83140 h 223662"/>
                <a:gd name="connsiteX9041" fmla="*/ 151201 w 1586375"/>
                <a:gd name="connsiteY9041" fmla="*/ 83567 h 223662"/>
                <a:gd name="connsiteX9042" fmla="*/ 152480 w 1586375"/>
                <a:gd name="connsiteY9042" fmla="*/ 83567 h 223662"/>
                <a:gd name="connsiteX9043" fmla="*/ 152907 w 1586375"/>
                <a:gd name="connsiteY9043" fmla="*/ 83140 h 223662"/>
                <a:gd name="connsiteX9044" fmla="*/ 154612 w 1586375"/>
                <a:gd name="connsiteY9044" fmla="*/ 83140 h 223662"/>
                <a:gd name="connsiteX9045" fmla="*/ 155038 w 1586375"/>
                <a:gd name="connsiteY9045" fmla="*/ 82712 h 223662"/>
                <a:gd name="connsiteX9046" fmla="*/ 155465 w 1586375"/>
                <a:gd name="connsiteY9046" fmla="*/ 82712 h 223662"/>
                <a:gd name="connsiteX9047" fmla="*/ 155890 w 1586375"/>
                <a:gd name="connsiteY9047" fmla="*/ 83140 h 223662"/>
                <a:gd name="connsiteX9048" fmla="*/ 156744 w 1586375"/>
                <a:gd name="connsiteY9048" fmla="*/ 83140 h 223662"/>
                <a:gd name="connsiteX9049" fmla="*/ 158449 w 1586375"/>
                <a:gd name="connsiteY9049" fmla="*/ 83140 h 223662"/>
                <a:gd name="connsiteX9050" fmla="*/ 160154 w 1586375"/>
                <a:gd name="connsiteY9050" fmla="*/ 84851 h 223662"/>
                <a:gd name="connsiteX9051" fmla="*/ 160580 w 1586375"/>
                <a:gd name="connsiteY9051" fmla="*/ 84851 h 223662"/>
                <a:gd name="connsiteX9052" fmla="*/ 161006 w 1586375"/>
                <a:gd name="connsiteY9052" fmla="*/ 85280 h 223662"/>
                <a:gd name="connsiteX9053" fmla="*/ 161859 w 1586375"/>
                <a:gd name="connsiteY9053" fmla="*/ 85280 h 223662"/>
                <a:gd name="connsiteX9054" fmla="*/ 162712 w 1586375"/>
                <a:gd name="connsiteY9054" fmla="*/ 84424 h 223662"/>
                <a:gd name="connsiteX9055" fmla="*/ 162712 w 1586375"/>
                <a:gd name="connsiteY9055" fmla="*/ 81427 h 223662"/>
                <a:gd name="connsiteX9056" fmla="*/ 161006 w 1586375"/>
                <a:gd name="connsiteY9056" fmla="*/ 80999 h 223662"/>
                <a:gd name="connsiteX9057" fmla="*/ 160580 w 1586375"/>
                <a:gd name="connsiteY9057" fmla="*/ 80571 h 223662"/>
                <a:gd name="connsiteX9058" fmla="*/ 158022 w 1586375"/>
                <a:gd name="connsiteY9058" fmla="*/ 80571 h 223662"/>
                <a:gd name="connsiteX9059" fmla="*/ 157169 w 1586375"/>
                <a:gd name="connsiteY9059" fmla="*/ 80999 h 223662"/>
                <a:gd name="connsiteX9060" fmla="*/ 154185 w 1586375"/>
                <a:gd name="connsiteY9060" fmla="*/ 80999 h 223662"/>
                <a:gd name="connsiteX9061" fmla="*/ 153333 w 1586375"/>
                <a:gd name="connsiteY9061" fmla="*/ 81427 h 223662"/>
                <a:gd name="connsiteX9062" fmla="*/ 152907 w 1586375"/>
                <a:gd name="connsiteY9062" fmla="*/ 80999 h 223662"/>
                <a:gd name="connsiteX9063" fmla="*/ 147365 w 1586375"/>
                <a:gd name="connsiteY9063" fmla="*/ 80999 h 223662"/>
                <a:gd name="connsiteX9064" fmla="*/ 146512 w 1586375"/>
                <a:gd name="connsiteY9064" fmla="*/ 80571 h 223662"/>
                <a:gd name="connsiteX9065" fmla="*/ 145233 w 1586375"/>
                <a:gd name="connsiteY9065" fmla="*/ 80571 h 223662"/>
                <a:gd name="connsiteX9066" fmla="*/ 143954 w 1586375"/>
                <a:gd name="connsiteY9066" fmla="*/ 80999 h 223662"/>
                <a:gd name="connsiteX9067" fmla="*/ 143528 w 1586375"/>
                <a:gd name="connsiteY9067" fmla="*/ 81427 h 223662"/>
                <a:gd name="connsiteX9068" fmla="*/ 141823 w 1586375"/>
                <a:gd name="connsiteY9068" fmla="*/ 81427 h 223662"/>
                <a:gd name="connsiteX9069" fmla="*/ 140971 w 1586375"/>
                <a:gd name="connsiteY9069" fmla="*/ 81855 h 223662"/>
                <a:gd name="connsiteX9070" fmla="*/ 140118 w 1586375"/>
                <a:gd name="connsiteY9070" fmla="*/ 81855 h 223662"/>
                <a:gd name="connsiteX9071" fmla="*/ 139692 w 1586375"/>
                <a:gd name="connsiteY9071" fmla="*/ 81427 h 223662"/>
                <a:gd name="connsiteX9072" fmla="*/ 137133 w 1586375"/>
                <a:gd name="connsiteY9072" fmla="*/ 81427 h 223662"/>
                <a:gd name="connsiteX9073" fmla="*/ 136707 w 1586375"/>
                <a:gd name="connsiteY9073" fmla="*/ 80999 h 223662"/>
                <a:gd name="connsiteX9074" fmla="*/ 135428 w 1586375"/>
                <a:gd name="connsiteY9074" fmla="*/ 80999 h 223662"/>
                <a:gd name="connsiteX9075" fmla="*/ 135002 w 1586375"/>
                <a:gd name="connsiteY9075" fmla="*/ 80571 h 223662"/>
                <a:gd name="connsiteX9076" fmla="*/ 132444 w 1586375"/>
                <a:gd name="connsiteY9076" fmla="*/ 80571 h 223662"/>
                <a:gd name="connsiteX9077" fmla="*/ 1583367 w 1586375"/>
                <a:gd name="connsiteY9077" fmla="*/ 80048 h 223662"/>
                <a:gd name="connsiteX9078" fmla="*/ 1584217 w 1586375"/>
                <a:gd name="connsiteY9078" fmla="*/ 80466 h 223662"/>
                <a:gd name="connsiteX9079" fmla="*/ 1585067 w 1586375"/>
                <a:gd name="connsiteY9079" fmla="*/ 80885 h 223662"/>
                <a:gd name="connsiteX9080" fmla="*/ 1585067 w 1586375"/>
                <a:gd name="connsiteY9080" fmla="*/ 81304 h 223662"/>
                <a:gd name="connsiteX9081" fmla="*/ 1583792 w 1586375"/>
                <a:gd name="connsiteY9081" fmla="*/ 82141 h 223662"/>
                <a:gd name="connsiteX9082" fmla="*/ 1582092 w 1586375"/>
                <a:gd name="connsiteY9082" fmla="*/ 82141 h 223662"/>
                <a:gd name="connsiteX9083" fmla="*/ 1581667 w 1586375"/>
                <a:gd name="connsiteY9083" fmla="*/ 82141 h 223662"/>
                <a:gd name="connsiteX9084" fmla="*/ 1581667 w 1586375"/>
                <a:gd name="connsiteY9084" fmla="*/ 80885 h 223662"/>
                <a:gd name="connsiteX9085" fmla="*/ 1582092 w 1586375"/>
                <a:gd name="connsiteY9085" fmla="*/ 80466 h 223662"/>
                <a:gd name="connsiteX9086" fmla="*/ 1582942 w 1586375"/>
                <a:gd name="connsiteY9086" fmla="*/ 80466 h 223662"/>
                <a:gd name="connsiteX9087" fmla="*/ 1583367 w 1586375"/>
                <a:gd name="connsiteY9087" fmla="*/ 80048 h 223662"/>
                <a:gd name="connsiteX9088" fmla="*/ 51048 w 1586375"/>
                <a:gd name="connsiteY9088" fmla="*/ 80048 h 223662"/>
                <a:gd name="connsiteX9089" fmla="*/ 50226 w 1586375"/>
                <a:gd name="connsiteY9089" fmla="*/ 80870 h 223662"/>
                <a:gd name="connsiteX9090" fmla="*/ 50226 w 1586375"/>
                <a:gd name="connsiteY9090" fmla="*/ 81281 h 223662"/>
                <a:gd name="connsiteX9091" fmla="*/ 51048 w 1586375"/>
                <a:gd name="connsiteY9091" fmla="*/ 82514 h 223662"/>
                <a:gd name="connsiteX9092" fmla="*/ 51459 w 1586375"/>
                <a:gd name="connsiteY9092" fmla="*/ 82925 h 223662"/>
                <a:gd name="connsiteX9093" fmla="*/ 52692 w 1586375"/>
                <a:gd name="connsiteY9093" fmla="*/ 82925 h 223662"/>
                <a:gd name="connsiteX9094" fmla="*/ 53104 w 1586375"/>
                <a:gd name="connsiteY9094" fmla="*/ 82925 h 223662"/>
                <a:gd name="connsiteX9095" fmla="*/ 53104 w 1586375"/>
                <a:gd name="connsiteY9095" fmla="*/ 80870 h 223662"/>
                <a:gd name="connsiteX9096" fmla="*/ 52281 w 1586375"/>
                <a:gd name="connsiteY9096" fmla="*/ 80048 h 223662"/>
                <a:gd name="connsiteX9097" fmla="*/ 51048 w 1586375"/>
                <a:gd name="connsiteY9097" fmla="*/ 80048 h 223662"/>
                <a:gd name="connsiteX9098" fmla="*/ 25604 w 1586375"/>
                <a:gd name="connsiteY9098" fmla="*/ 79525 h 223662"/>
                <a:gd name="connsiteX9099" fmla="*/ 26454 w 1586375"/>
                <a:gd name="connsiteY9099" fmla="*/ 79525 h 223662"/>
                <a:gd name="connsiteX9100" fmla="*/ 26879 w 1586375"/>
                <a:gd name="connsiteY9100" fmla="*/ 80384 h 223662"/>
                <a:gd name="connsiteX9101" fmla="*/ 26879 w 1586375"/>
                <a:gd name="connsiteY9101" fmla="*/ 81243 h 223662"/>
                <a:gd name="connsiteX9102" fmla="*/ 27729 w 1586375"/>
                <a:gd name="connsiteY9102" fmla="*/ 81673 h 223662"/>
                <a:gd name="connsiteX9103" fmla="*/ 27729 w 1586375"/>
                <a:gd name="connsiteY9103" fmla="*/ 84252 h 223662"/>
                <a:gd name="connsiteX9104" fmla="*/ 26879 w 1586375"/>
                <a:gd name="connsiteY9104" fmla="*/ 84682 h 223662"/>
                <a:gd name="connsiteX9105" fmla="*/ 26879 w 1586375"/>
                <a:gd name="connsiteY9105" fmla="*/ 85111 h 223662"/>
                <a:gd name="connsiteX9106" fmla="*/ 26454 w 1586375"/>
                <a:gd name="connsiteY9106" fmla="*/ 85541 h 223662"/>
                <a:gd name="connsiteX9107" fmla="*/ 24754 w 1586375"/>
                <a:gd name="connsiteY9107" fmla="*/ 84252 h 223662"/>
                <a:gd name="connsiteX9108" fmla="*/ 24754 w 1586375"/>
                <a:gd name="connsiteY9108" fmla="*/ 83822 h 223662"/>
                <a:gd name="connsiteX9109" fmla="*/ 24754 w 1586375"/>
                <a:gd name="connsiteY9109" fmla="*/ 83393 h 223662"/>
                <a:gd name="connsiteX9110" fmla="*/ 24328 w 1586375"/>
                <a:gd name="connsiteY9110" fmla="*/ 82963 h 223662"/>
                <a:gd name="connsiteX9111" fmla="*/ 24328 w 1586375"/>
                <a:gd name="connsiteY9111" fmla="*/ 81673 h 223662"/>
                <a:gd name="connsiteX9112" fmla="*/ 24754 w 1586375"/>
                <a:gd name="connsiteY9112" fmla="*/ 81243 h 223662"/>
                <a:gd name="connsiteX9113" fmla="*/ 24754 w 1586375"/>
                <a:gd name="connsiteY9113" fmla="*/ 80384 h 223662"/>
                <a:gd name="connsiteX9114" fmla="*/ 25604 w 1586375"/>
                <a:gd name="connsiteY9114" fmla="*/ 79525 h 223662"/>
                <a:gd name="connsiteX9115" fmla="*/ 1496761 w 1586375"/>
                <a:gd name="connsiteY9115" fmla="*/ 79263 h 223662"/>
                <a:gd name="connsiteX9116" fmla="*/ 1496350 w 1586375"/>
                <a:gd name="connsiteY9116" fmla="*/ 79686 h 223662"/>
                <a:gd name="connsiteX9117" fmla="*/ 1496350 w 1586375"/>
                <a:gd name="connsiteY9117" fmla="*/ 83911 h 223662"/>
                <a:gd name="connsiteX9118" fmla="*/ 1495528 w 1586375"/>
                <a:gd name="connsiteY9118" fmla="*/ 84334 h 223662"/>
                <a:gd name="connsiteX9119" fmla="*/ 1495528 w 1586375"/>
                <a:gd name="connsiteY9119" fmla="*/ 85601 h 223662"/>
                <a:gd name="connsiteX9120" fmla="*/ 1494706 w 1586375"/>
                <a:gd name="connsiteY9120" fmla="*/ 86024 h 223662"/>
                <a:gd name="connsiteX9121" fmla="*/ 1494706 w 1586375"/>
                <a:gd name="connsiteY9121" fmla="*/ 86869 h 223662"/>
                <a:gd name="connsiteX9122" fmla="*/ 1494295 w 1586375"/>
                <a:gd name="connsiteY9122" fmla="*/ 87292 h 223662"/>
                <a:gd name="connsiteX9123" fmla="*/ 1494295 w 1586375"/>
                <a:gd name="connsiteY9123" fmla="*/ 93208 h 223662"/>
                <a:gd name="connsiteX9124" fmla="*/ 1495117 w 1586375"/>
                <a:gd name="connsiteY9124" fmla="*/ 94476 h 223662"/>
                <a:gd name="connsiteX9125" fmla="*/ 1495939 w 1586375"/>
                <a:gd name="connsiteY9125" fmla="*/ 95321 h 223662"/>
                <a:gd name="connsiteX9126" fmla="*/ 1496350 w 1586375"/>
                <a:gd name="connsiteY9126" fmla="*/ 95321 h 223662"/>
                <a:gd name="connsiteX9127" fmla="*/ 1497172 w 1586375"/>
                <a:gd name="connsiteY9127" fmla="*/ 95743 h 223662"/>
                <a:gd name="connsiteX9128" fmla="*/ 1497994 w 1586375"/>
                <a:gd name="connsiteY9128" fmla="*/ 95743 h 223662"/>
                <a:gd name="connsiteX9129" fmla="*/ 1498817 w 1586375"/>
                <a:gd name="connsiteY9129" fmla="*/ 94898 h 223662"/>
                <a:gd name="connsiteX9130" fmla="*/ 1498817 w 1586375"/>
                <a:gd name="connsiteY9130" fmla="*/ 93631 h 223662"/>
                <a:gd name="connsiteX9131" fmla="*/ 1498405 w 1586375"/>
                <a:gd name="connsiteY9131" fmla="*/ 93208 h 223662"/>
                <a:gd name="connsiteX9132" fmla="*/ 1497994 w 1586375"/>
                <a:gd name="connsiteY9132" fmla="*/ 92363 h 223662"/>
                <a:gd name="connsiteX9133" fmla="*/ 1497583 w 1586375"/>
                <a:gd name="connsiteY9133" fmla="*/ 91940 h 223662"/>
                <a:gd name="connsiteX9134" fmla="*/ 1497583 w 1586375"/>
                <a:gd name="connsiteY9134" fmla="*/ 91095 h 223662"/>
                <a:gd name="connsiteX9135" fmla="*/ 1497994 w 1586375"/>
                <a:gd name="connsiteY9135" fmla="*/ 90673 h 223662"/>
                <a:gd name="connsiteX9136" fmla="*/ 1499638 w 1586375"/>
                <a:gd name="connsiteY9136" fmla="*/ 88982 h 223662"/>
                <a:gd name="connsiteX9137" fmla="*/ 1499638 w 1586375"/>
                <a:gd name="connsiteY9137" fmla="*/ 83911 h 223662"/>
                <a:gd name="connsiteX9138" fmla="*/ 1500049 w 1586375"/>
                <a:gd name="connsiteY9138" fmla="*/ 83066 h 223662"/>
                <a:gd name="connsiteX9139" fmla="*/ 1500049 w 1586375"/>
                <a:gd name="connsiteY9139" fmla="*/ 81376 h 223662"/>
                <a:gd name="connsiteX9140" fmla="*/ 1499227 w 1586375"/>
                <a:gd name="connsiteY9140" fmla="*/ 80531 h 223662"/>
                <a:gd name="connsiteX9141" fmla="*/ 1498405 w 1586375"/>
                <a:gd name="connsiteY9141" fmla="*/ 80531 h 223662"/>
                <a:gd name="connsiteX9142" fmla="*/ 1497172 w 1586375"/>
                <a:gd name="connsiteY9142" fmla="*/ 79263 h 223662"/>
                <a:gd name="connsiteX9143" fmla="*/ 1496761 w 1586375"/>
                <a:gd name="connsiteY9143" fmla="*/ 79263 h 223662"/>
                <a:gd name="connsiteX9144" fmla="*/ 1402102 w 1586375"/>
                <a:gd name="connsiteY9144" fmla="*/ 79263 h 223662"/>
                <a:gd name="connsiteX9145" fmla="*/ 1401691 w 1586375"/>
                <a:gd name="connsiteY9145" fmla="*/ 80832 h 223662"/>
                <a:gd name="connsiteX9146" fmla="*/ 1402102 w 1586375"/>
                <a:gd name="connsiteY9146" fmla="*/ 80832 h 223662"/>
                <a:gd name="connsiteX9147" fmla="*/ 1404157 w 1586375"/>
                <a:gd name="connsiteY9147" fmla="*/ 80832 h 223662"/>
                <a:gd name="connsiteX9148" fmla="*/ 1404157 w 1586375"/>
                <a:gd name="connsiteY9148" fmla="*/ 79655 h 223662"/>
                <a:gd name="connsiteX9149" fmla="*/ 1404157 w 1586375"/>
                <a:gd name="connsiteY9149" fmla="*/ 79263 h 223662"/>
                <a:gd name="connsiteX9150" fmla="*/ 1402102 w 1586375"/>
                <a:gd name="connsiteY9150" fmla="*/ 79263 h 223662"/>
                <a:gd name="connsiteX9151" fmla="*/ 1396524 w 1586375"/>
                <a:gd name="connsiteY9151" fmla="*/ 79263 h 223662"/>
                <a:gd name="connsiteX9152" fmla="*/ 1395674 w 1586375"/>
                <a:gd name="connsiteY9152" fmla="*/ 80048 h 223662"/>
                <a:gd name="connsiteX9153" fmla="*/ 1395674 w 1586375"/>
                <a:gd name="connsiteY9153" fmla="*/ 80832 h 223662"/>
                <a:gd name="connsiteX9154" fmla="*/ 1396099 w 1586375"/>
                <a:gd name="connsiteY9154" fmla="*/ 80832 h 223662"/>
                <a:gd name="connsiteX9155" fmla="*/ 1398224 w 1586375"/>
                <a:gd name="connsiteY9155" fmla="*/ 80832 h 223662"/>
                <a:gd name="connsiteX9156" fmla="*/ 1399075 w 1586375"/>
                <a:gd name="connsiteY9156" fmla="*/ 80048 h 223662"/>
                <a:gd name="connsiteX9157" fmla="*/ 1397800 w 1586375"/>
                <a:gd name="connsiteY9157" fmla="*/ 79263 h 223662"/>
                <a:gd name="connsiteX9158" fmla="*/ 1396524 w 1586375"/>
                <a:gd name="connsiteY9158" fmla="*/ 79263 h 223662"/>
                <a:gd name="connsiteX9159" fmla="*/ 1379455 w 1586375"/>
                <a:gd name="connsiteY9159" fmla="*/ 79263 h 223662"/>
                <a:gd name="connsiteX9160" fmla="*/ 1378147 w 1586375"/>
                <a:gd name="connsiteY9160" fmla="*/ 80048 h 223662"/>
                <a:gd name="connsiteX9161" fmla="*/ 1378147 w 1586375"/>
                <a:gd name="connsiteY9161" fmla="*/ 80832 h 223662"/>
                <a:gd name="connsiteX9162" fmla="*/ 1378583 w 1586375"/>
                <a:gd name="connsiteY9162" fmla="*/ 80832 h 223662"/>
                <a:gd name="connsiteX9163" fmla="*/ 1381635 w 1586375"/>
                <a:gd name="connsiteY9163" fmla="*/ 80832 h 223662"/>
                <a:gd name="connsiteX9164" fmla="*/ 1381635 w 1586375"/>
                <a:gd name="connsiteY9164" fmla="*/ 80048 h 223662"/>
                <a:gd name="connsiteX9165" fmla="*/ 1380763 w 1586375"/>
                <a:gd name="connsiteY9165" fmla="*/ 79263 h 223662"/>
                <a:gd name="connsiteX9166" fmla="*/ 1379455 w 1586375"/>
                <a:gd name="connsiteY9166" fmla="*/ 79263 h 223662"/>
                <a:gd name="connsiteX9167" fmla="*/ 1371019 w 1586375"/>
                <a:gd name="connsiteY9167" fmla="*/ 79263 h 223662"/>
                <a:gd name="connsiteX9168" fmla="*/ 1370190 w 1586375"/>
                <a:gd name="connsiteY9168" fmla="*/ 80111 h 223662"/>
                <a:gd name="connsiteX9169" fmla="*/ 1370190 w 1586375"/>
                <a:gd name="connsiteY9169" fmla="*/ 84350 h 223662"/>
                <a:gd name="connsiteX9170" fmla="*/ 1369362 w 1586375"/>
                <a:gd name="connsiteY9170" fmla="*/ 85199 h 223662"/>
                <a:gd name="connsiteX9171" fmla="*/ 1365220 w 1586375"/>
                <a:gd name="connsiteY9171" fmla="*/ 85199 h 223662"/>
                <a:gd name="connsiteX9172" fmla="*/ 1364806 w 1586375"/>
                <a:gd name="connsiteY9172" fmla="*/ 85623 h 223662"/>
                <a:gd name="connsiteX9173" fmla="*/ 1364806 w 1586375"/>
                <a:gd name="connsiteY9173" fmla="*/ 89862 h 223662"/>
                <a:gd name="connsiteX9174" fmla="*/ 1364806 w 1586375"/>
                <a:gd name="connsiteY9174" fmla="*/ 90710 h 223662"/>
                <a:gd name="connsiteX9175" fmla="*/ 1366048 w 1586375"/>
                <a:gd name="connsiteY9175" fmla="*/ 91134 h 223662"/>
                <a:gd name="connsiteX9176" fmla="*/ 1366048 w 1586375"/>
                <a:gd name="connsiteY9176" fmla="*/ 90710 h 223662"/>
                <a:gd name="connsiteX9177" fmla="*/ 1366048 w 1586375"/>
                <a:gd name="connsiteY9177" fmla="*/ 89014 h 223662"/>
                <a:gd name="connsiteX9178" fmla="*/ 1367291 w 1586375"/>
                <a:gd name="connsiteY9178" fmla="*/ 88166 h 223662"/>
                <a:gd name="connsiteX9179" fmla="*/ 1369362 w 1586375"/>
                <a:gd name="connsiteY9179" fmla="*/ 88166 h 223662"/>
                <a:gd name="connsiteX9180" fmla="*/ 1369776 w 1586375"/>
                <a:gd name="connsiteY9180" fmla="*/ 88590 h 223662"/>
                <a:gd name="connsiteX9181" fmla="*/ 1370190 w 1586375"/>
                <a:gd name="connsiteY9181" fmla="*/ 88590 h 223662"/>
                <a:gd name="connsiteX9182" fmla="*/ 1371019 w 1586375"/>
                <a:gd name="connsiteY9182" fmla="*/ 89014 h 223662"/>
                <a:gd name="connsiteX9183" fmla="*/ 1371019 w 1586375"/>
                <a:gd name="connsiteY9183" fmla="*/ 89438 h 223662"/>
                <a:gd name="connsiteX9184" fmla="*/ 1371433 w 1586375"/>
                <a:gd name="connsiteY9184" fmla="*/ 90286 h 223662"/>
                <a:gd name="connsiteX9185" fmla="*/ 1371433 w 1586375"/>
                <a:gd name="connsiteY9185" fmla="*/ 90710 h 223662"/>
                <a:gd name="connsiteX9186" fmla="*/ 1372676 w 1586375"/>
                <a:gd name="connsiteY9186" fmla="*/ 91558 h 223662"/>
                <a:gd name="connsiteX9187" fmla="*/ 1373918 w 1586375"/>
                <a:gd name="connsiteY9187" fmla="*/ 91558 h 223662"/>
                <a:gd name="connsiteX9188" fmla="*/ 1374332 w 1586375"/>
                <a:gd name="connsiteY9188" fmla="*/ 91134 h 223662"/>
                <a:gd name="connsiteX9189" fmla="*/ 1374332 w 1586375"/>
                <a:gd name="connsiteY9189" fmla="*/ 90286 h 223662"/>
                <a:gd name="connsiteX9190" fmla="*/ 1373918 w 1586375"/>
                <a:gd name="connsiteY9190" fmla="*/ 88590 h 223662"/>
                <a:gd name="connsiteX9191" fmla="*/ 1374747 w 1586375"/>
                <a:gd name="connsiteY9191" fmla="*/ 88166 h 223662"/>
                <a:gd name="connsiteX9192" fmla="*/ 1374747 w 1586375"/>
                <a:gd name="connsiteY9192" fmla="*/ 86470 h 223662"/>
                <a:gd name="connsiteX9193" fmla="*/ 1374332 w 1586375"/>
                <a:gd name="connsiteY9193" fmla="*/ 86047 h 223662"/>
                <a:gd name="connsiteX9194" fmla="*/ 1374332 w 1586375"/>
                <a:gd name="connsiteY9194" fmla="*/ 85623 h 223662"/>
                <a:gd name="connsiteX9195" fmla="*/ 1373504 w 1586375"/>
                <a:gd name="connsiteY9195" fmla="*/ 84350 h 223662"/>
                <a:gd name="connsiteX9196" fmla="*/ 1372676 w 1586375"/>
                <a:gd name="connsiteY9196" fmla="*/ 82655 h 223662"/>
                <a:gd name="connsiteX9197" fmla="*/ 1373504 w 1586375"/>
                <a:gd name="connsiteY9197" fmla="*/ 81807 h 223662"/>
                <a:gd name="connsiteX9198" fmla="*/ 1373504 w 1586375"/>
                <a:gd name="connsiteY9198" fmla="*/ 80111 h 223662"/>
                <a:gd name="connsiteX9199" fmla="*/ 1372676 w 1586375"/>
                <a:gd name="connsiteY9199" fmla="*/ 79687 h 223662"/>
                <a:gd name="connsiteX9200" fmla="*/ 1372261 w 1586375"/>
                <a:gd name="connsiteY9200" fmla="*/ 79687 h 223662"/>
                <a:gd name="connsiteX9201" fmla="*/ 1371847 w 1586375"/>
                <a:gd name="connsiteY9201" fmla="*/ 79263 h 223662"/>
                <a:gd name="connsiteX9202" fmla="*/ 1371019 w 1586375"/>
                <a:gd name="connsiteY9202" fmla="*/ 79263 h 223662"/>
                <a:gd name="connsiteX9203" fmla="*/ 95046 w 1586375"/>
                <a:gd name="connsiteY9203" fmla="*/ 79263 h 223662"/>
                <a:gd name="connsiteX9204" fmla="*/ 94174 w 1586375"/>
                <a:gd name="connsiteY9204" fmla="*/ 80077 h 223662"/>
                <a:gd name="connsiteX9205" fmla="*/ 94174 w 1586375"/>
                <a:gd name="connsiteY9205" fmla="*/ 82518 h 223662"/>
                <a:gd name="connsiteX9206" fmla="*/ 95482 w 1586375"/>
                <a:gd name="connsiteY9206" fmla="*/ 82925 h 223662"/>
                <a:gd name="connsiteX9207" fmla="*/ 97226 w 1586375"/>
                <a:gd name="connsiteY9207" fmla="*/ 82925 h 223662"/>
                <a:gd name="connsiteX9208" fmla="*/ 98098 w 1586375"/>
                <a:gd name="connsiteY9208" fmla="*/ 82518 h 223662"/>
                <a:gd name="connsiteX9209" fmla="*/ 98098 w 1586375"/>
                <a:gd name="connsiteY9209" fmla="*/ 81705 h 223662"/>
                <a:gd name="connsiteX9210" fmla="*/ 95482 w 1586375"/>
                <a:gd name="connsiteY9210" fmla="*/ 79263 h 223662"/>
                <a:gd name="connsiteX9211" fmla="*/ 95046 w 1586375"/>
                <a:gd name="connsiteY9211" fmla="*/ 79263 h 223662"/>
                <a:gd name="connsiteX9212" fmla="*/ 89936 w 1586375"/>
                <a:gd name="connsiteY9212" fmla="*/ 79263 h 223662"/>
                <a:gd name="connsiteX9213" fmla="*/ 89936 w 1586375"/>
                <a:gd name="connsiteY9213" fmla="*/ 79682 h 223662"/>
                <a:gd name="connsiteX9214" fmla="*/ 88681 w 1586375"/>
                <a:gd name="connsiteY9214" fmla="*/ 80100 h 223662"/>
                <a:gd name="connsiteX9215" fmla="*/ 88681 w 1586375"/>
                <a:gd name="connsiteY9215" fmla="*/ 81774 h 223662"/>
                <a:gd name="connsiteX9216" fmla="*/ 89517 w 1586375"/>
                <a:gd name="connsiteY9216" fmla="*/ 82611 h 223662"/>
                <a:gd name="connsiteX9217" fmla="*/ 89517 w 1586375"/>
                <a:gd name="connsiteY9217" fmla="*/ 83030 h 223662"/>
                <a:gd name="connsiteX9218" fmla="*/ 90355 w 1586375"/>
                <a:gd name="connsiteY9218" fmla="*/ 83448 h 223662"/>
                <a:gd name="connsiteX9219" fmla="*/ 91610 w 1586375"/>
                <a:gd name="connsiteY9219" fmla="*/ 83448 h 223662"/>
                <a:gd name="connsiteX9220" fmla="*/ 92447 w 1586375"/>
                <a:gd name="connsiteY9220" fmla="*/ 83030 h 223662"/>
                <a:gd name="connsiteX9221" fmla="*/ 92447 w 1586375"/>
                <a:gd name="connsiteY9221" fmla="*/ 81774 h 223662"/>
                <a:gd name="connsiteX9222" fmla="*/ 92029 w 1586375"/>
                <a:gd name="connsiteY9222" fmla="*/ 80937 h 223662"/>
                <a:gd name="connsiteX9223" fmla="*/ 91610 w 1586375"/>
                <a:gd name="connsiteY9223" fmla="*/ 80100 h 223662"/>
                <a:gd name="connsiteX9224" fmla="*/ 91192 w 1586375"/>
                <a:gd name="connsiteY9224" fmla="*/ 79682 h 223662"/>
                <a:gd name="connsiteX9225" fmla="*/ 89936 w 1586375"/>
                <a:gd name="connsiteY9225" fmla="*/ 79263 h 223662"/>
                <a:gd name="connsiteX9226" fmla="*/ 1483569 w 1586375"/>
                <a:gd name="connsiteY9226" fmla="*/ 78740 h 223662"/>
                <a:gd name="connsiteX9227" fmla="*/ 1482261 w 1586375"/>
                <a:gd name="connsiteY9227" fmla="*/ 79590 h 223662"/>
                <a:gd name="connsiteX9228" fmla="*/ 1482261 w 1586375"/>
                <a:gd name="connsiteY9228" fmla="*/ 81290 h 223662"/>
                <a:gd name="connsiteX9229" fmla="*/ 1483569 w 1586375"/>
                <a:gd name="connsiteY9229" fmla="*/ 82141 h 223662"/>
                <a:gd name="connsiteX9230" fmla="*/ 1484877 w 1586375"/>
                <a:gd name="connsiteY9230" fmla="*/ 82141 h 223662"/>
                <a:gd name="connsiteX9231" fmla="*/ 1485749 w 1586375"/>
                <a:gd name="connsiteY9231" fmla="*/ 81290 h 223662"/>
                <a:gd name="connsiteX9232" fmla="*/ 1485749 w 1586375"/>
                <a:gd name="connsiteY9232" fmla="*/ 79590 h 223662"/>
                <a:gd name="connsiteX9233" fmla="*/ 1484877 w 1586375"/>
                <a:gd name="connsiteY9233" fmla="*/ 79165 h 223662"/>
                <a:gd name="connsiteX9234" fmla="*/ 1484005 w 1586375"/>
                <a:gd name="connsiteY9234" fmla="*/ 78740 h 223662"/>
                <a:gd name="connsiteX9235" fmla="*/ 1483569 w 1586375"/>
                <a:gd name="connsiteY9235" fmla="*/ 78740 h 223662"/>
                <a:gd name="connsiteX9236" fmla="*/ 1477148 w 1586375"/>
                <a:gd name="connsiteY9236" fmla="*/ 78740 h 223662"/>
                <a:gd name="connsiteX9237" fmla="*/ 1476720 w 1586375"/>
                <a:gd name="connsiteY9237" fmla="*/ 79168 h 223662"/>
                <a:gd name="connsiteX9238" fmla="*/ 1475436 w 1586375"/>
                <a:gd name="connsiteY9238" fmla="*/ 80024 h 223662"/>
                <a:gd name="connsiteX9239" fmla="*/ 1475008 w 1586375"/>
                <a:gd name="connsiteY9239" fmla="*/ 80880 h 223662"/>
                <a:gd name="connsiteX9240" fmla="*/ 1475008 w 1586375"/>
                <a:gd name="connsiteY9240" fmla="*/ 81308 h 223662"/>
                <a:gd name="connsiteX9241" fmla="*/ 1474152 w 1586375"/>
                <a:gd name="connsiteY9241" fmla="*/ 82164 h 223662"/>
                <a:gd name="connsiteX9242" fmla="*/ 1474152 w 1586375"/>
                <a:gd name="connsiteY9242" fmla="*/ 84733 h 223662"/>
                <a:gd name="connsiteX9243" fmla="*/ 1475008 w 1586375"/>
                <a:gd name="connsiteY9243" fmla="*/ 85589 h 223662"/>
                <a:gd name="connsiteX9244" fmla="*/ 1475008 w 1586375"/>
                <a:gd name="connsiteY9244" fmla="*/ 87301 h 223662"/>
                <a:gd name="connsiteX9245" fmla="*/ 1475864 w 1586375"/>
                <a:gd name="connsiteY9245" fmla="*/ 88157 h 223662"/>
                <a:gd name="connsiteX9246" fmla="*/ 1476720 w 1586375"/>
                <a:gd name="connsiteY9246" fmla="*/ 88157 h 223662"/>
                <a:gd name="connsiteX9247" fmla="*/ 1477576 w 1586375"/>
                <a:gd name="connsiteY9247" fmla="*/ 87301 h 223662"/>
                <a:gd name="connsiteX9248" fmla="*/ 1477576 w 1586375"/>
                <a:gd name="connsiteY9248" fmla="*/ 82592 h 223662"/>
                <a:gd name="connsiteX9249" fmla="*/ 1478432 w 1586375"/>
                <a:gd name="connsiteY9249" fmla="*/ 81736 h 223662"/>
                <a:gd name="connsiteX9250" fmla="*/ 1478860 w 1586375"/>
                <a:gd name="connsiteY9250" fmla="*/ 80880 h 223662"/>
                <a:gd name="connsiteX9251" fmla="*/ 1478860 w 1586375"/>
                <a:gd name="connsiteY9251" fmla="*/ 79596 h 223662"/>
                <a:gd name="connsiteX9252" fmla="*/ 1478004 w 1586375"/>
                <a:gd name="connsiteY9252" fmla="*/ 78740 h 223662"/>
                <a:gd name="connsiteX9253" fmla="*/ 1477148 w 1586375"/>
                <a:gd name="connsiteY9253" fmla="*/ 78740 h 223662"/>
                <a:gd name="connsiteX9254" fmla="*/ 1462754 w 1586375"/>
                <a:gd name="connsiteY9254" fmla="*/ 78740 h 223662"/>
                <a:gd name="connsiteX9255" fmla="*/ 1462305 w 1586375"/>
                <a:gd name="connsiteY9255" fmla="*/ 79198 h 223662"/>
                <a:gd name="connsiteX9256" fmla="*/ 1462305 w 1586375"/>
                <a:gd name="connsiteY9256" fmla="*/ 80571 h 223662"/>
                <a:gd name="connsiteX9257" fmla="*/ 1463651 w 1586375"/>
                <a:gd name="connsiteY9257" fmla="*/ 80571 h 223662"/>
                <a:gd name="connsiteX9258" fmla="*/ 1464547 w 1586375"/>
                <a:gd name="connsiteY9258" fmla="*/ 80113 h 223662"/>
                <a:gd name="connsiteX9259" fmla="*/ 1464547 w 1586375"/>
                <a:gd name="connsiteY9259" fmla="*/ 78740 h 223662"/>
                <a:gd name="connsiteX9260" fmla="*/ 1462754 w 1586375"/>
                <a:gd name="connsiteY9260" fmla="*/ 78740 h 223662"/>
                <a:gd name="connsiteX9261" fmla="*/ 1427930 w 1586375"/>
                <a:gd name="connsiteY9261" fmla="*/ 78740 h 223662"/>
                <a:gd name="connsiteX9262" fmla="*/ 1425817 w 1586375"/>
                <a:gd name="connsiteY9262" fmla="*/ 80484 h 223662"/>
                <a:gd name="connsiteX9263" fmla="*/ 1424127 w 1586375"/>
                <a:gd name="connsiteY9263" fmla="*/ 80484 h 223662"/>
                <a:gd name="connsiteX9264" fmla="*/ 1423282 w 1586375"/>
                <a:gd name="connsiteY9264" fmla="*/ 80048 h 223662"/>
                <a:gd name="connsiteX9265" fmla="*/ 1421169 w 1586375"/>
                <a:gd name="connsiteY9265" fmla="*/ 80048 h 223662"/>
                <a:gd name="connsiteX9266" fmla="*/ 1419479 w 1586375"/>
                <a:gd name="connsiteY9266" fmla="*/ 81356 h 223662"/>
                <a:gd name="connsiteX9267" fmla="*/ 1419479 w 1586375"/>
                <a:gd name="connsiteY9267" fmla="*/ 82664 h 223662"/>
                <a:gd name="connsiteX9268" fmla="*/ 1420324 w 1586375"/>
                <a:gd name="connsiteY9268" fmla="*/ 83536 h 223662"/>
                <a:gd name="connsiteX9269" fmla="*/ 1422437 w 1586375"/>
                <a:gd name="connsiteY9269" fmla="*/ 83536 h 223662"/>
                <a:gd name="connsiteX9270" fmla="*/ 1423282 w 1586375"/>
                <a:gd name="connsiteY9270" fmla="*/ 83100 h 223662"/>
                <a:gd name="connsiteX9271" fmla="*/ 1424550 w 1586375"/>
                <a:gd name="connsiteY9271" fmla="*/ 83100 h 223662"/>
                <a:gd name="connsiteX9272" fmla="*/ 1425395 w 1586375"/>
                <a:gd name="connsiteY9272" fmla="*/ 82228 h 223662"/>
                <a:gd name="connsiteX9273" fmla="*/ 1425817 w 1586375"/>
                <a:gd name="connsiteY9273" fmla="*/ 82228 h 223662"/>
                <a:gd name="connsiteX9274" fmla="*/ 1427930 w 1586375"/>
                <a:gd name="connsiteY9274" fmla="*/ 83972 h 223662"/>
                <a:gd name="connsiteX9275" fmla="*/ 1428353 w 1586375"/>
                <a:gd name="connsiteY9275" fmla="*/ 83972 h 223662"/>
                <a:gd name="connsiteX9276" fmla="*/ 1428775 w 1586375"/>
                <a:gd name="connsiteY9276" fmla="*/ 83972 h 223662"/>
                <a:gd name="connsiteX9277" fmla="*/ 1429621 w 1586375"/>
                <a:gd name="connsiteY9277" fmla="*/ 83972 h 223662"/>
                <a:gd name="connsiteX9278" fmla="*/ 1430466 w 1586375"/>
                <a:gd name="connsiteY9278" fmla="*/ 83536 h 223662"/>
                <a:gd name="connsiteX9279" fmla="*/ 1430466 w 1586375"/>
                <a:gd name="connsiteY9279" fmla="*/ 79612 h 223662"/>
                <a:gd name="connsiteX9280" fmla="*/ 1429621 w 1586375"/>
                <a:gd name="connsiteY9280" fmla="*/ 78740 h 223662"/>
                <a:gd name="connsiteX9281" fmla="*/ 1427930 w 1586375"/>
                <a:gd name="connsiteY9281" fmla="*/ 78740 h 223662"/>
                <a:gd name="connsiteX9282" fmla="*/ 1386383 w 1586375"/>
                <a:gd name="connsiteY9282" fmla="*/ 78740 h 223662"/>
                <a:gd name="connsiteX9283" fmla="*/ 1384695 w 1586375"/>
                <a:gd name="connsiteY9283" fmla="*/ 80031 h 223662"/>
                <a:gd name="connsiteX9284" fmla="*/ 1385117 w 1586375"/>
                <a:gd name="connsiteY9284" fmla="*/ 80892 h 223662"/>
                <a:gd name="connsiteX9285" fmla="*/ 1385117 w 1586375"/>
                <a:gd name="connsiteY9285" fmla="*/ 83043 h 223662"/>
                <a:gd name="connsiteX9286" fmla="*/ 1384273 w 1586375"/>
                <a:gd name="connsiteY9286" fmla="*/ 83474 h 223662"/>
                <a:gd name="connsiteX9287" fmla="*/ 1383851 w 1586375"/>
                <a:gd name="connsiteY9287" fmla="*/ 83904 h 223662"/>
                <a:gd name="connsiteX9288" fmla="*/ 1383008 w 1586375"/>
                <a:gd name="connsiteY9288" fmla="*/ 84765 h 223662"/>
                <a:gd name="connsiteX9289" fmla="*/ 1382164 w 1586375"/>
                <a:gd name="connsiteY9289" fmla="*/ 85196 h 223662"/>
                <a:gd name="connsiteX9290" fmla="*/ 1380054 w 1586375"/>
                <a:gd name="connsiteY9290" fmla="*/ 83474 h 223662"/>
                <a:gd name="connsiteX9291" fmla="*/ 1379210 w 1586375"/>
                <a:gd name="connsiteY9291" fmla="*/ 83474 h 223662"/>
                <a:gd name="connsiteX9292" fmla="*/ 1377945 w 1586375"/>
                <a:gd name="connsiteY9292" fmla="*/ 84335 h 223662"/>
                <a:gd name="connsiteX9293" fmla="*/ 1377945 w 1586375"/>
                <a:gd name="connsiteY9293" fmla="*/ 85626 h 223662"/>
                <a:gd name="connsiteX9294" fmla="*/ 1378366 w 1586375"/>
                <a:gd name="connsiteY9294" fmla="*/ 86056 h 223662"/>
                <a:gd name="connsiteX9295" fmla="*/ 1378366 w 1586375"/>
                <a:gd name="connsiteY9295" fmla="*/ 87778 h 223662"/>
                <a:gd name="connsiteX9296" fmla="*/ 1377945 w 1586375"/>
                <a:gd name="connsiteY9296" fmla="*/ 88638 h 223662"/>
                <a:gd name="connsiteX9297" fmla="*/ 1377101 w 1586375"/>
                <a:gd name="connsiteY9297" fmla="*/ 89499 h 223662"/>
                <a:gd name="connsiteX9298" fmla="*/ 1377101 w 1586375"/>
                <a:gd name="connsiteY9298" fmla="*/ 90360 h 223662"/>
                <a:gd name="connsiteX9299" fmla="*/ 1377945 w 1586375"/>
                <a:gd name="connsiteY9299" fmla="*/ 91221 h 223662"/>
                <a:gd name="connsiteX9300" fmla="*/ 1378366 w 1586375"/>
                <a:gd name="connsiteY9300" fmla="*/ 91221 h 223662"/>
                <a:gd name="connsiteX9301" fmla="*/ 1380054 w 1586375"/>
                <a:gd name="connsiteY9301" fmla="*/ 91651 h 223662"/>
                <a:gd name="connsiteX9302" fmla="*/ 1380476 w 1586375"/>
                <a:gd name="connsiteY9302" fmla="*/ 90790 h 223662"/>
                <a:gd name="connsiteX9303" fmla="*/ 1380476 w 1586375"/>
                <a:gd name="connsiteY9303" fmla="*/ 90360 h 223662"/>
                <a:gd name="connsiteX9304" fmla="*/ 1381742 w 1586375"/>
                <a:gd name="connsiteY9304" fmla="*/ 89499 h 223662"/>
                <a:gd name="connsiteX9305" fmla="*/ 1382164 w 1586375"/>
                <a:gd name="connsiteY9305" fmla="*/ 89499 h 223662"/>
                <a:gd name="connsiteX9306" fmla="*/ 1383008 w 1586375"/>
                <a:gd name="connsiteY9306" fmla="*/ 89929 h 223662"/>
                <a:gd name="connsiteX9307" fmla="*/ 1388915 w 1586375"/>
                <a:gd name="connsiteY9307" fmla="*/ 89929 h 223662"/>
                <a:gd name="connsiteX9308" fmla="*/ 1390181 w 1586375"/>
                <a:gd name="connsiteY9308" fmla="*/ 88638 h 223662"/>
                <a:gd name="connsiteX9309" fmla="*/ 1390181 w 1586375"/>
                <a:gd name="connsiteY9309" fmla="*/ 86917 h 223662"/>
                <a:gd name="connsiteX9310" fmla="*/ 1389337 w 1586375"/>
                <a:gd name="connsiteY9310" fmla="*/ 86486 h 223662"/>
                <a:gd name="connsiteX9311" fmla="*/ 1388915 w 1586375"/>
                <a:gd name="connsiteY9311" fmla="*/ 86486 h 223662"/>
                <a:gd name="connsiteX9312" fmla="*/ 1386805 w 1586375"/>
                <a:gd name="connsiteY9312" fmla="*/ 84335 h 223662"/>
                <a:gd name="connsiteX9313" fmla="*/ 1386805 w 1586375"/>
                <a:gd name="connsiteY9313" fmla="*/ 83474 h 223662"/>
                <a:gd name="connsiteX9314" fmla="*/ 1387227 w 1586375"/>
                <a:gd name="connsiteY9314" fmla="*/ 82613 h 223662"/>
                <a:gd name="connsiteX9315" fmla="*/ 1388071 w 1586375"/>
                <a:gd name="connsiteY9315" fmla="*/ 81753 h 223662"/>
                <a:gd name="connsiteX9316" fmla="*/ 1388071 w 1586375"/>
                <a:gd name="connsiteY9316" fmla="*/ 81322 h 223662"/>
                <a:gd name="connsiteX9317" fmla="*/ 1389337 w 1586375"/>
                <a:gd name="connsiteY9317" fmla="*/ 80031 h 223662"/>
                <a:gd name="connsiteX9318" fmla="*/ 1389337 w 1586375"/>
                <a:gd name="connsiteY9318" fmla="*/ 79600 h 223662"/>
                <a:gd name="connsiteX9319" fmla="*/ 1388493 w 1586375"/>
                <a:gd name="connsiteY9319" fmla="*/ 78740 h 223662"/>
                <a:gd name="connsiteX9320" fmla="*/ 1386383 w 1586375"/>
                <a:gd name="connsiteY9320" fmla="*/ 78740 h 223662"/>
                <a:gd name="connsiteX9321" fmla="*/ 180107 w 1586375"/>
                <a:gd name="connsiteY9321" fmla="*/ 77955 h 223662"/>
                <a:gd name="connsiteX9322" fmla="*/ 178407 w 1586375"/>
                <a:gd name="connsiteY9322" fmla="*/ 79263 h 223662"/>
                <a:gd name="connsiteX9323" fmla="*/ 178832 w 1586375"/>
                <a:gd name="connsiteY9323" fmla="*/ 79699 h 223662"/>
                <a:gd name="connsiteX9324" fmla="*/ 179257 w 1586375"/>
                <a:gd name="connsiteY9324" fmla="*/ 80571 h 223662"/>
                <a:gd name="connsiteX9325" fmla="*/ 180957 w 1586375"/>
                <a:gd name="connsiteY9325" fmla="*/ 80571 h 223662"/>
                <a:gd name="connsiteX9326" fmla="*/ 181808 w 1586375"/>
                <a:gd name="connsiteY9326" fmla="*/ 79699 h 223662"/>
                <a:gd name="connsiteX9327" fmla="*/ 181808 w 1586375"/>
                <a:gd name="connsiteY9327" fmla="*/ 79263 h 223662"/>
                <a:gd name="connsiteX9328" fmla="*/ 180533 w 1586375"/>
                <a:gd name="connsiteY9328" fmla="*/ 77955 h 223662"/>
                <a:gd name="connsiteX9329" fmla="*/ 180107 w 1586375"/>
                <a:gd name="connsiteY9329" fmla="*/ 77955 h 223662"/>
                <a:gd name="connsiteX9330" fmla="*/ 76517 w 1586375"/>
                <a:gd name="connsiteY9330" fmla="*/ 77955 h 223662"/>
                <a:gd name="connsiteX9331" fmla="*/ 76517 w 1586375"/>
                <a:gd name="connsiteY9331" fmla="*/ 79629 h 223662"/>
                <a:gd name="connsiteX9332" fmla="*/ 76909 w 1586375"/>
                <a:gd name="connsiteY9332" fmla="*/ 79629 h 223662"/>
                <a:gd name="connsiteX9333" fmla="*/ 77694 w 1586375"/>
                <a:gd name="connsiteY9333" fmla="*/ 79211 h 223662"/>
                <a:gd name="connsiteX9334" fmla="*/ 77694 w 1586375"/>
                <a:gd name="connsiteY9334" fmla="*/ 78373 h 223662"/>
                <a:gd name="connsiteX9335" fmla="*/ 76909 w 1586375"/>
                <a:gd name="connsiteY9335" fmla="*/ 77955 h 223662"/>
                <a:gd name="connsiteX9336" fmla="*/ 76517 w 1586375"/>
                <a:gd name="connsiteY9336" fmla="*/ 77955 h 223662"/>
                <a:gd name="connsiteX9337" fmla="*/ 56570 w 1586375"/>
                <a:gd name="connsiteY9337" fmla="*/ 77955 h 223662"/>
                <a:gd name="connsiteX9338" fmla="*/ 55719 w 1586375"/>
                <a:gd name="connsiteY9338" fmla="*/ 78373 h 223662"/>
                <a:gd name="connsiteX9339" fmla="*/ 55719 w 1586375"/>
                <a:gd name="connsiteY9339" fmla="*/ 80048 h 223662"/>
                <a:gd name="connsiteX9340" fmla="*/ 56145 w 1586375"/>
                <a:gd name="connsiteY9340" fmla="*/ 80048 h 223662"/>
                <a:gd name="connsiteX9341" fmla="*/ 58270 w 1586375"/>
                <a:gd name="connsiteY9341" fmla="*/ 80048 h 223662"/>
                <a:gd name="connsiteX9342" fmla="*/ 59120 w 1586375"/>
                <a:gd name="connsiteY9342" fmla="*/ 79629 h 223662"/>
                <a:gd name="connsiteX9343" fmla="*/ 59120 w 1586375"/>
                <a:gd name="connsiteY9343" fmla="*/ 77955 h 223662"/>
                <a:gd name="connsiteX9344" fmla="*/ 58695 w 1586375"/>
                <a:gd name="connsiteY9344" fmla="*/ 77955 h 223662"/>
                <a:gd name="connsiteX9345" fmla="*/ 56570 w 1586375"/>
                <a:gd name="connsiteY9345" fmla="*/ 77955 h 223662"/>
                <a:gd name="connsiteX9346" fmla="*/ 106208 w 1586375"/>
                <a:gd name="connsiteY9346" fmla="*/ 77432 h 223662"/>
                <a:gd name="connsiteX9347" fmla="*/ 104463 w 1586375"/>
                <a:gd name="connsiteY9347" fmla="*/ 78740 h 223662"/>
                <a:gd name="connsiteX9348" fmla="*/ 104027 w 1586375"/>
                <a:gd name="connsiteY9348" fmla="*/ 78740 h 223662"/>
                <a:gd name="connsiteX9349" fmla="*/ 102719 w 1586375"/>
                <a:gd name="connsiteY9349" fmla="*/ 79612 h 223662"/>
                <a:gd name="connsiteX9350" fmla="*/ 102283 w 1586375"/>
                <a:gd name="connsiteY9350" fmla="*/ 80048 h 223662"/>
                <a:gd name="connsiteX9351" fmla="*/ 102283 w 1586375"/>
                <a:gd name="connsiteY9351" fmla="*/ 80920 h 223662"/>
                <a:gd name="connsiteX9352" fmla="*/ 102719 w 1586375"/>
                <a:gd name="connsiteY9352" fmla="*/ 81356 h 223662"/>
                <a:gd name="connsiteX9353" fmla="*/ 104900 w 1586375"/>
                <a:gd name="connsiteY9353" fmla="*/ 81356 h 223662"/>
                <a:gd name="connsiteX9354" fmla="*/ 106208 w 1586375"/>
                <a:gd name="connsiteY9354" fmla="*/ 81792 h 223662"/>
                <a:gd name="connsiteX9355" fmla="*/ 106208 w 1586375"/>
                <a:gd name="connsiteY9355" fmla="*/ 83536 h 223662"/>
                <a:gd name="connsiteX9356" fmla="*/ 107516 w 1586375"/>
                <a:gd name="connsiteY9356" fmla="*/ 83536 h 223662"/>
                <a:gd name="connsiteX9357" fmla="*/ 108387 w 1586375"/>
                <a:gd name="connsiteY9357" fmla="*/ 83100 h 223662"/>
                <a:gd name="connsiteX9358" fmla="*/ 108387 w 1586375"/>
                <a:gd name="connsiteY9358" fmla="*/ 82228 h 223662"/>
                <a:gd name="connsiteX9359" fmla="*/ 108823 w 1586375"/>
                <a:gd name="connsiteY9359" fmla="*/ 81356 h 223662"/>
                <a:gd name="connsiteX9360" fmla="*/ 108823 w 1586375"/>
                <a:gd name="connsiteY9360" fmla="*/ 79176 h 223662"/>
                <a:gd name="connsiteX9361" fmla="*/ 108387 w 1586375"/>
                <a:gd name="connsiteY9361" fmla="*/ 78304 h 223662"/>
                <a:gd name="connsiteX9362" fmla="*/ 107516 w 1586375"/>
                <a:gd name="connsiteY9362" fmla="*/ 77432 h 223662"/>
                <a:gd name="connsiteX9363" fmla="*/ 106643 w 1586375"/>
                <a:gd name="connsiteY9363" fmla="*/ 77432 h 223662"/>
                <a:gd name="connsiteX9364" fmla="*/ 106208 w 1586375"/>
                <a:gd name="connsiteY9364" fmla="*/ 77432 h 223662"/>
                <a:gd name="connsiteX9365" fmla="*/ 1528269 w 1586375"/>
                <a:gd name="connsiteY9365" fmla="*/ 77170 h 223662"/>
                <a:gd name="connsiteX9366" fmla="*/ 1529969 w 1586375"/>
                <a:gd name="connsiteY9366" fmla="*/ 77170 h 223662"/>
                <a:gd name="connsiteX9367" fmla="*/ 1530394 w 1586375"/>
                <a:gd name="connsiteY9367" fmla="*/ 77589 h 223662"/>
                <a:gd name="connsiteX9368" fmla="*/ 1530394 w 1586375"/>
                <a:gd name="connsiteY9368" fmla="*/ 79263 h 223662"/>
                <a:gd name="connsiteX9369" fmla="*/ 1526994 w 1586375"/>
                <a:gd name="connsiteY9369" fmla="*/ 79263 h 223662"/>
                <a:gd name="connsiteX9370" fmla="*/ 1526994 w 1586375"/>
                <a:gd name="connsiteY9370" fmla="*/ 78007 h 223662"/>
                <a:gd name="connsiteX9371" fmla="*/ 1528269 w 1586375"/>
                <a:gd name="connsiteY9371" fmla="*/ 77170 h 223662"/>
                <a:gd name="connsiteX9372" fmla="*/ 1351831 w 1586375"/>
                <a:gd name="connsiteY9372" fmla="*/ 76913 h 223662"/>
                <a:gd name="connsiteX9373" fmla="*/ 1351412 w 1586375"/>
                <a:gd name="connsiteY9373" fmla="*/ 77072 h 223662"/>
                <a:gd name="connsiteX9374" fmla="*/ 1349738 w 1586375"/>
                <a:gd name="connsiteY9374" fmla="*/ 77922 h 223662"/>
                <a:gd name="connsiteX9375" fmla="*/ 1345134 w 1586375"/>
                <a:gd name="connsiteY9375" fmla="*/ 77922 h 223662"/>
                <a:gd name="connsiteX9376" fmla="*/ 1344716 w 1586375"/>
                <a:gd name="connsiteY9376" fmla="*/ 79198 h 223662"/>
                <a:gd name="connsiteX9377" fmla="*/ 1344716 w 1586375"/>
                <a:gd name="connsiteY9377" fmla="*/ 80473 h 223662"/>
                <a:gd name="connsiteX9378" fmla="*/ 1344716 w 1586375"/>
                <a:gd name="connsiteY9378" fmla="*/ 81748 h 223662"/>
                <a:gd name="connsiteX9379" fmla="*/ 1344297 w 1586375"/>
                <a:gd name="connsiteY9379" fmla="*/ 82173 h 223662"/>
                <a:gd name="connsiteX9380" fmla="*/ 1344297 w 1586375"/>
                <a:gd name="connsiteY9380" fmla="*/ 83024 h 223662"/>
                <a:gd name="connsiteX9381" fmla="*/ 1345553 w 1586375"/>
                <a:gd name="connsiteY9381" fmla="*/ 83024 h 223662"/>
                <a:gd name="connsiteX9382" fmla="*/ 1345553 w 1586375"/>
                <a:gd name="connsiteY9382" fmla="*/ 81323 h 223662"/>
                <a:gd name="connsiteX9383" fmla="*/ 1346390 w 1586375"/>
                <a:gd name="connsiteY9383" fmla="*/ 80473 h 223662"/>
                <a:gd name="connsiteX9384" fmla="*/ 1347227 w 1586375"/>
                <a:gd name="connsiteY9384" fmla="*/ 80473 h 223662"/>
                <a:gd name="connsiteX9385" fmla="*/ 1350575 w 1586375"/>
                <a:gd name="connsiteY9385" fmla="*/ 80473 h 223662"/>
                <a:gd name="connsiteX9386" fmla="*/ 1352250 w 1586375"/>
                <a:gd name="connsiteY9386" fmla="*/ 78773 h 223662"/>
                <a:gd name="connsiteX9387" fmla="*/ 1352250 w 1586375"/>
                <a:gd name="connsiteY9387" fmla="*/ 77072 h 223662"/>
                <a:gd name="connsiteX9388" fmla="*/ 1351831 w 1586375"/>
                <a:gd name="connsiteY9388" fmla="*/ 76913 h 223662"/>
                <a:gd name="connsiteX9389" fmla="*/ 147434 w 1586375"/>
                <a:gd name="connsiteY9389" fmla="*/ 76909 h 223662"/>
                <a:gd name="connsiteX9390" fmla="*/ 146807 w 1586375"/>
                <a:gd name="connsiteY9390" fmla="*/ 77066 h 223662"/>
                <a:gd name="connsiteX9391" fmla="*/ 145969 w 1586375"/>
                <a:gd name="connsiteY9391" fmla="*/ 77484 h 223662"/>
                <a:gd name="connsiteX9392" fmla="*/ 145969 w 1586375"/>
                <a:gd name="connsiteY9392" fmla="*/ 78321 h 223662"/>
                <a:gd name="connsiteX9393" fmla="*/ 146388 w 1586375"/>
                <a:gd name="connsiteY9393" fmla="*/ 78740 h 223662"/>
                <a:gd name="connsiteX9394" fmla="*/ 147644 w 1586375"/>
                <a:gd name="connsiteY9394" fmla="*/ 78740 h 223662"/>
                <a:gd name="connsiteX9395" fmla="*/ 148062 w 1586375"/>
                <a:gd name="connsiteY9395" fmla="*/ 77066 h 223662"/>
                <a:gd name="connsiteX9396" fmla="*/ 147434 w 1586375"/>
                <a:gd name="connsiteY9396" fmla="*/ 76909 h 223662"/>
                <a:gd name="connsiteX9397" fmla="*/ 1321294 w 1586375"/>
                <a:gd name="connsiteY9397" fmla="*/ 76124 h 223662"/>
                <a:gd name="connsiteX9398" fmla="*/ 1320858 w 1586375"/>
                <a:gd name="connsiteY9398" fmla="*/ 76572 h 223662"/>
                <a:gd name="connsiteX9399" fmla="*/ 1320858 w 1586375"/>
                <a:gd name="connsiteY9399" fmla="*/ 78814 h 223662"/>
                <a:gd name="connsiteX9400" fmla="*/ 1321730 w 1586375"/>
                <a:gd name="connsiteY9400" fmla="*/ 79263 h 223662"/>
                <a:gd name="connsiteX9401" fmla="*/ 1323474 w 1586375"/>
                <a:gd name="connsiteY9401" fmla="*/ 77918 h 223662"/>
                <a:gd name="connsiteX9402" fmla="*/ 1323038 w 1586375"/>
                <a:gd name="connsiteY9402" fmla="*/ 77021 h 223662"/>
                <a:gd name="connsiteX9403" fmla="*/ 1322602 w 1586375"/>
                <a:gd name="connsiteY9403" fmla="*/ 76124 h 223662"/>
                <a:gd name="connsiteX9404" fmla="*/ 1321294 w 1586375"/>
                <a:gd name="connsiteY9404" fmla="*/ 76124 h 223662"/>
                <a:gd name="connsiteX9405" fmla="*/ 209835 w 1586375"/>
                <a:gd name="connsiteY9405" fmla="*/ 76124 h 223662"/>
                <a:gd name="connsiteX9406" fmla="*/ 209014 w 1586375"/>
                <a:gd name="connsiteY9406" fmla="*/ 76543 h 223662"/>
                <a:gd name="connsiteX9407" fmla="*/ 209014 w 1586375"/>
                <a:gd name="connsiteY9407" fmla="*/ 77798 h 223662"/>
                <a:gd name="connsiteX9408" fmla="*/ 209835 w 1586375"/>
                <a:gd name="connsiteY9408" fmla="*/ 78217 h 223662"/>
                <a:gd name="connsiteX9409" fmla="*/ 211069 w 1586375"/>
                <a:gd name="connsiteY9409" fmla="*/ 78217 h 223662"/>
                <a:gd name="connsiteX9410" fmla="*/ 211480 w 1586375"/>
                <a:gd name="connsiteY9410" fmla="*/ 77798 h 223662"/>
                <a:gd name="connsiteX9411" fmla="*/ 211480 w 1586375"/>
                <a:gd name="connsiteY9411" fmla="*/ 76961 h 223662"/>
                <a:gd name="connsiteX9412" fmla="*/ 211069 w 1586375"/>
                <a:gd name="connsiteY9412" fmla="*/ 76124 h 223662"/>
                <a:gd name="connsiteX9413" fmla="*/ 210658 w 1586375"/>
                <a:gd name="connsiteY9413" fmla="*/ 76124 h 223662"/>
                <a:gd name="connsiteX9414" fmla="*/ 210246 w 1586375"/>
                <a:gd name="connsiteY9414" fmla="*/ 76124 h 223662"/>
                <a:gd name="connsiteX9415" fmla="*/ 209835 w 1586375"/>
                <a:gd name="connsiteY9415" fmla="*/ 76124 h 223662"/>
                <a:gd name="connsiteX9416" fmla="*/ 1575301 w 1586375"/>
                <a:gd name="connsiteY9416" fmla="*/ 75862 h 223662"/>
                <a:gd name="connsiteX9417" fmla="*/ 1576609 w 1586375"/>
                <a:gd name="connsiteY9417" fmla="*/ 75862 h 223662"/>
                <a:gd name="connsiteX9418" fmla="*/ 1577481 w 1586375"/>
                <a:gd name="connsiteY9418" fmla="*/ 76647 h 223662"/>
                <a:gd name="connsiteX9419" fmla="*/ 1576609 w 1586375"/>
                <a:gd name="connsiteY9419" fmla="*/ 77432 h 223662"/>
                <a:gd name="connsiteX9420" fmla="*/ 1575301 w 1586375"/>
                <a:gd name="connsiteY9420" fmla="*/ 77432 h 223662"/>
                <a:gd name="connsiteX9421" fmla="*/ 1574865 w 1586375"/>
                <a:gd name="connsiteY9421" fmla="*/ 77432 h 223662"/>
                <a:gd name="connsiteX9422" fmla="*/ 1574865 w 1586375"/>
                <a:gd name="connsiteY9422" fmla="*/ 76255 h 223662"/>
                <a:gd name="connsiteX9423" fmla="*/ 1575301 w 1586375"/>
                <a:gd name="connsiteY9423" fmla="*/ 75862 h 223662"/>
                <a:gd name="connsiteX9424" fmla="*/ 1541764 w 1586375"/>
                <a:gd name="connsiteY9424" fmla="*/ 75339 h 223662"/>
                <a:gd name="connsiteX9425" fmla="*/ 1543031 w 1586375"/>
                <a:gd name="connsiteY9425" fmla="*/ 75339 h 223662"/>
                <a:gd name="connsiteX9426" fmla="*/ 1543454 w 1586375"/>
                <a:gd name="connsiteY9426" fmla="*/ 75339 h 223662"/>
                <a:gd name="connsiteX9427" fmla="*/ 1545567 w 1586375"/>
                <a:gd name="connsiteY9427" fmla="*/ 77063 h 223662"/>
                <a:gd name="connsiteX9428" fmla="*/ 1545567 w 1586375"/>
                <a:gd name="connsiteY9428" fmla="*/ 77493 h 223662"/>
                <a:gd name="connsiteX9429" fmla="*/ 1545567 w 1586375"/>
                <a:gd name="connsiteY9429" fmla="*/ 79217 h 223662"/>
                <a:gd name="connsiteX9430" fmla="*/ 1544722 w 1586375"/>
                <a:gd name="connsiteY9430" fmla="*/ 79648 h 223662"/>
                <a:gd name="connsiteX9431" fmla="*/ 1544722 w 1586375"/>
                <a:gd name="connsiteY9431" fmla="*/ 80509 h 223662"/>
                <a:gd name="connsiteX9432" fmla="*/ 1543454 w 1586375"/>
                <a:gd name="connsiteY9432" fmla="*/ 81371 h 223662"/>
                <a:gd name="connsiteX9433" fmla="*/ 1543454 w 1586375"/>
                <a:gd name="connsiteY9433" fmla="*/ 82233 h 223662"/>
                <a:gd name="connsiteX9434" fmla="*/ 1542186 w 1586375"/>
                <a:gd name="connsiteY9434" fmla="*/ 82233 h 223662"/>
                <a:gd name="connsiteX9435" fmla="*/ 1540918 w 1586375"/>
                <a:gd name="connsiteY9435" fmla="*/ 81802 h 223662"/>
                <a:gd name="connsiteX9436" fmla="*/ 1540918 w 1586375"/>
                <a:gd name="connsiteY9436" fmla="*/ 81371 h 223662"/>
                <a:gd name="connsiteX9437" fmla="*/ 1540918 w 1586375"/>
                <a:gd name="connsiteY9437" fmla="*/ 79648 h 223662"/>
                <a:gd name="connsiteX9438" fmla="*/ 1541341 w 1586375"/>
                <a:gd name="connsiteY9438" fmla="*/ 79217 h 223662"/>
                <a:gd name="connsiteX9439" fmla="*/ 1542186 w 1586375"/>
                <a:gd name="connsiteY9439" fmla="*/ 79217 h 223662"/>
                <a:gd name="connsiteX9440" fmla="*/ 1540073 w 1586375"/>
                <a:gd name="connsiteY9440" fmla="*/ 77493 h 223662"/>
                <a:gd name="connsiteX9441" fmla="*/ 1540918 w 1586375"/>
                <a:gd name="connsiteY9441" fmla="*/ 76631 h 223662"/>
                <a:gd name="connsiteX9442" fmla="*/ 1540918 w 1586375"/>
                <a:gd name="connsiteY9442" fmla="*/ 76201 h 223662"/>
                <a:gd name="connsiteX9443" fmla="*/ 1541764 w 1586375"/>
                <a:gd name="connsiteY9443" fmla="*/ 75339 h 223662"/>
                <a:gd name="connsiteX9444" fmla="*/ 1555769 w 1586375"/>
                <a:gd name="connsiteY9444" fmla="*/ 75287 h 223662"/>
                <a:gd name="connsiteX9445" fmla="*/ 1557077 w 1586375"/>
                <a:gd name="connsiteY9445" fmla="*/ 75287 h 223662"/>
                <a:gd name="connsiteX9446" fmla="*/ 1557077 w 1586375"/>
                <a:gd name="connsiteY9446" fmla="*/ 76699 h 223662"/>
                <a:gd name="connsiteX9447" fmla="*/ 1555769 w 1586375"/>
                <a:gd name="connsiteY9447" fmla="*/ 76699 h 223662"/>
                <a:gd name="connsiteX9448" fmla="*/ 1555769 w 1586375"/>
                <a:gd name="connsiteY9448" fmla="*/ 75287 h 223662"/>
                <a:gd name="connsiteX9449" fmla="*/ 128268 w 1586375"/>
                <a:gd name="connsiteY9449" fmla="*/ 74816 h 223662"/>
                <a:gd name="connsiteX9450" fmla="*/ 127397 w 1586375"/>
                <a:gd name="connsiteY9450" fmla="*/ 76229 h 223662"/>
                <a:gd name="connsiteX9451" fmla="*/ 127832 w 1586375"/>
                <a:gd name="connsiteY9451" fmla="*/ 77171 h 223662"/>
                <a:gd name="connsiteX9452" fmla="*/ 130884 w 1586375"/>
                <a:gd name="connsiteY9452" fmla="*/ 77171 h 223662"/>
                <a:gd name="connsiteX9453" fmla="*/ 130884 w 1586375"/>
                <a:gd name="connsiteY9453" fmla="*/ 75287 h 223662"/>
                <a:gd name="connsiteX9454" fmla="*/ 130884 w 1586375"/>
                <a:gd name="connsiteY9454" fmla="*/ 74816 h 223662"/>
                <a:gd name="connsiteX9455" fmla="*/ 128268 w 1586375"/>
                <a:gd name="connsiteY9455" fmla="*/ 74816 h 223662"/>
                <a:gd name="connsiteX9456" fmla="*/ 62858 w 1586375"/>
                <a:gd name="connsiteY9456" fmla="*/ 74816 h 223662"/>
                <a:gd name="connsiteX9457" fmla="*/ 62035 w 1586375"/>
                <a:gd name="connsiteY9457" fmla="*/ 75252 h 223662"/>
                <a:gd name="connsiteX9458" fmla="*/ 61213 w 1586375"/>
                <a:gd name="connsiteY9458" fmla="*/ 75688 h 223662"/>
                <a:gd name="connsiteX9459" fmla="*/ 61213 w 1586375"/>
                <a:gd name="connsiteY9459" fmla="*/ 76996 h 223662"/>
                <a:gd name="connsiteX9460" fmla="*/ 61624 w 1586375"/>
                <a:gd name="connsiteY9460" fmla="*/ 77432 h 223662"/>
                <a:gd name="connsiteX9461" fmla="*/ 63269 w 1586375"/>
                <a:gd name="connsiteY9461" fmla="*/ 77432 h 223662"/>
                <a:gd name="connsiteX9462" fmla="*/ 64091 w 1586375"/>
                <a:gd name="connsiteY9462" fmla="*/ 76560 h 223662"/>
                <a:gd name="connsiteX9463" fmla="*/ 64091 w 1586375"/>
                <a:gd name="connsiteY9463" fmla="*/ 75688 h 223662"/>
                <a:gd name="connsiteX9464" fmla="*/ 63269 w 1586375"/>
                <a:gd name="connsiteY9464" fmla="*/ 74816 h 223662"/>
                <a:gd name="connsiteX9465" fmla="*/ 62858 w 1586375"/>
                <a:gd name="connsiteY9465" fmla="*/ 74816 h 223662"/>
                <a:gd name="connsiteX9466" fmla="*/ 45746 w 1586375"/>
                <a:gd name="connsiteY9466" fmla="*/ 74816 h 223662"/>
                <a:gd name="connsiteX9467" fmla="*/ 44471 w 1586375"/>
                <a:gd name="connsiteY9467" fmla="*/ 76161 h 223662"/>
                <a:gd name="connsiteX9468" fmla="*/ 44471 w 1586375"/>
                <a:gd name="connsiteY9468" fmla="*/ 77507 h 223662"/>
                <a:gd name="connsiteX9469" fmla="*/ 44896 w 1586375"/>
                <a:gd name="connsiteY9469" fmla="*/ 77955 h 223662"/>
                <a:gd name="connsiteX9470" fmla="*/ 47447 w 1586375"/>
                <a:gd name="connsiteY9470" fmla="*/ 77955 h 223662"/>
                <a:gd name="connsiteX9471" fmla="*/ 47872 w 1586375"/>
                <a:gd name="connsiteY9471" fmla="*/ 77507 h 223662"/>
                <a:gd name="connsiteX9472" fmla="*/ 47447 w 1586375"/>
                <a:gd name="connsiteY9472" fmla="*/ 76161 h 223662"/>
                <a:gd name="connsiteX9473" fmla="*/ 47022 w 1586375"/>
                <a:gd name="connsiteY9473" fmla="*/ 75264 h 223662"/>
                <a:gd name="connsiteX9474" fmla="*/ 46597 w 1586375"/>
                <a:gd name="connsiteY9474" fmla="*/ 75264 h 223662"/>
                <a:gd name="connsiteX9475" fmla="*/ 45746 w 1586375"/>
                <a:gd name="connsiteY9475" fmla="*/ 74816 h 223662"/>
                <a:gd name="connsiteX9476" fmla="*/ 89242 w 1586375"/>
                <a:gd name="connsiteY9476" fmla="*/ 74554 h 223662"/>
                <a:gd name="connsiteX9477" fmla="*/ 88419 w 1586375"/>
                <a:gd name="connsiteY9477" fmla="*/ 75377 h 223662"/>
                <a:gd name="connsiteX9478" fmla="*/ 88419 w 1586375"/>
                <a:gd name="connsiteY9478" fmla="*/ 76199 h 223662"/>
                <a:gd name="connsiteX9479" fmla="*/ 89652 w 1586375"/>
                <a:gd name="connsiteY9479" fmla="*/ 77021 h 223662"/>
                <a:gd name="connsiteX9480" fmla="*/ 90886 w 1586375"/>
                <a:gd name="connsiteY9480" fmla="*/ 77432 h 223662"/>
                <a:gd name="connsiteX9481" fmla="*/ 91297 w 1586375"/>
                <a:gd name="connsiteY9481" fmla="*/ 77021 h 223662"/>
                <a:gd name="connsiteX9482" fmla="*/ 91297 w 1586375"/>
                <a:gd name="connsiteY9482" fmla="*/ 74966 h 223662"/>
                <a:gd name="connsiteX9483" fmla="*/ 90886 w 1586375"/>
                <a:gd name="connsiteY9483" fmla="*/ 74554 h 223662"/>
                <a:gd name="connsiteX9484" fmla="*/ 89242 w 1586375"/>
                <a:gd name="connsiteY9484" fmla="*/ 74554 h 223662"/>
                <a:gd name="connsiteX9485" fmla="*/ 78122 w 1586375"/>
                <a:gd name="connsiteY9485" fmla="*/ 74554 h 223662"/>
                <a:gd name="connsiteX9486" fmla="*/ 77694 w 1586375"/>
                <a:gd name="connsiteY9486" fmla="*/ 75810 h 223662"/>
                <a:gd name="connsiteX9487" fmla="*/ 78550 w 1586375"/>
                <a:gd name="connsiteY9487" fmla="*/ 76647 h 223662"/>
                <a:gd name="connsiteX9488" fmla="*/ 81974 w 1586375"/>
                <a:gd name="connsiteY9488" fmla="*/ 76647 h 223662"/>
                <a:gd name="connsiteX9489" fmla="*/ 82830 w 1586375"/>
                <a:gd name="connsiteY9489" fmla="*/ 77066 h 223662"/>
                <a:gd name="connsiteX9490" fmla="*/ 82830 w 1586375"/>
                <a:gd name="connsiteY9490" fmla="*/ 77484 h 223662"/>
                <a:gd name="connsiteX9491" fmla="*/ 83259 w 1586375"/>
                <a:gd name="connsiteY9491" fmla="*/ 78321 h 223662"/>
                <a:gd name="connsiteX9492" fmla="*/ 83259 w 1586375"/>
                <a:gd name="connsiteY9492" fmla="*/ 80832 h 223662"/>
                <a:gd name="connsiteX9493" fmla="*/ 84543 w 1586375"/>
                <a:gd name="connsiteY9493" fmla="*/ 81670 h 223662"/>
                <a:gd name="connsiteX9494" fmla="*/ 85399 w 1586375"/>
                <a:gd name="connsiteY9494" fmla="*/ 82925 h 223662"/>
                <a:gd name="connsiteX9495" fmla="*/ 86255 w 1586375"/>
                <a:gd name="connsiteY9495" fmla="*/ 82507 h 223662"/>
                <a:gd name="connsiteX9496" fmla="*/ 86683 w 1586375"/>
                <a:gd name="connsiteY9496" fmla="*/ 81670 h 223662"/>
                <a:gd name="connsiteX9497" fmla="*/ 86683 w 1586375"/>
                <a:gd name="connsiteY9497" fmla="*/ 80832 h 223662"/>
                <a:gd name="connsiteX9498" fmla="*/ 85827 w 1586375"/>
                <a:gd name="connsiteY9498" fmla="*/ 80414 h 223662"/>
                <a:gd name="connsiteX9499" fmla="*/ 85399 w 1586375"/>
                <a:gd name="connsiteY9499" fmla="*/ 79996 h 223662"/>
                <a:gd name="connsiteX9500" fmla="*/ 84543 w 1586375"/>
                <a:gd name="connsiteY9500" fmla="*/ 79577 h 223662"/>
                <a:gd name="connsiteX9501" fmla="*/ 84543 w 1586375"/>
                <a:gd name="connsiteY9501" fmla="*/ 78740 h 223662"/>
                <a:gd name="connsiteX9502" fmla="*/ 85399 w 1586375"/>
                <a:gd name="connsiteY9502" fmla="*/ 77903 h 223662"/>
                <a:gd name="connsiteX9503" fmla="*/ 85827 w 1586375"/>
                <a:gd name="connsiteY9503" fmla="*/ 77903 h 223662"/>
                <a:gd name="connsiteX9504" fmla="*/ 87111 w 1586375"/>
                <a:gd name="connsiteY9504" fmla="*/ 76647 h 223662"/>
                <a:gd name="connsiteX9505" fmla="*/ 87111 w 1586375"/>
                <a:gd name="connsiteY9505" fmla="*/ 75810 h 223662"/>
                <a:gd name="connsiteX9506" fmla="*/ 85827 w 1586375"/>
                <a:gd name="connsiteY9506" fmla="*/ 74554 h 223662"/>
                <a:gd name="connsiteX9507" fmla="*/ 84114 w 1586375"/>
                <a:gd name="connsiteY9507" fmla="*/ 74554 h 223662"/>
                <a:gd name="connsiteX9508" fmla="*/ 82403 w 1586375"/>
                <a:gd name="connsiteY9508" fmla="*/ 75810 h 223662"/>
                <a:gd name="connsiteX9509" fmla="*/ 81546 w 1586375"/>
                <a:gd name="connsiteY9509" fmla="*/ 75810 h 223662"/>
                <a:gd name="connsiteX9510" fmla="*/ 80262 w 1586375"/>
                <a:gd name="connsiteY9510" fmla="*/ 75391 h 223662"/>
                <a:gd name="connsiteX9511" fmla="*/ 79406 w 1586375"/>
                <a:gd name="connsiteY9511" fmla="*/ 74554 h 223662"/>
                <a:gd name="connsiteX9512" fmla="*/ 78122 w 1586375"/>
                <a:gd name="connsiteY9512" fmla="*/ 74554 h 223662"/>
                <a:gd name="connsiteX9513" fmla="*/ 68329 w 1586375"/>
                <a:gd name="connsiteY9513" fmla="*/ 74554 h 223662"/>
                <a:gd name="connsiteX9514" fmla="*/ 67911 w 1586375"/>
                <a:gd name="connsiteY9514" fmla="*/ 75391 h 223662"/>
                <a:gd name="connsiteX9515" fmla="*/ 67492 w 1586375"/>
                <a:gd name="connsiteY9515" fmla="*/ 75810 h 223662"/>
                <a:gd name="connsiteX9516" fmla="*/ 67911 w 1586375"/>
                <a:gd name="connsiteY9516" fmla="*/ 76647 h 223662"/>
                <a:gd name="connsiteX9517" fmla="*/ 68747 w 1586375"/>
                <a:gd name="connsiteY9517" fmla="*/ 76647 h 223662"/>
                <a:gd name="connsiteX9518" fmla="*/ 69584 w 1586375"/>
                <a:gd name="connsiteY9518" fmla="*/ 75810 h 223662"/>
                <a:gd name="connsiteX9519" fmla="*/ 69166 w 1586375"/>
                <a:gd name="connsiteY9519" fmla="*/ 74554 h 223662"/>
                <a:gd name="connsiteX9520" fmla="*/ 68329 w 1586375"/>
                <a:gd name="connsiteY9520" fmla="*/ 74554 h 223662"/>
                <a:gd name="connsiteX9521" fmla="*/ 1484354 w 1586375"/>
                <a:gd name="connsiteY9521" fmla="*/ 74031 h 223662"/>
                <a:gd name="connsiteX9522" fmla="*/ 1482785 w 1586375"/>
                <a:gd name="connsiteY9522" fmla="*/ 75339 h 223662"/>
                <a:gd name="connsiteX9523" fmla="*/ 1483177 w 1586375"/>
                <a:gd name="connsiteY9523" fmla="*/ 76211 h 223662"/>
                <a:gd name="connsiteX9524" fmla="*/ 1484747 w 1586375"/>
                <a:gd name="connsiteY9524" fmla="*/ 76211 h 223662"/>
                <a:gd name="connsiteX9525" fmla="*/ 1485139 w 1586375"/>
                <a:gd name="connsiteY9525" fmla="*/ 75775 h 223662"/>
                <a:gd name="connsiteX9526" fmla="*/ 1485139 w 1586375"/>
                <a:gd name="connsiteY9526" fmla="*/ 74903 h 223662"/>
                <a:gd name="connsiteX9527" fmla="*/ 1484354 w 1586375"/>
                <a:gd name="connsiteY9527" fmla="*/ 74031 h 223662"/>
                <a:gd name="connsiteX9528" fmla="*/ 1394006 w 1586375"/>
                <a:gd name="connsiteY9528" fmla="*/ 74031 h 223662"/>
                <a:gd name="connsiteX9529" fmla="*/ 1393581 w 1586375"/>
                <a:gd name="connsiteY9529" fmla="*/ 74868 h 223662"/>
                <a:gd name="connsiteX9530" fmla="*/ 1393581 w 1586375"/>
                <a:gd name="connsiteY9530" fmla="*/ 75287 h 223662"/>
                <a:gd name="connsiteX9531" fmla="*/ 1394431 w 1586375"/>
                <a:gd name="connsiteY9531" fmla="*/ 76124 h 223662"/>
                <a:gd name="connsiteX9532" fmla="*/ 1395282 w 1586375"/>
                <a:gd name="connsiteY9532" fmla="*/ 76124 h 223662"/>
                <a:gd name="connsiteX9533" fmla="*/ 1396982 w 1586375"/>
                <a:gd name="connsiteY9533" fmla="*/ 74868 h 223662"/>
                <a:gd name="connsiteX9534" fmla="*/ 1396132 w 1586375"/>
                <a:gd name="connsiteY9534" fmla="*/ 74031 h 223662"/>
                <a:gd name="connsiteX9535" fmla="*/ 1394856 w 1586375"/>
                <a:gd name="connsiteY9535" fmla="*/ 74031 h 223662"/>
                <a:gd name="connsiteX9536" fmla="*/ 1394006 w 1586375"/>
                <a:gd name="connsiteY9536" fmla="*/ 74031 h 223662"/>
                <a:gd name="connsiteX9537" fmla="*/ 1379891 w 1586375"/>
                <a:gd name="connsiteY9537" fmla="*/ 74031 h 223662"/>
                <a:gd name="connsiteX9538" fmla="*/ 1379891 w 1586375"/>
                <a:gd name="connsiteY9538" fmla="*/ 76124 h 223662"/>
                <a:gd name="connsiteX9539" fmla="*/ 1380763 w 1586375"/>
                <a:gd name="connsiteY9539" fmla="*/ 76124 h 223662"/>
                <a:gd name="connsiteX9540" fmla="*/ 1381635 w 1586375"/>
                <a:gd name="connsiteY9540" fmla="*/ 75287 h 223662"/>
                <a:gd name="connsiteX9541" fmla="*/ 1381635 w 1586375"/>
                <a:gd name="connsiteY9541" fmla="*/ 74031 h 223662"/>
                <a:gd name="connsiteX9542" fmla="*/ 1379891 w 1586375"/>
                <a:gd name="connsiteY9542" fmla="*/ 74031 h 223662"/>
                <a:gd name="connsiteX9543" fmla="*/ 231336 w 1586375"/>
                <a:gd name="connsiteY9543" fmla="*/ 74031 h 223662"/>
                <a:gd name="connsiteX9544" fmla="*/ 230464 w 1586375"/>
                <a:gd name="connsiteY9544" fmla="*/ 74868 h 223662"/>
                <a:gd name="connsiteX9545" fmla="*/ 230900 w 1586375"/>
                <a:gd name="connsiteY9545" fmla="*/ 75287 h 223662"/>
                <a:gd name="connsiteX9546" fmla="*/ 230900 w 1586375"/>
                <a:gd name="connsiteY9546" fmla="*/ 75705 h 223662"/>
                <a:gd name="connsiteX9547" fmla="*/ 232644 w 1586375"/>
                <a:gd name="connsiteY9547" fmla="*/ 75705 h 223662"/>
                <a:gd name="connsiteX9548" fmla="*/ 232644 w 1586375"/>
                <a:gd name="connsiteY9548" fmla="*/ 74868 h 223662"/>
                <a:gd name="connsiteX9549" fmla="*/ 231772 w 1586375"/>
                <a:gd name="connsiteY9549" fmla="*/ 74031 h 223662"/>
                <a:gd name="connsiteX9550" fmla="*/ 231336 w 1586375"/>
                <a:gd name="connsiteY9550" fmla="*/ 74031 h 223662"/>
                <a:gd name="connsiteX9551" fmla="*/ 168205 w 1586375"/>
                <a:gd name="connsiteY9551" fmla="*/ 73508 h 223662"/>
                <a:gd name="connsiteX9552" fmla="*/ 168205 w 1586375"/>
                <a:gd name="connsiteY9552" fmla="*/ 75339 h 223662"/>
                <a:gd name="connsiteX9553" fmla="*/ 169460 w 1586375"/>
                <a:gd name="connsiteY9553" fmla="*/ 75339 h 223662"/>
                <a:gd name="connsiteX9554" fmla="*/ 169879 w 1586375"/>
                <a:gd name="connsiteY9554" fmla="*/ 73966 h 223662"/>
                <a:gd name="connsiteX9555" fmla="*/ 169460 w 1586375"/>
                <a:gd name="connsiteY9555" fmla="*/ 73508 h 223662"/>
                <a:gd name="connsiteX9556" fmla="*/ 168205 w 1586375"/>
                <a:gd name="connsiteY9556" fmla="*/ 73508 h 223662"/>
                <a:gd name="connsiteX9557" fmla="*/ 20300 w 1586375"/>
                <a:gd name="connsiteY9557" fmla="*/ 73508 h 223662"/>
                <a:gd name="connsiteX9558" fmla="*/ 21137 w 1586375"/>
                <a:gd name="connsiteY9558" fmla="*/ 73508 h 223662"/>
                <a:gd name="connsiteX9559" fmla="*/ 21974 w 1586375"/>
                <a:gd name="connsiteY9559" fmla="*/ 73966 h 223662"/>
                <a:gd name="connsiteX9560" fmla="*/ 21556 w 1586375"/>
                <a:gd name="connsiteY9560" fmla="*/ 75339 h 223662"/>
                <a:gd name="connsiteX9561" fmla="*/ 20300 w 1586375"/>
                <a:gd name="connsiteY9561" fmla="*/ 75339 h 223662"/>
                <a:gd name="connsiteX9562" fmla="*/ 19881 w 1586375"/>
                <a:gd name="connsiteY9562" fmla="*/ 74881 h 223662"/>
                <a:gd name="connsiteX9563" fmla="*/ 20300 w 1586375"/>
                <a:gd name="connsiteY9563" fmla="*/ 74423 h 223662"/>
                <a:gd name="connsiteX9564" fmla="*/ 20300 w 1586375"/>
                <a:gd name="connsiteY9564" fmla="*/ 73508 h 223662"/>
                <a:gd name="connsiteX9565" fmla="*/ 1386693 w 1586375"/>
                <a:gd name="connsiteY9565" fmla="*/ 73246 h 223662"/>
                <a:gd name="connsiteX9566" fmla="*/ 1385821 w 1586375"/>
                <a:gd name="connsiteY9566" fmla="*/ 74069 h 223662"/>
                <a:gd name="connsiteX9567" fmla="*/ 1384949 w 1586375"/>
                <a:gd name="connsiteY9567" fmla="*/ 74069 h 223662"/>
                <a:gd name="connsiteX9568" fmla="*/ 1385385 w 1586375"/>
                <a:gd name="connsiteY9568" fmla="*/ 74891 h 223662"/>
                <a:gd name="connsiteX9569" fmla="*/ 1386257 w 1586375"/>
                <a:gd name="connsiteY9569" fmla="*/ 76124 h 223662"/>
                <a:gd name="connsiteX9570" fmla="*/ 1388000 w 1586375"/>
                <a:gd name="connsiteY9570" fmla="*/ 76124 h 223662"/>
                <a:gd name="connsiteX9571" fmla="*/ 1388872 w 1586375"/>
                <a:gd name="connsiteY9571" fmla="*/ 75713 h 223662"/>
                <a:gd name="connsiteX9572" fmla="*/ 1388872 w 1586375"/>
                <a:gd name="connsiteY9572" fmla="*/ 75302 h 223662"/>
                <a:gd name="connsiteX9573" fmla="*/ 1390181 w 1586375"/>
                <a:gd name="connsiteY9573" fmla="*/ 74069 h 223662"/>
                <a:gd name="connsiteX9574" fmla="*/ 1389309 w 1586375"/>
                <a:gd name="connsiteY9574" fmla="*/ 73658 h 223662"/>
                <a:gd name="connsiteX9575" fmla="*/ 1387565 w 1586375"/>
                <a:gd name="connsiteY9575" fmla="*/ 73246 h 223662"/>
                <a:gd name="connsiteX9576" fmla="*/ 1386693 w 1586375"/>
                <a:gd name="connsiteY9576" fmla="*/ 73246 h 223662"/>
                <a:gd name="connsiteX9577" fmla="*/ 1357553 w 1586375"/>
                <a:gd name="connsiteY9577" fmla="*/ 73246 h 223662"/>
                <a:gd name="connsiteX9578" fmla="*/ 1356697 w 1586375"/>
                <a:gd name="connsiteY9578" fmla="*/ 74531 h 223662"/>
                <a:gd name="connsiteX9579" fmla="*/ 1356697 w 1586375"/>
                <a:gd name="connsiteY9579" fmla="*/ 74959 h 223662"/>
                <a:gd name="connsiteX9580" fmla="*/ 1357125 w 1586375"/>
                <a:gd name="connsiteY9580" fmla="*/ 75815 h 223662"/>
                <a:gd name="connsiteX9581" fmla="*/ 1357981 w 1586375"/>
                <a:gd name="connsiteY9581" fmla="*/ 77099 h 223662"/>
                <a:gd name="connsiteX9582" fmla="*/ 1358837 w 1586375"/>
                <a:gd name="connsiteY9582" fmla="*/ 77955 h 223662"/>
                <a:gd name="connsiteX9583" fmla="*/ 1360549 w 1586375"/>
                <a:gd name="connsiteY9583" fmla="*/ 77955 h 223662"/>
                <a:gd name="connsiteX9584" fmla="*/ 1361405 w 1586375"/>
                <a:gd name="connsiteY9584" fmla="*/ 77099 h 223662"/>
                <a:gd name="connsiteX9585" fmla="*/ 1361405 w 1586375"/>
                <a:gd name="connsiteY9585" fmla="*/ 74959 h 223662"/>
                <a:gd name="connsiteX9586" fmla="*/ 1359693 w 1586375"/>
                <a:gd name="connsiteY9586" fmla="*/ 73246 h 223662"/>
                <a:gd name="connsiteX9587" fmla="*/ 1357553 w 1586375"/>
                <a:gd name="connsiteY9587" fmla="*/ 73246 h 223662"/>
                <a:gd name="connsiteX9588" fmla="*/ 1308145 w 1586375"/>
                <a:gd name="connsiteY9588" fmla="*/ 73246 h 223662"/>
                <a:gd name="connsiteX9589" fmla="*/ 1306471 w 1586375"/>
                <a:gd name="connsiteY9589" fmla="*/ 74921 h 223662"/>
                <a:gd name="connsiteX9590" fmla="*/ 1306471 w 1586375"/>
                <a:gd name="connsiteY9590" fmla="*/ 76176 h 223662"/>
                <a:gd name="connsiteX9591" fmla="*/ 1307726 w 1586375"/>
                <a:gd name="connsiteY9591" fmla="*/ 77432 h 223662"/>
                <a:gd name="connsiteX9592" fmla="*/ 1308982 w 1586375"/>
                <a:gd name="connsiteY9592" fmla="*/ 77432 h 223662"/>
                <a:gd name="connsiteX9593" fmla="*/ 1309819 w 1586375"/>
                <a:gd name="connsiteY9593" fmla="*/ 76595 h 223662"/>
                <a:gd name="connsiteX9594" fmla="*/ 1309819 w 1586375"/>
                <a:gd name="connsiteY9594" fmla="*/ 75758 h 223662"/>
                <a:gd name="connsiteX9595" fmla="*/ 1310656 w 1586375"/>
                <a:gd name="connsiteY9595" fmla="*/ 75339 h 223662"/>
                <a:gd name="connsiteX9596" fmla="*/ 1310656 w 1586375"/>
                <a:gd name="connsiteY9596" fmla="*/ 74502 h 223662"/>
                <a:gd name="connsiteX9597" fmla="*/ 1308982 w 1586375"/>
                <a:gd name="connsiteY9597" fmla="*/ 73246 h 223662"/>
                <a:gd name="connsiteX9598" fmla="*/ 1308145 w 1586375"/>
                <a:gd name="connsiteY9598" fmla="*/ 73246 h 223662"/>
                <a:gd name="connsiteX9599" fmla="*/ 1477128 w 1586375"/>
                <a:gd name="connsiteY9599" fmla="*/ 72723 h 223662"/>
                <a:gd name="connsiteX9600" fmla="*/ 1476702 w 1586375"/>
                <a:gd name="connsiteY9600" fmla="*/ 73148 h 223662"/>
                <a:gd name="connsiteX9601" fmla="*/ 1475427 w 1586375"/>
                <a:gd name="connsiteY9601" fmla="*/ 73148 h 223662"/>
                <a:gd name="connsiteX9602" fmla="*/ 1474152 w 1586375"/>
                <a:gd name="connsiteY9602" fmla="*/ 73999 h 223662"/>
                <a:gd name="connsiteX9603" fmla="*/ 1474152 w 1586375"/>
                <a:gd name="connsiteY9603" fmla="*/ 74849 h 223662"/>
                <a:gd name="connsiteX9604" fmla="*/ 1475002 w 1586375"/>
                <a:gd name="connsiteY9604" fmla="*/ 75699 h 223662"/>
                <a:gd name="connsiteX9605" fmla="*/ 1475427 w 1586375"/>
                <a:gd name="connsiteY9605" fmla="*/ 76124 h 223662"/>
                <a:gd name="connsiteX9606" fmla="*/ 1477128 w 1586375"/>
                <a:gd name="connsiteY9606" fmla="*/ 76124 h 223662"/>
                <a:gd name="connsiteX9607" fmla="*/ 1477553 w 1586375"/>
                <a:gd name="connsiteY9607" fmla="*/ 76124 h 223662"/>
                <a:gd name="connsiteX9608" fmla="*/ 1477553 w 1586375"/>
                <a:gd name="connsiteY9608" fmla="*/ 72723 h 223662"/>
                <a:gd name="connsiteX9609" fmla="*/ 1477128 w 1586375"/>
                <a:gd name="connsiteY9609" fmla="*/ 72723 h 223662"/>
                <a:gd name="connsiteX9610" fmla="*/ 1453747 w 1586375"/>
                <a:gd name="connsiteY9610" fmla="*/ 72357 h 223662"/>
                <a:gd name="connsiteX9611" fmla="*/ 1453747 w 1586375"/>
                <a:gd name="connsiteY9611" fmla="*/ 73194 h 223662"/>
                <a:gd name="connsiteX9612" fmla="*/ 1454585 w 1586375"/>
                <a:gd name="connsiteY9612" fmla="*/ 74031 h 223662"/>
                <a:gd name="connsiteX9613" fmla="*/ 1455840 w 1586375"/>
                <a:gd name="connsiteY9613" fmla="*/ 73194 h 223662"/>
                <a:gd name="connsiteX9614" fmla="*/ 1455003 w 1586375"/>
                <a:gd name="connsiteY9614" fmla="*/ 72357 h 223662"/>
                <a:gd name="connsiteX9615" fmla="*/ 1453747 w 1586375"/>
                <a:gd name="connsiteY9615" fmla="*/ 72357 h 223662"/>
                <a:gd name="connsiteX9616" fmla="*/ 112965 w 1586375"/>
                <a:gd name="connsiteY9616" fmla="*/ 71415 h 223662"/>
                <a:gd name="connsiteX9617" fmla="*/ 111701 w 1586375"/>
                <a:gd name="connsiteY9617" fmla="*/ 72690 h 223662"/>
                <a:gd name="connsiteX9618" fmla="*/ 111701 w 1586375"/>
                <a:gd name="connsiteY9618" fmla="*/ 76516 h 223662"/>
                <a:gd name="connsiteX9619" fmla="*/ 112122 w 1586375"/>
                <a:gd name="connsiteY9619" fmla="*/ 76941 h 223662"/>
                <a:gd name="connsiteX9620" fmla="*/ 112122 w 1586375"/>
                <a:gd name="connsiteY9620" fmla="*/ 77367 h 223662"/>
                <a:gd name="connsiteX9621" fmla="*/ 112965 w 1586375"/>
                <a:gd name="connsiteY9621" fmla="*/ 78217 h 223662"/>
                <a:gd name="connsiteX9622" fmla="*/ 113808 w 1586375"/>
                <a:gd name="connsiteY9622" fmla="*/ 78217 h 223662"/>
                <a:gd name="connsiteX9623" fmla="*/ 114229 w 1586375"/>
                <a:gd name="connsiteY9623" fmla="*/ 77792 h 223662"/>
                <a:gd name="connsiteX9624" fmla="*/ 114229 w 1586375"/>
                <a:gd name="connsiteY9624" fmla="*/ 76516 h 223662"/>
                <a:gd name="connsiteX9625" fmla="*/ 115072 w 1586375"/>
                <a:gd name="connsiteY9625" fmla="*/ 75666 h 223662"/>
                <a:gd name="connsiteX9626" fmla="*/ 115915 w 1586375"/>
                <a:gd name="connsiteY9626" fmla="*/ 75666 h 223662"/>
                <a:gd name="connsiteX9627" fmla="*/ 116337 w 1586375"/>
                <a:gd name="connsiteY9627" fmla="*/ 75241 h 223662"/>
                <a:gd name="connsiteX9628" fmla="*/ 118866 w 1586375"/>
                <a:gd name="connsiteY9628" fmla="*/ 75241 h 223662"/>
                <a:gd name="connsiteX9629" fmla="*/ 119287 w 1586375"/>
                <a:gd name="connsiteY9629" fmla="*/ 74391 h 223662"/>
                <a:gd name="connsiteX9630" fmla="*/ 118023 w 1586375"/>
                <a:gd name="connsiteY9630" fmla="*/ 73541 h 223662"/>
                <a:gd name="connsiteX9631" fmla="*/ 117601 w 1586375"/>
                <a:gd name="connsiteY9631" fmla="*/ 73116 h 223662"/>
                <a:gd name="connsiteX9632" fmla="*/ 116337 w 1586375"/>
                <a:gd name="connsiteY9632" fmla="*/ 73116 h 223662"/>
                <a:gd name="connsiteX9633" fmla="*/ 115494 w 1586375"/>
                <a:gd name="connsiteY9633" fmla="*/ 72265 h 223662"/>
                <a:gd name="connsiteX9634" fmla="*/ 114651 w 1586375"/>
                <a:gd name="connsiteY9634" fmla="*/ 71415 h 223662"/>
                <a:gd name="connsiteX9635" fmla="*/ 112965 w 1586375"/>
                <a:gd name="connsiteY9635" fmla="*/ 71415 h 223662"/>
                <a:gd name="connsiteX9636" fmla="*/ 1569783 w 1586375"/>
                <a:gd name="connsiteY9636" fmla="*/ 71154 h 223662"/>
                <a:gd name="connsiteX9637" fmla="*/ 1571016 w 1586375"/>
                <a:gd name="connsiteY9637" fmla="*/ 71154 h 223662"/>
                <a:gd name="connsiteX9638" fmla="*/ 1572249 w 1586375"/>
                <a:gd name="connsiteY9638" fmla="*/ 71939 h 223662"/>
                <a:gd name="connsiteX9639" fmla="*/ 1571016 w 1586375"/>
                <a:gd name="connsiteY9639" fmla="*/ 73508 h 223662"/>
                <a:gd name="connsiteX9640" fmla="*/ 1569783 w 1586375"/>
                <a:gd name="connsiteY9640" fmla="*/ 73116 h 223662"/>
                <a:gd name="connsiteX9641" fmla="*/ 1569783 w 1586375"/>
                <a:gd name="connsiteY9641" fmla="*/ 71154 h 223662"/>
                <a:gd name="connsiteX9642" fmla="*/ 1463949 w 1586375"/>
                <a:gd name="connsiteY9642" fmla="*/ 70107 h 223662"/>
                <a:gd name="connsiteX9643" fmla="*/ 1462642 w 1586375"/>
                <a:gd name="connsiteY9643" fmla="*/ 71415 h 223662"/>
                <a:gd name="connsiteX9644" fmla="*/ 1464386 w 1586375"/>
                <a:gd name="connsiteY9644" fmla="*/ 72723 h 223662"/>
                <a:gd name="connsiteX9645" fmla="*/ 1465258 w 1586375"/>
                <a:gd name="connsiteY9645" fmla="*/ 71851 h 223662"/>
                <a:gd name="connsiteX9646" fmla="*/ 1465258 w 1586375"/>
                <a:gd name="connsiteY9646" fmla="*/ 70980 h 223662"/>
                <a:gd name="connsiteX9647" fmla="*/ 1463949 w 1586375"/>
                <a:gd name="connsiteY9647" fmla="*/ 70107 h 223662"/>
                <a:gd name="connsiteX9648" fmla="*/ 122339 w 1586375"/>
                <a:gd name="connsiteY9648" fmla="*/ 69846 h 223662"/>
                <a:gd name="connsiteX9649" fmla="*/ 122339 w 1586375"/>
                <a:gd name="connsiteY9649" fmla="*/ 70718 h 223662"/>
                <a:gd name="connsiteX9650" fmla="*/ 122775 w 1586375"/>
                <a:gd name="connsiteY9650" fmla="*/ 71154 h 223662"/>
                <a:gd name="connsiteX9651" fmla="*/ 124083 w 1586375"/>
                <a:gd name="connsiteY9651" fmla="*/ 71154 h 223662"/>
                <a:gd name="connsiteX9652" fmla="*/ 124519 w 1586375"/>
                <a:gd name="connsiteY9652" fmla="*/ 70282 h 223662"/>
                <a:gd name="connsiteX9653" fmla="*/ 124083 w 1586375"/>
                <a:gd name="connsiteY9653" fmla="*/ 69846 h 223662"/>
                <a:gd name="connsiteX9654" fmla="*/ 122339 w 1586375"/>
                <a:gd name="connsiteY9654" fmla="*/ 69846 h 223662"/>
                <a:gd name="connsiteX9655" fmla="*/ 62914 w 1586375"/>
                <a:gd name="connsiteY9655" fmla="*/ 69846 h 223662"/>
                <a:gd name="connsiteX9656" fmla="*/ 61213 w 1586375"/>
                <a:gd name="connsiteY9656" fmla="*/ 70696 h 223662"/>
                <a:gd name="connsiteX9657" fmla="*/ 61213 w 1586375"/>
                <a:gd name="connsiteY9657" fmla="*/ 72396 h 223662"/>
                <a:gd name="connsiteX9658" fmla="*/ 62063 w 1586375"/>
                <a:gd name="connsiteY9658" fmla="*/ 73246 h 223662"/>
                <a:gd name="connsiteX9659" fmla="*/ 63764 w 1586375"/>
                <a:gd name="connsiteY9659" fmla="*/ 73246 h 223662"/>
                <a:gd name="connsiteX9660" fmla="*/ 64614 w 1586375"/>
                <a:gd name="connsiteY9660" fmla="*/ 72396 h 223662"/>
                <a:gd name="connsiteX9661" fmla="*/ 64614 w 1586375"/>
                <a:gd name="connsiteY9661" fmla="*/ 71121 h 223662"/>
                <a:gd name="connsiteX9662" fmla="*/ 64189 w 1586375"/>
                <a:gd name="connsiteY9662" fmla="*/ 70271 h 223662"/>
                <a:gd name="connsiteX9663" fmla="*/ 64189 w 1586375"/>
                <a:gd name="connsiteY9663" fmla="*/ 69846 h 223662"/>
                <a:gd name="connsiteX9664" fmla="*/ 62914 w 1586375"/>
                <a:gd name="connsiteY9664" fmla="*/ 69846 h 223662"/>
                <a:gd name="connsiteX9665" fmla="*/ 1416023 w 1586375"/>
                <a:gd name="connsiteY9665" fmla="*/ 69645 h 223662"/>
                <a:gd name="connsiteX9666" fmla="*/ 1415177 w 1586375"/>
                <a:gd name="connsiteY9666" fmla="*/ 69753 h 223662"/>
                <a:gd name="connsiteX9667" fmla="*/ 1414753 w 1586375"/>
                <a:gd name="connsiteY9667" fmla="*/ 69753 h 223662"/>
                <a:gd name="connsiteX9668" fmla="*/ 1412638 w 1586375"/>
                <a:gd name="connsiteY9668" fmla="*/ 71905 h 223662"/>
                <a:gd name="connsiteX9669" fmla="*/ 1411792 w 1586375"/>
                <a:gd name="connsiteY9669" fmla="*/ 73196 h 223662"/>
                <a:gd name="connsiteX9670" fmla="*/ 1411792 w 1586375"/>
                <a:gd name="connsiteY9670" fmla="*/ 73626 h 223662"/>
                <a:gd name="connsiteX9671" fmla="*/ 1411370 w 1586375"/>
                <a:gd name="connsiteY9671" fmla="*/ 74057 h 223662"/>
                <a:gd name="connsiteX9672" fmla="*/ 1411370 w 1586375"/>
                <a:gd name="connsiteY9672" fmla="*/ 74917 h 223662"/>
                <a:gd name="connsiteX9673" fmla="*/ 1412638 w 1586375"/>
                <a:gd name="connsiteY9673" fmla="*/ 75778 h 223662"/>
                <a:gd name="connsiteX9674" fmla="*/ 1412638 w 1586375"/>
                <a:gd name="connsiteY9674" fmla="*/ 76208 h 223662"/>
                <a:gd name="connsiteX9675" fmla="*/ 1412638 w 1586375"/>
                <a:gd name="connsiteY9675" fmla="*/ 79651 h 223662"/>
                <a:gd name="connsiteX9676" fmla="*/ 1412216 w 1586375"/>
                <a:gd name="connsiteY9676" fmla="*/ 80082 h 223662"/>
                <a:gd name="connsiteX9677" fmla="*/ 1412216 w 1586375"/>
                <a:gd name="connsiteY9677" fmla="*/ 81373 h 223662"/>
                <a:gd name="connsiteX9678" fmla="*/ 1412638 w 1586375"/>
                <a:gd name="connsiteY9678" fmla="*/ 82664 h 223662"/>
                <a:gd name="connsiteX9679" fmla="*/ 1413061 w 1586375"/>
                <a:gd name="connsiteY9679" fmla="*/ 82664 h 223662"/>
                <a:gd name="connsiteX9680" fmla="*/ 1415599 w 1586375"/>
                <a:gd name="connsiteY9680" fmla="*/ 82664 h 223662"/>
                <a:gd name="connsiteX9681" fmla="*/ 1417291 w 1586375"/>
                <a:gd name="connsiteY9681" fmla="*/ 81373 h 223662"/>
                <a:gd name="connsiteX9682" fmla="*/ 1417291 w 1586375"/>
                <a:gd name="connsiteY9682" fmla="*/ 79651 h 223662"/>
                <a:gd name="connsiteX9683" fmla="*/ 1416868 w 1586375"/>
                <a:gd name="connsiteY9683" fmla="*/ 78791 h 223662"/>
                <a:gd name="connsiteX9684" fmla="*/ 1416868 w 1586375"/>
                <a:gd name="connsiteY9684" fmla="*/ 77069 h 223662"/>
                <a:gd name="connsiteX9685" fmla="*/ 1417714 w 1586375"/>
                <a:gd name="connsiteY9685" fmla="*/ 76208 h 223662"/>
                <a:gd name="connsiteX9686" fmla="*/ 1418560 w 1586375"/>
                <a:gd name="connsiteY9686" fmla="*/ 76208 h 223662"/>
                <a:gd name="connsiteX9687" fmla="*/ 1420675 w 1586375"/>
                <a:gd name="connsiteY9687" fmla="*/ 74487 h 223662"/>
                <a:gd name="connsiteX9688" fmla="*/ 1422367 w 1586375"/>
                <a:gd name="connsiteY9688" fmla="*/ 75348 h 223662"/>
                <a:gd name="connsiteX9689" fmla="*/ 1422367 w 1586375"/>
                <a:gd name="connsiteY9689" fmla="*/ 76208 h 223662"/>
                <a:gd name="connsiteX9690" fmla="*/ 1423637 w 1586375"/>
                <a:gd name="connsiteY9690" fmla="*/ 76208 h 223662"/>
                <a:gd name="connsiteX9691" fmla="*/ 1424483 w 1586375"/>
                <a:gd name="connsiteY9691" fmla="*/ 75778 h 223662"/>
                <a:gd name="connsiteX9692" fmla="*/ 1427444 w 1586375"/>
                <a:gd name="connsiteY9692" fmla="*/ 75778 h 223662"/>
                <a:gd name="connsiteX9693" fmla="*/ 1427866 w 1586375"/>
                <a:gd name="connsiteY9693" fmla="*/ 76208 h 223662"/>
                <a:gd name="connsiteX9694" fmla="*/ 1429982 w 1586375"/>
                <a:gd name="connsiteY9694" fmla="*/ 76208 h 223662"/>
                <a:gd name="connsiteX9695" fmla="*/ 1431251 w 1586375"/>
                <a:gd name="connsiteY9695" fmla="*/ 75348 h 223662"/>
                <a:gd name="connsiteX9696" fmla="*/ 1431251 w 1586375"/>
                <a:gd name="connsiteY9696" fmla="*/ 74487 h 223662"/>
                <a:gd name="connsiteX9697" fmla="*/ 1430404 w 1586375"/>
                <a:gd name="connsiteY9697" fmla="*/ 74057 h 223662"/>
                <a:gd name="connsiteX9698" fmla="*/ 1429982 w 1586375"/>
                <a:gd name="connsiteY9698" fmla="*/ 74057 h 223662"/>
                <a:gd name="connsiteX9699" fmla="*/ 1429558 w 1586375"/>
                <a:gd name="connsiteY9699" fmla="*/ 73626 h 223662"/>
                <a:gd name="connsiteX9700" fmla="*/ 1427021 w 1586375"/>
                <a:gd name="connsiteY9700" fmla="*/ 73196 h 223662"/>
                <a:gd name="connsiteX9701" fmla="*/ 1425329 w 1586375"/>
                <a:gd name="connsiteY9701" fmla="*/ 73196 h 223662"/>
                <a:gd name="connsiteX9702" fmla="*/ 1424059 w 1586375"/>
                <a:gd name="connsiteY9702" fmla="*/ 72335 h 223662"/>
                <a:gd name="connsiteX9703" fmla="*/ 1422791 w 1586375"/>
                <a:gd name="connsiteY9703" fmla="*/ 72335 h 223662"/>
                <a:gd name="connsiteX9704" fmla="*/ 1421521 w 1586375"/>
                <a:gd name="connsiteY9704" fmla="*/ 71474 h 223662"/>
                <a:gd name="connsiteX9705" fmla="*/ 1421098 w 1586375"/>
                <a:gd name="connsiteY9705" fmla="*/ 69753 h 223662"/>
                <a:gd name="connsiteX9706" fmla="*/ 1420675 w 1586375"/>
                <a:gd name="connsiteY9706" fmla="*/ 71044 h 223662"/>
                <a:gd name="connsiteX9707" fmla="*/ 1419406 w 1586375"/>
                <a:gd name="connsiteY9707" fmla="*/ 72766 h 223662"/>
                <a:gd name="connsiteX9708" fmla="*/ 1416868 w 1586375"/>
                <a:gd name="connsiteY9708" fmla="*/ 72766 h 223662"/>
                <a:gd name="connsiteX9709" fmla="*/ 1416868 w 1586375"/>
                <a:gd name="connsiteY9709" fmla="*/ 72335 h 223662"/>
                <a:gd name="connsiteX9710" fmla="*/ 1416868 w 1586375"/>
                <a:gd name="connsiteY9710" fmla="*/ 70183 h 223662"/>
                <a:gd name="connsiteX9711" fmla="*/ 1416023 w 1586375"/>
                <a:gd name="connsiteY9711" fmla="*/ 69645 h 223662"/>
                <a:gd name="connsiteX9712" fmla="*/ 1556240 w 1586375"/>
                <a:gd name="connsiteY9712" fmla="*/ 69323 h 223662"/>
                <a:gd name="connsiteX9713" fmla="*/ 1558333 w 1586375"/>
                <a:gd name="connsiteY9713" fmla="*/ 69323 h 223662"/>
                <a:gd name="connsiteX9714" fmla="*/ 1559169 w 1586375"/>
                <a:gd name="connsiteY9714" fmla="*/ 70220 h 223662"/>
                <a:gd name="connsiteX9715" fmla="*/ 1557496 w 1586375"/>
                <a:gd name="connsiteY9715" fmla="*/ 71565 h 223662"/>
                <a:gd name="connsiteX9716" fmla="*/ 1557077 w 1586375"/>
                <a:gd name="connsiteY9716" fmla="*/ 71565 h 223662"/>
                <a:gd name="connsiteX9717" fmla="*/ 1556240 w 1586375"/>
                <a:gd name="connsiteY9717" fmla="*/ 72462 h 223662"/>
                <a:gd name="connsiteX9718" fmla="*/ 1554984 w 1586375"/>
                <a:gd name="connsiteY9718" fmla="*/ 72013 h 223662"/>
                <a:gd name="connsiteX9719" fmla="*/ 1554984 w 1586375"/>
                <a:gd name="connsiteY9719" fmla="*/ 70220 h 223662"/>
                <a:gd name="connsiteX9720" fmla="*/ 1556240 w 1586375"/>
                <a:gd name="connsiteY9720" fmla="*/ 69323 h 223662"/>
                <a:gd name="connsiteX9721" fmla="*/ 99813 w 1586375"/>
                <a:gd name="connsiteY9721" fmla="*/ 69323 h 223662"/>
                <a:gd name="connsiteX9722" fmla="*/ 99405 w 1586375"/>
                <a:gd name="connsiteY9722" fmla="*/ 69754 h 223662"/>
                <a:gd name="connsiteX9723" fmla="*/ 99405 w 1586375"/>
                <a:gd name="connsiteY9723" fmla="*/ 71481 h 223662"/>
                <a:gd name="connsiteX9724" fmla="*/ 99813 w 1586375"/>
                <a:gd name="connsiteY9724" fmla="*/ 71912 h 223662"/>
                <a:gd name="connsiteX9725" fmla="*/ 100626 w 1586375"/>
                <a:gd name="connsiteY9725" fmla="*/ 72775 h 223662"/>
                <a:gd name="connsiteX9726" fmla="*/ 100626 w 1586375"/>
                <a:gd name="connsiteY9726" fmla="*/ 73639 h 223662"/>
                <a:gd name="connsiteX9727" fmla="*/ 101034 w 1586375"/>
                <a:gd name="connsiteY9727" fmla="*/ 74502 h 223662"/>
                <a:gd name="connsiteX9728" fmla="*/ 101034 w 1586375"/>
                <a:gd name="connsiteY9728" fmla="*/ 77524 h 223662"/>
                <a:gd name="connsiteX9729" fmla="*/ 102255 w 1586375"/>
                <a:gd name="connsiteY9729" fmla="*/ 77955 h 223662"/>
                <a:gd name="connsiteX9730" fmla="*/ 103068 w 1586375"/>
                <a:gd name="connsiteY9730" fmla="*/ 77092 h 223662"/>
                <a:gd name="connsiteX9731" fmla="*/ 103068 w 1586375"/>
                <a:gd name="connsiteY9731" fmla="*/ 76229 h 223662"/>
                <a:gd name="connsiteX9732" fmla="*/ 101440 w 1586375"/>
                <a:gd name="connsiteY9732" fmla="*/ 74934 h 223662"/>
                <a:gd name="connsiteX9733" fmla="*/ 101440 w 1586375"/>
                <a:gd name="connsiteY9733" fmla="*/ 74070 h 223662"/>
                <a:gd name="connsiteX9734" fmla="*/ 103068 w 1586375"/>
                <a:gd name="connsiteY9734" fmla="*/ 72775 h 223662"/>
                <a:gd name="connsiteX9735" fmla="*/ 102661 w 1586375"/>
                <a:gd name="connsiteY9735" fmla="*/ 72344 h 223662"/>
                <a:gd name="connsiteX9736" fmla="*/ 102661 w 1586375"/>
                <a:gd name="connsiteY9736" fmla="*/ 71912 h 223662"/>
                <a:gd name="connsiteX9737" fmla="*/ 101440 w 1586375"/>
                <a:gd name="connsiteY9737" fmla="*/ 71049 h 223662"/>
                <a:gd name="connsiteX9738" fmla="*/ 101440 w 1586375"/>
                <a:gd name="connsiteY9738" fmla="*/ 70617 h 223662"/>
                <a:gd name="connsiteX9739" fmla="*/ 100220 w 1586375"/>
                <a:gd name="connsiteY9739" fmla="*/ 69323 h 223662"/>
                <a:gd name="connsiteX9740" fmla="*/ 99813 w 1586375"/>
                <a:gd name="connsiteY9740" fmla="*/ 69323 h 223662"/>
                <a:gd name="connsiteX9741" fmla="*/ 68762 w 1586375"/>
                <a:gd name="connsiteY9741" fmla="*/ 69323 h 223662"/>
                <a:gd name="connsiteX9742" fmla="*/ 67865 w 1586375"/>
                <a:gd name="connsiteY9742" fmla="*/ 70195 h 223662"/>
                <a:gd name="connsiteX9743" fmla="*/ 67865 w 1586375"/>
                <a:gd name="connsiteY9743" fmla="*/ 71502 h 223662"/>
                <a:gd name="connsiteX9744" fmla="*/ 67417 w 1586375"/>
                <a:gd name="connsiteY9744" fmla="*/ 71939 h 223662"/>
                <a:gd name="connsiteX9745" fmla="*/ 67417 w 1586375"/>
                <a:gd name="connsiteY9745" fmla="*/ 72811 h 223662"/>
                <a:gd name="connsiteX9746" fmla="*/ 67417 w 1586375"/>
                <a:gd name="connsiteY9746" fmla="*/ 73246 h 223662"/>
                <a:gd name="connsiteX9747" fmla="*/ 69211 w 1586375"/>
                <a:gd name="connsiteY9747" fmla="*/ 73246 h 223662"/>
                <a:gd name="connsiteX9748" fmla="*/ 70108 w 1586375"/>
                <a:gd name="connsiteY9748" fmla="*/ 72375 h 223662"/>
                <a:gd name="connsiteX9749" fmla="*/ 70108 w 1586375"/>
                <a:gd name="connsiteY9749" fmla="*/ 71066 h 223662"/>
                <a:gd name="connsiteX9750" fmla="*/ 69659 w 1586375"/>
                <a:gd name="connsiteY9750" fmla="*/ 70630 h 223662"/>
                <a:gd name="connsiteX9751" fmla="*/ 69659 w 1586375"/>
                <a:gd name="connsiteY9751" fmla="*/ 69759 h 223662"/>
                <a:gd name="connsiteX9752" fmla="*/ 68762 w 1586375"/>
                <a:gd name="connsiteY9752" fmla="*/ 69323 h 223662"/>
                <a:gd name="connsiteX9753" fmla="*/ 1434357 w 1586375"/>
                <a:gd name="connsiteY9753" fmla="*/ 68538 h 223662"/>
                <a:gd name="connsiteX9754" fmla="*/ 1433507 w 1586375"/>
                <a:gd name="connsiteY9754" fmla="*/ 69388 h 223662"/>
                <a:gd name="connsiteX9755" fmla="*/ 1433082 w 1586375"/>
                <a:gd name="connsiteY9755" fmla="*/ 69813 h 223662"/>
                <a:gd name="connsiteX9756" fmla="*/ 1433507 w 1586375"/>
                <a:gd name="connsiteY9756" fmla="*/ 71513 h 223662"/>
                <a:gd name="connsiteX9757" fmla="*/ 1434782 w 1586375"/>
                <a:gd name="connsiteY9757" fmla="*/ 71513 h 223662"/>
                <a:gd name="connsiteX9758" fmla="*/ 1436483 w 1586375"/>
                <a:gd name="connsiteY9758" fmla="*/ 70238 h 223662"/>
                <a:gd name="connsiteX9759" fmla="*/ 1436483 w 1586375"/>
                <a:gd name="connsiteY9759" fmla="*/ 69388 h 223662"/>
                <a:gd name="connsiteX9760" fmla="*/ 1435632 w 1586375"/>
                <a:gd name="connsiteY9760" fmla="*/ 68538 h 223662"/>
                <a:gd name="connsiteX9761" fmla="*/ 1434357 w 1586375"/>
                <a:gd name="connsiteY9761" fmla="*/ 68538 h 223662"/>
                <a:gd name="connsiteX9762" fmla="*/ 1329453 w 1586375"/>
                <a:gd name="connsiteY9762" fmla="*/ 68538 h 223662"/>
                <a:gd name="connsiteX9763" fmla="*/ 1329024 w 1586375"/>
                <a:gd name="connsiteY9763" fmla="*/ 69394 h 223662"/>
                <a:gd name="connsiteX9764" fmla="*/ 1328594 w 1586375"/>
                <a:gd name="connsiteY9764" fmla="*/ 70250 h 223662"/>
                <a:gd name="connsiteX9765" fmla="*/ 1328594 w 1586375"/>
                <a:gd name="connsiteY9765" fmla="*/ 72390 h 223662"/>
                <a:gd name="connsiteX9766" fmla="*/ 1327735 w 1586375"/>
                <a:gd name="connsiteY9766" fmla="*/ 73675 h 223662"/>
                <a:gd name="connsiteX9767" fmla="*/ 1327305 w 1586375"/>
                <a:gd name="connsiteY9767" fmla="*/ 74103 h 223662"/>
                <a:gd name="connsiteX9768" fmla="*/ 1326875 w 1586375"/>
                <a:gd name="connsiteY9768" fmla="*/ 74531 h 223662"/>
                <a:gd name="connsiteX9769" fmla="*/ 1326875 w 1586375"/>
                <a:gd name="connsiteY9769" fmla="*/ 77099 h 223662"/>
                <a:gd name="connsiteX9770" fmla="*/ 1328164 w 1586375"/>
                <a:gd name="connsiteY9770" fmla="*/ 77955 h 223662"/>
                <a:gd name="connsiteX9771" fmla="*/ 1329453 w 1586375"/>
                <a:gd name="connsiteY9771" fmla="*/ 77955 h 223662"/>
                <a:gd name="connsiteX9772" fmla="*/ 1332032 w 1586375"/>
                <a:gd name="connsiteY9772" fmla="*/ 75815 h 223662"/>
                <a:gd name="connsiteX9773" fmla="*/ 1332032 w 1586375"/>
                <a:gd name="connsiteY9773" fmla="*/ 71962 h 223662"/>
                <a:gd name="connsiteX9774" fmla="*/ 1332462 w 1586375"/>
                <a:gd name="connsiteY9774" fmla="*/ 70250 h 223662"/>
                <a:gd name="connsiteX9775" fmla="*/ 1330743 w 1586375"/>
                <a:gd name="connsiteY9775" fmla="*/ 68538 h 223662"/>
                <a:gd name="connsiteX9776" fmla="*/ 1329453 w 1586375"/>
                <a:gd name="connsiteY9776" fmla="*/ 68538 h 223662"/>
                <a:gd name="connsiteX9777" fmla="*/ 85803 w 1586375"/>
                <a:gd name="connsiteY9777" fmla="*/ 68538 h 223662"/>
                <a:gd name="connsiteX9778" fmla="*/ 85868 w 1586375"/>
                <a:gd name="connsiteY9778" fmla="*/ 68538 h 223662"/>
                <a:gd name="connsiteX9779" fmla="*/ 86000 w 1586375"/>
                <a:gd name="connsiteY9779" fmla="*/ 68800 h 223662"/>
                <a:gd name="connsiteX9780" fmla="*/ 85803 w 1586375"/>
                <a:gd name="connsiteY9780" fmla="*/ 68800 h 223662"/>
                <a:gd name="connsiteX9781" fmla="*/ 95540 w 1586375"/>
                <a:gd name="connsiteY9781" fmla="*/ 67753 h 223662"/>
                <a:gd name="connsiteX9782" fmla="*/ 95133 w 1586375"/>
                <a:gd name="connsiteY9782" fmla="*/ 68167 h 223662"/>
                <a:gd name="connsiteX9783" fmla="*/ 94320 w 1586375"/>
                <a:gd name="connsiteY9783" fmla="*/ 68581 h 223662"/>
                <a:gd name="connsiteX9784" fmla="*/ 94320 w 1586375"/>
                <a:gd name="connsiteY9784" fmla="*/ 69410 h 223662"/>
                <a:gd name="connsiteX9785" fmla="*/ 93912 w 1586375"/>
                <a:gd name="connsiteY9785" fmla="*/ 69824 h 223662"/>
                <a:gd name="connsiteX9786" fmla="*/ 93912 w 1586375"/>
                <a:gd name="connsiteY9786" fmla="*/ 71067 h 223662"/>
                <a:gd name="connsiteX9787" fmla="*/ 95947 w 1586375"/>
                <a:gd name="connsiteY9787" fmla="*/ 72723 h 223662"/>
                <a:gd name="connsiteX9788" fmla="*/ 96354 w 1586375"/>
                <a:gd name="connsiteY9788" fmla="*/ 72723 h 223662"/>
                <a:gd name="connsiteX9789" fmla="*/ 97575 w 1586375"/>
                <a:gd name="connsiteY9789" fmla="*/ 71481 h 223662"/>
                <a:gd name="connsiteX9790" fmla="*/ 97575 w 1586375"/>
                <a:gd name="connsiteY9790" fmla="*/ 71067 h 223662"/>
                <a:gd name="connsiteX9791" fmla="*/ 97168 w 1586375"/>
                <a:gd name="connsiteY9791" fmla="*/ 70652 h 223662"/>
                <a:gd name="connsiteX9792" fmla="*/ 97168 w 1586375"/>
                <a:gd name="connsiteY9792" fmla="*/ 69824 h 223662"/>
                <a:gd name="connsiteX9793" fmla="*/ 96761 w 1586375"/>
                <a:gd name="connsiteY9793" fmla="*/ 69410 h 223662"/>
                <a:gd name="connsiteX9794" fmla="*/ 96761 w 1586375"/>
                <a:gd name="connsiteY9794" fmla="*/ 68581 h 223662"/>
                <a:gd name="connsiteX9795" fmla="*/ 95947 w 1586375"/>
                <a:gd name="connsiteY9795" fmla="*/ 67753 h 223662"/>
                <a:gd name="connsiteX9796" fmla="*/ 95540 w 1586375"/>
                <a:gd name="connsiteY9796" fmla="*/ 67753 h 223662"/>
                <a:gd name="connsiteX9797" fmla="*/ 1306942 w 1586375"/>
                <a:gd name="connsiteY9797" fmla="*/ 67230 h 223662"/>
                <a:gd name="connsiteX9798" fmla="*/ 1305686 w 1586375"/>
                <a:gd name="connsiteY9798" fmla="*/ 68102 h 223662"/>
                <a:gd name="connsiteX9799" fmla="*/ 1305686 w 1586375"/>
                <a:gd name="connsiteY9799" fmla="*/ 69846 h 223662"/>
                <a:gd name="connsiteX9800" fmla="*/ 1306523 w 1586375"/>
                <a:gd name="connsiteY9800" fmla="*/ 70718 h 223662"/>
                <a:gd name="connsiteX9801" fmla="*/ 1306523 w 1586375"/>
                <a:gd name="connsiteY9801" fmla="*/ 71154 h 223662"/>
                <a:gd name="connsiteX9802" fmla="*/ 1307779 w 1586375"/>
                <a:gd name="connsiteY9802" fmla="*/ 71590 h 223662"/>
                <a:gd name="connsiteX9803" fmla="*/ 1308616 w 1586375"/>
                <a:gd name="connsiteY9803" fmla="*/ 72025 h 223662"/>
                <a:gd name="connsiteX9804" fmla="*/ 1309871 w 1586375"/>
                <a:gd name="connsiteY9804" fmla="*/ 71154 h 223662"/>
                <a:gd name="connsiteX9805" fmla="*/ 1309871 w 1586375"/>
                <a:gd name="connsiteY9805" fmla="*/ 69410 h 223662"/>
                <a:gd name="connsiteX9806" fmla="*/ 1307360 w 1586375"/>
                <a:gd name="connsiteY9806" fmla="*/ 67230 h 223662"/>
                <a:gd name="connsiteX9807" fmla="*/ 1306942 w 1586375"/>
                <a:gd name="connsiteY9807" fmla="*/ 67230 h 223662"/>
                <a:gd name="connsiteX9808" fmla="*/ 30607 w 1586375"/>
                <a:gd name="connsiteY9808" fmla="*/ 67230 h 223662"/>
                <a:gd name="connsiteX9809" fmla="*/ 31392 w 1586375"/>
                <a:gd name="connsiteY9809" fmla="*/ 67230 h 223662"/>
                <a:gd name="connsiteX9810" fmla="*/ 32176 w 1586375"/>
                <a:gd name="connsiteY9810" fmla="*/ 68052 h 223662"/>
                <a:gd name="connsiteX9811" fmla="*/ 32176 w 1586375"/>
                <a:gd name="connsiteY9811" fmla="*/ 69285 h 223662"/>
                <a:gd name="connsiteX9812" fmla="*/ 31392 w 1586375"/>
                <a:gd name="connsiteY9812" fmla="*/ 70107 h 223662"/>
                <a:gd name="connsiteX9813" fmla="*/ 30214 w 1586375"/>
                <a:gd name="connsiteY9813" fmla="*/ 68874 h 223662"/>
                <a:gd name="connsiteX9814" fmla="*/ 30607 w 1586375"/>
                <a:gd name="connsiteY9814" fmla="*/ 67230 h 223662"/>
                <a:gd name="connsiteX9815" fmla="*/ 1470004 w 1586375"/>
                <a:gd name="connsiteY9815" fmla="*/ 66707 h 223662"/>
                <a:gd name="connsiteX9816" fmla="*/ 1468658 w 1586375"/>
                <a:gd name="connsiteY9816" fmla="*/ 67579 h 223662"/>
                <a:gd name="connsiteX9817" fmla="*/ 1470004 w 1586375"/>
                <a:gd name="connsiteY9817" fmla="*/ 69323 h 223662"/>
                <a:gd name="connsiteX9818" fmla="*/ 1471349 w 1586375"/>
                <a:gd name="connsiteY9818" fmla="*/ 69323 h 223662"/>
                <a:gd name="connsiteX9819" fmla="*/ 1471797 w 1586375"/>
                <a:gd name="connsiteY9819" fmla="*/ 68886 h 223662"/>
                <a:gd name="connsiteX9820" fmla="*/ 1471797 w 1586375"/>
                <a:gd name="connsiteY9820" fmla="*/ 67143 h 223662"/>
                <a:gd name="connsiteX9821" fmla="*/ 1470004 w 1586375"/>
                <a:gd name="connsiteY9821" fmla="*/ 66707 h 223662"/>
                <a:gd name="connsiteX9822" fmla="*/ 1447895 w 1586375"/>
                <a:gd name="connsiteY9822" fmla="*/ 66707 h 223662"/>
                <a:gd name="connsiteX9823" fmla="*/ 1447469 w 1586375"/>
                <a:gd name="connsiteY9823" fmla="*/ 67155 h 223662"/>
                <a:gd name="connsiteX9824" fmla="*/ 1447469 w 1586375"/>
                <a:gd name="connsiteY9824" fmla="*/ 68949 h 223662"/>
                <a:gd name="connsiteX9825" fmla="*/ 1448744 w 1586375"/>
                <a:gd name="connsiteY9825" fmla="*/ 69846 h 223662"/>
                <a:gd name="connsiteX9826" fmla="*/ 1450020 w 1586375"/>
                <a:gd name="connsiteY9826" fmla="*/ 69846 h 223662"/>
                <a:gd name="connsiteX9827" fmla="*/ 1450445 w 1586375"/>
                <a:gd name="connsiteY9827" fmla="*/ 68949 h 223662"/>
                <a:gd name="connsiteX9828" fmla="*/ 1450870 w 1586375"/>
                <a:gd name="connsiteY9828" fmla="*/ 68052 h 223662"/>
                <a:gd name="connsiteX9829" fmla="*/ 1449170 w 1586375"/>
                <a:gd name="connsiteY9829" fmla="*/ 66707 h 223662"/>
                <a:gd name="connsiteX9830" fmla="*/ 1447895 w 1586375"/>
                <a:gd name="connsiteY9830" fmla="*/ 66707 h 223662"/>
                <a:gd name="connsiteX9831" fmla="*/ 46721 w 1586375"/>
                <a:gd name="connsiteY9831" fmla="*/ 66707 h 223662"/>
                <a:gd name="connsiteX9832" fmla="*/ 44628 w 1586375"/>
                <a:gd name="connsiteY9832" fmla="*/ 68419 h 223662"/>
                <a:gd name="connsiteX9833" fmla="*/ 44628 w 1586375"/>
                <a:gd name="connsiteY9833" fmla="*/ 70131 h 223662"/>
                <a:gd name="connsiteX9834" fmla="*/ 44209 w 1586375"/>
                <a:gd name="connsiteY9834" fmla="*/ 70987 h 223662"/>
                <a:gd name="connsiteX9835" fmla="*/ 45046 w 1586375"/>
                <a:gd name="connsiteY9835" fmla="*/ 71415 h 223662"/>
                <a:gd name="connsiteX9836" fmla="*/ 45883 w 1586375"/>
                <a:gd name="connsiteY9836" fmla="*/ 71415 h 223662"/>
                <a:gd name="connsiteX9837" fmla="*/ 46721 w 1586375"/>
                <a:gd name="connsiteY9837" fmla="*/ 70987 h 223662"/>
                <a:gd name="connsiteX9838" fmla="*/ 47139 w 1586375"/>
                <a:gd name="connsiteY9838" fmla="*/ 68847 h 223662"/>
                <a:gd name="connsiteX9839" fmla="*/ 47558 w 1586375"/>
                <a:gd name="connsiteY9839" fmla="*/ 68847 h 223662"/>
                <a:gd name="connsiteX9840" fmla="*/ 48395 w 1586375"/>
                <a:gd name="connsiteY9840" fmla="*/ 67991 h 223662"/>
                <a:gd name="connsiteX9841" fmla="*/ 47139 w 1586375"/>
                <a:gd name="connsiteY9841" fmla="*/ 66707 h 223662"/>
                <a:gd name="connsiteX9842" fmla="*/ 46721 w 1586375"/>
                <a:gd name="connsiteY9842" fmla="*/ 66707 h 223662"/>
                <a:gd name="connsiteX9843" fmla="*/ 1441017 w 1586375"/>
                <a:gd name="connsiteY9843" fmla="*/ 66445 h 223662"/>
                <a:gd name="connsiteX9844" fmla="*/ 1440581 w 1586375"/>
                <a:gd name="connsiteY9844" fmla="*/ 66864 h 223662"/>
                <a:gd name="connsiteX9845" fmla="*/ 1441017 w 1586375"/>
                <a:gd name="connsiteY9845" fmla="*/ 68538 h 223662"/>
                <a:gd name="connsiteX9846" fmla="*/ 1442325 w 1586375"/>
                <a:gd name="connsiteY9846" fmla="*/ 68538 h 223662"/>
                <a:gd name="connsiteX9847" fmla="*/ 1442761 w 1586375"/>
                <a:gd name="connsiteY9847" fmla="*/ 68119 h 223662"/>
                <a:gd name="connsiteX9848" fmla="*/ 1442761 w 1586375"/>
                <a:gd name="connsiteY9848" fmla="*/ 66445 h 223662"/>
                <a:gd name="connsiteX9849" fmla="*/ 1442325 w 1586375"/>
                <a:gd name="connsiteY9849" fmla="*/ 66445 h 223662"/>
                <a:gd name="connsiteX9850" fmla="*/ 1441017 w 1586375"/>
                <a:gd name="connsiteY9850" fmla="*/ 66445 h 223662"/>
                <a:gd name="connsiteX9851" fmla="*/ 309511 w 1586375"/>
                <a:gd name="connsiteY9851" fmla="*/ 66445 h 223662"/>
                <a:gd name="connsiteX9852" fmla="*/ 308689 w 1586375"/>
                <a:gd name="connsiteY9852" fmla="*/ 67317 h 223662"/>
                <a:gd name="connsiteX9853" fmla="*/ 308689 w 1586375"/>
                <a:gd name="connsiteY9853" fmla="*/ 68189 h 223662"/>
                <a:gd name="connsiteX9854" fmla="*/ 309511 w 1586375"/>
                <a:gd name="connsiteY9854" fmla="*/ 69061 h 223662"/>
                <a:gd name="connsiteX9855" fmla="*/ 311156 w 1586375"/>
                <a:gd name="connsiteY9855" fmla="*/ 69061 h 223662"/>
                <a:gd name="connsiteX9856" fmla="*/ 311156 w 1586375"/>
                <a:gd name="connsiteY9856" fmla="*/ 67317 h 223662"/>
                <a:gd name="connsiteX9857" fmla="*/ 310333 w 1586375"/>
                <a:gd name="connsiteY9857" fmla="*/ 66445 h 223662"/>
                <a:gd name="connsiteX9858" fmla="*/ 309511 w 1586375"/>
                <a:gd name="connsiteY9858" fmla="*/ 66445 h 223662"/>
                <a:gd name="connsiteX9859" fmla="*/ 106927 w 1586375"/>
                <a:gd name="connsiteY9859" fmla="*/ 66445 h 223662"/>
                <a:gd name="connsiteX9860" fmla="*/ 106469 w 1586375"/>
                <a:gd name="connsiteY9860" fmla="*/ 66870 h 223662"/>
                <a:gd name="connsiteX9861" fmla="*/ 106469 w 1586375"/>
                <a:gd name="connsiteY9861" fmla="*/ 69421 h 223662"/>
                <a:gd name="connsiteX9862" fmla="*/ 106927 w 1586375"/>
                <a:gd name="connsiteY9862" fmla="*/ 69846 h 223662"/>
                <a:gd name="connsiteX9863" fmla="*/ 108300 w 1586375"/>
                <a:gd name="connsiteY9863" fmla="*/ 68571 h 223662"/>
                <a:gd name="connsiteX9864" fmla="*/ 108300 w 1586375"/>
                <a:gd name="connsiteY9864" fmla="*/ 67295 h 223662"/>
                <a:gd name="connsiteX9865" fmla="*/ 107385 w 1586375"/>
                <a:gd name="connsiteY9865" fmla="*/ 66445 h 223662"/>
                <a:gd name="connsiteX9866" fmla="*/ 106927 w 1586375"/>
                <a:gd name="connsiteY9866" fmla="*/ 66445 h 223662"/>
                <a:gd name="connsiteX9867" fmla="*/ 123891 w 1586375"/>
                <a:gd name="connsiteY9867" fmla="*/ 65399 h 223662"/>
                <a:gd name="connsiteX9868" fmla="*/ 123472 w 1586375"/>
                <a:gd name="connsiteY9868" fmla="*/ 65856 h 223662"/>
                <a:gd name="connsiteX9869" fmla="*/ 123472 w 1586375"/>
                <a:gd name="connsiteY9869" fmla="*/ 67230 h 223662"/>
                <a:gd name="connsiteX9870" fmla="*/ 123891 w 1586375"/>
                <a:gd name="connsiteY9870" fmla="*/ 67230 h 223662"/>
                <a:gd name="connsiteX9871" fmla="*/ 125147 w 1586375"/>
                <a:gd name="connsiteY9871" fmla="*/ 67230 h 223662"/>
                <a:gd name="connsiteX9872" fmla="*/ 125147 w 1586375"/>
                <a:gd name="connsiteY9872" fmla="*/ 66772 h 223662"/>
                <a:gd name="connsiteX9873" fmla="*/ 125147 w 1586375"/>
                <a:gd name="connsiteY9873" fmla="*/ 65399 h 223662"/>
                <a:gd name="connsiteX9874" fmla="*/ 123891 w 1586375"/>
                <a:gd name="connsiteY9874" fmla="*/ 65399 h 223662"/>
                <a:gd name="connsiteX9875" fmla="*/ 1517124 w 1586375"/>
                <a:gd name="connsiteY9875" fmla="*/ 65137 h 223662"/>
                <a:gd name="connsiteX9876" fmla="*/ 1516696 w 1586375"/>
                <a:gd name="connsiteY9876" fmla="*/ 65551 h 223662"/>
                <a:gd name="connsiteX9877" fmla="*/ 1516696 w 1586375"/>
                <a:gd name="connsiteY9877" fmla="*/ 65966 h 223662"/>
                <a:gd name="connsiteX9878" fmla="*/ 1516269 w 1586375"/>
                <a:gd name="connsiteY9878" fmla="*/ 66794 h 223662"/>
                <a:gd name="connsiteX9879" fmla="*/ 1516269 w 1586375"/>
                <a:gd name="connsiteY9879" fmla="*/ 68451 h 223662"/>
                <a:gd name="connsiteX9880" fmla="*/ 1518409 w 1586375"/>
                <a:gd name="connsiteY9880" fmla="*/ 70107 h 223662"/>
                <a:gd name="connsiteX9881" fmla="*/ 1520121 w 1586375"/>
                <a:gd name="connsiteY9881" fmla="*/ 70107 h 223662"/>
                <a:gd name="connsiteX9882" fmla="*/ 1520977 w 1586375"/>
                <a:gd name="connsiteY9882" fmla="*/ 69279 h 223662"/>
                <a:gd name="connsiteX9883" fmla="*/ 1520977 w 1586375"/>
                <a:gd name="connsiteY9883" fmla="*/ 66794 h 223662"/>
                <a:gd name="connsiteX9884" fmla="*/ 1519265 w 1586375"/>
                <a:gd name="connsiteY9884" fmla="*/ 65137 h 223662"/>
                <a:gd name="connsiteX9885" fmla="*/ 1517124 w 1586375"/>
                <a:gd name="connsiteY9885" fmla="*/ 65137 h 223662"/>
                <a:gd name="connsiteX9886" fmla="*/ 100714 w 1586375"/>
                <a:gd name="connsiteY9886" fmla="*/ 65137 h 223662"/>
                <a:gd name="connsiteX9887" fmla="*/ 100714 w 1586375"/>
                <a:gd name="connsiteY9887" fmla="*/ 66811 h 223662"/>
                <a:gd name="connsiteX9888" fmla="*/ 101970 w 1586375"/>
                <a:gd name="connsiteY9888" fmla="*/ 66811 h 223662"/>
                <a:gd name="connsiteX9889" fmla="*/ 102807 w 1586375"/>
                <a:gd name="connsiteY9889" fmla="*/ 65974 h 223662"/>
                <a:gd name="connsiteX9890" fmla="*/ 101970 w 1586375"/>
                <a:gd name="connsiteY9890" fmla="*/ 65137 h 223662"/>
                <a:gd name="connsiteX9891" fmla="*/ 100714 w 1586375"/>
                <a:gd name="connsiteY9891" fmla="*/ 65137 h 223662"/>
                <a:gd name="connsiteX9892" fmla="*/ 1489847 w 1586375"/>
                <a:gd name="connsiteY9892" fmla="*/ 64614 h 223662"/>
                <a:gd name="connsiteX9893" fmla="*/ 1490109 w 1586375"/>
                <a:gd name="connsiteY9893" fmla="*/ 64614 h 223662"/>
                <a:gd name="connsiteX9894" fmla="*/ 1490109 w 1586375"/>
                <a:gd name="connsiteY9894" fmla="*/ 65137 h 223662"/>
                <a:gd name="connsiteX9895" fmla="*/ 1489969 w 1586375"/>
                <a:gd name="connsiteY9895" fmla="*/ 65137 h 223662"/>
                <a:gd name="connsiteX9896" fmla="*/ 1489847 w 1586375"/>
                <a:gd name="connsiteY9896" fmla="*/ 64953 h 223662"/>
                <a:gd name="connsiteX9897" fmla="*/ 118066 w 1586375"/>
                <a:gd name="connsiteY9897" fmla="*/ 64614 h 223662"/>
                <a:gd name="connsiteX9898" fmla="*/ 117630 w 1586375"/>
                <a:gd name="connsiteY9898" fmla="*/ 65032 h 223662"/>
                <a:gd name="connsiteX9899" fmla="*/ 117194 w 1586375"/>
                <a:gd name="connsiteY9899" fmla="*/ 65870 h 223662"/>
                <a:gd name="connsiteX9900" fmla="*/ 118938 w 1586375"/>
                <a:gd name="connsiteY9900" fmla="*/ 66707 h 223662"/>
                <a:gd name="connsiteX9901" fmla="*/ 119374 w 1586375"/>
                <a:gd name="connsiteY9901" fmla="*/ 66707 h 223662"/>
                <a:gd name="connsiteX9902" fmla="*/ 119811 w 1586375"/>
                <a:gd name="connsiteY9902" fmla="*/ 66288 h 223662"/>
                <a:gd name="connsiteX9903" fmla="*/ 119811 w 1586375"/>
                <a:gd name="connsiteY9903" fmla="*/ 65032 h 223662"/>
                <a:gd name="connsiteX9904" fmla="*/ 118938 w 1586375"/>
                <a:gd name="connsiteY9904" fmla="*/ 64614 h 223662"/>
                <a:gd name="connsiteX9905" fmla="*/ 118066 w 1586375"/>
                <a:gd name="connsiteY9905" fmla="*/ 64614 h 223662"/>
                <a:gd name="connsiteX9906" fmla="*/ 1210891 w 1586375"/>
                <a:gd name="connsiteY9906" fmla="*/ 64352 h 223662"/>
                <a:gd name="connsiteX9907" fmla="*/ 1210466 w 1586375"/>
                <a:gd name="connsiteY9907" fmla="*/ 66408 h 223662"/>
                <a:gd name="connsiteX9908" fmla="*/ 1211741 w 1586375"/>
                <a:gd name="connsiteY9908" fmla="*/ 67230 h 223662"/>
                <a:gd name="connsiteX9909" fmla="*/ 1213016 w 1586375"/>
                <a:gd name="connsiteY9909" fmla="*/ 67230 h 223662"/>
                <a:gd name="connsiteX9910" fmla="*/ 1213867 w 1586375"/>
                <a:gd name="connsiteY9910" fmla="*/ 66408 h 223662"/>
                <a:gd name="connsiteX9911" fmla="*/ 1213867 w 1586375"/>
                <a:gd name="connsiteY9911" fmla="*/ 65175 h 223662"/>
                <a:gd name="connsiteX9912" fmla="*/ 1213016 w 1586375"/>
                <a:gd name="connsiteY9912" fmla="*/ 64352 h 223662"/>
                <a:gd name="connsiteX9913" fmla="*/ 1210891 w 1586375"/>
                <a:gd name="connsiteY9913" fmla="*/ 64352 h 223662"/>
                <a:gd name="connsiteX9914" fmla="*/ 61562 w 1586375"/>
                <a:gd name="connsiteY9914" fmla="*/ 63829 h 223662"/>
                <a:gd name="connsiteX9915" fmla="*/ 60690 w 1586375"/>
                <a:gd name="connsiteY9915" fmla="*/ 64666 h 223662"/>
                <a:gd name="connsiteX9916" fmla="*/ 60690 w 1586375"/>
                <a:gd name="connsiteY9916" fmla="*/ 66759 h 223662"/>
                <a:gd name="connsiteX9917" fmla="*/ 61998 w 1586375"/>
                <a:gd name="connsiteY9917" fmla="*/ 68014 h 223662"/>
                <a:gd name="connsiteX9918" fmla="*/ 63742 w 1586375"/>
                <a:gd name="connsiteY9918" fmla="*/ 68014 h 223662"/>
                <a:gd name="connsiteX9919" fmla="*/ 64178 w 1586375"/>
                <a:gd name="connsiteY9919" fmla="*/ 68014 h 223662"/>
                <a:gd name="connsiteX9920" fmla="*/ 64178 w 1586375"/>
                <a:gd name="connsiteY9920" fmla="*/ 67596 h 223662"/>
                <a:gd name="connsiteX9921" fmla="*/ 64614 w 1586375"/>
                <a:gd name="connsiteY9921" fmla="*/ 67177 h 223662"/>
                <a:gd name="connsiteX9922" fmla="*/ 64614 w 1586375"/>
                <a:gd name="connsiteY9922" fmla="*/ 65503 h 223662"/>
                <a:gd name="connsiteX9923" fmla="*/ 62434 w 1586375"/>
                <a:gd name="connsiteY9923" fmla="*/ 63829 h 223662"/>
                <a:gd name="connsiteX9924" fmla="*/ 61562 w 1586375"/>
                <a:gd name="connsiteY9924" fmla="*/ 63829 h 223662"/>
                <a:gd name="connsiteX9925" fmla="*/ 1463531 w 1586375"/>
                <a:gd name="connsiteY9925" fmla="*/ 63306 h 223662"/>
                <a:gd name="connsiteX9926" fmla="*/ 1461857 w 1586375"/>
                <a:gd name="connsiteY9926" fmla="*/ 64614 h 223662"/>
                <a:gd name="connsiteX9927" fmla="*/ 1461857 w 1586375"/>
                <a:gd name="connsiteY9927" fmla="*/ 66358 h 223662"/>
                <a:gd name="connsiteX9928" fmla="*/ 1463113 w 1586375"/>
                <a:gd name="connsiteY9928" fmla="*/ 67230 h 223662"/>
                <a:gd name="connsiteX9929" fmla="*/ 1463531 w 1586375"/>
                <a:gd name="connsiteY9929" fmla="*/ 67230 h 223662"/>
                <a:gd name="connsiteX9930" fmla="*/ 1463950 w 1586375"/>
                <a:gd name="connsiteY9930" fmla="*/ 67230 h 223662"/>
                <a:gd name="connsiteX9931" fmla="*/ 1463950 w 1586375"/>
                <a:gd name="connsiteY9931" fmla="*/ 63742 h 223662"/>
                <a:gd name="connsiteX9932" fmla="*/ 1463531 w 1586375"/>
                <a:gd name="connsiteY9932" fmla="*/ 63306 h 223662"/>
                <a:gd name="connsiteX9933" fmla="*/ 1557002 w 1586375"/>
                <a:gd name="connsiteY9933" fmla="*/ 63044 h 223662"/>
                <a:gd name="connsiteX9934" fmla="*/ 1558646 w 1586375"/>
                <a:gd name="connsiteY9934" fmla="*/ 64320 h 223662"/>
                <a:gd name="connsiteX9935" fmla="*/ 1558235 w 1586375"/>
                <a:gd name="connsiteY9935" fmla="*/ 66445 h 223662"/>
                <a:gd name="connsiteX9936" fmla="*/ 1556591 w 1586375"/>
                <a:gd name="connsiteY9936" fmla="*/ 66445 h 223662"/>
                <a:gd name="connsiteX9937" fmla="*/ 1555769 w 1586375"/>
                <a:gd name="connsiteY9937" fmla="*/ 65595 h 223662"/>
                <a:gd name="connsiteX9938" fmla="*/ 1555769 w 1586375"/>
                <a:gd name="connsiteY9938" fmla="*/ 63894 h 223662"/>
                <a:gd name="connsiteX9939" fmla="*/ 1557002 w 1586375"/>
                <a:gd name="connsiteY9939" fmla="*/ 63044 h 223662"/>
                <a:gd name="connsiteX9940" fmla="*/ 129937 w 1586375"/>
                <a:gd name="connsiteY9940" fmla="*/ 63044 h 223662"/>
                <a:gd name="connsiteX9941" fmla="*/ 128704 w 1586375"/>
                <a:gd name="connsiteY9941" fmla="*/ 64221 h 223662"/>
                <a:gd name="connsiteX9942" fmla="*/ 128704 w 1586375"/>
                <a:gd name="connsiteY9942" fmla="*/ 64614 h 223662"/>
                <a:gd name="connsiteX9943" fmla="*/ 129526 w 1586375"/>
                <a:gd name="connsiteY9943" fmla="*/ 65399 h 223662"/>
                <a:gd name="connsiteX9944" fmla="*/ 130760 w 1586375"/>
                <a:gd name="connsiteY9944" fmla="*/ 65399 h 223662"/>
                <a:gd name="connsiteX9945" fmla="*/ 131171 w 1586375"/>
                <a:gd name="connsiteY9945" fmla="*/ 64614 h 223662"/>
                <a:gd name="connsiteX9946" fmla="*/ 131582 w 1586375"/>
                <a:gd name="connsiteY9946" fmla="*/ 64614 h 223662"/>
                <a:gd name="connsiteX9947" fmla="*/ 131582 w 1586375"/>
                <a:gd name="connsiteY9947" fmla="*/ 63437 h 223662"/>
                <a:gd name="connsiteX9948" fmla="*/ 129937 w 1586375"/>
                <a:gd name="connsiteY9948" fmla="*/ 63044 h 223662"/>
                <a:gd name="connsiteX9949" fmla="*/ 231837 w 1586375"/>
                <a:gd name="connsiteY9949" fmla="*/ 62521 h 223662"/>
                <a:gd name="connsiteX9950" fmla="*/ 230987 w 1586375"/>
                <a:gd name="connsiteY9950" fmla="*/ 63393 h 223662"/>
                <a:gd name="connsiteX9951" fmla="*/ 230987 w 1586375"/>
                <a:gd name="connsiteY9951" fmla="*/ 64701 h 223662"/>
                <a:gd name="connsiteX9952" fmla="*/ 233112 w 1586375"/>
                <a:gd name="connsiteY9952" fmla="*/ 66445 h 223662"/>
                <a:gd name="connsiteX9953" fmla="*/ 233538 w 1586375"/>
                <a:gd name="connsiteY9953" fmla="*/ 66445 h 223662"/>
                <a:gd name="connsiteX9954" fmla="*/ 234388 w 1586375"/>
                <a:gd name="connsiteY9954" fmla="*/ 66009 h 223662"/>
                <a:gd name="connsiteX9955" fmla="*/ 234388 w 1586375"/>
                <a:gd name="connsiteY9955" fmla="*/ 64265 h 223662"/>
                <a:gd name="connsiteX9956" fmla="*/ 233963 w 1586375"/>
                <a:gd name="connsiteY9956" fmla="*/ 63829 h 223662"/>
                <a:gd name="connsiteX9957" fmla="*/ 233963 w 1586375"/>
                <a:gd name="connsiteY9957" fmla="*/ 63393 h 223662"/>
                <a:gd name="connsiteX9958" fmla="*/ 233112 w 1586375"/>
                <a:gd name="connsiteY9958" fmla="*/ 62957 h 223662"/>
                <a:gd name="connsiteX9959" fmla="*/ 231837 w 1586375"/>
                <a:gd name="connsiteY9959" fmla="*/ 62521 h 223662"/>
                <a:gd name="connsiteX9960" fmla="*/ 32373 w 1586375"/>
                <a:gd name="connsiteY9960" fmla="*/ 62521 h 223662"/>
                <a:gd name="connsiteX9961" fmla="*/ 33222 w 1586375"/>
                <a:gd name="connsiteY9961" fmla="*/ 62957 h 223662"/>
                <a:gd name="connsiteX9962" fmla="*/ 33222 w 1586375"/>
                <a:gd name="connsiteY9962" fmla="*/ 64265 h 223662"/>
                <a:gd name="connsiteX9963" fmla="*/ 32373 w 1586375"/>
                <a:gd name="connsiteY9963" fmla="*/ 65137 h 223662"/>
                <a:gd name="connsiteX9964" fmla="*/ 30672 w 1586375"/>
                <a:gd name="connsiteY9964" fmla="*/ 65137 h 223662"/>
                <a:gd name="connsiteX9965" fmla="*/ 29822 w 1586375"/>
                <a:gd name="connsiteY9965" fmla="*/ 64265 h 223662"/>
                <a:gd name="connsiteX9966" fmla="*/ 31097 w 1586375"/>
                <a:gd name="connsiteY9966" fmla="*/ 62957 h 223662"/>
                <a:gd name="connsiteX9967" fmla="*/ 31522 w 1586375"/>
                <a:gd name="connsiteY9967" fmla="*/ 62957 h 223662"/>
                <a:gd name="connsiteX9968" fmla="*/ 32373 w 1586375"/>
                <a:gd name="connsiteY9968" fmla="*/ 62521 h 223662"/>
                <a:gd name="connsiteX9969" fmla="*/ 106678 w 1586375"/>
                <a:gd name="connsiteY9969" fmla="*/ 61998 h 223662"/>
                <a:gd name="connsiteX9970" fmla="*/ 105423 w 1586375"/>
                <a:gd name="connsiteY9970" fmla="*/ 62939 h 223662"/>
                <a:gd name="connsiteX9971" fmla="*/ 105841 w 1586375"/>
                <a:gd name="connsiteY9971" fmla="*/ 63411 h 223662"/>
                <a:gd name="connsiteX9972" fmla="*/ 106678 w 1586375"/>
                <a:gd name="connsiteY9972" fmla="*/ 64352 h 223662"/>
                <a:gd name="connsiteX9973" fmla="*/ 107515 w 1586375"/>
                <a:gd name="connsiteY9973" fmla="*/ 63411 h 223662"/>
                <a:gd name="connsiteX9974" fmla="*/ 106678 w 1586375"/>
                <a:gd name="connsiteY9974" fmla="*/ 61998 h 223662"/>
                <a:gd name="connsiteX9975" fmla="*/ 1442387 w 1586375"/>
                <a:gd name="connsiteY9975" fmla="*/ 61736 h 223662"/>
                <a:gd name="connsiteX9976" fmla="*/ 1441976 w 1586375"/>
                <a:gd name="connsiteY9976" fmla="*/ 62914 h 223662"/>
                <a:gd name="connsiteX9977" fmla="*/ 1442387 w 1586375"/>
                <a:gd name="connsiteY9977" fmla="*/ 63306 h 223662"/>
                <a:gd name="connsiteX9978" fmla="*/ 1444442 w 1586375"/>
                <a:gd name="connsiteY9978" fmla="*/ 63306 h 223662"/>
                <a:gd name="connsiteX9979" fmla="*/ 1444854 w 1586375"/>
                <a:gd name="connsiteY9979" fmla="*/ 62521 h 223662"/>
                <a:gd name="connsiteX9980" fmla="*/ 1444031 w 1586375"/>
                <a:gd name="connsiteY9980" fmla="*/ 61736 h 223662"/>
                <a:gd name="connsiteX9981" fmla="*/ 1442387 w 1586375"/>
                <a:gd name="connsiteY9981" fmla="*/ 61736 h 223662"/>
                <a:gd name="connsiteX9982" fmla="*/ 19969 w 1586375"/>
                <a:gd name="connsiteY9982" fmla="*/ 61736 h 223662"/>
                <a:gd name="connsiteX9983" fmla="*/ 21276 w 1586375"/>
                <a:gd name="connsiteY9983" fmla="*/ 61736 h 223662"/>
                <a:gd name="connsiteX9984" fmla="*/ 21276 w 1586375"/>
                <a:gd name="connsiteY9984" fmla="*/ 63306 h 223662"/>
                <a:gd name="connsiteX9985" fmla="*/ 19969 w 1586375"/>
                <a:gd name="connsiteY9985" fmla="*/ 63306 h 223662"/>
                <a:gd name="connsiteX9986" fmla="*/ 19096 w 1586375"/>
                <a:gd name="connsiteY9986" fmla="*/ 62521 h 223662"/>
                <a:gd name="connsiteX9987" fmla="*/ 19969 w 1586375"/>
                <a:gd name="connsiteY9987" fmla="*/ 61736 h 223662"/>
                <a:gd name="connsiteX9988" fmla="*/ 113728 w 1586375"/>
                <a:gd name="connsiteY9988" fmla="*/ 61213 h 223662"/>
                <a:gd name="connsiteX9989" fmla="*/ 113270 w 1586375"/>
                <a:gd name="connsiteY9989" fmla="*/ 61649 h 223662"/>
                <a:gd name="connsiteX9990" fmla="*/ 113728 w 1586375"/>
                <a:gd name="connsiteY9990" fmla="*/ 62521 h 223662"/>
                <a:gd name="connsiteX9991" fmla="*/ 115102 w 1586375"/>
                <a:gd name="connsiteY9991" fmla="*/ 62521 h 223662"/>
                <a:gd name="connsiteX9992" fmla="*/ 115102 w 1586375"/>
                <a:gd name="connsiteY9992" fmla="*/ 61649 h 223662"/>
                <a:gd name="connsiteX9993" fmla="*/ 113728 w 1586375"/>
                <a:gd name="connsiteY9993" fmla="*/ 61213 h 223662"/>
                <a:gd name="connsiteX9994" fmla="*/ 1539268 w 1586375"/>
                <a:gd name="connsiteY9994" fmla="*/ 60690 h 223662"/>
                <a:gd name="connsiteX9995" fmla="*/ 1538001 w 1586375"/>
                <a:gd name="connsiteY9995" fmla="*/ 61550 h 223662"/>
                <a:gd name="connsiteX9996" fmla="*/ 1538001 w 1586375"/>
                <a:gd name="connsiteY9996" fmla="*/ 64128 h 223662"/>
                <a:gd name="connsiteX9997" fmla="*/ 1537155 w 1586375"/>
                <a:gd name="connsiteY9997" fmla="*/ 64558 h 223662"/>
                <a:gd name="connsiteX9998" fmla="*/ 1535888 w 1586375"/>
                <a:gd name="connsiteY9998" fmla="*/ 65418 h 223662"/>
                <a:gd name="connsiteX9999" fmla="*/ 1537578 w 1586375"/>
                <a:gd name="connsiteY9999" fmla="*/ 66707 h 223662"/>
                <a:gd name="connsiteX10000" fmla="*/ 1538423 w 1586375"/>
                <a:gd name="connsiteY10000" fmla="*/ 66707 h 223662"/>
                <a:gd name="connsiteX10001" fmla="*/ 1540959 w 1586375"/>
                <a:gd name="connsiteY10001" fmla="*/ 64558 h 223662"/>
                <a:gd name="connsiteX10002" fmla="*/ 1540959 w 1586375"/>
                <a:gd name="connsiteY10002" fmla="*/ 62409 h 223662"/>
                <a:gd name="connsiteX10003" fmla="*/ 1541381 w 1586375"/>
                <a:gd name="connsiteY10003" fmla="*/ 61550 h 223662"/>
                <a:gd name="connsiteX10004" fmla="*/ 1540536 w 1586375"/>
                <a:gd name="connsiteY10004" fmla="*/ 60690 h 223662"/>
                <a:gd name="connsiteX10005" fmla="*/ 1539268 w 1586375"/>
                <a:gd name="connsiteY10005" fmla="*/ 60690 h 223662"/>
                <a:gd name="connsiteX10006" fmla="*/ 1476815 w 1586375"/>
                <a:gd name="connsiteY10006" fmla="*/ 59644 h 223662"/>
                <a:gd name="connsiteX10007" fmla="*/ 1475198 w 1586375"/>
                <a:gd name="connsiteY10007" fmla="*/ 61288 h 223662"/>
                <a:gd name="connsiteX10008" fmla="*/ 1475198 w 1586375"/>
                <a:gd name="connsiteY10008" fmla="*/ 61699 h 223662"/>
                <a:gd name="connsiteX10009" fmla="*/ 1475602 w 1586375"/>
                <a:gd name="connsiteY10009" fmla="*/ 62521 h 223662"/>
                <a:gd name="connsiteX10010" fmla="*/ 1475602 w 1586375"/>
                <a:gd name="connsiteY10010" fmla="*/ 62932 h 223662"/>
                <a:gd name="connsiteX10011" fmla="*/ 1476411 w 1586375"/>
                <a:gd name="connsiteY10011" fmla="*/ 63754 h 223662"/>
                <a:gd name="connsiteX10012" fmla="*/ 1476411 w 1586375"/>
                <a:gd name="connsiteY10012" fmla="*/ 64988 h 223662"/>
                <a:gd name="connsiteX10013" fmla="*/ 1477219 w 1586375"/>
                <a:gd name="connsiteY10013" fmla="*/ 65399 h 223662"/>
                <a:gd name="connsiteX10014" fmla="*/ 1477624 w 1586375"/>
                <a:gd name="connsiteY10014" fmla="*/ 65399 h 223662"/>
                <a:gd name="connsiteX10015" fmla="*/ 1478028 w 1586375"/>
                <a:gd name="connsiteY10015" fmla="*/ 65399 h 223662"/>
                <a:gd name="connsiteX10016" fmla="*/ 1478837 w 1586375"/>
                <a:gd name="connsiteY10016" fmla="*/ 64577 h 223662"/>
                <a:gd name="connsiteX10017" fmla="*/ 1478837 w 1586375"/>
                <a:gd name="connsiteY10017" fmla="*/ 63754 h 223662"/>
                <a:gd name="connsiteX10018" fmla="*/ 1479645 w 1586375"/>
                <a:gd name="connsiteY10018" fmla="*/ 62932 h 223662"/>
                <a:gd name="connsiteX10019" fmla="*/ 1479645 w 1586375"/>
                <a:gd name="connsiteY10019" fmla="*/ 61699 h 223662"/>
                <a:gd name="connsiteX10020" fmla="*/ 1477219 w 1586375"/>
                <a:gd name="connsiteY10020" fmla="*/ 59644 h 223662"/>
                <a:gd name="connsiteX10021" fmla="*/ 1476815 w 1586375"/>
                <a:gd name="connsiteY10021" fmla="*/ 59644 h 223662"/>
                <a:gd name="connsiteX10022" fmla="*/ 1484910 w 1586375"/>
                <a:gd name="connsiteY10022" fmla="*/ 59643 h 223662"/>
                <a:gd name="connsiteX10023" fmla="*/ 1484485 w 1586375"/>
                <a:gd name="connsiteY10023" fmla="*/ 60071 h 223662"/>
                <a:gd name="connsiteX10024" fmla="*/ 1482785 w 1586375"/>
                <a:gd name="connsiteY10024" fmla="*/ 61353 h 223662"/>
                <a:gd name="connsiteX10025" fmla="*/ 1482785 w 1586375"/>
                <a:gd name="connsiteY10025" fmla="*/ 63918 h 223662"/>
                <a:gd name="connsiteX10026" fmla="*/ 1483209 w 1586375"/>
                <a:gd name="connsiteY10026" fmla="*/ 63918 h 223662"/>
                <a:gd name="connsiteX10027" fmla="*/ 1489160 w 1586375"/>
                <a:gd name="connsiteY10027" fmla="*/ 63918 h 223662"/>
                <a:gd name="connsiteX10028" fmla="*/ 1489847 w 1586375"/>
                <a:gd name="connsiteY10028" fmla="*/ 64953 h 223662"/>
                <a:gd name="connsiteX10029" fmla="*/ 1489847 w 1586375"/>
                <a:gd name="connsiteY10029" fmla="*/ 65137 h 223662"/>
                <a:gd name="connsiteX10030" fmla="*/ 1489969 w 1586375"/>
                <a:gd name="connsiteY10030" fmla="*/ 65137 h 223662"/>
                <a:gd name="connsiteX10031" fmla="*/ 1490011 w 1586375"/>
                <a:gd name="connsiteY10031" fmla="*/ 65200 h 223662"/>
                <a:gd name="connsiteX10032" fmla="*/ 1490011 w 1586375"/>
                <a:gd name="connsiteY10032" fmla="*/ 67764 h 223662"/>
                <a:gd name="connsiteX10033" fmla="*/ 1489586 w 1586375"/>
                <a:gd name="connsiteY10033" fmla="*/ 69046 h 223662"/>
                <a:gd name="connsiteX10034" fmla="*/ 1488736 w 1586375"/>
                <a:gd name="connsiteY10034" fmla="*/ 69473 h 223662"/>
                <a:gd name="connsiteX10035" fmla="*/ 1488736 w 1586375"/>
                <a:gd name="connsiteY10035" fmla="*/ 72038 h 223662"/>
                <a:gd name="connsiteX10036" fmla="*/ 1489586 w 1586375"/>
                <a:gd name="connsiteY10036" fmla="*/ 72465 h 223662"/>
                <a:gd name="connsiteX10037" fmla="*/ 1489586 w 1586375"/>
                <a:gd name="connsiteY10037" fmla="*/ 76312 h 223662"/>
                <a:gd name="connsiteX10038" fmla="*/ 1490011 w 1586375"/>
                <a:gd name="connsiteY10038" fmla="*/ 76739 h 223662"/>
                <a:gd name="connsiteX10039" fmla="*/ 1490011 w 1586375"/>
                <a:gd name="connsiteY10039" fmla="*/ 78449 h 223662"/>
                <a:gd name="connsiteX10040" fmla="*/ 1488736 w 1586375"/>
                <a:gd name="connsiteY10040" fmla="*/ 79731 h 223662"/>
                <a:gd name="connsiteX10041" fmla="*/ 1488736 w 1586375"/>
                <a:gd name="connsiteY10041" fmla="*/ 81868 h 223662"/>
                <a:gd name="connsiteX10042" fmla="*/ 1487885 w 1586375"/>
                <a:gd name="connsiteY10042" fmla="*/ 82723 h 223662"/>
                <a:gd name="connsiteX10043" fmla="*/ 1487885 w 1586375"/>
                <a:gd name="connsiteY10043" fmla="*/ 83578 h 223662"/>
                <a:gd name="connsiteX10044" fmla="*/ 1487460 w 1586375"/>
                <a:gd name="connsiteY10044" fmla="*/ 84432 h 223662"/>
                <a:gd name="connsiteX10045" fmla="*/ 1487460 w 1586375"/>
                <a:gd name="connsiteY10045" fmla="*/ 85714 h 223662"/>
                <a:gd name="connsiteX10046" fmla="*/ 1487885 w 1586375"/>
                <a:gd name="connsiteY10046" fmla="*/ 86142 h 223662"/>
                <a:gd name="connsiteX10047" fmla="*/ 1487885 w 1586375"/>
                <a:gd name="connsiteY10047" fmla="*/ 86996 h 223662"/>
                <a:gd name="connsiteX10048" fmla="*/ 1488736 w 1586375"/>
                <a:gd name="connsiteY10048" fmla="*/ 87424 h 223662"/>
                <a:gd name="connsiteX10049" fmla="*/ 1488736 w 1586375"/>
                <a:gd name="connsiteY10049" fmla="*/ 89134 h 223662"/>
                <a:gd name="connsiteX10050" fmla="*/ 1490861 w 1586375"/>
                <a:gd name="connsiteY10050" fmla="*/ 89561 h 223662"/>
                <a:gd name="connsiteX10051" fmla="*/ 1492136 w 1586375"/>
                <a:gd name="connsiteY10051" fmla="*/ 88706 h 223662"/>
                <a:gd name="connsiteX10052" fmla="*/ 1492136 w 1586375"/>
                <a:gd name="connsiteY10052" fmla="*/ 87424 h 223662"/>
                <a:gd name="connsiteX10053" fmla="*/ 1491286 w 1586375"/>
                <a:gd name="connsiteY10053" fmla="*/ 86142 h 223662"/>
                <a:gd name="connsiteX10054" fmla="*/ 1492136 w 1586375"/>
                <a:gd name="connsiteY10054" fmla="*/ 85714 h 223662"/>
                <a:gd name="connsiteX10055" fmla="*/ 1492136 w 1586375"/>
                <a:gd name="connsiteY10055" fmla="*/ 84005 h 223662"/>
                <a:gd name="connsiteX10056" fmla="*/ 1492987 w 1586375"/>
                <a:gd name="connsiteY10056" fmla="*/ 83150 h 223662"/>
                <a:gd name="connsiteX10057" fmla="*/ 1492136 w 1586375"/>
                <a:gd name="connsiteY10057" fmla="*/ 82723 h 223662"/>
                <a:gd name="connsiteX10058" fmla="*/ 1492136 w 1586375"/>
                <a:gd name="connsiteY10058" fmla="*/ 76739 h 223662"/>
                <a:gd name="connsiteX10059" fmla="*/ 1492562 w 1586375"/>
                <a:gd name="connsiteY10059" fmla="*/ 76312 h 223662"/>
                <a:gd name="connsiteX10060" fmla="*/ 1492987 w 1586375"/>
                <a:gd name="connsiteY10060" fmla="*/ 75030 h 223662"/>
                <a:gd name="connsiteX10061" fmla="*/ 1492562 w 1586375"/>
                <a:gd name="connsiteY10061" fmla="*/ 75030 h 223662"/>
                <a:gd name="connsiteX10062" fmla="*/ 1491711 w 1586375"/>
                <a:gd name="connsiteY10062" fmla="*/ 73320 h 223662"/>
                <a:gd name="connsiteX10063" fmla="*/ 1491711 w 1586375"/>
                <a:gd name="connsiteY10063" fmla="*/ 71610 h 223662"/>
                <a:gd name="connsiteX10064" fmla="*/ 1492136 w 1586375"/>
                <a:gd name="connsiteY10064" fmla="*/ 70756 h 223662"/>
                <a:gd name="connsiteX10065" fmla="*/ 1492136 w 1586375"/>
                <a:gd name="connsiteY10065" fmla="*/ 70328 h 223662"/>
                <a:gd name="connsiteX10066" fmla="*/ 1492987 w 1586375"/>
                <a:gd name="connsiteY10066" fmla="*/ 69473 h 223662"/>
                <a:gd name="connsiteX10067" fmla="*/ 1492987 w 1586375"/>
                <a:gd name="connsiteY10067" fmla="*/ 65627 h 223662"/>
                <a:gd name="connsiteX10068" fmla="*/ 1493837 w 1586375"/>
                <a:gd name="connsiteY10068" fmla="*/ 64772 h 223662"/>
                <a:gd name="connsiteX10069" fmla="*/ 1494687 w 1586375"/>
                <a:gd name="connsiteY10069" fmla="*/ 65200 h 223662"/>
                <a:gd name="connsiteX10070" fmla="*/ 1495112 w 1586375"/>
                <a:gd name="connsiteY10070" fmla="*/ 65200 h 223662"/>
                <a:gd name="connsiteX10071" fmla="*/ 1496387 w 1586375"/>
                <a:gd name="connsiteY10071" fmla="*/ 66054 h 223662"/>
                <a:gd name="connsiteX10072" fmla="*/ 1496387 w 1586375"/>
                <a:gd name="connsiteY10072" fmla="*/ 69046 h 223662"/>
                <a:gd name="connsiteX10073" fmla="*/ 1496813 w 1586375"/>
                <a:gd name="connsiteY10073" fmla="*/ 69473 h 223662"/>
                <a:gd name="connsiteX10074" fmla="*/ 1496813 w 1586375"/>
                <a:gd name="connsiteY10074" fmla="*/ 70328 h 223662"/>
                <a:gd name="connsiteX10075" fmla="*/ 1498513 w 1586375"/>
                <a:gd name="connsiteY10075" fmla="*/ 71610 h 223662"/>
                <a:gd name="connsiteX10076" fmla="*/ 1499363 w 1586375"/>
                <a:gd name="connsiteY10076" fmla="*/ 71610 h 223662"/>
                <a:gd name="connsiteX10077" fmla="*/ 1499788 w 1586375"/>
                <a:gd name="connsiteY10077" fmla="*/ 71183 h 223662"/>
                <a:gd name="connsiteX10078" fmla="*/ 1499788 w 1586375"/>
                <a:gd name="connsiteY10078" fmla="*/ 67336 h 223662"/>
                <a:gd name="connsiteX10079" fmla="*/ 1498938 w 1586375"/>
                <a:gd name="connsiteY10079" fmla="*/ 66909 h 223662"/>
                <a:gd name="connsiteX10080" fmla="*/ 1498938 w 1586375"/>
                <a:gd name="connsiteY10080" fmla="*/ 63918 h 223662"/>
                <a:gd name="connsiteX10081" fmla="*/ 1499788 w 1586375"/>
                <a:gd name="connsiteY10081" fmla="*/ 63063 h 223662"/>
                <a:gd name="connsiteX10082" fmla="*/ 1499788 w 1586375"/>
                <a:gd name="connsiteY10082" fmla="*/ 61780 h 223662"/>
                <a:gd name="connsiteX10083" fmla="*/ 1498938 w 1586375"/>
                <a:gd name="connsiteY10083" fmla="*/ 60926 h 223662"/>
                <a:gd name="connsiteX10084" fmla="*/ 1498088 w 1586375"/>
                <a:gd name="connsiteY10084" fmla="*/ 60498 h 223662"/>
                <a:gd name="connsiteX10085" fmla="*/ 1496813 w 1586375"/>
                <a:gd name="connsiteY10085" fmla="*/ 60926 h 223662"/>
                <a:gd name="connsiteX10086" fmla="*/ 1496813 w 1586375"/>
                <a:gd name="connsiteY10086" fmla="*/ 61353 h 223662"/>
                <a:gd name="connsiteX10087" fmla="*/ 1496387 w 1586375"/>
                <a:gd name="connsiteY10087" fmla="*/ 62208 h 223662"/>
                <a:gd name="connsiteX10088" fmla="*/ 1496387 w 1586375"/>
                <a:gd name="connsiteY10088" fmla="*/ 63063 h 223662"/>
                <a:gd name="connsiteX10089" fmla="*/ 1495962 w 1586375"/>
                <a:gd name="connsiteY10089" fmla="*/ 63490 h 223662"/>
                <a:gd name="connsiteX10090" fmla="*/ 1493837 w 1586375"/>
                <a:gd name="connsiteY10090" fmla="*/ 63490 h 223662"/>
                <a:gd name="connsiteX10091" fmla="*/ 1493411 w 1586375"/>
                <a:gd name="connsiteY10091" fmla="*/ 63063 h 223662"/>
                <a:gd name="connsiteX10092" fmla="*/ 1493411 w 1586375"/>
                <a:gd name="connsiteY10092" fmla="*/ 61353 h 223662"/>
                <a:gd name="connsiteX10093" fmla="*/ 1492562 w 1586375"/>
                <a:gd name="connsiteY10093" fmla="*/ 60498 h 223662"/>
                <a:gd name="connsiteX10094" fmla="*/ 1490861 w 1586375"/>
                <a:gd name="connsiteY10094" fmla="*/ 60926 h 223662"/>
                <a:gd name="connsiteX10095" fmla="*/ 1490011 w 1586375"/>
                <a:gd name="connsiteY10095" fmla="*/ 62208 h 223662"/>
                <a:gd name="connsiteX10096" fmla="*/ 1487885 w 1586375"/>
                <a:gd name="connsiteY10096" fmla="*/ 62208 h 223662"/>
                <a:gd name="connsiteX10097" fmla="*/ 1484910 w 1586375"/>
                <a:gd name="connsiteY10097" fmla="*/ 59643 h 223662"/>
                <a:gd name="connsiteX10098" fmla="*/ 173750 w 1586375"/>
                <a:gd name="connsiteY10098" fmla="*/ 59121 h 223662"/>
                <a:gd name="connsiteX10099" fmla="*/ 173332 w 1586375"/>
                <a:gd name="connsiteY10099" fmla="*/ 59957 h 223662"/>
                <a:gd name="connsiteX10100" fmla="*/ 173332 w 1586375"/>
                <a:gd name="connsiteY10100" fmla="*/ 61213 h 223662"/>
                <a:gd name="connsiteX10101" fmla="*/ 174588 w 1586375"/>
                <a:gd name="connsiteY10101" fmla="*/ 61213 h 223662"/>
                <a:gd name="connsiteX10102" fmla="*/ 174588 w 1586375"/>
                <a:gd name="connsiteY10102" fmla="*/ 59539 h 223662"/>
                <a:gd name="connsiteX10103" fmla="*/ 173750 w 1586375"/>
                <a:gd name="connsiteY10103" fmla="*/ 59121 h 223662"/>
                <a:gd name="connsiteX10104" fmla="*/ 168118 w 1586375"/>
                <a:gd name="connsiteY10104" fmla="*/ 59121 h 223662"/>
                <a:gd name="connsiteX10105" fmla="*/ 167246 w 1586375"/>
                <a:gd name="connsiteY10105" fmla="*/ 59993 h 223662"/>
                <a:gd name="connsiteX10106" fmla="*/ 166374 w 1586375"/>
                <a:gd name="connsiteY10106" fmla="*/ 60864 h 223662"/>
                <a:gd name="connsiteX10107" fmla="*/ 167246 w 1586375"/>
                <a:gd name="connsiteY10107" fmla="*/ 61736 h 223662"/>
                <a:gd name="connsiteX10108" fmla="*/ 168554 w 1586375"/>
                <a:gd name="connsiteY10108" fmla="*/ 61736 h 223662"/>
                <a:gd name="connsiteX10109" fmla="*/ 168990 w 1586375"/>
                <a:gd name="connsiteY10109" fmla="*/ 61736 h 223662"/>
                <a:gd name="connsiteX10110" fmla="*/ 169425 w 1586375"/>
                <a:gd name="connsiteY10110" fmla="*/ 61300 h 223662"/>
                <a:gd name="connsiteX10111" fmla="*/ 170298 w 1586375"/>
                <a:gd name="connsiteY10111" fmla="*/ 60864 h 223662"/>
                <a:gd name="connsiteX10112" fmla="*/ 170298 w 1586375"/>
                <a:gd name="connsiteY10112" fmla="*/ 60428 h 223662"/>
                <a:gd name="connsiteX10113" fmla="*/ 169425 w 1586375"/>
                <a:gd name="connsiteY10113" fmla="*/ 59121 h 223662"/>
                <a:gd name="connsiteX10114" fmla="*/ 168118 w 1586375"/>
                <a:gd name="connsiteY10114" fmla="*/ 59121 h 223662"/>
                <a:gd name="connsiteX10115" fmla="*/ 162188 w 1586375"/>
                <a:gd name="connsiteY10115" fmla="*/ 59121 h 223662"/>
                <a:gd name="connsiteX10116" fmla="*/ 160880 w 1586375"/>
                <a:gd name="connsiteY10116" fmla="*/ 60376 h 223662"/>
                <a:gd name="connsiteX10117" fmla="*/ 161753 w 1586375"/>
                <a:gd name="connsiteY10117" fmla="*/ 61213 h 223662"/>
                <a:gd name="connsiteX10118" fmla="*/ 162188 w 1586375"/>
                <a:gd name="connsiteY10118" fmla="*/ 61213 h 223662"/>
                <a:gd name="connsiteX10119" fmla="*/ 163060 w 1586375"/>
                <a:gd name="connsiteY10119" fmla="*/ 60795 h 223662"/>
                <a:gd name="connsiteX10120" fmla="*/ 163496 w 1586375"/>
                <a:gd name="connsiteY10120" fmla="*/ 60376 h 223662"/>
                <a:gd name="connsiteX10121" fmla="*/ 163496 w 1586375"/>
                <a:gd name="connsiteY10121" fmla="*/ 59957 h 223662"/>
                <a:gd name="connsiteX10122" fmla="*/ 162624 w 1586375"/>
                <a:gd name="connsiteY10122" fmla="*/ 59121 h 223662"/>
                <a:gd name="connsiteX10123" fmla="*/ 162188 w 1586375"/>
                <a:gd name="connsiteY10123" fmla="*/ 59121 h 223662"/>
                <a:gd name="connsiteX10124" fmla="*/ 1517140 w 1586375"/>
                <a:gd name="connsiteY10124" fmla="*/ 59120 h 223662"/>
                <a:gd name="connsiteX10125" fmla="*/ 1516269 w 1586375"/>
                <a:gd name="connsiteY10125" fmla="*/ 59957 h 223662"/>
                <a:gd name="connsiteX10126" fmla="*/ 1516269 w 1586375"/>
                <a:gd name="connsiteY10126" fmla="*/ 61632 h 223662"/>
                <a:gd name="connsiteX10127" fmla="*/ 1516704 w 1586375"/>
                <a:gd name="connsiteY10127" fmla="*/ 62469 h 223662"/>
                <a:gd name="connsiteX10128" fmla="*/ 1516704 w 1586375"/>
                <a:gd name="connsiteY10128" fmla="*/ 62887 h 223662"/>
                <a:gd name="connsiteX10129" fmla="*/ 1518448 w 1586375"/>
                <a:gd name="connsiteY10129" fmla="*/ 63306 h 223662"/>
                <a:gd name="connsiteX10130" fmla="*/ 1520192 w 1586375"/>
                <a:gd name="connsiteY10130" fmla="*/ 62050 h 223662"/>
                <a:gd name="connsiteX10131" fmla="*/ 1520192 w 1586375"/>
                <a:gd name="connsiteY10131" fmla="*/ 60376 h 223662"/>
                <a:gd name="connsiteX10132" fmla="*/ 1519320 w 1586375"/>
                <a:gd name="connsiteY10132" fmla="*/ 59120 h 223662"/>
                <a:gd name="connsiteX10133" fmla="*/ 1517140 w 1586375"/>
                <a:gd name="connsiteY10133" fmla="*/ 59120 h 223662"/>
                <a:gd name="connsiteX10134" fmla="*/ 1510252 w 1586375"/>
                <a:gd name="connsiteY10134" fmla="*/ 59120 h 223662"/>
                <a:gd name="connsiteX10135" fmla="*/ 1508944 w 1586375"/>
                <a:gd name="connsiteY10135" fmla="*/ 59976 h 223662"/>
                <a:gd name="connsiteX10136" fmla="*/ 1508944 w 1586375"/>
                <a:gd name="connsiteY10136" fmla="*/ 61689 h 223662"/>
                <a:gd name="connsiteX10137" fmla="*/ 1509816 w 1586375"/>
                <a:gd name="connsiteY10137" fmla="*/ 62545 h 223662"/>
                <a:gd name="connsiteX10138" fmla="*/ 1509816 w 1586375"/>
                <a:gd name="connsiteY10138" fmla="*/ 62973 h 223662"/>
                <a:gd name="connsiteX10139" fmla="*/ 1510688 w 1586375"/>
                <a:gd name="connsiteY10139" fmla="*/ 63829 h 223662"/>
                <a:gd name="connsiteX10140" fmla="*/ 1511996 w 1586375"/>
                <a:gd name="connsiteY10140" fmla="*/ 62973 h 223662"/>
                <a:gd name="connsiteX10141" fmla="*/ 1511996 w 1586375"/>
                <a:gd name="connsiteY10141" fmla="*/ 61261 h 223662"/>
                <a:gd name="connsiteX10142" fmla="*/ 1512431 w 1586375"/>
                <a:gd name="connsiteY10142" fmla="*/ 60833 h 223662"/>
                <a:gd name="connsiteX10143" fmla="*/ 1512431 w 1586375"/>
                <a:gd name="connsiteY10143" fmla="*/ 59549 h 223662"/>
                <a:gd name="connsiteX10144" fmla="*/ 1512431 w 1586375"/>
                <a:gd name="connsiteY10144" fmla="*/ 59120 h 223662"/>
                <a:gd name="connsiteX10145" fmla="*/ 1510252 w 1586375"/>
                <a:gd name="connsiteY10145" fmla="*/ 59120 h 223662"/>
                <a:gd name="connsiteX10146" fmla="*/ 95931 w 1586375"/>
                <a:gd name="connsiteY10146" fmla="*/ 59120 h 223662"/>
                <a:gd name="connsiteX10147" fmla="*/ 95482 w 1586375"/>
                <a:gd name="connsiteY10147" fmla="*/ 59532 h 223662"/>
                <a:gd name="connsiteX10148" fmla="*/ 95482 w 1586375"/>
                <a:gd name="connsiteY10148" fmla="*/ 61998 h 223662"/>
                <a:gd name="connsiteX10149" fmla="*/ 95931 w 1586375"/>
                <a:gd name="connsiteY10149" fmla="*/ 61998 h 223662"/>
                <a:gd name="connsiteX10150" fmla="*/ 96379 w 1586375"/>
                <a:gd name="connsiteY10150" fmla="*/ 61587 h 223662"/>
                <a:gd name="connsiteX10151" fmla="*/ 97724 w 1586375"/>
                <a:gd name="connsiteY10151" fmla="*/ 61587 h 223662"/>
                <a:gd name="connsiteX10152" fmla="*/ 98172 w 1586375"/>
                <a:gd name="connsiteY10152" fmla="*/ 60765 h 223662"/>
                <a:gd name="connsiteX10153" fmla="*/ 98172 w 1586375"/>
                <a:gd name="connsiteY10153" fmla="*/ 60354 h 223662"/>
                <a:gd name="connsiteX10154" fmla="*/ 97724 w 1586375"/>
                <a:gd name="connsiteY10154" fmla="*/ 59532 h 223662"/>
                <a:gd name="connsiteX10155" fmla="*/ 97276 w 1586375"/>
                <a:gd name="connsiteY10155" fmla="*/ 59120 h 223662"/>
                <a:gd name="connsiteX10156" fmla="*/ 95931 w 1586375"/>
                <a:gd name="connsiteY10156" fmla="*/ 59120 h 223662"/>
                <a:gd name="connsiteX10157" fmla="*/ 89936 w 1586375"/>
                <a:gd name="connsiteY10157" fmla="*/ 59120 h 223662"/>
                <a:gd name="connsiteX10158" fmla="*/ 89465 w 1586375"/>
                <a:gd name="connsiteY10158" fmla="*/ 59539 h 223662"/>
                <a:gd name="connsiteX10159" fmla="*/ 89465 w 1586375"/>
                <a:gd name="connsiteY10159" fmla="*/ 60376 h 223662"/>
                <a:gd name="connsiteX10160" fmla="*/ 90407 w 1586375"/>
                <a:gd name="connsiteY10160" fmla="*/ 61213 h 223662"/>
                <a:gd name="connsiteX10161" fmla="*/ 91819 w 1586375"/>
                <a:gd name="connsiteY10161" fmla="*/ 59957 h 223662"/>
                <a:gd name="connsiteX10162" fmla="*/ 90878 w 1586375"/>
                <a:gd name="connsiteY10162" fmla="*/ 59120 h 223662"/>
                <a:gd name="connsiteX10163" fmla="*/ 89936 w 1586375"/>
                <a:gd name="connsiteY10163" fmla="*/ 59120 h 223662"/>
                <a:gd name="connsiteX10164" fmla="*/ 31392 w 1586375"/>
                <a:gd name="connsiteY10164" fmla="*/ 59055 h 223662"/>
                <a:gd name="connsiteX10165" fmla="*/ 32176 w 1586375"/>
                <a:gd name="connsiteY10165" fmla="*/ 59055 h 223662"/>
                <a:gd name="connsiteX10166" fmla="*/ 32176 w 1586375"/>
                <a:gd name="connsiteY10166" fmla="*/ 59971 h 223662"/>
                <a:gd name="connsiteX10167" fmla="*/ 31392 w 1586375"/>
                <a:gd name="connsiteY10167" fmla="*/ 59971 h 223662"/>
                <a:gd name="connsiteX10168" fmla="*/ 31392 w 1586375"/>
                <a:gd name="connsiteY10168" fmla="*/ 59055 h 223662"/>
                <a:gd name="connsiteX10169" fmla="*/ 231739 w 1586375"/>
                <a:gd name="connsiteY10169" fmla="*/ 58336 h 223662"/>
                <a:gd name="connsiteX10170" fmla="*/ 230889 w 1586375"/>
                <a:gd name="connsiteY10170" fmla="*/ 59186 h 223662"/>
                <a:gd name="connsiteX10171" fmla="*/ 230889 w 1586375"/>
                <a:gd name="connsiteY10171" fmla="*/ 59611 h 223662"/>
                <a:gd name="connsiteX10172" fmla="*/ 230464 w 1586375"/>
                <a:gd name="connsiteY10172" fmla="*/ 60036 h 223662"/>
                <a:gd name="connsiteX10173" fmla="*/ 230464 w 1586375"/>
                <a:gd name="connsiteY10173" fmla="*/ 60461 h 223662"/>
                <a:gd name="connsiteX10174" fmla="*/ 231739 w 1586375"/>
                <a:gd name="connsiteY10174" fmla="*/ 61736 h 223662"/>
                <a:gd name="connsiteX10175" fmla="*/ 232590 w 1586375"/>
                <a:gd name="connsiteY10175" fmla="*/ 61736 h 223662"/>
                <a:gd name="connsiteX10176" fmla="*/ 233865 w 1586375"/>
                <a:gd name="connsiteY10176" fmla="*/ 60461 h 223662"/>
                <a:gd name="connsiteX10177" fmla="*/ 233865 w 1586375"/>
                <a:gd name="connsiteY10177" fmla="*/ 59186 h 223662"/>
                <a:gd name="connsiteX10178" fmla="*/ 233014 w 1586375"/>
                <a:gd name="connsiteY10178" fmla="*/ 58336 h 223662"/>
                <a:gd name="connsiteX10179" fmla="*/ 231739 w 1586375"/>
                <a:gd name="connsiteY10179" fmla="*/ 58336 h 223662"/>
                <a:gd name="connsiteX10180" fmla="*/ 15748 w 1586375"/>
                <a:gd name="connsiteY10180" fmla="*/ 58336 h 223662"/>
                <a:gd name="connsiteX10181" fmla="*/ 16585 w 1586375"/>
                <a:gd name="connsiteY10181" fmla="*/ 58336 h 223662"/>
                <a:gd name="connsiteX10182" fmla="*/ 17004 w 1586375"/>
                <a:gd name="connsiteY10182" fmla="*/ 58336 h 223662"/>
                <a:gd name="connsiteX10183" fmla="*/ 17004 w 1586375"/>
                <a:gd name="connsiteY10183" fmla="*/ 59208 h 223662"/>
                <a:gd name="connsiteX10184" fmla="*/ 16585 w 1586375"/>
                <a:gd name="connsiteY10184" fmla="*/ 59644 h 223662"/>
                <a:gd name="connsiteX10185" fmla="*/ 15748 w 1586375"/>
                <a:gd name="connsiteY10185" fmla="*/ 59644 h 223662"/>
                <a:gd name="connsiteX10186" fmla="*/ 14911 w 1586375"/>
                <a:gd name="connsiteY10186" fmla="*/ 59208 h 223662"/>
                <a:gd name="connsiteX10187" fmla="*/ 15748 w 1586375"/>
                <a:gd name="connsiteY10187" fmla="*/ 58336 h 223662"/>
                <a:gd name="connsiteX10188" fmla="*/ 215672 w 1586375"/>
                <a:gd name="connsiteY10188" fmla="*/ 57812 h 223662"/>
                <a:gd name="connsiteX10189" fmla="*/ 213532 w 1586375"/>
                <a:gd name="connsiteY10189" fmla="*/ 59498 h 223662"/>
                <a:gd name="connsiteX10190" fmla="*/ 213532 w 1586375"/>
                <a:gd name="connsiteY10190" fmla="*/ 62870 h 223662"/>
                <a:gd name="connsiteX10191" fmla="*/ 212676 w 1586375"/>
                <a:gd name="connsiteY10191" fmla="*/ 64134 h 223662"/>
                <a:gd name="connsiteX10192" fmla="*/ 214388 w 1586375"/>
                <a:gd name="connsiteY10192" fmla="*/ 65399 h 223662"/>
                <a:gd name="connsiteX10193" fmla="*/ 215244 w 1586375"/>
                <a:gd name="connsiteY10193" fmla="*/ 65399 h 223662"/>
                <a:gd name="connsiteX10194" fmla="*/ 215672 w 1586375"/>
                <a:gd name="connsiteY10194" fmla="*/ 64556 h 223662"/>
                <a:gd name="connsiteX10195" fmla="*/ 216101 w 1586375"/>
                <a:gd name="connsiteY10195" fmla="*/ 64134 h 223662"/>
                <a:gd name="connsiteX10196" fmla="*/ 216101 w 1586375"/>
                <a:gd name="connsiteY10196" fmla="*/ 62449 h 223662"/>
                <a:gd name="connsiteX10197" fmla="*/ 216957 w 1586375"/>
                <a:gd name="connsiteY10197" fmla="*/ 61184 h 223662"/>
                <a:gd name="connsiteX10198" fmla="*/ 217384 w 1586375"/>
                <a:gd name="connsiteY10198" fmla="*/ 61184 h 223662"/>
                <a:gd name="connsiteX10199" fmla="*/ 217384 w 1586375"/>
                <a:gd name="connsiteY10199" fmla="*/ 60763 h 223662"/>
                <a:gd name="connsiteX10200" fmla="*/ 217384 w 1586375"/>
                <a:gd name="connsiteY10200" fmla="*/ 58655 h 223662"/>
                <a:gd name="connsiteX10201" fmla="*/ 216529 w 1586375"/>
                <a:gd name="connsiteY10201" fmla="*/ 57812 h 223662"/>
                <a:gd name="connsiteX10202" fmla="*/ 215672 w 1586375"/>
                <a:gd name="connsiteY10202" fmla="*/ 57812 h 223662"/>
                <a:gd name="connsiteX10203" fmla="*/ 190731 w 1586375"/>
                <a:gd name="connsiteY10203" fmla="*/ 57812 h 223662"/>
                <a:gd name="connsiteX10204" fmla="*/ 189917 w 1586375"/>
                <a:gd name="connsiteY10204" fmla="*/ 58684 h 223662"/>
                <a:gd name="connsiteX10205" fmla="*/ 189917 w 1586375"/>
                <a:gd name="connsiteY10205" fmla="*/ 60428 h 223662"/>
                <a:gd name="connsiteX10206" fmla="*/ 191138 w 1586375"/>
                <a:gd name="connsiteY10206" fmla="*/ 61736 h 223662"/>
                <a:gd name="connsiteX10207" fmla="*/ 192766 w 1586375"/>
                <a:gd name="connsiteY10207" fmla="*/ 61736 h 223662"/>
                <a:gd name="connsiteX10208" fmla="*/ 193579 w 1586375"/>
                <a:gd name="connsiteY10208" fmla="*/ 60864 h 223662"/>
                <a:gd name="connsiteX10209" fmla="*/ 193579 w 1586375"/>
                <a:gd name="connsiteY10209" fmla="*/ 60428 h 223662"/>
                <a:gd name="connsiteX10210" fmla="*/ 193172 w 1586375"/>
                <a:gd name="connsiteY10210" fmla="*/ 59556 h 223662"/>
                <a:gd name="connsiteX10211" fmla="*/ 192359 w 1586375"/>
                <a:gd name="connsiteY10211" fmla="*/ 58684 h 223662"/>
                <a:gd name="connsiteX10212" fmla="*/ 191544 w 1586375"/>
                <a:gd name="connsiteY10212" fmla="*/ 57812 h 223662"/>
                <a:gd name="connsiteX10213" fmla="*/ 190731 w 1586375"/>
                <a:gd name="connsiteY10213" fmla="*/ 57812 h 223662"/>
                <a:gd name="connsiteX10214" fmla="*/ 221308 w 1586375"/>
                <a:gd name="connsiteY10214" fmla="*/ 57028 h 223662"/>
                <a:gd name="connsiteX10215" fmla="*/ 220000 w 1586375"/>
                <a:gd name="connsiteY10215" fmla="*/ 58284 h 223662"/>
                <a:gd name="connsiteX10216" fmla="*/ 220436 w 1586375"/>
                <a:gd name="connsiteY10216" fmla="*/ 58702 h 223662"/>
                <a:gd name="connsiteX10217" fmla="*/ 220872 w 1586375"/>
                <a:gd name="connsiteY10217" fmla="*/ 59121 h 223662"/>
                <a:gd name="connsiteX10218" fmla="*/ 222180 w 1586375"/>
                <a:gd name="connsiteY10218" fmla="*/ 59121 h 223662"/>
                <a:gd name="connsiteX10219" fmla="*/ 222180 w 1586375"/>
                <a:gd name="connsiteY10219" fmla="*/ 57028 h 223662"/>
                <a:gd name="connsiteX10220" fmla="*/ 221308 w 1586375"/>
                <a:gd name="connsiteY10220" fmla="*/ 57028 h 223662"/>
                <a:gd name="connsiteX10221" fmla="*/ 54412 w 1586375"/>
                <a:gd name="connsiteY10221" fmla="*/ 56766 h 223662"/>
                <a:gd name="connsiteX10222" fmla="*/ 55719 w 1586375"/>
                <a:gd name="connsiteY10222" fmla="*/ 56923 h 223662"/>
                <a:gd name="connsiteX10223" fmla="*/ 55719 w 1586375"/>
                <a:gd name="connsiteY10223" fmla="*/ 57760 h 223662"/>
                <a:gd name="connsiteX10224" fmla="*/ 54848 w 1586375"/>
                <a:gd name="connsiteY10224" fmla="*/ 58597 h 223662"/>
                <a:gd name="connsiteX10225" fmla="*/ 53540 w 1586375"/>
                <a:gd name="connsiteY10225" fmla="*/ 58597 h 223662"/>
                <a:gd name="connsiteX10226" fmla="*/ 53103 w 1586375"/>
                <a:gd name="connsiteY10226" fmla="*/ 58179 h 223662"/>
                <a:gd name="connsiteX10227" fmla="*/ 53103 w 1586375"/>
                <a:gd name="connsiteY10227" fmla="*/ 56923 h 223662"/>
                <a:gd name="connsiteX10228" fmla="*/ 54412 w 1586375"/>
                <a:gd name="connsiteY10228" fmla="*/ 56766 h 223662"/>
                <a:gd name="connsiteX10229" fmla="*/ 1386344 w 1586375"/>
                <a:gd name="connsiteY10229" fmla="*/ 55982 h 223662"/>
                <a:gd name="connsiteX10230" fmla="*/ 1385908 w 1586375"/>
                <a:gd name="connsiteY10230" fmla="*/ 58161 h 223662"/>
                <a:gd name="connsiteX10231" fmla="*/ 1386344 w 1586375"/>
                <a:gd name="connsiteY10231" fmla="*/ 58597 h 223662"/>
                <a:gd name="connsiteX10232" fmla="*/ 1387652 w 1586375"/>
                <a:gd name="connsiteY10232" fmla="*/ 58597 h 223662"/>
                <a:gd name="connsiteX10233" fmla="*/ 1388088 w 1586375"/>
                <a:gd name="connsiteY10233" fmla="*/ 58161 h 223662"/>
                <a:gd name="connsiteX10234" fmla="*/ 1388088 w 1586375"/>
                <a:gd name="connsiteY10234" fmla="*/ 56417 h 223662"/>
                <a:gd name="connsiteX10235" fmla="*/ 1387652 w 1586375"/>
                <a:gd name="connsiteY10235" fmla="*/ 55982 h 223662"/>
                <a:gd name="connsiteX10236" fmla="*/ 1386344 w 1586375"/>
                <a:gd name="connsiteY10236" fmla="*/ 55982 h 223662"/>
                <a:gd name="connsiteX10237" fmla="*/ 1568998 w 1586375"/>
                <a:gd name="connsiteY10237" fmla="*/ 55981 h 223662"/>
                <a:gd name="connsiteX10238" fmla="*/ 1570642 w 1586375"/>
                <a:gd name="connsiteY10238" fmla="*/ 55981 h 223662"/>
                <a:gd name="connsiteX10239" fmla="*/ 1571465 w 1586375"/>
                <a:gd name="connsiteY10239" fmla="*/ 56853 h 223662"/>
                <a:gd name="connsiteX10240" fmla="*/ 1571053 w 1586375"/>
                <a:gd name="connsiteY10240" fmla="*/ 57725 h 223662"/>
                <a:gd name="connsiteX10241" fmla="*/ 1570642 w 1586375"/>
                <a:gd name="connsiteY10241" fmla="*/ 58597 h 223662"/>
                <a:gd name="connsiteX10242" fmla="*/ 1569820 w 1586375"/>
                <a:gd name="connsiteY10242" fmla="*/ 58597 h 223662"/>
                <a:gd name="connsiteX10243" fmla="*/ 1568998 w 1586375"/>
                <a:gd name="connsiteY10243" fmla="*/ 57725 h 223662"/>
                <a:gd name="connsiteX10244" fmla="*/ 1568998 w 1586375"/>
                <a:gd name="connsiteY10244" fmla="*/ 55981 h 223662"/>
                <a:gd name="connsiteX10245" fmla="*/ 107044 w 1586375"/>
                <a:gd name="connsiteY10245" fmla="*/ 55720 h 223662"/>
                <a:gd name="connsiteX10246" fmla="*/ 106207 w 1586375"/>
                <a:gd name="connsiteY10246" fmla="*/ 56504 h 223662"/>
                <a:gd name="connsiteX10247" fmla="*/ 106207 w 1586375"/>
                <a:gd name="connsiteY10247" fmla="*/ 57289 h 223662"/>
                <a:gd name="connsiteX10248" fmla="*/ 107463 w 1586375"/>
                <a:gd name="connsiteY10248" fmla="*/ 57289 h 223662"/>
                <a:gd name="connsiteX10249" fmla="*/ 107881 w 1586375"/>
                <a:gd name="connsiteY10249" fmla="*/ 56897 h 223662"/>
                <a:gd name="connsiteX10250" fmla="*/ 107881 w 1586375"/>
                <a:gd name="connsiteY10250" fmla="*/ 55720 h 223662"/>
                <a:gd name="connsiteX10251" fmla="*/ 107044 w 1586375"/>
                <a:gd name="connsiteY10251" fmla="*/ 55720 h 223662"/>
                <a:gd name="connsiteX10252" fmla="*/ 1308190 w 1586375"/>
                <a:gd name="connsiteY10252" fmla="*/ 55632 h 223662"/>
                <a:gd name="connsiteX10253" fmla="*/ 1307779 w 1586375"/>
                <a:gd name="connsiteY10253" fmla="*/ 56941 h 223662"/>
                <a:gd name="connsiteX10254" fmla="*/ 1308601 w 1586375"/>
                <a:gd name="connsiteY10254" fmla="*/ 57812 h 223662"/>
                <a:gd name="connsiteX10255" fmla="*/ 1309834 w 1586375"/>
                <a:gd name="connsiteY10255" fmla="*/ 57812 h 223662"/>
                <a:gd name="connsiteX10256" fmla="*/ 1310656 w 1586375"/>
                <a:gd name="connsiteY10256" fmla="*/ 56941 h 223662"/>
                <a:gd name="connsiteX10257" fmla="*/ 1309834 w 1586375"/>
                <a:gd name="connsiteY10257" fmla="*/ 56504 h 223662"/>
                <a:gd name="connsiteX10258" fmla="*/ 1309834 w 1586375"/>
                <a:gd name="connsiteY10258" fmla="*/ 55632 h 223662"/>
                <a:gd name="connsiteX10259" fmla="*/ 1308190 w 1586375"/>
                <a:gd name="connsiteY10259" fmla="*/ 55632 h 223662"/>
                <a:gd name="connsiteX10260" fmla="*/ 150417 w 1586375"/>
                <a:gd name="connsiteY10260" fmla="*/ 55327 h 223662"/>
                <a:gd name="connsiteX10261" fmla="*/ 151239 w 1586375"/>
                <a:gd name="connsiteY10261" fmla="*/ 55720 h 223662"/>
                <a:gd name="connsiteX10262" fmla="*/ 152472 w 1586375"/>
                <a:gd name="connsiteY10262" fmla="*/ 55720 h 223662"/>
                <a:gd name="connsiteX10263" fmla="*/ 153294 w 1586375"/>
                <a:gd name="connsiteY10263" fmla="*/ 55327 h 223662"/>
                <a:gd name="connsiteX10264" fmla="*/ 150417 w 1586375"/>
                <a:gd name="connsiteY10264" fmla="*/ 55327 h 223662"/>
                <a:gd name="connsiteX10265" fmla="*/ 173325 w 1586375"/>
                <a:gd name="connsiteY10265" fmla="*/ 55196 h 223662"/>
                <a:gd name="connsiteX10266" fmla="*/ 172913 w 1586375"/>
                <a:gd name="connsiteY10266" fmla="*/ 56112 h 223662"/>
                <a:gd name="connsiteX10267" fmla="*/ 174147 w 1586375"/>
                <a:gd name="connsiteY10267" fmla="*/ 57028 h 223662"/>
                <a:gd name="connsiteX10268" fmla="*/ 174969 w 1586375"/>
                <a:gd name="connsiteY10268" fmla="*/ 57028 h 223662"/>
                <a:gd name="connsiteX10269" fmla="*/ 175791 w 1586375"/>
                <a:gd name="connsiteY10269" fmla="*/ 56112 h 223662"/>
                <a:gd name="connsiteX10270" fmla="*/ 175791 w 1586375"/>
                <a:gd name="connsiteY10270" fmla="*/ 55654 h 223662"/>
                <a:gd name="connsiteX10271" fmla="*/ 173325 w 1586375"/>
                <a:gd name="connsiteY10271" fmla="*/ 55196 h 223662"/>
                <a:gd name="connsiteX10272" fmla="*/ 160096 w 1586375"/>
                <a:gd name="connsiteY10272" fmla="*/ 55196 h 223662"/>
                <a:gd name="connsiteX10273" fmla="*/ 159311 w 1586375"/>
                <a:gd name="connsiteY10273" fmla="*/ 56112 h 223662"/>
                <a:gd name="connsiteX10274" fmla="*/ 160096 w 1586375"/>
                <a:gd name="connsiteY10274" fmla="*/ 57028 h 223662"/>
                <a:gd name="connsiteX10275" fmla="*/ 160880 w 1586375"/>
                <a:gd name="connsiteY10275" fmla="*/ 57028 h 223662"/>
                <a:gd name="connsiteX10276" fmla="*/ 161665 w 1586375"/>
                <a:gd name="connsiteY10276" fmla="*/ 56112 h 223662"/>
                <a:gd name="connsiteX10277" fmla="*/ 161665 w 1586375"/>
                <a:gd name="connsiteY10277" fmla="*/ 55654 h 223662"/>
                <a:gd name="connsiteX10278" fmla="*/ 161273 w 1586375"/>
                <a:gd name="connsiteY10278" fmla="*/ 55196 h 223662"/>
                <a:gd name="connsiteX10279" fmla="*/ 160096 w 1586375"/>
                <a:gd name="connsiteY10279" fmla="*/ 55196 h 223662"/>
                <a:gd name="connsiteX10280" fmla="*/ 155038 w 1586375"/>
                <a:gd name="connsiteY10280" fmla="*/ 55196 h 223662"/>
                <a:gd name="connsiteX10281" fmla="*/ 155038 w 1586375"/>
                <a:gd name="connsiteY10281" fmla="*/ 56570 h 223662"/>
                <a:gd name="connsiteX10282" fmla="*/ 155038 w 1586375"/>
                <a:gd name="connsiteY10282" fmla="*/ 57028 h 223662"/>
                <a:gd name="connsiteX10283" fmla="*/ 156782 w 1586375"/>
                <a:gd name="connsiteY10283" fmla="*/ 57028 h 223662"/>
                <a:gd name="connsiteX10284" fmla="*/ 156782 w 1586375"/>
                <a:gd name="connsiteY10284" fmla="*/ 55654 h 223662"/>
                <a:gd name="connsiteX10285" fmla="*/ 156782 w 1586375"/>
                <a:gd name="connsiteY10285" fmla="*/ 55196 h 223662"/>
                <a:gd name="connsiteX10286" fmla="*/ 155038 w 1586375"/>
                <a:gd name="connsiteY10286" fmla="*/ 55196 h 223662"/>
                <a:gd name="connsiteX10287" fmla="*/ 1510700 w 1586375"/>
                <a:gd name="connsiteY10287" fmla="*/ 54935 h 223662"/>
                <a:gd name="connsiteX10288" fmla="*/ 1509878 w 1586375"/>
                <a:gd name="connsiteY10288" fmla="*/ 55720 h 223662"/>
                <a:gd name="connsiteX10289" fmla="*/ 1510289 w 1586375"/>
                <a:gd name="connsiteY10289" fmla="*/ 57289 h 223662"/>
                <a:gd name="connsiteX10290" fmla="*/ 1511522 w 1586375"/>
                <a:gd name="connsiteY10290" fmla="*/ 57289 h 223662"/>
                <a:gd name="connsiteX10291" fmla="*/ 1511933 w 1586375"/>
                <a:gd name="connsiteY10291" fmla="*/ 56504 h 223662"/>
                <a:gd name="connsiteX10292" fmla="*/ 1512345 w 1586375"/>
                <a:gd name="connsiteY10292" fmla="*/ 55720 h 223662"/>
                <a:gd name="connsiteX10293" fmla="*/ 1511522 w 1586375"/>
                <a:gd name="connsiteY10293" fmla="*/ 54935 h 223662"/>
                <a:gd name="connsiteX10294" fmla="*/ 1510700 w 1586375"/>
                <a:gd name="connsiteY10294" fmla="*/ 54935 h 223662"/>
                <a:gd name="connsiteX10295" fmla="*/ 1434215 w 1586375"/>
                <a:gd name="connsiteY10295" fmla="*/ 54412 h 223662"/>
                <a:gd name="connsiteX10296" fmla="*/ 1433779 w 1586375"/>
                <a:gd name="connsiteY10296" fmla="*/ 56505 h 223662"/>
                <a:gd name="connsiteX10297" fmla="*/ 1434215 w 1586375"/>
                <a:gd name="connsiteY10297" fmla="*/ 56505 h 223662"/>
                <a:gd name="connsiteX10298" fmla="*/ 1436831 w 1586375"/>
                <a:gd name="connsiteY10298" fmla="*/ 56505 h 223662"/>
                <a:gd name="connsiteX10299" fmla="*/ 1438575 w 1586375"/>
                <a:gd name="connsiteY10299" fmla="*/ 55249 h 223662"/>
                <a:gd name="connsiteX10300" fmla="*/ 1437703 w 1586375"/>
                <a:gd name="connsiteY10300" fmla="*/ 54412 h 223662"/>
                <a:gd name="connsiteX10301" fmla="*/ 1434215 w 1586375"/>
                <a:gd name="connsiteY10301" fmla="*/ 54412 h 223662"/>
                <a:gd name="connsiteX10302" fmla="*/ 89578 w 1586375"/>
                <a:gd name="connsiteY10302" fmla="*/ 54412 h 223662"/>
                <a:gd name="connsiteX10303" fmla="*/ 89129 w 1586375"/>
                <a:gd name="connsiteY10303" fmla="*/ 54823 h 223662"/>
                <a:gd name="connsiteX10304" fmla="*/ 89129 w 1586375"/>
                <a:gd name="connsiteY10304" fmla="*/ 56467 h 223662"/>
                <a:gd name="connsiteX10305" fmla="*/ 89578 w 1586375"/>
                <a:gd name="connsiteY10305" fmla="*/ 56878 h 223662"/>
                <a:gd name="connsiteX10306" fmla="*/ 90474 w 1586375"/>
                <a:gd name="connsiteY10306" fmla="*/ 57289 h 223662"/>
                <a:gd name="connsiteX10307" fmla="*/ 90923 w 1586375"/>
                <a:gd name="connsiteY10307" fmla="*/ 57289 h 223662"/>
                <a:gd name="connsiteX10308" fmla="*/ 91819 w 1586375"/>
                <a:gd name="connsiteY10308" fmla="*/ 56467 h 223662"/>
                <a:gd name="connsiteX10309" fmla="*/ 91819 w 1586375"/>
                <a:gd name="connsiteY10309" fmla="*/ 55234 h 223662"/>
                <a:gd name="connsiteX10310" fmla="*/ 90923 w 1586375"/>
                <a:gd name="connsiteY10310" fmla="*/ 54412 h 223662"/>
                <a:gd name="connsiteX10311" fmla="*/ 89578 w 1586375"/>
                <a:gd name="connsiteY10311" fmla="*/ 54412 h 223662"/>
                <a:gd name="connsiteX10312" fmla="*/ 43320 w 1586375"/>
                <a:gd name="connsiteY10312" fmla="*/ 54412 h 223662"/>
                <a:gd name="connsiteX10313" fmla="*/ 44576 w 1586375"/>
                <a:gd name="connsiteY10313" fmla="*/ 54834 h 223662"/>
                <a:gd name="connsiteX10314" fmla="*/ 44576 w 1586375"/>
                <a:gd name="connsiteY10314" fmla="*/ 55257 h 223662"/>
                <a:gd name="connsiteX10315" fmla="*/ 44576 w 1586375"/>
                <a:gd name="connsiteY10315" fmla="*/ 56525 h 223662"/>
                <a:gd name="connsiteX10316" fmla="*/ 44157 w 1586375"/>
                <a:gd name="connsiteY10316" fmla="*/ 56947 h 223662"/>
                <a:gd name="connsiteX10317" fmla="*/ 43739 w 1586375"/>
                <a:gd name="connsiteY10317" fmla="*/ 56947 h 223662"/>
                <a:gd name="connsiteX10318" fmla="*/ 44994 w 1586375"/>
                <a:gd name="connsiteY10318" fmla="*/ 58215 h 223662"/>
                <a:gd name="connsiteX10319" fmla="*/ 44576 w 1586375"/>
                <a:gd name="connsiteY10319" fmla="*/ 59060 h 223662"/>
                <a:gd name="connsiteX10320" fmla="*/ 44576 w 1586375"/>
                <a:gd name="connsiteY10320" fmla="*/ 59483 h 223662"/>
                <a:gd name="connsiteX10321" fmla="*/ 43739 w 1586375"/>
                <a:gd name="connsiteY10321" fmla="*/ 59905 h 223662"/>
                <a:gd name="connsiteX10322" fmla="*/ 42901 w 1586375"/>
                <a:gd name="connsiteY10322" fmla="*/ 59905 h 223662"/>
                <a:gd name="connsiteX10323" fmla="*/ 42483 w 1586375"/>
                <a:gd name="connsiteY10323" fmla="*/ 59905 h 223662"/>
                <a:gd name="connsiteX10324" fmla="*/ 40809 w 1586375"/>
                <a:gd name="connsiteY10324" fmla="*/ 58637 h 223662"/>
                <a:gd name="connsiteX10325" fmla="*/ 40809 w 1586375"/>
                <a:gd name="connsiteY10325" fmla="*/ 58215 h 223662"/>
                <a:gd name="connsiteX10326" fmla="*/ 40809 w 1586375"/>
                <a:gd name="connsiteY10326" fmla="*/ 56947 h 223662"/>
                <a:gd name="connsiteX10327" fmla="*/ 41227 w 1586375"/>
                <a:gd name="connsiteY10327" fmla="*/ 56525 h 223662"/>
                <a:gd name="connsiteX10328" fmla="*/ 41646 w 1586375"/>
                <a:gd name="connsiteY10328" fmla="*/ 56102 h 223662"/>
                <a:gd name="connsiteX10329" fmla="*/ 42483 w 1586375"/>
                <a:gd name="connsiteY10329" fmla="*/ 55257 h 223662"/>
                <a:gd name="connsiteX10330" fmla="*/ 42483 w 1586375"/>
                <a:gd name="connsiteY10330" fmla="*/ 54834 h 223662"/>
                <a:gd name="connsiteX10331" fmla="*/ 43320 w 1586375"/>
                <a:gd name="connsiteY10331" fmla="*/ 54412 h 223662"/>
                <a:gd name="connsiteX10332" fmla="*/ 9717 w 1586375"/>
                <a:gd name="connsiteY10332" fmla="*/ 54412 h 223662"/>
                <a:gd name="connsiteX10333" fmla="*/ 11062 w 1586375"/>
                <a:gd name="connsiteY10333" fmla="*/ 54412 h 223662"/>
                <a:gd name="connsiteX10334" fmla="*/ 11510 w 1586375"/>
                <a:gd name="connsiteY10334" fmla="*/ 54412 h 223662"/>
                <a:gd name="connsiteX10335" fmla="*/ 11510 w 1586375"/>
                <a:gd name="connsiteY10335" fmla="*/ 55589 h 223662"/>
                <a:gd name="connsiteX10336" fmla="*/ 11062 w 1586375"/>
                <a:gd name="connsiteY10336" fmla="*/ 55589 h 223662"/>
                <a:gd name="connsiteX10337" fmla="*/ 10165 w 1586375"/>
                <a:gd name="connsiteY10337" fmla="*/ 55981 h 223662"/>
                <a:gd name="connsiteX10338" fmla="*/ 9268 w 1586375"/>
                <a:gd name="connsiteY10338" fmla="*/ 55589 h 223662"/>
                <a:gd name="connsiteX10339" fmla="*/ 8371 w 1586375"/>
                <a:gd name="connsiteY10339" fmla="*/ 55589 h 223662"/>
                <a:gd name="connsiteX10340" fmla="*/ 8371 w 1586375"/>
                <a:gd name="connsiteY10340" fmla="*/ 55196 h 223662"/>
                <a:gd name="connsiteX10341" fmla="*/ 9717 w 1586375"/>
                <a:gd name="connsiteY10341" fmla="*/ 54412 h 223662"/>
                <a:gd name="connsiteX10342" fmla="*/ 1483046 w 1586375"/>
                <a:gd name="connsiteY10342" fmla="*/ 54034 h 223662"/>
                <a:gd name="connsiteX10343" fmla="*/ 1483046 w 1586375"/>
                <a:gd name="connsiteY10343" fmla="*/ 56882 h 223662"/>
                <a:gd name="connsiteX10344" fmla="*/ 1483471 w 1586375"/>
                <a:gd name="connsiteY10344" fmla="*/ 57289 h 223662"/>
                <a:gd name="connsiteX10345" fmla="*/ 1485596 w 1586375"/>
                <a:gd name="connsiteY10345" fmla="*/ 57289 h 223662"/>
                <a:gd name="connsiteX10346" fmla="*/ 1486447 w 1586375"/>
                <a:gd name="connsiteY10346" fmla="*/ 56475 h 223662"/>
                <a:gd name="connsiteX10347" fmla="*/ 1486447 w 1586375"/>
                <a:gd name="connsiteY10347" fmla="*/ 55255 h 223662"/>
                <a:gd name="connsiteX10348" fmla="*/ 1484746 w 1586375"/>
                <a:gd name="connsiteY10348" fmla="*/ 54441 h 223662"/>
                <a:gd name="connsiteX10349" fmla="*/ 1483471 w 1586375"/>
                <a:gd name="connsiteY10349" fmla="*/ 54034 h 223662"/>
                <a:gd name="connsiteX10350" fmla="*/ 1483046 w 1586375"/>
                <a:gd name="connsiteY10350" fmla="*/ 54034 h 223662"/>
                <a:gd name="connsiteX10351" fmla="*/ 1518917 w 1586375"/>
                <a:gd name="connsiteY10351" fmla="*/ 53892 h 223662"/>
                <a:gd name="connsiteX10352" fmla="*/ 1517641 w 1586375"/>
                <a:gd name="connsiteY10352" fmla="*/ 54052 h 223662"/>
                <a:gd name="connsiteX10353" fmla="*/ 1516792 w 1586375"/>
                <a:gd name="connsiteY10353" fmla="*/ 54902 h 223662"/>
                <a:gd name="connsiteX10354" fmla="*/ 1516792 w 1586375"/>
                <a:gd name="connsiteY10354" fmla="*/ 56178 h 223662"/>
                <a:gd name="connsiteX10355" fmla="*/ 1517641 w 1586375"/>
                <a:gd name="connsiteY10355" fmla="*/ 56602 h 223662"/>
                <a:gd name="connsiteX10356" fmla="*/ 1518492 w 1586375"/>
                <a:gd name="connsiteY10356" fmla="*/ 57028 h 223662"/>
                <a:gd name="connsiteX10357" fmla="*/ 1519342 w 1586375"/>
                <a:gd name="connsiteY10357" fmla="*/ 56178 h 223662"/>
                <a:gd name="connsiteX10358" fmla="*/ 1520192 w 1586375"/>
                <a:gd name="connsiteY10358" fmla="*/ 55753 h 223662"/>
                <a:gd name="connsiteX10359" fmla="*/ 1520192 w 1586375"/>
                <a:gd name="connsiteY10359" fmla="*/ 54052 h 223662"/>
                <a:gd name="connsiteX10360" fmla="*/ 1518917 w 1586375"/>
                <a:gd name="connsiteY10360" fmla="*/ 53892 h 223662"/>
                <a:gd name="connsiteX10361" fmla="*/ 145715 w 1586375"/>
                <a:gd name="connsiteY10361" fmla="*/ 53889 h 223662"/>
                <a:gd name="connsiteX10362" fmla="*/ 144442 w 1586375"/>
                <a:gd name="connsiteY10362" fmla="*/ 55175 h 223662"/>
                <a:gd name="connsiteX10363" fmla="*/ 144442 w 1586375"/>
                <a:gd name="connsiteY10363" fmla="*/ 56462 h 223662"/>
                <a:gd name="connsiteX10364" fmla="*/ 144866 w 1586375"/>
                <a:gd name="connsiteY10364" fmla="*/ 56892 h 223662"/>
                <a:gd name="connsiteX10365" fmla="*/ 144866 w 1586375"/>
                <a:gd name="connsiteY10365" fmla="*/ 58608 h 223662"/>
                <a:gd name="connsiteX10366" fmla="*/ 144018 w 1586375"/>
                <a:gd name="connsiteY10366" fmla="*/ 59036 h 223662"/>
                <a:gd name="connsiteX10367" fmla="*/ 143594 w 1586375"/>
                <a:gd name="connsiteY10367" fmla="*/ 59036 h 223662"/>
                <a:gd name="connsiteX10368" fmla="*/ 141897 w 1586375"/>
                <a:gd name="connsiteY10368" fmla="*/ 60753 h 223662"/>
                <a:gd name="connsiteX10369" fmla="*/ 140624 w 1586375"/>
                <a:gd name="connsiteY10369" fmla="*/ 59895 h 223662"/>
                <a:gd name="connsiteX10370" fmla="*/ 140624 w 1586375"/>
                <a:gd name="connsiteY10370" fmla="*/ 59466 h 223662"/>
                <a:gd name="connsiteX10371" fmla="*/ 138928 w 1586375"/>
                <a:gd name="connsiteY10371" fmla="*/ 59036 h 223662"/>
                <a:gd name="connsiteX10372" fmla="*/ 138504 w 1586375"/>
                <a:gd name="connsiteY10372" fmla="*/ 59466 h 223662"/>
                <a:gd name="connsiteX10373" fmla="*/ 136383 w 1586375"/>
                <a:gd name="connsiteY10373" fmla="*/ 59466 h 223662"/>
                <a:gd name="connsiteX10374" fmla="*/ 135534 w 1586375"/>
                <a:gd name="connsiteY10374" fmla="*/ 59036 h 223662"/>
                <a:gd name="connsiteX10375" fmla="*/ 134261 w 1586375"/>
                <a:gd name="connsiteY10375" fmla="*/ 59036 h 223662"/>
                <a:gd name="connsiteX10376" fmla="*/ 133413 w 1586375"/>
                <a:gd name="connsiteY10376" fmla="*/ 59895 h 223662"/>
                <a:gd name="connsiteX10377" fmla="*/ 133413 w 1586375"/>
                <a:gd name="connsiteY10377" fmla="*/ 60324 h 223662"/>
                <a:gd name="connsiteX10378" fmla="*/ 133837 w 1586375"/>
                <a:gd name="connsiteY10378" fmla="*/ 61182 h 223662"/>
                <a:gd name="connsiteX10379" fmla="*/ 134261 w 1586375"/>
                <a:gd name="connsiteY10379" fmla="*/ 61182 h 223662"/>
                <a:gd name="connsiteX10380" fmla="*/ 134685 w 1586375"/>
                <a:gd name="connsiteY10380" fmla="*/ 61611 h 223662"/>
                <a:gd name="connsiteX10381" fmla="*/ 136383 w 1586375"/>
                <a:gd name="connsiteY10381" fmla="*/ 61611 h 223662"/>
                <a:gd name="connsiteX10382" fmla="*/ 138079 w 1586375"/>
                <a:gd name="connsiteY10382" fmla="*/ 61611 h 223662"/>
                <a:gd name="connsiteX10383" fmla="*/ 138928 w 1586375"/>
                <a:gd name="connsiteY10383" fmla="*/ 62469 h 223662"/>
                <a:gd name="connsiteX10384" fmla="*/ 140200 w 1586375"/>
                <a:gd name="connsiteY10384" fmla="*/ 62469 h 223662"/>
                <a:gd name="connsiteX10385" fmla="*/ 141048 w 1586375"/>
                <a:gd name="connsiteY10385" fmla="*/ 63327 h 223662"/>
                <a:gd name="connsiteX10386" fmla="*/ 141473 w 1586375"/>
                <a:gd name="connsiteY10386" fmla="*/ 64614 h 223662"/>
                <a:gd name="connsiteX10387" fmla="*/ 141473 w 1586375"/>
                <a:gd name="connsiteY10387" fmla="*/ 63327 h 223662"/>
                <a:gd name="connsiteX10388" fmla="*/ 142746 w 1586375"/>
                <a:gd name="connsiteY10388" fmla="*/ 62040 h 223662"/>
                <a:gd name="connsiteX10389" fmla="*/ 144866 w 1586375"/>
                <a:gd name="connsiteY10389" fmla="*/ 62040 h 223662"/>
                <a:gd name="connsiteX10390" fmla="*/ 144866 w 1586375"/>
                <a:gd name="connsiteY10390" fmla="*/ 62469 h 223662"/>
                <a:gd name="connsiteX10391" fmla="*/ 144866 w 1586375"/>
                <a:gd name="connsiteY10391" fmla="*/ 64185 h 223662"/>
                <a:gd name="connsiteX10392" fmla="*/ 146139 w 1586375"/>
                <a:gd name="connsiteY10392" fmla="*/ 64614 h 223662"/>
                <a:gd name="connsiteX10393" fmla="*/ 146563 w 1586375"/>
                <a:gd name="connsiteY10393" fmla="*/ 64185 h 223662"/>
                <a:gd name="connsiteX10394" fmla="*/ 148260 w 1586375"/>
                <a:gd name="connsiteY10394" fmla="*/ 62898 h 223662"/>
                <a:gd name="connsiteX10395" fmla="*/ 148684 w 1586375"/>
                <a:gd name="connsiteY10395" fmla="*/ 62040 h 223662"/>
                <a:gd name="connsiteX10396" fmla="*/ 148684 w 1586375"/>
                <a:gd name="connsiteY10396" fmla="*/ 61182 h 223662"/>
                <a:gd name="connsiteX10397" fmla="*/ 149109 w 1586375"/>
                <a:gd name="connsiteY10397" fmla="*/ 60753 h 223662"/>
                <a:gd name="connsiteX10398" fmla="*/ 149109 w 1586375"/>
                <a:gd name="connsiteY10398" fmla="*/ 60324 h 223662"/>
                <a:gd name="connsiteX10399" fmla="*/ 148260 w 1586375"/>
                <a:gd name="connsiteY10399" fmla="*/ 59466 h 223662"/>
                <a:gd name="connsiteX10400" fmla="*/ 148260 w 1586375"/>
                <a:gd name="connsiteY10400" fmla="*/ 59036 h 223662"/>
                <a:gd name="connsiteX10401" fmla="*/ 148260 w 1586375"/>
                <a:gd name="connsiteY10401" fmla="*/ 56462 h 223662"/>
                <a:gd name="connsiteX10402" fmla="*/ 148684 w 1586375"/>
                <a:gd name="connsiteY10402" fmla="*/ 56034 h 223662"/>
                <a:gd name="connsiteX10403" fmla="*/ 148684 w 1586375"/>
                <a:gd name="connsiteY10403" fmla="*/ 55175 h 223662"/>
                <a:gd name="connsiteX10404" fmla="*/ 148260 w 1586375"/>
                <a:gd name="connsiteY10404" fmla="*/ 53889 h 223662"/>
                <a:gd name="connsiteX10405" fmla="*/ 147836 w 1586375"/>
                <a:gd name="connsiteY10405" fmla="*/ 53889 h 223662"/>
                <a:gd name="connsiteX10406" fmla="*/ 145715 w 1586375"/>
                <a:gd name="connsiteY10406" fmla="*/ 53889 h 223662"/>
                <a:gd name="connsiteX10407" fmla="*/ 202421 w 1586375"/>
                <a:gd name="connsiteY10407" fmla="*/ 53627 h 223662"/>
                <a:gd name="connsiteX10408" fmla="*/ 202421 w 1586375"/>
                <a:gd name="connsiteY10408" fmla="*/ 55284 h 223662"/>
                <a:gd name="connsiteX10409" fmla="*/ 201584 w 1586375"/>
                <a:gd name="connsiteY10409" fmla="*/ 55698 h 223662"/>
                <a:gd name="connsiteX10410" fmla="*/ 201166 w 1586375"/>
                <a:gd name="connsiteY10410" fmla="*/ 56112 h 223662"/>
                <a:gd name="connsiteX10411" fmla="*/ 198236 w 1586375"/>
                <a:gd name="connsiteY10411" fmla="*/ 56112 h 223662"/>
                <a:gd name="connsiteX10412" fmla="*/ 196980 w 1586375"/>
                <a:gd name="connsiteY10412" fmla="*/ 56941 h 223662"/>
                <a:gd name="connsiteX10413" fmla="*/ 196980 w 1586375"/>
                <a:gd name="connsiteY10413" fmla="*/ 58597 h 223662"/>
                <a:gd name="connsiteX10414" fmla="*/ 197399 w 1586375"/>
                <a:gd name="connsiteY10414" fmla="*/ 58597 h 223662"/>
                <a:gd name="connsiteX10415" fmla="*/ 198654 w 1586375"/>
                <a:gd name="connsiteY10415" fmla="*/ 57769 h 223662"/>
                <a:gd name="connsiteX10416" fmla="*/ 202421 w 1586375"/>
                <a:gd name="connsiteY10416" fmla="*/ 57769 h 223662"/>
                <a:gd name="connsiteX10417" fmla="*/ 202840 w 1586375"/>
                <a:gd name="connsiteY10417" fmla="*/ 56941 h 223662"/>
                <a:gd name="connsiteX10418" fmla="*/ 202840 w 1586375"/>
                <a:gd name="connsiteY10418" fmla="*/ 55698 h 223662"/>
                <a:gd name="connsiteX10419" fmla="*/ 202840 w 1586375"/>
                <a:gd name="connsiteY10419" fmla="*/ 54870 h 223662"/>
                <a:gd name="connsiteX10420" fmla="*/ 203258 w 1586375"/>
                <a:gd name="connsiteY10420" fmla="*/ 54455 h 223662"/>
                <a:gd name="connsiteX10421" fmla="*/ 203258 w 1586375"/>
                <a:gd name="connsiteY10421" fmla="*/ 53627 h 223662"/>
                <a:gd name="connsiteX10422" fmla="*/ 202421 w 1586375"/>
                <a:gd name="connsiteY10422" fmla="*/ 53627 h 223662"/>
                <a:gd name="connsiteX10423" fmla="*/ 128617 w 1586375"/>
                <a:gd name="connsiteY10423" fmla="*/ 53627 h 223662"/>
                <a:gd name="connsiteX10424" fmla="*/ 127745 w 1586375"/>
                <a:gd name="connsiteY10424" fmla="*/ 54046 h 223662"/>
                <a:gd name="connsiteX10425" fmla="*/ 127309 w 1586375"/>
                <a:gd name="connsiteY10425" fmla="*/ 54046 h 223662"/>
                <a:gd name="connsiteX10426" fmla="*/ 127309 w 1586375"/>
                <a:gd name="connsiteY10426" fmla="*/ 55301 h 223662"/>
                <a:gd name="connsiteX10427" fmla="*/ 127745 w 1586375"/>
                <a:gd name="connsiteY10427" fmla="*/ 55301 h 223662"/>
                <a:gd name="connsiteX10428" fmla="*/ 128617 w 1586375"/>
                <a:gd name="connsiteY10428" fmla="*/ 55301 h 223662"/>
                <a:gd name="connsiteX10429" fmla="*/ 129053 w 1586375"/>
                <a:gd name="connsiteY10429" fmla="*/ 55720 h 223662"/>
                <a:gd name="connsiteX10430" fmla="*/ 132105 w 1586375"/>
                <a:gd name="connsiteY10430" fmla="*/ 55720 h 223662"/>
                <a:gd name="connsiteX10431" fmla="*/ 132105 w 1586375"/>
                <a:gd name="connsiteY10431" fmla="*/ 54464 h 223662"/>
                <a:gd name="connsiteX10432" fmla="*/ 131233 w 1586375"/>
                <a:gd name="connsiteY10432" fmla="*/ 53627 h 223662"/>
                <a:gd name="connsiteX10433" fmla="*/ 128617 w 1586375"/>
                <a:gd name="connsiteY10433" fmla="*/ 53627 h 223662"/>
                <a:gd name="connsiteX10434" fmla="*/ 112338 w 1586375"/>
                <a:gd name="connsiteY10434" fmla="*/ 53365 h 223662"/>
                <a:gd name="connsiteX10435" fmla="*/ 111701 w 1586375"/>
                <a:gd name="connsiteY10435" fmla="*/ 53522 h 223662"/>
                <a:gd name="connsiteX10436" fmla="*/ 111701 w 1586375"/>
                <a:gd name="connsiteY10436" fmla="*/ 54778 h 223662"/>
                <a:gd name="connsiteX10437" fmla="*/ 113270 w 1586375"/>
                <a:gd name="connsiteY10437" fmla="*/ 54778 h 223662"/>
                <a:gd name="connsiteX10438" fmla="*/ 113270 w 1586375"/>
                <a:gd name="connsiteY10438" fmla="*/ 53522 h 223662"/>
                <a:gd name="connsiteX10439" fmla="*/ 112338 w 1586375"/>
                <a:gd name="connsiteY10439" fmla="*/ 53365 h 223662"/>
                <a:gd name="connsiteX10440" fmla="*/ 1537091 w 1586375"/>
                <a:gd name="connsiteY10440" fmla="*/ 53104 h 223662"/>
                <a:gd name="connsiteX10441" fmla="*/ 1536673 w 1586375"/>
                <a:gd name="connsiteY10441" fmla="*/ 53529 h 223662"/>
                <a:gd name="connsiteX10442" fmla="*/ 1537091 w 1586375"/>
                <a:gd name="connsiteY10442" fmla="*/ 55229 h 223662"/>
                <a:gd name="connsiteX10443" fmla="*/ 1537928 w 1586375"/>
                <a:gd name="connsiteY10443" fmla="*/ 56079 h 223662"/>
                <a:gd name="connsiteX10444" fmla="*/ 1538347 w 1586375"/>
                <a:gd name="connsiteY10444" fmla="*/ 56079 h 223662"/>
                <a:gd name="connsiteX10445" fmla="*/ 1538765 w 1586375"/>
                <a:gd name="connsiteY10445" fmla="*/ 56505 h 223662"/>
                <a:gd name="connsiteX10446" fmla="*/ 1540858 w 1586375"/>
                <a:gd name="connsiteY10446" fmla="*/ 55229 h 223662"/>
                <a:gd name="connsiteX10447" fmla="*/ 1540858 w 1586375"/>
                <a:gd name="connsiteY10447" fmla="*/ 53529 h 223662"/>
                <a:gd name="connsiteX10448" fmla="*/ 1540440 w 1586375"/>
                <a:gd name="connsiteY10448" fmla="*/ 53104 h 223662"/>
                <a:gd name="connsiteX10449" fmla="*/ 1537091 w 1586375"/>
                <a:gd name="connsiteY10449" fmla="*/ 53104 h 223662"/>
                <a:gd name="connsiteX10450" fmla="*/ 1469206 w 1586375"/>
                <a:gd name="connsiteY10450" fmla="*/ 53104 h 223662"/>
                <a:gd name="connsiteX10451" fmla="*/ 1468397 w 1586375"/>
                <a:gd name="connsiteY10451" fmla="*/ 53962 h 223662"/>
                <a:gd name="connsiteX10452" fmla="*/ 1468397 w 1586375"/>
                <a:gd name="connsiteY10452" fmla="*/ 55249 h 223662"/>
                <a:gd name="connsiteX10453" fmla="*/ 1470418 w 1586375"/>
                <a:gd name="connsiteY10453" fmla="*/ 56965 h 223662"/>
                <a:gd name="connsiteX10454" fmla="*/ 1470014 w 1586375"/>
                <a:gd name="connsiteY10454" fmla="*/ 57823 h 223662"/>
                <a:gd name="connsiteX10455" fmla="*/ 1468397 w 1586375"/>
                <a:gd name="connsiteY10455" fmla="*/ 59539 h 223662"/>
                <a:gd name="connsiteX10456" fmla="*/ 1468801 w 1586375"/>
                <a:gd name="connsiteY10456" fmla="*/ 59968 h 223662"/>
                <a:gd name="connsiteX10457" fmla="*/ 1468801 w 1586375"/>
                <a:gd name="connsiteY10457" fmla="*/ 60826 h 223662"/>
                <a:gd name="connsiteX10458" fmla="*/ 1470418 w 1586375"/>
                <a:gd name="connsiteY10458" fmla="*/ 61684 h 223662"/>
                <a:gd name="connsiteX10459" fmla="*/ 1470418 w 1586375"/>
                <a:gd name="connsiteY10459" fmla="*/ 62542 h 223662"/>
                <a:gd name="connsiteX10460" fmla="*/ 1471631 w 1586375"/>
                <a:gd name="connsiteY10460" fmla="*/ 63829 h 223662"/>
                <a:gd name="connsiteX10461" fmla="*/ 1472439 w 1586375"/>
                <a:gd name="connsiteY10461" fmla="*/ 63829 h 223662"/>
                <a:gd name="connsiteX10462" fmla="*/ 1472844 w 1586375"/>
                <a:gd name="connsiteY10462" fmla="*/ 63400 h 223662"/>
                <a:gd name="connsiteX10463" fmla="*/ 1472844 w 1586375"/>
                <a:gd name="connsiteY10463" fmla="*/ 61255 h 223662"/>
                <a:gd name="connsiteX10464" fmla="*/ 1472035 w 1586375"/>
                <a:gd name="connsiteY10464" fmla="*/ 60397 h 223662"/>
                <a:gd name="connsiteX10465" fmla="*/ 1471631 w 1586375"/>
                <a:gd name="connsiteY10465" fmla="*/ 59539 h 223662"/>
                <a:gd name="connsiteX10466" fmla="*/ 1471631 w 1586375"/>
                <a:gd name="connsiteY10466" fmla="*/ 58252 h 223662"/>
                <a:gd name="connsiteX10467" fmla="*/ 1470823 w 1586375"/>
                <a:gd name="connsiteY10467" fmla="*/ 57823 h 223662"/>
                <a:gd name="connsiteX10468" fmla="*/ 1470823 w 1586375"/>
                <a:gd name="connsiteY10468" fmla="*/ 53533 h 223662"/>
                <a:gd name="connsiteX10469" fmla="*/ 1469206 w 1586375"/>
                <a:gd name="connsiteY10469" fmla="*/ 53104 h 223662"/>
                <a:gd name="connsiteX10470" fmla="*/ 134098 w 1586375"/>
                <a:gd name="connsiteY10470" fmla="*/ 53104 h 223662"/>
                <a:gd name="connsiteX10471" fmla="*/ 133674 w 1586375"/>
                <a:gd name="connsiteY10471" fmla="*/ 53522 h 223662"/>
                <a:gd name="connsiteX10472" fmla="*/ 133674 w 1586375"/>
                <a:gd name="connsiteY10472" fmla="*/ 56452 h 223662"/>
                <a:gd name="connsiteX10473" fmla="*/ 134522 w 1586375"/>
                <a:gd name="connsiteY10473" fmla="*/ 57289 h 223662"/>
                <a:gd name="connsiteX10474" fmla="*/ 135792 w 1586375"/>
                <a:gd name="connsiteY10474" fmla="*/ 57289 h 223662"/>
                <a:gd name="connsiteX10475" fmla="*/ 137063 w 1586375"/>
                <a:gd name="connsiteY10475" fmla="*/ 55615 h 223662"/>
                <a:gd name="connsiteX10476" fmla="*/ 138757 w 1586375"/>
                <a:gd name="connsiteY10476" fmla="*/ 55615 h 223662"/>
                <a:gd name="connsiteX10477" fmla="*/ 139604 w 1586375"/>
                <a:gd name="connsiteY10477" fmla="*/ 56452 h 223662"/>
                <a:gd name="connsiteX10478" fmla="*/ 140874 w 1586375"/>
                <a:gd name="connsiteY10478" fmla="*/ 56452 h 223662"/>
                <a:gd name="connsiteX10479" fmla="*/ 142569 w 1586375"/>
                <a:gd name="connsiteY10479" fmla="*/ 55196 h 223662"/>
                <a:gd name="connsiteX10480" fmla="*/ 142569 w 1586375"/>
                <a:gd name="connsiteY10480" fmla="*/ 54359 h 223662"/>
                <a:gd name="connsiteX10481" fmla="*/ 141722 w 1586375"/>
                <a:gd name="connsiteY10481" fmla="*/ 53522 h 223662"/>
                <a:gd name="connsiteX10482" fmla="*/ 140028 w 1586375"/>
                <a:gd name="connsiteY10482" fmla="*/ 53522 h 223662"/>
                <a:gd name="connsiteX10483" fmla="*/ 139604 w 1586375"/>
                <a:gd name="connsiteY10483" fmla="*/ 53941 h 223662"/>
                <a:gd name="connsiteX10484" fmla="*/ 138333 w 1586375"/>
                <a:gd name="connsiteY10484" fmla="*/ 53941 h 223662"/>
                <a:gd name="connsiteX10485" fmla="*/ 137910 w 1586375"/>
                <a:gd name="connsiteY10485" fmla="*/ 54359 h 223662"/>
                <a:gd name="connsiteX10486" fmla="*/ 137063 w 1586375"/>
                <a:gd name="connsiteY10486" fmla="*/ 54359 h 223662"/>
                <a:gd name="connsiteX10487" fmla="*/ 135792 w 1586375"/>
                <a:gd name="connsiteY10487" fmla="*/ 53104 h 223662"/>
                <a:gd name="connsiteX10488" fmla="*/ 135369 w 1586375"/>
                <a:gd name="connsiteY10488" fmla="*/ 53104 h 223662"/>
                <a:gd name="connsiteX10489" fmla="*/ 134945 w 1586375"/>
                <a:gd name="connsiteY10489" fmla="*/ 53104 h 223662"/>
                <a:gd name="connsiteX10490" fmla="*/ 134098 w 1586375"/>
                <a:gd name="connsiteY10490" fmla="*/ 53104 h 223662"/>
                <a:gd name="connsiteX10491" fmla="*/ 115550 w 1586375"/>
                <a:gd name="connsiteY10491" fmla="*/ 53104 h 223662"/>
                <a:gd name="connsiteX10492" fmla="*/ 114317 w 1586375"/>
                <a:gd name="connsiteY10492" fmla="*/ 53522 h 223662"/>
                <a:gd name="connsiteX10493" fmla="*/ 114317 w 1586375"/>
                <a:gd name="connsiteY10493" fmla="*/ 54778 h 223662"/>
                <a:gd name="connsiteX10494" fmla="*/ 115139 w 1586375"/>
                <a:gd name="connsiteY10494" fmla="*/ 55196 h 223662"/>
                <a:gd name="connsiteX10495" fmla="*/ 116372 w 1586375"/>
                <a:gd name="connsiteY10495" fmla="*/ 55196 h 223662"/>
                <a:gd name="connsiteX10496" fmla="*/ 117195 w 1586375"/>
                <a:gd name="connsiteY10496" fmla="*/ 54778 h 223662"/>
                <a:gd name="connsiteX10497" fmla="*/ 117195 w 1586375"/>
                <a:gd name="connsiteY10497" fmla="*/ 53522 h 223662"/>
                <a:gd name="connsiteX10498" fmla="*/ 116372 w 1586375"/>
                <a:gd name="connsiteY10498" fmla="*/ 53104 h 223662"/>
                <a:gd name="connsiteX10499" fmla="*/ 115550 w 1586375"/>
                <a:gd name="connsiteY10499" fmla="*/ 53104 h 223662"/>
                <a:gd name="connsiteX10500" fmla="*/ 1454725 w 1586375"/>
                <a:gd name="connsiteY10500" fmla="*/ 52580 h 223662"/>
                <a:gd name="connsiteX10501" fmla="*/ 1454305 w 1586375"/>
                <a:gd name="connsiteY10501" fmla="*/ 53008 h 223662"/>
                <a:gd name="connsiteX10502" fmla="*/ 1454305 w 1586375"/>
                <a:gd name="connsiteY10502" fmla="*/ 54715 h 223662"/>
                <a:gd name="connsiteX10503" fmla="*/ 1453463 w 1586375"/>
                <a:gd name="connsiteY10503" fmla="*/ 55568 h 223662"/>
                <a:gd name="connsiteX10504" fmla="*/ 1452622 w 1586375"/>
                <a:gd name="connsiteY10504" fmla="*/ 55568 h 223662"/>
                <a:gd name="connsiteX10505" fmla="*/ 1452201 w 1586375"/>
                <a:gd name="connsiteY10505" fmla="*/ 55995 h 223662"/>
                <a:gd name="connsiteX10506" fmla="*/ 1448834 w 1586375"/>
                <a:gd name="connsiteY10506" fmla="*/ 55995 h 223662"/>
                <a:gd name="connsiteX10507" fmla="*/ 1448413 w 1586375"/>
                <a:gd name="connsiteY10507" fmla="*/ 57276 h 223662"/>
                <a:gd name="connsiteX10508" fmla="*/ 1450097 w 1586375"/>
                <a:gd name="connsiteY10508" fmla="*/ 58556 h 223662"/>
                <a:gd name="connsiteX10509" fmla="*/ 1450517 w 1586375"/>
                <a:gd name="connsiteY10509" fmla="*/ 58983 h 223662"/>
                <a:gd name="connsiteX10510" fmla="*/ 1451780 w 1586375"/>
                <a:gd name="connsiteY10510" fmla="*/ 58983 h 223662"/>
                <a:gd name="connsiteX10511" fmla="*/ 1453042 w 1586375"/>
                <a:gd name="connsiteY10511" fmla="*/ 59836 h 223662"/>
                <a:gd name="connsiteX10512" fmla="*/ 1454305 w 1586375"/>
                <a:gd name="connsiteY10512" fmla="*/ 60690 h 223662"/>
                <a:gd name="connsiteX10513" fmla="*/ 1455988 w 1586375"/>
                <a:gd name="connsiteY10513" fmla="*/ 60690 h 223662"/>
                <a:gd name="connsiteX10514" fmla="*/ 1457672 w 1586375"/>
                <a:gd name="connsiteY10514" fmla="*/ 59410 h 223662"/>
                <a:gd name="connsiteX10515" fmla="*/ 1457672 w 1586375"/>
                <a:gd name="connsiteY10515" fmla="*/ 54715 h 223662"/>
                <a:gd name="connsiteX10516" fmla="*/ 1457250 w 1586375"/>
                <a:gd name="connsiteY10516" fmla="*/ 53861 h 223662"/>
                <a:gd name="connsiteX10517" fmla="*/ 1457250 w 1586375"/>
                <a:gd name="connsiteY10517" fmla="*/ 53434 h 223662"/>
                <a:gd name="connsiteX10518" fmla="*/ 1455988 w 1586375"/>
                <a:gd name="connsiteY10518" fmla="*/ 52580 h 223662"/>
                <a:gd name="connsiteX10519" fmla="*/ 1454725 w 1586375"/>
                <a:gd name="connsiteY10519" fmla="*/ 52580 h 223662"/>
                <a:gd name="connsiteX10520" fmla="*/ 1334985 w 1586375"/>
                <a:gd name="connsiteY10520" fmla="*/ 52580 h 223662"/>
                <a:gd name="connsiteX10521" fmla="*/ 1334112 w 1586375"/>
                <a:gd name="connsiteY10521" fmla="*/ 53029 h 223662"/>
                <a:gd name="connsiteX10522" fmla="*/ 1334112 w 1586375"/>
                <a:gd name="connsiteY10522" fmla="*/ 53926 h 223662"/>
                <a:gd name="connsiteX10523" fmla="*/ 1334548 w 1586375"/>
                <a:gd name="connsiteY10523" fmla="*/ 55271 h 223662"/>
                <a:gd name="connsiteX10524" fmla="*/ 1335420 w 1586375"/>
                <a:gd name="connsiteY10524" fmla="*/ 55720 h 223662"/>
                <a:gd name="connsiteX10525" fmla="*/ 1336292 w 1586375"/>
                <a:gd name="connsiteY10525" fmla="*/ 55720 h 223662"/>
                <a:gd name="connsiteX10526" fmla="*/ 1336292 w 1586375"/>
                <a:gd name="connsiteY10526" fmla="*/ 55271 h 223662"/>
                <a:gd name="connsiteX10527" fmla="*/ 1337600 w 1586375"/>
                <a:gd name="connsiteY10527" fmla="*/ 54375 h 223662"/>
                <a:gd name="connsiteX10528" fmla="*/ 1337600 w 1586375"/>
                <a:gd name="connsiteY10528" fmla="*/ 53478 h 223662"/>
                <a:gd name="connsiteX10529" fmla="*/ 1336292 w 1586375"/>
                <a:gd name="connsiteY10529" fmla="*/ 52580 h 223662"/>
                <a:gd name="connsiteX10530" fmla="*/ 1334985 w 1586375"/>
                <a:gd name="connsiteY10530" fmla="*/ 52580 h 223662"/>
                <a:gd name="connsiteX10531" fmla="*/ 1414422 w 1586375"/>
                <a:gd name="connsiteY10531" fmla="*/ 51796 h 223662"/>
                <a:gd name="connsiteX10532" fmla="*/ 1413113 w 1586375"/>
                <a:gd name="connsiteY10532" fmla="*/ 52232 h 223662"/>
                <a:gd name="connsiteX10533" fmla="*/ 1412677 w 1586375"/>
                <a:gd name="connsiteY10533" fmla="*/ 53976 h 223662"/>
                <a:gd name="connsiteX10534" fmla="*/ 1414422 w 1586375"/>
                <a:gd name="connsiteY10534" fmla="*/ 54412 h 223662"/>
                <a:gd name="connsiteX10535" fmla="*/ 1415293 w 1586375"/>
                <a:gd name="connsiteY10535" fmla="*/ 53540 h 223662"/>
                <a:gd name="connsiteX10536" fmla="*/ 1415293 w 1586375"/>
                <a:gd name="connsiteY10536" fmla="*/ 52668 h 223662"/>
                <a:gd name="connsiteX10537" fmla="*/ 1414422 w 1586375"/>
                <a:gd name="connsiteY10537" fmla="*/ 51796 h 223662"/>
                <a:gd name="connsiteX10538" fmla="*/ 71259 w 1586375"/>
                <a:gd name="connsiteY10538" fmla="*/ 51534 h 223662"/>
                <a:gd name="connsiteX10539" fmla="*/ 71259 w 1586375"/>
                <a:gd name="connsiteY10539" fmla="*/ 52371 h 223662"/>
                <a:gd name="connsiteX10540" fmla="*/ 71677 w 1586375"/>
                <a:gd name="connsiteY10540" fmla="*/ 52790 h 223662"/>
                <a:gd name="connsiteX10541" fmla="*/ 70840 w 1586375"/>
                <a:gd name="connsiteY10541" fmla="*/ 53627 h 223662"/>
                <a:gd name="connsiteX10542" fmla="*/ 70003 w 1586375"/>
                <a:gd name="connsiteY10542" fmla="*/ 53627 h 223662"/>
                <a:gd name="connsiteX10543" fmla="*/ 69584 w 1586375"/>
                <a:gd name="connsiteY10543" fmla="*/ 53209 h 223662"/>
                <a:gd name="connsiteX10544" fmla="*/ 69584 w 1586375"/>
                <a:gd name="connsiteY10544" fmla="*/ 51953 h 223662"/>
                <a:gd name="connsiteX10545" fmla="*/ 71259 w 1586375"/>
                <a:gd name="connsiteY10545" fmla="*/ 51534 h 223662"/>
                <a:gd name="connsiteX10546" fmla="*/ 230464 w 1586375"/>
                <a:gd name="connsiteY10546" fmla="*/ 51447 h 223662"/>
                <a:gd name="connsiteX10547" fmla="*/ 230464 w 1586375"/>
                <a:gd name="connsiteY10547" fmla="*/ 54499 h 223662"/>
                <a:gd name="connsiteX10548" fmla="*/ 231361 w 1586375"/>
                <a:gd name="connsiteY10548" fmla="*/ 54935 h 223662"/>
                <a:gd name="connsiteX10549" fmla="*/ 232258 w 1586375"/>
                <a:gd name="connsiteY10549" fmla="*/ 54935 h 223662"/>
                <a:gd name="connsiteX10550" fmla="*/ 233155 w 1586375"/>
                <a:gd name="connsiteY10550" fmla="*/ 54935 h 223662"/>
                <a:gd name="connsiteX10551" fmla="*/ 233603 w 1586375"/>
                <a:gd name="connsiteY10551" fmla="*/ 54499 h 223662"/>
                <a:gd name="connsiteX10552" fmla="*/ 232707 w 1586375"/>
                <a:gd name="connsiteY10552" fmla="*/ 53627 h 223662"/>
                <a:gd name="connsiteX10553" fmla="*/ 232707 w 1586375"/>
                <a:gd name="connsiteY10553" fmla="*/ 52319 h 223662"/>
                <a:gd name="connsiteX10554" fmla="*/ 232258 w 1586375"/>
                <a:gd name="connsiteY10554" fmla="*/ 51883 h 223662"/>
                <a:gd name="connsiteX10555" fmla="*/ 232258 w 1586375"/>
                <a:gd name="connsiteY10555" fmla="*/ 51447 h 223662"/>
                <a:gd name="connsiteX10556" fmla="*/ 230464 w 1586375"/>
                <a:gd name="connsiteY10556" fmla="*/ 51447 h 223662"/>
                <a:gd name="connsiteX10557" fmla="*/ 1501201 w 1586375"/>
                <a:gd name="connsiteY10557" fmla="*/ 50761 h 223662"/>
                <a:gd name="connsiteX10558" fmla="*/ 1500625 w 1586375"/>
                <a:gd name="connsiteY10558" fmla="*/ 50924 h 223662"/>
                <a:gd name="connsiteX10559" fmla="*/ 1499788 w 1586375"/>
                <a:gd name="connsiteY10559" fmla="*/ 51796 h 223662"/>
                <a:gd name="connsiteX10560" fmla="*/ 1499788 w 1586375"/>
                <a:gd name="connsiteY10560" fmla="*/ 52232 h 223662"/>
                <a:gd name="connsiteX10561" fmla="*/ 1500625 w 1586375"/>
                <a:gd name="connsiteY10561" fmla="*/ 53104 h 223662"/>
                <a:gd name="connsiteX10562" fmla="*/ 1501462 w 1586375"/>
                <a:gd name="connsiteY10562" fmla="*/ 53104 h 223662"/>
                <a:gd name="connsiteX10563" fmla="*/ 1501462 w 1586375"/>
                <a:gd name="connsiteY10563" fmla="*/ 50924 h 223662"/>
                <a:gd name="connsiteX10564" fmla="*/ 1501201 w 1586375"/>
                <a:gd name="connsiteY10564" fmla="*/ 50761 h 223662"/>
                <a:gd name="connsiteX10565" fmla="*/ 1523831 w 1586375"/>
                <a:gd name="connsiteY10565" fmla="*/ 50226 h 223662"/>
                <a:gd name="connsiteX10566" fmla="*/ 1522975 w 1586375"/>
                <a:gd name="connsiteY10566" fmla="*/ 51048 h 223662"/>
                <a:gd name="connsiteX10567" fmla="*/ 1522975 w 1586375"/>
                <a:gd name="connsiteY10567" fmla="*/ 53104 h 223662"/>
                <a:gd name="connsiteX10568" fmla="*/ 1523403 w 1586375"/>
                <a:gd name="connsiteY10568" fmla="*/ 53104 h 223662"/>
                <a:gd name="connsiteX10569" fmla="*/ 1525971 w 1586375"/>
                <a:gd name="connsiteY10569" fmla="*/ 53104 h 223662"/>
                <a:gd name="connsiteX10570" fmla="*/ 1526827 w 1586375"/>
                <a:gd name="connsiteY10570" fmla="*/ 52282 h 223662"/>
                <a:gd name="connsiteX10571" fmla="*/ 1526827 w 1586375"/>
                <a:gd name="connsiteY10571" fmla="*/ 50637 h 223662"/>
                <a:gd name="connsiteX10572" fmla="*/ 1526399 w 1586375"/>
                <a:gd name="connsiteY10572" fmla="*/ 50226 h 223662"/>
                <a:gd name="connsiteX10573" fmla="*/ 1523831 w 1586375"/>
                <a:gd name="connsiteY10573" fmla="*/ 50226 h 223662"/>
                <a:gd name="connsiteX10574" fmla="*/ 1371898 w 1586375"/>
                <a:gd name="connsiteY10574" fmla="*/ 50226 h 223662"/>
                <a:gd name="connsiteX10575" fmla="*/ 1371084 w 1586375"/>
                <a:gd name="connsiteY10575" fmla="*/ 51048 h 223662"/>
                <a:gd name="connsiteX10576" fmla="*/ 1371084 w 1586375"/>
                <a:gd name="connsiteY10576" fmla="*/ 51460 h 223662"/>
                <a:gd name="connsiteX10577" fmla="*/ 1372712 w 1586375"/>
                <a:gd name="connsiteY10577" fmla="*/ 53104 h 223662"/>
                <a:gd name="connsiteX10578" fmla="*/ 1373119 w 1586375"/>
                <a:gd name="connsiteY10578" fmla="*/ 53104 h 223662"/>
                <a:gd name="connsiteX10579" fmla="*/ 1374747 w 1586375"/>
                <a:gd name="connsiteY10579" fmla="*/ 51460 h 223662"/>
                <a:gd name="connsiteX10580" fmla="*/ 1374747 w 1586375"/>
                <a:gd name="connsiteY10580" fmla="*/ 51048 h 223662"/>
                <a:gd name="connsiteX10581" fmla="*/ 1373933 w 1586375"/>
                <a:gd name="connsiteY10581" fmla="*/ 50226 h 223662"/>
                <a:gd name="connsiteX10582" fmla="*/ 1371898 w 1586375"/>
                <a:gd name="connsiteY10582" fmla="*/ 50226 h 223662"/>
                <a:gd name="connsiteX10583" fmla="*/ 113689 w 1586375"/>
                <a:gd name="connsiteY10583" fmla="*/ 50226 h 223662"/>
                <a:gd name="connsiteX10584" fmla="*/ 113270 w 1586375"/>
                <a:gd name="connsiteY10584" fmla="*/ 50645 h 223662"/>
                <a:gd name="connsiteX10585" fmla="*/ 113270 w 1586375"/>
                <a:gd name="connsiteY10585" fmla="*/ 51900 h 223662"/>
                <a:gd name="connsiteX10586" fmla="*/ 114526 w 1586375"/>
                <a:gd name="connsiteY10586" fmla="*/ 51900 h 223662"/>
                <a:gd name="connsiteX10587" fmla="*/ 115363 w 1586375"/>
                <a:gd name="connsiteY10587" fmla="*/ 51482 h 223662"/>
                <a:gd name="connsiteX10588" fmla="*/ 115363 w 1586375"/>
                <a:gd name="connsiteY10588" fmla="*/ 51063 h 223662"/>
                <a:gd name="connsiteX10589" fmla="*/ 114526 w 1586375"/>
                <a:gd name="connsiteY10589" fmla="*/ 50226 h 223662"/>
                <a:gd name="connsiteX10590" fmla="*/ 113689 w 1586375"/>
                <a:gd name="connsiteY10590" fmla="*/ 50226 h 223662"/>
                <a:gd name="connsiteX10591" fmla="*/ 101847 w 1586375"/>
                <a:gd name="connsiteY10591" fmla="*/ 50226 h 223662"/>
                <a:gd name="connsiteX10592" fmla="*/ 100976 w 1586375"/>
                <a:gd name="connsiteY10592" fmla="*/ 51011 h 223662"/>
                <a:gd name="connsiteX10593" fmla="*/ 101412 w 1586375"/>
                <a:gd name="connsiteY10593" fmla="*/ 51403 h 223662"/>
                <a:gd name="connsiteX10594" fmla="*/ 101847 w 1586375"/>
                <a:gd name="connsiteY10594" fmla="*/ 51796 h 223662"/>
                <a:gd name="connsiteX10595" fmla="*/ 103155 w 1586375"/>
                <a:gd name="connsiteY10595" fmla="*/ 51796 h 223662"/>
                <a:gd name="connsiteX10596" fmla="*/ 103155 w 1586375"/>
                <a:gd name="connsiteY10596" fmla="*/ 51403 h 223662"/>
                <a:gd name="connsiteX10597" fmla="*/ 103591 w 1586375"/>
                <a:gd name="connsiteY10597" fmla="*/ 51011 h 223662"/>
                <a:gd name="connsiteX10598" fmla="*/ 103155 w 1586375"/>
                <a:gd name="connsiteY10598" fmla="*/ 50226 h 223662"/>
                <a:gd name="connsiteX10599" fmla="*/ 101847 w 1586375"/>
                <a:gd name="connsiteY10599" fmla="*/ 50226 h 223662"/>
                <a:gd name="connsiteX10600" fmla="*/ 191945 w 1586375"/>
                <a:gd name="connsiteY10600" fmla="*/ 49703 h 223662"/>
                <a:gd name="connsiteX10601" fmla="*/ 190702 w 1586375"/>
                <a:gd name="connsiteY10601" fmla="*/ 51011 h 223662"/>
                <a:gd name="connsiteX10602" fmla="*/ 191530 w 1586375"/>
                <a:gd name="connsiteY10602" fmla="*/ 51447 h 223662"/>
                <a:gd name="connsiteX10603" fmla="*/ 191530 w 1586375"/>
                <a:gd name="connsiteY10603" fmla="*/ 51883 h 223662"/>
                <a:gd name="connsiteX10604" fmla="*/ 193602 w 1586375"/>
                <a:gd name="connsiteY10604" fmla="*/ 52319 h 223662"/>
                <a:gd name="connsiteX10605" fmla="*/ 194844 w 1586375"/>
                <a:gd name="connsiteY10605" fmla="*/ 51447 h 223662"/>
                <a:gd name="connsiteX10606" fmla="*/ 195672 w 1586375"/>
                <a:gd name="connsiteY10606" fmla="*/ 51011 h 223662"/>
                <a:gd name="connsiteX10607" fmla="*/ 194844 w 1586375"/>
                <a:gd name="connsiteY10607" fmla="*/ 49703 h 223662"/>
                <a:gd name="connsiteX10608" fmla="*/ 191945 w 1586375"/>
                <a:gd name="connsiteY10608" fmla="*/ 49703 h 223662"/>
                <a:gd name="connsiteX10609" fmla="*/ 157965 w 1586375"/>
                <a:gd name="connsiteY10609" fmla="*/ 49703 h 223662"/>
                <a:gd name="connsiteX10610" fmla="*/ 157068 w 1586375"/>
                <a:gd name="connsiteY10610" fmla="*/ 50139 h 223662"/>
                <a:gd name="connsiteX10611" fmla="*/ 156171 w 1586375"/>
                <a:gd name="connsiteY10611" fmla="*/ 51011 h 223662"/>
                <a:gd name="connsiteX10612" fmla="*/ 156171 w 1586375"/>
                <a:gd name="connsiteY10612" fmla="*/ 51447 h 223662"/>
                <a:gd name="connsiteX10613" fmla="*/ 157068 w 1586375"/>
                <a:gd name="connsiteY10613" fmla="*/ 51883 h 223662"/>
                <a:gd name="connsiteX10614" fmla="*/ 158863 w 1586375"/>
                <a:gd name="connsiteY10614" fmla="*/ 51883 h 223662"/>
                <a:gd name="connsiteX10615" fmla="*/ 159311 w 1586375"/>
                <a:gd name="connsiteY10615" fmla="*/ 51883 h 223662"/>
                <a:gd name="connsiteX10616" fmla="*/ 159311 w 1586375"/>
                <a:gd name="connsiteY10616" fmla="*/ 50139 h 223662"/>
                <a:gd name="connsiteX10617" fmla="*/ 158414 w 1586375"/>
                <a:gd name="connsiteY10617" fmla="*/ 49703 h 223662"/>
                <a:gd name="connsiteX10618" fmla="*/ 157965 w 1586375"/>
                <a:gd name="connsiteY10618" fmla="*/ 49703 h 223662"/>
                <a:gd name="connsiteX10619" fmla="*/ 96397 w 1586375"/>
                <a:gd name="connsiteY10619" fmla="*/ 49703 h 223662"/>
                <a:gd name="connsiteX10620" fmla="*/ 95508 w 1586375"/>
                <a:gd name="connsiteY10620" fmla="*/ 50124 h 223662"/>
                <a:gd name="connsiteX10621" fmla="*/ 95508 w 1586375"/>
                <a:gd name="connsiteY10621" fmla="*/ 50546 h 223662"/>
                <a:gd name="connsiteX10622" fmla="*/ 95508 w 1586375"/>
                <a:gd name="connsiteY10622" fmla="*/ 53917 h 223662"/>
                <a:gd name="connsiteX10623" fmla="*/ 95063 w 1586375"/>
                <a:gd name="connsiteY10623" fmla="*/ 54761 h 223662"/>
                <a:gd name="connsiteX10624" fmla="*/ 94174 w 1586375"/>
                <a:gd name="connsiteY10624" fmla="*/ 55603 h 223662"/>
                <a:gd name="connsiteX10625" fmla="*/ 94174 w 1586375"/>
                <a:gd name="connsiteY10625" fmla="*/ 56446 h 223662"/>
                <a:gd name="connsiteX10626" fmla="*/ 95063 w 1586375"/>
                <a:gd name="connsiteY10626" fmla="*/ 57289 h 223662"/>
                <a:gd name="connsiteX10627" fmla="*/ 95953 w 1586375"/>
                <a:gd name="connsiteY10627" fmla="*/ 57289 h 223662"/>
                <a:gd name="connsiteX10628" fmla="*/ 96397 w 1586375"/>
                <a:gd name="connsiteY10628" fmla="*/ 56868 h 223662"/>
                <a:gd name="connsiteX10629" fmla="*/ 97287 w 1586375"/>
                <a:gd name="connsiteY10629" fmla="*/ 56025 h 223662"/>
                <a:gd name="connsiteX10630" fmla="*/ 97731 w 1586375"/>
                <a:gd name="connsiteY10630" fmla="*/ 55603 h 223662"/>
                <a:gd name="connsiteX10631" fmla="*/ 97731 w 1586375"/>
                <a:gd name="connsiteY10631" fmla="*/ 55182 h 223662"/>
                <a:gd name="connsiteX10632" fmla="*/ 98621 w 1586375"/>
                <a:gd name="connsiteY10632" fmla="*/ 54761 h 223662"/>
                <a:gd name="connsiteX10633" fmla="*/ 98621 w 1586375"/>
                <a:gd name="connsiteY10633" fmla="*/ 52232 h 223662"/>
                <a:gd name="connsiteX10634" fmla="*/ 97731 w 1586375"/>
                <a:gd name="connsiteY10634" fmla="*/ 51810 h 223662"/>
                <a:gd name="connsiteX10635" fmla="*/ 97731 w 1586375"/>
                <a:gd name="connsiteY10635" fmla="*/ 50124 h 223662"/>
                <a:gd name="connsiteX10636" fmla="*/ 96842 w 1586375"/>
                <a:gd name="connsiteY10636" fmla="*/ 49703 h 223662"/>
                <a:gd name="connsiteX10637" fmla="*/ 96397 w 1586375"/>
                <a:gd name="connsiteY10637" fmla="*/ 49703 h 223662"/>
                <a:gd name="connsiteX10638" fmla="*/ 161665 w 1586375"/>
                <a:gd name="connsiteY10638" fmla="*/ 49180 h 223662"/>
                <a:gd name="connsiteX10639" fmla="*/ 161665 w 1586375"/>
                <a:gd name="connsiteY10639" fmla="*/ 51360 h 223662"/>
                <a:gd name="connsiteX10640" fmla="*/ 162537 w 1586375"/>
                <a:gd name="connsiteY10640" fmla="*/ 51796 h 223662"/>
                <a:gd name="connsiteX10641" fmla="*/ 162973 w 1586375"/>
                <a:gd name="connsiteY10641" fmla="*/ 51796 h 223662"/>
                <a:gd name="connsiteX10642" fmla="*/ 162973 w 1586375"/>
                <a:gd name="connsiteY10642" fmla="*/ 49616 h 223662"/>
                <a:gd name="connsiteX10643" fmla="*/ 162101 w 1586375"/>
                <a:gd name="connsiteY10643" fmla="*/ 49180 h 223662"/>
                <a:gd name="connsiteX10644" fmla="*/ 161665 w 1586375"/>
                <a:gd name="connsiteY10644" fmla="*/ 49180 h 223662"/>
                <a:gd name="connsiteX10645" fmla="*/ 71311 w 1586375"/>
                <a:gd name="connsiteY10645" fmla="*/ 49180 h 223662"/>
                <a:gd name="connsiteX10646" fmla="*/ 72567 w 1586375"/>
                <a:gd name="connsiteY10646" fmla="*/ 49180 h 223662"/>
                <a:gd name="connsiteX10647" fmla="*/ 72985 w 1586375"/>
                <a:gd name="connsiteY10647" fmla="*/ 49180 h 223662"/>
                <a:gd name="connsiteX10648" fmla="*/ 72567 w 1586375"/>
                <a:gd name="connsiteY10648" fmla="*/ 50488 h 223662"/>
                <a:gd name="connsiteX10649" fmla="*/ 71729 w 1586375"/>
                <a:gd name="connsiteY10649" fmla="*/ 50488 h 223662"/>
                <a:gd name="connsiteX10650" fmla="*/ 71311 w 1586375"/>
                <a:gd name="connsiteY10650" fmla="*/ 50052 h 223662"/>
                <a:gd name="connsiteX10651" fmla="*/ 71311 w 1586375"/>
                <a:gd name="connsiteY10651" fmla="*/ 49180 h 223662"/>
                <a:gd name="connsiteX10652" fmla="*/ 32228 w 1586375"/>
                <a:gd name="connsiteY10652" fmla="*/ 49180 h 223662"/>
                <a:gd name="connsiteX10653" fmla="*/ 32647 w 1586375"/>
                <a:gd name="connsiteY10653" fmla="*/ 49180 h 223662"/>
                <a:gd name="connsiteX10654" fmla="*/ 33484 w 1586375"/>
                <a:gd name="connsiteY10654" fmla="*/ 49638 h 223662"/>
                <a:gd name="connsiteX10655" fmla="*/ 33484 w 1586375"/>
                <a:gd name="connsiteY10655" fmla="*/ 50095 h 223662"/>
                <a:gd name="connsiteX10656" fmla="*/ 32647 w 1586375"/>
                <a:gd name="connsiteY10656" fmla="*/ 51011 h 223662"/>
                <a:gd name="connsiteX10657" fmla="*/ 32228 w 1586375"/>
                <a:gd name="connsiteY10657" fmla="*/ 51011 h 223662"/>
                <a:gd name="connsiteX10658" fmla="*/ 31392 w 1586375"/>
                <a:gd name="connsiteY10658" fmla="*/ 50095 h 223662"/>
                <a:gd name="connsiteX10659" fmla="*/ 31392 w 1586375"/>
                <a:gd name="connsiteY10659" fmla="*/ 49638 h 223662"/>
                <a:gd name="connsiteX10660" fmla="*/ 31810 w 1586375"/>
                <a:gd name="connsiteY10660" fmla="*/ 49638 h 223662"/>
                <a:gd name="connsiteX10661" fmla="*/ 32228 w 1586375"/>
                <a:gd name="connsiteY10661" fmla="*/ 49180 h 223662"/>
                <a:gd name="connsiteX10662" fmla="*/ 84971 w 1586375"/>
                <a:gd name="connsiteY10662" fmla="*/ 48395 h 223662"/>
                <a:gd name="connsiteX10663" fmla="*/ 84114 w 1586375"/>
                <a:gd name="connsiteY10663" fmla="*/ 49249 h 223662"/>
                <a:gd name="connsiteX10664" fmla="*/ 84114 w 1586375"/>
                <a:gd name="connsiteY10664" fmla="*/ 50529 h 223662"/>
                <a:gd name="connsiteX10665" fmla="*/ 84543 w 1586375"/>
                <a:gd name="connsiteY10665" fmla="*/ 51383 h 223662"/>
                <a:gd name="connsiteX10666" fmla="*/ 84114 w 1586375"/>
                <a:gd name="connsiteY10666" fmla="*/ 51810 h 223662"/>
                <a:gd name="connsiteX10667" fmla="*/ 84114 w 1586375"/>
                <a:gd name="connsiteY10667" fmla="*/ 53090 h 223662"/>
                <a:gd name="connsiteX10668" fmla="*/ 83259 w 1586375"/>
                <a:gd name="connsiteY10668" fmla="*/ 53517 h 223662"/>
                <a:gd name="connsiteX10669" fmla="*/ 84114 w 1586375"/>
                <a:gd name="connsiteY10669" fmla="*/ 53944 h 223662"/>
                <a:gd name="connsiteX10670" fmla="*/ 84114 w 1586375"/>
                <a:gd name="connsiteY10670" fmla="*/ 59065 h 223662"/>
                <a:gd name="connsiteX10671" fmla="*/ 83686 w 1586375"/>
                <a:gd name="connsiteY10671" fmla="*/ 59492 h 223662"/>
                <a:gd name="connsiteX10672" fmla="*/ 83259 w 1586375"/>
                <a:gd name="connsiteY10672" fmla="*/ 60346 h 223662"/>
                <a:gd name="connsiteX10673" fmla="*/ 83686 w 1586375"/>
                <a:gd name="connsiteY10673" fmla="*/ 60346 h 223662"/>
                <a:gd name="connsiteX10674" fmla="*/ 84543 w 1586375"/>
                <a:gd name="connsiteY10674" fmla="*/ 61626 h 223662"/>
                <a:gd name="connsiteX10675" fmla="*/ 84543 w 1586375"/>
                <a:gd name="connsiteY10675" fmla="*/ 63334 h 223662"/>
                <a:gd name="connsiteX10676" fmla="*/ 84114 w 1586375"/>
                <a:gd name="connsiteY10676" fmla="*/ 63760 h 223662"/>
                <a:gd name="connsiteX10677" fmla="*/ 84114 w 1586375"/>
                <a:gd name="connsiteY10677" fmla="*/ 64187 h 223662"/>
                <a:gd name="connsiteX10678" fmla="*/ 83259 w 1586375"/>
                <a:gd name="connsiteY10678" fmla="*/ 64614 h 223662"/>
                <a:gd name="connsiteX10679" fmla="*/ 83259 w 1586375"/>
                <a:gd name="connsiteY10679" fmla="*/ 68028 h 223662"/>
                <a:gd name="connsiteX10680" fmla="*/ 82403 w 1586375"/>
                <a:gd name="connsiteY10680" fmla="*/ 68882 h 223662"/>
                <a:gd name="connsiteX10681" fmla="*/ 81974 w 1586375"/>
                <a:gd name="connsiteY10681" fmla="*/ 68028 h 223662"/>
                <a:gd name="connsiteX10682" fmla="*/ 81546 w 1586375"/>
                <a:gd name="connsiteY10682" fmla="*/ 68028 h 223662"/>
                <a:gd name="connsiteX10683" fmla="*/ 80690 w 1586375"/>
                <a:gd name="connsiteY10683" fmla="*/ 67601 h 223662"/>
                <a:gd name="connsiteX10684" fmla="*/ 80690 w 1586375"/>
                <a:gd name="connsiteY10684" fmla="*/ 65041 h 223662"/>
                <a:gd name="connsiteX10685" fmla="*/ 80262 w 1586375"/>
                <a:gd name="connsiteY10685" fmla="*/ 64614 h 223662"/>
                <a:gd name="connsiteX10686" fmla="*/ 80262 w 1586375"/>
                <a:gd name="connsiteY10686" fmla="*/ 64187 h 223662"/>
                <a:gd name="connsiteX10687" fmla="*/ 78550 w 1586375"/>
                <a:gd name="connsiteY10687" fmla="*/ 62907 h 223662"/>
                <a:gd name="connsiteX10688" fmla="*/ 78122 w 1586375"/>
                <a:gd name="connsiteY10688" fmla="*/ 62907 h 223662"/>
                <a:gd name="connsiteX10689" fmla="*/ 77694 w 1586375"/>
                <a:gd name="connsiteY10689" fmla="*/ 63334 h 223662"/>
                <a:gd name="connsiteX10690" fmla="*/ 77694 w 1586375"/>
                <a:gd name="connsiteY10690" fmla="*/ 66321 h 223662"/>
                <a:gd name="connsiteX10691" fmla="*/ 77694 w 1586375"/>
                <a:gd name="connsiteY10691" fmla="*/ 66748 h 223662"/>
                <a:gd name="connsiteX10692" fmla="*/ 78550 w 1586375"/>
                <a:gd name="connsiteY10692" fmla="*/ 67175 h 223662"/>
                <a:gd name="connsiteX10693" fmla="*/ 78550 w 1586375"/>
                <a:gd name="connsiteY10693" fmla="*/ 69309 h 223662"/>
                <a:gd name="connsiteX10694" fmla="*/ 77694 w 1586375"/>
                <a:gd name="connsiteY10694" fmla="*/ 69736 h 223662"/>
                <a:gd name="connsiteX10695" fmla="*/ 77694 w 1586375"/>
                <a:gd name="connsiteY10695" fmla="*/ 71016 h 223662"/>
                <a:gd name="connsiteX10696" fmla="*/ 78550 w 1586375"/>
                <a:gd name="connsiteY10696" fmla="*/ 71443 h 223662"/>
                <a:gd name="connsiteX10697" fmla="*/ 78978 w 1586375"/>
                <a:gd name="connsiteY10697" fmla="*/ 71870 h 223662"/>
                <a:gd name="connsiteX10698" fmla="*/ 80262 w 1586375"/>
                <a:gd name="connsiteY10698" fmla="*/ 71870 h 223662"/>
                <a:gd name="connsiteX10699" fmla="*/ 80262 w 1586375"/>
                <a:gd name="connsiteY10699" fmla="*/ 71443 h 223662"/>
                <a:gd name="connsiteX10700" fmla="*/ 80690 w 1586375"/>
                <a:gd name="connsiteY10700" fmla="*/ 71016 h 223662"/>
                <a:gd name="connsiteX10701" fmla="*/ 80690 w 1586375"/>
                <a:gd name="connsiteY10701" fmla="*/ 69736 h 223662"/>
                <a:gd name="connsiteX10702" fmla="*/ 82403 w 1586375"/>
                <a:gd name="connsiteY10702" fmla="*/ 69736 h 223662"/>
                <a:gd name="connsiteX10703" fmla="*/ 82830 w 1586375"/>
                <a:gd name="connsiteY10703" fmla="*/ 70162 h 223662"/>
                <a:gd name="connsiteX10704" fmla="*/ 82830 w 1586375"/>
                <a:gd name="connsiteY10704" fmla="*/ 71016 h 223662"/>
                <a:gd name="connsiteX10705" fmla="*/ 83686 w 1586375"/>
                <a:gd name="connsiteY10705" fmla="*/ 71870 h 223662"/>
                <a:gd name="connsiteX10706" fmla="*/ 84971 w 1586375"/>
                <a:gd name="connsiteY10706" fmla="*/ 71443 h 223662"/>
                <a:gd name="connsiteX10707" fmla="*/ 85827 w 1586375"/>
                <a:gd name="connsiteY10707" fmla="*/ 70589 h 223662"/>
                <a:gd name="connsiteX10708" fmla="*/ 87539 w 1586375"/>
                <a:gd name="connsiteY10708" fmla="*/ 70589 h 223662"/>
                <a:gd name="connsiteX10709" fmla="*/ 89679 w 1586375"/>
                <a:gd name="connsiteY10709" fmla="*/ 72723 h 223662"/>
                <a:gd name="connsiteX10710" fmla="*/ 90107 w 1586375"/>
                <a:gd name="connsiteY10710" fmla="*/ 72723 h 223662"/>
                <a:gd name="connsiteX10711" fmla="*/ 91819 w 1586375"/>
                <a:gd name="connsiteY10711" fmla="*/ 71443 h 223662"/>
                <a:gd name="connsiteX10712" fmla="*/ 91819 w 1586375"/>
                <a:gd name="connsiteY10712" fmla="*/ 69309 h 223662"/>
                <a:gd name="connsiteX10713" fmla="*/ 91391 w 1586375"/>
                <a:gd name="connsiteY10713" fmla="*/ 69309 h 223662"/>
                <a:gd name="connsiteX10714" fmla="*/ 86255 w 1586375"/>
                <a:gd name="connsiteY10714" fmla="*/ 69309 h 223662"/>
                <a:gd name="connsiteX10715" fmla="*/ 86000 w 1586375"/>
                <a:gd name="connsiteY10715" fmla="*/ 68800 h 223662"/>
                <a:gd name="connsiteX10716" fmla="*/ 86065 w 1586375"/>
                <a:gd name="connsiteY10716" fmla="*/ 68800 h 223662"/>
                <a:gd name="connsiteX10717" fmla="*/ 86065 w 1586375"/>
                <a:gd name="connsiteY10717" fmla="*/ 68538 h 223662"/>
                <a:gd name="connsiteX10718" fmla="*/ 85868 w 1586375"/>
                <a:gd name="connsiteY10718" fmla="*/ 68538 h 223662"/>
                <a:gd name="connsiteX10719" fmla="*/ 85827 w 1586375"/>
                <a:gd name="connsiteY10719" fmla="*/ 68455 h 223662"/>
                <a:gd name="connsiteX10720" fmla="*/ 85827 w 1586375"/>
                <a:gd name="connsiteY10720" fmla="*/ 66321 h 223662"/>
                <a:gd name="connsiteX10721" fmla="*/ 86255 w 1586375"/>
                <a:gd name="connsiteY10721" fmla="*/ 65041 h 223662"/>
                <a:gd name="connsiteX10722" fmla="*/ 86683 w 1586375"/>
                <a:gd name="connsiteY10722" fmla="*/ 64614 h 223662"/>
                <a:gd name="connsiteX10723" fmla="*/ 86683 w 1586375"/>
                <a:gd name="connsiteY10723" fmla="*/ 62907 h 223662"/>
                <a:gd name="connsiteX10724" fmla="*/ 86255 w 1586375"/>
                <a:gd name="connsiteY10724" fmla="*/ 62053 h 223662"/>
                <a:gd name="connsiteX10725" fmla="*/ 86255 w 1586375"/>
                <a:gd name="connsiteY10725" fmla="*/ 59492 h 223662"/>
                <a:gd name="connsiteX10726" fmla="*/ 85827 w 1586375"/>
                <a:gd name="connsiteY10726" fmla="*/ 59065 h 223662"/>
                <a:gd name="connsiteX10727" fmla="*/ 85827 w 1586375"/>
                <a:gd name="connsiteY10727" fmla="*/ 57358 h 223662"/>
                <a:gd name="connsiteX10728" fmla="*/ 86683 w 1586375"/>
                <a:gd name="connsiteY10728" fmla="*/ 56505 h 223662"/>
                <a:gd name="connsiteX10729" fmla="*/ 86683 w 1586375"/>
                <a:gd name="connsiteY10729" fmla="*/ 54797 h 223662"/>
                <a:gd name="connsiteX10730" fmla="*/ 87111 w 1586375"/>
                <a:gd name="connsiteY10730" fmla="*/ 53944 h 223662"/>
                <a:gd name="connsiteX10731" fmla="*/ 87111 w 1586375"/>
                <a:gd name="connsiteY10731" fmla="*/ 53090 h 223662"/>
                <a:gd name="connsiteX10732" fmla="*/ 87967 w 1586375"/>
                <a:gd name="connsiteY10732" fmla="*/ 52663 h 223662"/>
                <a:gd name="connsiteX10733" fmla="*/ 87967 w 1586375"/>
                <a:gd name="connsiteY10733" fmla="*/ 51810 h 223662"/>
                <a:gd name="connsiteX10734" fmla="*/ 87111 w 1586375"/>
                <a:gd name="connsiteY10734" fmla="*/ 51383 h 223662"/>
                <a:gd name="connsiteX10735" fmla="*/ 87111 w 1586375"/>
                <a:gd name="connsiteY10735" fmla="*/ 50956 h 223662"/>
                <a:gd name="connsiteX10736" fmla="*/ 86683 w 1586375"/>
                <a:gd name="connsiteY10736" fmla="*/ 50102 h 223662"/>
                <a:gd name="connsiteX10737" fmla="*/ 86683 w 1586375"/>
                <a:gd name="connsiteY10737" fmla="*/ 48822 h 223662"/>
                <a:gd name="connsiteX10738" fmla="*/ 84971 w 1586375"/>
                <a:gd name="connsiteY10738" fmla="*/ 48395 h 223662"/>
                <a:gd name="connsiteX10739" fmla="*/ 3750 w 1586375"/>
                <a:gd name="connsiteY10739" fmla="*/ 48395 h 223662"/>
                <a:gd name="connsiteX10740" fmla="*/ 5494 w 1586375"/>
                <a:gd name="connsiteY10740" fmla="*/ 48395 h 223662"/>
                <a:gd name="connsiteX10741" fmla="*/ 6802 w 1586375"/>
                <a:gd name="connsiteY10741" fmla="*/ 49703 h 223662"/>
                <a:gd name="connsiteX10742" fmla="*/ 6366 w 1586375"/>
                <a:gd name="connsiteY10742" fmla="*/ 50139 h 223662"/>
                <a:gd name="connsiteX10743" fmla="*/ 6366 w 1586375"/>
                <a:gd name="connsiteY10743" fmla="*/ 51883 h 223662"/>
                <a:gd name="connsiteX10744" fmla="*/ 5494 w 1586375"/>
                <a:gd name="connsiteY10744" fmla="*/ 52319 h 223662"/>
                <a:gd name="connsiteX10745" fmla="*/ 3750 w 1586375"/>
                <a:gd name="connsiteY10745" fmla="*/ 52319 h 223662"/>
                <a:gd name="connsiteX10746" fmla="*/ 2878 w 1586375"/>
                <a:gd name="connsiteY10746" fmla="*/ 51883 h 223662"/>
                <a:gd name="connsiteX10747" fmla="*/ 2878 w 1586375"/>
                <a:gd name="connsiteY10747" fmla="*/ 49267 h 223662"/>
                <a:gd name="connsiteX10748" fmla="*/ 3750 w 1586375"/>
                <a:gd name="connsiteY10748" fmla="*/ 48395 h 223662"/>
                <a:gd name="connsiteX10749" fmla="*/ 134079 w 1586375"/>
                <a:gd name="connsiteY10749" fmla="*/ 48152 h 223662"/>
                <a:gd name="connsiteX10750" fmla="*/ 133222 w 1586375"/>
                <a:gd name="connsiteY10750" fmla="*/ 48320 h 223662"/>
                <a:gd name="connsiteX10751" fmla="*/ 133222 w 1586375"/>
                <a:gd name="connsiteY10751" fmla="*/ 48769 h 223662"/>
                <a:gd name="connsiteX10752" fmla="*/ 132367 w 1586375"/>
                <a:gd name="connsiteY10752" fmla="*/ 49217 h 223662"/>
                <a:gd name="connsiteX10753" fmla="*/ 134079 w 1586375"/>
                <a:gd name="connsiteY10753" fmla="*/ 50562 h 223662"/>
                <a:gd name="connsiteX10754" fmla="*/ 134507 w 1586375"/>
                <a:gd name="connsiteY10754" fmla="*/ 50562 h 223662"/>
                <a:gd name="connsiteX10755" fmla="*/ 134935 w 1586375"/>
                <a:gd name="connsiteY10755" fmla="*/ 51011 h 223662"/>
                <a:gd name="connsiteX10756" fmla="*/ 136219 w 1586375"/>
                <a:gd name="connsiteY10756" fmla="*/ 51011 h 223662"/>
                <a:gd name="connsiteX10757" fmla="*/ 137075 w 1586375"/>
                <a:gd name="connsiteY10757" fmla="*/ 50562 h 223662"/>
                <a:gd name="connsiteX10758" fmla="*/ 137075 w 1586375"/>
                <a:gd name="connsiteY10758" fmla="*/ 50114 h 223662"/>
                <a:gd name="connsiteX10759" fmla="*/ 136647 w 1586375"/>
                <a:gd name="connsiteY10759" fmla="*/ 49217 h 223662"/>
                <a:gd name="connsiteX10760" fmla="*/ 135791 w 1586375"/>
                <a:gd name="connsiteY10760" fmla="*/ 48769 h 223662"/>
                <a:gd name="connsiteX10761" fmla="*/ 135363 w 1586375"/>
                <a:gd name="connsiteY10761" fmla="*/ 48320 h 223662"/>
                <a:gd name="connsiteX10762" fmla="*/ 134935 w 1586375"/>
                <a:gd name="connsiteY10762" fmla="*/ 48320 h 223662"/>
                <a:gd name="connsiteX10763" fmla="*/ 134079 w 1586375"/>
                <a:gd name="connsiteY10763" fmla="*/ 48152 h 223662"/>
                <a:gd name="connsiteX10764" fmla="*/ 174525 w 1586375"/>
                <a:gd name="connsiteY10764" fmla="*/ 47244 h 223662"/>
                <a:gd name="connsiteX10765" fmla="*/ 174096 w 1586375"/>
                <a:gd name="connsiteY10765" fmla="*/ 47663 h 223662"/>
                <a:gd name="connsiteX10766" fmla="*/ 174096 w 1586375"/>
                <a:gd name="connsiteY10766" fmla="*/ 48081 h 223662"/>
                <a:gd name="connsiteX10767" fmla="*/ 173238 w 1586375"/>
                <a:gd name="connsiteY10767" fmla="*/ 48918 h 223662"/>
                <a:gd name="connsiteX10768" fmla="*/ 172809 w 1586375"/>
                <a:gd name="connsiteY10768" fmla="*/ 48918 h 223662"/>
                <a:gd name="connsiteX10769" fmla="*/ 172380 w 1586375"/>
                <a:gd name="connsiteY10769" fmla="*/ 48500 h 223662"/>
                <a:gd name="connsiteX10770" fmla="*/ 167232 w 1586375"/>
                <a:gd name="connsiteY10770" fmla="*/ 48500 h 223662"/>
                <a:gd name="connsiteX10771" fmla="*/ 166374 w 1586375"/>
                <a:gd name="connsiteY10771" fmla="*/ 49337 h 223662"/>
                <a:gd name="connsiteX10772" fmla="*/ 166374 w 1586375"/>
                <a:gd name="connsiteY10772" fmla="*/ 50593 h 223662"/>
                <a:gd name="connsiteX10773" fmla="*/ 166803 w 1586375"/>
                <a:gd name="connsiteY10773" fmla="*/ 51011 h 223662"/>
                <a:gd name="connsiteX10774" fmla="*/ 167232 w 1586375"/>
                <a:gd name="connsiteY10774" fmla="*/ 51011 h 223662"/>
                <a:gd name="connsiteX10775" fmla="*/ 168947 w 1586375"/>
                <a:gd name="connsiteY10775" fmla="*/ 52685 h 223662"/>
                <a:gd name="connsiteX10776" fmla="*/ 168947 w 1586375"/>
                <a:gd name="connsiteY10776" fmla="*/ 53522 h 223662"/>
                <a:gd name="connsiteX10777" fmla="*/ 168947 w 1586375"/>
                <a:gd name="connsiteY10777" fmla="*/ 53941 h 223662"/>
                <a:gd name="connsiteX10778" fmla="*/ 168090 w 1586375"/>
                <a:gd name="connsiteY10778" fmla="*/ 54778 h 223662"/>
                <a:gd name="connsiteX10779" fmla="*/ 168090 w 1586375"/>
                <a:gd name="connsiteY10779" fmla="*/ 55196 h 223662"/>
                <a:gd name="connsiteX10780" fmla="*/ 166803 w 1586375"/>
                <a:gd name="connsiteY10780" fmla="*/ 56034 h 223662"/>
                <a:gd name="connsiteX10781" fmla="*/ 166803 w 1586375"/>
                <a:gd name="connsiteY10781" fmla="*/ 56452 h 223662"/>
                <a:gd name="connsiteX10782" fmla="*/ 167661 w 1586375"/>
                <a:gd name="connsiteY10782" fmla="*/ 57289 h 223662"/>
                <a:gd name="connsiteX10783" fmla="*/ 169377 w 1586375"/>
                <a:gd name="connsiteY10783" fmla="*/ 57289 h 223662"/>
                <a:gd name="connsiteX10784" fmla="*/ 170664 w 1586375"/>
                <a:gd name="connsiteY10784" fmla="*/ 56034 h 223662"/>
                <a:gd name="connsiteX10785" fmla="*/ 170235 w 1586375"/>
                <a:gd name="connsiteY10785" fmla="*/ 55615 h 223662"/>
                <a:gd name="connsiteX10786" fmla="*/ 170235 w 1586375"/>
                <a:gd name="connsiteY10786" fmla="*/ 53522 h 223662"/>
                <a:gd name="connsiteX10787" fmla="*/ 171093 w 1586375"/>
                <a:gd name="connsiteY10787" fmla="*/ 53522 h 223662"/>
                <a:gd name="connsiteX10788" fmla="*/ 171522 w 1586375"/>
                <a:gd name="connsiteY10788" fmla="*/ 53104 h 223662"/>
                <a:gd name="connsiteX10789" fmla="*/ 171951 w 1586375"/>
                <a:gd name="connsiteY10789" fmla="*/ 52685 h 223662"/>
                <a:gd name="connsiteX10790" fmla="*/ 172809 w 1586375"/>
                <a:gd name="connsiteY10790" fmla="*/ 52267 h 223662"/>
                <a:gd name="connsiteX10791" fmla="*/ 174525 w 1586375"/>
                <a:gd name="connsiteY10791" fmla="*/ 53522 h 223662"/>
                <a:gd name="connsiteX10792" fmla="*/ 175383 w 1586375"/>
                <a:gd name="connsiteY10792" fmla="*/ 53522 h 223662"/>
                <a:gd name="connsiteX10793" fmla="*/ 176241 w 1586375"/>
                <a:gd name="connsiteY10793" fmla="*/ 52685 h 223662"/>
                <a:gd name="connsiteX10794" fmla="*/ 176241 w 1586375"/>
                <a:gd name="connsiteY10794" fmla="*/ 51848 h 223662"/>
                <a:gd name="connsiteX10795" fmla="*/ 175812 w 1586375"/>
                <a:gd name="connsiteY10795" fmla="*/ 51430 h 223662"/>
                <a:gd name="connsiteX10796" fmla="*/ 175812 w 1586375"/>
                <a:gd name="connsiteY10796" fmla="*/ 50174 h 223662"/>
                <a:gd name="connsiteX10797" fmla="*/ 176241 w 1586375"/>
                <a:gd name="connsiteY10797" fmla="*/ 49337 h 223662"/>
                <a:gd name="connsiteX10798" fmla="*/ 177099 w 1586375"/>
                <a:gd name="connsiteY10798" fmla="*/ 48500 h 223662"/>
                <a:gd name="connsiteX10799" fmla="*/ 177099 w 1586375"/>
                <a:gd name="connsiteY10799" fmla="*/ 48081 h 223662"/>
                <a:gd name="connsiteX10800" fmla="*/ 176241 w 1586375"/>
                <a:gd name="connsiteY10800" fmla="*/ 47244 h 223662"/>
                <a:gd name="connsiteX10801" fmla="*/ 175812 w 1586375"/>
                <a:gd name="connsiteY10801" fmla="*/ 47244 h 223662"/>
                <a:gd name="connsiteX10802" fmla="*/ 174525 w 1586375"/>
                <a:gd name="connsiteY10802" fmla="*/ 47244 h 223662"/>
                <a:gd name="connsiteX10803" fmla="*/ 1323422 w 1586375"/>
                <a:gd name="connsiteY10803" fmla="*/ 47087 h 223662"/>
                <a:gd name="connsiteX10804" fmla="*/ 1322166 w 1586375"/>
                <a:gd name="connsiteY10804" fmla="*/ 47523 h 223662"/>
                <a:gd name="connsiteX10805" fmla="*/ 1322166 w 1586375"/>
                <a:gd name="connsiteY10805" fmla="*/ 49267 h 223662"/>
                <a:gd name="connsiteX10806" fmla="*/ 1322585 w 1586375"/>
                <a:gd name="connsiteY10806" fmla="*/ 49267 h 223662"/>
                <a:gd name="connsiteX10807" fmla="*/ 1323841 w 1586375"/>
                <a:gd name="connsiteY10807" fmla="*/ 49703 h 223662"/>
                <a:gd name="connsiteX10808" fmla="*/ 1324259 w 1586375"/>
                <a:gd name="connsiteY10808" fmla="*/ 47959 h 223662"/>
                <a:gd name="connsiteX10809" fmla="*/ 1323422 w 1586375"/>
                <a:gd name="connsiteY10809" fmla="*/ 47087 h 223662"/>
                <a:gd name="connsiteX10810" fmla="*/ 60254 w 1586375"/>
                <a:gd name="connsiteY10810" fmla="*/ 47087 h 223662"/>
                <a:gd name="connsiteX10811" fmla="*/ 61126 w 1586375"/>
                <a:gd name="connsiteY10811" fmla="*/ 47977 h 223662"/>
                <a:gd name="connsiteX10812" fmla="*/ 61126 w 1586375"/>
                <a:gd name="connsiteY10812" fmla="*/ 48421 h 223662"/>
                <a:gd name="connsiteX10813" fmla="*/ 61998 w 1586375"/>
                <a:gd name="connsiteY10813" fmla="*/ 48866 h 223662"/>
                <a:gd name="connsiteX10814" fmla="*/ 61998 w 1586375"/>
                <a:gd name="connsiteY10814" fmla="*/ 51534 h 223662"/>
                <a:gd name="connsiteX10815" fmla="*/ 61562 w 1586375"/>
                <a:gd name="connsiteY10815" fmla="*/ 51534 h 223662"/>
                <a:gd name="connsiteX10816" fmla="*/ 60254 w 1586375"/>
                <a:gd name="connsiteY10816" fmla="*/ 51534 h 223662"/>
                <a:gd name="connsiteX10817" fmla="*/ 59382 w 1586375"/>
                <a:gd name="connsiteY10817" fmla="*/ 51089 h 223662"/>
                <a:gd name="connsiteX10818" fmla="*/ 59382 w 1586375"/>
                <a:gd name="connsiteY10818" fmla="*/ 47977 h 223662"/>
                <a:gd name="connsiteX10819" fmla="*/ 60254 w 1586375"/>
                <a:gd name="connsiteY10819" fmla="*/ 47087 h 223662"/>
                <a:gd name="connsiteX10820" fmla="*/ 1530787 w 1586375"/>
                <a:gd name="connsiteY10820" fmla="*/ 46825 h 223662"/>
                <a:gd name="connsiteX10821" fmla="*/ 1530394 w 1586375"/>
                <a:gd name="connsiteY10821" fmla="*/ 47251 h 223662"/>
                <a:gd name="connsiteX10822" fmla="*/ 1530394 w 1586375"/>
                <a:gd name="connsiteY10822" fmla="*/ 49376 h 223662"/>
                <a:gd name="connsiteX10823" fmla="*/ 1531572 w 1586375"/>
                <a:gd name="connsiteY10823" fmla="*/ 50226 h 223662"/>
                <a:gd name="connsiteX10824" fmla="*/ 1532749 w 1586375"/>
                <a:gd name="connsiteY10824" fmla="*/ 50226 h 223662"/>
                <a:gd name="connsiteX10825" fmla="*/ 1533533 w 1586375"/>
                <a:gd name="connsiteY10825" fmla="*/ 49801 h 223662"/>
                <a:gd name="connsiteX10826" fmla="*/ 1533533 w 1586375"/>
                <a:gd name="connsiteY10826" fmla="*/ 48951 h 223662"/>
                <a:gd name="connsiteX10827" fmla="*/ 1532749 w 1586375"/>
                <a:gd name="connsiteY10827" fmla="*/ 47251 h 223662"/>
                <a:gd name="connsiteX10828" fmla="*/ 1532356 w 1586375"/>
                <a:gd name="connsiteY10828" fmla="*/ 46825 h 223662"/>
                <a:gd name="connsiteX10829" fmla="*/ 1530787 w 1586375"/>
                <a:gd name="connsiteY10829" fmla="*/ 46825 h 223662"/>
                <a:gd name="connsiteX10830" fmla="*/ 1524770 w 1586375"/>
                <a:gd name="connsiteY10830" fmla="*/ 46825 h 223662"/>
                <a:gd name="connsiteX10831" fmla="*/ 1523920 w 1586375"/>
                <a:gd name="connsiteY10831" fmla="*/ 47218 h 223662"/>
                <a:gd name="connsiteX10832" fmla="*/ 1523495 w 1586375"/>
                <a:gd name="connsiteY10832" fmla="*/ 47218 h 223662"/>
                <a:gd name="connsiteX10833" fmla="*/ 1523070 w 1586375"/>
                <a:gd name="connsiteY10833" fmla="*/ 48003 h 223662"/>
                <a:gd name="connsiteX10834" fmla="*/ 1523495 w 1586375"/>
                <a:gd name="connsiteY10834" fmla="*/ 48395 h 223662"/>
                <a:gd name="connsiteX10835" fmla="*/ 1526046 w 1586375"/>
                <a:gd name="connsiteY10835" fmla="*/ 48395 h 223662"/>
                <a:gd name="connsiteX10836" fmla="*/ 1526471 w 1586375"/>
                <a:gd name="connsiteY10836" fmla="*/ 47218 h 223662"/>
                <a:gd name="connsiteX10837" fmla="*/ 1524770 w 1586375"/>
                <a:gd name="connsiteY10837" fmla="*/ 46825 h 223662"/>
                <a:gd name="connsiteX10838" fmla="*/ 1490333 w 1586375"/>
                <a:gd name="connsiteY10838" fmla="*/ 46825 h 223662"/>
                <a:gd name="connsiteX10839" fmla="*/ 1489474 w 1586375"/>
                <a:gd name="connsiteY10839" fmla="*/ 47663 h 223662"/>
                <a:gd name="connsiteX10840" fmla="*/ 1488614 w 1586375"/>
                <a:gd name="connsiteY10840" fmla="*/ 48081 h 223662"/>
                <a:gd name="connsiteX10841" fmla="*/ 1488614 w 1586375"/>
                <a:gd name="connsiteY10841" fmla="*/ 49337 h 223662"/>
                <a:gd name="connsiteX10842" fmla="*/ 1489474 w 1586375"/>
                <a:gd name="connsiteY10842" fmla="*/ 50174 h 223662"/>
                <a:gd name="connsiteX10843" fmla="*/ 1490333 w 1586375"/>
                <a:gd name="connsiteY10843" fmla="*/ 50174 h 223662"/>
                <a:gd name="connsiteX10844" fmla="*/ 1491192 w 1586375"/>
                <a:gd name="connsiteY10844" fmla="*/ 51011 h 223662"/>
                <a:gd name="connsiteX10845" fmla="*/ 1491622 w 1586375"/>
                <a:gd name="connsiteY10845" fmla="*/ 52267 h 223662"/>
                <a:gd name="connsiteX10846" fmla="*/ 1490333 w 1586375"/>
                <a:gd name="connsiteY10846" fmla="*/ 53104 h 223662"/>
                <a:gd name="connsiteX10847" fmla="*/ 1489903 w 1586375"/>
                <a:gd name="connsiteY10847" fmla="*/ 53104 h 223662"/>
                <a:gd name="connsiteX10848" fmla="*/ 1487755 w 1586375"/>
                <a:gd name="connsiteY10848" fmla="*/ 54778 h 223662"/>
                <a:gd name="connsiteX10849" fmla="*/ 1487755 w 1586375"/>
                <a:gd name="connsiteY10849" fmla="*/ 55615 h 223662"/>
                <a:gd name="connsiteX10850" fmla="*/ 1489474 w 1586375"/>
                <a:gd name="connsiteY10850" fmla="*/ 57289 h 223662"/>
                <a:gd name="connsiteX10851" fmla="*/ 1491622 w 1586375"/>
                <a:gd name="connsiteY10851" fmla="*/ 57289 h 223662"/>
                <a:gd name="connsiteX10852" fmla="*/ 1493771 w 1586375"/>
                <a:gd name="connsiteY10852" fmla="*/ 55615 h 223662"/>
                <a:gd name="connsiteX10853" fmla="*/ 1495060 w 1586375"/>
                <a:gd name="connsiteY10853" fmla="*/ 55615 h 223662"/>
                <a:gd name="connsiteX10854" fmla="*/ 1496780 w 1586375"/>
                <a:gd name="connsiteY10854" fmla="*/ 56034 h 223662"/>
                <a:gd name="connsiteX10855" fmla="*/ 1497639 w 1586375"/>
                <a:gd name="connsiteY10855" fmla="*/ 57289 h 223662"/>
                <a:gd name="connsiteX10856" fmla="*/ 1499358 w 1586375"/>
                <a:gd name="connsiteY10856" fmla="*/ 57289 h 223662"/>
                <a:gd name="connsiteX10857" fmla="*/ 1499788 w 1586375"/>
                <a:gd name="connsiteY10857" fmla="*/ 56034 h 223662"/>
                <a:gd name="connsiteX10858" fmla="*/ 1498499 w 1586375"/>
                <a:gd name="connsiteY10858" fmla="*/ 54778 h 223662"/>
                <a:gd name="connsiteX10859" fmla="*/ 1494631 w 1586375"/>
                <a:gd name="connsiteY10859" fmla="*/ 54778 h 223662"/>
                <a:gd name="connsiteX10860" fmla="*/ 1493342 w 1586375"/>
                <a:gd name="connsiteY10860" fmla="*/ 53941 h 223662"/>
                <a:gd name="connsiteX10861" fmla="*/ 1493342 w 1586375"/>
                <a:gd name="connsiteY10861" fmla="*/ 53522 h 223662"/>
                <a:gd name="connsiteX10862" fmla="*/ 1492912 w 1586375"/>
                <a:gd name="connsiteY10862" fmla="*/ 52685 h 223662"/>
                <a:gd name="connsiteX10863" fmla="*/ 1492912 w 1586375"/>
                <a:gd name="connsiteY10863" fmla="*/ 49337 h 223662"/>
                <a:gd name="connsiteX10864" fmla="*/ 1491622 w 1586375"/>
                <a:gd name="connsiteY10864" fmla="*/ 48500 h 223662"/>
                <a:gd name="connsiteX10865" fmla="*/ 1490333 w 1586375"/>
                <a:gd name="connsiteY10865" fmla="*/ 46825 h 223662"/>
                <a:gd name="connsiteX10866" fmla="*/ 1475436 w 1586375"/>
                <a:gd name="connsiteY10866" fmla="*/ 46825 h 223662"/>
                <a:gd name="connsiteX10867" fmla="*/ 1474152 w 1586375"/>
                <a:gd name="connsiteY10867" fmla="*/ 47682 h 223662"/>
                <a:gd name="connsiteX10868" fmla="*/ 1474152 w 1586375"/>
                <a:gd name="connsiteY10868" fmla="*/ 48966 h 223662"/>
                <a:gd name="connsiteX10869" fmla="*/ 1477576 w 1586375"/>
                <a:gd name="connsiteY10869" fmla="*/ 51534 h 223662"/>
                <a:gd name="connsiteX10870" fmla="*/ 1478004 w 1586375"/>
                <a:gd name="connsiteY10870" fmla="*/ 51534 h 223662"/>
                <a:gd name="connsiteX10871" fmla="*/ 1478860 w 1586375"/>
                <a:gd name="connsiteY10871" fmla="*/ 50678 h 223662"/>
                <a:gd name="connsiteX10872" fmla="*/ 1478860 w 1586375"/>
                <a:gd name="connsiteY10872" fmla="*/ 47682 h 223662"/>
                <a:gd name="connsiteX10873" fmla="*/ 1478004 w 1586375"/>
                <a:gd name="connsiteY10873" fmla="*/ 46825 h 223662"/>
                <a:gd name="connsiteX10874" fmla="*/ 1475436 w 1586375"/>
                <a:gd name="connsiteY10874" fmla="*/ 46825 h 223662"/>
                <a:gd name="connsiteX10875" fmla="*/ 1248004 w 1586375"/>
                <a:gd name="connsiteY10875" fmla="*/ 46825 h 223662"/>
                <a:gd name="connsiteX10876" fmla="*/ 1247612 w 1586375"/>
                <a:gd name="connsiteY10876" fmla="*/ 47244 h 223662"/>
                <a:gd name="connsiteX10877" fmla="*/ 1248004 w 1586375"/>
                <a:gd name="connsiteY10877" fmla="*/ 48918 h 223662"/>
                <a:gd name="connsiteX10878" fmla="*/ 1248790 w 1586375"/>
                <a:gd name="connsiteY10878" fmla="*/ 48918 h 223662"/>
                <a:gd name="connsiteX10879" fmla="*/ 1248790 w 1586375"/>
                <a:gd name="connsiteY10879" fmla="*/ 46825 h 223662"/>
                <a:gd name="connsiteX10880" fmla="*/ 1248004 w 1586375"/>
                <a:gd name="connsiteY10880" fmla="*/ 46825 h 223662"/>
                <a:gd name="connsiteX10881" fmla="*/ 179522 w 1586375"/>
                <a:gd name="connsiteY10881" fmla="*/ 46825 h 223662"/>
                <a:gd name="connsiteX10882" fmla="*/ 179095 w 1586375"/>
                <a:gd name="connsiteY10882" fmla="*/ 47251 h 223662"/>
                <a:gd name="connsiteX10883" fmla="*/ 179095 w 1586375"/>
                <a:gd name="connsiteY10883" fmla="*/ 48101 h 223662"/>
                <a:gd name="connsiteX10884" fmla="*/ 179522 w 1586375"/>
                <a:gd name="connsiteY10884" fmla="*/ 49376 h 223662"/>
                <a:gd name="connsiteX10885" fmla="*/ 178669 w 1586375"/>
                <a:gd name="connsiteY10885" fmla="*/ 49801 h 223662"/>
                <a:gd name="connsiteX10886" fmla="*/ 178669 w 1586375"/>
                <a:gd name="connsiteY10886" fmla="*/ 51076 h 223662"/>
                <a:gd name="connsiteX10887" fmla="*/ 179095 w 1586375"/>
                <a:gd name="connsiteY10887" fmla="*/ 51502 h 223662"/>
                <a:gd name="connsiteX10888" fmla="*/ 179095 w 1586375"/>
                <a:gd name="connsiteY10888" fmla="*/ 51927 h 223662"/>
                <a:gd name="connsiteX10889" fmla="*/ 179522 w 1586375"/>
                <a:gd name="connsiteY10889" fmla="*/ 52777 h 223662"/>
                <a:gd name="connsiteX10890" fmla="*/ 179949 w 1586375"/>
                <a:gd name="connsiteY10890" fmla="*/ 54052 h 223662"/>
                <a:gd name="connsiteX10891" fmla="*/ 179522 w 1586375"/>
                <a:gd name="connsiteY10891" fmla="*/ 54902 h 223662"/>
                <a:gd name="connsiteX10892" fmla="*/ 179522 w 1586375"/>
                <a:gd name="connsiteY10892" fmla="*/ 56178 h 223662"/>
                <a:gd name="connsiteX10893" fmla="*/ 180376 w 1586375"/>
                <a:gd name="connsiteY10893" fmla="*/ 56602 h 223662"/>
                <a:gd name="connsiteX10894" fmla="*/ 180803 w 1586375"/>
                <a:gd name="connsiteY10894" fmla="*/ 56602 h 223662"/>
                <a:gd name="connsiteX10895" fmla="*/ 181656 w 1586375"/>
                <a:gd name="connsiteY10895" fmla="*/ 57028 h 223662"/>
                <a:gd name="connsiteX10896" fmla="*/ 182510 w 1586375"/>
                <a:gd name="connsiteY10896" fmla="*/ 56178 h 223662"/>
                <a:gd name="connsiteX10897" fmla="*/ 182510 w 1586375"/>
                <a:gd name="connsiteY10897" fmla="*/ 52777 h 223662"/>
                <a:gd name="connsiteX10898" fmla="*/ 183364 w 1586375"/>
                <a:gd name="connsiteY10898" fmla="*/ 52352 h 223662"/>
                <a:gd name="connsiteX10899" fmla="*/ 186778 w 1586375"/>
                <a:gd name="connsiteY10899" fmla="*/ 52352 h 223662"/>
                <a:gd name="connsiteX10900" fmla="*/ 186778 w 1586375"/>
                <a:gd name="connsiteY10900" fmla="*/ 51927 h 223662"/>
                <a:gd name="connsiteX10901" fmla="*/ 186778 w 1586375"/>
                <a:gd name="connsiteY10901" fmla="*/ 48101 h 223662"/>
                <a:gd name="connsiteX10902" fmla="*/ 186778 w 1586375"/>
                <a:gd name="connsiteY10902" fmla="*/ 47676 h 223662"/>
                <a:gd name="connsiteX10903" fmla="*/ 185924 w 1586375"/>
                <a:gd name="connsiteY10903" fmla="*/ 47251 h 223662"/>
                <a:gd name="connsiteX10904" fmla="*/ 185924 w 1586375"/>
                <a:gd name="connsiteY10904" fmla="*/ 47676 h 223662"/>
                <a:gd name="connsiteX10905" fmla="*/ 185498 w 1586375"/>
                <a:gd name="connsiteY10905" fmla="*/ 48951 h 223662"/>
                <a:gd name="connsiteX10906" fmla="*/ 184644 w 1586375"/>
                <a:gd name="connsiteY10906" fmla="*/ 49801 h 223662"/>
                <a:gd name="connsiteX10907" fmla="*/ 183364 w 1586375"/>
                <a:gd name="connsiteY10907" fmla="*/ 49801 h 223662"/>
                <a:gd name="connsiteX10908" fmla="*/ 182937 w 1586375"/>
                <a:gd name="connsiteY10908" fmla="*/ 49376 h 223662"/>
                <a:gd name="connsiteX10909" fmla="*/ 182083 w 1586375"/>
                <a:gd name="connsiteY10909" fmla="*/ 49376 h 223662"/>
                <a:gd name="connsiteX10910" fmla="*/ 181656 w 1586375"/>
                <a:gd name="connsiteY10910" fmla="*/ 48951 h 223662"/>
                <a:gd name="connsiteX10911" fmla="*/ 181656 w 1586375"/>
                <a:gd name="connsiteY10911" fmla="*/ 48526 h 223662"/>
                <a:gd name="connsiteX10912" fmla="*/ 181230 w 1586375"/>
                <a:gd name="connsiteY10912" fmla="*/ 48101 h 223662"/>
                <a:gd name="connsiteX10913" fmla="*/ 181230 w 1586375"/>
                <a:gd name="connsiteY10913" fmla="*/ 47676 h 223662"/>
                <a:gd name="connsiteX10914" fmla="*/ 180376 w 1586375"/>
                <a:gd name="connsiteY10914" fmla="*/ 46825 h 223662"/>
                <a:gd name="connsiteX10915" fmla="*/ 179522 w 1586375"/>
                <a:gd name="connsiteY10915" fmla="*/ 46825 h 223662"/>
                <a:gd name="connsiteX10916" fmla="*/ 1482261 w 1586375"/>
                <a:gd name="connsiteY10916" fmla="*/ 46302 h 223662"/>
                <a:gd name="connsiteX10917" fmla="*/ 1481389 w 1586375"/>
                <a:gd name="connsiteY10917" fmla="*/ 46739 h 223662"/>
                <a:gd name="connsiteX10918" fmla="*/ 1481389 w 1586375"/>
                <a:gd name="connsiteY10918" fmla="*/ 48482 h 223662"/>
                <a:gd name="connsiteX10919" fmla="*/ 1481825 w 1586375"/>
                <a:gd name="connsiteY10919" fmla="*/ 49354 h 223662"/>
                <a:gd name="connsiteX10920" fmla="*/ 1482697 w 1586375"/>
                <a:gd name="connsiteY10920" fmla="*/ 50662 h 223662"/>
                <a:gd name="connsiteX10921" fmla="*/ 1483133 w 1586375"/>
                <a:gd name="connsiteY10921" fmla="*/ 51098 h 223662"/>
                <a:gd name="connsiteX10922" fmla="*/ 1484441 w 1586375"/>
                <a:gd name="connsiteY10922" fmla="*/ 51534 h 223662"/>
                <a:gd name="connsiteX10923" fmla="*/ 1484441 w 1586375"/>
                <a:gd name="connsiteY10923" fmla="*/ 51098 h 223662"/>
                <a:gd name="connsiteX10924" fmla="*/ 1484877 w 1586375"/>
                <a:gd name="connsiteY10924" fmla="*/ 51098 h 223662"/>
                <a:gd name="connsiteX10925" fmla="*/ 1486185 w 1586375"/>
                <a:gd name="connsiteY10925" fmla="*/ 50662 h 223662"/>
                <a:gd name="connsiteX10926" fmla="*/ 1486185 w 1586375"/>
                <a:gd name="connsiteY10926" fmla="*/ 48046 h 223662"/>
                <a:gd name="connsiteX10927" fmla="*/ 1485313 w 1586375"/>
                <a:gd name="connsiteY10927" fmla="*/ 47610 h 223662"/>
                <a:gd name="connsiteX10928" fmla="*/ 1485313 w 1586375"/>
                <a:gd name="connsiteY10928" fmla="*/ 47175 h 223662"/>
                <a:gd name="connsiteX10929" fmla="*/ 1484441 w 1586375"/>
                <a:gd name="connsiteY10929" fmla="*/ 46302 h 223662"/>
                <a:gd name="connsiteX10930" fmla="*/ 1482261 w 1586375"/>
                <a:gd name="connsiteY10930" fmla="*/ 46302 h 223662"/>
                <a:gd name="connsiteX10931" fmla="*/ 130732 w 1586375"/>
                <a:gd name="connsiteY10931" fmla="*/ 46302 h 223662"/>
                <a:gd name="connsiteX10932" fmla="*/ 130732 w 1586375"/>
                <a:gd name="connsiteY10932" fmla="*/ 47175 h 223662"/>
                <a:gd name="connsiteX10933" fmla="*/ 131189 w 1586375"/>
                <a:gd name="connsiteY10933" fmla="*/ 47610 h 223662"/>
                <a:gd name="connsiteX10934" fmla="*/ 131647 w 1586375"/>
                <a:gd name="connsiteY10934" fmla="*/ 47610 h 223662"/>
                <a:gd name="connsiteX10935" fmla="*/ 132105 w 1586375"/>
                <a:gd name="connsiteY10935" fmla="*/ 47175 h 223662"/>
                <a:gd name="connsiteX10936" fmla="*/ 131647 w 1586375"/>
                <a:gd name="connsiteY10936" fmla="*/ 46302 h 223662"/>
                <a:gd name="connsiteX10937" fmla="*/ 130732 w 1586375"/>
                <a:gd name="connsiteY10937" fmla="*/ 46302 h 223662"/>
                <a:gd name="connsiteX10938" fmla="*/ 32307 w 1586375"/>
                <a:gd name="connsiteY10938" fmla="*/ 46065 h 223662"/>
                <a:gd name="connsiteX10939" fmla="*/ 33222 w 1586375"/>
                <a:gd name="connsiteY10939" fmla="*/ 46237 h 223662"/>
                <a:gd name="connsiteX10940" fmla="*/ 33222 w 1586375"/>
                <a:gd name="connsiteY10940" fmla="*/ 47610 h 223662"/>
                <a:gd name="connsiteX10941" fmla="*/ 32307 w 1586375"/>
                <a:gd name="connsiteY10941" fmla="*/ 47610 h 223662"/>
                <a:gd name="connsiteX10942" fmla="*/ 31392 w 1586375"/>
                <a:gd name="connsiteY10942" fmla="*/ 47153 h 223662"/>
                <a:gd name="connsiteX10943" fmla="*/ 31392 w 1586375"/>
                <a:gd name="connsiteY10943" fmla="*/ 46237 h 223662"/>
                <a:gd name="connsiteX10944" fmla="*/ 32307 w 1586375"/>
                <a:gd name="connsiteY10944" fmla="*/ 46065 h 223662"/>
                <a:gd name="connsiteX10945" fmla="*/ 1455350 w 1586375"/>
                <a:gd name="connsiteY10945" fmla="*/ 46052 h 223662"/>
                <a:gd name="connsiteX10946" fmla="*/ 1454682 w 1586375"/>
                <a:gd name="connsiteY10946" fmla="*/ 46215 h 223662"/>
                <a:gd name="connsiteX10947" fmla="*/ 1454271 w 1586375"/>
                <a:gd name="connsiteY10947" fmla="*/ 46215 h 223662"/>
                <a:gd name="connsiteX10948" fmla="*/ 1454271 w 1586375"/>
                <a:gd name="connsiteY10948" fmla="*/ 49267 h 223662"/>
                <a:gd name="connsiteX10949" fmla="*/ 1455915 w 1586375"/>
                <a:gd name="connsiteY10949" fmla="*/ 49703 h 223662"/>
                <a:gd name="connsiteX10950" fmla="*/ 1456737 w 1586375"/>
                <a:gd name="connsiteY10950" fmla="*/ 49703 h 223662"/>
                <a:gd name="connsiteX10951" fmla="*/ 1457149 w 1586375"/>
                <a:gd name="connsiteY10951" fmla="*/ 49267 h 223662"/>
                <a:gd name="connsiteX10952" fmla="*/ 1457149 w 1586375"/>
                <a:gd name="connsiteY10952" fmla="*/ 47087 h 223662"/>
                <a:gd name="connsiteX10953" fmla="*/ 1456326 w 1586375"/>
                <a:gd name="connsiteY10953" fmla="*/ 46215 h 223662"/>
                <a:gd name="connsiteX10954" fmla="*/ 1455350 w 1586375"/>
                <a:gd name="connsiteY10954" fmla="*/ 46052 h 223662"/>
                <a:gd name="connsiteX10955" fmla="*/ 1463919 w 1586375"/>
                <a:gd name="connsiteY10955" fmla="*/ 46046 h 223662"/>
                <a:gd name="connsiteX10956" fmla="*/ 1463247 w 1586375"/>
                <a:gd name="connsiteY10956" fmla="*/ 46206 h 223662"/>
                <a:gd name="connsiteX10957" fmla="*/ 1462008 w 1586375"/>
                <a:gd name="connsiteY10957" fmla="*/ 46633 h 223662"/>
                <a:gd name="connsiteX10958" fmla="*/ 1462008 w 1586375"/>
                <a:gd name="connsiteY10958" fmla="*/ 47486 h 223662"/>
                <a:gd name="connsiteX10959" fmla="*/ 1461595 w 1586375"/>
                <a:gd name="connsiteY10959" fmla="*/ 48767 h 223662"/>
                <a:gd name="connsiteX10960" fmla="*/ 1461595 w 1586375"/>
                <a:gd name="connsiteY10960" fmla="*/ 51328 h 223662"/>
                <a:gd name="connsiteX10961" fmla="*/ 1462008 w 1586375"/>
                <a:gd name="connsiteY10961" fmla="*/ 52608 h 223662"/>
                <a:gd name="connsiteX10962" fmla="*/ 1462835 w 1586375"/>
                <a:gd name="connsiteY10962" fmla="*/ 53889 h 223662"/>
                <a:gd name="connsiteX10963" fmla="*/ 1464073 w 1586375"/>
                <a:gd name="connsiteY10963" fmla="*/ 53889 h 223662"/>
                <a:gd name="connsiteX10964" fmla="*/ 1464486 w 1586375"/>
                <a:gd name="connsiteY10964" fmla="*/ 53462 h 223662"/>
                <a:gd name="connsiteX10965" fmla="*/ 1466552 w 1586375"/>
                <a:gd name="connsiteY10965" fmla="*/ 51755 h 223662"/>
                <a:gd name="connsiteX10966" fmla="*/ 1467378 w 1586375"/>
                <a:gd name="connsiteY10966" fmla="*/ 51755 h 223662"/>
                <a:gd name="connsiteX10967" fmla="*/ 1468617 w 1586375"/>
                <a:gd name="connsiteY10967" fmla="*/ 50901 h 223662"/>
                <a:gd name="connsiteX10968" fmla="*/ 1469443 w 1586375"/>
                <a:gd name="connsiteY10968" fmla="*/ 50474 h 223662"/>
                <a:gd name="connsiteX10969" fmla="*/ 1469443 w 1586375"/>
                <a:gd name="connsiteY10969" fmla="*/ 49194 h 223662"/>
                <a:gd name="connsiteX10970" fmla="*/ 1469030 w 1586375"/>
                <a:gd name="connsiteY10970" fmla="*/ 49194 h 223662"/>
                <a:gd name="connsiteX10971" fmla="*/ 1465726 w 1586375"/>
                <a:gd name="connsiteY10971" fmla="*/ 49194 h 223662"/>
                <a:gd name="connsiteX10972" fmla="*/ 1465726 w 1586375"/>
                <a:gd name="connsiteY10972" fmla="*/ 48767 h 223662"/>
                <a:gd name="connsiteX10973" fmla="*/ 1464900 w 1586375"/>
                <a:gd name="connsiteY10973" fmla="*/ 48340 h 223662"/>
                <a:gd name="connsiteX10974" fmla="*/ 1464900 w 1586375"/>
                <a:gd name="connsiteY10974" fmla="*/ 46206 h 223662"/>
                <a:gd name="connsiteX10975" fmla="*/ 1463919 w 1586375"/>
                <a:gd name="connsiteY10975" fmla="*/ 46046 h 223662"/>
                <a:gd name="connsiteX10976" fmla="*/ 157218 w 1586375"/>
                <a:gd name="connsiteY10976" fmla="*/ 45518 h 223662"/>
                <a:gd name="connsiteX10977" fmla="*/ 157218 w 1586375"/>
                <a:gd name="connsiteY10977" fmla="*/ 46695 h 223662"/>
                <a:gd name="connsiteX10978" fmla="*/ 158395 w 1586375"/>
                <a:gd name="connsiteY10978" fmla="*/ 46695 h 223662"/>
                <a:gd name="connsiteX10979" fmla="*/ 158787 w 1586375"/>
                <a:gd name="connsiteY10979" fmla="*/ 45910 h 223662"/>
                <a:gd name="connsiteX10980" fmla="*/ 158003 w 1586375"/>
                <a:gd name="connsiteY10980" fmla="*/ 45518 h 223662"/>
                <a:gd name="connsiteX10981" fmla="*/ 157218 w 1586375"/>
                <a:gd name="connsiteY10981" fmla="*/ 45518 h 223662"/>
                <a:gd name="connsiteX10982" fmla="*/ 1517629 w 1586375"/>
                <a:gd name="connsiteY10982" fmla="*/ 44994 h 223662"/>
                <a:gd name="connsiteX10983" fmla="*/ 1516792 w 1586375"/>
                <a:gd name="connsiteY10983" fmla="*/ 45866 h 223662"/>
                <a:gd name="connsiteX10984" fmla="*/ 1516792 w 1586375"/>
                <a:gd name="connsiteY10984" fmla="*/ 47610 h 223662"/>
                <a:gd name="connsiteX10985" fmla="*/ 1518466 w 1586375"/>
                <a:gd name="connsiteY10985" fmla="*/ 48918 h 223662"/>
                <a:gd name="connsiteX10986" fmla="*/ 1519303 w 1586375"/>
                <a:gd name="connsiteY10986" fmla="*/ 48482 h 223662"/>
                <a:gd name="connsiteX10987" fmla="*/ 1520140 w 1586375"/>
                <a:gd name="connsiteY10987" fmla="*/ 48482 h 223662"/>
                <a:gd name="connsiteX10988" fmla="*/ 1520977 w 1586375"/>
                <a:gd name="connsiteY10988" fmla="*/ 47610 h 223662"/>
                <a:gd name="connsiteX10989" fmla="*/ 1520977 w 1586375"/>
                <a:gd name="connsiteY10989" fmla="*/ 47174 h 223662"/>
                <a:gd name="connsiteX10990" fmla="*/ 1520140 w 1586375"/>
                <a:gd name="connsiteY10990" fmla="*/ 46302 h 223662"/>
                <a:gd name="connsiteX10991" fmla="*/ 1520140 w 1586375"/>
                <a:gd name="connsiteY10991" fmla="*/ 45866 h 223662"/>
                <a:gd name="connsiteX10992" fmla="*/ 1519303 w 1586375"/>
                <a:gd name="connsiteY10992" fmla="*/ 44994 h 223662"/>
                <a:gd name="connsiteX10993" fmla="*/ 1517629 w 1586375"/>
                <a:gd name="connsiteY10993" fmla="*/ 44994 h 223662"/>
                <a:gd name="connsiteX10994" fmla="*/ 119705 w 1586375"/>
                <a:gd name="connsiteY10994" fmla="*/ 44994 h 223662"/>
                <a:gd name="connsiteX10995" fmla="*/ 118764 w 1586375"/>
                <a:gd name="connsiteY10995" fmla="*/ 45413 h 223662"/>
                <a:gd name="connsiteX10996" fmla="*/ 118764 w 1586375"/>
                <a:gd name="connsiteY10996" fmla="*/ 46250 h 223662"/>
                <a:gd name="connsiteX10997" fmla="*/ 119705 w 1586375"/>
                <a:gd name="connsiteY10997" fmla="*/ 47087 h 223662"/>
                <a:gd name="connsiteX10998" fmla="*/ 120647 w 1586375"/>
                <a:gd name="connsiteY10998" fmla="*/ 47087 h 223662"/>
                <a:gd name="connsiteX10999" fmla="*/ 121118 w 1586375"/>
                <a:gd name="connsiteY10999" fmla="*/ 46668 h 223662"/>
                <a:gd name="connsiteX11000" fmla="*/ 121118 w 1586375"/>
                <a:gd name="connsiteY11000" fmla="*/ 45832 h 223662"/>
                <a:gd name="connsiteX11001" fmla="*/ 120176 w 1586375"/>
                <a:gd name="connsiteY11001" fmla="*/ 45413 h 223662"/>
                <a:gd name="connsiteX11002" fmla="*/ 119705 w 1586375"/>
                <a:gd name="connsiteY11002" fmla="*/ 44994 h 223662"/>
                <a:gd name="connsiteX11003" fmla="*/ 1232701 w 1586375"/>
                <a:gd name="connsiteY11003" fmla="*/ 44942 h 223662"/>
                <a:gd name="connsiteX11004" fmla="*/ 1232701 w 1586375"/>
                <a:gd name="connsiteY11004" fmla="*/ 46355 h 223662"/>
                <a:gd name="connsiteX11005" fmla="*/ 1233957 w 1586375"/>
                <a:gd name="connsiteY11005" fmla="*/ 46826 h 223662"/>
                <a:gd name="connsiteX11006" fmla="*/ 1234794 w 1586375"/>
                <a:gd name="connsiteY11006" fmla="*/ 46355 h 223662"/>
                <a:gd name="connsiteX11007" fmla="*/ 1234794 w 1586375"/>
                <a:gd name="connsiteY11007" fmla="*/ 45413 h 223662"/>
                <a:gd name="connsiteX11008" fmla="*/ 1233957 w 1586375"/>
                <a:gd name="connsiteY11008" fmla="*/ 44942 h 223662"/>
                <a:gd name="connsiteX11009" fmla="*/ 1232701 w 1586375"/>
                <a:gd name="connsiteY11009" fmla="*/ 44942 h 223662"/>
                <a:gd name="connsiteX11010" fmla="*/ 1441524 w 1586375"/>
                <a:gd name="connsiteY11010" fmla="*/ 44210 h 223662"/>
                <a:gd name="connsiteX11011" fmla="*/ 1440668 w 1586375"/>
                <a:gd name="connsiteY11011" fmla="*/ 45430 h 223662"/>
                <a:gd name="connsiteX11012" fmla="*/ 1440668 w 1586375"/>
                <a:gd name="connsiteY11012" fmla="*/ 46651 h 223662"/>
                <a:gd name="connsiteX11013" fmla="*/ 1441524 w 1586375"/>
                <a:gd name="connsiteY11013" fmla="*/ 47058 h 223662"/>
                <a:gd name="connsiteX11014" fmla="*/ 1441952 w 1586375"/>
                <a:gd name="connsiteY11014" fmla="*/ 47058 h 223662"/>
                <a:gd name="connsiteX11015" fmla="*/ 1442380 w 1586375"/>
                <a:gd name="connsiteY11015" fmla="*/ 47058 h 223662"/>
                <a:gd name="connsiteX11016" fmla="*/ 1443236 w 1586375"/>
                <a:gd name="connsiteY11016" fmla="*/ 47872 h 223662"/>
                <a:gd name="connsiteX11017" fmla="*/ 1443664 w 1586375"/>
                <a:gd name="connsiteY11017" fmla="*/ 47872 h 223662"/>
                <a:gd name="connsiteX11018" fmla="*/ 1444521 w 1586375"/>
                <a:gd name="connsiteY11018" fmla="*/ 47058 h 223662"/>
                <a:gd name="connsiteX11019" fmla="*/ 1445377 w 1586375"/>
                <a:gd name="connsiteY11019" fmla="*/ 46651 h 223662"/>
                <a:gd name="connsiteX11020" fmla="*/ 1445377 w 1586375"/>
                <a:gd name="connsiteY11020" fmla="*/ 45838 h 223662"/>
                <a:gd name="connsiteX11021" fmla="*/ 1443664 w 1586375"/>
                <a:gd name="connsiteY11021" fmla="*/ 44210 h 223662"/>
                <a:gd name="connsiteX11022" fmla="*/ 1441524 w 1586375"/>
                <a:gd name="connsiteY11022" fmla="*/ 44210 h 223662"/>
                <a:gd name="connsiteX11023" fmla="*/ 55615 w 1586375"/>
                <a:gd name="connsiteY11023" fmla="*/ 44210 h 223662"/>
                <a:gd name="connsiteX11024" fmla="*/ 56452 w 1586375"/>
                <a:gd name="connsiteY11024" fmla="*/ 44210 h 223662"/>
                <a:gd name="connsiteX11025" fmla="*/ 57289 w 1586375"/>
                <a:gd name="connsiteY11025" fmla="*/ 45052 h 223662"/>
                <a:gd name="connsiteX11026" fmla="*/ 57289 w 1586375"/>
                <a:gd name="connsiteY11026" fmla="*/ 46739 h 223662"/>
                <a:gd name="connsiteX11027" fmla="*/ 56871 w 1586375"/>
                <a:gd name="connsiteY11027" fmla="*/ 47160 h 223662"/>
                <a:gd name="connsiteX11028" fmla="*/ 56871 w 1586375"/>
                <a:gd name="connsiteY11028" fmla="*/ 48424 h 223662"/>
                <a:gd name="connsiteX11029" fmla="*/ 56452 w 1586375"/>
                <a:gd name="connsiteY11029" fmla="*/ 48845 h 223662"/>
                <a:gd name="connsiteX11030" fmla="*/ 56033 w 1586375"/>
                <a:gd name="connsiteY11030" fmla="*/ 49267 h 223662"/>
                <a:gd name="connsiteX11031" fmla="*/ 55615 w 1586375"/>
                <a:gd name="connsiteY11031" fmla="*/ 49689 h 223662"/>
                <a:gd name="connsiteX11032" fmla="*/ 55615 w 1586375"/>
                <a:gd name="connsiteY11032" fmla="*/ 50110 h 223662"/>
                <a:gd name="connsiteX11033" fmla="*/ 54359 w 1586375"/>
                <a:gd name="connsiteY11033" fmla="*/ 51374 h 223662"/>
                <a:gd name="connsiteX11034" fmla="*/ 53103 w 1586375"/>
                <a:gd name="connsiteY11034" fmla="*/ 51374 h 223662"/>
                <a:gd name="connsiteX11035" fmla="*/ 52685 w 1586375"/>
                <a:gd name="connsiteY11035" fmla="*/ 51796 h 223662"/>
                <a:gd name="connsiteX11036" fmla="*/ 49337 w 1586375"/>
                <a:gd name="connsiteY11036" fmla="*/ 51796 h 223662"/>
                <a:gd name="connsiteX11037" fmla="*/ 49337 w 1586375"/>
                <a:gd name="connsiteY11037" fmla="*/ 50953 h 223662"/>
                <a:gd name="connsiteX11038" fmla="*/ 52266 w 1586375"/>
                <a:gd name="connsiteY11038" fmla="*/ 50953 h 223662"/>
                <a:gd name="connsiteX11039" fmla="*/ 53103 w 1586375"/>
                <a:gd name="connsiteY11039" fmla="*/ 50110 h 223662"/>
                <a:gd name="connsiteX11040" fmla="*/ 53522 w 1586375"/>
                <a:gd name="connsiteY11040" fmla="*/ 49267 h 223662"/>
                <a:gd name="connsiteX11041" fmla="*/ 53522 w 1586375"/>
                <a:gd name="connsiteY11041" fmla="*/ 48424 h 223662"/>
                <a:gd name="connsiteX11042" fmla="*/ 53941 w 1586375"/>
                <a:gd name="connsiteY11042" fmla="*/ 48003 h 223662"/>
                <a:gd name="connsiteX11043" fmla="*/ 53941 w 1586375"/>
                <a:gd name="connsiteY11043" fmla="*/ 47581 h 223662"/>
                <a:gd name="connsiteX11044" fmla="*/ 54778 w 1586375"/>
                <a:gd name="connsiteY11044" fmla="*/ 47160 h 223662"/>
                <a:gd name="connsiteX11045" fmla="*/ 54778 w 1586375"/>
                <a:gd name="connsiteY11045" fmla="*/ 45052 h 223662"/>
                <a:gd name="connsiteX11046" fmla="*/ 55615 w 1586375"/>
                <a:gd name="connsiteY11046" fmla="*/ 44210 h 223662"/>
                <a:gd name="connsiteX11047" fmla="*/ 1563303 w 1586375"/>
                <a:gd name="connsiteY11047" fmla="*/ 43686 h 223662"/>
                <a:gd name="connsiteX11048" fmla="*/ 1564977 w 1586375"/>
                <a:gd name="connsiteY11048" fmla="*/ 44979 h 223662"/>
                <a:gd name="connsiteX11049" fmla="*/ 1565396 w 1586375"/>
                <a:gd name="connsiteY11049" fmla="*/ 45410 h 223662"/>
                <a:gd name="connsiteX11050" fmla="*/ 1565396 w 1586375"/>
                <a:gd name="connsiteY11050" fmla="*/ 46703 h 223662"/>
                <a:gd name="connsiteX11051" fmla="*/ 1565814 w 1586375"/>
                <a:gd name="connsiteY11051" fmla="*/ 47133 h 223662"/>
                <a:gd name="connsiteX11052" fmla="*/ 1565814 w 1586375"/>
                <a:gd name="connsiteY11052" fmla="*/ 48426 h 223662"/>
                <a:gd name="connsiteX11053" fmla="*/ 1565396 w 1586375"/>
                <a:gd name="connsiteY11053" fmla="*/ 48857 h 223662"/>
                <a:gd name="connsiteX11054" fmla="*/ 1565396 w 1586375"/>
                <a:gd name="connsiteY11054" fmla="*/ 49719 h 223662"/>
                <a:gd name="connsiteX11055" fmla="*/ 1564140 w 1586375"/>
                <a:gd name="connsiteY11055" fmla="*/ 51011 h 223662"/>
                <a:gd name="connsiteX11056" fmla="*/ 1563721 w 1586375"/>
                <a:gd name="connsiteY11056" fmla="*/ 51011 h 223662"/>
                <a:gd name="connsiteX11057" fmla="*/ 1562466 w 1586375"/>
                <a:gd name="connsiteY11057" fmla="*/ 50149 h 223662"/>
                <a:gd name="connsiteX11058" fmla="*/ 1562466 w 1586375"/>
                <a:gd name="connsiteY11058" fmla="*/ 48857 h 223662"/>
                <a:gd name="connsiteX11059" fmla="*/ 1562047 w 1586375"/>
                <a:gd name="connsiteY11059" fmla="*/ 48426 h 223662"/>
                <a:gd name="connsiteX11060" fmla="*/ 1562047 w 1586375"/>
                <a:gd name="connsiteY11060" fmla="*/ 45410 h 223662"/>
                <a:gd name="connsiteX11061" fmla="*/ 1562466 w 1586375"/>
                <a:gd name="connsiteY11061" fmla="*/ 44548 h 223662"/>
                <a:gd name="connsiteX11062" fmla="*/ 1562466 w 1586375"/>
                <a:gd name="connsiteY11062" fmla="*/ 44118 h 223662"/>
                <a:gd name="connsiteX11063" fmla="*/ 1563303 w 1586375"/>
                <a:gd name="connsiteY11063" fmla="*/ 43686 h 223662"/>
                <a:gd name="connsiteX11064" fmla="*/ 1417761 w 1586375"/>
                <a:gd name="connsiteY11064" fmla="*/ 43686 h 223662"/>
                <a:gd name="connsiteX11065" fmla="*/ 1419024 w 1586375"/>
                <a:gd name="connsiteY11065" fmla="*/ 43686 h 223662"/>
                <a:gd name="connsiteX11066" fmla="*/ 1419866 w 1586375"/>
                <a:gd name="connsiteY11066" fmla="*/ 44112 h 223662"/>
                <a:gd name="connsiteX11067" fmla="*/ 1425757 w 1586375"/>
                <a:gd name="connsiteY11067" fmla="*/ 43686 h 223662"/>
                <a:gd name="connsiteX11068" fmla="*/ 1425757 w 1586375"/>
                <a:gd name="connsiteY11068" fmla="*/ 44112 h 223662"/>
                <a:gd name="connsiteX11069" fmla="*/ 1425757 w 1586375"/>
                <a:gd name="connsiteY11069" fmla="*/ 46237 h 223662"/>
                <a:gd name="connsiteX11070" fmla="*/ 1424916 w 1586375"/>
                <a:gd name="connsiteY11070" fmla="*/ 46662 h 223662"/>
                <a:gd name="connsiteX11071" fmla="*/ 1423653 w 1586375"/>
                <a:gd name="connsiteY11071" fmla="*/ 47087 h 223662"/>
                <a:gd name="connsiteX11072" fmla="*/ 1422391 w 1586375"/>
                <a:gd name="connsiteY11072" fmla="*/ 47087 h 223662"/>
                <a:gd name="connsiteX11073" fmla="*/ 1421969 w 1586375"/>
                <a:gd name="connsiteY11073" fmla="*/ 46662 h 223662"/>
                <a:gd name="connsiteX11074" fmla="*/ 1418182 w 1586375"/>
                <a:gd name="connsiteY11074" fmla="*/ 46662 h 223662"/>
                <a:gd name="connsiteX11075" fmla="*/ 1417761 w 1586375"/>
                <a:gd name="connsiteY11075" fmla="*/ 46662 h 223662"/>
                <a:gd name="connsiteX11076" fmla="*/ 1417341 w 1586375"/>
                <a:gd name="connsiteY11076" fmla="*/ 46237 h 223662"/>
                <a:gd name="connsiteX11077" fmla="*/ 1416920 w 1586375"/>
                <a:gd name="connsiteY11077" fmla="*/ 46237 h 223662"/>
                <a:gd name="connsiteX11078" fmla="*/ 1416078 w 1586375"/>
                <a:gd name="connsiteY11078" fmla="*/ 44962 h 223662"/>
                <a:gd name="connsiteX11079" fmla="*/ 1417761 w 1586375"/>
                <a:gd name="connsiteY11079" fmla="*/ 43686 h 223662"/>
                <a:gd name="connsiteX11080" fmla="*/ 43244 w 1586375"/>
                <a:gd name="connsiteY11080" fmla="*/ 43686 h 223662"/>
                <a:gd name="connsiteX11081" fmla="*/ 44934 w 1586375"/>
                <a:gd name="connsiteY11081" fmla="*/ 43686 h 223662"/>
                <a:gd name="connsiteX11082" fmla="*/ 45779 w 1586375"/>
                <a:gd name="connsiteY11082" fmla="*/ 44559 h 223662"/>
                <a:gd name="connsiteX11083" fmla="*/ 44511 w 1586375"/>
                <a:gd name="connsiteY11083" fmla="*/ 45430 h 223662"/>
                <a:gd name="connsiteX11084" fmla="*/ 44511 w 1586375"/>
                <a:gd name="connsiteY11084" fmla="*/ 45866 h 223662"/>
                <a:gd name="connsiteX11085" fmla="*/ 44089 w 1586375"/>
                <a:gd name="connsiteY11085" fmla="*/ 46302 h 223662"/>
                <a:gd name="connsiteX11086" fmla="*/ 44089 w 1586375"/>
                <a:gd name="connsiteY11086" fmla="*/ 48046 h 223662"/>
                <a:gd name="connsiteX11087" fmla="*/ 44511 w 1586375"/>
                <a:gd name="connsiteY11087" fmla="*/ 48482 h 223662"/>
                <a:gd name="connsiteX11088" fmla="*/ 44511 w 1586375"/>
                <a:gd name="connsiteY11088" fmla="*/ 49354 h 223662"/>
                <a:gd name="connsiteX11089" fmla="*/ 43666 w 1586375"/>
                <a:gd name="connsiteY11089" fmla="*/ 50226 h 223662"/>
                <a:gd name="connsiteX11090" fmla="*/ 42821 w 1586375"/>
                <a:gd name="connsiteY11090" fmla="*/ 50226 h 223662"/>
                <a:gd name="connsiteX11091" fmla="*/ 40285 w 1586375"/>
                <a:gd name="connsiteY11091" fmla="*/ 48046 h 223662"/>
                <a:gd name="connsiteX11092" fmla="*/ 40285 w 1586375"/>
                <a:gd name="connsiteY11092" fmla="*/ 47610 h 223662"/>
                <a:gd name="connsiteX11093" fmla="*/ 42399 w 1586375"/>
                <a:gd name="connsiteY11093" fmla="*/ 45430 h 223662"/>
                <a:gd name="connsiteX11094" fmla="*/ 42399 w 1586375"/>
                <a:gd name="connsiteY11094" fmla="*/ 44559 h 223662"/>
                <a:gd name="connsiteX11095" fmla="*/ 43244 w 1586375"/>
                <a:gd name="connsiteY11095" fmla="*/ 43686 h 223662"/>
                <a:gd name="connsiteX11096" fmla="*/ 1358304 w 1586375"/>
                <a:gd name="connsiteY11096" fmla="*/ 43338 h 223662"/>
                <a:gd name="connsiteX11097" fmla="*/ 1356958 w 1586375"/>
                <a:gd name="connsiteY11097" fmla="*/ 44210 h 223662"/>
                <a:gd name="connsiteX11098" fmla="*/ 1356958 w 1586375"/>
                <a:gd name="connsiteY11098" fmla="*/ 44646 h 223662"/>
                <a:gd name="connsiteX11099" fmla="*/ 1358304 w 1586375"/>
                <a:gd name="connsiteY11099" fmla="*/ 45518 h 223662"/>
                <a:gd name="connsiteX11100" fmla="*/ 1359200 w 1586375"/>
                <a:gd name="connsiteY11100" fmla="*/ 45518 h 223662"/>
                <a:gd name="connsiteX11101" fmla="*/ 1360097 w 1586375"/>
                <a:gd name="connsiteY11101" fmla="*/ 44646 h 223662"/>
                <a:gd name="connsiteX11102" fmla="*/ 1360097 w 1586375"/>
                <a:gd name="connsiteY11102" fmla="*/ 43338 h 223662"/>
                <a:gd name="connsiteX11103" fmla="*/ 1358304 w 1586375"/>
                <a:gd name="connsiteY11103" fmla="*/ 43338 h 223662"/>
                <a:gd name="connsiteX11104" fmla="*/ 1471438 w 1586375"/>
                <a:gd name="connsiteY11104" fmla="*/ 43174 h 223662"/>
                <a:gd name="connsiteX11105" fmla="*/ 1470402 w 1586375"/>
                <a:gd name="connsiteY11105" fmla="*/ 43338 h 223662"/>
                <a:gd name="connsiteX11106" fmla="*/ 1470402 w 1586375"/>
                <a:gd name="connsiteY11106" fmla="*/ 45518 h 223662"/>
                <a:gd name="connsiteX11107" fmla="*/ 1471274 w 1586375"/>
                <a:gd name="connsiteY11107" fmla="*/ 45518 h 223662"/>
                <a:gd name="connsiteX11108" fmla="*/ 1472146 w 1586375"/>
                <a:gd name="connsiteY11108" fmla="*/ 44645 h 223662"/>
                <a:gd name="connsiteX11109" fmla="*/ 1472146 w 1586375"/>
                <a:gd name="connsiteY11109" fmla="*/ 43338 h 223662"/>
                <a:gd name="connsiteX11110" fmla="*/ 1471438 w 1586375"/>
                <a:gd name="connsiteY11110" fmla="*/ 43174 h 223662"/>
                <a:gd name="connsiteX11111" fmla="*/ 85280 w 1586375"/>
                <a:gd name="connsiteY11111" fmla="*/ 43163 h 223662"/>
                <a:gd name="connsiteX11112" fmla="*/ 84495 w 1586375"/>
                <a:gd name="connsiteY11112" fmla="*/ 44105 h 223662"/>
                <a:gd name="connsiteX11113" fmla="*/ 84495 w 1586375"/>
                <a:gd name="connsiteY11113" fmla="*/ 45047 h 223662"/>
                <a:gd name="connsiteX11114" fmla="*/ 85280 w 1586375"/>
                <a:gd name="connsiteY11114" fmla="*/ 45518 h 223662"/>
                <a:gd name="connsiteX11115" fmla="*/ 86065 w 1586375"/>
                <a:gd name="connsiteY11115" fmla="*/ 45047 h 223662"/>
                <a:gd name="connsiteX11116" fmla="*/ 86065 w 1586375"/>
                <a:gd name="connsiteY11116" fmla="*/ 44105 h 223662"/>
                <a:gd name="connsiteX11117" fmla="*/ 85280 w 1586375"/>
                <a:gd name="connsiteY11117" fmla="*/ 43163 h 223662"/>
                <a:gd name="connsiteX11118" fmla="*/ 78914 w 1586375"/>
                <a:gd name="connsiteY11118" fmla="*/ 43163 h 223662"/>
                <a:gd name="connsiteX11119" fmla="*/ 78479 w 1586375"/>
                <a:gd name="connsiteY11119" fmla="*/ 44030 h 223662"/>
                <a:gd name="connsiteX11120" fmla="*/ 78479 w 1586375"/>
                <a:gd name="connsiteY11120" fmla="*/ 44896 h 223662"/>
                <a:gd name="connsiteX11121" fmla="*/ 78914 w 1586375"/>
                <a:gd name="connsiteY11121" fmla="*/ 45330 h 223662"/>
                <a:gd name="connsiteX11122" fmla="*/ 78914 w 1586375"/>
                <a:gd name="connsiteY11122" fmla="*/ 45763 h 223662"/>
                <a:gd name="connsiteX11123" fmla="*/ 79351 w 1586375"/>
                <a:gd name="connsiteY11123" fmla="*/ 46629 h 223662"/>
                <a:gd name="connsiteX11124" fmla="*/ 79351 w 1586375"/>
                <a:gd name="connsiteY11124" fmla="*/ 47063 h 223662"/>
                <a:gd name="connsiteX11125" fmla="*/ 79351 w 1586375"/>
                <a:gd name="connsiteY11125" fmla="*/ 47496 h 223662"/>
                <a:gd name="connsiteX11126" fmla="*/ 77606 w 1586375"/>
                <a:gd name="connsiteY11126" fmla="*/ 48796 h 223662"/>
                <a:gd name="connsiteX11127" fmla="*/ 77606 w 1586375"/>
                <a:gd name="connsiteY11127" fmla="*/ 53129 h 223662"/>
                <a:gd name="connsiteX11128" fmla="*/ 77170 w 1586375"/>
                <a:gd name="connsiteY11128" fmla="*/ 53562 h 223662"/>
                <a:gd name="connsiteX11129" fmla="*/ 77170 w 1586375"/>
                <a:gd name="connsiteY11129" fmla="*/ 55295 h 223662"/>
                <a:gd name="connsiteX11130" fmla="*/ 78042 w 1586375"/>
                <a:gd name="connsiteY11130" fmla="*/ 55728 h 223662"/>
                <a:gd name="connsiteX11131" fmla="*/ 78479 w 1586375"/>
                <a:gd name="connsiteY11131" fmla="*/ 55728 h 223662"/>
                <a:gd name="connsiteX11132" fmla="*/ 79786 w 1586375"/>
                <a:gd name="connsiteY11132" fmla="*/ 57028 h 223662"/>
                <a:gd name="connsiteX11133" fmla="*/ 80222 w 1586375"/>
                <a:gd name="connsiteY11133" fmla="*/ 57028 h 223662"/>
                <a:gd name="connsiteX11134" fmla="*/ 80658 w 1586375"/>
                <a:gd name="connsiteY11134" fmla="*/ 56594 h 223662"/>
                <a:gd name="connsiteX11135" fmla="*/ 80658 w 1586375"/>
                <a:gd name="connsiteY11135" fmla="*/ 53129 h 223662"/>
                <a:gd name="connsiteX11136" fmla="*/ 81094 w 1586375"/>
                <a:gd name="connsiteY11136" fmla="*/ 52695 h 223662"/>
                <a:gd name="connsiteX11137" fmla="*/ 81094 w 1586375"/>
                <a:gd name="connsiteY11137" fmla="*/ 51828 h 223662"/>
                <a:gd name="connsiteX11138" fmla="*/ 81530 w 1586375"/>
                <a:gd name="connsiteY11138" fmla="*/ 51395 h 223662"/>
                <a:gd name="connsiteX11139" fmla="*/ 81530 w 1586375"/>
                <a:gd name="connsiteY11139" fmla="*/ 50962 h 223662"/>
                <a:gd name="connsiteX11140" fmla="*/ 82403 w 1586375"/>
                <a:gd name="connsiteY11140" fmla="*/ 50096 h 223662"/>
                <a:gd name="connsiteX11141" fmla="*/ 82403 w 1586375"/>
                <a:gd name="connsiteY11141" fmla="*/ 45330 h 223662"/>
                <a:gd name="connsiteX11142" fmla="*/ 81530 w 1586375"/>
                <a:gd name="connsiteY11142" fmla="*/ 44463 h 223662"/>
                <a:gd name="connsiteX11143" fmla="*/ 81094 w 1586375"/>
                <a:gd name="connsiteY11143" fmla="*/ 43597 h 223662"/>
                <a:gd name="connsiteX11144" fmla="*/ 80222 w 1586375"/>
                <a:gd name="connsiteY11144" fmla="*/ 43597 h 223662"/>
                <a:gd name="connsiteX11145" fmla="*/ 79786 w 1586375"/>
                <a:gd name="connsiteY11145" fmla="*/ 43163 h 223662"/>
                <a:gd name="connsiteX11146" fmla="*/ 78914 w 1586375"/>
                <a:gd name="connsiteY11146" fmla="*/ 43163 h 223662"/>
                <a:gd name="connsiteX11147" fmla="*/ 1433082 w 1586375"/>
                <a:gd name="connsiteY11147" fmla="*/ 42902 h 223662"/>
                <a:gd name="connsiteX11148" fmla="*/ 1433343 w 1586375"/>
                <a:gd name="connsiteY11148" fmla="*/ 42902 h 223662"/>
                <a:gd name="connsiteX11149" fmla="*/ 1433343 w 1586375"/>
                <a:gd name="connsiteY11149" fmla="*/ 43163 h 223662"/>
                <a:gd name="connsiteX11150" fmla="*/ 1433082 w 1586375"/>
                <a:gd name="connsiteY11150" fmla="*/ 43163 h 223662"/>
                <a:gd name="connsiteX11151" fmla="*/ 50575 w 1586375"/>
                <a:gd name="connsiteY11151" fmla="*/ 42902 h 223662"/>
                <a:gd name="connsiteX11152" fmla="*/ 51447 w 1586375"/>
                <a:gd name="connsiteY11152" fmla="*/ 42902 h 223662"/>
                <a:gd name="connsiteX11153" fmla="*/ 52319 w 1586375"/>
                <a:gd name="connsiteY11153" fmla="*/ 43752 h 223662"/>
                <a:gd name="connsiteX11154" fmla="*/ 52319 w 1586375"/>
                <a:gd name="connsiteY11154" fmla="*/ 44602 h 223662"/>
                <a:gd name="connsiteX11155" fmla="*/ 50575 w 1586375"/>
                <a:gd name="connsiteY11155" fmla="*/ 45877 h 223662"/>
                <a:gd name="connsiteX11156" fmla="*/ 50575 w 1586375"/>
                <a:gd name="connsiteY11156" fmla="*/ 46302 h 223662"/>
                <a:gd name="connsiteX11157" fmla="*/ 50139 w 1586375"/>
                <a:gd name="connsiteY11157" fmla="*/ 47153 h 223662"/>
                <a:gd name="connsiteX11158" fmla="*/ 50139 w 1586375"/>
                <a:gd name="connsiteY11158" fmla="*/ 48853 h 223662"/>
                <a:gd name="connsiteX11159" fmla="*/ 49267 w 1586375"/>
                <a:gd name="connsiteY11159" fmla="*/ 49703 h 223662"/>
                <a:gd name="connsiteX11160" fmla="*/ 48395 w 1586375"/>
                <a:gd name="connsiteY11160" fmla="*/ 48853 h 223662"/>
                <a:gd name="connsiteX11161" fmla="*/ 48395 w 1586375"/>
                <a:gd name="connsiteY11161" fmla="*/ 47577 h 223662"/>
                <a:gd name="connsiteX11162" fmla="*/ 48831 w 1586375"/>
                <a:gd name="connsiteY11162" fmla="*/ 47153 h 223662"/>
                <a:gd name="connsiteX11163" fmla="*/ 49267 w 1586375"/>
                <a:gd name="connsiteY11163" fmla="*/ 47153 h 223662"/>
                <a:gd name="connsiteX11164" fmla="*/ 49267 w 1586375"/>
                <a:gd name="connsiteY11164" fmla="*/ 45877 h 223662"/>
                <a:gd name="connsiteX11165" fmla="*/ 49703 w 1586375"/>
                <a:gd name="connsiteY11165" fmla="*/ 45452 h 223662"/>
                <a:gd name="connsiteX11166" fmla="*/ 49703 w 1586375"/>
                <a:gd name="connsiteY11166" fmla="*/ 43752 h 223662"/>
                <a:gd name="connsiteX11167" fmla="*/ 50575 w 1586375"/>
                <a:gd name="connsiteY11167" fmla="*/ 42902 h 223662"/>
                <a:gd name="connsiteX11168" fmla="*/ 95482 w 1586375"/>
                <a:gd name="connsiteY11168" fmla="*/ 42378 h 223662"/>
                <a:gd name="connsiteX11169" fmla="*/ 95482 w 1586375"/>
                <a:gd name="connsiteY11169" fmla="*/ 42814 h 223662"/>
                <a:gd name="connsiteX11170" fmla="*/ 95482 w 1586375"/>
                <a:gd name="connsiteY11170" fmla="*/ 45430 h 223662"/>
                <a:gd name="connsiteX11171" fmla="*/ 95901 w 1586375"/>
                <a:gd name="connsiteY11171" fmla="*/ 45866 h 223662"/>
                <a:gd name="connsiteX11172" fmla="*/ 96738 w 1586375"/>
                <a:gd name="connsiteY11172" fmla="*/ 46302 h 223662"/>
                <a:gd name="connsiteX11173" fmla="*/ 97156 w 1586375"/>
                <a:gd name="connsiteY11173" fmla="*/ 45866 h 223662"/>
                <a:gd name="connsiteX11174" fmla="*/ 97156 w 1586375"/>
                <a:gd name="connsiteY11174" fmla="*/ 44994 h 223662"/>
                <a:gd name="connsiteX11175" fmla="*/ 97575 w 1586375"/>
                <a:gd name="connsiteY11175" fmla="*/ 44558 h 223662"/>
                <a:gd name="connsiteX11176" fmla="*/ 97575 w 1586375"/>
                <a:gd name="connsiteY11176" fmla="*/ 42814 h 223662"/>
                <a:gd name="connsiteX11177" fmla="*/ 97575 w 1586375"/>
                <a:gd name="connsiteY11177" fmla="*/ 42378 h 223662"/>
                <a:gd name="connsiteX11178" fmla="*/ 95482 w 1586375"/>
                <a:gd name="connsiteY11178" fmla="*/ 42378 h 223662"/>
                <a:gd name="connsiteX11179" fmla="*/ 59527 w 1586375"/>
                <a:gd name="connsiteY11179" fmla="*/ 42378 h 223662"/>
                <a:gd name="connsiteX11180" fmla="*/ 61562 w 1586375"/>
                <a:gd name="connsiteY11180" fmla="*/ 42378 h 223662"/>
                <a:gd name="connsiteX11181" fmla="*/ 62376 w 1586375"/>
                <a:gd name="connsiteY11181" fmla="*/ 43250 h 223662"/>
                <a:gd name="connsiteX11182" fmla="*/ 62376 w 1586375"/>
                <a:gd name="connsiteY11182" fmla="*/ 44123 h 223662"/>
                <a:gd name="connsiteX11183" fmla="*/ 62783 w 1586375"/>
                <a:gd name="connsiteY11183" fmla="*/ 44558 h 223662"/>
                <a:gd name="connsiteX11184" fmla="*/ 62783 w 1586375"/>
                <a:gd name="connsiteY11184" fmla="*/ 44994 h 223662"/>
                <a:gd name="connsiteX11185" fmla="*/ 62376 w 1586375"/>
                <a:gd name="connsiteY11185" fmla="*/ 45430 h 223662"/>
                <a:gd name="connsiteX11186" fmla="*/ 61969 w 1586375"/>
                <a:gd name="connsiteY11186" fmla="*/ 46302 h 223662"/>
                <a:gd name="connsiteX11187" fmla="*/ 60748 w 1586375"/>
                <a:gd name="connsiteY11187" fmla="*/ 46302 h 223662"/>
                <a:gd name="connsiteX11188" fmla="*/ 60341 w 1586375"/>
                <a:gd name="connsiteY11188" fmla="*/ 46302 h 223662"/>
                <a:gd name="connsiteX11189" fmla="*/ 59527 w 1586375"/>
                <a:gd name="connsiteY11189" fmla="*/ 45430 h 223662"/>
                <a:gd name="connsiteX11190" fmla="*/ 59527 w 1586375"/>
                <a:gd name="connsiteY11190" fmla="*/ 43250 h 223662"/>
                <a:gd name="connsiteX11191" fmla="*/ 59527 w 1586375"/>
                <a:gd name="connsiteY11191" fmla="*/ 42814 h 223662"/>
                <a:gd name="connsiteX11192" fmla="*/ 59527 w 1586375"/>
                <a:gd name="connsiteY11192" fmla="*/ 42378 h 223662"/>
                <a:gd name="connsiteX11193" fmla="*/ 1550698 w 1586375"/>
                <a:gd name="connsiteY11193" fmla="*/ 41594 h 223662"/>
                <a:gd name="connsiteX11194" fmla="*/ 1550276 w 1586375"/>
                <a:gd name="connsiteY11194" fmla="*/ 42022 h 223662"/>
                <a:gd name="connsiteX11195" fmla="*/ 1550276 w 1586375"/>
                <a:gd name="connsiteY11195" fmla="*/ 42450 h 223662"/>
                <a:gd name="connsiteX11196" fmla="*/ 1551120 w 1586375"/>
                <a:gd name="connsiteY11196" fmla="*/ 43306 h 223662"/>
                <a:gd name="connsiteX11197" fmla="*/ 1551966 w 1586375"/>
                <a:gd name="connsiteY11197" fmla="*/ 44162 h 223662"/>
                <a:gd name="connsiteX11198" fmla="*/ 1552811 w 1586375"/>
                <a:gd name="connsiteY11198" fmla="*/ 45018 h 223662"/>
                <a:gd name="connsiteX11199" fmla="*/ 1553656 w 1586375"/>
                <a:gd name="connsiteY11199" fmla="*/ 45018 h 223662"/>
                <a:gd name="connsiteX11200" fmla="*/ 1554501 w 1586375"/>
                <a:gd name="connsiteY11200" fmla="*/ 45874 h 223662"/>
                <a:gd name="connsiteX11201" fmla="*/ 1554924 w 1586375"/>
                <a:gd name="connsiteY11201" fmla="*/ 46302 h 223662"/>
                <a:gd name="connsiteX11202" fmla="*/ 1555769 w 1586375"/>
                <a:gd name="connsiteY11202" fmla="*/ 45874 h 223662"/>
                <a:gd name="connsiteX11203" fmla="*/ 1555769 w 1586375"/>
                <a:gd name="connsiteY11203" fmla="*/ 43306 h 223662"/>
                <a:gd name="connsiteX11204" fmla="*/ 1554924 w 1586375"/>
                <a:gd name="connsiteY11204" fmla="*/ 42878 h 223662"/>
                <a:gd name="connsiteX11205" fmla="*/ 1554079 w 1586375"/>
                <a:gd name="connsiteY11205" fmla="*/ 42450 h 223662"/>
                <a:gd name="connsiteX11206" fmla="*/ 1553234 w 1586375"/>
                <a:gd name="connsiteY11206" fmla="*/ 41594 h 223662"/>
                <a:gd name="connsiteX11207" fmla="*/ 1550698 w 1586375"/>
                <a:gd name="connsiteY11207" fmla="*/ 41594 h 223662"/>
                <a:gd name="connsiteX11208" fmla="*/ 1302181 w 1586375"/>
                <a:gd name="connsiteY11208" fmla="*/ 41489 h 223662"/>
                <a:gd name="connsiteX11209" fmla="*/ 1301762 w 1586375"/>
                <a:gd name="connsiteY11209" fmla="*/ 41907 h 223662"/>
                <a:gd name="connsiteX11210" fmla="*/ 1301762 w 1586375"/>
                <a:gd name="connsiteY11210" fmla="*/ 42745 h 223662"/>
                <a:gd name="connsiteX11211" fmla="*/ 1302599 w 1586375"/>
                <a:gd name="connsiteY11211" fmla="*/ 42745 h 223662"/>
                <a:gd name="connsiteX11212" fmla="*/ 1303855 w 1586375"/>
                <a:gd name="connsiteY11212" fmla="*/ 42745 h 223662"/>
                <a:gd name="connsiteX11213" fmla="*/ 1303855 w 1586375"/>
                <a:gd name="connsiteY11213" fmla="*/ 41489 h 223662"/>
                <a:gd name="connsiteX11214" fmla="*/ 1302181 w 1586375"/>
                <a:gd name="connsiteY11214" fmla="*/ 41489 h 223662"/>
                <a:gd name="connsiteX11215" fmla="*/ 1336270 w 1586375"/>
                <a:gd name="connsiteY11215" fmla="*/ 41071 h 223662"/>
                <a:gd name="connsiteX11216" fmla="*/ 1334200 w 1586375"/>
                <a:gd name="connsiteY11216" fmla="*/ 43294 h 223662"/>
                <a:gd name="connsiteX11217" fmla="*/ 1334614 w 1586375"/>
                <a:gd name="connsiteY11217" fmla="*/ 44184 h 223662"/>
                <a:gd name="connsiteX11218" fmla="*/ 1334614 w 1586375"/>
                <a:gd name="connsiteY11218" fmla="*/ 44628 h 223662"/>
                <a:gd name="connsiteX11219" fmla="*/ 1335857 w 1586375"/>
                <a:gd name="connsiteY11219" fmla="*/ 45073 h 223662"/>
                <a:gd name="connsiteX11220" fmla="*/ 1336685 w 1586375"/>
                <a:gd name="connsiteY11220" fmla="*/ 45518 h 223662"/>
                <a:gd name="connsiteX11221" fmla="*/ 1339170 w 1586375"/>
                <a:gd name="connsiteY11221" fmla="*/ 43294 h 223662"/>
                <a:gd name="connsiteX11222" fmla="*/ 1339170 w 1586375"/>
                <a:gd name="connsiteY11222" fmla="*/ 42405 h 223662"/>
                <a:gd name="connsiteX11223" fmla="*/ 1338342 w 1586375"/>
                <a:gd name="connsiteY11223" fmla="*/ 41071 h 223662"/>
                <a:gd name="connsiteX11224" fmla="*/ 1336270 w 1586375"/>
                <a:gd name="connsiteY11224" fmla="*/ 41071 h 223662"/>
                <a:gd name="connsiteX11225" fmla="*/ 1316202 w 1586375"/>
                <a:gd name="connsiteY11225" fmla="*/ 41071 h 223662"/>
                <a:gd name="connsiteX11226" fmla="*/ 1316202 w 1586375"/>
                <a:gd name="connsiteY11226" fmla="*/ 41943 h 223662"/>
                <a:gd name="connsiteX11227" fmla="*/ 1315365 w 1586375"/>
                <a:gd name="connsiteY11227" fmla="*/ 42814 h 223662"/>
                <a:gd name="connsiteX11228" fmla="*/ 1315365 w 1586375"/>
                <a:gd name="connsiteY11228" fmla="*/ 43686 h 223662"/>
                <a:gd name="connsiteX11229" fmla="*/ 1316621 w 1586375"/>
                <a:gd name="connsiteY11229" fmla="*/ 44994 h 223662"/>
                <a:gd name="connsiteX11230" fmla="*/ 1317039 w 1586375"/>
                <a:gd name="connsiteY11230" fmla="*/ 44559 h 223662"/>
                <a:gd name="connsiteX11231" fmla="*/ 1317876 w 1586375"/>
                <a:gd name="connsiteY11231" fmla="*/ 44123 h 223662"/>
                <a:gd name="connsiteX11232" fmla="*/ 1317876 w 1586375"/>
                <a:gd name="connsiteY11232" fmla="*/ 43250 h 223662"/>
                <a:gd name="connsiteX11233" fmla="*/ 1319550 w 1586375"/>
                <a:gd name="connsiteY11233" fmla="*/ 41943 h 223662"/>
                <a:gd name="connsiteX11234" fmla="*/ 1318295 w 1586375"/>
                <a:gd name="connsiteY11234" fmla="*/ 41071 h 223662"/>
                <a:gd name="connsiteX11235" fmla="*/ 1316202 w 1586375"/>
                <a:gd name="connsiteY11235" fmla="*/ 41071 h 223662"/>
                <a:gd name="connsiteX11236" fmla="*/ 158787 w 1586375"/>
                <a:gd name="connsiteY11236" fmla="*/ 41071 h 223662"/>
                <a:gd name="connsiteX11237" fmla="*/ 158003 w 1586375"/>
                <a:gd name="connsiteY11237" fmla="*/ 41507 h 223662"/>
                <a:gd name="connsiteX11238" fmla="*/ 158003 w 1586375"/>
                <a:gd name="connsiteY11238" fmla="*/ 42814 h 223662"/>
                <a:gd name="connsiteX11239" fmla="*/ 158787 w 1586375"/>
                <a:gd name="connsiteY11239" fmla="*/ 43250 h 223662"/>
                <a:gd name="connsiteX11240" fmla="*/ 159573 w 1586375"/>
                <a:gd name="connsiteY11240" fmla="*/ 43250 h 223662"/>
                <a:gd name="connsiteX11241" fmla="*/ 159573 w 1586375"/>
                <a:gd name="connsiteY11241" fmla="*/ 41507 h 223662"/>
                <a:gd name="connsiteX11242" fmla="*/ 158787 w 1586375"/>
                <a:gd name="connsiteY11242" fmla="*/ 41071 h 223662"/>
                <a:gd name="connsiteX11243" fmla="*/ 135505 w 1586375"/>
                <a:gd name="connsiteY11243" fmla="*/ 41071 h 223662"/>
                <a:gd name="connsiteX11244" fmla="*/ 135505 w 1586375"/>
                <a:gd name="connsiteY11244" fmla="*/ 41943 h 223662"/>
                <a:gd name="connsiteX11245" fmla="*/ 135898 w 1586375"/>
                <a:gd name="connsiteY11245" fmla="*/ 42378 h 223662"/>
                <a:gd name="connsiteX11246" fmla="*/ 137075 w 1586375"/>
                <a:gd name="connsiteY11246" fmla="*/ 42378 h 223662"/>
                <a:gd name="connsiteX11247" fmla="*/ 137075 w 1586375"/>
                <a:gd name="connsiteY11247" fmla="*/ 41071 h 223662"/>
                <a:gd name="connsiteX11248" fmla="*/ 136683 w 1586375"/>
                <a:gd name="connsiteY11248" fmla="*/ 41071 h 223662"/>
                <a:gd name="connsiteX11249" fmla="*/ 135505 w 1586375"/>
                <a:gd name="connsiteY11249" fmla="*/ 41071 h 223662"/>
                <a:gd name="connsiteX11250" fmla="*/ 38193 w 1586375"/>
                <a:gd name="connsiteY11250" fmla="*/ 41071 h 223662"/>
                <a:gd name="connsiteX11251" fmla="*/ 39937 w 1586375"/>
                <a:gd name="connsiteY11251" fmla="*/ 41071 h 223662"/>
                <a:gd name="connsiteX11252" fmla="*/ 40809 w 1586375"/>
                <a:gd name="connsiteY11252" fmla="*/ 41528 h 223662"/>
                <a:gd name="connsiteX11253" fmla="*/ 40373 w 1586375"/>
                <a:gd name="connsiteY11253" fmla="*/ 41986 h 223662"/>
                <a:gd name="connsiteX11254" fmla="*/ 39937 w 1586375"/>
                <a:gd name="connsiteY11254" fmla="*/ 42902 h 223662"/>
                <a:gd name="connsiteX11255" fmla="*/ 37757 w 1586375"/>
                <a:gd name="connsiteY11255" fmla="*/ 42902 h 223662"/>
                <a:gd name="connsiteX11256" fmla="*/ 36885 w 1586375"/>
                <a:gd name="connsiteY11256" fmla="*/ 41986 h 223662"/>
                <a:gd name="connsiteX11257" fmla="*/ 38193 w 1586375"/>
                <a:gd name="connsiteY11257" fmla="*/ 41071 h 223662"/>
                <a:gd name="connsiteX11258" fmla="*/ 33048 w 1586375"/>
                <a:gd name="connsiteY11258" fmla="*/ 40234 h 223662"/>
                <a:gd name="connsiteX11259" fmla="*/ 33920 w 1586375"/>
                <a:gd name="connsiteY11259" fmla="*/ 40234 h 223662"/>
                <a:gd name="connsiteX11260" fmla="*/ 33920 w 1586375"/>
                <a:gd name="connsiteY11260" fmla="*/ 40704 h 223662"/>
                <a:gd name="connsiteX11261" fmla="*/ 34792 w 1586375"/>
                <a:gd name="connsiteY11261" fmla="*/ 41175 h 223662"/>
                <a:gd name="connsiteX11262" fmla="*/ 33920 w 1586375"/>
                <a:gd name="connsiteY11262" fmla="*/ 42117 h 223662"/>
                <a:gd name="connsiteX11263" fmla="*/ 33048 w 1586375"/>
                <a:gd name="connsiteY11263" fmla="*/ 42117 h 223662"/>
                <a:gd name="connsiteX11264" fmla="*/ 32176 w 1586375"/>
                <a:gd name="connsiteY11264" fmla="*/ 41175 h 223662"/>
                <a:gd name="connsiteX11265" fmla="*/ 32176 w 1586375"/>
                <a:gd name="connsiteY11265" fmla="*/ 40704 h 223662"/>
                <a:gd name="connsiteX11266" fmla="*/ 33048 w 1586375"/>
                <a:gd name="connsiteY11266" fmla="*/ 40234 h 223662"/>
                <a:gd name="connsiteX11267" fmla="*/ 125303 w 1586375"/>
                <a:gd name="connsiteY11267" fmla="*/ 40220 h 223662"/>
                <a:gd name="connsiteX11268" fmla="*/ 125303 w 1586375"/>
                <a:gd name="connsiteY11268" fmla="*/ 41136 h 223662"/>
                <a:gd name="connsiteX11269" fmla="*/ 126612 w 1586375"/>
                <a:gd name="connsiteY11269" fmla="*/ 41136 h 223662"/>
                <a:gd name="connsiteX11270" fmla="*/ 126612 w 1586375"/>
                <a:gd name="connsiteY11270" fmla="*/ 40220 h 223662"/>
                <a:gd name="connsiteX11271" fmla="*/ 125303 w 1586375"/>
                <a:gd name="connsiteY11271" fmla="*/ 40220 h 223662"/>
                <a:gd name="connsiteX11272" fmla="*/ 1483072 w 1586375"/>
                <a:gd name="connsiteY11272" fmla="*/ 39908 h 223662"/>
                <a:gd name="connsiteX11273" fmla="*/ 1482183 w 1586375"/>
                <a:gd name="connsiteY11273" fmla="*/ 40315 h 223662"/>
                <a:gd name="connsiteX11274" fmla="*/ 1481738 w 1586375"/>
                <a:gd name="connsiteY11274" fmla="*/ 40722 h 223662"/>
                <a:gd name="connsiteX11275" fmla="*/ 1481738 w 1586375"/>
                <a:gd name="connsiteY11275" fmla="*/ 42349 h 223662"/>
                <a:gd name="connsiteX11276" fmla="*/ 1482627 w 1586375"/>
                <a:gd name="connsiteY11276" fmla="*/ 43163 h 223662"/>
                <a:gd name="connsiteX11277" fmla="*/ 1484851 w 1586375"/>
                <a:gd name="connsiteY11277" fmla="*/ 43163 h 223662"/>
                <a:gd name="connsiteX11278" fmla="*/ 1486185 w 1586375"/>
                <a:gd name="connsiteY11278" fmla="*/ 41943 h 223662"/>
                <a:gd name="connsiteX11279" fmla="*/ 1486185 w 1586375"/>
                <a:gd name="connsiteY11279" fmla="*/ 40722 h 223662"/>
                <a:gd name="connsiteX11280" fmla="*/ 1485740 w 1586375"/>
                <a:gd name="connsiteY11280" fmla="*/ 40315 h 223662"/>
                <a:gd name="connsiteX11281" fmla="*/ 1485296 w 1586375"/>
                <a:gd name="connsiteY11281" fmla="*/ 40315 h 223662"/>
                <a:gd name="connsiteX11282" fmla="*/ 1484406 w 1586375"/>
                <a:gd name="connsiteY11282" fmla="*/ 39908 h 223662"/>
                <a:gd name="connsiteX11283" fmla="*/ 1483072 w 1586375"/>
                <a:gd name="connsiteY11283" fmla="*/ 39908 h 223662"/>
                <a:gd name="connsiteX11284" fmla="*/ 1273824 w 1586375"/>
                <a:gd name="connsiteY11284" fmla="*/ 39501 h 223662"/>
                <a:gd name="connsiteX11285" fmla="*/ 1272987 w 1586375"/>
                <a:gd name="connsiteY11285" fmla="*/ 40357 h 223662"/>
                <a:gd name="connsiteX11286" fmla="*/ 1272987 w 1586375"/>
                <a:gd name="connsiteY11286" fmla="*/ 43354 h 223662"/>
                <a:gd name="connsiteX11287" fmla="*/ 1273824 w 1586375"/>
                <a:gd name="connsiteY11287" fmla="*/ 43781 h 223662"/>
                <a:gd name="connsiteX11288" fmla="*/ 1274661 w 1586375"/>
                <a:gd name="connsiteY11288" fmla="*/ 44210 h 223662"/>
                <a:gd name="connsiteX11289" fmla="*/ 1275498 w 1586375"/>
                <a:gd name="connsiteY11289" fmla="*/ 42925 h 223662"/>
                <a:gd name="connsiteX11290" fmla="*/ 1275917 w 1586375"/>
                <a:gd name="connsiteY11290" fmla="*/ 42925 h 223662"/>
                <a:gd name="connsiteX11291" fmla="*/ 1276754 w 1586375"/>
                <a:gd name="connsiteY11291" fmla="*/ 41213 h 223662"/>
                <a:gd name="connsiteX11292" fmla="*/ 1277172 w 1586375"/>
                <a:gd name="connsiteY11292" fmla="*/ 40357 h 223662"/>
                <a:gd name="connsiteX11293" fmla="*/ 1275917 w 1586375"/>
                <a:gd name="connsiteY11293" fmla="*/ 39501 h 223662"/>
                <a:gd name="connsiteX11294" fmla="*/ 1273824 w 1586375"/>
                <a:gd name="connsiteY11294" fmla="*/ 39501 h 223662"/>
                <a:gd name="connsiteX11295" fmla="*/ 56068 w 1586375"/>
                <a:gd name="connsiteY11295" fmla="*/ 39501 h 223662"/>
                <a:gd name="connsiteX11296" fmla="*/ 56068 w 1586375"/>
                <a:gd name="connsiteY11296" fmla="*/ 39919 h 223662"/>
                <a:gd name="connsiteX11297" fmla="*/ 56504 w 1586375"/>
                <a:gd name="connsiteY11297" fmla="*/ 41175 h 223662"/>
                <a:gd name="connsiteX11298" fmla="*/ 55196 w 1586375"/>
                <a:gd name="connsiteY11298" fmla="*/ 41175 h 223662"/>
                <a:gd name="connsiteX11299" fmla="*/ 55196 w 1586375"/>
                <a:gd name="connsiteY11299" fmla="*/ 40338 h 223662"/>
                <a:gd name="connsiteX11300" fmla="*/ 56068 w 1586375"/>
                <a:gd name="connsiteY11300" fmla="*/ 39501 h 223662"/>
                <a:gd name="connsiteX11301" fmla="*/ 21660 w 1586375"/>
                <a:gd name="connsiteY11301" fmla="*/ 39501 h 223662"/>
                <a:gd name="connsiteX11302" fmla="*/ 22497 w 1586375"/>
                <a:gd name="connsiteY11302" fmla="*/ 40373 h 223662"/>
                <a:gd name="connsiteX11303" fmla="*/ 22497 w 1586375"/>
                <a:gd name="connsiteY11303" fmla="*/ 41681 h 223662"/>
                <a:gd name="connsiteX11304" fmla="*/ 22497 w 1586375"/>
                <a:gd name="connsiteY11304" fmla="*/ 42117 h 223662"/>
                <a:gd name="connsiteX11305" fmla="*/ 21242 w 1586375"/>
                <a:gd name="connsiteY11305" fmla="*/ 42117 h 223662"/>
                <a:gd name="connsiteX11306" fmla="*/ 20404 w 1586375"/>
                <a:gd name="connsiteY11306" fmla="*/ 41245 h 223662"/>
                <a:gd name="connsiteX11307" fmla="*/ 20404 w 1586375"/>
                <a:gd name="connsiteY11307" fmla="*/ 40809 h 223662"/>
                <a:gd name="connsiteX11308" fmla="*/ 21660 w 1586375"/>
                <a:gd name="connsiteY11308" fmla="*/ 39501 h 223662"/>
                <a:gd name="connsiteX11309" fmla="*/ 70070 w 1586375"/>
                <a:gd name="connsiteY11309" fmla="*/ 38716 h 223662"/>
                <a:gd name="connsiteX11310" fmla="*/ 69173 w 1586375"/>
                <a:gd name="connsiteY11310" fmla="*/ 39141 h 223662"/>
                <a:gd name="connsiteX11311" fmla="*/ 68725 w 1586375"/>
                <a:gd name="connsiteY11311" fmla="*/ 39141 h 223662"/>
                <a:gd name="connsiteX11312" fmla="*/ 68277 w 1586375"/>
                <a:gd name="connsiteY11312" fmla="*/ 39566 h 223662"/>
                <a:gd name="connsiteX11313" fmla="*/ 68277 w 1586375"/>
                <a:gd name="connsiteY11313" fmla="*/ 41267 h 223662"/>
                <a:gd name="connsiteX11314" fmla="*/ 69173 w 1586375"/>
                <a:gd name="connsiteY11314" fmla="*/ 41692 h 223662"/>
                <a:gd name="connsiteX11315" fmla="*/ 70070 w 1586375"/>
                <a:gd name="connsiteY11315" fmla="*/ 42117 h 223662"/>
                <a:gd name="connsiteX11316" fmla="*/ 70519 w 1586375"/>
                <a:gd name="connsiteY11316" fmla="*/ 42117 h 223662"/>
                <a:gd name="connsiteX11317" fmla="*/ 71415 w 1586375"/>
                <a:gd name="connsiteY11317" fmla="*/ 41267 h 223662"/>
                <a:gd name="connsiteX11318" fmla="*/ 71415 w 1586375"/>
                <a:gd name="connsiteY11318" fmla="*/ 39991 h 223662"/>
                <a:gd name="connsiteX11319" fmla="*/ 70519 w 1586375"/>
                <a:gd name="connsiteY11319" fmla="*/ 39566 h 223662"/>
                <a:gd name="connsiteX11320" fmla="*/ 70070 w 1586375"/>
                <a:gd name="connsiteY11320" fmla="*/ 38716 h 223662"/>
                <a:gd name="connsiteX11321" fmla="*/ 1532644 w 1586375"/>
                <a:gd name="connsiteY11321" fmla="*/ 38454 h 223662"/>
                <a:gd name="connsiteX11322" fmla="*/ 1531231 w 1586375"/>
                <a:gd name="connsiteY11322" fmla="*/ 38611 h 223662"/>
                <a:gd name="connsiteX11323" fmla="*/ 1531231 w 1586375"/>
                <a:gd name="connsiteY11323" fmla="*/ 39867 h 223662"/>
                <a:gd name="connsiteX11324" fmla="*/ 1530394 w 1586375"/>
                <a:gd name="connsiteY11324" fmla="*/ 40704 h 223662"/>
                <a:gd name="connsiteX11325" fmla="*/ 1530813 w 1586375"/>
                <a:gd name="connsiteY11325" fmla="*/ 41123 h 223662"/>
                <a:gd name="connsiteX11326" fmla="*/ 1531650 w 1586375"/>
                <a:gd name="connsiteY11326" fmla="*/ 41960 h 223662"/>
                <a:gd name="connsiteX11327" fmla="*/ 1533743 w 1586375"/>
                <a:gd name="connsiteY11327" fmla="*/ 41960 h 223662"/>
                <a:gd name="connsiteX11328" fmla="*/ 1534161 w 1586375"/>
                <a:gd name="connsiteY11328" fmla="*/ 41541 h 223662"/>
                <a:gd name="connsiteX11329" fmla="*/ 1537091 w 1586375"/>
                <a:gd name="connsiteY11329" fmla="*/ 41541 h 223662"/>
                <a:gd name="connsiteX11330" fmla="*/ 1538347 w 1586375"/>
                <a:gd name="connsiteY11330" fmla="*/ 42378 h 223662"/>
                <a:gd name="connsiteX11331" fmla="*/ 1539603 w 1586375"/>
                <a:gd name="connsiteY11331" fmla="*/ 42378 h 223662"/>
                <a:gd name="connsiteX11332" fmla="*/ 1540858 w 1586375"/>
                <a:gd name="connsiteY11332" fmla="*/ 41541 h 223662"/>
                <a:gd name="connsiteX11333" fmla="*/ 1540858 w 1586375"/>
                <a:gd name="connsiteY11333" fmla="*/ 40704 h 223662"/>
                <a:gd name="connsiteX11334" fmla="*/ 1539603 w 1586375"/>
                <a:gd name="connsiteY11334" fmla="*/ 39448 h 223662"/>
                <a:gd name="connsiteX11335" fmla="*/ 1538347 w 1586375"/>
                <a:gd name="connsiteY11335" fmla="*/ 39448 h 223662"/>
                <a:gd name="connsiteX11336" fmla="*/ 1537510 w 1586375"/>
                <a:gd name="connsiteY11336" fmla="*/ 40286 h 223662"/>
                <a:gd name="connsiteX11337" fmla="*/ 1536254 w 1586375"/>
                <a:gd name="connsiteY11337" fmla="*/ 40286 h 223662"/>
                <a:gd name="connsiteX11338" fmla="*/ 1535417 w 1586375"/>
                <a:gd name="connsiteY11338" fmla="*/ 39448 h 223662"/>
                <a:gd name="connsiteX11339" fmla="*/ 1534998 w 1586375"/>
                <a:gd name="connsiteY11339" fmla="*/ 39448 h 223662"/>
                <a:gd name="connsiteX11340" fmla="*/ 1533743 w 1586375"/>
                <a:gd name="connsiteY11340" fmla="*/ 38611 h 223662"/>
                <a:gd name="connsiteX11341" fmla="*/ 1532644 w 1586375"/>
                <a:gd name="connsiteY11341" fmla="*/ 38454 h 223662"/>
                <a:gd name="connsiteX11342" fmla="*/ 1399975 w 1586375"/>
                <a:gd name="connsiteY11342" fmla="*/ 38193 h 223662"/>
                <a:gd name="connsiteX11343" fmla="*/ 1399551 w 1586375"/>
                <a:gd name="connsiteY11343" fmla="*/ 38623 h 223662"/>
                <a:gd name="connsiteX11344" fmla="*/ 1399551 w 1586375"/>
                <a:gd name="connsiteY11344" fmla="*/ 40342 h 223662"/>
                <a:gd name="connsiteX11345" fmla="*/ 1401670 w 1586375"/>
                <a:gd name="connsiteY11345" fmla="*/ 42061 h 223662"/>
                <a:gd name="connsiteX11346" fmla="*/ 1402517 w 1586375"/>
                <a:gd name="connsiteY11346" fmla="*/ 42491 h 223662"/>
                <a:gd name="connsiteX11347" fmla="*/ 1405484 w 1586375"/>
                <a:gd name="connsiteY11347" fmla="*/ 42491 h 223662"/>
                <a:gd name="connsiteX11348" fmla="*/ 1406331 w 1586375"/>
                <a:gd name="connsiteY11348" fmla="*/ 43350 h 223662"/>
                <a:gd name="connsiteX11349" fmla="*/ 1407602 w 1586375"/>
                <a:gd name="connsiteY11349" fmla="*/ 43780 h 223662"/>
                <a:gd name="connsiteX11350" fmla="*/ 1409722 w 1586375"/>
                <a:gd name="connsiteY11350" fmla="*/ 43780 h 223662"/>
                <a:gd name="connsiteX11351" fmla="*/ 1410145 w 1586375"/>
                <a:gd name="connsiteY11351" fmla="*/ 44210 h 223662"/>
                <a:gd name="connsiteX11352" fmla="*/ 1413112 w 1586375"/>
                <a:gd name="connsiteY11352" fmla="*/ 44210 h 223662"/>
                <a:gd name="connsiteX11353" fmla="*/ 1413959 w 1586375"/>
                <a:gd name="connsiteY11353" fmla="*/ 45069 h 223662"/>
                <a:gd name="connsiteX11354" fmla="*/ 1413112 w 1586375"/>
                <a:gd name="connsiteY11354" fmla="*/ 45929 h 223662"/>
                <a:gd name="connsiteX11355" fmla="*/ 1412264 w 1586375"/>
                <a:gd name="connsiteY11355" fmla="*/ 46359 h 223662"/>
                <a:gd name="connsiteX11356" fmla="*/ 1411840 w 1586375"/>
                <a:gd name="connsiteY11356" fmla="*/ 46788 h 223662"/>
                <a:gd name="connsiteX11357" fmla="*/ 1409722 w 1586375"/>
                <a:gd name="connsiteY11357" fmla="*/ 46788 h 223662"/>
                <a:gd name="connsiteX11358" fmla="*/ 1408874 w 1586375"/>
                <a:gd name="connsiteY11358" fmla="*/ 46359 h 223662"/>
                <a:gd name="connsiteX11359" fmla="*/ 1407602 w 1586375"/>
                <a:gd name="connsiteY11359" fmla="*/ 46359 h 223662"/>
                <a:gd name="connsiteX11360" fmla="*/ 1406755 w 1586375"/>
                <a:gd name="connsiteY11360" fmla="*/ 46788 h 223662"/>
                <a:gd name="connsiteX11361" fmla="*/ 1405060 w 1586375"/>
                <a:gd name="connsiteY11361" fmla="*/ 46788 h 223662"/>
                <a:gd name="connsiteX11362" fmla="*/ 1404212 w 1586375"/>
                <a:gd name="connsiteY11362" fmla="*/ 47218 h 223662"/>
                <a:gd name="connsiteX11363" fmla="*/ 1403365 w 1586375"/>
                <a:gd name="connsiteY11363" fmla="*/ 47218 h 223662"/>
                <a:gd name="connsiteX11364" fmla="*/ 1402941 w 1586375"/>
                <a:gd name="connsiteY11364" fmla="*/ 46788 h 223662"/>
                <a:gd name="connsiteX11365" fmla="*/ 1402517 w 1586375"/>
                <a:gd name="connsiteY11365" fmla="*/ 46788 h 223662"/>
                <a:gd name="connsiteX11366" fmla="*/ 1399975 w 1586375"/>
                <a:gd name="connsiteY11366" fmla="*/ 46788 h 223662"/>
                <a:gd name="connsiteX11367" fmla="*/ 1397856 w 1586375"/>
                <a:gd name="connsiteY11367" fmla="*/ 45069 h 223662"/>
                <a:gd name="connsiteX11368" fmla="*/ 1397432 w 1586375"/>
                <a:gd name="connsiteY11368" fmla="*/ 45069 h 223662"/>
                <a:gd name="connsiteX11369" fmla="*/ 1396584 w 1586375"/>
                <a:gd name="connsiteY11369" fmla="*/ 44210 h 223662"/>
                <a:gd name="connsiteX11370" fmla="*/ 1396160 w 1586375"/>
                <a:gd name="connsiteY11370" fmla="*/ 44210 h 223662"/>
                <a:gd name="connsiteX11371" fmla="*/ 1394889 w 1586375"/>
                <a:gd name="connsiteY11371" fmla="*/ 45069 h 223662"/>
                <a:gd name="connsiteX11372" fmla="*/ 1394889 w 1586375"/>
                <a:gd name="connsiteY11372" fmla="*/ 48937 h 223662"/>
                <a:gd name="connsiteX11373" fmla="*/ 1396584 w 1586375"/>
                <a:gd name="connsiteY11373" fmla="*/ 49796 h 223662"/>
                <a:gd name="connsiteX11374" fmla="*/ 1397432 w 1586375"/>
                <a:gd name="connsiteY11374" fmla="*/ 50226 h 223662"/>
                <a:gd name="connsiteX11375" fmla="*/ 1400822 w 1586375"/>
                <a:gd name="connsiteY11375" fmla="*/ 50226 h 223662"/>
                <a:gd name="connsiteX11376" fmla="*/ 1401246 w 1586375"/>
                <a:gd name="connsiteY11376" fmla="*/ 49796 h 223662"/>
                <a:gd name="connsiteX11377" fmla="*/ 1405484 w 1586375"/>
                <a:gd name="connsiteY11377" fmla="*/ 49796 h 223662"/>
                <a:gd name="connsiteX11378" fmla="*/ 1406331 w 1586375"/>
                <a:gd name="connsiteY11378" fmla="*/ 48937 h 223662"/>
                <a:gd name="connsiteX11379" fmla="*/ 1406755 w 1586375"/>
                <a:gd name="connsiteY11379" fmla="*/ 49796 h 223662"/>
                <a:gd name="connsiteX11380" fmla="*/ 1413536 w 1586375"/>
                <a:gd name="connsiteY11380" fmla="*/ 49796 h 223662"/>
                <a:gd name="connsiteX11381" fmla="*/ 1414383 w 1586375"/>
                <a:gd name="connsiteY11381" fmla="*/ 50226 h 223662"/>
                <a:gd name="connsiteX11382" fmla="*/ 1416502 w 1586375"/>
                <a:gd name="connsiteY11382" fmla="*/ 50226 h 223662"/>
                <a:gd name="connsiteX11383" fmla="*/ 1417773 w 1586375"/>
                <a:gd name="connsiteY11383" fmla="*/ 49796 h 223662"/>
                <a:gd name="connsiteX11384" fmla="*/ 1418621 w 1586375"/>
                <a:gd name="connsiteY11384" fmla="*/ 49367 h 223662"/>
                <a:gd name="connsiteX11385" fmla="*/ 1420740 w 1586375"/>
                <a:gd name="connsiteY11385" fmla="*/ 48937 h 223662"/>
                <a:gd name="connsiteX11386" fmla="*/ 1421164 w 1586375"/>
                <a:gd name="connsiteY11386" fmla="*/ 48507 h 223662"/>
                <a:gd name="connsiteX11387" fmla="*/ 1422435 w 1586375"/>
                <a:gd name="connsiteY11387" fmla="*/ 48507 h 223662"/>
                <a:gd name="connsiteX11388" fmla="*/ 1423282 w 1586375"/>
                <a:gd name="connsiteY11388" fmla="*/ 48937 h 223662"/>
                <a:gd name="connsiteX11389" fmla="*/ 1425825 w 1586375"/>
                <a:gd name="connsiteY11389" fmla="*/ 48937 h 223662"/>
                <a:gd name="connsiteX11390" fmla="*/ 1426673 w 1586375"/>
                <a:gd name="connsiteY11390" fmla="*/ 49796 h 223662"/>
                <a:gd name="connsiteX11391" fmla="*/ 1427944 w 1586375"/>
                <a:gd name="connsiteY11391" fmla="*/ 49796 h 223662"/>
                <a:gd name="connsiteX11392" fmla="*/ 1428792 w 1586375"/>
                <a:gd name="connsiteY11392" fmla="*/ 50226 h 223662"/>
                <a:gd name="connsiteX11393" fmla="*/ 1432182 w 1586375"/>
                <a:gd name="connsiteY11393" fmla="*/ 50226 h 223662"/>
                <a:gd name="connsiteX11394" fmla="*/ 1432606 w 1586375"/>
                <a:gd name="connsiteY11394" fmla="*/ 49367 h 223662"/>
                <a:gd name="connsiteX11395" fmla="*/ 1431758 w 1586375"/>
                <a:gd name="connsiteY11395" fmla="*/ 48507 h 223662"/>
                <a:gd name="connsiteX11396" fmla="*/ 1430911 w 1586375"/>
                <a:gd name="connsiteY11396" fmla="*/ 48507 h 223662"/>
                <a:gd name="connsiteX11397" fmla="*/ 1430063 w 1586375"/>
                <a:gd name="connsiteY11397" fmla="*/ 48078 h 223662"/>
                <a:gd name="connsiteX11398" fmla="*/ 1429216 w 1586375"/>
                <a:gd name="connsiteY11398" fmla="*/ 47648 h 223662"/>
                <a:gd name="connsiteX11399" fmla="*/ 1429216 w 1586375"/>
                <a:gd name="connsiteY11399" fmla="*/ 45929 h 223662"/>
                <a:gd name="connsiteX11400" fmla="*/ 1429216 w 1586375"/>
                <a:gd name="connsiteY11400" fmla="*/ 45499 h 223662"/>
                <a:gd name="connsiteX11401" fmla="*/ 1431334 w 1586375"/>
                <a:gd name="connsiteY11401" fmla="*/ 45499 h 223662"/>
                <a:gd name="connsiteX11402" fmla="*/ 1432182 w 1586375"/>
                <a:gd name="connsiteY11402" fmla="*/ 45929 h 223662"/>
                <a:gd name="connsiteX11403" fmla="*/ 1432606 w 1586375"/>
                <a:gd name="connsiteY11403" fmla="*/ 46359 h 223662"/>
                <a:gd name="connsiteX11404" fmla="*/ 1433877 w 1586375"/>
                <a:gd name="connsiteY11404" fmla="*/ 47218 h 223662"/>
                <a:gd name="connsiteX11405" fmla="*/ 1434301 w 1586375"/>
                <a:gd name="connsiteY11405" fmla="*/ 47218 h 223662"/>
                <a:gd name="connsiteX11406" fmla="*/ 1434724 w 1586375"/>
                <a:gd name="connsiteY11406" fmla="*/ 48078 h 223662"/>
                <a:gd name="connsiteX11407" fmla="*/ 1436419 w 1586375"/>
                <a:gd name="connsiteY11407" fmla="*/ 48078 h 223662"/>
                <a:gd name="connsiteX11408" fmla="*/ 1437267 w 1586375"/>
                <a:gd name="connsiteY11408" fmla="*/ 47218 h 223662"/>
                <a:gd name="connsiteX11409" fmla="*/ 1437267 w 1586375"/>
                <a:gd name="connsiteY11409" fmla="*/ 44210 h 223662"/>
                <a:gd name="connsiteX11410" fmla="*/ 1436419 w 1586375"/>
                <a:gd name="connsiteY11410" fmla="*/ 43350 h 223662"/>
                <a:gd name="connsiteX11411" fmla="*/ 1436419 w 1586375"/>
                <a:gd name="connsiteY11411" fmla="*/ 42920 h 223662"/>
                <a:gd name="connsiteX11412" fmla="*/ 1435572 w 1586375"/>
                <a:gd name="connsiteY11412" fmla="*/ 42061 h 223662"/>
                <a:gd name="connsiteX11413" fmla="*/ 1433877 w 1586375"/>
                <a:gd name="connsiteY11413" fmla="*/ 42061 h 223662"/>
                <a:gd name="connsiteX11414" fmla="*/ 1433029 w 1586375"/>
                <a:gd name="connsiteY11414" fmla="*/ 42491 h 223662"/>
                <a:gd name="connsiteX11415" fmla="*/ 1431758 w 1586375"/>
                <a:gd name="connsiteY11415" fmla="*/ 44210 h 223662"/>
                <a:gd name="connsiteX11416" fmla="*/ 1429216 w 1586375"/>
                <a:gd name="connsiteY11416" fmla="*/ 44210 h 223662"/>
                <a:gd name="connsiteX11417" fmla="*/ 1428368 w 1586375"/>
                <a:gd name="connsiteY11417" fmla="*/ 45069 h 223662"/>
                <a:gd name="connsiteX11418" fmla="*/ 1427520 w 1586375"/>
                <a:gd name="connsiteY11418" fmla="*/ 45499 h 223662"/>
                <a:gd name="connsiteX11419" fmla="*/ 1427096 w 1586375"/>
                <a:gd name="connsiteY11419" fmla="*/ 45499 h 223662"/>
                <a:gd name="connsiteX11420" fmla="*/ 1426249 w 1586375"/>
                <a:gd name="connsiteY11420" fmla="*/ 44639 h 223662"/>
                <a:gd name="connsiteX11421" fmla="*/ 1425825 w 1586375"/>
                <a:gd name="connsiteY11421" fmla="*/ 44210 h 223662"/>
                <a:gd name="connsiteX11422" fmla="*/ 1425825 w 1586375"/>
                <a:gd name="connsiteY11422" fmla="*/ 43780 h 223662"/>
                <a:gd name="connsiteX11423" fmla="*/ 1427520 w 1586375"/>
                <a:gd name="connsiteY11423" fmla="*/ 41631 h 223662"/>
                <a:gd name="connsiteX11424" fmla="*/ 1427520 w 1586375"/>
                <a:gd name="connsiteY11424" fmla="*/ 41201 h 223662"/>
                <a:gd name="connsiteX11425" fmla="*/ 1424554 w 1586375"/>
                <a:gd name="connsiteY11425" fmla="*/ 41201 h 223662"/>
                <a:gd name="connsiteX11426" fmla="*/ 1424130 w 1586375"/>
                <a:gd name="connsiteY11426" fmla="*/ 42061 h 223662"/>
                <a:gd name="connsiteX11427" fmla="*/ 1422435 w 1586375"/>
                <a:gd name="connsiteY11427" fmla="*/ 42061 h 223662"/>
                <a:gd name="connsiteX11428" fmla="*/ 1422011 w 1586375"/>
                <a:gd name="connsiteY11428" fmla="*/ 41631 h 223662"/>
                <a:gd name="connsiteX11429" fmla="*/ 1421587 w 1586375"/>
                <a:gd name="connsiteY11429" fmla="*/ 41201 h 223662"/>
                <a:gd name="connsiteX11430" fmla="*/ 1416502 w 1586375"/>
                <a:gd name="connsiteY11430" fmla="*/ 41201 h 223662"/>
                <a:gd name="connsiteX11431" fmla="*/ 1415654 w 1586375"/>
                <a:gd name="connsiteY11431" fmla="*/ 41201 h 223662"/>
                <a:gd name="connsiteX11432" fmla="*/ 1414383 w 1586375"/>
                <a:gd name="connsiteY11432" fmla="*/ 40342 h 223662"/>
                <a:gd name="connsiteX11433" fmla="*/ 1413536 w 1586375"/>
                <a:gd name="connsiteY11433" fmla="*/ 40771 h 223662"/>
                <a:gd name="connsiteX11434" fmla="*/ 1413536 w 1586375"/>
                <a:gd name="connsiteY11434" fmla="*/ 41201 h 223662"/>
                <a:gd name="connsiteX11435" fmla="*/ 1412264 w 1586375"/>
                <a:gd name="connsiteY11435" fmla="*/ 42061 h 223662"/>
                <a:gd name="connsiteX11436" fmla="*/ 1410145 w 1586375"/>
                <a:gd name="connsiteY11436" fmla="*/ 42061 h 223662"/>
                <a:gd name="connsiteX11437" fmla="*/ 1408450 w 1586375"/>
                <a:gd name="connsiteY11437" fmla="*/ 40342 h 223662"/>
                <a:gd name="connsiteX11438" fmla="*/ 1408450 w 1586375"/>
                <a:gd name="connsiteY11438" fmla="*/ 39912 h 223662"/>
                <a:gd name="connsiteX11439" fmla="*/ 1406755 w 1586375"/>
                <a:gd name="connsiteY11439" fmla="*/ 38193 h 223662"/>
                <a:gd name="connsiteX11440" fmla="*/ 1406331 w 1586375"/>
                <a:gd name="connsiteY11440" fmla="*/ 38193 h 223662"/>
                <a:gd name="connsiteX11441" fmla="*/ 1405907 w 1586375"/>
                <a:gd name="connsiteY11441" fmla="*/ 39482 h 223662"/>
                <a:gd name="connsiteX11442" fmla="*/ 1404212 w 1586375"/>
                <a:gd name="connsiteY11442" fmla="*/ 40771 h 223662"/>
                <a:gd name="connsiteX11443" fmla="*/ 1403365 w 1586375"/>
                <a:gd name="connsiteY11443" fmla="*/ 40342 h 223662"/>
                <a:gd name="connsiteX11444" fmla="*/ 1402517 w 1586375"/>
                <a:gd name="connsiteY11444" fmla="*/ 39912 h 223662"/>
                <a:gd name="connsiteX11445" fmla="*/ 1402517 w 1586375"/>
                <a:gd name="connsiteY11445" fmla="*/ 39053 h 223662"/>
                <a:gd name="connsiteX11446" fmla="*/ 1401246 w 1586375"/>
                <a:gd name="connsiteY11446" fmla="*/ 38193 h 223662"/>
                <a:gd name="connsiteX11447" fmla="*/ 1399975 w 1586375"/>
                <a:gd name="connsiteY11447" fmla="*/ 38193 h 223662"/>
                <a:gd name="connsiteX11448" fmla="*/ 108234 w 1586375"/>
                <a:gd name="connsiteY11448" fmla="*/ 38193 h 223662"/>
                <a:gd name="connsiteX11449" fmla="*/ 107777 w 1586375"/>
                <a:gd name="connsiteY11449" fmla="*/ 38618 h 223662"/>
                <a:gd name="connsiteX11450" fmla="*/ 107777 w 1586375"/>
                <a:gd name="connsiteY11450" fmla="*/ 41168 h 223662"/>
                <a:gd name="connsiteX11451" fmla="*/ 107777 w 1586375"/>
                <a:gd name="connsiteY11451" fmla="*/ 41594 h 223662"/>
                <a:gd name="connsiteX11452" fmla="*/ 109608 w 1586375"/>
                <a:gd name="connsiteY11452" fmla="*/ 41168 h 223662"/>
                <a:gd name="connsiteX11453" fmla="*/ 109608 w 1586375"/>
                <a:gd name="connsiteY11453" fmla="*/ 39468 h 223662"/>
                <a:gd name="connsiteX11454" fmla="*/ 108692 w 1586375"/>
                <a:gd name="connsiteY11454" fmla="*/ 39043 h 223662"/>
                <a:gd name="connsiteX11455" fmla="*/ 108692 w 1586375"/>
                <a:gd name="connsiteY11455" fmla="*/ 38618 h 223662"/>
                <a:gd name="connsiteX11456" fmla="*/ 108234 w 1586375"/>
                <a:gd name="connsiteY11456" fmla="*/ 38193 h 223662"/>
                <a:gd name="connsiteX11457" fmla="*/ 1387129 w 1586375"/>
                <a:gd name="connsiteY11457" fmla="*/ 37670 h 223662"/>
                <a:gd name="connsiteX11458" fmla="*/ 1386257 w 1586375"/>
                <a:gd name="connsiteY11458" fmla="*/ 38095 h 223662"/>
                <a:gd name="connsiteX11459" fmla="*/ 1385385 w 1586375"/>
                <a:gd name="connsiteY11459" fmla="*/ 38095 h 223662"/>
                <a:gd name="connsiteX11460" fmla="*/ 1385385 w 1586375"/>
                <a:gd name="connsiteY11460" fmla="*/ 38520 h 223662"/>
                <a:gd name="connsiteX11461" fmla="*/ 1385821 w 1586375"/>
                <a:gd name="connsiteY11461" fmla="*/ 40220 h 223662"/>
                <a:gd name="connsiteX11462" fmla="*/ 1385821 w 1586375"/>
                <a:gd name="connsiteY11462" fmla="*/ 40646 h 223662"/>
                <a:gd name="connsiteX11463" fmla="*/ 1387129 w 1586375"/>
                <a:gd name="connsiteY11463" fmla="*/ 41071 h 223662"/>
                <a:gd name="connsiteX11464" fmla="*/ 1387565 w 1586375"/>
                <a:gd name="connsiteY11464" fmla="*/ 41071 h 223662"/>
                <a:gd name="connsiteX11465" fmla="*/ 1388873 w 1586375"/>
                <a:gd name="connsiteY11465" fmla="*/ 40220 h 223662"/>
                <a:gd name="connsiteX11466" fmla="*/ 1388873 w 1586375"/>
                <a:gd name="connsiteY11466" fmla="*/ 39370 h 223662"/>
                <a:gd name="connsiteX11467" fmla="*/ 1388000 w 1586375"/>
                <a:gd name="connsiteY11467" fmla="*/ 38520 h 223662"/>
                <a:gd name="connsiteX11468" fmla="*/ 1387129 w 1586375"/>
                <a:gd name="connsiteY11468" fmla="*/ 37670 h 223662"/>
                <a:gd name="connsiteX11469" fmla="*/ 1519309 w 1586375"/>
                <a:gd name="connsiteY11469" fmla="*/ 37408 h 223662"/>
                <a:gd name="connsiteX11470" fmla="*/ 1518884 w 1586375"/>
                <a:gd name="connsiteY11470" fmla="*/ 37833 h 223662"/>
                <a:gd name="connsiteX11471" fmla="*/ 1518884 w 1586375"/>
                <a:gd name="connsiteY11471" fmla="*/ 39959 h 223662"/>
                <a:gd name="connsiteX11472" fmla="*/ 1519734 w 1586375"/>
                <a:gd name="connsiteY11472" fmla="*/ 40809 h 223662"/>
                <a:gd name="connsiteX11473" fmla="*/ 1521435 w 1586375"/>
                <a:gd name="connsiteY11473" fmla="*/ 40809 h 223662"/>
                <a:gd name="connsiteX11474" fmla="*/ 1522285 w 1586375"/>
                <a:gd name="connsiteY11474" fmla="*/ 39959 h 223662"/>
                <a:gd name="connsiteX11475" fmla="*/ 1522285 w 1586375"/>
                <a:gd name="connsiteY11475" fmla="*/ 38258 h 223662"/>
                <a:gd name="connsiteX11476" fmla="*/ 1521435 w 1586375"/>
                <a:gd name="connsiteY11476" fmla="*/ 37408 h 223662"/>
                <a:gd name="connsiteX11477" fmla="*/ 1519309 w 1586375"/>
                <a:gd name="connsiteY11477" fmla="*/ 37408 h 223662"/>
                <a:gd name="connsiteX11478" fmla="*/ 1447895 w 1586375"/>
                <a:gd name="connsiteY11478" fmla="*/ 37408 h 223662"/>
                <a:gd name="connsiteX11479" fmla="*/ 1447895 w 1586375"/>
                <a:gd name="connsiteY11479" fmla="*/ 41175 h 223662"/>
                <a:gd name="connsiteX11480" fmla="*/ 1448319 w 1586375"/>
                <a:gd name="connsiteY11480" fmla="*/ 41175 h 223662"/>
                <a:gd name="connsiteX11481" fmla="*/ 1450020 w 1586375"/>
                <a:gd name="connsiteY11481" fmla="*/ 41175 h 223662"/>
                <a:gd name="connsiteX11482" fmla="*/ 1450445 w 1586375"/>
                <a:gd name="connsiteY11482" fmla="*/ 40338 h 223662"/>
                <a:gd name="connsiteX11483" fmla="*/ 1450870 w 1586375"/>
                <a:gd name="connsiteY11483" fmla="*/ 39919 h 223662"/>
                <a:gd name="connsiteX11484" fmla="*/ 1450870 w 1586375"/>
                <a:gd name="connsiteY11484" fmla="*/ 38245 h 223662"/>
                <a:gd name="connsiteX11485" fmla="*/ 1450020 w 1586375"/>
                <a:gd name="connsiteY11485" fmla="*/ 37408 h 223662"/>
                <a:gd name="connsiteX11486" fmla="*/ 1447895 w 1586375"/>
                <a:gd name="connsiteY11486" fmla="*/ 37408 h 223662"/>
                <a:gd name="connsiteX11487" fmla="*/ 1394414 w 1586375"/>
                <a:gd name="connsiteY11487" fmla="*/ 37408 h 223662"/>
                <a:gd name="connsiteX11488" fmla="*/ 1393557 w 1586375"/>
                <a:gd name="connsiteY11488" fmla="*/ 38237 h 223662"/>
                <a:gd name="connsiteX11489" fmla="*/ 1392701 w 1586375"/>
                <a:gd name="connsiteY11489" fmla="*/ 39479 h 223662"/>
                <a:gd name="connsiteX11490" fmla="*/ 1392273 w 1586375"/>
                <a:gd name="connsiteY11490" fmla="*/ 40308 h 223662"/>
                <a:gd name="connsiteX11491" fmla="*/ 1392273 w 1586375"/>
                <a:gd name="connsiteY11491" fmla="*/ 41550 h 223662"/>
                <a:gd name="connsiteX11492" fmla="*/ 1393129 w 1586375"/>
                <a:gd name="connsiteY11492" fmla="*/ 42378 h 223662"/>
                <a:gd name="connsiteX11493" fmla="*/ 1394842 w 1586375"/>
                <a:gd name="connsiteY11493" fmla="*/ 42378 h 223662"/>
                <a:gd name="connsiteX11494" fmla="*/ 1395698 w 1586375"/>
                <a:gd name="connsiteY11494" fmla="*/ 41964 h 223662"/>
                <a:gd name="connsiteX11495" fmla="*/ 1396126 w 1586375"/>
                <a:gd name="connsiteY11495" fmla="*/ 41550 h 223662"/>
                <a:gd name="connsiteX11496" fmla="*/ 1396126 w 1586375"/>
                <a:gd name="connsiteY11496" fmla="*/ 39893 h 223662"/>
                <a:gd name="connsiteX11497" fmla="*/ 1396982 w 1586375"/>
                <a:gd name="connsiteY11497" fmla="*/ 39065 h 223662"/>
                <a:gd name="connsiteX11498" fmla="*/ 1396982 w 1586375"/>
                <a:gd name="connsiteY11498" fmla="*/ 38651 h 223662"/>
                <a:gd name="connsiteX11499" fmla="*/ 1396126 w 1586375"/>
                <a:gd name="connsiteY11499" fmla="*/ 37408 h 223662"/>
                <a:gd name="connsiteX11500" fmla="*/ 1394414 w 1586375"/>
                <a:gd name="connsiteY11500" fmla="*/ 37408 h 223662"/>
                <a:gd name="connsiteX11501" fmla="*/ 1351530 w 1586375"/>
                <a:gd name="connsiteY11501" fmla="*/ 37408 h 223662"/>
                <a:gd name="connsiteX11502" fmla="*/ 1351105 w 1586375"/>
                <a:gd name="connsiteY11502" fmla="*/ 39053 h 223662"/>
                <a:gd name="connsiteX11503" fmla="*/ 1351955 w 1586375"/>
                <a:gd name="connsiteY11503" fmla="*/ 40286 h 223662"/>
                <a:gd name="connsiteX11504" fmla="*/ 1352805 w 1586375"/>
                <a:gd name="connsiteY11504" fmla="*/ 39464 h 223662"/>
                <a:gd name="connsiteX11505" fmla="*/ 1353656 w 1586375"/>
                <a:gd name="connsiteY11505" fmla="*/ 39464 h 223662"/>
                <a:gd name="connsiteX11506" fmla="*/ 1353656 w 1586375"/>
                <a:gd name="connsiteY11506" fmla="*/ 38230 h 223662"/>
                <a:gd name="connsiteX11507" fmla="*/ 1352805 w 1586375"/>
                <a:gd name="connsiteY11507" fmla="*/ 37408 h 223662"/>
                <a:gd name="connsiteX11508" fmla="*/ 1351530 w 1586375"/>
                <a:gd name="connsiteY11508" fmla="*/ 37408 h 223662"/>
                <a:gd name="connsiteX11509" fmla="*/ 1338280 w 1586375"/>
                <a:gd name="connsiteY11509" fmla="*/ 37408 h 223662"/>
                <a:gd name="connsiteX11510" fmla="*/ 1337862 w 1586375"/>
                <a:gd name="connsiteY11510" fmla="*/ 37827 h 223662"/>
                <a:gd name="connsiteX11511" fmla="*/ 1337862 w 1586375"/>
                <a:gd name="connsiteY11511" fmla="*/ 39501 h 223662"/>
                <a:gd name="connsiteX11512" fmla="*/ 1338280 w 1586375"/>
                <a:gd name="connsiteY11512" fmla="*/ 39501 h 223662"/>
                <a:gd name="connsiteX11513" fmla="*/ 1339536 w 1586375"/>
                <a:gd name="connsiteY11513" fmla="*/ 39501 h 223662"/>
                <a:gd name="connsiteX11514" fmla="*/ 1339955 w 1586375"/>
                <a:gd name="connsiteY11514" fmla="*/ 39082 h 223662"/>
                <a:gd name="connsiteX11515" fmla="*/ 1339955 w 1586375"/>
                <a:gd name="connsiteY11515" fmla="*/ 38245 h 223662"/>
                <a:gd name="connsiteX11516" fmla="*/ 1339118 w 1586375"/>
                <a:gd name="connsiteY11516" fmla="*/ 37408 h 223662"/>
                <a:gd name="connsiteX11517" fmla="*/ 1338280 w 1586375"/>
                <a:gd name="connsiteY11517" fmla="*/ 37408 h 223662"/>
                <a:gd name="connsiteX11518" fmla="*/ 187772 w 1586375"/>
                <a:gd name="connsiteY11518" fmla="*/ 36885 h 223662"/>
                <a:gd name="connsiteX11519" fmla="*/ 186516 w 1586375"/>
                <a:gd name="connsiteY11519" fmla="*/ 37707 h 223662"/>
                <a:gd name="connsiteX11520" fmla="*/ 186516 w 1586375"/>
                <a:gd name="connsiteY11520" fmla="*/ 38118 h 223662"/>
                <a:gd name="connsiteX11521" fmla="*/ 186516 w 1586375"/>
                <a:gd name="connsiteY11521" fmla="*/ 39352 h 223662"/>
                <a:gd name="connsiteX11522" fmla="*/ 187772 w 1586375"/>
                <a:gd name="connsiteY11522" fmla="*/ 39352 h 223662"/>
                <a:gd name="connsiteX11523" fmla="*/ 188609 w 1586375"/>
                <a:gd name="connsiteY11523" fmla="*/ 38941 h 223662"/>
                <a:gd name="connsiteX11524" fmla="*/ 188609 w 1586375"/>
                <a:gd name="connsiteY11524" fmla="*/ 37296 h 223662"/>
                <a:gd name="connsiteX11525" fmla="*/ 187772 w 1586375"/>
                <a:gd name="connsiteY11525" fmla="*/ 36885 h 223662"/>
                <a:gd name="connsiteX11526" fmla="*/ 164318 w 1586375"/>
                <a:gd name="connsiteY11526" fmla="*/ 36362 h 223662"/>
                <a:gd name="connsiteX11527" fmla="*/ 163496 w 1586375"/>
                <a:gd name="connsiteY11527" fmla="*/ 36798 h 223662"/>
                <a:gd name="connsiteX11528" fmla="*/ 163496 w 1586375"/>
                <a:gd name="connsiteY11528" fmla="*/ 38978 h 223662"/>
                <a:gd name="connsiteX11529" fmla="*/ 165140 w 1586375"/>
                <a:gd name="connsiteY11529" fmla="*/ 38978 h 223662"/>
                <a:gd name="connsiteX11530" fmla="*/ 166374 w 1586375"/>
                <a:gd name="connsiteY11530" fmla="*/ 38106 h 223662"/>
                <a:gd name="connsiteX11531" fmla="*/ 165963 w 1586375"/>
                <a:gd name="connsiteY11531" fmla="*/ 36798 h 223662"/>
                <a:gd name="connsiteX11532" fmla="*/ 165551 w 1586375"/>
                <a:gd name="connsiteY11532" fmla="*/ 36798 h 223662"/>
                <a:gd name="connsiteX11533" fmla="*/ 165140 w 1586375"/>
                <a:gd name="connsiteY11533" fmla="*/ 36362 h 223662"/>
                <a:gd name="connsiteX11534" fmla="*/ 164318 w 1586375"/>
                <a:gd name="connsiteY11534" fmla="*/ 36362 h 223662"/>
                <a:gd name="connsiteX11535" fmla="*/ 84495 w 1586375"/>
                <a:gd name="connsiteY11535" fmla="*/ 36362 h 223662"/>
                <a:gd name="connsiteX11536" fmla="*/ 84495 w 1586375"/>
                <a:gd name="connsiteY11536" fmla="*/ 39338 h 223662"/>
                <a:gd name="connsiteX11537" fmla="*/ 85332 w 1586375"/>
                <a:gd name="connsiteY11537" fmla="*/ 39338 h 223662"/>
                <a:gd name="connsiteX11538" fmla="*/ 85751 w 1586375"/>
                <a:gd name="connsiteY11538" fmla="*/ 39762 h 223662"/>
                <a:gd name="connsiteX11539" fmla="*/ 86588 w 1586375"/>
                <a:gd name="connsiteY11539" fmla="*/ 39338 h 223662"/>
                <a:gd name="connsiteX11540" fmla="*/ 86588 w 1586375"/>
                <a:gd name="connsiteY11540" fmla="*/ 38487 h 223662"/>
                <a:gd name="connsiteX11541" fmla="*/ 85751 w 1586375"/>
                <a:gd name="connsiteY11541" fmla="*/ 38062 h 223662"/>
                <a:gd name="connsiteX11542" fmla="*/ 85751 w 1586375"/>
                <a:gd name="connsiteY11542" fmla="*/ 36787 h 223662"/>
                <a:gd name="connsiteX11543" fmla="*/ 84913 w 1586375"/>
                <a:gd name="connsiteY11543" fmla="*/ 36362 h 223662"/>
                <a:gd name="connsiteX11544" fmla="*/ 84495 w 1586375"/>
                <a:gd name="connsiteY11544" fmla="*/ 36362 h 223662"/>
                <a:gd name="connsiteX11545" fmla="*/ 1578191 w 1586375"/>
                <a:gd name="connsiteY11545" fmla="*/ 36100 h 223662"/>
                <a:gd name="connsiteX11546" fmla="*/ 1579835 w 1586375"/>
                <a:gd name="connsiteY11546" fmla="*/ 37728 h 223662"/>
                <a:gd name="connsiteX11547" fmla="*/ 1579835 w 1586375"/>
                <a:gd name="connsiteY11547" fmla="*/ 39356 h 223662"/>
                <a:gd name="connsiteX11548" fmla="*/ 1577780 w 1586375"/>
                <a:gd name="connsiteY11548" fmla="*/ 39356 h 223662"/>
                <a:gd name="connsiteX11549" fmla="*/ 1577780 w 1586375"/>
                <a:gd name="connsiteY11549" fmla="*/ 38542 h 223662"/>
                <a:gd name="connsiteX11550" fmla="*/ 1576958 w 1586375"/>
                <a:gd name="connsiteY11550" fmla="*/ 38135 h 223662"/>
                <a:gd name="connsiteX11551" fmla="*/ 1576958 w 1586375"/>
                <a:gd name="connsiteY11551" fmla="*/ 36914 h 223662"/>
                <a:gd name="connsiteX11552" fmla="*/ 1578191 w 1586375"/>
                <a:gd name="connsiteY11552" fmla="*/ 36100 h 223662"/>
                <a:gd name="connsiteX11553" fmla="*/ 175687 w 1586375"/>
                <a:gd name="connsiteY11553" fmla="*/ 36100 h 223662"/>
                <a:gd name="connsiteX11554" fmla="*/ 175268 w 1586375"/>
                <a:gd name="connsiteY11554" fmla="*/ 36512 h 223662"/>
                <a:gd name="connsiteX11555" fmla="*/ 175268 w 1586375"/>
                <a:gd name="connsiteY11555" fmla="*/ 38567 h 223662"/>
                <a:gd name="connsiteX11556" fmla="*/ 175687 w 1586375"/>
                <a:gd name="connsiteY11556" fmla="*/ 38978 h 223662"/>
                <a:gd name="connsiteX11557" fmla="*/ 176105 w 1586375"/>
                <a:gd name="connsiteY11557" fmla="*/ 38978 h 223662"/>
                <a:gd name="connsiteX11558" fmla="*/ 176523 w 1586375"/>
                <a:gd name="connsiteY11558" fmla="*/ 38978 h 223662"/>
                <a:gd name="connsiteX11559" fmla="*/ 177360 w 1586375"/>
                <a:gd name="connsiteY11559" fmla="*/ 38567 h 223662"/>
                <a:gd name="connsiteX11560" fmla="*/ 176942 w 1586375"/>
                <a:gd name="connsiteY11560" fmla="*/ 37744 h 223662"/>
                <a:gd name="connsiteX11561" fmla="*/ 176942 w 1586375"/>
                <a:gd name="connsiteY11561" fmla="*/ 36923 h 223662"/>
                <a:gd name="connsiteX11562" fmla="*/ 175687 w 1586375"/>
                <a:gd name="connsiteY11562" fmla="*/ 36100 h 223662"/>
                <a:gd name="connsiteX11563" fmla="*/ 44957 w 1586375"/>
                <a:gd name="connsiteY11563" fmla="*/ 36100 h 223662"/>
                <a:gd name="connsiteX11564" fmla="*/ 45779 w 1586375"/>
                <a:gd name="connsiteY11564" fmla="*/ 36972 h 223662"/>
                <a:gd name="connsiteX11565" fmla="*/ 45779 w 1586375"/>
                <a:gd name="connsiteY11565" fmla="*/ 37844 h 223662"/>
                <a:gd name="connsiteX11566" fmla="*/ 44957 w 1586375"/>
                <a:gd name="connsiteY11566" fmla="*/ 38716 h 223662"/>
                <a:gd name="connsiteX11567" fmla="*/ 43724 w 1586375"/>
                <a:gd name="connsiteY11567" fmla="*/ 38716 h 223662"/>
                <a:gd name="connsiteX11568" fmla="*/ 42901 w 1586375"/>
                <a:gd name="connsiteY11568" fmla="*/ 37844 h 223662"/>
                <a:gd name="connsiteX11569" fmla="*/ 42901 w 1586375"/>
                <a:gd name="connsiteY11569" fmla="*/ 37408 h 223662"/>
                <a:gd name="connsiteX11570" fmla="*/ 44135 w 1586375"/>
                <a:gd name="connsiteY11570" fmla="*/ 36536 h 223662"/>
                <a:gd name="connsiteX11571" fmla="*/ 44957 w 1586375"/>
                <a:gd name="connsiteY11571" fmla="*/ 36100 h 223662"/>
                <a:gd name="connsiteX11572" fmla="*/ 38245 w 1586375"/>
                <a:gd name="connsiteY11572" fmla="*/ 36100 h 223662"/>
                <a:gd name="connsiteX11573" fmla="*/ 39501 w 1586375"/>
                <a:gd name="connsiteY11573" fmla="*/ 37408 h 223662"/>
                <a:gd name="connsiteX11574" fmla="*/ 39082 w 1586375"/>
                <a:gd name="connsiteY11574" fmla="*/ 37844 h 223662"/>
                <a:gd name="connsiteX11575" fmla="*/ 39082 w 1586375"/>
                <a:gd name="connsiteY11575" fmla="*/ 38280 h 223662"/>
                <a:gd name="connsiteX11576" fmla="*/ 38664 w 1586375"/>
                <a:gd name="connsiteY11576" fmla="*/ 38716 h 223662"/>
                <a:gd name="connsiteX11577" fmla="*/ 38245 w 1586375"/>
                <a:gd name="connsiteY11577" fmla="*/ 38280 h 223662"/>
                <a:gd name="connsiteX11578" fmla="*/ 37408 w 1586375"/>
                <a:gd name="connsiteY11578" fmla="*/ 37844 h 223662"/>
                <a:gd name="connsiteX11579" fmla="*/ 37408 w 1586375"/>
                <a:gd name="connsiteY11579" fmla="*/ 36972 h 223662"/>
                <a:gd name="connsiteX11580" fmla="*/ 38245 w 1586375"/>
                <a:gd name="connsiteY11580" fmla="*/ 36100 h 223662"/>
                <a:gd name="connsiteX11581" fmla="*/ 73485 w 1586375"/>
                <a:gd name="connsiteY11581" fmla="*/ 35996 h 223662"/>
                <a:gd name="connsiteX11582" fmla="*/ 73485 w 1586375"/>
                <a:gd name="connsiteY11582" fmla="*/ 37670 h 223662"/>
                <a:gd name="connsiteX11583" fmla="*/ 72200 w 1586375"/>
                <a:gd name="connsiteY11583" fmla="*/ 38507 h 223662"/>
                <a:gd name="connsiteX11584" fmla="*/ 73057 w 1586375"/>
                <a:gd name="connsiteY11584" fmla="*/ 39344 h 223662"/>
                <a:gd name="connsiteX11585" fmla="*/ 73912 w 1586375"/>
                <a:gd name="connsiteY11585" fmla="*/ 39762 h 223662"/>
                <a:gd name="connsiteX11586" fmla="*/ 76053 w 1586375"/>
                <a:gd name="connsiteY11586" fmla="*/ 39762 h 223662"/>
                <a:gd name="connsiteX11587" fmla="*/ 76481 w 1586375"/>
                <a:gd name="connsiteY11587" fmla="*/ 39344 h 223662"/>
                <a:gd name="connsiteX11588" fmla="*/ 76909 w 1586375"/>
                <a:gd name="connsiteY11588" fmla="*/ 38088 h 223662"/>
                <a:gd name="connsiteX11589" fmla="*/ 75197 w 1586375"/>
                <a:gd name="connsiteY11589" fmla="*/ 36832 h 223662"/>
                <a:gd name="connsiteX11590" fmla="*/ 75197 w 1586375"/>
                <a:gd name="connsiteY11590" fmla="*/ 35996 h 223662"/>
                <a:gd name="connsiteX11591" fmla="*/ 73485 w 1586375"/>
                <a:gd name="connsiteY11591" fmla="*/ 35996 h 223662"/>
                <a:gd name="connsiteX11592" fmla="*/ 1561753 w 1586375"/>
                <a:gd name="connsiteY11592" fmla="*/ 35577 h 223662"/>
                <a:gd name="connsiteX11593" fmla="*/ 1560903 w 1586375"/>
                <a:gd name="connsiteY11593" fmla="*/ 36414 h 223662"/>
                <a:gd name="connsiteX11594" fmla="*/ 1560903 w 1586375"/>
                <a:gd name="connsiteY11594" fmla="*/ 36832 h 223662"/>
                <a:gd name="connsiteX11595" fmla="*/ 1561753 w 1586375"/>
                <a:gd name="connsiteY11595" fmla="*/ 37670 h 223662"/>
                <a:gd name="connsiteX11596" fmla="*/ 1563028 w 1586375"/>
                <a:gd name="connsiteY11596" fmla="*/ 37670 h 223662"/>
                <a:gd name="connsiteX11597" fmla="*/ 1563878 w 1586375"/>
                <a:gd name="connsiteY11597" fmla="*/ 36832 h 223662"/>
                <a:gd name="connsiteX11598" fmla="*/ 1563878 w 1586375"/>
                <a:gd name="connsiteY11598" fmla="*/ 36414 h 223662"/>
                <a:gd name="connsiteX11599" fmla="*/ 1563028 w 1586375"/>
                <a:gd name="connsiteY11599" fmla="*/ 35577 h 223662"/>
                <a:gd name="connsiteX11600" fmla="*/ 1561753 w 1586375"/>
                <a:gd name="connsiteY11600" fmla="*/ 35577 h 223662"/>
                <a:gd name="connsiteX11601" fmla="*/ 1552316 w 1586375"/>
                <a:gd name="connsiteY11601" fmla="*/ 34792 h 223662"/>
                <a:gd name="connsiteX11602" fmla="*/ 1551060 w 1586375"/>
                <a:gd name="connsiteY11602" fmla="*/ 36100 h 223662"/>
                <a:gd name="connsiteX11603" fmla="*/ 1551060 w 1586375"/>
                <a:gd name="connsiteY11603" fmla="*/ 37844 h 223662"/>
                <a:gd name="connsiteX11604" fmla="*/ 1551897 w 1586375"/>
                <a:gd name="connsiteY11604" fmla="*/ 38716 h 223662"/>
                <a:gd name="connsiteX11605" fmla="*/ 1552734 w 1586375"/>
                <a:gd name="connsiteY11605" fmla="*/ 38716 h 223662"/>
                <a:gd name="connsiteX11606" fmla="*/ 1553571 w 1586375"/>
                <a:gd name="connsiteY11606" fmla="*/ 37844 h 223662"/>
                <a:gd name="connsiteX11607" fmla="*/ 1553990 w 1586375"/>
                <a:gd name="connsiteY11607" fmla="*/ 37844 h 223662"/>
                <a:gd name="connsiteX11608" fmla="*/ 1554827 w 1586375"/>
                <a:gd name="connsiteY11608" fmla="*/ 36972 h 223662"/>
                <a:gd name="connsiteX11609" fmla="*/ 1555246 w 1586375"/>
                <a:gd name="connsiteY11609" fmla="*/ 36536 h 223662"/>
                <a:gd name="connsiteX11610" fmla="*/ 1553153 w 1586375"/>
                <a:gd name="connsiteY11610" fmla="*/ 34792 h 223662"/>
                <a:gd name="connsiteX11611" fmla="*/ 1552316 w 1586375"/>
                <a:gd name="connsiteY11611" fmla="*/ 34792 h 223662"/>
                <a:gd name="connsiteX11612" fmla="*/ 113427 w 1586375"/>
                <a:gd name="connsiteY11612" fmla="*/ 34792 h 223662"/>
                <a:gd name="connsiteX11613" fmla="*/ 113009 w 1586375"/>
                <a:gd name="connsiteY11613" fmla="*/ 35664 h 223662"/>
                <a:gd name="connsiteX11614" fmla="*/ 113427 w 1586375"/>
                <a:gd name="connsiteY11614" fmla="*/ 36100 h 223662"/>
                <a:gd name="connsiteX11615" fmla="*/ 114264 w 1586375"/>
                <a:gd name="connsiteY11615" fmla="*/ 36100 h 223662"/>
                <a:gd name="connsiteX11616" fmla="*/ 114683 w 1586375"/>
                <a:gd name="connsiteY11616" fmla="*/ 35664 h 223662"/>
                <a:gd name="connsiteX11617" fmla="*/ 115101 w 1586375"/>
                <a:gd name="connsiteY11617" fmla="*/ 35228 h 223662"/>
                <a:gd name="connsiteX11618" fmla="*/ 114683 w 1586375"/>
                <a:gd name="connsiteY11618" fmla="*/ 34792 h 223662"/>
                <a:gd name="connsiteX11619" fmla="*/ 113427 w 1586375"/>
                <a:gd name="connsiteY11619" fmla="*/ 34792 h 223662"/>
                <a:gd name="connsiteX11620" fmla="*/ 37801 w 1586375"/>
                <a:gd name="connsiteY11620" fmla="*/ 34792 h 223662"/>
                <a:gd name="connsiteX11621" fmla="*/ 38978 w 1586375"/>
                <a:gd name="connsiteY11621" fmla="*/ 34792 h 223662"/>
                <a:gd name="connsiteX11622" fmla="*/ 38978 w 1586375"/>
                <a:gd name="connsiteY11622" fmla="*/ 35577 h 223662"/>
                <a:gd name="connsiteX11623" fmla="*/ 37801 w 1586375"/>
                <a:gd name="connsiteY11623" fmla="*/ 35577 h 223662"/>
                <a:gd name="connsiteX11624" fmla="*/ 37408 w 1586375"/>
                <a:gd name="connsiteY11624" fmla="*/ 35577 h 223662"/>
                <a:gd name="connsiteX11625" fmla="*/ 37801 w 1586375"/>
                <a:gd name="connsiteY11625" fmla="*/ 34792 h 223662"/>
                <a:gd name="connsiteX11626" fmla="*/ 1444487 w 1586375"/>
                <a:gd name="connsiteY11626" fmla="*/ 34269 h 223662"/>
                <a:gd name="connsiteX11627" fmla="*/ 1444069 w 1586375"/>
                <a:gd name="connsiteY11627" fmla="*/ 35185 h 223662"/>
                <a:gd name="connsiteX11628" fmla="*/ 1444487 w 1586375"/>
                <a:gd name="connsiteY11628" fmla="*/ 36100 h 223662"/>
                <a:gd name="connsiteX11629" fmla="*/ 1445324 w 1586375"/>
                <a:gd name="connsiteY11629" fmla="*/ 36100 h 223662"/>
                <a:gd name="connsiteX11630" fmla="*/ 1445743 w 1586375"/>
                <a:gd name="connsiteY11630" fmla="*/ 35643 h 223662"/>
                <a:gd name="connsiteX11631" fmla="*/ 1445743 w 1586375"/>
                <a:gd name="connsiteY11631" fmla="*/ 34269 h 223662"/>
                <a:gd name="connsiteX11632" fmla="*/ 1444487 w 1586375"/>
                <a:gd name="connsiteY11632" fmla="*/ 34269 h 223662"/>
                <a:gd name="connsiteX11633" fmla="*/ 1234899 w 1586375"/>
                <a:gd name="connsiteY11633" fmla="*/ 34269 h 223662"/>
                <a:gd name="connsiteX11634" fmla="*/ 1234009 w 1586375"/>
                <a:gd name="connsiteY11634" fmla="*/ 34426 h 223662"/>
                <a:gd name="connsiteX11635" fmla="*/ 1234009 w 1586375"/>
                <a:gd name="connsiteY11635" fmla="*/ 35682 h 223662"/>
                <a:gd name="connsiteX11636" fmla="*/ 1235265 w 1586375"/>
                <a:gd name="connsiteY11636" fmla="*/ 35682 h 223662"/>
                <a:gd name="connsiteX11637" fmla="*/ 1236102 w 1586375"/>
                <a:gd name="connsiteY11637" fmla="*/ 35263 h 223662"/>
                <a:gd name="connsiteX11638" fmla="*/ 1236102 w 1586375"/>
                <a:gd name="connsiteY11638" fmla="*/ 34426 h 223662"/>
                <a:gd name="connsiteX11639" fmla="*/ 1234899 w 1586375"/>
                <a:gd name="connsiteY11639" fmla="*/ 34269 h 223662"/>
                <a:gd name="connsiteX11640" fmla="*/ 107777 w 1586375"/>
                <a:gd name="connsiteY11640" fmla="*/ 34269 h 223662"/>
                <a:gd name="connsiteX11641" fmla="*/ 107777 w 1586375"/>
                <a:gd name="connsiteY11641" fmla="*/ 34705 h 223662"/>
                <a:gd name="connsiteX11642" fmla="*/ 107777 w 1586375"/>
                <a:gd name="connsiteY11642" fmla="*/ 36449 h 223662"/>
                <a:gd name="connsiteX11643" fmla="*/ 108614 w 1586375"/>
                <a:gd name="connsiteY11643" fmla="*/ 36885 h 223662"/>
                <a:gd name="connsiteX11644" fmla="*/ 109870 w 1586375"/>
                <a:gd name="connsiteY11644" fmla="*/ 35141 h 223662"/>
                <a:gd name="connsiteX11645" fmla="*/ 109451 w 1586375"/>
                <a:gd name="connsiteY11645" fmla="*/ 34269 h 223662"/>
                <a:gd name="connsiteX11646" fmla="*/ 107777 w 1586375"/>
                <a:gd name="connsiteY11646" fmla="*/ 34269 h 223662"/>
                <a:gd name="connsiteX11647" fmla="*/ 1531615 w 1586375"/>
                <a:gd name="connsiteY11647" fmla="*/ 34007 h 223662"/>
                <a:gd name="connsiteX11648" fmla="*/ 1530394 w 1586375"/>
                <a:gd name="connsiteY11648" fmla="*/ 34858 h 223662"/>
                <a:gd name="connsiteX11649" fmla="*/ 1530394 w 1586375"/>
                <a:gd name="connsiteY11649" fmla="*/ 36558 h 223662"/>
                <a:gd name="connsiteX11650" fmla="*/ 1531615 w 1586375"/>
                <a:gd name="connsiteY11650" fmla="*/ 37408 h 223662"/>
                <a:gd name="connsiteX11651" fmla="*/ 1532836 w 1586375"/>
                <a:gd name="connsiteY11651" fmla="*/ 37408 h 223662"/>
                <a:gd name="connsiteX11652" fmla="*/ 1533650 w 1586375"/>
                <a:gd name="connsiteY11652" fmla="*/ 36558 h 223662"/>
                <a:gd name="connsiteX11653" fmla="*/ 1534057 w 1586375"/>
                <a:gd name="connsiteY11653" fmla="*/ 34858 h 223662"/>
                <a:gd name="connsiteX11654" fmla="*/ 1532836 w 1586375"/>
                <a:gd name="connsiteY11654" fmla="*/ 34007 h 223662"/>
                <a:gd name="connsiteX11655" fmla="*/ 1531615 w 1586375"/>
                <a:gd name="connsiteY11655" fmla="*/ 34007 h 223662"/>
                <a:gd name="connsiteX11656" fmla="*/ 1324296 w 1586375"/>
                <a:gd name="connsiteY11656" fmla="*/ 33484 h 223662"/>
                <a:gd name="connsiteX11657" fmla="*/ 1323007 w 1586375"/>
                <a:gd name="connsiteY11657" fmla="*/ 34346 h 223662"/>
                <a:gd name="connsiteX11658" fmla="*/ 1322148 w 1586375"/>
                <a:gd name="connsiteY11658" fmla="*/ 34346 h 223662"/>
                <a:gd name="connsiteX11659" fmla="*/ 1322148 w 1586375"/>
                <a:gd name="connsiteY11659" fmla="*/ 35208 h 223662"/>
                <a:gd name="connsiteX11660" fmla="*/ 1321288 w 1586375"/>
                <a:gd name="connsiteY11660" fmla="*/ 35638 h 223662"/>
                <a:gd name="connsiteX11661" fmla="*/ 1321288 w 1586375"/>
                <a:gd name="connsiteY11661" fmla="*/ 38654 h 223662"/>
                <a:gd name="connsiteX11662" fmla="*/ 1320858 w 1586375"/>
                <a:gd name="connsiteY11662" fmla="*/ 39086 h 223662"/>
                <a:gd name="connsiteX11663" fmla="*/ 1321718 w 1586375"/>
                <a:gd name="connsiteY11663" fmla="*/ 39947 h 223662"/>
                <a:gd name="connsiteX11664" fmla="*/ 1321718 w 1586375"/>
                <a:gd name="connsiteY11664" fmla="*/ 40809 h 223662"/>
                <a:gd name="connsiteX11665" fmla="*/ 1323437 w 1586375"/>
                <a:gd name="connsiteY11665" fmla="*/ 40809 h 223662"/>
                <a:gd name="connsiteX11666" fmla="*/ 1324296 w 1586375"/>
                <a:gd name="connsiteY11666" fmla="*/ 39947 h 223662"/>
                <a:gd name="connsiteX11667" fmla="*/ 1324296 w 1586375"/>
                <a:gd name="connsiteY11667" fmla="*/ 39517 h 223662"/>
                <a:gd name="connsiteX11668" fmla="*/ 1326016 w 1586375"/>
                <a:gd name="connsiteY11668" fmla="*/ 39086 h 223662"/>
                <a:gd name="connsiteX11669" fmla="*/ 1326875 w 1586375"/>
                <a:gd name="connsiteY11669" fmla="*/ 38224 h 223662"/>
                <a:gd name="connsiteX11670" fmla="*/ 1326875 w 1586375"/>
                <a:gd name="connsiteY11670" fmla="*/ 36069 h 223662"/>
                <a:gd name="connsiteX11671" fmla="*/ 1326445 w 1586375"/>
                <a:gd name="connsiteY11671" fmla="*/ 35638 h 223662"/>
                <a:gd name="connsiteX11672" fmla="*/ 1326016 w 1586375"/>
                <a:gd name="connsiteY11672" fmla="*/ 34777 h 223662"/>
                <a:gd name="connsiteX11673" fmla="*/ 1325156 w 1586375"/>
                <a:gd name="connsiteY11673" fmla="*/ 34346 h 223662"/>
                <a:gd name="connsiteX11674" fmla="*/ 1324726 w 1586375"/>
                <a:gd name="connsiteY11674" fmla="*/ 33484 h 223662"/>
                <a:gd name="connsiteX11675" fmla="*/ 1324296 w 1586375"/>
                <a:gd name="connsiteY11675" fmla="*/ 33484 h 223662"/>
                <a:gd name="connsiteX11676" fmla="*/ 96005 w 1586375"/>
                <a:gd name="connsiteY11676" fmla="*/ 33092 h 223662"/>
                <a:gd name="connsiteX11677" fmla="*/ 96005 w 1586375"/>
                <a:gd name="connsiteY11677" fmla="*/ 34662 h 223662"/>
                <a:gd name="connsiteX11678" fmla="*/ 96827 w 1586375"/>
                <a:gd name="connsiteY11678" fmla="*/ 35054 h 223662"/>
                <a:gd name="connsiteX11679" fmla="*/ 98472 w 1586375"/>
                <a:gd name="connsiteY11679" fmla="*/ 35054 h 223662"/>
                <a:gd name="connsiteX11680" fmla="*/ 98883 w 1586375"/>
                <a:gd name="connsiteY11680" fmla="*/ 35054 h 223662"/>
                <a:gd name="connsiteX11681" fmla="*/ 98883 w 1586375"/>
                <a:gd name="connsiteY11681" fmla="*/ 33877 h 223662"/>
                <a:gd name="connsiteX11682" fmla="*/ 97649 w 1586375"/>
                <a:gd name="connsiteY11682" fmla="*/ 33092 h 223662"/>
                <a:gd name="connsiteX11683" fmla="*/ 96416 w 1586375"/>
                <a:gd name="connsiteY11683" fmla="*/ 33092 h 223662"/>
                <a:gd name="connsiteX11684" fmla="*/ 96005 w 1586375"/>
                <a:gd name="connsiteY11684" fmla="*/ 33092 h 223662"/>
                <a:gd name="connsiteX11685" fmla="*/ 1539637 w 1586375"/>
                <a:gd name="connsiteY11685" fmla="*/ 32961 h 223662"/>
                <a:gd name="connsiteX11686" fmla="*/ 1539201 w 1586375"/>
                <a:gd name="connsiteY11686" fmla="*/ 33406 h 223662"/>
                <a:gd name="connsiteX11687" fmla="*/ 1538329 w 1586375"/>
                <a:gd name="connsiteY11687" fmla="*/ 33851 h 223662"/>
                <a:gd name="connsiteX11688" fmla="*/ 1537457 w 1586375"/>
                <a:gd name="connsiteY11688" fmla="*/ 34295 h 223662"/>
                <a:gd name="connsiteX11689" fmla="*/ 1537457 w 1586375"/>
                <a:gd name="connsiteY11689" fmla="*/ 34740 h 223662"/>
                <a:gd name="connsiteX11690" fmla="*/ 1537457 w 1586375"/>
                <a:gd name="connsiteY11690" fmla="*/ 36519 h 223662"/>
                <a:gd name="connsiteX11691" fmla="*/ 1538329 w 1586375"/>
                <a:gd name="connsiteY11691" fmla="*/ 37408 h 223662"/>
                <a:gd name="connsiteX11692" fmla="*/ 1539637 w 1586375"/>
                <a:gd name="connsiteY11692" fmla="*/ 37408 h 223662"/>
                <a:gd name="connsiteX11693" fmla="*/ 1541381 w 1586375"/>
                <a:gd name="connsiteY11693" fmla="*/ 35629 h 223662"/>
                <a:gd name="connsiteX11694" fmla="*/ 1541381 w 1586375"/>
                <a:gd name="connsiteY11694" fmla="*/ 34295 h 223662"/>
                <a:gd name="connsiteX11695" fmla="*/ 1539637 w 1586375"/>
                <a:gd name="connsiteY11695" fmla="*/ 32961 h 223662"/>
                <a:gd name="connsiteX11696" fmla="*/ 1525200 w 1586375"/>
                <a:gd name="connsiteY11696" fmla="*/ 32961 h 223662"/>
                <a:gd name="connsiteX11697" fmla="*/ 1524378 w 1586375"/>
                <a:gd name="connsiteY11697" fmla="*/ 33811 h 223662"/>
                <a:gd name="connsiteX11698" fmla="*/ 1524378 w 1586375"/>
                <a:gd name="connsiteY11698" fmla="*/ 35512 h 223662"/>
                <a:gd name="connsiteX11699" fmla="*/ 1525200 w 1586375"/>
                <a:gd name="connsiteY11699" fmla="*/ 36362 h 223662"/>
                <a:gd name="connsiteX11700" fmla="*/ 1526844 w 1586375"/>
                <a:gd name="connsiteY11700" fmla="*/ 36362 h 223662"/>
                <a:gd name="connsiteX11701" fmla="*/ 1526844 w 1586375"/>
                <a:gd name="connsiteY11701" fmla="*/ 35937 h 223662"/>
                <a:gd name="connsiteX11702" fmla="*/ 1526844 w 1586375"/>
                <a:gd name="connsiteY11702" fmla="*/ 34236 h 223662"/>
                <a:gd name="connsiteX11703" fmla="*/ 1526433 w 1586375"/>
                <a:gd name="connsiteY11703" fmla="*/ 33386 h 223662"/>
                <a:gd name="connsiteX11704" fmla="*/ 1526022 w 1586375"/>
                <a:gd name="connsiteY11704" fmla="*/ 32961 h 223662"/>
                <a:gd name="connsiteX11705" fmla="*/ 1525200 w 1586375"/>
                <a:gd name="connsiteY11705" fmla="*/ 32961 h 223662"/>
                <a:gd name="connsiteX11706" fmla="*/ 68669 w 1586375"/>
                <a:gd name="connsiteY11706" fmla="*/ 32176 h 223662"/>
                <a:gd name="connsiteX11707" fmla="*/ 67818 w 1586375"/>
                <a:gd name="connsiteY11707" fmla="*/ 33014 h 223662"/>
                <a:gd name="connsiteX11708" fmla="*/ 67818 w 1586375"/>
                <a:gd name="connsiteY11708" fmla="*/ 34687 h 223662"/>
                <a:gd name="connsiteX11709" fmla="*/ 67393 w 1586375"/>
                <a:gd name="connsiteY11709" fmla="*/ 34687 h 223662"/>
                <a:gd name="connsiteX11710" fmla="*/ 67393 w 1586375"/>
                <a:gd name="connsiteY11710" fmla="*/ 35525 h 223662"/>
                <a:gd name="connsiteX11711" fmla="*/ 68669 w 1586375"/>
                <a:gd name="connsiteY11711" fmla="*/ 36362 h 223662"/>
                <a:gd name="connsiteX11712" fmla="*/ 69519 w 1586375"/>
                <a:gd name="connsiteY11712" fmla="*/ 36362 h 223662"/>
                <a:gd name="connsiteX11713" fmla="*/ 70369 w 1586375"/>
                <a:gd name="connsiteY11713" fmla="*/ 35943 h 223662"/>
                <a:gd name="connsiteX11714" fmla="*/ 70369 w 1586375"/>
                <a:gd name="connsiteY11714" fmla="*/ 33014 h 223662"/>
                <a:gd name="connsiteX11715" fmla="*/ 69519 w 1586375"/>
                <a:gd name="connsiteY11715" fmla="*/ 32595 h 223662"/>
                <a:gd name="connsiteX11716" fmla="*/ 68669 w 1586375"/>
                <a:gd name="connsiteY11716" fmla="*/ 32176 h 223662"/>
                <a:gd name="connsiteX11717" fmla="*/ 1386344 w 1586375"/>
                <a:gd name="connsiteY11717" fmla="*/ 31653 h 223662"/>
                <a:gd name="connsiteX11718" fmla="*/ 1385472 w 1586375"/>
                <a:gd name="connsiteY11718" fmla="*/ 32525 h 223662"/>
                <a:gd name="connsiteX11719" fmla="*/ 1385472 w 1586375"/>
                <a:gd name="connsiteY11719" fmla="*/ 33397 h 223662"/>
                <a:gd name="connsiteX11720" fmla="*/ 1386344 w 1586375"/>
                <a:gd name="connsiteY11720" fmla="*/ 34269 h 223662"/>
                <a:gd name="connsiteX11721" fmla="*/ 1387216 w 1586375"/>
                <a:gd name="connsiteY11721" fmla="*/ 34269 h 223662"/>
                <a:gd name="connsiteX11722" fmla="*/ 1388088 w 1586375"/>
                <a:gd name="connsiteY11722" fmla="*/ 33397 h 223662"/>
                <a:gd name="connsiteX11723" fmla="*/ 1388088 w 1586375"/>
                <a:gd name="connsiteY11723" fmla="*/ 32525 h 223662"/>
                <a:gd name="connsiteX11724" fmla="*/ 1386344 w 1586375"/>
                <a:gd name="connsiteY11724" fmla="*/ 31653 h 223662"/>
                <a:gd name="connsiteX11725" fmla="*/ 1205421 w 1586375"/>
                <a:gd name="connsiteY11725" fmla="*/ 31653 h 223662"/>
                <a:gd name="connsiteX11726" fmla="*/ 1205421 w 1586375"/>
                <a:gd name="connsiteY11726" fmla="*/ 35141 h 223662"/>
                <a:gd name="connsiteX11727" fmla="*/ 1206766 w 1586375"/>
                <a:gd name="connsiteY11727" fmla="*/ 35141 h 223662"/>
                <a:gd name="connsiteX11728" fmla="*/ 1208112 w 1586375"/>
                <a:gd name="connsiteY11728" fmla="*/ 34269 h 223662"/>
                <a:gd name="connsiteX11729" fmla="*/ 1207215 w 1586375"/>
                <a:gd name="connsiteY11729" fmla="*/ 33833 h 223662"/>
                <a:gd name="connsiteX11730" fmla="*/ 1207215 w 1586375"/>
                <a:gd name="connsiteY11730" fmla="*/ 32089 h 223662"/>
                <a:gd name="connsiteX11731" fmla="*/ 1206318 w 1586375"/>
                <a:gd name="connsiteY11731" fmla="*/ 31653 h 223662"/>
                <a:gd name="connsiteX11732" fmla="*/ 1205421 w 1586375"/>
                <a:gd name="connsiteY11732" fmla="*/ 31653 h 223662"/>
                <a:gd name="connsiteX11733" fmla="*/ 118128 w 1586375"/>
                <a:gd name="connsiteY11733" fmla="*/ 31653 h 223662"/>
                <a:gd name="connsiteX11734" fmla="*/ 117717 w 1586375"/>
                <a:gd name="connsiteY11734" fmla="*/ 32569 h 223662"/>
                <a:gd name="connsiteX11735" fmla="*/ 118128 w 1586375"/>
                <a:gd name="connsiteY11735" fmla="*/ 33484 h 223662"/>
                <a:gd name="connsiteX11736" fmla="*/ 120184 w 1586375"/>
                <a:gd name="connsiteY11736" fmla="*/ 33484 h 223662"/>
                <a:gd name="connsiteX11737" fmla="*/ 120595 w 1586375"/>
                <a:gd name="connsiteY11737" fmla="*/ 32111 h 223662"/>
                <a:gd name="connsiteX11738" fmla="*/ 120184 w 1586375"/>
                <a:gd name="connsiteY11738" fmla="*/ 31653 h 223662"/>
                <a:gd name="connsiteX11739" fmla="*/ 118128 w 1586375"/>
                <a:gd name="connsiteY11739" fmla="*/ 31653 h 223662"/>
                <a:gd name="connsiteX11740" fmla="*/ 1415241 w 1586375"/>
                <a:gd name="connsiteY11740" fmla="*/ 30084 h 223662"/>
                <a:gd name="connsiteX11741" fmla="*/ 1413985 w 1586375"/>
                <a:gd name="connsiteY11741" fmla="*/ 30921 h 223662"/>
                <a:gd name="connsiteX11742" fmla="*/ 1413985 w 1586375"/>
                <a:gd name="connsiteY11742" fmla="*/ 33014 h 223662"/>
                <a:gd name="connsiteX11743" fmla="*/ 1415241 w 1586375"/>
                <a:gd name="connsiteY11743" fmla="*/ 34269 h 223662"/>
                <a:gd name="connsiteX11744" fmla="*/ 1417334 w 1586375"/>
                <a:gd name="connsiteY11744" fmla="*/ 34269 h 223662"/>
                <a:gd name="connsiteX11745" fmla="*/ 1417334 w 1586375"/>
                <a:gd name="connsiteY11745" fmla="*/ 33432 h 223662"/>
                <a:gd name="connsiteX11746" fmla="*/ 1418171 w 1586375"/>
                <a:gd name="connsiteY11746" fmla="*/ 32595 h 223662"/>
                <a:gd name="connsiteX11747" fmla="*/ 1416078 w 1586375"/>
                <a:gd name="connsiteY11747" fmla="*/ 30921 h 223662"/>
                <a:gd name="connsiteX11748" fmla="*/ 1416078 w 1586375"/>
                <a:gd name="connsiteY11748" fmla="*/ 30084 h 223662"/>
                <a:gd name="connsiteX11749" fmla="*/ 1415241 w 1586375"/>
                <a:gd name="connsiteY11749" fmla="*/ 30084 h 223662"/>
                <a:gd name="connsiteX11750" fmla="*/ 132105 w 1586375"/>
                <a:gd name="connsiteY11750" fmla="*/ 30084 h 223662"/>
                <a:gd name="connsiteX11751" fmla="*/ 130797 w 1586375"/>
                <a:gd name="connsiteY11751" fmla="*/ 30476 h 223662"/>
                <a:gd name="connsiteX11752" fmla="*/ 130797 w 1586375"/>
                <a:gd name="connsiteY11752" fmla="*/ 31261 h 223662"/>
                <a:gd name="connsiteX11753" fmla="*/ 132105 w 1586375"/>
                <a:gd name="connsiteY11753" fmla="*/ 31261 h 223662"/>
                <a:gd name="connsiteX11754" fmla="*/ 132105 w 1586375"/>
                <a:gd name="connsiteY11754" fmla="*/ 30084 h 223662"/>
                <a:gd name="connsiteX11755" fmla="*/ 27598 w 1586375"/>
                <a:gd name="connsiteY11755" fmla="*/ 30084 h 223662"/>
                <a:gd name="connsiteX11756" fmla="*/ 29299 w 1586375"/>
                <a:gd name="connsiteY11756" fmla="*/ 31348 h 223662"/>
                <a:gd name="connsiteX11757" fmla="*/ 29299 w 1586375"/>
                <a:gd name="connsiteY11757" fmla="*/ 31769 h 223662"/>
                <a:gd name="connsiteX11758" fmla="*/ 28448 w 1586375"/>
                <a:gd name="connsiteY11758" fmla="*/ 32191 h 223662"/>
                <a:gd name="connsiteX11759" fmla="*/ 28448 w 1586375"/>
                <a:gd name="connsiteY11759" fmla="*/ 35563 h 223662"/>
                <a:gd name="connsiteX11760" fmla="*/ 29299 w 1586375"/>
                <a:gd name="connsiteY11760" fmla="*/ 35984 h 223662"/>
                <a:gd name="connsiteX11761" fmla="*/ 29299 w 1586375"/>
                <a:gd name="connsiteY11761" fmla="*/ 36405 h 223662"/>
                <a:gd name="connsiteX11762" fmla="*/ 27598 w 1586375"/>
                <a:gd name="connsiteY11762" fmla="*/ 37670 h 223662"/>
                <a:gd name="connsiteX11763" fmla="*/ 27173 w 1586375"/>
                <a:gd name="connsiteY11763" fmla="*/ 37670 h 223662"/>
                <a:gd name="connsiteX11764" fmla="*/ 26323 w 1586375"/>
                <a:gd name="connsiteY11764" fmla="*/ 36827 h 223662"/>
                <a:gd name="connsiteX11765" fmla="*/ 25898 w 1586375"/>
                <a:gd name="connsiteY11765" fmla="*/ 35984 h 223662"/>
                <a:gd name="connsiteX11766" fmla="*/ 25898 w 1586375"/>
                <a:gd name="connsiteY11766" fmla="*/ 33455 h 223662"/>
                <a:gd name="connsiteX11767" fmla="*/ 26323 w 1586375"/>
                <a:gd name="connsiteY11767" fmla="*/ 33034 h 223662"/>
                <a:gd name="connsiteX11768" fmla="*/ 26323 w 1586375"/>
                <a:gd name="connsiteY11768" fmla="*/ 31769 h 223662"/>
                <a:gd name="connsiteX11769" fmla="*/ 25898 w 1586375"/>
                <a:gd name="connsiteY11769" fmla="*/ 31348 h 223662"/>
                <a:gd name="connsiteX11770" fmla="*/ 26748 w 1586375"/>
                <a:gd name="connsiteY11770" fmla="*/ 30505 h 223662"/>
                <a:gd name="connsiteX11771" fmla="*/ 27173 w 1586375"/>
                <a:gd name="connsiteY11771" fmla="*/ 30505 h 223662"/>
                <a:gd name="connsiteX11772" fmla="*/ 27598 w 1586375"/>
                <a:gd name="connsiteY11772" fmla="*/ 30084 h 223662"/>
                <a:gd name="connsiteX11773" fmla="*/ 21276 w 1586375"/>
                <a:gd name="connsiteY11773" fmla="*/ 30084 h 223662"/>
                <a:gd name="connsiteX11774" fmla="*/ 21713 w 1586375"/>
                <a:gd name="connsiteY11774" fmla="*/ 30084 h 223662"/>
                <a:gd name="connsiteX11775" fmla="*/ 22585 w 1586375"/>
                <a:gd name="connsiteY11775" fmla="*/ 30511 h 223662"/>
                <a:gd name="connsiteX11776" fmla="*/ 23020 w 1586375"/>
                <a:gd name="connsiteY11776" fmla="*/ 31791 h 223662"/>
                <a:gd name="connsiteX11777" fmla="*/ 23020 w 1586375"/>
                <a:gd name="connsiteY11777" fmla="*/ 35206 h 223662"/>
                <a:gd name="connsiteX11778" fmla="*/ 24328 w 1586375"/>
                <a:gd name="connsiteY11778" fmla="*/ 35632 h 223662"/>
                <a:gd name="connsiteX11779" fmla="*/ 24328 w 1586375"/>
                <a:gd name="connsiteY11779" fmla="*/ 36912 h 223662"/>
                <a:gd name="connsiteX11780" fmla="*/ 23020 w 1586375"/>
                <a:gd name="connsiteY11780" fmla="*/ 38193 h 223662"/>
                <a:gd name="connsiteX11781" fmla="*/ 22149 w 1586375"/>
                <a:gd name="connsiteY11781" fmla="*/ 38193 h 223662"/>
                <a:gd name="connsiteX11782" fmla="*/ 21713 w 1586375"/>
                <a:gd name="connsiteY11782" fmla="*/ 37339 h 223662"/>
                <a:gd name="connsiteX11783" fmla="*/ 20840 w 1586375"/>
                <a:gd name="connsiteY11783" fmla="*/ 36486 h 223662"/>
                <a:gd name="connsiteX11784" fmla="*/ 20840 w 1586375"/>
                <a:gd name="connsiteY11784" fmla="*/ 36059 h 223662"/>
                <a:gd name="connsiteX11785" fmla="*/ 22149 w 1586375"/>
                <a:gd name="connsiteY11785" fmla="*/ 35206 h 223662"/>
                <a:gd name="connsiteX11786" fmla="*/ 22149 w 1586375"/>
                <a:gd name="connsiteY11786" fmla="*/ 34352 h 223662"/>
                <a:gd name="connsiteX11787" fmla="*/ 20840 w 1586375"/>
                <a:gd name="connsiteY11787" fmla="*/ 33498 h 223662"/>
                <a:gd name="connsiteX11788" fmla="*/ 20840 w 1586375"/>
                <a:gd name="connsiteY11788" fmla="*/ 32218 h 223662"/>
                <a:gd name="connsiteX11789" fmla="*/ 20404 w 1586375"/>
                <a:gd name="connsiteY11789" fmla="*/ 31791 h 223662"/>
                <a:gd name="connsiteX11790" fmla="*/ 20404 w 1586375"/>
                <a:gd name="connsiteY11790" fmla="*/ 30511 h 223662"/>
                <a:gd name="connsiteX11791" fmla="*/ 21276 w 1586375"/>
                <a:gd name="connsiteY11791" fmla="*/ 30084 h 223662"/>
                <a:gd name="connsiteX11792" fmla="*/ 185557 w 1586375"/>
                <a:gd name="connsiteY11792" fmla="*/ 29560 h 223662"/>
                <a:gd name="connsiteX11793" fmla="*/ 184685 w 1586375"/>
                <a:gd name="connsiteY11793" fmla="*/ 30018 h 223662"/>
                <a:gd name="connsiteX11794" fmla="*/ 185993 w 1586375"/>
                <a:gd name="connsiteY11794" fmla="*/ 31392 h 223662"/>
                <a:gd name="connsiteX11795" fmla="*/ 188609 w 1586375"/>
                <a:gd name="connsiteY11795" fmla="*/ 31392 h 223662"/>
                <a:gd name="connsiteX11796" fmla="*/ 188609 w 1586375"/>
                <a:gd name="connsiteY11796" fmla="*/ 30934 h 223662"/>
                <a:gd name="connsiteX11797" fmla="*/ 188174 w 1586375"/>
                <a:gd name="connsiteY11797" fmla="*/ 30476 h 223662"/>
                <a:gd name="connsiteX11798" fmla="*/ 188174 w 1586375"/>
                <a:gd name="connsiteY11798" fmla="*/ 29560 h 223662"/>
                <a:gd name="connsiteX11799" fmla="*/ 187737 w 1586375"/>
                <a:gd name="connsiteY11799" fmla="*/ 29560 h 223662"/>
                <a:gd name="connsiteX11800" fmla="*/ 185557 w 1586375"/>
                <a:gd name="connsiteY11800" fmla="*/ 29560 h 223662"/>
                <a:gd name="connsiteX11801" fmla="*/ 193617 w 1586375"/>
                <a:gd name="connsiteY11801" fmla="*/ 29299 h 223662"/>
                <a:gd name="connsiteX11802" fmla="*/ 192271 w 1586375"/>
                <a:gd name="connsiteY11802" fmla="*/ 30532 h 223662"/>
                <a:gd name="connsiteX11803" fmla="*/ 192271 w 1586375"/>
                <a:gd name="connsiteY11803" fmla="*/ 31765 h 223662"/>
                <a:gd name="connsiteX11804" fmla="*/ 193168 w 1586375"/>
                <a:gd name="connsiteY11804" fmla="*/ 31765 h 223662"/>
                <a:gd name="connsiteX11805" fmla="*/ 194065 w 1586375"/>
                <a:gd name="connsiteY11805" fmla="*/ 31355 h 223662"/>
                <a:gd name="connsiteX11806" fmla="*/ 194513 w 1586375"/>
                <a:gd name="connsiteY11806" fmla="*/ 30943 h 223662"/>
                <a:gd name="connsiteX11807" fmla="*/ 194962 w 1586375"/>
                <a:gd name="connsiteY11807" fmla="*/ 30532 h 223662"/>
                <a:gd name="connsiteX11808" fmla="*/ 194962 w 1586375"/>
                <a:gd name="connsiteY11808" fmla="*/ 29710 h 223662"/>
                <a:gd name="connsiteX11809" fmla="*/ 194513 w 1586375"/>
                <a:gd name="connsiteY11809" fmla="*/ 29299 h 223662"/>
                <a:gd name="connsiteX11810" fmla="*/ 193617 w 1586375"/>
                <a:gd name="connsiteY11810" fmla="*/ 29299 h 223662"/>
                <a:gd name="connsiteX11811" fmla="*/ 37713 w 1586375"/>
                <a:gd name="connsiteY11811" fmla="*/ 29199 h 223662"/>
                <a:gd name="connsiteX11812" fmla="*/ 38978 w 1586375"/>
                <a:gd name="connsiteY11812" fmla="*/ 29623 h 223662"/>
                <a:gd name="connsiteX11813" fmla="*/ 38978 w 1586375"/>
                <a:gd name="connsiteY11813" fmla="*/ 31317 h 223662"/>
                <a:gd name="connsiteX11814" fmla="*/ 38135 w 1586375"/>
                <a:gd name="connsiteY11814" fmla="*/ 31741 h 223662"/>
                <a:gd name="connsiteX11815" fmla="*/ 37292 w 1586375"/>
                <a:gd name="connsiteY11815" fmla="*/ 31741 h 223662"/>
                <a:gd name="connsiteX11816" fmla="*/ 36449 w 1586375"/>
                <a:gd name="connsiteY11816" fmla="*/ 32164 h 223662"/>
                <a:gd name="connsiteX11817" fmla="*/ 35606 w 1586375"/>
                <a:gd name="connsiteY11817" fmla="*/ 32164 h 223662"/>
                <a:gd name="connsiteX11818" fmla="*/ 33920 w 1586375"/>
                <a:gd name="connsiteY11818" fmla="*/ 33434 h 223662"/>
                <a:gd name="connsiteX11819" fmla="*/ 33920 w 1586375"/>
                <a:gd name="connsiteY11819" fmla="*/ 34282 h 223662"/>
                <a:gd name="connsiteX11820" fmla="*/ 35185 w 1586375"/>
                <a:gd name="connsiteY11820" fmla="*/ 34705 h 223662"/>
                <a:gd name="connsiteX11821" fmla="*/ 35185 w 1586375"/>
                <a:gd name="connsiteY11821" fmla="*/ 37246 h 223662"/>
                <a:gd name="connsiteX11822" fmla="*/ 34763 w 1586375"/>
                <a:gd name="connsiteY11822" fmla="*/ 37670 h 223662"/>
                <a:gd name="connsiteX11823" fmla="*/ 34342 w 1586375"/>
                <a:gd name="connsiteY11823" fmla="*/ 37670 h 223662"/>
                <a:gd name="connsiteX11824" fmla="*/ 33920 w 1586375"/>
                <a:gd name="connsiteY11824" fmla="*/ 37246 h 223662"/>
                <a:gd name="connsiteX11825" fmla="*/ 32656 w 1586375"/>
                <a:gd name="connsiteY11825" fmla="*/ 37246 h 223662"/>
                <a:gd name="connsiteX11826" fmla="*/ 31813 w 1586375"/>
                <a:gd name="connsiteY11826" fmla="*/ 36399 h 223662"/>
                <a:gd name="connsiteX11827" fmla="*/ 31813 w 1586375"/>
                <a:gd name="connsiteY11827" fmla="*/ 35552 h 223662"/>
                <a:gd name="connsiteX11828" fmla="*/ 32234 w 1586375"/>
                <a:gd name="connsiteY11828" fmla="*/ 35128 h 223662"/>
                <a:gd name="connsiteX11829" fmla="*/ 32234 w 1586375"/>
                <a:gd name="connsiteY11829" fmla="*/ 33858 h 223662"/>
                <a:gd name="connsiteX11830" fmla="*/ 31813 w 1586375"/>
                <a:gd name="connsiteY11830" fmla="*/ 33434 h 223662"/>
                <a:gd name="connsiteX11831" fmla="*/ 31813 w 1586375"/>
                <a:gd name="connsiteY11831" fmla="*/ 32587 h 223662"/>
                <a:gd name="connsiteX11832" fmla="*/ 31392 w 1586375"/>
                <a:gd name="connsiteY11832" fmla="*/ 32164 h 223662"/>
                <a:gd name="connsiteX11833" fmla="*/ 31392 w 1586375"/>
                <a:gd name="connsiteY11833" fmla="*/ 31317 h 223662"/>
                <a:gd name="connsiteX11834" fmla="*/ 32234 w 1586375"/>
                <a:gd name="connsiteY11834" fmla="*/ 30470 h 223662"/>
                <a:gd name="connsiteX11835" fmla="*/ 35606 w 1586375"/>
                <a:gd name="connsiteY11835" fmla="*/ 30470 h 223662"/>
                <a:gd name="connsiteX11836" fmla="*/ 36027 w 1586375"/>
                <a:gd name="connsiteY11836" fmla="*/ 30046 h 223662"/>
                <a:gd name="connsiteX11837" fmla="*/ 36449 w 1586375"/>
                <a:gd name="connsiteY11837" fmla="*/ 30046 h 223662"/>
                <a:gd name="connsiteX11838" fmla="*/ 37713 w 1586375"/>
                <a:gd name="connsiteY11838" fmla="*/ 29199 h 223662"/>
                <a:gd name="connsiteX11839" fmla="*/ 250828 w 1586375"/>
                <a:gd name="connsiteY11839" fmla="*/ 28310 h 223662"/>
                <a:gd name="connsiteX11840" fmla="*/ 250485 w 1586375"/>
                <a:gd name="connsiteY11840" fmla="*/ 28416 h 223662"/>
                <a:gd name="connsiteX11841" fmla="*/ 250092 w 1586375"/>
                <a:gd name="connsiteY11841" fmla="*/ 28416 h 223662"/>
                <a:gd name="connsiteX11842" fmla="*/ 250092 w 1586375"/>
                <a:gd name="connsiteY11842" fmla="*/ 30117 h 223662"/>
                <a:gd name="connsiteX11843" fmla="*/ 250092 w 1586375"/>
                <a:gd name="connsiteY11843" fmla="*/ 30542 h 223662"/>
                <a:gd name="connsiteX11844" fmla="*/ 250485 w 1586375"/>
                <a:gd name="connsiteY11844" fmla="*/ 30966 h 223662"/>
                <a:gd name="connsiteX11845" fmla="*/ 250878 w 1586375"/>
                <a:gd name="connsiteY11845" fmla="*/ 30966 h 223662"/>
                <a:gd name="connsiteX11846" fmla="*/ 250878 w 1586375"/>
                <a:gd name="connsiteY11846" fmla="*/ 28841 h 223662"/>
                <a:gd name="connsiteX11847" fmla="*/ 250828 w 1586375"/>
                <a:gd name="connsiteY11847" fmla="*/ 28310 h 223662"/>
                <a:gd name="connsiteX11848" fmla="*/ 1538765 w 1586375"/>
                <a:gd name="connsiteY11848" fmla="*/ 27991 h 223662"/>
                <a:gd name="connsiteX11849" fmla="*/ 1538765 w 1586375"/>
                <a:gd name="connsiteY11849" fmla="*/ 30542 h 223662"/>
                <a:gd name="connsiteX11850" fmla="*/ 1539616 w 1586375"/>
                <a:gd name="connsiteY11850" fmla="*/ 31392 h 223662"/>
                <a:gd name="connsiteX11851" fmla="*/ 1541741 w 1586375"/>
                <a:gd name="connsiteY11851" fmla="*/ 31392 h 223662"/>
                <a:gd name="connsiteX11852" fmla="*/ 1542166 w 1586375"/>
                <a:gd name="connsiteY11852" fmla="*/ 30966 h 223662"/>
                <a:gd name="connsiteX11853" fmla="*/ 1542166 w 1586375"/>
                <a:gd name="connsiteY11853" fmla="*/ 28841 h 223662"/>
                <a:gd name="connsiteX11854" fmla="*/ 1541316 w 1586375"/>
                <a:gd name="connsiteY11854" fmla="*/ 27991 h 223662"/>
                <a:gd name="connsiteX11855" fmla="*/ 1538765 w 1586375"/>
                <a:gd name="connsiteY11855" fmla="*/ 27991 h 223662"/>
                <a:gd name="connsiteX11856" fmla="*/ 103199 w 1586375"/>
                <a:gd name="connsiteY11856" fmla="*/ 27991 h 223662"/>
                <a:gd name="connsiteX11857" fmla="*/ 102414 w 1586375"/>
                <a:gd name="connsiteY11857" fmla="*/ 28841 h 223662"/>
                <a:gd name="connsiteX11858" fmla="*/ 102414 w 1586375"/>
                <a:gd name="connsiteY11858" fmla="*/ 30542 h 223662"/>
                <a:gd name="connsiteX11859" fmla="*/ 102414 w 1586375"/>
                <a:gd name="connsiteY11859" fmla="*/ 30966 h 223662"/>
                <a:gd name="connsiteX11860" fmla="*/ 103199 w 1586375"/>
                <a:gd name="connsiteY11860" fmla="*/ 31392 h 223662"/>
                <a:gd name="connsiteX11861" fmla="*/ 103592 w 1586375"/>
                <a:gd name="connsiteY11861" fmla="*/ 31392 h 223662"/>
                <a:gd name="connsiteX11862" fmla="*/ 104376 w 1586375"/>
                <a:gd name="connsiteY11862" fmla="*/ 30966 h 223662"/>
                <a:gd name="connsiteX11863" fmla="*/ 104376 w 1586375"/>
                <a:gd name="connsiteY11863" fmla="*/ 28841 h 223662"/>
                <a:gd name="connsiteX11864" fmla="*/ 103592 w 1586375"/>
                <a:gd name="connsiteY11864" fmla="*/ 27991 h 223662"/>
                <a:gd name="connsiteX11865" fmla="*/ 103199 w 1586375"/>
                <a:gd name="connsiteY11865" fmla="*/ 27991 h 223662"/>
                <a:gd name="connsiteX11866" fmla="*/ 91772 w 1586375"/>
                <a:gd name="connsiteY11866" fmla="*/ 27991 h 223662"/>
                <a:gd name="connsiteX11867" fmla="*/ 91772 w 1586375"/>
                <a:gd name="connsiteY11867" fmla="*/ 28847 h 223662"/>
                <a:gd name="connsiteX11868" fmla="*/ 91344 w 1586375"/>
                <a:gd name="connsiteY11868" fmla="*/ 29275 h 223662"/>
                <a:gd name="connsiteX11869" fmla="*/ 91344 w 1586375"/>
                <a:gd name="connsiteY11869" fmla="*/ 30131 h 223662"/>
                <a:gd name="connsiteX11870" fmla="*/ 90060 w 1586375"/>
                <a:gd name="connsiteY11870" fmla="*/ 30559 h 223662"/>
                <a:gd name="connsiteX11871" fmla="*/ 90060 w 1586375"/>
                <a:gd name="connsiteY11871" fmla="*/ 31843 h 223662"/>
                <a:gd name="connsiteX11872" fmla="*/ 89632 w 1586375"/>
                <a:gd name="connsiteY11872" fmla="*/ 32271 h 223662"/>
                <a:gd name="connsiteX11873" fmla="*/ 89632 w 1586375"/>
                <a:gd name="connsiteY11873" fmla="*/ 33556 h 223662"/>
                <a:gd name="connsiteX11874" fmla="*/ 90488 w 1586375"/>
                <a:gd name="connsiteY11874" fmla="*/ 33984 h 223662"/>
                <a:gd name="connsiteX11875" fmla="*/ 91344 w 1586375"/>
                <a:gd name="connsiteY11875" fmla="*/ 34412 h 223662"/>
                <a:gd name="connsiteX11876" fmla="*/ 91344 w 1586375"/>
                <a:gd name="connsiteY11876" fmla="*/ 35268 h 223662"/>
                <a:gd name="connsiteX11877" fmla="*/ 91772 w 1586375"/>
                <a:gd name="connsiteY11877" fmla="*/ 35696 h 223662"/>
                <a:gd name="connsiteX11878" fmla="*/ 91772 w 1586375"/>
                <a:gd name="connsiteY11878" fmla="*/ 36124 h 223662"/>
                <a:gd name="connsiteX11879" fmla="*/ 91344 w 1586375"/>
                <a:gd name="connsiteY11879" fmla="*/ 36552 h 223662"/>
                <a:gd name="connsiteX11880" fmla="*/ 91344 w 1586375"/>
                <a:gd name="connsiteY11880" fmla="*/ 37836 h 223662"/>
                <a:gd name="connsiteX11881" fmla="*/ 90488 w 1586375"/>
                <a:gd name="connsiteY11881" fmla="*/ 38693 h 223662"/>
                <a:gd name="connsiteX11882" fmla="*/ 90060 w 1586375"/>
                <a:gd name="connsiteY11882" fmla="*/ 39549 h 223662"/>
                <a:gd name="connsiteX11883" fmla="*/ 90060 w 1586375"/>
                <a:gd name="connsiteY11883" fmla="*/ 39977 h 223662"/>
                <a:gd name="connsiteX11884" fmla="*/ 89632 w 1586375"/>
                <a:gd name="connsiteY11884" fmla="*/ 40833 h 223662"/>
                <a:gd name="connsiteX11885" fmla="*/ 90060 w 1586375"/>
                <a:gd name="connsiteY11885" fmla="*/ 41261 h 223662"/>
                <a:gd name="connsiteX11886" fmla="*/ 90060 w 1586375"/>
                <a:gd name="connsiteY11886" fmla="*/ 41689 h 223662"/>
                <a:gd name="connsiteX11887" fmla="*/ 90488 w 1586375"/>
                <a:gd name="connsiteY11887" fmla="*/ 42117 h 223662"/>
                <a:gd name="connsiteX11888" fmla="*/ 90488 w 1586375"/>
                <a:gd name="connsiteY11888" fmla="*/ 44257 h 223662"/>
                <a:gd name="connsiteX11889" fmla="*/ 90060 w 1586375"/>
                <a:gd name="connsiteY11889" fmla="*/ 44685 h 223662"/>
                <a:gd name="connsiteX11890" fmla="*/ 90060 w 1586375"/>
                <a:gd name="connsiteY11890" fmla="*/ 45541 h 223662"/>
                <a:gd name="connsiteX11891" fmla="*/ 91344 w 1586375"/>
                <a:gd name="connsiteY11891" fmla="*/ 46397 h 223662"/>
                <a:gd name="connsiteX11892" fmla="*/ 91344 w 1586375"/>
                <a:gd name="connsiteY11892" fmla="*/ 47254 h 223662"/>
                <a:gd name="connsiteX11893" fmla="*/ 90060 w 1586375"/>
                <a:gd name="connsiteY11893" fmla="*/ 48538 h 223662"/>
                <a:gd name="connsiteX11894" fmla="*/ 90060 w 1586375"/>
                <a:gd name="connsiteY11894" fmla="*/ 48966 h 223662"/>
                <a:gd name="connsiteX11895" fmla="*/ 89632 w 1586375"/>
                <a:gd name="connsiteY11895" fmla="*/ 49394 h 223662"/>
                <a:gd name="connsiteX11896" fmla="*/ 89632 w 1586375"/>
                <a:gd name="connsiteY11896" fmla="*/ 51534 h 223662"/>
                <a:gd name="connsiteX11897" fmla="*/ 92200 w 1586375"/>
                <a:gd name="connsiteY11897" fmla="*/ 51534 h 223662"/>
                <a:gd name="connsiteX11898" fmla="*/ 92200 w 1586375"/>
                <a:gd name="connsiteY11898" fmla="*/ 50250 h 223662"/>
                <a:gd name="connsiteX11899" fmla="*/ 93056 w 1586375"/>
                <a:gd name="connsiteY11899" fmla="*/ 49822 h 223662"/>
                <a:gd name="connsiteX11900" fmla="*/ 93056 w 1586375"/>
                <a:gd name="connsiteY11900" fmla="*/ 48538 h 223662"/>
                <a:gd name="connsiteX11901" fmla="*/ 93484 w 1586375"/>
                <a:gd name="connsiteY11901" fmla="*/ 48110 h 223662"/>
                <a:gd name="connsiteX11902" fmla="*/ 93484 w 1586375"/>
                <a:gd name="connsiteY11902" fmla="*/ 46825 h 223662"/>
                <a:gd name="connsiteX11903" fmla="*/ 92200 w 1586375"/>
                <a:gd name="connsiteY11903" fmla="*/ 45541 h 223662"/>
                <a:gd name="connsiteX11904" fmla="*/ 92200 w 1586375"/>
                <a:gd name="connsiteY11904" fmla="*/ 44685 h 223662"/>
                <a:gd name="connsiteX11905" fmla="*/ 91772 w 1586375"/>
                <a:gd name="connsiteY11905" fmla="*/ 44257 h 223662"/>
                <a:gd name="connsiteX11906" fmla="*/ 91772 w 1586375"/>
                <a:gd name="connsiteY11906" fmla="*/ 42973 h 223662"/>
                <a:gd name="connsiteX11907" fmla="*/ 92200 w 1586375"/>
                <a:gd name="connsiteY11907" fmla="*/ 42117 h 223662"/>
                <a:gd name="connsiteX11908" fmla="*/ 92200 w 1586375"/>
                <a:gd name="connsiteY11908" fmla="*/ 40833 h 223662"/>
                <a:gd name="connsiteX11909" fmla="*/ 93056 w 1586375"/>
                <a:gd name="connsiteY11909" fmla="*/ 40405 h 223662"/>
                <a:gd name="connsiteX11910" fmla="*/ 93056 w 1586375"/>
                <a:gd name="connsiteY11910" fmla="*/ 39549 h 223662"/>
                <a:gd name="connsiteX11911" fmla="*/ 93484 w 1586375"/>
                <a:gd name="connsiteY11911" fmla="*/ 39120 h 223662"/>
                <a:gd name="connsiteX11912" fmla="*/ 93484 w 1586375"/>
                <a:gd name="connsiteY11912" fmla="*/ 38264 h 223662"/>
                <a:gd name="connsiteX11913" fmla="*/ 93484 w 1586375"/>
                <a:gd name="connsiteY11913" fmla="*/ 36552 h 223662"/>
                <a:gd name="connsiteX11914" fmla="*/ 93056 w 1586375"/>
                <a:gd name="connsiteY11914" fmla="*/ 36124 h 223662"/>
                <a:gd name="connsiteX11915" fmla="*/ 93056 w 1586375"/>
                <a:gd name="connsiteY11915" fmla="*/ 35268 h 223662"/>
                <a:gd name="connsiteX11916" fmla="*/ 92200 w 1586375"/>
                <a:gd name="connsiteY11916" fmla="*/ 34840 h 223662"/>
                <a:gd name="connsiteX11917" fmla="*/ 92200 w 1586375"/>
                <a:gd name="connsiteY11917" fmla="*/ 33984 h 223662"/>
                <a:gd name="connsiteX11918" fmla="*/ 91772 w 1586375"/>
                <a:gd name="connsiteY11918" fmla="*/ 33556 h 223662"/>
                <a:gd name="connsiteX11919" fmla="*/ 91772 w 1586375"/>
                <a:gd name="connsiteY11919" fmla="*/ 31415 h 223662"/>
                <a:gd name="connsiteX11920" fmla="*/ 91772 w 1586375"/>
                <a:gd name="connsiteY11920" fmla="*/ 30987 h 223662"/>
                <a:gd name="connsiteX11921" fmla="*/ 93484 w 1586375"/>
                <a:gd name="connsiteY11921" fmla="*/ 30559 h 223662"/>
                <a:gd name="connsiteX11922" fmla="*/ 93912 w 1586375"/>
                <a:gd name="connsiteY11922" fmla="*/ 29275 h 223662"/>
                <a:gd name="connsiteX11923" fmla="*/ 93484 w 1586375"/>
                <a:gd name="connsiteY11923" fmla="*/ 29275 h 223662"/>
                <a:gd name="connsiteX11924" fmla="*/ 93484 w 1586375"/>
                <a:gd name="connsiteY11924" fmla="*/ 28847 h 223662"/>
                <a:gd name="connsiteX11925" fmla="*/ 92628 w 1586375"/>
                <a:gd name="connsiteY11925" fmla="*/ 27991 h 223662"/>
                <a:gd name="connsiteX11926" fmla="*/ 91772 w 1586375"/>
                <a:gd name="connsiteY11926" fmla="*/ 27991 h 223662"/>
                <a:gd name="connsiteX11927" fmla="*/ 79334 w 1586375"/>
                <a:gd name="connsiteY11927" fmla="*/ 27991 h 223662"/>
                <a:gd name="connsiteX11928" fmla="*/ 78479 w 1586375"/>
                <a:gd name="connsiteY11928" fmla="*/ 28776 h 223662"/>
                <a:gd name="connsiteX11929" fmla="*/ 78479 w 1586375"/>
                <a:gd name="connsiteY11929" fmla="*/ 29168 h 223662"/>
                <a:gd name="connsiteX11930" fmla="*/ 78907 w 1586375"/>
                <a:gd name="connsiteY11930" fmla="*/ 29953 h 223662"/>
                <a:gd name="connsiteX11931" fmla="*/ 79334 w 1586375"/>
                <a:gd name="connsiteY11931" fmla="*/ 30345 h 223662"/>
                <a:gd name="connsiteX11932" fmla="*/ 82331 w 1586375"/>
                <a:gd name="connsiteY11932" fmla="*/ 30345 h 223662"/>
                <a:gd name="connsiteX11933" fmla="*/ 83187 w 1586375"/>
                <a:gd name="connsiteY11933" fmla="*/ 29560 h 223662"/>
                <a:gd name="connsiteX11934" fmla="*/ 81475 w 1586375"/>
                <a:gd name="connsiteY11934" fmla="*/ 27991 h 223662"/>
                <a:gd name="connsiteX11935" fmla="*/ 79334 w 1586375"/>
                <a:gd name="connsiteY11935" fmla="*/ 27991 h 223662"/>
                <a:gd name="connsiteX11936" fmla="*/ 63201 w 1586375"/>
                <a:gd name="connsiteY11936" fmla="*/ 27468 h 223662"/>
                <a:gd name="connsiteX11937" fmla="*/ 62338 w 1586375"/>
                <a:gd name="connsiteY11937" fmla="*/ 28314 h 223662"/>
                <a:gd name="connsiteX11938" fmla="*/ 62338 w 1586375"/>
                <a:gd name="connsiteY11938" fmla="*/ 31280 h 223662"/>
                <a:gd name="connsiteX11939" fmla="*/ 62770 w 1586375"/>
                <a:gd name="connsiteY11939" fmla="*/ 31703 h 223662"/>
                <a:gd name="connsiteX11940" fmla="*/ 62770 w 1586375"/>
                <a:gd name="connsiteY11940" fmla="*/ 32973 h 223662"/>
                <a:gd name="connsiteX11941" fmla="*/ 62338 w 1586375"/>
                <a:gd name="connsiteY11941" fmla="*/ 33397 h 223662"/>
                <a:gd name="connsiteX11942" fmla="*/ 62338 w 1586375"/>
                <a:gd name="connsiteY11942" fmla="*/ 33821 h 223662"/>
                <a:gd name="connsiteX11943" fmla="*/ 61906 w 1586375"/>
                <a:gd name="connsiteY11943" fmla="*/ 34244 h 223662"/>
                <a:gd name="connsiteX11944" fmla="*/ 61906 w 1586375"/>
                <a:gd name="connsiteY11944" fmla="*/ 35938 h 223662"/>
                <a:gd name="connsiteX11945" fmla="*/ 62338 w 1586375"/>
                <a:gd name="connsiteY11945" fmla="*/ 36362 h 223662"/>
                <a:gd name="connsiteX11946" fmla="*/ 64065 w 1586375"/>
                <a:gd name="connsiteY11946" fmla="*/ 36362 h 223662"/>
                <a:gd name="connsiteX11947" fmla="*/ 64928 w 1586375"/>
                <a:gd name="connsiteY11947" fmla="*/ 35938 h 223662"/>
                <a:gd name="connsiteX11948" fmla="*/ 64928 w 1586375"/>
                <a:gd name="connsiteY11948" fmla="*/ 35091 h 223662"/>
                <a:gd name="connsiteX11949" fmla="*/ 65791 w 1586375"/>
                <a:gd name="connsiteY11949" fmla="*/ 34244 h 223662"/>
                <a:gd name="connsiteX11950" fmla="*/ 65791 w 1586375"/>
                <a:gd name="connsiteY11950" fmla="*/ 30009 h 223662"/>
                <a:gd name="connsiteX11951" fmla="*/ 67087 w 1586375"/>
                <a:gd name="connsiteY11951" fmla="*/ 30009 h 223662"/>
                <a:gd name="connsiteX11952" fmla="*/ 67518 w 1586375"/>
                <a:gd name="connsiteY11952" fmla="*/ 30432 h 223662"/>
                <a:gd name="connsiteX11953" fmla="*/ 68812 w 1586375"/>
                <a:gd name="connsiteY11953" fmla="*/ 30432 h 223662"/>
                <a:gd name="connsiteX11954" fmla="*/ 70108 w 1586375"/>
                <a:gd name="connsiteY11954" fmla="*/ 29162 h 223662"/>
                <a:gd name="connsiteX11955" fmla="*/ 70108 w 1586375"/>
                <a:gd name="connsiteY11955" fmla="*/ 28738 h 223662"/>
                <a:gd name="connsiteX11956" fmla="*/ 69245 w 1586375"/>
                <a:gd name="connsiteY11956" fmla="*/ 27891 h 223662"/>
                <a:gd name="connsiteX11957" fmla="*/ 67087 w 1586375"/>
                <a:gd name="connsiteY11957" fmla="*/ 27891 h 223662"/>
                <a:gd name="connsiteX11958" fmla="*/ 66654 w 1586375"/>
                <a:gd name="connsiteY11958" fmla="*/ 27468 h 223662"/>
                <a:gd name="connsiteX11959" fmla="*/ 66223 w 1586375"/>
                <a:gd name="connsiteY11959" fmla="*/ 27468 h 223662"/>
                <a:gd name="connsiteX11960" fmla="*/ 63201 w 1586375"/>
                <a:gd name="connsiteY11960" fmla="*/ 27468 h 223662"/>
                <a:gd name="connsiteX11961" fmla="*/ 52144 w 1586375"/>
                <a:gd name="connsiteY11961" fmla="*/ 27468 h 223662"/>
                <a:gd name="connsiteX11962" fmla="*/ 51272 w 1586375"/>
                <a:gd name="connsiteY11962" fmla="*/ 28701 h 223662"/>
                <a:gd name="connsiteX11963" fmla="*/ 51272 w 1586375"/>
                <a:gd name="connsiteY11963" fmla="*/ 29112 h 223662"/>
                <a:gd name="connsiteX11964" fmla="*/ 51708 w 1586375"/>
                <a:gd name="connsiteY11964" fmla="*/ 29523 h 223662"/>
                <a:gd name="connsiteX11965" fmla="*/ 51708 w 1586375"/>
                <a:gd name="connsiteY11965" fmla="*/ 30345 h 223662"/>
                <a:gd name="connsiteX11966" fmla="*/ 54324 w 1586375"/>
                <a:gd name="connsiteY11966" fmla="*/ 30345 h 223662"/>
                <a:gd name="connsiteX11967" fmla="*/ 55196 w 1586375"/>
                <a:gd name="connsiteY11967" fmla="*/ 29523 h 223662"/>
                <a:gd name="connsiteX11968" fmla="*/ 55196 w 1586375"/>
                <a:gd name="connsiteY11968" fmla="*/ 28290 h 223662"/>
                <a:gd name="connsiteX11969" fmla="*/ 54324 w 1586375"/>
                <a:gd name="connsiteY11969" fmla="*/ 27468 h 223662"/>
                <a:gd name="connsiteX11970" fmla="*/ 52144 w 1586375"/>
                <a:gd name="connsiteY11970" fmla="*/ 27468 h 223662"/>
                <a:gd name="connsiteX11971" fmla="*/ 16187 w 1586375"/>
                <a:gd name="connsiteY11971" fmla="*/ 27468 h 223662"/>
                <a:gd name="connsiteX11972" fmla="*/ 17462 w 1586375"/>
                <a:gd name="connsiteY11972" fmla="*/ 27468 h 223662"/>
                <a:gd name="connsiteX11973" fmla="*/ 17462 w 1586375"/>
                <a:gd name="connsiteY11973" fmla="*/ 27893 h 223662"/>
                <a:gd name="connsiteX11974" fmla="*/ 17462 w 1586375"/>
                <a:gd name="connsiteY11974" fmla="*/ 28743 h 223662"/>
                <a:gd name="connsiteX11975" fmla="*/ 17887 w 1586375"/>
                <a:gd name="connsiteY11975" fmla="*/ 29168 h 223662"/>
                <a:gd name="connsiteX11976" fmla="*/ 18312 w 1586375"/>
                <a:gd name="connsiteY11976" fmla="*/ 29593 h 223662"/>
                <a:gd name="connsiteX11977" fmla="*/ 17036 w 1586375"/>
                <a:gd name="connsiteY11977" fmla="*/ 30869 h 223662"/>
                <a:gd name="connsiteX11978" fmla="*/ 16187 w 1586375"/>
                <a:gd name="connsiteY11978" fmla="*/ 30869 h 223662"/>
                <a:gd name="connsiteX11979" fmla="*/ 14911 w 1586375"/>
                <a:gd name="connsiteY11979" fmla="*/ 29593 h 223662"/>
                <a:gd name="connsiteX11980" fmla="*/ 15761 w 1586375"/>
                <a:gd name="connsiteY11980" fmla="*/ 28318 h 223662"/>
                <a:gd name="connsiteX11981" fmla="*/ 16187 w 1586375"/>
                <a:gd name="connsiteY11981" fmla="*/ 27468 h 223662"/>
                <a:gd name="connsiteX11982" fmla="*/ 1531562 w 1586375"/>
                <a:gd name="connsiteY11982" fmla="*/ 26944 h 223662"/>
                <a:gd name="connsiteX11983" fmla="*/ 1529871 w 1586375"/>
                <a:gd name="connsiteY11983" fmla="*/ 28657 h 223662"/>
                <a:gd name="connsiteX11984" fmla="*/ 1529871 w 1586375"/>
                <a:gd name="connsiteY11984" fmla="*/ 30797 h 223662"/>
                <a:gd name="connsiteX11985" fmla="*/ 1530294 w 1586375"/>
                <a:gd name="connsiteY11985" fmla="*/ 31225 h 223662"/>
                <a:gd name="connsiteX11986" fmla="*/ 1531562 w 1586375"/>
                <a:gd name="connsiteY11986" fmla="*/ 31225 h 223662"/>
                <a:gd name="connsiteX11987" fmla="*/ 1532407 w 1586375"/>
                <a:gd name="connsiteY11987" fmla="*/ 31653 h 223662"/>
                <a:gd name="connsiteX11988" fmla="*/ 1532829 w 1586375"/>
                <a:gd name="connsiteY11988" fmla="*/ 31653 h 223662"/>
                <a:gd name="connsiteX11989" fmla="*/ 1533674 w 1586375"/>
                <a:gd name="connsiteY11989" fmla="*/ 31225 h 223662"/>
                <a:gd name="connsiteX11990" fmla="*/ 1534097 w 1586375"/>
                <a:gd name="connsiteY11990" fmla="*/ 31225 h 223662"/>
                <a:gd name="connsiteX11991" fmla="*/ 1535365 w 1586375"/>
                <a:gd name="connsiteY11991" fmla="*/ 30369 h 223662"/>
                <a:gd name="connsiteX11992" fmla="*/ 1535365 w 1586375"/>
                <a:gd name="connsiteY11992" fmla="*/ 29085 h 223662"/>
                <a:gd name="connsiteX11993" fmla="*/ 1532829 w 1586375"/>
                <a:gd name="connsiteY11993" fmla="*/ 26944 h 223662"/>
                <a:gd name="connsiteX11994" fmla="*/ 1531562 w 1586375"/>
                <a:gd name="connsiteY11994" fmla="*/ 26944 h 223662"/>
                <a:gd name="connsiteX11995" fmla="*/ 1346301 w 1586375"/>
                <a:gd name="connsiteY11995" fmla="*/ 26944 h 223662"/>
                <a:gd name="connsiteX11996" fmla="*/ 1345448 w 1586375"/>
                <a:gd name="connsiteY11996" fmla="*/ 27808 h 223662"/>
                <a:gd name="connsiteX11997" fmla="*/ 1345448 w 1586375"/>
                <a:gd name="connsiteY11997" fmla="*/ 30400 h 223662"/>
                <a:gd name="connsiteX11998" fmla="*/ 1347153 w 1586375"/>
                <a:gd name="connsiteY11998" fmla="*/ 31264 h 223662"/>
                <a:gd name="connsiteX11999" fmla="*/ 1350563 w 1586375"/>
                <a:gd name="connsiteY11999" fmla="*/ 31264 h 223662"/>
                <a:gd name="connsiteX12000" fmla="*/ 1353121 w 1586375"/>
                <a:gd name="connsiteY12000" fmla="*/ 33423 h 223662"/>
                <a:gd name="connsiteX12001" fmla="*/ 1355253 w 1586375"/>
                <a:gd name="connsiteY12001" fmla="*/ 33423 h 223662"/>
                <a:gd name="connsiteX12002" fmla="*/ 1356958 w 1586375"/>
                <a:gd name="connsiteY12002" fmla="*/ 34719 h 223662"/>
                <a:gd name="connsiteX12003" fmla="*/ 1358237 w 1586375"/>
                <a:gd name="connsiteY12003" fmla="*/ 36015 h 223662"/>
                <a:gd name="connsiteX12004" fmla="*/ 1360368 w 1586375"/>
                <a:gd name="connsiteY12004" fmla="*/ 36015 h 223662"/>
                <a:gd name="connsiteX12005" fmla="*/ 1360795 w 1586375"/>
                <a:gd name="connsiteY12005" fmla="*/ 35151 h 223662"/>
                <a:gd name="connsiteX12006" fmla="*/ 1361647 w 1586375"/>
                <a:gd name="connsiteY12006" fmla="*/ 35583 h 223662"/>
                <a:gd name="connsiteX12007" fmla="*/ 1364632 w 1586375"/>
                <a:gd name="connsiteY12007" fmla="*/ 38175 h 223662"/>
                <a:gd name="connsiteX12008" fmla="*/ 1364632 w 1586375"/>
                <a:gd name="connsiteY12008" fmla="*/ 39470 h 223662"/>
                <a:gd name="connsiteX12009" fmla="*/ 1365058 w 1586375"/>
                <a:gd name="connsiteY12009" fmla="*/ 39470 h 223662"/>
                <a:gd name="connsiteX12010" fmla="*/ 1369321 w 1586375"/>
                <a:gd name="connsiteY12010" fmla="*/ 39470 h 223662"/>
                <a:gd name="connsiteX12011" fmla="*/ 1369321 w 1586375"/>
                <a:gd name="connsiteY12011" fmla="*/ 39903 h 223662"/>
                <a:gd name="connsiteX12012" fmla="*/ 1370173 w 1586375"/>
                <a:gd name="connsiteY12012" fmla="*/ 40766 h 223662"/>
                <a:gd name="connsiteX12013" fmla="*/ 1370600 w 1586375"/>
                <a:gd name="connsiteY12013" fmla="*/ 40766 h 223662"/>
                <a:gd name="connsiteX12014" fmla="*/ 1371452 w 1586375"/>
                <a:gd name="connsiteY12014" fmla="*/ 41630 h 223662"/>
                <a:gd name="connsiteX12015" fmla="*/ 1371452 w 1586375"/>
                <a:gd name="connsiteY12015" fmla="*/ 43358 h 223662"/>
                <a:gd name="connsiteX12016" fmla="*/ 1371026 w 1586375"/>
                <a:gd name="connsiteY12016" fmla="*/ 44222 h 223662"/>
                <a:gd name="connsiteX12017" fmla="*/ 1371026 w 1586375"/>
                <a:gd name="connsiteY12017" fmla="*/ 44654 h 223662"/>
                <a:gd name="connsiteX12018" fmla="*/ 1371879 w 1586375"/>
                <a:gd name="connsiteY12018" fmla="*/ 45518 h 223662"/>
                <a:gd name="connsiteX12019" fmla="*/ 1374010 w 1586375"/>
                <a:gd name="connsiteY12019" fmla="*/ 45518 h 223662"/>
                <a:gd name="connsiteX12020" fmla="*/ 1374862 w 1586375"/>
                <a:gd name="connsiteY12020" fmla="*/ 44654 h 223662"/>
                <a:gd name="connsiteX12021" fmla="*/ 1374862 w 1586375"/>
                <a:gd name="connsiteY12021" fmla="*/ 43358 h 223662"/>
                <a:gd name="connsiteX12022" fmla="*/ 1375715 w 1586375"/>
                <a:gd name="connsiteY12022" fmla="*/ 42494 h 223662"/>
                <a:gd name="connsiteX12023" fmla="*/ 1376141 w 1586375"/>
                <a:gd name="connsiteY12023" fmla="*/ 42494 h 223662"/>
                <a:gd name="connsiteX12024" fmla="*/ 1379126 w 1586375"/>
                <a:gd name="connsiteY12024" fmla="*/ 42494 h 223662"/>
                <a:gd name="connsiteX12025" fmla="*/ 1379978 w 1586375"/>
                <a:gd name="connsiteY12025" fmla="*/ 42062 h 223662"/>
                <a:gd name="connsiteX12026" fmla="*/ 1379126 w 1586375"/>
                <a:gd name="connsiteY12026" fmla="*/ 42062 h 223662"/>
                <a:gd name="connsiteX12027" fmla="*/ 1377420 w 1586375"/>
                <a:gd name="connsiteY12027" fmla="*/ 42062 h 223662"/>
                <a:gd name="connsiteX12028" fmla="*/ 1376568 w 1586375"/>
                <a:gd name="connsiteY12028" fmla="*/ 41198 h 223662"/>
                <a:gd name="connsiteX12029" fmla="*/ 1374862 w 1586375"/>
                <a:gd name="connsiteY12029" fmla="*/ 41198 h 223662"/>
                <a:gd name="connsiteX12030" fmla="*/ 1374436 w 1586375"/>
                <a:gd name="connsiteY12030" fmla="*/ 40766 h 223662"/>
                <a:gd name="connsiteX12031" fmla="*/ 1374436 w 1586375"/>
                <a:gd name="connsiteY12031" fmla="*/ 38175 h 223662"/>
                <a:gd name="connsiteX12032" fmla="*/ 1373157 w 1586375"/>
                <a:gd name="connsiteY12032" fmla="*/ 37311 h 223662"/>
                <a:gd name="connsiteX12033" fmla="*/ 1370600 w 1586375"/>
                <a:gd name="connsiteY12033" fmla="*/ 37311 h 223662"/>
                <a:gd name="connsiteX12034" fmla="*/ 1369747 w 1586375"/>
                <a:gd name="connsiteY12034" fmla="*/ 37743 h 223662"/>
                <a:gd name="connsiteX12035" fmla="*/ 1368894 w 1586375"/>
                <a:gd name="connsiteY12035" fmla="*/ 37311 h 223662"/>
                <a:gd name="connsiteX12036" fmla="*/ 1367189 w 1586375"/>
                <a:gd name="connsiteY12036" fmla="*/ 36447 h 223662"/>
                <a:gd name="connsiteX12037" fmla="*/ 1365911 w 1586375"/>
                <a:gd name="connsiteY12037" fmla="*/ 35151 h 223662"/>
                <a:gd name="connsiteX12038" fmla="*/ 1365058 w 1586375"/>
                <a:gd name="connsiteY12038" fmla="*/ 35151 h 223662"/>
                <a:gd name="connsiteX12039" fmla="*/ 1363779 w 1586375"/>
                <a:gd name="connsiteY12039" fmla="*/ 34288 h 223662"/>
                <a:gd name="connsiteX12040" fmla="*/ 1362074 w 1586375"/>
                <a:gd name="connsiteY12040" fmla="*/ 34288 h 223662"/>
                <a:gd name="connsiteX12041" fmla="*/ 1361221 w 1586375"/>
                <a:gd name="connsiteY12041" fmla="*/ 33423 h 223662"/>
                <a:gd name="connsiteX12042" fmla="*/ 1361221 w 1586375"/>
                <a:gd name="connsiteY12042" fmla="*/ 32559 h 223662"/>
                <a:gd name="connsiteX12043" fmla="*/ 1360368 w 1586375"/>
                <a:gd name="connsiteY12043" fmla="*/ 32128 h 223662"/>
                <a:gd name="connsiteX12044" fmla="*/ 1360795 w 1586375"/>
                <a:gd name="connsiteY12044" fmla="*/ 31264 h 223662"/>
                <a:gd name="connsiteX12045" fmla="*/ 1361221 w 1586375"/>
                <a:gd name="connsiteY12045" fmla="*/ 30832 h 223662"/>
                <a:gd name="connsiteX12046" fmla="*/ 1361221 w 1586375"/>
                <a:gd name="connsiteY12046" fmla="*/ 29104 h 223662"/>
                <a:gd name="connsiteX12047" fmla="*/ 1358663 w 1586375"/>
                <a:gd name="connsiteY12047" fmla="*/ 28672 h 223662"/>
                <a:gd name="connsiteX12048" fmla="*/ 1357811 w 1586375"/>
                <a:gd name="connsiteY12048" fmla="*/ 29536 h 223662"/>
                <a:gd name="connsiteX12049" fmla="*/ 1357384 w 1586375"/>
                <a:gd name="connsiteY12049" fmla="*/ 30832 h 223662"/>
                <a:gd name="connsiteX12050" fmla="*/ 1356958 w 1586375"/>
                <a:gd name="connsiteY12050" fmla="*/ 31696 h 223662"/>
                <a:gd name="connsiteX12051" fmla="*/ 1356106 w 1586375"/>
                <a:gd name="connsiteY12051" fmla="*/ 31696 h 223662"/>
                <a:gd name="connsiteX12052" fmla="*/ 1355679 w 1586375"/>
                <a:gd name="connsiteY12052" fmla="*/ 31696 h 223662"/>
                <a:gd name="connsiteX12053" fmla="*/ 1355253 w 1586375"/>
                <a:gd name="connsiteY12053" fmla="*/ 31696 h 223662"/>
                <a:gd name="connsiteX12054" fmla="*/ 1355253 w 1586375"/>
                <a:gd name="connsiteY12054" fmla="*/ 30832 h 223662"/>
                <a:gd name="connsiteX12055" fmla="*/ 1353548 w 1586375"/>
                <a:gd name="connsiteY12055" fmla="*/ 29536 h 223662"/>
                <a:gd name="connsiteX12056" fmla="*/ 1350563 w 1586375"/>
                <a:gd name="connsiteY12056" fmla="*/ 29536 h 223662"/>
                <a:gd name="connsiteX12057" fmla="*/ 1349711 w 1586375"/>
                <a:gd name="connsiteY12057" fmla="*/ 29968 h 223662"/>
                <a:gd name="connsiteX12058" fmla="*/ 1348432 w 1586375"/>
                <a:gd name="connsiteY12058" fmla="*/ 29968 h 223662"/>
                <a:gd name="connsiteX12059" fmla="*/ 1347580 w 1586375"/>
                <a:gd name="connsiteY12059" fmla="*/ 29104 h 223662"/>
                <a:gd name="connsiteX12060" fmla="*/ 1347580 w 1586375"/>
                <a:gd name="connsiteY12060" fmla="*/ 27377 h 223662"/>
                <a:gd name="connsiteX12061" fmla="*/ 1347153 w 1586375"/>
                <a:gd name="connsiteY12061" fmla="*/ 26944 h 223662"/>
                <a:gd name="connsiteX12062" fmla="*/ 1346301 w 1586375"/>
                <a:gd name="connsiteY12062" fmla="*/ 26944 h 223662"/>
                <a:gd name="connsiteX12063" fmla="*/ 1331465 w 1586375"/>
                <a:gd name="connsiteY12063" fmla="*/ 26944 h 223662"/>
                <a:gd name="connsiteX12064" fmla="*/ 1331037 w 1586375"/>
                <a:gd name="connsiteY12064" fmla="*/ 27389 h 223662"/>
                <a:gd name="connsiteX12065" fmla="*/ 1330608 w 1586375"/>
                <a:gd name="connsiteY12065" fmla="*/ 28278 h 223662"/>
                <a:gd name="connsiteX12066" fmla="*/ 1330608 w 1586375"/>
                <a:gd name="connsiteY12066" fmla="*/ 28723 h 223662"/>
                <a:gd name="connsiteX12067" fmla="*/ 1329752 w 1586375"/>
                <a:gd name="connsiteY12067" fmla="*/ 29613 h 223662"/>
                <a:gd name="connsiteX12068" fmla="*/ 1329752 w 1586375"/>
                <a:gd name="connsiteY12068" fmla="*/ 30502 h 223662"/>
                <a:gd name="connsiteX12069" fmla="*/ 1330608 w 1586375"/>
                <a:gd name="connsiteY12069" fmla="*/ 30947 h 223662"/>
                <a:gd name="connsiteX12070" fmla="*/ 1331037 w 1586375"/>
                <a:gd name="connsiteY12070" fmla="*/ 31392 h 223662"/>
                <a:gd name="connsiteX12071" fmla="*/ 1333605 w 1586375"/>
                <a:gd name="connsiteY12071" fmla="*/ 31392 h 223662"/>
                <a:gd name="connsiteX12072" fmla="*/ 1334033 w 1586375"/>
                <a:gd name="connsiteY12072" fmla="*/ 29613 h 223662"/>
                <a:gd name="connsiteX12073" fmla="*/ 1334461 w 1586375"/>
                <a:gd name="connsiteY12073" fmla="*/ 29168 h 223662"/>
                <a:gd name="connsiteX12074" fmla="*/ 1334461 w 1586375"/>
                <a:gd name="connsiteY12074" fmla="*/ 28278 h 223662"/>
                <a:gd name="connsiteX12075" fmla="*/ 1333605 w 1586375"/>
                <a:gd name="connsiteY12075" fmla="*/ 27834 h 223662"/>
                <a:gd name="connsiteX12076" fmla="*/ 1332321 w 1586375"/>
                <a:gd name="connsiteY12076" fmla="*/ 26944 h 223662"/>
                <a:gd name="connsiteX12077" fmla="*/ 1331465 w 1586375"/>
                <a:gd name="connsiteY12077" fmla="*/ 26944 h 223662"/>
                <a:gd name="connsiteX12078" fmla="*/ 112486 w 1586375"/>
                <a:gd name="connsiteY12078" fmla="*/ 26944 h 223662"/>
                <a:gd name="connsiteX12079" fmla="*/ 111308 w 1586375"/>
                <a:gd name="connsiteY12079" fmla="*/ 27380 h 223662"/>
                <a:gd name="connsiteX12080" fmla="*/ 111308 w 1586375"/>
                <a:gd name="connsiteY12080" fmla="*/ 27817 h 223662"/>
                <a:gd name="connsiteX12081" fmla="*/ 111308 w 1586375"/>
                <a:gd name="connsiteY12081" fmla="*/ 28689 h 223662"/>
                <a:gd name="connsiteX12082" fmla="*/ 112093 w 1586375"/>
                <a:gd name="connsiteY12082" fmla="*/ 29560 h 223662"/>
                <a:gd name="connsiteX12083" fmla="*/ 112486 w 1586375"/>
                <a:gd name="connsiteY12083" fmla="*/ 29560 h 223662"/>
                <a:gd name="connsiteX12084" fmla="*/ 113270 w 1586375"/>
                <a:gd name="connsiteY12084" fmla="*/ 28689 h 223662"/>
                <a:gd name="connsiteX12085" fmla="*/ 113270 w 1586375"/>
                <a:gd name="connsiteY12085" fmla="*/ 27817 h 223662"/>
                <a:gd name="connsiteX12086" fmla="*/ 112486 w 1586375"/>
                <a:gd name="connsiteY12086" fmla="*/ 26944 h 223662"/>
                <a:gd name="connsiteX12087" fmla="*/ 97209 w 1586375"/>
                <a:gd name="connsiteY12087" fmla="*/ 26944 h 223662"/>
                <a:gd name="connsiteX12088" fmla="*/ 96790 w 1586375"/>
                <a:gd name="connsiteY12088" fmla="*/ 27389 h 223662"/>
                <a:gd name="connsiteX12089" fmla="*/ 96790 w 1586375"/>
                <a:gd name="connsiteY12089" fmla="*/ 30947 h 223662"/>
                <a:gd name="connsiteX12090" fmla="*/ 97627 w 1586375"/>
                <a:gd name="connsiteY12090" fmla="*/ 31392 h 223662"/>
                <a:gd name="connsiteX12091" fmla="*/ 98046 w 1586375"/>
                <a:gd name="connsiteY12091" fmla="*/ 31392 h 223662"/>
                <a:gd name="connsiteX12092" fmla="*/ 98883 w 1586375"/>
                <a:gd name="connsiteY12092" fmla="*/ 30947 h 223662"/>
                <a:gd name="connsiteX12093" fmla="*/ 98464 w 1586375"/>
                <a:gd name="connsiteY12093" fmla="*/ 30058 h 223662"/>
                <a:gd name="connsiteX12094" fmla="*/ 98464 w 1586375"/>
                <a:gd name="connsiteY12094" fmla="*/ 29613 h 223662"/>
                <a:gd name="connsiteX12095" fmla="*/ 98464 w 1586375"/>
                <a:gd name="connsiteY12095" fmla="*/ 27389 h 223662"/>
                <a:gd name="connsiteX12096" fmla="*/ 97209 w 1586375"/>
                <a:gd name="connsiteY12096" fmla="*/ 26944 h 223662"/>
                <a:gd name="connsiteX12097" fmla="*/ 47145 w 1586375"/>
                <a:gd name="connsiteY12097" fmla="*/ 26944 h 223662"/>
                <a:gd name="connsiteX12098" fmla="*/ 46331 w 1586375"/>
                <a:gd name="connsiteY12098" fmla="*/ 27795 h 223662"/>
                <a:gd name="connsiteX12099" fmla="*/ 45924 w 1586375"/>
                <a:gd name="connsiteY12099" fmla="*/ 28220 h 223662"/>
                <a:gd name="connsiteX12100" fmla="*/ 45924 w 1586375"/>
                <a:gd name="connsiteY12100" fmla="*/ 29495 h 223662"/>
                <a:gd name="connsiteX12101" fmla="*/ 46331 w 1586375"/>
                <a:gd name="connsiteY12101" fmla="*/ 29920 h 223662"/>
                <a:gd name="connsiteX12102" fmla="*/ 46738 w 1586375"/>
                <a:gd name="connsiteY12102" fmla="*/ 30345 h 223662"/>
                <a:gd name="connsiteX12103" fmla="*/ 48366 w 1586375"/>
                <a:gd name="connsiteY12103" fmla="*/ 30345 h 223662"/>
                <a:gd name="connsiteX12104" fmla="*/ 49180 w 1586375"/>
                <a:gd name="connsiteY12104" fmla="*/ 29495 h 223662"/>
                <a:gd name="connsiteX12105" fmla="*/ 49180 w 1586375"/>
                <a:gd name="connsiteY12105" fmla="*/ 26944 h 223662"/>
                <a:gd name="connsiteX12106" fmla="*/ 47145 w 1586375"/>
                <a:gd name="connsiteY12106" fmla="*/ 26944 h 223662"/>
                <a:gd name="connsiteX12107" fmla="*/ 1544319 w 1586375"/>
                <a:gd name="connsiteY12107" fmla="*/ 26683 h 223662"/>
                <a:gd name="connsiteX12108" fmla="*/ 1544319 w 1586375"/>
                <a:gd name="connsiteY12108" fmla="*/ 27105 h 223662"/>
                <a:gd name="connsiteX12109" fmla="*/ 1544319 w 1586375"/>
                <a:gd name="connsiteY12109" fmla="*/ 27950 h 223662"/>
                <a:gd name="connsiteX12110" fmla="*/ 1543474 w 1586375"/>
                <a:gd name="connsiteY12110" fmla="*/ 28796 h 223662"/>
                <a:gd name="connsiteX12111" fmla="*/ 1543474 w 1586375"/>
                <a:gd name="connsiteY12111" fmla="*/ 30908 h 223662"/>
                <a:gd name="connsiteX12112" fmla="*/ 1544319 w 1586375"/>
                <a:gd name="connsiteY12112" fmla="*/ 31754 h 223662"/>
                <a:gd name="connsiteX12113" fmla="*/ 1545164 w 1586375"/>
                <a:gd name="connsiteY12113" fmla="*/ 31754 h 223662"/>
                <a:gd name="connsiteX12114" fmla="*/ 1546432 w 1586375"/>
                <a:gd name="connsiteY12114" fmla="*/ 33021 h 223662"/>
                <a:gd name="connsiteX12115" fmla="*/ 1546009 w 1586375"/>
                <a:gd name="connsiteY12115" fmla="*/ 33444 h 223662"/>
                <a:gd name="connsiteX12116" fmla="*/ 1544319 w 1586375"/>
                <a:gd name="connsiteY12116" fmla="*/ 35134 h 223662"/>
                <a:gd name="connsiteX12117" fmla="*/ 1544319 w 1586375"/>
                <a:gd name="connsiteY12117" fmla="*/ 36824 h 223662"/>
                <a:gd name="connsiteX12118" fmla="*/ 1545164 w 1586375"/>
                <a:gd name="connsiteY12118" fmla="*/ 37670 h 223662"/>
                <a:gd name="connsiteX12119" fmla="*/ 1546432 w 1586375"/>
                <a:gd name="connsiteY12119" fmla="*/ 37670 h 223662"/>
                <a:gd name="connsiteX12120" fmla="*/ 1547277 w 1586375"/>
                <a:gd name="connsiteY12120" fmla="*/ 37247 h 223662"/>
                <a:gd name="connsiteX12121" fmla="*/ 1547700 w 1586375"/>
                <a:gd name="connsiteY12121" fmla="*/ 36824 h 223662"/>
                <a:gd name="connsiteX12122" fmla="*/ 1547700 w 1586375"/>
                <a:gd name="connsiteY12122" fmla="*/ 31754 h 223662"/>
                <a:gd name="connsiteX12123" fmla="*/ 1548122 w 1586375"/>
                <a:gd name="connsiteY12123" fmla="*/ 31331 h 223662"/>
                <a:gd name="connsiteX12124" fmla="*/ 1548545 w 1586375"/>
                <a:gd name="connsiteY12124" fmla="*/ 29641 h 223662"/>
                <a:gd name="connsiteX12125" fmla="*/ 1548967 w 1586375"/>
                <a:gd name="connsiteY12125" fmla="*/ 29218 h 223662"/>
                <a:gd name="connsiteX12126" fmla="*/ 1548122 w 1586375"/>
                <a:gd name="connsiteY12126" fmla="*/ 28796 h 223662"/>
                <a:gd name="connsiteX12127" fmla="*/ 1548122 w 1586375"/>
                <a:gd name="connsiteY12127" fmla="*/ 27528 h 223662"/>
                <a:gd name="connsiteX12128" fmla="*/ 1547277 w 1586375"/>
                <a:gd name="connsiteY12128" fmla="*/ 26683 h 223662"/>
                <a:gd name="connsiteX12129" fmla="*/ 1544319 w 1586375"/>
                <a:gd name="connsiteY12129" fmla="*/ 26683 h 223662"/>
                <a:gd name="connsiteX12130" fmla="*/ 1524849 w 1586375"/>
                <a:gd name="connsiteY12130" fmla="*/ 26683 h 223662"/>
                <a:gd name="connsiteX12131" fmla="*/ 1523593 w 1586375"/>
                <a:gd name="connsiteY12131" fmla="*/ 27497 h 223662"/>
                <a:gd name="connsiteX12132" fmla="*/ 1523593 w 1586375"/>
                <a:gd name="connsiteY12132" fmla="*/ 28717 h 223662"/>
                <a:gd name="connsiteX12133" fmla="*/ 1524849 w 1586375"/>
                <a:gd name="connsiteY12133" fmla="*/ 29531 h 223662"/>
                <a:gd name="connsiteX12134" fmla="*/ 1526523 w 1586375"/>
                <a:gd name="connsiteY12134" fmla="*/ 29938 h 223662"/>
                <a:gd name="connsiteX12135" fmla="*/ 1527778 w 1586375"/>
                <a:gd name="connsiteY12135" fmla="*/ 29125 h 223662"/>
                <a:gd name="connsiteX12136" fmla="*/ 1527778 w 1586375"/>
                <a:gd name="connsiteY12136" fmla="*/ 27904 h 223662"/>
                <a:gd name="connsiteX12137" fmla="*/ 1526941 w 1586375"/>
                <a:gd name="connsiteY12137" fmla="*/ 27497 h 223662"/>
                <a:gd name="connsiteX12138" fmla="*/ 1526941 w 1586375"/>
                <a:gd name="connsiteY12138" fmla="*/ 26683 h 223662"/>
                <a:gd name="connsiteX12139" fmla="*/ 1524849 w 1586375"/>
                <a:gd name="connsiteY12139" fmla="*/ 26683 h 223662"/>
                <a:gd name="connsiteX12140" fmla="*/ 1414404 w 1586375"/>
                <a:gd name="connsiteY12140" fmla="*/ 25636 h 223662"/>
                <a:gd name="connsiteX12141" fmla="*/ 1414404 w 1586375"/>
                <a:gd name="connsiteY12141" fmla="*/ 26944 h 223662"/>
                <a:gd name="connsiteX12142" fmla="*/ 1415659 w 1586375"/>
                <a:gd name="connsiteY12142" fmla="*/ 26944 h 223662"/>
                <a:gd name="connsiteX12143" fmla="*/ 1415659 w 1586375"/>
                <a:gd name="connsiteY12143" fmla="*/ 25636 h 223662"/>
                <a:gd name="connsiteX12144" fmla="*/ 1414404 w 1586375"/>
                <a:gd name="connsiteY12144" fmla="*/ 25636 h 223662"/>
                <a:gd name="connsiteX12145" fmla="*/ 1469630 w 1586375"/>
                <a:gd name="connsiteY12145" fmla="*/ 25375 h 223662"/>
                <a:gd name="connsiteX12146" fmla="*/ 1468397 w 1586375"/>
                <a:gd name="connsiteY12146" fmla="*/ 26247 h 223662"/>
                <a:gd name="connsiteX12147" fmla="*/ 1468397 w 1586375"/>
                <a:gd name="connsiteY12147" fmla="*/ 27119 h 223662"/>
                <a:gd name="connsiteX12148" fmla="*/ 1469219 w 1586375"/>
                <a:gd name="connsiteY12148" fmla="*/ 27555 h 223662"/>
                <a:gd name="connsiteX12149" fmla="*/ 1470863 w 1586375"/>
                <a:gd name="connsiteY12149" fmla="*/ 27555 h 223662"/>
                <a:gd name="connsiteX12150" fmla="*/ 1470863 w 1586375"/>
                <a:gd name="connsiteY12150" fmla="*/ 25811 h 223662"/>
                <a:gd name="connsiteX12151" fmla="*/ 1469630 w 1586375"/>
                <a:gd name="connsiteY12151" fmla="*/ 25375 h 223662"/>
                <a:gd name="connsiteX12152" fmla="*/ 1450772 w 1586375"/>
                <a:gd name="connsiteY12152" fmla="*/ 25375 h 223662"/>
                <a:gd name="connsiteX12153" fmla="*/ 1448647 w 1586375"/>
                <a:gd name="connsiteY12153" fmla="*/ 27090 h 223662"/>
                <a:gd name="connsiteX12154" fmla="*/ 1447371 w 1586375"/>
                <a:gd name="connsiteY12154" fmla="*/ 27090 h 223662"/>
                <a:gd name="connsiteX12155" fmla="*/ 1445671 w 1586375"/>
                <a:gd name="connsiteY12155" fmla="*/ 28376 h 223662"/>
                <a:gd name="connsiteX12156" fmla="*/ 1444396 w 1586375"/>
                <a:gd name="connsiteY12156" fmla="*/ 28376 h 223662"/>
                <a:gd name="connsiteX12157" fmla="*/ 1443545 w 1586375"/>
                <a:gd name="connsiteY12157" fmla="*/ 29233 h 223662"/>
                <a:gd name="connsiteX12158" fmla="*/ 1443545 w 1586375"/>
                <a:gd name="connsiteY12158" fmla="*/ 31377 h 223662"/>
                <a:gd name="connsiteX12159" fmla="*/ 1443971 w 1586375"/>
                <a:gd name="connsiteY12159" fmla="*/ 31806 h 223662"/>
                <a:gd name="connsiteX12160" fmla="*/ 1444821 w 1586375"/>
                <a:gd name="connsiteY12160" fmla="*/ 30948 h 223662"/>
                <a:gd name="connsiteX12161" fmla="*/ 1446946 w 1586375"/>
                <a:gd name="connsiteY12161" fmla="*/ 30948 h 223662"/>
                <a:gd name="connsiteX12162" fmla="*/ 1448221 w 1586375"/>
                <a:gd name="connsiteY12162" fmla="*/ 31806 h 223662"/>
                <a:gd name="connsiteX12163" fmla="*/ 1447371 w 1586375"/>
                <a:gd name="connsiteY12163" fmla="*/ 32663 h 223662"/>
                <a:gd name="connsiteX12164" fmla="*/ 1447371 w 1586375"/>
                <a:gd name="connsiteY12164" fmla="*/ 33949 h 223662"/>
                <a:gd name="connsiteX12165" fmla="*/ 1448647 w 1586375"/>
                <a:gd name="connsiteY12165" fmla="*/ 34807 h 223662"/>
                <a:gd name="connsiteX12166" fmla="*/ 1449496 w 1586375"/>
                <a:gd name="connsiteY12166" fmla="*/ 35236 h 223662"/>
                <a:gd name="connsiteX12167" fmla="*/ 1449922 w 1586375"/>
                <a:gd name="connsiteY12167" fmla="*/ 35664 h 223662"/>
                <a:gd name="connsiteX12168" fmla="*/ 1451622 w 1586375"/>
                <a:gd name="connsiteY12168" fmla="*/ 35236 h 223662"/>
                <a:gd name="connsiteX12169" fmla="*/ 1451622 w 1586375"/>
                <a:gd name="connsiteY12169" fmla="*/ 33521 h 223662"/>
                <a:gd name="connsiteX12170" fmla="*/ 1452472 w 1586375"/>
                <a:gd name="connsiteY12170" fmla="*/ 32663 h 223662"/>
                <a:gd name="connsiteX12171" fmla="*/ 1452472 w 1586375"/>
                <a:gd name="connsiteY12171" fmla="*/ 32234 h 223662"/>
                <a:gd name="connsiteX12172" fmla="*/ 1453322 w 1586375"/>
                <a:gd name="connsiteY12172" fmla="*/ 31806 h 223662"/>
                <a:gd name="connsiteX12173" fmla="*/ 1454173 w 1586375"/>
                <a:gd name="connsiteY12173" fmla="*/ 32663 h 223662"/>
                <a:gd name="connsiteX12174" fmla="*/ 1455023 w 1586375"/>
                <a:gd name="connsiteY12174" fmla="*/ 32663 h 223662"/>
                <a:gd name="connsiteX12175" fmla="*/ 1454598 w 1586375"/>
                <a:gd name="connsiteY12175" fmla="*/ 34378 h 223662"/>
                <a:gd name="connsiteX12176" fmla="*/ 1453322 w 1586375"/>
                <a:gd name="connsiteY12176" fmla="*/ 34378 h 223662"/>
                <a:gd name="connsiteX12177" fmla="*/ 1452898 w 1586375"/>
                <a:gd name="connsiteY12177" fmla="*/ 34807 h 223662"/>
                <a:gd name="connsiteX12178" fmla="*/ 1453322 w 1586375"/>
                <a:gd name="connsiteY12178" fmla="*/ 35236 h 223662"/>
                <a:gd name="connsiteX12179" fmla="*/ 1455873 w 1586375"/>
                <a:gd name="connsiteY12179" fmla="*/ 37808 h 223662"/>
                <a:gd name="connsiteX12180" fmla="*/ 1457998 w 1586375"/>
                <a:gd name="connsiteY12180" fmla="*/ 37808 h 223662"/>
                <a:gd name="connsiteX12181" fmla="*/ 1459274 w 1586375"/>
                <a:gd name="connsiteY12181" fmla="*/ 36951 h 223662"/>
                <a:gd name="connsiteX12182" fmla="*/ 1460124 w 1586375"/>
                <a:gd name="connsiteY12182" fmla="*/ 35664 h 223662"/>
                <a:gd name="connsiteX12183" fmla="*/ 1461399 w 1586375"/>
                <a:gd name="connsiteY12183" fmla="*/ 36522 h 223662"/>
                <a:gd name="connsiteX12184" fmla="*/ 1461399 w 1586375"/>
                <a:gd name="connsiteY12184" fmla="*/ 36951 h 223662"/>
                <a:gd name="connsiteX12185" fmla="*/ 1460549 w 1586375"/>
                <a:gd name="connsiteY12185" fmla="*/ 37808 h 223662"/>
                <a:gd name="connsiteX12186" fmla="*/ 1461399 w 1586375"/>
                <a:gd name="connsiteY12186" fmla="*/ 38665 h 223662"/>
                <a:gd name="connsiteX12187" fmla="*/ 1462249 w 1586375"/>
                <a:gd name="connsiteY12187" fmla="*/ 39094 h 223662"/>
                <a:gd name="connsiteX12188" fmla="*/ 1464375 w 1586375"/>
                <a:gd name="connsiteY12188" fmla="*/ 39094 h 223662"/>
                <a:gd name="connsiteX12189" fmla="*/ 1464800 w 1586375"/>
                <a:gd name="connsiteY12189" fmla="*/ 38665 h 223662"/>
                <a:gd name="connsiteX12190" fmla="*/ 1466926 w 1586375"/>
                <a:gd name="connsiteY12190" fmla="*/ 38665 h 223662"/>
                <a:gd name="connsiteX12191" fmla="*/ 1468201 w 1586375"/>
                <a:gd name="connsiteY12191" fmla="*/ 39523 h 223662"/>
                <a:gd name="connsiteX12192" fmla="*/ 1468201 w 1586375"/>
                <a:gd name="connsiteY12192" fmla="*/ 39952 h 223662"/>
                <a:gd name="connsiteX12193" fmla="*/ 1469476 w 1586375"/>
                <a:gd name="connsiteY12193" fmla="*/ 40809 h 223662"/>
                <a:gd name="connsiteX12194" fmla="*/ 1470751 w 1586375"/>
                <a:gd name="connsiteY12194" fmla="*/ 39952 h 223662"/>
                <a:gd name="connsiteX12195" fmla="*/ 1470751 w 1586375"/>
                <a:gd name="connsiteY12195" fmla="*/ 33521 h 223662"/>
                <a:gd name="connsiteX12196" fmla="*/ 1470326 w 1586375"/>
                <a:gd name="connsiteY12196" fmla="*/ 33092 h 223662"/>
                <a:gd name="connsiteX12197" fmla="*/ 1469901 w 1586375"/>
                <a:gd name="connsiteY12197" fmla="*/ 32234 h 223662"/>
                <a:gd name="connsiteX12198" fmla="*/ 1469051 w 1586375"/>
                <a:gd name="connsiteY12198" fmla="*/ 31377 h 223662"/>
                <a:gd name="connsiteX12199" fmla="*/ 1468201 w 1586375"/>
                <a:gd name="connsiteY12199" fmla="*/ 31377 h 223662"/>
                <a:gd name="connsiteX12200" fmla="*/ 1467775 w 1586375"/>
                <a:gd name="connsiteY12200" fmla="*/ 30948 h 223662"/>
                <a:gd name="connsiteX12201" fmla="*/ 1467351 w 1586375"/>
                <a:gd name="connsiteY12201" fmla="*/ 30948 h 223662"/>
                <a:gd name="connsiteX12202" fmla="*/ 1464375 w 1586375"/>
                <a:gd name="connsiteY12202" fmla="*/ 30948 h 223662"/>
                <a:gd name="connsiteX12203" fmla="*/ 1463524 w 1586375"/>
                <a:gd name="connsiteY12203" fmla="*/ 30091 h 223662"/>
                <a:gd name="connsiteX12204" fmla="*/ 1462249 w 1586375"/>
                <a:gd name="connsiteY12204" fmla="*/ 30091 h 223662"/>
                <a:gd name="connsiteX12205" fmla="*/ 1461399 w 1586375"/>
                <a:gd name="connsiteY12205" fmla="*/ 30948 h 223662"/>
                <a:gd name="connsiteX12206" fmla="*/ 1461399 w 1586375"/>
                <a:gd name="connsiteY12206" fmla="*/ 32234 h 223662"/>
                <a:gd name="connsiteX12207" fmla="*/ 1460124 w 1586375"/>
                <a:gd name="connsiteY12207" fmla="*/ 33092 h 223662"/>
                <a:gd name="connsiteX12208" fmla="*/ 1459699 w 1586375"/>
                <a:gd name="connsiteY12208" fmla="*/ 33092 h 223662"/>
                <a:gd name="connsiteX12209" fmla="*/ 1458424 w 1586375"/>
                <a:gd name="connsiteY12209" fmla="*/ 32234 h 223662"/>
                <a:gd name="connsiteX12210" fmla="*/ 1458424 w 1586375"/>
                <a:gd name="connsiteY12210" fmla="*/ 30520 h 223662"/>
                <a:gd name="connsiteX12211" fmla="*/ 1457573 w 1586375"/>
                <a:gd name="connsiteY12211" fmla="*/ 30091 h 223662"/>
                <a:gd name="connsiteX12212" fmla="*/ 1451197 w 1586375"/>
                <a:gd name="connsiteY12212" fmla="*/ 30091 h 223662"/>
                <a:gd name="connsiteX12213" fmla="*/ 1450347 w 1586375"/>
                <a:gd name="connsiteY12213" fmla="*/ 29233 h 223662"/>
                <a:gd name="connsiteX12214" fmla="*/ 1451622 w 1586375"/>
                <a:gd name="connsiteY12214" fmla="*/ 27947 h 223662"/>
                <a:gd name="connsiteX12215" fmla="*/ 1451622 w 1586375"/>
                <a:gd name="connsiteY12215" fmla="*/ 26232 h 223662"/>
                <a:gd name="connsiteX12216" fmla="*/ 1452047 w 1586375"/>
                <a:gd name="connsiteY12216" fmla="*/ 25375 h 223662"/>
                <a:gd name="connsiteX12217" fmla="*/ 1451622 w 1586375"/>
                <a:gd name="connsiteY12217" fmla="*/ 25375 h 223662"/>
                <a:gd name="connsiteX12218" fmla="*/ 1450772 w 1586375"/>
                <a:gd name="connsiteY12218" fmla="*/ 25375 h 223662"/>
                <a:gd name="connsiteX12219" fmla="*/ 192271 w 1586375"/>
                <a:gd name="connsiteY12219" fmla="*/ 24983 h 223662"/>
                <a:gd name="connsiteX12220" fmla="*/ 192271 w 1586375"/>
                <a:gd name="connsiteY12220" fmla="*/ 26160 h 223662"/>
                <a:gd name="connsiteX12221" fmla="*/ 194103 w 1586375"/>
                <a:gd name="connsiteY12221" fmla="*/ 26160 h 223662"/>
                <a:gd name="connsiteX12222" fmla="*/ 194103 w 1586375"/>
                <a:gd name="connsiteY12222" fmla="*/ 25375 h 223662"/>
                <a:gd name="connsiteX12223" fmla="*/ 193645 w 1586375"/>
                <a:gd name="connsiteY12223" fmla="*/ 24983 h 223662"/>
                <a:gd name="connsiteX12224" fmla="*/ 192271 w 1586375"/>
                <a:gd name="connsiteY12224" fmla="*/ 24983 h 223662"/>
                <a:gd name="connsiteX12225" fmla="*/ 1510775 w 1586375"/>
                <a:gd name="connsiteY12225" fmla="*/ 24067 h 223662"/>
                <a:gd name="connsiteX12226" fmla="*/ 1512449 w 1586375"/>
                <a:gd name="connsiteY12226" fmla="*/ 24067 h 223662"/>
                <a:gd name="connsiteX12227" fmla="*/ 1512449 w 1586375"/>
                <a:gd name="connsiteY12227" fmla="*/ 25342 h 223662"/>
                <a:gd name="connsiteX12228" fmla="*/ 1511612 w 1586375"/>
                <a:gd name="connsiteY12228" fmla="*/ 26192 h 223662"/>
                <a:gd name="connsiteX12229" fmla="*/ 1510775 w 1586375"/>
                <a:gd name="connsiteY12229" fmla="*/ 27468 h 223662"/>
                <a:gd name="connsiteX12230" fmla="*/ 1510775 w 1586375"/>
                <a:gd name="connsiteY12230" fmla="*/ 29593 h 223662"/>
                <a:gd name="connsiteX12231" fmla="*/ 1509938 w 1586375"/>
                <a:gd name="connsiteY12231" fmla="*/ 30443 h 223662"/>
                <a:gd name="connsiteX12232" fmla="*/ 1508682 w 1586375"/>
                <a:gd name="connsiteY12232" fmla="*/ 30443 h 223662"/>
                <a:gd name="connsiteX12233" fmla="*/ 1508682 w 1586375"/>
                <a:gd name="connsiteY12233" fmla="*/ 27893 h 223662"/>
                <a:gd name="connsiteX12234" fmla="*/ 1509519 w 1586375"/>
                <a:gd name="connsiteY12234" fmla="*/ 27468 h 223662"/>
                <a:gd name="connsiteX12235" fmla="*/ 1509519 w 1586375"/>
                <a:gd name="connsiteY12235" fmla="*/ 24917 h 223662"/>
                <a:gd name="connsiteX12236" fmla="*/ 1510775 w 1586375"/>
                <a:gd name="connsiteY12236" fmla="*/ 24067 h 223662"/>
                <a:gd name="connsiteX12237" fmla="*/ 1394403 w 1586375"/>
                <a:gd name="connsiteY12237" fmla="*/ 24067 h 223662"/>
                <a:gd name="connsiteX12238" fmla="*/ 1392709 w 1586375"/>
                <a:gd name="connsiteY12238" fmla="*/ 24904 h 223662"/>
                <a:gd name="connsiteX12239" fmla="*/ 1392709 w 1586375"/>
                <a:gd name="connsiteY12239" fmla="*/ 25741 h 223662"/>
                <a:gd name="connsiteX12240" fmla="*/ 1391862 w 1586375"/>
                <a:gd name="connsiteY12240" fmla="*/ 26578 h 223662"/>
                <a:gd name="connsiteX12241" fmla="*/ 1390591 w 1586375"/>
                <a:gd name="connsiteY12241" fmla="*/ 26578 h 223662"/>
                <a:gd name="connsiteX12242" fmla="*/ 1389745 w 1586375"/>
                <a:gd name="connsiteY12242" fmla="*/ 25741 h 223662"/>
                <a:gd name="connsiteX12243" fmla="*/ 1388897 w 1586375"/>
                <a:gd name="connsiteY12243" fmla="*/ 25741 h 223662"/>
                <a:gd name="connsiteX12244" fmla="*/ 1387627 w 1586375"/>
                <a:gd name="connsiteY12244" fmla="*/ 24485 h 223662"/>
                <a:gd name="connsiteX12245" fmla="*/ 1386780 w 1586375"/>
                <a:gd name="connsiteY12245" fmla="*/ 24904 h 223662"/>
                <a:gd name="connsiteX12246" fmla="*/ 1386780 w 1586375"/>
                <a:gd name="connsiteY12246" fmla="*/ 26578 h 223662"/>
                <a:gd name="connsiteX12247" fmla="*/ 1387627 w 1586375"/>
                <a:gd name="connsiteY12247" fmla="*/ 27415 h 223662"/>
                <a:gd name="connsiteX12248" fmla="*/ 1388474 w 1586375"/>
                <a:gd name="connsiteY12248" fmla="*/ 27415 h 223662"/>
                <a:gd name="connsiteX12249" fmla="*/ 1389745 w 1586375"/>
                <a:gd name="connsiteY12249" fmla="*/ 28252 h 223662"/>
                <a:gd name="connsiteX12250" fmla="*/ 1391862 w 1586375"/>
                <a:gd name="connsiteY12250" fmla="*/ 28252 h 223662"/>
                <a:gd name="connsiteX12251" fmla="*/ 1392709 w 1586375"/>
                <a:gd name="connsiteY12251" fmla="*/ 27834 h 223662"/>
                <a:gd name="connsiteX12252" fmla="*/ 1394403 w 1586375"/>
                <a:gd name="connsiteY12252" fmla="*/ 27834 h 223662"/>
                <a:gd name="connsiteX12253" fmla="*/ 1395674 w 1586375"/>
                <a:gd name="connsiteY12253" fmla="*/ 26578 h 223662"/>
                <a:gd name="connsiteX12254" fmla="*/ 1395674 w 1586375"/>
                <a:gd name="connsiteY12254" fmla="*/ 24904 h 223662"/>
                <a:gd name="connsiteX12255" fmla="*/ 1394403 w 1586375"/>
                <a:gd name="connsiteY12255" fmla="*/ 24067 h 223662"/>
                <a:gd name="connsiteX12256" fmla="*/ 1316262 w 1586375"/>
                <a:gd name="connsiteY12256" fmla="*/ 24067 h 223662"/>
                <a:gd name="connsiteX12257" fmla="*/ 1315365 w 1586375"/>
                <a:gd name="connsiteY12257" fmla="*/ 24939 h 223662"/>
                <a:gd name="connsiteX12258" fmla="*/ 1315365 w 1586375"/>
                <a:gd name="connsiteY12258" fmla="*/ 25811 h 223662"/>
                <a:gd name="connsiteX12259" fmla="*/ 1316262 w 1586375"/>
                <a:gd name="connsiteY12259" fmla="*/ 26683 h 223662"/>
                <a:gd name="connsiteX12260" fmla="*/ 1317159 w 1586375"/>
                <a:gd name="connsiteY12260" fmla="*/ 26683 h 223662"/>
                <a:gd name="connsiteX12261" fmla="*/ 1318055 w 1586375"/>
                <a:gd name="connsiteY12261" fmla="*/ 25811 h 223662"/>
                <a:gd name="connsiteX12262" fmla="*/ 1318055 w 1586375"/>
                <a:gd name="connsiteY12262" fmla="*/ 24503 h 223662"/>
                <a:gd name="connsiteX12263" fmla="*/ 1318055 w 1586375"/>
                <a:gd name="connsiteY12263" fmla="*/ 24067 h 223662"/>
                <a:gd name="connsiteX12264" fmla="*/ 1316262 w 1586375"/>
                <a:gd name="connsiteY12264" fmla="*/ 24067 h 223662"/>
                <a:gd name="connsiteX12265" fmla="*/ 170298 w 1586375"/>
                <a:gd name="connsiteY12265" fmla="*/ 24067 h 223662"/>
                <a:gd name="connsiteX12266" fmla="*/ 168990 w 1586375"/>
                <a:gd name="connsiteY12266" fmla="*/ 24904 h 223662"/>
                <a:gd name="connsiteX12267" fmla="*/ 168990 w 1586375"/>
                <a:gd name="connsiteY12267" fmla="*/ 25323 h 223662"/>
                <a:gd name="connsiteX12268" fmla="*/ 169861 w 1586375"/>
                <a:gd name="connsiteY12268" fmla="*/ 26160 h 223662"/>
                <a:gd name="connsiteX12269" fmla="*/ 171169 w 1586375"/>
                <a:gd name="connsiteY12269" fmla="*/ 26160 h 223662"/>
                <a:gd name="connsiteX12270" fmla="*/ 171606 w 1586375"/>
                <a:gd name="connsiteY12270" fmla="*/ 24904 h 223662"/>
                <a:gd name="connsiteX12271" fmla="*/ 170298 w 1586375"/>
                <a:gd name="connsiteY12271" fmla="*/ 24067 h 223662"/>
                <a:gd name="connsiteX12272" fmla="*/ 1463084 w 1586375"/>
                <a:gd name="connsiteY12272" fmla="*/ 23544 h 223662"/>
                <a:gd name="connsiteX12273" fmla="*/ 1462239 w 1586375"/>
                <a:gd name="connsiteY12273" fmla="*/ 23972 h 223662"/>
                <a:gd name="connsiteX12274" fmla="*/ 1460972 w 1586375"/>
                <a:gd name="connsiteY12274" fmla="*/ 23972 h 223662"/>
                <a:gd name="connsiteX12275" fmla="*/ 1458859 w 1586375"/>
                <a:gd name="connsiteY12275" fmla="*/ 25684 h 223662"/>
                <a:gd name="connsiteX12276" fmla="*/ 1457591 w 1586375"/>
                <a:gd name="connsiteY12276" fmla="*/ 25684 h 223662"/>
                <a:gd name="connsiteX12277" fmla="*/ 1456323 w 1586375"/>
                <a:gd name="connsiteY12277" fmla="*/ 26540 h 223662"/>
                <a:gd name="connsiteX12278" fmla="*/ 1455056 w 1586375"/>
                <a:gd name="connsiteY12278" fmla="*/ 27396 h 223662"/>
                <a:gd name="connsiteX12279" fmla="*/ 1455901 w 1586375"/>
                <a:gd name="connsiteY12279" fmla="*/ 28252 h 223662"/>
                <a:gd name="connsiteX12280" fmla="*/ 1459704 w 1586375"/>
                <a:gd name="connsiteY12280" fmla="*/ 28252 h 223662"/>
                <a:gd name="connsiteX12281" fmla="*/ 1460126 w 1586375"/>
                <a:gd name="connsiteY12281" fmla="*/ 27824 h 223662"/>
                <a:gd name="connsiteX12282" fmla="*/ 1464775 w 1586375"/>
                <a:gd name="connsiteY12282" fmla="*/ 27824 h 223662"/>
                <a:gd name="connsiteX12283" fmla="*/ 1466042 w 1586375"/>
                <a:gd name="connsiteY12283" fmla="*/ 26968 h 223662"/>
                <a:gd name="connsiteX12284" fmla="*/ 1466042 w 1586375"/>
                <a:gd name="connsiteY12284" fmla="*/ 25684 h 223662"/>
                <a:gd name="connsiteX12285" fmla="*/ 1465197 w 1586375"/>
                <a:gd name="connsiteY12285" fmla="*/ 24828 h 223662"/>
                <a:gd name="connsiteX12286" fmla="*/ 1465197 w 1586375"/>
                <a:gd name="connsiteY12286" fmla="*/ 24400 h 223662"/>
                <a:gd name="connsiteX12287" fmla="*/ 1463507 w 1586375"/>
                <a:gd name="connsiteY12287" fmla="*/ 23544 h 223662"/>
                <a:gd name="connsiteX12288" fmla="*/ 1463084 w 1586375"/>
                <a:gd name="connsiteY12288" fmla="*/ 23544 h 223662"/>
                <a:gd name="connsiteX12289" fmla="*/ 1401625 w 1586375"/>
                <a:gd name="connsiteY12289" fmla="*/ 23544 h 223662"/>
                <a:gd name="connsiteX12290" fmla="*/ 1399925 w 1586375"/>
                <a:gd name="connsiteY12290" fmla="*/ 23980 h 223662"/>
                <a:gd name="connsiteX12291" fmla="*/ 1399075 w 1586375"/>
                <a:gd name="connsiteY12291" fmla="*/ 25288 h 223662"/>
                <a:gd name="connsiteX12292" fmla="*/ 1399075 w 1586375"/>
                <a:gd name="connsiteY12292" fmla="*/ 26160 h 223662"/>
                <a:gd name="connsiteX12293" fmla="*/ 1399500 w 1586375"/>
                <a:gd name="connsiteY12293" fmla="*/ 26596 h 223662"/>
                <a:gd name="connsiteX12294" fmla="*/ 1400775 w 1586375"/>
                <a:gd name="connsiteY12294" fmla="*/ 27468 h 223662"/>
                <a:gd name="connsiteX12295" fmla="*/ 1401625 w 1586375"/>
                <a:gd name="connsiteY12295" fmla="*/ 27032 h 223662"/>
                <a:gd name="connsiteX12296" fmla="*/ 1402475 w 1586375"/>
                <a:gd name="connsiteY12296" fmla="*/ 26596 h 223662"/>
                <a:gd name="connsiteX12297" fmla="*/ 1402475 w 1586375"/>
                <a:gd name="connsiteY12297" fmla="*/ 24416 h 223662"/>
                <a:gd name="connsiteX12298" fmla="*/ 1401625 w 1586375"/>
                <a:gd name="connsiteY12298" fmla="*/ 23544 h 223662"/>
                <a:gd name="connsiteX12299" fmla="*/ 1373225 w 1586375"/>
                <a:gd name="connsiteY12299" fmla="*/ 23544 h 223662"/>
                <a:gd name="connsiteX12300" fmla="*/ 1372368 w 1586375"/>
                <a:gd name="connsiteY12300" fmla="*/ 24402 h 223662"/>
                <a:gd name="connsiteX12301" fmla="*/ 1372368 w 1586375"/>
                <a:gd name="connsiteY12301" fmla="*/ 24831 h 223662"/>
                <a:gd name="connsiteX12302" fmla="*/ 1373225 w 1586375"/>
                <a:gd name="connsiteY12302" fmla="*/ 25689 h 223662"/>
                <a:gd name="connsiteX12303" fmla="*/ 1373225 w 1586375"/>
                <a:gd name="connsiteY12303" fmla="*/ 27834 h 223662"/>
                <a:gd name="connsiteX12304" fmla="*/ 1371084 w 1586375"/>
                <a:gd name="connsiteY12304" fmla="*/ 29550 h 223662"/>
                <a:gd name="connsiteX12305" fmla="*/ 1371084 w 1586375"/>
                <a:gd name="connsiteY12305" fmla="*/ 32553 h 223662"/>
                <a:gd name="connsiteX12306" fmla="*/ 1371512 w 1586375"/>
                <a:gd name="connsiteY12306" fmla="*/ 33840 h 223662"/>
                <a:gd name="connsiteX12307" fmla="*/ 1371940 w 1586375"/>
                <a:gd name="connsiteY12307" fmla="*/ 34269 h 223662"/>
                <a:gd name="connsiteX12308" fmla="*/ 1374937 w 1586375"/>
                <a:gd name="connsiteY12308" fmla="*/ 34269 h 223662"/>
                <a:gd name="connsiteX12309" fmla="*/ 1375793 w 1586375"/>
                <a:gd name="connsiteY12309" fmla="*/ 33411 h 223662"/>
                <a:gd name="connsiteX12310" fmla="*/ 1375793 w 1586375"/>
                <a:gd name="connsiteY12310" fmla="*/ 32124 h 223662"/>
                <a:gd name="connsiteX12311" fmla="*/ 1374937 w 1586375"/>
                <a:gd name="connsiteY12311" fmla="*/ 31266 h 223662"/>
                <a:gd name="connsiteX12312" fmla="*/ 1374937 w 1586375"/>
                <a:gd name="connsiteY12312" fmla="*/ 28692 h 223662"/>
                <a:gd name="connsiteX12313" fmla="*/ 1375793 w 1586375"/>
                <a:gd name="connsiteY12313" fmla="*/ 27834 h 223662"/>
                <a:gd name="connsiteX12314" fmla="*/ 1375793 w 1586375"/>
                <a:gd name="connsiteY12314" fmla="*/ 26118 h 223662"/>
                <a:gd name="connsiteX12315" fmla="*/ 1374937 w 1586375"/>
                <a:gd name="connsiteY12315" fmla="*/ 25260 h 223662"/>
                <a:gd name="connsiteX12316" fmla="*/ 1374937 w 1586375"/>
                <a:gd name="connsiteY12316" fmla="*/ 24402 h 223662"/>
                <a:gd name="connsiteX12317" fmla="*/ 1374081 w 1586375"/>
                <a:gd name="connsiteY12317" fmla="*/ 23973 h 223662"/>
                <a:gd name="connsiteX12318" fmla="*/ 1373225 w 1586375"/>
                <a:gd name="connsiteY12318" fmla="*/ 23544 h 223662"/>
                <a:gd name="connsiteX12319" fmla="*/ 31392 w 1586375"/>
                <a:gd name="connsiteY12319" fmla="*/ 23544 h 223662"/>
                <a:gd name="connsiteX12320" fmla="*/ 33092 w 1586375"/>
                <a:gd name="connsiteY12320" fmla="*/ 23544 h 223662"/>
                <a:gd name="connsiteX12321" fmla="*/ 34792 w 1586375"/>
                <a:gd name="connsiteY12321" fmla="*/ 24852 h 223662"/>
                <a:gd name="connsiteX12322" fmla="*/ 33942 w 1586375"/>
                <a:gd name="connsiteY12322" fmla="*/ 25723 h 223662"/>
                <a:gd name="connsiteX12323" fmla="*/ 33092 w 1586375"/>
                <a:gd name="connsiteY12323" fmla="*/ 26160 h 223662"/>
                <a:gd name="connsiteX12324" fmla="*/ 32242 w 1586375"/>
                <a:gd name="connsiteY12324" fmla="*/ 26160 h 223662"/>
                <a:gd name="connsiteX12325" fmla="*/ 31392 w 1586375"/>
                <a:gd name="connsiteY12325" fmla="*/ 25288 h 223662"/>
                <a:gd name="connsiteX12326" fmla="*/ 31392 w 1586375"/>
                <a:gd name="connsiteY12326" fmla="*/ 23980 h 223662"/>
                <a:gd name="connsiteX12327" fmla="*/ 31392 w 1586375"/>
                <a:gd name="connsiteY12327" fmla="*/ 23544 h 223662"/>
                <a:gd name="connsiteX12328" fmla="*/ 181232 w 1586375"/>
                <a:gd name="connsiteY12328" fmla="*/ 23282 h 223662"/>
                <a:gd name="connsiteX12329" fmla="*/ 180762 w 1586375"/>
                <a:gd name="connsiteY12329" fmla="*/ 23693 h 223662"/>
                <a:gd name="connsiteX12330" fmla="*/ 180762 w 1586375"/>
                <a:gd name="connsiteY12330" fmla="*/ 25338 h 223662"/>
                <a:gd name="connsiteX12331" fmla="*/ 181703 w 1586375"/>
                <a:gd name="connsiteY12331" fmla="*/ 26160 h 223662"/>
                <a:gd name="connsiteX12332" fmla="*/ 183116 w 1586375"/>
                <a:gd name="connsiteY12332" fmla="*/ 26160 h 223662"/>
                <a:gd name="connsiteX12333" fmla="*/ 183116 w 1586375"/>
                <a:gd name="connsiteY12333" fmla="*/ 24926 h 223662"/>
                <a:gd name="connsiteX12334" fmla="*/ 182645 w 1586375"/>
                <a:gd name="connsiteY12334" fmla="*/ 24516 h 223662"/>
                <a:gd name="connsiteX12335" fmla="*/ 182645 w 1586375"/>
                <a:gd name="connsiteY12335" fmla="*/ 24104 h 223662"/>
                <a:gd name="connsiteX12336" fmla="*/ 181232 w 1586375"/>
                <a:gd name="connsiteY12336" fmla="*/ 23282 h 223662"/>
                <a:gd name="connsiteX12337" fmla="*/ 91192 w 1586375"/>
                <a:gd name="connsiteY12337" fmla="*/ 23282 h 223662"/>
                <a:gd name="connsiteX12338" fmla="*/ 91192 w 1586375"/>
                <a:gd name="connsiteY12338" fmla="*/ 24538 h 223662"/>
                <a:gd name="connsiteX12339" fmla="*/ 92029 w 1586375"/>
                <a:gd name="connsiteY12339" fmla="*/ 25375 h 223662"/>
                <a:gd name="connsiteX12340" fmla="*/ 92447 w 1586375"/>
                <a:gd name="connsiteY12340" fmla="*/ 25375 h 223662"/>
                <a:gd name="connsiteX12341" fmla="*/ 92447 w 1586375"/>
                <a:gd name="connsiteY12341" fmla="*/ 24957 h 223662"/>
                <a:gd name="connsiteX12342" fmla="*/ 92447 w 1586375"/>
                <a:gd name="connsiteY12342" fmla="*/ 23701 h 223662"/>
                <a:gd name="connsiteX12343" fmla="*/ 92447 w 1586375"/>
                <a:gd name="connsiteY12343" fmla="*/ 23282 h 223662"/>
                <a:gd name="connsiteX12344" fmla="*/ 91192 w 1586375"/>
                <a:gd name="connsiteY12344" fmla="*/ 23282 h 223662"/>
                <a:gd name="connsiteX12345" fmla="*/ 11074 w 1586375"/>
                <a:gd name="connsiteY12345" fmla="*/ 23282 h 223662"/>
                <a:gd name="connsiteX12346" fmla="*/ 12818 w 1586375"/>
                <a:gd name="connsiteY12346" fmla="*/ 23675 h 223662"/>
                <a:gd name="connsiteX12347" fmla="*/ 11946 w 1586375"/>
                <a:gd name="connsiteY12347" fmla="*/ 24067 h 223662"/>
                <a:gd name="connsiteX12348" fmla="*/ 11074 w 1586375"/>
                <a:gd name="connsiteY12348" fmla="*/ 24067 h 223662"/>
                <a:gd name="connsiteX12349" fmla="*/ 10638 w 1586375"/>
                <a:gd name="connsiteY12349" fmla="*/ 24067 h 223662"/>
                <a:gd name="connsiteX12350" fmla="*/ 10638 w 1586375"/>
                <a:gd name="connsiteY12350" fmla="*/ 23675 h 223662"/>
                <a:gd name="connsiteX12351" fmla="*/ 11074 w 1586375"/>
                <a:gd name="connsiteY12351" fmla="*/ 23282 h 223662"/>
                <a:gd name="connsiteX12352" fmla="*/ 1548203 w 1586375"/>
                <a:gd name="connsiteY12352" fmla="*/ 23021 h 223662"/>
                <a:gd name="connsiteX12353" fmla="*/ 1547300 w 1586375"/>
                <a:gd name="connsiteY12353" fmla="*/ 23178 h 223662"/>
                <a:gd name="connsiteX12354" fmla="*/ 1546875 w 1586375"/>
                <a:gd name="connsiteY12354" fmla="*/ 24015 h 223662"/>
                <a:gd name="connsiteX12355" fmla="*/ 1547725 w 1586375"/>
                <a:gd name="connsiteY12355" fmla="*/ 24852 h 223662"/>
                <a:gd name="connsiteX12356" fmla="*/ 1550276 w 1586375"/>
                <a:gd name="connsiteY12356" fmla="*/ 24852 h 223662"/>
                <a:gd name="connsiteX12357" fmla="*/ 1550276 w 1586375"/>
                <a:gd name="connsiteY12357" fmla="*/ 24015 h 223662"/>
                <a:gd name="connsiteX12358" fmla="*/ 1549425 w 1586375"/>
                <a:gd name="connsiteY12358" fmla="*/ 23178 h 223662"/>
                <a:gd name="connsiteX12359" fmla="*/ 1548203 w 1586375"/>
                <a:gd name="connsiteY12359" fmla="*/ 23021 h 223662"/>
                <a:gd name="connsiteX12360" fmla="*/ 1333676 w 1586375"/>
                <a:gd name="connsiteY12360" fmla="*/ 22759 h 223662"/>
                <a:gd name="connsiteX12361" fmla="*/ 1331061 w 1586375"/>
                <a:gd name="connsiteY12361" fmla="*/ 23195 h 223662"/>
                <a:gd name="connsiteX12362" fmla="*/ 1331061 w 1586375"/>
                <a:gd name="connsiteY12362" fmla="*/ 24503 h 223662"/>
                <a:gd name="connsiteX12363" fmla="*/ 1332369 w 1586375"/>
                <a:gd name="connsiteY12363" fmla="*/ 25375 h 223662"/>
                <a:gd name="connsiteX12364" fmla="*/ 1334548 w 1586375"/>
                <a:gd name="connsiteY12364" fmla="*/ 25375 h 223662"/>
                <a:gd name="connsiteX12365" fmla="*/ 1334548 w 1586375"/>
                <a:gd name="connsiteY12365" fmla="*/ 23631 h 223662"/>
                <a:gd name="connsiteX12366" fmla="*/ 1333676 w 1586375"/>
                <a:gd name="connsiteY12366" fmla="*/ 22759 h 223662"/>
                <a:gd name="connsiteX12367" fmla="*/ 1288585 w 1586375"/>
                <a:gd name="connsiteY12367" fmla="*/ 22759 h 223662"/>
                <a:gd name="connsiteX12368" fmla="*/ 1288159 w 1586375"/>
                <a:gd name="connsiteY12368" fmla="*/ 23195 h 223662"/>
                <a:gd name="connsiteX12369" fmla="*/ 1288159 w 1586375"/>
                <a:gd name="connsiteY12369" fmla="*/ 26683 h 223662"/>
                <a:gd name="connsiteX12370" fmla="*/ 1289009 w 1586375"/>
                <a:gd name="connsiteY12370" fmla="*/ 27555 h 223662"/>
                <a:gd name="connsiteX12371" fmla="*/ 1291135 w 1586375"/>
                <a:gd name="connsiteY12371" fmla="*/ 27555 h 223662"/>
                <a:gd name="connsiteX12372" fmla="*/ 1291560 w 1586375"/>
                <a:gd name="connsiteY12372" fmla="*/ 27555 h 223662"/>
                <a:gd name="connsiteX12373" fmla="*/ 1291560 w 1586375"/>
                <a:gd name="connsiteY12373" fmla="*/ 24503 h 223662"/>
                <a:gd name="connsiteX12374" fmla="*/ 1289434 w 1586375"/>
                <a:gd name="connsiteY12374" fmla="*/ 22759 h 223662"/>
                <a:gd name="connsiteX12375" fmla="*/ 1288585 w 1586375"/>
                <a:gd name="connsiteY12375" fmla="*/ 22759 h 223662"/>
                <a:gd name="connsiteX12376" fmla="*/ 143444 w 1586375"/>
                <a:gd name="connsiteY12376" fmla="*/ 22759 h 223662"/>
                <a:gd name="connsiteX12377" fmla="*/ 142589 w 1586375"/>
                <a:gd name="connsiteY12377" fmla="*/ 23624 h 223662"/>
                <a:gd name="connsiteX12378" fmla="*/ 142589 w 1586375"/>
                <a:gd name="connsiteY12378" fmla="*/ 24057 h 223662"/>
                <a:gd name="connsiteX12379" fmla="*/ 142161 w 1586375"/>
                <a:gd name="connsiteY12379" fmla="*/ 24922 h 223662"/>
                <a:gd name="connsiteX12380" fmla="*/ 142161 w 1586375"/>
                <a:gd name="connsiteY12380" fmla="*/ 25787 h 223662"/>
                <a:gd name="connsiteX12381" fmla="*/ 141306 w 1586375"/>
                <a:gd name="connsiteY12381" fmla="*/ 26653 h 223662"/>
                <a:gd name="connsiteX12382" fmla="*/ 141306 w 1586375"/>
                <a:gd name="connsiteY12382" fmla="*/ 27085 h 223662"/>
                <a:gd name="connsiteX12383" fmla="*/ 139595 w 1586375"/>
                <a:gd name="connsiteY12383" fmla="*/ 27085 h 223662"/>
                <a:gd name="connsiteX12384" fmla="*/ 139168 w 1586375"/>
                <a:gd name="connsiteY12384" fmla="*/ 27518 h 223662"/>
                <a:gd name="connsiteX12385" fmla="*/ 139168 w 1586375"/>
                <a:gd name="connsiteY12385" fmla="*/ 28816 h 223662"/>
                <a:gd name="connsiteX12386" fmla="*/ 140023 w 1586375"/>
                <a:gd name="connsiteY12386" fmla="*/ 29681 h 223662"/>
                <a:gd name="connsiteX12387" fmla="*/ 142589 w 1586375"/>
                <a:gd name="connsiteY12387" fmla="*/ 29681 h 223662"/>
                <a:gd name="connsiteX12388" fmla="*/ 143444 w 1586375"/>
                <a:gd name="connsiteY12388" fmla="*/ 29249 h 223662"/>
                <a:gd name="connsiteX12389" fmla="*/ 144300 w 1586375"/>
                <a:gd name="connsiteY12389" fmla="*/ 29249 h 223662"/>
                <a:gd name="connsiteX12390" fmla="*/ 145155 w 1586375"/>
                <a:gd name="connsiteY12390" fmla="*/ 29681 h 223662"/>
                <a:gd name="connsiteX12391" fmla="*/ 145582 w 1586375"/>
                <a:gd name="connsiteY12391" fmla="*/ 29681 h 223662"/>
                <a:gd name="connsiteX12392" fmla="*/ 146010 w 1586375"/>
                <a:gd name="connsiteY12392" fmla="*/ 30114 h 223662"/>
                <a:gd name="connsiteX12393" fmla="*/ 146864 w 1586375"/>
                <a:gd name="connsiteY12393" fmla="*/ 30114 h 223662"/>
                <a:gd name="connsiteX12394" fmla="*/ 147292 w 1586375"/>
                <a:gd name="connsiteY12394" fmla="*/ 30547 h 223662"/>
                <a:gd name="connsiteX12395" fmla="*/ 149431 w 1586375"/>
                <a:gd name="connsiteY12395" fmla="*/ 30547 h 223662"/>
                <a:gd name="connsiteX12396" fmla="*/ 151141 w 1586375"/>
                <a:gd name="connsiteY12396" fmla="*/ 30114 h 223662"/>
                <a:gd name="connsiteX12397" fmla="*/ 152424 w 1586375"/>
                <a:gd name="connsiteY12397" fmla="*/ 29249 h 223662"/>
                <a:gd name="connsiteX12398" fmla="*/ 152852 w 1586375"/>
                <a:gd name="connsiteY12398" fmla="*/ 29249 h 223662"/>
                <a:gd name="connsiteX12399" fmla="*/ 153279 w 1586375"/>
                <a:gd name="connsiteY12399" fmla="*/ 28816 h 223662"/>
                <a:gd name="connsiteX12400" fmla="*/ 154134 w 1586375"/>
                <a:gd name="connsiteY12400" fmla="*/ 28816 h 223662"/>
                <a:gd name="connsiteX12401" fmla="*/ 154562 w 1586375"/>
                <a:gd name="connsiteY12401" fmla="*/ 27950 h 223662"/>
                <a:gd name="connsiteX12402" fmla="*/ 155845 w 1586375"/>
                <a:gd name="connsiteY12402" fmla="*/ 28816 h 223662"/>
                <a:gd name="connsiteX12403" fmla="*/ 155845 w 1586375"/>
                <a:gd name="connsiteY12403" fmla="*/ 29249 h 223662"/>
                <a:gd name="connsiteX12404" fmla="*/ 156273 w 1586375"/>
                <a:gd name="connsiteY12404" fmla="*/ 29681 h 223662"/>
                <a:gd name="connsiteX12405" fmla="*/ 156273 w 1586375"/>
                <a:gd name="connsiteY12405" fmla="*/ 30979 h 223662"/>
                <a:gd name="connsiteX12406" fmla="*/ 157128 w 1586375"/>
                <a:gd name="connsiteY12406" fmla="*/ 31412 h 223662"/>
                <a:gd name="connsiteX12407" fmla="*/ 157128 w 1586375"/>
                <a:gd name="connsiteY12407" fmla="*/ 33142 h 223662"/>
                <a:gd name="connsiteX12408" fmla="*/ 157983 w 1586375"/>
                <a:gd name="connsiteY12408" fmla="*/ 34008 h 223662"/>
                <a:gd name="connsiteX12409" fmla="*/ 158410 w 1586375"/>
                <a:gd name="connsiteY12409" fmla="*/ 34008 h 223662"/>
                <a:gd name="connsiteX12410" fmla="*/ 160548 w 1586375"/>
                <a:gd name="connsiteY12410" fmla="*/ 32277 h 223662"/>
                <a:gd name="connsiteX12411" fmla="*/ 160548 w 1586375"/>
                <a:gd name="connsiteY12411" fmla="*/ 31844 h 223662"/>
                <a:gd name="connsiteX12412" fmla="*/ 160976 w 1586375"/>
                <a:gd name="connsiteY12412" fmla="*/ 31412 h 223662"/>
                <a:gd name="connsiteX12413" fmla="*/ 160976 w 1586375"/>
                <a:gd name="connsiteY12413" fmla="*/ 29249 h 223662"/>
                <a:gd name="connsiteX12414" fmla="*/ 161403 w 1586375"/>
                <a:gd name="connsiteY12414" fmla="*/ 28816 h 223662"/>
                <a:gd name="connsiteX12415" fmla="*/ 161403 w 1586375"/>
                <a:gd name="connsiteY12415" fmla="*/ 27950 h 223662"/>
                <a:gd name="connsiteX12416" fmla="*/ 160976 w 1586375"/>
                <a:gd name="connsiteY12416" fmla="*/ 27518 h 223662"/>
                <a:gd name="connsiteX12417" fmla="*/ 160976 w 1586375"/>
                <a:gd name="connsiteY12417" fmla="*/ 27085 h 223662"/>
                <a:gd name="connsiteX12418" fmla="*/ 160976 w 1586375"/>
                <a:gd name="connsiteY12418" fmla="*/ 25787 h 223662"/>
                <a:gd name="connsiteX12419" fmla="*/ 160121 w 1586375"/>
                <a:gd name="connsiteY12419" fmla="*/ 24922 h 223662"/>
                <a:gd name="connsiteX12420" fmla="*/ 159693 w 1586375"/>
                <a:gd name="connsiteY12420" fmla="*/ 24057 h 223662"/>
                <a:gd name="connsiteX12421" fmla="*/ 159266 w 1586375"/>
                <a:gd name="connsiteY12421" fmla="*/ 23624 h 223662"/>
                <a:gd name="connsiteX12422" fmla="*/ 157983 w 1586375"/>
                <a:gd name="connsiteY12422" fmla="*/ 23624 h 223662"/>
                <a:gd name="connsiteX12423" fmla="*/ 157128 w 1586375"/>
                <a:gd name="connsiteY12423" fmla="*/ 24490 h 223662"/>
                <a:gd name="connsiteX12424" fmla="*/ 157128 w 1586375"/>
                <a:gd name="connsiteY12424" fmla="*/ 25355 h 223662"/>
                <a:gd name="connsiteX12425" fmla="*/ 157983 w 1586375"/>
                <a:gd name="connsiteY12425" fmla="*/ 26653 h 223662"/>
                <a:gd name="connsiteX12426" fmla="*/ 157128 w 1586375"/>
                <a:gd name="connsiteY12426" fmla="*/ 27518 h 223662"/>
                <a:gd name="connsiteX12427" fmla="*/ 156700 w 1586375"/>
                <a:gd name="connsiteY12427" fmla="*/ 27518 h 223662"/>
                <a:gd name="connsiteX12428" fmla="*/ 155845 w 1586375"/>
                <a:gd name="connsiteY12428" fmla="*/ 27085 h 223662"/>
                <a:gd name="connsiteX12429" fmla="*/ 155845 w 1586375"/>
                <a:gd name="connsiteY12429" fmla="*/ 24057 h 223662"/>
                <a:gd name="connsiteX12430" fmla="*/ 154990 w 1586375"/>
                <a:gd name="connsiteY12430" fmla="*/ 23192 h 223662"/>
                <a:gd name="connsiteX12431" fmla="*/ 154134 w 1586375"/>
                <a:gd name="connsiteY12431" fmla="*/ 22759 h 223662"/>
                <a:gd name="connsiteX12432" fmla="*/ 152852 w 1586375"/>
                <a:gd name="connsiteY12432" fmla="*/ 22759 h 223662"/>
                <a:gd name="connsiteX12433" fmla="*/ 152424 w 1586375"/>
                <a:gd name="connsiteY12433" fmla="*/ 23192 h 223662"/>
                <a:gd name="connsiteX12434" fmla="*/ 152424 w 1586375"/>
                <a:gd name="connsiteY12434" fmla="*/ 25355 h 223662"/>
                <a:gd name="connsiteX12435" fmla="*/ 150713 w 1586375"/>
                <a:gd name="connsiteY12435" fmla="*/ 27085 h 223662"/>
                <a:gd name="connsiteX12436" fmla="*/ 150286 w 1586375"/>
                <a:gd name="connsiteY12436" fmla="*/ 27085 h 223662"/>
                <a:gd name="connsiteX12437" fmla="*/ 149431 w 1586375"/>
                <a:gd name="connsiteY12437" fmla="*/ 26220 h 223662"/>
                <a:gd name="connsiteX12438" fmla="*/ 149004 w 1586375"/>
                <a:gd name="connsiteY12438" fmla="*/ 25787 h 223662"/>
                <a:gd name="connsiteX12439" fmla="*/ 148576 w 1586375"/>
                <a:gd name="connsiteY12439" fmla="*/ 25355 h 223662"/>
                <a:gd name="connsiteX12440" fmla="*/ 148576 w 1586375"/>
                <a:gd name="connsiteY12440" fmla="*/ 24490 h 223662"/>
                <a:gd name="connsiteX12441" fmla="*/ 147720 w 1586375"/>
                <a:gd name="connsiteY12441" fmla="*/ 24057 h 223662"/>
                <a:gd name="connsiteX12442" fmla="*/ 147720 w 1586375"/>
                <a:gd name="connsiteY12442" fmla="*/ 24922 h 223662"/>
                <a:gd name="connsiteX12443" fmla="*/ 146864 w 1586375"/>
                <a:gd name="connsiteY12443" fmla="*/ 25355 h 223662"/>
                <a:gd name="connsiteX12444" fmla="*/ 146864 w 1586375"/>
                <a:gd name="connsiteY12444" fmla="*/ 27085 h 223662"/>
                <a:gd name="connsiteX12445" fmla="*/ 144300 w 1586375"/>
                <a:gd name="connsiteY12445" fmla="*/ 27085 h 223662"/>
                <a:gd name="connsiteX12446" fmla="*/ 143444 w 1586375"/>
                <a:gd name="connsiteY12446" fmla="*/ 26653 h 223662"/>
                <a:gd name="connsiteX12447" fmla="*/ 143444 w 1586375"/>
                <a:gd name="connsiteY12447" fmla="*/ 25355 h 223662"/>
                <a:gd name="connsiteX12448" fmla="*/ 144300 w 1586375"/>
                <a:gd name="connsiteY12448" fmla="*/ 24922 h 223662"/>
                <a:gd name="connsiteX12449" fmla="*/ 144300 w 1586375"/>
                <a:gd name="connsiteY12449" fmla="*/ 23624 h 223662"/>
                <a:gd name="connsiteX12450" fmla="*/ 143444 w 1586375"/>
                <a:gd name="connsiteY12450" fmla="*/ 22759 h 223662"/>
                <a:gd name="connsiteX12451" fmla="*/ 21733 w 1586375"/>
                <a:gd name="connsiteY12451" fmla="*/ 22759 h 223662"/>
                <a:gd name="connsiteX12452" fmla="*/ 23423 w 1586375"/>
                <a:gd name="connsiteY12452" fmla="*/ 22759 h 223662"/>
                <a:gd name="connsiteX12453" fmla="*/ 24268 w 1586375"/>
                <a:gd name="connsiteY12453" fmla="*/ 23187 h 223662"/>
                <a:gd name="connsiteX12454" fmla="*/ 24691 w 1586375"/>
                <a:gd name="connsiteY12454" fmla="*/ 23615 h 223662"/>
                <a:gd name="connsiteX12455" fmla="*/ 24691 w 1586375"/>
                <a:gd name="connsiteY12455" fmla="*/ 24043 h 223662"/>
                <a:gd name="connsiteX12456" fmla="*/ 25113 w 1586375"/>
                <a:gd name="connsiteY12456" fmla="*/ 24471 h 223662"/>
                <a:gd name="connsiteX12457" fmla="*/ 24691 w 1586375"/>
                <a:gd name="connsiteY12457" fmla="*/ 25327 h 223662"/>
                <a:gd name="connsiteX12458" fmla="*/ 23845 w 1586375"/>
                <a:gd name="connsiteY12458" fmla="*/ 26183 h 223662"/>
                <a:gd name="connsiteX12459" fmla="*/ 23845 w 1586375"/>
                <a:gd name="connsiteY12459" fmla="*/ 26612 h 223662"/>
                <a:gd name="connsiteX12460" fmla="*/ 22578 w 1586375"/>
                <a:gd name="connsiteY12460" fmla="*/ 27468 h 223662"/>
                <a:gd name="connsiteX12461" fmla="*/ 21310 w 1586375"/>
                <a:gd name="connsiteY12461" fmla="*/ 26612 h 223662"/>
                <a:gd name="connsiteX12462" fmla="*/ 21310 w 1586375"/>
                <a:gd name="connsiteY12462" fmla="*/ 26183 h 223662"/>
                <a:gd name="connsiteX12463" fmla="*/ 20042 w 1586375"/>
                <a:gd name="connsiteY12463" fmla="*/ 24899 h 223662"/>
                <a:gd name="connsiteX12464" fmla="*/ 19620 w 1586375"/>
                <a:gd name="connsiteY12464" fmla="*/ 24899 h 223662"/>
                <a:gd name="connsiteX12465" fmla="*/ 20042 w 1586375"/>
                <a:gd name="connsiteY12465" fmla="*/ 24043 h 223662"/>
                <a:gd name="connsiteX12466" fmla="*/ 20887 w 1586375"/>
                <a:gd name="connsiteY12466" fmla="*/ 23187 h 223662"/>
                <a:gd name="connsiteX12467" fmla="*/ 21310 w 1586375"/>
                <a:gd name="connsiteY12467" fmla="*/ 23187 h 223662"/>
                <a:gd name="connsiteX12468" fmla="*/ 21733 w 1586375"/>
                <a:gd name="connsiteY12468" fmla="*/ 22759 h 223662"/>
                <a:gd name="connsiteX12469" fmla="*/ 1352053 w 1586375"/>
                <a:gd name="connsiteY12469" fmla="*/ 22236 h 223662"/>
                <a:gd name="connsiteX12470" fmla="*/ 1351203 w 1586375"/>
                <a:gd name="connsiteY12470" fmla="*/ 23133 h 223662"/>
                <a:gd name="connsiteX12471" fmla="*/ 1351203 w 1586375"/>
                <a:gd name="connsiteY12471" fmla="*/ 24478 h 223662"/>
                <a:gd name="connsiteX12472" fmla="*/ 1352053 w 1586375"/>
                <a:gd name="connsiteY12472" fmla="*/ 25375 h 223662"/>
                <a:gd name="connsiteX12473" fmla="*/ 1354179 w 1586375"/>
                <a:gd name="connsiteY12473" fmla="*/ 25375 h 223662"/>
                <a:gd name="connsiteX12474" fmla="*/ 1354604 w 1586375"/>
                <a:gd name="connsiteY12474" fmla="*/ 24926 h 223662"/>
                <a:gd name="connsiteX12475" fmla="*/ 1354604 w 1586375"/>
                <a:gd name="connsiteY12475" fmla="*/ 23133 h 223662"/>
                <a:gd name="connsiteX12476" fmla="*/ 1353754 w 1586375"/>
                <a:gd name="connsiteY12476" fmla="*/ 22236 h 223662"/>
                <a:gd name="connsiteX12477" fmla="*/ 1352053 w 1586375"/>
                <a:gd name="connsiteY12477" fmla="*/ 22236 h 223662"/>
                <a:gd name="connsiteX12478" fmla="*/ 1337025 w 1586375"/>
                <a:gd name="connsiteY12478" fmla="*/ 22236 h 223662"/>
                <a:gd name="connsiteX12479" fmla="*/ 1336188 w 1586375"/>
                <a:gd name="connsiteY12479" fmla="*/ 23108 h 223662"/>
                <a:gd name="connsiteX12480" fmla="*/ 1335769 w 1586375"/>
                <a:gd name="connsiteY12480" fmla="*/ 25288 h 223662"/>
                <a:gd name="connsiteX12481" fmla="*/ 1337443 w 1586375"/>
                <a:gd name="connsiteY12481" fmla="*/ 26596 h 223662"/>
                <a:gd name="connsiteX12482" fmla="*/ 1337443 w 1586375"/>
                <a:gd name="connsiteY12482" fmla="*/ 28340 h 223662"/>
                <a:gd name="connsiteX12483" fmla="*/ 1338280 w 1586375"/>
                <a:gd name="connsiteY12483" fmla="*/ 28776 h 223662"/>
                <a:gd name="connsiteX12484" fmla="*/ 1338699 w 1586375"/>
                <a:gd name="connsiteY12484" fmla="*/ 28776 h 223662"/>
                <a:gd name="connsiteX12485" fmla="*/ 1339118 w 1586375"/>
                <a:gd name="connsiteY12485" fmla="*/ 28776 h 223662"/>
                <a:gd name="connsiteX12486" fmla="*/ 1339955 w 1586375"/>
                <a:gd name="connsiteY12486" fmla="*/ 27904 h 223662"/>
                <a:gd name="connsiteX12487" fmla="*/ 1339955 w 1586375"/>
                <a:gd name="connsiteY12487" fmla="*/ 23544 h 223662"/>
                <a:gd name="connsiteX12488" fmla="*/ 1338280 w 1586375"/>
                <a:gd name="connsiteY12488" fmla="*/ 22236 h 223662"/>
                <a:gd name="connsiteX12489" fmla="*/ 1337025 w 1586375"/>
                <a:gd name="connsiteY12489" fmla="*/ 22236 h 223662"/>
                <a:gd name="connsiteX12490" fmla="*/ 185993 w 1586375"/>
                <a:gd name="connsiteY12490" fmla="*/ 22236 h 223662"/>
                <a:gd name="connsiteX12491" fmla="*/ 185208 w 1586375"/>
                <a:gd name="connsiteY12491" fmla="*/ 23282 h 223662"/>
                <a:gd name="connsiteX12492" fmla="*/ 185600 w 1586375"/>
                <a:gd name="connsiteY12492" fmla="*/ 23282 h 223662"/>
                <a:gd name="connsiteX12493" fmla="*/ 187171 w 1586375"/>
                <a:gd name="connsiteY12493" fmla="*/ 23282 h 223662"/>
                <a:gd name="connsiteX12494" fmla="*/ 187171 w 1586375"/>
                <a:gd name="connsiteY12494" fmla="*/ 22236 h 223662"/>
                <a:gd name="connsiteX12495" fmla="*/ 185993 w 1586375"/>
                <a:gd name="connsiteY12495" fmla="*/ 22236 h 223662"/>
                <a:gd name="connsiteX12496" fmla="*/ 86588 w 1586375"/>
                <a:gd name="connsiteY12496" fmla="*/ 22236 h 223662"/>
                <a:gd name="connsiteX12497" fmla="*/ 85018 w 1586375"/>
                <a:gd name="connsiteY12497" fmla="*/ 23511 h 223662"/>
                <a:gd name="connsiteX12498" fmla="*/ 85018 w 1586375"/>
                <a:gd name="connsiteY12498" fmla="*/ 25211 h 223662"/>
                <a:gd name="connsiteX12499" fmla="*/ 85803 w 1586375"/>
                <a:gd name="connsiteY12499" fmla="*/ 25637 h 223662"/>
                <a:gd name="connsiteX12500" fmla="*/ 86980 w 1586375"/>
                <a:gd name="connsiteY12500" fmla="*/ 24361 h 223662"/>
                <a:gd name="connsiteX12501" fmla="*/ 87373 w 1586375"/>
                <a:gd name="connsiteY12501" fmla="*/ 23086 h 223662"/>
                <a:gd name="connsiteX12502" fmla="*/ 86588 w 1586375"/>
                <a:gd name="connsiteY12502" fmla="*/ 22236 h 223662"/>
                <a:gd name="connsiteX12503" fmla="*/ 63620 w 1586375"/>
                <a:gd name="connsiteY12503" fmla="*/ 22236 h 223662"/>
                <a:gd name="connsiteX12504" fmla="*/ 62783 w 1586375"/>
                <a:gd name="connsiteY12504" fmla="*/ 23178 h 223662"/>
                <a:gd name="connsiteX12505" fmla="*/ 62783 w 1586375"/>
                <a:gd name="connsiteY12505" fmla="*/ 24590 h 223662"/>
                <a:gd name="connsiteX12506" fmla="*/ 63201 w 1586375"/>
                <a:gd name="connsiteY12506" fmla="*/ 24590 h 223662"/>
                <a:gd name="connsiteX12507" fmla="*/ 63620 w 1586375"/>
                <a:gd name="connsiteY12507" fmla="*/ 24590 h 223662"/>
                <a:gd name="connsiteX12508" fmla="*/ 64457 w 1586375"/>
                <a:gd name="connsiteY12508" fmla="*/ 24119 h 223662"/>
                <a:gd name="connsiteX12509" fmla="*/ 64876 w 1586375"/>
                <a:gd name="connsiteY12509" fmla="*/ 23648 h 223662"/>
                <a:gd name="connsiteX12510" fmla="*/ 64876 w 1586375"/>
                <a:gd name="connsiteY12510" fmla="*/ 23178 h 223662"/>
                <a:gd name="connsiteX12511" fmla="*/ 64457 w 1586375"/>
                <a:gd name="connsiteY12511" fmla="*/ 22707 h 223662"/>
                <a:gd name="connsiteX12512" fmla="*/ 63620 w 1586375"/>
                <a:gd name="connsiteY12512" fmla="*/ 22236 h 223662"/>
                <a:gd name="connsiteX12513" fmla="*/ 1366450 w 1586375"/>
                <a:gd name="connsiteY12513" fmla="*/ 21974 h 223662"/>
                <a:gd name="connsiteX12514" fmla="*/ 1364806 w 1586375"/>
                <a:gd name="connsiteY12514" fmla="*/ 23207 h 223662"/>
                <a:gd name="connsiteX12515" fmla="*/ 1364806 w 1586375"/>
                <a:gd name="connsiteY12515" fmla="*/ 24441 h 223662"/>
                <a:gd name="connsiteX12516" fmla="*/ 1366450 w 1586375"/>
                <a:gd name="connsiteY12516" fmla="*/ 24852 h 223662"/>
                <a:gd name="connsiteX12517" fmla="*/ 1367684 w 1586375"/>
                <a:gd name="connsiteY12517" fmla="*/ 23619 h 223662"/>
                <a:gd name="connsiteX12518" fmla="*/ 1367684 w 1586375"/>
                <a:gd name="connsiteY12518" fmla="*/ 22796 h 223662"/>
                <a:gd name="connsiteX12519" fmla="*/ 1366861 w 1586375"/>
                <a:gd name="connsiteY12519" fmla="*/ 21974 h 223662"/>
                <a:gd name="connsiteX12520" fmla="*/ 1366450 w 1586375"/>
                <a:gd name="connsiteY12520" fmla="*/ 21974 h 223662"/>
                <a:gd name="connsiteX12521" fmla="*/ 175355 w 1586375"/>
                <a:gd name="connsiteY12521" fmla="*/ 21974 h 223662"/>
                <a:gd name="connsiteX12522" fmla="*/ 174483 w 1586375"/>
                <a:gd name="connsiteY12522" fmla="*/ 22759 h 223662"/>
                <a:gd name="connsiteX12523" fmla="*/ 174483 w 1586375"/>
                <a:gd name="connsiteY12523" fmla="*/ 23544 h 223662"/>
                <a:gd name="connsiteX12524" fmla="*/ 174920 w 1586375"/>
                <a:gd name="connsiteY12524" fmla="*/ 23544 h 223662"/>
                <a:gd name="connsiteX12525" fmla="*/ 177972 w 1586375"/>
                <a:gd name="connsiteY12525" fmla="*/ 23544 h 223662"/>
                <a:gd name="connsiteX12526" fmla="*/ 177972 w 1586375"/>
                <a:gd name="connsiteY12526" fmla="*/ 22759 h 223662"/>
                <a:gd name="connsiteX12527" fmla="*/ 177099 w 1586375"/>
                <a:gd name="connsiteY12527" fmla="*/ 21974 h 223662"/>
                <a:gd name="connsiteX12528" fmla="*/ 175355 w 1586375"/>
                <a:gd name="connsiteY12528" fmla="*/ 21974 h 223662"/>
                <a:gd name="connsiteX12529" fmla="*/ 74729 w 1586375"/>
                <a:gd name="connsiteY12529" fmla="*/ 21974 h 223662"/>
                <a:gd name="connsiteX12530" fmla="*/ 74322 w 1586375"/>
                <a:gd name="connsiteY12530" fmla="*/ 22404 h 223662"/>
                <a:gd name="connsiteX12531" fmla="*/ 73915 w 1586375"/>
                <a:gd name="connsiteY12531" fmla="*/ 22404 h 223662"/>
                <a:gd name="connsiteX12532" fmla="*/ 73508 w 1586375"/>
                <a:gd name="connsiteY12532" fmla="*/ 22834 h 223662"/>
                <a:gd name="connsiteX12533" fmla="*/ 73508 w 1586375"/>
                <a:gd name="connsiteY12533" fmla="*/ 29280 h 223662"/>
                <a:gd name="connsiteX12534" fmla="*/ 73915 w 1586375"/>
                <a:gd name="connsiteY12534" fmla="*/ 30139 h 223662"/>
                <a:gd name="connsiteX12535" fmla="*/ 74322 w 1586375"/>
                <a:gd name="connsiteY12535" fmla="*/ 30569 h 223662"/>
                <a:gd name="connsiteX12536" fmla="*/ 74322 w 1586375"/>
                <a:gd name="connsiteY12536" fmla="*/ 31859 h 223662"/>
                <a:gd name="connsiteX12537" fmla="*/ 73915 w 1586375"/>
                <a:gd name="connsiteY12537" fmla="*/ 32289 h 223662"/>
                <a:gd name="connsiteX12538" fmla="*/ 73915 w 1586375"/>
                <a:gd name="connsiteY12538" fmla="*/ 33148 h 223662"/>
                <a:gd name="connsiteX12539" fmla="*/ 74729 w 1586375"/>
                <a:gd name="connsiteY12539" fmla="*/ 34007 h 223662"/>
                <a:gd name="connsiteX12540" fmla="*/ 75136 w 1586375"/>
                <a:gd name="connsiteY12540" fmla="*/ 34007 h 223662"/>
                <a:gd name="connsiteX12541" fmla="*/ 75950 w 1586375"/>
                <a:gd name="connsiteY12541" fmla="*/ 33578 h 223662"/>
                <a:gd name="connsiteX12542" fmla="*/ 75950 w 1586375"/>
                <a:gd name="connsiteY12542" fmla="*/ 33148 h 223662"/>
                <a:gd name="connsiteX12543" fmla="*/ 76763 w 1586375"/>
                <a:gd name="connsiteY12543" fmla="*/ 32289 h 223662"/>
                <a:gd name="connsiteX12544" fmla="*/ 77170 w 1586375"/>
                <a:gd name="connsiteY12544" fmla="*/ 31429 h 223662"/>
                <a:gd name="connsiteX12545" fmla="*/ 77170 w 1586375"/>
                <a:gd name="connsiteY12545" fmla="*/ 30139 h 223662"/>
                <a:gd name="connsiteX12546" fmla="*/ 76763 w 1586375"/>
                <a:gd name="connsiteY12546" fmla="*/ 29710 h 223662"/>
                <a:gd name="connsiteX12547" fmla="*/ 76763 w 1586375"/>
                <a:gd name="connsiteY12547" fmla="*/ 28850 h 223662"/>
                <a:gd name="connsiteX12548" fmla="*/ 75950 w 1586375"/>
                <a:gd name="connsiteY12548" fmla="*/ 28421 h 223662"/>
                <a:gd name="connsiteX12549" fmla="*/ 75950 w 1586375"/>
                <a:gd name="connsiteY12549" fmla="*/ 27991 h 223662"/>
                <a:gd name="connsiteX12550" fmla="*/ 75543 w 1586375"/>
                <a:gd name="connsiteY12550" fmla="*/ 27131 h 223662"/>
                <a:gd name="connsiteX12551" fmla="*/ 75543 w 1586375"/>
                <a:gd name="connsiteY12551" fmla="*/ 26702 h 223662"/>
                <a:gd name="connsiteX12552" fmla="*/ 74729 w 1586375"/>
                <a:gd name="connsiteY12552" fmla="*/ 25842 h 223662"/>
                <a:gd name="connsiteX12553" fmla="*/ 74729 w 1586375"/>
                <a:gd name="connsiteY12553" fmla="*/ 25412 h 223662"/>
                <a:gd name="connsiteX12554" fmla="*/ 75950 w 1586375"/>
                <a:gd name="connsiteY12554" fmla="*/ 24123 h 223662"/>
                <a:gd name="connsiteX12555" fmla="*/ 75950 w 1586375"/>
                <a:gd name="connsiteY12555" fmla="*/ 22404 h 223662"/>
                <a:gd name="connsiteX12556" fmla="*/ 75543 w 1586375"/>
                <a:gd name="connsiteY12556" fmla="*/ 21974 h 223662"/>
                <a:gd name="connsiteX12557" fmla="*/ 74729 w 1586375"/>
                <a:gd name="connsiteY12557" fmla="*/ 21974 h 223662"/>
                <a:gd name="connsiteX12558" fmla="*/ 68799 w 1586375"/>
                <a:gd name="connsiteY12558" fmla="*/ 21974 h 223662"/>
                <a:gd name="connsiteX12559" fmla="*/ 68015 w 1586375"/>
                <a:gd name="connsiteY12559" fmla="*/ 22366 h 223662"/>
                <a:gd name="connsiteX12560" fmla="*/ 68015 w 1586375"/>
                <a:gd name="connsiteY12560" fmla="*/ 23544 h 223662"/>
                <a:gd name="connsiteX12561" fmla="*/ 69192 w 1586375"/>
                <a:gd name="connsiteY12561" fmla="*/ 23544 h 223662"/>
                <a:gd name="connsiteX12562" fmla="*/ 69584 w 1586375"/>
                <a:gd name="connsiteY12562" fmla="*/ 22759 h 223662"/>
                <a:gd name="connsiteX12563" fmla="*/ 68799 w 1586375"/>
                <a:gd name="connsiteY12563" fmla="*/ 21974 h 223662"/>
                <a:gd name="connsiteX12564" fmla="*/ 272641 w 1586375"/>
                <a:gd name="connsiteY12564" fmla="*/ 20143 h 223662"/>
                <a:gd name="connsiteX12565" fmla="*/ 271803 w 1586375"/>
                <a:gd name="connsiteY12565" fmla="*/ 20601 h 223662"/>
                <a:gd name="connsiteX12566" fmla="*/ 272222 w 1586375"/>
                <a:gd name="connsiteY12566" fmla="*/ 21059 h 223662"/>
                <a:gd name="connsiteX12567" fmla="*/ 272222 w 1586375"/>
                <a:gd name="connsiteY12567" fmla="*/ 21517 h 223662"/>
                <a:gd name="connsiteX12568" fmla="*/ 273059 w 1586375"/>
                <a:gd name="connsiteY12568" fmla="*/ 21974 h 223662"/>
                <a:gd name="connsiteX12569" fmla="*/ 273896 w 1586375"/>
                <a:gd name="connsiteY12569" fmla="*/ 21059 h 223662"/>
                <a:gd name="connsiteX12570" fmla="*/ 273896 w 1586375"/>
                <a:gd name="connsiteY12570" fmla="*/ 20143 h 223662"/>
                <a:gd name="connsiteX12571" fmla="*/ 273477 w 1586375"/>
                <a:gd name="connsiteY12571" fmla="*/ 20143 h 223662"/>
                <a:gd name="connsiteX12572" fmla="*/ 272641 w 1586375"/>
                <a:gd name="connsiteY12572" fmla="*/ 20143 h 223662"/>
                <a:gd name="connsiteX12573" fmla="*/ 49329 w 1586375"/>
                <a:gd name="connsiteY12573" fmla="*/ 19882 h 223662"/>
                <a:gd name="connsiteX12574" fmla="*/ 50974 w 1586375"/>
                <a:gd name="connsiteY12574" fmla="*/ 19882 h 223662"/>
                <a:gd name="connsiteX12575" fmla="*/ 51796 w 1586375"/>
                <a:gd name="connsiteY12575" fmla="*/ 20666 h 223662"/>
                <a:gd name="connsiteX12576" fmla="*/ 50974 w 1586375"/>
                <a:gd name="connsiteY12576" fmla="*/ 21451 h 223662"/>
                <a:gd name="connsiteX12577" fmla="*/ 49329 w 1586375"/>
                <a:gd name="connsiteY12577" fmla="*/ 21451 h 223662"/>
                <a:gd name="connsiteX12578" fmla="*/ 49329 w 1586375"/>
                <a:gd name="connsiteY12578" fmla="*/ 19882 h 223662"/>
                <a:gd name="connsiteX12579" fmla="*/ 1501488 w 1586375"/>
                <a:gd name="connsiteY12579" fmla="*/ 19358 h 223662"/>
                <a:gd name="connsiteX12580" fmla="*/ 1502338 w 1586375"/>
                <a:gd name="connsiteY12580" fmla="*/ 19358 h 223662"/>
                <a:gd name="connsiteX12581" fmla="*/ 1504889 w 1586375"/>
                <a:gd name="connsiteY12581" fmla="*/ 21937 h 223662"/>
                <a:gd name="connsiteX12582" fmla="*/ 1506589 w 1586375"/>
                <a:gd name="connsiteY12582" fmla="*/ 22796 h 223662"/>
                <a:gd name="connsiteX12583" fmla="*/ 1506589 w 1586375"/>
                <a:gd name="connsiteY12583" fmla="*/ 23656 h 223662"/>
                <a:gd name="connsiteX12584" fmla="*/ 1504889 w 1586375"/>
                <a:gd name="connsiteY12584" fmla="*/ 25375 h 223662"/>
                <a:gd name="connsiteX12585" fmla="*/ 1504039 w 1586375"/>
                <a:gd name="connsiteY12585" fmla="*/ 25375 h 223662"/>
                <a:gd name="connsiteX12586" fmla="*/ 1503189 w 1586375"/>
                <a:gd name="connsiteY12586" fmla="*/ 24086 h 223662"/>
                <a:gd name="connsiteX12587" fmla="*/ 1503189 w 1586375"/>
                <a:gd name="connsiteY12587" fmla="*/ 23656 h 223662"/>
                <a:gd name="connsiteX12588" fmla="*/ 1502764 w 1586375"/>
                <a:gd name="connsiteY12588" fmla="*/ 23226 h 223662"/>
                <a:gd name="connsiteX12589" fmla="*/ 1500638 w 1586375"/>
                <a:gd name="connsiteY12589" fmla="*/ 22796 h 223662"/>
                <a:gd name="connsiteX12590" fmla="*/ 1499788 w 1586375"/>
                <a:gd name="connsiteY12590" fmla="*/ 22366 h 223662"/>
                <a:gd name="connsiteX12591" fmla="*/ 1499788 w 1586375"/>
                <a:gd name="connsiteY12591" fmla="*/ 21507 h 223662"/>
                <a:gd name="connsiteX12592" fmla="*/ 1500638 w 1586375"/>
                <a:gd name="connsiteY12592" fmla="*/ 21077 h 223662"/>
                <a:gd name="connsiteX12593" fmla="*/ 1500638 w 1586375"/>
                <a:gd name="connsiteY12593" fmla="*/ 20218 h 223662"/>
                <a:gd name="connsiteX12594" fmla="*/ 1501488 w 1586375"/>
                <a:gd name="connsiteY12594" fmla="*/ 19358 h 223662"/>
                <a:gd name="connsiteX12595" fmla="*/ 1345919 w 1586375"/>
                <a:gd name="connsiteY12595" fmla="*/ 19358 h 223662"/>
                <a:gd name="connsiteX12596" fmla="*/ 1345448 w 1586375"/>
                <a:gd name="connsiteY12596" fmla="*/ 19777 h 223662"/>
                <a:gd name="connsiteX12597" fmla="*/ 1345448 w 1586375"/>
                <a:gd name="connsiteY12597" fmla="*/ 21033 h 223662"/>
                <a:gd name="connsiteX12598" fmla="*/ 1346390 w 1586375"/>
                <a:gd name="connsiteY12598" fmla="*/ 21451 h 223662"/>
                <a:gd name="connsiteX12599" fmla="*/ 1347802 w 1586375"/>
                <a:gd name="connsiteY12599" fmla="*/ 20614 h 223662"/>
                <a:gd name="connsiteX12600" fmla="*/ 1347802 w 1586375"/>
                <a:gd name="connsiteY12600" fmla="*/ 20196 h 223662"/>
                <a:gd name="connsiteX12601" fmla="*/ 1346861 w 1586375"/>
                <a:gd name="connsiteY12601" fmla="*/ 19777 h 223662"/>
                <a:gd name="connsiteX12602" fmla="*/ 1345919 w 1586375"/>
                <a:gd name="connsiteY12602" fmla="*/ 19358 h 223662"/>
                <a:gd name="connsiteX12603" fmla="*/ 1537457 w 1586375"/>
                <a:gd name="connsiteY12603" fmla="*/ 18835 h 223662"/>
                <a:gd name="connsiteX12604" fmla="*/ 1537457 w 1586375"/>
                <a:gd name="connsiteY12604" fmla="*/ 19271 h 223662"/>
                <a:gd name="connsiteX12605" fmla="*/ 1537457 w 1586375"/>
                <a:gd name="connsiteY12605" fmla="*/ 21451 h 223662"/>
                <a:gd name="connsiteX12606" fmla="*/ 1537880 w 1586375"/>
                <a:gd name="connsiteY12606" fmla="*/ 22323 h 223662"/>
                <a:gd name="connsiteX12607" fmla="*/ 1537880 w 1586375"/>
                <a:gd name="connsiteY12607" fmla="*/ 23195 h 223662"/>
                <a:gd name="connsiteX12608" fmla="*/ 1539148 w 1586375"/>
                <a:gd name="connsiteY12608" fmla="*/ 24067 h 223662"/>
                <a:gd name="connsiteX12609" fmla="*/ 1541683 w 1586375"/>
                <a:gd name="connsiteY12609" fmla="*/ 24067 h 223662"/>
                <a:gd name="connsiteX12610" fmla="*/ 1542106 w 1586375"/>
                <a:gd name="connsiteY12610" fmla="*/ 24067 h 223662"/>
                <a:gd name="connsiteX12611" fmla="*/ 1542106 w 1586375"/>
                <a:gd name="connsiteY12611" fmla="*/ 22759 h 223662"/>
                <a:gd name="connsiteX12612" fmla="*/ 1542951 w 1586375"/>
                <a:gd name="connsiteY12612" fmla="*/ 21887 h 223662"/>
                <a:gd name="connsiteX12613" fmla="*/ 1542528 w 1586375"/>
                <a:gd name="connsiteY12613" fmla="*/ 21451 h 223662"/>
                <a:gd name="connsiteX12614" fmla="*/ 1539570 w 1586375"/>
                <a:gd name="connsiteY12614" fmla="*/ 18835 h 223662"/>
                <a:gd name="connsiteX12615" fmla="*/ 1537457 w 1586375"/>
                <a:gd name="connsiteY12615" fmla="*/ 18835 h 223662"/>
                <a:gd name="connsiteX12616" fmla="*/ 186058 w 1586375"/>
                <a:gd name="connsiteY12616" fmla="*/ 18835 h 223662"/>
                <a:gd name="connsiteX12617" fmla="*/ 185208 w 1586375"/>
                <a:gd name="connsiteY12617" fmla="*/ 19707 h 223662"/>
                <a:gd name="connsiteX12618" fmla="*/ 185208 w 1586375"/>
                <a:gd name="connsiteY12618" fmla="*/ 20579 h 223662"/>
                <a:gd name="connsiteX12619" fmla="*/ 186058 w 1586375"/>
                <a:gd name="connsiteY12619" fmla="*/ 21451 h 223662"/>
                <a:gd name="connsiteX12620" fmla="*/ 186484 w 1586375"/>
                <a:gd name="connsiteY12620" fmla="*/ 21451 h 223662"/>
                <a:gd name="connsiteX12621" fmla="*/ 187334 w 1586375"/>
                <a:gd name="connsiteY12621" fmla="*/ 21015 h 223662"/>
                <a:gd name="connsiteX12622" fmla="*/ 187759 w 1586375"/>
                <a:gd name="connsiteY12622" fmla="*/ 21015 h 223662"/>
                <a:gd name="connsiteX12623" fmla="*/ 188184 w 1586375"/>
                <a:gd name="connsiteY12623" fmla="*/ 19271 h 223662"/>
                <a:gd name="connsiteX12624" fmla="*/ 187759 w 1586375"/>
                <a:gd name="connsiteY12624" fmla="*/ 18835 h 223662"/>
                <a:gd name="connsiteX12625" fmla="*/ 186058 w 1586375"/>
                <a:gd name="connsiteY12625" fmla="*/ 18835 h 223662"/>
                <a:gd name="connsiteX12626" fmla="*/ 1399964 w 1586375"/>
                <a:gd name="connsiteY12626" fmla="*/ 18573 h 223662"/>
                <a:gd name="connsiteX12627" fmla="*/ 1398290 w 1586375"/>
                <a:gd name="connsiteY12627" fmla="*/ 20274 h 223662"/>
                <a:gd name="connsiteX12628" fmla="*/ 1398290 w 1586375"/>
                <a:gd name="connsiteY12628" fmla="*/ 20699 h 223662"/>
                <a:gd name="connsiteX12629" fmla="*/ 1399127 w 1586375"/>
                <a:gd name="connsiteY12629" fmla="*/ 21974 h 223662"/>
                <a:gd name="connsiteX12630" fmla="*/ 1400383 w 1586375"/>
                <a:gd name="connsiteY12630" fmla="*/ 21974 h 223662"/>
                <a:gd name="connsiteX12631" fmla="*/ 1402475 w 1586375"/>
                <a:gd name="connsiteY12631" fmla="*/ 20274 h 223662"/>
                <a:gd name="connsiteX12632" fmla="*/ 1402475 w 1586375"/>
                <a:gd name="connsiteY12632" fmla="*/ 18999 h 223662"/>
                <a:gd name="connsiteX12633" fmla="*/ 1399964 w 1586375"/>
                <a:gd name="connsiteY12633" fmla="*/ 18573 h 223662"/>
                <a:gd name="connsiteX12634" fmla="*/ 1386817 w 1586375"/>
                <a:gd name="connsiteY12634" fmla="*/ 18050 h 223662"/>
                <a:gd name="connsiteX12635" fmla="*/ 1385995 w 1586375"/>
                <a:gd name="connsiteY12635" fmla="*/ 18923 h 223662"/>
                <a:gd name="connsiteX12636" fmla="*/ 1385995 w 1586375"/>
                <a:gd name="connsiteY12636" fmla="*/ 19794 h 223662"/>
                <a:gd name="connsiteX12637" fmla="*/ 1386817 w 1586375"/>
                <a:gd name="connsiteY12637" fmla="*/ 20666 h 223662"/>
                <a:gd name="connsiteX12638" fmla="*/ 1388461 w 1586375"/>
                <a:gd name="connsiteY12638" fmla="*/ 20666 h 223662"/>
                <a:gd name="connsiteX12639" fmla="*/ 1388461 w 1586375"/>
                <a:gd name="connsiteY12639" fmla="*/ 18923 h 223662"/>
                <a:gd name="connsiteX12640" fmla="*/ 1387639 w 1586375"/>
                <a:gd name="connsiteY12640" fmla="*/ 18050 h 223662"/>
                <a:gd name="connsiteX12641" fmla="*/ 1386817 w 1586375"/>
                <a:gd name="connsiteY12641" fmla="*/ 18050 h 223662"/>
                <a:gd name="connsiteX12642" fmla="*/ 163810 w 1586375"/>
                <a:gd name="connsiteY12642" fmla="*/ 18050 h 223662"/>
                <a:gd name="connsiteX12643" fmla="*/ 162973 w 1586375"/>
                <a:gd name="connsiteY12643" fmla="*/ 19424 h 223662"/>
                <a:gd name="connsiteX12644" fmla="*/ 163810 w 1586375"/>
                <a:gd name="connsiteY12644" fmla="*/ 19882 h 223662"/>
                <a:gd name="connsiteX12645" fmla="*/ 164229 w 1586375"/>
                <a:gd name="connsiteY12645" fmla="*/ 19882 h 223662"/>
                <a:gd name="connsiteX12646" fmla="*/ 165066 w 1586375"/>
                <a:gd name="connsiteY12646" fmla="*/ 19424 h 223662"/>
                <a:gd name="connsiteX12647" fmla="*/ 165066 w 1586375"/>
                <a:gd name="connsiteY12647" fmla="*/ 18966 h 223662"/>
                <a:gd name="connsiteX12648" fmla="*/ 164229 w 1586375"/>
                <a:gd name="connsiteY12648" fmla="*/ 18050 h 223662"/>
                <a:gd name="connsiteX12649" fmla="*/ 163810 w 1586375"/>
                <a:gd name="connsiteY12649" fmla="*/ 18050 h 223662"/>
                <a:gd name="connsiteX12650" fmla="*/ 1449091 w 1586375"/>
                <a:gd name="connsiteY12650" fmla="*/ 17527 h 223662"/>
                <a:gd name="connsiteX12651" fmla="*/ 1448254 w 1586375"/>
                <a:gd name="connsiteY12651" fmla="*/ 18399 h 223662"/>
                <a:gd name="connsiteX12652" fmla="*/ 1448254 w 1586375"/>
                <a:gd name="connsiteY12652" fmla="*/ 19271 h 223662"/>
                <a:gd name="connsiteX12653" fmla="*/ 1449091 w 1586375"/>
                <a:gd name="connsiteY12653" fmla="*/ 20143 h 223662"/>
                <a:gd name="connsiteX12654" fmla="*/ 1449928 w 1586375"/>
                <a:gd name="connsiteY12654" fmla="*/ 20143 h 223662"/>
                <a:gd name="connsiteX12655" fmla="*/ 1450347 w 1586375"/>
                <a:gd name="connsiteY12655" fmla="*/ 18399 h 223662"/>
                <a:gd name="connsiteX12656" fmla="*/ 1449091 w 1586375"/>
                <a:gd name="connsiteY12656" fmla="*/ 17527 h 223662"/>
                <a:gd name="connsiteX12657" fmla="*/ 1395282 w 1586375"/>
                <a:gd name="connsiteY12657" fmla="*/ 17527 h 223662"/>
                <a:gd name="connsiteX12658" fmla="*/ 1394497 w 1586375"/>
                <a:gd name="connsiteY12658" fmla="*/ 17985 h 223662"/>
                <a:gd name="connsiteX12659" fmla="*/ 1394497 w 1586375"/>
                <a:gd name="connsiteY12659" fmla="*/ 19358 h 223662"/>
                <a:gd name="connsiteX12660" fmla="*/ 1395674 w 1586375"/>
                <a:gd name="connsiteY12660" fmla="*/ 19358 h 223662"/>
                <a:gd name="connsiteX12661" fmla="*/ 1396066 w 1586375"/>
                <a:gd name="connsiteY12661" fmla="*/ 18443 h 223662"/>
                <a:gd name="connsiteX12662" fmla="*/ 1395282 w 1586375"/>
                <a:gd name="connsiteY12662" fmla="*/ 17527 h 223662"/>
                <a:gd name="connsiteX12663" fmla="*/ 203782 w 1586375"/>
                <a:gd name="connsiteY12663" fmla="*/ 17527 h 223662"/>
                <a:gd name="connsiteX12664" fmla="*/ 202910 w 1586375"/>
                <a:gd name="connsiteY12664" fmla="*/ 18399 h 223662"/>
                <a:gd name="connsiteX12665" fmla="*/ 202910 w 1586375"/>
                <a:gd name="connsiteY12665" fmla="*/ 18835 h 223662"/>
                <a:gd name="connsiteX12666" fmla="*/ 202473 w 1586375"/>
                <a:gd name="connsiteY12666" fmla="*/ 19271 h 223662"/>
                <a:gd name="connsiteX12667" fmla="*/ 202473 w 1586375"/>
                <a:gd name="connsiteY12667" fmla="*/ 19707 h 223662"/>
                <a:gd name="connsiteX12668" fmla="*/ 202910 w 1586375"/>
                <a:gd name="connsiteY12668" fmla="*/ 20143 h 223662"/>
                <a:gd name="connsiteX12669" fmla="*/ 202910 w 1586375"/>
                <a:gd name="connsiteY12669" fmla="*/ 20579 h 223662"/>
                <a:gd name="connsiteX12670" fmla="*/ 203782 w 1586375"/>
                <a:gd name="connsiteY12670" fmla="*/ 21451 h 223662"/>
                <a:gd name="connsiteX12671" fmla="*/ 204217 w 1586375"/>
                <a:gd name="connsiteY12671" fmla="*/ 21015 h 223662"/>
                <a:gd name="connsiteX12672" fmla="*/ 204653 w 1586375"/>
                <a:gd name="connsiteY12672" fmla="*/ 21015 h 223662"/>
                <a:gd name="connsiteX12673" fmla="*/ 205525 w 1586375"/>
                <a:gd name="connsiteY12673" fmla="*/ 20143 h 223662"/>
                <a:gd name="connsiteX12674" fmla="*/ 206398 w 1586375"/>
                <a:gd name="connsiteY12674" fmla="*/ 18835 h 223662"/>
                <a:gd name="connsiteX12675" fmla="*/ 204653 w 1586375"/>
                <a:gd name="connsiteY12675" fmla="*/ 17527 h 223662"/>
                <a:gd name="connsiteX12676" fmla="*/ 203782 w 1586375"/>
                <a:gd name="connsiteY12676" fmla="*/ 17527 h 223662"/>
                <a:gd name="connsiteX12677" fmla="*/ 102349 w 1586375"/>
                <a:gd name="connsiteY12677" fmla="*/ 17527 h 223662"/>
                <a:gd name="connsiteX12678" fmla="*/ 101498 w 1586375"/>
                <a:gd name="connsiteY12678" fmla="*/ 17963 h 223662"/>
                <a:gd name="connsiteX12679" fmla="*/ 101498 w 1586375"/>
                <a:gd name="connsiteY12679" fmla="*/ 19271 h 223662"/>
                <a:gd name="connsiteX12680" fmla="*/ 102349 w 1586375"/>
                <a:gd name="connsiteY12680" fmla="*/ 19707 h 223662"/>
                <a:gd name="connsiteX12681" fmla="*/ 102349 w 1586375"/>
                <a:gd name="connsiteY12681" fmla="*/ 20143 h 223662"/>
                <a:gd name="connsiteX12682" fmla="*/ 101498 w 1586375"/>
                <a:gd name="connsiteY12682" fmla="*/ 20579 h 223662"/>
                <a:gd name="connsiteX12683" fmla="*/ 101498 w 1586375"/>
                <a:gd name="connsiteY12683" fmla="*/ 22323 h 223662"/>
                <a:gd name="connsiteX12684" fmla="*/ 102349 w 1586375"/>
                <a:gd name="connsiteY12684" fmla="*/ 23195 h 223662"/>
                <a:gd name="connsiteX12685" fmla="*/ 102349 w 1586375"/>
                <a:gd name="connsiteY12685" fmla="*/ 23631 h 223662"/>
                <a:gd name="connsiteX12686" fmla="*/ 103199 w 1586375"/>
                <a:gd name="connsiteY12686" fmla="*/ 24067 h 223662"/>
                <a:gd name="connsiteX12687" fmla="*/ 104899 w 1586375"/>
                <a:gd name="connsiteY12687" fmla="*/ 24067 h 223662"/>
                <a:gd name="connsiteX12688" fmla="*/ 104899 w 1586375"/>
                <a:gd name="connsiteY12688" fmla="*/ 22759 h 223662"/>
                <a:gd name="connsiteX12689" fmla="*/ 104899 w 1586375"/>
                <a:gd name="connsiteY12689" fmla="*/ 22323 h 223662"/>
                <a:gd name="connsiteX12690" fmla="*/ 104049 w 1586375"/>
                <a:gd name="connsiteY12690" fmla="*/ 21015 h 223662"/>
                <a:gd name="connsiteX12691" fmla="*/ 104049 w 1586375"/>
                <a:gd name="connsiteY12691" fmla="*/ 17963 h 223662"/>
                <a:gd name="connsiteX12692" fmla="*/ 103199 w 1586375"/>
                <a:gd name="connsiteY12692" fmla="*/ 17527 h 223662"/>
                <a:gd name="connsiteX12693" fmla="*/ 102349 w 1586375"/>
                <a:gd name="connsiteY12693" fmla="*/ 17527 h 223662"/>
                <a:gd name="connsiteX12694" fmla="*/ 92081 w 1586375"/>
                <a:gd name="connsiteY12694" fmla="*/ 17527 h 223662"/>
                <a:gd name="connsiteX12695" fmla="*/ 91297 w 1586375"/>
                <a:gd name="connsiteY12695" fmla="*/ 17998 h 223662"/>
                <a:gd name="connsiteX12696" fmla="*/ 91297 w 1586375"/>
                <a:gd name="connsiteY12696" fmla="*/ 19411 h 223662"/>
                <a:gd name="connsiteX12697" fmla="*/ 92473 w 1586375"/>
                <a:gd name="connsiteY12697" fmla="*/ 19411 h 223662"/>
                <a:gd name="connsiteX12698" fmla="*/ 92866 w 1586375"/>
                <a:gd name="connsiteY12698" fmla="*/ 18469 h 223662"/>
                <a:gd name="connsiteX12699" fmla="*/ 92081 w 1586375"/>
                <a:gd name="connsiteY12699" fmla="*/ 17527 h 223662"/>
                <a:gd name="connsiteX12700" fmla="*/ 108692 w 1586375"/>
                <a:gd name="connsiteY12700" fmla="*/ 17266 h 223662"/>
                <a:gd name="connsiteX12701" fmla="*/ 107777 w 1586375"/>
                <a:gd name="connsiteY12701" fmla="*/ 17658 h 223662"/>
                <a:gd name="connsiteX12702" fmla="*/ 107777 w 1586375"/>
                <a:gd name="connsiteY12702" fmla="*/ 18443 h 223662"/>
                <a:gd name="connsiteX12703" fmla="*/ 108692 w 1586375"/>
                <a:gd name="connsiteY12703" fmla="*/ 18835 h 223662"/>
                <a:gd name="connsiteX12704" fmla="*/ 109608 w 1586375"/>
                <a:gd name="connsiteY12704" fmla="*/ 18443 h 223662"/>
                <a:gd name="connsiteX12705" fmla="*/ 109608 w 1586375"/>
                <a:gd name="connsiteY12705" fmla="*/ 17658 h 223662"/>
                <a:gd name="connsiteX12706" fmla="*/ 108692 w 1586375"/>
                <a:gd name="connsiteY12706" fmla="*/ 17266 h 223662"/>
                <a:gd name="connsiteX12707" fmla="*/ 85716 w 1586375"/>
                <a:gd name="connsiteY12707" fmla="*/ 17266 h 223662"/>
                <a:gd name="connsiteX12708" fmla="*/ 85716 w 1586375"/>
                <a:gd name="connsiteY12708" fmla="*/ 18835 h 223662"/>
                <a:gd name="connsiteX12709" fmla="*/ 87024 w 1586375"/>
                <a:gd name="connsiteY12709" fmla="*/ 18835 h 223662"/>
                <a:gd name="connsiteX12710" fmla="*/ 87896 w 1586375"/>
                <a:gd name="connsiteY12710" fmla="*/ 18050 h 223662"/>
                <a:gd name="connsiteX12711" fmla="*/ 87896 w 1586375"/>
                <a:gd name="connsiteY12711" fmla="*/ 17658 h 223662"/>
                <a:gd name="connsiteX12712" fmla="*/ 87024 w 1586375"/>
                <a:gd name="connsiteY12712" fmla="*/ 17266 h 223662"/>
                <a:gd name="connsiteX12713" fmla="*/ 85716 w 1586375"/>
                <a:gd name="connsiteY12713" fmla="*/ 17266 h 223662"/>
                <a:gd name="connsiteX12714" fmla="*/ 1379978 w 1586375"/>
                <a:gd name="connsiteY12714" fmla="*/ 17161 h 223662"/>
                <a:gd name="connsiteX12715" fmla="*/ 1379978 w 1586375"/>
                <a:gd name="connsiteY12715" fmla="*/ 17580 h 223662"/>
                <a:gd name="connsiteX12716" fmla="*/ 1379978 w 1586375"/>
                <a:gd name="connsiteY12716" fmla="*/ 17998 h 223662"/>
                <a:gd name="connsiteX12717" fmla="*/ 1380815 w 1586375"/>
                <a:gd name="connsiteY12717" fmla="*/ 18417 h 223662"/>
                <a:gd name="connsiteX12718" fmla="*/ 1381652 w 1586375"/>
                <a:gd name="connsiteY12718" fmla="*/ 18417 h 223662"/>
                <a:gd name="connsiteX12719" fmla="*/ 1382071 w 1586375"/>
                <a:gd name="connsiteY12719" fmla="*/ 17998 h 223662"/>
                <a:gd name="connsiteX12720" fmla="*/ 1380815 w 1586375"/>
                <a:gd name="connsiteY12720" fmla="*/ 17161 h 223662"/>
                <a:gd name="connsiteX12721" fmla="*/ 1379978 w 1586375"/>
                <a:gd name="connsiteY12721" fmla="*/ 17161 h 223662"/>
                <a:gd name="connsiteX12722" fmla="*/ 310781 w 1586375"/>
                <a:gd name="connsiteY12722" fmla="*/ 16742 h 223662"/>
                <a:gd name="connsiteX12723" fmla="*/ 310781 w 1586375"/>
                <a:gd name="connsiteY12723" fmla="*/ 18574 h 223662"/>
                <a:gd name="connsiteX12724" fmla="*/ 311217 w 1586375"/>
                <a:gd name="connsiteY12724" fmla="*/ 18574 h 223662"/>
                <a:gd name="connsiteX12725" fmla="*/ 311653 w 1586375"/>
                <a:gd name="connsiteY12725" fmla="*/ 18116 h 223662"/>
                <a:gd name="connsiteX12726" fmla="*/ 312089 w 1586375"/>
                <a:gd name="connsiteY12726" fmla="*/ 17200 h 223662"/>
                <a:gd name="connsiteX12727" fmla="*/ 311217 w 1586375"/>
                <a:gd name="connsiteY12727" fmla="*/ 16742 h 223662"/>
                <a:gd name="connsiteX12728" fmla="*/ 310781 w 1586375"/>
                <a:gd name="connsiteY12728" fmla="*/ 16742 h 223662"/>
                <a:gd name="connsiteX12729" fmla="*/ 182555 w 1586375"/>
                <a:gd name="connsiteY12729" fmla="*/ 16742 h 223662"/>
                <a:gd name="connsiteX12730" fmla="*/ 181210 w 1586375"/>
                <a:gd name="connsiteY12730" fmla="*/ 17614 h 223662"/>
                <a:gd name="connsiteX12731" fmla="*/ 181210 w 1586375"/>
                <a:gd name="connsiteY12731" fmla="*/ 18486 h 223662"/>
                <a:gd name="connsiteX12732" fmla="*/ 180762 w 1586375"/>
                <a:gd name="connsiteY12732" fmla="*/ 18923 h 223662"/>
                <a:gd name="connsiteX12733" fmla="*/ 181658 w 1586375"/>
                <a:gd name="connsiteY12733" fmla="*/ 19358 h 223662"/>
                <a:gd name="connsiteX12734" fmla="*/ 183452 w 1586375"/>
                <a:gd name="connsiteY12734" fmla="*/ 19358 h 223662"/>
                <a:gd name="connsiteX12735" fmla="*/ 183452 w 1586375"/>
                <a:gd name="connsiteY12735" fmla="*/ 17614 h 223662"/>
                <a:gd name="connsiteX12736" fmla="*/ 182555 w 1586375"/>
                <a:gd name="connsiteY12736" fmla="*/ 16742 h 223662"/>
                <a:gd name="connsiteX12737" fmla="*/ 1367226 w 1586375"/>
                <a:gd name="connsiteY12737" fmla="*/ 16481 h 223662"/>
                <a:gd name="connsiteX12738" fmla="*/ 1366768 w 1586375"/>
                <a:gd name="connsiteY12738" fmla="*/ 16892 h 223662"/>
                <a:gd name="connsiteX12739" fmla="*/ 1365852 w 1586375"/>
                <a:gd name="connsiteY12739" fmla="*/ 17303 h 223662"/>
                <a:gd name="connsiteX12740" fmla="*/ 1365852 w 1586375"/>
                <a:gd name="connsiteY12740" fmla="*/ 18947 h 223662"/>
                <a:gd name="connsiteX12741" fmla="*/ 1367226 w 1586375"/>
                <a:gd name="connsiteY12741" fmla="*/ 19358 h 223662"/>
                <a:gd name="connsiteX12742" fmla="*/ 1367684 w 1586375"/>
                <a:gd name="connsiteY12742" fmla="*/ 18947 h 223662"/>
                <a:gd name="connsiteX12743" fmla="*/ 1367684 w 1586375"/>
                <a:gd name="connsiteY12743" fmla="*/ 17303 h 223662"/>
                <a:gd name="connsiteX12744" fmla="*/ 1367226 w 1586375"/>
                <a:gd name="connsiteY12744" fmla="*/ 16481 h 223662"/>
                <a:gd name="connsiteX12745" fmla="*/ 1359993 w 1586375"/>
                <a:gd name="connsiteY12745" fmla="*/ 16481 h 223662"/>
                <a:gd name="connsiteX12746" fmla="*/ 1359051 w 1586375"/>
                <a:gd name="connsiteY12746" fmla="*/ 16899 h 223662"/>
                <a:gd name="connsiteX12747" fmla="*/ 1359051 w 1586375"/>
                <a:gd name="connsiteY12747" fmla="*/ 17318 h 223662"/>
                <a:gd name="connsiteX12748" fmla="*/ 1359993 w 1586375"/>
                <a:gd name="connsiteY12748" fmla="*/ 18155 h 223662"/>
                <a:gd name="connsiteX12749" fmla="*/ 1361405 w 1586375"/>
                <a:gd name="connsiteY12749" fmla="*/ 17737 h 223662"/>
                <a:gd name="connsiteX12750" fmla="*/ 1361405 w 1586375"/>
                <a:gd name="connsiteY12750" fmla="*/ 16899 h 223662"/>
                <a:gd name="connsiteX12751" fmla="*/ 1359993 w 1586375"/>
                <a:gd name="connsiteY12751" fmla="*/ 16481 h 223662"/>
                <a:gd name="connsiteX12752" fmla="*/ 146406 w 1586375"/>
                <a:gd name="connsiteY12752" fmla="*/ 16481 h 223662"/>
                <a:gd name="connsiteX12753" fmla="*/ 145969 w 1586375"/>
                <a:gd name="connsiteY12753" fmla="*/ 16895 h 223662"/>
                <a:gd name="connsiteX12754" fmla="*/ 145969 w 1586375"/>
                <a:gd name="connsiteY12754" fmla="*/ 17724 h 223662"/>
                <a:gd name="connsiteX12755" fmla="*/ 146841 w 1586375"/>
                <a:gd name="connsiteY12755" fmla="*/ 17724 h 223662"/>
                <a:gd name="connsiteX12756" fmla="*/ 147278 w 1586375"/>
                <a:gd name="connsiteY12756" fmla="*/ 18552 h 223662"/>
                <a:gd name="connsiteX12757" fmla="*/ 147713 w 1586375"/>
                <a:gd name="connsiteY12757" fmla="*/ 19794 h 223662"/>
                <a:gd name="connsiteX12758" fmla="*/ 146841 w 1586375"/>
                <a:gd name="connsiteY12758" fmla="*/ 20208 h 223662"/>
                <a:gd name="connsiteX12759" fmla="*/ 146841 w 1586375"/>
                <a:gd name="connsiteY12759" fmla="*/ 20623 h 223662"/>
                <a:gd name="connsiteX12760" fmla="*/ 147713 w 1586375"/>
                <a:gd name="connsiteY12760" fmla="*/ 21451 h 223662"/>
                <a:gd name="connsiteX12761" fmla="*/ 148585 w 1586375"/>
                <a:gd name="connsiteY12761" fmla="*/ 21451 h 223662"/>
                <a:gd name="connsiteX12762" fmla="*/ 149021 w 1586375"/>
                <a:gd name="connsiteY12762" fmla="*/ 20623 h 223662"/>
                <a:gd name="connsiteX12763" fmla="*/ 149458 w 1586375"/>
                <a:gd name="connsiteY12763" fmla="*/ 20208 h 223662"/>
                <a:gd name="connsiteX12764" fmla="*/ 149894 w 1586375"/>
                <a:gd name="connsiteY12764" fmla="*/ 19794 h 223662"/>
                <a:gd name="connsiteX12765" fmla="*/ 149894 w 1586375"/>
                <a:gd name="connsiteY12765" fmla="*/ 17309 h 223662"/>
                <a:gd name="connsiteX12766" fmla="*/ 149021 w 1586375"/>
                <a:gd name="connsiteY12766" fmla="*/ 16895 h 223662"/>
                <a:gd name="connsiteX12767" fmla="*/ 147713 w 1586375"/>
                <a:gd name="connsiteY12767" fmla="*/ 16481 h 223662"/>
                <a:gd name="connsiteX12768" fmla="*/ 146406 w 1586375"/>
                <a:gd name="connsiteY12768" fmla="*/ 16481 h 223662"/>
                <a:gd name="connsiteX12769" fmla="*/ 1473890 w 1586375"/>
                <a:gd name="connsiteY12769" fmla="*/ 15958 h 223662"/>
                <a:gd name="connsiteX12770" fmla="*/ 1474152 w 1586375"/>
                <a:gd name="connsiteY12770" fmla="*/ 15958 h 223662"/>
                <a:gd name="connsiteX12771" fmla="*/ 1474152 w 1586375"/>
                <a:gd name="connsiteY12771" fmla="*/ 16219 h 223662"/>
                <a:gd name="connsiteX12772" fmla="*/ 1473890 w 1586375"/>
                <a:gd name="connsiteY12772" fmla="*/ 16219 h 223662"/>
                <a:gd name="connsiteX12773" fmla="*/ 1441943 w 1586375"/>
                <a:gd name="connsiteY12773" fmla="*/ 15958 h 223662"/>
                <a:gd name="connsiteX12774" fmla="*/ 1440668 w 1586375"/>
                <a:gd name="connsiteY12774" fmla="*/ 16808 h 223662"/>
                <a:gd name="connsiteX12775" fmla="*/ 1440668 w 1586375"/>
                <a:gd name="connsiteY12775" fmla="*/ 18508 h 223662"/>
                <a:gd name="connsiteX12776" fmla="*/ 1441518 w 1586375"/>
                <a:gd name="connsiteY12776" fmla="*/ 19358 h 223662"/>
                <a:gd name="connsiteX12777" fmla="*/ 1442793 w 1586375"/>
                <a:gd name="connsiteY12777" fmla="*/ 19358 h 223662"/>
                <a:gd name="connsiteX12778" fmla="*/ 1444069 w 1586375"/>
                <a:gd name="connsiteY12778" fmla="*/ 18508 h 223662"/>
                <a:gd name="connsiteX12779" fmla="*/ 1444069 w 1586375"/>
                <a:gd name="connsiteY12779" fmla="*/ 16808 h 223662"/>
                <a:gd name="connsiteX12780" fmla="*/ 1443218 w 1586375"/>
                <a:gd name="connsiteY12780" fmla="*/ 15958 h 223662"/>
                <a:gd name="connsiteX12781" fmla="*/ 1441943 w 1586375"/>
                <a:gd name="connsiteY12781" fmla="*/ 15958 h 223662"/>
                <a:gd name="connsiteX12782" fmla="*/ 65025 w 1586375"/>
                <a:gd name="connsiteY12782" fmla="*/ 15958 h 223662"/>
                <a:gd name="connsiteX12783" fmla="*/ 64128 w 1586375"/>
                <a:gd name="connsiteY12783" fmla="*/ 16394 h 223662"/>
                <a:gd name="connsiteX12784" fmla="*/ 63680 w 1586375"/>
                <a:gd name="connsiteY12784" fmla="*/ 16394 h 223662"/>
                <a:gd name="connsiteX12785" fmla="*/ 62783 w 1586375"/>
                <a:gd name="connsiteY12785" fmla="*/ 17266 h 223662"/>
                <a:gd name="connsiteX12786" fmla="*/ 62783 w 1586375"/>
                <a:gd name="connsiteY12786" fmla="*/ 17702 h 223662"/>
                <a:gd name="connsiteX12787" fmla="*/ 63680 w 1586375"/>
                <a:gd name="connsiteY12787" fmla="*/ 19010 h 223662"/>
                <a:gd name="connsiteX12788" fmla="*/ 64577 w 1586375"/>
                <a:gd name="connsiteY12788" fmla="*/ 19882 h 223662"/>
                <a:gd name="connsiteX12789" fmla="*/ 65025 w 1586375"/>
                <a:gd name="connsiteY12789" fmla="*/ 19882 h 223662"/>
                <a:gd name="connsiteX12790" fmla="*/ 65025 w 1586375"/>
                <a:gd name="connsiteY12790" fmla="*/ 19446 h 223662"/>
                <a:gd name="connsiteX12791" fmla="*/ 65922 w 1586375"/>
                <a:gd name="connsiteY12791" fmla="*/ 18573 h 223662"/>
                <a:gd name="connsiteX12792" fmla="*/ 65922 w 1586375"/>
                <a:gd name="connsiteY12792" fmla="*/ 16830 h 223662"/>
                <a:gd name="connsiteX12793" fmla="*/ 65025 w 1586375"/>
                <a:gd name="connsiteY12793" fmla="*/ 15958 h 223662"/>
                <a:gd name="connsiteX12794" fmla="*/ 1547267 w 1586375"/>
                <a:gd name="connsiteY12794" fmla="*/ 15434 h 223662"/>
                <a:gd name="connsiteX12795" fmla="*/ 1546417 w 1586375"/>
                <a:gd name="connsiteY12795" fmla="*/ 15860 h 223662"/>
                <a:gd name="connsiteX12796" fmla="*/ 1546417 w 1586375"/>
                <a:gd name="connsiteY12796" fmla="*/ 16710 h 223662"/>
                <a:gd name="connsiteX12797" fmla="*/ 1545992 w 1586375"/>
                <a:gd name="connsiteY12797" fmla="*/ 16710 h 223662"/>
                <a:gd name="connsiteX12798" fmla="*/ 1545567 w 1586375"/>
                <a:gd name="connsiteY12798" fmla="*/ 18410 h 223662"/>
                <a:gd name="connsiteX12799" fmla="*/ 1545992 w 1586375"/>
                <a:gd name="connsiteY12799" fmla="*/ 18835 h 223662"/>
                <a:gd name="connsiteX12800" fmla="*/ 1548118 w 1586375"/>
                <a:gd name="connsiteY12800" fmla="*/ 18835 h 223662"/>
                <a:gd name="connsiteX12801" fmla="*/ 1548967 w 1586375"/>
                <a:gd name="connsiteY12801" fmla="*/ 17985 h 223662"/>
                <a:gd name="connsiteX12802" fmla="*/ 1548967 w 1586375"/>
                <a:gd name="connsiteY12802" fmla="*/ 16710 h 223662"/>
                <a:gd name="connsiteX12803" fmla="*/ 1547267 w 1586375"/>
                <a:gd name="connsiteY12803" fmla="*/ 15434 h 223662"/>
                <a:gd name="connsiteX12804" fmla="*/ 232237 w 1586375"/>
                <a:gd name="connsiteY12804" fmla="*/ 15434 h 223662"/>
                <a:gd name="connsiteX12805" fmla="*/ 231016 w 1586375"/>
                <a:gd name="connsiteY12805" fmla="*/ 16307 h 223662"/>
                <a:gd name="connsiteX12806" fmla="*/ 231016 w 1586375"/>
                <a:gd name="connsiteY12806" fmla="*/ 16742 h 223662"/>
                <a:gd name="connsiteX12807" fmla="*/ 230609 w 1586375"/>
                <a:gd name="connsiteY12807" fmla="*/ 17614 h 223662"/>
                <a:gd name="connsiteX12808" fmla="*/ 230202 w 1586375"/>
                <a:gd name="connsiteY12808" fmla="*/ 18050 h 223662"/>
                <a:gd name="connsiteX12809" fmla="*/ 230202 w 1586375"/>
                <a:gd name="connsiteY12809" fmla="*/ 18923 h 223662"/>
                <a:gd name="connsiteX12810" fmla="*/ 231016 w 1586375"/>
                <a:gd name="connsiteY12810" fmla="*/ 19358 h 223662"/>
                <a:gd name="connsiteX12811" fmla="*/ 231830 w 1586375"/>
                <a:gd name="connsiteY12811" fmla="*/ 19358 h 223662"/>
                <a:gd name="connsiteX12812" fmla="*/ 233458 w 1586375"/>
                <a:gd name="connsiteY12812" fmla="*/ 18923 h 223662"/>
                <a:gd name="connsiteX12813" fmla="*/ 233458 w 1586375"/>
                <a:gd name="connsiteY12813" fmla="*/ 18486 h 223662"/>
                <a:gd name="connsiteX12814" fmla="*/ 233865 w 1586375"/>
                <a:gd name="connsiteY12814" fmla="*/ 17614 h 223662"/>
                <a:gd name="connsiteX12815" fmla="*/ 233865 w 1586375"/>
                <a:gd name="connsiteY12815" fmla="*/ 15871 h 223662"/>
                <a:gd name="connsiteX12816" fmla="*/ 233458 w 1586375"/>
                <a:gd name="connsiteY12816" fmla="*/ 15434 h 223662"/>
                <a:gd name="connsiteX12817" fmla="*/ 232237 w 1586375"/>
                <a:gd name="connsiteY12817" fmla="*/ 15434 h 223662"/>
                <a:gd name="connsiteX12818" fmla="*/ 158439 w 1586375"/>
                <a:gd name="connsiteY12818" fmla="*/ 15434 h 223662"/>
                <a:gd name="connsiteX12819" fmla="*/ 157218 w 1586375"/>
                <a:gd name="connsiteY12819" fmla="*/ 17178 h 223662"/>
                <a:gd name="connsiteX12820" fmla="*/ 157218 w 1586375"/>
                <a:gd name="connsiteY12820" fmla="*/ 18486 h 223662"/>
                <a:gd name="connsiteX12821" fmla="*/ 157218 w 1586375"/>
                <a:gd name="connsiteY12821" fmla="*/ 18923 h 223662"/>
                <a:gd name="connsiteX12822" fmla="*/ 159659 w 1586375"/>
                <a:gd name="connsiteY12822" fmla="*/ 18923 h 223662"/>
                <a:gd name="connsiteX12823" fmla="*/ 160067 w 1586375"/>
                <a:gd name="connsiteY12823" fmla="*/ 19358 h 223662"/>
                <a:gd name="connsiteX12824" fmla="*/ 160474 w 1586375"/>
                <a:gd name="connsiteY12824" fmla="*/ 19358 h 223662"/>
                <a:gd name="connsiteX12825" fmla="*/ 160880 w 1586375"/>
                <a:gd name="connsiteY12825" fmla="*/ 18923 h 223662"/>
                <a:gd name="connsiteX12826" fmla="*/ 160880 w 1586375"/>
                <a:gd name="connsiteY12826" fmla="*/ 16742 h 223662"/>
                <a:gd name="connsiteX12827" fmla="*/ 160474 w 1586375"/>
                <a:gd name="connsiteY12827" fmla="*/ 15871 h 223662"/>
                <a:gd name="connsiteX12828" fmla="*/ 159659 w 1586375"/>
                <a:gd name="connsiteY12828" fmla="*/ 15871 h 223662"/>
                <a:gd name="connsiteX12829" fmla="*/ 158439 w 1586375"/>
                <a:gd name="connsiteY12829" fmla="*/ 15434 h 223662"/>
                <a:gd name="connsiteX12830" fmla="*/ 72549 w 1586375"/>
                <a:gd name="connsiteY12830" fmla="*/ 15434 h 223662"/>
                <a:gd name="connsiteX12831" fmla="*/ 71241 w 1586375"/>
                <a:gd name="connsiteY12831" fmla="*/ 15871 h 223662"/>
                <a:gd name="connsiteX12832" fmla="*/ 70369 w 1586375"/>
                <a:gd name="connsiteY12832" fmla="*/ 16742 h 223662"/>
                <a:gd name="connsiteX12833" fmla="*/ 70369 w 1586375"/>
                <a:gd name="connsiteY12833" fmla="*/ 17614 h 223662"/>
                <a:gd name="connsiteX12834" fmla="*/ 72113 w 1586375"/>
                <a:gd name="connsiteY12834" fmla="*/ 18050 h 223662"/>
                <a:gd name="connsiteX12835" fmla="*/ 73857 w 1586375"/>
                <a:gd name="connsiteY12835" fmla="*/ 19358 h 223662"/>
                <a:gd name="connsiteX12836" fmla="*/ 75165 w 1586375"/>
                <a:gd name="connsiteY12836" fmla="*/ 19358 h 223662"/>
                <a:gd name="connsiteX12837" fmla="*/ 76909 w 1586375"/>
                <a:gd name="connsiteY12837" fmla="*/ 18050 h 223662"/>
                <a:gd name="connsiteX12838" fmla="*/ 76909 w 1586375"/>
                <a:gd name="connsiteY12838" fmla="*/ 17178 h 223662"/>
                <a:gd name="connsiteX12839" fmla="*/ 75602 w 1586375"/>
                <a:gd name="connsiteY12839" fmla="*/ 15871 h 223662"/>
                <a:gd name="connsiteX12840" fmla="*/ 73857 w 1586375"/>
                <a:gd name="connsiteY12840" fmla="*/ 15871 h 223662"/>
                <a:gd name="connsiteX12841" fmla="*/ 72985 w 1586375"/>
                <a:gd name="connsiteY12841" fmla="*/ 15434 h 223662"/>
                <a:gd name="connsiteX12842" fmla="*/ 72549 w 1586375"/>
                <a:gd name="connsiteY12842" fmla="*/ 15434 h 223662"/>
                <a:gd name="connsiteX12843" fmla="*/ 1338385 w 1586375"/>
                <a:gd name="connsiteY12843" fmla="*/ 15173 h 223662"/>
                <a:gd name="connsiteX12844" fmla="*/ 1337600 w 1586375"/>
                <a:gd name="connsiteY12844" fmla="*/ 15995 h 223662"/>
                <a:gd name="connsiteX12845" fmla="*/ 1337600 w 1586375"/>
                <a:gd name="connsiteY12845" fmla="*/ 17639 h 223662"/>
                <a:gd name="connsiteX12846" fmla="*/ 1337993 w 1586375"/>
                <a:gd name="connsiteY12846" fmla="*/ 18050 h 223662"/>
                <a:gd name="connsiteX12847" fmla="*/ 1339170 w 1586375"/>
                <a:gd name="connsiteY12847" fmla="*/ 18050 h 223662"/>
                <a:gd name="connsiteX12848" fmla="*/ 1339955 w 1586375"/>
                <a:gd name="connsiteY12848" fmla="*/ 17228 h 223662"/>
                <a:gd name="connsiteX12849" fmla="*/ 1339955 w 1586375"/>
                <a:gd name="connsiteY12849" fmla="*/ 16406 h 223662"/>
                <a:gd name="connsiteX12850" fmla="*/ 1339170 w 1586375"/>
                <a:gd name="connsiteY12850" fmla="*/ 15173 h 223662"/>
                <a:gd name="connsiteX12851" fmla="*/ 1338385 w 1586375"/>
                <a:gd name="connsiteY12851" fmla="*/ 15173 h 223662"/>
                <a:gd name="connsiteX12852" fmla="*/ 1296792 w 1586375"/>
                <a:gd name="connsiteY12852" fmla="*/ 15173 h 223662"/>
                <a:gd name="connsiteX12853" fmla="*/ 1295920 w 1586375"/>
                <a:gd name="connsiteY12853" fmla="*/ 15958 h 223662"/>
                <a:gd name="connsiteX12854" fmla="*/ 1295920 w 1586375"/>
                <a:gd name="connsiteY12854" fmla="*/ 16742 h 223662"/>
                <a:gd name="connsiteX12855" fmla="*/ 1297228 w 1586375"/>
                <a:gd name="connsiteY12855" fmla="*/ 16742 h 223662"/>
                <a:gd name="connsiteX12856" fmla="*/ 1298100 w 1586375"/>
                <a:gd name="connsiteY12856" fmla="*/ 15958 h 223662"/>
                <a:gd name="connsiteX12857" fmla="*/ 1297228 w 1586375"/>
                <a:gd name="connsiteY12857" fmla="*/ 15173 h 223662"/>
                <a:gd name="connsiteX12858" fmla="*/ 1296792 w 1586375"/>
                <a:gd name="connsiteY12858" fmla="*/ 15173 h 223662"/>
                <a:gd name="connsiteX12859" fmla="*/ 209362 w 1586375"/>
                <a:gd name="connsiteY12859" fmla="*/ 15173 h 223662"/>
                <a:gd name="connsiteX12860" fmla="*/ 208926 w 1586375"/>
                <a:gd name="connsiteY12860" fmla="*/ 16742 h 223662"/>
                <a:gd name="connsiteX12861" fmla="*/ 210670 w 1586375"/>
                <a:gd name="connsiteY12861" fmla="*/ 16742 h 223662"/>
                <a:gd name="connsiteX12862" fmla="*/ 210670 w 1586375"/>
                <a:gd name="connsiteY12862" fmla="*/ 15173 h 223662"/>
                <a:gd name="connsiteX12863" fmla="*/ 209362 w 1586375"/>
                <a:gd name="connsiteY12863" fmla="*/ 15173 h 223662"/>
                <a:gd name="connsiteX12864" fmla="*/ 114683 w 1586375"/>
                <a:gd name="connsiteY12864" fmla="*/ 15173 h 223662"/>
                <a:gd name="connsiteX12865" fmla="*/ 113427 w 1586375"/>
                <a:gd name="connsiteY12865" fmla="*/ 15591 h 223662"/>
                <a:gd name="connsiteX12866" fmla="*/ 111753 w 1586375"/>
                <a:gd name="connsiteY12866" fmla="*/ 16847 h 223662"/>
                <a:gd name="connsiteX12867" fmla="*/ 111335 w 1586375"/>
                <a:gd name="connsiteY12867" fmla="*/ 17684 h 223662"/>
                <a:gd name="connsiteX12868" fmla="*/ 111335 w 1586375"/>
                <a:gd name="connsiteY12868" fmla="*/ 18103 h 223662"/>
                <a:gd name="connsiteX12869" fmla="*/ 111335 w 1586375"/>
                <a:gd name="connsiteY12869" fmla="*/ 18521 h 223662"/>
                <a:gd name="connsiteX12870" fmla="*/ 113427 w 1586375"/>
                <a:gd name="connsiteY12870" fmla="*/ 20196 h 223662"/>
                <a:gd name="connsiteX12871" fmla="*/ 113427 w 1586375"/>
                <a:gd name="connsiteY12871" fmla="*/ 23544 h 223662"/>
                <a:gd name="connsiteX12872" fmla="*/ 114683 w 1586375"/>
                <a:gd name="connsiteY12872" fmla="*/ 23544 h 223662"/>
                <a:gd name="connsiteX12873" fmla="*/ 115102 w 1586375"/>
                <a:gd name="connsiteY12873" fmla="*/ 23544 h 223662"/>
                <a:gd name="connsiteX12874" fmla="*/ 115102 w 1586375"/>
                <a:gd name="connsiteY12874" fmla="*/ 21451 h 223662"/>
                <a:gd name="connsiteX12875" fmla="*/ 114264 w 1586375"/>
                <a:gd name="connsiteY12875" fmla="*/ 21033 h 223662"/>
                <a:gd name="connsiteX12876" fmla="*/ 115102 w 1586375"/>
                <a:gd name="connsiteY12876" fmla="*/ 20614 h 223662"/>
                <a:gd name="connsiteX12877" fmla="*/ 115520 w 1586375"/>
                <a:gd name="connsiteY12877" fmla="*/ 19777 h 223662"/>
                <a:gd name="connsiteX12878" fmla="*/ 115520 w 1586375"/>
                <a:gd name="connsiteY12878" fmla="*/ 18103 h 223662"/>
                <a:gd name="connsiteX12879" fmla="*/ 117195 w 1586375"/>
                <a:gd name="connsiteY12879" fmla="*/ 16847 h 223662"/>
                <a:gd name="connsiteX12880" fmla="*/ 117195 w 1586375"/>
                <a:gd name="connsiteY12880" fmla="*/ 16010 h 223662"/>
                <a:gd name="connsiteX12881" fmla="*/ 116776 w 1586375"/>
                <a:gd name="connsiteY12881" fmla="*/ 15591 h 223662"/>
                <a:gd name="connsiteX12882" fmla="*/ 115939 w 1586375"/>
                <a:gd name="connsiteY12882" fmla="*/ 15173 h 223662"/>
                <a:gd name="connsiteX12883" fmla="*/ 114683 w 1586375"/>
                <a:gd name="connsiteY12883" fmla="*/ 15173 h 223662"/>
                <a:gd name="connsiteX12884" fmla="*/ 237796 w 1586375"/>
                <a:gd name="connsiteY12884" fmla="*/ 15086 h 223662"/>
                <a:gd name="connsiteX12885" fmla="*/ 237796 w 1586375"/>
                <a:gd name="connsiteY12885" fmla="*/ 17266 h 223662"/>
                <a:gd name="connsiteX12886" fmla="*/ 238581 w 1586375"/>
                <a:gd name="connsiteY12886" fmla="*/ 17266 h 223662"/>
                <a:gd name="connsiteX12887" fmla="*/ 239366 w 1586375"/>
                <a:gd name="connsiteY12887" fmla="*/ 16394 h 223662"/>
                <a:gd name="connsiteX12888" fmla="*/ 239366 w 1586375"/>
                <a:gd name="connsiteY12888" fmla="*/ 15522 h 223662"/>
                <a:gd name="connsiteX12889" fmla="*/ 238973 w 1586375"/>
                <a:gd name="connsiteY12889" fmla="*/ 15086 h 223662"/>
                <a:gd name="connsiteX12890" fmla="*/ 237796 w 1586375"/>
                <a:gd name="connsiteY12890" fmla="*/ 15086 h 223662"/>
                <a:gd name="connsiteX12891" fmla="*/ 1464996 w 1586375"/>
                <a:gd name="connsiteY12891" fmla="*/ 15068 h 223662"/>
                <a:gd name="connsiteX12892" fmla="*/ 1464996 w 1586375"/>
                <a:gd name="connsiteY12892" fmla="*/ 16324 h 223662"/>
                <a:gd name="connsiteX12893" fmla="*/ 1466042 w 1586375"/>
                <a:gd name="connsiteY12893" fmla="*/ 16324 h 223662"/>
                <a:gd name="connsiteX12894" fmla="*/ 1466042 w 1586375"/>
                <a:gd name="connsiteY12894" fmla="*/ 15068 h 223662"/>
                <a:gd name="connsiteX12895" fmla="*/ 1464996 w 1586375"/>
                <a:gd name="connsiteY12895" fmla="*/ 15068 h 223662"/>
                <a:gd name="connsiteX12896" fmla="*/ 1570605 w 1586375"/>
                <a:gd name="connsiteY12896" fmla="*/ 14650 h 223662"/>
                <a:gd name="connsiteX12897" fmla="*/ 1571427 w 1586375"/>
                <a:gd name="connsiteY12897" fmla="*/ 14650 h 223662"/>
                <a:gd name="connsiteX12898" fmla="*/ 1572249 w 1586375"/>
                <a:gd name="connsiteY12898" fmla="*/ 15086 h 223662"/>
                <a:gd name="connsiteX12899" fmla="*/ 1572249 w 1586375"/>
                <a:gd name="connsiteY12899" fmla="*/ 16830 h 223662"/>
                <a:gd name="connsiteX12900" fmla="*/ 1571838 w 1586375"/>
                <a:gd name="connsiteY12900" fmla="*/ 17266 h 223662"/>
                <a:gd name="connsiteX12901" fmla="*/ 1570605 w 1586375"/>
                <a:gd name="connsiteY12901" fmla="*/ 17266 h 223662"/>
                <a:gd name="connsiteX12902" fmla="*/ 1569783 w 1586375"/>
                <a:gd name="connsiteY12902" fmla="*/ 16393 h 223662"/>
                <a:gd name="connsiteX12903" fmla="*/ 1569783 w 1586375"/>
                <a:gd name="connsiteY12903" fmla="*/ 15521 h 223662"/>
                <a:gd name="connsiteX12904" fmla="*/ 1570605 w 1586375"/>
                <a:gd name="connsiteY12904" fmla="*/ 14650 h 223662"/>
                <a:gd name="connsiteX12905" fmla="*/ 1450085 w 1586375"/>
                <a:gd name="connsiteY12905" fmla="*/ 14650 h 223662"/>
                <a:gd name="connsiteX12906" fmla="*/ 1449301 w 1586375"/>
                <a:gd name="connsiteY12906" fmla="*/ 15487 h 223662"/>
                <a:gd name="connsiteX12907" fmla="*/ 1450085 w 1586375"/>
                <a:gd name="connsiteY12907" fmla="*/ 16324 h 223662"/>
                <a:gd name="connsiteX12908" fmla="*/ 1451655 w 1586375"/>
                <a:gd name="connsiteY12908" fmla="*/ 16324 h 223662"/>
                <a:gd name="connsiteX12909" fmla="*/ 1451655 w 1586375"/>
                <a:gd name="connsiteY12909" fmla="*/ 15487 h 223662"/>
                <a:gd name="connsiteX12910" fmla="*/ 1450870 w 1586375"/>
                <a:gd name="connsiteY12910" fmla="*/ 14650 h 223662"/>
                <a:gd name="connsiteX12911" fmla="*/ 1450085 w 1586375"/>
                <a:gd name="connsiteY12911" fmla="*/ 14650 h 223662"/>
                <a:gd name="connsiteX12912" fmla="*/ 1582951 w 1586375"/>
                <a:gd name="connsiteY12912" fmla="*/ 14126 h 223662"/>
                <a:gd name="connsiteX12913" fmla="*/ 1584235 w 1586375"/>
                <a:gd name="connsiteY12913" fmla="*/ 14126 h 223662"/>
                <a:gd name="connsiteX12914" fmla="*/ 1585519 w 1586375"/>
                <a:gd name="connsiteY12914" fmla="*/ 14553 h 223662"/>
                <a:gd name="connsiteX12915" fmla="*/ 1586375 w 1586375"/>
                <a:gd name="connsiteY12915" fmla="*/ 15407 h 223662"/>
                <a:gd name="connsiteX12916" fmla="*/ 1586375 w 1586375"/>
                <a:gd name="connsiteY12916" fmla="*/ 18395 h 223662"/>
                <a:gd name="connsiteX12917" fmla="*/ 1585519 w 1586375"/>
                <a:gd name="connsiteY12917" fmla="*/ 18821 h 223662"/>
                <a:gd name="connsiteX12918" fmla="*/ 1582951 w 1586375"/>
                <a:gd name="connsiteY12918" fmla="*/ 18821 h 223662"/>
                <a:gd name="connsiteX12919" fmla="*/ 1582095 w 1586375"/>
                <a:gd name="connsiteY12919" fmla="*/ 19675 h 223662"/>
                <a:gd name="connsiteX12920" fmla="*/ 1581667 w 1586375"/>
                <a:gd name="connsiteY12920" fmla="*/ 20102 h 223662"/>
                <a:gd name="connsiteX12921" fmla="*/ 1579526 w 1586375"/>
                <a:gd name="connsiteY12921" fmla="*/ 22236 h 223662"/>
                <a:gd name="connsiteX12922" fmla="*/ 1578242 w 1586375"/>
                <a:gd name="connsiteY12922" fmla="*/ 21382 h 223662"/>
                <a:gd name="connsiteX12923" fmla="*/ 1578242 w 1586375"/>
                <a:gd name="connsiteY12923" fmla="*/ 19248 h 223662"/>
                <a:gd name="connsiteX12924" fmla="*/ 1577814 w 1586375"/>
                <a:gd name="connsiteY12924" fmla="*/ 18395 h 223662"/>
                <a:gd name="connsiteX12925" fmla="*/ 1576958 w 1586375"/>
                <a:gd name="connsiteY12925" fmla="*/ 16687 h 223662"/>
                <a:gd name="connsiteX12926" fmla="*/ 1577386 w 1586375"/>
                <a:gd name="connsiteY12926" fmla="*/ 14980 h 223662"/>
                <a:gd name="connsiteX12927" fmla="*/ 1577386 w 1586375"/>
                <a:gd name="connsiteY12927" fmla="*/ 14553 h 223662"/>
                <a:gd name="connsiteX12928" fmla="*/ 1582095 w 1586375"/>
                <a:gd name="connsiteY12928" fmla="*/ 14553 h 223662"/>
                <a:gd name="connsiteX12929" fmla="*/ 1582951 w 1586375"/>
                <a:gd name="connsiteY12929" fmla="*/ 14126 h 223662"/>
                <a:gd name="connsiteX12930" fmla="*/ 187301 w 1586375"/>
                <a:gd name="connsiteY12930" fmla="*/ 14126 h 223662"/>
                <a:gd name="connsiteX12931" fmla="*/ 186516 w 1586375"/>
                <a:gd name="connsiteY12931" fmla="*/ 14562 h 223662"/>
                <a:gd name="connsiteX12932" fmla="*/ 186516 w 1586375"/>
                <a:gd name="connsiteY12932" fmla="*/ 15434 h 223662"/>
                <a:gd name="connsiteX12933" fmla="*/ 187301 w 1586375"/>
                <a:gd name="connsiteY12933" fmla="*/ 15434 h 223662"/>
                <a:gd name="connsiteX12934" fmla="*/ 187693 w 1586375"/>
                <a:gd name="connsiteY12934" fmla="*/ 14998 h 223662"/>
                <a:gd name="connsiteX12935" fmla="*/ 187693 w 1586375"/>
                <a:gd name="connsiteY12935" fmla="*/ 14126 h 223662"/>
                <a:gd name="connsiteX12936" fmla="*/ 187301 w 1586375"/>
                <a:gd name="connsiteY12936" fmla="*/ 14126 h 223662"/>
                <a:gd name="connsiteX12937" fmla="*/ 127004 w 1586375"/>
                <a:gd name="connsiteY12937" fmla="*/ 14126 h 223662"/>
                <a:gd name="connsiteX12938" fmla="*/ 126089 w 1586375"/>
                <a:gd name="connsiteY12938" fmla="*/ 14562 h 223662"/>
                <a:gd name="connsiteX12939" fmla="*/ 126089 w 1586375"/>
                <a:gd name="connsiteY12939" fmla="*/ 15435 h 223662"/>
                <a:gd name="connsiteX12940" fmla="*/ 127004 w 1586375"/>
                <a:gd name="connsiteY12940" fmla="*/ 15435 h 223662"/>
                <a:gd name="connsiteX12941" fmla="*/ 127920 w 1586375"/>
                <a:gd name="connsiteY12941" fmla="*/ 14562 h 223662"/>
                <a:gd name="connsiteX12942" fmla="*/ 127004 w 1586375"/>
                <a:gd name="connsiteY12942" fmla="*/ 14126 h 223662"/>
                <a:gd name="connsiteX12943" fmla="*/ 249655 w 1586375"/>
                <a:gd name="connsiteY12943" fmla="*/ 13865 h 223662"/>
                <a:gd name="connsiteX12944" fmla="*/ 248783 w 1586375"/>
                <a:gd name="connsiteY12944" fmla="*/ 14737 h 223662"/>
                <a:gd name="connsiteX12945" fmla="*/ 248783 w 1586375"/>
                <a:gd name="connsiteY12945" fmla="*/ 16045 h 223662"/>
                <a:gd name="connsiteX12946" fmla="*/ 250963 w 1586375"/>
                <a:gd name="connsiteY12946" fmla="*/ 16045 h 223662"/>
                <a:gd name="connsiteX12947" fmla="*/ 250963 w 1586375"/>
                <a:gd name="connsiteY12947" fmla="*/ 15173 h 223662"/>
                <a:gd name="connsiteX12948" fmla="*/ 249655 w 1586375"/>
                <a:gd name="connsiteY12948" fmla="*/ 13865 h 223662"/>
                <a:gd name="connsiteX12949" fmla="*/ 175699 w 1586375"/>
                <a:gd name="connsiteY12949" fmla="*/ 13865 h 223662"/>
                <a:gd name="connsiteX12950" fmla="*/ 175699 w 1586375"/>
                <a:gd name="connsiteY12950" fmla="*/ 15154 h 223662"/>
                <a:gd name="connsiteX12951" fmla="*/ 175284 w 1586375"/>
                <a:gd name="connsiteY12951" fmla="*/ 15584 h 223662"/>
                <a:gd name="connsiteX12952" fmla="*/ 175284 w 1586375"/>
                <a:gd name="connsiteY12952" fmla="*/ 16873 h 223662"/>
                <a:gd name="connsiteX12953" fmla="*/ 174452 w 1586375"/>
                <a:gd name="connsiteY12953" fmla="*/ 18162 h 223662"/>
                <a:gd name="connsiteX12954" fmla="*/ 173206 w 1586375"/>
                <a:gd name="connsiteY12954" fmla="*/ 18162 h 223662"/>
                <a:gd name="connsiteX12955" fmla="*/ 172790 w 1586375"/>
                <a:gd name="connsiteY12955" fmla="*/ 17733 h 223662"/>
                <a:gd name="connsiteX12956" fmla="*/ 172375 w 1586375"/>
                <a:gd name="connsiteY12956" fmla="*/ 17733 h 223662"/>
                <a:gd name="connsiteX12957" fmla="*/ 171129 w 1586375"/>
                <a:gd name="connsiteY12957" fmla="*/ 16873 h 223662"/>
                <a:gd name="connsiteX12958" fmla="*/ 170298 w 1586375"/>
                <a:gd name="connsiteY12958" fmla="*/ 17303 h 223662"/>
                <a:gd name="connsiteX12959" fmla="*/ 170298 w 1586375"/>
                <a:gd name="connsiteY12959" fmla="*/ 19022 h 223662"/>
                <a:gd name="connsiteX12960" fmla="*/ 170713 w 1586375"/>
                <a:gd name="connsiteY12960" fmla="*/ 19022 h 223662"/>
                <a:gd name="connsiteX12961" fmla="*/ 173206 w 1586375"/>
                <a:gd name="connsiteY12961" fmla="*/ 19022 h 223662"/>
                <a:gd name="connsiteX12962" fmla="*/ 173621 w 1586375"/>
                <a:gd name="connsiteY12962" fmla="*/ 19452 h 223662"/>
                <a:gd name="connsiteX12963" fmla="*/ 174452 w 1586375"/>
                <a:gd name="connsiteY12963" fmla="*/ 19452 h 223662"/>
                <a:gd name="connsiteX12964" fmla="*/ 174868 w 1586375"/>
                <a:gd name="connsiteY12964" fmla="*/ 19882 h 223662"/>
                <a:gd name="connsiteX12965" fmla="*/ 176530 w 1586375"/>
                <a:gd name="connsiteY12965" fmla="*/ 19882 h 223662"/>
                <a:gd name="connsiteX12966" fmla="*/ 176945 w 1586375"/>
                <a:gd name="connsiteY12966" fmla="*/ 19452 h 223662"/>
                <a:gd name="connsiteX12967" fmla="*/ 177361 w 1586375"/>
                <a:gd name="connsiteY12967" fmla="*/ 19022 h 223662"/>
                <a:gd name="connsiteX12968" fmla="*/ 177361 w 1586375"/>
                <a:gd name="connsiteY12968" fmla="*/ 14724 h 223662"/>
                <a:gd name="connsiteX12969" fmla="*/ 176530 w 1586375"/>
                <a:gd name="connsiteY12969" fmla="*/ 13865 h 223662"/>
                <a:gd name="connsiteX12970" fmla="*/ 175699 w 1586375"/>
                <a:gd name="connsiteY12970" fmla="*/ 13865 h 223662"/>
                <a:gd name="connsiteX12971" fmla="*/ 1508230 w 1586375"/>
                <a:gd name="connsiteY12971" fmla="*/ 13773 h 223662"/>
                <a:gd name="connsiteX12972" fmla="*/ 1510799 w 1586375"/>
                <a:gd name="connsiteY12972" fmla="*/ 13773 h 223662"/>
                <a:gd name="connsiteX12973" fmla="*/ 1510799 w 1586375"/>
                <a:gd name="connsiteY12973" fmla="*/ 16789 h 223662"/>
                <a:gd name="connsiteX12974" fmla="*/ 1512083 w 1586375"/>
                <a:gd name="connsiteY12974" fmla="*/ 18081 h 223662"/>
                <a:gd name="connsiteX12975" fmla="*/ 1512083 w 1586375"/>
                <a:gd name="connsiteY12975" fmla="*/ 19805 h 223662"/>
                <a:gd name="connsiteX12976" fmla="*/ 1511227 w 1586375"/>
                <a:gd name="connsiteY12976" fmla="*/ 20666 h 223662"/>
                <a:gd name="connsiteX12977" fmla="*/ 1509086 w 1586375"/>
                <a:gd name="connsiteY12977" fmla="*/ 20666 h 223662"/>
                <a:gd name="connsiteX12978" fmla="*/ 1507802 w 1586375"/>
                <a:gd name="connsiteY12978" fmla="*/ 19805 h 223662"/>
                <a:gd name="connsiteX12979" fmla="*/ 1507802 w 1586375"/>
                <a:gd name="connsiteY12979" fmla="*/ 19374 h 223662"/>
                <a:gd name="connsiteX12980" fmla="*/ 1507374 w 1586375"/>
                <a:gd name="connsiteY12980" fmla="*/ 18512 h 223662"/>
                <a:gd name="connsiteX12981" fmla="*/ 1507374 w 1586375"/>
                <a:gd name="connsiteY12981" fmla="*/ 14203 h 223662"/>
                <a:gd name="connsiteX12982" fmla="*/ 1508230 w 1586375"/>
                <a:gd name="connsiteY12982" fmla="*/ 13773 h 223662"/>
                <a:gd name="connsiteX12983" fmla="*/ 1313854 w 1586375"/>
                <a:gd name="connsiteY12983" fmla="*/ 13342 h 223662"/>
                <a:gd name="connsiteX12984" fmla="*/ 1313011 w 1586375"/>
                <a:gd name="connsiteY12984" fmla="*/ 14205 h 223662"/>
                <a:gd name="connsiteX12985" fmla="*/ 1313011 w 1586375"/>
                <a:gd name="connsiteY12985" fmla="*/ 15500 h 223662"/>
                <a:gd name="connsiteX12986" fmla="*/ 1314698 w 1586375"/>
                <a:gd name="connsiteY12986" fmla="*/ 17227 h 223662"/>
                <a:gd name="connsiteX12987" fmla="*/ 1314698 w 1586375"/>
                <a:gd name="connsiteY12987" fmla="*/ 19385 h 223662"/>
                <a:gd name="connsiteX12988" fmla="*/ 1314698 w 1586375"/>
                <a:gd name="connsiteY12988" fmla="*/ 21543 h 223662"/>
                <a:gd name="connsiteX12989" fmla="*/ 1315120 w 1586375"/>
                <a:gd name="connsiteY12989" fmla="*/ 21543 h 223662"/>
                <a:gd name="connsiteX12990" fmla="*/ 1317230 w 1586375"/>
                <a:gd name="connsiteY12990" fmla="*/ 21974 h 223662"/>
                <a:gd name="connsiteX12991" fmla="*/ 1319340 w 1586375"/>
                <a:gd name="connsiteY12991" fmla="*/ 20248 h 223662"/>
                <a:gd name="connsiteX12992" fmla="*/ 1321449 w 1586375"/>
                <a:gd name="connsiteY12992" fmla="*/ 19816 h 223662"/>
                <a:gd name="connsiteX12993" fmla="*/ 1323981 w 1586375"/>
                <a:gd name="connsiteY12993" fmla="*/ 19816 h 223662"/>
                <a:gd name="connsiteX12994" fmla="*/ 1325668 w 1586375"/>
                <a:gd name="connsiteY12994" fmla="*/ 18521 h 223662"/>
                <a:gd name="connsiteX12995" fmla="*/ 1325668 w 1586375"/>
                <a:gd name="connsiteY12995" fmla="*/ 16795 h 223662"/>
                <a:gd name="connsiteX12996" fmla="*/ 1324824 w 1586375"/>
                <a:gd name="connsiteY12996" fmla="*/ 15932 h 223662"/>
                <a:gd name="connsiteX12997" fmla="*/ 1321871 w 1586375"/>
                <a:gd name="connsiteY12997" fmla="*/ 15932 h 223662"/>
                <a:gd name="connsiteX12998" fmla="*/ 1320183 w 1586375"/>
                <a:gd name="connsiteY12998" fmla="*/ 15500 h 223662"/>
                <a:gd name="connsiteX12999" fmla="*/ 1318074 w 1586375"/>
                <a:gd name="connsiteY12999" fmla="*/ 15932 h 223662"/>
                <a:gd name="connsiteX13000" fmla="*/ 1315120 w 1586375"/>
                <a:gd name="connsiteY13000" fmla="*/ 13342 h 223662"/>
                <a:gd name="connsiteX13001" fmla="*/ 1313854 w 1586375"/>
                <a:gd name="connsiteY13001" fmla="*/ 13342 h 223662"/>
                <a:gd name="connsiteX13002" fmla="*/ 10638 w 1586375"/>
                <a:gd name="connsiteY13002" fmla="*/ 13342 h 223662"/>
                <a:gd name="connsiteX13003" fmla="*/ 12382 w 1586375"/>
                <a:gd name="connsiteY13003" fmla="*/ 13342 h 223662"/>
                <a:gd name="connsiteX13004" fmla="*/ 12382 w 1586375"/>
                <a:gd name="connsiteY13004" fmla="*/ 15173 h 223662"/>
                <a:gd name="connsiteX13005" fmla="*/ 11074 w 1586375"/>
                <a:gd name="connsiteY13005" fmla="*/ 15173 h 223662"/>
                <a:gd name="connsiteX13006" fmla="*/ 10638 w 1586375"/>
                <a:gd name="connsiteY13006" fmla="*/ 14257 h 223662"/>
                <a:gd name="connsiteX13007" fmla="*/ 10638 w 1586375"/>
                <a:gd name="connsiteY13007" fmla="*/ 13342 h 223662"/>
                <a:gd name="connsiteX13008" fmla="*/ 147801 w 1586375"/>
                <a:gd name="connsiteY13008" fmla="*/ 12975 h 223662"/>
                <a:gd name="connsiteX13009" fmla="*/ 147801 w 1586375"/>
                <a:gd name="connsiteY13009" fmla="*/ 14231 h 223662"/>
                <a:gd name="connsiteX13010" fmla="*/ 147801 w 1586375"/>
                <a:gd name="connsiteY13010" fmla="*/ 14650 h 223662"/>
                <a:gd name="connsiteX13011" fmla="*/ 149370 w 1586375"/>
                <a:gd name="connsiteY13011" fmla="*/ 13394 h 223662"/>
                <a:gd name="connsiteX13012" fmla="*/ 148585 w 1586375"/>
                <a:gd name="connsiteY13012" fmla="*/ 12975 h 223662"/>
                <a:gd name="connsiteX13013" fmla="*/ 147801 w 1586375"/>
                <a:gd name="connsiteY13013" fmla="*/ 12975 h 223662"/>
                <a:gd name="connsiteX13014" fmla="*/ 203258 w 1586375"/>
                <a:gd name="connsiteY13014" fmla="*/ 12968 h 223662"/>
                <a:gd name="connsiteX13015" fmla="*/ 203258 w 1586375"/>
                <a:gd name="connsiteY13015" fmla="*/ 15023 h 223662"/>
                <a:gd name="connsiteX13016" fmla="*/ 204130 w 1586375"/>
                <a:gd name="connsiteY13016" fmla="*/ 15434 h 223662"/>
                <a:gd name="connsiteX13017" fmla="*/ 205003 w 1586375"/>
                <a:gd name="connsiteY13017" fmla="*/ 15434 h 223662"/>
                <a:gd name="connsiteX13018" fmla="*/ 205438 w 1586375"/>
                <a:gd name="connsiteY13018" fmla="*/ 15023 h 223662"/>
                <a:gd name="connsiteX13019" fmla="*/ 205438 w 1586375"/>
                <a:gd name="connsiteY13019" fmla="*/ 12968 h 223662"/>
                <a:gd name="connsiteX13020" fmla="*/ 203258 w 1586375"/>
                <a:gd name="connsiteY13020" fmla="*/ 12968 h 223662"/>
                <a:gd name="connsiteX13021" fmla="*/ 1539201 w 1586375"/>
                <a:gd name="connsiteY13021" fmla="*/ 12819 h 223662"/>
                <a:gd name="connsiteX13022" fmla="*/ 1538329 w 1586375"/>
                <a:gd name="connsiteY13022" fmla="*/ 13267 h 223662"/>
                <a:gd name="connsiteX13023" fmla="*/ 1537457 w 1586375"/>
                <a:gd name="connsiteY13023" fmla="*/ 13716 h 223662"/>
                <a:gd name="connsiteX13024" fmla="*/ 1537457 w 1586375"/>
                <a:gd name="connsiteY13024" fmla="*/ 15061 h 223662"/>
                <a:gd name="connsiteX13025" fmla="*/ 1538329 w 1586375"/>
                <a:gd name="connsiteY13025" fmla="*/ 15958 h 223662"/>
                <a:gd name="connsiteX13026" fmla="*/ 1540509 w 1586375"/>
                <a:gd name="connsiteY13026" fmla="*/ 15958 h 223662"/>
                <a:gd name="connsiteX13027" fmla="*/ 1541381 w 1586375"/>
                <a:gd name="connsiteY13027" fmla="*/ 15061 h 223662"/>
                <a:gd name="connsiteX13028" fmla="*/ 1541381 w 1586375"/>
                <a:gd name="connsiteY13028" fmla="*/ 13716 h 223662"/>
                <a:gd name="connsiteX13029" fmla="*/ 1540509 w 1586375"/>
                <a:gd name="connsiteY13029" fmla="*/ 13267 h 223662"/>
                <a:gd name="connsiteX13030" fmla="*/ 1539637 w 1586375"/>
                <a:gd name="connsiteY13030" fmla="*/ 12819 h 223662"/>
                <a:gd name="connsiteX13031" fmla="*/ 1539201 w 1586375"/>
                <a:gd name="connsiteY13031" fmla="*/ 12819 h 223662"/>
                <a:gd name="connsiteX13032" fmla="*/ 1489128 w 1586375"/>
                <a:gd name="connsiteY13032" fmla="*/ 12819 h 223662"/>
                <a:gd name="connsiteX13033" fmla="*/ 1490404 w 1586375"/>
                <a:gd name="connsiteY13033" fmla="*/ 12819 h 223662"/>
                <a:gd name="connsiteX13034" fmla="*/ 1491679 w 1586375"/>
                <a:gd name="connsiteY13034" fmla="*/ 13691 h 223662"/>
                <a:gd name="connsiteX13035" fmla="*/ 1491679 w 1586375"/>
                <a:gd name="connsiteY13035" fmla="*/ 14562 h 223662"/>
                <a:gd name="connsiteX13036" fmla="*/ 1490404 w 1586375"/>
                <a:gd name="connsiteY13036" fmla="*/ 14998 h 223662"/>
                <a:gd name="connsiteX13037" fmla="*/ 1489553 w 1586375"/>
                <a:gd name="connsiteY13037" fmla="*/ 14998 h 223662"/>
                <a:gd name="connsiteX13038" fmla="*/ 1488703 w 1586375"/>
                <a:gd name="connsiteY13038" fmla="*/ 14126 h 223662"/>
                <a:gd name="connsiteX13039" fmla="*/ 1489128 w 1586375"/>
                <a:gd name="connsiteY13039" fmla="*/ 12819 h 223662"/>
                <a:gd name="connsiteX13040" fmla="*/ 1226730 w 1586375"/>
                <a:gd name="connsiteY13040" fmla="*/ 12819 h 223662"/>
                <a:gd name="connsiteX13041" fmla="*/ 1225877 w 1586375"/>
                <a:gd name="connsiteY13041" fmla="*/ 13674 h 223662"/>
                <a:gd name="connsiteX13042" fmla="*/ 1225877 w 1586375"/>
                <a:gd name="connsiteY13042" fmla="*/ 16671 h 223662"/>
                <a:gd name="connsiteX13043" fmla="*/ 1225452 w 1586375"/>
                <a:gd name="connsiteY13043" fmla="*/ 16671 h 223662"/>
                <a:gd name="connsiteX13044" fmla="*/ 1222043 w 1586375"/>
                <a:gd name="connsiteY13044" fmla="*/ 16671 h 223662"/>
                <a:gd name="connsiteX13045" fmla="*/ 1221191 w 1586375"/>
                <a:gd name="connsiteY13045" fmla="*/ 17527 h 223662"/>
                <a:gd name="connsiteX13046" fmla="*/ 1221191 w 1586375"/>
                <a:gd name="connsiteY13046" fmla="*/ 18811 h 223662"/>
                <a:gd name="connsiteX13047" fmla="*/ 1224600 w 1586375"/>
                <a:gd name="connsiteY13047" fmla="*/ 22236 h 223662"/>
                <a:gd name="connsiteX13048" fmla="*/ 1226304 w 1586375"/>
                <a:gd name="connsiteY13048" fmla="*/ 22236 h 223662"/>
                <a:gd name="connsiteX13049" fmla="*/ 1228008 w 1586375"/>
                <a:gd name="connsiteY13049" fmla="*/ 22236 h 223662"/>
                <a:gd name="connsiteX13050" fmla="*/ 1229286 w 1586375"/>
                <a:gd name="connsiteY13050" fmla="*/ 21380 h 223662"/>
                <a:gd name="connsiteX13051" fmla="*/ 1230138 w 1586375"/>
                <a:gd name="connsiteY13051" fmla="*/ 20951 h 223662"/>
                <a:gd name="connsiteX13052" fmla="*/ 1235250 w 1586375"/>
                <a:gd name="connsiteY13052" fmla="*/ 20951 h 223662"/>
                <a:gd name="connsiteX13053" fmla="*/ 1236102 w 1586375"/>
                <a:gd name="connsiteY13053" fmla="*/ 19667 h 223662"/>
                <a:gd name="connsiteX13054" fmla="*/ 1236102 w 1586375"/>
                <a:gd name="connsiteY13054" fmla="*/ 18383 h 223662"/>
                <a:gd name="connsiteX13055" fmla="*/ 1234398 w 1586375"/>
                <a:gd name="connsiteY13055" fmla="*/ 16671 h 223662"/>
                <a:gd name="connsiteX13056" fmla="*/ 1233546 w 1586375"/>
                <a:gd name="connsiteY13056" fmla="*/ 17527 h 223662"/>
                <a:gd name="connsiteX13057" fmla="*/ 1232694 w 1586375"/>
                <a:gd name="connsiteY13057" fmla="*/ 17527 h 223662"/>
                <a:gd name="connsiteX13058" fmla="*/ 1232268 w 1586375"/>
                <a:gd name="connsiteY13058" fmla="*/ 17955 h 223662"/>
                <a:gd name="connsiteX13059" fmla="*/ 1230990 w 1586375"/>
                <a:gd name="connsiteY13059" fmla="*/ 17955 h 223662"/>
                <a:gd name="connsiteX13060" fmla="*/ 1230138 w 1586375"/>
                <a:gd name="connsiteY13060" fmla="*/ 17099 h 223662"/>
                <a:gd name="connsiteX13061" fmla="*/ 1229712 w 1586375"/>
                <a:gd name="connsiteY13061" fmla="*/ 15387 h 223662"/>
                <a:gd name="connsiteX13062" fmla="*/ 1229286 w 1586375"/>
                <a:gd name="connsiteY13062" fmla="*/ 14531 h 223662"/>
                <a:gd name="connsiteX13063" fmla="*/ 1229286 w 1586375"/>
                <a:gd name="connsiteY13063" fmla="*/ 13247 h 223662"/>
                <a:gd name="connsiteX13064" fmla="*/ 1228008 w 1586375"/>
                <a:gd name="connsiteY13064" fmla="*/ 13247 h 223662"/>
                <a:gd name="connsiteX13065" fmla="*/ 1227582 w 1586375"/>
                <a:gd name="connsiteY13065" fmla="*/ 12819 h 223662"/>
                <a:gd name="connsiteX13066" fmla="*/ 1226730 w 1586375"/>
                <a:gd name="connsiteY13066" fmla="*/ 12819 h 223662"/>
                <a:gd name="connsiteX13067" fmla="*/ 1212321 w 1586375"/>
                <a:gd name="connsiteY13067" fmla="*/ 12819 h 223662"/>
                <a:gd name="connsiteX13068" fmla="*/ 1211512 w 1586375"/>
                <a:gd name="connsiteY13068" fmla="*/ 13691 h 223662"/>
                <a:gd name="connsiteX13069" fmla="*/ 1211512 w 1586375"/>
                <a:gd name="connsiteY13069" fmla="*/ 15434 h 223662"/>
                <a:gd name="connsiteX13070" fmla="*/ 1213938 w 1586375"/>
                <a:gd name="connsiteY13070" fmla="*/ 17614 h 223662"/>
                <a:gd name="connsiteX13071" fmla="*/ 1214342 w 1586375"/>
                <a:gd name="connsiteY13071" fmla="*/ 17614 h 223662"/>
                <a:gd name="connsiteX13072" fmla="*/ 1215151 w 1586375"/>
                <a:gd name="connsiteY13072" fmla="*/ 18050 h 223662"/>
                <a:gd name="connsiteX13073" fmla="*/ 1215555 w 1586375"/>
                <a:gd name="connsiteY13073" fmla="*/ 18050 h 223662"/>
                <a:gd name="connsiteX13074" fmla="*/ 1215959 w 1586375"/>
                <a:gd name="connsiteY13074" fmla="*/ 17614 h 223662"/>
                <a:gd name="connsiteX13075" fmla="*/ 1215959 w 1586375"/>
                <a:gd name="connsiteY13075" fmla="*/ 14562 h 223662"/>
                <a:gd name="connsiteX13076" fmla="*/ 1215555 w 1586375"/>
                <a:gd name="connsiteY13076" fmla="*/ 13691 h 223662"/>
                <a:gd name="connsiteX13077" fmla="*/ 1215151 w 1586375"/>
                <a:gd name="connsiteY13077" fmla="*/ 12819 h 223662"/>
                <a:gd name="connsiteX13078" fmla="*/ 1212321 w 1586375"/>
                <a:gd name="connsiteY13078" fmla="*/ 12819 h 223662"/>
                <a:gd name="connsiteX13079" fmla="*/ 1360097 w 1586375"/>
                <a:gd name="connsiteY13079" fmla="*/ 12034 h 223662"/>
                <a:gd name="connsiteX13080" fmla="*/ 1360097 w 1586375"/>
                <a:gd name="connsiteY13080" fmla="*/ 14126 h 223662"/>
                <a:gd name="connsiteX13081" fmla="*/ 1360969 w 1586375"/>
                <a:gd name="connsiteY13081" fmla="*/ 14126 h 223662"/>
                <a:gd name="connsiteX13082" fmla="*/ 1361405 w 1586375"/>
                <a:gd name="connsiteY13082" fmla="*/ 13708 h 223662"/>
                <a:gd name="connsiteX13083" fmla="*/ 1361405 w 1586375"/>
                <a:gd name="connsiteY13083" fmla="*/ 12452 h 223662"/>
                <a:gd name="connsiteX13084" fmla="*/ 1360097 w 1586375"/>
                <a:gd name="connsiteY13084" fmla="*/ 12034 h 223662"/>
                <a:gd name="connsiteX13085" fmla="*/ 58178 w 1586375"/>
                <a:gd name="connsiteY13085" fmla="*/ 12034 h 223662"/>
                <a:gd name="connsiteX13086" fmla="*/ 57341 w 1586375"/>
                <a:gd name="connsiteY13086" fmla="*/ 12884 h 223662"/>
                <a:gd name="connsiteX13087" fmla="*/ 57341 w 1586375"/>
                <a:gd name="connsiteY13087" fmla="*/ 17135 h 223662"/>
                <a:gd name="connsiteX13088" fmla="*/ 56923 w 1586375"/>
                <a:gd name="connsiteY13088" fmla="*/ 17560 h 223662"/>
                <a:gd name="connsiteX13089" fmla="*/ 56923 w 1586375"/>
                <a:gd name="connsiteY13089" fmla="*/ 18410 h 223662"/>
                <a:gd name="connsiteX13090" fmla="*/ 57341 w 1586375"/>
                <a:gd name="connsiteY13090" fmla="*/ 19260 h 223662"/>
                <a:gd name="connsiteX13091" fmla="*/ 57341 w 1586375"/>
                <a:gd name="connsiteY13091" fmla="*/ 19685 h 223662"/>
                <a:gd name="connsiteX13092" fmla="*/ 56923 w 1586375"/>
                <a:gd name="connsiteY13092" fmla="*/ 20110 h 223662"/>
                <a:gd name="connsiteX13093" fmla="*/ 56923 w 1586375"/>
                <a:gd name="connsiteY13093" fmla="*/ 21811 h 223662"/>
                <a:gd name="connsiteX13094" fmla="*/ 56504 w 1586375"/>
                <a:gd name="connsiteY13094" fmla="*/ 22236 h 223662"/>
                <a:gd name="connsiteX13095" fmla="*/ 56504 w 1586375"/>
                <a:gd name="connsiteY13095" fmla="*/ 23511 h 223662"/>
                <a:gd name="connsiteX13096" fmla="*/ 56923 w 1586375"/>
                <a:gd name="connsiteY13096" fmla="*/ 23936 h 223662"/>
                <a:gd name="connsiteX13097" fmla="*/ 57341 w 1586375"/>
                <a:gd name="connsiteY13097" fmla="*/ 24786 h 223662"/>
                <a:gd name="connsiteX13098" fmla="*/ 58178 w 1586375"/>
                <a:gd name="connsiteY13098" fmla="*/ 25636 h 223662"/>
                <a:gd name="connsiteX13099" fmla="*/ 59434 w 1586375"/>
                <a:gd name="connsiteY13099" fmla="*/ 25636 h 223662"/>
                <a:gd name="connsiteX13100" fmla="*/ 59434 w 1586375"/>
                <a:gd name="connsiteY13100" fmla="*/ 25211 h 223662"/>
                <a:gd name="connsiteX13101" fmla="*/ 59434 w 1586375"/>
                <a:gd name="connsiteY13101" fmla="*/ 23936 h 223662"/>
                <a:gd name="connsiteX13102" fmla="*/ 59015 w 1586375"/>
                <a:gd name="connsiteY13102" fmla="*/ 23511 h 223662"/>
                <a:gd name="connsiteX13103" fmla="*/ 59015 w 1586375"/>
                <a:gd name="connsiteY13103" fmla="*/ 20110 h 223662"/>
                <a:gd name="connsiteX13104" fmla="*/ 59434 w 1586375"/>
                <a:gd name="connsiteY13104" fmla="*/ 19685 h 223662"/>
                <a:gd name="connsiteX13105" fmla="*/ 59434 w 1586375"/>
                <a:gd name="connsiteY13105" fmla="*/ 17985 h 223662"/>
                <a:gd name="connsiteX13106" fmla="*/ 59434 w 1586375"/>
                <a:gd name="connsiteY13106" fmla="*/ 16710 h 223662"/>
                <a:gd name="connsiteX13107" fmla="*/ 60271 w 1586375"/>
                <a:gd name="connsiteY13107" fmla="*/ 16285 h 223662"/>
                <a:gd name="connsiteX13108" fmla="*/ 60690 w 1586375"/>
                <a:gd name="connsiteY13108" fmla="*/ 16285 h 223662"/>
                <a:gd name="connsiteX13109" fmla="*/ 60690 w 1586375"/>
                <a:gd name="connsiteY13109" fmla="*/ 15860 h 223662"/>
                <a:gd name="connsiteX13110" fmla="*/ 59853 w 1586375"/>
                <a:gd name="connsiteY13110" fmla="*/ 15009 h 223662"/>
                <a:gd name="connsiteX13111" fmla="*/ 59015 w 1586375"/>
                <a:gd name="connsiteY13111" fmla="*/ 14159 h 223662"/>
                <a:gd name="connsiteX13112" fmla="*/ 60271 w 1586375"/>
                <a:gd name="connsiteY13112" fmla="*/ 13309 h 223662"/>
                <a:gd name="connsiteX13113" fmla="*/ 60271 w 1586375"/>
                <a:gd name="connsiteY13113" fmla="*/ 12884 h 223662"/>
                <a:gd name="connsiteX13114" fmla="*/ 59434 w 1586375"/>
                <a:gd name="connsiteY13114" fmla="*/ 12034 h 223662"/>
                <a:gd name="connsiteX13115" fmla="*/ 58178 w 1586375"/>
                <a:gd name="connsiteY13115" fmla="*/ 12034 h 223662"/>
                <a:gd name="connsiteX13116" fmla="*/ 1565186 w 1586375"/>
                <a:gd name="connsiteY13116" fmla="*/ 11772 h 223662"/>
                <a:gd name="connsiteX13117" fmla="*/ 1565448 w 1586375"/>
                <a:gd name="connsiteY13117" fmla="*/ 11772 h 223662"/>
                <a:gd name="connsiteX13118" fmla="*/ 1565448 w 1586375"/>
                <a:gd name="connsiteY13118" fmla="*/ 12034 h 223662"/>
                <a:gd name="connsiteX13119" fmla="*/ 1565186 w 1586375"/>
                <a:gd name="connsiteY13119" fmla="*/ 12034 h 223662"/>
                <a:gd name="connsiteX13120" fmla="*/ 1477950 w 1586375"/>
                <a:gd name="connsiteY13120" fmla="*/ 11772 h 223662"/>
                <a:gd name="connsiteX13121" fmla="*/ 1475830 w 1586375"/>
                <a:gd name="connsiteY13121" fmla="*/ 13912 h 223662"/>
                <a:gd name="connsiteX13122" fmla="*/ 1475405 w 1586375"/>
                <a:gd name="connsiteY13122" fmla="*/ 14769 h 223662"/>
                <a:gd name="connsiteX13123" fmla="*/ 1473286 w 1586375"/>
                <a:gd name="connsiteY13123" fmla="*/ 16053 h 223662"/>
                <a:gd name="connsiteX13124" fmla="*/ 1470742 w 1586375"/>
                <a:gd name="connsiteY13124" fmla="*/ 16053 h 223662"/>
                <a:gd name="connsiteX13125" fmla="*/ 1469046 w 1586375"/>
                <a:gd name="connsiteY13125" fmla="*/ 16481 h 223662"/>
                <a:gd name="connsiteX13126" fmla="*/ 1467351 w 1586375"/>
                <a:gd name="connsiteY13126" fmla="*/ 18193 h 223662"/>
                <a:gd name="connsiteX13127" fmla="*/ 1467351 w 1586375"/>
                <a:gd name="connsiteY13127" fmla="*/ 20334 h 223662"/>
                <a:gd name="connsiteX13128" fmla="*/ 1468198 w 1586375"/>
                <a:gd name="connsiteY13128" fmla="*/ 21189 h 223662"/>
                <a:gd name="connsiteX13129" fmla="*/ 1468622 w 1586375"/>
                <a:gd name="connsiteY13129" fmla="*/ 21189 h 223662"/>
                <a:gd name="connsiteX13130" fmla="*/ 1472014 w 1586375"/>
                <a:gd name="connsiteY13130" fmla="*/ 21189 h 223662"/>
                <a:gd name="connsiteX13131" fmla="*/ 1473286 w 1586375"/>
                <a:gd name="connsiteY13131" fmla="*/ 20334 h 223662"/>
                <a:gd name="connsiteX13132" fmla="*/ 1477101 w 1586375"/>
                <a:gd name="connsiteY13132" fmla="*/ 20334 h 223662"/>
                <a:gd name="connsiteX13133" fmla="*/ 1478373 w 1586375"/>
                <a:gd name="connsiteY13133" fmla="*/ 19477 h 223662"/>
                <a:gd name="connsiteX13134" fmla="*/ 1478373 w 1586375"/>
                <a:gd name="connsiteY13134" fmla="*/ 16909 h 223662"/>
                <a:gd name="connsiteX13135" fmla="*/ 1479645 w 1586375"/>
                <a:gd name="connsiteY13135" fmla="*/ 15625 h 223662"/>
                <a:gd name="connsiteX13136" fmla="*/ 1479645 w 1586375"/>
                <a:gd name="connsiteY13136" fmla="*/ 12628 h 223662"/>
                <a:gd name="connsiteX13137" fmla="*/ 1477950 w 1586375"/>
                <a:gd name="connsiteY13137" fmla="*/ 11772 h 223662"/>
                <a:gd name="connsiteX13138" fmla="*/ 1442395 w 1586375"/>
                <a:gd name="connsiteY13138" fmla="*/ 11772 h 223662"/>
                <a:gd name="connsiteX13139" fmla="*/ 1441976 w 1586375"/>
                <a:gd name="connsiteY13139" fmla="*/ 12557 h 223662"/>
                <a:gd name="connsiteX13140" fmla="*/ 1442395 w 1586375"/>
                <a:gd name="connsiteY13140" fmla="*/ 13342 h 223662"/>
                <a:gd name="connsiteX13141" fmla="*/ 1443231 w 1586375"/>
                <a:gd name="connsiteY13141" fmla="*/ 13342 h 223662"/>
                <a:gd name="connsiteX13142" fmla="*/ 1443650 w 1586375"/>
                <a:gd name="connsiteY13142" fmla="*/ 12164 h 223662"/>
                <a:gd name="connsiteX13143" fmla="*/ 1442395 w 1586375"/>
                <a:gd name="connsiteY13143" fmla="*/ 11772 h 223662"/>
                <a:gd name="connsiteX13144" fmla="*/ 1423316 w 1586375"/>
                <a:gd name="connsiteY13144" fmla="*/ 11772 h 223662"/>
                <a:gd name="connsiteX13145" fmla="*/ 1421572 w 1586375"/>
                <a:gd name="connsiteY13145" fmla="*/ 13473 h 223662"/>
                <a:gd name="connsiteX13146" fmla="*/ 1422444 w 1586375"/>
                <a:gd name="connsiteY13146" fmla="*/ 14322 h 223662"/>
                <a:gd name="connsiteX13147" fmla="*/ 1423316 w 1586375"/>
                <a:gd name="connsiteY13147" fmla="*/ 15173 h 223662"/>
                <a:gd name="connsiteX13148" fmla="*/ 1424624 w 1586375"/>
                <a:gd name="connsiteY13148" fmla="*/ 14748 h 223662"/>
                <a:gd name="connsiteX13149" fmla="*/ 1424624 w 1586375"/>
                <a:gd name="connsiteY13149" fmla="*/ 13897 h 223662"/>
                <a:gd name="connsiteX13150" fmla="*/ 1425059 w 1586375"/>
                <a:gd name="connsiteY13150" fmla="*/ 12622 h 223662"/>
                <a:gd name="connsiteX13151" fmla="*/ 1423752 w 1586375"/>
                <a:gd name="connsiteY13151" fmla="*/ 11772 h 223662"/>
                <a:gd name="connsiteX13152" fmla="*/ 1423316 w 1586375"/>
                <a:gd name="connsiteY13152" fmla="*/ 11772 h 223662"/>
                <a:gd name="connsiteX13153" fmla="*/ 1330642 w 1586375"/>
                <a:gd name="connsiteY13153" fmla="*/ 11772 h 223662"/>
                <a:gd name="connsiteX13154" fmla="*/ 1329752 w 1586375"/>
                <a:gd name="connsiteY13154" fmla="*/ 12622 h 223662"/>
                <a:gd name="connsiteX13155" fmla="*/ 1329752 w 1586375"/>
                <a:gd name="connsiteY13155" fmla="*/ 14322 h 223662"/>
                <a:gd name="connsiteX13156" fmla="*/ 1330197 w 1586375"/>
                <a:gd name="connsiteY13156" fmla="*/ 15173 h 223662"/>
                <a:gd name="connsiteX13157" fmla="*/ 1330642 w 1586375"/>
                <a:gd name="connsiteY13157" fmla="*/ 18148 h 223662"/>
                <a:gd name="connsiteX13158" fmla="*/ 1332866 w 1586375"/>
                <a:gd name="connsiteY13158" fmla="*/ 18148 h 223662"/>
                <a:gd name="connsiteX13159" fmla="*/ 1334200 w 1586375"/>
                <a:gd name="connsiteY13159" fmla="*/ 17298 h 223662"/>
                <a:gd name="connsiteX13160" fmla="*/ 1334200 w 1586375"/>
                <a:gd name="connsiteY13160" fmla="*/ 13897 h 223662"/>
                <a:gd name="connsiteX13161" fmla="*/ 1333310 w 1586375"/>
                <a:gd name="connsiteY13161" fmla="*/ 13047 h 223662"/>
                <a:gd name="connsiteX13162" fmla="*/ 1333310 w 1586375"/>
                <a:gd name="connsiteY13162" fmla="*/ 12622 h 223662"/>
                <a:gd name="connsiteX13163" fmla="*/ 1332421 w 1586375"/>
                <a:gd name="connsiteY13163" fmla="*/ 11772 h 223662"/>
                <a:gd name="connsiteX13164" fmla="*/ 1330642 w 1586375"/>
                <a:gd name="connsiteY13164" fmla="*/ 11772 h 223662"/>
                <a:gd name="connsiteX13165" fmla="*/ 16154 w 1586375"/>
                <a:gd name="connsiteY13165" fmla="*/ 11772 h 223662"/>
                <a:gd name="connsiteX13166" fmla="*/ 17527 w 1586375"/>
                <a:gd name="connsiteY13166" fmla="*/ 11772 h 223662"/>
                <a:gd name="connsiteX13167" fmla="*/ 17527 w 1586375"/>
                <a:gd name="connsiteY13167" fmla="*/ 12470 h 223662"/>
                <a:gd name="connsiteX13168" fmla="*/ 16154 w 1586375"/>
                <a:gd name="connsiteY13168" fmla="*/ 12470 h 223662"/>
                <a:gd name="connsiteX13169" fmla="*/ 15696 w 1586375"/>
                <a:gd name="connsiteY13169" fmla="*/ 12470 h 223662"/>
                <a:gd name="connsiteX13170" fmla="*/ 16154 w 1586375"/>
                <a:gd name="connsiteY13170" fmla="*/ 11772 h 223662"/>
                <a:gd name="connsiteX13171" fmla="*/ 181703 w 1586375"/>
                <a:gd name="connsiteY13171" fmla="*/ 11249 h 223662"/>
                <a:gd name="connsiteX13172" fmla="*/ 181284 w 1586375"/>
                <a:gd name="connsiteY13172" fmla="*/ 11667 h 223662"/>
                <a:gd name="connsiteX13173" fmla="*/ 181284 w 1586375"/>
                <a:gd name="connsiteY13173" fmla="*/ 12923 h 223662"/>
                <a:gd name="connsiteX13174" fmla="*/ 181703 w 1586375"/>
                <a:gd name="connsiteY13174" fmla="*/ 13342 h 223662"/>
                <a:gd name="connsiteX13175" fmla="*/ 182540 w 1586375"/>
                <a:gd name="connsiteY13175" fmla="*/ 13342 h 223662"/>
                <a:gd name="connsiteX13176" fmla="*/ 182959 w 1586375"/>
                <a:gd name="connsiteY13176" fmla="*/ 12086 h 223662"/>
                <a:gd name="connsiteX13177" fmla="*/ 182121 w 1586375"/>
                <a:gd name="connsiteY13177" fmla="*/ 11249 h 223662"/>
                <a:gd name="connsiteX13178" fmla="*/ 181703 w 1586375"/>
                <a:gd name="connsiteY13178" fmla="*/ 11249 h 223662"/>
                <a:gd name="connsiteX13179" fmla="*/ 108719 w 1586375"/>
                <a:gd name="connsiteY13179" fmla="*/ 11249 h 223662"/>
                <a:gd name="connsiteX13180" fmla="*/ 108300 w 1586375"/>
                <a:gd name="connsiteY13180" fmla="*/ 11667 h 223662"/>
                <a:gd name="connsiteX13181" fmla="*/ 108300 w 1586375"/>
                <a:gd name="connsiteY13181" fmla="*/ 12923 h 223662"/>
                <a:gd name="connsiteX13182" fmla="*/ 109556 w 1586375"/>
                <a:gd name="connsiteY13182" fmla="*/ 13342 h 223662"/>
                <a:gd name="connsiteX13183" fmla="*/ 109974 w 1586375"/>
                <a:gd name="connsiteY13183" fmla="*/ 12505 h 223662"/>
                <a:gd name="connsiteX13184" fmla="*/ 110393 w 1586375"/>
                <a:gd name="connsiteY13184" fmla="*/ 12086 h 223662"/>
                <a:gd name="connsiteX13185" fmla="*/ 110393 w 1586375"/>
                <a:gd name="connsiteY13185" fmla="*/ 11667 h 223662"/>
                <a:gd name="connsiteX13186" fmla="*/ 108719 w 1586375"/>
                <a:gd name="connsiteY13186" fmla="*/ 11249 h 223662"/>
                <a:gd name="connsiteX13187" fmla="*/ 47124 w 1586375"/>
                <a:gd name="connsiteY13187" fmla="*/ 11249 h 223662"/>
                <a:gd name="connsiteX13188" fmla="*/ 46302 w 1586375"/>
                <a:gd name="connsiteY13188" fmla="*/ 12121 h 223662"/>
                <a:gd name="connsiteX13189" fmla="*/ 46302 w 1586375"/>
                <a:gd name="connsiteY13189" fmla="*/ 12557 h 223662"/>
                <a:gd name="connsiteX13190" fmla="*/ 47535 w 1586375"/>
                <a:gd name="connsiteY13190" fmla="*/ 13865 h 223662"/>
                <a:gd name="connsiteX13191" fmla="*/ 49180 w 1586375"/>
                <a:gd name="connsiteY13191" fmla="*/ 12557 h 223662"/>
                <a:gd name="connsiteX13192" fmla="*/ 47535 w 1586375"/>
                <a:gd name="connsiteY13192" fmla="*/ 11249 h 223662"/>
                <a:gd name="connsiteX13193" fmla="*/ 47124 w 1586375"/>
                <a:gd name="connsiteY13193" fmla="*/ 11249 h 223662"/>
                <a:gd name="connsiteX13194" fmla="*/ 1317944 w 1586375"/>
                <a:gd name="connsiteY13194" fmla="*/ 10464 h 223662"/>
                <a:gd name="connsiteX13195" fmla="*/ 1316299 w 1586375"/>
                <a:gd name="connsiteY13195" fmla="*/ 11698 h 223662"/>
                <a:gd name="connsiteX13196" fmla="*/ 1316299 w 1586375"/>
                <a:gd name="connsiteY13196" fmla="*/ 13342 h 223662"/>
                <a:gd name="connsiteX13197" fmla="*/ 1317121 w 1586375"/>
                <a:gd name="connsiteY13197" fmla="*/ 13342 h 223662"/>
                <a:gd name="connsiteX13198" fmla="*/ 1318766 w 1586375"/>
                <a:gd name="connsiteY13198" fmla="*/ 12108 h 223662"/>
                <a:gd name="connsiteX13199" fmla="*/ 1318766 w 1586375"/>
                <a:gd name="connsiteY13199" fmla="*/ 11286 h 223662"/>
                <a:gd name="connsiteX13200" fmla="*/ 1317944 w 1586375"/>
                <a:gd name="connsiteY13200" fmla="*/ 10464 h 223662"/>
                <a:gd name="connsiteX13201" fmla="*/ 162144 w 1586375"/>
                <a:gd name="connsiteY13201" fmla="*/ 10464 h 223662"/>
                <a:gd name="connsiteX13202" fmla="*/ 160880 w 1586375"/>
                <a:gd name="connsiteY13202" fmla="*/ 10883 h 223662"/>
                <a:gd name="connsiteX13203" fmla="*/ 160880 w 1586375"/>
                <a:gd name="connsiteY13203" fmla="*/ 12138 h 223662"/>
                <a:gd name="connsiteX13204" fmla="*/ 163409 w 1586375"/>
                <a:gd name="connsiteY13204" fmla="*/ 14231 h 223662"/>
                <a:gd name="connsiteX13205" fmla="*/ 163831 w 1586375"/>
                <a:gd name="connsiteY13205" fmla="*/ 14231 h 223662"/>
                <a:gd name="connsiteX13206" fmla="*/ 164252 w 1586375"/>
                <a:gd name="connsiteY13206" fmla="*/ 14650 h 223662"/>
                <a:gd name="connsiteX13207" fmla="*/ 167202 w 1586375"/>
                <a:gd name="connsiteY13207" fmla="*/ 14650 h 223662"/>
                <a:gd name="connsiteX13208" fmla="*/ 168045 w 1586375"/>
                <a:gd name="connsiteY13208" fmla="*/ 13812 h 223662"/>
                <a:gd name="connsiteX13209" fmla="*/ 168045 w 1586375"/>
                <a:gd name="connsiteY13209" fmla="*/ 13394 h 223662"/>
                <a:gd name="connsiteX13210" fmla="*/ 168467 w 1586375"/>
                <a:gd name="connsiteY13210" fmla="*/ 12975 h 223662"/>
                <a:gd name="connsiteX13211" fmla="*/ 168467 w 1586375"/>
                <a:gd name="connsiteY13211" fmla="*/ 11720 h 223662"/>
                <a:gd name="connsiteX13212" fmla="*/ 167202 w 1586375"/>
                <a:gd name="connsiteY13212" fmla="*/ 10464 h 223662"/>
                <a:gd name="connsiteX13213" fmla="*/ 166781 w 1586375"/>
                <a:gd name="connsiteY13213" fmla="*/ 10883 h 223662"/>
                <a:gd name="connsiteX13214" fmla="*/ 165516 w 1586375"/>
                <a:gd name="connsiteY13214" fmla="*/ 10883 h 223662"/>
                <a:gd name="connsiteX13215" fmla="*/ 165095 w 1586375"/>
                <a:gd name="connsiteY13215" fmla="*/ 11301 h 223662"/>
                <a:gd name="connsiteX13216" fmla="*/ 163831 w 1586375"/>
                <a:gd name="connsiteY13216" fmla="*/ 11301 h 223662"/>
                <a:gd name="connsiteX13217" fmla="*/ 163409 w 1586375"/>
                <a:gd name="connsiteY13217" fmla="*/ 10883 h 223662"/>
                <a:gd name="connsiteX13218" fmla="*/ 162144 w 1586375"/>
                <a:gd name="connsiteY13218" fmla="*/ 10464 h 223662"/>
                <a:gd name="connsiteX13219" fmla="*/ 141448 w 1586375"/>
                <a:gd name="connsiteY13219" fmla="*/ 10464 h 223662"/>
                <a:gd name="connsiteX13220" fmla="*/ 140214 w 1586375"/>
                <a:gd name="connsiteY13220" fmla="*/ 11641 h 223662"/>
                <a:gd name="connsiteX13221" fmla="*/ 140625 w 1586375"/>
                <a:gd name="connsiteY13221" fmla="*/ 12034 h 223662"/>
                <a:gd name="connsiteX13222" fmla="*/ 140625 w 1586375"/>
                <a:gd name="connsiteY13222" fmla="*/ 12426 h 223662"/>
                <a:gd name="connsiteX13223" fmla="*/ 141037 w 1586375"/>
                <a:gd name="connsiteY13223" fmla="*/ 12819 h 223662"/>
                <a:gd name="connsiteX13224" fmla="*/ 142681 w 1586375"/>
                <a:gd name="connsiteY13224" fmla="*/ 12819 h 223662"/>
                <a:gd name="connsiteX13225" fmla="*/ 143092 w 1586375"/>
                <a:gd name="connsiteY13225" fmla="*/ 12426 h 223662"/>
                <a:gd name="connsiteX13226" fmla="*/ 143092 w 1586375"/>
                <a:gd name="connsiteY13226" fmla="*/ 11249 h 223662"/>
                <a:gd name="connsiteX13227" fmla="*/ 142681 w 1586375"/>
                <a:gd name="connsiteY13227" fmla="*/ 10857 h 223662"/>
                <a:gd name="connsiteX13228" fmla="*/ 141859 w 1586375"/>
                <a:gd name="connsiteY13228" fmla="*/ 10464 h 223662"/>
                <a:gd name="connsiteX13229" fmla="*/ 141448 w 1586375"/>
                <a:gd name="connsiteY13229" fmla="*/ 10464 h 223662"/>
                <a:gd name="connsiteX13230" fmla="*/ 76357 w 1586375"/>
                <a:gd name="connsiteY13230" fmla="*/ 10464 h 223662"/>
                <a:gd name="connsiteX13231" fmla="*/ 75543 w 1586375"/>
                <a:gd name="connsiteY13231" fmla="*/ 11320 h 223662"/>
                <a:gd name="connsiteX13232" fmla="*/ 75543 w 1586375"/>
                <a:gd name="connsiteY13232" fmla="*/ 11748 h 223662"/>
                <a:gd name="connsiteX13233" fmla="*/ 74729 w 1586375"/>
                <a:gd name="connsiteY13233" fmla="*/ 11748 h 223662"/>
                <a:gd name="connsiteX13234" fmla="*/ 74322 w 1586375"/>
                <a:gd name="connsiteY13234" fmla="*/ 12605 h 223662"/>
                <a:gd name="connsiteX13235" fmla="*/ 73508 w 1586375"/>
                <a:gd name="connsiteY13235" fmla="*/ 13032 h 223662"/>
                <a:gd name="connsiteX13236" fmla="*/ 73508 w 1586375"/>
                <a:gd name="connsiteY13236" fmla="*/ 14316 h 223662"/>
                <a:gd name="connsiteX13237" fmla="*/ 74322 w 1586375"/>
                <a:gd name="connsiteY13237" fmla="*/ 15173 h 223662"/>
                <a:gd name="connsiteX13238" fmla="*/ 74729 w 1586375"/>
                <a:gd name="connsiteY13238" fmla="*/ 15173 h 223662"/>
                <a:gd name="connsiteX13239" fmla="*/ 75543 w 1586375"/>
                <a:gd name="connsiteY13239" fmla="*/ 14745 h 223662"/>
                <a:gd name="connsiteX13240" fmla="*/ 75950 w 1586375"/>
                <a:gd name="connsiteY13240" fmla="*/ 14745 h 223662"/>
                <a:gd name="connsiteX13241" fmla="*/ 76763 w 1586375"/>
                <a:gd name="connsiteY13241" fmla="*/ 13889 h 223662"/>
                <a:gd name="connsiteX13242" fmla="*/ 76763 w 1586375"/>
                <a:gd name="connsiteY13242" fmla="*/ 13460 h 223662"/>
                <a:gd name="connsiteX13243" fmla="*/ 77170 w 1586375"/>
                <a:gd name="connsiteY13243" fmla="*/ 13032 h 223662"/>
                <a:gd name="connsiteX13244" fmla="*/ 77170 w 1586375"/>
                <a:gd name="connsiteY13244" fmla="*/ 10892 h 223662"/>
                <a:gd name="connsiteX13245" fmla="*/ 76763 w 1586375"/>
                <a:gd name="connsiteY13245" fmla="*/ 10464 h 223662"/>
                <a:gd name="connsiteX13246" fmla="*/ 76357 w 1586375"/>
                <a:gd name="connsiteY13246" fmla="*/ 10464 h 223662"/>
                <a:gd name="connsiteX13247" fmla="*/ 125303 w 1586375"/>
                <a:gd name="connsiteY13247" fmla="*/ 9941 h 223662"/>
                <a:gd name="connsiteX13248" fmla="*/ 123996 w 1586375"/>
                <a:gd name="connsiteY13248" fmla="*/ 11196 h 223662"/>
                <a:gd name="connsiteX13249" fmla="*/ 123996 w 1586375"/>
                <a:gd name="connsiteY13249" fmla="*/ 11615 h 223662"/>
                <a:gd name="connsiteX13250" fmla="*/ 124432 w 1586375"/>
                <a:gd name="connsiteY13250" fmla="*/ 12034 h 223662"/>
                <a:gd name="connsiteX13251" fmla="*/ 124867 w 1586375"/>
                <a:gd name="connsiteY13251" fmla="*/ 12034 h 223662"/>
                <a:gd name="connsiteX13252" fmla="*/ 126611 w 1586375"/>
                <a:gd name="connsiteY13252" fmla="*/ 11196 h 223662"/>
                <a:gd name="connsiteX13253" fmla="*/ 126611 w 1586375"/>
                <a:gd name="connsiteY13253" fmla="*/ 10359 h 223662"/>
                <a:gd name="connsiteX13254" fmla="*/ 125740 w 1586375"/>
                <a:gd name="connsiteY13254" fmla="*/ 9941 h 223662"/>
                <a:gd name="connsiteX13255" fmla="*/ 125303 w 1586375"/>
                <a:gd name="connsiteY13255" fmla="*/ 9941 h 223662"/>
                <a:gd name="connsiteX13256" fmla="*/ 53346 w 1586375"/>
                <a:gd name="connsiteY13256" fmla="*/ 9424 h 223662"/>
                <a:gd name="connsiteX13257" fmla="*/ 52730 w 1586375"/>
                <a:gd name="connsiteY13257" fmla="*/ 9584 h 223662"/>
                <a:gd name="connsiteX13258" fmla="*/ 52319 w 1586375"/>
                <a:gd name="connsiteY13258" fmla="*/ 9584 h 223662"/>
                <a:gd name="connsiteX13259" fmla="*/ 52319 w 1586375"/>
                <a:gd name="connsiteY13259" fmla="*/ 13009 h 223662"/>
                <a:gd name="connsiteX13260" fmla="*/ 53141 w 1586375"/>
                <a:gd name="connsiteY13260" fmla="*/ 13865 h 223662"/>
                <a:gd name="connsiteX13261" fmla="*/ 54374 w 1586375"/>
                <a:gd name="connsiteY13261" fmla="*/ 13865 h 223662"/>
                <a:gd name="connsiteX13262" fmla="*/ 55196 w 1586375"/>
                <a:gd name="connsiteY13262" fmla="*/ 13009 h 223662"/>
                <a:gd name="connsiteX13263" fmla="*/ 55196 w 1586375"/>
                <a:gd name="connsiteY13263" fmla="*/ 12581 h 223662"/>
                <a:gd name="connsiteX13264" fmla="*/ 54785 w 1586375"/>
                <a:gd name="connsiteY13264" fmla="*/ 12153 h 223662"/>
                <a:gd name="connsiteX13265" fmla="*/ 54785 w 1586375"/>
                <a:gd name="connsiteY13265" fmla="*/ 11297 h 223662"/>
                <a:gd name="connsiteX13266" fmla="*/ 53963 w 1586375"/>
                <a:gd name="connsiteY13266" fmla="*/ 10441 h 223662"/>
                <a:gd name="connsiteX13267" fmla="*/ 53963 w 1586375"/>
                <a:gd name="connsiteY13267" fmla="*/ 9584 h 223662"/>
                <a:gd name="connsiteX13268" fmla="*/ 53346 w 1586375"/>
                <a:gd name="connsiteY13268" fmla="*/ 9424 h 223662"/>
                <a:gd name="connsiteX13269" fmla="*/ 42064 w 1586375"/>
                <a:gd name="connsiteY13269" fmla="*/ 9418 h 223662"/>
                <a:gd name="connsiteX13270" fmla="*/ 41646 w 1586375"/>
                <a:gd name="connsiteY13270" fmla="*/ 9846 h 223662"/>
                <a:gd name="connsiteX13271" fmla="*/ 40808 w 1586375"/>
                <a:gd name="connsiteY13271" fmla="*/ 11130 h 223662"/>
                <a:gd name="connsiteX13272" fmla="*/ 40808 w 1586375"/>
                <a:gd name="connsiteY13272" fmla="*/ 14126 h 223662"/>
                <a:gd name="connsiteX13273" fmla="*/ 41646 w 1586375"/>
                <a:gd name="connsiteY13273" fmla="*/ 14126 h 223662"/>
                <a:gd name="connsiteX13274" fmla="*/ 42483 w 1586375"/>
                <a:gd name="connsiteY13274" fmla="*/ 13270 h 223662"/>
                <a:gd name="connsiteX13275" fmla="*/ 43739 w 1586375"/>
                <a:gd name="connsiteY13275" fmla="*/ 13270 h 223662"/>
                <a:gd name="connsiteX13276" fmla="*/ 44994 w 1586375"/>
                <a:gd name="connsiteY13276" fmla="*/ 11986 h 223662"/>
                <a:gd name="connsiteX13277" fmla="*/ 44994 w 1586375"/>
                <a:gd name="connsiteY13277" fmla="*/ 11558 h 223662"/>
                <a:gd name="connsiteX13278" fmla="*/ 44157 w 1586375"/>
                <a:gd name="connsiteY13278" fmla="*/ 10702 h 223662"/>
                <a:gd name="connsiteX13279" fmla="*/ 44157 w 1586375"/>
                <a:gd name="connsiteY13279" fmla="*/ 10274 h 223662"/>
                <a:gd name="connsiteX13280" fmla="*/ 43320 w 1586375"/>
                <a:gd name="connsiteY13280" fmla="*/ 9418 h 223662"/>
                <a:gd name="connsiteX13281" fmla="*/ 42064 w 1586375"/>
                <a:gd name="connsiteY13281" fmla="*/ 9418 h 223662"/>
                <a:gd name="connsiteX13282" fmla="*/ 1345919 w 1586375"/>
                <a:gd name="connsiteY13282" fmla="*/ 9082 h 223662"/>
                <a:gd name="connsiteX13283" fmla="*/ 1345448 w 1586375"/>
                <a:gd name="connsiteY13283" fmla="*/ 9530 h 223662"/>
                <a:gd name="connsiteX13284" fmla="*/ 1345448 w 1586375"/>
                <a:gd name="connsiteY13284" fmla="*/ 11772 h 223662"/>
                <a:gd name="connsiteX13285" fmla="*/ 1347332 w 1586375"/>
                <a:gd name="connsiteY13285" fmla="*/ 11772 h 223662"/>
                <a:gd name="connsiteX13286" fmla="*/ 1347802 w 1586375"/>
                <a:gd name="connsiteY13286" fmla="*/ 11324 h 223662"/>
                <a:gd name="connsiteX13287" fmla="*/ 1347802 w 1586375"/>
                <a:gd name="connsiteY13287" fmla="*/ 9082 h 223662"/>
                <a:gd name="connsiteX13288" fmla="*/ 1346390 w 1586375"/>
                <a:gd name="connsiteY13288" fmla="*/ 9082 h 223662"/>
                <a:gd name="connsiteX13289" fmla="*/ 1345919 w 1586375"/>
                <a:gd name="connsiteY13289" fmla="*/ 9082 h 223662"/>
                <a:gd name="connsiteX13290" fmla="*/ 1534946 w 1586375"/>
                <a:gd name="connsiteY13290" fmla="*/ 8633 h 223662"/>
                <a:gd name="connsiteX13291" fmla="*/ 1534109 w 1586375"/>
                <a:gd name="connsiteY13291" fmla="*/ 9548 h 223662"/>
                <a:gd name="connsiteX13292" fmla="*/ 1533690 w 1586375"/>
                <a:gd name="connsiteY13292" fmla="*/ 9548 h 223662"/>
                <a:gd name="connsiteX13293" fmla="*/ 1533690 w 1586375"/>
                <a:gd name="connsiteY13293" fmla="*/ 10464 h 223662"/>
                <a:gd name="connsiteX13294" fmla="*/ 1534946 w 1586375"/>
                <a:gd name="connsiteY13294" fmla="*/ 10464 h 223662"/>
                <a:gd name="connsiteX13295" fmla="*/ 1535365 w 1586375"/>
                <a:gd name="connsiteY13295" fmla="*/ 9548 h 223662"/>
                <a:gd name="connsiteX13296" fmla="*/ 1534946 w 1586375"/>
                <a:gd name="connsiteY13296" fmla="*/ 8633 h 223662"/>
                <a:gd name="connsiteX13297" fmla="*/ 1402550 w 1586375"/>
                <a:gd name="connsiteY13297" fmla="*/ 8633 h 223662"/>
                <a:gd name="connsiteX13298" fmla="*/ 1400308 w 1586375"/>
                <a:gd name="connsiteY13298" fmla="*/ 9058 h 223662"/>
                <a:gd name="connsiteX13299" fmla="*/ 1399859 w 1586375"/>
                <a:gd name="connsiteY13299" fmla="*/ 9483 h 223662"/>
                <a:gd name="connsiteX13300" fmla="*/ 1399859 w 1586375"/>
                <a:gd name="connsiteY13300" fmla="*/ 11183 h 223662"/>
                <a:gd name="connsiteX13301" fmla="*/ 1400756 w 1586375"/>
                <a:gd name="connsiteY13301" fmla="*/ 12034 h 223662"/>
                <a:gd name="connsiteX13302" fmla="*/ 1402102 w 1586375"/>
                <a:gd name="connsiteY13302" fmla="*/ 12034 h 223662"/>
                <a:gd name="connsiteX13303" fmla="*/ 1402999 w 1586375"/>
                <a:gd name="connsiteY13303" fmla="*/ 11183 h 223662"/>
                <a:gd name="connsiteX13304" fmla="*/ 1402999 w 1586375"/>
                <a:gd name="connsiteY13304" fmla="*/ 9483 h 223662"/>
                <a:gd name="connsiteX13305" fmla="*/ 1402550 w 1586375"/>
                <a:gd name="connsiteY13305" fmla="*/ 8633 h 223662"/>
                <a:gd name="connsiteX13306" fmla="*/ 222407 w 1586375"/>
                <a:gd name="connsiteY13306" fmla="*/ 8633 h 223662"/>
                <a:gd name="connsiteX13307" fmla="*/ 221570 w 1586375"/>
                <a:gd name="connsiteY13307" fmla="*/ 9082 h 223662"/>
                <a:gd name="connsiteX13308" fmla="*/ 221570 w 1586375"/>
                <a:gd name="connsiteY13308" fmla="*/ 10875 h 223662"/>
                <a:gd name="connsiteX13309" fmla="*/ 222407 w 1586375"/>
                <a:gd name="connsiteY13309" fmla="*/ 11324 h 223662"/>
                <a:gd name="connsiteX13310" fmla="*/ 222826 w 1586375"/>
                <a:gd name="connsiteY13310" fmla="*/ 11772 h 223662"/>
                <a:gd name="connsiteX13311" fmla="*/ 223663 w 1586375"/>
                <a:gd name="connsiteY13311" fmla="*/ 11324 h 223662"/>
                <a:gd name="connsiteX13312" fmla="*/ 223663 w 1586375"/>
                <a:gd name="connsiteY13312" fmla="*/ 9978 h 223662"/>
                <a:gd name="connsiteX13313" fmla="*/ 222407 w 1586375"/>
                <a:gd name="connsiteY13313" fmla="*/ 8633 h 223662"/>
                <a:gd name="connsiteX13314" fmla="*/ 1231446 w 1586375"/>
                <a:gd name="connsiteY13314" fmla="*/ 8110 h 223662"/>
                <a:gd name="connsiteX13315" fmla="*/ 1230609 w 1586375"/>
                <a:gd name="connsiteY13315" fmla="*/ 8982 h 223662"/>
                <a:gd name="connsiteX13316" fmla="*/ 1230609 w 1586375"/>
                <a:gd name="connsiteY13316" fmla="*/ 9854 h 223662"/>
                <a:gd name="connsiteX13317" fmla="*/ 1231446 w 1586375"/>
                <a:gd name="connsiteY13317" fmla="*/ 10290 h 223662"/>
                <a:gd name="connsiteX13318" fmla="*/ 1231865 w 1586375"/>
                <a:gd name="connsiteY13318" fmla="*/ 10290 h 223662"/>
                <a:gd name="connsiteX13319" fmla="*/ 1232283 w 1586375"/>
                <a:gd name="connsiteY13319" fmla="*/ 10726 h 223662"/>
                <a:gd name="connsiteX13320" fmla="*/ 1232701 w 1586375"/>
                <a:gd name="connsiteY13320" fmla="*/ 10290 h 223662"/>
                <a:gd name="connsiteX13321" fmla="*/ 1233957 w 1586375"/>
                <a:gd name="connsiteY13321" fmla="*/ 10290 h 223662"/>
                <a:gd name="connsiteX13322" fmla="*/ 1234794 w 1586375"/>
                <a:gd name="connsiteY13322" fmla="*/ 9418 h 223662"/>
                <a:gd name="connsiteX13323" fmla="*/ 1234794 w 1586375"/>
                <a:gd name="connsiteY13323" fmla="*/ 8110 h 223662"/>
                <a:gd name="connsiteX13324" fmla="*/ 1234376 w 1586375"/>
                <a:gd name="connsiteY13324" fmla="*/ 8110 h 223662"/>
                <a:gd name="connsiteX13325" fmla="*/ 1231446 w 1586375"/>
                <a:gd name="connsiteY13325" fmla="*/ 8110 h 223662"/>
                <a:gd name="connsiteX13326" fmla="*/ 216114 w 1586375"/>
                <a:gd name="connsiteY13326" fmla="*/ 8110 h 223662"/>
                <a:gd name="connsiteX13327" fmla="*/ 215703 w 1586375"/>
                <a:gd name="connsiteY13327" fmla="*/ 8999 h 223662"/>
                <a:gd name="connsiteX13328" fmla="*/ 215292 w 1586375"/>
                <a:gd name="connsiteY13328" fmla="*/ 9444 h 223662"/>
                <a:gd name="connsiteX13329" fmla="*/ 215292 w 1586375"/>
                <a:gd name="connsiteY13329" fmla="*/ 11223 h 223662"/>
                <a:gd name="connsiteX13330" fmla="*/ 216525 w 1586375"/>
                <a:gd name="connsiteY13330" fmla="*/ 12112 h 223662"/>
                <a:gd name="connsiteX13331" fmla="*/ 217347 w 1586375"/>
                <a:gd name="connsiteY13331" fmla="*/ 12112 h 223662"/>
                <a:gd name="connsiteX13332" fmla="*/ 218169 w 1586375"/>
                <a:gd name="connsiteY13332" fmla="*/ 11667 h 223662"/>
                <a:gd name="connsiteX13333" fmla="*/ 218169 w 1586375"/>
                <a:gd name="connsiteY13333" fmla="*/ 10778 h 223662"/>
                <a:gd name="connsiteX13334" fmla="*/ 217758 w 1586375"/>
                <a:gd name="connsiteY13334" fmla="*/ 9889 h 223662"/>
                <a:gd name="connsiteX13335" fmla="*/ 217758 w 1586375"/>
                <a:gd name="connsiteY13335" fmla="*/ 9444 h 223662"/>
                <a:gd name="connsiteX13336" fmla="*/ 217347 w 1586375"/>
                <a:gd name="connsiteY13336" fmla="*/ 8555 h 223662"/>
                <a:gd name="connsiteX13337" fmla="*/ 216525 w 1586375"/>
                <a:gd name="connsiteY13337" fmla="*/ 8110 h 223662"/>
                <a:gd name="connsiteX13338" fmla="*/ 216114 w 1586375"/>
                <a:gd name="connsiteY13338" fmla="*/ 8110 h 223662"/>
                <a:gd name="connsiteX13339" fmla="*/ 90811 w 1586375"/>
                <a:gd name="connsiteY13339" fmla="*/ 8110 h 223662"/>
                <a:gd name="connsiteX13340" fmla="*/ 89989 w 1586375"/>
                <a:gd name="connsiteY13340" fmla="*/ 8999 h 223662"/>
                <a:gd name="connsiteX13341" fmla="*/ 89989 w 1586375"/>
                <a:gd name="connsiteY13341" fmla="*/ 9444 h 223662"/>
                <a:gd name="connsiteX13342" fmla="*/ 90399 w 1586375"/>
                <a:gd name="connsiteY13342" fmla="*/ 9889 h 223662"/>
                <a:gd name="connsiteX13343" fmla="*/ 90399 w 1586375"/>
                <a:gd name="connsiteY13343" fmla="*/ 11223 h 223662"/>
                <a:gd name="connsiteX13344" fmla="*/ 90811 w 1586375"/>
                <a:gd name="connsiteY13344" fmla="*/ 11667 h 223662"/>
                <a:gd name="connsiteX13345" fmla="*/ 92044 w 1586375"/>
                <a:gd name="connsiteY13345" fmla="*/ 12557 h 223662"/>
                <a:gd name="connsiteX13346" fmla="*/ 92866 w 1586375"/>
                <a:gd name="connsiteY13346" fmla="*/ 12112 h 223662"/>
                <a:gd name="connsiteX13347" fmla="*/ 92866 w 1586375"/>
                <a:gd name="connsiteY13347" fmla="*/ 8999 h 223662"/>
                <a:gd name="connsiteX13348" fmla="*/ 92044 w 1586375"/>
                <a:gd name="connsiteY13348" fmla="*/ 8110 h 223662"/>
                <a:gd name="connsiteX13349" fmla="*/ 90811 w 1586375"/>
                <a:gd name="connsiteY13349" fmla="*/ 8110 h 223662"/>
                <a:gd name="connsiteX13350" fmla="*/ 136238 w 1586375"/>
                <a:gd name="connsiteY13350" fmla="*/ 7848 h 223662"/>
                <a:gd name="connsiteX13351" fmla="*/ 135819 w 1586375"/>
                <a:gd name="connsiteY13351" fmla="*/ 9123 h 223662"/>
                <a:gd name="connsiteX13352" fmla="*/ 134983 w 1586375"/>
                <a:gd name="connsiteY13352" fmla="*/ 9974 h 223662"/>
                <a:gd name="connsiteX13353" fmla="*/ 134983 w 1586375"/>
                <a:gd name="connsiteY13353" fmla="*/ 11249 h 223662"/>
                <a:gd name="connsiteX13354" fmla="*/ 135401 w 1586375"/>
                <a:gd name="connsiteY13354" fmla="*/ 11674 h 223662"/>
                <a:gd name="connsiteX13355" fmla="*/ 135401 w 1586375"/>
                <a:gd name="connsiteY13355" fmla="*/ 13374 h 223662"/>
                <a:gd name="connsiteX13356" fmla="*/ 137075 w 1586375"/>
                <a:gd name="connsiteY13356" fmla="*/ 14650 h 223662"/>
                <a:gd name="connsiteX13357" fmla="*/ 137075 w 1586375"/>
                <a:gd name="connsiteY13357" fmla="*/ 16350 h 223662"/>
                <a:gd name="connsiteX13358" fmla="*/ 137075 w 1586375"/>
                <a:gd name="connsiteY13358" fmla="*/ 17200 h 223662"/>
                <a:gd name="connsiteX13359" fmla="*/ 136657 w 1586375"/>
                <a:gd name="connsiteY13359" fmla="*/ 18050 h 223662"/>
                <a:gd name="connsiteX13360" fmla="*/ 135819 w 1586375"/>
                <a:gd name="connsiteY13360" fmla="*/ 18901 h 223662"/>
                <a:gd name="connsiteX13361" fmla="*/ 135819 w 1586375"/>
                <a:gd name="connsiteY13361" fmla="*/ 20176 h 223662"/>
                <a:gd name="connsiteX13362" fmla="*/ 135401 w 1586375"/>
                <a:gd name="connsiteY13362" fmla="*/ 20601 h 223662"/>
                <a:gd name="connsiteX13363" fmla="*/ 136238 w 1586375"/>
                <a:gd name="connsiteY13363" fmla="*/ 21451 h 223662"/>
                <a:gd name="connsiteX13364" fmla="*/ 137913 w 1586375"/>
                <a:gd name="connsiteY13364" fmla="*/ 21451 h 223662"/>
                <a:gd name="connsiteX13365" fmla="*/ 138749 w 1586375"/>
                <a:gd name="connsiteY13365" fmla="*/ 20176 h 223662"/>
                <a:gd name="connsiteX13366" fmla="*/ 139168 w 1586375"/>
                <a:gd name="connsiteY13366" fmla="*/ 19750 h 223662"/>
                <a:gd name="connsiteX13367" fmla="*/ 139168 w 1586375"/>
                <a:gd name="connsiteY13367" fmla="*/ 15500 h 223662"/>
                <a:gd name="connsiteX13368" fmla="*/ 138749 w 1586375"/>
                <a:gd name="connsiteY13368" fmla="*/ 15075 h 223662"/>
                <a:gd name="connsiteX13369" fmla="*/ 138749 w 1586375"/>
                <a:gd name="connsiteY13369" fmla="*/ 13799 h 223662"/>
                <a:gd name="connsiteX13370" fmla="*/ 137913 w 1586375"/>
                <a:gd name="connsiteY13370" fmla="*/ 13374 h 223662"/>
                <a:gd name="connsiteX13371" fmla="*/ 137913 w 1586375"/>
                <a:gd name="connsiteY13371" fmla="*/ 11674 h 223662"/>
                <a:gd name="connsiteX13372" fmla="*/ 138749 w 1586375"/>
                <a:gd name="connsiteY13372" fmla="*/ 11249 h 223662"/>
                <a:gd name="connsiteX13373" fmla="*/ 138749 w 1586375"/>
                <a:gd name="connsiteY13373" fmla="*/ 9974 h 223662"/>
                <a:gd name="connsiteX13374" fmla="*/ 139168 w 1586375"/>
                <a:gd name="connsiteY13374" fmla="*/ 9548 h 223662"/>
                <a:gd name="connsiteX13375" fmla="*/ 139168 w 1586375"/>
                <a:gd name="connsiteY13375" fmla="*/ 8273 h 223662"/>
                <a:gd name="connsiteX13376" fmla="*/ 138749 w 1586375"/>
                <a:gd name="connsiteY13376" fmla="*/ 7848 h 223662"/>
                <a:gd name="connsiteX13377" fmla="*/ 136238 w 1586375"/>
                <a:gd name="connsiteY13377" fmla="*/ 7848 h 223662"/>
                <a:gd name="connsiteX13378" fmla="*/ 85803 w 1586375"/>
                <a:gd name="connsiteY13378" fmla="*/ 7848 h 223662"/>
                <a:gd name="connsiteX13379" fmla="*/ 84931 w 1586375"/>
                <a:gd name="connsiteY13379" fmla="*/ 8698 h 223662"/>
                <a:gd name="connsiteX13380" fmla="*/ 84495 w 1586375"/>
                <a:gd name="connsiteY13380" fmla="*/ 9548 h 223662"/>
                <a:gd name="connsiteX13381" fmla="*/ 84495 w 1586375"/>
                <a:gd name="connsiteY13381" fmla="*/ 11249 h 223662"/>
                <a:gd name="connsiteX13382" fmla="*/ 85367 w 1586375"/>
                <a:gd name="connsiteY13382" fmla="*/ 11249 h 223662"/>
                <a:gd name="connsiteX13383" fmla="*/ 86239 w 1586375"/>
                <a:gd name="connsiteY13383" fmla="*/ 11249 h 223662"/>
                <a:gd name="connsiteX13384" fmla="*/ 88419 w 1586375"/>
                <a:gd name="connsiteY13384" fmla="*/ 9548 h 223662"/>
                <a:gd name="connsiteX13385" fmla="*/ 88419 w 1586375"/>
                <a:gd name="connsiteY13385" fmla="*/ 8698 h 223662"/>
                <a:gd name="connsiteX13386" fmla="*/ 87547 w 1586375"/>
                <a:gd name="connsiteY13386" fmla="*/ 8273 h 223662"/>
                <a:gd name="connsiteX13387" fmla="*/ 87111 w 1586375"/>
                <a:gd name="connsiteY13387" fmla="*/ 7848 h 223662"/>
                <a:gd name="connsiteX13388" fmla="*/ 85803 w 1586375"/>
                <a:gd name="connsiteY13388" fmla="*/ 7848 h 223662"/>
                <a:gd name="connsiteX13389" fmla="*/ 10638 w 1586375"/>
                <a:gd name="connsiteY13389" fmla="*/ 7848 h 223662"/>
                <a:gd name="connsiteX13390" fmla="*/ 11510 w 1586375"/>
                <a:gd name="connsiteY13390" fmla="*/ 8267 h 223662"/>
                <a:gd name="connsiteX13391" fmla="*/ 11510 w 1586375"/>
                <a:gd name="connsiteY13391" fmla="*/ 9523 h 223662"/>
                <a:gd name="connsiteX13392" fmla="*/ 11074 w 1586375"/>
                <a:gd name="connsiteY13392" fmla="*/ 9941 h 223662"/>
                <a:gd name="connsiteX13393" fmla="*/ 10638 w 1586375"/>
                <a:gd name="connsiteY13393" fmla="*/ 9523 h 223662"/>
                <a:gd name="connsiteX13394" fmla="*/ 10638 w 1586375"/>
                <a:gd name="connsiteY13394" fmla="*/ 7848 h 223662"/>
                <a:gd name="connsiteX13395" fmla="*/ 209425 w 1586375"/>
                <a:gd name="connsiteY13395" fmla="*/ 7325 h 223662"/>
                <a:gd name="connsiteX13396" fmla="*/ 209014 w 1586375"/>
                <a:gd name="connsiteY13396" fmla="*/ 7750 h 223662"/>
                <a:gd name="connsiteX13397" fmla="*/ 209014 w 1586375"/>
                <a:gd name="connsiteY13397" fmla="*/ 10300 h 223662"/>
                <a:gd name="connsiteX13398" fmla="*/ 209835 w 1586375"/>
                <a:gd name="connsiteY13398" fmla="*/ 10300 h 223662"/>
                <a:gd name="connsiteX13399" fmla="*/ 210246 w 1586375"/>
                <a:gd name="connsiteY13399" fmla="*/ 10726 h 223662"/>
                <a:gd name="connsiteX13400" fmla="*/ 211069 w 1586375"/>
                <a:gd name="connsiteY13400" fmla="*/ 10726 h 223662"/>
                <a:gd name="connsiteX13401" fmla="*/ 211891 w 1586375"/>
                <a:gd name="connsiteY13401" fmla="*/ 10300 h 223662"/>
                <a:gd name="connsiteX13402" fmla="*/ 211891 w 1586375"/>
                <a:gd name="connsiteY13402" fmla="*/ 9025 h 223662"/>
                <a:gd name="connsiteX13403" fmla="*/ 210246 w 1586375"/>
                <a:gd name="connsiteY13403" fmla="*/ 7325 h 223662"/>
                <a:gd name="connsiteX13404" fmla="*/ 209425 w 1586375"/>
                <a:gd name="connsiteY13404" fmla="*/ 7325 h 223662"/>
                <a:gd name="connsiteX13405" fmla="*/ 163409 w 1586375"/>
                <a:gd name="connsiteY13405" fmla="*/ 6540 h 223662"/>
                <a:gd name="connsiteX13406" fmla="*/ 162973 w 1586375"/>
                <a:gd name="connsiteY13406" fmla="*/ 6951 h 223662"/>
                <a:gd name="connsiteX13407" fmla="*/ 162973 w 1586375"/>
                <a:gd name="connsiteY13407" fmla="*/ 8185 h 223662"/>
                <a:gd name="connsiteX13408" fmla="*/ 163845 w 1586375"/>
                <a:gd name="connsiteY13408" fmla="*/ 9007 h 223662"/>
                <a:gd name="connsiteX13409" fmla="*/ 165153 w 1586375"/>
                <a:gd name="connsiteY13409" fmla="*/ 9007 h 223662"/>
                <a:gd name="connsiteX13410" fmla="*/ 165589 w 1586375"/>
                <a:gd name="connsiteY13410" fmla="*/ 9418 h 223662"/>
                <a:gd name="connsiteX13411" fmla="*/ 166025 w 1586375"/>
                <a:gd name="connsiteY13411" fmla="*/ 9418 h 223662"/>
                <a:gd name="connsiteX13412" fmla="*/ 166897 w 1586375"/>
                <a:gd name="connsiteY13412" fmla="*/ 8596 h 223662"/>
                <a:gd name="connsiteX13413" fmla="*/ 166897 w 1586375"/>
                <a:gd name="connsiteY13413" fmla="*/ 7773 h 223662"/>
                <a:gd name="connsiteX13414" fmla="*/ 165589 w 1586375"/>
                <a:gd name="connsiteY13414" fmla="*/ 6540 h 223662"/>
                <a:gd name="connsiteX13415" fmla="*/ 163409 w 1586375"/>
                <a:gd name="connsiteY13415" fmla="*/ 6540 h 223662"/>
                <a:gd name="connsiteX13416" fmla="*/ 6365 w 1586375"/>
                <a:gd name="connsiteY13416" fmla="*/ 5755 h 223662"/>
                <a:gd name="connsiteX13417" fmla="*/ 8110 w 1586375"/>
                <a:gd name="connsiteY13417" fmla="*/ 7456 h 223662"/>
                <a:gd name="connsiteX13418" fmla="*/ 8110 w 1586375"/>
                <a:gd name="connsiteY13418" fmla="*/ 8306 h 223662"/>
                <a:gd name="connsiteX13419" fmla="*/ 7237 w 1586375"/>
                <a:gd name="connsiteY13419" fmla="*/ 8731 h 223662"/>
                <a:gd name="connsiteX13420" fmla="*/ 6802 w 1586375"/>
                <a:gd name="connsiteY13420" fmla="*/ 8731 h 223662"/>
                <a:gd name="connsiteX13421" fmla="*/ 5494 w 1586375"/>
                <a:gd name="connsiteY13421" fmla="*/ 7881 h 223662"/>
                <a:gd name="connsiteX13422" fmla="*/ 5494 w 1586375"/>
                <a:gd name="connsiteY13422" fmla="*/ 6181 h 223662"/>
                <a:gd name="connsiteX13423" fmla="*/ 6365 w 1586375"/>
                <a:gd name="connsiteY13423" fmla="*/ 5755 h 223662"/>
                <a:gd name="connsiteX13424" fmla="*/ 1428765 w 1586375"/>
                <a:gd name="connsiteY13424" fmla="*/ 5232 h 223662"/>
                <a:gd name="connsiteX13425" fmla="*/ 1427937 w 1586375"/>
                <a:gd name="connsiteY13425" fmla="*/ 5660 h 223662"/>
                <a:gd name="connsiteX13426" fmla="*/ 1427937 w 1586375"/>
                <a:gd name="connsiteY13426" fmla="*/ 6088 h 223662"/>
                <a:gd name="connsiteX13427" fmla="*/ 1427109 w 1586375"/>
                <a:gd name="connsiteY13427" fmla="*/ 7373 h 223662"/>
                <a:gd name="connsiteX13428" fmla="*/ 1426280 w 1586375"/>
                <a:gd name="connsiteY13428" fmla="*/ 8229 h 223662"/>
                <a:gd name="connsiteX13429" fmla="*/ 1426280 w 1586375"/>
                <a:gd name="connsiteY13429" fmla="*/ 10797 h 223662"/>
                <a:gd name="connsiteX13430" fmla="*/ 1428351 w 1586375"/>
                <a:gd name="connsiteY13430" fmla="*/ 12509 h 223662"/>
                <a:gd name="connsiteX13431" fmla="*/ 1428351 w 1586375"/>
                <a:gd name="connsiteY13431" fmla="*/ 13793 h 223662"/>
                <a:gd name="connsiteX13432" fmla="*/ 1429594 w 1586375"/>
                <a:gd name="connsiteY13432" fmla="*/ 14650 h 223662"/>
                <a:gd name="connsiteX13433" fmla="*/ 1430008 w 1586375"/>
                <a:gd name="connsiteY13433" fmla="*/ 14650 h 223662"/>
                <a:gd name="connsiteX13434" fmla="*/ 1431251 w 1586375"/>
                <a:gd name="connsiteY13434" fmla="*/ 13793 h 223662"/>
                <a:gd name="connsiteX13435" fmla="*/ 1431251 w 1586375"/>
                <a:gd name="connsiteY13435" fmla="*/ 12081 h 223662"/>
                <a:gd name="connsiteX13436" fmla="*/ 1430422 w 1586375"/>
                <a:gd name="connsiteY13436" fmla="*/ 11225 h 223662"/>
                <a:gd name="connsiteX13437" fmla="*/ 1430422 w 1586375"/>
                <a:gd name="connsiteY13437" fmla="*/ 10797 h 223662"/>
                <a:gd name="connsiteX13438" fmla="*/ 1429594 w 1586375"/>
                <a:gd name="connsiteY13438" fmla="*/ 10369 h 223662"/>
                <a:gd name="connsiteX13439" fmla="*/ 1429594 w 1586375"/>
                <a:gd name="connsiteY13439" fmla="*/ 8657 h 223662"/>
                <a:gd name="connsiteX13440" fmla="*/ 1430422 w 1586375"/>
                <a:gd name="connsiteY13440" fmla="*/ 7800 h 223662"/>
                <a:gd name="connsiteX13441" fmla="*/ 1430422 w 1586375"/>
                <a:gd name="connsiteY13441" fmla="*/ 5660 h 223662"/>
                <a:gd name="connsiteX13442" fmla="*/ 1428765 w 1586375"/>
                <a:gd name="connsiteY13442" fmla="*/ 5232 h 223662"/>
                <a:gd name="connsiteX13443" fmla="*/ 1386278 w 1586375"/>
                <a:gd name="connsiteY13443" fmla="*/ 5232 h 223662"/>
                <a:gd name="connsiteX13444" fmla="*/ 1384622 w 1586375"/>
                <a:gd name="connsiteY13444" fmla="*/ 6507 h 223662"/>
                <a:gd name="connsiteX13445" fmla="*/ 1383793 w 1586375"/>
                <a:gd name="connsiteY13445" fmla="*/ 7358 h 223662"/>
                <a:gd name="connsiteX13446" fmla="*/ 1383379 w 1586375"/>
                <a:gd name="connsiteY13446" fmla="*/ 7783 h 223662"/>
                <a:gd name="connsiteX13447" fmla="*/ 1384207 w 1586375"/>
                <a:gd name="connsiteY13447" fmla="*/ 8208 h 223662"/>
                <a:gd name="connsiteX13448" fmla="*/ 1385036 w 1586375"/>
                <a:gd name="connsiteY13448" fmla="*/ 8633 h 223662"/>
                <a:gd name="connsiteX13449" fmla="*/ 1385450 w 1586375"/>
                <a:gd name="connsiteY13449" fmla="*/ 8633 h 223662"/>
                <a:gd name="connsiteX13450" fmla="*/ 1385864 w 1586375"/>
                <a:gd name="connsiteY13450" fmla="*/ 8633 h 223662"/>
                <a:gd name="connsiteX13451" fmla="*/ 1387935 w 1586375"/>
                <a:gd name="connsiteY13451" fmla="*/ 6507 h 223662"/>
                <a:gd name="connsiteX13452" fmla="*/ 1387521 w 1586375"/>
                <a:gd name="connsiteY13452" fmla="*/ 5232 h 223662"/>
                <a:gd name="connsiteX13453" fmla="*/ 1386278 w 1586375"/>
                <a:gd name="connsiteY13453" fmla="*/ 5232 h 223662"/>
                <a:gd name="connsiteX13454" fmla="*/ 36427 w 1586375"/>
                <a:gd name="connsiteY13454" fmla="*/ 5232 h 223662"/>
                <a:gd name="connsiteX13455" fmla="*/ 35577 w 1586375"/>
                <a:gd name="connsiteY13455" fmla="*/ 5651 h 223662"/>
                <a:gd name="connsiteX13456" fmla="*/ 35577 w 1586375"/>
                <a:gd name="connsiteY13456" fmla="*/ 6907 h 223662"/>
                <a:gd name="connsiteX13457" fmla="*/ 36002 w 1586375"/>
                <a:gd name="connsiteY13457" fmla="*/ 7325 h 223662"/>
                <a:gd name="connsiteX13458" fmla="*/ 38127 w 1586375"/>
                <a:gd name="connsiteY13458" fmla="*/ 7325 h 223662"/>
                <a:gd name="connsiteX13459" fmla="*/ 38552 w 1586375"/>
                <a:gd name="connsiteY13459" fmla="*/ 6488 h 223662"/>
                <a:gd name="connsiteX13460" fmla="*/ 38978 w 1586375"/>
                <a:gd name="connsiteY13460" fmla="*/ 6069 h 223662"/>
                <a:gd name="connsiteX13461" fmla="*/ 37702 w 1586375"/>
                <a:gd name="connsiteY13461" fmla="*/ 5232 h 223662"/>
                <a:gd name="connsiteX13462" fmla="*/ 36427 w 1586375"/>
                <a:gd name="connsiteY13462" fmla="*/ 5232 h 223662"/>
                <a:gd name="connsiteX13463" fmla="*/ 1491280 w 1586375"/>
                <a:gd name="connsiteY13463" fmla="*/ 4709 h 223662"/>
                <a:gd name="connsiteX13464" fmla="*/ 1493821 w 1586375"/>
                <a:gd name="connsiteY13464" fmla="*/ 4709 h 223662"/>
                <a:gd name="connsiteX13465" fmla="*/ 1496362 w 1586375"/>
                <a:gd name="connsiteY13465" fmla="*/ 6870 h 223662"/>
                <a:gd name="connsiteX13466" fmla="*/ 1495939 w 1586375"/>
                <a:gd name="connsiteY13466" fmla="*/ 7734 h 223662"/>
                <a:gd name="connsiteX13467" fmla="*/ 1493821 w 1586375"/>
                <a:gd name="connsiteY13467" fmla="*/ 7734 h 223662"/>
                <a:gd name="connsiteX13468" fmla="*/ 1492974 w 1586375"/>
                <a:gd name="connsiteY13468" fmla="*/ 8599 h 223662"/>
                <a:gd name="connsiteX13469" fmla="*/ 1492974 w 1586375"/>
                <a:gd name="connsiteY13469" fmla="*/ 9463 h 223662"/>
                <a:gd name="connsiteX13470" fmla="*/ 1493821 w 1586375"/>
                <a:gd name="connsiteY13470" fmla="*/ 10328 h 223662"/>
                <a:gd name="connsiteX13471" fmla="*/ 1495092 w 1586375"/>
                <a:gd name="connsiteY13471" fmla="*/ 11192 h 223662"/>
                <a:gd name="connsiteX13472" fmla="*/ 1496786 w 1586375"/>
                <a:gd name="connsiteY13472" fmla="*/ 11192 h 223662"/>
                <a:gd name="connsiteX13473" fmla="*/ 1497210 w 1586375"/>
                <a:gd name="connsiteY13473" fmla="*/ 11624 h 223662"/>
                <a:gd name="connsiteX13474" fmla="*/ 1498056 w 1586375"/>
                <a:gd name="connsiteY13474" fmla="*/ 12056 h 223662"/>
                <a:gd name="connsiteX13475" fmla="*/ 1498056 w 1586375"/>
                <a:gd name="connsiteY13475" fmla="*/ 13785 h 223662"/>
                <a:gd name="connsiteX13476" fmla="*/ 1497210 w 1586375"/>
                <a:gd name="connsiteY13476" fmla="*/ 14650 h 223662"/>
                <a:gd name="connsiteX13477" fmla="*/ 1495939 w 1586375"/>
                <a:gd name="connsiteY13477" fmla="*/ 14650 h 223662"/>
                <a:gd name="connsiteX13478" fmla="*/ 1495092 w 1586375"/>
                <a:gd name="connsiteY13478" fmla="*/ 13785 h 223662"/>
                <a:gd name="connsiteX13479" fmla="*/ 1494668 w 1586375"/>
                <a:gd name="connsiteY13479" fmla="*/ 12489 h 223662"/>
                <a:gd name="connsiteX13480" fmla="*/ 1492974 w 1586375"/>
                <a:gd name="connsiteY13480" fmla="*/ 12056 h 223662"/>
                <a:gd name="connsiteX13481" fmla="*/ 1492127 w 1586375"/>
                <a:gd name="connsiteY13481" fmla="*/ 11192 h 223662"/>
                <a:gd name="connsiteX13482" fmla="*/ 1492127 w 1586375"/>
                <a:gd name="connsiteY13482" fmla="*/ 10328 h 223662"/>
                <a:gd name="connsiteX13483" fmla="*/ 1491703 w 1586375"/>
                <a:gd name="connsiteY13483" fmla="*/ 9031 h 223662"/>
                <a:gd name="connsiteX13484" fmla="*/ 1490856 w 1586375"/>
                <a:gd name="connsiteY13484" fmla="*/ 8167 h 223662"/>
                <a:gd name="connsiteX13485" fmla="*/ 1490010 w 1586375"/>
                <a:gd name="connsiteY13485" fmla="*/ 6870 h 223662"/>
                <a:gd name="connsiteX13486" fmla="*/ 1489586 w 1586375"/>
                <a:gd name="connsiteY13486" fmla="*/ 6438 h 223662"/>
                <a:gd name="connsiteX13487" fmla="*/ 1489586 w 1586375"/>
                <a:gd name="connsiteY13487" fmla="*/ 6005 h 223662"/>
                <a:gd name="connsiteX13488" fmla="*/ 1491280 w 1586375"/>
                <a:gd name="connsiteY13488" fmla="*/ 4709 h 223662"/>
                <a:gd name="connsiteX13489" fmla="*/ 1422431 w 1586375"/>
                <a:gd name="connsiteY13489" fmla="*/ 4448 h 223662"/>
                <a:gd name="connsiteX13490" fmla="*/ 1420787 w 1586375"/>
                <a:gd name="connsiteY13490" fmla="*/ 4872 h 223662"/>
                <a:gd name="connsiteX13491" fmla="*/ 1420787 w 1586375"/>
                <a:gd name="connsiteY13491" fmla="*/ 6573 h 223662"/>
                <a:gd name="connsiteX13492" fmla="*/ 1422020 w 1586375"/>
                <a:gd name="connsiteY13492" fmla="*/ 7423 h 223662"/>
                <a:gd name="connsiteX13493" fmla="*/ 1423665 w 1586375"/>
                <a:gd name="connsiteY13493" fmla="*/ 7423 h 223662"/>
                <a:gd name="connsiteX13494" fmla="*/ 1423665 w 1586375"/>
                <a:gd name="connsiteY13494" fmla="*/ 5297 h 223662"/>
                <a:gd name="connsiteX13495" fmla="*/ 1422431 w 1586375"/>
                <a:gd name="connsiteY13495" fmla="*/ 4448 h 223662"/>
                <a:gd name="connsiteX13496" fmla="*/ 58139 w 1586375"/>
                <a:gd name="connsiteY13496" fmla="*/ 4448 h 223662"/>
                <a:gd name="connsiteX13497" fmla="*/ 57289 w 1586375"/>
                <a:gd name="connsiteY13497" fmla="*/ 5304 h 223662"/>
                <a:gd name="connsiteX13498" fmla="*/ 57289 w 1586375"/>
                <a:gd name="connsiteY13498" fmla="*/ 7872 h 223662"/>
                <a:gd name="connsiteX13499" fmla="*/ 57714 w 1586375"/>
                <a:gd name="connsiteY13499" fmla="*/ 8300 h 223662"/>
                <a:gd name="connsiteX13500" fmla="*/ 58139 w 1586375"/>
                <a:gd name="connsiteY13500" fmla="*/ 8728 h 223662"/>
                <a:gd name="connsiteX13501" fmla="*/ 59840 w 1586375"/>
                <a:gd name="connsiteY13501" fmla="*/ 9156 h 223662"/>
                <a:gd name="connsiteX13502" fmla="*/ 60265 w 1586375"/>
                <a:gd name="connsiteY13502" fmla="*/ 8300 h 223662"/>
                <a:gd name="connsiteX13503" fmla="*/ 60690 w 1586375"/>
                <a:gd name="connsiteY13503" fmla="*/ 7872 h 223662"/>
                <a:gd name="connsiteX13504" fmla="*/ 60690 w 1586375"/>
                <a:gd name="connsiteY13504" fmla="*/ 7444 h 223662"/>
                <a:gd name="connsiteX13505" fmla="*/ 60265 w 1586375"/>
                <a:gd name="connsiteY13505" fmla="*/ 6588 h 223662"/>
                <a:gd name="connsiteX13506" fmla="*/ 60265 w 1586375"/>
                <a:gd name="connsiteY13506" fmla="*/ 5304 h 223662"/>
                <a:gd name="connsiteX13507" fmla="*/ 59415 w 1586375"/>
                <a:gd name="connsiteY13507" fmla="*/ 4448 h 223662"/>
                <a:gd name="connsiteX13508" fmla="*/ 58139 w 1586375"/>
                <a:gd name="connsiteY13508" fmla="*/ 4448 h 223662"/>
                <a:gd name="connsiteX13509" fmla="*/ 47959 w 1586375"/>
                <a:gd name="connsiteY13509" fmla="*/ 4448 h 223662"/>
                <a:gd name="connsiteX13510" fmla="*/ 47087 w 1586375"/>
                <a:gd name="connsiteY13510" fmla="*/ 4866 h 223662"/>
                <a:gd name="connsiteX13511" fmla="*/ 46651 w 1586375"/>
                <a:gd name="connsiteY13511" fmla="*/ 5285 h 223662"/>
                <a:gd name="connsiteX13512" fmla="*/ 45779 w 1586375"/>
                <a:gd name="connsiteY13512" fmla="*/ 5703 h 223662"/>
                <a:gd name="connsiteX13513" fmla="*/ 45779 w 1586375"/>
                <a:gd name="connsiteY13513" fmla="*/ 7796 h 223662"/>
                <a:gd name="connsiteX13514" fmla="*/ 46651 w 1586375"/>
                <a:gd name="connsiteY13514" fmla="*/ 8214 h 223662"/>
                <a:gd name="connsiteX13515" fmla="*/ 47087 w 1586375"/>
                <a:gd name="connsiteY13515" fmla="*/ 8214 h 223662"/>
                <a:gd name="connsiteX13516" fmla="*/ 47523 w 1586375"/>
                <a:gd name="connsiteY13516" fmla="*/ 8633 h 223662"/>
                <a:gd name="connsiteX13517" fmla="*/ 48395 w 1586375"/>
                <a:gd name="connsiteY13517" fmla="*/ 8633 h 223662"/>
                <a:gd name="connsiteX13518" fmla="*/ 49703 w 1586375"/>
                <a:gd name="connsiteY13518" fmla="*/ 7796 h 223662"/>
                <a:gd name="connsiteX13519" fmla="*/ 49703 w 1586375"/>
                <a:gd name="connsiteY13519" fmla="*/ 6122 h 223662"/>
                <a:gd name="connsiteX13520" fmla="*/ 49267 w 1586375"/>
                <a:gd name="connsiteY13520" fmla="*/ 5285 h 223662"/>
                <a:gd name="connsiteX13521" fmla="*/ 48395 w 1586375"/>
                <a:gd name="connsiteY13521" fmla="*/ 4448 h 223662"/>
                <a:gd name="connsiteX13522" fmla="*/ 47959 w 1586375"/>
                <a:gd name="connsiteY13522" fmla="*/ 4448 h 223662"/>
                <a:gd name="connsiteX13523" fmla="*/ 41136 w 1586375"/>
                <a:gd name="connsiteY13523" fmla="*/ 4448 h 223662"/>
                <a:gd name="connsiteX13524" fmla="*/ 40285 w 1586375"/>
                <a:gd name="connsiteY13524" fmla="*/ 5285 h 223662"/>
                <a:gd name="connsiteX13525" fmla="*/ 40285 w 1586375"/>
                <a:gd name="connsiteY13525" fmla="*/ 8214 h 223662"/>
                <a:gd name="connsiteX13526" fmla="*/ 41136 w 1586375"/>
                <a:gd name="connsiteY13526" fmla="*/ 8633 h 223662"/>
                <a:gd name="connsiteX13527" fmla="*/ 41561 w 1586375"/>
                <a:gd name="connsiteY13527" fmla="*/ 8633 h 223662"/>
                <a:gd name="connsiteX13528" fmla="*/ 41986 w 1586375"/>
                <a:gd name="connsiteY13528" fmla="*/ 8214 h 223662"/>
                <a:gd name="connsiteX13529" fmla="*/ 43261 w 1586375"/>
                <a:gd name="connsiteY13529" fmla="*/ 8214 h 223662"/>
                <a:gd name="connsiteX13530" fmla="*/ 43686 w 1586375"/>
                <a:gd name="connsiteY13530" fmla="*/ 7796 h 223662"/>
                <a:gd name="connsiteX13531" fmla="*/ 43686 w 1586375"/>
                <a:gd name="connsiteY13531" fmla="*/ 5703 h 223662"/>
                <a:gd name="connsiteX13532" fmla="*/ 42411 w 1586375"/>
                <a:gd name="connsiteY13532" fmla="*/ 4866 h 223662"/>
                <a:gd name="connsiteX13533" fmla="*/ 41136 w 1586375"/>
                <a:gd name="connsiteY13533" fmla="*/ 4448 h 223662"/>
                <a:gd name="connsiteX13534" fmla="*/ 12243 w 1586375"/>
                <a:gd name="connsiteY13534" fmla="*/ 4448 h 223662"/>
                <a:gd name="connsiteX13535" fmla="*/ 13080 w 1586375"/>
                <a:gd name="connsiteY13535" fmla="*/ 4883 h 223662"/>
                <a:gd name="connsiteX13536" fmla="*/ 13080 w 1586375"/>
                <a:gd name="connsiteY13536" fmla="*/ 6191 h 223662"/>
                <a:gd name="connsiteX13537" fmla="*/ 12243 w 1586375"/>
                <a:gd name="connsiteY13537" fmla="*/ 7064 h 223662"/>
                <a:gd name="connsiteX13538" fmla="*/ 11824 w 1586375"/>
                <a:gd name="connsiteY13538" fmla="*/ 7064 h 223662"/>
                <a:gd name="connsiteX13539" fmla="*/ 10987 w 1586375"/>
                <a:gd name="connsiteY13539" fmla="*/ 6191 h 223662"/>
                <a:gd name="connsiteX13540" fmla="*/ 11406 w 1586375"/>
                <a:gd name="connsiteY13540" fmla="*/ 5755 h 223662"/>
                <a:gd name="connsiteX13541" fmla="*/ 11406 w 1586375"/>
                <a:gd name="connsiteY13541" fmla="*/ 5319 h 223662"/>
                <a:gd name="connsiteX13542" fmla="*/ 12243 w 1586375"/>
                <a:gd name="connsiteY13542" fmla="*/ 4448 h 223662"/>
                <a:gd name="connsiteX13543" fmla="*/ 1219551 w 1586375"/>
                <a:gd name="connsiteY13543" fmla="*/ 3924 h 223662"/>
                <a:gd name="connsiteX13544" fmla="*/ 1217821 w 1586375"/>
                <a:gd name="connsiteY13544" fmla="*/ 4796 h 223662"/>
                <a:gd name="connsiteX13545" fmla="*/ 1213062 w 1586375"/>
                <a:gd name="connsiteY13545" fmla="*/ 4796 h 223662"/>
                <a:gd name="connsiteX13546" fmla="*/ 1212197 w 1586375"/>
                <a:gd name="connsiteY13546" fmla="*/ 5668 h 223662"/>
                <a:gd name="connsiteX13547" fmla="*/ 1211764 w 1586375"/>
                <a:gd name="connsiteY13547" fmla="*/ 5668 h 223662"/>
                <a:gd name="connsiteX13548" fmla="*/ 1210466 w 1586375"/>
                <a:gd name="connsiteY13548" fmla="*/ 6540 h 223662"/>
                <a:gd name="connsiteX13549" fmla="*/ 1212197 w 1586375"/>
                <a:gd name="connsiteY13549" fmla="*/ 8720 h 223662"/>
                <a:gd name="connsiteX13550" fmla="*/ 1213494 w 1586375"/>
                <a:gd name="connsiteY13550" fmla="*/ 8720 h 223662"/>
                <a:gd name="connsiteX13551" fmla="*/ 1213927 w 1586375"/>
                <a:gd name="connsiteY13551" fmla="*/ 9156 h 223662"/>
                <a:gd name="connsiteX13552" fmla="*/ 1215225 w 1586375"/>
                <a:gd name="connsiteY13552" fmla="*/ 9156 h 223662"/>
                <a:gd name="connsiteX13553" fmla="*/ 1217821 w 1586375"/>
                <a:gd name="connsiteY13553" fmla="*/ 6976 h 223662"/>
                <a:gd name="connsiteX13554" fmla="*/ 1218686 w 1586375"/>
                <a:gd name="connsiteY13554" fmla="*/ 7412 h 223662"/>
                <a:gd name="connsiteX13555" fmla="*/ 1220849 w 1586375"/>
                <a:gd name="connsiteY13555" fmla="*/ 7412 h 223662"/>
                <a:gd name="connsiteX13556" fmla="*/ 1221715 w 1586375"/>
                <a:gd name="connsiteY13556" fmla="*/ 6540 h 223662"/>
                <a:gd name="connsiteX13557" fmla="*/ 1221715 w 1586375"/>
                <a:gd name="connsiteY13557" fmla="*/ 5668 h 223662"/>
                <a:gd name="connsiteX13558" fmla="*/ 1221282 w 1586375"/>
                <a:gd name="connsiteY13558" fmla="*/ 5232 h 223662"/>
                <a:gd name="connsiteX13559" fmla="*/ 1221282 w 1586375"/>
                <a:gd name="connsiteY13559" fmla="*/ 4796 h 223662"/>
                <a:gd name="connsiteX13560" fmla="*/ 1219551 w 1586375"/>
                <a:gd name="connsiteY13560" fmla="*/ 3924 h 223662"/>
                <a:gd name="connsiteX13561" fmla="*/ 17474 w 1586375"/>
                <a:gd name="connsiteY13561" fmla="*/ 3924 h 223662"/>
                <a:gd name="connsiteX13562" fmla="*/ 17893 w 1586375"/>
                <a:gd name="connsiteY13562" fmla="*/ 4382 h 223662"/>
                <a:gd name="connsiteX13563" fmla="*/ 17893 w 1586375"/>
                <a:gd name="connsiteY13563" fmla="*/ 5755 h 223662"/>
                <a:gd name="connsiteX13564" fmla="*/ 16638 w 1586375"/>
                <a:gd name="connsiteY13564" fmla="*/ 5755 h 223662"/>
                <a:gd name="connsiteX13565" fmla="*/ 16638 w 1586375"/>
                <a:gd name="connsiteY13565" fmla="*/ 4840 h 223662"/>
                <a:gd name="connsiteX13566" fmla="*/ 17474 w 1586375"/>
                <a:gd name="connsiteY13566" fmla="*/ 3924 h 223662"/>
                <a:gd name="connsiteX13567" fmla="*/ 1527386 w 1586375"/>
                <a:gd name="connsiteY13567" fmla="*/ 3662 h 223662"/>
                <a:gd name="connsiteX13568" fmla="*/ 1526536 w 1586375"/>
                <a:gd name="connsiteY13568" fmla="*/ 4494 h 223662"/>
                <a:gd name="connsiteX13569" fmla="*/ 1526111 w 1586375"/>
                <a:gd name="connsiteY13569" fmla="*/ 5325 h 223662"/>
                <a:gd name="connsiteX13570" fmla="*/ 1525686 w 1586375"/>
                <a:gd name="connsiteY13570" fmla="*/ 6155 h 223662"/>
                <a:gd name="connsiteX13571" fmla="*/ 1525686 w 1586375"/>
                <a:gd name="connsiteY13571" fmla="*/ 10310 h 223662"/>
                <a:gd name="connsiteX13572" fmla="*/ 1526961 w 1586375"/>
                <a:gd name="connsiteY13572" fmla="*/ 10310 h 223662"/>
                <a:gd name="connsiteX13573" fmla="*/ 1527811 w 1586375"/>
                <a:gd name="connsiteY13573" fmla="*/ 9479 h 223662"/>
                <a:gd name="connsiteX13574" fmla="*/ 1528661 w 1586375"/>
                <a:gd name="connsiteY13574" fmla="*/ 8648 h 223662"/>
                <a:gd name="connsiteX13575" fmla="*/ 1528661 w 1586375"/>
                <a:gd name="connsiteY13575" fmla="*/ 7402 h 223662"/>
                <a:gd name="connsiteX13576" fmla="*/ 1529087 w 1586375"/>
                <a:gd name="connsiteY13576" fmla="*/ 6571 h 223662"/>
                <a:gd name="connsiteX13577" fmla="*/ 1529087 w 1586375"/>
                <a:gd name="connsiteY13577" fmla="*/ 4494 h 223662"/>
                <a:gd name="connsiteX13578" fmla="*/ 1528236 w 1586375"/>
                <a:gd name="connsiteY13578" fmla="*/ 3662 h 223662"/>
                <a:gd name="connsiteX13579" fmla="*/ 1527386 w 1586375"/>
                <a:gd name="connsiteY13579" fmla="*/ 3662 h 223662"/>
                <a:gd name="connsiteX13580" fmla="*/ 1518034 w 1586375"/>
                <a:gd name="connsiteY13580" fmla="*/ 3662 h 223662"/>
                <a:gd name="connsiteX13581" fmla="*/ 1516792 w 1586375"/>
                <a:gd name="connsiteY13581" fmla="*/ 4896 h 223662"/>
                <a:gd name="connsiteX13582" fmla="*/ 1518448 w 1586375"/>
                <a:gd name="connsiteY13582" fmla="*/ 6129 h 223662"/>
                <a:gd name="connsiteX13583" fmla="*/ 1520519 w 1586375"/>
                <a:gd name="connsiteY13583" fmla="*/ 6540 h 223662"/>
                <a:gd name="connsiteX13584" fmla="*/ 1520933 w 1586375"/>
                <a:gd name="connsiteY13584" fmla="*/ 5718 h 223662"/>
                <a:gd name="connsiteX13585" fmla="*/ 1521762 w 1586375"/>
                <a:gd name="connsiteY13585" fmla="*/ 4896 h 223662"/>
                <a:gd name="connsiteX13586" fmla="*/ 1520519 w 1586375"/>
                <a:gd name="connsiteY13586" fmla="*/ 4074 h 223662"/>
                <a:gd name="connsiteX13587" fmla="*/ 1520105 w 1586375"/>
                <a:gd name="connsiteY13587" fmla="*/ 4074 h 223662"/>
                <a:gd name="connsiteX13588" fmla="*/ 1519276 w 1586375"/>
                <a:gd name="connsiteY13588" fmla="*/ 3662 h 223662"/>
                <a:gd name="connsiteX13589" fmla="*/ 1518034 w 1586375"/>
                <a:gd name="connsiteY13589" fmla="*/ 3662 h 223662"/>
                <a:gd name="connsiteX13590" fmla="*/ 1415218 w 1586375"/>
                <a:gd name="connsiteY13590" fmla="*/ 3662 h 223662"/>
                <a:gd name="connsiteX13591" fmla="*/ 1413985 w 1586375"/>
                <a:gd name="connsiteY13591" fmla="*/ 4500 h 223662"/>
                <a:gd name="connsiteX13592" fmla="*/ 1413985 w 1586375"/>
                <a:gd name="connsiteY13592" fmla="*/ 5337 h 223662"/>
                <a:gd name="connsiteX13593" fmla="*/ 1414808 w 1586375"/>
                <a:gd name="connsiteY13593" fmla="*/ 5755 h 223662"/>
                <a:gd name="connsiteX13594" fmla="*/ 1415630 w 1586375"/>
                <a:gd name="connsiteY13594" fmla="*/ 5755 h 223662"/>
                <a:gd name="connsiteX13595" fmla="*/ 1416863 w 1586375"/>
                <a:gd name="connsiteY13595" fmla="*/ 4918 h 223662"/>
                <a:gd name="connsiteX13596" fmla="*/ 1416452 w 1586375"/>
                <a:gd name="connsiteY13596" fmla="*/ 3662 h 223662"/>
                <a:gd name="connsiteX13597" fmla="*/ 1415218 w 1586375"/>
                <a:gd name="connsiteY13597" fmla="*/ 3662 h 223662"/>
                <a:gd name="connsiteX13598" fmla="*/ 1295811 w 1586375"/>
                <a:gd name="connsiteY13598" fmla="*/ 3662 h 223662"/>
                <a:gd name="connsiteX13599" fmla="*/ 1295386 w 1586375"/>
                <a:gd name="connsiteY13599" fmla="*/ 4840 h 223662"/>
                <a:gd name="connsiteX13600" fmla="*/ 1295811 w 1586375"/>
                <a:gd name="connsiteY13600" fmla="*/ 5232 h 223662"/>
                <a:gd name="connsiteX13601" fmla="*/ 1297086 w 1586375"/>
                <a:gd name="connsiteY13601" fmla="*/ 5232 h 223662"/>
                <a:gd name="connsiteX13602" fmla="*/ 1298362 w 1586375"/>
                <a:gd name="connsiteY13602" fmla="*/ 4447 h 223662"/>
                <a:gd name="connsiteX13603" fmla="*/ 1297086 w 1586375"/>
                <a:gd name="connsiteY13603" fmla="*/ 3662 h 223662"/>
                <a:gd name="connsiteX13604" fmla="*/ 1295811 w 1586375"/>
                <a:gd name="connsiteY13604" fmla="*/ 3662 h 223662"/>
                <a:gd name="connsiteX13605" fmla="*/ 1339170 w 1586375"/>
                <a:gd name="connsiteY13605" fmla="*/ 3412 h 223662"/>
                <a:gd name="connsiteX13606" fmla="*/ 1338385 w 1586375"/>
                <a:gd name="connsiteY13606" fmla="*/ 3575 h 223662"/>
                <a:gd name="connsiteX13607" fmla="*/ 1337600 w 1586375"/>
                <a:gd name="connsiteY13607" fmla="*/ 4447 h 223662"/>
                <a:gd name="connsiteX13608" fmla="*/ 1337600 w 1586375"/>
                <a:gd name="connsiteY13608" fmla="*/ 4883 h 223662"/>
                <a:gd name="connsiteX13609" fmla="*/ 1338385 w 1586375"/>
                <a:gd name="connsiteY13609" fmla="*/ 5755 h 223662"/>
                <a:gd name="connsiteX13610" fmla="*/ 1339170 w 1586375"/>
                <a:gd name="connsiteY13610" fmla="*/ 5755 h 223662"/>
                <a:gd name="connsiteX13611" fmla="*/ 1339955 w 1586375"/>
                <a:gd name="connsiteY13611" fmla="*/ 4883 h 223662"/>
                <a:gd name="connsiteX13612" fmla="*/ 1339955 w 1586375"/>
                <a:gd name="connsiteY13612" fmla="*/ 3575 h 223662"/>
                <a:gd name="connsiteX13613" fmla="*/ 1339170 w 1586375"/>
                <a:gd name="connsiteY13613" fmla="*/ 3412 h 223662"/>
                <a:gd name="connsiteX13614" fmla="*/ 1323848 w 1586375"/>
                <a:gd name="connsiteY13614" fmla="*/ 3139 h 223662"/>
                <a:gd name="connsiteX13615" fmla="*/ 1322951 w 1586375"/>
                <a:gd name="connsiteY13615" fmla="*/ 4373 h 223662"/>
                <a:gd name="connsiteX13616" fmla="*/ 1322951 w 1586375"/>
                <a:gd name="connsiteY13616" fmla="*/ 5195 h 223662"/>
                <a:gd name="connsiteX13617" fmla="*/ 1322951 w 1586375"/>
                <a:gd name="connsiteY13617" fmla="*/ 5606 h 223662"/>
                <a:gd name="connsiteX13618" fmla="*/ 1323848 w 1586375"/>
                <a:gd name="connsiteY13618" fmla="*/ 6017 h 223662"/>
                <a:gd name="connsiteX13619" fmla="*/ 1324745 w 1586375"/>
                <a:gd name="connsiteY13619" fmla="*/ 6017 h 223662"/>
                <a:gd name="connsiteX13620" fmla="*/ 1325642 w 1586375"/>
                <a:gd name="connsiteY13620" fmla="*/ 5606 h 223662"/>
                <a:gd name="connsiteX13621" fmla="*/ 1325642 w 1586375"/>
                <a:gd name="connsiteY13621" fmla="*/ 3551 h 223662"/>
                <a:gd name="connsiteX13622" fmla="*/ 1323848 w 1586375"/>
                <a:gd name="connsiteY13622" fmla="*/ 3139 h 223662"/>
                <a:gd name="connsiteX13623" fmla="*/ 192794 w 1586375"/>
                <a:gd name="connsiteY13623" fmla="*/ 3139 h 223662"/>
                <a:gd name="connsiteX13624" fmla="*/ 192359 w 1586375"/>
                <a:gd name="connsiteY13624" fmla="*/ 3558 h 223662"/>
                <a:gd name="connsiteX13625" fmla="*/ 192359 w 1586375"/>
                <a:gd name="connsiteY13625" fmla="*/ 6069 h 223662"/>
                <a:gd name="connsiteX13626" fmla="*/ 191487 w 1586375"/>
                <a:gd name="connsiteY13626" fmla="*/ 6488 h 223662"/>
                <a:gd name="connsiteX13627" fmla="*/ 191487 w 1586375"/>
                <a:gd name="connsiteY13627" fmla="*/ 8580 h 223662"/>
                <a:gd name="connsiteX13628" fmla="*/ 192359 w 1586375"/>
                <a:gd name="connsiteY13628" fmla="*/ 9418 h 223662"/>
                <a:gd name="connsiteX13629" fmla="*/ 193666 w 1586375"/>
                <a:gd name="connsiteY13629" fmla="*/ 9418 h 223662"/>
                <a:gd name="connsiteX13630" fmla="*/ 194538 w 1586375"/>
                <a:gd name="connsiteY13630" fmla="*/ 8580 h 223662"/>
                <a:gd name="connsiteX13631" fmla="*/ 195411 w 1586375"/>
                <a:gd name="connsiteY13631" fmla="*/ 7744 h 223662"/>
                <a:gd name="connsiteX13632" fmla="*/ 195411 w 1586375"/>
                <a:gd name="connsiteY13632" fmla="*/ 6488 h 223662"/>
                <a:gd name="connsiteX13633" fmla="*/ 194538 w 1586375"/>
                <a:gd name="connsiteY13633" fmla="*/ 5651 h 223662"/>
                <a:gd name="connsiteX13634" fmla="*/ 194538 w 1586375"/>
                <a:gd name="connsiteY13634" fmla="*/ 3558 h 223662"/>
                <a:gd name="connsiteX13635" fmla="*/ 192794 w 1586375"/>
                <a:gd name="connsiteY13635" fmla="*/ 3139 h 223662"/>
                <a:gd name="connsiteX13636" fmla="*/ 1512508 w 1586375"/>
                <a:gd name="connsiteY13636" fmla="*/ 2616 h 223662"/>
                <a:gd name="connsiteX13637" fmla="*/ 1512508 w 1586375"/>
                <a:gd name="connsiteY13637" fmla="*/ 5232 h 223662"/>
                <a:gd name="connsiteX13638" fmla="*/ 1514634 w 1586375"/>
                <a:gd name="connsiteY13638" fmla="*/ 5232 h 223662"/>
                <a:gd name="connsiteX13639" fmla="*/ 1515484 w 1586375"/>
                <a:gd name="connsiteY13639" fmla="*/ 4360 h 223662"/>
                <a:gd name="connsiteX13640" fmla="*/ 1513783 w 1586375"/>
                <a:gd name="connsiteY13640" fmla="*/ 2616 h 223662"/>
                <a:gd name="connsiteX13641" fmla="*/ 1512508 w 1586375"/>
                <a:gd name="connsiteY13641" fmla="*/ 2616 h 223662"/>
                <a:gd name="connsiteX13642" fmla="*/ 203324 w 1586375"/>
                <a:gd name="connsiteY13642" fmla="*/ 2355 h 223662"/>
                <a:gd name="connsiteX13643" fmla="*/ 202473 w 1586375"/>
                <a:gd name="connsiteY13643" fmla="*/ 3177 h 223662"/>
                <a:gd name="connsiteX13644" fmla="*/ 202473 w 1586375"/>
                <a:gd name="connsiteY13644" fmla="*/ 4410 h 223662"/>
                <a:gd name="connsiteX13645" fmla="*/ 203324 w 1586375"/>
                <a:gd name="connsiteY13645" fmla="*/ 4821 h 223662"/>
                <a:gd name="connsiteX13646" fmla="*/ 203749 w 1586375"/>
                <a:gd name="connsiteY13646" fmla="*/ 5232 h 223662"/>
                <a:gd name="connsiteX13647" fmla="*/ 204174 w 1586375"/>
                <a:gd name="connsiteY13647" fmla="*/ 5232 h 223662"/>
                <a:gd name="connsiteX13648" fmla="*/ 205024 w 1586375"/>
                <a:gd name="connsiteY13648" fmla="*/ 4821 h 223662"/>
                <a:gd name="connsiteX13649" fmla="*/ 205450 w 1586375"/>
                <a:gd name="connsiteY13649" fmla="*/ 4410 h 223662"/>
                <a:gd name="connsiteX13650" fmla="*/ 205450 w 1586375"/>
                <a:gd name="connsiteY13650" fmla="*/ 3999 h 223662"/>
                <a:gd name="connsiteX13651" fmla="*/ 205450 w 1586375"/>
                <a:gd name="connsiteY13651" fmla="*/ 3588 h 223662"/>
                <a:gd name="connsiteX13652" fmla="*/ 204174 w 1586375"/>
                <a:gd name="connsiteY13652" fmla="*/ 2355 h 223662"/>
                <a:gd name="connsiteX13653" fmla="*/ 203324 w 1586375"/>
                <a:gd name="connsiteY13653" fmla="*/ 2355 h 223662"/>
                <a:gd name="connsiteX13654" fmla="*/ 85778 w 1586375"/>
                <a:gd name="connsiteY13654" fmla="*/ 1832 h 223662"/>
                <a:gd name="connsiteX13655" fmla="*/ 84931 w 1586375"/>
                <a:gd name="connsiteY13655" fmla="*/ 2258 h 223662"/>
                <a:gd name="connsiteX13656" fmla="*/ 84931 w 1586375"/>
                <a:gd name="connsiteY13656" fmla="*/ 3963 h 223662"/>
                <a:gd name="connsiteX13657" fmla="*/ 84084 w 1586375"/>
                <a:gd name="connsiteY13657" fmla="*/ 4389 h 223662"/>
                <a:gd name="connsiteX13658" fmla="*/ 83237 w 1586375"/>
                <a:gd name="connsiteY13658" fmla="*/ 4389 h 223662"/>
                <a:gd name="connsiteX13659" fmla="*/ 82390 w 1586375"/>
                <a:gd name="connsiteY13659" fmla="*/ 3537 h 223662"/>
                <a:gd name="connsiteX13660" fmla="*/ 81966 w 1586375"/>
                <a:gd name="connsiteY13660" fmla="*/ 3111 h 223662"/>
                <a:gd name="connsiteX13661" fmla="*/ 81542 w 1586375"/>
                <a:gd name="connsiteY13661" fmla="*/ 2258 h 223662"/>
                <a:gd name="connsiteX13662" fmla="*/ 80696 w 1586375"/>
                <a:gd name="connsiteY13662" fmla="*/ 2258 h 223662"/>
                <a:gd name="connsiteX13663" fmla="*/ 80272 w 1586375"/>
                <a:gd name="connsiteY13663" fmla="*/ 3111 h 223662"/>
                <a:gd name="connsiteX13664" fmla="*/ 80272 w 1586375"/>
                <a:gd name="connsiteY13664" fmla="*/ 3537 h 223662"/>
                <a:gd name="connsiteX13665" fmla="*/ 79425 w 1586375"/>
                <a:gd name="connsiteY13665" fmla="*/ 3963 h 223662"/>
                <a:gd name="connsiteX13666" fmla="*/ 79425 w 1586375"/>
                <a:gd name="connsiteY13666" fmla="*/ 15047 h 223662"/>
                <a:gd name="connsiteX13667" fmla="*/ 79002 w 1586375"/>
                <a:gd name="connsiteY13667" fmla="*/ 15473 h 223662"/>
                <a:gd name="connsiteX13668" fmla="*/ 79002 w 1586375"/>
                <a:gd name="connsiteY13668" fmla="*/ 20589 h 223662"/>
                <a:gd name="connsiteX13669" fmla="*/ 79425 w 1586375"/>
                <a:gd name="connsiteY13669" fmla="*/ 21015 h 223662"/>
                <a:gd name="connsiteX13670" fmla="*/ 79425 w 1586375"/>
                <a:gd name="connsiteY13670" fmla="*/ 21442 h 223662"/>
                <a:gd name="connsiteX13671" fmla="*/ 80272 w 1586375"/>
                <a:gd name="connsiteY13671" fmla="*/ 22294 h 223662"/>
                <a:gd name="connsiteX13672" fmla="*/ 80272 w 1586375"/>
                <a:gd name="connsiteY13672" fmla="*/ 22720 h 223662"/>
                <a:gd name="connsiteX13673" fmla="*/ 80696 w 1586375"/>
                <a:gd name="connsiteY13673" fmla="*/ 22720 h 223662"/>
                <a:gd name="connsiteX13674" fmla="*/ 80696 w 1586375"/>
                <a:gd name="connsiteY13674" fmla="*/ 23146 h 223662"/>
                <a:gd name="connsiteX13675" fmla="*/ 80696 w 1586375"/>
                <a:gd name="connsiteY13675" fmla="*/ 24425 h 223662"/>
                <a:gd name="connsiteX13676" fmla="*/ 81542 w 1586375"/>
                <a:gd name="connsiteY13676" fmla="*/ 24852 h 223662"/>
                <a:gd name="connsiteX13677" fmla="*/ 82390 w 1586375"/>
                <a:gd name="connsiteY13677" fmla="*/ 23999 h 223662"/>
                <a:gd name="connsiteX13678" fmla="*/ 82390 w 1586375"/>
                <a:gd name="connsiteY13678" fmla="*/ 23146 h 223662"/>
                <a:gd name="connsiteX13679" fmla="*/ 81966 w 1586375"/>
                <a:gd name="connsiteY13679" fmla="*/ 22294 h 223662"/>
                <a:gd name="connsiteX13680" fmla="*/ 81966 w 1586375"/>
                <a:gd name="connsiteY13680" fmla="*/ 21868 h 223662"/>
                <a:gd name="connsiteX13681" fmla="*/ 81119 w 1586375"/>
                <a:gd name="connsiteY13681" fmla="*/ 21442 h 223662"/>
                <a:gd name="connsiteX13682" fmla="*/ 81119 w 1586375"/>
                <a:gd name="connsiteY13682" fmla="*/ 20589 h 223662"/>
                <a:gd name="connsiteX13683" fmla="*/ 81966 w 1586375"/>
                <a:gd name="connsiteY13683" fmla="*/ 20163 h 223662"/>
                <a:gd name="connsiteX13684" fmla="*/ 81966 w 1586375"/>
                <a:gd name="connsiteY13684" fmla="*/ 16752 h 223662"/>
                <a:gd name="connsiteX13685" fmla="*/ 82390 w 1586375"/>
                <a:gd name="connsiteY13685" fmla="*/ 16326 h 223662"/>
                <a:gd name="connsiteX13686" fmla="*/ 82390 w 1586375"/>
                <a:gd name="connsiteY13686" fmla="*/ 15899 h 223662"/>
                <a:gd name="connsiteX13687" fmla="*/ 82390 w 1586375"/>
                <a:gd name="connsiteY13687" fmla="*/ 14194 h 223662"/>
                <a:gd name="connsiteX13688" fmla="*/ 81966 w 1586375"/>
                <a:gd name="connsiteY13688" fmla="*/ 14194 h 223662"/>
                <a:gd name="connsiteX13689" fmla="*/ 81542 w 1586375"/>
                <a:gd name="connsiteY13689" fmla="*/ 12489 h 223662"/>
                <a:gd name="connsiteX13690" fmla="*/ 81119 w 1586375"/>
                <a:gd name="connsiteY13690" fmla="*/ 12063 h 223662"/>
                <a:gd name="connsiteX13691" fmla="*/ 81119 w 1586375"/>
                <a:gd name="connsiteY13691" fmla="*/ 11637 h 223662"/>
                <a:gd name="connsiteX13692" fmla="*/ 81119 w 1586375"/>
                <a:gd name="connsiteY13692" fmla="*/ 9505 h 223662"/>
                <a:gd name="connsiteX13693" fmla="*/ 81542 w 1586375"/>
                <a:gd name="connsiteY13693" fmla="*/ 9079 h 223662"/>
                <a:gd name="connsiteX13694" fmla="*/ 81542 w 1586375"/>
                <a:gd name="connsiteY13694" fmla="*/ 6521 h 223662"/>
                <a:gd name="connsiteX13695" fmla="*/ 83237 w 1586375"/>
                <a:gd name="connsiteY13695" fmla="*/ 5668 h 223662"/>
                <a:gd name="connsiteX13696" fmla="*/ 85354 w 1586375"/>
                <a:gd name="connsiteY13696" fmla="*/ 5668 h 223662"/>
                <a:gd name="connsiteX13697" fmla="*/ 85778 w 1586375"/>
                <a:gd name="connsiteY13697" fmla="*/ 6094 h 223662"/>
                <a:gd name="connsiteX13698" fmla="*/ 86201 w 1586375"/>
                <a:gd name="connsiteY13698" fmla="*/ 6094 h 223662"/>
                <a:gd name="connsiteX13699" fmla="*/ 87472 w 1586375"/>
                <a:gd name="connsiteY13699" fmla="*/ 4816 h 223662"/>
                <a:gd name="connsiteX13700" fmla="*/ 87896 w 1586375"/>
                <a:gd name="connsiteY13700" fmla="*/ 4389 h 223662"/>
                <a:gd name="connsiteX13701" fmla="*/ 87896 w 1586375"/>
                <a:gd name="connsiteY13701" fmla="*/ 2684 h 223662"/>
                <a:gd name="connsiteX13702" fmla="*/ 87049 w 1586375"/>
                <a:gd name="connsiteY13702" fmla="*/ 1832 h 223662"/>
                <a:gd name="connsiteX13703" fmla="*/ 85778 w 1586375"/>
                <a:gd name="connsiteY13703" fmla="*/ 1832 h 223662"/>
                <a:gd name="connsiteX13704" fmla="*/ 272533 w 1586375"/>
                <a:gd name="connsiteY13704" fmla="*/ 1308 h 223662"/>
                <a:gd name="connsiteX13705" fmla="*/ 272062 w 1586375"/>
                <a:gd name="connsiteY13705" fmla="*/ 1744 h 223662"/>
                <a:gd name="connsiteX13706" fmla="*/ 272062 w 1586375"/>
                <a:gd name="connsiteY13706" fmla="*/ 3052 h 223662"/>
                <a:gd name="connsiteX13707" fmla="*/ 273003 w 1586375"/>
                <a:gd name="connsiteY13707" fmla="*/ 3924 h 223662"/>
                <a:gd name="connsiteX13708" fmla="*/ 273474 w 1586375"/>
                <a:gd name="connsiteY13708" fmla="*/ 3488 h 223662"/>
                <a:gd name="connsiteX13709" fmla="*/ 274416 w 1586375"/>
                <a:gd name="connsiteY13709" fmla="*/ 3052 h 223662"/>
                <a:gd name="connsiteX13710" fmla="*/ 274416 w 1586375"/>
                <a:gd name="connsiteY13710" fmla="*/ 2616 h 223662"/>
                <a:gd name="connsiteX13711" fmla="*/ 273003 w 1586375"/>
                <a:gd name="connsiteY13711" fmla="*/ 1308 h 223662"/>
                <a:gd name="connsiteX13712" fmla="*/ 272533 w 1586375"/>
                <a:gd name="connsiteY13712" fmla="*/ 1308 h 223662"/>
                <a:gd name="connsiteX13713" fmla="*/ 1497224 w 1586375"/>
                <a:gd name="connsiteY13713" fmla="*/ 1047 h 223662"/>
                <a:gd name="connsiteX13714" fmla="*/ 1498480 w 1586375"/>
                <a:gd name="connsiteY13714" fmla="*/ 1832 h 223662"/>
                <a:gd name="connsiteX13715" fmla="*/ 1497224 w 1586375"/>
                <a:gd name="connsiteY13715" fmla="*/ 2616 h 223662"/>
                <a:gd name="connsiteX13716" fmla="*/ 1496387 w 1586375"/>
                <a:gd name="connsiteY13716" fmla="*/ 1832 h 223662"/>
                <a:gd name="connsiteX13717" fmla="*/ 1497224 w 1586375"/>
                <a:gd name="connsiteY13717" fmla="*/ 1047 h 223662"/>
                <a:gd name="connsiteX13718" fmla="*/ 1316738 w 1586375"/>
                <a:gd name="connsiteY13718" fmla="*/ 1047 h 223662"/>
                <a:gd name="connsiteX13719" fmla="*/ 1316313 w 1586375"/>
                <a:gd name="connsiteY13719" fmla="*/ 1832 h 223662"/>
                <a:gd name="connsiteX13720" fmla="*/ 1317163 w 1586375"/>
                <a:gd name="connsiteY13720" fmla="*/ 2616 h 223662"/>
                <a:gd name="connsiteX13721" fmla="*/ 1318438 w 1586375"/>
                <a:gd name="connsiteY13721" fmla="*/ 2616 h 223662"/>
                <a:gd name="connsiteX13722" fmla="*/ 1318864 w 1586375"/>
                <a:gd name="connsiteY13722" fmla="*/ 1439 h 223662"/>
                <a:gd name="connsiteX13723" fmla="*/ 1318438 w 1586375"/>
                <a:gd name="connsiteY13723" fmla="*/ 1047 h 223662"/>
                <a:gd name="connsiteX13724" fmla="*/ 1316738 w 1586375"/>
                <a:gd name="connsiteY13724" fmla="*/ 1047 h 223662"/>
                <a:gd name="connsiteX13725" fmla="*/ 244547 w 1586375"/>
                <a:gd name="connsiteY13725" fmla="*/ 1047 h 223662"/>
                <a:gd name="connsiteX13726" fmla="*/ 243691 w 1586375"/>
                <a:gd name="connsiteY13726" fmla="*/ 1475 h 223662"/>
                <a:gd name="connsiteX13727" fmla="*/ 243691 w 1586375"/>
                <a:gd name="connsiteY13727" fmla="*/ 2759 h 223662"/>
                <a:gd name="connsiteX13728" fmla="*/ 244547 w 1586375"/>
                <a:gd name="connsiteY13728" fmla="*/ 3187 h 223662"/>
                <a:gd name="connsiteX13729" fmla="*/ 244547 w 1586375"/>
                <a:gd name="connsiteY13729" fmla="*/ 6184 h 223662"/>
                <a:gd name="connsiteX13730" fmla="*/ 243263 w 1586375"/>
                <a:gd name="connsiteY13730" fmla="*/ 7039 h 223662"/>
                <a:gd name="connsiteX13731" fmla="*/ 242834 w 1586375"/>
                <a:gd name="connsiteY13731" fmla="*/ 8324 h 223662"/>
                <a:gd name="connsiteX13732" fmla="*/ 241550 w 1586375"/>
                <a:gd name="connsiteY13732" fmla="*/ 8324 h 223662"/>
                <a:gd name="connsiteX13733" fmla="*/ 241123 w 1586375"/>
                <a:gd name="connsiteY13733" fmla="*/ 7468 h 223662"/>
                <a:gd name="connsiteX13734" fmla="*/ 240694 w 1586375"/>
                <a:gd name="connsiteY13734" fmla="*/ 7039 h 223662"/>
                <a:gd name="connsiteX13735" fmla="*/ 240694 w 1586375"/>
                <a:gd name="connsiteY13735" fmla="*/ 6184 h 223662"/>
                <a:gd name="connsiteX13736" fmla="*/ 239838 w 1586375"/>
                <a:gd name="connsiteY13736" fmla="*/ 5327 h 223662"/>
                <a:gd name="connsiteX13737" fmla="*/ 239838 w 1586375"/>
                <a:gd name="connsiteY13737" fmla="*/ 4899 h 223662"/>
                <a:gd name="connsiteX13738" fmla="*/ 240694 w 1586375"/>
                <a:gd name="connsiteY13738" fmla="*/ 4471 h 223662"/>
                <a:gd name="connsiteX13739" fmla="*/ 240694 w 1586375"/>
                <a:gd name="connsiteY13739" fmla="*/ 1475 h 223662"/>
                <a:gd name="connsiteX13740" fmla="*/ 240266 w 1586375"/>
                <a:gd name="connsiteY13740" fmla="*/ 1475 h 223662"/>
                <a:gd name="connsiteX13741" fmla="*/ 238554 w 1586375"/>
                <a:gd name="connsiteY13741" fmla="*/ 1475 h 223662"/>
                <a:gd name="connsiteX13742" fmla="*/ 237698 w 1586375"/>
                <a:gd name="connsiteY13742" fmla="*/ 2331 h 223662"/>
                <a:gd name="connsiteX13743" fmla="*/ 237698 w 1586375"/>
                <a:gd name="connsiteY13743" fmla="*/ 3187 h 223662"/>
                <a:gd name="connsiteX13744" fmla="*/ 237270 w 1586375"/>
                <a:gd name="connsiteY13744" fmla="*/ 4471 h 223662"/>
                <a:gd name="connsiteX13745" fmla="*/ 237698 w 1586375"/>
                <a:gd name="connsiteY13745" fmla="*/ 4899 h 223662"/>
                <a:gd name="connsiteX13746" fmla="*/ 237698 w 1586375"/>
                <a:gd name="connsiteY13746" fmla="*/ 5755 h 223662"/>
                <a:gd name="connsiteX13747" fmla="*/ 238126 w 1586375"/>
                <a:gd name="connsiteY13747" fmla="*/ 6184 h 223662"/>
                <a:gd name="connsiteX13748" fmla="*/ 238126 w 1586375"/>
                <a:gd name="connsiteY13748" fmla="*/ 7039 h 223662"/>
                <a:gd name="connsiteX13749" fmla="*/ 239410 w 1586375"/>
                <a:gd name="connsiteY13749" fmla="*/ 7896 h 223662"/>
                <a:gd name="connsiteX13750" fmla="*/ 239410 w 1586375"/>
                <a:gd name="connsiteY13750" fmla="*/ 8324 h 223662"/>
                <a:gd name="connsiteX13751" fmla="*/ 241550 w 1586375"/>
                <a:gd name="connsiteY13751" fmla="*/ 10036 h 223662"/>
                <a:gd name="connsiteX13752" fmla="*/ 241978 w 1586375"/>
                <a:gd name="connsiteY13752" fmla="*/ 10036 h 223662"/>
                <a:gd name="connsiteX13753" fmla="*/ 242407 w 1586375"/>
                <a:gd name="connsiteY13753" fmla="*/ 10464 h 223662"/>
                <a:gd name="connsiteX13754" fmla="*/ 244119 w 1586375"/>
                <a:gd name="connsiteY13754" fmla="*/ 10464 h 223662"/>
                <a:gd name="connsiteX13755" fmla="*/ 244547 w 1586375"/>
                <a:gd name="connsiteY13755" fmla="*/ 10036 h 223662"/>
                <a:gd name="connsiteX13756" fmla="*/ 245831 w 1586375"/>
                <a:gd name="connsiteY13756" fmla="*/ 10036 h 223662"/>
                <a:gd name="connsiteX13757" fmla="*/ 246259 w 1586375"/>
                <a:gd name="connsiteY13757" fmla="*/ 9608 h 223662"/>
                <a:gd name="connsiteX13758" fmla="*/ 246259 w 1586375"/>
                <a:gd name="connsiteY13758" fmla="*/ 6612 h 223662"/>
                <a:gd name="connsiteX13759" fmla="*/ 245403 w 1586375"/>
                <a:gd name="connsiteY13759" fmla="*/ 5755 h 223662"/>
                <a:gd name="connsiteX13760" fmla="*/ 245403 w 1586375"/>
                <a:gd name="connsiteY13760" fmla="*/ 4899 h 223662"/>
                <a:gd name="connsiteX13761" fmla="*/ 246259 w 1586375"/>
                <a:gd name="connsiteY13761" fmla="*/ 4471 h 223662"/>
                <a:gd name="connsiteX13762" fmla="*/ 246259 w 1586375"/>
                <a:gd name="connsiteY13762" fmla="*/ 4043 h 223662"/>
                <a:gd name="connsiteX13763" fmla="*/ 246687 w 1586375"/>
                <a:gd name="connsiteY13763" fmla="*/ 3615 h 223662"/>
                <a:gd name="connsiteX13764" fmla="*/ 246687 w 1586375"/>
                <a:gd name="connsiteY13764" fmla="*/ 2331 h 223662"/>
                <a:gd name="connsiteX13765" fmla="*/ 246687 w 1586375"/>
                <a:gd name="connsiteY13765" fmla="*/ 1903 h 223662"/>
                <a:gd name="connsiteX13766" fmla="*/ 245403 w 1586375"/>
                <a:gd name="connsiteY13766" fmla="*/ 1047 h 223662"/>
                <a:gd name="connsiteX13767" fmla="*/ 244547 w 1586375"/>
                <a:gd name="connsiteY13767" fmla="*/ 1047 h 223662"/>
                <a:gd name="connsiteX13768" fmla="*/ 68015 w 1586375"/>
                <a:gd name="connsiteY13768" fmla="*/ 955 h 223662"/>
                <a:gd name="connsiteX13769" fmla="*/ 68015 w 1586375"/>
                <a:gd name="connsiteY13769" fmla="*/ 2682 h 223662"/>
                <a:gd name="connsiteX13770" fmla="*/ 68407 w 1586375"/>
                <a:gd name="connsiteY13770" fmla="*/ 3545 h 223662"/>
                <a:gd name="connsiteX13771" fmla="*/ 68407 w 1586375"/>
                <a:gd name="connsiteY13771" fmla="*/ 3977 h 223662"/>
                <a:gd name="connsiteX13772" fmla="*/ 68015 w 1586375"/>
                <a:gd name="connsiteY13772" fmla="*/ 4408 h 223662"/>
                <a:gd name="connsiteX13773" fmla="*/ 68015 w 1586375"/>
                <a:gd name="connsiteY13773" fmla="*/ 8725 h 223662"/>
                <a:gd name="connsiteX13774" fmla="*/ 69192 w 1586375"/>
                <a:gd name="connsiteY13774" fmla="*/ 9156 h 223662"/>
                <a:gd name="connsiteX13775" fmla="*/ 69977 w 1586375"/>
                <a:gd name="connsiteY13775" fmla="*/ 8293 h 223662"/>
                <a:gd name="connsiteX13776" fmla="*/ 70369 w 1586375"/>
                <a:gd name="connsiteY13776" fmla="*/ 8293 h 223662"/>
                <a:gd name="connsiteX13777" fmla="*/ 70369 w 1586375"/>
                <a:gd name="connsiteY13777" fmla="*/ 1387 h 223662"/>
                <a:gd name="connsiteX13778" fmla="*/ 69977 w 1586375"/>
                <a:gd name="connsiteY13778" fmla="*/ 955 h 223662"/>
                <a:gd name="connsiteX13779" fmla="*/ 68015 w 1586375"/>
                <a:gd name="connsiteY13779" fmla="*/ 955 h 223662"/>
                <a:gd name="connsiteX13780" fmla="*/ 1550642 w 1586375"/>
                <a:gd name="connsiteY13780" fmla="*/ 523 h 223662"/>
                <a:gd name="connsiteX13781" fmla="*/ 1552316 w 1586375"/>
                <a:gd name="connsiteY13781" fmla="*/ 1396 h 223662"/>
                <a:gd name="connsiteX13782" fmla="*/ 1552316 w 1586375"/>
                <a:gd name="connsiteY13782" fmla="*/ 1832 h 223662"/>
                <a:gd name="connsiteX13783" fmla="*/ 1554827 w 1586375"/>
                <a:gd name="connsiteY13783" fmla="*/ 4448 h 223662"/>
                <a:gd name="connsiteX13784" fmla="*/ 1554827 w 1586375"/>
                <a:gd name="connsiteY13784" fmla="*/ 5319 h 223662"/>
                <a:gd name="connsiteX13785" fmla="*/ 1554408 w 1586375"/>
                <a:gd name="connsiteY13785" fmla="*/ 5755 h 223662"/>
                <a:gd name="connsiteX13786" fmla="*/ 1554408 w 1586375"/>
                <a:gd name="connsiteY13786" fmla="*/ 6191 h 223662"/>
                <a:gd name="connsiteX13787" fmla="*/ 1553571 w 1586375"/>
                <a:gd name="connsiteY13787" fmla="*/ 7064 h 223662"/>
                <a:gd name="connsiteX13788" fmla="*/ 1552316 w 1586375"/>
                <a:gd name="connsiteY13788" fmla="*/ 6191 h 223662"/>
                <a:gd name="connsiteX13789" fmla="*/ 1552316 w 1586375"/>
                <a:gd name="connsiteY13789" fmla="*/ 5755 h 223662"/>
                <a:gd name="connsiteX13790" fmla="*/ 1551479 w 1586375"/>
                <a:gd name="connsiteY13790" fmla="*/ 4883 h 223662"/>
                <a:gd name="connsiteX13791" fmla="*/ 1550642 w 1586375"/>
                <a:gd name="connsiteY13791" fmla="*/ 4883 h 223662"/>
                <a:gd name="connsiteX13792" fmla="*/ 1548967 w 1586375"/>
                <a:gd name="connsiteY13792" fmla="*/ 3139 h 223662"/>
                <a:gd name="connsiteX13793" fmla="*/ 1548967 w 1586375"/>
                <a:gd name="connsiteY13793" fmla="*/ 2703 h 223662"/>
                <a:gd name="connsiteX13794" fmla="*/ 1549805 w 1586375"/>
                <a:gd name="connsiteY13794" fmla="*/ 2268 h 223662"/>
                <a:gd name="connsiteX13795" fmla="*/ 1549805 w 1586375"/>
                <a:gd name="connsiteY13795" fmla="*/ 1396 h 223662"/>
                <a:gd name="connsiteX13796" fmla="*/ 1550642 w 1586375"/>
                <a:gd name="connsiteY13796" fmla="*/ 523 h 223662"/>
                <a:gd name="connsiteX13797" fmla="*/ 1488278 w 1586375"/>
                <a:gd name="connsiteY13797" fmla="*/ 0 h 223662"/>
                <a:gd name="connsiteX13798" fmla="*/ 1489847 w 1586375"/>
                <a:gd name="connsiteY13798" fmla="*/ 0 h 223662"/>
                <a:gd name="connsiteX13799" fmla="*/ 1489062 w 1586375"/>
                <a:gd name="connsiteY13799" fmla="*/ 1047 h 223662"/>
                <a:gd name="connsiteX13800" fmla="*/ 1488278 w 1586375"/>
                <a:gd name="connsiteY13800" fmla="*/ 0 h 223662"/>
                <a:gd name="connsiteX13801" fmla="*/ 1450870 w 1586375"/>
                <a:gd name="connsiteY13801" fmla="*/ 0 h 223662"/>
                <a:gd name="connsiteX13802" fmla="*/ 1456364 w 1586375"/>
                <a:gd name="connsiteY13802" fmla="*/ 0 h 223662"/>
                <a:gd name="connsiteX13803" fmla="*/ 1456364 w 1586375"/>
                <a:gd name="connsiteY13803" fmla="*/ 2747 h 223662"/>
                <a:gd name="connsiteX13804" fmla="*/ 1455519 w 1586375"/>
                <a:gd name="connsiteY13804" fmla="*/ 3662 h 223662"/>
                <a:gd name="connsiteX13805" fmla="*/ 1454251 w 1586375"/>
                <a:gd name="connsiteY13805" fmla="*/ 3662 h 223662"/>
                <a:gd name="connsiteX13806" fmla="*/ 1453405 w 1586375"/>
                <a:gd name="connsiteY13806" fmla="*/ 2747 h 223662"/>
                <a:gd name="connsiteX13807" fmla="*/ 1452138 w 1586375"/>
                <a:gd name="connsiteY13807" fmla="*/ 2747 h 223662"/>
                <a:gd name="connsiteX13808" fmla="*/ 1451293 w 1586375"/>
                <a:gd name="connsiteY13808" fmla="*/ 2290 h 223662"/>
                <a:gd name="connsiteX13809" fmla="*/ 1450870 w 1586375"/>
                <a:gd name="connsiteY13809" fmla="*/ 1374 h 223662"/>
                <a:gd name="connsiteX13810" fmla="*/ 1450870 w 1586375"/>
                <a:gd name="connsiteY13810" fmla="*/ 0 h 223662"/>
                <a:gd name="connsiteX13811" fmla="*/ 1444853 w 1586375"/>
                <a:gd name="connsiteY13811" fmla="*/ 0 h 223662"/>
                <a:gd name="connsiteX13812" fmla="*/ 1447992 w 1586375"/>
                <a:gd name="connsiteY13812" fmla="*/ 0 h 223662"/>
                <a:gd name="connsiteX13813" fmla="*/ 1446647 w 1586375"/>
                <a:gd name="connsiteY13813" fmla="*/ 1047 h 223662"/>
                <a:gd name="connsiteX13814" fmla="*/ 1445750 w 1586375"/>
                <a:gd name="connsiteY13814" fmla="*/ 1047 h 223662"/>
                <a:gd name="connsiteX13815" fmla="*/ 1444853 w 1586375"/>
                <a:gd name="connsiteY13815" fmla="*/ 0 h 223662"/>
                <a:gd name="connsiteX13816" fmla="*/ 33138 w 1586375"/>
                <a:gd name="connsiteY13816" fmla="*/ 0 h 223662"/>
                <a:gd name="connsiteX13817" fmla="*/ 35261 w 1586375"/>
                <a:gd name="connsiteY13817" fmla="*/ 0 h 223662"/>
                <a:gd name="connsiteX13818" fmla="*/ 35261 w 1586375"/>
                <a:gd name="connsiteY13818" fmla="*/ 856 h 223662"/>
                <a:gd name="connsiteX13819" fmla="*/ 35261 w 1586375"/>
                <a:gd name="connsiteY13819" fmla="*/ 1711 h 223662"/>
                <a:gd name="connsiteX13820" fmla="*/ 37384 w 1586375"/>
                <a:gd name="connsiteY13820" fmla="*/ 3422 h 223662"/>
                <a:gd name="connsiteX13821" fmla="*/ 38233 w 1586375"/>
                <a:gd name="connsiteY13821" fmla="*/ 2994 h 223662"/>
                <a:gd name="connsiteX13822" fmla="*/ 38233 w 1586375"/>
                <a:gd name="connsiteY13822" fmla="*/ 0 h 223662"/>
                <a:gd name="connsiteX13823" fmla="*/ 40781 w 1586375"/>
                <a:gd name="connsiteY13823" fmla="*/ 0 h 223662"/>
                <a:gd name="connsiteX13824" fmla="*/ 40781 w 1586375"/>
                <a:gd name="connsiteY13824" fmla="*/ 856 h 223662"/>
                <a:gd name="connsiteX13825" fmla="*/ 41205 w 1586375"/>
                <a:gd name="connsiteY13825" fmla="*/ 1283 h 223662"/>
                <a:gd name="connsiteX13826" fmla="*/ 41205 w 1586375"/>
                <a:gd name="connsiteY13826" fmla="*/ 1711 h 223662"/>
                <a:gd name="connsiteX13827" fmla="*/ 42054 w 1586375"/>
                <a:gd name="connsiteY13827" fmla="*/ 2566 h 223662"/>
                <a:gd name="connsiteX13828" fmla="*/ 43328 w 1586375"/>
                <a:gd name="connsiteY13828" fmla="*/ 2566 h 223662"/>
                <a:gd name="connsiteX13829" fmla="*/ 43752 w 1586375"/>
                <a:gd name="connsiteY13829" fmla="*/ 2138 h 223662"/>
                <a:gd name="connsiteX13830" fmla="*/ 43752 w 1586375"/>
                <a:gd name="connsiteY13830" fmla="*/ 856 h 223662"/>
                <a:gd name="connsiteX13831" fmla="*/ 44601 w 1586375"/>
                <a:gd name="connsiteY13831" fmla="*/ 0 h 223662"/>
                <a:gd name="connsiteX13832" fmla="*/ 46300 w 1586375"/>
                <a:gd name="connsiteY13832" fmla="*/ 0 h 223662"/>
                <a:gd name="connsiteX13833" fmla="*/ 46300 w 1586375"/>
                <a:gd name="connsiteY13833" fmla="*/ 1711 h 223662"/>
                <a:gd name="connsiteX13834" fmla="*/ 46724 w 1586375"/>
                <a:gd name="connsiteY13834" fmla="*/ 2138 h 223662"/>
                <a:gd name="connsiteX13835" fmla="*/ 49272 w 1586375"/>
                <a:gd name="connsiteY13835" fmla="*/ 2138 h 223662"/>
                <a:gd name="connsiteX13836" fmla="*/ 49697 w 1586375"/>
                <a:gd name="connsiteY13836" fmla="*/ 856 h 223662"/>
                <a:gd name="connsiteX13837" fmla="*/ 49272 w 1586375"/>
                <a:gd name="connsiteY13837" fmla="*/ 428 h 223662"/>
                <a:gd name="connsiteX13838" fmla="*/ 49272 w 1586375"/>
                <a:gd name="connsiteY13838" fmla="*/ 0 h 223662"/>
                <a:gd name="connsiteX13839" fmla="*/ 52244 w 1586375"/>
                <a:gd name="connsiteY13839" fmla="*/ 0 h 223662"/>
                <a:gd name="connsiteX13840" fmla="*/ 52669 w 1586375"/>
                <a:gd name="connsiteY13840" fmla="*/ 1283 h 223662"/>
                <a:gd name="connsiteX13841" fmla="*/ 53093 w 1586375"/>
                <a:gd name="connsiteY13841" fmla="*/ 2138 h 223662"/>
                <a:gd name="connsiteX13842" fmla="*/ 54367 w 1586375"/>
                <a:gd name="connsiteY13842" fmla="*/ 2138 h 223662"/>
                <a:gd name="connsiteX13843" fmla="*/ 54792 w 1586375"/>
                <a:gd name="connsiteY13843" fmla="*/ 1283 h 223662"/>
                <a:gd name="connsiteX13844" fmla="*/ 53942 w 1586375"/>
                <a:gd name="connsiteY13844" fmla="*/ 856 h 223662"/>
                <a:gd name="connsiteX13845" fmla="*/ 53942 w 1586375"/>
                <a:gd name="connsiteY13845" fmla="*/ 0 h 223662"/>
                <a:gd name="connsiteX13846" fmla="*/ 58613 w 1586375"/>
                <a:gd name="connsiteY13846" fmla="*/ 0 h 223662"/>
                <a:gd name="connsiteX13847" fmla="*/ 58189 w 1586375"/>
                <a:gd name="connsiteY13847" fmla="*/ 428 h 223662"/>
                <a:gd name="connsiteX13848" fmla="*/ 58189 w 1586375"/>
                <a:gd name="connsiteY13848" fmla="*/ 1283 h 223662"/>
                <a:gd name="connsiteX13849" fmla="*/ 58613 w 1586375"/>
                <a:gd name="connsiteY13849" fmla="*/ 2138 h 223662"/>
                <a:gd name="connsiteX13850" fmla="*/ 59462 w 1586375"/>
                <a:gd name="connsiteY13850" fmla="*/ 2138 h 223662"/>
                <a:gd name="connsiteX13851" fmla="*/ 59887 w 1586375"/>
                <a:gd name="connsiteY13851" fmla="*/ 1283 h 223662"/>
                <a:gd name="connsiteX13852" fmla="*/ 60311 w 1586375"/>
                <a:gd name="connsiteY13852" fmla="*/ 428 h 223662"/>
                <a:gd name="connsiteX13853" fmla="*/ 59462 w 1586375"/>
                <a:gd name="connsiteY13853" fmla="*/ 0 h 223662"/>
                <a:gd name="connsiteX13854" fmla="*/ 61001 w 1586375"/>
                <a:gd name="connsiteY13854" fmla="*/ 0 h 223662"/>
                <a:gd name="connsiteX13855" fmla="*/ 74747 w 1586375"/>
                <a:gd name="connsiteY13855" fmla="*/ 0 h 223662"/>
                <a:gd name="connsiteX13856" fmla="*/ 74747 w 1586375"/>
                <a:gd name="connsiteY13856" fmla="*/ 2138 h 223662"/>
                <a:gd name="connsiteX13857" fmla="*/ 75172 w 1586375"/>
                <a:gd name="connsiteY13857" fmla="*/ 2994 h 223662"/>
                <a:gd name="connsiteX13858" fmla="*/ 76021 w 1586375"/>
                <a:gd name="connsiteY13858" fmla="*/ 3422 h 223662"/>
                <a:gd name="connsiteX13859" fmla="*/ 76021 w 1586375"/>
                <a:gd name="connsiteY13859" fmla="*/ 2138 h 223662"/>
                <a:gd name="connsiteX13860" fmla="*/ 76871 w 1586375"/>
                <a:gd name="connsiteY13860" fmla="*/ 1711 h 223662"/>
                <a:gd name="connsiteX13861" fmla="*/ 76871 w 1586375"/>
                <a:gd name="connsiteY13861" fmla="*/ 1283 h 223662"/>
                <a:gd name="connsiteX13862" fmla="*/ 77720 w 1586375"/>
                <a:gd name="connsiteY13862" fmla="*/ 428 h 223662"/>
                <a:gd name="connsiteX13863" fmla="*/ 77720 w 1586375"/>
                <a:gd name="connsiteY13863" fmla="*/ 0 h 223662"/>
                <a:gd name="connsiteX13864" fmla="*/ 87910 w 1586375"/>
                <a:gd name="connsiteY13864" fmla="*/ 0 h 223662"/>
                <a:gd name="connsiteX13865" fmla="*/ 88334 w 1586375"/>
                <a:gd name="connsiteY13865" fmla="*/ 0 h 223662"/>
                <a:gd name="connsiteX13866" fmla="*/ 90457 w 1586375"/>
                <a:gd name="connsiteY13866" fmla="*/ 0 h 223662"/>
                <a:gd name="connsiteX13867" fmla="*/ 95977 w 1586375"/>
                <a:gd name="connsiteY13867" fmla="*/ 0 h 223662"/>
                <a:gd name="connsiteX13868" fmla="*/ 95552 w 1586375"/>
                <a:gd name="connsiteY13868" fmla="*/ 428 h 223662"/>
                <a:gd name="connsiteX13869" fmla="*/ 95552 w 1586375"/>
                <a:gd name="connsiteY13869" fmla="*/ 2138 h 223662"/>
                <a:gd name="connsiteX13870" fmla="*/ 95127 w 1586375"/>
                <a:gd name="connsiteY13870" fmla="*/ 2994 h 223662"/>
                <a:gd name="connsiteX13871" fmla="*/ 95127 w 1586375"/>
                <a:gd name="connsiteY13871" fmla="*/ 3422 h 223662"/>
                <a:gd name="connsiteX13872" fmla="*/ 94278 w 1586375"/>
                <a:gd name="connsiteY13872" fmla="*/ 3422 h 223662"/>
                <a:gd name="connsiteX13873" fmla="*/ 93004 w 1586375"/>
                <a:gd name="connsiteY13873" fmla="*/ 3422 h 223662"/>
                <a:gd name="connsiteX13874" fmla="*/ 92580 w 1586375"/>
                <a:gd name="connsiteY13874" fmla="*/ 3422 h 223662"/>
                <a:gd name="connsiteX13875" fmla="*/ 92155 w 1586375"/>
                <a:gd name="connsiteY13875" fmla="*/ 3849 h 223662"/>
                <a:gd name="connsiteX13876" fmla="*/ 90033 w 1586375"/>
                <a:gd name="connsiteY13876" fmla="*/ 3849 h 223662"/>
                <a:gd name="connsiteX13877" fmla="*/ 88759 w 1586375"/>
                <a:gd name="connsiteY13877" fmla="*/ 4704 h 223662"/>
                <a:gd name="connsiteX13878" fmla="*/ 89183 w 1586375"/>
                <a:gd name="connsiteY13878" fmla="*/ 5132 h 223662"/>
                <a:gd name="connsiteX13879" fmla="*/ 89608 w 1586375"/>
                <a:gd name="connsiteY13879" fmla="*/ 5987 h 223662"/>
                <a:gd name="connsiteX13880" fmla="*/ 90457 w 1586375"/>
                <a:gd name="connsiteY13880" fmla="*/ 5987 h 223662"/>
                <a:gd name="connsiteX13881" fmla="*/ 90881 w 1586375"/>
                <a:gd name="connsiteY13881" fmla="*/ 6415 h 223662"/>
                <a:gd name="connsiteX13882" fmla="*/ 93004 w 1586375"/>
                <a:gd name="connsiteY13882" fmla="*/ 6415 h 223662"/>
                <a:gd name="connsiteX13883" fmla="*/ 93853 w 1586375"/>
                <a:gd name="connsiteY13883" fmla="*/ 5987 h 223662"/>
                <a:gd name="connsiteX13884" fmla="*/ 94703 w 1586375"/>
                <a:gd name="connsiteY13884" fmla="*/ 5987 h 223662"/>
                <a:gd name="connsiteX13885" fmla="*/ 95977 w 1586375"/>
                <a:gd name="connsiteY13885" fmla="*/ 6843 h 223662"/>
                <a:gd name="connsiteX13886" fmla="*/ 96401 w 1586375"/>
                <a:gd name="connsiteY13886" fmla="*/ 6843 h 223662"/>
                <a:gd name="connsiteX13887" fmla="*/ 97250 w 1586375"/>
                <a:gd name="connsiteY13887" fmla="*/ 7698 h 223662"/>
                <a:gd name="connsiteX13888" fmla="*/ 98524 w 1586375"/>
                <a:gd name="connsiteY13888" fmla="*/ 7698 h 223662"/>
                <a:gd name="connsiteX13889" fmla="*/ 99373 w 1586375"/>
                <a:gd name="connsiteY13889" fmla="*/ 7271 h 223662"/>
                <a:gd name="connsiteX13890" fmla="*/ 100222 w 1586375"/>
                <a:gd name="connsiteY13890" fmla="*/ 6843 h 223662"/>
                <a:gd name="connsiteX13891" fmla="*/ 101071 w 1586375"/>
                <a:gd name="connsiteY13891" fmla="*/ 5987 h 223662"/>
                <a:gd name="connsiteX13892" fmla="*/ 101496 w 1586375"/>
                <a:gd name="connsiteY13892" fmla="*/ 5987 h 223662"/>
                <a:gd name="connsiteX13893" fmla="*/ 104044 w 1586375"/>
                <a:gd name="connsiteY13893" fmla="*/ 8126 h 223662"/>
                <a:gd name="connsiteX13894" fmla="*/ 104893 w 1586375"/>
                <a:gd name="connsiteY13894" fmla="*/ 7698 h 223662"/>
                <a:gd name="connsiteX13895" fmla="*/ 104893 w 1586375"/>
                <a:gd name="connsiteY13895" fmla="*/ 5560 h 223662"/>
                <a:gd name="connsiteX13896" fmla="*/ 105742 w 1586375"/>
                <a:gd name="connsiteY13896" fmla="*/ 4704 h 223662"/>
                <a:gd name="connsiteX13897" fmla="*/ 107440 w 1586375"/>
                <a:gd name="connsiteY13897" fmla="*/ 4704 h 223662"/>
                <a:gd name="connsiteX13898" fmla="*/ 107865 w 1586375"/>
                <a:gd name="connsiteY13898" fmla="*/ 5132 h 223662"/>
                <a:gd name="connsiteX13899" fmla="*/ 110412 w 1586375"/>
                <a:gd name="connsiteY13899" fmla="*/ 5132 h 223662"/>
                <a:gd name="connsiteX13900" fmla="*/ 111686 w 1586375"/>
                <a:gd name="connsiteY13900" fmla="*/ 3849 h 223662"/>
                <a:gd name="connsiteX13901" fmla="*/ 111686 w 1586375"/>
                <a:gd name="connsiteY13901" fmla="*/ 3422 h 223662"/>
                <a:gd name="connsiteX13902" fmla="*/ 111261 w 1586375"/>
                <a:gd name="connsiteY13902" fmla="*/ 2994 h 223662"/>
                <a:gd name="connsiteX13903" fmla="*/ 111261 w 1586375"/>
                <a:gd name="connsiteY13903" fmla="*/ 2138 h 223662"/>
                <a:gd name="connsiteX13904" fmla="*/ 110412 w 1586375"/>
                <a:gd name="connsiteY13904" fmla="*/ 1711 h 223662"/>
                <a:gd name="connsiteX13905" fmla="*/ 109138 w 1586375"/>
                <a:gd name="connsiteY13905" fmla="*/ 1711 h 223662"/>
                <a:gd name="connsiteX13906" fmla="*/ 108714 w 1586375"/>
                <a:gd name="connsiteY13906" fmla="*/ 2138 h 223662"/>
                <a:gd name="connsiteX13907" fmla="*/ 107865 w 1586375"/>
                <a:gd name="connsiteY13907" fmla="*/ 2138 h 223662"/>
                <a:gd name="connsiteX13908" fmla="*/ 107865 w 1586375"/>
                <a:gd name="connsiteY13908" fmla="*/ 3422 h 223662"/>
                <a:gd name="connsiteX13909" fmla="*/ 107016 w 1586375"/>
                <a:gd name="connsiteY13909" fmla="*/ 3849 h 223662"/>
                <a:gd name="connsiteX13910" fmla="*/ 105318 w 1586375"/>
                <a:gd name="connsiteY13910" fmla="*/ 3849 h 223662"/>
                <a:gd name="connsiteX13911" fmla="*/ 104893 w 1586375"/>
                <a:gd name="connsiteY13911" fmla="*/ 3422 h 223662"/>
                <a:gd name="connsiteX13912" fmla="*/ 103195 w 1586375"/>
                <a:gd name="connsiteY13912" fmla="*/ 3422 h 223662"/>
                <a:gd name="connsiteX13913" fmla="*/ 102345 w 1586375"/>
                <a:gd name="connsiteY13913" fmla="*/ 2994 h 223662"/>
                <a:gd name="connsiteX13914" fmla="*/ 100222 w 1586375"/>
                <a:gd name="connsiteY13914" fmla="*/ 2994 h 223662"/>
                <a:gd name="connsiteX13915" fmla="*/ 99373 w 1586375"/>
                <a:gd name="connsiteY13915" fmla="*/ 3849 h 223662"/>
                <a:gd name="connsiteX13916" fmla="*/ 98524 w 1586375"/>
                <a:gd name="connsiteY13916" fmla="*/ 3422 h 223662"/>
                <a:gd name="connsiteX13917" fmla="*/ 98524 w 1586375"/>
                <a:gd name="connsiteY13917" fmla="*/ 1711 h 223662"/>
                <a:gd name="connsiteX13918" fmla="*/ 99798 w 1586375"/>
                <a:gd name="connsiteY13918" fmla="*/ 1283 h 223662"/>
                <a:gd name="connsiteX13919" fmla="*/ 100647 w 1586375"/>
                <a:gd name="connsiteY13919" fmla="*/ 428 h 223662"/>
                <a:gd name="connsiteX13920" fmla="*/ 100647 w 1586375"/>
                <a:gd name="connsiteY13920" fmla="*/ 0 h 223662"/>
                <a:gd name="connsiteX13921" fmla="*/ 114234 w 1586375"/>
                <a:gd name="connsiteY13921" fmla="*/ 0 h 223662"/>
                <a:gd name="connsiteX13922" fmla="*/ 114658 w 1586375"/>
                <a:gd name="connsiteY13922" fmla="*/ 856 h 223662"/>
                <a:gd name="connsiteX13923" fmla="*/ 115507 w 1586375"/>
                <a:gd name="connsiteY13923" fmla="*/ 0 h 223662"/>
                <a:gd name="connsiteX13924" fmla="*/ 118639 w 1586375"/>
                <a:gd name="connsiteY13924" fmla="*/ 0 h 223662"/>
                <a:gd name="connsiteX13925" fmla="*/ 120222 w 1586375"/>
                <a:gd name="connsiteY13925" fmla="*/ 0 h 223662"/>
                <a:gd name="connsiteX13926" fmla="*/ 120222 w 1586375"/>
                <a:gd name="connsiteY13926" fmla="*/ 436 h 223662"/>
                <a:gd name="connsiteX13927" fmla="*/ 119811 w 1586375"/>
                <a:gd name="connsiteY13927" fmla="*/ 1744 h 223662"/>
                <a:gd name="connsiteX13928" fmla="*/ 120632 w 1586375"/>
                <a:gd name="connsiteY13928" fmla="*/ 2616 h 223662"/>
                <a:gd name="connsiteX13929" fmla="*/ 121455 w 1586375"/>
                <a:gd name="connsiteY13929" fmla="*/ 2616 h 223662"/>
                <a:gd name="connsiteX13930" fmla="*/ 121865 w 1586375"/>
                <a:gd name="connsiteY13930" fmla="*/ 2180 h 223662"/>
                <a:gd name="connsiteX13931" fmla="*/ 122276 w 1586375"/>
                <a:gd name="connsiteY13931" fmla="*/ 2180 h 223662"/>
                <a:gd name="connsiteX13932" fmla="*/ 122688 w 1586375"/>
                <a:gd name="connsiteY13932" fmla="*/ 873 h 223662"/>
                <a:gd name="connsiteX13933" fmla="*/ 121865 w 1586375"/>
                <a:gd name="connsiteY13933" fmla="*/ 0 h 223662"/>
                <a:gd name="connsiteX13934" fmla="*/ 126075 w 1586375"/>
                <a:gd name="connsiteY13934" fmla="*/ 0 h 223662"/>
                <a:gd name="connsiteX13935" fmla="*/ 140558 w 1586375"/>
                <a:gd name="connsiteY13935" fmla="*/ 0 h 223662"/>
                <a:gd name="connsiteX13936" fmla="*/ 142256 w 1586375"/>
                <a:gd name="connsiteY13936" fmla="*/ 1283 h 223662"/>
                <a:gd name="connsiteX13937" fmla="*/ 142256 w 1586375"/>
                <a:gd name="connsiteY13937" fmla="*/ 2138 h 223662"/>
                <a:gd name="connsiteX13938" fmla="*/ 143530 w 1586375"/>
                <a:gd name="connsiteY13938" fmla="*/ 3422 h 223662"/>
                <a:gd name="connsiteX13939" fmla="*/ 143955 w 1586375"/>
                <a:gd name="connsiteY13939" fmla="*/ 3422 h 223662"/>
                <a:gd name="connsiteX13940" fmla="*/ 144804 w 1586375"/>
                <a:gd name="connsiteY13940" fmla="*/ 2994 h 223662"/>
                <a:gd name="connsiteX13941" fmla="*/ 144804 w 1586375"/>
                <a:gd name="connsiteY13941" fmla="*/ 1711 h 223662"/>
                <a:gd name="connsiteX13942" fmla="*/ 145228 w 1586375"/>
                <a:gd name="connsiteY13942" fmla="*/ 1283 h 223662"/>
                <a:gd name="connsiteX13943" fmla="*/ 145228 w 1586375"/>
                <a:gd name="connsiteY13943" fmla="*/ 856 h 223662"/>
                <a:gd name="connsiteX13944" fmla="*/ 144804 w 1586375"/>
                <a:gd name="connsiteY13944" fmla="*/ 428 h 223662"/>
                <a:gd name="connsiteX13945" fmla="*/ 144804 w 1586375"/>
                <a:gd name="connsiteY13945" fmla="*/ 0 h 223662"/>
                <a:gd name="connsiteX13946" fmla="*/ 153720 w 1586375"/>
                <a:gd name="connsiteY13946" fmla="*/ 0 h 223662"/>
                <a:gd name="connsiteX13947" fmla="*/ 153295 w 1586375"/>
                <a:gd name="connsiteY13947" fmla="*/ 428 h 223662"/>
                <a:gd name="connsiteX13948" fmla="*/ 153295 w 1586375"/>
                <a:gd name="connsiteY13948" fmla="*/ 1711 h 223662"/>
                <a:gd name="connsiteX13949" fmla="*/ 153720 w 1586375"/>
                <a:gd name="connsiteY13949" fmla="*/ 2566 h 223662"/>
                <a:gd name="connsiteX13950" fmla="*/ 153295 w 1586375"/>
                <a:gd name="connsiteY13950" fmla="*/ 2994 h 223662"/>
                <a:gd name="connsiteX13951" fmla="*/ 152871 w 1586375"/>
                <a:gd name="connsiteY13951" fmla="*/ 3422 h 223662"/>
                <a:gd name="connsiteX13952" fmla="*/ 151597 w 1586375"/>
                <a:gd name="connsiteY13952" fmla="*/ 4704 h 223662"/>
                <a:gd name="connsiteX13953" fmla="*/ 151597 w 1586375"/>
                <a:gd name="connsiteY13953" fmla="*/ 5132 h 223662"/>
                <a:gd name="connsiteX13954" fmla="*/ 152871 w 1586375"/>
                <a:gd name="connsiteY13954" fmla="*/ 6415 h 223662"/>
                <a:gd name="connsiteX13955" fmla="*/ 154994 w 1586375"/>
                <a:gd name="connsiteY13955" fmla="*/ 4704 h 223662"/>
                <a:gd name="connsiteX13956" fmla="*/ 154994 w 1586375"/>
                <a:gd name="connsiteY13956" fmla="*/ 4277 h 223662"/>
                <a:gd name="connsiteX13957" fmla="*/ 156692 w 1586375"/>
                <a:gd name="connsiteY13957" fmla="*/ 2994 h 223662"/>
                <a:gd name="connsiteX13958" fmla="*/ 157116 w 1586375"/>
                <a:gd name="connsiteY13958" fmla="*/ 2138 h 223662"/>
                <a:gd name="connsiteX13959" fmla="*/ 157116 w 1586375"/>
                <a:gd name="connsiteY13959" fmla="*/ 1711 h 223662"/>
                <a:gd name="connsiteX13960" fmla="*/ 157116 w 1586375"/>
                <a:gd name="connsiteY13960" fmla="*/ 428 h 223662"/>
                <a:gd name="connsiteX13961" fmla="*/ 156692 w 1586375"/>
                <a:gd name="connsiteY13961" fmla="*/ 0 h 223662"/>
                <a:gd name="connsiteX13962" fmla="*/ 162636 w 1586375"/>
                <a:gd name="connsiteY13962" fmla="*/ 0 h 223662"/>
                <a:gd name="connsiteX13963" fmla="*/ 162211 w 1586375"/>
                <a:gd name="connsiteY13963" fmla="*/ 428 h 223662"/>
                <a:gd name="connsiteX13964" fmla="*/ 162211 w 1586375"/>
                <a:gd name="connsiteY13964" fmla="*/ 1283 h 223662"/>
                <a:gd name="connsiteX13965" fmla="*/ 162636 w 1586375"/>
                <a:gd name="connsiteY13965" fmla="*/ 2138 h 223662"/>
                <a:gd name="connsiteX13966" fmla="*/ 163485 w 1586375"/>
                <a:gd name="connsiteY13966" fmla="*/ 2138 h 223662"/>
                <a:gd name="connsiteX13967" fmla="*/ 163910 w 1586375"/>
                <a:gd name="connsiteY13967" fmla="*/ 1711 h 223662"/>
                <a:gd name="connsiteX13968" fmla="*/ 166033 w 1586375"/>
                <a:gd name="connsiteY13968" fmla="*/ 1711 h 223662"/>
                <a:gd name="connsiteX13969" fmla="*/ 166882 w 1586375"/>
                <a:gd name="connsiteY13969" fmla="*/ 2138 h 223662"/>
                <a:gd name="connsiteX13970" fmla="*/ 166882 w 1586375"/>
                <a:gd name="connsiteY13970" fmla="*/ 2994 h 223662"/>
                <a:gd name="connsiteX13971" fmla="*/ 167731 w 1586375"/>
                <a:gd name="connsiteY13971" fmla="*/ 3422 h 223662"/>
                <a:gd name="connsiteX13972" fmla="*/ 167731 w 1586375"/>
                <a:gd name="connsiteY13972" fmla="*/ 3849 h 223662"/>
                <a:gd name="connsiteX13973" fmla="*/ 168156 w 1586375"/>
                <a:gd name="connsiteY13973" fmla="*/ 4277 h 223662"/>
                <a:gd name="connsiteX13974" fmla="*/ 168156 w 1586375"/>
                <a:gd name="connsiteY13974" fmla="*/ 4704 h 223662"/>
                <a:gd name="connsiteX13975" fmla="*/ 169005 w 1586375"/>
                <a:gd name="connsiteY13975" fmla="*/ 5987 h 223662"/>
                <a:gd name="connsiteX13976" fmla="*/ 169430 w 1586375"/>
                <a:gd name="connsiteY13976" fmla="*/ 6415 h 223662"/>
                <a:gd name="connsiteX13977" fmla="*/ 169854 w 1586375"/>
                <a:gd name="connsiteY13977" fmla="*/ 6415 h 223662"/>
                <a:gd name="connsiteX13978" fmla="*/ 169854 w 1586375"/>
                <a:gd name="connsiteY13978" fmla="*/ 8981 h 223662"/>
                <a:gd name="connsiteX13979" fmla="*/ 171128 w 1586375"/>
                <a:gd name="connsiteY13979" fmla="*/ 9409 h 223662"/>
                <a:gd name="connsiteX13980" fmla="*/ 171977 w 1586375"/>
                <a:gd name="connsiteY13980" fmla="*/ 8553 h 223662"/>
                <a:gd name="connsiteX13981" fmla="*/ 172826 w 1586375"/>
                <a:gd name="connsiteY13981" fmla="*/ 8126 h 223662"/>
                <a:gd name="connsiteX13982" fmla="*/ 174525 w 1586375"/>
                <a:gd name="connsiteY13982" fmla="*/ 7271 h 223662"/>
                <a:gd name="connsiteX13983" fmla="*/ 175374 w 1586375"/>
                <a:gd name="connsiteY13983" fmla="*/ 7271 h 223662"/>
                <a:gd name="connsiteX13984" fmla="*/ 176222 w 1586375"/>
                <a:gd name="connsiteY13984" fmla="*/ 6843 h 223662"/>
                <a:gd name="connsiteX13985" fmla="*/ 178770 w 1586375"/>
                <a:gd name="connsiteY13985" fmla="*/ 6843 h 223662"/>
                <a:gd name="connsiteX13986" fmla="*/ 180893 w 1586375"/>
                <a:gd name="connsiteY13986" fmla="*/ 8981 h 223662"/>
                <a:gd name="connsiteX13987" fmla="*/ 181743 w 1586375"/>
                <a:gd name="connsiteY13987" fmla="*/ 8981 h 223662"/>
                <a:gd name="connsiteX13988" fmla="*/ 182592 w 1586375"/>
                <a:gd name="connsiteY13988" fmla="*/ 8126 h 223662"/>
                <a:gd name="connsiteX13989" fmla="*/ 183441 w 1586375"/>
                <a:gd name="connsiteY13989" fmla="*/ 6843 h 223662"/>
                <a:gd name="connsiteX13990" fmla="*/ 182592 w 1586375"/>
                <a:gd name="connsiteY13990" fmla="*/ 5987 h 223662"/>
                <a:gd name="connsiteX13991" fmla="*/ 182592 w 1586375"/>
                <a:gd name="connsiteY13991" fmla="*/ 4277 h 223662"/>
                <a:gd name="connsiteX13992" fmla="*/ 181743 w 1586375"/>
                <a:gd name="connsiteY13992" fmla="*/ 3422 h 223662"/>
                <a:gd name="connsiteX13993" fmla="*/ 180469 w 1586375"/>
                <a:gd name="connsiteY13993" fmla="*/ 4704 h 223662"/>
                <a:gd name="connsiteX13994" fmla="*/ 178770 w 1586375"/>
                <a:gd name="connsiteY13994" fmla="*/ 4704 h 223662"/>
                <a:gd name="connsiteX13995" fmla="*/ 178346 w 1586375"/>
                <a:gd name="connsiteY13995" fmla="*/ 3849 h 223662"/>
                <a:gd name="connsiteX13996" fmla="*/ 177921 w 1586375"/>
                <a:gd name="connsiteY13996" fmla="*/ 3849 h 223662"/>
                <a:gd name="connsiteX13997" fmla="*/ 177072 w 1586375"/>
                <a:gd name="connsiteY13997" fmla="*/ 3422 h 223662"/>
                <a:gd name="connsiteX13998" fmla="*/ 176222 w 1586375"/>
                <a:gd name="connsiteY13998" fmla="*/ 3422 h 223662"/>
                <a:gd name="connsiteX13999" fmla="*/ 175374 w 1586375"/>
                <a:gd name="connsiteY13999" fmla="*/ 3849 h 223662"/>
                <a:gd name="connsiteX14000" fmla="*/ 174100 w 1586375"/>
                <a:gd name="connsiteY14000" fmla="*/ 4704 h 223662"/>
                <a:gd name="connsiteX14001" fmla="*/ 172826 w 1586375"/>
                <a:gd name="connsiteY14001" fmla="*/ 5560 h 223662"/>
                <a:gd name="connsiteX14002" fmla="*/ 171552 w 1586375"/>
                <a:gd name="connsiteY14002" fmla="*/ 4277 h 223662"/>
                <a:gd name="connsiteX14003" fmla="*/ 174949 w 1586375"/>
                <a:gd name="connsiteY14003" fmla="*/ 1283 h 223662"/>
                <a:gd name="connsiteX14004" fmla="*/ 176647 w 1586375"/>
                <a:gd name="connsiteY14004" fmla="*/ 856 h 223662"/>
                <a:gd name="connsiteX14005" fmla="*/ 177921 w 1586375"/>
                <a:gd name="connsiteY14005" fmla="*/ 856 h 223662"/>
                <a:gd name="connsiteX14006" fmla="*/ 178770 w 1586375"/>
                <a:gd name="connsiteY14006" fmla="*/ 0 h 223662"/>
                <a:gd name="connsiteX14007" fmla="*/ 184290 w 1586375"/>
                <a:gd name="connsiteY14007" fmla="*/ 0 h 223662"/>
                <a:gd name="connsiteX14008" fmla="*/ 185564 w 1586375"/>
                <a:gd name="connsiteY14008" fmla="*/ 1283 h 223662"/>
                <a:gd name="connsiteX14009" fmla="*/ 186413 w 1586375"/>
                <a:gd name="connsiteY14009" fmla="*/ 1283 h 223662"/>
                <a:gd name="connsiteX14010" fmla="*/ 187262 w 1586375"/>
                <a:gd name="connsiteY14010" fmla="*/ 2138 h 223662"/>
                <a:gd name="connsiteX14011" fmla="*/ 187262 w 1586375"/>
                <a:gd name="connsiteY14011" fmla="*/ 3422 h 223662"/>
                <a:gd name="connsiteX14012" fmla="*/ 185988 w 1586375"/>
                <a:gd name="connsiteY14012" fmla="*/ 4704 h 223662"/>
                <a:gd name="connsiteX14013" fmla="*/ 185988 w 1586375"/>
                <a:gd name="connsiteY14013" fmla="*/ 5560 h 223662"/>
                <a:gd name="connsiteX14014" fmla="*/ 185139 w 1586375"/>
                <a:gd name="connsiteY14014" fmla="*/ 6415 h 223662"/>
                <a:gd name="connsiteX14015" fmla="*/ 185139 w 1586375"/>
                <a:gd name="connsiteY14015" fmla="*/ 8126 h 223662"/>
                <a:gd name="connsiteX14016" fmla="*/ 184715 w 1586375"/>
                <a:gd name="connsiteY14016" fmla="*/ 8553 h 223662"/>
                <a:gd name="connsiteX14017" fmla="*/ 184715 w 1586375"/>
                <a:gd name="connsiteY14017" fmla="*/ 9409 h 223662"/>
                <a:gd name="connsiteX14018" fmla="*/ 185564 w 1586375"/>
                <a:gd name="connsiteY14018" fmla="*/ 10264 h 223662"/>
                <a:gd name="connsiteX14019" fmla="*/ 187686 w 1586375"/>
                <a:gd name="connsiteY14019" fmla="*/ 10264 h 223662"/>
                <a:gd name="connsiteX14020" fmla="*/ 188960 w 1586375"/>
                <a:gd name="connsiteY14020" fmla="*/ 8981 h 223662"/>
                <a:gd name="connsiteX14021" fmla="*/ 188960 w 1586375"/>
                <a:gd name="connsiteY14021" fmla="*/ 7698 h 223662"/>
                <a:gd name="connsiteX14022" fmla="*/ 188536 w 1586375"/>
                <a:gd name="connsiteY14022" fmla="*/ 7271 h 223662"/>
                <a:gd name="connsiteX14023" fmla="*/ 188536 w 1586375"/>
                <a:gd name="connsiteY14023" fmla="*/ 5560 h 223662"/>
                <a:gd name="connsiteX14024" fmla="*/ 188960 w 1586375"/>
                <a:gd name="connsiteY14024" fmla="*/ 5132 h 223662"/>
                <a:gd name="connsiteX14025" fmla="*/ 188960 w 1586375"/>
                <a:gd name="connsiteY14025" fmla="*/ 2994 h 223662"/>
                <a:gd name="connsiteX14026" fmla="*/ 189809 w 1586375"/>
                <a:gd name="connsiteY14026" fmla="*/ 2138 h 223662"/>
                <a:gd name="connsiteX14027" fmla="*/ 189809 w 1586375"/>
                <a:gd name="connsiteY14027" fmla="*/ 1711 h 223662"/>
                <a:gd name="connsiteX14028" fmla="*/ 190234 w 1586375"/>
                <a:gd name="connsiteY14028" fmla="*/ 856 h 223662"/>
                <a:gd name="connsiteX14029" fmla="*/ 191083 w 1586375"/>
                <a:gd name="connsiteY14029" fmla="*/ 428 h 223662"/>
                <a:gd name="connsiteX14030" fmla="*/ 192357 w 1586375"/>
                <a:gd name="connsiteY14030" fmla="*/ 428 h 223662"/>
                <a:gd name="connsiteX14031" fmla="*/ 192357 w 1586375"/>
                <a:gd name="connsiteY14031" fmla="*/ 0 h 223662"/>
                <a:gd name="connsiteX14032" fmla="*/ 199151 w 1586375"/>
                <a:gd name="connsiteY14032" fmla="*/ 0 h 223662"/>
                <a:gd name="connsiteX14033" fmla="*/ 198726 w 1586375"/>
                <a:gd name="connsiteY14033" fmla="*/ 428 h 223662"/>
                <a:gd name="connsiteX14034" fmla="*/ 198726 w 1586375"/>
                <a:gd name="connsiteY14034" fmla="*/ 1283 h 223662"/>
                <a:gd name="connsiteX14035" fmla="*/ 197452 w 1586375"/>
                <a:gd name="connsiteY14035" fmla="*/ 2566 h 223662"/>
                <a:gd name="connsiteX14036" fmla="*/ 197452 w 1586375"/>
                <a:gd name="connsiteY14036" fmla="*/ 4277 h 223662"/>
                <a:gd name="connsiteX14037" fmla="*/ 198301 w 1586375"/>
                <a:gd name="connsiteY14037" fmla="*/ 5132 h 223662"/>
                <a:gd name="connsiteX14038" fmla="*/ 198726 w 1586375"/>
                <a:gd name="connsiteY14038" fmla="*/ 5132 h 223662"/>
                <a:gd name="connsiteX14039" fmla="*/ 199151 w 1586375"/>
                <a:gd name="connsiteY14039" fmla="*/ 5560 h 223662"/>
                <a:gd name="connsiteX14040" fmla="*/ 200000 w 1586375"/>
                <a:gd name="connsiteY14040" fmla="*/ 5132 h 223662"/>
                <a:gd name="connsiteX14041" fmla="*/ 200849 w 1586375"/>
                <a:gd name="connsiteY14041" fmla="*/ 4704 h 223662"/>
                <a:gd name="connsiteX14042" fmla="*/ 200849 w 1586375"/>
                <a:gd name="connsiteY14042" fmla="*/ 3849 h 223662"/>
                <a:gd name="connsiteX14043" fmla="*/ 201273 w 1586375"/>
                <a:gd name="connsiteY14043" fmla="*/ 3422 h 223662"/>
                <a:gd name="connsiteX14044" fmla="*/ 201273 w 1586375"/>
                <a:gd name="connsiteY14044" fmla="*/ 2566 h 223662"/>
                <a:gd name="connsiteX14045" fmla="*/ 201698 w 1586375"/>
                <a:gd name="connsiteY14045" fmla="*/ 1711 h 223662"/>
                <a:gd name="connsiteX14046" fmla="*/ 200000 w 1586375"/>
                <a:gd name="connsiteY14046" fmla="*/ 0 h 223662"/>
                <a:gd name="connsiteX14047" fmla="*/ 205095 w 1586375"/>
                <a:gd name="connsiteY14047" fmla="*/ 0 h 223662"/>
                <a:gd name="connsiteX14048" fmla="*/ 205095 w 1586375"/>
                <a:gd name="connsiteY14048" fmla="*/ 856 h 223662"/>
                <a:gd name="connsiteX14049" fmla="*/ 205519 w 1586375"/>
                <a:gd name="connsiteY14049" fmla="*/ 1283 h 223662"/>
                <a:gd name="connsiteX14050" fmla="*/ 205944 w 1586375"/>
                <a:gd name="connsiteY14050" fmla="*/ 856 h 223662"/>
                <a:gd name="connsiteX14051" fmla="*/ 206368 w 1586375"/>
                <a:gd name="connsiteY14051" fmla="*/ 428 h 223662"/>
                <a:gd name="connsiteX14052" fmla="*/ 206368 w 1586375"/>
                <a:gd name="connsiteY14052" fmla="*/ 0 h 223662"/>
                <a:gd name="connsiteX14053" fmla="*/ 214011 w 1586375"/>
                <a:gd name="connsiteY14053" fmla="*/ 0 h 223662"/>
                <a:gd name="connsiteX14054" fmla="*/ 214436 w 1586375"/>
                <a:gd name="connsiteY14054" fmla="*/ 428 h 223662"/>
                <a:gd name="connsiteX14055" fmla="*/ 214436 w 1586375"/>
                <a:gd name="connsiteY14055" fmla="*/ 1283 h 223662"/>
                <a:gd name="connsiteX14056" fmla="*/ 215285 w 1586375"/>
                <a:gd name="connsiteY14056" fmla="*/ 2138 h 223662"/>
                <a:gd name="connsiteX14057" fmla="*/ 216558 w 1586375"/>
                <a:gd name="connsiteY14057" fmla="*/ 2138 h 223662"/>
                <a:gd name="connsiteX14058" fmla="*/ 217407 w 1586375"/>
                <a:gd name="connsiteY14058" fmla="*/ 1283 h 223662"/>
                <a:gd name="connsiteX14059" fmla="*/ 217407 w 1586375"/>
                <a:gd name="connsiteY14059" fmla="*/ 0 h 223662"/>
                <a:gd name="connsiteX14060" fmla="*/ 226324 w 1586375"/>
                <a:gd name="connsiteY14060" fmla="*/ 0 h 223662"/>
                <a:gd name="connsiteX14061" fmla="*/ 226324 w 1586375"/>
                <a:gd name="connsiteY14061" fmla="*/ 2566 h 223662"/>
                <a:gd name="connsiteX14062" fmla="*/ 226748 w 1586375"/>
                <a:gd name="connsiteY14062" fmla="*/ 2994 h 223662"/>
                <a:gd name="connsiteX14063" fmla="*/ 226748 w 1586375"/>
                <a:gd name="connsiteY14063" fmla="*/ 5132 h 223662"/>
                <a:gd name="connsiteX14064" fmla="*/ 228022 w 1586375"/>
                <a:gd name="connsiteY14064" fmla="*/ 5132 h 223662"/>
                <a:gd name="connsiteX14065" fmla="*/ 228872 w 1586375"/>
                <a:gd name="connsiteY14065" fmla="*/ 4277 h 223662"/>
                <a:gd name="connsiteX14066" fmla="*/ 228447 w 1586375"/>
                <a:gd name="connsiteY14066" fmla="*/ 3422 h 223662"/>
                <a:gd name="connsiteX14067" fmla="*/ 228447 w 1586375"/>
                <a:gd name="connsiteY14067" fmla="*/ 2138 h 223662"/>
                <a:gd name="connsiteX14068" fmla="*/ 228872 w 1586375"/>
                <a:gd name="connsiteY14068" fmla="*/ 1283 h 223662"/>
                <a:gd name="connsiteX14069" fmla="*/ 229296 w 1586375"/>
                <a:gd name="connsiteY14069" fmla="*/ 428 h 223662"/>
                <a:gd name="connsiteX14070" fmla="*/ 229721 w 1586375"/>
                <a:gd name="connsiteY14070" fmla="*/ 428 h 223662"/>
                <a:gd name="connsiteX14071" fmla="*/ 229721 w 1586375"/>
                <a:gd name="connsiteY14071" fmla="*/ 0 h 223662"/>
                <a:gd name="connsiteX14072" fmla="*/ 232268 w 1586375"/>
                <a:gd name="connsiteY14072" fmla="*/ 0 h 223662"/>
                <a:gd name="connsiteX14073" fmla="*/ 232268 w 1586375"/>
                <a:gd name="connsiteY14073" fmla="*/ 5132 h 223662"/>
                <a:gd name="connsiteX14074" fmla="*/ 232692 w 1586375"/>
                <a:gd name="connsiteY14074" fmla="*/ 5560 h 223662"/>
                <a:gd name="connsiteX14075" fmla="*/ 233117 w 1586375"/>
                <a:gd name="connsiteY14075" fmla="*/ 5132 h 223662"/>
                <a:gd name="connsiteX14076" fmla="*/ 233542 w 1586375"/>
                <a:gd name="connsiteY14076" fmla="*/ 5132 h 223662"/>
                <a:gd name="connsiteX14077" fmla="*/ 235240 w 1586375"/>
                <a:gd name="connsiteY14077" fmla="*/ 3849 h 223662"/>
                <a:gd name="connsiteX14078" fmla="*/ 235240 w 1586375"/>
                <a:gd name="connsiteY14078" fmla="*/ 428 h 223662"/>
                <a:gd name="connsiteX14079" fmla="*/ 234391 w 1586375"/>
                <a:gd name="connsiteY14079" fmla="*/ 0 h 223662"/>
                <a:gd name="connsiteX14080" fmla="*/ 236317 w 1586375"/>
                <a:gd name="connsiteY14080" fmla="*/ 0 h 223662"/>
                <a:gd name="connsiteX14081" fmla="*/ 249267 w 1586375"/>
                <a:gd name="connsiteY14081" fmla="*/ 0 h 223662"/>
                <a:gd name="connsiteX14082" fmla="*/ 250116 w 1586375"/>
                <a:gd name="connsiteY14082" fmla="*/ 428 h 223662"/>
                <a:gd name="connsiteX14083" fmla="*/ 250116 w 1586375"/>
                <a:gd name="connsiteY14083" fmla="*/ 2566 h 223662"/>
                <a:gd name="connsiteX14084" fmla="*/ 251390 w 1586375"/>
                <a:gd name="connsiteY14084" fmla="*/ 2566 h 223662"/>
                <a:gd name="connsiteX14085" fmla="*/ 251814 w 1586375"/>
                <a:gd name="connsiteY14085" fmla="*/ 2566 h 223662"/>
                <a:gd name="connsiteX14086" fmla="*/ 251814 w 1586375"/>
                <a:gd name="connsiteY14086" fmla="*/ 428 h 223662"/>
                <a:gd name="connsiteX14087" fmla="*/ 252239 w 1586375"/>
                <a:gd name="connsiteY14087" fmla="*/ 0 h 223662"/>
                <a:gd name="connsiteX14088" fmla="*/ 364807 w 1586375"/>
                <a:gd name="connsiteY14088" fmla="*/ 0 h 223662"/>
                <a:gd name="connsiteX14089" fmla="*/ 413039 w 1586375"/>
                <a:gd name="connsiteY14089" fmla="*/ 0 h 223662"/>
                <a:gd name="connsiteX14090" fmla="*/ 581463 w 1586375"/>
                <a:gd name="connsiteY14090" fmla="*/ 0 h 223662"/>
                <a:gd name="connsiteX14091" fmla="*/ 1034725 w 1586375"/>
                <a:gd name="connsiteY14091" fmla="*/ 0 h 223662"/>
                <a:gd name="connsiteX14092" fmla="*/ 1047765 w 1586375"/>
                <a:gd name="connsiteY14092" fmla="*/ 0 h 223662"/>
                <a:gd name="connsiteX14093" fmla="*/ 1087607 w 1586375"/>
                <a:gd name="connsiteY14093" fmla="*/ 0 h 223662"/>
                <a:gd name="connsiteX14094" fmla="*/ 1199958 w 1586375"/>
                <a:gd name="connsiteY14094" fmla="*/ 0 h 223662"/>
                <a:gd name="connsiteX14095" fmla="*/ 1199958 w 1586375"/>
                <a:gd name="connsiteY14095" fmla="*/ 428 h 223662"/>
                <a:gd name="connsiteX14096" fmla="*/ 1199109 w 1586375"/>
                <a:gd name="connsiteY14096" fmla="*/ 1283 h 223662"/>
                <a:gd name="connsiteX14097" fmla="*/ 1199109 w 1586375"/>
                <a:gd name="connsiteY14097" fmla="*/ 3849 h 223662"/>
                <a:gd name="connsiteX14098" fmla="*/ 1199958 w 1586375"/>
                <a:gd name="connsiteY14098" fmla="*/ 4704 h 223662"/>
                <a:gd name="connsiteX14099" fmla="*/ 1199958 w 1586375"/>
                <a:gd name="connsiteY14099" fmla="*/ 5132 h 223662"/>
                <a:gd name="connsiteX14100" fmla="*/ 1202081 w 1586375"/>
                <a:gd name="connsiteY14100" fmla="*/ 7271 h 223662"/>
                <a:gd name="connsiteX14101" fmla="*/ 1208450 w 1586375"/>
                <a:gd name="connsiteY14101" fmla="*/ 7271 h 223662"/>
                <a:gd name="connsiteX14102" fmla="*/ 1208450 w 1586375"/>
                <a:gd name="connsiteY14102" fmla="*/ 5560 h 223662"/>
                <a:gd name="connsiteX14103" fmla="*/ 1207601 w 1586375"/>
                <a:gd name="connsiteY14103" fmla="*/ 4277 h 223662"/>
                <a:gd name="connsiteX14104" fmla="*/ 1203355 w 1586375"/>
                <a:gd name="connsiteY14104" fmla="*/ 4277 h 223662"/>
                <a:gd name="connsiteX14105" fmla="*/ 1202506 w 1586375"/>
                <a:gd name="connsiteY14105" fmla="*/ 3422 h 223662"/>
                <a:gd name="connsiteX14106" fmla="*/ 1202506 w 1586375"/>
                <a:gd name="connsiteY14106" fmla="*/ 1711 h 223662"/>
                <a:gd name="connsiteX14107" fmla="*/ 1203355 w 1586375"/>
                <a:gd name="connsiteY14107" fmla="*/ 856 h 223662"/>
                <a:gd name="connsiteX14108" fmla="*/ 1204204 w 1586375"/>
                <a:gd name="connsiteY14108" fmla="*/ 1283 h 223662"/>
                <a:gd name="connsiteX14109" fmla="*/ 1205478 w 1586375"/>
                <a:gd name="connsiteY14109" fmla="*/ 1283 h 223662"/>
                <a:gd name="connsiteX14110" fmla="*/ 1206327 w 1586375"/>
                <a:gd name="connsiteY14110" fmla="*/ 2138 h 223662"/>
                <a:gd name="connsiteX14111" fmla="*/ 1208450 w 1586375"/>
                <a:gd name="connsiteY14111" fmla="*/ 2138 h 223662"/>
                <a:gd name="connsiteX14112" fmla="*/ 1208874 w 1586375"/>
                <a:gd name="connsiteY14112" fmla="*/ 1283 h 223662"/>
                <a:gd name="connsiteX14113" fmla="*/ 1209299 w 1586375"/>
                <a:gd name="connsiteY14113" fmla="*/ 428 h 223662"/>
                <a:gd name="connsiteX14114" fmla="*/ 1209299 w 1586375"/>
                <a:gd name="connsiteY14114" fmla="*/ 0 h 223662"/>
                <a:gd name="connsiteX14115" fmla="*/ 1211422 w 1586375"/>
                <a:gd name="connsiteY14115" fmla="*/ 0 h 223662"/>
                <a:gd name="connsiteX14116" fmla="*/ 1211422 w 1586375"/>
                <a:gd name="connsiteY14116" fmla="*/ 856 h 223662"/>
                <a:gd name="connsiteX14117" fmla="*/ 1211422 w 1586375"/>
                <a:gd name="connsiteY14117" fmla="*/ 1283 h 223662"/>
                <a:gd name="connsiteX14118" fmla="*/ 1213969 w 1586375"/>
                <a:gd name="connsiteY14118" fmla="*/ 1283 h 223662"/>
                <a:gd name="connsiteX14119" fmla="*/ 1213969 w 1586375"/>
                <a:gd name="connsiteY14119" fmla="*/ 856 h 223662"/>
                <a:gd name="connsiteX14120" fmla="*/ 1213969 w 1586375"/>
                <a:gd name="connsiteY14120" fmla="*/ 0 h 223662"/>
                <a:gd name="connsiteX14121" fmla="*/ 1225009 w 1586375"/>
                <a:gd name="connsiteY14121" fmla="*/ 0 h 223662"/>
                <a:gd name="connsiteX14122" fmla="*/ 1225009 w 1586375"/>
                <a:gd name="connsiteY14122" fmla="*/ 428 h 223662"/>
                <a:gd name="connsiteX14123" fmla="*/ 1226282 w 1586375"/>
                <a:gd name="connsiteY14123" fmla="*/ 1283 h 223662"/>
                <a:gd name="connsiteX14124" fmla="*/ 1226707 w 1586375"/>
                <a:gd name="connsiteY14124" fmla="*/ 1283 h 223662"/>
                <a:gd name="connsiteX14125" fmla="*/ 1227556 w 1586375"/>
                <a:gd name="connsiteY14125" fmla="*/ 856 h 223662"/>
                <a:gd name="connsiteX14126" fmla="*/ 1228405 w 1586375"/>
                <a:gd name="connsiteY14126" fmla="*/ 856 h 223662"/>
                <a:gd name="connsiteX14127" fmla="*/ 1229254 w 1586375"/>
                <a:gd name="connsiteY14127" fmla="*/ 0 h 223662"/>
                <a:gd name="connsiteX14128" fmla="*/ 1234774 w 1586375"/>
                <a:gd name="connsiteY14128" fmla="*/ 0 h 223662"/>
                <a:gd name="connsiteX14129" fmla="*/ 1233500 w 1586375"/>
                <a:gd name="connsiteY14129" fmla="*/ 1283 h 223662"/>
                <a:gd name="connsiteX14130" fmla="*/ 1233500 w 1586375"/>
                <a:gd name="connsiteY14130" fmla="*/ 2138 h 223662"/>
                <a:gd name="connsiteX14131" fmla="*/ 1234774 w 1586375"/>
                <a:gd name="connsiteY14131" fmla="*/ 3849 h 223662"/>
                <a:gd name="connsiteX14132" fmla="*/ 1235623 w 1586375"/>
                <a:gd name="connsiteY14132" fmla="*/ 3849 h 223662"/>
                <a:gd name="connsiteX14133" fmla="*/ 1236048 w 1586375"/>
                <a:gd name="connsiteY14133" fmla="*/ 3422 h 223662"/>
                <a:gd name="connsiteX14134" fmla="*/ 1236048 w 1586375"/>
                <a:gd name="connsiteY14134" fmla="*/ 2138 h 223662"/>
                <a:gd name="connsiteX14135" fmla="*/ 1236897 w 1586375"/>
                <a:gd name="connsiteY14135" fmla="*/ 1711 h 223662"/>
                <a:gd name="connsiteX14136" fmla="*/ 1236897 w 1586375"/>
                <a:gd name="connsiteY14136" fmla="*/ 856 h 223662"/>
                <a:gd name="connsiteX14137" fmla="*/ 1235199 w 1586375"/>
                <a:gd name="connsiteY14137" fmla="*/ 0 h 223662"/>
                <a:gd name="connsiteX14138" fmla="*/ 1280629 w 1586375"/>
                <a:gd name="connsiteY14138" fmla="*/ 0 h 223662"/>
                <a:gd name="connsiteX14139" fmla="*/ 1281478 w 1586375"/>
                <a:gd name="connsiteY14139" fmla="*/ 856 h 223662"/>
                <a:gd name="connsiteX14140" fmla="*/ 1282327 w 1586375"/>
                <a:gd name="connsiteY14140" fmla="*/ 856 h 223662"/>
                <a:gd name="connsiteX14141" fmla="*/ 1283601 w 1586375"/>
                <a:gd name="connsiteY14141" fmla="*/ 2138 h 223662"/>
                <a:gd name="connsiteX14142" fmla="*/ 1284875 w 1586375"/>
                <a:gd name="connsiteY14142" fmla="*/ 2566 h 223662"/>
                <a:gd name="connsiteX14143" fmla="*/ 1285724 w 1586375"/>
                <a:gd name="connsiteY14143" fmla="*/ 2566 h 223662"/>
                <a:gd name="connsiteX14144" fmla="*/ 1286573 w 1586375"/>
                <a:gd name="connsiteY14144" fmla="*/ 2994 h 223662"/>
                <a:gd name="connsiteX14145" fmla="*/ 1289970 w 1586375"/>
                <a:gd name="connsiteY14145" fmla="*/ 2994 h 223662"/>
                <a:gd name="connsiteX14146" fmla="*/ 1290819 w 1586375"/>
                <a:gd name="connsiteY14146" fmla="*/ 2138 h 223662"/>
                <a:gd name="connsiteX14147" fmla="*/ 1289970 w 1586375"/>
                <a:gd name="connsiteY14147" fmla="*/ 1711 h 223662"/>
                <a:gd name="connsiteX14148" fmla="*/ 1289121 w 1586375"/>
                <a:gd name="connsiteY14148" fmla="*/ 1283 h 223662"/>
                <a:gd name="connsiteX14149" fmla="*/ 1287847 w 1586375"/>
                <a:gd name="connsiteY14149" fmla="*/ 856 h 223662"/>
                <a:gd name="connsiteX14150" fmla="*/ 1286998 w 1586375"/>
                <a:gd name="connsiteY14150" fmla="*/ 0 h 223662"/>
                <a:gd name="connsiteX14151" fmla="*/ 1308652 w 1586375"/>
                <a:gd name="connsiteY14151" fmla="*/ 0 h 223662"/>
                <a:gd name="connsiteX14152" fmla="*/ 1308652 w 1586375"/>
                <a:gd name="connsiteY14152" fmla="*/ 428 h 223662"/>
                <a:gd name="connsiteX14153" fmla="*/ 1309076 w 1586375"/>
                <a:gd name="connsiteY14153" fmla="*/ 1283 h 223662"/>
                <a:gd name="connsiteX14154" fmla="*/ 1309501 w 1586375"/>
                <a:gd name="connsiteY14154" fmla="*/ 1711 h 223662"/>
                <a:gd name="connsiteX14155" fmla="*/ 1309501 w 1586375"/>
                <a:gd name="connsiteY14155" fmla="*/ 4704 h 223662"/>
                <a:gd name="connsiteX14156" fmla="*/ 1308652 w 1586375"/>
                <a:gd name="connsiteY14156" fmla="*/ 5132 h 223662"/>
                <a:gd name="connsiteX14157" fmla="*/ 1308652 w 1586375"/>
                <a:gd name="connsiteY14157" fmla="*/ 6843 h 223662"/>
                <a:gd name="connsiteX14158" fmla="*/ 1309925 w 1586375"/>
                <a:gd name="connsiteY14158" fmla="*/ 8126 h 223662"/>
                <a:gd name="connsiteX14159" fmla="*/ 1309925 w 1586375"/>
                <a:gd name="connsiteY14159" fmla="*/ 8981 h 223662"/>
                <a:gd name="connsiteX14160" fmla="*/ 1311199 w 1586375"/>
                <a:gd name="connsiteY14160" fmla="*/ 9837 h 223662"/>
                <a:gd name="connsiteX14161" fmla="*/ 1312048 w 1586375"/>
                <a:gd name="connsiteY14161" fmla="*/ 9409 h 223662"/>
                <a:gd name="connsiteX14162" fmla="*/ 1312048 w 1586375"/>
                <a:gd name="connsiteY14162" fmla="*/ 2138 h 223662"/>
                <a:gd name="connsiteX14163" fmla="*/ 1311199 w 1586375"/>
                <a:gd name="connsiteY14163" fmla="*/ 1711 h 223662"/>
                <a:gd name="connsiteX14164" fmla="*/ 1311199 w 1586375"/>
                <a:gd name="connsiteY14164" fmla="*/ 0 h 223662"/>
                <a:gd name="connsiteX14165" fmla="*/ 1311624 w 1586375"/>
                <a:gd name="connsiteY14165" fmla="*/ 0 h 223662"/>
                <a:gd name="connsiteX14166" fmla="*/ 1346015 w 1586375"/>
                <a:gd name="connsiteY14166" fmla="*/ 0 h 223662"/>
                <a:gd name="connsiteX14167" fmla="*/ 1347288 w 1586375"/>
                <a:gd name="connsiteY14167" fmla="*/ 856 h 223662"/>
                <a:gd name="connsiteX14168" fmla="*/ 1348138 w 1586375"/>
                <a:gd name="connsiteY14168" fmla="*/ 0 h 223662"/>
                <a:gd name="connsiteX14169" fmla="*/ 1373188 w 1586375"/>
                <a:gd name="connsiteY14169" fmla="*/ 0 h 223662"/>
                <a:gd name="connsiteX14170" fmla="*/ 1373188 w 1586375"/>
                <a:gd name="connsiteY14170" fmla="*/ 5987 h 223662"/>
                <a:gd name="connsiteX14171" fmla="*/ 1374037 w 1586375"/>
                <a:gd name="connsiteY14171" fmla="*/ 6843 h 223662"/>
                <a:gd name="connsiteX14172" fmla="*/ 1377434 w 1586375"/>
                <a:gd name="connsiteY14172" fmla="*/ 6843 h 223662"/>
                <a:gd name="connsiteX14173" fmla="*/ 1377434 w 1586375"/>
                <a:gd name="connsiteY14173" fmla="*/ 5560 h 223662"/>
                <a:gd name="connsiteX14174" fmla="*/ 1376585 w 1586375"/>
                <a:gd name="connsiteY14174" fmla="*/ 5560 h 223662"/>
                <a:gd name="connsiteX14175" fmla="*/ 1375736 w 1586375"/>
                <a:gd name="connsiteY14175" fmla="*/ 4704 h 223662"/>
                <a:gd name="connsiteX14176" fmla="*/ 1375736 w 1586375"/>
                <a:gd name="connsiteY14176" fmla="*/ 4277 h 223662"/>
                <a:gd name="connsiteX14177" fmla="*/ 1374887 w 1586375"/>
                <a:gd name="connsiteY14177" fmla="*/ 3422 h 223662"/>
                <a:gd name="connsiteX14178" fmla="*/ 1374887 w 1586375"/>
                <a:gd name="connsiteY14178" fmla="*/ 1283 h 223662"/>
                <a:gd name="connsiteX14179" fmla="*/ 1375736 w 1586375"/>
                <a:gd name="connsiteY14179" fmla="*/ 856 h 223662"/>
                <a:gd name="connsiteX14180" fmla="*/ 1375736 w 1586375"/>
                <a:gd name="connsiteY14180" fmla="*/ 428 h 223662"/>
                <a:gd name="connsiteX14181" fmla="*/ 1375736 w 1586375"/>
                <a:gd name="connsiteY14181" fmla="*/ 0 h 223662"/>
                <a:gd name="connsiteX14182" fmla="*/ 1400454 w 1586375"/>
                <a:gd name="connsiteY14182" fmla="*/ 0 h 223662"/>
                <a:gd name="connsiteX14183" fmla="*/ 1433903 w 1586375"/>
                <a:gd name="connsiteY14183" fmla="*/ 0 h 223662"/>
                <a:gd name="connsiteX14184" fmla="*/ 1433903 w 1586375"/>
                <a:gd name="connsiteY14184" fmla="*/ 1711 h 223662"/>
                <a:gd name="connsiteX14185" fmla="*/ 1435177 w 1586375"/>
                <a:gd name="connsiteY14185" fmla="*/ 2566 h 223662"/>
                <a:gd name="connsiteX14186" fmla="*/ 1436451 w 1586375"/>
                <a:gd name="connsiteY14186" fmla="*/ 2566 h 223662"/>
                <a:gd name="connsiteX14187" fmla="*/ 1437300 w 1586375"/>
                <a:gd name="connsiteY14187" fmla="*/ 1711 h 223662"/>
                <a:gd name="connsiteX14188" fmla="*/ 1437300 w 1586375"/>
                <a:gd name="connsiteY14188" fmla="*/ 0 h 223662"/>
                <a:gd name="connsiteX14189" fmla="*/ 1441971 w 1586375"/>
                <a:gd name="connsiteY14189" fmla="*/ 0 h 223662"/>
                <a:gd name="connsiteX14190" fmla="*/ 1441971 w 1586375"/>
                <a:gd name="connsiteY14190" fmla="*/ 2138 h 223662"/>
                <a:gd name="connsiteX14191" fmla="*/ 1442820 w 1586375"/>
                <a:gd name="connsiteY14191" fmla="*/ 2994 h 223662"/>
                <a:gd name="connsiteX14192" fmla="*/ 1442820 w 1586375"/>
                <a:gd name="connsiteY14192" fmla="*/ 5132 h 223662"/>
                <a:gd name="connsiteX14193" fmla="*/ 1441546 w 1586375"/>
                <a:gd name="connsiteY14193" fmla="*/ 5987 h 223662"/>
                <a:gd name="connsiteX14194" fmla="*/ 1441546 w 1586375"/>
                <a:gd name="connsiteY14194" fmla="*/ 6415 h 223662"/>
                <a:gd name="connsiteX14195" fmla="*/ 1441122 w 1586375"/>
                <a:gd name="connsiteY14195" fmla="*/ 6843 h 223662"/>
                <a:gd name="connsiteX14196" fmla="*/ 1438999 w 1586375"/>
                <a:gd name="connsiteY14196" fmla="*/ 6843 h 223662"/>
                <a:gd name="connsiteX14197" fmla="*/ 1438574 w 1586375"/>
                <a:gd name="connsiteY14197" fmla="*/ 5987 h 223662"/>
                <a:gd name="connsiteX14198" fmla="*/ 1436876 w 1586375"/>
                <a:gd name="connsiteY14198" fmla="*/ 4277 h 223662"/>
                <a:gd name="connsiteX14199" fmla="*/ 1435177 w 1586375"/>
                <a:gd name="connsiteY14199" fmla="*/ 4704 h 223662"/>
                <a:gd name="connsiteX14200" fmla="*/ 1435177 w 1586375"/>
                <a:gd name="connsiteY14200" fmla="*/ 11975 h 223662"/>
                <a:gd name="connsiteX14201" fmla="*/ 1434753 w 1586375"/>
                <a:gd name="connsiteY14201" fmla="*/ 12402 h 223662"/>
                <a:gd name="connsiteX14202" fmla="*/ 1434753 w 1586375"/>
                <a:gd name="connsiteY14202" fmla="*/ 14113 h 223662"/>
                <a:gd name="connsiteX14203" fmla="*/ 1436451 w 1586375"/>
                <a:gd name="connsiteY14203" fmla="*/ 15824 h 223662"/>
                <a:gd name="connsiteX14204" fmla="*/ 1437300 w 1586375"/>
                <a:gd name="connsiteY14204" fmla="*/ 14968 h 223662"/>
                <a:gd name="connsiteX14205" fmla="*/ 1437300 w 1586375"/>
                <a:gd name="connsiteY14205" fmla="*/ 11975 h 223662"/>
                <a:gd name="connsiteX14206" fmla="*/ 1438149 w 1586375"/>
                <a:gd name="connsiteY14206" fmla="*/ 11119 h 223662"/>
                <a:gd name="connsiteX14207" fmla="*/ 1438149 w 1586375"/>
                <a:gd name="connsiteY14207" fmla="*/ 10692 h 223662"/>
                <a:gd name="connsiteX14208" fmla="*/ 1438574 w 1586375"/>
                <a:gd name="connsiteY14208" fmla="*/ 10264 h 223662"/>
                <a:gd name="connsiteX14209" fmla="*/ 1438574 w 1586375"/>
                <a:gd name="connsiteY14209" fmla="*/ 9409 h 223662"/>
                <a:gd name="connsiteX14210" fmla="*/ 1439848 w 1586375"/>
                <a:gd name="connsiteY14210" fmla="*/ 8553 h 223662"/>
                <a:gd name="connsiteX14211" fmla="*/ 1441122 w 1586375"/>
                <a:gd name="connsiteY14211" fmla="*/ 9837 h 223662"/>
                <a:gd name="connsiteX14212" fmla="*/ 1443244 w 1586375"/>
                <a:gd name="connsiteY14212" fmla="*/ 9837 h 223662"/>
                <a:gd name="connsiteX14213" fmla="*/ 1444093 w 1586375"/>
                <a:gd name="connsiteY14213" fmla="*/ 8981 h 223662"/>
                <a:gd name="connsiteX14214" fmla="*/ 1444093 w 1586375"/>
                <a:gd name="connsiteY14214" fmla="*/ 8553 h 223662"/>
                <a:gd name="connsiteX14215" fmla="*/ 1445792 w 1586375"/>
                <a:gd name="connsiteY14215" fmla="*/ 6843 h 223662"/>
                <a:gd name="connsiteX14216" fmla="*/ 1445792 w 1586375"/>
                <a:gd name="connsiteY14216" fmla="*/ 6415 h 223662"/>
                <a:gd name="connsiteX14217" fmla="*/ 1446216 w 1586375"/>
                <a:gd name="connsiteY14217" fmla="*/ 5987 h 223662"/>
                <a:gd name="connsiteX14218" fmla="*/ 1446641 w 1586375"/>
                <a:gd name="connsiteY14218" fmla="*/ 3849 h 223662"/>
                <a:gd name="connsiteX14219" fmla="*/ 1447490 w 1586375"/>
                <a:gd name="connsiteY14219" fmla="*/ 3422 h 223662"/>
                <a:gd name="connsiteX14220" fmla="*/ 1447915 w 1586375"/>
                <a:gd name="connsiteY14220" fmla="*/ 3422 h 223662"/>
                <a:gd name="connsiteX14221" fmla="*/ 1448764 w 1586375"/>
                <a:gd name="connsiteY14221" fmla="*/ 3849 h 223662"/>
                <a:gd name="connsiteX14222" fmla="*/ 1452161 w 1586375"/>
                <a:gd name="connsiteY14222" fmla="*/ 3849 h 223662"/>
                <a:gd name="connsiteX14223" fmla="*/ 1452585 w 1586375"/>
                <a:gd name="connsiteY14223" fmla="*/ 4277 h 223662"/>
                <a:gd name="connsiteX14224" fmla="*/ 1453434 w 1586375"/>
                <a:gd name="connsiteY14224" fmla="*/ 4704 h 223662"/>
                <a:gd name="connsiteX14225" fmla="*/ 1455133 w 1586375"/>
                <a:gd name="connsiteY14225" fmla="*/ 5987 h 223662"/>
                <a:gd name="connsiteX14226" fmla="*/ 1455133 w 1586375"/>
                <a:gd name="connsiteY14226" fmla="*/ 8126 h 223662"/>
                <a:gd name="connsiteX14227" fmla="*/ 1453859 w 1586375"/>
                <a:gd name="connsiteY14227" fmla="*/ 9409 h 223662"/>
                <a:gd name="connsiteX14228" fmla="*/ 1452585 w 1586375"/>
                <a:gd name="connsiteY14228" fmla="*/ 10692 h 223662"/>
                <a:gd name="connsiteX14229" fmla="*/ 1452585 w 1586375"/>
                <a:gd name="connsiteY14229" fmla="*/ 11975 h 223662"/>
                <a:gd name="connsiteX14230" fmla="*/ 1453010 w 1586375"/>
                <a:gd name="connsiteY14230" fmla="*/ 12830 h 223662"/>
                <a:gd name="connsiteX14231" fmla="*/ 1454284 w 1586375"/>
                <a:gd name="connsiteY14231" fmla="*/ 14113 h 223662"/>
                <a:gd name="connsiteX14232" fmla="*/ 1455133 w 1586375"/>
                <a:gd name="connsiteY14232" fmla="*/ 14968 h 223662"/>
                <a:gd name="connsiteX14233" fmla="*/ 1455982 w 1586375"/>
                <a:gd name="connsiteY14233" fmla="*/ 15396 h 223662"/>
                <a:gd name="connsiteX14234" fmla="*/ 1455982 w 1586375"/>
                <a:gd name="connsiteY14234" fmla="*/ 16679 h 223662"/>
                <a:gd name="connsiteX14235" fmla="*/ 1453434 w 1586375"/>
                <a:gd name="connsiteY14235" fmla="*/ 18817 h 223662"/>
                <a:gd name="connsiteX14236" fmla="*/ 1453010 w 1586375"/>
                <a:gd name="connsiteY14236" fmla="*/ 19672 h 223662"/>
                <a:gd name="connsiteX14237" fmla="*/ 1452585 w 1586375"/>
                <a:gd name="connsiteY14237" fmla="*/ 20100 h 223662"/>
                <a:gd name="connsiteX14238" fmla="*/ 1452585 w 1586375"/>
                <a:gd name="connsiteY14238" fmla="*/ 20955 h 223662"/>
                <a:gd name="connsiteX14239" fmla="*/ 1453010 w 1586375"/>
                <a:gd name="connsiteY14239" fmla="*/ 21383 h 223662"/>
                <a:gd name="connsiteX14240" fmla="*/ 1453010 w 1586375"/>
                <a:gd name="connsiteY14240" fmla="*/ 22666 h 223662"/>
                <a:gd name="connsiteX14241" fmla="*/ 1453859 w 1586375"/>
                <a:gd name="connsiteY14241" fmla="*/ 23093 h 223662"/>
                <a:gd name="connsiteX14242" fmla="*/ 1454708 w 1586375"/>
                <a:gd name="connsiteY14242" fmla="*/ 23521 h 223662"/>
                <a:gd name="connsiteX14243" fmla="*/ 1455557 w 1586375"/>
                <a:gd name="connsiteY14243" fmla="*/ 23521 h 223662"/>
                <a:gd name="connsiteX14244" fmla="*/ 1456407 w 1586375"/>
                <a:gd name="connsiteY14244" fmla="*/ 22666 h 223662"/>
                <a:gd name="connsiteX14245" fmla="*/ 1457256 w 1586375"/>
                <a:gd name="connsiteY14245" fmla="*/ 22238 h 223662"/>
                <a:gd name="connsiteX14246" fmla="*/ 1457256 w 1586375"/>
                <a:gd name="connsiteY14246" fmla="*/ 19672 h 223662"/>
                <a:gd name="connsiteX14247" fmla="*/ 1457680 w 1586375"/>
                <a:gd name="connsiteY14247" fmla="*/ 19245 h 223662"/>
                <a:gd name="connsiteX14248" fmla="*/ 1457680 w 1586375"/>
                <a:gd name="connsiteY14248" fmla="*/ 15396 h 223662"/>
                <a:gd name="connsiteX14249" fmla="*/ 1458530 w 1586375"/>
                <a:gd name="connsiteY14249" fmla="*/ 14968 h 223662"/>
                <a:gd name="connsiteX14250" fmla="*/ 1458530 w 1586375"/>
                <a:gd name="connsiteY14250" fmla="*/ 12402 h 223662"/>
                <a:gd name="connsiteX14251" fmla="*/ 1458105 w 1586375"/>
                <a:gd name="connsiteY14251" fmla="*/ 11975 h 223662"/>
                <a:gd name="connsiteX14252" fmla="*/ 1458105 w 1586375"/>
                <a:gd name="connsiteY14252" fmla="*/ 10264 h 223662"/>
                <a:gd name="connsiteX14253" fmla="*/ 1460228 w 1586375"/>
                <a:gd name="connsiteY14253" fmla="*/ 9837 h 223662"/>
                <a:gd name="connsiteX14254" fmla="*/ 1461077 w 1586375"/>
                <a:gd name="connsiteY14254" fmla="*/ 10264 h 223662"/>
                <a:gd name="connsiteX14255" fmla="*/ 1461926 w 1586375"/>
                <a:gd name="connsiteY14255" fmla="*/ 11119 h 223662"/>
                <a:gd name="connsiteX14256" fmla="*/ 1461926 w 1586375"/>
                <a:gd name="connsiteY14256" fmla="*/ 11975 h 223662"/>
                <a:gd name="connsiteX14257" fmla="*/ 1461926 w 1586375"/>
                <a:gd name="connsiteY14257" fmla="*/ 13258 h 223662"/>
                <a:gd name="connsiteX14258" fmla="*/ 1462350 w 1586375"/>
                <a:gd name="connsiteY14258" fmla="*/ 13258 h 223662"/>
                <a:gd name="connsiteX14259" fmla="*/ 1463624 w 1586375"/>
                <a:gd name="connsiteY14259" fmla="*/ 12402 h 223662"/>
                <a:gd name="connsiteX14260" fmla="*/ 1466596 w 1586375"/>
                <a:gd name="connsiteY14260" fmla="*/ 12402 h 223662"/>
                <a:gd name="connsiteX14261" fmla="*/ 1467870 w 1586375"/>
                <a:gd name="connsiteY14261" fmla="*/ 13258 h 223662"/>
                <a:gd name="connsiteX14262" fmla="*/ 1469144 w 1586375"/>
                <a:gd name="connsiteY14262" fmla="*/ 13258 h 223662"/>
                <a:gd name="connsiteX14263" fmla="*/ 1470842 w 1586375"/>
                <a:gd name="connsiteY14263" fmla="*/ 11975 h 223662"/>
                <a:gd name="connsiteX14264" fmla="*/ 1470842 w 1586375"/>
                <a:gd name="connsiteY14264" fmla="*/ 11547 h 223662"/>
                <a:gd name="connsiteX14265" fmla="*/ 1471692 w 1586375"/>
                <a:gd name="connsiteY14265" fmla="*/ 10692 h 223662"/>
                <a:gd name="connsiteX14266" fmla="*/ 1471692 w 1586375"/>
                <a:gd name="connsiteY14266" fmla="*/ 8981 h 223662"/>
                <a:gd name="connsiteX14267" fmla="*/ 1472116 w 1586375"/>
                <a:gd name="connsiteY14267" fmla="*/ 8553 h 223662"/>
                <a:gd name="connsiteX14268" fmla="*/ 1472116 w 1586375"/>
                <a:gd name="connsiteY14268" fmla="*/ 5987 h 223662"/>
                <a:gd name="connsiteX14269" fmla="*/ 1469569 w 1586375"/>
                <a:gd name="connsiteY14269" fmla="*/ 3849 h 223662"/>
                <a:gd name="connsiteX14270" fmla="*/ 1469144 w 1586375"/>
                <a:gd name="connsiteY14270" fmla="*/ 3849 h 223662"/>
                <a:gd name="connsiteX14271" fmla="*/ 1468295 w 1586375"/>
                <a:gd name="connsiteY14271" fmla="*/ 4704 h 223662"/>
                <a:gd name="connsiteX14272" fmla="*/ 1467870 w 1586375"/>
                <a:gd name="connsiteY14272" fmla="*/ 7271 h 223662"/>
                <a:gd name="connsiteX14273" fmla="*/ 1465747 w 1586375"/>
                <a:gd name="connsiteY14273" fmla="*/ 7271 h 223662"/>
                <a:gd name="connsiteX14274" fmla="*/ 1465323 w 1586375"/>
                <a:gd name="connsiteY14274" fmla="*/ 6843 h 223662"/>
                <a:gd name="connsiteX14275" fmla="*/ 1462350 w 1586375"/>
                <a:gd name="connsiteY14275" fmla="*/ 6843 h 223662"/>
                <a:gd name="connsiteX14276" fmla="*/ 1461077 w 1586375"/>
                <a:gd name="connsiteY14276" fmla="*/ 8126 h 223662"/>
                <a:gd name="connsiteX14277" fmla="*/ 1460228 w 1586375"/>
                <a:gd name="connsiteY14277" fmla="*/ 8126 h 223662"/>
                <a:gd name="connsiteX14278" fmla="*/ 1459803 w 1586375"/>
                <a:gd name="connsiteY14278" fmla="*/ 7698 h 223662"/>
                <a:gd name="connsiteX14279" fmla="*/ 1459803 w 1586375"/>
                <a:gd name="connsiteY14279" fmla="*/ 5132 h 223662"/>
                <a:gd name="connsiteX14280" fmla="*/ 1460228 w 1586375"/>
                <a:gd name="connsiteY14280" fmla="*/ 4704 h 223662"/>
                <a:gd name="connsiteX14281" fmla="*/ 1461501 w 1586375"/>
                <a:gd name="connsiteY14281" fmla="*/ 4704 h 223662"/>
                <a:gd name="connsiteX14282" fmla="*/ 1462350 w 1586375"/>
                <a:gd name="connsiteY14282" fmla="*/ 3849 h 223662"/>
                <a:gd name="connsiteX14283" fmla="*/ 1463200 w 1586375"/>
                <a:gd name="connsiteY14283" fmla="*/ 3849 h 223662"/>
                <a:gd name="connsiteX14284" fmla="*/ 1463624 w 1586375"/>
                <a:gd name="connsiteY14284" fmla="*/ 2566 h 223662"/>
                <a:gd name="connsiteX14285" fmla="*/ 1463200 w 1586375"/>
                <a:gd name="connsiteY14285" fmla="*/ 2138 h 223662"/>
                <a:gd name="connsiteX14286" fmla="*/ 1461077 w 1586375"/>
                <a:gd name="connsiteY14286" fmla="*/ 2138 h 223662"/>
                <a:gd name="connsiteX14287" fmla="*/ 1460228 w 1586375"/>
                <a:gd name="connsiteY14287" fmla="*/ 1711 h 223662"/>
                <a:gd name="connsiteX14288" fmla="*/ 1459803 w 1586375"/>
                <a:gd name="connsiteY14288" fmla="*/ 1711 h 223662"/>
                <a:gd name="connsiteX14289" fmla="*/ 1459379 w 1586375"/>
                <a:gd name="connsiteY14289" fmla="*/ 1283 h 223662"/>
                <a:gd name="connsiteX14290" fmla="*/ 1459379 w 1586375"/>
                <a:gd name="connsiteY14290" fmla="*/ 0 h 223662"/>
                <a:gd name="connsiteX14291" fmla="*/ 1461926 w 1586375"/>
                <a:gd name="connsiteY14291" fmla="*/ 0 h 223662"/>
                <a:gd name="connsiteX14292" fmla="*/ 1463200 w 1586375"/>
                <a:gd name="connsiteY14292" fmla="*/ 856 h 223662"/>
                <a:gd name="connsiteX14293" fmla="*/ 1465323 w 1586375"/>
                <a:gd name="connsiteY14293" fmla="*/ 856 h 223662"/>
                <a:gd name="connsiteX14294" fmla="*/ 1467446 w 1586375"/>
                <a:gd name="connsiteY14294" fmla="*/ 856 h 223662"/>
                <a:gd name="connsiteX14295" fmla="*/ 1467870 w 1586375"/>
                <a:gd name="connsiteY14295" fmla="*/ 1711 h 223662"/>
                <a:gd name="connsiteX14296" fmla="*/ 1469144 w 1586375"/>
                <a:gd name="connsiteY14296" fmla="*/ 1711 h 223662"/>
                <a:gd name="connsiteX14297" fmla="*/ 1469993 w 1586375"/>
                <a:gd name="connsiteY14297" fmla="*/ 2138 h 223662"/>
                <a:gd name="connsiteX14298" fmla="*/ 1470418 w 1586375"/>
                <a:gd name="connsiteY14298" fmla="*/ 2138 h 223662"/>
                <a:gd name="connsiteX14299" fmla="*/ 1471267 w 1586375"/>
                <a:gd name="connsiteY14299" fmla="*/ 1711 h 223662"/>
                <a:gd name="connsiteX14300" fmla="*/ 1471692 w 1586375"/>
                <a:gd name="connsiteY14300" fmla="*/ 1711 h 223662"/>
                <a:gd name="connsiteX14301" fmla="*/ 1473814 w 1586375"/>
                <a:gd name="connsiteY14301" fmla="*/ 0 h 223662"/>
                <a:gd name="connsiteX14302" fmla="*/ 1484429 w 1586375"/>
                <a:gd name="connsiteY14302" fmla="*/ 0 h 223662"/>
                <a:gd name="connsiteX14303" fmla="*/ 1486127 w 1586375"/>
                <a:gd name="connsiteY14303" fmla="*/ 1283 h 223662"/>
                <a:gd name="connsiteX14304" fmla="*/ 1486127 w 1586375"/>
                <a:gd name="connsiteY14304" fmla="*/ 1711 h 223662"/>
                <a:gd name="connsiteX14305" fmla="*/ 1486552 w 1586375"/>
                <a:gd name="connsiteY14305" fmla="*/ 2566 h 223662"/>
                <a:gd name="connsiteX14306" fmla="*/ 1486552 w 1586375"/>
                <a:gd name="connsiteY14306" fmla="*/ 2994 h 223662"/>
                <a:gd name="connsiteX14307" fmla="*/ 1485703 w 1586375"/>
                <a:gd name="connsiteY14307" fmla="*/ 4277 h 223662"/>
                <a:gd name="connsiteX14308" fmla="*/ 1485278 w 1586375"/>
                <a:gd name="connsiteY14308" fmla="*/ 4704 h 223662"/>
                <a:gd name="connsiteX14309" fmla="*/ 1485278 w 1586375"/>
                <a:gd name="connsiteY14309" fmla="*/ 6415 h 223662"/>
                <a:gd name="connsiteX14310" fmla="*/ 1484853 w 1586375"/>
                <a:gd name="connsiteY14310" fmla="*/ 7271 h 223662"/>
                <a:gd name="connsiteX14311" fmla="*/ 1484429 w 1586375"/>
                <a:gd name="connsiteY14311" fmla="*/ 7698 h 223662"/>
                <a:gd name="connsiteX14312" fmla="*/ 1482731 w 1586375"/>
                <a:gd name="connsiteY14312" fmla="*/ 9409 h 223662"/>
                <a:gd name="connsiteX14313" fmla="*/ 1482731 w 1586375"/>
                <a:gd name="connsiteY14313" fmla="*/ 10692 h 223662"/>
                <a:gd name="connsiteX14314" fmla="*/ 1484004 w 1586375"/>
                <a:gd name="connsiteY14314" fmla="*/ 12402 h 223662"/>
                <a:gd name="connsiteX14315" fmla="*/ 1484853 w 1586375"/>
                <a:gd name="connsiteY14315" fmla="*/ 12402 h 223662"/>
                <a:gd name="connsiteX14316" fmla="*/ 1486552 w 1586375"/>
                <a:gd name="connsiteY14316" fmla="*/ 13685 h 223662"/>
                <a:gd name="connsiteX14317" fmla="*/ 1486552 w 1586375"/>
                <a:gd name="connsiteY14317" fmla="*/ 14540 h 223662"/>
                <a:gd name="connsiteX14318" fmla="*/ 1485703 w 1586375"/>
                <a:gd name="connsiteY14318" fmla="*/ 14968 h 223662"/>
                <a:gd name="connsiteX14319" fmla="*/ 1484429 w 1586375"/>
                <a:gd name="connsiteY14319" fmla="*/ 14968 h 223662"/>
                <a:gd name="connsiteX14320" fmla="*/ 1483580 w 1586375"/>
                <a:gd name="connsiteY14320" fmla="*/ 15824 h 223662"/>
                <a:gd name="connsiteX14321" fmla="*/ 1482731 w 1586375"/>
                <a:gd name="connsiteY14321" fmla="*/ 15824 h 223662"/>
                <a:gd name="connsiteX14322" fmla="*/ 1481881 w 1586375"/>
                <a:gd name="connsiteY14322" fmla="*/ 17106 h 223662"/>
                <a:gd name="connsiteX14323" fmla="*/ 1481881 w 1586375"/>
                <a:gd name="connsiteY14323" fmla="*/ 18389 h 223662"/>
                <a:gd name="connsiteX14324" fmla="*/ 1482731 w 1586375"/>
                <a:gd name="connsiteY14324" fmla="*/ 19245 h 223662"/>
                <a:gd name="connsiteX14325" fmla="*/ 1482731 w 1586375"/>
                <a:gd name="connsiteY14325" fmla="*/ 19672 h 223662"/>
                <a:gd name="connsiteX14326" fmla="*/ 1483155 w 1586375"/>
                <a:gd name="connsiteY14326" fmla="*/ 20100 h 223662"/>
                <a:gd name="connsiteX14327" fmla="*/ 1483155 w 1586375"/>
                <a:gd name="connsiteY14327" fmla="*/ 20955 h 223662"/>
                <a:gd name="connsiteX14328" fmla="*/ 1484004 w 1586375"/>
                <a:gd name="connsiteY14328" fmla="*/ 21383 h 223662"/>
                <a:gd name="connsiteX14329" fmla="*/ 1484004 w 1586375"/>
                <a:gd name="connsiteY14329" fmla="*/ 22666 h 223662"/>
                <a:gd name="connsiteX14330" fmla="*/ 1482731 w 1586375"/>
                <a:gd name="connsiteY14330" fmla="*/ 23521 h 223662"/>
                <a:gd name="connsiteX14331" fmla="*/ 1480183 w 1586375"/>
                <a:gd name="connsiteY14331" fmla="*/ 23521 h 223662"/>
                <a:gd name="connsiteX14332" fmla="*/ 1479334 w 1586375"/>
                <a:gd name="connsiteY14332" fmla="*/ 24377 h 223662"/>
                <a:gd name="connsiteX14333" fmla="*/ 1479334 w 1586375"/>
                <a:gd name="connsiteY14333" fmla="*/ 24804 h 223662"/>
                <a:gd name="connsiteX14334" fmla="*/ 1477635 w 1586375"/>
                <a:gd name="connsiteY14334" fmla="*/ 26087 h 223662"/>
                <a:gd name="connsiteX14335" fmla="*/ 1478909 w 1586375"/>
                <a:gd name="connsiteY14335" fmla="*/ 26942 h 223662"/>
                <a:gd name="connsiteX14336" fmla="*/ 1479334 w 1586375"/>
                <a:gd name="connsiteY14336" fmla="*/ 26942 h 223662"/>
                <a:gd name="connsiteX14337" fmla="*/ 1481032 w 1586375"/>
                <a:gd name="connsiteY14337" fmla="*/ 25660 h 223662"/>
                <a:gd name="connsiteX14338" fmla="*/ 1481881 w 1586375"/>
                <a:gd name="connsiteY14338" fmla="*/ 25232 h 223662"/>
                <a:gd name="connsiteX14339" fmla="*/ 1483155 w 1586375"/>
                <a:gd name="connsiteY14339" fmla="*/ 24804 h 223662"/>
                <a:gd name="connsiteX14340" fmla="*/ 1483580 w 1586375"/>
                <a:gd name="connsiteY14340" fmla="*/ 24804 h 223662"/>
                <a:gd name="connsiteX14341" fmla="*/ 1484429 w 1586375"/>
                <a:gd name="connsiteY14341" fmla="*/ 25660 h 223662"/>
                <a:gd name="connsiteX14342" fmla="*/ 1484429 w 1586375"/>
                <a:gd name="connsiteY14342" fmla="*/ 27798 h 223662"/>
                <a:gd name="connsiteX14343" fmla="*/ 1484004 w 1586375"/>
                <a:gd name="connsiteY14343" fmla="*/ 28653 h 223662"/>
                <a:gd name="connsiteX14344" fmla="*/ 1483580 w 1586375"/>
                <a:gd name="connsiteY14344" fmla="*/ 29508 h 223662"/>
                <a:gd name="connsiteX14345" fmla="*/ 1483155 w 1586375"/>
                <a:gd name="connsiteY14345" fmla="*/ 30364 h 223662"/>
                <a:gd name="connsiteX14346" fmla="*/ 1482731 w 1586375"/>
                <a:gd name="connsiteY14346" fmla="*/ 30791 h 223662"/>
                <a:gd name="connsiteX14347" fmla="*/ 1482731 w 1586375"/>
                <a:gd name="connsiteY14347" fmla="*/ 31647 h 223662"/>
                <a:gd name="connsiteX14348" fmla="*/ 1483580 w 1586375"/>
                <a:gd name="connsiteY14348" fmla="*/ 32502 h 223662"/>
                <a:gd name="connsiteX14349" fmla="*/ 1484429 w 1586375"/>
                <a:gd name="connsiteY14349" fmla="*/ 31647 h 223662"/>
                <a:gd name="connsiteX14350" fmla="*/ 1484853 w 1586375"/>
                <a:gd name="connsiteY14350" fmla="*/ 31647 h 223662"/>
                <a:gd name="connsiteX14351" fmla="*/ 1486127 w 1586375"/>
                <a:gd name="connsiteY14351" fmla="*/ 30791 h 223662"/>
                <a:gd name="connsiteX14352" fmla="*/ 1487826 w 1586375"/>
                <a:gd name="connsiteY14352" fmla="*/ 30791 h 223662"/>
                <a:gd name="connsiteX14353" fmla="*/ 1487826 w 1586375"/>
                <a:gd name="connsiteY14353" fmla="*/ 32074 h 223662"/>
                <a:gd name="connsiteX14354" fmla="*/ 1487401 w 1586375"/>
                <a:gd name="connsiteY14354" fmla="*/ 32502 h 223662"/>
                <a:gd name="connsiteX14355" fmla="*/ 1485278 w 1586375"/>
                <a:gd name="connsiteY14355" fmla="*/ 34213 h 223662"/>
                <a:gd name="connsiteX14356" fmla="*/ 1484853 w 1586375"/>
                <a:gd name="connsiteY14356" fmla="*/ 34640 h 223662"/>
                <a:gd name="connsiteX14357" fmla="*/ 1482731 w 1586375"/>
                <a:gd name="connsiteY14357" fmla="*/ 34640 h 223662"/>
                <a:gd name="connsiteX14358" fmla="*/ 1481881 w 1586375"/>
                <a:gd name="connsiteY14358" fmla="*/ 35495 h 223662"/>
                <a:gd name="connsiteX14359" fmla="*/ 1481881 w 1586375"/>
                <a:gd name="connsiteY14359" fmla="*/ 36351 h 223662"/>
                <a:gd name="connsiteX14360" fmla="*/ 1482306 w 1586375"/>
                <a:gd name="connsiteY14360" fmla="*/ 36778 h 223662"/>
                <a:gd name="connsiteX14361" fmla="*/ 1482731 w 1586375"/>
                <a:gd name="connsiteY14361" fmla="*/ 37634 h 223662"/>
                <a:gd name="connsiteX14362" fmla="*/ 1483580 w 1586375"/>
                <a:gd name="connsiteY14362" fmla="*/ 38061 h 223662"/>
                <a:gd name="connsiteX14363" fmla="*/ 1485278 w 1586375"/>
                <a:gd name="connsiteY14363" fmla="*/ 37634 h 223662"/>
                <a:gd name="connsiteX14364" fmla="*/ 1486976 w 1586375"/>
                <a:gd name="connsiteY14364" fmla="*/ 37634 h 223662"/>
                <a:gd name="connsiteX14365" fmla="*/ 1487826 w 1586375"/>
                <a:gd name="connsiteY14365" fmla="*/ 38489 h 223662"/>
                <a:gd name="connsiteX14366" fmla="*/ 1488250 w 1586375"/>
                <a:gd name="connsiteY14366" fmla="*/ 38489 h 223662"/>
                <a:gd name="connsiteX14367" fmla="*/ 1489099 w 1586375"/>
                <a:gd name="connsiteY14367" fmla="*/ 37634 h 223662"/>
                <a:gd name="connsiteX14368" fmla="*/ 1491222 w 1586375"/>
                <a:gd name="connsiteY14368" fmla="*/ 37634 h 223662"/>
                <a:gd name="connsiteX14369" fmla="*/ 1492920 w 1586375"/>
                <a:gd name="connsiteY14369" fmla="*/ 39344 h 223662"/>
                <a:gd name="connsiteX14370" fmla="*/ 1492920 w 1586375"/>
                <a:gd name="connsiteY14370" fmla="*/ 39772 h 223662"/>
                <a:gd name="connsiteX14371" fmla="*/ 1491647 w 1586375"/>
                <a:gd name="connsiteY14371" fmla="*/ 40627 h 223662"/>
                <a:gd name="connsiteX14372" fmla="*/ 1490373 w 1586375"/>
                <a:gd name="connsiteY14372" fmla="*/ 40627 h 223662"/>
                <a:gd name="connsiteX14373" fmla="*/ 1489524 w 1586375"/>
                <a:gd name="connsiteY14373" fmla="*/ 41482 h 223662"/>
                <a:gd name="connsiteX14374" fmla="*/ 1489099 w 1586375"/>
                <a:gd name="connsiteY14374" fmla="*/ 41482 h 223662"/>
                <a:gd name="connsiteX14375" fmla="*/ 1488675 w 1586375"/>
                <a:gd name="connsiteY14375" fmla="*/ 41910 h 223662"/>
                <a:gd name="connsiteX14376" fmla="*/ 1488675 w 1586375"/>
                <a:gd name="connsiteY14376" fmla="*/ 42338 h 223662"/>
                <a:gd name="connsiteX14377" fmla="*/ 1489949 w 1586375"/>
                <a:gd name="connsiteY14377" fmla="*/ 43621 h 223662"/>
                <a:gd name="connsiteX14378" fmla="*/ 1490373 w 1586375"/>
                <a:gd name="connsiteY14378" fmla="*/ 44049 h 223662"/>
                <a:gd name="connsiteX14379" fmla="*/ 1491647 w 1586375"/>
                <a:gd name="connsiteY14379" fmla="*/ 44049 h 223662"/>
                <a:gd name="connsiteX14380" fmla="*/ 1492071 w 1586375"/>
                <a:gd name="connsiteY14380" fmla="*/ 44049 h 223662"/>
                <a:gd name="connsiteX14381" fmla="*/ 1493345 w 1586375"/>
                <a:gd name="connsiteY14381" fmla="*/ 42765 h 223662"/>
                <a:gd name="connsiteX14382" fmla="*/ 1494194 w 1586375"/>
                <a:gd name="connsiteY14382" fmla="*/ 41482 h 223662"/>
                <a:gd name="connsiteX14383" fmla="*/ 1495043 w 1586375"/>
                <a:gd name="connsiteY14383" fmla="*/ 40200 h 223662"/>
                <a:gd name="connsiteX14384" fmla="*/ 1495892 w 1586375"/>
                <a:gd name="connsiteY14384" fmla="*/ 39772 h 223662"/>
                <a:gd name="connsiteX14385" fmla="*/ 1497591 w 1586375"/>
                <a:gd name="connsiteY14385" fmla="*/ 39772 h 223662"/>
                <a:gd name="connsiteX14386" fmla="*/ 1497591 w 1586375"/>
                <a:gd name="connsiteY14386" fmla="*/ 40200 h 223662"/>
                <a:gd name="connsiteX14387" fmla="*/ 1499289 w 1586375"/>
                <a:gd name="connsiteY14387" fmla="*/ 41910 h 223662"/>
                <a:gd name="connsiteX14388" fmla="*/ 1500563 w 1586375"/>
                <a:gd name="connsiteY14388" fmla="*/ 41910 h 223662"/>
                <a:gd name="connsiteX14389" fmla="*/ 1501412 w 1586375"/>
                <a:gd name="connsiteY14389" fmla="*/ 42338 h 223662"/>
                <a:gd name="connsiteX14390" fmla="*/ 1502262 w 1586375"/>
                <a:gd name="connsiteY14390" fmla="*/ 42765 h 223662"/>
                <a:gd name="connsiteX14391" fmla="*/ 1502262 w 1586375"/>
                <a:gd name="connsiteY14391" fmla="*/ 44476 h 223662"/>
                <a:gd name="connsiteX14392" fmla="*/ 1501412 w 1586375"/>
                <a:gd name="connsiteY14392" fmla="*/ 44904 h 223662"/>
                <a:gd name="connsiteX14393" fmla="*/ 1500563 w 1586375"/>
                <a:gd name="connsiteY14393" fmla="*/ 45331 h 223662"/>
                <a:gd name="connsiteX14394" fmla="*/ 1499289 w 1586375"/>
                <a:gd name="connsiteY14394" fmla="*/ 45759 h 223662"/>
                <a:gd name="connsiteX14395" fmla="*/ 1498440 w 1586375"/>
                <a:gd name="connsiteY14395" fmla="*/ 46187 h 223662"/>
                <a:gd name="connsiteX14396" fmla="*/ 1497166 w 1586375"/>
                <a:gd name="connsiteY14396" fmla="*/ 47897 h 223662"/>
                <a:gd name="connsiteX14397" fmla="*/ 1497166 w 1586375"/>
                <a:gd name="connsiteY14397" fmla="*/ 48753 h 223662"/>
                <a:gd name="connsiteX14398" fmla="*/ 1498015 w 1586375"/>
                <a:gd name="connsiteY14398" fmla="*/ 49608 h 223662"/>
                <a:gd name="connsiteX14399" fmla="*/ 1499714 w 1586375"/>
                <a:gd name="connsiteY14399" fmla="*/ 48753 h 223662"/>
                <a:gd name="connsiteX14400" fmla="*/ 1499714 w 1586375"/>
                <a:gd name="connsiteY14400" fmla="*/ 47897 h 223662"/>
                <a:gd name="connsiteX14401" fmla="*/ 1502262 w 1586375"/>
                <a:gd name="connsiteY14401" fmla="*/ 46187 h 223662"/>
                <a:gd name="connsiteX14402" fmla="*/ 1502686 w 1586375"/>
                <a:gd name="connsiteY14402" fmla="*/ 45331 h 223662"/>
                <a:gd name="connsiteX14403" fmla="*/ 1504384 w 1586375"/>
                <a:gd name="connsiteY14403" fmla="*/ 44904 h 223662"/>
                <a:gd name="connsiteX14404" fmla="*/ 1506083 w 1586375"/>
                <a:gd name="connsiteY14404" fmla="*/ 44049 h 223662"/>
                <a:gd name="connsiteX14405" fmla="*/ 1507357 w 1586375"/>
                <a:gd name="connsiteY14405" fmla="*/ 43621 h 223662"/>
                <a:gd name="connsiteX14406" fmla="*/ 1507357 w 1586375"/>
                <a:gd name="connsiteY14406" fmla="*/ 42338 h 223662"/>
                <a:gd name="connsiteX14407" fmla="*/ 1506083 w 1586375"/>
                <a:gd name="connsiteY14407" fmla="*/ 41055 h 223662"/>
                <a:gd name="connsiteX14408" fmla="*/ 1503960 w 1586375"/>
                <a:gd name="connsiteY14408" fmla="*/ 41055 h 223662"/>
                <a:gd name="connsiteX14409" fmla="*/ 1503111 w 1586375"/>
                <a:gd name="connsiteY14409" fmla="*/ 40200 h 223662"/>
                <a:gd name="connsiteX14410" fmla="*/ 1503111 w 1586375"/>
                <a:gd name="connsiteY14410" fmla="*/ 38489 h 223662"/>
                <a:gd name="connsiteX14411" fmla="*/ 1503960 w 1586375"/>
                <a:gd name="connsiteY14411" fmla="*/ 38061 h 223662"/>
                <a:gd name="connsiteX14412" fmla="*/ 1503535 w 1586375"/>
                <a:gd name="connsiteY14412" fmla="*/ 37206 h 223662"/>
                <a:gd name="connsiteX14413" fmla="*/ 1501837 w 1586375"/>
                <a:gd name="connsiteY14413" fmla="*/ 35923 h 223662"/>
                <a:gd name="connsiteX14414" fmla="*/ 1500988 w 1586375"/>
                <a:gd name="connsiteY14414" fmla="*/ 34640 h 223662"/>
                <a:gd name="connsiteX14415" fmla="*/ 1500988 w 1586375"/>
                <a:gd name="connsiteY14415" fmla="*/ 33357 h 223662"/>
                <a:gd name="connsiteX14416" fmla="*/ 1500139 w 1586375"/>
                <a:gd name="connsiteY14416" fmla="*/ 32502 h 223662"/>
                <a:gd name="connsiteX14417" fmla="*/ 1497166 w 1586375"/>
                <a:gd name="connsiteY14417" fmla="*/ 32502 h 223662"/>
                <a:gd name="connsiteX14418" fmla="*/ 1496317 w 1586375"/>
                <a:gd name="connsiteY14418" fmla="*/ 32929 h 223662"/>
                <a:gd name="connsiteX14419" fmla="*/ 1496317 w 1586375"/>
                <a:gd name="connsiteY14419" fmla="*/ 33785 h 223662"/>
                <a:gd name="connsiteX14420" fmla="*/ 1496317 w 1586375"/>
                <a:gd name="connsiteY14420" fmla="*/ 36778 h 223662"/>
                <a:gd name="connsiteX14421" fmla="*/ 1495468 w 1586375"/>
                <a:gd name="connsiteY14421" fmla="*/ 37634 h 223662"/>
                <a:gd name="connsiteX14422" fmla="*/ 1493769 w 1586375"/>
                <a:gd name="connsiteY14422" fmla="*/ 37634 h 223662"/>
                <a:gd name="connsiteX14423" fmla="*/ 1491222 w 1586375"/>
                <a:gd name="connsiteY14423" fmla="*/ 35495 h 223662"/>
                <a:gd name="connsiteX14424" fmla="*/ 1490373 w 1586375"/>
                <a:gd name="connsiteY14424" fmla="*/ 35495 h 223662"/>
                <a:gd name="connsiteX14425" fmla="*/ 1489524 w 1586375"/>
                <a:gd name="connsiteY14425" fmla="*/ 34640 h 223662"/>
                <a:gd name="connsiteX14426" fmla="*/ 1489099 w 1586375"/>
                <a:gd name="connsiteY14426" fmla="*/ 34640 h 223662"/>
                <a:gd name="connsiteX14427" fmla="*/ 1488675 w 1586375"/>
                <a:gd name="connsiteY14427" fmla="*/ 34640 h 223662"/>
                <a:gd name="connsiteX14428" fmla="*/ 1489524 w 1586375"/>
                <a:gd name="connsiteY14428" fmla="*/ 33785 h 223662"/>
                <a:gd name="connsiteX14429" fmla="*/ 1490373 w 1586375"/>
                <a:gd name="connsiteY14429" fmla="*/ 33785 h 223662"/>
                <a:gd name="connsiteX14430" fmla="*/ 1492496 w 1586375"/>
                <a:gd name="connsiteY14430" fmla="*/ 32074 h 223662"/>
                <a:gd name="connsiteX14431" fmla="*/ 1492920 w 1586375"/>
                <a:gd name="connsiteY14431" fmla="*/ 31647 h 223662"/>
                <a:gd name="connsiteX14432" fmla="*/ 1495468 w 1586375"/>
                <a:gd name="connsiteY14432" fmla="*/ 29508 h 223662"/>
                <a:gd name="connsiteX14433" fmla="*/ 1493345 w 1586375"/>
                <a:gd name="connsiteY14433" fmla="*/ 29508 h 223662"/>
                <a:gd name="connsiteX14434" fmla="*/ 1492071 w 1586375"/>
                <a:gd name="connsiteY14434" fmla="*/ 28653 h 223662"/>
                <a:gd name="connsiteX14435" fmla="*/ 1492071 w 1586375"/>
                <a:gd name="connsiteY14435" fmla="*/ 27798 h 223662"/>
                <a:gd name="connsiteX14436" fmla="*/ 1491222 w 1586375"/>
                <a:gd name="connsiteY14436" fmla="*/ 26942 h 223662"/>
                <a:gd name="connsiteX14437" fmla="*/ 1490373 w 1586375"/>
                <a:gd name="connsiteY14437" fmla="*/ 26942 h 223662"/>
                <a:gd name="connsiteX14438" fmla="*/ 1489524 w 1586375"/>
                <a:gd name="connsiteY14438" fmla="*/ 27798 h 223662"/>
                <a:gd name="connsiteX14439" fmla="*/ 1488250 w 1586375"/>
                <a:gd name="connsiteY14439" fmla="*/ 27798 h 223662"/>
                <a:gd name="connsiteX14440" fmla="*/ 1487826 w 1586375"/>
                <a:gd name="connsiteY14440" fmla="*/ 26515 h 223662"/>
                <a:gd name="connsiteX14441" fmla="*/ 1489524 w 1586375"/>
                <a:gd name="connsiteY14441" fmla="*/ 24804 h 223662"/>
                <a:gd name="connsiteX14442" fmla="*/ 1489524 w 1586375"/>
                <a:gd name="connsiteY14442" fmla="*/ 24377 h 223662"/>
                <a:gd name="connsiteX14443" fmla="*/ 1488675 w 1586375"/>
                <a:gd name="connsiteY14443" fmla="*/ 23949 h 223662"/>
                <a:gd name="connsiteX14444" fmla="*/ 1488675 w 1586375"/>
                <a:gd name="connsiteY14444" fmla="*/ 21811 h 223662"/>
                <a:gd name="connsiteX14445" fmla="*/ 1488250 w 1586375"/>
                <a:gd name="connsiteY14445" fmla="*/ 21383 h 223662"/>
                <a:gd name="connsiteX14446" fmla="*/ 1488250 w 1586375"/>
                <a:gd name="connsiteY14446" fmla="*/ 20100 h 223662"/>
                <a:gd name="connsiteX14447" fmla="*/ 1489099 w 1586375"/>
                <a:gd name="connsiteY14447" fmla="*/ 19245 h 223662"/>
                <a:gd name="connsiteX14448" fmla="*/ 1490373 w 1586375"/>
                <a:gd name="connsiteY14448" fmla="*/ 19245 h 223662"/>
                <a:gd name="connsiteX14449" fmla="*/ 1491222 w 1586375"/>
                <a:gd name="connsiteY14449" fmla="*/ 18817 h 223662"/>
                <a:gd name="connsiteX14450" fmla="*/ 1492496 w 1586375"/>
                <a:gd name="connsiteY14450" fmla="*/ 18389 h 223662"/>
                <a:gd name="connsiteX14451" fmla="*/ 1494619 w 1586375"/>
                <a:gd name="connsiteY14451" fmla="*/ 17962 h 223662"/>
                <a:gd name="connsiteX14452" fmla="*/ 1495043 w 1586375"/>
                <a:gd name="connsiteY14452" fmla="*/ 19245 h 223662"/>
                <a:gd name="connsiteX14453" fmla="*/ 1492920 w 1586375"/>
                <a:gd name="connsiteY14453" fmla="*/ 20955 h 223662"/>
                <a:gd name="connsiteX14454" fmla="*/ 1492920 w 1586375"/>
                <a:gd name="connsiteY14454" fmla="*/ 23093 h 223662"/>
                <a:gd name="connsiteX14455" fmla="*/ 1493769 w 1586375"/>
                <a:gd name="connsiteY14455" fmla="*/ 23521 h 223662"/>
                <a:gd name="connsiteX14456" fmla="*/ 1494194 w 1586375"/>
                <a:gd name="connsiteY14456" fmla="*/ 21811 h 223662"/>
                <a:gd name="connsiteX14457" fmla="*/ 1495892 w 1586375"/>
                <a:gd name="connsiteY14457" fmla="*/ 20528 h 223662"/>
                <a:gd name="connsiteX14458" fmla="*/ 1497166 w 1586375"/>
                <a:gd name="connsiteY14458" fmla="*/ 20955 h 223662"/>
                <a:gd name="connsiteX14459" fmla="*/ 1497591 w 1586375"/>
                <a:gd name="connsiteY14459" fmla="*/ 21383 h 223662"/>
                <a:gd name="connsiteX14460" fmla="*/ 1497591 w 1586375"/>
                <a:gd name="connsiteY14460" fmla="*/ 23521 h 223662"/>
                <a:gd name="connsiteX14461" fmla="*/ 1497591 w 1586375"/>
                <a:gd name="connsiteY14461" fmla="*/ 25660 h 223662"/>
                <a:gd name="connsiteX14462" fmla="*/ 1498015 w 1586375"/>
                <a:gd name="connsiteY14462" fmla="*/ 26087 h 223662"/>
                <a:gd name="connsiteX14463" fmla="*/ 1499289 w 1586375"/>
                <a:gd name="connsiteY14463" fmla="*/ 27370 h 223662"/>
                <a:gd name="connsiteX14464" fmla="*/ 1499714 w 1586375"/>
                <a:gd name="connsiteY14464" fmla="*/ 27798 h 223662"/>
                <a:gd name="connsiteX14465" fmla="*/ 1499714 w 1586375"/>
                <a:gd name="connsiteY14465" fmla="*/ 29081 h 223662"/>
                <a:gd name="connsiteX14466" fmla="*/ 1500563 w 1586375"/>
                <a:gd name="connsiteY14466" fmla="*/ 29936 h 223662"/>
                <a:gd name="connsiteX14467" fmla="*/ 1502686 w 1586375"/>
                <a:gd name="connsiteY14467" fmla="*/ 29936 h 223662"/>
                <a:gd name="connsiteX14468" fmla="*/ 1504384 w 1586375"/>
                <a:gd name="connsiteY14468" fmla="*/ 31219 h 223662"/>
                <a:gd name="connsiteX14469" fmla="*/ 1504384 w 1586375"/>
                <a:gd name="connsiteY14469" fmla="*/ 33357 h 223662"/>
                <a:gd name="connsiteX14470" fmla="*/ 1505234 w 1586375"/>
                <a:gd name="connsiteY14470" fmla="*/ 33785 h 223662"/>
                <a:gd name="connsiteX14471" fmla="*/ 1505234 w 1586375"/>
                <a:gd name="connsiteY14471" fmla="*/ 35495 h 223662"/>
                <a:gd name="connsiteX14472" fmla="*/ 1505658 w 1586375"/>
                <a:gd name="connsiteY14472" fmla="*/ 35923 h 223662"/>
                <a:gd name="connsiteX14473" fmla="*/ 1506083 w 1586375"/>
                <a:gd name="connsiteY14473" fmla="*/ 35923 h 223662"/>
                <a:gd name="connsiteX14474" fmla="*/ 1509055 w 1586375"/>
                <a:gd name="connsiteY14474" fmla="*/ 33785 h 223662"/>
                <a:gd name="connsiteX14475" fmla="*/ 1509479 w 1586375"/>
                <a:gd name="connsiteY14475" fmla="*/ 33785 h 223662"/>
                <a:gd name="connsiteX14476" fmla="*/ 1511602 w 1586375"/>
                <a:gd name="connsiteY14476" fmla="*/ 32074 h 223662"/>
                <a:gd name="connsiteX14477" fmla="*/ 1512027 w 1586375"/>
                <a:gd name="connsiteY14477" fmla="*/ 31647 h 223662"/>
                <a:gd name="connsiteX14478" fmla="*/ 1515848 w 1586375"/>
                <a:gd name="connsiteY14478" fmla="*/ 31647 h 223662"/>
                <a:gd name="connsiteX14479" fmla="*/ 1518396 w 1586375"/>
                <a:gd name="connsiteY14479" fmla="*/ 34213 h 223662"/>
                <a:gd name="connsiteX14480" fmla="*/ 1519669 w 1586375"/>
                <a:gd name="connsiteY14480" fmla="*/ 34213 h 223662"/>
                <a:gd name="connsiteX14481" fmla="*/ 1521792 w 1586375"/>
                <a:gd name="connsiteY14481" fmla="*/ 32929 h 223662"/>
                <a:gd name="connsiteX14482" fmla="*/ 1521368 w 1586375"/>
                <a:gd name="connsiteY14482" fmla="*/ 32074 h 223662"/>
                <a:gd name="connsiteX14483" fmla="*/ 1518820 w 1586375"/>
                <a:gd name="connsiteY14483" fmla="*/ 29936 h 223662"/>
                <a:gd name="connsiteX14484" fmla="*/ 1518820 w 1586375"/>
                <a:gd name="connsiteY14484" fmla="*/ 29081 h 223662"/>
                <a:gd name="connsiteX14485" fmla="*/ 1520943 w 1586375"/>
                <a:gd name="connsiteY14485" fmla="*/ 27370 h 223662"/>
                <a:gd name="connsiteX14486" fmla="*/ 1520943 w 1586375"/>
                <a:gd name="connsiteY14486" fmla="*/ 26087 h 223662"/>
                <a:gd name="connsiteX14487" fmla="*/ 1521792 w 1586375"/>
                <a:gd name="connsiteY14487" fmla="*/ 25232 h 223662"/>
                <a:gd name="connsiteX14488" fmla="*/ 1525613 w 1586375"/>
                <a:gd name="connsiteY14488" fmla="*/ 25232 h 223662"/>
                <a:gd name="connsiteX14489" fmla="*/ 1525613 w 1586375"/>
                <a:gd name="connsiteY14489" fmla="*/ 24377 h 223662"/>
                <a:gd name="connsiteX14490" fmla="*/ 1525189 w 1586375"/>
                <a:gd name="connsiteY14490" fmla="*/ 23949 h 223662"/>
                <a:gd name="connsiteX14491" fmla="*/ 1525189 w 1586375"/>
                <a:gd name="connsiteY14491" fmla="*/ 22666 h 223662"/>
                <a:gd name="connsiteX14492" fmla="*/ 1526038 w 1586375"/>
                <a:gd name="connsiteY14492" fmla="*/ 22238 h 223662"/>
                <a:gd name="connsiteX14493" fmla="*/ 1527736 w 1586375"/>
                <a:gd name="connsiteY14493" fmla="*/ 20955 h 223662"/>
                <a:gd name="connsiteX14494" fmla="*/ 1527736 w 1586375"/>
                <a:gd name="connsiteY14494" fmla="*/ 20100 h 223662"/>
                <a:gd name="connsiteX14495" fmla="*/ 1528161 w 1586375"/>
                <a:gd name="connsiteY14495" fmla="*/ 19672 h 223662"/>
                <a:gd name="connsiteX14496" fmla="*/ 1528586 w 1586375"/>
                <a:gd name="connsiteY14496" fmla="*/ 16679 h 223662"/>
                <a:gd name="connsiteX14497" fmla="*/ 1529010 w 1586375"/>
                <a:gd name="connsiteY14497" fmla="*/ 16251 h 223662"/>
                <a:gd name="connsiteX14498" fmla="*/ 1530284 w 1586375"/>
                <a:gd name="connsiteY14498" fmla="*/ 16251 h 223662"/>
                <a:gd name="connsiteX14499" fmla="*/ 1531133 w 1586375"/>
                <a:gd name="connsiteY14499" fmla="*/ 17106 h 223662"/>
                <a:gd name="connsiteX14500" fmla="*/ 1531982 w 1586375"/>
                <a:gd name="connsiteY14500" fmla="*/ 17534 h 223662"/>
                <a:gd name="connsiteX14501" fmla="*/ 1534954 w 1586375"/>
                <a:gd name="connsiteY14501" fmla="*/ 17534 h 223662"/>
                <a:gd name="connsiteX14502" fmla="*/ 1535379 w 1586375"/>
                <a:gd name="connsiteY14502" fmla="*/ 17962 h 223662"/>
                <a:gd name="connsiteX14503" fmla="*/ 1535804 w 1586375"/>
                <a:gd name="connsiteY14503" fmla="*/ 17962 h 223662"/>
                <a:gd name="connsiteX14504" fmla="*/ 1535804 w 1586375"/>
                <a:gd name="connsiteY14504" fmla="*/ 14968 h 223662"/>
                <a:gd name="connsiteX14505" fmla="*/ 1535379 w 1586375"/>
                <a:gd name="connsiteY14505" fmla="*/ 14540 h 223662"/>
                <a:gd name="connsiteX14506" fmla="*/ 1534954 w 1586375"/>
                <a:gd name="connsiteY14506" fmla="*/ 12402 h 223662"/>
                <a:gd name="connsiteX14507" fmla="*/ 1532832 w 1586375"/>
                <a:gd name="connsiteY14507" fmla="*/ 12402 h 223662"/>
                <a:gd name="connsiteX14508" fmla="*/ 1530709 w 1586375"/>
                <a:gd name="connsiteY14508" fmla="*/ 14113 h 223662"/>
                <a:gd name="connsiteX14509" fmla="*/ 1529859 w 1586375"/>
                <a:gd name="connsiteY14509" fmla="*/ 13685 h 223662"/>
                <a:gd name="connsiteX14510" fmla="*/ 1528586 w 1586375"/>
                <a:gd name="connsiteY14510" fmla="*/ 13258 h 223662"/>
                <a:gd name="connsiteX14511" fmla="*/ 1527736 w 1586375"/>
                <a:gd name="connsiteY14511" fmla="*/ 12402 h 223662"/>
                <a:gd name="connsiteX14512" fmla="*/ 1526887 w 1586375"/>
                <a:gd name="connsiteY14512" fmla="*/ 12402 h 223662"/>
                <a:gd name="connsiteX14513" fmla="*/ 1526038 w 1586375"/>
                <a:gd name="connsiteY14513" fmla="*/ 11547 h 223662"/>
                <a:gd name="connsiteX14514" fmla="*/ 1524764 w 1586375"/>
                <a:gd name="connsiteY14514" fmla="*/ 11547 h 223662"/>
                <a:gd name="connsiteX14515" fmla="*/ 1524340 w 1586375"/>
                <a:gd name="connsiteY14515" fmla="*/ 11975 h 223662"/>
                <a:gd name="connsiteX14516" fmla="*/ 1524340 w 1586375"/>
                <a:gd name="connsiteY14516" fmla="*/ 14540 h 223662"/>
                <a:gd name="connsiteX14517" fmla="*/ 1525613 w 1586375"/>
                <a:gd name="connsiteY14517" fmla="*/ 15396 h 223662"/>
                <a:gd name="connsiteX14518" fmla="*/ 1525613 w 1586375"/>
                <a:gd name="connsiteY14518" fmla="*/ 19672 h 223662"/>
                <a:gd name="connsiteX14519" fmla="*/ 1523066 w 1586375"/>
                <a:gd name="connsiteY14519" fmla="*/ 21811 h 223662"/>
                <a:gd name="connsiteX14520" fmla="*/ 1521792 w 1586375"/>
                <a:gd name="connsiteY14520" fmla="*/ 21811 h 223662"/>
                <a:gd name="connsiteX14521" fmla="*/ 1521368 w 1586375"/>
                <a:gd name="connsiteY14521" fmla="*/ 20528 h 223662"/>
                <a:gd name="connsiteX14522" fmla="*/ 1520519 w 1586375"/>
                <a:gd name="connsiteY14522" fmla="*/ 20100 h 223662"/>
                <a:gd name="connsiteX14523" fmla="*/ 1518396 w 1586375"/>
                <a:gd name="connsiteY14523" fmla="*/ 20100 h 223662"/>
                <a:gd name="connsiteX14524" fmla="*/ 1517971 w 1586375"/>
                <a:gd name="connsiteY14524" fmla="*/ 20100 h 223662"/>
                <a:gd name="connsiteX14525" fmla="*/ 1517971 w 1586375"/>
                <a:gd name="connsiteY14525" fmla="*/ 22238 h 223662"/>
                <a:gd name="connsiteX14526" fmla="*/ 1519245 w 1586375"/>
                <a:gd name="connsiteY14526" fmla="*/ 23093 h 223662"/>
                <a:gd name="connsiteX14527" fmla="*/ 1520094 w 1586375"/>
                <a:gd name="connsiteY14527" fmla="*/ 24377 h 223662"/>
                <a:gd name="connsiteX14528" fmla="*/ 1519245 w 1586375"/>
                <a:gd name="connsiteY14528" fmla="*/ 25232 h 223662"/>
                <a:gd name="connsiteX14529" fmla="*/ 1518396 w 1586375"/>
                <a:gd name="connsiteY14529" fmla="*/ 25660 h 223662"/>
                <a:gd name="connsiteX14530" fmla="*/ 1515848 w 1586375"/>
                <a:gd name="connsiteY14530" fmla="*/ 25660 h 223662"/>
                <a:gd name="connsiteX14531" fmla="*/ 1515423 w 1586375"/>
                <a:gd name="connsiteY14531" fmla="*/ 25660 h 223662"/>
                <a:gd name="connsiteX14532" fmla="*/ 1516273 w 1586375"/>
                <a:gd name="connsiteY14532" fmla="*/ 24804 h 223662"/>
                <a:gd name="connsiteX14533" fmla="*/ 1516273 w 1586375"/>
                <a:gd name="connsiteY14533" fmla="*/ 23949 h 223662"/>
                <a:gd name="connsiteX14534" fmla="*/ 1515423 w 1586375"/>
                <a:gd name="connsiteY14534" fmla="*/ 22666 h 223662"/>
                <a:gd name="connsiteX14535" fmla="*/ 1514999 w 1586375"/>
                <a:gd name="connsiteY14535" fmla="*/ 22238 h 223662"/>
                <a:gd name="connsiteX14536" fmla="*/ 1514574 w 1586375"/>
                <a:gd name="connsiteY14536" fmla="*/ 21811 h 223662"/>
                <a:gd name="connsiteX14537" fmla="*/ 1514574 w 1586375"/>
                <a:gd name="connsiteY14537" fmla="*/ 16679 h 223662"/>
                <a:gd name="connsiteX14538" fmla="*/ 1513300 w 1586375"/>
                <a:gd name="connsiteY14538" fmla="*/ 15396 h 223662"/>
                <a:gd name="connsiteX14539" fmla="*/ 1513300 w 1586375"/>
                <a:gd name="connsiteY14539" fmla="*/ 14540 h 223662"/>
                <a:gd name="connsiteX14540" fmla="*/ 1514574 w 1586375"/>
                <a:gd name="connsiteY14540" fmla="*/ 13258 h 223662"/>
                <a:gd name="connsiteX14541" fmla="*/ 1514574 w 1586375"/>
                <a:gd name="connsiteY14541" fmla="*/ 11547 h 223662"/>
                <a:gd name="connsiteX14542" fmla="*/ 1512876 w 1586375"/>
                <a:gd name="connsiteY14542" fmla="*/ 9837 h 223662"/>
                <a:gd name="connsiteX14543" fmla="*/ 1509055 w 1586375"/>
                <a:gd name="connsiteY14543" fmla="*/ 9837 h 223662"/>
                <a:gd name="connsiteX14544" fmla="*/ 1508206 w 1586375"/>
                <a:gd name="connsiteY14544" fmla="*/ 9409 h 223662"/>
                <a:gd name="connsiteX14545" fmla="*/ 1506083 w 1586375"/>
                <a:gd name="connsiteY14545" fmla="*/ 9409 h 223662"/>
                <a:gd name="connsiteX14546" fmla="*/ 1504384 w 1586375"/>
                <a:gd name="connsiteY14546" fmla="*/ 10264 h 223662"/>
                <a:gd name="connsiteX14547" fmla="*/ 1503111 w 1586375"/>
                <a:gd name="connsiteY14547" fmla="*/ 9837 h 223662"/>
                <a:gd name="connsiteX14548" fmla="*/ 1502262 w 1586375"/>
                <a:gd name="connsiteY14548" fmla="*/ 8981 h 223662"/>
                <a:gd name="connsiteX14549" fmla="*/ 1502262 w 1586375"/>
                <a:gd name="connsiteY14549" fmla="*/ 8553 h 223662"/>
                <a:gd name="connsiteX14550" fmla="*/ 1502686 w 1586375"/>
                <a:gd name="connsiteY14550" fmla="*/ 8126 h 223662"/>
                <a:gd name="connsiteX14551" fmla="*/ 1504809 w 1586375"/>
                <a:gd name="connsiteY14551" fmla="*/ 6415 h 223662"/>
                <a:gd name="connsiteX14552" fmla="*/ 1508206 w 1586375"/>
                <a:gd name="connsiteY14552" fmla="*/ 6415 h 223662"/>
                <a:gd name="connsiteX14553" fmla="*/ 1509479 w 1586375"/>
                <a:gd name="connsiteY14553" fmla="*/ 5560 h 223662"/>
                <a:gd name="connsiteX14554" fmla="*/ 1509479 w 1586375"/>
                <a:gd name="connsiteY14554" fmla="*/ 4277 h 223662"/>
                <a:gd name="connsiteX14555" fmla="*/ 1509904 w 1586375"/>
                <a:gd name="connsiteY14555" fmla="*/ 3849 h 223662"/>
                <a:gd name="connsiteX14556" fmla="*/ 1509904 w 1586375"/>
                <a:gd name="connsiteY14556" fmla="*/ 2138 h 223662"/>
                <a:gd name="connsiteX14557" fmla="*/ 1508630 w 1586375"/>
                <a:gd name="connsiteY14557" fmla="*/ 428 h 223662"/>
                <a:gd name="connsiteX14558" fmla="*/ 1508630 w 1586375"/>
                <a:gd name="connsiteY14558" fmla="*/ 0 h 223662"/>
                <a:gd name="connsiteX14559" fmla="*/ 1510328 w 1586375"/>
                <a:gd name="connsiteY14559" fmla="*/ 0 h 223662"/>
                <a:gd name="connsiteX14560" fmla="*/ 1510753 w 1586375"/>
                <a:gd name="connsiteY14560" fmla="*/ 428 h 223662"/>
                <a:gd name="connsiteX14561" fmla="*/ 1511178 w 1586375"/>
                <a:gd name="connsiteY14561" fmla="*/ 428 h 223662"/>
                <a:gd name="connsiteX14562" fmla="*/ 1515848 w 1586375"/>
                <a:gd name="connsiteY14562" fmla="*/ 428 h 223662"/>
                <a:gd name="connsiteX14563" fmla="*/ 1516273 w 1586375"/>
                <a:gd name="connsiteY14563" fmla="*/ 0 h 223662"/>
                <a:gd name="connsiteX14564" fmla="*/ 1521368 w 1586375"/>
                <a:gd name="connsiteY14564" fmla="*/ 0 h 223662"/>
                <a:gd name="connsiteX14565" fmla="*/ 1521792 w 1586375"/>
                <a:gd name="connsiteY14565" fmla="*/ 428 h 223662"/>
                <a:gd name="connsiteX14566" fmla="*/ 1522641 w 1586375"/>
                <a:gd name="connsiteY14566" fmla="*/ 0 h 223662"/>
                <a:gd name="connsiteX14567" fmla="*/ 1538351 w 1586375"/>
                <a:gd name="connsiteY14567" fmla="*/ 0 h 223662"/>
                <a:gd name="connsiteX14568" fmla="*/ 1539200 w 1586375"/>
                <a:gd name="connsiteY14568" fmla="*/ 856 h 223662"/>
                <a:gd name="connsiteX14569" fmla="*/ 1539200 w 1586375"/>
                <a:gd name="connsiteY14569" fmla="*/ 3849 h 223662"/>
                <a:gd name="connsiteX14570" fmla="*/ 1538776 w 1586375"/>
                <a:gd name="connsiteY14570" fmla="*/ 4277 h 223662"/>
                <a:gd name="connsiteX14571" fmla="*/ 1538776 w 1586375"/>
                <a:gd name="connsiteY14571" fmla="*/ 4704 h 223662"/>
                <a:gd name="connsiteX14572" fmla="*/ 1538776 w 1586375"/>
                <a:gd name="connsiteY14572" fmla="*/ 6415 h 223662"/>
                <a:gd name="connsiteX14573" fmla="*/ 1539625 w 1586375"/>
                <a:gd name="connsiteY14573" fmla="*/ 7698 h 223662"/>
                <a:gd name="connsiteX14574" fmla="*/ 1540474 w 1586375"/>
                <a:gd name="connsiteY14574" fmla="*/ 7698 h 223662"/>
                <a:gd name="connsiteX14575" fmla="*/ 1541323 w 1586375"/>
                <a:gd name="connsiteY14575" fmla="*/ 8126 h 223662"/>
                <a:gd name="connsiteX14576" fmla="*/ 1541748 w 1586375"/>
                <a:gd name="connsiteY14576" fmla="*/ 8126 h 223662"/>
                <a:gd name="connsiteX14577" fmla="*/ 1543870 w 1586375"/>
                <a:gd name="connsiteY14577" fmla="*/ 6843 h 223662"/>
                <a:gd name="connsiteX14578" fmla="*/ 1544295 w 1586375"/>
                <a:gd name="connsiteY14578" fmla="*/ 6415 h 223662"/>
                <a:gd name="connsiteX14579" fmla="*/ 1544295 w 1586375"/>
                <a:gd name="connsiteY14579" fmla="*/ 4704 h 223662"/>
                <a:gd name="connsiteX14580" fmla="*/ 1543021 w 1586375"/>
                <a:gd name="connsiteY14580" fmla="*/ 3849 h 223662"/>
                <a:gd name="connsiteX14581" fmla="*/ 1542597 w 1586375"/>
                <a:gd name="connsiteY14581" fmla="*/ 2994 h 223662"/>
                <a:gd name="connsiteX14582" fmla="*/ 1542172 w 1586375"/>
                <a:gd name="connsiteY14582" fmla="*/ 2566 h 223662"/>
                <a:gd name="connsiteX14583" fmla="*/ 1542172 w 1586375"/>
                <a:gd name="connsiteY14583" fmla="*/ 1283 h 223662"/>
                <a:gd name="connsiteX14584" fmla="*/ 1543021 w 1586375"/>
                <a:gd name="connsiteY14584" fmla="*/ 428 h 223662"/>
                <a:gd name="connsiteX14585" fmla="*/ 1544295 w 1586375"/>
                <a:gd name="connsiteY14585" fmla="*/ 0 h 223662"/>
                <a:gd name="connsiteX14586" fmla="*/ 1548116 w 1586375"/>
                <a:gd name="connsiteY14586" fmla="*/ 0 h 223662"/>
                <a:gd name="connsiteX14587" fmla="*/ 1548966 w 1586375"/>
                <a:gd name="connsiteY14587" fmla="*/ 856 h 223662"/>
                <a:gd name="connsiteX14588" fmla="*/ 1548541 w 1586375"/>
                <a:gd name="connsiteY14588" fmla="*/ 856 h 223662"/>
                <a:gd name="connsiteX14589" fmla="*/ 1545993 w 1586375"/>
                <a:gd name="connsiteY14589" fmla="*/ 856 h 223662"/>
                <a:gd name="connsiteX14590" fmla="*/ 1545569 w 1586375"/>
                <a:gd name="connsiteY14590" fmla="*/ 1283 h 223662"/>
                <a:gd name="connsiteX14591" fmla="*/ 1545569 w 1586375"/>
                <a:gd name="connsiteY14591" fmla="*/ 3849 h 223662"/>
                <a:gd name="connsiteX14592" fmla="*/ 1546418 w 1586375"/>
                <a:gd name="connsiteY14592" fmla="*/ 4277 h 223662"/>
                <a:gd name="connsiteX14593" fmla="*/ 1546418 w 1586375"/>
                <a:gd name="connsiteY14593" fmla="*/ 6843 h 223662"/>
                <a:gd name="connsiteX14594" fmla="*/ 1546843 w 1586375"/>
                <a:gd name="connsiteY14594" fmla="*/ 6843 h 223662"/>
                <a:gd name="connsiteX14595" fmla="*/ 1550664 w 1586375"/>
                <a:gd name="connsiteY14595" fmla="*/ 6843 h 223662"/>
                <a:gd name="connsiteX14596" fmla="*/ 1551938 w 1586375"/>
                <a:gd name="connsiteY14596" fmla="*/ 8553 h 223662"/>
                <a:gd name="connsiteX14597" fmla="*/ 1553212 w 1586375"/>
                <a:gd name="connsiteY14597" fmla="*/ 9409 h 223662"/>
                <a:gd name="connsiteX14598" fmla="*/ 1553212 w 1586375"/>
                <a:gd name="connsiteY14598" fmla="*/ 10692 h 223662"/>
                <a:gd name="connsiteX14599" fmla="*/ 1552362 w 1586375"/>
                <a:gd name="connsiteY14599" fmla="*/ 11547 h 223662"/>
                <a:gd name="connsiteX14600" fmla="*/ 1552362 w 1586375"/>
                <a:gd name="connsiteY14600" fmla="*/ 12402 h 223662"/>
                <a:gd name="connsiteX14601" fmla="*/ 1554061 w 1586375"/>
                <a:gd name="connsiteY14601" fmla="*/ 14113 h 223662"/>
                <a:gd name="connsiteX14602" fmla="*/ 1554910 w 1586375"/>
                <a:gd name="connsiteY14602" fmla="*/ 14113 h 223662"/>
                <a:gd name="connsiteX14603" fmla="*/ 1555759 w 1586375"/>
                <a:gd name="connsiteY14603" fmla="*/ 13258 h 223662"/>
                <a:gd name="connsiteX14604" fmla="*/ 1555759 w 1586375"/>
                <a:gd name="connsiteY14604" fmla="*/ 11975 h 223662"/>
                <a:gd name="connsiteX14605" fmla="*/ 1555335 w 1586375"/>
                <a:gd name="connsiteY14605" fmla="*/ 11547 h 223662"/>
                <a:gd name="connsiteX14606" fmla="*/ 1555335 w 1586375"/>
                <a:gd name="connsiteY14606" fmla="*/ 9409 h 223662"/>
                <a:gd name="connsiteX14607" fmla="*/ 1555759 w 1586375"/>
                <a:gd name="connsiteY14607" fmla="*/ 8981 h 223662"/>
                <a:gd name="connsiteX14608" fmla="*/ 1555759 w 1586375"/>
                <a:gd name="connsiteY14608" fmla="*/ 8553 h 223662"/>
                <a:gd name="connsiteX14609" fmla="*/ 1557033 w 1586375"/>
                <a:gd name="connsiteY14609" fmla="*/ 7698 h 223662"/>
                <a:gd name="connsiteX14610" fmla="*/ 1558306 w 1586375"/>
                <a:gd name="connsiteY14610" fmla="*/ 7698 h 223662"/>
                <a:gd name="connsiteX14611" fmla="*/ 1560429 w 1586375"/>
                <a:gd name="connsiteY14611" fmla="*/ 9409 h 223662"/>
                <a:gd name="connsiteX14612" fmla="*/ 1565949 w 1586375"/>
                <a:gd name="connsiteY14612" fmla="*/ 9409 h 223662"/>
                <a:gd name="connsiteX14613" fmla="*/ 1565949 w 1586375"/>
                <a:gd name="connsiteY14613" fmla="*/ 10692 h 223662"/>
                <a:gd name="connsiteX14614" fmla="*/ 1564675 w 1586375"/>
                <a:gd name="connsiteY14614" fmla="*/ 11547 h 223662"/>
                <a:gd name="connsiteX14615" fmla="*/ 1561703 w 1586375"/>
                <a:gd name="connsiteY14615" fmla="*/ 11547 h 223662"/>
                <a:gd name="connsiteX14616" fmla="*/ 1560005 w 1586375"/>
                <a:gd name="connsiteY14616" fmla="*/ 12830 h 223662"/>
                <a:gd name="connsiteX14617" fmla="*/ 1559580 w 1586375"/>
                <a:gd name="connsiteY14617" fmla="*/ 12830 h 223662"/>
                <a:gd name="connsiteX14618" fmla="*/ 1559155 w 1586375"/>
                <a:gd name="connsiteY14618" fmla="*/ 13685 h 223662"/>
                <a:gd name="connsiteX14619" fmla="*/ 1557882 w 1586375"/>
                <a:gd name="connsiteY14619" fmla="*/ 14968 h 223662"/>
                <a:gd name="connsiteX14620" fmla="*/ 1557882 w 1586375"/>
                <a:gd name="connsiteY14620" fmla="*/ 16679 h 223662"/>
                <a:gd name="connsiteX14621" fmla="*/ 1558731 w 1586375"/>
                <a:gd name="connsiteY14621" fmla="*/ 17534 h 223662"/>
                <a:gd name="connsiteX14622" fmla="*/ 1558731 w 1586375"/>
                <a:gd name="connsiteY14622" fmla="*/ 17962 h 223662"/>
                <a:gd name="connsiteX14623" fmla="*/ 1560854 w 1586375"/>
                <a:gd name="connsiteY14623" fmla="*/ 20100 h 223662"/>
                <a:gd name="connsiteX14624" fmla="*/ 1563826 w 1586375"/>
                <a:gd name="connsiteY14624" fmla="*/ 20100 h 223662"/>
                <a:gd name="connsiteX14625" fmla="*/ 1564675 w 1586375"/>
                <a:gd name="connsiteY14625" fmla="*/ 19245 h 223662"/>
                <a:gd name="connsiteX14626" fmla="*/ 1564675 w 1586375"/>
                <a:gd name="connsiteY14626" fmla="*/ 17962 h 223662"/>
                <a:gd name="connsiteX14627" fmla="*/ 1563826 w 1586375"/>
                <a:gd name="connsiteY14627" fmla="*/ 17106 h 223662"/>
                <a:gd name="connsiteX14628" fmla="*/ 1562977 w 1586375"/>
                <a:gd name="connsiteY14628" fmla="*/ 17106 h 223662"/>
                <a:gd name="connsiteX14629" fmla="*/ 1562552 w 1586375"/>
                <a:gd name="connsiteY14629" fmla="*/ 16679 h 223662"/>
                <a:gd name="connsiteX14630" fmla="*/ 1562552 w 1586375"/>
                <a:gd name="connsiteY14630" fmla="*/ 14540 h 223662"/>
                <a:gd name="connsiteX14631" fmla="*/ 1562977 w 1586375"/>
                <a:gd name="connsiteY14631" fmla="*/ 14113 h 223662"/>
                <a:gd name="connsiteX14632" fmla="*/ 1565100 w 1586375"/>
                <a:gd name="connsiteY14632" fmla="*/ 14113 h 223662"/>
                <a:gd name="connsiteX14633" fmla="*/ 1565524 w 1586375"/>
                <a:gd name="connsiteY14633" fmla="*/ 14540 h 223662"/>
                <a:gd name="connsiteX14634" fmla="*/ 1565524 w 1586375"/>
                <a:gd name="connsiteY14634" fmla="*/ 15396 h 223662"/>
                <a:gd name="connsiteX14635" fmla="*/ 1565949 w 1586375"/>
                <a:gd name="connsiteY14635" fmla="*/ 16679 h 223662"/>
                <a:gd name="connsiteX14636" fmla="*/ 1567223 w 1586375"/>
                <a:gd name="connsiteY14636" fmla="*/ 17534 h 223662"/>
                <a:gd name="connsiteX14637" fmla="*/ 1568072 w 1586375"/>
                <a:gd name="connsiteY14637" fmla="*/ 17962 h 223662"/>
                <a:gd name="connsiteX14638" fmla="*/ 1568072 w 1586375"/>
                <a:gd name="connsiteY14638" fmla="*/ 19245 h 223662"/>
                <a:gd name="connsiteX14639" fmla="*/ 1566374 w 1586375"/>
                <a:gd name="connsiteY14639" fmla="*/ 20528 h 223662"/>
                <a:gd name="connsiteX14640" fmla="*/ 1565949 w 1586375"/>
                <a:gd name="connsiteY14640" fmla="*/ 20528 h 223662"/>
                <a:gd name="connsiteX14641" fmla="*/ 1563826 w 1586375"/>
                <a:gd name="connsiteY14641" fmla="*/ 22238 h 223662"/>
                <a:gd name="connsiteX14642" fmla="*/ 1559580 w 1586375"/>
                <a:gd name="connsiteY14642" fmla="*/ 22238 h 223662"/>
                <a:gd name="connsiteX14643" fmla="*/ 1558731 w 1586375"/>
                <a:gd name="connsiteY14643" fmla="*/ 23093 h 223662"/>
                <a:gd name="connsiteX14644" fmla="*/ 1558731 w 1586375"/>
                <a:gd name="connsiteY14644" fmla="*/ 23949 h 223662"/>
                <a:gd name="connsiteX14645" fmla="*/ 1559155 w 1586375"/>
                <a:gd name="connsiteY14645" fmla="*/ 24377 h 223662"/>
                <a:gd name="connsiteX14646" fmla="*/ 1559155 w 1586375"/>
                <a:gd name="connsiteY14646" fmla="*/ 25232 h 223662"/>
                <a:gd name="connsiteX14647" fmla="*/ 1560005 w 1586375"/>
                <a:gd name="connsiteY14647" fmla="*/ 25660 h 223662"/>
                <a:gd name="connsiteX14648" fmla="*/ 1560005 w 1586375"/>
                <a:gd name="connsiteY14648" fmla="*/ 27798 h 223662"/>
                <a:gd name="connsiteX14649" fmla="*/ 1559580 w 1586375"/>
                <a:gd name="connsiteY14649" fmla="*/ 28225 h 223662"/>
                <a:gd name="connsiteX14650" fmla="*/ 1557033 w 1586375"/>
                <a:gd name="connsiteY14650" fmla="*/ 28225 h 223662"/>
                <a:gd name="connsiteX14651" fmla="*/ 1556608 w 1586375"/>
                <a:gd name="connsiteY14651" fmla="*/ 27798 h 223662"/>
                <a:gd name="connsiteX14652" fmla="*/ 1556608 w 1586375"/>
                <a:gd name="connsiteY14652" fmla="*/ 24377 h 223662"/>
                <a:gd name="connsiteX14653" fmla="*/ 1555759 w 1586375"/>
                <a:gd name="connsiteY14653" fmla="*/ 23949 h 223662"/>
                <a:gd name="connsiteX14654" fmla="*/ 1555759 w 1586375"/>
                <a:gd name="connsiteY14654" fmla="*/ 22238 h 223662"/>
                <a:gd name="connsiteX14655" fmla="*/ 1556608 w 1586375"/>
                <a:gd name="connsiteY14655" fmla="*/ 21383 h 223662"/>
                <a:gd name="connsiteX14656" fmla="*/ 1556608 w 1586375"/>
                <a:gd name="connsiteY14656" fmla="*/ 20955 h 223662"/>
                <a:gd name="connsiteX14657" fmla="*/ 1554910 w 1586375"/>
                <a:gd name="connsiteY14657" fmla="*/ 20528 h 223662"/>
                <a:gd name="connsiteX14658" fmla="*/ 1554061 w 1586375"/>
                <a:gd name="connsiteY14658" fmla="*/ 20100 h 223662"/>
                <a:gd name="connsiteX14659" fmla="*/ 1553636 w 1586375"/>
                <a:gd name="connsiteY14659" fmla="*/ 20100 h 223662"/>
                <a:gd name="connsiteX14660" fmla="*/ 1551938 w 1586375"/>
                <a:gd name="connsiteY14660" fmla="*/ 21383 h 223662"/>
                <a:gd name="connsiteX14661" fmla="*/ 1551513 w 1586375"/>
                <a:gd name="connsiteY14661" fmla="*/ 21811 h 223662"/>
                <a:gd name="connsiteX14662" fmla="*/ 1552362 w 1586375"/>
                <a:gd name="connsiteY14662" fmla="*/ 22666 h 223662"/>
                <a:gd name="connsiteX14663" fmla="*/ 1552362 w 1586375"/>
                <a:gd name="connsiteY14663" fmla="*/ 23949 h 223662"/>
                <a:gd name="connsiteX14664" fmla="*/ 1553212 w 1586375"/>
                <a:gd name="connsiteY14664" fmla="*/ 24377 h 223662"/>
                <a:gd name="connsiteX14665" fmla="*/ 1552362 w 1586375"/>
                <a:gd name="connsiteY14665" fmla="*/ 25232 h 223662"/>
                <a:gd name="connsiteX14666" fmla="*/ 1552362 w 1586375"/>
                <a:gd name="connsiteY14666" fmla="*/ 25660 h 223662"/>
                <a:gd name="connsiteX14667" fmla="*/ 1550239 w 1586375"/>
                <a:gd name="connsiteY14667" fmla="*/ 27370 h 223662"/>
                <a:gd name="connsiteX14668" fmla="*/ 1550239 w 1586375"/>
                <a:gd name="connsiteY14668" fmla="*/ 27798 h 223662"/>
                <a:gd name="connsiteX14669" fmla="*/ 1551089 w 1586375"/>
                <a:gd name="connsiteY14669" fmla="*/ 28653 h 223662"/>
                <a:gd name="connsiteX14670" fmla="*/ 1551089 w 1586375"/>
                <a:gd name="connsiteY14670" fmla="*/ 29081 h 223662"/>
                <a:gd name="connsiteX14671" fmla="*/ 1553636 w 1586375"/>
                <a:gd name="connsiteY14671" fmla="*/ 31219 h 223662"/>
                <a:gd name="connsiteX14672" fmla="*/ 1555335 w 1586375"/>
                <a:gd name="connsiteY14672" fmla="*/ 31219 h 223662"/>
                <a:gd name="connsiteX14673" fmla="*/ 1556608 w 1586375"/>
                <a:gd name="connsiteY14673" fmla="*/ 30364 h 223662"/>
                <a:gd name="connsiteX14674" fmla="*/ 1556608 w 1586375"/>
                <a:gd name="connsiteY14674" fmla="*/ 29081 h 223662"/>
                <a:gd name="connsiteX14675" fmla="*/ 1557033 w 1586375"/>
                <a:gd name="connsiteY14675" fmla="*/ 29081 h 223662"/>
                <a:gd name="connsiteX14676" fmla="*/ 1558731 w 1586375"/>
                <a:gd name="connsiteY14676" fmla="*/ 30364 h 223662"/>
                <a:gd name="connsiteX14677" fmla="*/ 1558731 w 1586375"/>
                <a:gd name="connsiteY14677" fmla="*/ 30791 h 223662"/>
                <a:gd name="connsiteX14678" fmla="*/ 1559155 w 1586375"/>
                <a:gd name="connsiteY14678" fmla="*/ 31647 h 223662"/>
                <a:gd name="connsiteX14679" fmla="*/ 1559155 w 1586375"/>
                <a:gd name="connsiteY14679" fmla="*/ 32502 h 223662"/>
                <a:gd name="connsiteX14680" fmla="*/ 1560429 w 1586375"/>
                <a:gd name="connsiteY14680" fmla="*/ 33785 h 223662"/>
                <a:gd name="connsiteX14681" fmla="*/ 1560854 w 1586375"/>
                <a:gd name="connsiteY14681" fmla="*/ 33785 h 223662"/>
                <a:gd name="connsiteX14682" fmla="*/ 1561703 w 1586375"/>
                <a:gd name="connsiteY14682" fmla="*/ 34213 h 223662"/>
                <a:gd name="connsiteX14683" fmla="*/ 1562977 w 1586375"/>
                <a:gd name="connsiteY14683" fmla="*/ 34213 h 223662"/>
                <a:gd name="connsiteX14684" fmla="*/ 1565100 w 1586375"/>
                <a:gd name="connsiteY14684" fmla="*/ 32502 h 223662"/>
                <a:gd name="connsiteX14685" fmla="*/ 1567223 w 1586375"/>
                <a:gd name="connsiteY14685" fmla="*/ 32502 h 223662"/>
                <a:gd name="connsiteX14686" fmla="*/ 1567647 w 1586375"/>
                <a:gd name="connsiteY14686" fmla="*/ 34640 h 223662"/>
                <a:gd name="connsiteX14687" fmla="*/ 1566798 w 1586375"/>
                <a:gd name="connsiteY14687" fmla="*/ 35068 h 223662"/>
                <a:gd name="connsiteX14688" fmla="*/ 1567647 w 1586375"/>
                <a:gd name="connsiteY14688" fmla="*/ 35923 h 223662"/>
                <a:gd name="connsiteX14689" fmla="*/ 1568921 w 1586375"/>
                <a:gd name="connsiteY14689" fmla="*/ 35923 h 223662"/>
                <a:gd name="connsiteX14690" fmla="*/ 1570195 w 1586375"/>
                <a:gd name="connsiteY14690" fmla="*/ 35495 h 223662"/>
                <a:gd name="connsiteX14691" fmla="*/ 1571044 w 1586375"/>
                <a:gd name="connsiteY14691" fmla="*/ 35068 h 223662"/>
                <a:gd name="connsiteX14692" fmla="*/ 1571044 w 1586375"/>
                <a:gd name="connsiteY14692" fmla="*/ 33357 h 223662"/>
                <a:gd name="connsiteX14693" fmla="*/ 1570195 w 1586375"/>
                <a:gd name="connsiteY14693" fmla="*/ 32929 h 223662"/>
                <a:gd name="connsiteX14694" fmla="*/ 1570195 w 1586375"/>
                <a:gd name="connsiteY14694" fmla="*/ 30364 h 223662"/>
                <a:gd name="connsiteX14695" fmla="*/ 1570620 w 1586375"/>
                <a:gd name="connsiteY14695" fmla="*/ 29936 h 223662"/>
                <a:gd name="connsiteX14696" fmla="*/ 1573167 w 1586375"/>
                <a:gd name="connsiteY14696" fmla="*/ 29936 h 223662"/>
                <a:gd name="connsiteX14697" fmla="*/ 1574865 w 1586375"/>
                <a:gd name="connsiteY14697" fmla="*/ 31647 h 223662"/>
                <a:gd name="connsiteX14698" fmla="*/ 1574865 w 1586375"/>
                <a:gd name="connsiteY14698" fmla="*/ 33357 h 223662"/>
                <a:gd name="connsiteX14699" fmla="*/ 1571893 w 1586375"/>
                <a:gd name="connsiteY14699" fmla="*/ 35923 h 223662"/>
                <a:gd name="connsiteX14700" fmla="*/ 1571469 w 1586375"/>
                <a:gd name="connsiteY14700" fmla="*/ 38061 h 223662"/>
                <a:gd name="connsiteX14701" fmla="*/ 1572318 w 1586375"/>
                <a:gd name="connsiteY14701" fmla="*/ 38489 h 223662"/>
                <a:gd name="connsiteX14702" fmla="*/ 1574440 w 1586375"/>
                <a:gd name="connsiteY14702" fmla="*/ 39772 h 223662"/>
                <a:gd name="connsiteX14703" fmla="*/ 1574440 w 1586375"/>
                <a:gd name="connsiteY14703" fmla="*/ 40627 h 223662"/>
                <a:gd name="connsiteX14704" fmla="*/ 1573591 w 1586375"/>
                <a:gd name="connsiteY14704" fmla="*/ 41482 h 223662"/>
                <a:gd name="connsiteX14705" fmla="*/ 1572742 w 1586375"/>
                <a:gd name="connsiteY14705" fmla="*/ 43193 h 223662"/>
                <a:gd name="connsiteX14706" fmla="*/ 1572318 w 1586375"/>
                <a:gd name="connsiteY14706" fmla="*/ 43621 h 223662"/>
                <a:gd name="connsiteX14707" fmla="*/ 1572318 w 1586375"/>
                <a:gd name="connsiteY14707" fmla="*/ 44904 h 223662"/>
                <a:gd name="connsiteX14708" fmla="*/ 1571469 w 1586375"/>
                <a:gd name="connsiteY14708" fmla="*/ 45331 h 223662"/>
                <a:gd name="connsiteX14709" fmla="*/ 1570620 w 1586375"/>
                <a:gd name="connsiteY14709" fmla="*/ 45331 h 223662"/>
                <a:gd name="connsiteX14710" fmla="*/ 1570195 w 1586375"/>
                <a:gd name="connsiteY14710" fmla="*/ 44476 h 223662"/>
                <a:gd name="connsiteX14711" fmla="*/ 1568072 w 1586375"/>
                <a:gd name="connsiteY14711" fmla="*/ 42765 h 223662"/>
                <a:gd name="connsiteX14712" fmla="*/ 1570195 w 1586375"/>
                <a:gd name="connsiteY14712" fmla="*/ 41055 h 223662"/>
                <a:gd name="connsiteX14713" fmla="*/ 1570195 w 1586375"/>
                <a:gd name="connsiteY14713" fmla="*/ 39772 h 223662"/>
                <a:gd name="connsiteX14714" fmla="*/ 1569770 w 1586375"/>
                <a:gd name="connsiteY14714" fmla="*/ 39772 h 223662"/>
                <a:gd name="connsiteX14715" fmla="*/ 1567223 w 1586375"/>
                <a:gd name="connsiteY14715" fmla="*/ 39772 h 223662"/>
                <a:gd name="connsiteX14716" fmla="*/ 1566374 w 1586375"/>
                <a:gd name="connsiteY14716" fmla="*/ 40200 h 223662"/>
                <a:gd name="connsiteX14717" fmla="*/ 1562552 w 1586375"/>
                <a:gd name="connsiteY14717" fmla="*/ 40200 h 223662"/>
                <a:gd name="connsiteX14718" fmla="*/ 1561703 w 1586375"/>
                <a:gd name="connsiteY14718" fmla="*/ 40627 h 223662"/>
                <a:gd name="connsiteX14719" fmla="*/ 1560854 w 1586375"/>
                <a:gd name="connsiteY14719" fmla="*/ 41055 h 223662"/>
                <a:gd name="connsiteX14720" fmla="*/ 1560429 w 1586375"/>
                <a:gd name="connsiteY14720" fmla="*/ 41482 h 223662"/>
                <a:gd name="connsiteX14721" fmla="*/ 1560429 w 1586375"/>
                <a:gd name="connsiteY14721" fmla="*/ 41910 h 223662"/>
                <a:gd name="connsiteX14722" fmla="*/ 1560429 w 1586375"/>
                <a:gd name="connsiteY14722" fmla="*/ 42338 h 223662"/>
                <a:gd name="connsiteX14723" fmla="*/ 1560005 w 1586375"/>
                <a:gd name="connsiteY14723" fmla="*/ 42765 h 223662"/>
                <a:gd name="connsiteX14724" fmla="*/ 1560005 w 1586375"/>
                <a:gd name="connsiteY14724" fmla="*/ 45331 h 223662"/>
                <a:gd name="connsiteX14725" fmla="*/ 1559155 w 1586375"/>
                <a:gd name="connsiteY14725" fmla="*/ 45759 h 223662"/>
                <a:gd name="connsiteX14726" fmla="*/ 1559155 w 1586375"/>
                <a:gd name="connsiteY14726" fmla="*/ 46615 h 223662"/>
                <a:gd name="connsiteX14727" fmla="*/ 1557882 w 1586375"/>
                <a:gd name="connsiteY14727" fmla="*/ 47470 h 223662"/>
                <a:gd name="connsiteX14728" fmla="*/ 1557882 w 1586375"/>
                <a:gd name="connsiteY14728" fmla="*/ 48325 h 223662"/>
                <a:gd name="connsiteX14729" fmla="*/ 1560005 w 1586375"/>
                <a:gd name="connsiteY14729" fmla="*/ 50036 h 223662"/>
                <a:gd name="connsiteX14730" fmla="*/ 1560005 w 1586375"/>
                <a:gd name="connsiteY14730" fmla="*/ 51746 h 223662"/>
                <a:gd name="connsiteX14731" fmla="*/ 1559155 w 1586375"/>
                <a:gd name="connsiteY14731" fmla="*/ 52174 h 223662"/>
                <a:gd name="connsiteX14732" fmla="*/ 1559155 w 1586375"/>
                <a:gd name="connsiteY14732" fmla="*/ 56451 h 223662"/>
                <a:gd name="connsiteX14733" fmla="*/ 1557457 w 1586375"/>
                <a:gd name="connsiteY14733" fmla="*/ 56878 h 223662"/>
                <a:gd name="connsiteX14734" fmla="*/ 1555335 w 1586375"/>
                <a:gd name="connsiteY14734" fmla="*/ 57306 h 223662"/>
                <a:gd name="connsiteX14735" fmla="*/ 1555335 w 1586375"/>
                <a:gd name="connsiteY14735" fmla="*/ 56878 h 223662"/>
                <a:gd name="connsiteX14736" fmla="*/ 1554910 w 1586375"/>
                <a:gd name="connsiteY14736" fmla="*/ 55167 h 223662"/>
                <a:gd name="connsiteX14737" fmla="*/ 1556184 w 1586375"/>
                <a:gd name="connsiteY14737" fmla="*/ 54312 h 223662"/>
                <a:gd name="connsiteX14738" fmla="*/ 1556608 w 1586375"/>
                <a:gd name="connsiteY14738" fmla="*/ 53029 h 223662"/>
                <a:gd name="connsiteX14739" fmla="*/ 1556608 w 1586375"/>
                <a:gd name="connsiteY14739" fmla="*/ 52174 h 223662"/>
                <a:gd name="connsiteX14740" fmla="*/ 1556608 w 1586375"/>
                <a:gd name="connsiteY14740" fmla="*/ 51318 h 223662"/>
                <a:gd name="connsiteX14741" fmla="*/ 1555335 w 1586375"/>
                <a:gd name="connsiteY14741" fmla="*/ 50036 h 223662"/>
                <a:gd name="connsiteX14742" fmla="*/ 1553636 w 1586375"/>
                <a:gd name="connsiteY14742" fmla="*/ 50036 h 223662"/>
                <a:gd name="connsiteX14743" fmla="*/ 1551513 w 1586375"/>
                <a:gd name="connsiteY14743" fmla="*/ 51746 h 223662"/>
                <a:gd name="connsiteX14744" fmla="*/ 1551513 w 1586375"/>
                <a:gd name="connsiteY14744" fmla="*/ 55167 h 223662"/>
                <a:gd name="connsiteX14745" fmla="*/ 1551089 w 1586375"/>
                <a:gd name="connsiteY14745" fmla="*/ 56023 h 223662"/>
                <a:gd name="connsiteX14746" fmla="*/ 1550664 w 1586375"/>
                <a:gd name="connsiteY14746" fmla="*/ 56878 h 223662"/>
                <a:gd name="connsiteX14747" fmla="*/ 1549390 w 1586375"/>
                <a:gd name="connsiteY14747" fmla="*/ 56878 h 223662"/>
                <a:gd name="connsiteX14748" fmla="*/ 1548966 w 1586375"/>
                <a:gd name="connsiteY14748" fmla="*/ 56451 h 223662"/>
                <a:gd name="connsiteX14749" fmla="*/ 1548966 w 1586375"/>
                <a:gd name="connsiteY14749" fmla="*/ 55167 h 223662"/>
                <a:gd name="connsiteX14750" fmla="*/ 1548116 w 1586375"/>
                <a:gd name="connsiteY14750" fmla="*/ 54312 h 223662"/>
                <a:gd name="connsiteX14751" fmla="*/ 1548116 w 1586375"/>
                <a:gd name="connsiteY14751" fmla="*/ 53884 h 223662"/>
                <a:gd name="connsiteX14752" fmla="*/ 1547692 w 1586375"/>
                <a:gd name="connsiteY14752" fmla="*/ 53884 h 223662"/>
                <a:gd name="connsiteX14753" fmla="*/ 1546418 w 1586375"/>
                <a:gd name="connsiteY14753" fmla="*/ 53884 h 223662"/>
                <a:gd name="connsiteX14754" fmla="*/ 1545569 w 1586375"/>
                <a:gd name="connsiteY14754" fmla="*/ 54740 h 223662"/>
                <a:gd name="connsiteX14755" fmla="*/ 1545569 w 1586375"/>
                <a:gd name="connsiteY14755" fmla="*/ 55167 h 223662"/>
                <a:gd name="connsiteX14756" fmla="*/ 1543446 w 1586375"/>
                <a:gd name="connsiteY14756" fmla="*/ 56878 h 223662"/>
                <a:gd name="connsiteX14757" fmla="*/ 1543446 w 1586375"/>
                <a:gd name="connsiteY14757" fmla="*/ 58161 h 223662"/>
                <a:gd name="connsiteX14758" fmla="*/ 1544295 w 1586375"/>
                <a:gd name="connsiteY14758" fmla="*/ 59017 h 223662"/>
                <a:gd name="connsiteX14759" fmla="*/ 1544295 w 1586375"/>
                <a:gd name="connsiteY14759" fmla="*/ 62865 h 223662"/>
                <a:gd name="connsiteX14760" fmla="*/ 1546843 w 1586375"/>
                <a:gd name="connsiteY14760" fmla="*/ 65004 h 223662"/>
                <a:gd name="connsiteX14761" fmla="*/ 1547267 w 1586375"/>
                <a:gd name="connsiteY14761" fmla="*/ 64576 h 223662"/>
                <a:gd name="connsiteX14762" fmla="*/ 1547692 w 1586375"/>
                <a:gd name="connsiteY14762" fmla="*/ 64576 h 223662"/>
                <a:gd name="connsiteX14763" fmla="*/ 1549390 w 1586375"/>
                <a:gd name="connsiteY14763" fmla="*/ 63293 h 223662"/>
                <a:gd name="connsiteX14764" fmla="*/ 1550664 w 1586375"/>
                <a:gd name="connsiteY14764" fmla="*/ 63293 h 223662"/>
                <a:gd name="connsiteX14765" fmla="*/ 1551089 w 1586375"/>
                <a:gd name="connsiteY14765" fmla="*/ 63720 h 223662"/>
                <a:gd name="connsiteX14766" fmla="*/ 1551089 w 1586375"/>
                <a:gd name="connsiteY14766" fmla="*/ 65859 h 223662"/>
                <a:gd name="connsiteX14767" fmla="*/ 1550664 w 1586375"/>
                <a:gd name="connsiteY14767" fmla="*/ 66286 h 223662"/>
                <a:gd name="connsiteX14768" fmla="*/ 1544720 w 1586375"/>
                <a:gd name="connsiteY14768" fmla="*/ 66286 h 223662"/>
                <a:gd name="connsiteX14769" fmla="*/ 1544295 w 1586375"/>
                <a:gd name="connsiteY14769" fmla="*/ 66714 h 223662"/>
                <a:gd name="connsiteX14770" fmla="*/ 1544295 w 1586375"/>
                <a:gd name="connsiteY14770" fmla="*/ 71418 h 223662"/>
                <a:gd name="connsiteX14771" fmla="*/ 1543021 w 1586375"/>
                <a:gd name="connsiteY14771" fmla="*/ 71418 h 223662"/>
                <a:gd name="connsiteX14772" fmla="*/ 1542597 w 1586375"/>
                <a:gd name="connsiteY14772" fmla="*/ 70991 h 223662"/>
                <a:gd name="connsiteX14773" fmla="*/ 1541323 w 1586375"/>
                <a:gd name="connsiteY14773" fmla="*/ 70135 h 223662"/>
                <a:gd name="connsiteX14774" fmla="*/ 1541323 w 1586375"/>
                <a:gd name="connsiteY14774" fmla="*/ 69280 h 223662"/>
                <a:gd name="connsiteX14775" fmla="*/ 1541323 w 1586375"/>
                <a:gd name="connsiteY14775" fmla="*/ 67569 h 223662"/>
                <a:gd name="connsiteX14776" fmla="*/ 1539625 w 1586375"/>
                <a:gd name="connsiteY14776" fmla="*/ 67142 h 223662"/>
                <a:gd name="connsiteX14777" fmla="*/ 1538776 w 1586375"/>
                <a:gd name="connsiteY14777" fmla="*/ 68425 h 223662"/>
                <a:gd name="connsiteX14778" fmla="*/ 1537927 w 1586375"/>
                <a:gd name="connsiteY14778" fmla="*/ 69280 h 223662"/>
                <a:gd name="connsiteX14779" fmla="*/ 1537927 w 1586375"/>
                <a:gd name="connsiteY14779" fmla="*/ 70135 h 223662"/>
                <a:gd name="connsiteX14780" fmla="*/ 1538776 w 1586375"/>
                <a:gd name="connsiteY14780" fmla="*/ 70563 h 223662"/>
                <a:gd name="connsiteX14781" fmla="*/ 1538776 w 1586375"/>
                <a:gd name="connsiteY14781" fmla="*/ 71846 h 223662"/>
                <a:gd name="connsiteX14782" fmla="*/ 1537502 w 1586375"/>
                <a:gd name="connsiteY14782" fmla="*/ 72273 h 223662"/>
                <a:gd name="connsiteX14783" fmla="*/ 1536653 w 1586375"/>
                <a:gd name="connsiteY14783" fmla="*/ 72701 h 223662"/>
                <a:gd name="connsiteX14784" fmla="*/ 1536653 w 1586375"/>
                <a:gd name="connsiteY14784" fmla="*/ 73129 h 223662"/>
                <a:gd name="connsiteX14785" fmla="*/ 1536653 w 1586375"/>
                <a:gd name="connsiteY14785" fmla="*/ 74840 h 223662"/>
                <a:gd name="connsiteX14786" fmla="*/ 1537502 w 1586375"/>
                <a:gd name="connsiteY14786" fmla="*/ 75267 h 223662"/>
                <a:gd name="connsiteX14787" fmla="*/ 1537927 w 1586375"/>
                <a:gd name="connsiteY14787" fmla="*/ 75267 h 223662"/>
                <a:gd name="connsiteX14788" fmla="*/ 1537927 w 1586375"/>
                <a:gd name="connsiteY14788" fmla="*/ 76550 h 223662"/>
                <a:gd name="connsiteX14789" fmla="*/ 1536228 w 1586375"/>
                <a:gd name="connsiteY14789" fmla="*/ 77833 h 223662"/>
                <a:gd name="connsiteX14790" fmla="*/ 1534530 w 1586375"/>
                <a:gd name="connsiteY14790" fmla="*/ 76550 h 223662"/>
                <a:gd name="connsiteX14791" fmla="*/ 1534530 w 1586375"/>
                <a:gd name="connsiteY14791" fmla="*/ 75695 h 223662"/>
                <a:gd name="connsiteX14792" fmla="*/ 1534530 w 1586375"/>
                <a:gd name="connsiteY14792" fmla="*/ 74840 h 223662"/>
                <a:gd name="connsiteX14793" fmla="*/ 1534105 w 1586375"/>
                <a:gd name="connsiteY14793" fmla="*/ 74412 h 223662"/>
                <a:gd name="connsiteX14794" fmla="*/ 1534105 w 1586375"/>
                <a:gd name="connsiteY14794" fmla="*/ 73129 h 223662"/>
                <a:gd name="connsiteX14795" fmla="*/ 1533256 w 1586375"/>
                <a:gd name="connsiteY14795" fmla="*/ 72273 h 223662"/>
                <a:gd name="connsiteX14796" fmla="*/ 1533256 w 1586375"/>
                <a:gd name="connsiteY14796" fmla="*/ 68852 h 223662"/>
                <a:gd name="connsiteX14797" fmla="*/ 1533681 w 1586375"/>
                <a:gd name="connsiteY14797" fmla="*/ 68425 h 223662"/>
                <a:gd name="connsiteX14798" fmla="*/ 1533681 w 1586375"/>
                <a:gd name="connsiteY14798" fmla="*/ 64148 h 223662"/>
                <a:gd name="connsiteX14799" fmla="*/ 1533256 w 1586375"/>
                <a:gd name="connsiteY14799" fmla="*/ 63720 h 223662"/>
                <a:gd name="connsiteX14800" fmla="*/ 1533256 w 1586375"/>
                <a:gd name="connsiteY14800" fmla="*/ 62865 h 223662"/>
                <a:gd name="connsiteX14801" fmla="*/ 1533681 w 1586375"/>
                <a:gd name="connsiteY14801" fmla="*/ 62438 h 223662"/>
                <a:gd name="connsiteX14802" fmla="*/ 1533681 w 1586375"/>
                <a:gd name="connsiteY14802" fmla="*/ 61155 h 223662"/>
                <a:gd name="connsiteX14803" fmla="*/ 1533256 w 1586375"/>
                <a:gd name="connsiteY14803" fmla="*/ 60727 h 223662"/>
                <a:gd name="connsiteX14804" fmla="*/ 1533681 w 1586375"/>
                <a:gd name="connsiteY14804" fmla="*/ 59871 h 223662"/>
                <a:gd name="connsiteX14805" fmla="*/ 1534105 w 1586375"/>
                <a:gd name="connsiteY14805" fmla="*/ 59444 h 223662"/>
                <a:gd name="connsiteX14806" fmla="*/ 1534530 w 1586375"/>
                <a:gd name="connsiteY14806" fmla="*/ 58589 h 223662"/>
                <a:gd name="connsiteX14807" fmla="*/ 1534530 w 1586375"/>
                <a:gd name="connsiteY14807" fmla="*/ 58161 h 223662"/>
                <a:gd name="connsiteX14808" fmla="*/ 1535379 w 1586375"/>
                <a:gd name="connsiteY14808" fmla="*/ 57733 h 223662"/>
                <a:gd name="connsiteX14809" fmla="*/ 1534105 w 1586375"/>
                <a:gd name="connsiteY14809" fmla="*/ 56451 h 223662"/>
                <a:gd name="connsiteX14810" fmla="*/ 1534105 w 1586375"/>
                <a:gd name="connsiteY14810" fmla="*/ 54740 h 223662"/>
                <a:gd name="connsiteX14811" fmla="*/ 1534530 w 1586375"/>
                <a:gd name="connsiteY14811" fmla="*/ 54312 h 223662"/>
                <a:gd name="connsiteX14812" fmla="*/ 1534530 w 1586375"/>
                <a:gd name="connsiteY14812" fmla="*/ 53457 h 223662"/>
                <a:gd name="connsiteX14813" fmla="*/ 1533681 w 1586375"/>
                <a:gd name="connsiteY14813" fmla="*/ 52602 h 223662"/>
                <a:gd name="connsiteX14814" fmla="*/ 1531982 w 1586375"/>
                <a:gd name="connsiteY14814" fmla="*/ 52602 h 223662"/>
                <a:gd name="connsiteX14815" fmla="*/ 1531133 w 1586375"/>
                <a:gd name="connsiteY14815" fmla="*/ 53457 h 223662"/>
                <a:gd name="connsiteX14816" fmla="*/ 1531133 w 1586375"/>
                <a:gd name="connsiteY14816" fmla="*/ 54740 h 223662"/>
                <a:gd name="connsiteX14817" fmla="*/ 1531982 w 1586375"/>
                <a:gd name="connsiteY14817" fmla="*/ 55167 h 223662"/>
                <a:gd name="connsiteX14818" fmla="*/ 1531982 w 1586375"/>
                <a:gd name="connsiteY14818" fmla="*/ 56451 h 223662"/>
                <a:gd name="connsiteX14819" fmla="*/ 1530284 w 1586375"/>
                <a:gd name="connsiteY14819" fmla="*/ 57733 h 223662"/>
                <a:gd name="connsiteX14820" fmla="*/ 1530709 w 1586375"/>
                <a:gd name="connsiteY14820" fmla="*/ 58161 h 223662"/>
                <a:gd name="connsiteX14821" fmla="*/ 1531982 w 1586375"/>
                <a:gd name="connsiteY14821" fmla="*/ 59444 h 223662"/>
                <a:gd name="connsiteX14822" fmla="*/ 1530284 w 1586375"/>
                <a:gd name="connsiteY14822" fmla="*/ 60727 h 223662"/>
                <a:gd name="connsiteX14823" fmla="*/ 1530284 w 1586375"/>
                <a:gd name="connsiteY14823" fmla="*/ 62865 h 223662"/>
                <a:gd name="connsiteX14824" fmla="*/ 1531558 w 1586375"/>
                <a:gd name="connsiteY14824" fmla="*/ 63720 h 223662"/>
                <a:gd name="connsiteX14825" fmla="*/ 1531982 w 1586375"/>
                <a:gd name="connsiteY14825" fmla="*/ 63720 h 223662"/>
                <a:gd name="connsiteX14826" fmla="*/ 1532407 w 1586375"/>
                <a:gd name="connsiteY14826" fmla="*/ 65431 h 223662"/>
                <a:gd name="connsiteX14827" fmla="*/ 1531558 w 1586375"/>
                <a:gd name="connsiteY14827" fmla="*/ 65859 h 223662"/>
                <a:gd name="connsiteX14828" fmla="*/ 1529859 w 1586375"/>
                <a:gd name="connsiteY14828" fmla="*/ 66286 h 223662"/>
                <a:gd name="connsiteX14829" fmla="*/ 1529859 w 1586375"/>
                <a:gd name="connsiteY14829" fmla="*/ 67142 h 223662"/>
                <a:gd name="connsiteX14830" fmla="*/ 1530284 w 1586375"/>
                <a:gd name="connsiteY14830" fmla="*/ 67569 h 223662"/>
                <a:gd name="connsiteX14831" fmla="*/ 1530284 w 1586375"/>
                <a:gd name="connsiteY14831" fmla="*/ 69280 h 223662"/>
                <a:gd name="connsiteX14832" fmla="*/ 1529859 w 1586375"/>
                <a:gd name="connsiteY14832" fmla="*/ 70135 h 223662"/>
                <a:gd name="connsiteX14833" fmla="*/ 1529859 w 1586375"/>
                <a:gd name="connsiteY14833" fmla="*/ 70563 h 223662"/>
                <a:gd name="connsiteX14834" fmla="*/ 1530284 w 1586375"/>
                <a:gd name="connsiteY14834" fmla="*/ 70991 h 223662"/>
                <a:gd name="connsiteX14835" fmla="*/ 1530284 w 1586375"/>
                <a:gd name="connsiteY14835" fmla="*/ 71846 h 223662"/>
                <a:gd name="connsiteX14836" fmla="*/ 1529435 w 1586375"/>
                <a:gd name="connsiteY14836" fmla="*/ 73129 h 223662"/>
                <a:gd name="connsiteX14837" fmla="*/ 1528161 w 1586375"/>
                <a:gd name="connsiteY14837" fmla="*/ 73129 h 223662"/>
                <a:gd name="connsiteX14838" fmla="*/ 1527736 w 1586375"/>
                <a:gd name="connsiteY14838" fmla="*/ 73129 h 223662"/>
                <a:gd name="connsiteX14839" fmla="*/ 1527736 w 1586375"/>
                <a:gd name="connsiteY14839" fmla="*/ 71846 h 223662"/>
                <a:gd name="connsiteX14840" fmla="*/ 1528586 w 1586375"/>
                <a:gd name="connsiteY14840" fmla="*/ 71418 h 223662"/>
                <a:gd name="connsiteX14841" fmla="*/ 1528586 w 1586375"/>
                <a:gd name="connsiteY14841" fmla="*/ 70563 h 223662"/>
                <a:gd name="connsiteX14842" fmla="*/ 1529010 w 1586375"/>
                <a:gd name="connsiteY14842" fmla="*/ 70135 h 223662"/>
                <a:gd name="connsiteX14843" fmla="*/ 1527736 w 1586375"/>
                <a:gd name="connsiteY14843" fmla="*/ 68852 h 223662"/>
                <a:gd name="connsiteX14844" fmla="*/ 1527736 w 1586375"/>
                <a:gd name="connsiteY14844" fmla="*/ 67569 h 223662"/>
                <a:gd name="connsiteX14845" fmla="*/ 1526038 w 1586375"/>
                <a:gd name="connsiteY14845" fmla="*/ 66286 h 223662"/>
                <a:gd name="connsiteX14846" fmla="*/ 1523915 w 1586375"/>
                <a:gd name="connsiteY14846" fmla="*/ 66286 h 223662"/>
                <a:gd name="connsiteX14847" fmla="*/ 1523491 w 1586375"/>
                <a:gd name="connsiteY14847" fmla="*/ 67569 h 223662"/>
                <a:gd name="connsiteX14848" fmla="*/ 1524340 w 1586375"/>
                <a:gd name="connsiteY14848" fmla="*/ 68425 h 223662"/>
                <a:gd name="connsiteX14849" fmla="*/ 1524340 w 1586375"/>
                <a:gd name="connsiteY14849" fmla="*/ 72273 h 223662"/>
                <a:gd name="connsiteX14850" fmla="*/ 1523066 w 1586375"/>
                <a:gd name="connsiteY14850" fmla="*/ 73557 h 223662"/>
                <a:gd name="connsiteX14851" fmla="*/ 1522641 w 1586375"/>
                <a:gd name="connsiteY14851" fmla="*/ 74840 h 223662"/>
                <a:gd name="connsiteX14852" fmla="*/ 1522217 w 1586375"/>
                <a:gd name="connsiteY14852" fmla="*/ 75267 h 223662"/>
                <a:gd name="connsiteX14853" fmla="*/ 1522217 w 1586375"/>
                <a:gd name="connsiteY14853" fmla="*/ 76978 h 223662"/>
                <a:gd name="connsiteX14854" fmla="*/ 1524340 w 1586375"/>
                <a:gd name="connsiteY14854" fmla="*/ 79116 h 223662"/>
                <a:gd name="connsiteX14855" fmla="*/ 1523491 w 1586375"/>
                <a:gd name="connsiteY14855" fmla="*/ 79971 h 223662"/>
                <a:gd name="connsiteX14856" fmla="*/ 1522641 w 1586375"/>
                <a:gd name="connsiteY14856" fmla="*/ 80827 h 223662"/>
                <a:gd name="connsiteX14857" fmla="*/ 1521368 w 1586375"/>
                <a:gd name="connsiteY14857" fmla="*/ 80827 h 223662"/>
                <a:gd name="connsiteX14858" fmla="*/ 1520094 w 1586375"/>
                <a:gd name="connsiteY14858" fmla="*/ 79971 h 223662"/>
                <a:gd name="connsiteX14859" fmla="*/ 1520094 w 1586375"/>
                <a:gd name="connsiteY14859" fmla="*/ 76122 h 223662"/>
                <a:gd name="connsiteX14860" fmla="*/ 1519669 w 1586375"/>
                <a:gd name="connsiteY14860" fmla="*/ 75267 h 223662"/>
                <a:gd name="connsiteX14861" fmla="*/ 1519669 w 1586375"/>
                <a:gd name="connsiteY14861" fmla="*/ 74412 h 223662"/>
                <a:gd name="connsiteX14862" fmla="*/ 1518820 w 1586375"/>
                <a:gd name="connsiteY14862" fmla="*/ 73557 h 223662"/>
                <a:gd name="connsiteX14863" fmla="*/ 1517546 w 1586375"/>
                <a:gd name="connsiteY14863" fmla="*/ 72701 h 223662"/>
                <a:gd name="connsiteX14864" fmla="*/ 1516273 w 1586375"/>
                <a:gd name="connsiteY14864" fmla="*/ 74412 h 223662"/>
                <a:gd name="connsiteX14865" fmla="*/ 1516273 w 1586375"/>
                <a:gd name="connsiteY14865" fmla="*/ 76122 h 223662"/>
                <a:gd name="connsiteX14866" fmla="*/ 1517546 w 1586375"/>
                <a:gd name="connsiteY14866" fmla="*/ 76978 h 223662"/>
                <a:gd name="connsiteX14867" fmla="*/ 1517546 w 1586375"/>
                <a:gd name="connsiteY14867" fmla="*/ 78261 h 223662"/>
                <a:gd name="connsiteX14868" fmla="*/ 1516273 w 1586375"/>
                <a:gd name="connsiteY14868" fmla="*/ 79116 h 223662"/>
                <a:gd name="connsiteX14869" fmla="*/ 1515848 w 1586375"/>
                <a:gd name="connsiteY14869" fmla="*/ 79116 h 223662"/>
                <a:gd name="connsiteX14870" fmla="*/ 1514999 w 1586375"/>
                <a:gd name="connsiteY14870" fmla="*/ 79971 h 223662"/>
                <a:gd name="connsiteX14871" fmla="*/ 1513725 w 1586375"/>
                <a:gd name="connsiteY14871" fmla="*/ 79971 h 223662"/>
                <a:gd name="connsiteX14872" fmla="*/ 1512876 w 1586375"/>
                <a:gd name="connsiteY14872" fmla="*/ 79116 h 223662"/>
                <a:gd name="connsiteX14873" fmla="*/ 1512451 w 1586375"/>
                <a:gd name="connsiteY14873" fmla="*/ 79116 h 223662"/>
                <a:gd name="connsiteX14874" fmla="*/ 1511178 w 1586375"/>
                <a:gd name="connsiteY14874" fmla="*/ 78261 h 223662"/>
                <a:gd name="connsiteX14875" fmla="*/ 1511178 w 1586375"/>
                <a:gd name="connsiteY14875" fmla="*/ 76978 h 223662"/>
                <a:gd name="connsiteX14876" fmla="*/ 1513300 w 1586375"/>
                <a:gd name="connsiteY14876" fmla="*/ 75267 h 223662"/>
                <a:gd name="connsiteX14877" fmla="*/ 1510753 w 1586375"/>
                <a:gd name="connsiteY14877" fmla="*/ 73129 h 223662"/>
                <a:gd name="connsiteX14878" fmla="*/ 1510328 w 1586375"/>
                <a:gd name="connsiteY14878" fmla="*/ 73557 h 223662"/>
                <a:gd name="connsiteX14879" fmla="*/ 1508630 w 1586375"/>
                <a:gd name="connsiteY14879" fmla="*/ 74840 h 223662"/>
                <a:gd name="connsiteX14880" fmla="*/ 1508630 w 1586375"/>
                <a:gd name="connsiteY14880" fmla="*/ 75267 h 223662"/>
                <a:gd name="connsiteX14881" fmla="*/ 1508630 w 1586375"/>
                <a:gd name="connsiteY14881" fmla="*/ 77405 h 223662"/>
                <a:gd name="connsiteX14882" fmla="*/ 1508630 w 1586375"/>
                <a:gd name="connsiteY14882" fmla="*/ 77833 h 223662"/>
                <a:gd name="connsiteX14883" fmla="*/ 1509055 w 1586375"/>
                <a:gd name="connsiteY14883" fmla="*/ 78261 h 223662"/>
                <a:gd name="connsiteX14884" fmla="*/ 1509055 w 1586375"/>
                <a:gd name="connsiteY14884" fmla="*/ 79116 h 223662"/>
                <a:gd name="connsiteX14885" fmla="*/ 1509055 w 1586375"/>
                <a:gd name="connsiteY14885" fmla="*/ 81254 h 223662"/>
                <a:gd name="connsiteX14886" fmla="*/ 1506932 w 1586375"/>
                <a:gd name="connsiteY14886" fmla="*/ 81682 h 223662"/>
                <a:gd name="connsiteX14887" fmla="*/ 1506507 w 1586375"/>
                <a:gd name="connsiteY14887" fmla="*/ 81254 h 223662"/>
                <a:gd name="connsiteX14888" fmla="*/ 1506507 w 1586375"/>
                <a:gd name="connsiteY14888" fmla="*/ 80827 h 223662"/>
                <a:gd name="connsiteX14889" fmla="*/ 1506507 w 1586375"/>
                <a:gd name="connsiteY14889" fmla="*/ 74412 h 223662"/>
                <a:gd name="connsiteX14890" fmla="*/ 1505658 w 1586375"/>
                <a:gd name="connsiteY14890" fmla="*/ 73557 h 223662"/>
                <a:gd name="connsiteX14891" fmla="*/ 1505658 w 1586375"/>
                <a:gd name="connsiteY14891" fmla="*/ 70135 h 223662"/>
                <a:gd name="connsiteX14892" fmla="*/ 1506507 w 1586375"/>
                <a:gd name="connsiteY14892" fmla="*/ 69280 h 223662"/>
                <a:gd name="connsiteX14893" fmla="*/ 1506507 w 1586375"/>
                <a:gd name="connsiteY14893" fmla="*/ 61155 h 223662"/>
                <a:gd name="connsiteX14894" fmla="*/ 1505658 w 1586375"/>
                <a:gd name="connsiteY14894" fmla="*/ 60299 h 223662"/>
                <a:gd name="connsiteX14895" fmla="*/ 1505658 w 1586375"/>
                <a:gd name="connsiteY14895" fmla="*/ 59444 h 223662"/>
                <a:gd name="connsiteX14896" fmla="*/ 1505234 w 1586375"/>
                <a:gd name="connsiteY14896" fmla="*/ 59017 h 223662"/>
                <a:gd name="connsiteX14897" fmla="*/ 1505234 w 1586375"/>
                <a:gd name="connsiteY14897" fmla="*/ 57306 h 223662"/>
                <a:gd name="connsiteX14898" fmla="*/ 1505658 w 1586375"/>
                <a:gd name="connsiteY14898" fmla="*/ 56023 h 223662"/>
                <a:gd name="connsiteX14899" fmla="*/ 1506507 w 1586375"/>
                <a:gd name="connsiteY14899" fmla="*/ 55167 h 223662"/>
                <a:gd name="connsiteX14900" fmla="*/ 1506507 w 1586375"/>
                <a:gd name="connsiteY14900" fmla="*/ 54740 h 223662"/>
                <a:gd name="connsiteX14901" fmla="*/ 1507357 w 1586375"/>
                <a:gd name="connsiteY14901" fmla="*/ 53884 h 223662"/>
                <a:gd name="connsiteX14902" fmla="*/ 1507357 w 1586375"/>
                <a:gd name="connsiteY14902" fmla="*/ 52174 h 223662"/>
                <a:gd name="connsiteX14903" fmla="*/ 1507781 w 1586375"/>
                <a:gd name="connsiteY14903" fmla="*/ 51746 h 223662"/>
                <a:gd name="connsiteX14904" fmla="*/ 1507781 w 1586375"/>
                <a:gd name="connsiteY14904" fmla="*/ 50891 h 223662"/>
                <a:gd name="connsiteX14905" fmla="*/ 1507357 w 1586375"/>
                <a:gd name="connsiteY14905" fmla="*/ 50463 h 223662"/>
                <a:gd name="connsiteX14906" fmla="*/ 1507357 w 1586375"/>
                <a:gd name="connsiteY14906" fmla="*/ 48753 h 223662"/>
                <a:gd name="connsiteX14907" fmla="*/ 1507781 w 1586375"/>
                <a:gd name="connsiteY14907" fmla="*/ 48325 h 223662"/>
                <a:gd name="connsiteX14908" fmla="*/ 1507357 w 1586375"/>
                <a:gd name="connsiteY14908" fmla="*/ 46187 h 223662"/>
                <a:gd name="connsiteX14909" fmla="*/ 1504809 w 1586375"/>
                <a:gd name="connsiteY14909" fmla="*/ 48325 h 223662"/>
                <a:gd name="connsiteX14910" fmla="*/ 1504384 w 1586375"/>
                <a:gd name="connsiteY14910" fmla="*/ 48325 h 223662"/>
                <a:gd name="connsiteX14911" fmla="*/ 1503960 w 1586375"/>
                <a:gd name="connsiteY14911" fmla="*/ 48753 h 223662"/>
                <a:gd name="connsiteX14912" fmla="*/ 1503960 w 1586375"/>
                <a:gd name="connsiteY14912" fmla="*/ 50463 h 223662"/>
                <a:gd name="connsiteX14913" fmla="*/ 1505658 w 1586375"/>
                <a:gd name="connsiteY14913" fmla="*/ 52174 h 223662"/>
                <a:gd name="connsiteX14914" fmla="*/ 1505658 w 1586375"/>
                <a:gd name="connsiteY14914" fmla="*/ 53457 h 223662"/>
                <a:gd name="connsiteX14915" fmla="*/ 1503111 w 1586375"/>
                <a:gd name="connsiteY14915" fmla="*/ 55595 h 223662"/>
                <a:gd name="connsiteX14916" fmla="*/ 1502686 w 1586375"/>
                <a:gd name="connsiteY14916" fmla="*/ 55595 h 223662"/>
                <a:gd name="connsiteX14917" fmla="*/ 1502262 w 1586375"/>
                <a:gd name="connsiteY14917" fmla="*/ 56878 h 223662"/>
                <a:gd name="connsiteX14918" fmla="*/ 1503535 w 1586375"/>
                <a:gd name="connsiteY14918" fmla="*/ 58161 h 223662"/>
                <a:gd name="connsiteX14919" fmla="*/ 1501837 w 1586375"/>
                <a:gd name="connsiteY14919" fmla="*/ 59871 h 223662"/>
                <a:gd name="connsiteX14920" fmla="*/ 1501837 w 1586375"/>
                <a:gd name="connsiteY14920" fmla="*/ 61582 h 223662"/>
                <a:gd name="connsiteX14921" fmla="*/ 1502262 w 1586375"/>
                <a:gd name="connsiteY14921" fmla="*/ 62438 h 223662"/>
                <a:gd name="connsiteX14922" fmla="*/ 1503111 w 1586375"/>
                <a:gd name="connsiteY14922" fmla="*/ 63720 h 223662"/>
                <a:gd name="connsiteX14923" fmla="*/ 1503535 w 1586375"/>
                <a:gd name="connsiteY14923" fmla="*/ 64576 h 223662"/>
                <a:gd name="connsiteX14924" fmla="*/ 1503535 w 1586375"/>
                <a:gd name="connsiteY14924" fmla="*/ 65859 h 223662"/>
                <a:gd name="connsiteX14925" fmla="*/ 1503111 w 1586375"/>
                <a:gd name="connsiteY14925" fmla="*/ 66714 h 223662"/>
                <a:gd name="connsiteX14926" fmla="*/ 1503111 w 1586375"/>
                <a:gd name="connsiteY14926" fmla="*/ 73129 h 223662"/>
                <a:gd name="connsiteX14927" fmla="*/ 1498015 w 1586375"/>
                <a:gd name="connsiteY14927" fmla="*/ 73129 h 223662"/>
                <a:gd name="connsiteX14928" fmla="*/ 1495468 w 1586375"/>
                <a:gd name="connsiteY14928" fmla="*/ 75695 h 223662"/>
                <a:gd name="connsiteX14929" fmla="*/ 1495468 w 1586375"/>
                <a:gd name="connsiteY14929" fmla="*/ 76122 h 223662"/>
                <a:gd name="connsiteX14930" fmla="*/ 1495043 w 1586375"/>
                <a:gd name="connsiteY14930" fmla="*/ 76550 h 223662"/>
                <a:gd name="connsiteX14931" fmla="*/ 1495043 w 1586375"/>
                <a:gd name="connsiteY14931" fmla="*/ 77833 h 223662"/>
                <a:gd name="connsiteX14932" fmla="*/ 1495892 w 1586375"/>
                <a:gd name="connsiteY14932" fmla="*/ 78688 h 223662"/>
                <a:gd name="connsiteX14933" fmla="*/ 1496317 w 1586375"/>
                <a:gd name="connsiteY14933" fmla="*/ 78688 h 223662"/>
                <a:gd name="connsiteX14934" fmla="*/ 1497166 w 1586375"/>
                <a:gd name="connsiteY14934" fmla="*/ 78261 h 223662"/>
                <a:gd name="connsiteX14935" fmla="*/ 1498015 w 1586375"/>
                <a:gd name="connsiteY14935" fmla="*/ 77833 h 223662"/>
                <a:gd name="connsiteX14936" fmla="*/ 1499714 w 1586375"/>
                <a:gd name="connsiteY14936" fmla="*/ 76550 h 223662"/>
                <a:gd name="connsiteX14937" fmla="*/ 1499714 w 1586375"/>
                <a:gd name="connsiteY14937" fmla="*/ 76122 h 223662"/>
                <a:gd name="connsiteX14938" fmla="*/ 1500988 w 1586375"/>
                <a:gd name="connsiteY14938" fmla="*/ 74840 h 223662"/>
                <a:gd name="connsiteX14939" fmla="*/ 1503111 w 1586375"/>
                <a:gd name="connsiteY14939" fmla="*/ 76550 h 223662"/>
                <a:gd name="connsiteX14940" fmla="*/ 1503535 w 1586375"/>
                <a:gd name="connsiteY14940" fmla="*/ 77405 h 223662"/>
                <a:gd name="connsiteX14941" fmla="*/ 1503960 w 1586375"/>
                <a:gd name="connsiteY14941" fmla="*/ 79971 h 223662"/>
                <a:gd name="connsiteX14942" fmla="*/ 1503111 w 1586375"/>
                <a:gd name="connsiteY14942" fmla="*/ 80827 h 223662"/>
                <a:gd name="connsiteX14943" fmla="*/ 1503111 w 1586375"/>
                <a:gd name="connsiteY14943" fmla="*/ 82537 h 223662"/>
                <a:gd name="connsiteX14944" fmla="*/ 1501837 w 1586375"/>
                <a:gd name="connsiteY14944" fmla="*/ 83820 h 223662"/>
                <a:gd name="connsiteX14945" fmla="*/ 1501837 w 1586375"/>
                <a:gd name="connsiteY14945" fmla="*/ 86814 h 223662"/>
                <a:gd name="connsiteX14946" fmla="*/ 1502262 w 1586375"/>
                <a:gd name="connsiteY14946" fmla="*/ 87669 h 223662"/>
                <a:gd name="connsiteX14947" fmla="*/ 1502262 w 1586375"/>
                <a:gd name="connsiteY14947" fmla="*/ 88096 h 223662"/>
                <a:gd name="connsiteX14948" fmla="*/ 1503535 w 1586375"/>
                <a:gd name="connsiteY14948" fmla="*/ 89380 h 223662"/>
                <a:gd name="connsiteX14949" fmla="*/ 1503535 w 1586375"/>
                <a:gd name="connsiteY14949" fmla="*/ 93229 h 223662"/>
                <a:gd name="connsiteX14950" fmla="*/ 1501837 w 1586375"/>
                <a:gd name="connsiteY14950" fmla="*/ 94939 h 223662"/>
                <a:gd name="connsiteX14951" fmla="*/ 1501837 w 1586375"/>
                <a:gd name="connsiteY14951" fmla="*/ 96222 h 223662"/>
                <a:gd name="connsiteX14952" fmla="*/ 1502686 w 1586375"/>
                <a:gd name="connsiteY14952" fmla="*/ 97077 h 223662"/>
                <a:gd name="connsiteX14953" fmla="*/ 1506932 w 1586375"/>
                <a:gd name="connsiteY14953" fmla="*/ 97077 h 223662"/>
                <a:gd name="connsiteX14954" fmla="*/ 1507357 w 1586375"/>
                <a:gd name="connsiteY14954" fmla="*/ 95795 h 223662"/>
                <a:gd name="connsiteX14955" fmla="*/ 1506507 w 1586375"/>
                <a:gd name="connsiteY14955" fmla="*/ 94939 h 223662"/>
                <a:gd name="connsiteX14956" fmla="*/ 1506507 w 1586375"/>
                <a:gd name="connsiteY14956" fmla="*/ 91946 h 223662"/>
                <a:gd name="connsiteX14957" fmla="*/ 1508206 w 1586375"/>
                <a:gd name="connsiteY14957" fmla="*/ 91946 h 223662"/>
                <a:gd name="connsiteX14958" fmla="*/ 1508630 w 1586375"/>
                <a:gd name="connsiteY14958" fmla="*/ 92373 h 223662"/>
                <a:gd name="connsiteX14959" fmla="*/ 1509904 w 1586375"/>
                <a:gd name="connsiteY14959" fmla="*/ 92373 h 223662"/>
                <a:gd name="connsiteX14960" fmla="*/ 1511602 w 1586375"/>
                <a:gd name="connsiteY14960" fmla="*/ 91090 h 223662"/>
                <a:gd name="connsiteX14961" fmla="*/ 1512027 w 1586375"/>
                <a:gd name="connsiteY14961" fmla="*/ 90235 h 223662"/>
                <a:gd name="connsiteX14962" fmla="*/ 1512027 w 1586375"/>
                <a:gd name="connsiteY14962" fmla="*/ 87241 h 223662"/>
                <a:gd name="connsiteX14963" fmla="*/ 1513725 w 1586375"/>
                <a:gd name="connsiteY14963" fmla="*/ 85958 h 223662"/>
                <a:gd name="connsiteX14964" fmla="*/ 1514999 w 1586375"/>
                <a:gd name="connsiteY14964" fmla="*/ 85958 h 223662"/>
                <a:gd name="connsiteX14965" fmla="*/ 1515423 w 1586375"/>
                <a:gd name="connsiteY14965" fmla="*/ 85958 h 223662"/>
                <a:gd name="connsiteX14966" fmla="*/ 1515423 w 1586375"/>
                <a:gd name="connsiteY14966" fmla="*/ 88952 h 223662"/>
                <a:gd name="connsiteX14967" fmla="*/ 1517546 w 1586375"/>
                <a:gd name="connsiteY14967" fmla="*/ 90662 h 223662"/>
                <a:gd name="connsiteX14968" fmla="*/ 1517546 w 1586375"/>
                <a:gd name="connsiteY14968" fmla="*/ 93229 h 223662"/>
                <a:gd name="connsiteX14969" fmla="*/ 1516273 w 1586375"/>
                <a:gd name="connsiteY14969" fmla="*/ 94511 h 223662"/>
                <a:gd name="connsiteX14970" fmla="*/ 1515848 w 1586375"/>
                <a:gd name="connsiteY14970" fmla="*/ 94939 h 223662"/>
                <a:gd name="connsiteX14971" fmla="*/ 1514574 w 1586375"/>
                <a:gd name="connsiteY14971" fmla="*/ 96222 h 223662"/>
                <a:gd name="connsiteX14972" fmla="*/ 1514574 w 1586375"/>
                <a:gd name="connsiteY14972" fmla="*/ 97933 h 223662"/>
                <a:gd name="connsiteX14973" fmla="*/ 1516697 w 1586375"/>
                <a:gd name="connsiteY14973" fmla="*/ 99643 h 223662"/>
                <a:gd name="connsiteX14974" fmla="*/ 1515423 w 1586375"/>
                <a:gd name="connsiteY14974" fmla="*/ 100926 h 223662"/>
                <a:gd name="connsiteX14975" fmla="*/ 1515423 w 1586375"/>
                <a:gd name="connsiteY14975" fmla="*/ 102209 h 223662"/>
                <a:gd name="connsiteX14976" fmla="*/ 1517122 w 1586375"/>
                <a:gd name="connsiteY14976" fmla="*/ 102209 h 223662"/>
                <a:gd name="connsiteX14977" fmla="*/ 1517971 w 1586375"/>
                <a:gd name="connsiteY14977" fmla="*/ 101354 h 223662"/>
                <a:gd name="connsiteX14978" fmla="*/ 1517971 w 1586375"/>
                <a:gd name="connsiteY14978" fmla="*/ 100926 h 223662"/>
                <a:gd name="connsiteX14979" fmla="*/ 1517546 w 1586375"/>
                <a:gd name="connsiteY14979" fmla="*/ 100498 h 223662"/>
                <a:gd name="connsiteX14980" fmla="*/ 1517546 w 1586375"/>
                <a:gd name="connsiteY14980" fmla="*/ 98360 h 223662"/>
                <a:gd name="connsiteX14981" fmla="*/ 1517971 w 1586375"/>
                <a:gd name="connsiteY14981" fmla="*/ 98360 h 223662"/>
                <a:gd name="connsiteX14982" fmla="*/ 1519669 w 1586375"/>
                <a:gd name="connsiteY14982" fmla="*/ 98360 h 223662"/>
                <a:gd name="connsiteX14983" fmla="*/ 1521368 w 1586375"/>
                <a:gd name="connsiteY14983" fmla="*/ 99643 h 223662"/>
                <a:gd name="connsiteX14984" fmla="*/ 1521368 w 1586375"/>
                <a:gd name="connsiteY14984" fmla="*/ 102209 h 223662"/>
                <a:gd name="connsiteX14985" fmla="*/ 1522641 w 1586375"/>
                <a:gd name="connsiteY14985" fmla="*/ 103064 h 223662"/>
                <a:gd name="connsiteX14986" fmla="*/ 1525189 w 1586375"/>
                <a:gd name="connsiteY14986" fmla="*/ 103064 h 223662"/>
                <a:gd name="connsiteX14987" fmla="*/ 1526038 w 1586375"/>
                <a:gd name="connsiteY14987" fmla="*/ 102209 h 223662"/>
                <a:gd name="connsiteX14988" fmla="*/ 1527312 w 1586375"/>
                <a:gd name="connsiteY14988" fmla="*/ 102209 h 223662"/>
                <a:gd name="connsiteX14989" fmla="*/ 1528161 w 1586375"/>
                <a:gd name="connsiteY14989" fmla="*/ 103064 h 223662"/>
                <a:gd name="connsiteX14990" fmla="*/ 1529435 w 1586375"/>
                <a:gd name="connsiteY14990" fmla="*/ 103064 h 223662"/>
                <a:gd name="connsiteX14991" fmla="*/ 1530284 w 1586375"/>
                <a:gd name="connsiteY14991" fmla="*/ 102209 h 223662"/>
                <a:gd name="connsiteX14992" fmla="*/ 1530709 w 1586375"/>
                <a:gd name="connsiteY14992" fmla="*/ 102209 h 223662"/>
                <a:gd name="connsiteX14993" fmla="*/ 1533681 w 1586375"/>
                <a:gd name="connsiteY14993" fmla="*/ 100071 h 223662"/>
                <a:gd name="connsiteX14994" fmla="*/ 1534954 w 1586375"/>
                <a:gd name="connsiteY14994" fmla="*/ 100071 h 223662"/>
                <a:gd name="connsiteX14995" fmla="*/ 1535804 w 1586375"/>
                <a:gd name="connsiteY14995" fmla="*/ 100926 h 223662"/>
                <a:gd name="connsiteX14996" fmla="*/ 1535804 w 1586375"/>
                <a:gd name="connsiteY14996" fmla="*/ 101782 h 223662"/>
                <a:gd name="connsiteX14997" fmla="*/ 1536653 w 1586375"/>
                <a:gd name="connsiteY14997" fmla="*/ 102637 h 223662"/>
                <a:gd name="connsiteX14998" fmla="*/ 1536653 w 1586375"/>
                <a:gd name="connsiteY14998" fmla="*/ 104348 h 223662"/>
                <a:gd name="connsiteX14999" fmla="*/ 1535379 w 1586375"/>
                <a:gd name="connsiteY14999" fmla="*/ 105203 h 223662"/>
                <a:gd name="connsiteX15000" fmla="*/ 1532407 w 1586375"/>
                <a:gd name="connsiteY15000" fmla="*/ 105203 h 223662"/>
                <a:gd name="connsiteX15001" fmla="*/ 1531558 w 1586375"/>
                <a:gd name="connsiteY15001" fmla="*/ 104775 h 223662"/>
                <a:gd name="connsiteX15002" fmla="*/ 1528161 w 1586375"/>
                <a:gd name="connsiteY15002" fmla="*/ 104775 h 223662"/>
                <a:gd name="connsiteX15003" fmla="*/ 1527312 w 1586375"/>
                <a:gd name="connsiteY15003" fmla="*/ 105203 h 223662"/>
                <a:gd name="connsiteX15004" fmla="*/ 1526463 w 1586375"/>
                <a:gd name="connsiteY15004" fmla="*/ 105203 h 223662"/>
                <a:gd name="connsiteX15005" fmla="*/ 1526038 w 1586375"/>
                <a:gd name="connsiteY15005" fmla="*/ 104775 h 223662"/>
                <a:gd name="connsiteX15006" fmla="*/ 1523066 w 1586375"/>
                <a:gd name="connsiteY15006" fmla="*/ 104775 h 223662"/>
                <a:gd name="connsiteX15007" fmla="*/ 1523066 w 1586375"/>
                <a:gd name="connsiteY15007" fmla="*/ 105203 h 223662"/>
                <a:gd name="connsiteX15008" fmla="*/ 1523066 w 1586375"/>
                <a:gd name="connsiteY15008" fmla="*/ 110762 h 223662"/>
                <a:gd name="connsiteX15009" fmla="*/ 1522217 w 1586375"/>
                <a:gd name="connsiteY15009" fmla="*/ 111618 h 223662"/>
                <a:gd name="connsiteX15010" fmla="*/ 1522217 w 1586375"/>
                <a:gd name="connsiteY15010" fmla="*/ 114611 h 223662"/>
                <a:gd name="connsiteX15011" fmla="*/ 1524764 w 1586375"/>
                <a:gd name="connsiteY15011" fmla="*/ 114611 h 223662"/>
                <a:gd name="connsiteX15012" fmla="*/ 1524764 w 1586375"/>
                <a:gd name="connsiteY15012" fmla="*/ 109907 h 223662"/>
                <a:gd name="connsiteX15013" fmla="*/ 1525613 w 1586375"/>
                <a:gd name="connsiteY15013" fmla="*/ 109051 h 223662"/>
                <a:gd name="connsiteX15014" fmla="*/ 1526038 w 1586375"/>
                <a:gd name="connsiteY15014" fmla="*/ 108197 h 223662"/>
                <a:gd name="connsiteX15015" fmla="*/ 1526463 w 1586375"/>
                <a:gd name="connsiteY15015" fmla="*/ 106913 h 223662"/>
                <a:gd name="connsiteX15016" fmla="*/ 1527312 w 1586375"/>
                <a:gd name="connsiteY15016" fmla="*/ 106913 h 223662"/>
                <a:gd name="connsiteX15017" fmla="*/ 1528586 w 1586375"/>
                <a:gd name="connsiteY15017" fmla="*/ 108197 h 223662"/>
                <a:gd name="connsiteX15018" fmla="*/ 1529010 w 1586375"/>
                <a:gd name="connsiteY15018" fmla="*/ 108197 h 223662"/>
                <a:gd name="connsiteX15019" fmla="*/ 1531558 w 1586375"/>
                <a:gd name="connsiteY15019" fmla="*/ 108197 h 223662"/>
                <a:gd name="connsiteX15020" fmla="*/ 1531982 w 1586375"/>
                <a:gd name="connsiteY15020" fmla="*/ 107769 h 223662"/>
                <a:gd name="connsiteX15021" fmla="*/ 1534105 w 1586375"/>
                <a:gd name="connsiteY15021" fmla="*/ 107769 h 223662"/>
                <a:gd name="connsiteX15022" fmla="*/ 1535804 w 1586375"/>
                <a:gd name="connsiteY15022" fmla="*/ 107769 h 223662"/>
                <a:gd name="connsiteX15023" fmla="*/ 1536228 w 1586375"/>
                <a:gd name="connsiteY15023" fmla="*/ 108197 h 223662"/>
                <a:gd name="connsiteX15024" fmla="*/ 1538351 w 1586375"/>
                <a:gd name="connsiteY15024" fmla="*/ 108197 h 223662"/>
                <a:gd name="connsiteX15025" fmla="*/ 1538776 w 1586375"/>
                <a:gd name="connsiteY15025" fmla="*/ 109051 h 223662"/>
                <a:gd name="connsiteX15026" fmla="*/ 1539625 w 1586375"/>
                <a:gd name="connsiteY15026" fmla="*/ 109051 h 223662"/>
                <a:gd name="connsiteX15027" fmla="*/ 1542172 w 1586375"/>
                <a:gd name="connsiteY15027" fmla="*/ 111190 h 223662"/>
                <a:gd name="connsiteX15028" fmla="*/ 1542172 w 1586375"/>
                <a:gd name="connsiteY15028" fmla="*/ 111618 h 223662"/>
                <a:gd name="connsiteX15029" fmla="*/ 1543870 w 1586375"/>
                <a:gd name="connsiteY15029" fmla="*/ 113328 h 223662"/>
                <a:gd name="connsiteX15030" fmla="*/ 1544295 w 1586375"/>
                <a:gd name="connsiteY15030" fmla="*/ 113756 h 223662"/>
                <a:gd name="connsiteX15031" fmla="*/ 1544295 w 1586375"/>
                <a:gd name="connsiteY15031" fmla="*/ 116322 h 223662"/>
                <a:gd name="connsiteX15032" fmla="*/ 1544295 w 1586375"/>
                <a:gd name="connsiteY15032" fmla="*/ 116749 h 223662"/>
                <a:gd name="connsiteX15033" fmla="*/ 1546418 w 1586375"/>
                <a:gd name="connsiteY15033" fmla="*/ 116749 h 223662"/>
                <a:gd name="connsiteX15034" fmla="*/ 1547267 w 1586375"/>
                <a:gd name="connsiteY15034" fmla="*/ 115894 h 223662"/>
                <a:gd name="connsiteX15035" fmla="*/ 1547692 w 1586375"/>
                <a:gd name="connsiteY15035" fmla="*/ 115894 h 223662"/>
                <a:gd name="connsiteX15036" fmla="*/ 1549390 w 1586375"/>
                <a:gd name="connsiteY15036" fmla="*/ 117605 h 223662"/>
                <a:gd name="connsiteX15037" fmla="*/ 1549390 w 1586375"/>
                <a:gd name="connsiteY15037" fmla="*/ 119315 h 223662"/>
                <a:gd name="connsiteX15038" fmla="*/ 1543870 w 1586375"/>
                <a:gd name="connsiteY15038" fmla="*/ 119743 h 223662"/>
                <a:gd name="connsiteX15039" fmla="*/ 1543021 w 1586375"/>
                <a:gd name="connsiteY15039" fmla="*/ 120171 h 223662"/>
                <a:gd name="connsiteX15040" fmla="*/ 1542597 w 1586375"/>
                <a:gd name="connsiteY15040" fmla="*/ 120171 h 223662"/>
                <a:gd name="connsiteX15041" fmla="*/ 1538351 w 1586375"/>
                <a:gd name="connsiteY15041" fmla="*/ 120171 h 223662"/>
                <a:gd name="connsiteX15042" fmla="*/ 1537502 w 1586375"/>
                <a:gd name="connsiteY15042" fmla="*/ 119743 h 223662"/>
                <a:gd name="connsiteX15043" fmla="*/ 1534954 w 1586375"/>
                <a:gd name="connsiteY15043" fmla="*/ 119743 h 223662"/>
                <a:gd name="connsiteX15044" fmla="*/ 1534105 w 1586375"/>
                <a:gd name="connsiteY15044" fmla="*/ 120171 h 223662"/>
                <a:gd name="connsiteX15045" fmla="*/ 1531982 w 1586375"/>
                <a:gd name="connsiteY15045" fmla="*/ 120171 h 223662"/>
                <a:gd name="connsiteX15046" fmla="*/ 1531982 w 1586375"/>
                <a:gd name="connsiteY15046" fmla="*/ 119315 h 223662"/>
                <a:gd name="connsiteX15047" fmla="*/ 1530709 w 1586375"/>
                <a:gd name="connsiteY15047" fmla="*/ 118460 h 223662"/>
                <a:gd name="connsiteX15048" fmla="*/ 1529010 w 1586375"/>
                <a:gd name="connsiteY15048" fmla="*/ 118460 h 223662"/>
                <a:gd name="connsiteX15049" fmla="*/ 1527736 w 1586375"/>
                <a:gd name="connsiteY15049" fmla="*/ 119315 h 223662"/>
                <a:gd name="connsiteX15050" fmla="*/ 1527736 w 1586375"/>
                <a:gd name="connsiteY15050" fmla="*/ 121026 h 223662"/>
                <a:gd name="connsiteX15051" fmla="*/ 1528161 w 1586375"/>
                <a:gd name="connsiteY15051" fmla="*/ 121453 h 223662"/>
                <a:gd name="connsiteX15052" fmla="*/ 1528161 w 1586375"/>
                <a:gd name="connsiteY15052" fmla="*/ 121881 h 223662"/>
                <a:gd name="connsiteX15053" fmla="*/ 1528161 w 1586375"/>
                <a:gd name="connsiteY15053" fmla="*/ 127013 h 223662"/>
                <a:gd name="connsiteX15054" fmla="*/ 1529859 w 1586375"/>
                <a:gd name="connsiteY15054" fmla="*/ 128296 h 223662"/>
                <a:gd name="connsiteX15055" fmla="*/ 1531133 w 1586375"/>
                <a:gd name="connsiteY15055" fmla="*/ 128296 h 223662"/>
                <a:gd name="connsiteX15056" fmla="*/ 1532407 w 1586375"/>
                <a:gd name="connsiteY15056" fmla="*/ 127440 h 223662"/>
                <a:gd name="connsiteX15057" fmla="*/ 1532407 w 1586375"/>
                <a:gd name="connsiteY15057" fmla="*/ 127013 h 223662"/>
                <a:gd name="connsiteX15058" fmla="*/ 1534105 w 1586375"/>
                <a:gd name="connsiteY15058" fmla="*/ 126585 h 223662"/>
                <a:gd name="connsiteX15059" fmla="*/ 1534530 w 1586375"/>
                <a:gd name="connsiteY15059" fmla="*/ 127013 h 223662"/>
                <a:gd name="connsiteX15060" fmla="*/ 1534530 w 1586375"/>
                <a:gd name="connsiteY15060" fmla="*/ 127868 h 223662"/>
                <a:gd name="connsiteX15061" fmla="*/ 1534530 w 1586375"/>
                <a:gd name="connsiteY15061" fmla="*/ 128296 h 223662"/>
                <a:gd name="connsiteX15062" fmla="*/ 1535379 w 1586375"/>
                <a:gd name="connsiteY15062" fmla="*/ 129151 h 223662"/>
                <a:gd name="connsiteX15063" fmla="*/ 1537077 w 1586375"/>
                <a:gd name="connsiteY15063" fmla="*/ 129151 h 223662"/>
                <a:gd name="connsiteX15064" fmla="*/ 1537927 w 1586375"/>
                <a:gd name="connsiteY15064" fmla="*/ 128296 h 223662"/>
                <a:gd name="connsiteX15065" fmla="*/ 1537927 w 1586375"/>
                <a:gd name="connsiteY15065" fmla="*/ 127440 h 223662"/>
                <a:gd name="connsiteX15066" fmla="*/ 1538776 w 1586375"/>
                <a:gd name="connsiteY15066" fmla="*/ 127013 h 223662"/>
                <a:gd name="connsiteX15067" fmla="*/ 1538776 w 1586375"/>
                <a:gd name="connsiteY15067" fmla="*/ 124447 h 223662"/>
                <a:gd name="connsiteX15068" fmla="*/ 1539625 w 1586375"/>
                <a:gd name="connsiteY15068" fmla="*/ 123592 h 223662"/>
                <a:gd name="connsiteX15069" fmla="*/ 1540474 w 1586375"/>
                <a:gd name="connsiteY15069" fmla="*/ 123592 h 223662"/>
                <a:gd name="connsiteX15070" fmla="*/ 1541323 w 1586375"/>
                <a:gd name="connsiteY15070" fmla="*/ 124875 h 223662"/>
                <a:gd name="connsiteX15071" fmla="*/ 1540898 w 1586375"/>
                <a:gd name="connsiteY15071" fmla="*/ 126158 h 223662"/>
                <a:gd name="connsiteX15072" fmla="*/ 1540898 w 1586375"/>
                <a:gd name="connsiteY15072" fmla="*/ 128296 h 223662"/>
                <a:gd name="connsiteX15073" fmla="*/ 1542172 w 1586375"/>
                <a:gd name="connsiteY15073" fmla="*/ 129579 h 223662"/>
                <a:gd name="connsiteX15074" fmla="*/ 1543021 w 1586375"/>
                <a:gd name="connsiteY15074" fmla="*/ 129579 h 223662"/>
                <a:gd name="connsiteX15075" fmla="*/ 1543870 w 1586375"/>
                <a:gd name="connsiteY15075" fmla="*/ 129151 h 223662"/>
                <a:gd name="connsiteX15076" fmla="*/ 1544295 w 1586375"/>
                <a:gd name="connsiteY15076" fmla="*/ 129151 h 223662"/>
                <a:gd name="connsiteX15077" fmla="*/ 1545993 w 1586375"/>
                <a:gd name="connsiteY15077" fmla="*/ 127868 h 223662"/>
                <a:gd name="connsiteX15078" fmla="*/ 1546418 w 1586375"/>
                <a:gd name="connsiteY15078" fmla="*/ 127868 h 223662"/>
                <a:gd name="connsiteX15079" fmla="*/ 1547267 w 1586375"/>
                <a:gd name="connsiteY15079" fmla="*/ 127440 h 223662"/>
                <a:gd name="connsiteX15080" fmla="*/ 1548966 w 1586375"/>
                <a:gd name="connsiteY15080" fmla="*/ 128296 h 223662"/>
                <a:gd name="connsiteX15081" fmla="*/ 1548966 w 1586375"/>
                <a:gd name="connsiteY15081" fmla="*/ 129579 h 223662"/>
                <a:gd name="connsiteX15082" fmla="*/ 1546843 w 1586375"/>
                <a:gd name="connsiteY15082" fmla="*/ 131289 h 223662"/>
                <a:gd name="connsiteX15083" fmla="*/ 1548541 w 1586375"/>
                <a:gd name="connsiteY15083" fmla="*/ 132573 h 223662"/>
                <a:gd name="connsiteX15084" fmla="*/ 1549390 w 1586375"/>
                <a:gd name="connsiteY15084" fmla="*/ 132573 h 223662"/>
                <a:gd name="connsiteX15085" fmla="*/ 1549390 w 1586375"/>
                <a:gd name="connsiteY15085" fmla="*/ 133000 h 223662"/>
                <a:gd name="connsiteX15086" fmla="*/ 1549390 w 1586375"/>
                <a:gd name="connsiteY15086" fmla="*/ 134711 h 223662"/>
                <a:gd name="connsiteX15087" fmla="*/ 1548966 w 1586375"/>
                <a:gd name="connsiteY15087" fmla="*/ 135138 h 223662"/>
                <a:gd name="connsiteX15088" fmla="*/ 1548966 w 1586375"/>
                <a:gd name="connsiteY15088" fmla="*/ 136421 h 223662"/>
                <a:gd name="connsiteX15089" fmla="*/ 1549815 w 1586375"/>
                <a:gd name="connsiteY15089" fmla="*/ 137276 h 223662"/>
                <a:gd name="connsiteX15090" fmla="*/ 1550664 w 1586375"/>
                <a:gd name="connsiteY15090" fmla="*/ 137276 h 223662"/>
                <a:gd name="connsiteX15091" fmla="*/ 1551513 w 1586375"/>
                <a:gd name="connsiteY15091" fmla="*/ 136421 h 223662"/>
                <a:gd name="connsiteX15092" fmla="*/ 1551513 w 1586375"/>
                <a:gd name="connsiteY15092" fmla="*/ 135994 h 223662"/>
                <a:gd name="connsiteX15093" fmla="*/ 1552362 w 1586375"/>
                <a:gd name="connsiteY15093" fmla="*/ 135138 h 223662"/>
                <a:gd name="connsiteX15094" fmla="*/ 1552362 w 1586375"/>
                <a:gd name="connsiteY15094" fmla="*/ 134283 h 223662"/>
                <a:gd name="connsiteX15095" fmla="*/ 1553212 w 1586375"/>
                <a:gd name="connsiteY15095" fmla="*/ 133427 h 223662"/>
                <a:gd name="connsiteX15096" fmla="*/ 1553212 w 1586375"/>
                <a:gd name="connsiteY15096" fmla="*/ 131717 h 223662"/>
                <a:gd name="connsiteX15097" fmla="*/ 1553636 w 1586375"/>
                <a:gd name="connsiteY15097" fmla="*/ 131289 h 223662"/>
                <a:gd name="connsiteX15098" fmla="*/ 1553636 w 1586375"/>
                <a:gd name="connsiteY15098" fmla="*/ 128724 h 223662"/>
                <a:gd name="connsiteX15099" fmla="*/ 1554485 w 1586375"/>
                <a:gd name="connsiteY15099" fmla="*/ 127868 h 223662"/>
                <a:gd name="connsiteX15100" fmla="*/ 1555335 w 1586375"/>
                <a:gd name="connsiteY15100" fmla="*/ 127868 h 223662"/>
                <a:gd name="connsiteX15101" fmla="*/ 1555759 w 1586375"/>
                <a:gd name="connsiteY15101" fmla="*/ 129151 h 223662"/>
                <a:gd name="connsiteX15102" fmla="*/ 1557033 w 1586375"/>
                <a:gd name="connsiteY15102" fmla="*/ 129579 h 223662"/>
                <a:gd name="connsiteX15103" fmla="*/ 1557033 w 1586375"/>
                <a:gd name="connsiteY15103" fmla="*/ 131289 h 223662"/>
                <a:gd name="connsiteX15104" fmla="*/ 1556608 w 1586375"/>
                <a:gd name="connsiteY15104" fmla="*/ 131717 h 223662"/>
                <a:gd name="connsiteX15105" fmla="*/ 1556184 w 1586375"/>
                <a:gd name="connsiteY15105" fmla="*/ 132573 h 223662"/>
                <a:gd name="connsiteX15106" fmla="*/ 1555759 w 1586375"/>
                <a:gd name="connsiteY15106" fmla="*/ 133000 h 223662"/>
                <a:gd name="connsiteX15107" fmla="*/ 1555759 w 1586375"/>
                <a:gd name="connsiteY15107" fmla="*/ 133427 h 223662"/>
                <a:gd name="connsiteX15108" fmla="*/ 1555759 w 1586375"/>
                <a:gd name="connsiteY15108" fmla="*/ 135994 h 223662"/>
                <a:gd name="connsiteX15109" fmla="*/ 1555335 w 1586375"/>
                <a:gd name="connsiteY15109" fmla="*/ 136421 h 223662"/>
                <a:gd name="connsiteX15110" fmla="*/ 1554910 w 1586375"/>
                <a:gd name="connsiteY15110" fmla="*/ 136849 h 223662"/>
                <a:gd name="connsiteX15111" fmla="*/ 1554910 w 1586375"/>
                <a:gd name="connsiteY15111" fmla="*/ 141553 h 223662"/>
                <a:gd name="connsiteX15112" fmla="*/ 1555335 w 1586375"/>
                <a:gd name="connsiteY15112" fmla="*/ 141981 h 223662"/>
                <a:gd name="connsiteX15113" fmla="*/ 1555759 w 1586375"/>
                <a:gd name="connsiteY15113" fmla="*/ 142408 h 223662"/>
                <a:gd name="connsiteX15114" fmla="*/ 1555759 w 1586375"/>
                <a:gd name="connsiteY15114" fmla="*/ 144119 h 223662"/>
                <a:gd name="connsiteX15115" fmla="*/ 1557033 w 1586375"/>
                <a:gd name="connsiteY15115" fmla="*/ 144975 h 223662"/>
                <a:gd name="connsiteX15116" fmla="*/ 1557033 w 1586375"/>
                <a:gd name="connsiteY15116" fmla="*/ 145829 h 223662"/>
                <a:gd name="connsiteX15117" fmla="*/ 1556608 w 1586375"/>
                <a:gd name="connsiteY15117" fmla="*/ 146685 h 223662"/>
                <a:gd name="connsiteX15118" fmla="*/ 1556184 w 1586375"/>
                <a:gd name="connsiteY15118" fmla="*/ 147113 h 223662"/>
                <a:gd name="connsiteX15119" fmla="*/ 1554910 w 1586375"/>
                <a:gd name="connsiteY15119" fmla="*/ 148396 h 223662"/>
                <a:gd name="connsiteX15120" fmla="*/ 1554910 w 1586375"/>
                <a:gd name="connsiteY15120" fmla="*/ 150534 h 223662"/>
                <a:gd name="connsiteX15121" fmla="*/ 1556184 w 1586375"/>
                <a:gd name="connsiteY15121" fmla="*/ 151817 h 223662"/>
                <a:gd name="connsiteX15122" fmla="*/ 1556184 w 1586375"/>
                <a:gd name="connsiteY15122" fmla="*/ 154810 h 223662"/>
                <a:gd name="connsiteX15123" fmla="*/ 1555759 w 1586375"/>
                <a:gd name="connsiteY15123" fmla="*/ 155666 h 223662"/>
                <a:gd name="connsiteX15124" fmla="*/ 1555759 w 1586375"/>
                <a:gd name="connsiteY15124" fmla="*/ 156521 h 223662"/>
                <a:gd name="connsiteX15125" fmla="*/ 1557033 w 1586375"/>
                <a:gd name="connsiteY15125" fmla="*/ 157804 h 223662"/>
                <a:gd name="connsiteX15126" fmla="*/ 1557033 w 1586375"/>
                <a:gd name="connsiteY15126" fmla="*/ 159515 h 223662"/>
                <a:gd name="connsiteX15127" fmla="*/ 1555759 w 1586375"/>
                <a:gd name="connsiteY15127" fmla="*/ 160797 h 223662"/>
                <a:gd name="connsiteX15128" fmla="*/ 1555759 w 1586375"/>
                <a:gd name="connsiteY15128" fmla="*/ 161225 h 223662"/>
                <a:gd name="connsiteX15129" fmla="*/ 1554910 w 1586375"/>
                <a:gd name="connsiteY15129" fmla="*/ 162080 h 223662"/>
                <a:gd name="connsiteX15130" fmla="*/ 1554910 w 1586375"/>
                <a:gd name="connsiteY15130" fmla="*/ 163791 h 223662"/>
                <a:gd name="connsiteX15131" fmla="*/ 1552362 w 1586375"/>
                <a:gd name="connsiteY15131" fmla="*/ 163791 h 223662"/>
                <a:gd name="connsiteX15132" fmla="*/ 1552362 w 1586375"/>
                <a:gd name="connsiteY15132" fmla="*/ 162508 h 223662"/>
                <a:gd name="connsiteX15133" fmla="*/ 1552787 w 1586375"/>
                <a:gd name="connsiteY15133" fmla="*/ 162080 h 223662"/>
                <a:gd name="connsiteX15134" fmla="*/ 1553212 w 1586375"/>
                <a:gd name="connsiteY15134" fmla="*/ 159515 h 223662"/>
                <a:gd name="connsiteX15135" fmla="*/ 1553636 w 1586375"/>
                <a:gd name="connsiteY15135" fmla="*/ 159087 h 223662"/>
                <a:gd name="connsiteX15136" fmla="*/ 1553636 w 1586375"/>
                <a:gd name="connsiteY15136" fmla="*/ 158659 h 223662"/>
                <a:gd name="connsiteX15137" fmla="*/ 1553636 w 1586375"/>
                <a:gd name="connsiteY15137" fmla="*/ 156521 h 223662"/>
                <a:gd name="connsiteX15138" fmla="*/ 1552787 w 1586375"/>
                <a:gd name="connsiteY15138" fmla="*/ 155666 h 223662"/>
                <a:gd name="connsiteX15139" fmla="*/ 1551513 w 1586375"/>
                <a:gd name="connsiteY15139" fmla="*/ 153955 h 223662"/>
                <a:gd name="connsiteX15140" fmla="*/ 1548966 w 1586375"/>
                <a:gd name="connsiteY15140" fmla="*/ 153955 h 223662"/>
                <a:gd name="connsiteX15141" fmla="*/ 1548966 w 1586375"/>
                <a:gd name="connsiteY15141" fmla="*/ 154383 h 223662"/>
                <a:gd name="connsiteX15142" fmla="*/ 1548966 w 1586375"/>
                <a:gd name="connsiteY15142" fmla="*/ 162080 h 223662"/>
                <a:gd name="connsiteX15143" fmla="*/ 1549390 w 1586375"/>
                <a:gd name="connsiteY15143" fmla="*/ 162508 h 223662"/>
                <a:gd name="connsiteX15144" fmla="*/ 1550239 w 1586375"/>
                <a:gd name="connsiteY15144" fmla="*/ 163791 h 223662"/>
                <a:gd name="connsiteX15145" fmla="*/ 1549815 w 1586375"/>
                <a:gd name="connsiteY15145" fmla="*/ 164646 h 223662"/>
                <a:gd name="connsiteX15146" fmla="*/ 1547692 w 1586375"/>
                <a:gd name="connsiteY15146" fmla="*/ 164646 h 223662"/>
                <a:gd name="connsiteX15147" fmla="*/ 1547267 w 1586375"/>
                <a:gd name="connsiteY15147" fmla="*/ 164219 h 223662"/>
                <a:gd name="connsiteX15148" fmla="*/ 1545569 w 1586375"/>
                <a:gd name="connsiteY15148" fmla="*/ 164219 h 223662"/>
                <a:gd name="connsiteX15149" fmla="*/ 1545144 w 1586375"/>
                <a:gd name="connsiteY15149" fmla="*/ 163791 h 223662"/>
                <a:gd name="connsiteX15150" fmla="*/ 1544720 w 1586375"/>
                <a:gd name="connsiteY15150" fmla="*/ 163363 h 223662"/>
                <a:gd name="connsiteX15151" fmla="*/ 1543870 w 1586375"/>
                <a:gd name="connsiteY15151" fmla="*/ 163363 h 223662"/>
                <a:gd name="connsiteX15152" fmla="*/ 1543870 w 1586375"/>
                <a:gd name="connsiteY15152" fmla="*/ 162080 h 223662"/>
                <a:gd name="connsiteX15153" fmla="*/ 1545993 w 1586375"/>
                <a:gd name="connsiteY15153" fmla="*/ 160370 h 223662"/>
                <a:gd name="connsiteX15154" fmla="*/ 1545993 w 1586375"/>
                <a:gd name="connsiteY15154" fmla="*/ 159087 h 223662"/>
                <a:gd name="connsiteX15155" fmla="*/ 1544720 w 1586375"/>
                <a:gd name="connsiteY15155" fmla="*/ 157376 h 223662"/>
                <a:gd name="connsiteX15156" fmla="*/ 1544720 w 1586375"/>
                <a:gd name="connsiteY15156" fmla="*/ 155666 h 223662"/>
                <a:gd name="connsiteX15157" fmla="*/ 1545993 w 1586375"/>
                <a:gd name="connsiteY15157" fmla="*/ 154383 h 223662"/>
                <a:gd name="connsiteX15158" fmla="*/ 1545144 w 1586375"/>
                <a:gd name="connsiteY15158" fmla="*/ 152672 h 223662"/>
                <a:gd name="connsiteX15159" fmla="*/ 1543870 w 1586375"/>
                <a:gd name="connsiteY15159" fmla="*/ 152672 h 223662"/>
                <a:gd name="connsiteX15160" fmla="*/ 1543021 w 1586375"/>
                <a:gd name="connsiteY15160" fmla="*/ 153528 h 223662"/>
                <a:gd name="connsiteX15161" fmla="*/ 1542172 w 1586375"/>
                <a:gd name="connsiteY15161" fmla="*/ 153528 h 223662"/>
                <a:gd name="connsiteX15162" fmla="*/ 1542172 w 1586375"/>
                <a:gd name="connsiteY15162" fmla="*/ 154383 h 223662"/>
                <a:gd name="connsiteX15163" fmla="*/ 1542172 w 1586375"/>
                <a:gd name="connsiteY15163" fmla="*/ 162508 h 223662"/>
                <a:gd name="connsiteX15164" fmla="*/ 1540474 w 1586375"/>
                <a:gd name="connsiteY15164" fmla="*/ 163791 h 223662"/>
                <a:gd name="connsiteX15165" fmla="*/ 1539200 w 1586375"/>
                <a:gd name="connsiteY15165" fmla="*/ 162508 h 223662"/>
                <a:gd name="connsiteX15166" fmla="*/ 1538776 w 1586375"/>
                <a:gd name="connsiteY15166" fmla="*/ 162080 h 223662"/>
                <a:gd name="connsiteX15167" fmla="*/ 1538776 w 1586375"/>
                <a:gd name="connsiteY15167" fmla="*/ 159942 h 223662"/>
                <a:gd name="connsiteX15168" fmla="*/ 1538776 w 1586375"/>
                <a:gd name="connsiteY15168" fmla="*/ 157804 h 223662"/>
                <a:gd name="connsiteX15169" fmla="*/ 1537927 w 1586375"/>
                <a:gd name="connsiteY15169" fmla="*/ 157376 h 223662"/>
                <a:gd name="connsiteX15170" fmla="*/ 1537502 w 1586375"/>
                <a:gd name="connsiteY15170" fmla="*/ 157376 h 223662"/>
                <a:gd name="connsiteX15171" fmla="*/ 1536653 w 1586375"/>
                <a:gd name="connsiteY15171" fmla="*/ 156949 h 223662"/>
                <a:gd name="connsiteX15172" fmla="*/ 1533681 w 1586375"/>
                <a:gd name="connsiteY15172" fmla="*/ 156949 h 223662"/>
                <a:gd name="connsiteX15173" fmla="*/ 1531558 w 1586375"/>
                <a:gd name="connsiteY15173" fmla="*/ 155238 h 223662"/>
                <a:gd name="connsiteX15174" fmla="*/ 1531558 w 1586375"/>
                <a:gd name="connsiteY15174" fmla="*/ 151389 h 223662"/>
                <a:gd name="connsiteX15175" fmla="*/ 1531133 w 1586375"/>
                <a:gd name="connsiteY15175" fmla="*/ 150962 h 223662"/>
                <a:gd name="connsiteX15176" fmla="*/ 1531133 w 1586375"/>
                <a:gd name="connsiteY15176" fmla="*/ 147968 h 223662"/>
                <a:gd name="connsiteX15177" fmla="*/ 1530284 w 1586375"/>
                <a:gd name="connsiteY15177" fmla="*/ 146685 h 223662"/>
                <a:gd name="connsiteX15178" fmla="*/ 1528586 w 1586375"/>
                <a:gd name="connsiteY15178" fmla="*/ 146685 h 223662"/>
                <a:gd name="connsiteX15179" fmla="*/ 1528161 w 1586375"/>
                <a:gd name="connsiteY15179" fmla="*/ 147540 h 223662"/>
                <a:gd name="connsiteX15180" fmla="*/ 1529010 w 1586375"/>
                <a:gd name="connsiteY15180" fmla="*/ 148396 h 223662"/>
                <a:gd name="connsiteX15181" fmla="*/ 1529010 w 1586375"/>
                <a:gd name="connsiteY15181" fmla="*/ 158231 h 223662"/>
                <a:gd name="connsiteX15182" fmla="*/ 1528161 w 1586375"/>
                <a:gd name="connsiteY15182" fmla="*/ 159087 h 223662"/>
                <a:gd name="connsiteX15183" fmla="*/ 1528161 w 1586375"/>
                <a:gd name="connsiteY15183" fmla="*/ 159515 h 223662"/>
                <a:gd name="connsiteX15184" fmla="*/ 1527736 w 1586375"/>
                <a:gd name="connsiteY15184" fmla="*/ 160370 h 223662"/>
                <a:gd name="connsiteX15185" fmla="*/ 1527736 w 1586375"/>
                <a:gd name="connsiteY15185" fmla="*/ 162080 h 223662"/>
                <a:gd name="connsiteX15186" fmla="*/ 1528586 w 1586375"/>
                <a:gd name="connsiteY15186" fmla="*/ 162936 h 223662"/>
                <a:gd name="connsiteX15187" fmla="*/ 1529859 w 1586375"/>
                <a:gd name="connsiteY15187" fmla="*/ 162936 h 223662"/>
                <a:gd name="connsiteX15188" fmla="*/ 1531133 w 1586375"/>
                <a:gd name="connsiteY15188" fmla="*/ 162080 h 223662"/>
                <a:gd name="connsiteX15189" fmla="*/ 1531982 w 1586375"/>
                <a:gd name="connsiteY15189" fmla="*/ 161225 h 223662"/>
                <a:gd name="connsiteX15190" fmla="*/ 1531982 w 1586375"/>
                <a:gd name="connsiteY15190" fmla="*/ 160797 h 223662"/>
                <a:gd name="connsiteX15191" fmla="*/ 1534105 w 1586375"/>
                <a:gd name="connsiteY15191" fmla="*/ 160370 h 223662"/>
                <a:gd name="connsiteX15192" fmla="*/ 1534530 w 1586375"/>
                <a:gd name="connsiteY15192" fmla="*/ 160797 h 223662"/>
                <a:gd name="connsiteX15193" fmla="*/ 1534530 w 1586375"/>
                <a:gd name="connsiteY15193" fmla="*/ 161225 h 223662"/>
                <a:gd name="connsiteX15194" fmla="*/ 1534954 w 1586375"/>
                <a:gd name="connsiteY15194" fmla="*/ 162080 h 223662"/>
                <a:gd name="connsiteX15195" fmla="*/ 1534954 w 1586375"/>
                <a:gd name="connsiteY15195" fmla="*/ 165074 h 223662"/>
                <a:gd name="connsiteX15196" fmla="*/ 1534105 w 1586375"/>
                <a:gd name="connsiteY15196" fmla="*/ 165074 h 223662"/>
                <a:gd name="connsiteX15197" fmla="*/ 1533256 w 1586375"/>
                <a:gd name="connsiteY15197" fmla="*/ 164646 h 223662"/>
                <a:gd name="connsiteX15198" fmla="*/ 1531558 w 1586375"/>
                <a:gd name="connsiteY15198" fmla="*/ 164646 h 223662"/>
                <a:gd name="connsiteX15199" fmla="*/ 1530709 w 1586375"/>
                <a:gd name="connsiteY15199" fmla="*/ 165074 h 223662"/>
                <a:gd name="connsiteX15200" fmla="*/ 1529435 w 1586375"/>
                <a:gd name="connsiteY15200" fmla="*/ 165074 h 223662"/>
                <a:gd name="connsiteX15201" fmla="*/ 1527736 w 1586375"/>
                <a:gd name="connsiteY15201" fmla="*/ 166785 h 223662"/>
                <a:gd name="connsiteX15202" fmla="*/ 1527736 w 1586375"/>
                <a:gd name="connsiteY15202" fmla="*/ 167212 h 223662"/>
                <a:gd name="connsiteX15203" fmla="*/ 1526887 w 1586375"/>
                <a:gd name="connsiteY15203" fmla="*/ 168067 h 223662"/>
                <a:gd name="connsiteX15204" fmla="*/ 1526887 w 1586375"/>
                <a:gd name="connsiteY15204" fmla="*/ 168923 h 223662"/>
                <a:gd name="connsiteX15205" fmla="*/ 1526887 w 1586375"/>
                <a:gd name="connsiteY15205" fmla="*/ 169351 h 223662"/>
                <a:gd name="connsiteX15206" fmla="*/ 1526463 w 1586375"/>
                <a:gd name="connsiteY15206" fmla="*/ 170206 h 223662"/>
                <a:gd name="connsiteX15207" fmla="*/ 1527736 w 1586375"/>
                <a:gd name="connsiteY15207" fmla="*/ 171489 h 223662"/>
                <a:gd name="connsiteX15208" fmla="*/ 1528586 w 1586375"/>
                <a:gd name="connsiteY15208" fmla="*/ 171916 h 223662"/>
                <a:gd name="connsiteX15209" fmla="*/ 1531133 w 1586375"/>
                <a:gd name="connsiteY15209" fmla="*/ 171916 h 223662"/>
                <a:gd name="connsiteX15210" fmla="*/ 1531558 w 1586375"/>
                <a:gd name="connsiteY15210" fmla="*/ 171489 h 223662"/>
                <a:gd name="connsiteX15211" fmla="*/ 1531982 w 1586375"/>
                <a:gd name="connsiteY15211" fmla="*/ 171061 h 223662"/>
                <a:gd name="connsiteX15212" fmla="*/ 1533681 w 1586375"/>
                <a:gd name="connsiteY15212" fmla="*/ 171489 h 223662"/>
                <a:gd name="connsiteX15213" fmla="*/ 1533681 w 1586375"/>
                <a:gd name="connsiteY15213" fmla="*/ 174482 h 223662"/>
                <a:gd name="connsiteX15214" fmla="*/ 1532832 w 1586375"/>
                <a:gd name="connsiteY15214" fmla="*/ 175338 h 223662"/>
                <a:gd name="connsiteX15215" fmla="*/ 1531133 w 1586375"/>
                <a:gd name="connsiteY15215" fmla="*/ 173627 h 223662"/>
                <a:gd name="connsiteX15216" fmla="*/ 1528586 w 1586375"/>
                <a:gd name="connsiteY15216" fmla="*/ 173627 h 223662"/>
                <a:gd name="connsiteX15217" fmla="*/ 1528161 w 1586375"/>
                <a:gd name="connsiteY15217" fmla="*/ 173627 h 223662"/>
                <a:gd name="connsiteX15218" fmla="*/ 1528161 w 1586375"/>
                <a:gd name="connsiteY15218" fmla="*/ 175766 h 223662"/>
                <a:gd name="connsiteX15219" fmla="*/ 1526463 w 1586375"/>
                <a:gd name="connsiteY15219" fmla="*/ 177048 h 223662"/>
                <a:gd name="connsiteX15220" fmla="*/ 1526038 w 1586375"/>
                <a:gd name="connsiteY15220" fmla="*/ 177048 h 223662"/>
                <a:gd name="connsiteX15221" fmla="*/ 1525613 w 1586375"/>
                <a:gd name="connsiteY15221" fmla="*/ 176620 h 223662"/>
                <a:gd name="connsiteX15222" fmla="*/ 1525613 w 1586375"/>
                <a:gd name="connsiteY15222" fmla="*/ 175766 h 223662"/>
                <a:gd name="connsiteX15223" fmla="*/ 1524764 w 1586375"/>
                <a:gd name="connsiteY15223" fmla="*/ 175338 h 223662"/>
                <a:gd name="connsiteX15224" fmla="*/ 1523915 w 1586375"/>
                <a:gd name="connsiteY15224" fmla="*/ 175338 h 223662"/>
                <a:gd name="connsiteX15225" fmla="*/ 1523491 w 1586375"/>
                <a:gd name="connsiteY15225" fmla="*/ 174910 h 223662"/>
                <a:gd name="connsiteX15226" fmla="*/ 1522641 w 1586375"/>
                <a:gd name="connsiteY15226" fmla="*/ 174055 h 223662"/>
                <a:gd name="connsiteX15227" fmla="*/ 1522217 w 1586375"/>
                <a:gd name="connsiteY15227" fmla="*/ 174055 h 223662"/>
                <a:gd name="connsiteX15228" fmla="*/ 1521368 w 1586375"/>
                <a:gd name="connsiteY15228" fmla="*/ 174482 h 223662"/>
                <a:gd name="connsiteX15229" fmla="*/ 1520519 w 1586375"/>
                <a:gd name="connsiteY15229" fmla="*/ 174910 h 223662"/>
                <a:gd name="connsiteX15230" fmla="*/ 1519669 w 1586375"/>
                <a:gd name="connsiteY15230" fmla="*/ 175338 h 223662"/>
                <a:gd name="connsiteX15231" fmla="*/ 1519245 w 1586375"/>
                <a:gd name="connsiteY15231" fmla="*/ 175338 h 223662"/>
                <a:gd name="connsiteX15232" fmla="*/ 1517971 w 1586375"/>
                <a:gd name="connsiteY15232" fmla="*/ 174482 h 223662"/>
                <a:gd name="connsiteX15233" fmla="*/ 1517546 w 1586375"/>
                <a:gd name="connsiteY15233" fmla="*/ 173199 h 223662"/>
                <a:gd name="connsiteX15234" fmla="*/ 1517971 w 1586375"/>
                <a:gd name="connsiteY15234" fmla="*/ 171916 h 223662"/>
                <a:gd name="connsiteX15235" fmla="*/ 1518396 w 1586375"/>
                <a:gd name="connsiteY15235" fmla="*/ 171916 h 223662"/>
                <a:gd name="connsiteX15236" fmla="*/ 1520519 w 1586375"/>
                <a:gd name="connsiteY15236" fmla="*/ 171916 h 223662"/>
                <a:gd name="connsiteX15237" fmla="*/ 1520943 w 1586375"/>
                <a:gd name="connsiteY15237" fmla="*/ 172344 h 223662"/>
                <a:gd name="connsiteX15238" fmla="*/ 1523066 w 1586375"/>
                <a:gd name="connsiteY15238" fmla="*/ 172344 h 223662"/>
                <a:gd name="connsiteX15239" fmla="*/ 1523915 w 1586375"/>
                <a:gd name="connsiteY15239" fmla="*/ 171489 h 223662"/>
                <a:gd name="connsiteX15240" fmla="*/ 1524340 w 1586375"/>
                <a:gd name="connsiteY15240" fmla="*/ 170633 h 223662"/>
                <a:gd name="connsiteX15241" fmla="*/ 1524764 w 1586375"/>
                <a:gd name="connsiteY15241" fmla="*/ 170206 h 223662"/>
                <a:gd name="connsiteX15242" fmla="*/ 1524764 w 1586375"/>
                <a:gd name="connsiteY15242" fmla="*/ 168923 h 223662"/>
                <a:gd name="connsiteX15243" fmla="*/ 1525613 w 1586375"/>
                <a:gd name="connsiteY15243" fmla="*/ 168495 h 223662"/>
                <a:gd name="connsiteX15244" fmla="*/ 1525613 w 1586375"/>
                <a:gd name="connsiteY15244" fmla="*/ 167212 h 223662"/>
                <a:gd name="connsiteX15245" fmla="*/ 1526038 w 1586375"/>
                <a:gd name="connsiteY15245" fmla="*/ 166785 h 223662"/>
                <a:gd name="connsiteX15246" fmla="*/ 1526038 w 1586375"/>
                <a:gd name="connsiteY15246" fmla="*/ 165502 h 223662"/>
                <a:gd name="connsiteX15247" fmla="*/ 1525613 w 1586375"/>
                <a:gd name="connsiteY15247" fmla="*/ 165074 h 223662"/>
                <a:gd name="connsiteX15248" fmla="*/ 1525613 w 1586375"/>
                <a:gd name="connsiteY15248" fmla="*/ 163791 h 223662"/>
                <a:gd name="connsiteX15249" fmla="*/ 1524764 w 1586375"/>
                <a:gd name="connsiteY15249" fmla="*/ 162936 h 223662"/>
                <a:gd name="connsiteX15250" fmla="*/ 1524764 w 1586375"/>
                <a:gd name="connsiteY15250" fmla="*/ 154810 h 223662"/>
                <a:gd name="connsiteX15251" fmla="*/ 1523915 w 1586375"/>
                <a:gd name="connsiteY15251" fmla="*/ 153955 h 223662"/>
                <a:gd name="connsiteX15252" fmla="*/ 1523066 w 1586375"/>
                <a:gd name="connsiteY15252" fmla="*/ 153955 h 223662"/>
                <a:gd name="connsiteX15253" fmla="*/ 1521368 w 1586375"/>
                <a:gd name="connsiteY15253" fmla="*/ 155666 h 223662"/>
                <a:gd name="connsiteX15254" fmla="*/ 1521368 w 1586375"/>
                <a:gd name="connsiteY15254" fmla="*/ 157804 h 223662"/>
                <a:gd name="connsiteX15255" fmla="*/ 1520943 w 1586375"/>
                <a:gd name="connsiteY15255" fmla="*/ 158231 h 223662"/>
                <a:gd name="connsiteX15256" fmla="*/ 1520943 w 1586375"/>
                <a:gd name="connsiteY15256" fmla="*/ 159087 h 223662"/>
                <a:gd name="connsiteX15257" fmla="*/ 1519669 w 1586375"/>
                <a:gd name="connsiteY15257" fmla="*/ 159942 h 223662"/>
                <a:gd name="connsiteX15258" fmla="*/ 1518820 w 1586375"/>
                <a:gd name="connsiteY15258" fmla="*/ 160370 h 223662"/>
                <a:gd name="connsiteX15259" fmla="*/ 1518820 w 1586375"/>
                <a:gd name="connsiteY15259" fmla="*/ 162080 h 223662"/>
                <a:gd name="connsiteX15260" fmla="*/ 1519669 w 1586375"/>
                <a:gd name="connsiteY15260" fmla="*/ 162936 h 223662"/>
                <a:gd name="connsiteX15261" fmla="*/ 1520519 w 1586375"/>
                <a:gd name="connsiteY15261" fmla="*/ 162936 h 223662"/>
                <a:gd name="connsiteX15262" fmla="*/ 1521368 w 1586375"/>
                <a:gd name="connsiteY15262" fmla="*/ 163363 h 223662"/>
                <a:gd name="connsiteX15263" fmla="*/ 1521792 w 1586375"/>
                <a:gd name="connsiteY15263" fmla="*/ 163363 h 223662"/>
                <a:gd name="connsiteX15264" fmla="*/ 1522641 w 1586375"/>
                <a:gd name="connsiteY15264" fmla="*/ 164219 h 223662"/>
                <a:gd name="connsiteX15265" fmla="*/ 1522641 w 1586375"/>
                <a:gd name="connsiteY15265" fmla="*/ 165929 h 223662"/>
                <a:gd name="connsiteX15266" fmla="*/ 1521792 w 1586375"/>
                <a:gd name="connsiteY15266" fmla="*/ 167212 h 223662"/>
                <a:gd name="connsiteX15267" fmla="*/ 1520943 w 1586375"/>
                <a:gd name="connsiteY15267" fmla="*/ 168067 h 223662"/>
                <a:gd name="connsiteX15268" fmla="*/ 1520519 w 1586375"/>
                <a:gd name="connsiteY15268" fmla="*/ 169351 h 223662"/>
                <a:gd name="connsiteX15269" fmla="*/ 1518396 w 1586375"/>
                <a:gd name="connsiteY15269" fmla="*/ 169351 h 223662"/>
                <a:gd name="connsiteX15270" fmla="*/ 1517546 w 1586375"/>
                <a:gd name="connsiteY15270" fmla="*/ 168495 h 223662"/>
                <a:gd name="connsiteX15271" fmla="*/ 1517546 w 1586375"/>
                <a:gd name="connsiteY15271" fmla="*/ 168067 h 223662"/>
                <a:gd name="connsiteX15272" fmla="*/ 1516697 w 1586375"/>
                <a:gd name="connsiteY15272" fmla="*/ 167212 h 223662"/>
                <a:gd name="connsiteX15273" fmla="*/ 1516697 w 1586375"/>
                <a:gd name="connsiteY15273" fmla="*/ 166785 h 223662"/>
                <a:gd name="connsiteX15274" fmla="*/ 1517971 w 1586375"/>
                <a:gd name="connsiteY15274" fmla="*/ 165502 h 223662"/>
                <a:gd name="connsiteX15275" fmla="*/ 1517971 w 1586375"/>
                <a:gd name="connsiteY15275" fmla="*/ 162508 h 223662"/>
                <a:gd name="connsiteX15276" fmla="*/ 1517122 w 1586375"/>
                <a:gd name="connsiteY15276" fmla="*/ 161653 h 223662"/>
                <a:gd name="connsiteX15277" fmla="*/ 1514150 w 1586375"/>
                <a:gd name="connsiteY15277" fmla="*/ 161653 h 223662"/>
                <a:gd name="connsiteX15278" fmla="*/ 1512451 w 1586375"/>
                <a:gd name="connsiteY15278" fmla="*/ 160797 h 223662"/>
                <a:gd name="connsiteX15279" fmla="*/ 1512451 w 1586375"/>
                <a:gd name="connsiteY15279" fmla="*/ 159515 h 223662"/>
                <a:gd name="connsiteX15280" fmla="*/ 1513300 w 1586375"/>
                <a:gd name="connsiteY15280" fmla="*/ 159087 h 223662"/>
                <a:gd name="connsiteX15281" fmla="*/ 1513300 w 1586375"/>
                <a:gd name="connsiteY15281" fmla="*/ 157804 h 223662"/>
                <a:gd name="connsiteX15282" fmla="*/ 1512451 w 1586375"/>
                <a:gd name="connsiteY15282" fmla="*/ 157376 h 223662"/>
                <a:gd name="connsiteX15283" fmla="*/ 1512451 w 1586375"/>
                <a:gd name="connsiteY15283" fmla="*/ 156521 h 223662"/>
                <a:gd name="connsiteX15284" fmla="*/ 1512027 w 1586375"/>
                <a:gd name="connsiteY15284" fmla="*/ 156093 h 223662"/>
                <a:gd name="connsiteX15285" fmla="*/ 1512027 w 1586375"/>
                <a:gd name="connsiteY15285" fmla="*/ 155666 h 223662"/>
                <a:gd name="connsiteX15286" fmla="*/ 1512027 w 1586375"/>
                <a:gd name="connsiteY15286" fmla="*/ 150962 h 223662"/>
                <a:gd name="connsiteX15287" fmla="*/ 1512027 w 1586375"/>
                <a:gd name="connsiteY15287" fmla="*/ 150106 h 223662"/>
                <a:gd name="connsiteX15288" fmla="*/ 1510753 w 1586375"/>
                <a:gd name="connsiteY15288" fmla="*/ 149679 h 223662"/>
                <a:gd name="connsiteX15289" fmla="*/ 1509904 w 1586375"/>
                <a:gd name="connsiteY15289" fmla="*/ 150534 h 223662"/>
                <a:gd name="connsiteX15290" fmla="*/ 1509904 w 1586375"/>
                <a:gd name="connsiteY15290" fmla="*/ 151389 h 223662"/>
                <a:gd name="connsiteX15291" fmla="*/ 1508630 w 1586375"/>
                <a:gd name="connsiteY15291" fmla="*/ 152672 h 223662"/>
                <a:gd name="connsiteX15292" fmla="*/ 1508630 w 1586375"/>
                <a:gd name="connsiteY15292" fmla="*/ 156093 h 223662"/>
                <a:gd name="connsiteX15293" fmla="*/ 1509055 w 1586375"/>
                <a:gd name="connsiteY15293" fmla="*/ 156521 h 223662"/>
                <a:gd name="connsiteX15294" fmla="*/ 1509055 w 1586375"/>
                <a:gd name="connsiteY15294" fmla="*/ 159087 h 223662"/>
                <a:gd name="connsiteX15295" fmla="*/ 1508630 w 1586375"/>
                <a:gd name="connsiteY15295" fmla="*/ 159515 h 223662"/>
                <a:gd name="connsiteX15296" fmla="*/ 1508630 w 1586375"/>
                <a:gd name="connsiteY15296" fmla="*/ 161653 h 223662"/>
                <a:gd name="connsiteX15297" fmla="*/ 1508630 w 1586375"/>
                <a:gd name="connsiteY15297" fmla="*/ 162936 h 223662"/>
                <a:gd name="connsiteX15298" fmla="*/ 1507357 w 1586375"/>
                <a:gd name="connsiteY15298" fmla="*/ 164219 h 223662"/>
                <a:gd name="connsiteX15299" fmla="*/ 1504809 w 1586375"/>
                <a:gd name="connsiteY15299" fmla="*/ 164219 h 223662"/>
                <a:gd name="connsiteX15300" fmla="*/ 1503111 w 1586375"/>
                <a:gd name="connsiteY15300" fmla="*/ 162508 h 223662"/>
                <a:gd name="connsiteX15301" fmla="*/ 1503111 w 1586375"/>
                <a:gd name="connsiteY15301" fmla="*/ 161225 h 223662"/>
                <a:gd name="connsiteX15302" fmla="*/ 1503960 w 1586375"/>
                <a:gd name="connsiteY15302" fmla="*/ 160370 h 223662"/>
                <a:gd name="connsiteX15303" fmla="*/ 1504809 w 1586375"/>
                <a:gd name="connsiteY15303" fmla="*/ 160370 h 223662"/>
                <a:gd name="connsiteX15304" fmla="*/ 1505658 w 1586375"/>
                <a:gd name="connsiteY15304" fmla="*/ 159515 h 223662"/>
                <a:gd name="connsiteX15305" fmla="*/ 1505658 w 1586375"/>
                <a:gd name="connsiteY15305" fmla="*/ 156521 h 223662"/>
                <a:gd name="connsiteX15306" fmla="*/ 1504809 w 1586375"/>
                <a:gd name="connsiteY15306" fmla="*/ 155666 h 223662"/>
                <a:gd name="connsiteX15307" fmla="*/ 1502686 w 1586375"/>
                <a:gd name="connsiteY15307" fmla="*/ 155666 h 223662"/>
                <a:gd name="connsiteX15308" fmla="*/ 1501412 w 1586375"/>
                <a:gd name="connsiteY15308" fmla="*/ 156949 h 223662"/>
                <a:gd name="connsiteX15309" fmla="*/ 1498015 w 1586375"/>
                <a:gd name="connsiteY15309" fmla="*/ 156949 h 223662"/>
                <a:gd name="connsiteX15310" fmla="*/ 1496742 w 1586375"/>
                <a:gd name="connsiteY15310" fmla="*/ 156093 h 223662"/>
                <a:gd name="connsiteX15311" fmla="*/ 1496742 w 1586375"/>
                <a:gd name="connsiteY15311" fmla="*/ 155666 h 223662"/>
                <a:gd name="connsiteX15312" fmla="*/ 1496742 w 1586375"/>
                <a:gd name="connsiteY15312" fmla="*/ 152672 h 223662"/>
                <a:gd name="connsiteX15313" fmla="*/ 1496742 w 1586375"/>
                <a:gd name="connsiteY15313" fmla="*/ 152244 h 223662"/>
                <a:gd name="connsiteX15314" fmla="*/ 1495892 w 1586375"/>
                <a:gd name="connsiteY15314" fmla="*/ 151389 h 223662"/>
                <a:gd name="connsiteX15315" fmla="*/ 1495468 w 1586375"/>
                <a:gd name="connsiteY15315" fmla="*/ 152244 h 223662"/>
                <a:gd name="connsiteX15316" fmla="*/ 1494619 w 1586375"/>
                <a:gd name="connsiteY15316" fmla="*/ 153100 h 223662"/>
                <a:gd name="connsiteX15317" fmla="*/ 1494619 w 1586375"/>
                <a:gd name="connsiteY15317" fmla="*/ 153528 h 223662"/>
                <a:gd name="connsiteX15318" fmla="*/ 1494194 w 1586375"/>
                <a:gd name="connsiteY15318" fmla="*/ 154383 h 223662"/>
                <a:gd name="connsiteX15319" fmla="*/ 1494194 w 1586375"/>
                <a:gd name="connsiteY15319" fmla="*/ 155238 h 223662"/>
                <a:gd name="connsiteX15320" fmla="*/ 1492920 w 1586375"/>
                <a:gd name="connsiteY15320" fmla="*/ 156093 h 223662"/>
                <a:gd name="connsiteX15321" fmla="*/ 1492496 w 1586375"/>
                <a:gd name="connsiteY15321" fmla="*/ 156093 h 223662"/>
                <a:gd name="connsiteX15322" fmla="*/ 1491647 w 1586375"/>
                <a:gd name="connsiteY15322" fmla="*/ 156949 h 223662"/>
                <a:gd name="connsiteX15323" fmla="*/ 1490798 w 1586375"/>
                <a:gd name="connsiteY15323" fmla="*/ 156093 h 223662"/>
                <a:gd name="connsiteX15324" fmla="*/ 1490798 w 1586375"/>
                <a:gd name="connsiteY15324" fmla="*/ 155238 h 223662"/>
                <a:gd name="connsiteX15325" fmla="*/ 1489949 w 1586375"/>
                <a:gd name="connsiteY15325" fmla="*/ 154810 h 223662"/>
                <a:gd name="connsiteX15326" fmla="*/ 1489949 w 1586375"/>
                <a:gd name="connsiteY15326" fmla="*/ 151817 h 223662"/>
                <a:gd name="connsiteX15327" fmla="*/ 1489099 w 1586375"/>
                <a:gd name="connsiteY15327" fmla="*/ 151389 h 223662"/>
                <a:gd name="connsiteX15328" fmla="*/ 1489099 w 1586375"/>
                <a:gd name="connsiteY15328" fmla="*/ 150534 h 223662"/>
                <a:gd name="connsiteX15329" fmla="*/ 1488250 w 1586375"/>
                <a:gd name="connsiteY15329" fmla="*/ 149679 h 223662"/>
                <a:gd name="connsiteX15330" fmla="*/ 1487401 w 1586375"/>
                <a:gd name="connsiteY15330" fmla="*/ 149679 h 223662"/>
                <a:gd name="connsiteX15331" fmla="*/ 1486976 w 1586375"/>
                <a:gd name="connsiteY15331" fmla="*/ 149251 h 223662"/>
                <a:gd name="connsiteX15332" fmla="*/ 1484004 w 1586375"/>
                <a:gd name="connsiteY15332" fmla="*/ 149251 h 223662"/>
                <a:gd name="connsiteX15333" fmla="*/ 1484004 w 1586375"/>
                <a:gd name="connsiteY15333" fmla="*/ 150534 h 223662"/>
                <a:gd name="connsiteX15334" fmla="*/ 1484004 w 1586375"/>
                <a:gd name="connsiteY15334" fmla="*/ 150962 h 223662"/>
                <a:gd name="connsiteX15335" fmla="*/ 1484429 w 1586375"/>
                <a:gd name="connsiteY15335" fmla="*/ 150962 h 223662"/>
                <a:gd name="connsiteX15336" fmla="*/ 1484853 w 1586375"/>
                <a:gd name="connsiteY15336" fmla="*/ 150962 h 223662"/>
                <a:gd name="connsiteX15337" fmla="*/ 1485703 w 1586375"/>
                <a:gd name="connsiteY15337" fmla="*/ 151817 h 223662"/>
                <a:gd name="connsiteX15338" fmla="*/ 1485703 w 1586375"/>
                <a:gd name="connsiteY15338" fmla="*/ 152672 h 223662"/>
                <a:gd name="connsiteX15339" fmla="*/ 1486552 w 1586375"/>
                <a:gd name="connsiteY15339" fmla="*/ 153528 h 223662"/>
                <a:gd name="connsiteX15340" fmla="*/ 1487401 w 1586375"/>
                <a:gd name="connsiteY15340" fmla="*/ 154810 h 223662"/>
                <a:gd name="connsiteX15341" fmla="*/ 1488250 w 1586375"/>
                <a:gd name="connsiteY15341" fmla="*/ 156093 h 223662"/>
                <a:gd name="connsiteX15342" fmla="*/ 1488675 w 1586375"/>
                <a:gd name="connsiteY15342" fmla="*/ 156521 h 223662"/>
                <a:gd name="connsiteX15343" fmla="*/ 1488675 w 1586375"/>
                <a:gd name="connsiteY15343" fmla="*/ 158231 h 223662"/>
                <a:gd name="connsiteX15344" fmla="*/ 1487826 w 1586375"/>
                <a:gd name="connsiteY15344" fmla="*/ 159087 h 223662"/>
                <a:gd name="connsiteX15345" fmla="*/ 1487826 w 1586375"/>
                <a:gd name="connsiteY15345" fmla="*/ 159515 h 223662"/>
                <a:gd name="connsiteX15346" fmla="*/ 1486552 w 1586375"/>
                <a:gd name="connsiteY15346" fmla="*/ 160797 h 223662"/>
                <a:gd name="connsiteX15347" fmla="*/ 1486127 w 1586375"/>
                <a:gd name="connsiteY15347" fmla="*/ 161653 h 223662"/>
                <a:gd name="connsiteX15348" fmla="*/ 1485703 w 1586375"/>
                <a:gd name="connsiteY15348" fmla="*/ 162508 h 223662"/>
                <a:gd name="connsiteX15349" fmla="*/ 1484429 w 1586375"/>
                <a:gd name="connsiteY15349" fmla="*/ 163791 h 223662"/>
                <a:gd name="connsiteX15350" fmla="*/ 1484429 w 1586375"/>
                <a:gd name="connsiteY15350" fmla="*/ 164219 h 223662"/>
                <a:gd name="connsiteX15351" fmla="*/ 1485278 w 1586375"/>
                <a:gd name="connsiteY15351" fmla="*/ 165074 h 223662"/>
                <a:gd name="connsiteX15352" fmla="*/ 1485278 w 1586375"/>
                <a:gd name="connsiteY15352" fmla="*/ 165502 h 223662"/>
                <a:gd name="connsiteX15353" fmla="*/ 1486552 w 1586375"/>
                <a:gd name="connsiteY15353" fmla="*/ 166785 h 223662"/>
                <a:gd name="connsiteX15354" fmla="*/ 1486552 w 1586375"/>
                <a:gd name="connsiteY15354" fmla="*/ 167212 h 223662"/>
                <a:gd name="connsiteX15355" fmla="*/ 1485703 w 1586375"/>
                <a:gd name="connsiteY15355" fmla="*/ 168067 h 223662"/>
                <a:gd name="connsiteX15356" fmla="*/ 1485278 w 1586375"/>
                <a:gd name="connsiteY15356" fmla="*/ 168923 h 223662"/>
                <a:gd name="connsiteX15357" fmla="*/ 1484853 w 1586375"/>
                <a:gd name="connsiteY15357" fmla="*/ 168923 h 223662"/>
                <a:gd name="connsiteX15358" fmla="*/ 1484004 w 1586375"/>
                <a:gd name="connsiteY15358" fmla="*/ 169351 h 223662"/>
                <a:gd name="connsiteX15359" fmla="*/ 1483155 w 1586375"/>
                <a:gd name="connsiteY15359" fmla="*/ 168495 h 223662"/>
                <a:gd name="connsiteX15360" fmla="*/ 1483155 w 1586375"/>
                <a:gd name="connsiteY15360" fmla="*/ 168067 h 223662"/>
                <a:gd name="connsiteX15361" fmla="*/ 1482731 w 1586375"/>
                <a:gd name="connsiteY15361" fmla="*/ 167640 h 223662"/>
                <a:gd name="connsiteX15362" fmla="*/ 1480183 w 1586375"/>
                <a:gd name="connsiteY15362" fmla="*/ 167640 h 223662"/>
                <a:gd name="connsiteX15363" fmla="*/ 1478485 w 1586375"/>
                <a:gd name="connsiteY15363" fmla="*/ 168923 h 223662"/>
                <a:gd name="connsiteX15364" fmla="*/ 1476362 w 1586375"/>
                <a:gd name="connsiteY15364" fmla="*/ 168923 h 223662"/>
                <a:gd name="connsiteX15365" fmla="*/ 1475513 w 1586375"/>
                <a:gd name="connsiteY15365" fmla="*/ 168067 h 223662"/>
                <a:gd name="connsiteX15366" fmla="*/ 1475513 w 1586375"/>
                <a:gd name="connsiteY15366" fmla="*/ 167212 h 223662"/>
                <a:gd name="connsiteX15367" fmla="*/ 1474664 w 1586375"/>
                <a:gd name="connsiteY15367" fmla="*/ 166357 h 223662"/>
                <a:gd name="connsiteX15368" fmla="*/ 1472965 w 1586375"/>
                <a:gd name="connsiteY15368" fmla="*/ 167212 h 223662"/>
                <a:gd name="connsiteX15369" fmla="*/ 1472965 w 1586375"/>
                <a:gd name="connsiteY15369" fmla="*/ 168495 h 223662"/>
                <a:gd name="connsiteX15370" fmla="*/ 1471692 w 1586375"/>
                <a:gd name="connsiteY15370" fmla="*/ 169351 h 223662"/>
                <a:gd name="connsiteX15371" fmla="*/ 1472116 w 1586375"/>
                <a:gd name="connsiteY15371" fmla="*/ 171489 h 223662"/>
                <a:gd name="connsiteX15372" fmla="*/ 1472116 w 1586375"/>
                <a:gd name="connsiteY15372" fmla="*/ 171916 h 223662"/>
                <a:gd name="connsiteX15373" fmla="*/ 1473390 w 1586375"/>
                <a:gd name="connsiteY15373" fmla="*/ 172772 h 223662"/>
                <a:gd name="connsiteX15374" fmla="*/ 1473390 w 1586375"/>
                <a:gd name="connsiteY15374" fmla="*/ 174910 h 223662"/>
                <a:gd name="connsiteX15375" fmla="*/ 1471692 w 1586375"/>
                <a:gd name="connsiteY15375" fmla="*/ 175338 h 223662"/>
                <a:gd name="connsiteX15376" fmla="*/ 1471267 w 1586375"/>
                <a:gd name="connsiteY15376" fmla="*/ 174910 h 223662"/>
                <a:gd name="connsiteX15377" fmla="*/ 1470418 w 1586375"/>
                <a:gd name="connsiteY15377" fmla="*/ 175338 h 223662"/>
                <a:gd name="connsiteX15378" fmla="*/ 1464473 w 1586375"/>
                <a:gd name="connsiteY15378" fmla="*/ 175338 h 223662"/>
                <a:gd name="connsiteX15379" fmla="*/ 1463624 w 1586375"/>
                <a:gd name="connsiteY15379" fmla="*/ 175766 h 223662"/>
                <a:gd name="connsiteX15380" fmla="*/ 1462350 w 1586375"/>
                <a:gd name="connsiteY15380" fmla="*/ 175766 h 223662"/>
                <a:gd name="connsiteX15381" fmla="*/ 1460652 w 1586375"/>
                <a:gd name="connsiteY15381" fmla="*/ 174482 h 223662"/>
                <a:gd name="connsiteX15382" fmla="*/ 1460652 w 1586375"/>
                <a:gd name="connsiteY15382" fmla="*/ 173627 h 223662"/>
                <a:gd name="connsiteX15383" fmla="*/ 1461926 w 1586375"/>
                <a:gd name="connsiteY15383" fmla="*/ 172772 h 223662"/>
                <a:gd name="connsiteX15384" fmla="*/ 1461926 w 1586375"/>
                <a:gd name="connsiteY15384" fmla="*/ 171489 h 223662"/>
                <a:gd name="connsiteX15385" fmla="*/ 1462350 w 1586375"/>
                <a:gd name="connsiteY15385" fmla="*/ 170633 h 223662"/>
                <a:gd name="connsiteX15386" fmla="*/ 1462775 w 1586375"/>
                <a:gd name="connsiteY15386" fmla="*/ 169778 h 223662"/>
                <a:gd name="connsiteX15387" fmla="*/ 1463624 w 1586375"/>
                <a:gd name="connsiteY15387" fmla="*/ 169778 h 223662"/>
                <a:gd name="connsiteX15388" fmla="*/ 1465747 w 1586375"/>
                <a:gd name="connsiteY15388" fmla="*/ 171916 h 223662"/>
                <a:gd name="connsiteX15389" fmla="*/ 1467446 w 1586375"/>
                <a:gd name="connsiteY15389" fmla="*/ 171916 h 223662"/>
                <a:gd name="connsiteX15390" fmla="*/ 1467870 w 1586375"/>
                <a:gd name="connsiteY15390" fmla="*/ 171061 h 223662"/>
                <a:gd name="connsiteX15391" fmla="*/ 1467870 w 1586375"/>
                <a:gd name="connsiteY15391" fmla="*/ 170206 h 223662"/>
                <a:gd name="connsiteX15392" fmla="*/ 1466172 w 1586375"/>
                <a:gd name="connsiteY15392" fmla="*/ 168923 h 223662"/>
                <a:gd name="connsiteX15393" fmla="*/ 1464898 w 1586375"/>
                <a:gd name="connsiteY15393" fmla="*/ 168923 h 223662"/>
                <a:gd name="connsiteX15394" fmla="*/ 1463200 w 1586375"/>
                <a:gd name="connsiteY15394" fmla="*/ 167212 h 223662"/>
                <a:gd name="connsiteX15395" fmla="*/ 1463200 w 1586375"/>
                <a:gd name="connsiteY15395" fmla="*/ 165502 h 223662"/>
                <a:gd name="connsiteX15396" fmla="*/ 1462775 w 1586375"/>
                <a:gd name="connsiteY15396" fmla="*/ 165074 h 223662"/>
                <a:gd name="connsiteX15397" fmla="*/ 1462775 w 1586375"/>
                <a:gd name="connsiteY15397" fmla="*/ 163791 h 223662"/>
                <a:gd name="connsiteX15398" fmla="*/ 1464049 w 1586375"/>
                <a:gd name="connsiteY15398" fmla="*/ 163363 h 223662"/>
                <a:gd name="connsiteX15399" fmla="*/ 1465747 w 1586375"/>
                <a:gd name="connsiteY15399" fmla="*/ 164646 h 223662"/>
                <a:gd name="connsiteX15400" fmla="*/ 1466172 w 1586375"/>
                <a:gd name="connsiteY15400" fmla="*/ 164646 h 223662"/>
                <a:gd name="connsiteX15401" fmla="*/ 1468295 w 1586375"/>
                <a:gd name="connsiteY15401" fmla="*/ 165502 h 223662"/>
                <a:gd name="connsiteX15402" fmla="*/ 1469569 w 1586375"/>
                <a:gd name="connsiteY15402" fmla="*/ 165929 h 223662"/>
                <a:gd name="connsiteX15403" fmla="*/ 1470842 w 1586375"/>
                <a:gd name="connsiteY15403" fmla="*/ 165074 h 223662"/>
                <a:gd name="connsiteX15404" fmla="*/ 1471692 w 1586375"/>
                <a:gd name="connsiteY15404" fmla="*/ 164646 h 223662"/>
                <a:gd name="connsiteX15405" fmla="*/ 1473390 w 1586375"/>
                <a:gd name="connsiteY15405" fmla="*/ 164646 h 223662"/>
                <a:gd name="connsiteX15406" fmla="*/ 1474239 w 1586375"/>
                <a:gd name="connsiteY15406" fmla="*/ 163791 h 223662"/>
                <a:gd name="connsiteX15407" fmla="*/ 1474239 w 1586375"/>
                <a:gd name="connsiteY15407" fmla="*/ 162508 h 223662"/>
                <a:gd name="connsiteX15408" fmla="*/ 1472541 w 1586375"/>
                <a:gd name="connsiteY15408" fmla="*/ 161653 h 223662"/>
                <a:gd name="connsiteX15409" fmla="*/ 1472116 w 1586375"/>
                <a:gd name="connsiteY15409" fmla="*/ 161225 h 223662"/>
                <a:gd name="connsiteX15410" fmla="*/ 1469569 w 1586375"/>
                <a:gd name="connsiteY15410" fmla="*/ 160797 h 223662"/>
                <a:gd name="connsiteX15411" fmla="*/ 1469569 w 1586375"/>
                <a:gd name="connsiteY15411" fmla="*/ 158231 h 223662"/>
                <a:gd name="connsiteX15412" fmla="*/ 1469993 w 1586375"/>
                <a:gd name="connsiteY15412" fmla="*/ 157804 h 223662"/>
                <a:gd name="connsiteX15413" fmla="*/ 1469993 w 1586375"/>
                <a:gd name="connsiteY15413" fmla="*/ 156093 h 223662"/>
                <a:gd name="connsiteX15414" fmla="*/ 1468719 w 1586375"/>
                <a:gd name="connsiteY15414" fmla="*/ 154810 h 223662"/>
                <a:gd name="connsiteX15415" fmla="*/ 1468719 w 1586375"/>
                <a:gd name="connsiteY15415" fmla="*/ 153528 h 223662"/>
                <a:gd name="connsiteX15416" fmla="*/ 1467021 w 1586375"/>
                <a:gd name="connsiteY15416" fmla="*/ 152244 h 223662"/>
                <a:gd name="connsiteX15417" fmla="*/ 1466172 w 1586375"/>
                <a:gd name="connsiteY15417" fmla="*/ 153100 h 223662"/>
                <a:gd name="connsiteX15418" fmla="*/ 1466172 w 1586375"/>
                <a:gd name="connsiteY15418" fmla="*/ 154383 h 223662"/>
                <a:gd name="connsiteX15419" fmla="*/ 1465323 w 1586375"/>
                <a:gd name="connsiteY15419" fmla="*/ 154810 h 223662"/>
                <a:gd name="connsiteX15420" fmla="*/ 1465323 w 1586375"/>
                <a:gd name="connsiteY15420" fmla="*/ 156521 h 223662"/>
                <a:gd name="connsiteX15421" fmla="*/ 1465323 w 1586375"/>
                <a:gd name="connsiteY15421" fmla="*/ 158659 h 223662"/>
                <a:gd name="connsiteX15422" fmla="*/ 1465323 w 1586375"/>
                <a:gd name="connsiteY15422" fmla="*/ 159942 h 223662"/>
                <a:gd name="connsiteX15423" fmla="*/ 1464473 w 1586375"/>
                <a:gd name="connsiteY15423" fmla="*/ 160370 h 223662"/>
                <a:gd name="connsiteX15424" fmla="*/ 1462775 w 1586375"/>
                <a:gd name="connsiteY15424" fmla="*/ 159087 h 223662"/>
                <a:gd name="connsiteX15425" fmla="*/ 1462775 w 1586375"/>
                <a:gd name="connsiteY15425" fmla="*/ 154383 h 223662"/>
                <a:gd name="connsiteX15426" fmla="*/ 1461077 w 1586375"/>
                <a:gd name="connsiteY15426" fmla="*/ 152672 h 223662"/>
                <a:gd name="connsiteX15427" fmla="*/ 1460228 w 1586375"/>
                <a:gd name="connsiteY15427" fmla="*/ 152672 h 223662"/>
                <a:gd name="connsiteX15428" fmla="*/ 1459379 w 1586375"/>
                <a:gd name="connsiteY15428" fmla="*/ 153528 h 223662"/>
                <a:gd name="connsiteX15429" fmla="*/ 1459379 w 1586375"/>
                <a:gd name="connsiteY15429" fmla="*/ 155238 h 223662"/>
                <a:gd name="connsiteX15430" fmla="*/ 1458105 w 1586375"/>
                <a:gd name="connsiteY15430" fmla="*/ 156093 h 223662"/>
                <a:gd name="connsiteX15431" fmla="*/ 1454284 w 1586375"/>
                <a:gd name="connsiteY15431" fmla="*/ 153100 h 223662"/>
                <a:gd name="connsiteX15432" fmla="*/ 1454284 w 1586375"/>
                <a:gd name="connsiteY15432" fmla="*/ 151389 h 223662"/>
                <a:gd name="connsiteX15433" fmla="*/ 1453859 w 1586375"/>
                <a:gd name="connsiteY15433" fmla="*/ 150534 h 223662"/>
                <a:gd name="connsiteX15434" fmla="*/ 1454284 w 1586375"/>
                <a:gd name="connsiteY15434" fmla="*/ 150106 h 223662"/>
                <a:gd name="connsiteX15435" fmla="*/ 1453859 w 1586375"/>
                <a:gd name="connsiteY15435" fmla="*/ 148396 h 223662"/>
                <a:gd name="connsiteX15436" fmla="*/ 1452161 w 1586375"/>
                <a:gd name="connsiteY15436" fmla="*/ 150106 h 223662"/>
                <a:gd name="connsiteX15437" fmla="*/ 1452161 w 1586375"/>
                <a:gd name="connsiteY15437" fmla="*/ 151389 h 223662"/>
                <a:gd name="connsiteX15438" fmla="*/ 1450887 w 1586375"/>
                <a:gd name="connsiteY15438" fmla="*/ 152672 h 223662"/>
                <a:gd name="connsiteX15439" fmla="*/ 1450887 w 1586375"/>
                <a:gd name="connsiteY15439" fmla="*/ 153100 h 223662"/>
                <a:gd name="connsiteX15440" fmla="*/ 1450038 w 1586375"/>
                <a:gd name="connsiteY15440" fmla="*/ 153955 h 223662"/>
                <a:gd name="connsiteX15441" fmla="*/ 1448764 w 1586375"/>
                <a:gd name="connsiteY15441" fmla="*/ 155666 h 223662"/>
                <a:gd name="connsiteX15442" fmla="*/ 1447915 w 1586375"/>
                <a:gd name="connsiteY15442" fmla="*/ 155666 h 223662"/>
                <a:gd name="connsiteX15443" fmla="*/ 1447490 w 1586375"/>
                <a:gd name="connsiteY15443" fmla="*/ 156949 h 223662"/>
                <a:gd name="connsiteX15444" fmla="*/ 1448764 w 1586375"/>
                <a:gd name="connsiteY15444" fmla="*/ 158231 h 223662"/>
                <a:gd name="connsiteX15445" fmla="*/ 1451736 w 1586375"/>
                <a:gd name="connsiteY15445" fmla="*/ 158231 h 223662"/>
                <a:gd name="connsiteX15446" fmla="*/ 1453859 w 1586375"/>
                <a:gd name="connsiteY15446" fmla="*/ 159515 h 223662"/>
                <a:gd name="connsiteX15447" fmla="*/ 1453434 w 1586375"/>
                <a:gd name="connsiteY15447" fmla="*/ 160370 h 223662"/>
                <a:gd name="connsiteX15448" fmla="*/ 1453010 w 1586375"/>
                <a:gd name="connsiteY15448" fmla="*/ 161225 h 223662"/>
                <a:gd name="connsiteX15449" fmla="*/ 1452161 w 1586375"/>
                <a:gd name="connsiteY15449" fmla="*/ 162080 h 223662"/>
                <a:gd name="connsiteX15450" fmla="*/ 1452161 w 1586375"/>
                <a:gd name="connsiteY15450" fmla="*/ 165502 h 223662"/>
                <a:gd name="connsiteX15451" fmla="*/ 1453010 w 1586375"/>
                <a:gd name="connsiteY15451" fmla="*/ 165929 h 223662"/>
                <a:gd name="connsiteX15452" fmla="*/ 1453434 w 1586375"/>
                <a:gd name="connsiteY15452" fmla="*/ 165502 h 223662"/>
                <a:gd name="connsiteX15453" fmla="*/ 1454708 w 1586375"/>
                <a:gd name="connsiteY15453" fmla="*/ 165074 h 223662"/>
                <a:gd name="connsiteX15454" fmla="*/ 1455982 w 1586375"/>
                <a:gd name="connsiteY15454" fmla="*/ 163791 h 223662"/>
                <a:gd name="connsiteX15455" fmla="*/ 1457256 w 1586375"/>
                <a:gd name="connsiteY15455" fmla="*/ 163791 h 223662"/>
                <a:gd name="connsiteX15456" fmla="*/ 1458105 w 1586375"/>
                <a:gd name="connsiteY15456" fmla="*/ 164646 h 223662"/>
                <a:gd name="connsiteX15457" fmla="*/ 1458954 w 1586375"/>
                <a:gd name="connsiteY15457" fmla="*/ 164646 h 223662"/>
                <a:gd name="connsiteX15458" fmla="*/ 1459379 w 1586375"/>
                <a:gd name="connsiteY15458" fmla="*/ 167212 h 223662"/>
                <a:gd name="connsiteX15459" fmla="*/ 1458530 w 1586375"/>
                <a:gd name="connsiteY15459" fmla="*/ 167640 h 223662"/>
                <a:gd name="connsiteX15460" fmla="*/ 1458530 w 1586375"/>
                <a:gd name="connsiteY15460" fmla="*/ 168495 h 223662"/>
                <a:gd name="connsiteX15461" fmla="*/ 1457680 w 1586375"/>
                <a:gd name="connsiteY15461" fmla="*/ 168923 h 223662"/>
                <a:gd name="connsiteX15462" fmla="*/ 1457680 w 1586375"/>
                <a:gd name="connsiteY15462" fmla="*/ 169778 h 223662"/>
                <a:gd name="connsiteX15463" fmla="*/ 1457256 w 1586375"/>
                <a:gd name="connsiteY15463" fmla="*/ 170206 h 223662"/>
                <a:gd name="connsiteX15464" fmla="*/ 1457256 w 1586375"/>
                <a:gd name="connsiteY15464" fmla="*/ 171489 h 223662"/>
                <a:gd name="connsiteX15465" fmla="*/ 1457680 w 1586375"/>
                <a:gd name="connsiteY15465" fmla="*/ 171916 h 223662"/>
                <a:gd name="connsiteX15466" fmla="*/ 1457680 w 1586375"/>
                <a:gd name="connsiteY15466" fmla="*/ 173199 h 223662"/>
                <a:gd name="connsiteX15467" fmla="*/ 1458530 w 1586375"/>
                <a:gd name="connsiteY15467" fmla="*/ 173627 h 223662"/>
                <a:gd name="connsiteX15468" fmla="*/ 1458530 w 1586375"/>
                <a:gd name="connsiteY15468" fmla="*/ 175338 h 223662"/>
                <a:gd name="connsiteX15469" fmla="*/ 1458954 w 1586375"/>
                <a:gd name="connsiteY15469" fmla="*/ 176193 h 223662"/>
                <a:gd name="connsiteX15470" fmla="*/ 1458954 w 1586375"/>
                <a:gd name="connsiteY15470" fmla="*/ 176620 h 223662"/>
                <a:gd name="connsiteX15471" fmla="*/ 1459803 w 1586375"/>
                <a:gd name="connsiteY15471" fmla="*/ 177476 h 223662"/>
                <a:gd name="connsiteX15472" fmla="*/ 1459803 w 1586375"/>
                <a:gd name="connsiteY15472" fmla="*/ 178331 h 223662"/>
                <a:gd name="connsiteX15473" fmla="*/ 1458954 w 1586375"/>
                <a:gd name="connsiteY15473" fmla="*/ 179186 h 223662"/>
                <a:gd name="connsiteX15474" fmla="*/ 1458954 w 1586375"/>
                <a:gd name="connsiteY15474" fmla="*/ 179614 h 223662"/>
                <a:gd name="connsiteX15475" fmla="*/ 1457256 w 1586375"/>
                <a:gd name="connsiteY15475" fmla="*/ 180469 h 223662"/>
                <a:gd name="connsiteX15476" fmla="*/ 1456831 w 1586375"/>
                <a:gd name="connsiteY15476" fmla="*/ 180469 h 223662"/>
                <a:gd name="connsiteX15477" fmla="*/ 1456407 w 1586375"/>
                <a:gd name="connsiteY15477" fmla="*/ 180042 h 223662"/>
                <a:gd name="connsiteX15478" fmla="*/ 1456407 w 1586375"/>
                <a:gd name="connsiteY15478" fmla="*/ 177476 h 223662"/>
                <a:gd name="connsiteX15479" fmla="*/ 1456407 w 1586375"/>
                <a:gd name="connsiteY15479" fmla="*/ 177048 h 223662"/>
                <a:gd name="connsiteX15480" fmla="*/ 1453859 w 1586375"/>
                <a:gd name="connsiteY15480" fmla="*/ 175338 h 223662"/>
                <a:gd name="connsiteX15481" fmla="*/ 1453010 w 1586375"/>
                <a:gd name="connsiteY15481" fmla="*/ 175338 h 223662"/>
                <a:gd name="connsiteX15482" fmla="*/ 1450887 w 1586375"/>
                <a:gd name="connsiteY15482" fmla="*/ 176620 h 223662"/>
                <a:gd name="connsiteX15483" fmla="*/ 1450887 w 1586375"/>
                <a:gd name="connsiteY15483" fmla="*/ 178331 h 223662"/>
                <a:gd name="connsiteX15484" fmla="*/ 1451736 w 1586375"/>
                <a:gd name="connsiteY15484" fmla="*/ 179186 h 223662"/>
                <a:gd name="connsiteX15485" fmla="*/ 1451736 w 1586375"/>
                <a:gd name="connsiteY15485" fmla="*/ 180469 h 223662"/>
                <a:gd name="connsiteX15486" fmla="*/ 1450887 w 1586375"/>
                <a:gd name="connsiteY15486" fmla="*/ 181325 h 223662"/>
                <a:gd name="connsiteX15487" fmla="*/ 1450038 w 1586375"/>
                <a:gd name="connsiteY15487" fmla="*/ 182180 h 223662"/>
                <a:gd name="connsiteX15488" fmla="*/ 1450038 w 1586375"/>
                <a:gd name="connsiteY15488" fmla="*/ 186029 h 223662"/>
                <a:gd name="connsiteX15489" fmla="*/ 1450887 w 1586375"/>
                <a:gd name="connsiteY15489" fmla="*/ 186884 h 223662"/>
                <a:gd name="connsiteX15490" fmla="*/ 1450887 w 1586375"/>
                <a:gd name="connsiteY15490" fmla="*/ 190306 h 223662"/>
                <a:gd name="connsiteX15491" fmla="*/ 1450462 w 1586375"/>
                <a:gd name="connsiteY15491" fmla="*/ 190733 h 223662"/>
                <a:gd name="connsiteX15492" fmla="*/ 1448764 w 1586375"/>
                <a:gd name="connsiteY15492" fmla="*/ 190733 h 223662"/>
                <a:gd name="connsiteX15493" fmla="*/ 1448339 w 1586375"/>
                <a:gd name="connsiteY15493" fmla="*/ 189878 h 223662"/>
                <a:gd name="connsiteX15494" fmla="*/ 1449613 w 1586375"/>
                <a:gd name="connsiteY15494" fmla="*/ 188595 h 223662"/>
                <a:gd name="connsiteX15495" fmla="*/ 1449613 w 1586375"/>
                <a:gd name="connsiteY15495" fmla="*/ 185601 h 223662"/>
                <a:gd name="connsiteX15496" fmla="*/ 1448764 w 1586375"/>
                <a:gd name="connsiteY15496" fmla="*/ 185174 h 223662"/>
                <a:gd name="connsiteX15497" fmla="*/ 1448764 w 1586375"/>
                <a:gd name="connsiteY15497" fmla="*/ 183891 h 223662"/>
                <a:gd name="connsiteX15498" fmla="*/ 1447490 w 1586375"/>
                <a:gd name="connsiteY15498" fmla="*/ 182608 h 223662"/>
                <a:gd name="connsiteX15499" fmla="*/ 1446641 w 1586375"/>
                <a:gd name="connsiteY15499" fmla="*/ 181753 h 223662"/>
                <a:gd name="connsiteX15500" fmla="*/ 1445792 w 1586375"/>
                <a:gd name="connsiteY15500" fmla="*/ 181753 h 223662"/>
                <a:gd name="connsiteX15501" fmla="*/ 1444942 w 1586375"/>
                <a:gd name="connsiteY15501" fmla="*/ 182608 h 223662"/>
                <a:gd name="connsiteX15502" fmla="*/ 1444093 w 1586375"/>
                <a:gd name="connsiteY15502" fmla="*/ 184319 h 223662"/>
                <a:gd name="connsiteX15503" fmla="*/ 1444093 w 1586375"/>
                <a:gd name="connsiteY15503" fmla="*/ 184746 h 223662"/>
                <a:gd name="connsiteX15504" fmla="*/ 1445367 w 1586375"/>
                <a:gd name="connsiteY15504" fmla="*/ 185601 h 223662"/>
                <a:gd name="connsiteX15505" fmla="*/ 1445367 w 1586375"/>
                <a:gd name="connsiteY15505" fmla="*/ 187312 h 223662"/>
                <a:gd name="connsiteX15506" fmla="*/ 1444093 w 1586375"/>
                <a:gd name="connsiteY15506" fmla="*/ 188595 h 223662"/>
                <a:gd name="connsiteX15507" fmla="*/ 1444093 w 1586375"/>
                <a:gd name="connsiteY15507" fmla="*/ 190733 h 223662"/>
                <a:gd name="connsiteX15508" fmla="*/ 1443244 w 1586375"/>
                <a:gd name="connsiteY15508" fmla="*/ 192016 h 223662"/>
                <a:gd name="connsiteX15509" fmla="*/ 1441122 w 1586375"/>
                <a:gd name="connsiteY15509" fmla="*/ 190306 h 223662"/>
                <a:gd name="connsiteX15510" fmla="*/ 1441122 w 1586375"/>
                <a:gd name="connsiteY15510" fmla="*/ 179614 h 223662"/>
                <a:gd name="connsiteX15511" fmla="*/ 1439848 w 1586375"/>
                <a:gd name="connsiteY15511" fmla="*/ 178759 h 223662"/>
                <a:gd name="connsiteX15512" fmla="*/ 1438149 w 1586375"/>
                <a:gd name="connsiteY15512" fmla="*/ 178759 h 223662"/>
                <a:gd name="connsiteX15513" fmla="*/ 1437725 w 1586375"/>
                <a:gd name="connsiteY15513" fmla="*/ 178331 h 223662"/>
                <a:gd name="connsiteX15514" fmla="*/ 1436876 w 1586375"/>
                <a:gd name="connsiteY15514" fmla="*/ 178331 h 223662"/>
                <a:gd name="connsiteX15515" fmla="*/ 1436026 w 1586375"/>
                <a:gd name="connsiteY15515" fmla="*/ 179186 h 223662"/>
                <a:gd name="connsiteX15516" fmla="*/ 1436026 w 1586375"/>
                <a:gd name="connsiteY15516" fmla="*/ 180897 h 223662"/>
                <a:gd name="connsiteX15517" fmla="*/ 1436451 w 1586375"/>
                <a:gd name="connsiteY15517" fmla="*/ 181325 h 223662"/>
                <a:gd name="connsiteX15518" fmla="*/ 1436451 w 1586375"/>
                <a:gd name="connsiteY15518" fmla="*/ 183035 h 223662"/>
                <a:gd name="connsiteX15519" fmla="*/ 1437725 w 1586375"/>
                <a:gd name="connsiteY15519" fmla="*/ 184319 h 223662"/>
                <a:gd name="connsiteX15520" fmla="*/ 1438149 w 1586375"/>
                <a:gd name="connsiteY15520" fmla="*/ 185174 h 223662"/>
                <a:gd name="connsiteX15521" fmla="*/ 1438574 w 1586375"/>
                <a:gd name="connsiteY15521" fmla="*/ 185601 h 223662"/>
                <a:gd name="connsiteX15522" fmla="*/ 1437725 w 1586375"/>
                <a:gd name="connsiteY15522" fmla="*/ 186457 h 223662"/>
                <a:gd name="connsiteX15523" fmla="*/ 1436026 w 1586375"/>
                <a:gd name="connsiteY15523" fmla="*/ 186457 h 223662"/>
                <a:gd name="connsiteX15524" fmla="*/ 1435177 w 1586375"/>
                <a:gd name="connsiteY15524" fmla="*/ 185601 h 223662"/>
                <a:gd name="connsiteX15525" fmla="*/ 1435177 w 1586375"/>
                <a:gd name="connsiteY15525" fmla="*/ 182608 h 223662"/>
                <a:gd name="connsiteX15526" fmla="*/ 1434328 w 1586375"/>
                <a:gd name="connsiteY15526" fmla="*/ 181753 h 223662"/>
                <a:gd name="connsiteX15527" fmla="*/ 1432205 w 1586375"/>
                <a:gd name="connsiteY15527" fmla="*/ 181753 h 223662"/>
                <a:gd name="connsiteX15528" fmla="*/ 1431356 w 1586375"/>
                <a:gd name="connsiteY15528" fmla="*/ 182608 h 223662"/>
                <a:gd name="connsiteX15529" fmla="*/ 1432205 w 1586375"/>
                <a:gd name="connsiteY15529" fmla="*/ 183891 h 223662"/>
                <a:gd name="connsiteX15530" fmla="*/ 1432630 w 1586375"/>
                <a:gd name="connsiteY15530" fmla="*/ 184319 h 223662"/>
                <a:gd name="connsiteX15531" fmla="*/ 1431781 w 1586375"/>
                <a:gd name="connsiteY15531" fmla="*/ 185174 h 223662"/>
                <a:gd name="connsiteX15532" fmla="*/ 1431781 w 1586375"/>
                <a:gd name="connsiteY15532" fmla="*/ 185601 h 223662"/>
                <a:gd name="connsiteX15533" fmla="*/ 1429233 w 1586375"/>
                <a:gd name="connsiteY15533" fmla="*/ 187740 h 223662"/>
                <a:gd name="connsiteX15534" fmla="*/ 1428384 w 1586375"/>
                <a:gd name="connsiteY15534" fmla="*/ 189022 h 223662"/>
                <a:gd name="connsiteX15535" fmla="*/ 1428384 w 1586375"/>
                <a:gd name="connsiteY15535" fmla="*/ 189878 h 223662"/>
                <a:gd name="connsiteX15536" fmla="*/ 1427535 w 1586375"/>
                <a:gd name="connsiteY15536" fmla="*/ 189878 h 223662"/>
                <a:gd name="connsiteX15537" fmla="*/ 1427535 w 1586375"/>
                <a:gd name="connsiteY15537" fmla="*/ 188167 h 223662"/>
                <a:gd name="connsiteX15538" fmla="*/ 1428384 w 1586375"/>
                <a:gd name="connsiteY15538" fmla="*/ 187312 h 223662"/>
                <a:gd name="connsiteX15539" fmla="*/ 1428384 w 1586375"/>
                <a:gd name="connsiteY15539" fmla="*/ 186029 h 223662"/>
                <a:gd name="connsiteX15540" fmla="*/ 1427535 w 1586375"/>
                <a:gd name="connsiteY15540" fmla="*/ 185174 h 223662"/>
                <a:gd name="connsiteX15541" fmla="*/ 1427110 w 1586375"/>
                <a:gd name="connsiteY15541" fmla="*/ 184746 h 223662"/>
                <a:gd name="connsiteX15542" fmla="*/ 1426686 w 1586375"/>
                <a:gd name="connsiteY15542" fmla="*/ 182608 h 223662"/>
                <a:gd name="connsiteX15543" fmla="*/ 1425412 w 1586375"/>
                <a:gd name="connsiteY15543" fmla="*/ 181325 h 223662"/>
                <a:gd name="connsiteX15544" fmla="*/ 1422440 w 1586375"/>
                <a:gd name="connsiteY15544" fmla="*/ 181325 h 223662"/>
                <a:gd name="connsiteX15545" fmla="*/ 1421591 w 1586375"/>
                <a:gd name="connsiteY15545" fmla="*/ 182180 h 223662"/>
                <a:gd name="connsiteX15546" fmla="*/ 1421591 w 1586375"/>
                <a:gd name="connsiteY15546" fmla="*/ 182608 h 223662"/>
                <a:gd name="connsiteX15547" fmla="*/ 1422440 w 1586375"/>
                <a:gd name="connsiteY15547" fmla="*/ 183891 h 223662"/>
                <a:gd name="connsiteX15548" fmla="*/ 1422865 w 1586375"/>
                <a:gd name="connsiteY15548" fmla="*/ 184319 h 223662"/>
                <a:gd name="connsiteX15549" fmla="*/ 1421591 w 1586375"/>
                <a:gd name="connsiteY15549" fmla="*/ 185174 h 223662"/>
                <a:gd name="connsiteX15550" fmla="*/ 1420742 w 1586375"/>
                <a:gd name="connsiteY15550" fmla="*/ 185174 h 223662"/>
                <a:gd name="connsiteX15551" fmla="*/ 1418618 w 1586375"/>
                <a:gd name="connsiteY15551" fmla="*/ 183891 h 223662"/>
                <a:gd name="connsiteX15552" fmla="*/ 1418618 w 1586375"/>
                <a:gd name="connsiteY15552" fmla="*/ 182608 h 223662"/>
                <a:gd name="connsiteX15553" fmla="*/ 1417769 w 1586375"/>
                <a:gd name="connsiteY15553" fmla="*/ 181753 h 223662"/>
                <a:gd name="connsiteX15554" fmla="*/ 1416920 w 1586375"/>
                <a:gd name="connsiteY15554" fmla="*/ 181753 h 223662"/>
                <a:gd name="connsiteX15555" fmla="*/ 1415222 w 1586375"/>
                <a:gd name="connsiteY15555" fmla="*/ 183463 h 223662"/>
                <a:gd name="connsiteX15556" fmla="*/ 1415222 w 1586375"/>
                <a:gd name="connsiteY15556" fmla="*/ 183891 h 223662"/>
                <a:gd name="connsiteX15557" fmla="*/ 1414797 w 1586375"/>
                <a:gd name="connsiteY15557" fmla="*/ 184319 h 223662"/>
                <a:gd name="connsiteX15558" fmla="*/ 1414797 w 1586375"/>
                <a:gd name="connsiteY15558" fmla="*/ 185174 h 223662"/>
                <a:gd name="connsiteX15559" fmla="*/ 1413948 w 1586375"/>
                <a:gd name="connsiteY15559" fmla="*/ 185174 h 223662"/>
                <a:gd name="connsiteX15560" fmla="*/ 1413099 w 1586375"/>
                <a:gd name="connsiteY15560" fmla="*/ 184746 h 223662"/>
                <a:gd name="connsiteX15561" fmla="*/ 1413099 w 1586375"/>
                <a:gd name="connsiteY15561" fmla="*/ 184319 h 223662"/>
                <a:gd name="connsiteX15562" fmla="*/ 1412674 w 1586375"/>
                <a:gd name="connsiteY15562" fmla="*/ 183891 h 223662"/>
                <a:gd name="connsiteX15563" fmla="*/ 1412674 w 1586375"/>
                <a:gd name="connsiteY15563" fmla="*/ 182608 h 223662"/>
                <a:gd name="connsiteX15564" fmla="*/ 1410976 w 1586375"/>
                <a:gd name="connsiteY15564" fmla="*/ 181325 h 223662"/>
                <a:gd name="connsiteX15565" fmla="*/ 1410552 w 1586375"/>
                <a:gd name="connsiteY15565" fmla="*/ 182180 h 223662"/>
                <a:gd name="connsiteX15566" fmla="*/ 1409702 w 1586375"/>
                <a:gd name="connsiteY15566" fmla="*/ 182608 h 223662"/>
                <a:gd name="connsiteX15567" fmla="*/ 1409702 w 1586375"/>
                <a:gd name="connsiteY15567" fmla="*/ 184319 h 223662"/>
                <a:gd name="connsiteX15568" fmla="*/ 1408853 w 1586375"/>
                <a:gd name="connsiteY15568" fmla="*/ 185174 h 223662"/>
                <a:gd name="connsiteX15569" fmla="*/ 1407579 w 1586375"/>
                <a:gd name="connsiteY15569" fmla="*/ 185174 h 223662"/>
                <a:gd name="connsiteX15570" fmla="*/ 1405881 w 1586375"/>
                <a:gd name="connsiteY15570" fmla="*/ 183463 h 223662"/>
                <a:gd name="connsiteX15571" fmla="*/ 1405881 w 1586375"/>
                <a:gd name="connsiteY15571" fmla="*/ 182608 h 223662"/>
                <a:gd name="connsiteX15572" fmla="*/ 1406306 w 1586375"/>
                <a:gd name="connsiteY15572" fmla="*/ 182180 h 223662"/>
                <a:gd name="connsiteX15573" fmla="*/ 1406306 w 1586375"/>
                <a:gd name="connsiteY15573" fmla="*/ 174910 h 223662"/>
                <a:gd name="connsiteX15574" fmla="*/ 1407155 w 1586375"/>
                <a:gd name="connsiteY15574" fmla="*/ 174482 h 223662"/>
                <a:gd name="connsiteX15575" fmla="*/ 1407155 w 1586375"/>
                <a:gd name="connsiteY15575" fmla="*/ 173627 h 223662"/>
                <a:gd name="connsiteX15576" fmla="*/ 1406306 w 1586375"/>
                <a:gd name="connsiteY15576" fmla="*/ 172344 h 223662"/>
                <a:gd name="connsiteX15577" fmla="*/ 1405881 w 1586375"/>
                <a:gd name="connsiteY15577" fmla="*/ 171916 h 223662"/>
                <a:gd name="connsiteX15578" fmla="*/ 1405881 w 1586375"/>
                <a:gd name="connsiteY15578" fmla="*/ 170206 h 223662"/>
                <a:gd name="connsiteX15579" fmla="*/ 1407155 w 1586375"/>
                <a:gd name="connsiteY15579" fmla="*/ 168923 h 223662"/>
                <a:gd name="connsiteX15580" fmla="*/ 1407155 w 1586375"/>
                <a:gd name="connsiteY15580" fmla="*/ 165929 h 223662"/>
                <a:gd name="connsiteX15581" fmla="*/ 1406306 w 1586375"/>
                <a:gd name="connsiteY15581" fmla="*/ 165074 h 223662"/>
                <a:gd name="connsiteX15582" fmla="*/ 1405456 w 1586375"/>
                <a:gd name="connsiteY15582" fmla="*/ 165074 h 223662"/>
                <a:gd name="connsiteX15583" fmla="*/ 1404607 w 1586375"/>
                <a:gd name="connsiteY15583" fmla="*/ 164646 h 223662"/>
                <a:gd name="connsiteX15584" fmla="*/ 1403758 w 1586375"/>
                <a:gd name="connsiteY15584" fmla="*/ 165502 h 223662"/>
                <a:gd name="connsiteX15585" fmla="*/ 1403758 w 1586375"/>
                <a:gd name="connsiteY15585" fmla="*/ 165929 h 223662"/>
                <a:gd name="connsiteX15586" fmla="*/ 1402909 w 1586375"/>
                <a:gd name="connsiteY15586" fmla="*/ 166785 h 223662"/>
                <a:gd name="connsiteX15587" fmla="*/ 1402909 w 1586375"/>
                <a:gd name="connsiteY15587" fmla="*/ 170206 h 223662"/>
                <a:gd name="connsiteX15588" fmla="*/ 1402484 w 1586375"/>
                <a:gd name="connsiteY15588" fmla="*/ 170633 h 223662"/>
                <a:gd name="connsiteX15589" fmla="*/ 1402484 w 1586375"/>
                <a:gd name="connsiteY15589" fmla="*/ 173627 h 223662"/>
                <a:gd name="connsiteX15590" fmla="*/ 1402909 w 1586375"/>
                <a:gd name="connsiteY15590" fmla="*/ 174482 h 223662"/>
                <a:gd name="connsiteX15591" fmla="*/ 1402909 w 1586375"/>
                <a:gd name="connsiteY15591" fmla="*/ 179186 h 223662"/>
                <a:gd name="connsiteX15592" fmla="*/ 1403758 w 1586375"/>
                <a:gd name="connsiteY15592" fmla="*/ 179614 h 223662"/>
                <a:gd name="connsiteX15593" fmla="*/ 1403758 w 1586375"/>
                <a:gd name="connsiteY15593" fmla="*/ 180897 h 223662"/>
                <a:gd name="connsiteX15594" fmla="*/ 1402484 w 1586375"/>
                <a:gd name="connsiteY15594" fmla="*/ 181753 h 223662"/>
                <a:gd name="connsiteX15595" fmla="*/ 1401211 w 1586375"/>
                <a:gd name="connsiteY15595" fmla="*/ 181753 h 223662"/>
                <a:gd name="connsiteX15596" fmla="*/ 1399937 w 1586375"/>
                <a:gd name="connsiteY15596" fmla="*/ 180469 h 223662"/>
                <a:gd name="connsiteX15597" fmla="*/ 1399088 w 1586375"/>
                <a:gd name="connsiteY15597" fmla="*/ 180469 h 223662"/>
                <a:gd name="connsiteX15598" fmla="*/ 1397389 w 1586375"/>
                <a:gd name="connsiteY15598" fmla="*/ 180469 h 223662"/>
                <a:gd name="connsiteX15599" fmla="*/ 1396540 w 1586375"/>
                <a:gd name="connsiteY15599" fmla="*/ 180469 h 223662"/>
                <a:gd name="connsiteX15600" fmla="*/ 1394842 w 1586375"/>
                <a:gd name="connsiteY15600" fmla="*/ 182180 h 223662"/>
                <a:gd name="connsiteX15601" fmla="*/ 1395266 w 1586375"/>
                <a:gd name="connsiteY15601" fmla="*/ 182608 h 223662"/>
                <a:gd name="connsiteX15602" fmla="*/ 1396115 w 1586375"/>
                <a:gd name="connsiteY15602" fmla="*/ 183891 h 223662"/>
                <a:gd name="connsiteX15603" fmla="*/ 1396115 w 1586375"/>
                <a:gd name="connsiteY15603" fmla="*/ 185601 h 223662"/>
                <a:gd name="connsiteX15604" fmla="*/ 1395691 w 1586375"/>
                <a:gd name="connsiteY15604" fmla="*/ 186029 h 223662"/>
                <a:gd name="connsiteX15605" fmla="*/ 1393144 w 1586375"/>
                <a:gd name="connsiteY15605" fmla="*/ 186029 h 223662"/>
                <a:gd name="connsiteX15606" fmla="*/ 1391445 w 1586375"/>
                <a:gd name="connsiteY15606" fmla="*/ 184319 h 223662"/>
                <a:gd name="connsiteX15607" fmla="*/ 1391870 w 1586375"/>
                <a:gd name="connsiteY15607" fmla="*/ 183463 h 223662"/>
                <a:gd name="connsiteX15608" fmla="*/ 1391870 w 1586375"/>
                <a:gd name="connsiteY15608" fmla="*/ 182608 h 223662"/>
                <a:gd name="connsiteX15609" fmla="*/ 1392719 w 1586375"/>
                <a:gd name="connsiteY15609" fmla="*/ 182180 h 223662"/>
                <a:gd name="connsiteX15610" fmla="*/ 1391870 w 1586375"/>
                <a:gd name="connsiteY15610" fmla="*/ 181325 h 223662"/>
                <a:gd name="connsiteX15611" fmla="*/ 1391870 w 1586375"/>
                <a:gd name="connsiteY15611" fmla="*/ 180042 h 223662"/>
                <a:gd name="connsiteX15612" fmla="*/ 1391021 w 1586375"/>
                <a:gd name="connsiteY15612" fmla="*/ 179614 h 223662"/>
                <a:gd name="connsiteX15613" fmla="*/ 1389322 w 1586375"/>
                <a:gd name="connsiteY15613" fmla="*/ 179614 h 223662"/>
                <a:gd name="connsiteX15614" fmla="*/ 1388049 w 1586375"/>
                <a:gd name="connsiteY15614" fmla="*/ 180897 h 223662"/>
                <a:gd name="connsiteX15615" fmla="*/ 1388049 w 1586375"/>
                <a:gd name="connsiteY15615" fmla="*/ 183035 h 223662"/>
                <a:gd name="connsiteX15616" fmla="*/ 1387624 w 1586375"/>
                <a:gd name="connsiteY15616" fmla="*/ 183463 h 223662"/>
                <a:gd name="connsiteX15617" fmla="*/ 1386350 w 1586375"/>
                <a:gd name="connsiteY15617" fmla="*/ 182608 h 223662"/>
                <a:gd name="connsiteX15618" fmla="*/ 1385501 w 1586375"/>
                <a:gd name="connsiteY15618" fmla="*/ 182180 h 223662"/>
                <a:gd name="connsiteX15619" fmla="*/ 1385076 w 1586375"/>
                <a:gd name="connsiteY15619" fmla="*/ 180897 h 223662"/>
                <a:gd name="connsiteX15620" fmla="*/ 1385926 w 1586375"/>
                <a:gd name="connsiteY15620" fmla="*/ 180042 h 223662"/>
                <a:gd name="connsiteX15621" fmla="*/ 1385926 w 1586375"/>
                <a:gd name="connsiteY15621" fmla="*/ 179186 h 223662"/>
                <a:gd name="connsiteX15622" fmla="*/ 1385501 w 1586375"/>
                <a:gd name="connsiteY15622" fmla="*/ 178759 h 223662"/>
                <a:gd name="connsiteX15623" fmla="*/ 1385076 w 1586375"/>
                <a:gd name="connsiteY15623" fmla="*/ 176193 h 223662"/>
                <a:gd name="connsiteX15624" fmla="*/ 1383378 w 1586375"/>
                <a:gd name="connsiteY15624" fmla="*/ 175766 h 223662"/>
                <a:gd name="connsiteX15625" fmla="*/ 1382953 w 1586375"/>
                <a:gd name="connsiteY15625" fmla="*/ 176193 h 223662"/>
                <a:gd name="connsiteX15626" fmla="*/ 1382953 w 1586375"/>
                <a:gd name="connsiteY15626" fmla="*/ 180897 h 223662"/>
                <a:gd name="connsiteX15627" fmla="*/ 1382529 w 1586375"/>
                <a:gd name="connsiteY15627" fmla="*/ 181325 h 223662"/>
                <a:gd name="connsiteX15628" fmla="*/ 1382529 w 1586375"/>
                <a:gd name="connsiteY15628" fmla="*/ 183035 h 223662"/>
                <a:gd name="connsiteX15629" fmla="*/ 1381680 w 1586375"/>
                <a:gd name="connsiteY15629" fmla="*/ 183891 h 223662"/>
                <a:gd name="connsiteX15630" fmla="*/ 1381680 w 1586375"/>
                <a:gd name="connsiteY15630" fmla="*/ 186884 h 223662"/>
                <a:gd name="connsiteX15631" fmla="*/ 1382529 w 1586375"/>
                <a:gd name="connsiteY15631" fmla="*/ 187312 h 223662"/>
                <a:gd name="connsiteX15632" fmla="*/ 1382529 w 1586375"/>
                <a:gd name="connsiteY15632" fmla="*/ 189022 h 223662"/>
                <a:gd name="connsiteX15633" fmla="*/ 1382953 w 1586375"/>
                <a:gd name="connsiteY15633" fmla="*/ 189878 h 223662"/>
                <a:gd name="connsiteX15634" fmla="*/ 1382953 w 1586375"/>
                <a:gd name="connsiteY15634" fmla="*/ 190306 h 223662"/>
                <a:gd name="connsiteX15635" fmla="*/ 1381680 w 1586375"/>
                <a:gd name="connsiteY15635" fmla="*/ 192016 h 223662"/>
                <a:gd name="connsiteX15636" fmla="*/ 1381680 w 1586375"/>
                <a:gd name="connsiteY15636" fmla="*/ 192871 h 223662"/>
                <a:gd name="connsiteX15637" fmla="*/ 1379981 w 1586375"/>
                <a:gd name="connsiteY15637" fmla="*/ 194155 h 223662"/>
                <a:gd name="connsiteX15638" fmla="*/ 1379557 w 1586375"/>
                <a:gd name="connsiteY15638" fmla="*/ 194155 h 223662"/>
                <a:gd name="connsiteX15639" fmla="*/ 1379132 w 1586375"/>
                <a:gd name="connsiteY15639" fmla="*/ 193727 h 223662"/>
                <a:gd name="connsiteX15640" fmla="*/ 1378283 w 1586375"/>
                <a:gd name="connsiteY15640" fmla="*/ 193299 h 223662"/>
                <a:gd name="connsiteX15641" fmla="*/ 1378283 w 1586375"/>
                <a:gd name="connsiteY15641" fmla="*/ 192016 h 223662"/>
                <a:gd name="connsiteX15642" fmla="*/ 1381255 w 1586375"/>
                <a:gd name="connsiteY15642" fmla="*/ 189878 h 223662"/>
                <a:gd name="connsiteX15643" fmla="*/ 1381255 w 1586375"/>
                <a:gd name="connsiteY15643" fmla="*/ 189022 h 223662"/>
                <a:gd name="connsiteX15644" fmla="*/ 1379132 w 1586375"/>
                <a:gd name="connsiteY15644" fmla="*/ 187312 h 223662"/>
                <a:gd name="connsiteX15645" fmla="*/ 1379132 w 1586375"/>
                <a:gd name="connsiteY15645" fmla="*/ 186457 h 223662"/>
                <a:gd name="connsiteX15646" fmla="*/ 1378283 w 1586375"/>
                <a:gd name="connsiteY15646" fmla="*/ 185601 h 223662"/>
                <a:gd name="connsiteX15647" fmla="*/ 1378283 w 1586375"/>
                <a:gd name="connsiteY15647" fmla="*/ 182608 h 223662"/>
                <a:gd name="connsiteX15648" fmla="*/ 1379132 w 1586375"/>
                <a:gd name="connsiteY15648" fmla="*/ 182180 h 223662"/>
                <a:gd name="connsiteX15649" fmla="*/ 1379132 w 1586375"/>
                <a:gd name="connsiteY15649" fmla="*/ 181325 h 223662"/>
                <a:gd name="connsiteX15650" fmla="*/ 1379557 w 1586375"/>
                <a:gd name="connsiteY15650" fmla="*/ 180897 h 223662"/>
                <a:gd name="connsiteX15651" fmla="*/ 1379557 w 1586375"/>
                <a:gd name="connsiteY15651" fmla="*/ 180469 h 223662"/>
                <a:gd name="connsiteX15652" fmla="*/ 1379132 w 1586375"/>
                <a:gd name="connsiteY15652" fmla="*/ 179614 h 223662"/>
                <a:gd name="connsiteX15653" fmla="*/ 1378708 w 1586375"/>
                <a:gd name="connsiteY15653" fmla="*/ 178759 h 223662"/>
                <a:gd name="connsiteX15654" fmla="*/ 1377434 w 1586375"/>
                <a:gd name="connsiteY15654" fmla="*/ 178759 h 223662"/>
                <a:gd name="connsiteX15655" fmla="*/ 1377010 w 1586375"/>
                <a:gd name="connsiteY15655" fmla="*/ 179186 h 223662"/>
                <a:gd name="connsiteX15656" fmla="*/ 1377010 w 1586375"/>
                <a:gd name="connsiteY15656" fmla="*/ 179614 h 223662"/>
                <a:gd name="connsiteX15657" fmla="*/ 1376160 w 1586375"/>
                <a:gd name="connsiteY15657" fmla="*/ 180897 h 223662"/>
                <a:gd name="connsiteX15658" fmla="*/ 1375311 w 1586375"/>
                <a:gd name="connsiteY15658" fmla="*/ 181753 h 223662"/>
                <a:gd name="connsiteX15659" fmla="*/ 1374037 w 1586375"/>
                <a:gd name="connsiteY15659" fmla="*/ 181753 h 223662"/>
                <a:gd name="connsiteX15660" fmla="*/ 1374037 w 1586375"/>
                <a:gd name="connsiteY15660" fmla="*/ 182608 h 223662"/>
                <a:gd name="connsiteX15661" fmla="*/ 1371914 w 1586375"/>
                <a:gd name="connsiteY15661" fmla="*/ 184746 h 223662"/>
                <a:gd name="connsiteX15662" fmla="*/ 1369791 w 1586375"/>
                <a:gd name="connsiteY15662" fmla="*/ 184746 h 223662"/>
                <a:gd name="connsiteX15663" fmla="*/ 1368942 w 1586375"/>
                <a:gd name="connsiteY15663" fmla="*/ 185174 h 223662"/>
                <a:gd name="connsiteX15664" fmla="*/ 1368518 w 1586375"/>
                <a:gd name="connsiteY15664" fmla="*/ 185174 h 223662"/>
                <a:gd name="connsiteX15665" fmla="*/ 1367244 w 1586375"/>
                <a:gd name="connsiteY15665" fmla="*/ 186029 h 223662"/>
                <a:gd name="connsiteX15666" fmla="*/ 1367244 w 1586375"/>
                <a:gd name="connsiteY15666" fmla="*/ 188595 h 223662"/>
                <a:gd name="connsiteX15667" fmla="*/ 1366819 w 1586375"/>
                <a:gd name="connsiteY15667" fmla="*/ 189022 h 223662"/>
                <a:gd name="connsiteX15668" fmla="*/ 1366819 w 1586375"/>
                <a:gd name="connsiteY15668" fmla="*/ 189878 h 223662"/>
                <a:gd name="connsiteX15669" fmla="*/ 1365546 w 1586375"/>
                <a:gd name="connsiteY15669" fmla="*/ 190733 h 223662"/>
                <a:gd name="connsiteX15670" fmla="*/ 1363847 w 1586375"/>
                <a:gd name="connsiteY15670" fmla="*/ 190733 h 223662"/>
                <a:gd name="connsiteX15671" fmla="*/ 1362998 w 1586375"/>
                <a:gd name="connsiteY15671" fmla="*/ 191161 h 223662"/>
                <a:gd name="connsiteX15672" fmla="*/ 1361725 w 1586375"/>
                <a:gd name="connsiteY15672" fmla="*/ 191161 h 223662"/>
                <a:gd name="connsiteX15673" fmla="*/ 1361300 w 1586375"/>
                <a:gd name="connsiteY15673" fmla="*/ 191588 h 223662"/>
                <a:gd name="connsiteX15674" fmla="*/ 1361300 w 1586375"/>
                <a:gd name="connsiteY15674" fmla="*/ 196293 h 223662"/>
                <a:gd name="connsiteX15675" fmla="*/ 1359602 w 1586375"/>
                <a:gd name="connsiteY15675" fmla="*/ 197575 h 223662"/>
                <a:gd name="connsiteX15676" fmla="*/ 1358752 w 1586375"/>
                <a:gd name="connsiteY15676" fmla="*/ 197575 h 223662"/>
                <a:gd name="connsiteX15677" fmla="*/ 1357054 w 1586375"/>
                <a:gd name="connsiteY15677" fmla="*/ 196720 h 223662"/>
                <a:gd name="connsiteX15678" fmla="*/ 1356629 w 1586375"/>
                <a:gd name="connsiteY15678" fmla="*/ 196720 h 223662"/>
                <a:gd name="connsiteX15679" fmla="*/ 1354507 w 1586375"/>
                <a:gd name="connsiteY15679" fmla="*/ 196720 h 223662"/>
                <a:gd name="connsiteX15680" fmla="*/ 1354082 w 1586375"/>
                <a:gd name="connsiteY15680" fmla="*/ 197148 h 223662"/>
                <a:gd name="connsiteX15681" fmla="*/ 1353233 w 1586375"/>
                <a:gd name="connsiteY15681" fmla="*/ 197148 h 223662"/>
                <a:gd name="connsiteX15682" fmla="*/ 1352808 w 1586375"/>
                <a:gd name="connsiteY15682" fmla="*/ 198003 h 223662"/>
                <a:gd name="connsiteX15683" fmla="*/ 1351110 w 1586375"/>
                <a:gd name="connsiteY15683" fmla="*/ 199286 h 223662"/>
                <a:gd name="connsiteX15684" fmla="*/ 1350685 w 1586375"/>
                <a:gd name="connsiteY15684" fmla="*/ 199286 h 223662"/>
                <a:gd name="connsiteX15685" fmla="*/ 1350261 w 1586375"/>
                <a:gd name="connsiteY15685" fmla="*/ 198003 h 223662"/>
                <a:gd name="connsiteX15686" fmla="*/ 1349836 w 1586375"/>
                <a:gd name="connsiteY15686" fmla="*/ 196720 h 223662"/>
                <a:gd name="connsiteX15687" fmla="*/ 1351110 w 1586375"/>
                <a:gd name="connsiteY15687" fmla="*/ 195437 h 223662"/>
                <a:gd name="connsiteX15688" fmla="*/ 1351959 w 1586375"/>
                <a:gd name="connsiteY15688" fmla="*/ 195437 h 223662"/>
                <a:gd name="connsiteX15689" fmla="*/ 1352384 w 1586375"/>
                <a:gd name="connsiteY15689" fmla="*/ 195010 h 223662"/>
                <a:gd name="connsiteX15690" fmla="*/ 1354931 w 1586375"/>
                <a:gd name="connsiteY15690" fmla="*/ 194582 h 223662"/>
                <a:gd name="connsiteX15691" fmla="*/ 1356629 w 1586375"/>
                <a:gd name="connsiteY15691" fmla="*/ 193299 h 223662"/>
                <a:gd name="connsiteX15692" fmla="*/ 1356205 w 1586375"/>
                <a:gd name="connsiteY15692" fmla="*/ 192444 h 223662"/>
                <a:gd name="connsiteX15693" fmla="*/ 1355356 w 1586375"/>
                <a:gd name="connsiteY15693" fmla="*/ 191588 h 223662"/>
                <a:gd name="connsiteX15694" fmla="*/ 1351110 w 1586375"/>
                <a:gd name="connsiteY15694" fmla="*/ 191588 h 223662"/>
                <a:gd name="connsiteX15695" fmla="*/ 1350261 w 1586375"/>
                <a:gd name="connsiteY15695" fmla="*/ 190733 h 223662"/>
                <a:gd name="connsiteX15696" fmla="*/ 1350261 w 1586375"/>
                <a:gd name="connsiteY15696" fmla="*/ 189022 h 223662"/>
                <a:gd name="connsiteX15697" fmla="*/ 1348562 w 1586375"/>
                <a:gd name="connsiteY15697" fmla="*/ 189022 h 223662"/>
                <a:gd name="connsiteX15698" fmla="*/ 1347288 w 1586375"/>
                <a:gd name="connsiteY15698" fmla="*/ 189878 h 223662"/>
                <a:gd name="connsiteX15699" fmla="*/ 1347288 w 1586375"/>
                <a:gd name="connsiteY15699" fmla="*/ 190733 h 223662"/>
                <a:gd name="connsiteX15700" fmla="*/ 1346864 w 1586375"/>
                <a:gd name="connsiteY15700" fmla="*/ 191588 h 223662"/>
                <a:gd name="connsiteX15701" fmla="*/ 1346864 w 1586375"/>
                <a:gd name="connsiteY15701" fmla="*/ 193299 h 223662"/>
                <a:gd name="connsiteX15702" fmla="*/ 1347288 w 1586375"/>
                <a:gd name="connsiteY15702" fmla="*/ 193727 h 223662"/>
                <a:gd name="connsiteX15703" fmla="*/ 1347288 w 1586375"/>
                <a:gd name="connsiteY15703" fmla="*/ 196720 h 223662"/>
                <a:gd name="connsiteX15704" fmla="*/ 1346015 w 1586375"/>
                <a:gd name="connsiteY15704" fmla="*/ 198431 h 223662"/>
                <a:gd name="connsiteX15705" fmla="*/ 1345166 w 1586375"/>
                <a:gd name="connsiteY15705" fmla="*/ 198431 h 223662"/>
                <a:gd name="connsiteX15706" fmla="*/ 1343892 w 1586375"/>
                <a:gd name="connsiteY15706" fmla="*/ 196720 h 223662"/>
                <a:gd name="connsiteX15707" fmla="*/ 1343468 w 1586375"/>
                <a:gd name="connsiteY15707" fmla="*/ 196293 h 223662"/>
                <a:gd name="connsiteX15708" fmla="*/ 1343468 w 1586375"/>
                <a:gd name="connsiteY15708" fmla="*/ 194582 h 223662"/>
                <a:gd name="connsiteX15709" fmla="*/ 1343892 w 1586375"/>
                <a:gd name="connsiteY15709" fmla="*/ 193299 h 223662"/>
                <a:gd name="connsiteX15710" fmla="*/ 1343468 w 1586375"/>
                <a:gd name="connsiteY15710" fmla="*/ 192871 h 223662"/>
                <a:gd name="connsiteX15711" fmla="*/ 1343468 w 1586375"/>
                <a:gd name="connsiteY15711" fmla="*/ 189022 h 223662"/>
                <a:gd name="connsiteX15712" fmla="*/ 1342618 w 1586375"/>
                <a:gd name="connsiteY15712" fmla="*/ 188595 h 223662"/>
                <a:gd name="connsiteX15713" fmla="*/ 1342618 w 1586375"/>
                <a:gd name="connsiteY15713" fmla="*/ 182608 h 223662"/>
                <a:gd name="connsiteX15714" fmla="*/ 1340920 w 1586375"/>
                <a:gd name="connsiteY15714" fmla="*/ 181325 h 223662"/>
                <a:gd name="connsiteX15715" fmla="*/ 1340495 w 1586375"/>
                <a:gd name="connsiteY15715" fmla="*/ 181325 h 223662"/>
                <a:gd name="connsiteX15716" fmla="*/ 1339646 w 1586375"/>
                <a:gd name="connsiteY15716" fmla="*/ 180469 h 223662"/>
                <a:gd name="connsiteX15717" fmla="*/ 1338372 w 1586375"/>
                <a:gd name="connsiteY15717" fmla="*/ 180469 h 223662"/>
                <a:gd name="connsiteX15718" fmla="*/ 1337098 w 1586375"/>
                <a:gd name="connsiteY15718" fmla="*/ 181325 h 223662"/>
                <a:gd name="connsiteX15719" fmla="*/ 1337098 w 1586375"/>
                <a:gd name="connsiteY15719" fmla="*/ 182180 h 223662"/>
                <a:gd name="connsiteX15720" fmla="*/ 1337948 w 1586375"/>
                <a:gd name="connsiteY15720" fmla="*/ 182608 h 223662"/>
                <a:gd name="connsiteX15721" fmla="*/ 1337948 w 1586375"/>
                <a:gd name="connsiteY15721" fmla="*/ 183035 h 223662"/>
                <a:gd name="connsiteX15722" fmla="*/ 1338797 w 1586375"/>
                <a:gd name="connsiteY15722" fmla="*/ 183891 h 223662"/>
                <a:gd name="connsiteX15723" fmla="*/ 1338797 w 1586375"/>
                <a:gd name="connsiteY15723" fmla="*/ 189878 h 223662"/>
                <a:gd name="connsiteX15724" fmla="*/ 1339221 w 1586375"/>
                <a:gd name="connsiteY15724" fmla="*/ 190306 h 223662"/>
                <a:gd name="connsiteX15725" fmla="*/ 1339221 w 1586375"/>
                <a:gd name="connsiteY15725" fmla="*/ 196720 h 223662"/>
                <a:gd name="connsiteX15726" fmla="*/ 1338372 w 1586375"/>
                <a:gd name="connsiteY15726" fmla="*/ 197575 h 223662"/>
                <a:gd name="connsiteX15727" fmla="*/ 1337098 w 1586375"/>
                <a:gd name="connsiteY15727" fmla="*/ 197148 h 223662"/>
                <a:gd name="connsiteX15728" fmla="*/ 1335825 w 1586375"/>
                <a:gd name="connsiteY15728" fmla="*/ 196293 h 223662"/>
                <a:gd name="connsiteX15729" fmla="*/ 1335825 w 1586375"/>
                <a:gd name="connsiteY15729" fmla="*/ 195437 h 223662"/>
                <a:gd name="connsiteX15730" fmla="*/ 1335400 w 1586375"/>
                <a:gd name="connsiteY15730" fmla="*/ 195010 h 223662"/>
                <a:gd name="connsiteX15731" fmla="*/ 1334976 w 1586375"/>
                <a:gd name="connsiteY15731" fmla="*/ 194155 h 223662"/>
                <a:gd name="connsiteX15732" fmla="*/ 1334976 w 1586375"/>
                <a:gd name="connsiteY15732" fmla="*/ 193727 h 223662"/>
                <a:gd name="connsiteX15733" fmla="*/ 1332853 w 1586375"/>
                <a:gd name="connsiteY15733" fmla="*/ 193727 h 223662"/>
                <a:gd name="connsiteX15734" fmla="*/ 1332428 w 1586375"/>
                <a:gd name="connsiteY15734" fmla="*/ 193727 h 223662"/>
                <a:gd name="connsiteX15735" fmla="*/ 1332428 w 1586375"/>
                <a:gd name="connsiteY15735" fmla="*/ 195437 h 223662"/>
                <a:gd name="connsiteX15736" fmla="*/ 1333277 w 1586375"/>
                <a:gd name="connsiteY15736" fmla="*/ 196293 h 223662"/>
                <a:gd name="connsiteX15737" fmla="*/ 1333277 w 1586375"/>
                <a:gd name="connsiteY15737" fmla="*/ 197575 h 223662"/>
                <a:gd name="connsiteX15738" fmla="*/ 1332003 w 1586375"/>
                <a:gd name="connsiteY15738" fmla="*/ 198431 h 223662"/>
                <a:gd name="connsiteX15739" fmla="*/ 1331154 w 1586375"/>
                <a:gd name="connsiteY15739" fmla="*/ 198431 h 223662"/>
                <a:gd name="connsiteX15740" fmla="*/ 1329881 w 1586375"/>
                <a:gd name="connsiteY15740" fmla="*/ 197148 h 223662"/>
                <a:gd name="connsiteX15741" fmla="*/ 1329456 w 1586375"/>
                <a:gd name="connsiteY15741" fmla="*/ 196720 h 223662"/>
                <a:gd name="connsiteX15742" fmla="*/ 1328182 w 1586375"/>
                <a:gd name="connsiteY15742" fmla="*/ 195437 h 223662"/>
                <a:gd name="connsiteX15743" fmla="*/ 1327333 w 1586375"/>
                <a:gd name="connsiteY15743" fmla="*/ 195437 h 223662"/>
                <a:gd name="connsiteX15744" fmla="*/ 1326909 w 1586375"/>
                <a:gd name="connsiteY15744" fmla="*/ 195437 h 223662"/>
                <a:gd name="connsiteX15745" fmla="*/ 1326909 w 1586375"/>
                <a:gd name="connsiteY15745" fmla="*/ 200997 h 223662"/>
                <a:gd name="connsiteX15746" fmla="*/ 1327333 w 1586375"/>
                <a:gd name="connsiteY15746" fmla="*/ 201424 h 223662"/>
                <a:gd name="connsiteX15747" fmla="*/ 1328182 w 1586375"/>
                <a:gd name="connsiteY15747" fmla="*/ 201424 h 223662"/>
                <a:gd name="connsiteX15748" fmla="*/ 1329456 w 1586375"/>
                <a:gd name="connsiteY15748" fmla="*/ 201852 h 223662"/>
                <a:gd name="connsiteX15749" fmla="*/ 1330305 w 1586375"/>
                <a:gd name="connsiteY15749" fmla="*/ 202707 h 223662"/>
                <a:gd name="connsiteX15750" fmla="*/ 1330305 w 1586375"/>
                <a:gd name="connsiteY15750" fmla="*/ 203563 h 223662"/>
                <a:gd name="connsiteX15751" fmla="*/ 1329881 w 1586375"/>
                <a:gd name="connsiteY15751" fmla="*/ 203563 h 223662"/>
                <a:gd name="connsiteX15752" fmla="*/ 1326059 w 1586375"/>
                <a:gd name="connsiteY15752" fmla="*/ 203563 h 223662"/>
                <a:gd name="connsiteX15753" fmla="*/ 1325210 w 1586375"/>
                <a:gd name="connsiteY15753" fmla="*/ 203135 h 223662"/>
                <a:gd name="connsiteX15754" fmla="*/ 1323087 w 1586375"/>
                <a:gd name="connsiteY15754" fmla="*/ 203135 h 223662"/>
                <a:gd name="connsiteX15755" fmla="*/ 1322663 w 1586375"/>
                <a:gd name="connsiteY15755" fmla="*/ 200569 h 223662"/>
                <a:gd name="connsiteX15756" fmla="*/ 1322238 w 1586375"/>
                <a:gd name="connsiteY15756" fmla="*/ 200142 h 223662"/>
                <a:gd name="connsiteX15757" fmla="*/ 1321389 w 1586375"/>
                <a:gd name="connsiteY15757" fmla="*/ 199286 h 223662"/>
                <a:gd name="connsiteX15758" fmla="*/ 1321389 w 1586375"/>
                <a:gd name="connsiteY15758" fmla="*/ 197575 h 223662"/>
                <a:gd name="connsiteX15759" fmla="*/ 1322238 w 1586375"/>
                <a:gd name="connsiteY15759" fmla="*/ 196720 h 223662"/>
                <a:gd name="connsiteX15760" fmla="*/ 1322238 w 1586375"/>
                <a:gd name="connsiteY15760" fmla="*/ 196293 h 223662"/>
                <a:gd name="connsiteX15761" fmla="*/ 1322663 w 1586375"/>
                <a:gd name="connsiteY15761" fmla="*/ 195437 h 223662"/>
                <a:gd name="connsiteX15762" fmla="*/ 1322663 w 1586375"/>
                <a:gd name="connsiteY15762" fmla="*/ 194582 h 223662"/>
                <a:gd name="connsiteX15763" fmla="*/ 1321389 w 1586375"/>
                <a:gd name="connsiteY15763" fmla="*/ 193299 h 223662"/>
                <a:gd name="connsiteX15764" fmla="*/ 1320540 w 1586375"/>
                <a:gd name="connsiteY15764" fmla="*/ 192444 h 223662"/>
                <a:gd name="connsiteX15765" fmla="*/ 1319691 w 1586375"/>
                <a:gd name="connsiteY15765" fmla="*/ 191588 h 223662"/>
                <a:gd name="connsiteX15766" fmla="*/ 1318841 w 1586375"/>
                <a:gd name="connsiteY15766" fmla="*/ 192444 h 223662"/>
                <a:gd name="connsiteX15767" fmla="*/ 1318841 w 1586375"/>
                <a:gd name="connsiteY15767" fmla="*/ 199714 h 223662"/>
                <a:gd name="connsiteX15768" fmla="*/ 1317992 w 1586375"/>
                <a:gd name="connsiteY15768" fmla="*/ 200569 h 223662"/>
                <a:gd name="connsiteX15769" fmla="*/ 1317992 w 1586375"/>
                <a:gd name="connsiteY15769" fmla="*/ 203990 h 223662"/>
                <a:gd name="connsiteX15770" fmla="*/ 1317568 w 1586375"/>
                <a:gd name="connsiteY15770" fmla="*/ 204418 h 223662"/>
                <a:gd name="connsiteX15771" fmla="*/ 1317568 w 1586375"/>
                <a:gd name="connsiteY15771" fmla="*/ 206129 h 223662"/>
                <a:gd name="connsiteX15772" fmla="*/ 1317568 w 1586375"/>
                <a:gd name="connsiteY15772" fmla="*/ 206556 h 223662"/>
                <a:gd name="connsiteX15773" fmla="*/ 1319691 w 1586375"/>
                <a:gd name="connsiteY15773" fmla="*/ 208267 h 223662"/>
                <a:gd name="connsiteX15774" fmla="*/ 1322238 w 1586375"/>
                <a:gd name="connsiteY15774" fmla="*/ 208267 h 223662"/>
                <a:gd name="connsiteX15775" fmla="*/ 1323087 w 1586375"/>
                <a:gd name="connsiteY15775" fmla="*/ 207839 h 223662"/>
                <a:gd name="connsiteX15776" fmla="*/ 1324786 w 1586375"/>
                <a:gd name="connsiteY15776" fmla="*/ 207839 h 223662"/>
                <a:gd name="connsiteX15777" fmla="*/ 1325635 w 1586375"/>
                <a:gd name="connsiteY15777" fmla="*/ 209122 h 223662"/>
                <a:gd name="connsiteX15778" fmla="*/ 1327333 w 1586375"/>
                <a:gd name="connsiteY15778" fmla="*/ 209122 h 223662"/>
                <a:gd name="connsiteX15779" fmla="*/ 1328607 w 1586375"/>
                <a:gd name="connsiteY15779" fmla="*/ 207839 h 223662"/>
                <a:gd name="connsiteX15780" fmla="*/ 1330730 w 1586375"/>
                <a:gd name="connsiteY15780" fmla="*/ 207839 h 223662"/>
                <a:gd name="connsiteX15781" fmla="*/ 1331154 w 1586375"/>
                <a:gd name="connsiteY15781" fmla="*/ 208267 h 223662"/>
                <a:gd name="connsiteX15782" fmla="*/ 1331154 w 1586375"/>
                <a:gd name="connsiteY15782" fmla="*/ 211688 h 223662"/>
                <a:gd name="connsiteX15783" fmla="*/ 1331579 w 1586375"/>
                <a:gd name="connsiteY15783" fmla="*/ 212116 h 223662"/>
                <a:gd name="connsiteX15784" fmla="*/ 1331579 w 1586375"/>
                <a:gd name="connsiteY15784" fmla="*/ 215964 h 223662"/>
                <a:gd name="connsiteX15785" fmla="*/ 1330730 w 1586375"/>
                <a:gd name="connsiteY15785" fmla="*/ 216820 h 223662"/>
                <a:gd name="connsiteX15786" fmla="*/ 1328607 w 1586375"/>
                <a:gd name="connsiteY15786" fmla="*/ 216820 h 223662"/>
                <a:gd name="connsiteX15787" fmla="*/ 1328607 w 1586375"/>
                <a:gd name="connsiteY15787" fmla="*/ 216392 h 223662"/>
                <a:gd name="connsiteX15788" fmla="*/ 1328182 w 1586375"/>
                <a:gd name="connsiteY15788" fmla="*/ 215537 h 223662"/>
                <a:gd name="connsiteX15789" fmla="*/ 1329032 w 1586375"/>
                <a:gd name="connsiteY15789" fmla="*/ 214682 h 223662"/>
                <a:gd name="connsiteX15790" fmla="*/ 1329032 w 1586375"/>
                <a:gd name="connsiteY15790" fmla="*/ 213399 h 223662"/>
                <a:gd name="connsiteX15791" fmla="*/ 1327758 w 1586375"/>
                <a:gd name="connsiteY15791" fmla="*/ 212544 h 223662"/>
                <a:gd name="connsiteX15792" fmla="*/ 1327333 w 1586375"/>
                <a:gd name="connsiteY15792" fmla="*/ 212544 h 223662"/>
                <a:gd name="connsiteX15793" fmla="*/ 1326059 w 1586375"/>
                <a:gd name="connsiteY15793" fmla="*/ 213399 h 223662"/>
                <a:gd name="connsiteX15794" fmla="*/ 1326059 w 1586375"/>
                <a:gd name="connsiteY15794" fmla="*/ 214254 h 223662"/>
                <a:gd name="connsiteX15795" fmla="*/ 1325635 w 1586375"/>
                <a:gd name="connsiteY15795" fmla="*/ 214682 h 223662"/>
                <a:gd name="connsiteX15796" fmla="*/ 1325635 w 1586375"/>
                <a:gd name="connsiteY15796" fmla="*/ 215109 h 223662"/>
                <a:gd name="connsiteX15797" fmla="*/ 1325635 w 1586375"/>
                <a:gd name="connsiteY15797" fmla="*/ 218103 h 223662"/>
                <a:gd name="connsiteX15798" fmla="*/ 1325635 w 1586375"/>
                <a:gd name="connsiteY15798" fmla="*/ 218958 h 223662"/>
                <a:gd name="connsiteX15799" fmla="*/ 1325210 w 1586375"/>
                <a:gd name="connsiteY15799" fmla="*/ 219386 h 223662"/>
                <a:gd name="connsiteX15800" fmla="*/ 1324361 w 1586375"/>
                <a:gd name="connsiteY15800" fmla="*/ 220669 h 223662"/>
                <a:gd name="connsiteX15801" fmla="*/ 1324361 w 1586375"/>
                <a:gd name="connsiteY15801" fmla="*/ 221097 h 223662"/>
                <a:gd name="connsiteX15802" fmla="*/ 1326059 w 1586375"/>
                <a:gd name="connsiteY15802" fmla="*/ 222807 h 223662"/>
                <a:gd name="connsiteX15803" fmla="*/ 1331154 w 1586375"/>
                <a:gd name="connsiteY15803" fmla="*/ 222807 h 223662"/>
                <a:gd name="connsiteX15804" fmla="*/ 1332003 w 1586375"/>
                <a:gd name="connsiteY15804" fmla="*/ 223235 h 223662"/>
                <a:gd name="connsiteX15805" fmla="*/ 1332853 w 1586375"/>
                <a:gd name="connsiteY15805" fmla="*/ 223662 h 223662"/>
                <a:gd name="connsiteX15806" fmla="*/ 1322238 w 1586375"/>
                <a:gd name="connsiteY15806" fmla="*/ 223662 h 223662"/>
                <a:gd name="connsiteX15807" fmla="*/ 1321389 w 1586375"/>
                <a:gd name="connsiteY15807" fmla="*/ 223235 h 223662"/>
                <a:gd name="connsiteX15808" fmla="*/ 1321389 w 1586375"/>
                <a:gd name="connsiteY15808" fmla="*/ 221097 h 223662"/>
                <a:gd name="connsiteX15809" fmla="*/ 1320964 w 1586375"/>
                <a:gd name="connsiteY15809" fmla="*/ 220669 h 223662"/>
                <a:gd name="connsiteX15810" fmla="*/ 1320964 w 1586375"/>
                <a:gd name="connsiteY15810" fmla="*/ 219386 h 223662"/>
                <a:gd name="connsiteX15811" fmla="*/ 1322238 w 1586375"/>
                <a:gd name="connsiteY15811" fmla="*/ 218103 h 223662"/>
                <a:gd name="connsiteX15812" fmla="*/ 1322238 w 1586375"/>
                <a:gd name="connsiteY15812" fmla="*/ 214682 h 223662"/>
                <a:gd name="connsiteX15813" fmla="*/ 1320964 w 1586375"/>
                <a:gd name="connsiteY15813" fmla="*/ 213826 h 223662"/>
                <a:gd name="connsiteX15814" fmla="*/ 1319691 w 1586375"/>
                <a:gd name="connsiteY15814" fmla="*/ 213826 h 223662"/>
                <a:gd name="connsiteX15815" fmla="*/ 1318841 w 1586375"/>
                <a:gd name="connsiteY15815" fmla="*/ 214682 h 223662"/>
                <a:gd name="connsiteX15816" fmla="*/ 1318417 w 1586375"/>
                <a:gd name="connsiteY15816" fmla="*/ 217675 h 223662"/>
                <a:gd name="connsiteX15817" fmla="*/ 1317992 w 1586375"/>
                <a:gd name="connsiteY15817" fmla="*/ 218958 h 223662"/>
                <a:gd name="connsiteX15818" fmla="*/ 1316719 w 1586375"/>
                <a:gd name="connsiteY15818" fmla="*/ 219813 h 223662"/>
                <a:gd name="connsiteX15819" fmla="*/ 1315869 w 1586375"/>
                <a:gd name="connsiteY15819" fmla="*/ 218958 h 223662"/>
                <a:gd name="connsiteX15820" fmla="*/ 1315445 w 1586375"/>
                <a:gd name="connsiteY15820" fmla="*/ 218958 h 223662"/>
                <a:gd name="connsiteX15821" fmla="*/ 1312473 w 1586375"/>
                <a:gd name="connsiteY15821" fmla="*/ 218958 h 223662"/>
                <a:gd name="connsiteX15822" fmla="*/ 1311624 w 1586375"/>
                <a:gd name="connsiteY15822" fmla="*/ 218531 h 223662"/>
                <a:gd name="connsiteX15823" fmla="*/ 1310775 w 1586375"/>
                <a:gd name="connsiteY15823" fmla="*/ 219386 h 223662"/>
                <a:gd name="connsiteX15824" fmla="*/ 1310350 w 1586375"/>
                <a:gd name="connsiteY15824" fmla="*/ 221097 h 223662"/>
                <a:gd name="connsiteX15825" fmla="*/ 1312048 w 1586375"/>
                <a:gd name="connsiteY15825" fmla="*/ 222379 h 223662"/>
                <a:gd name="connsiteX15826" fmla="*/ 1313322 w 1586375"/>
                <a:gd name="connsiteY15826" fmla="*/ 223662 h 223662"/>
                <a:gd name="connsiteX15827" fmla="*/ 1305679 w 1586375"/>
                <a:gd name="connsiteY15827" fmla="*/ 223662 h 223662"/>
                <a:gd name="connsiteX15828" fmla="*/ 1305255 w 1586375"/>
                <a:gd name="connsiteY15828" fmla="*/ 223235 h 223662"/>
                <a:gd name="connsiteX15829" fmla="*/ 1303981 w 1586375"/>
                <a:gd name="connsiteY15829" fmla="*/ 223235 h 223662"/>
                <a:gd name="connsiteX15830" fmla="*/ 1303556 w 1586375"/>
                <a:gd name="connsiteY15830" fmla="*/ 223662 h 223662"/>
                <a:gd name="connsiteX15831" fmla="*/ 1207284 w 1586375"/>
                <a:gd name="connsiteY15831" fmla="*/ 223662 h 223662"/>
                <a:gd name="connsiteX15832" fmla="*/ 1087607 w 1586375"/>
                <a:gd name="connsiteY15832" fmla="*/ 223662 h 223662"/>
                <a:gd name="connsiteX15833" fmla="*/ 1075356 w 1586375"/>
                <a:gd name="connsiteY15833" fmla="*/ 223662 h 223662"/>
                <a:gd name="connsiteX15834" fmla="*/ 1034725 w 1586375"/>
                <a:gd name="connsiteY15834" fmla="*/ 223662 h 223662"/>
                <a:gd name="connsiteX15835" fmla="*/ 950570 w 1586375"/>
                <a:gd name="connsiteY15835" fmla="*/ 223662 h 223662"/>
                <a:gd name="connsiteX15836" fmla="*/ 548919 w 1586375"/>
                <a:gd name="connsiteY15836" fmla="*/ 223662 h 223662"/>
                <a:gd name="connsiteX15837" fmla="*/ 413039 w 1586375"/>
                <a:gd name="connsiteY15837" fmla="*/ 223662 h 223662"/>
                <a:gd name="connsiteX15838" fmla="*/ 346459 w 1586375"/>
                <a:gd name="connsiteY15838" fmla="*/ 223662 h 223662"/>
                <a:gd name="connsiteX15839" fmla="*/ 114658 w 1586375"/>
                <a:gd name="connsiteY15839" fmla="*/ 223662 h 223662"/>
                <a:gd name="connsiteX15840" fmla="*/ 114658 w 1586375"/>
                <a:gd name="connsiteY15840" fmla="*/ 222807 h 223662"/>
                <a:gd name="connsiteX15841" fmla="*/ 115507 w 1586375"/>
                <a:gd name="connsiteY15841" fmla="*/ 222379 h 223662"/>
                <a:gd name="connsiteX15842" fmla="*/ 115507 w 1586375"/>
                <a:gd name="connsiteY15842" fmla="*/ 220669 h 223662"/>
                <a:gd name="connsiteX15843" fmla="*/ 114234 w 1586375"/>
                <a:gd name="connsiteY15843" fmla="*/ 220669 h 223662"/>
                <a:gd name="connsiteX15844" fmla="*/ 113809 w 1586375"/>
                <a:gd name="connsiteY15844" fmla="*/ 220669 h 223662"/>
                <a:gd name="connsiteX15845" fmla="*/ 113809 w 1586375"/>
                <a:gd name="connsiteY15845" fmla="*/ 221097 h 223662"/>
                <a:gd name="connsiteX15846" fmla="*/ 113385 w 1586375"/>
                <a:gd name="connsiteY15846" fmla="*/ 221524 h 223662"/>
                <a:gd name="connsiteX15847" fmla="*/ 112960 w 1586375"/>
                <a:gd name="connsiteY15847" fmla="*/ 221952 h 223662"/>
                <a:gd name="connsiteX15848" fmla="*/ 112960 w 1586375"/>
                <a:gd name="connsiteY15848" fmla="*/ 222379 h 223662"/>
                <a:gd name="connsiteX15849" fmla="*/ 112535 w 1586375"/>
                <a:gd name="connsiteY15849" fmla="*/ 222807 h 223662"/>
                <a:gd name="connsiteX15850" fmla="*/ 112111 w 1586375"/>
                <a:gd name="connsiteY15850" fmla="*/ 223662 h 223662"/>
                <a:gd name="connsiteX15851" fmla="*/ 108289 w 1586375"/>
                <a:gd name="connsiteY15851" fmla="*/ 223662 h 223662"/>
                <a:gd name="connsiteX15852" fmla="*/ 107440 w 1586375"/>
                <a:gd name="connsiteY15852" fmla="*/ 223662 h 223662"/>
                <a:gd name="connsiteX15853" fmla="*/ 106591 w 1586375"/>
                <a:gd name="connsiteY15853" fmla="*/ 222807 h 223662"/>
                <a:gd name="connsiteX15854" fmla="*/ 105742 w 1586375"/>
                <a:gd name="connsiteY15854" fmla="*/ 222807 h 223662"/>
                <a:gd name="connsiteX15855" fmla="*/ 104893 w 1586375"/>
                <a:gd name="connsiteY15855" fmla="*/ 223662 h 223662"/>
                <a:gd name="connsiteX15856" fmla="*/ 104469 w 1586375"/>
                <a:gd name="connsiteY15856" fmla="*/ 223662 h 223662"/>
                <a:gd name="connsiteX15857" fmla="*/ 98949 w 1586375"/>
                <a:gd name="connsiteY15857" fmla="*/ 223662 h 223662"/>
                <a:gd name="connsiteX15858" fmla="*/ 98100 w 1586375"/>
                <a:gd name="connsiteY15858" fmla="*/ 223662 h 223662"/>
                <a:gd name="connsiteX15859" fmla="*/ 97250 w 1586375"/>
                <a:gd name="connsiteY15859" fmla="*/ 222807 h 223662"/>
                <a:gd name="connsiteX15860" fmla="*/ 97250 w 1586375"/>
                <a:gd name="connsiteY15860" fmla="*/ 221524 h 223662"/>
                <a:gd name="connsiteX15861" fmla="*/ 98524 w 1586375"/>
                <a:gd name="connsiteY15861" fmla="*/ 220669 h 223662"/>
                <a:gd name="connsiteX15862" fmla="*/ 98949 w 1586375"/>
                <a:gd name="connsiteY15862" fmla="*/ 220241 h 223662"/>
                <a:gd name="connsiteX15863" fmla="*/ 101921 w 1586375"/>
                <a:gd name="connsiteY15863" fmla="*/ 220241 h 223662"/>
                <a:gd name="connsiteX15864" fmla="*/ 103619 w 1586375"/>
                <a:gd name="connsiteY15864" fmla="*/ 221524 h 223662"/>
                <a:gd name="connsiteX15865" fmla="*/ 104469 w 1586375"/>
                <a:gd name="connsiteY15865" fmla="*/ 220669 h 223662"/>
                <a:gd name="connsiteX15866" fmla="*/ 104893 w 1586375"/>
                <a:gd name="connsiteY15866" fmla="*/ 220241 h 223662"/>
                <a:gd name="connsiteX15867" fmla="*/ 104893 w 1586375"/>
                <a:gd name="connsiteY15867" fmla="*/ 219813 h 223662"/>
                <a:gd name="connsiteX15868" fmla="*/ 105318 w 1586375"/>
                <a:gd name="connsiteY15868" fmla="*/ 219386 h 223662"/>
                <a:gd name="connsiteX15869" fmla="*/ 105318 w 1586375"/>
                <a:gd name="connsiteY15869" fmla="*/ 217675 h 223662"/>
                <a:gd name="connsiteX15870" fmla="*/ 104044 w 1586375"/>
                <a:gd name="connsiteY15870" fmla="*/ 216392 h 223662"/>
                <a:gd name="connsiteX15871" fmla="*/ 102345 w 1586375"/>
                <a:gd name="connsiteY15871" fmla="*/ 216392 h 223662"/>
                <a:gd name="connsiteX15872" fmla="*/ 101921 w 1586375"/>
                <a:gd name="connsiteY15872" fmla="*/ 216820 h 223662"/>
                <a:gd name="connsiteX15873" fmla="*/ 99373 w 1586375"/>
                <a:gd name="connsiteY15873" fmla="*/ 216820 h 223662"/>
                <a:gd name="connsiteX15874" fmla="*/ 98100 w 1586375"/>
                <a:gd name="connsiteY15874" fmla="*/ 215537 h 223662"/>
                <a:gd name="connsiteX15875" fmla="*/ 95552 w 1586375"/>
                <a:gd name="connsiteY15875" fmla="*/ 215537 h 223662"/>
                <a:gd name="connsiteX15876" fmla="*/ 94703 w 1586375"/>
                <a:gd name="connsiteY15876" fmla="*/ 216392 h 223662"/>
                <a:gd name="connsiteX15877" fmla="*/ 93853 w 1586375"/>
                <a:gd name="connsiteY15877" fmla="*/ 216392 h 223662"/>
                <a:gd name="connsiteX15878" fmla="*/ 93429 w 1586375"/>
                <a:gd name="connsiteY15878" fmla="*/ 215109 h 223662"/>
                <a:gd name="connsiteX15879" fmla="*/ 93429 w 1586375"/>
                <a:gd name="connsiteY15879" fmla="*/ 213826 h 223662"/>
                <a:gd name="connsiteX15880" fmla="*/ 92580 w 1586375"/>
                <a:gd name="connsiteY15880" fmla="*/ 212971 h 223662"/>
                <a:gd name="connsiteX15881" fmla="*/ 92580 w 1586375"/>
                <a:gd name="connsiteY15881" fmla="*/ 209977 h 223662"/>
                <a:gd name="connsiteX15882" fmla="*/ 93429 w 1586375"/>
                <a:gd name="connsiteY15882" fmla="*/ 209122 h 223662"/>
                <a:gd name="connsiteX15883" fmla="*/ 93429 w 1586375"/>
                <a:gd name="connsiteY15883" fmla="*/ 207839 h 223662"/>
                <a:gd name="connsiteX15884" fmla="*/ 93853 w 1586375"/>
                <a:gd name="connsiteY15884" fmla="*/ 206984 h 223662"/>
                <a:gd name="connsiteX15885" fmla="*/ 94703 w 1586375"/>
                <a:gd name="connsiteY15885" fmla="*/ 207839 h 223662"/>
                <a:gd name="connsiteX15886" fmla="*/ 95127 w 1586375"/>
                <a:gd name="connsiteY15886" fmla="*/ 207839 h 223662"/>
                <a:gd name="connsiteX15887" fmla="*/ 95977 w 1586375"/>
                <a:gd name="connsiteY15887" fmla="*/ 208267 h 223662"/>
                <a:gd name="connsiteX15888" fmla="*/ 96401 w 1586375"/>
                <a:gd name="connsiteY15888" fmla="*/ 208267 h 223662"/>
                <a:gd name="connsiteX15889" fmla="*/ 96401 w 1586375"/>
                <a:gd name="connsiteY15889" fmla="*/ 210405 h 223662"/>
                <a:gd name="connsiteX15890" fmla="*/ 97250 w 1586375"/>
                <a:gd name="connsiteY15890" fmla="*/ 210833 h 223662"/>
                <a:gd name="connsiteX15891" fmla="*/ 98100 w 1586375"/>
                <a:gd name="connsiteY15891" fmla="*/ 210833 h 223662"/>
                <a:gd name="connsiteX15892" fmla="*/ 98524 w 1586375"/>
                <a:gd name="connsiteY15892" fmla="*/ 210405 h 223662"/>
                <a:gd name="connsiteX15893" fmla="*/ 100222 w 1586375"/>
                <a:gd name="connsiteY15893" fmla="*/ 210405 h 223662"/>
                <a:gd name="connsiteX15894" fmla="*/ 100647 w 1586375"/>
                <a:gd name="connsiteY15894" fmla="*/ 210833 h 223662"/>
                <a:gd name="connsiteX15895" fmla="*/ 101071 w 1586375"/>
                <a:gd name="connsiteY15895" fmla="*/ 210833 h 223662"/>
                <a:gd name="connsiteX15896" fmla="*/ 101921 w 1586375"/>
                <a:gd name="connsiteY15896" fmla="*/ 211688 h 223662"/>
                <a:gd name="connsiteX15897" fmla="*/ 102770 w 1586375"/>
                <a:gd name="connsiteY15897" fmla="*/ 211688 h 223662"/>
                <a:gd name="connsiteX15898" fmla="*/ 104044 w 1586375"/>
                <a:gd name="connsiteY15898" fmla="*/ 212116 h 223662"/>
                <a:gd name="connsiteX15899" fmla="*/ 105318 w 1586375"/>
                <a:gd name="connsiteY15899" fmla="*/ 212971 h 223662"/>
                <a:gd name="connsiteX15900" fmla="*/ 105318 w 1586375"/>
                <a:gd name="connsiteY15900" fmla="*/ 214254 h 223662"/>
                <a:gd name="connsiteX15901" fmla="*/ 106167 w 1586375"/>
                <a:gd name="connsiteY15901" fmla="*/ 214682 h 223662"/>
                <a:gd name="connsiteX15902" fmla="*/ 106591 w 1586375"/>
                <a:gd name="connsiteY15902" fmla="*/ 214682 h 223662"/>
                <a:gd name="connsiteX15903" fmla="*/ 108289 w 1586375"/>
                <a:gd name="connsiteY15903" fmla="*/ 213399 h 223662"/>
                <a:gd name="connsiteX15904" fmla="*/ 109988 w 1586375"/>
                <a:gd name="connsiteY15904" fmla="*/ 213399 h 223662"/>
                <a:gd name="connsiteX15905" fmla="*/ 110412 w 1586375"/>
                <a:gd name="connsiteY15905" fmla="*/ 212971 h 223662"/>
                <a:gd name="connsiteX15906" fmla="*/ 110412 w 1586375"/>
                <a:gd name="connsiteY15906" fmla="*/ 210833 h 223662"/>
                <a:gd name="connsiteX15907" fmla="*/ 111686 w 1586375"/>
                <a:gd name="connsiteY15907" fmla="*/ 209977 h 223662"/>
                <a:gd name="connsiteX15908" fmla="*/ 112111 w 1586375"/>
                <a:gd name="connsiteY15908" fmla="*/ 209977 h 223662"/>
                <a:gd name="connsiteX15909" fmla="*/ 112960 w 1586375"/>
                <a:gd name="connsiteY15909" fmla="*/ 209550 h 223662"/>
                <a:gd name="connsiteX15910" fmla="*/ 113385 w 1586375"/>
                <a:gd name="connsiteY15910" fmla="*/ 209550 h 223662"/>
                <a:gd name="connsiteX15911" fmla="*/ 113809 w 1586375"/>
                <a:gd name="connsiteY15911" fmla="*/ 209122 h 223662"/>
                <a:gd name="connsiteX15912" fmla="*/ 115083 w 1586375"/>
                <a:gd name="connsiteY15912" fmla="*/ 209122 h 223662"/>
                <a:gd name="connsiteX15913" fmla="*/ 115932 w 1586375"/>
                <a:gd name="connsiteY15913" fmla="*/ 208267 h 223662"/>
                <a:gd name="connsiteX15914" fmla="*/ 115932 w 1586375"/>
                <a:gd name="connsiteY15914" fmla="*/ 207411 h 223662"/>
                <a:gd name="connsiteX15915" fmla="*/ 115507 w 1586375"/>
                <a:gd name="connsiteY15915" fmla="*/ 206984 h 223662"/>
                <a:gd name="connsiteX15916" fmla="*/ 115507 w 1586375"/>
                <a:gd name="connsiteY15916" fmla="*/ 206556 h 223662"/>
                <a:gd name="connsiteX15917" fmla="*/ 115932 w 1586375"/>
                <a:gd name="connsiteY15917" fmla="*/ 205701 h 223662"/>
                <a:gd name="connsiteX15918" fmla="*/ 115932 w 1586375"/>
                <a:gd name="connsiteY15918" fmla="*/ 205273 h 223662"/>
                <a:gd name="connsiteX15919" fmla="*/ 116781 w 1586375"/>
                <a:gd name="connsiteY15919" fmla="*/ 204418 h 223662"/>
                <a:gd name="connsiteX15920" fmla="*/ 116781 w 1586375"/>
                <a:gd name="connsiteY15920" fmla="*/ 203990 h 223662"/>
                <a:gd name="connsiteX15921" fmla="*/ 117206 w 1586375"/>
                <a:gd name="connsiteY15921" fmla="*/ 203990 h 223662"/>
                <a:gd name="connsiteX15922" fmla="*/ 117206 w 1586375"/>
                <a:gd name="connsiteY15922" fmla="*/ 201852 h 223662"/>
                <a:gd name="connsiteX15923" fmla="*/ 115932 w 1586375"/>
                <a:gd name="connsiteY15923" fmla="*/ 200997 h 223662"/>
                <a:gd name="connsiteX15924" fmla="*/ 114658 w 1586375"/>
                <a:gd name="connsiteY15924" fmla="*/ 201852 h 223662"/>
                <a:gd name="connsiteX15925" fmla="*/ 114658 w 1586375"/>
                <a:gd name="connsiteY15925" fmla="*/ 202280 h 223662"/>
                <a:gd name="connsiteX15926" fmla="*/ 114234 w 1586375"/>
                <a:gd name="connsiteY15926" fmla="*/ 202707 h 223662"/>
                <a:gd name="connsiteX15927" fmla="*/ 114234 w 1586375"/>
                <a:gd name="connsiteY15927" fmla="*/ 203563 h 223662"/>
                <a:gd name="connsiteX15928" fmla="*/ 113809 w 1586375"/>
                <a:gd name="connsiteY15928" fmla="*/ 203990 h 223662"/>
                <a:gd name="connsiteX15929" fmla="*/ 113809 w 1586375"/>
                <a:gd name="connsiteY15929" fmla="*/ 206129 h 223662"/>
                <a:gd name="connsiteX15930" fmla="*/ 112535 w 1586375"/>
                <a:gd name="connsiteY15930" fmla="*/ 207839 h 223662"/>
                <a:gd name="connsiteX15931" fmla="*/ 111261 w 1586375"/>
                <a:gd name="connsiteY15931" fmla="*/ 207839 h 223662"/>
                <a:gd name="connsiteX15932" fmla="*/ 109988 w 1586375"/>
                <a:gd name="connsiteY15932" fmla="*/ 206556 h 223662"/>
                <a:gd name="connsiteX15933" fmla="*/ 109988 w 1586375"/>
                <a:gd name="connsiteY15933" fmla="*/ 205273 h 223662"/>
                <a:gd name="connsiteX15934" fmla="*/ 107440 w 1586375"/>
                <a:gd name="connsiteY15934" fmla="*/ 203563 h 223662"/>
                <a:gd name="connsiteX15935" fmla="*/ 107016 w 1586375"/>
                <a:gd name="connsiteY15935" fmla="*/ 203135 h 223662"/>
                <a:gd name="connsiteX15936" fmla="*/ 106591 w 1586375"/>
                <a:gd name="connsiteY15936" fmla="*/ 203135 h 223662"/>
                <a:gd name="connsiteX15937" fmla="*/ 106591 w 1586375"/>
                <a:gd name="connsiteY15937" fmla="*/ 200997 h 223662"/>
                <a:gd name="connsiteX15938" fmla="*/ 104893 w 1586375"/>
                <a:gd name="connsiteY15938" fmla="*/ 199714 h 223662"/>
                <a:gd name="connsiteX15939" fmla="*/ 105742 w 1586375"/>
                <a:gd name="connsiteY15939" fmla="*/ 199286 h 223662"/>
                <a:gd name="connsiteX15940" fmla="*/ 107016 w 1586375"/>
                <a:gd name="connsiteY15940" fmla="*/ 198859 h 223662"/>
                <a:gd name="connsiteX15941" fmla="*/ 107865 w 1586375"/>
                <a:gd name="connsiteY15941" fmla="*/ 199714 h 223662"/>
                <a:gd name="connsiteX15942" fmla="*/ 109138 w 1586375"/>
                <a:gd name="connsiteY15942" fmla="*/ 200142 h 223662"/>
                <a:gd name="connsiteX15943" fmla="*/ 109988 w 1586375"/>
                <a:gd name="connsiteY15943" fmla="*/ 200142 h 223662"/>
                <a:gd name="connsiteX15944" fmla="*/ 111261 w 1586375"/>
                <a:gd name="connsiteY15944" fmla="*/ 198859 h 223662"/>
                <a:gd name="connsiteX15945" fmla="*/ 113809 w 1586375"/>
                <a:gd name="connsiteY15945" fmla="*/ 198859 h 223662"/>
                <a:gd name="connsiteX15946" fmla="*/ 115507 w 1586375"/>
                <a:gd name="connsiteY15946" fmla="*/ 198431 h 223662"/>
                <a:gd name="connsiteX15947" fmla="*/ 115507 w 1586375"/>
                <a:gd name="connsiteY15947" fmla="*/ 197575 h 223662"/>
                <a:gd name="connsiteX15948" fmla="*/ 115932 w 1586375"/>
                <a:gd name="connsiteY15948" fmla="*/ 196720 h 223662"/>
                <a:gd name="connsiteX15949" fmla="*/ 115932 w 1586375"/>
                <a:gd name="connsiteY15949" fmla="*/ 196293 h 223662"/>
                <a:gd name="connsiteX15950" fmla="*/ 114658 w 1586375"/>
                <a:gd name="connsiteY15950" fmla="*/ 196293 h 223662"/>
                <a:gd name="connsiteX15951" fmla="*/ 113809 w 1586375"/>
                <a:gd name="connsiteY15951" fmla="*/ 196720 h 223662"/>
                <a:gd name="connsiteX15952" fmla="*/ 112960 w 1586375"/>
                <a:gd name="connsiteY15952" fmla="*/ 196720 h 223662"/>
                <a:gd name="connsiteX15953" fmla="*/ 112111 w 1586375"/>
                <a:gd name="connsiteY15953" fmla="*/ 196293 h 223662"/>
                <a:gd name="connsiteX15954" fmla="*/ 111686 w 1586375"/>
                <a:gd name="connsiteY15954" fmla="*/ 196293 h 223662"/>
                <a:gd name="connsiteX15955" fmla="*/ 110837 w 1586375"/>
                <a:gd name="connsiteY15955" fmla="*/ 195010 h 223662"/>
                <a:gd name="connsiteX15956" fmla="*/ 110837 w 1586375"/>
                <a:gd name="connsiteY15956" fmla="*/ 194582 h 223662"/>
                <a:gd name="connsiteX15957" fmla="*/ 109988 w 1586375"/>
                <a:gd name="connsiteY15957" fmla="*/ 193299 h 223662"/>
                <a:gd name="connsiteX15958" fmla="*/ 109988 w 1586375"/>
                <a:gd name="connsiteY15958" fmla="*/ 192871 h 223662"/>
                <a:gd name="connsiteX15959" fmla="*/ 109138 w 1586375"/>
                <a:gd name="connsiteY15959" fmla="*/ 192444 h 223662"/>
                <a:gd name="connsiteX15960" fmla="*/ 105318 w 1586375"/>
                <a:gd name="connsiteY15960" fmla="*/ 192444 h 223662"/>
                <a:gd name="connsiteX15961" fmla="*/ 104893 w 1586375"/>
                <a:gd name="connsiteY15961" fmla="*/ 192871 h 223662"/>
                <a:gd name="connsiteX15962" fmla="*/ 104893 w 1586375"/>
                <a:gd name="connsiteY15962" fmla="*/ 193299 h 223662"/>
                <a:gd name="connsiteX15963" fmla="*/ 105318 w 1586375"/>
                <a:gd name="connsiteY15963" fmla="*/ 193299 h 223662"/>
                <a:gd name="connsiteX15964" fmla="*/ 104469 w 1586375"/>
                <a:gd name="connsiteY15964" fmla="*/ 194155 h 223662"/>
                <a:gd name="connsiteX15965" fmla="*/ 103195 w 1586375"/>
                <a:gd name="connsiteY15965" fmla="*/ 194155 h 223662"/>
                <a:gd name="connsiteX15966" fmla="*/ 101496 w 1586375"/>
                <a:gd name="connsiteY15966" fmla="*/ 192871 h 223662"/>
                <a:gd name="connsiteX15967" fmla="*/ 101496 w 1586375"/>
                <a:gd name="connsiteY15967" fmla="*/ 192016 h 223662"/>
                <a:gd name="connsiteX15968" fmla="*/ 101071 w 1586375"/>
                <a:gd name="connsiteY15968" fmla="*/ 191588 h 223662"/>
                <a:gd name="connsiteX15969" fmla="*/ 101071 w 1586375"/>
                <a:gd name="connsiteY15969" fmla="*/ 190733 h 223662"/>
                <a:gd name="connsiteX15970" fmla="*/ 100647 w 1586375"/>
                <a:gd name="connsiteY15970" fmla="*/ 190306 h 223662"/>
                <a:gd name="connsiteX15971" fmla="*/ 100222 w 1586375"/>
                <a:gd name="connsiteY15971" fmla="*/ 189878 h 223662"/>
                <a:gd name="connsiteX15972" fmla="*/ 100222 w 1586375"/>
                <a:gd name="connsiteY15972" fmla="*/ 183891 h 223662"/>
                <a:gd name="connsiteX15973" fmla="*/ 99373 w 1586375"/>
                <a:gd name="connsiteY15973" fmla="*/ 183035 h 223662"/>
                <a:gd name="connsiteX15974" fmla="*/ 99373 w 1586375"/>
                <a:gd name="connsiteY15974" fmla="*/ 181753 h 223662"/>
                <a:gd name="connsiteX15975" fmla="*/ 99798 w 1586375"/>
                <a:gd name="connsiteY15975" fmla="*/ 180897 h 223662"/>
                <a:gd name="connsiteX15976" fmla="*/ 99798 w 1586375"/>
                <a:gd name="connsiteY15976" fmla="*/ 179614 h 223662"/>
                <a:gd name="connsiteX15977" fmla="*/ 100647 w 1586375"/>
                <a:gd name="connsiteY15977" fmla="*/ 179186 h 223662"/>
                <a:gd name="connsiteX15978" fmla="*/ 100647 w 1586375"/>
                <a:gd name="connsiteY15978" fmla="*/ 178331 h 223662"/>
                <a:gd name="connsiteX15979" fmla="*/ 101071 w 1586375"/>
                <a:gd name="connsiteY15979" fmla="*/ 177476 h 223662"/>
                <a:gd name="connsiteX15980" fmla="*/ 101921 w 1586375"/>
                <a:gd name="connsiteY15980" fmla="*/ 177904 h 223662"/>
                <a:gd name="connsiteX15981" fmla="*/ 102345 w 1586375"/>
                <a:gd name="connsiteY15981" fmla="*/ 177904 h 223662"/>
                <a:gd name="connsiteX15982" fmla="*/ 103195 w 1586375"/>
                <a:gd name="connsiteY15982" fmla="*/ 178759 h 223662"/>
                <a:gd name="connsiteX15983" fmla="*/ 103195 w 1586375"/>
                <a:gd name="connsiteY15983" fmla="*/ 180042 h 223662"/>
                <a:gd name="connsiteX15984" fmla="*/ 102770 w 1586375"/>
                <a:gd name="connsiteY15984" fmla="*/ 180469 h 223662"/>
                <a:gd name="connsiteX15985" fmla="*/ 102770 w 1586375"/>
                <a:gd name="connsiteY15985" fmla="*/ 180897 h 223662"/>
                <a:gd name="connsiteX15986" fmla="*/ 102345 w 1586375"/>
                <a:gd name="connsiteY15986" fmla="*/ 181325 h 223662"/>
                <a:gd name="connsiteX15987" fmla="*/ 101921 w 1586375"/>
                <a:gd name="connsiteY15987" fmla="*/ 181753 h 223662"/>
                <a:gd name="connsiteX15988" fmla="*/ 101921 w 1586375"/>
                <a:gd name="connsiteY15988" fmla="*/ 186457 h 223662"/>
                <a:gd name="connsiteX15989" fmla="*/ 101921 w 1586375"/>
                <a:gd name="connsiteY15989" fmla="*/ 187312 h 223662"/>
                <a:gd name="connsiteX15990" fmla="*/ 103619 w 1586375"/>
                <a:gd name="connsiteY15990" fmla="*/ 187740 h 223662"/>
                <a:gd name="connsiteX15991" fmla="*/ 104044 w 1586375"/>
                <a:gd name="connsiteY15991" fmla="*/ 186884 h 223662"/>
                <a:gd name="connsiteX15992" fmla="*/ 104469 w 1586375"/>
                <a:gd name="connsiteY15992" fmla="*/ 186884 h 223662"/>
                <a:gd name="connsiteX15993" fmla="*/ 106167 w 1586375"/>
                <a:gd name="connsiteY15993" fmla="*/ 185601 h 223662"/>
                <a:gd name="connsiteX15994" fmla="*/ 107440 w 1586375"/>
                <a:gd name="connsiteY15994" fmla="*/ 186029 h 223662"/>
                <a:gd name="connsiteX15995" fmla="*/ 107865 w 1586375"/>
                <a:gd name="connsiteY15995" fmla="*/ 186029 h 223662"/>
                <a:gd name="connsiteX15996" fmla="*/ 109138 w 1586375"/>
                <a:gd name="connsiteY15996" fmla="*/ 186884 h 223662"/>
                <a:gd name="connsiteX15997" fmla="*/ 109988 w 1586375"/>
                <a:gd name="connsiteY15997" fmla="*/ 186884 h 223662"/>
                <a:gd name="connsiteX15998" fmla="*/ 110412 w 1586375"/>
                <a:gd name="connsiteY15998" fmla="*/ 186457 h 223662"/>
                <a:gd name="connsiteX15999" fmla="*/ 110837 w 1586375"/>
                <a:gd name="connsiteY15999" fmla="*/ 186029 h 223662"/>
                <a:gd name="connsiteX16000" fmla="*/ 110837 w 1586375"/>
                <a:gd name="connsiteY16000" fmla="*/ 185174 h 223662"/>
                <a:gd name="connsiteX16001" fmla="*/ 109988 w 1586375"/>
                <a:gd name="connsiteY16001" fmla="*/ 184746 h 223662"/>
                <a:gd name="connsiteX16002" fmla="*/ 107016 w 1586375"/>
                <a:gd name="connsiteY16002" fmla="*/ 184746 h 223662"/>
                <a:gd name="connsiteX16003" fmla="*/ 106167 w 1586375"/>
                <a:gd name="connsiteY16003" fmla="*/ 183891 h 223662"/>
                <a:gd name="connsiteX16004" fmla="*/ 106167 w 1586375"/>
                <a:gd name="connsiteY16004" fmla="*/ 177048 h 223662"/>
                <a:gd name="connsiteX16005" fmla="*/ 106591 w 1586375"/>
                <a:gd name="connsiteY16005" fmla="*/ 176620 h 223662"/>
                <a:gd name="connsiteX16006" fmla="*/ 106591 w 1586375"/>
                <a:gd name="connsiteY16006" fmla="*/ 175338 h 223662"/>
                <a:gd name="connsiteX16007" fmla="*/ 105318 w 1586375"/>
                <a:gd name="connsiteY16007" fmla="*/ 174055 h 223662"/>
                <a:gd name="connsiteX16008" fmla="*/ 104044 w 1586375"/>
                <a:gd name="connsiteY16008" fmla="*/ 174055 h 223662"/>
                <a:gd name="connsiteX16009" fmla="*/ 102770 w 1586375"/>
                <a:gd name="connsiteY16009" fmla="*/ 174910 h 223662"/>
                <a:gd name="connsiteX16010" fmla="*/ 101071 w 1586375"/>
                <a:gd name="connsiteY16010" fmla="*/ 174910 h 223662"/>
                <a:gd name="connsiteX16011" fmla="*/ 100647 w 1586375"/>
                <a:gd name="connsiteY16011" fmla="*/ 174482 h 223662"/>
                <a:gd name="connsiteX16012" fmla="*/ 99798 w 1586375"/>
                <a:gd name="connsiteY16012" fmla="*/ 174482 h 223662"/>
                <a:gd name="connsiteX16013" fmla="*/ 98949 w 1586375"/>
                <a:gd name="connsiteY16013" fmla="*/ 174055 h 223662"/>
                <a:gd name="connsiteX16014" fmla="*/ 98100 w 1586375"/>
                <a:gd name="connsiteY16014" fmla="*/ 174055 h 223662"/>
                <a:gd name="connsiteX16015" fmla="*/ 98100 w 1586375"/>
                <a:gd name="connsiteY16015" fmla="*/ 172772 h 223662"/>
                <a:gd name="connsiteX16016" fmla="*/ 98949 w 1586375"/>
                <a:gd name="connsiteY16016" fmla="*/ 172344 h 223662"/>
                <a:gd name="connsiteX16017" fmla="*/ 99798 w 1586375"/>
                <a:gd name="connsiteY16017" fmla="*/ 171916 h 223662"/>
                <a:gd name="connsiteX16018" fmla="*/ 98949 w 1586375"/>
                <a:gd name="connsiteY16018" fmla="*/ 171061 h 223662"/>
                <a:gd name="connsiteX16019" fmla="*/ 98949 w 1586375"/>
                <a:gd name="connsiteY16019" fmla="*/ 170633 h 223662"/>
                <a:gd name="connsiteX16020" fmla="*/ 99373 w 1586375"/>
                <a:gd name="connsiteY16020" fmla="*/ 169778 h 223662"/>
                <a:gd name="connsiteX16021" fmla="*/ 100222 w 1586375"/>
                <a:gd name="connsiteY16021" fmla="*/ 169778 h 223662"/>
                <a:gd name="connsiteX16022" fmla="*/ 100647 w 1586375"/>
                <a:gd name="connsiteY16022" fmla="*/ 170206 h 223662"/>
                <a:gd name="connsiteX16023" fmla="*/ 101496 w 1586375"/>
                <a:gd name="connsiteY16023" fmla="*/ 170633 h 223662"/>
                <a:gd name="connsiteX16024" fmla="*/ 101496 w 1586375"/>
                <a:gd name="connsiteY16024" fmla="*/ 171489 h 223662"/>
                <a:gd name="connsiteX16025" fmla="*/ 101071 w 1586375"/>
                <a:gd name="connsiteY16025" fmla="*/ 171916 h 223662"/>
                <a:gd name="connsiteX16026" fmla="*/ 101496 w 1586375"/>
                <a:gd name="connsiteY16026" fmla="*/ 172344 h 223662"/>
                <a:gd name="connsiteX16027" fmla="*/ 104469 w 1586375"/>
                <a:gd name="connsiteY16027" fmla="*/ 172344 h 223662"/>
                <a:gd name="connsiteX16028" fmla="*/ 105742 w 1586375"/>
                <a:gd name="connsiteY16028" fmla="*/ 171061 h 223662"/>
                <a:gd name="connsiteX16029" fmla="*/ 106167 w 1586375"/>
                <a:gd name="connsiteY16029" fmla="*/ 169778 h 223662"/>
                <a:gd name="connsiteX16030" fmla="*/ 105318 w 1586375"/>
                <a:gd name="connsiteY16030" fmla="*/ 168923 h 223662"/>
                <a:gd name="connsiteX16031" fmla="*/ 104893 w 1586375"/>
                <a:gd name="connsiteY16031" fmla="*/ 168067 h 223662"/>
                <a:gd name="connsiteX16032" fmla="*/ 104893 w 1586375"/>
                <a:gd name="connsiteY16032" fmla="*/ 167212 h 223662"/>
                <a:gd name="connsiteX16033" fmla="*/ 104469 w 1586375"/>
                <a:gd name="connsiteY16033" fmla="*/ 166785 h 223662"/>
                <a:gd name="connsiteX16034" fmla="*/ 105742 w 1586375"/>
                <a:gd name="connsiteY16034" fmla="*/ 165502 h 223662"/>
                <a:gd name="connsiteX16035" fmla="*/ 106591 w 1586375"/>
                <a:gd name="connsiteY16035" fmla="*/ 165502 h 223662"/>
                <a:gd name="connsiteX16036" fmla="*/ 109138 w 1586375"/>
                <a:gd name="connsiteY16036" fmla="*/ 167640 h 223662"/>
                <a:gd name="connsiteX16037" fmla="*/ 109138 w 1586375"/>
                <a:gd name="connsiteY16037" fmla="*/ 168495 h 223662"/>
                <a:gd name="connsiteX16038" fmla="*/ 108714 w 1586375"/>
                <a:gd name="connsiteY16038" fmla="*/ 168923 h 223662"/>
                <a:gd name="connsiteX16039" fmla="*/ 108714 w 1586375"/>
                <a:gd name="connsiteY16039" fmla="*/ 170633 h 223662"/>
                <a:gd name="connsiteX16040" fmla="*/ 109138 w 1586375"/>
                <a:gd name="connsiteY16040" fmla="*/ 171061 h 223662"/>
                <a:gd name="connsiteX16041" fmla="*/ 109988 w 1586375"/>
                <a:gd name="connsiteY16041" fmla="*/ 172344 h 223662"/>
                <a:gd name="connsiteX16042" fmla="*/ 110837 w 1586375"/>
                <a:gd name="connsiteY16042" fmla="*/ 171489 h 223662"/>
                <a:gd name="connsiteX16043" fmla="*/ 110837 w 1586375"/>
                <a:gd name="connsiteY16043" fmla="*/ 171061 h 223662"/>
                <a:gd name="connsiteX16044" fmla="*/ 111686 w 1586375"/>
                <a:gd name="connsiteY16044" fmla="*/ 170633 h 223662"/>
                <a:gd name="connsiteX16045" fmla="*/ 111686 w 1586375"/>
                <a:gd name="connsiteY16045" fmla="*/ 170206 h 223662"/>
                <a:gd name="connsiteX16046" fmla="*/ 112535 w 1586375"/>
                <a:gd name="connsiteY16046" fmla="*/ 168923 h 223662"/>
                <a:gd name="connsiteX16047" fmla="*/ 112535 w 1586375"/>
                <a:gd name="connsiteY16047" fmla="*/ 168067 h 223662"/>
                <a:gd name="connsiteX16048" fmla="*/ 110837 w 1586375"/>
                <a:gd name="connsiteY16048" fmla="*/ 166785 h 223662"/>
                <a:gd name="connsiteX16049" fmla="*/ 110837 w 1586375"/>
                <a:gd name="connsiteY16049" fmla="*/ 166357 h 223662"/>
                <a:gd name="connsiteX16050" fmla="*/ 112111 w 1586375"/>
                <a:gd name="connsiteY16050" fmla="*/ 165502 h 223662"/>
                <a:gd name="connsiteX16051" fmla="*/ 112111 w 1586375"/>
                <a:gd name="connsiteY16051" fmla="*/ 163363 h 223662"/>
                <a:gd name="connsiteX16052" fmla="*/ 112535 w 1586375"/>
                <a:gd name="connsiteY16052" fmla="*/ 162936 h 223662"/>
                <a:gd name="connsiteX16053" fmla="*/ 113809 w 1586375"/>
                <a:gd name="connsiteY16053" fmla="*/ 162936 h 223662"/>
                <a:gd name="connsiteX16054" fmla="*/ 114658 w 1586375"/>
                <a:gd name="connsiteY16054" fmla="*/ 163791 h 223662"/>
                <a:gd name="connsiteX16055" fmla="*/ 114658 w 1586375"/>
                <a:gd name="connsiteY16055" fmla="*/ 166357 h 223662"/>
                <a:gd name="connsiteX16056" fmla="*/ 115932 w 1586375"/>
                <a:gd name="connsiteY16056" fmla="*/ 166785 h 223662"/>
                <a:gd name="connsiteX16057" fmla="*/ 116781 w 1586375"/>
                <a:gd name="connsiteY16057" fmla="*/ 166785 h 223662"/>
                <a:gd name="connsiteX16058" fmla="*/ 117206 w 1586375"/>
                <a:gd name="connsiteY16058" fmla="*/ 167212 h 223662"/>
                <a:gd name="connsiteX16059" fmla="*/ 119329 w 1586375"/>
                <a:gd name="connsiteY16059" fmla="*/ 167212 h 223662"/>
                <a:gd name="connsiteX16060" fmla="*/ 119753 w 1586375"/>
                <a:gd name="connsiteY16060" fmla="*/ 166785 h 223662"/>
                <a:gd name="connsiteX16061" fmla="*/ 121452 w 1586375"/>
                <a:gd name="connsiteY16061" fmla="*/ 165074 h 223662"/>
                <a:gd name="connsiteX16062" fmla="*/ 122301 w 1586375"/>
                <a:gd name="connsiteY16062" fmla="*/ 165074 h 223662"/>
                <a:gd name="connsiteX16063" fmla="*/ 122726 w 1586375"/>
                <a:gd name="connsiteY16063" fmla="*/ 164646 h 223662"/>
                <a:gd name="connsiteX16064" fmla="*/ 122726 w 1586375"/>
                <a:gd name="connsiteY16064" fmla="*/ 163791 h 223662"/>
                <a:gd name="connsiteX16065" fmla="*/ 123150 w 1586375"/>
                <a:gd name="connsiteY16065" fmla="*/ 163363 h 223662"/>
                <a:gd name="connsiteX16066" fmla="*/ 123150 w 1586375"/>
                <a:gd name="connsiteY16066" fmla="*/ 160797 h 223662"/>
                <a:gd name="connsiteX16067" fmla="*/ 124848 w 1586375"/>
                <a:gd name="connsiteY16067" fmla="*/ 159515 h 223662"/>
                <a:gd name="connsiteX16068" fmla="*/ 124848 w 1586375"/>
                <a:gd name="connsiteY16068" fmla="*/ 158231 h 223662"/>
                <a:gd name="connsiteX16069" fmla="*/ 124424 w 1586375"/>
                <a:gd name="connsiteY16069" fmla="*/ 157376 h 223662"/>
                <a:gd name="connsiteX16070" fmla="*/ 124424 w 1586375"/>
                <a:gd name="connsiteY16070" fmla="*/ 153100 h 223662"/>
                <a:gd name="connsiteX16071" fmla="*/ 124848 w 1586375"/>
                <a:gd name="connsiteY16071" fmla="*/ 152672 h 223662"/>
                <a:gd name="connsiteX16072" fmla="*/ 124848 w 1586375"/>
                <a:gd name="connsiteY16072" fmla="*/ 151817 h 223662"/>
                <a:gd name="connsiteX16073" fmla="*/ 125697 w 1586375"/>
                <a:gd name="connsiteY16073" fmla="*/ 151389 h 223662"/>
                <a:gd name="connsiteX16074" fmla="*/ 126546 w 1586375"/>
                <a:gd name="connsiteY16074" fmla="*/ 152244 h 223662"/>
                <a:gd name="connsiteX16075" fmla="*/ 126546 w 1586375"/>
                <a:gd name="connsiteY16075" fmla="*/ 154383 h 223662"/>
                <a:gd name="connsiteX16076" fmla="*/ 127396 w 1586375"/>
                <a:gd name="connsiteY16076" fmla="*/ 154810 h 223662"/>
                <a:gd name="connsiteX16077" fmla="*/ 127820 w 1586375"/>
                <a:gd name="connsiteY16077" fmla="*/ 154810 h 223662"/>
                <a:gd name="connsiteX16078" fmla="*/ 128670 w 1586375"/>
                <a:gd name="connsiteY16078" fmla="*/ 154383 h 223662"/>
                <a:gd name="connsiteX16079" fmla="*/ 129094 w 1586375"/>
                <a:gd name="connsiteY16079" fmla="*/ 154383 h 223662"/>
                <a:gd name="connsiteX16080" fmla="*/ 129943 w 1586375"/>
                <a:gd name="connsiteY16080" fmla="*/ 153955 h 223662"/>
                <a:gd name="connsiteX16081" fmla="*/ 130792 w 1586375"/>
                <a:gd name="connsiteY16081" fmla="*/ 153100 h 223662"/>
                <a:gd name="connsiteX16082" fmla="*/ 130792 w 1586375"/>
                <a:gd name="connsiteY16082" fmla="*/ 152672 h 223662"/>
                <a:gd name="connsiteX16083" fmla="*/ 129943 w 1586375"/>
                <a:gd name="connsiteY16083" fmla="*/ 151817 h 223662"/>
                <a:gd name="connsiteX16084" fmla="*/ 129943 w 1586375"/>
                <a:gd name="connsiteY16084" fmla="*/ 149679 h 223662"/>
                <a:gd name="connsiteX16085" fmla="*/ 129094 w 1586375"/>
                <a:gd name="connsiteY16085" fmla="*/ 148823 h 223662"/>
                <a:gd name="connsiteX16086" fmla="*/ 128670 w 1586375"/>
                <a:gd name="connsiteY16086" fmla="*/ 148823 h 223662"/>
                <a:gd name="connsiteX16087" fmla="*/ 127820 w 1586375"/>
                <a:gd name="connsiteY16087" fmla="*/ 148396 h 223662"/>
                <a:gd name="connsiteX16088" fmla="*/ 126971 w 1586375"/>
                <a:gd name="connsiteY16088" fmla="*/ 148396 h 223662"/>
                <a:gd name="connsiteX16089" fmla="*/ 126971 w 1586375"/>
                <a:gd name="connsiteY16089" fmla="*/ 148823 h 223662"/>
                <a:gd name="connsiteX16090" fmla="*/ 126122 w 1586375"/>
                <a:gd name="connsiteY16090" fmla="*/ 149679 h 223662"/>
                <a:gd name="connsiteX16091" fmla="*/ 125697 w 1586375"/>
                <a:gd name="connsiteY16091" fmla="*/ 149679 h 223662"/>
                <a:gd name="connsiteX16092" fmla="*/ 125273 w 1586375"/>
                <a:gd name="connsiteY16092" fmla="*/ 150106 h 223662"/>
                <a:gd name="connsiteX16093" fmla="*/ 124424 w 1586375"/>
                <a:gd name="connsiteY16093" fmla="*/ 150106 h 223662"/>
                <a:gd name="connsiteX16094" fmla="*/ 123999 w 1586375"/>
                <a:gd name="connsiteY16094" fmla="*/ 149679 h 223662"/>
                <a:gd name="connsiteX16095" fmla="*/ 123575 w 1586375"/>
                <a:gd name="connsiteY16095" fmla="*/ 149679 h 223662"/>
                <a:gd name="connsiteX16096" fmla="*/ 123150 w 1586375"/>
                <a:gd name="connsiteY16096" fmla="*/ 149679 h 223662"/>
                <a:gd name="connsiteX16097" fmla="*/ 123150 w 1586375"/>
                <a:gd name="connsiteY16097" fmla="*/ 147540 h 223662"/>
                <a:gd name="connsiteX16098" fmla="*/ 123575 w 1586375"/>
                <a:gd name="connsiteY16098" fmla="*/ 147113 h 223662"/>
                <a:gd name="connsiteX16099" fmla="*/ 124424 w 1586375"/>
                <a:gd name="connsiteY16099" fmla="*/ 146685 h 223662"/>
                <a:gd name="connsiteX16100" fmla="*/ 124424 w 1586375"/>
                <a:gd name="connsiteY16100" fmla="*/ 144975 h 223662"/>
                <a:gd name="connsiteX16101" fmla="*/ 123575 w 1586375"/>
                <a:gd name="connsiteY16101" fmla="*/ 144547 h 223662"/>
                <a:gd name="connsiteX16102" fmla="*/ 118904 w 1586375"/>
                <a:gd name="connsiteY16102" fmla="*/ 144547 h 223662"/>
                <a:gd name="connsiteX16103" fmla="*/ 117630 w 1586375"/>
                <a:gd name="connsiteY16103" fmla="*/ 143264 h 223662"/>
                <a:gd name="connsiteX16104" fmla="*/ 117630 w 1586375"/>
                <a:gd name="connsiteY16104" fmla="*/ 142836 h 223662"/>
                <a:gd name="connsiteX16105" fmla="*/ 118480 w 1586375"/>
                <a:gd name="connsiteY16105" fmla="*/ 141981 h 223662"/>
                <a:gd name="connsiteX16106" fmla="*/ 119329 w 1586375"/>
                <a:gd name="connsiteY16106" fmla="*/ 141981 h 223662"/>
                <a:gd name="connsiteX16107" fmla="*/ 120178 w 1586375"/>
                <a:gd name="connsiteY16107" fmla="*/ 142408 h 223662"/>
                <a:gd name="connsiteX16108" fmla="*/ 121027 w 1586375"/>
                <a:gd name="connsiteY16108" fmla="*/ 142408 h 223662"/>
                <a:gd name="connsiteX16109" fmla="*/ 121876 w 1586375"/>
                <a:gd name="connsiteY16109" fmla="*/ 142836 h 223662"/>
                <a:gd name="connsiteX16110" fmla="*/ 122726 w 1586375"/>
                <a:gd name="connsiteY16110" fmla="*/ 141981 h 223662"/>
                <a:gd name="connsiteX16111" fmla="*/ 123150 w 1586375"/>
                <a:gd name="connsiteY16111" fmla="*/ 141126 h 223662"/>
                <a:gd name="connsiteX16112" fmla="*/ 123150 w 1586375"/>
                <a:gd name="connsiteY16112" fmla="*/ 140270 h 223662"/>
                <a:gd name="connsiteX16113" fmla="*/ 125273 w 1586375"/>
                <a:gd name="connsiteY16113" fmla="*/ 138560 h 223662"/>
                <a:gd name="connsiteX16114" fmla="*/ 125697 w 1586375"/>
                <a:gd name="connsiteY16114" fmla="*/ 138560 h 223662"/>
                <a:gd name="connsiteX16115" fmla="*/ 126546 w 1586375"/>
                <a:gd name="connsiteY16115" fmla="*/ 139415 h 223662"/>
                <a:gd name="connsiteX16116" fmla="*/ 126546 w 1586375"/>
                <a:gd name="connsiteY16116" fmla="*/ 140698 h 223662"/>
                <a:gd name="connsiteX16117" fmla="*/ 126122 w 1586375"/>
                <a:gd name="connsiteY16117" fmla="*/ 141126 h 223662"/>
                <a:gd name="connsiteX16118" fmla="*/ 126122 w 1586375"/>
                <a:gd name="connsiteY16118" fmla="*/ 141981 h 223662"/>
                <a:gd name="connsiteX16119" fmla="*/ 127820 w 1586375"/>
                <a:gd name="connsiteY16119" fmla="*/ 143264 h 223662"/>
                <a:gd name="connsiteX16120" fmla="*/ 129094 w 1586375"/>
                <a:gd name="connsiteY16120" fmla="*/ 143264 h 223662"/>
                <a:gd name="connsiteX16121" fmla="*/ 130368 w 1586375"/>
                <a:gd name="connsiteY16121" fmla="*/ 142408 h 223662"/>
                <a:gd name="connsiteX16122" fmla="*/ 130368 w 1586375"/>
                <a:gd name="connsiteY16122" fmla="*/ 138560 h 223662"/>
                <a:gd name="connsiteX16123" fmla="*/ 131217 w 1586375"/>
                <a:gd name="connsiteY16123" fmla="*/ 137704 h 223662"/>
                <a:gd name="connsiteX16124" fmla="*/ 132066 w 1586375"/>
                <a:gd name="connsiteY16124" fmla="*/ 137704 h 223662"/>
                <a:gd name="connsiteX16125" fmla="*/ 132915 w 1586375"/>
                <a:gd name="connsiteY16125" fmla="*/ 138132 h 223662"/>
                <a:gd name="connsiteX16126" fmla="*/ 135038 w 1586375"/>
                <a:gd name="connsiteY16126" fmla="*/ 138132 h 223662"/>
                <a:gd name="connsiteX16127" fmla="*/ 135463 w 1586375"/>
                <a:gd name="connsiteY16127" fmla="*/ 137704 h 223662"/>
                <a:gd name="connsiteX16128" fmla="*/ 136312 w 1586375"/>
                <a:gd name="connsiteY16128" fmla="*/ 137704 h 223662"/>
                <a:gd name="connsiteX16129" fmla="*/ 136737 w 1586375"/>
                <a:gd name="connsiteY16129" fmla="*/ 137276 h 223662"/>
                <a:gd name="connsiteX16130" fmla="*/ 137161 w 1586375"/>
                <a:gd name="connsiteY16130" fmla="*/ 137276 h 223662"/>
                <a:gd name="connsiteX16131" fmla="*/ 138435 w 1586375"/>
                <a:gd name="connsiteY16131" fmla="*/ 137704 h 223662"/>
                <a:gd name="connsiteX16132" fmla="*/ 139284 w 1586375"/>
                <a:gd name="connsiteY16132" fmla="*/ 138560 h 223662"/>
                <a:gd name="connsiteX16133" fmla="*/ 139284 w 1586375"/>
                <a:gd name="connsiteY16133" fmla="*/ 139415 h 223662"/>
                <a:gd name="connsiteX16134" fmla="*/ 138010 w 1586375"/>
                <a:gd name="connsiteY16134" fmla="*/ 140698 h 223662"/>
                <a:gd name="connsiteX16135" fmla="*/ 136312 w 1586375"/>
                <a:gd name="connsiteY16135" fmla="*/ 140698 h 223662"/>
                <a:gd name="connsiteX16136" fmla="*/ 135888 w 1586375"/>
                <a:gd name="connsiteY16136" fmla="*/ 140698 h 223662"/>
                <a:gd name="connsiteX16137" fmla="*/ 135888 w 1586375"/>
                <a:gd name="connsiteY16137" fmla="*/ 141553 h 223662"/>
                <a:gd name="connsiteX16138" fmla="*/ 135888 w 1586375"/>
                <a:gd name="connsiteY16138" fmla="*/ 141981 h 223662"/>
                <a:gd name="connsiteX16139" fmla="*/ 136737 w 1586375"/>
                <a:gd name="connsiteY16139" fmla="*/ 141981 h 223662"/>
                <a:gd name="connsiteX16140" fmla="*/ 137586 w 1586375"/>
                <a:gd name="connsiteY16140" fmla="*/ 142836 h 223662"/>
                <a:gd name="connsiteX16141" fmla="*/ 139284 w 1586375"/>
                <a:gd name="connsiteY16141" fmla="*/ 142836 h 223662"/>
                <a:gd name="connsiteX16142" fmla="*/ 140558 w 1586375"/>
                <a:gd name="connsiteY16142" fmla="*/ 141981 h 223662"/>
                <a:gd name="connsiteX16143" fmla="*/ 140982 w 1586375"/>
                <a:gd name="connsiteY16143" fmla="*/ 141981 h 223662"/>
                <a:gd name="connsiteX16144" fmla="*/ 141831 w 1586375"/>
                <a:gd name="connsiteY16144" fmla="*/ 141126 h 223662"/>
                <a:gd name="connsiteX16145" fmla="*/ 141831 w 1586375"/>
                <a:gd name="connsiteY16145" fmla="*/ 138987 h 223662"/>
                <a:gd name="connsiteX16146" fmla="*/ 141407 w 1586375"/>
                <a:gd name="connsiteY16146" fmla="*/ 138560 h 223662"/>
                <a:gd name="connsiteX16147" fmla="*/ 141407 w 1586375"/>
                <a:gd name="connsiteY16147" fmla="*/ 138132 h 223662"/>
                <a:gd name="connsiteX16148" fmla="*/ 140982 w 1586375"/>
                <a:gd name="connsiteY16148" fmla="*/ 137276 h 223662"/>
                <a:gd name="connsiteX16149" fmla="*/ 140982 w 1586375"/>
                <a:gd name="connsiteY16149" fmla="*/ 136849 h 223662"/>
                <a:gd name="connsiteX16150" fmla="*/ 140133 w 1586375"/>
                <a:gd name="connsiteY16150" fmla="*/ 136421 h 223662"/>
                <a:gd name="connsiteX16151" fmla="*/ 140133 w 1586375"/>
                <a:gd name="connsiteY16151" fmla="*/ 134711 h 223662"/>
                <a:gd name="connsiteX16152" fmla="*/ 140982 w 1586375"/>
                <a:gd name="connsiteY16152" fmla="*/ 133855 h 223662"/>
                <a:gd name="connsiteX16153" fmla="*/ 140982 w 1586375"/>
                <a:gd name="connsiteY16153" fmla="*/ 133427 h 223662"/>
                <a:gd name="connsiteX16154" fmla="*/ 141831 w 1586375"/>
                <a:gd name="connsiteY16154" fmla="*/ 132573 h 223662"/>
                <a:gd name="connsiteX16155" fmla="*/ 141831 w 1586375"/>
                <a:gd name="connsiteY16155" fmla="*/ 131717 h 223662"/>
                <a:gd name="connsiteX16156" fmla="*/ 141407 w 1586375"/>
                <a:gd name="connsiteY16156" fmla="*/ 131289 h 223662"/>
                <a:gd name="connsiteX16157" fmla="*/ 141407 w 1586375"/>
                <a:gd name="connsiteY16157" fmla="*/ 130862 h 223662"/>
                <a:gd name="connsiteX16158" fmla="*/ 140982 w 1586375"/>
                <a:gd name="connsiteY16158" fmla="*/ 130434 h 223662"/>
                <a:gd name="connsiteX16159" fmla="*/ 140133 w 1586375"/>
                <a:gd name="connsiteY16159" fmla="*/ 130862 h 223662"/>
                <a:gd name="connsiteX16160" fmla="*/ 139284 w 1586375"/>
                <a:gd name="connsiteY16160" fmla="*/ 131717 h 223662"/>
                <a:gd name="connsiteX16161" fmla="*/ 139284 w 1586375"/>
                <a:gd name="connsiteY16161" fmla="*/ 132145 h 223662"/>
                <a:gd name="connsiteX16162" fmla="*/ 138435 w 1586375"/>
                <a:gd name="connsiteY16162" fmla="*/ 133000 h 223662"/>
                <a:gd name="connsiteX16163" fmla="*/ 138010 w 1586375"/>
                <a:gd name="connsiteY16163" fmla="*/ 133000 h 223662"/>
                <a:gd name="connsiteX16164" fmla="*/ 137161 w 1586375"/>
                <a:gd name="connsiteY16164" fmla="*/ 133427 h 223662"/>
                <a:gd name="connsiteX16165" fmla="*/ 136312 w 1586375"/>
                <a:gd name="connsiteY16165" fmla="*/ 133427 h 223662"/>
                <a:gd name="connsiteX16166" fmla="*/ 135888 w 1586375"/>
                <a:gd name="connsiteY16166" fmla="*/ 133000 h 223662"/>
                <a:gd name="connsiteX16167" fmla="*/ 135038 w 1586375"/>
                <a:gd name="connsiteY16167" fmla="*/ 133000 h 223662"/>
                <a:gd name="connsiteX16168" fmla="*/ 134189 w 1586375"/>
                <a:gd name="connsiteY16168" fmla="*/ 133427 h 223662"/>
                <a:gd name="connsiteX16169" fmla="*/ 133340 w 1586375"/>
                <a:gd name="connsiteY16169" fmla="*/ 133855 h 223662"/>
                <a:gd name="connsiteX16170" fmla="*/ 132491 w 1586375"/>
                <a:gd name="connsiteY16170" fmla="*/ 133855 h 223662"/>
                <a:gd name="connsiteX16171" fmla="*/ 132491 w 1586375"/>
                <a:gd name="connsiteY16171" fmla="*/ 134283 h 223662"/>
                <a:gd name="connsiteX16172" fmla="*/ 131641 w 1586375"/>
                <a:gd name="connsiteY16172" fmla="*/ 134283 h 223662"/>
                <a:gd name="connsiteX16173" fmla="*/ 129943 w 1586375"/>
                <a:gd name="connsiteY16173" fmla="*/ 135566 h 223662"/>
                <a:gd name="connsiteX16174" fmla="*/ 129094 w 1586375"/>
                <a:gd name="connsiteY16174" fmla="*/ 135566 h 223662"/>
                <a:gd name="connsiteX16175" fmla="*/ 126971 w 1586375"/>
                <a:gd name="connsiteY16175" fmla="*/ 135138 h 223662"/>
                <a:gd name="connsiteX16176" fmla="*/ 126122 w 1586375"/>
                <a:gd name="connsiteY16176" fmla="*/ 135566 h 223662"/>
                <a:gd name="connsiteX16177" fmla="*/ 125697 w 1586375"/>
                <a:gd name="connsiteY16177" fmla="*/ 134711 h 223662"/>
                <a:gd name="connsiteX16178" fmla="*/ 124848 w 1586375"/>
                <a:gd name="connsiteY16178" fmla="*/ 134711 h 223662"/>
                <a:gd name="connsiteX16179" fmla="*/ 123999 w 1586375"/>
                <a:gd name="connsiteY16179" fmla="*/ 133855 h 223662"/>
                <a:gd name="connsiteX16180" fmla="*/ 123575 w 1586375"/>
                <a:gd name="connsiteY16180" fmla="*/ 133855 h 223662"/>
                <a:gd name="connsiteX16181" fmla="*/ 123150 w 1586375"/>
                <a:gd name="connsiteY16181" fmla="*/ 133427 h 223662"/>
                <a:gd name="connsiteX16182" fmla="*/ 120603 w 1586375"/>
                <a:gd name="connsiteY16182" fmla="*/ 133427 h 223662"/>
                <a:gd name="connsiteX16183" fmla="*/ 120178 w 1586375"/>
                <a:gd name="connsiteY16183" fmla="*/ 133000 h 223662"/>
                <a:gd name="connsiteX16184" fmla="*/ 118904 w 1586375"/>
                <a:gd name="connsiteY16184" fmla="*/ 132145 h 223662"/>
                <a:gd name="connsiteX16185" fmla="*/ 118904 w 1586375"/>
                <a:gd name="connsiteY16185" fmla="*/ 131717 h 223662"/>
                <a:gd name="connsiteX16186" fmla="*/ 118904 w 1586375"/>
                <a:gd name="connsiteY16186" fmla="*/ 130862 h 223662"/>
                <a:gd name="connsiteX16187" fmla="*/ 120178 w 1586375"/>
                <a:gd name="connsiteY16187" fmla="*/ 130862 h 223662"/>
                <a:gd name="connsiteX16188" fmla="*/ 120603 w 1586375"/>
                <a:gd name="connsiteY16188" fmla="*/ 132145 h 223662"/>
                <a:gd name="connsiteX16189" fmla="*/ 121452 w 1586375"/>
                <a:gd name="connsiteY16189" fmla="*/ 131717 h 223662"/>
                <a:gd name="connsiteX16190" fmla="*/ 121876 w 1586375"/>
                <a:gd name="connsiteY16190" fmla="*/ 131289 h 223662"/>
                <a:gd name="connsiteX16191" fmla="*/ 121876 w 1586375"/>
                <a:gd name="connsiteY16191" fmla="*/ 130862 h 223662"/>
                <a:gd name="connsiteX16192" fmla="*/ 122726 w 1586375"/>
                <a:gd name="connsiteY16192" fmla="*/ 130434 h 223662"/>
                <a:gd name="connsiteX16193" fmla="*/ 122726 w 1586375"/>
                <a:gd name="connsiteY16193" fmla="*/ 130007 h 223662"/>
                <a:gd name="connsiteX16194" fmla="*/ 121876 w 1586375"/>
                <a:gd name="connsiteY16194" fmla="*/ 129151 h 223662"/>
                <a:gd name="connsiteX16195" fmla="*/ 120178 w 1586375"/>
                <a:gd name="connsiteY16195" fmla="*/ 129151 h 223662"/>
                <a:gd name="connsiteX16196" fmla="*/ 117630 w 1586375"/>
                <a:gd name="connsiteY16196" fmla="*/ 126585 h 223662"/>
                <a:gd name="connsiteX16197" fmla="*/ 115507 w 1586375"/>
                <a:gd name="connsiteY16197" fmla="*/ 126585 h 223662"/>
                <a:gd name="connsiteX16198" fmla="*/ 114658 w 1586375"/>
                <a:gd name="connsiteY16198" fmla="*/ 127440 h 223662"/>
                <a:gd name="connsiteX16199" fmla="*/ 113385 w 1586375"/>
                <a:gd name="connsiteY16199" fmla="*/ 127440 h 223662"/>
                <a:gd name="connsiteX16200" fmla="*/ 112535 w 1586375"/>
                <a:gd name="connsiteY16200" fmla="*/ 127013 h 223662"/>
                <a:gd name="connsiteX16201" fmla="*/ 112535 w 1586375"/>
                <a:gd name="connsiteY16201" fmla="*/ 126158 h 223662"/>
                <a:gd name="connsiteX16202" fmla="*/ 113385 w 1586375"/>
                <a:gd name="connsiteY16202" fmla="*/ 125302 h 223662"/>
                <a:gd name="connsiteX16203" fmla="*/ 113385 w 1586375"/>
                <a:gd name="connsiteY16203" fmla="*/ 124875 h 223662"/>
                <a:gd name="connsiteX16204" fmla="*/ 113809 w 1586375"/>
                <a:gd name="connsiteY16204" fmla="*/ 124447 h 223662"/>
                <a:gd name="connsiteX16205" fmla="*/ 113809 w 1586375"/>
                <a:gd name="connsiteY16205" fmla="*/ 124019 h 223662"/>
                <a:gd name="connsiteX16206" fmla="*/ 114234 w 1586375"/>
                <a:gd name="connsiteY16206" fmla="*/ 123592 h 223662"/>
                <a:gd name="connsiteX16207" fmla="*/ 114234 w 1586375"/>
                <a:gd name="connsiteY16207" fmla="*/ 123164 h 223662"/>
                <a:gd name="connsiteX16208" fmla="*/ 113385 w 1586375"/>
                <a:gd name="connsiteY16208" fmla="*/ 122309 h 223662"/>
                <a:gd name="connsiteX16209" fmla="*/ 113385 w 1586375"/>
                <a:gd name="connsiteY16209" fmla="*/ 121453 h 223662"/>
                <a:gd name="connsiteX16210" fmla="*/ 112535 w 1586375"/>
                <a:gd name="connsiteY16210" fmla="*/ 120598 h 223662"/>
                <a:gd name="connsiteX16211" fmla="*/ 112535 w 1586375"/>
                <a:gd name="connsiteY16211" fmla="*/ 118888 h 223662"/>
                <a:gd name="connsiteX16212" fmla="*/ 113385 w 1586375"/>
                <a:gd name="connsiteY16212" fmla="*/ 118032 h 223662"/>
                <a:gd name="connsiteX16213" fmla="*/ 114658 w 1586375"/>
                <a:gd name="connsiteY16213" fmla="*/ 118032 h 223662"/>
                <a:gd name="connsiteX16214" fmla="*/ 115083 w 1586375"/>
                <a:gd name="connsiteY16214" fmla="*/ 118460 h 223662"/>
                <a:gd name="connsiteX16215" fmla="*/ 116357 w 1586375"/>
                <a:gd name="connsiteY16215" fmla="*/ 118460 h 223662"/>
                <a:gd name="connsiteX16216" fmla="*/ 116781 w 1586375"/>
                <a:gd name="connsiteY16216" fmla="*/ 119315 h 223662"/>
                <a:gd name="connsiteX16217" fmla="*/ 117206 w 1586375"/>
                <a:gd name="connsiteY16217" fmla="*/ 119743 h 223662"/>
                <a:gd name="connsiteX16218" fmla="*/ 117206 w 1586375"/>
                <a:gd name="connsiteY16218" fmla="*/ 121453 h 223662"/>
                <a:gd name="connsiteX16219" fmla="*/ 116781 w 1586375"/>
                <a:gd name="connsiteY16219" fmla="*/ 122309 h 223662"/>
                <a:gd name="connsiteX16220" fmla="*/ 116357 w 1586375"/>
                <a:gd name="connsiteY16220" fmla="*/ 122736 h 223662"/>
                <a:gd name="connsiteX16221" fmla="*/ 117206 w 1586375"/>
                <a:gd name="connsiteY16221" fmla="*/ 123164 h 223662"/>
                <a:gd name="connsiteX16222" fmla="*/ 118480 w 1586375"/>
                <a:gd name="connsiteY16222" fmla="*/ 123164 h 223662"/>
                <a:gd name="connsiteX16223" fmla="*/ 119329 w 1586375"/>
                <a:gd name="connsiteY16223" fmla="*/ 122736 h 223662"/>
                <a:gd name="connsiteX16224" fmla="*/ 119329 w 1586375"/>
                <a:gd name="connsiteY16224" fmla="*/ 121026 h 223662"/>
                <a:gd name="connsiteX16225" fmla="*/ 120603 w 1586375"/>
                <a:gd name="connsiteY16225" fmla="*/ 120171 h 223662"/>
                <a:gd name="connsiteX16226" fmla="*/ 121452 w 1586375"/>
                <a:gd name="connsiteY16226" fmla="*/ 120171 h 223662"/>
                <a:gd name="connsiteX16227" fmla="*/ 121876 w 1586375"/>
                <a:gd name="connsiteY16227" fmla="*/ 120598 h 223662"/>
                <a:gd name="connsiteX16228" fmla="*/ 121876 w 1586375"/>
                <a:gd name="connsiteY16228" fmla="*/ 121026 h 223662"/>
                <a:gd name="connsiteX16229" fmla="*/ 123575 w 1586375"/>
                <a:gd name="connsiteY16229" fmla="*/ 122736 h 223662"/>
                <a:gd name="connsiteX16230" fmla="*/ 123575 w 1586375"/>
                <a:gd name="connsiteY16230" fmla="*/ 124019 h 223662"/>
                <a:gd name="connsiteX16231" fmla="*/ 123150 w 1586375"/>
                <a:gd name="connsiteY16231" fmla="*/ 124447 h 223662"/>
                <a:gd name="connsiteX16232" fmla="*/ 123150 w 1586375"/>
                <a:gd name="connsiteY16232" fmla="*/ 124875 h 223662"/>
                <a:gd name="connsiteX16233" fmla="*/ 122726 w 1586375"/>
                <a:gd name="connsiteY16233" fmla="*/ 125302 h 223662"/>
                <a:gd name="connsiteX16234" fmla="*/ 122726 w 1586375"/>
                <a:gd name="connsiteY16234" fmla="*/ 127440 h 223662"/>
                <a:gd name="connsiteX16235" fmla="*/ 123150 w 1586375"/>
                <a:gd name="connsiteY16235" fmla="*/ 127868 h 223662"/>
                <a:gd name="connsiteX16236" fmla="*/ 123999 w 1586375"/>
                <a:gd name="connsiteY16236" fmla="*/ 127868 h 223662"/>
                <a:gd name="connsiteX16237" fmla="*/ 124848 w 1586375"/>
                <a:gd name="connsiteY16237" fmla="*/ 127440 h 223662"/>
                <a:gd name="connsiteX16238" fmla="*/ 124848 w 1586375"/>
                <a:gd name="connsiteY16238" fmla="*/ 124447 h 223662"/>
                <a:gd name="connsiteX16239" fmla="*/ 125273 w 1586375"/>
                <a:gd name="connsiteY16239" fmla="*/ 124019 h 223662"/>
                <a:gd name="connsiteX16240" fmla="*/ 124848 w 1586375"/>
                <a:gd name="connsiteY16240" fmla="*/ 123592 h 223662"/>
                <a:gd name="connsiteX16241" fmla="*/ 124848 w 1586375"/>
                <a:gd name="connsiteY16241" fmla="*/ 121881 h 223662"/>
                <a:gd name="connsiteX16242" fmla="*/ 124424 w 1586375"/>
                <a:gd name="connsiteY16242" fmla="*/ 121026 h 223662"/>
                <a:gd name="connsiteX16243" fmla="*/ 124424 w 1586375"/>
                <a:gd name="connsiteY16243" fmla="*/ 118888 h 223662"/>
                <a:gd name="connsiteX16244" fmla="*/ 123575 w 1586375"/>
                <a:gd name="connsiteY16244" fmla="*/ 118460 h 223662"/>
                <a:gd name="connsiteX16245" fmla="*/ 123575 w 1586375"/>
                <a:gd name="connsiteY16245" fmla="*/ 116749 h 223662"/>
                <a:gd name="connsiteX16246" fmla="*/ 124848 w 1586375"/>
                <a:gd name="connsiteY16246" fmla="*/ 115894 h 223662"/>
                <a:gd name="connsiteX16247" fmla="*/ 124848 w 1586375"/>
                <a:gd name="connsiteY16247" fmla="*/ 115466 h 223662"/>
                <a:gd name="connsiteX16248" fmla="*/ 125273 w 1586375"/>
                <a:gd name="connsiteY16248" fmla="*/ 115039 h 223662"/>
                <a:gd name="connsiteX16249" fmla="*/ 126546 w 1586375"/>
                <a:gd name="connsiteY16249" fmla="*/ 115039 h 223662"/>
                <a:gd name="connsiteX16250" fmla="*/ 126971 w 1586375"/>
                <a:gd name="connsiteY16250" fmla="*/ 115894 h 223662"/>
                <a:gd name="connsiteX16251" fmla="*/ 128245 w 1586375"/>
                <a:gd name="connsiteY16251" fmla="*/ 117177 h 223662"/>
                <a:gd name="connsiteX16252" fmla="*/ 129943 w 1586375"/>
                <a:gd name="connsiteY16252" fmla="*/ 116749 h 223662"/>
                <a:gd name="connsiteX16253" fmla="*/ 129943 w 1586375"/>
                <a:gd name="connsiteY16253" fmla="*/ 111190 h 223662"/>
                <a:gd name="connsiteX16254" fmla="*/ 130368 w 1586375"/>
                <a:gd name="connsiteY16254" fmla="*/ 110762 h 223662"/>
                <a:gd name="connsiteX16255" fmla="*/ 130368 w 1586375"/>
                <a:gd name="connsiteY16255" fmla="*/ 109051 h 223662"/>
                <a:gd name="connsiteX16256" fmla="*/ 129094 w 1586375"/>
                <a:gd name="connsiteY16256" fmla="*/ 108197 h 223662"/>
                <a:gd name="connsiteX16257" fmla="*/ 128245 w 1586375"/>
                <a:gd name="connsiteY16257" fmla="*/ 108624 h 223662"/>
                <a:gd name="connsiteX16258" fmla="*/ 128245 w 1586375"/>
                <a:gd name="connsiteY16258" fmla="*/ 111190 h 223662"/>
                <a:gd name="connsiteX16259" fmla="*/ 127396 w 1586375"/>
                <a:gd name="connsiteY16259" fmla="*/ 111618 h 223662"/>
                <a:gd name="connsiteX16260" fmla="*/ 127396 w 1586375"/>
                <a:gd name="connsiteY16260" fmla="*/ 112045 h 223662"/>
                <a:gd name="connsiteX16261" fmla="*/ 126971 w 1586375"/>
                <a:gd name="connsiteY16261" fmla="*/ 112473 h 223662"/>
                <a:gd name="connsiteX16262" fmla="*/ 126971 w 1586375"/>
                <a:gd name="connsiteY16262" fmla="*/ 112900 h 223662"/>
                <a:gd name="connsiteX16263" fmla="*/ 126122 w 1586375"/>
                <a:gd name="connsiteY16263" fmla="*/ 113756 h 223662"/>
                <a:gd name="connsiteX16264" fmla="*/ 125273 w 1586375"/>
                <a:gd name="connsiteY16264" fmla="*/ 112900 h 223662"/>
                <a:gd name="connsiteX16265" fmla="*/ 123575 w 1586375"/>
                <a:gd name="connsiteY16265" fmla="*/ 112900 h 223662"/>
                <a:gd name="connsiteX16266" fmla="*/ 122726 w 1586375"/>
                <a:gd name="connsiteY16266" fmla="*/ 113328 h 223662"/>
                <a:gd name="connsiteX16267" fmla="*/ 122726 w 1586375"/>
                <a:gd name="connsiteY16267" fmla="*/ 114184 h 223662"/>
                <a:gd name="connsiteX16268" fmla="*/ 121452 w 1586375"/>
                <a:gd name="connsiteY16268" fmla="*/ 115039 h 223662"/>
                <a:gd name="connsiteX16269" fmla="*/ 121452 w 1586375"/>
                <a:gd name="connsiteY16269" fmla="*/ 115466 h 223662"/>
                <a:gd name="connsiteX16270" fmla="*/ 121027 w 1586375"/>
                <a:gd name="connsiteY16270" fmla="*/ 115894 h 223662"/>
                <a:gd name="connsiteX16271" fmla="*/ 121027 w 1586375"/>
                <a:gd name="connsiteY16271" fmla="*/ 117605 h 223662"/>
                <a:gd name="connsiteX16272" fmla="*/ 120178 w 1586375"/>
                <a:gd name="connsiteY16272" fmla="*/ 118032 h 223662"/>
                <a:gd name="connsiteX16273" fmla="*/ 119329 w 1586375"/>
                <a:gd name="connsiteY16273" fmla="*/ 118032 h 223662"/>
                <a:gd name="connsiteX16274" fmla="*/ 118904 w 1586375"/>
                <a:gd name="connsiteY16274" fmla="*/ 117605 h 223662"/>
                <a:gd name="connsiteX16275" fmla="*/ 116357 w 1586375"/>
                <a:gd name="connsiteY16275" fmla="*/ 117605 h 223662"/>
                <a:gd name="connsiteX16276" fmla="*/ 115932 w 1586375"/>
                <a:gd name="connsiteY16276" fmla="*/ 117177 h 223662"/>
                <a:gd name="connsiteX16277" fmla="*/ 115083 w 1586375"/>
                <a:gd name="connsiteY16277" fmla="*/ 117177 h 223662"/>
                <a:gd name="connsiteX16278" fmla="*/ 113809 w 1586375"/>
                <a:gd name="connsiteY16278" fmla="*/ 115894 h 223662"/>
                <a:gd name="connsiteX16279" fmla="*/ 113809 w 1586375"/>
                <a:gd name="connsiteY16279" fmla="*/ 114184 h 223662"/>
                <a:gd name="connsiteX16280" fmla="*/ 114658 w 1586375"/>
                <a:gd name="connsiteY16280" fmla="*/ 112900 h 223662"/>
                <a:gd name="connsiteX16281" fmla="*/ 115932 w 1586375"/>
                <a:gd name="connsiteY16281" fmla="*/ 112045 h 223662"/>
                <a:gd name="connsiteX16282" fmla="*/ 115932 w 1586375"/>
                <a:gd name="connsiteY16282" fmla="*/ 111190 h 223662"/>
                <a:gd name="connsiteX16283" fmla="*/ 115507 w 1586375"/>
                <a:gd name="connsiteY16283" fmla="*/ 110335 h 223662"/>
                <a:gd name="connsiteX16284" fmla="*/ 114658 w 1586375"/>
                <a:gd name="connsiteY16284" fmla="*/ 109479 h 223662"/>
                <a:gd name="connsiteX16285" fmla="*/ 113809 w 1586375"/>
                <a:gd name="connsiteY16285" fmla="*/ 108624 h 223662"/>
                <a:gd name="connsiteX16286" fmla="*/ 113385 w 1586375"/>
                <a:gd name="connsiteY16286" fmla="*/ 108197 h 223662"/>
                <a:gd name="connsiteX16287" fmla="*/ 113385 w 1586375"/>
                <a:gd name="connsiteY16287" fmla="*/ 107341 h 223662"/>
                <a:gd name="connsiteX16288" fmla="*/ 115083 w 1586375"/>
                <a:gd name="connsiteY16288" fmla="*/ 105630 h 223662"/>
                <a:gd name="connsiteX16289" fmla="*/ 115507 w 1586375"/>
                <a:gd name="connsiteY16289" fmla="*/ 104775 h 223662"/>
                <a:gd name="connsiteX16290" fmla="*/ 115932 w 1586375"/>
                <a:gd name="connsiteY16290" fmla="*/ 104348 h 223662"/>
                <a:gd name="connsiteX16291" fmla="*/ 115932 w 1586375"/>
                <a:gd name="connsiteY16291" fmla="*/ 103920 h 223662"/>
                <a:gd name="connsiteX16292" fmla="*/ 115507 w 1586375"/>
                <a:gd name="connsiteY16292" fmla="*/ 103492 h 223662"/>
                <a:gd name="connsiteX16293" fmla="*/ 115507 w 1586375"/>
                <a:gd name="connsiteY16293" fmla="*/ 102637 h 223662"/>
                <a:gd name="connsiteX16294" fmla="*/ 114658 w 1586375"/>
                <a:gd name="connsiteY16294" fmla="*/ 102209 h 223662"/>
                <a:gd name="connsiteX16295" fmla="*/ 113809 w 1586375"/>
                <a:gd name="connsiteY16295" fmla="*/ 101782 h 223662"/>
                <a:gd name="connsiteX16296" fmla="*/ 113385 w 1586375"/>
                <a:gd name="connsiteY16296" fmla="*/ 101782 h 223662"/>
                <a:gd name="connsiteX16297" fmla="*/ 112535 w 1586375"/>
                <a:gd name="connsiteY16297" fmla="*/ 102209 h 223662"/>
                <a:gd name="connsiteX16298" fmla="*/ 112535 w 1586375"/>
                <a:gd name="connsiteY16298" fmla="*/ 102637 h 223662"/>
                <a:gd name="connsiteX16299" fmla="*/ 112111 w 1586375"/>
                <a:gd name="connsiteY16299" fmla="*/ 103064 h 223662"/>
                <a:gd name="connsiteX16300" fmla="*/ 112111 w 1586375"/>
                <a:gd name="connsiteY16300" fmla="*/ 104775 h 223662"/>
                <a:gd name="connsiteX16301" fmla="*/ 111686 w 1586375"/>
                <a:gd name="connsiteY16301" fmla="*/ 105203 h 223662"/>
                <a:gd name="connsiteX16302" fmla="*/ 111686 w 1586375"/>
                <a:gd name="connsiteY16302" fmla="*/ 108197 h 223662"/>
                <a:gd name="connsiteX16303" fmla="*/ 110837 w 1586375"/>
                <a:gd name="connsiteY16303" fmla="*/ 108624 h 223662"/>
                <a:gd name="connsiteX16304" fmla="*/ 110837 w 1586375"/>
                <a:gd name="connsiteY16304" fmla="*/ 110762 h 223662"/>
                <a:gd name="connsiteX16305" fmla="*/ 111686 w 1586375"/>
                <a:gd name="connsiteY16305" fmla="*/ 111190 h 223662"/>
                <a:gd name="connsiteX16306" fmla="*/ 111686 w 1586375"/>
                <a:gd name="connsiteY16306" fmla="*/ 112473 h 223662"/>
                <a:gd name="connsiteX16307" fmla="*/ 109563 w 1586375"/>
                <a:gd name="connsiteY16307" fmla="*/ 112900 h 223662"/>
                <a:gd name="connsiteX16308" fmla="*/ 109138 w 1586375"/>
                <a:gd name="connsiteY16308" fmla="*/ 112473 h 223662"/>
                <a:gd name="connsiteX16309" fmla="*/ 108289 w 1586375"/>
                <a:gd name="connsiteY16309" fmla="*/ 111618 h 223662"/>
                <a:gd name="connsiteX16310" fmla="*/ 108289 w 1586375"/>
                <a:gd name="connsiteY16310" fmla="*/ 111190 h 223662"/>
                <a:gd name="connsiteX16311" fmla="*/ 108289 w 1586375"/>
                <a:gd name="connsiteY16311" fmla="*/ 109907 h 223662"/>
                <a:gd name="connsiteX16312" fmla="*/ 107865 w 1586375"/>
                <a:gd name="connsiteY16312" fmla="*/ 109907 h 223662"/>
                <a:gd name="connsiteX16313" fmla="*/ 107016 w 1586375"/>
                <a:gd name="connsiteY16313" fmla="*/ 110762 h 223662"/>
                <a:gd name="connsiteX16314" fmla="*/ 104469 w 1586375"/>
                <a:gd name="connsiteY16314" fmla="*/ 110762 h 223662"/>
                <a:gd name="connsiteX16315" fmla="*/ 103619 w 1586375"/>
                <a:gd name="connsiteY16315" fmla="*/ 109907 h 223662"/>
                <a:gd name="connsiteX16316" fmla="*/ 102345 w 1586375"/>
                <a:gd name="connsiteY16316" fmla="*/ 109907 h 223662"/>
                <a:gd name="connsiteX16317" fmla="*/ 101071 w 1586375"/>
                <a:gd name="connsiteY16317" fmla="*/ 111190 h 223662"/>
                <a:gd name="connsiteX16318" fmla="*/ 101071 w 1586375"/>
                <a:gd name="connsiteY16318" fmla="*/ 111618 h 223662"/>
                <a:gd name="connsiteX16319" fmla="*/ 100647 w 1586375"/>
                <a:gd name="connsiteY16319" fmla="*/ 112045 h 223662"/>
                <a:gd name="connsiteX16320" fmla="*/ 100647 w 1586375"/>
                <a:gd name="connsiteY16320" fmla="*/ 113328 h 223662"/>
                <a:gd name="connsiteX16321" fmla="*/ 99798 w 1586375"/>
                <a:gd name="connsiteY16321" fmla="*/ 114184 h 223662"/>
                <a:gd name="connsiteX16322" fmla="*/ 99798 w 1586375"/>
                <a:gd name="connsiteY16322" fmla="*/ 115894 h 223662"/>
                <a:gd name="connsiteX16323" fmla="*/ 101921 w 1586375"/>
                <a:gd name="connsiteY16323" fmla="*/ 117605 h 223662"/>
                <a:gd name="connsiteX16324" fmla="*/ 102345 w 1586375"/>
                <a:gd name="connsiteY16324" fmla="*/ 117605 h 223662"/>
                <a:gd name="connsiteX16325" fmla="*/ 103195 w 1586375"/>
                <a:gd name="connsiteY16325" fmla="*/ 116749 h 223662"/>
                <a:gd name="connsiteX16326" fmla="*/ 103195 w 1586375"/>
                <a:gd name="connsiteY16326" fmla="*/ 114611 h 223662"/>
                <a:gd name="connsiteX16327" fmla="*/ 105318 w 1586375"/>
                <a:gd name="connsiteY16327" fmla="*/ 114611 h 223662"/>
                <a:gd name="connsiteX16328" fmla="*/ 105742 w 1586375"/>
                <a:gd name="connsiteY16328" fmla="*/ 115039 h 223662"/>
                <a:gd name="connsiteX16329" fmla="*/ 107865 w 1586375"/>
                <a:gd name="connsiteY16329" fmla="*/ 115039 h 223662"/>
                <a:gd name="connsiteX16330" fmla="*/ 109138 w 1586375"/>
                <a:gd name="connsiteY16330" fmla="*/ 114184 h 223662"/>
                <a:gd name="connsiteX16331" fmla="*/ 109563 w 1586375"/>
                <a:gd name="connsiteY16331" fmla="*/ 114184 h 223662"/>
                <a:gd name="connsiteX16332" fmla="*/ 109988 w 1586375"/>
                <a:gd name="connsiteY16332" fmla="*/ 114611 h 223662"/>
                <a:gd name="connsiteX16333" fmla="*/ 109988 w 1586375"/>
                <a:gd name="connsiteY16333" fmla="*/ 116749 h 223662"/>
                <a:gd name="connsiteX16334" fmla="*/ 108714 w 1586375"/>
                <a:gd name="connsiteY16334" fmla="*/ 117177 h 223662"/>
                <a:gd name="connsiteX16335" fmla="*/ 107865 w 1586375"/>
                <a:gd name="connsiteY16335" fmla="*/ 117605 h 223662"/>
                <a:gd name="connsiteX16336" fmla="*/ 107440 w 1586375"/>
                <a:gd name="connsiteY16336" fmla="*/ 117605 h 223662"/>
                <a:gd name="connsiteX16337" fmla="*/ 107016 w 1586375"/>
                <a:gd name="connsiteY16337" fmla="*/ 118888 h 223662"/>
                <a:gd name="connsiteX16338" fmla="*/ 107440 w 1586375"/>
                <a:gd name="connsiteY16338" fmla="*/ 118888 h 223662"/>
                <a:gd name="connsiteX16339" fmla="*/ 109138 w 1586375"/>
                <a:gd name="connsiteY16339" fmla="*/ 118888 h 223662"/>
                <a:gd name="connsiteX16340" fmla="*/ 109563 w 1586375"/>
                <a:gd name="connsiteY16340" fmla="*/ 119315 h 223662"/>
                <a:gd name="connsiteX16341" fmla="*/ 109988 w 1586375"/>
                <a:gd name="connsiteY16341" fmla="*/ 119315 h 223662"/>
                <a:gd name="connsiteX16342" fmla="*/ 110412 w 1586375"/>
                <a:gd name="connsiteY16342" fmla="*/ 119743 h 223662"/>
                <a:gd name="connsiteX16343" fmla="*/ 110412 w 1586375"/>
                <a:gd name="connsiteY16343" fmla="*/ 126585 h 223662"/>
                <a:gd name="connsiteX16344" fmla="*/ 110412 w 1586375"/>
                <a:gd name="connsiteY16344" fmla="*/ 127013 h 223662"/>
                <a:gd name="connsiteX16345" fmla="*/ 109138 w 1586375"/>
                <a:gd name="connsiteY16345" fmla="*/ 128296 h 223662"/>
                <a:gd name="connsiteX16346" fmla="*/ 107016 w 1586375"/>
                <a:gd name="connsiteY16346" fmla="*/ 128296 h 223662"/>
                <a:gd name="connsiteX16347" fmla="*/ 106591 w 1586375"/>
                <a:gd name="connsiteY16347" fmla="*/ 127440 h 223662"/>
                <a:gd name="connsiteX16348" fmla="*/ 106167 w 1586375"/>
                <a:gd name="connsiteY16348" fmla="*/ 127013 h 223662"/>
                <a:gd name="connsiteX16349" fmla="*/ 106167 w 1586375"/>
                <a:gd name="connsiteY16349" fmla="*/ 126585 h 223662"/>
                <a:gd name="connsiteX16350" fmla="*/ 107016 w 1586375"/>
                <a:gd name="connsiteY16350" fmla="*/ 125302 h 223662"/>
                <a:gd name="connsiteX16351" fmla="*/ 107016 w 1586375"/>
                <a:gd name="connsiteY16351" fmla="*/ 123592 h 223662"/>
                <a:gd name="connsiteX16352" fmla="*/ 106167 w 1586375"/>
                <a:gd name="connsiteY16352" fmla="*/ 122736 h 223662"/>
                <a:gd name="connsiteX16353" fmla="*/ 106167 w 1586375"/>
                <a:gd name="connsiteY16353" fmla="*/ 121881 h 223662"/>
                <a:gd name="connsiteX16354" fmla="*/ 107440 w 1586375"/>
                <a:gd name="connsiteY16354" fmla="*/ 121881 h 223662"/>
                <a:gd name="connsiteX16355" fmla="*/ 108289 w 1586375"/>
                <a:gd name="connsiteY16355" fmla="*/ 121026 h 223662"/>
                <a:gd name="connsiteX16356" fmla="*/ 108289 w 1586375"/>
                <a:gd name="connsiteY16356" fmla="*/ 120598 h 223662"/>
                <a:gd name="connsiteX16357" fmla="*/ 107440 w 1586375"/>
                <a:gd name="connsiteY16357" fmla="*/ 120171 h 223662"/>
                <a:gd name="connsiteX16358" fmla="*/ 105742 w 1586375"/>
                <a:gd name="connsiteY16358" fmla="*/ 120171 h 223662"/>
                <a:gd name="connsiteX16359" fmla="*/ 104044 w 1586375"/>
                <a:gd name="connsiteY16359" fmla="*/ 119743 h 223662"/>
                <a:gd name="connsiteX16360" fmla="*/ 103619 w 1586375"/>
                <a:gd name="connsiteY16360" fmla="*/ 119315 h 223662"/>
                <a:gd name="connsiteX16361" fmla="*/ 102345 w 1586375"/>
                <a:gd name="connsiteY16361" fmla="*/ 119315 h 223662"/>
                <a:gd name="connsiteX16362" fmla="*/ 101921 w 1586375"/>
                <a:gd name="connsiteY16362" fmla="*/ 118888 h 223662"/>
                <a:gd name="connsiteX16363" fmla="*/ 101496 w 1586375"/>
                <a:gd name="connsiteY16363" fmla="*/ 118888 h 223662"/>
                <a:gd name="connsiteX16364" fmla="*/ 100647 w 1586375"/>
                <a:gd name="connsiteY16364" fmla="*/ 119315 h 223662"/>
                <a:gd name="connsiteX16365" fmla="*/ 100222 w 1586375"/>
                <a:gd name="connsiteY16365" fmla="*/ 119315 h 223662"/>
                <a:gd name="connsiteX16366" fmla="*/ 98100 w 1586375"/>
                <a:gd name="connsiteY16366" fmla="*/ 121026 h 223662"/>
                <a:gd name="connsiteX16367" fmla="*/ 98100 w 1586375"/>
                <a:gd name="connsiteY16367" fmla="*/ 121453 h 223662"/>
                <a:gd name="connsiteX16368" fmla="*/ 96826 w 1586375"/>
                <a:gd name="connsiteY16368" fmla="*/ 122736 h 223662"/>
                <a:gd name="connsiteX16369" fmla="*/ 96401 w 1586375"/>
                <a:gd name="connsiteY16369" fmla="*/ 122736 h 223662"/>
                <a:gd name="connsiteX16370" fmla="*/ 95552 w 1586375"/>
                <a:gd name="connsiteY16370" fmla="*/ 123164 h 223662"/>
                <a:gd name="connsiteX16371" fmla="*/ 94703 w 1586375"/>
                <a:gd name="connsiteY16371" fmla="*/ 123592 h 223662"/>
                <a:gd name="connsiteX16372" fmla="*/ 93853 w 1586375"/>
                <a:gd name="connsiteY16372" fmla="*/ 124019 h 223662"/>
                <a:gd name="connsiteX16373" fmla="*/ 92155 w 1586375"/>
                <a:gd name="connsiteY16373" fmla="*/ 125302 h 223662"/>
                <a:gd name="connsiteX16374" fmla="*/ 92155 w 1586375"/>
                <a:gd name="connsiteY16374" fmla="*/ 125730 h 223662"/>
                <a:gd name="connsiteX16375" fmla="*/ 92155 w 1586375"/>
                <a:gd name="connsiteY16375" fmla="*/ 126158 h 223662"/>
                <a:gd name="connsiteX16376" fmla="*/ 91731 w 1586375"/>
                <a:gd name="connsiteY16376" fmla="*/ 126158 h 223662"/>
                <a:gd name="connsiteX16377" fmla="*/ 90033 w 1586375"/>
                <a:gd name="connsiteY16377" fmla="*/ 126158 h 223662"/>
                <a:gd name="connsiteX16378" fmla="*/ 89608 w 1586375"/>
                <a:gd name="connsiteY16378" fmla="*/ 125302 h 223662"/>
                <a:gd name="connsiteX16379" fmla="*/ 90033 w 1586375"/>
                <a:gd name="connsiteY16379" fmla="*/ 124875 h 223662"/>
                <a:gd name="connsiteX16380" fmla="*/ 90033 w 1586375"/>
                <a:gd name="connsiteY16380" fmla="*/ 124447 h 223662"/>
                <a:gd name="connsiteX16381" fmla="*/ 90457 w 1586375"/>
                <a:gd name="connsiteY16381" fmla="*/ 124019 h 223662"/>
                <a:gd name="connsiteX16382" fmla="*/ 90457 w 1586375"/>
                <a:gd name="connsiteY16382" fmla="*/ 123164 h 223662"/>
                <a:gd name="connsiteX16383" fmla="*/ 90881 w 1586375"/>
                <a:gd name="connsiteY16383" fmla="*/ 122736 h 223662"/>
                <a:gd name="connsiteX16384" fmla="*/ 90881 w 1586375"/>
                <a:gd name="connsiteY16384" fmla="*/ 122309 h 223662"/>
                <a:gd name="connsiteX16385" fmla="*/ 90881 w 1586375"/>
                <a:gd name="connsiteY16385" fmla="*/ 121881 h 223662"/>
                <a:gd name="connsiteX16386" fmla="*/ 90457 w 1586375"/>
                <a:gd name="connsiteY16386" fmla="*/ 121026 h 223662"/>
                <a:gd name="connsiteX16387" fmla="*/ 88759 w 1586375"/>
                <a:gd name="connsiteY16387" fmla="*/ 119743 h 223662"/>
                <a:gd name="connsiteX16388" fmla="*/ 88759 w 1586375"/>
                <a:gd name="connsiteY16388" fmla="*/ 119315 h 223662"/>
                <a:gd name="connsiteX16389" fmla="*/ 88334 w 1586375"/>
                <a:gd name="connsiteY16389" fmla="*/ 118888 h 223662"/>
                <a:gd name="connsiteX16390" fmla="*/ 88334 w 1586375"/>
                <a:gd name="connsiteY16390" fmla="*/ 118460 h 223662"/>
                <a:gd name="connsiteX16391" fmla="*/ 88759 w 1586375"/>
                <a:gd name="connsiteY16391" fmla="*/ 117177 h 223662"/>
                <a:gd name="connsiteX16392" fmla="*/ 89183 w 1586375"/>
                <a:gd name="connsiteY16392" fmla="*/ 116749 h 223662"/>
                <a:gd name="connsiteX16393" fmla="*/ 89608 w 1586375"/>
                <a:gd name="connsiteY16393" fmla="*/ 115466 h 223662"/>
                <a:gd name="connsiteX16394" fmla="*/ 90033 w 1586375"/>
                <a:gd name="connsiteY16394" fmla="*/ 115039 h 223662"/>
                <a:gd name="connsiteX16395" fmla="*/ 90033 w 1586375"/>
                <a:gd name="connsiteY16395" fmla="*/ 114611 h 223662"/>
                <a:gd name="connsiteX16396" fmla="*/ 91731 w 1586375"/>
                <a:gd name="connsiteY16396" fmla="*/ 112900 h 223662"/>
                <a:gd name="connsiteX16397" fmla="*/ 91731 w 1586375"/>
                <a:gd name="connsiteY16397" fmla="*/ 112045 h 223662"/>
                <a:gd name="connsiteX16398" fmla="*/ 90457 w 1586375"/>
                <a:gd name="connsiteY16398" fmla="*/ 110762 h 223662"/>
                <a:gd name="connsiteX16399" fmla="*/ 89608 w 1586375"/>
                <a:gd name="connsiteY16399" fmla="*/ 110762 h 223662"/>
                <a:gd name="connsiteX16400" fmla="*/ 88334 w 1586375"/>
                <a:gd name="connsiteY16400" fmla="*/ 109907 h 223662"/>
                <a:gd name="connsiteX16401" fmla="*/ 88334 w 1586375"/>
                <a:gd name="connsiteY16401" fmla="*/ 109051 h 223662"/>
                <a:gd name="connsiteX16402" fmla="*/ 89183 w 1586375"/>
                <a:gd name="connsiteY16402" fmla="*/ 108624 h 223662"/>
                <a:gd name="connsiteX16403" fmla="*/ 90033 w 1586375"/>
                <a:gd name="connsiteY16403" fmla="*/ 108624 h 223662"/>
                <a:gd name="connsiteX16404" fmla="*/ 90881 w 1586375"/>
                <a:gd name="connsiteY16404" fmla="*/ 107769 h 223662"/>
                <a:gd name="connsiteX16405" fmla="*/ 91306 w 1586375"/>
                <a:gd name="connsiteY16405" fmla="*/ 107769 h 223662"/>
                <a:gd name="connsiteX16406" fmla="*/ 92155 w 1586375"/>
                <a:gd name="connsiteY16406" fmla="*/ 106913 h 223662"/>
                <a:gd name="connsiteX16407" fmla="*/ 92155 w 1586375"/>
                <a:gd name="connsiteY16407" fmla="*/ 105630 h 223662"/>
                <a:gd name="connsiteX16408" fmla="*/ 91731 w 1586375"/>
                <a:gd name="connsiteY16408" fmla="*/ 105203 h 223662"/>
                <a:gd name="connsiteX16409" fmla="*/ 91731 w 1586375"/>
                <a:gd name="connsiteY16409" fmla="*/ 104775 h 223662"/>
                <a:gd name="connsiteX16410" fmla="*/ 90881 w 1586375"/>
                <a:gd name="connsiteY16410" fmla="*/ 104348 h 223662"/>
                <a:gd name="connsiteX16411" fmla="*/ 90881 w 1586375"/>
                <a:gd name="connsiteY16411" fmla="*/ 103920 h 223662"/>
                <a:gd name="connsiteX16412" fmla="*/ 90457 w 1586375"/>
                <a:gd name="connsiteY16412" fmla="*/ 103492 h 223662"/>
                <a:gd name="connsiteX16413" fmla="*/ 90457 w 1586375"/>
                <a:gd name="connsiteY16413" fmla="*/ 102637 h 223662"/>
                <a:gd name="connsiteX16414" fmla="*/ 91306 w 1586375"/>
                <a:gd name="connsiteY16414" fmla="*/ 101782 h 223662"/>
                <a:gd name="connsiteX16415" fmla="*/ 93429 w 1586375"/>
                <a:gd name="connsiteY16415" fmla="*/ 101782 h 223662"/>
                <a:gd name="connsiteX16416" fmla="*/ 94278 w 1586375"/>
                <a:gd name="connsiteY16416" fmla="*/ 100926 h 223662"/>
                <a:gd name="connsiteX16417" fmla="*/ 94278 w 1586375"/>
                <a:gd name="connsiteY16417" fmla="*/ 100498 h 223662"/>
                <a:gd name="connsiteX16418" fmla="*/ 95552 w 1586375"/>
                <a:gd name="connsiteY16418" fmla="*/ 99643 h 223662"/>
                <a:gd name="connsiteX16419" fmla="*/ 94703 w 1586375"/>
                <a:gd name="connsiteY16419" fmla="*/ 98788 h 223662"/>
                <a:gd name="connsiteX16420" fmla="*/ 94278 w 1586375"/>
                <a:gd name="connsiteY16420" fmla="*/ 98788 h 223662"/>
                <a:gd name="connsiteX16421" fmla="*/ 93004 w 1586375"/>
                <a:gd name="connsiteY16421" fmla="*/ 100071 h 223662"/>
                <a:gd name="connsiteX16422" fmla="*/ 92155 w 1586375"/>
                <a:gd name="connsiteY16422" fmla="*/ 100498 h 223662"/>
                <a:gd name="connsiteX16423" fmla="*/ 91306 w 1586375"/>
                <a:gd name="connsiteY16423" fmla="*/ 100926 h 223662"/>
                <a:gd name="connsiteX16424" fmla="*/ 90881 w 1586375"/>
                <a:gd name="connsiteY16424" fmla="*/ 100926 h 223662"/>
                <a:gd name="connsiteX16425" fmla="*/ 90033 w 1586375"/>
                <a:gd name="connsiteY16425" fmla="*/ 100071 h 223662"/>
                <a:gd name="connsiteX16426" fmla="*/ 90033 w 1586375"/>
                <a:gd name="connsiteY16426" fmla="*/ 98360 h 223662"/>
                <a:gd name="connsiteX16427" fmla="*/ 90457 w 1586375"/>
                <a:gd name="connsiteY16427" fmla="*/ 97933 h 223662"/>
                <a:gd name="connsiteX16428" fmla="*/ 90881 w 1586375"/>
                <a:gd name="connsiteY16428" fmla="*/ 97077 h 223662"/>
                <a:gd name="connsiteX16429" fmla="*/ 91306 w 1586375"/>
                <a:gd name="connsiteY16429" fmla="*/ 96222 h 223662"/>
                <a:gd name="connsiteX16430" fmla="*/ 91731 w 1586375"/>
                <a:gd name="connsiteY16430" fmla="*/ 95795 h 223662"/>
                <a:gd name="connsiteX16431" fmla="*/ 91731 w 1586375"/>
                <a:gd name="connsiteY16431" fmla="*/ 95367 h 223662"/>
                <a:gd name="connsiteX16432" fmla="*/ 90881 w 1586375"/>
                <a:gd name="connsiteY16432" fmla="*/ 94511 h 223662"/>
                <a:gd name="connsiteX16433" fmla="*/ 90457 w 1586375"/>
                <a:gd name="connsiteY16433" fmla="*/ 94939 h 223662"/>
                <a:gd name="connsiteX16434" fmla="*/ 89608 w 1586375"/>
                <a:gd name="connsiteY16434" fmla="*/ 94939 h 223662"/>
                <a:gd name="connsiteX16435" fmla="*/ 88759 w 1586375"/>
                <a:gd name="connsiteY16435" fmla="*/ 95795 h 223662"/>
                <a:gd name="connsiteX16436" fmla="*/ 87485 w 1586375"/>
                <a:gd name="connsiteY16436" fmla="*/ 95795 h 223662"/>
                <a:gd name="connsiteX16437" fmla="*/ 87061 w 1586375"/>
                <a:gd name="connsiteY16437" fmla="*/ 94939 h 223662"/>
                <a:gd name="connsiteX16438" fmla="*/ 87910 w 1586375"/>
                <a:gd name="connsiteY16438" fmla="*/ 94511 h 223662"/>
                <a:gd name="connsiteX16439" fmla="*/ 89608 w 1586375"/>
                <a:gd name="connsiteY16439" fmla="*/ 93229 h 223662"/>
                <a:gd name="connsiteX16440" fmla="*/ 89608 w 1586375"/>
                <a:gd name="connsiteY16440" fmla="*/ 92801 h 223662"/>
                <a:gd name="connsiteX16441" fmla="*/ 91306 w 1586375"/>
                <a:gd name="connsiteY16441" fmla="*/ 92801 h 223662"/>
                <a:gd name="connsiteX16442" fmla="*/ 92155 w 1586375"/>
                <a:gd name="connsiteY16442" fmla="*/ 91946 h 223662"/>
                <a:gd name="connsiteX16443" fmla="*/ 92155 w 1586375"/>
                <a:gd name="connsiteY16443" fmla="*/ 91518 h 223662"/>
                <a:gd name="connsiteX16444" fmla="*/ 91731 w 1586375"/>
                <a:gd name="connsiteY16444" fmla="*/ 91090 h 223662"/>
                <a:gd name="connsiteX16445" fmla="*/ 91731 w 1586375"/>
                <a:gd name="connsiteY16445" fmla="*/ 90662 h 223662"/>
                <a:gd name="connsiteX16446" fmla="*/ 90881 w 1586375"/>
                <a:gd name="connsiteY16446" fmla="*/ 89807 h 223662"/>
                <a:gd name="connsiteX16447" fmla="*/ 89183 w 1586375"/>
                <a:gd name="connsiteY16447" fmla="*/ 90235 h 223662"/>
                <a:gd name="connsiteX16448" fmla="*/ 87910 w 1586375"/>
                <a:gd name="connsiteY16448" fmla="*/ 90235 h 223662"/>
                <a:gd name="connsiteX16449" fmla="*/ 87485 w 1586375"/>
                <a:gd name="connsiteY16449" fmla="*/ 89807 h 223662"/>
                <a:gd name="connsiteX16450" fmla="*/ 87061 w 1586375"/>
                <a:gd name="connsiteY16450" fmla="*/ 89807 h 223662"/>
                <a:gd name="connsiteX16451" fmla="*/ 86211 w 1586375"/>
                <a:gd name="connsiteY16451" fmla="*/ 90235 h 223662"/>
                <a:gd name="connsiteX16452" fmla="*/ 84937 w 1586375"/>
                <a:gd name="connsiteY16452" fmla="*/ 90235 h 223662"/>
                <a:gd name="connsiteX16453" fmla="*/ 83239 w 1586375"/>
                <a:gd name="connsiteY16453" fmla="*/ 88952 h 223662"/>
                <a:gd name="connsiteX16454" fmla="*/ 83239 w 1586375"/>
                <a:gd name="connsiteY16454" fmla="*/ 88524 h 223662"/>
                <a:gd name="connsiteX16455" fmla="*/ 84089 w 1586375"/>
                <a:gd name="connsiteY16455" fmla="*/ 87669 h 223662"/>
                <a:gd name="connsiteX16456" fmla="*/ 85362 w 1586375"/>
                <a:gd name="connsiteY16456" fmla="*/ 87669 h 223662"/>
                <a:gd name="connsiteX16457" fmla="*/ 85787 w 1586375"/>
                <a:gd name="connsiteY16457" fmla="*/ 87241 h 223662"/>
                <a:gd name="connsiteX16458" fmla="*/ 86211 w 1586375"/>
                <a:gd name="connsiteY16458" fmla="*/ 87241 h 223662"/>
                <a:gd name="connsiteX16459" fmla="*/ 86636 w 1586375"/>
                <a:gd name="connsiteY16459" fmla="*/ 86814 h 223662"/>
                <a:gd name="connsiteX16460" fmla="*/ 86636 w 1586375"/>
                <a:gd name="connsiteY16460" fmla="*/ 86386 h 223662"/>
                <a:gd name="connsiteX16461" fmla="*/ 85787 w 1586375"/>
                <a:gd name="connsiteY16461" fmla="*/ 85531 h 223662"/>
                <a:gd name="connsiteX16462" fmla="*/ 85362 w 1586375"/>
                <a:gd name="connsiteY16462" fmla="*/ 85103 h 223662"/>
                <a:gd name="connsiteX16463" fmla="*/ 84513 w 1586375"/>
                <a:gd name="connsiteY16463" fmla="*/ 85103 h 223662"/>
                <a:gd name="connsiteX16464" fmla="*/ 84089 w 1586375"/>
                <a:gd name="connsiteY16464" fmla="*/ 85103 h 223662"/>
                <a:gd name="connsiteX16465" fmla="*/ 82815 w 1586375"/>
                <a:gd name="connsiteY16465" fmla="*/ 86386 h 223662"/>
                <a:gd name="connsiteX16466" fmla="*/ 82390 w 1586375"/>
                <a:gd name="connsiteY16466" fmla="*/ 87241 h 223662"/>
                <a:gd name="connsiteX16467" fmla="*/ 81541 w 1586375"/>
                <a:gd name="connsiteY16467" fmla="*/ 88096 h 223662"/>
                <a:gd name="connsiteX16468" fmla="*/ 81116 w 1586375"/>
                <a:gd name="connsiteY16468" fmla="*/ 88524 h 223662"/>
                <a:gd name="connsiteX16469" fmla="*/ 79418 w 1586375"/>
                <a:gd name="connsiteY16469" fmla="*/ 88524 h 223662"/>
                <a:gd name="connsiteX16470" fmla="*/ 79418 w 1586375"/>
                <a:gd name="connsiteY16470" fmla="*/ 88096 h 223662"/>
                <a:gd name="connsiteX16471" fmla="*/ 78144 w 1586375"/>
                <a:gd name="connsiteY16471" fmla="*/ 86814 h 223662"/>
                <a:gd name="connsiteX16472" fmla="*/ 76871 w 1586375"/>
                <a:gd name="connsiteY16472" fmla="*/ 86814 h 223662"/>
                <a:gd name="connsiteX16473" fmla="*/ 76446 w 1586375"/>
                <a:gd name="connsiteY16473" fmla="*/ 86386 h 223662"/>
                <a:gd name="connsiteX16474" fmla="*/ 75597 w 1586375"/>
                <a:gd name="connsiteY16474" fmla="*/ 85958 h 223662"/>
                <a:gd name="connsiteX16475" fmla="*/ 75597 w 1586375"/>
                <a:gd name="connsiteY16475" fmla="*/ 84675 h 223662"/>
                <a:gd name="connsiteX16476" fmla="*/ 76446 w 1586375"/>
                <a:gd name="connsiteY16476" fmla="*/ 84248 h 223662"/>
                <a:gd name="connsiteX16477" fmla="*/ 77295 w 1586375"/>
                <a:gd name="connsiteY16477" fmla="*/ 84248 h 223662"/>
                <a:gd name="connsiteX16478" fmla="*/ 78144 w 1586375"/>
                <a:gd name="connsiteY16478" fmla="*/ 83393 h 223662"/>
                <a:gd name="connsiteX16479" fmla="*/ 78568 w 1586375"/>
                <a:gd name="connsiteY16479" fmla="*/ 83393 h 223662"/>
                <a:gd name="connsiteX16480" fmla="*/ 79842 w 1586375"/>
                <a:gd name="connsiteY16480" fmla="*/ 82109 h 223662"/>
                <a:gd name="connsiteX16481" fmla="*/ 79842 w 1586375"/>
                <a:gd name="connsiteY16481" fmla="*/ 81254 h 223662"/>
                <a:gd name="connsiteX16482" fmla="*/ 78993 w 1586375"/>
                <a:gd name="connsiteY16482" fmla="*/ 80827 h 223662"/>
                <a:gd name="connsiteX16483" fmla="*/ 77720 w 1586375"/>
                <a:gd name="connsiteY16483" fmla="*/ 81254 h 223662"/>
                <a:gd name="connsiteX16484" fmla="*/ 77720 w 1586375"/>
                <a:gd name="connsiteY16484" fmla="*/ 81682 h 223662"/>
                <a:gd name="connsiteX16485" fmla="*/ 76021 w 1586375"/>
                <a:gd name="connsiteY16485" fmla="*/ 83393 h 223662"/>
                <a:gd name="connsiteX16486" fmla="*/ 75172 w 1586375"/>
                <a:gd name="connsiteY16486" fmla="*/ 83820 h 223662"/>
                <a:gd name="connsiteX16487" fmla="*/ 73898 w 1586375"/>
                <a:gd name="connsiteY16487" fmla="*/ 84675 h 223662"/>
                <a:gd name="connsiteX16488" fmla="*/ 72625 w 1586375"/>
                <a:gd name="connsiteY16488" fmla="*/ 85103 h 223662"/>
                <a:gd name="connsiteX16489" fmla="*/ 71775 w 1586375"/>
                <a:gd name="connsiteY16489" fmla="*/ 85531 h 223662"/>
                <a:gd name="connsiteX16490" fmla="*/ 71775 w 1586375"/>
                <a:gd name="connsiteY16490" fmla="*/ 86386 h 223662"/>
                <a:gd name="connsiteX16491" fmla="*/ 72625 w 1586375"/>
                <a:gd name="connsiteY16491" fmla="*/ 87241 h 223662"/>
                <a:gd name="connsiteX16492" fmla="*/ 74323 w 1586375"/>
                <a:gd name="connsiteY16492" fmla="*/ 87241 h 223662"/>
                <a:gd name="connsiteX16493" fmla="*/ 75172 w 1586375"/>
                <a:gd name="connsiteY16493" fmla="*/ 88096 h 223662"/>
                <a:gd name="connsiteX16494" fmla="*/ 75172 w 1586375"/>
                <a:gd name="connsiteY16494" fmla="*/ 89380 h 223662"/>
                <a:gd name="connsiteX16495" fmla="*/ 74323 w 1586375"/>
                <a:gd name="connsiteY16495" fmla="*/ 90235 h 223662"/>
                <a:gd name="connsiteX16496" fmla="*/ 74323 w 1586375"/>
                <a:gd name="connsiteY16496" fmla="*/ 90662 h 223662"/>
                <a:gd name="connsiteX16497" fmla="*/ 76021 w 1586375"/>
                <a:gd name="connsiteY16497" fmla="*/ 91946 h 223662"/>
                <a:gd name="connsiteX16498" fmla="*/ 76871 w 1586375"/>
                <a:gd name="connsiteY16498" fmla="*/ 92801 h 223662"/>
                <a:gd name="connsiteX16499" fmla="*/ 76871 w 1586375"/>
                <a:gd name="connsiteY16499" fmla="*/ 93656 h 223662"/>
                <a:gd name="connsiteX16500" fmla="*/ 77720 w 1586375"/>
                <a:gd name="connsiteY16500" fmla="*/ 94511 h 223662"/>
                <a:gd name="connsiteX16501" fmla="*/ 79842 w 1586375"/>
                <a:gd name="connsiteY16501" fmla="*/ 94511 h 223662"/>
                <a:gd name="connsiteX16502" fmla="*/ 80267 w 1586375"/>
                <a:gd name="connsiteY16502" fmla="*/ 94084 h 223662"/>
                <a:gd name="connsiteX16503" fmla="*/ 80692 w 1586375"/>
                <a:gd name="connsiteY16503" fmla="*/ 93656 h 223662"/>
                <a:gd name="connsiteX16504" fmla="*/ 80692 w 1586375"/>
                <a:gd name="connsiteY16504" fmla="*/ 91090 h 223662"/>
                <a:gd name="connsiteX16505" fmla="*/ 81541 w 1586375"/>
                <a:gd name="connsiteY16505" fmla="*/ 90235 h 223662"/>
                <a:gd name="connsiteX16506" fmla="*/ 82390 w 1586375"/>
                <a:gd name="connsiteY16506" fmla="*/ 90235 h 223662"/>
                <a:gd name="connsiteX16507" fmla="*/ 84513 w 1586375"/>
                <a:gd name="connsiteY16507" fmla="*/ 91946 h 223662"/>
                <a:gd name="connsiteX16508" fmla="*/ 85362 w 1586375"/>
                <a:gd name="connsiteY16508" fmla="*/ 92373 h 223662"/>
                <a:gd name="connsiteX16509" fmla="*/ 85787 w 1586375"/>
                <a:gd name="connsiteY16509" fmla="*/ 92801 h 223662"/>
                <a:gd name="connsiteX16510" fmla="*/ 86211 w 1586375"/>
                <a:gd name="connsiteY16510" fmla="*/ 92801 h 223662"/>
                <a:gd name="connsiteX16511" fmla="*/ 86636 w 1586375"/>
                <a:gd name="connsiteY16511" fmla="*/ 92801 h 223662"/>
                <a:gd name="connsiteX16512" fmla="*/ 86211 w 1586375"/>
                <a:gd name="connsiteY16512" fmla="*/ 93656 h 223662"/>
                <a:gd name="connsiteX16513" fmla="*/ 85362 w 1586375"/>
                <a:gd name="connsiteY16513" fmla="*/ 93656 h 223662"/>
                <a:gd name="connsiteX16514" fmla="*/ 83664 w 1586375"/>
                <a:gd name="connsiteY16514" fmla="*/ 94939 h 223662"/>
                <a:gd name="connsiteX16515" fmla="*/ 83239 w 1586375"/>
                <a:gd name="connsiteY16515" fmla="*/ 94939 h 223662"/>
                <a:gd name="connsiteX16516" fmla="*/ 81116 w 1586375"/>
                <a:gd name="connsiteY16516" fmla="*/ 96649 h 223662"/>
                <a:gd name="connsiteX16517" fmla="*/ 82815 w 1586375"/>
                <a:gd name="connsiteY16517" fmla="*/ 97077 h 223662"/>
                <a:gd name="connsiteX16518" fmla="*/ 84089 w 1586375"/>
                <a:gd name="connsiteY16518" fmla="*/ 97505 h 223662"/>
                <a:gd name="connsiteX16519" fmla="*/ 84089 w 1586375"/>
                <a:gd name="connsiteY16519" fmla="*/ 98360 h 223662"/>
                <a:gd name="connsiteX16520" fmla="*/ 84513 w 1586375"/>
                <a:gd name="connsiteY16520" fmla="*/ 98788 h 223662"/>
                <a:gd name="connsiteX16521" fmla="*/ 85362 w 1586375"/>
                <a:gd name="connsiteY16521" fmla="*/ 98788 h 223662"/>
                <a:gd name="connsiteX16522" fmla="*/ 85787 w 1586375"/>
                <a:gd name="connsiteY16522" fmla="*/ 98360 h 223662"/>
                <a:gd name="connsiteX16523" fmla="*/ 87061 w 1586375"/>
                <a:gd name="connsiteY16523" fmla="*/ 98360 h 223662"/>
                <a:gd name="connsiteX16524" fmla="*/ 87061 w 1586375"/>
                <a:gd name="connsiteY16524" fmla="*/ 99643 h 223662"/>
                <a:gd name="connsiteX16525" fmla="*/ 86211 w 1586375"/>
                <a:gd name="connsiteY16525" fmla="*/ 100498 h 223662"/>
                <a:gd name="connsiteX16526" fmla="*/ 86211 w 1586375"/>
                <a:gd name="connsiteY16526" fmla="*/ 100926 h 223662"/>
                <a:gd name="connsiteX16527" fmla="*/ 86636 w 1586375"/>
                <a:gd name="connsiteY16527" fmla="*/ 101354 h 223662"/>
                <a:gd name="connsiteX16528" fmla="*/ 86636 w 1586375"/>
                <a:gd name="connsiteY16528" fmla="*/ 103064 h 223662"/>
                <a:gd name="connsiteX16529" fmla="*/ 87061 w 1586375"/>
                <a:gd name="connsiteY16529" fmla="*/ 103492 h 223662"/>
                <a:gd name="connsiteX16530" fmla="*/ 87061 w 1586375"/>
                <a:gd name="connsiteY16530" fmla="*/ 104348 h 223662"/>
                <a:gd name="connsiteX16531" fmla="*/ 86211 w 1586375"/>
                <a:gd name="connsiteY16531" fmla="*/ 105203 h 223662"/>
                <a:gd name="connsiteX16532" fmla="*/ 85362 w 1586375"/>
                <a:gd name="connsiteY16532" fmla="*/ 105203 h 223662"/>
                <a:gd name="connsiteX16533" fmla="*/ 84513 w 1586375"/>
                <a:gd name="connsiteY16533" fmla="*/ 105630 h 223662"/>
                <a:gd name="connsiteX16534" fmla="*/ 83664 w 1586375"/>
                <a:gd name="connsiteY16534" fmla="*/ 106058 h 223662"/>
                <a:gd name="connsiteX16535" fmla="*/ 81965 w 1586375"/>
                <a:gd name="connsiteY16535" fmla="*/ 106058 h 223662"/>
                <a:gd name="connsiteX16536" fmla="*/ 81541 w 1586375"/>
                <a:gd name="connsiteY16536" fmla="*/ 105203 h 223662"/>
                <a:gd name="connsiteX16537" fmla="*/ 83239 w 1586375"/>
                <a:gd name="connsiteY16537" fmla="*/ 103920 h 223662"/>
                <a:gd name="connsiteX16538" fmla="*/ 83239 w 1586375"/>
                <a:gd name="connsiteY16538" fmla="*/ 101782 h 223662"/>
                <a:gd name="connsiteX16539" fmla="*/ 82390 w 1586375"/>
                <a:gd name="connsiteY16539" fmla="*/ 101782 h 223662"/>
                <a:gd name="connsiteX16540" fmla="*/ 82390 w 1586375"/>
                <a:gd name="connsiteY16540" fmla="*/ 103064 h 223662"/>
                <a:gd name="connsiteX16541" fmla="*/ 80692 w 1586375"/>
                <a:gd name="connsiteY16541" fmla="*/ 103920 h 223662"/>
                <a:gd name="connsiteX16542" fmla="*/ 79842 w 1586375"/>
                <a:gd name="connsiteY16542" fmla="*/ 103492 h 223662"/>
                <a:gd name="connsiteX16543" fmla="*/ 79418 w 1586375"/>
                <a:gd name="connsiteY16543" fmla="*/ 103492 h 223662"/>
                <a:gd name="connsiteX16544" fmla="*/ 79418 w 1586375"/>
                <a:gd name="connsiteY16544" fmla="*/ 101782 h 223662"/>
                <a:gd name="connsiteX16545" fmla="*/ 79418 w 1586375"/>
                <a:gd name="connsiteY16545" fmla="*/ 100071 h 223662"/>
                <a:gd name="connsiteX16546" fmla="*/ 78993 w 1586375"/>
                <a:gd name="connsiteY16546" fmla="*/ 99643 h 223662"/>
                <a:gd name="connsiteX16547" fmla="*/ 78144 w 1586375"/>
                <a:gd name="connsiteY16547" fmla="*/ 98360 h 223662"/>
                <a:gd name="connsiteX16548" fmla="*/ 77720 w 1586375"/>
                <a:gd name="connsiteY16548" fmla="*/ 98360 h 223662"/>
                <a:gd name="connsiteX16549" fmla="*/ 77720 w 1586375"/>
                <a:gd name="connsiteY16549" fmla="*/ 97077 h 223662"/>
                <a:gd name="connsiteX16550" fmla="*/ 76871 w 1586375"/>
                <a:gd name="connsiteY16550" fmla="*/ 96649 h 223662"/>
                <a:gd name="connsiteX16551" fmla="*/ 75597 w 1586375"/>
                <a:gd name="connsiteY16551" fmla="*/ 96649 h 223662"/>
                <a:gd name="connsiteX16552" fmla="*/ 73898 w 1586375"/>
                <a:gd name="connsiteY16552" fmla="*/ 95367 h 223662"/>
                <a:gd name="connsiteX16553" fmla="*/ 73898 w 1586375"/>
                <a:gd name="connsiteY16553" fmla="*/ 94084 h 223662"/>
                <a:gd name="connsiteX16554" fmla="*/ 73474 w 1586375"/>
                <a:gd name="connsiteY16554" fmla="*/ 93229 h 223662"/>
                <a:gd name="connsiteX16555" fmla="*/ 73474 w 1586375"/>
                <a:gd name="connsiteY16555" fmla="*/ 91946 h 223662"/>
                <a:gd name="connsiteX16556" fmla="*/ 73049 w 1586375"/>
                <a:gd name="connsiteY16556" fmla="*/ 91518 h 223662"/>
                <a:gd name="connsiteX16557" fmla="*/ 72625 w 1586375"/>
                <a:gd name="connsiteY16557" fmla="*/ 91946 h 223662"/>
                <a:gd name="connsiteX16558" fmla="*/ 70501 w 1586375"/>
                <a:gd name="connsiteY16558" fmla="*/ 93656 h 223662"/>
                <a:gd name="connsiteX16559" fmla="*/ 69652 w 1586375"/>
                <a:gd name="connsiteY16559" fmla="*/ 93656 h 223662"/>
                <a:gd name="connsiteX16560" fmla="*/ 68379 w 1586375"/>
                <a:gd name="connsiteY16560" fmla="*/ 94939 h 223662"/>
                <a:gd name="connsiteX16561" fmla="*/ 67954 w 1586375"/>
                <a:gd name="connsiteY16561" fmla="*/ 94939 h 223662"/>
                <a:gd name="connsiteX16562" fmla="*/ 64982 w 1586375"/>
                <a:gd name="connsiteY16562" fmla="*/ 94939 h 223662"/>
                <a:gd name="connsiteX16563" fmla="*/ 62434 w 1586375"/>
                <a:gd name="connsiteY16563" fmla="*/ 93229 h 223662"/>
                <a:gd name="connsiteX16564" fmla="*/ 61585 w 1586375"/>
                <a:gd name="connsiteY16564" fmla="*/ 93229 h 223662"/>
                <a:gd name="connsiteX16565" fmla="*/ 60311 w 1586375"/>
                <a:gd name="connsiteY16565" fmla="*/ 94084 h 223662"/>
                <a:gd name="connsiteX16566" fmla="*/ 60311 w 1586375"/>
                <a:gd name="connsiteY16566" fmla="*/ 94939 h 223662"/>
                <a:gd name="connsiteX16567" fmla="*/ 62434 w 1586375"/>
                <a:gd name="connsiteY16567" fmla="*/ 96649 h 223662"/>
                <a:gd name="connsiteX16568" fmla="*/ 62434 w 1586375"/>
                <a:gd name="connsiteY16568" fmla="*/ 97077 h 223662"/>
                <a:gd name="connsiteX16569" fmla="*/ 60736 w 1586375"/>
                <a:gd name="connsiteY16569" fmla="*/ 98788 h 223662"/>
                <a:gd name="connsiteX16570" fmla="*/ 60736 w 1586375"/>
                <a:gd name="connsiteY16570" fmla="*/ 99643 h 223662"/>
                <a:gd name="connsiteX16571" fmla="*/ 59887 w 1586375"/>
                <a:gd name="connsiteY16571" fmla="*/ 100498 h 223662"/>
                <a:gd name="connsiteX16572" fmla="*/ 56915 w 1586375"/>
                <a:gd name="connsiteY16572" fmla="*/ 100498 h 223662"/>
                <a:gd name="connsiteX16573" fmla="*/ 56915 w 1586375"/>
                <a:gd name="connsiteY16573" fmla="*/ 100926 h 223662"/>
                <a:gd name="connsiteX16574" fmla="*/ 57339 w 1586375"/>
                <a:gd name="connsiteY16574" fmla="*/ 101354 h 223662"/>
                <a:gd name="connsiteX16575" fmla="*/ 57339 w 1586375"/>
                <a:gd name="connsiteY16575" fmla="*/ 102637 h 223662"/>
                <a:gd name="connsiteX16576" fmla="*/ 56490 w 1586375"/>
                <a:gd name="connsiteY16576" fmla="*/ 102637 h 223662"/>
                <a:gd name="connsiteX16577" fmla="*/ 55216 w 1586375"/>
                <a:gd name="connsiteY16577" fmla="*/ 103920 h 223662"/>
                <a:gd name="connsiteX16578" fmla="*/ 55216 w 1586375"/>
                <a:gd name="connsiteY16578" fmla="*/ 104348 h 223662"/>
                <a:gd name="connsiteX16579" fmla="*/ 54792 w 1586375"/>
                <a:gd name="connsiteY16579" fmla="*/ 104775 h 223662"/>
                <a:gd name="connsiteX16580" fmla="*/ 54367 w 1586375"/>
                <a:gd name="connsiteY16580" fmla="*/ 107341 h 223662"/>
                <a:gd name="connsiteX16581" fmla="*/ 53093 w 1586375"/>
                <a:gd name="connsiteY16581" fmla="*/ 107341 h 223662"/>
                <a:gd name="connsiteX16582" fmla="*/ 52244 w 1586375"/>
                <a:gd name="connsiteY16582" fmla="*/ 106913 h 223662"/>
                <a:gd name="connsiteX16583" fmla="*/ 51820 w 1586375"/>
                <a:gd name="connsiteY16583" fmla="*/ 106486 h 223662"/>
                <a:gd name="connsiteX16584" fmla="*/ 49272 w 1586375"/>
                <a:gd name="connsiteY16584" fmla="*/ 106486 h 223662"/>
                <a:gd name="connsiteX16585" fmla="*/ 48847 w 1586375"/>
                <a:gd name="connsiteY16585" fmla="*/ 106058 h 223662"/>
                <a:gd name="connsiteX16586" fmla="*/ 48423 w 1586375"/>
                <a:gd name="connsiteY16586" fmla="*/ 106486 h 223662"/>
                <a:gd name="connsiteX16587" fmla="*/ 48423 w 1586375"/>
                <a:gd name="connsiteY16587" fmla="*/ 108624 h 223662"/>
                <a:gd name="connsiteX16588" fmla="*/ 48847 w 1586375"/>
                <a:gd name="connsiteY16588" fmla="*/ 109051 h 223662"/>
                <a:gd name="connsiteX16589" fmla="*/ 49272 w 1586375"/>
                <a:gd name="connsiteY16589" fmla="*/ 110762 h 223662"/>
                <a:gd name="connsiteX16590" fmla="*/ 50970 w 1586375"/>
                <a:gd name="connsiteY16590" fmla="*/ 110762 h 223662"/>
                <a:gd name="connsiteX16591" fmla="*/ 52669 w 1586375"/>
                <a:gd name="connsiteY16591" fmla="*/ 109479 h 223662"/>
                <a:gd name="connsiteX16592" fmla="*/ 53518 w 1586375"/>
                <a:gd name="connsiteY16592" fmla="*/ 109479 h 223662"/>
                <a:gd name="connsiteX16593" fmla="*/ 54367 w 1586375"/>
                <a:gd name="connsiteY16593" fmla="*/ 109907 h 223662"/>
                <a:gd name="connsiteX16594" fmla="*/ 55216 w 1586375"/>
                <a:gd name="connsiteY16594" fmla="*/ 110762 h 223662"/>
                <a:gd name="connsiteX16595" fmla="*/ 56065 w 1586375"/>
                <a:gd name="connsiteY16595" fmla="*/ 110762 h 223662"/>
                <a:gd name="connsiteX16596" fmla="*/ 56490 w 1586375"/>
                <a:gd name="connsiteY16596" fmla="*/ 111190 h 223662"/>
                <a:gd name="connsiteX16597" fmla="*/ 57764 w 1586375"/>
                <a:gd name="connsiteY16597" fmla="*/ 111190 h 223662"/>
                <a:gd name="connsiteX16598" fmla="*/ 57764 w 1586375"/>
                <a:gd name="connsiteY16598" fmla="*/ 109051 h 223662"/>
                <a:gd name="connsiteX16599" fmla="*/ 56915 w 1586375"/>
                <a:gd name="connsiteY16599" fmla="*/ 108197 h 223662"/>
                <a:gd name="connsiteX16600" fmla="*/ 56915 w 1586375"/>
                <a:gd name="connsiteY16600" fmla="*/ 104775 h 223662"/>
                <a:gd name="connsiteX16601" fmla="*/ 58613 w 1586375"/>
                <a:gd name="connsiteY16601" fmla="*/ 103064 h 223662"/>
                <a:gd name="connsiteX16602" fmla="*/ 59887 w 1586375"/>
                <a:gd name="connsiteY16602" fmla="*/ 103064 h 223662"/>
                <a:gd name="connsiteX16603" fmla="*/ 60311 w 1586375"/>
                <a:gd name="connsiteY16603" fmla="*/ 103920 h 223662"/>
                <a:gd name="connsiteX16604" fmla="*/ 61160 w 1586375"/>
                <a:gd name="connsiteY16604" fmla="*/ 104775 h 223662"/>
                <a:gd name="connsiteX16605" fmla="*/ 62860 w 1586375"/>
                <a:gd name="connsiteY16605" fmla="*/ 104348 h 223662"/>
                <a:gd name="connsiteX16606" fmla="*/ 62860 w 1586375"/>
                <a:gd name="connsiteY16606" fmla="*/ 103064 h 223662"/>
                <a:gd name="connsiteX16607" fmla="*/ 62009 w 1586375"/>
                <a:gd name="connsiteY16607" fmla="*/ 102209 h 223662"/>
                <a:gd name="connsiteX16608" fmla="*/ 61160 w 1586375"/>
                <a:gd name="connsiteY16608" fmla="*/ 100926 h 223662"/>
                <a:gd name="connsiteX16609" fmla="*/ 62009 w 1586375"/>
                <a:gd name="connsiteY16609" fmla="*/ 100498 h 223662"/>
                <a:gd name="connsiteX16610" fmla="*/ 62009 w 1586375"/>
                <a:gd name="connsiteY16610" fmla="*/ 100071 h 223662"/>
                <a:gd name="connsiteX16611" fmla="*/ 62434 w 1586375"/>
                <a:gd name="connsiteY16611" fmla="*/ 100071 h 223662"/>
                <a:gd name="connsiteX16612" fmla="*/ 64557 w 1586375"/>
                <a:gd name="connsiteY16612" fmla="*/ 99643 h 223662"/>
                <a:gd name="connsiteX16613" fmla="*/ 64982 w 1586375"/>
                <a:gd name="connsiteY16613" fmla="*/ 100071 h 223662"/>
                <a:gd name="connsiteX16614" fmla="*/ 64557 w 1586375"/>
                <a:gd name="connsiteY16614" fmla="*/ 100498 h 223662"/>
                <a:gd name="connsiteX16615" fmla="*/ 64557 w 1586375"/>
                <a:gd name="connsiteY16615" fmla="*/ 101354 h 223662"/>
                <a:gd name="connsiteX16616" fmla="*/ 64982 w 1586375"/>
                <a:gd name="connsiteY16616" fmla="*/ 102637 h 223662"/>
                <a:gd name="connsiteX16617" fmla="*/ 65407 w 1586375"/>
                <a:gd name="connsiteY16617" fmla="*/ 102637 h 223662"/>
                <a:gd name="connsiteX16618" fmla="*/ 65831 w 1586375"/>
                <a:gd name="connsiteY16618" fmla="*/ 103064 h 223662"/>
                <a:gd name="connsiteX16619" fmla="*/ 65831 w 1586375"/>
                <a:gd name="connsiteY16619" fmla="*/ 107341 h 223662"/>
                <a:gd name="connsiteX16620" fmla="*/ 66681 w 1586375"/>
                <a:gd name="connsiteY16620" fmla="*/ 108197 h 223662"/>
                <a:gd name="connsiteX16621" fmla="*/ 66681 w 1586375"/>
                <a:gd name="connsiteY16621" fmla="*/ 109051 h 223662"/>
                <a:gd name="connsiteX16622" fmla="*/ 65831 w 1586375"/>
                <a:gd name="connsiteY16622" fmla="*/ 110335 h 223662"/>
                <a:gd name="connsiteX16623" fmla="*/ 65831 w 1586375"/>
                <a:gd name="connsiteY16623" fmla="*/ 111618 h 223662"/>
                <a:gd name="connsiteX16624" fmla="*/ 67105 w 1586375"/>
                <a:gd name="connsiteY16624" fmla="*/ 112900 h 223662"/>
                <a:gd name="connsiteX16625" fmla="*/ 70501 w 1586375"/>
                <a:gd name="connsiteY16625" fmla="*/ 112900 h 223662"/>
                <a:gd name="connsiteX16626" fmla="*/ 70926 w 1586375"/>
                <a:gd name="connsiteY16626" fmla="*/ 113328 h 223662"/>
                <a:gd name="connsiteX16627" fmla="*/ 72625 w 1586375"/>
                <a:gd name="connsiteY16627" fmla="*/ 113328 h 223662"/>
                <a:gd name="connsiteX16628" fmla="*/ 74323 w 1586375"/>
                <a:gd name="connsiteY16628" fmla="*/ 112473 h 223662"/>
                <a:gd name="connsiteX16629" fmla="*/ 75172 w 1586375"/>
                <a:gd name="connsiteY16629" fmla="*/ 112900 h 223662"/>
                <a:gd name="connsiteX16630" fmla="*/ 75597 w 1586375"/>
                <a:gd name="connsiteY16630" fmla="*/ 113328 h 223662"/>
                <a:gd name="connsiteX16631" fmla="*/ 75597 w 1586375"/>
                <a:gd name="connsiteY16631" fmla="*/ 113756 h 223662"/>
                <a:gd name="connsiteX16632" fmla="*/ 75597 w 1586375"/>
                <a:gd name="connsiteY16632" fmla="*/ 114184 h 223662"/>
                <a:gd name="connsiteX16633" fmla="*/ 73898 w 1586375"/>
                <a:gd name="connsiteY16633" fmla="*/ 115466 h 223662"/>
                <a:gd name="connsiteX16634" fmla="*/ 70926 w 1586375"/>
                <a:gd name="connsiteY16634" fmla="*/ 115894 h 223662"/>
                <a:gd name="connsiteX16635" fmla="*/ 70077 w 1586375"/>
                <a:gd name="connsiteY16635" fmla="*/ 116322 h 223662"/>
                <a:gd name="connsiteX16636" fmla="*/ 70077 w 1586375"/>
                <a:gd name="connsiteY16636" fmla="*/ 117177 h 223662"/>
                <a:gd name="connsiteX16637" fmla="*/ 69652 w 1586375"/>
                <a:gd name="connsiteY16637" fmla="*/ 117605 h 223662"/>
                <a:gd name="connsiteX16638" fmla="*/ 69652 w 1586375"/>
                <a:gd name="connsiteY16638" fmla="*/ 118888 h 223662"/>
                <a:gd name="connsiteX16639" fmla="*/ 70501 w 1586375"/>
                <a:gd name="connsiteY16639" fmla="*/ 120171 h 223662"/>
                <a:gd name="connsiteX16640" fmla="*/ 70077 w 1586375"/>
                <a:gd name="connsiteY16640" fmla="*/ 121026 h 223662"/>
                <a:gd name="connsiteX16641" fmla="*/ 69228 w 1586375"/>
                <a:gd name="connsiteY16641" fmla="*/ 121026 h 223662"/>
                <a:gd name="connsiteX16642" fmla="*/ 68804 w 1586375"/>
                <a:gd name="connsiteY16642" fmla="*/ 120598 h 223662"/>
                <a:gd name="connsiteX16643" fmla="*/ 68379 w 1586375"/>
                <a:gd name="connsiteY16643" fmla="*/ 120598 h 223662"/>
                <a:gd name="connsiteX16644" fmla="*/ 64982 w 1586375"/>
                <a:gd name="connsiteY16644" fmla="*/ 120598 h 223662"/>
                <a:gd name="connsiteX16645" fmla="*/ 64133 w 1586375"/>
                <a:gd name="connsiteY16645" fmla="*/ 121026 h 223662"/>
                <a:gd name="connsiteX16646" fmla="*/ 60311 w 1586375"/>
                <a:gd name="connsiteY16646" fmla="*/ 121026 h 223662"/>
                <a:gd name="connsiteX16647" fmla="*/ 59887 w 1586375"/>
                <a:gd name="connsiteY16647" fmla="*/ 120598 h 223662"/>
                <a:gd name="connsiteX16648" fmla="*/ 59038 w 1586375"/>
                <a:gd name="connsiteY16648" fmla="*/ 121026 h 223662"/>
                <a:gd name="connsiteX16649" fmla="*/ 55216 w 1586375"/>
                <a:gd name="connsiteY16649" fmla="*/ 121026 h 223662"/>
                <a:gd name="connsiteX16650" fmla="*/ 54367 w 1586375"/>
                <a:gd name="connsiteY16650" fmla="*/ 121881 h 223662"/>
                <a:gd name="connsiteX16651" fmla="*/ 53518 w 1586375"/>
                <a:gd name="connsiteY16651" fmla="*/ 122309 h 223662"/>
                <a:gd name="connsiteX16652" fmla="*/ 53093 w 1586375"/>
                <a:gd name="connsiteY16652" fmla="*/ 122309 h 223662"/>
                <a:gd name="connsiteX16653" fmla="*/ 52669 w 1586375"/>
                <a:gd name="connsiteY16653" fmla="*/ 122736 h 223662"/>
                <a:gd name="connsiteX16654" fmla="*/ 50970 w 1586375"/>
                <a:gd name="connsiteY16654" fmla="*/ 122736 h 223662"/>
                <a:gd name="connsiteX16655" fmla="*/ 50546 w 1586375"/>
                <a:gd name="connsiteY16655" fmla="*/ 122309 h 223662"/>
                <a:gd name="connsiteX16656" fmla="*/ 49272 w 1586375"/>
                <a:gd name="connsiteY16656" fmla="*/ 122309 h 223662"/>
                <a:gd name="connsiteX16657" fmla="*/ 48847 w 1586375"/>
                <a:gd name="connsiteY16657" fmla="*/ 121881 h 223662"/>
                <a:gd name="connsiteX16658" fmla="*/ 47998 w 1586375"/>
                <a:gd name="connsiteY16658" fmla="*/ 121881 h 223662"/>
                <a:gd name="connsiteX16659" fmla="*/ 47574 w 1586375"/>
                <a:gd name="connsiteY16659" fmla="*/ 121453 h 223662"/>
                <a:gd name="connsiteX16660" fmla="*/ 47149 w 1586375"/>
                <a:gd name="connsiteY16660" fmla="*/ 121453 h 223662"/>
                <a:gd name="connsiteX16661" fmla="*/ 45875 w 1586375"/>
                <a:gd name="connsiteY16661" fmla="*/ 120171 h 223662"/>
                <a:gd name="connsiteX16662" fmla="*/ 45875 w 1586375"/>
                <a:gd name="connsiteY16662" fmla="*/ 117605 h 223662"/>
                <a:gd name="connsiteX16663" fmla="*/ 46300 w 1586375"/>
                <a:gd name="connsiteY16663" fmla="*/ 117605 h 223662"/>
                <a:gd name="connsiteX16664" fmla="*/ 46300 w 1586375"/>
                <a:gd name="connsiteY16664" fmla="*/ 117177 h 223662"/>
                <a:gd name="connsiteX16665" fmla="*/ 46300 w 1586375"/>
                <a:gd name="connsiteY16665" fmla="*/ 115466 h 223662"/>
                <a:gd name="connsiteX16666" fmla="*/ 45450 w 1586375"/>
                <a:gd name="connsiteY16666" fmla="*/ 114611 h 223662"/>
                <a:gd name="connsiteX16667" fmla="*/ 45026 w 1586375"/>
                <a:gd name="connsiteY16667" fmla="*/ 114611 h 223662"/>
                <a:gd name="connsiteX16668" fmla="*/ 44177 w 1586375"/>
                <a:gd name="connsiteY16668" fmla="*/ 114184 h 223662"/>
                <a:gd name="connsiteX16669" fmla="*/ 43752 w 1586375"/>
                <a:gd name="connsiteY16669" fmla="*/ 114184 h 223662"/>
                <a:gd name="connsiteX16670" fmla="*/ 42054 w 1586375"/>
                <a:gd name="connsiteY16670" fmla="*/ 115039 h 223662"/>
                <a:gd name="connsiteX16671" fmla="*/ 42054 w 1586375"/>
                <a:gd name="connsiteY16671" fmla="*/ 115466 h 223662"/>
                <a:gd name="connsiteX16672" fmla="*/ 42054 w 1586375"/>
                <a:gd name="connsiteY16672" fmla="*/ 116749 h 223662"/>
                <a:gd name="connsiteX16673" fmla="*/ 42903 w 1586375"/>
                <a:gd name="connsiteY16673" fmla="*/ 117605 h 223662"/>
                <a:gd name="connsiteX16674" fmla="*/ 42903 w 1586375"/>
                <a:gd name="connsiteY16674" fmla="*/ 118460 h 223662"/>
                <a:gd name="connsiteX16675" fmla="*/ 43328 w 1586375"/>
                <a:gd name="connsiteY16675" fmla="*/ 118888 h 223662"/>
                <a:gd name="connsiteX16676" fmla="*/ 43328 w 1586375"/>
                <a:gd name="connsiteY16676" fmla="*/ 119743 h 223662"/>
                <a:gd name="connsiteX16677" fmla="*/ 42903 w 1586375"/>
                <a:gd name="connsiteY16677" fmla="*/ 120171 h 223662"/>
                <a:gd name="connsiteX16678" fmla="*/ 41630 w 1586375"/>
                <a:gd name="connsiteY16678" fmla="*/ 120598 h 223662"/>
                <a:gd name="connsiteX16679" fmla="*/ 41630 w 1586375"/>
                <a:gd name="connsiteY16679" fmla="*/ 121453 h 223662"/>
                <a:gd name="connsiteX16680" fmla="*/ 41205 w 1586375"/>
                <a:gd name="connsiteY16680" fmla="*/ 122309 h 223662"/>
                <a:gd name="connsiteX16681" fmla="*/ 39507 w 1586375"/>
                <a:gd name="connsiteY16681" fmla="*/ 122309 h 223662"/>
                <a:gd name="connsiteX16682" fmla="*/ 39082 w 1586375"/>
                <a:gd name="connsiteY16682" fmla="*/ 121453 h 223662"/>
                <a:gd name="connsiteX16683" fmla="*/ 38658 w 1586375"/>
                <a:gd name="connsiteY16683" fmla="*/ 121026 h 223662"/>
                <a:gd name="connsiteX16684" fmla="*/ 37808 w 1586375"/>
                <a:gd name="connsiteY16684" fmla="*/ 120171 h 223662"/>
                <a:gd name="connsiteX16685" fmla="*/ 38233 w 1586375"/>
                <a:gd name="connsiteY16685" fmla="*/ 119743 h 223662"/>
                <a:gd name="connsiteX16686" fmla="*/ 40356 w 1586375"/>
                <a:gd name="connsiteY16686" fmla="*/ 119743 h 223662"/>
                <a:gd name="connsiteX16687" fmla="*/ 40781 w 1586375"/>
                <a:gd name="connsiteY16687" fmla="*/ 119743 h 223662"/>
                <a:gd name="connsiteX16688" fmla="*/ 40781 w 1586375"/>
                <a:gd name="connsiteY16688" fmla="*/ 117605 h 223662"/>
                <a:gd name="connsiteX16689" fmla="*/ 40356 w 1586375"/>
                <a:gd name="connsiteY16689" fmla="*/ 117177 h 223662"/>
                <a:gd name="connsiteX16690" fmla="*/ 40356 w 1586375"/>
                <a:gd name="connsiteY16690" fmla="*/ 115466 h 223662"/>
                <a:gd name="connsiteX16691" fmla="*/ 39507 w 1586375"/>
                <a:gd name="connsiteY16691" fmla="*/ 115039 h 223662"/>
                <a:gd name="connsiteX16692" fmla="*/ 36534 w 1586375"/>
                <a:gd name="connsiteY16692" fmla="*/ 115039 h 223662"/>
                <a:gd name="connsiteX16693" fmla="*/ 35685 w 1586375"/>
                <a:gd name="connsiteY16693" fmla="*/ 113756 h 223662"/>
                <a:gd name="connsiteX16694" fmla="*/ 34836 w 1586375"/>
                <a:gd name="connsiteY16694" fmla="*/ 112900 h 223662"/>
                <a:gd name="connsiteX16695" fmla="*/ 34836 w 1586375"/>
                <a:gd name="connsiteY16695" fmla="*/ 112045 h 223662"/>
                <a:gd name="connsiteX16696" fmla="*/ 35261 w 1586375"/>
                <a:gd name="connsiteY16696" fmla="*/ 111618 h 223662"/>
                <a:gd name="connsiteX16697" fmla="*/ 35261 w 1586375"/>
                <a:gd name="connsiteY16697" fmla="*/ 110762 h 223662"/>
                <a:gd name="connsiteX16698" fmla="*/ 33562 w 1586375"/>
                <a:gd name="connsiteY16698" fmla="*/ 109479 h 223662"/>
                <a:gd name="connsiteX16699" fmla="*/ 33138 w 1586375"/>
                <a:gd name="connsiteY16699" fmla="*/ 109479 h 223662"/>
                <a:gd name="connsiteX16700" fmla="*/ 32289 w 1586375"/>
                <a:gd name="connsiteY16700" fmla="*/ 110335 h 223662"/>
                <a:gd name="connsiteX16701" fmla="*/ 32289 w 1586375"/>
                <a:gd name="connsiteY16701" fmla="*/ 111190 h 223662"/>
                <a:gd name="connsiteX16702" fmla="*/ 33138 w 1586375"/>
                <a:gd name="connsiteY16702" fmla="*/ 111618 h 223662"/>
                <a:gd name="connsiteX16703" fmla="*/ 33138 w 1586375"/>
                <a:gd name="connsiteY16703" fmla="*/ 112900 h 223662"/>
                <a:gd name="connsiteX16704" fmla="*/ 32289 w 1586375"/>
                <a:gd name="connsiteY16704" fmla="*/ 113328 h 223662"/>
                <a:gd name="connsiteX16705" fmla="*/ 32289 w 1586375"/>
                <a:gd name="connsiteY16705" fmla="*/ 113756 h 223662"/>
                <a:gd name="connsiteX16706" fmla="*/ 31439 w 1586375"/>
                <a:gd name="connsiteY16706" fmla="*/ 114611 h 223662"/>
                <a:gd name="connsiteX16707" fmla="*/ 30590 w 1586375"/>
                <a:gd name="connsiteY16707" fmla="*/ 114611 h 223662"/>
                <a:gd name="connsiteX16708" fmla="*/ 28892 w 1586375"/>
                <a:gd name="connsiteY16708" fmla="*/ 113328 h 223662"/>
                <a:gd name="connsiteX16709" fmla="*/ 24222 w 1586375"/>
                <a:gd name="connsiteY16709" fmla="*/ 113328 h 223662"/>
                <a:gd name="connsiteX16710" fmla="*/ 24222 w 1586375"/>
                <a:gd name="connsiteY16710" fmla="*/ 112045 h 223662"/>
                <a:gd name="connsiteX16711" fmla="*/ 25071 w 1586375"/>
                <a:gd name="connsiteY16711" fmla="*/ 111190 h 223662"/>
                <a:gd name="connsiteX16712" fmla="*/ 25113 w 1586375"/>
                <a:gd name="connsiteY16712" fmla="*/ 111190 h 223662"/>
                <a:gd name="connsiteX16713" fmla="*/ 25113 w 1586375"/>
                <a:gd name="connsiteY16713" fmla="*/ 111439 h 223662"/>
                <a:gd name="connsiteX16714" fmla="*/ 25375 w 1586375"/>
                <a:gd name="connsiteY16714" fmla="*/ 111439 h 223662"/>
                <a:gd name="connsiteX16715" fmla="*/ 25375 w 1586375"/>
                <a:gd name="connsiteY16715" fmla="*/ 111190 h 223662"/>
                <a:gd name="connsiteX16716" fmla="*/ 27618 w 1586375"/>
                <a:gd name="connsiteY16716" fmla="*/ 111190 h 223662"/>
                <a:gd name="connsiteX16717" fmla="*/ 28892 w 1586375"/>
                <a:gd name="connsiteY16717" fmla="*/ 110335 h 223662"/>
                <a:gd name="connsiteX16718" fmla="*/ 29317 w 1586375"/>
                <a:gd name="connsiteY16718" fmla="*/ 110335 h 223662"/>
                <a:gd name="connsiteX16719" fmla="*/ 29741 w 1586375"/>
                <a:gd name="connsiteY16719" fmla="*/ 109479 h 223662"/>
                <a:gd name="connsiteX16720" fmla="*/ 30590 w 1586375"/>
                <a:gd name="connsiteY16720" fmla="*/ 108624 h 223662"/>
                <a:gd name="connsiteX16721" fmla="*/ 30590 w 1586375"/>
                <a:gd name="connsiteY16721" fmla="*/ 107341 h 223662"/>
                <a:gd name="connsiteX16722" fmla="*/ 30166 w 1586375"/>
                <a:gd name="connsiteY16722" fmla="*/ 106913 h 223662"/>
                <a:gd name="connsiteX16723" fmla="*/ 30166 w 1586375"/>
                <a:gd name="connsiteY16723" fmla="*/ 106486 h 223662"/>
                <a:gd name="connsiteX16724" fmla="*/ 28467 w 1586375"/>
                <a:gd name="connsiteY16724" fmla="*/ 104775 h 223662"/>
                <a:gd name="connsiteX16725" fmla="*/ 25920 w 1586375"/>
                <a:gd name="connsiteY16725" fmla="*/ 104775 h 223662"/>
                <a:gd name="connsiteX16726" fmla="*/ 25071 w 1586375"/>
                <a:gd name="connsiteY16726" fmla="*/ 105203 h 223662"/>
                <a:gd name="connsiteX16727" fmla="*/ 25071 w 1586375"/>
                <a:gd name="connsiteY16727" fmla="*/ 106486 h 223662"/>
                <a:gd name="connsiteX16728" fmla="*/ 25920 w 1586375"/>
                <a:gd name="connsiteY16728" fmla="*/ 106913 h 223662"/>
                <a:gd name="connsiteX16729" fmla="*/ 26345 w 1586375"/>
                <a:gd name="connsiteY16729" fmla="*/ 106913 h 223662"/>
                <a:gd name="connsiteX16730" fmla="*/ 26769 w 1586375"/>
                <a:gd name="connsiteY16730" fmla="*/ 107341 h 223662"/>
                <a:gd name="connsiteX16731" fmla="*/ 26769 w 1586375"/>
                <a:gd name="connsiteY16731" fmla="*/ 109051 h 223662"/>
                <a:gd name="connsiteX16732" fmla="*/ 26769 w 1586375"/>
                <a:gd name="connsiteY16732" fmla="*/ 109479 h 223662"/>
                <a:gd name="connsiteX16733" fmla="*/ 25071 w 1586375"/>
                <a:gd name="connsiteY16733" fmla="*/ 109479 h 223662"/>
                <a:gd name="connsiteX16734" fmla="*/ 24647 w 1586375"/>
                <a:gd name="connsiteY16734" fmla="*/ 109051 h 223662"/>
                <a:gd name="connsiteX16735" fmla="*/ 24647 w 1586375"/>
                <a:gd name="connsiteY16735" fmla="*/ 108197 h 223662"/>
                <a:gd name="connsiteX16736" fmla="*/ 24222 w 1586375"/>
                <a:gd name="connsiteY16736" fmla="*/ 107341 h 223662"/>
                <a:gd name="connsiteX16737" fmla="*/ 23372 w 1586375"/>
                <a:gd name="connsiteY16737" fmla="*/ 106486 h 223662"/>
                <a:gd name="connsiteX16738" fmla="*/ 22523 w 1586375"/>
                <a:gd name="connsiteY16738" fmla="*/ 106486 h 223662"/>
                <a:gd name="connsiteX16739" fmla="*/ 22523 w 1586375"/>
                <a:gd name="connsiteY16739" fmla="*/ 105203 h 223662"/>
                <a:gd name="connsiteX16740" fmla="*/ 23797 w 1586375"/>
                <a:gd name="connsiteY16740" fmla="*/ 103920 h 223662"/>
                <a:gd name="connsiteX16741" fmla="*/ 24222 w 1586375"/>
                <a:gd name="connsiteY16741" fmla="*/ 103920 h 223662"/>
                <a:gd name="connsiteX16742" fmla="*/ 25920 w 1586375"/>
                <a:gd name="connsiteY16742" fmla="*/ 102637 h 223662"/>
                <a:gd name="connsiteX16743" fmla="*/ 29317 w 1586375"/>
                <a:gd name="connsiteY16743" fmla="*/ 102637 h 223662"/>
                <a:gd name="connsiteX16744" fmla="*/ 30166 w 1586375"/>
                <a:gd name="connsiteY16744" fmla="*/ 101782 h 223662"/>
                <a:gd name="connsiteX16745" fmla="*/ 30166 w 1586375"/>
                <a:gd name="connsiteY16745" fmla="*/ 101354 h 223662"/>
                <a:gd name="connsiteX16746" fmla="*/ 29741 w 1586375"/>
                <a:gd name="connsiteY16746" fmla="*/ 100926 h 223662"/>
                <a:gd name="connsiteX16747" fmla="*/ 29741 w 1586375"/>
                <a:gd name="connsiteY16747" fmla="*/ 100498 h 223662"/>
                <a:gd name="connsiteX16748" fmla="*/ 29317 w 1586375"/>
                <a:gd name="connsiteY16748" fmla="*/ 100071 h 223662"/>
                <a:gd name="connsiteX16749" fmla="*/ 29317 w 1586375"/>
                <a:gd name="connsiteY16749" fmla="*/ 97933 h 223662"/>
                <a:gd name="connsiteX16750" fmla="*/ 31439 w 1586375"/>
                <a:gd name="connsiteY16750" fmla="*/ 97933 h 223662"/>
                <a:gd name="connsiteX16751" fmla="*/ 31864 w 1586375"/>
                <a:gd name="connsiteY16751" fmla="*/ 98360 h 223662"/>
                <a:gd name="connsiteX16752" fmla="*/ 31864 w 1586375"/>
                <a:gd name="connsiteY16752" fmla="*/ 100926 h 223662"/>
                <a:gd name="connsiteX16753" fmla="*/ 32289 w 1586375"/>
                <a:gd name="connsiteY16753" fmla="*/ 101354 h 223662"/>
                <a:gd name="connsiteX16754" fmla="*/ 32289 w 1586375"/>
                <a:gd name="connsiteY16754" fmla="*/ 103064 h 223662"/>
                <a:gd name="connsiteX16755" fmla="*/ 31864 w 1586375"/>
                <a:gd name="connsiteY16755" fmla="*/ 103492 h 223662"/>
                <a:gd name="connsiteX16756" fmla="*/ 31864 w 1586375"/>
                <a:gd name="connsiteY16756" fmla="*/ 103920 h 223662"/>
                <a:gd name="connsiteX16757" fmla="*/ 33138 w 1586375"/>
                <a:gd name="connsiteY16757" fmla="*/ 103920 h 223662"/>
                <a:gd name="connsiteX16758" fmla="*/ 33987 w 1586375"/>
                <a:gd name="connsiteY16758" fmla="*/ 104348 h 223662"/>
                <a:gd name="connsiteX16759" fmla="*/ 34412 w 1586375"/>
                <a:gd name="connsiteY16759" fmla="*/ 104775 h 223662"/>
                <a:gd name="connsiteX16760" fmla="*/ 35685 w 1586375"/>
                <a:gd name="connsiteY16760" fmla="*/ 103492 h 223662"/>
                <a:gd name="connsiteX16761" fmla="*/ 35685 w 1586375"/>
                <a:gd name="connsiteY16761" fmla="*/ 103064 h 223662"/>
                <a:gd name="connsiteX16762" fmla="*/ 35261 w 1586375"/>
                <a:gd name="connsiteY16762" fmla="*/ 102637 h 223662"/>
                <a:gd name="connsiteX16763" fmla="*/ 35261 w 1586375"/>
                <a:gd name="connsiteY16763" fmla="*/ 101354 h 223662"/>
                <a:gd name="connsiteX16764" fmla="*/ 34836 w 1586375"/>
                <a:gd name="connsiteY16764" fmla="*/ 100926 h 223662"/>
                <a:gd name="connsiteX16765" fmla="*/ 35261 w 1586375"/>
                <a:gd name="connsiteY16765" fmla="*/ 100498 h 223662"/>
                <a:gd name="connsiteX16766" fmla="*/ 35261 w 1586375"/>
                <a:gd name="connsiteY16766" fmla="*/ 100071 h 223662"/>
                <a:gd name="connsiteX16767" fmla="*/ 36959 w 1586375"/>
                <a:gd name="connsiteY16767" fmla="*/ 98788 h 223662"/>
                <a:gd name="connsiteX16768" fmla="*/ 36959 w 1586375"/>
                <a:gd name="connsiteY16768" fmla="*/ 98360 h 223662"/>
                <a:gd name="connsiteX16769" fmla="*/ 36534 w 1586375"/>
                <a:gd name="connsiteY16769" fmla="*/ 97505 h 223662"/>
                <a:gd name="connsiteX16770" fmla="*/ 36110 w 1586375"/>
                <a:gd name="connsiteY16770" fmla="*/ 97077 h 223662"/>
                <a:gd name="connsiteX16771" fmla="*/ 34412 w 1586375"/>
                <a:gd name="connsiteY16771" fmla="*/ 95367 h 223662"/>
                <a:gd name="connsiteX16772" fmla="*/ 32713 w 1586375"/>
                <a:gd name="connsiteY16772" fmla="*/ 95367 h 223662"/>
                <a:gd name="connsiteX16773" fmla="*/ 31864 w 1586375"/>
                <a:gd name="connsiteY16773" fmla="*/ 96222 h 223662"/>
                <a:gd name="connsiteX16774" fmla="*/ 31864 w 1586375"/>
                <a:gd name="connsiteY16774" fmla="*/ 97077 h 223662"/>
                <a:gd name="connsiteX16775" fmla="*/ 31439 w 1586375"/>
                <a:gd name="connsiteY16775" fmla="*/ 97505 h 223662"/>
                <a:gd name="connsiteX16776" fmla="*/ 30166 w 1586375"/>
                <a:gd name="connsiteY16776" fmla="*/ 96222 h 223662"/>
                <a:gd name="connsiteX16777" fmla="*/ 30166 w 1586375"/>
                <a:gd name="connsiteY16777" fmla="*/ 95795 h 223662"/>
                <a:gd name="connsiteX16778" fmla="*/ 29741 w 1586375"/>
                <a:gd name="connsiteY16778" fmla="*/ 95367 h 223662"/>
                <a:gd name="connsiteX16779" fmla="*/ 29741 w 1586375"/>
                <a:gd name="connsiteY16779" fmla="*/ 94511 h 223662"/>
                <a:gd name="connsiteX16780" fmla="*/ 28892 w 1586375"/>
                <a:gd name="connsiteY16780" fmla="*/ 93656 h 223662"/>
                <a:gd name="connsiteX16781" fmla="*/ 28467 w 1586375"/>
                <a:gd name="connsiteY16781" fmla="*/ 93656 h 223662"/>
                <a:gd name="connsiteX16782" fmla="*/ 27618 w 1586375"/>
                <a:gd name="connsiteY16782" fmla="*/ 93229 h 223662"/>
                <a:gd name="connsiteX16783" fmla="*/ 26769 w 1586375"/>
                <a:gd name="connsiteY16783" fmla="*/ 93229 h 223662"/>
                <a:gd name="connsiteX16784" fmla="*/ 25071 w 1586375"/>
                <a:gd name="connsiteY16784" fmla="*/ 94511 h 223662"/>
                <a:gd name="connsiteX16785" fmla="*/ 23372 w 1586375"/>
                <a:gd name="connsiteY16785" fmla="*/ 94511 h 223662"/>
                <a:gd name="connsiteX16786" fmla="*/ 22948 w 1586375"/>
                <a:gd name="connsiteY16786" fmla="*/ 94511 h 223662"/>
                <a:gd name="connsiteX16787" fmla="*/ 22948 w 1586375"/>
                <a:gd name="connsiteY16787" fmla="*/ 92801 h 223662"/>
                <a:gd name="connsiteX16788" fmla="*/ 23372 w 1586375"/>
                <a:gd name="connsiteY16788" fmla="*/ 92373 h 223662"/>
                <a:gd name="connsiteX16789" fmla="*/ 22948 w 1586375"/>
                <a:gd name="connsiteY16789" fmla="*/ 91518 h 223662"/>
                <a:gd name="connsiteX16790" fmla="*/ 21674 w 1586375"/>
                <a:gd name="connsiteY16790" fmla="*/ 91518 h 223662"/>
                <a:gd name="connsiteX16791" fmla="*/ 20825 w 1586375"/>
                <a:gd name="connsiteY16791" fmla="*/ 91946 h 223662"/>
                <a:gd name="connsiteX16792" fmla="*/ 20400 w 1586375"/>
                <a:gd name="connsiteY16792" fmla="*/ 92373 h 223662"/>
                <a:gd name="connsiteX16793" fmla="*/ 20400 w 1586375"/>
                <a:gd name="connsiteY16793" fmla="*/ 93656 h 223662"/>
                <a:gd name="connsiteX16794" fmla="*/ 20825 w 1586375"/>
                <a:gd name="connsiteY16794" fmla="*/ 94084 h 223662"/>
                <a:gd name="connsiteX16795" fmla="*/ 20825 w 1586375"/>
                <a:gd name="connsiteY16795" fmla="*/ 96222 h 223662"/>
                <a:gd name="connsiteX16796" fmla="*/ 20400 w 1586375"/>
                <a:gd name="connsiteY16796" fmla="*/ 96222 h 223662"/>
                <a:gd name="connsiteX16797" fmla="*/ 18277 w 1586375"/>
                <a:gd name="connsiteY16797" fmla="*/ 96222 h 223662"/>
                <a:gd name="connsiteX16798" fmla="*/ 17004 w 1586375"/>
                <a:gd name="connsiteY16798" fmla="*/ 94939 h 223662"/>
                <a:gd name="connsiteX16799" fmla="*/ 17004 w 1586375"/>
                <a:gd name="connsiteY16799" fmla="*/ 94084 h 223662"/>
                <a:gd name="connsiteX16800" fmla="*/ 19551 w 1586375"/>
                <a:gd name="connsiteY16800" fmla="*/ 91518 h 223662"/>
                <a:gd name="connsiteX16801" fmla="*/ 19551 w 1586375"/>
                <a:gd name="connsiteY16801" fmla="*/ 90235 h 223662"/>
                <a:gd name="connsiteX16802" fmla="*/ 19127 w 1586375"/>
                <a:gd name="connsiteY16802" fmla="*/ 89807 h 223662"/>
                <a:gd name="connsiteX16803" fmla="*/ 17428 w 1586375"/>
                <a:gd name="connsiteY16803" fmla="*/ 88524 h 223662"/>
                <a:gd name="connsiteX16804" fmla="*/ 17428 w 1586375"/>
                <a:gd name="connsiteY16804" fmla="*/ 88096 h 223662"/>
                <a:gd name="connsiteX16805" fmla="*/ 17853 w 1586375"/>
                <a:gd name="connsiteY16805" fmla="*/ 87241 h 223662"/>
                <a:gd name="connsiteX16806" fmla="*/ 18277 w 1586375"/>
                <a:gd name="connsiteY16806" fmla="*/ 87241 h 223662"/>
                <a:gd name="connsiteX16807" fmla="*/ 18702 w 1586375"/>
                <a:gd name="connsiteY16807" fmla="*/ 85958 h 223662"/>
                <a:gd name="connsiteX16808" fmla="*/ 19127 w 1586375"/>
                <a:gd name="connsiteY16808" fmla="*/ 85531 h 223662"/>
                <a:gd name="connsiteX16809" fmla="*/ 19127 w 1586375"/>
                <a:gd name="connsiteY16809" fmla="*/ 84675 h 223662"/>
                <a:gd name="connsiteX16810" fmla="*/ 19976 w 1586375"/>
                <a:gd name="connsiteY16810" fmla="*/ 83820 h 223662"/>
                <a:gd name="connsiteX16811" fmla="*/ 20400 w 1586375"/>
                <a:gd name="connsiteY16811" fmla="*/ 83820 h 223662"/>
                <a:gd name="connsiteX16812" fmla="*/ 20825 w 1586375"/>
                <a:gd name="connsiteY16812" fmla="*/ 84675 h 223662"/>
                <a:gd name="connsiteX16813" fmla="*/ 22523 w 1586375"/>
                <a:gd name="connsiteY16813" fmla="*/ 86386 h 223662"/>
                <a:gd name="connsiteX16814" fmla="*/ 20825 w 1586375"/>
                <a:gd name="connsiteY16814" fmla="*/ 87669 h 223662"/>
                <a:gd name="connsiteX16815" fmla="*/ 20825 w 1586375"/>
                <a:gd name="connsiteY16815" fmla="*/ 88524 h 223662"/>
                <a:gd name="connsiteX16816" fmla="*/ 21250 w 1586375"/>
                <a:gd name="connsiteY16816" fmla="*/ 88952 h 223662"/>
                <a:gd name="connsiteX16817" fmla="*/ 23372 w 1586375"/>
                <a:gd name="connsiteY16817" fmla="*/ 88524 h 223662"/>
                <a:gd name="connsiteX16818" fmla="*/ 23797 w 1586375"/>
                <a:gd name="connsiteY16818" fmla="*/ 88524 h 223662"/>
                <a:gd name="connsiteX16819" fmla="*/ 27194 w 1586375"/>
                <a:gd name="connsiteY16819" fmla="*/ 88096 h 223662"/>
                <a:gd name="connsiteX16820" fmla="*/ 27618 w 1586375"/>
                <a:gd name="connsiteY16820" fmla="*/ 87669 h 223662"/>
                <a:gd name="connsiteX16821" fmla="*/ 28467 w 1586375"/>
                <a:gd name="connsiteY16821" fmla="*/ 87669 h 223662"/>
                <a:gd name="connsiteX16822" fmla="*/ 28467 w 1586375"/>
                <a:gd name="connsiteY16822" fmla="*/ 87241 h 223662"/>
                <a:gd name="connsiteX16823" fmla="*/ 28467 w 1586375"/>
                <a:gd name="connsiteY16823" fmla="*/ 86814 h 223662"/>
                <a:gd name="connsiteX16824" fmla="*/ 28467 w 1586375"/>
                <a:gd name="connsiteY16824" fmla="*/ 86386 h 223662"/>
                <a:gd name="connsiteX16825" fmla="*/ 28892 w 1586375"/>
                <a:gd name="connsiteY16825" fmla="*/ 86386 h 223662"/>
                <a:gd name="connsiteX16826" fmla="*/ 29317 w 1586375"/>
                <a:gd name="connsiteY16826" fmla="*/ 84248 h 223662"/>
                <a:gd name="connsiteX16827" fmla="*/ 29741 w 1586375"/>
                <a:gd name="connsiteY16827" fmla="*/ 83820 h 223662"/>
                <a:gd name="connsiteX16828" fmla="*/ 29741 w 1586375"/>
                <a:gd name="connsiteY16828" fmla="*/ 83393 h 223662"/>
                <a:gd name="connsiteX16829" fmla="*/ 30590 w 1586375"/>
                <a:gd name="connsiteY16829" fmla="*/ 82537 h 223662"/>
                <a:gd name="connsiteX16830" fmla="*/ 30590 w 1586375"/>
                <a:gd name="connsiteY16830" fmla="*/ 81682 h 223662"/>
                <a:gd name="connsiteX16831" fmla="*/ 29317 w 1586375"/>
                <a:gd name="connsiteY16831" fmla="*/ 80399 h 223662"/>
                <a:gd name="connsiteX16832" fmla="*/ 28892 w 1586375"/>
                <a:gd name="connsiteY16832" fmla="*/ 79116 h 223662"/>
                <a:gd name="connsiteX16833" fmla="*/ 29741 w 1586375"/>
                <a:gd name="connsiteY16833" fmla="*/ 78261 h 223662"/>
                <a:gd name="connsiteX16834" fmla="*/ 29741 w 1586375"/>
                <a:gd name="connsiteY16834" fmla="*/ 75267 h 223662"/>
                <a:gd name="connsiteX16835" fmla="*/ 29741 w 1586375"/>
                <a:gd name="connsiteY16835" fmla="*/ 74840 h 223662"/>
                <a:gd name="connsiteX16836" fmla="*/ 31015 w 1586375"/>
                <a:gd name="connsiteY16836" fmla="*/ 74840 h 223662"/>
                <a:gd name="connsiteX16837" fmla="*/ 32713 w 1586375"/>
                <a:gd name="connsiteY16837" fmla="*/ 74412 h 223662"/>
                <a:gd name="connsiteX16838" fmla="*/ 33138 w 1586375"/>
                <a:gd name="connsiteY16838" fmla="*/ 74840 h 223662"/>
                <a:gd name="connsiteX16839" fmla="*/ 33138 w 1586375"/>
                <a:gd name="connsiteY16839" fmla="*/ 76122 h 223662"/>
                <a:gd name="connsiteX16840" fmla="*/ 31864 w 1586375"/>
                <a:gd name="connsiteY16840" fmla="*/ 76978 h 223662"/>
                <a:gd name="connsiteX16841" fmla="*/ 31864 w 1586375"/>
                <a:gd name="connsiteY16841" fmla="*/ 77833 h 223662"/>
                <a:gd name="connsiteX16842" fmla="*/ 31864 w 1586375"/>
                <a:gd name="connsiteY16842" fmla="*/ 78688 h 223662"/>
                <a:gd name="connsiteX16843" fmla="*/ 31864 w 1586375"/>
                <a:gd name="connsiteY16843" fmla="*/ 79116 h 223662"/>
                <a:gd name="connsiteX16844" fmla="*/ 32713 w 1586375"/>
                <a:gd name="connsiteY16844" fmla="*/ 79971 h 223662"/>
                <a:gd name="connsiteX16845" fmla="*/ 34412 w 1586375"/>
                <a:gd name="connsiteY16845" fmla="*/ 79971 h 223662"/>
                <a:gd name="connsiteX16846" fmla="*/ 35685 w 1586375"/>
                <a:gd name="connsiteY16846" fmla="*/ 79116 h 223662"/>
                <a:gd name="connsiteX16847" fmla="*/ 35685 w 1586375"/>
                <a:gd name="connsiteY16847" fmla="*/ 76122 h 223662"/>
                <a:gd name="connsiteX16848" fmla="*/ 36110 w 1586375"/>
                <a:gd name="connsiteY16848" fmla="*/ 75695 h 223662"/>
                <a:gd name="connsiteX16849" fmla="*/ 36534 w 1586375"/>
                <a:gd name="connsiteY16849" fmla="*/ 74840 h 223662"/>
                <a:gd name="connsiteX16850" fmla="*/ 37808 w 1586375"/>
                <a:gd name="connsiteY16850" fmla="*/ 74840 h 223662"/>
                <a:gd name="connsiteX16851" fmla="*/ 38233 w 1586375"/>
                <a:gd name="connsiteY16851" fmla="*/ 76122 h 223662"/>
                <a:gd name="connsiteX16852" fmla="*/ 38658 w 1586375"/>
                <a:gd name="connsiteY16852" fmla="*/ 76978 h 223662"/>
                <a:gd name="connsiteX16853" fmla="*/ 38658 w 1586375"/>
                <a:gd name="connsiteY16853" fmla="*/ 77405 h 223662"/>
                <a:gd name="connsiteX16854" fmla="*/ 39931 w 1586375"/>
                <a:gd name="connsiteY16854" fmla="*/ 77405 h 223662"/>
                <a:gd name="connsiteX16855" fmla="*/ 40781 w 1586375"/>
                <a:gd name="connsiteY16855" fmla="*/ 76550 h 223662"/>
                <a:gd name="connsiteX16856" fmla="*/ 40781 w 1586375"/>
                <a:gd name="connsiteY16856" fmla="*/ 76122 h 223662"/>
                <a:gd name="connsiteX16857" fmla="*/ 42479 w 1586375"/>
                <a:gd name="connsiteY16857" fmla="*/ 74840 h 223662"/>
                <a:gd name="connsiteX16858" fmla="*/ 42479 w 1586375"/>
                <a:gd name="connsiteY16858" fmla="*/ 73557 h 223662"/>
                <a:gd name="connsiteX16859" fmla="*/ 42054 w 1586375"/>
                <a:gd name="connsiteY16859" fmla="*/ 73129 h 223662"/>
                <a:gd name="connsiteX16860" fmla="*/ 42054 w 1586375"/>
                <a:gd name="connsiteY16860" fmla="*/ 70135 h 223662"/>
                <a:gd name="connsiteX16861" fmla="*/ 39931 w 1586375"/>
                <a:gd name="connsiteY16861" fmla="*/ 68425 h 223662"/>
                <a:gd name="connsiteX16862" fmla="*/ 39507 w 1586375"/>
                <a:gd name="connsiteY16862" fmla="*/ 68852 h 223662"/>
                <a:gd name="connsiteX16863" fmla="*/ 38658 w 1586375"/>
                <a:gd name="connsiteY16863" fmla="*/ 68852 h 223662"/>
                <a:gd name="connsiteX16864" fmla="*/ 37808 w 1586375"/>
                <a:gd name="connsiteY16864" fmla="*/ 69708 h 223662"/>
                <a:gd name="connsiteX16865" fmla="*/ 36534 w 1586375"/>
                <a:gd name="connsiteY16865" fmla="*/ 69708 h 223662"/>
                <a:gd name="connsiteX16866" fmla="*/ 36534 w 1586375"/>
                <a:gd name="connsiteY16866" fmla="*/ 69280 h 223662"/>
                <a:gd name="connsiteX16867" fmla="*/ 36534 w 1586375"/>
                <a:gd name="connsiteY16867" fmla="*/ 67569 h 223662"/>
                <a:gd name="connsiteX16868" fmla="*/ 36534 w 1586375"/>
                <a:gd name="connsiteY16868" fmla="*/ 67142 h 223662"/>
                <a:gd name="connsiteX16869" fmla="*/ 41630 w 1586375"/>
                <a:gd name="connsiteY16869" fmla="*/ 67142 h 223662"/>
                <a:gd name="connsiteX16870" fmla="*/ 42054 w 1586375"/>
                <a:gd name="connsiteY16870" fmla="*/ 67142 h 223662"/>
                <a:gd name="connsiteX16871" fmla="*/ 42054 w 1586375"/>
                <a:gd name="connsiteY16871" fmla="*/ 63293 h 223662"/>
                <a:gd name="connsiteX16872" fmla="*/ 42903 w 1586375"/>
                <a:gd name="connsiteY16872" fmla="*/ 62865 h 223662"/>
                <a:gd name="connsiteX16873" fmla="*/ 43328 w 1586375"/>
                <a:gd name="connsiteY16873" fmla="*/ 63293 h 223662"/>
                <a:gd name="connsiteX16874" fmla="*/ 44177 w 1586375"/>
                <a:gd name="connsiteY16874" fmla="*/ 64148 h 223662"/>
                <a:gd name="connsiteX16875" fmla="*/ 44177 w 1586375"/>
                <a:gd name="connsiteY16875" fmla="*/ 64576 h 223662"/>
                <a:gd name="connsiteX16876" fmla="*/ 44177 w 1586375"/>
                <a:gd name="connsiteY16876" fmla="*/ 66286 h 223662"/>
                <a:gd name="connsiteX16877" fmla="*/ 45450 w 1586375"/>
                <a:gd name="connsiteY16877" fmla="*/ 66286 h 223662"/>
                <a:gd name="connsiteX16878" fmla="*/ 46300 w 1586375"/>
                <a:gd name="connsiteY16878" fmla="*/ 65431 h 223662"/>
                <a:gd name="connsiteX16879" fmla="*/ 46724 w 1586375"/>
                <a:gd name="connsiteY16879" fmla="*/ 64576 h 223662"/>
                <a:gd name="connsiteX16880" fmla="*/ 46724 w 1586375"/>
                <a:gd name="connsiteY16880" fmla="*/ 64148 h 223662"/>
                <a:gd name="connsiteX16881" fmla="*/ 46300 w 1586375"/>
                <a:gd name="connsiteY16881" fmla="*/ 63720 h 223662"/>
                <a:gd name="connsiteX16882" fmla="*/ 46300 w 1586375"/>
                <a:gd name="connsiteY16882" fmla="*/ 62438 h 223662"/>
                <a:gd name="connsiteX16883" fmla="*/ 47149 w 1586375"/>
                <a:gd name="connsiteY16883" fmla="*/ 62438 h 223662"/>
                <a:gd name="connsiteX16884" fmla="*/ 47998 w 1586375"/>
                <a:gd name="connsiteY16884" fmla="*/ 62010 h 223662"/>
                <a:gd name="connsiteX16885" fmla="*/ 47998 w 1586375"/>
                <a:gd name="connsiteY16885" fmla="*/ 61582 h 223662"/>
                <a:gd name="connsiteX16886" fmla="*/ 47998 w 1586375"/>
                <a:gd name="connsiteY16886" fmla="*/ 60299 h 223662"/>
                <a:gd name="connsiteX16887" fmla="*/ 47149 w 1586375"/>
                <a:gd name="connsiteY16887" fmla="*/ 59871 h 223662"/>
                <a:gd name="connsiteX16888" fmla="*/ 46724 w 1586375"/>
                <a:gd name="connsiteY16888" fmla="*/ 59017 h 223662"/>
                <a:gd name="connsiteX16889" fmla="*/ 47998 w 1586375"/>
                <a:gd name="connsiteY16889" fmla="*/ 57733 h 223662"/>
                <a:gd name="connsiteX16890" fmla="*/ 49697 w 1586375"/>
                <a:gd name="connsiteY16890" fmla="*/ 58589 h 223662"/>
                <a:gd name="connsiteX16891" fmla="*/ 49697 w 1586375"/>
                <a:gd name="connsiteY16891" fmla="*/ 59444 h 223662"/>
                <a:gd name="connsiteX16892" fmla="*/ 49697 w 1586375"/>
                <a:gd name="connsiteY16892" fmla="*/ 60299 h 223662"/>
                <a:gd name="connsiteX16893" fmla="*/ 50121 w 1586375"/>
                <a:gd name="connsiteY16893" fmla="*/ 60727 h 223662"/>
                <a:gd name="connsiteX16894" fmla="*/ 50121 w 1586375"/>
                <a:gd name="connsiteY16894" fmla="*/ 61582 h 223662"/>
                <a:gd name="connsiteX16895" fmla="*/ 50546 w 1586375"/>
                <a:gd name="connsiteY16895" fmla="*/ 62010 h 223662"/>
                <a:gd name="connsiteX16896" fmla="*/ 50546 w 1586375"/>
                <a:gd name="connsiteY16896" fmla="*/ 65004 h 223662"/>
                <a:gd name="connsiteX16897" fmla="*/ 50121 w 1586375"/>
                <a:gd name="connsiteY16897" fmla="*/ 65431 h 223662"/>
                <a:gd name="connsiteX16898" fmla="*/ 50121 w 1586375"/>
                <a:gd name="connsiteY16898" fmla="*/ 68852 h 223662"/>
                <a:gd name="connsiteX16899" fmla="*/ 50546 w 1586375"/>
                <a:gd name="connsiteY16899" fmla="*/ 69280 h 223662"/>
                <a:gd name="connsiteX16900" fmla="*/ 50546 w 1586375"/>
                <a:gd name="connsiteY16900" fmla="*/ 69708 h 223662"/>
                <a:gd name="connsiteX16901" fmla="*/ 50121 w 1586375"/>
                <a:gd name="connsiteY16901" fmla="*/ 70563 h 223662"/>
                <a:gd name="connsiteX16902" fmla="*/ 50121 w 1586375"/>
                <a:gd name="connsiteY16902" fmla="*/ 71418 h 223662"/>
                <a:gd name="connsiteX16903" fmla="*/ 50546 w 1586375"/>
                <a:gd name="connsiteY16903" fmla="*/ 71846 h 223662"/>
                <a:gd name="connsiteX16904" fmla="*/ 50121 w 1586375"/>
                <a:gd name="connsiteY16904" fmla="*/ 72273 h 223662"/>
                <a:gd name="connsiteX16905" fmla="*/ 50121 w 1586375"/>
                <a:gd name="connsiteY16905" fmla="*/ 72701 h 223662"/>
                <a:gd name="connsiteX16906" fmla="*/ 49697 w 1586375"/>
                <a:gd name="connsiteY16906" fmla="*/ 73129 h 223662"/>
                <a:gd name="connsiteX16907" fmla="*/ 49697 w 1586375"/>
                <a:gd name="connsiteY16907" fmla="*/ 73557 h 223662"/>
                <a:gd name="connsiteX16908" fmla="*/ 49272 w 1586375"/>
                <a:gd name="connsiteY16908" fmla="*/ 73984 h 223662"/>
                <a:gd name="connsiteX16909" fmla="*/ 50121 w 1586375"/>
                <a:gd name="connsiteY16909" fmla="*/ 75267 h 223662"/>
                <a:gd name="connsiteX16910" fmla="*/ 50121 w 1586375"/>
                <a:gd name="connsiteY16910" fmla="*/ 76550 h 223662"/>
                <a:gd name="connsiteX16911" fmla="*/ 49697 w 1586375"/>
                <a:gd name="connsiteY16911" fmla="*/ 76978 h 223662"/>
                <a:gd name="connsiteX16912" fmla="*/ 49697 w 1586375"/>
                <a:gd name="connsiteY16912" fmla="*/ 77405 h 223662"/>
                <a:gd name="connsiteX16913" fmla="*/ 50546 w 1586375"/>
                <a:gd name="connsiteY16913" fmla="*/ 78261 h 223662"/>
                <a:gd name="connsiteX16914" fmla="*/ 51395 w 1586375"/>
                <a:gd name="connsiteY16914" fmla="*/ 78261 h 223662"/>
                <a:gd name="connsiteX16915" fmla="*/ 52244 w 1586375"/>
                <a:gd name="connsiteY16915" fmla="*/ 77405 h 223662"/>
                <a:gd name="connsiteX16916" fmla="*/ 52244 w 1586375"/>
                <a:gd name="connsiteY16916" fmla="*/ 76550 h 223662"/>
                <a:gd name="connsiteX16917" fmla="*/ 51820 w 1586375"/>
                <a:gd name="connsiteY16917" fmla="*/ 76122 h 223662"/>
                <a:gd name="connsiteX16918" fmla="*/ 51820 w 1586375"/>
                <a:gd name="connsiteY16918" fmla="*/ 75267 h 223662"/>
                <a:gd name="connsiteX16919" fmla="*/ 53093 w 1586375"/>
                <a:gd name="connsiteY16919" fmla="*/ 73984 h 223662"/>
                <a:gd name="connsiteX16920" fmla="*/ 52669 w 1586375"/>
                <a:gd name="connsiteY16920" fmla="*/ 73557 h 223662"/>
                <a:gd name="connsiteX16921" fmla="*/ 51820 w 1586375"/>
                <a:gd name="connsiteY16921" fmla="*/ 72701 h 223662"/>
                <a:gd name="connsiteX16922" fmla="*/ 53093 w 1586375"/>
                <a:gd name="connsiteY16922" fmla="*/ 71846 h 223662"/>
                <a:gd name="connsiteX16923" fmla="*/ 53093 w 1586375"/>
                <a:gd name="connsiteY16923" fmla="*/ 69708 h 223662"/>
                <a:gd name="connsiteX16924" fmla="*/ 52244 w 1586375"/>
                <a:gd name="connsiteY16924" fmla="*/ 69280 h 223662"/>
                <a:gd name="connsiteX16925" fmla="*/ 51395 w 1586375"/>
                <a:gd name="connsiteY16925" fmla="*/ 69280 h 223662"/>
                <a:gd name="connsiteX16926" fmla="*/ 51395 w 1586375"/>
                <a:gd name="connsiteY16926" fmla="*/ 67997 h 223662"/>
                <a:gd name="connsiteX16927" fmla="*/ 52244 w 1586375"/>
                <a:gd name="connsiteY16927" fmla="*/ 67569 h 223662"/>
                <a:gd name="connsiteX16928" fmla="*/ 53518 w 1586375"/>
                <a:gd name="connsiteY16928" fmla="*/ 67142 h 223662"/>
                <a:gd name="connsiteX16929" fmla="*/ 53518 w 1586375"/>
                <a:gd name="connsiteY16929" fmla="*/ 66714 h 223662"/>
                <a:gd name="connsiteX16930" fmla="*/ 53093 w 1586375"/>
                <a:gd name="connsiteY16930" fmla="*/ 65859 h 223662"/>
                <a:gd name="connsiteX16931" fmla="*/ 53093 w 1586375"/>
                <a:gd name="connsiteY16931" fmla="*/ 64576 h 223662"/>
                <a:gd name="connsiteX16932" fmla="*/ 53518 w 1586375"/>
                <a:gd name="connsiteY16932" fmla="*/ 64148 h 223662"/>
                <a:gd name="connsiteX16933" fmla="*/ 53518 w 1586375"/>
                <a:gd name="connsiteY16933" fmla="*/ 63720 h 223662"/>
                <a:gd name="connsiteX16934" fmla="*/ 53093 w 1586375"/>
                <a:gd name="connsiteY16934" fmla="*/ 63293 h 223662"/>
                <a:gd name="connsiteX16935" fmla="*/ 53093 w 1586375"/>
                <a:gd name="connsiteY16935" fmla="*/ 62865 h 223662"/>
                <a:gd name="connsiteX16936" fmla="*/ 53093 w 1586375"/>
                <a:gd name="connsiteY16936" fmla="*/ 62438 h 223662"/>
                <a:gd name="connsiteX16937" fmla="*/ 53518 w 1586375"/>
                <a:gd name="connsiteY16937" fmla="*/ 61582 h 223662"/>
                <a:gd name="connsiteX16938" fmla="*/ 54792 w 1586375"/>
                <a:gd name="connsiteY16938" fmla="*/ 61582 h 223662"/>
                <a:gd name="connsiteX16939" fmla="*/ 55216 w 1586375"/>
                <a:gd name="connsiteY16939" fmla="*/ 61582 h 223662"/>
                <a:gd name="connsiteX16940" fmla="*/ 55216 w 1586375"/>
                <a:gd name="connsiteY16940" fmla="*/ 62438 h 223662"/>
                <a:gd name="connsiteX16941" fmla="*/ 54792 w 1586375"/>
                <a:gd name="connsiteY16941" fmla="*/ 63293 h 223662"/>
                <a:gd name="connsiteX16942" fmla="*/ 54792 w 1586375"/>
                <a:gd name="connsiteY16942" fmla="*/ 63720 h 223662"/>
                <a:gd name="connsiteX16943" fmla="*/ 53942 w 1586375"/>
                <a:gd name="connsiteY16943" fmla="*/ 64148 h 223662"/>
                <a:gd name="connsiteX16944" fmla="*/ 55216 w 1586375"/>
                <a:gd name="connsiteY16944" fmla="*/ 65004 h 223662"/>
                <a:gd name="connsiteX16945" fmla="*/ 55216 w 1586375"/>
                <a:gd name="connsiteY16945" fmla="*/ 65859 h 223662"/>
                <a:gd name="connsiteX16946" fmla="*/ 56490 w 1586375"/>
                <a:gd name="connsiteY16946" fmla="*/ 67142 h 223662"/>
                <a:gd name="connsiteX16947" fmla="*/ 58189 w 1586375"/>
                <a:gd name="connsiteY16947" fmla="*/ 67142 h 223662"/>
                <a:gd name="connsiteX16948" fmla="*/ 58613 w 1586375"/>
                <a:gd name="connsiteY16948" fmla="*/ 65859 h 223662"/>
                <a:gd name="connsiteX16949" fmla="*/ 57764 w 1586375"/>
                <a:gd name="connsiteY16949" fmla="*/ 65431 h 223662"/>
                <a:gd name="connsiteX16950" fmla="*/ 57764 w 1586375"/>
                <a:gd name="connsiteY16950" fmla="*/ 62010 h 223662"/>
                <a:gd name="connsiteX16951" fmla="*/ 59038 w 1586375"/>
                <a:gd name="connsiteY16951" fmla="*/ 61155 h 223662"/>
                <a:gd name="connsiteX16952" fmla="*/ 59038 w 1586375"/>
                <a:gd name="connsiteY16952" fmla="*/ 60299 h 223662"/>
                <a:gd name="connsiteX16953" fmla="*/ 59462 w 1586375"/>
                <a:gd name="connsiteY16953" fmla="*/ 59871 h 223662"/>
                <a:gd name="connsiteX16954" fmla="*/ 59462 w 1586375"/>
                <a:gd name="connsiteY16954" fmla="*/ 58589 h 223662"/>
                <a:gd name="connsiteX16955" fmla="*/ 57764 w 1586375"/>
                <a:gd name="connsiteY16955" fmla="*/ 56878 h 223662"/>
                <a:gd name="connsiteX16956" fmla="*/ 58613 w 1586375"/>
                <a:gd name="connsiteY16956" fmla="*/ 56023 h 223662"/>
                <a:gd name="connsiteX16957" fmla="*/ 59462 w 1586375"/>
                <a:gd name="connsiteY16957" fmla="*/ 55167 h 223662"/>
                <a:gd name="connsiteX16958" fmla="*/ 60311 w 1586375"/>
                <a:gd name="connsiteY16958" fmla="*/ 55167 h 223662"/>
                <a:gd name="connsiteX16959" fmla="*/ 61160 w 1586375"/>
                <a:gd name="connsiteY16959" fmla="*/ 56023 h 223662"/>
                <a:gd name="connsiteX16960" fmla="*/ 61160 w 1586375"/>
                <a:gd name="connsiteY16960" fmla="*/ 59444 h 223662"/>
                <a:gd name="connsiteX16961" fmla="*/ 62009 w 1586375"/>
                <a:gd name="connsiteY16961" fmla="*/ 59871 h 223662"/>
                <a:gd name="connsiteX16962" fmla="*/ 61585 w 1586375"/>
                <a:gd name="connsiteY16962" fmla="*/ 60727 h 223662"/>
                <a:gd name="connsiteX16963" fmla="*/ 62434 w 1586375"/>
                <a:gd name="connsiteY16963" fmla="*/ 61155 h 223662"/>
                <a:gd name="connsiteX16964" fmla="*/ 63284 w 1586375"/>
                <a:gd name="connsiteY16964" fmla="*/ 62010 h 223662"/>
                <a:gd name="connsiteX16965" fmla="*/ 64557 w 1586375"/>
                <a:gd name="connsiteY16965" fmla="*/ 60727 h 223662"/>
                <a:gd name="connsiteX16966" fmla="*/ 64557 w 1586375"/>
                <a:gd name="connsiteY16966" fmla="*/ 59444 h 223662"/>
                <a:gd name="connsiteX16967" fmla="*/ 63284 w 1586375"/>
                <a:gd name="connsiteY16967" fmla="*/ 58589 h 223662"/>
                <a:gd name="connsiteX16968" fmla="*/ 63284 w 1586375"/>
                <a:gd name="connsiteY16968" fmla="*/ 57306 h 223662"/>
                <a:gd name="connsiteX16969" fmla="*/ 64133 w 1586375"/>
                <a:gd name="connsiteY16969" fmla="*/ 56878 h 223662"/>
                <a:gd name="connsiteX16970" fmla="*/ 64982 w 1586375"/>
                <a:gd name="connsiteY16970" fmla="*/ 56878 h 223662"/>
                <a:gd name="connsiteX16971" fmla="*/ 65407 w 1586375"/>
                <a:gd name="connsiteY16971" fmla="*/ 56023 h 223662"/>
                <a:gd name="connsiteX16972" fmla="*/ 66681 w 1586375"/>
                <a:gd name="connsiteY16972" fmla="*/ 56023 h 223662"/>
                <a:gd name="connsiteX16973" fmla="*/ 67105 w 1586375"/>
                <a:gd name="connsiteY16973" fmla="*/ 56878 h 223662"/>
                <a:gd name="connsiteX16974" fmla="*/ 67530 w 1586375"/>
                <a:gd name="connsiteY16974" fmla="*/ 56878 h 223662"/>
                <a:gd name="connsiteX16975" fmla="*/ 68379 w 1586375"/>
                <a:gd name="connsiteY16975" fmla="*/ 57306 h 223662"/>
                <a:gd name="connsiteX16976" fmla="*/ 68379 w 1586375"/>
                <a:gd name="connsiteY16976" fmla="*/ 58161 h 223662"/>
                <a:gd name="connsiteX16977" fmla="*/ 66681 w 1586375"/>
                <a:gd name="connsiteY16977" fmla="*/ 59871 h 223662"/>
                <a:gd name="connsiteX16978" fmla="*/ 68804 w 1586375"/>
                <a:gd name="connsiteY16978" fmla="*/ 61582 h 223662"/>
                <a:gd name="connsiteX16979" fmla="*/ 69228 w 1586375"/>
                <a:gd name="connsiteY16979" fmla="*/ 61582 h 223662"/>
                <a:gd name="connsiteX16980" fmla="*/ 70501 w 1586375"/>
                <a:gd name="connsiteY16980" fmla="*/ 60299 h 223662"/>
                <a:gd name="connsiteX16981" fmla="*/ 70501 w 1586375"/>
                <a:gd name="connsiteY16981" fmla="*/ 59871 h 223662"/>
                <a:gd name="connsiteX16982" fmla="*/ 70501 w 1586375"/>
                <a:gd name="connsiteY16982" fmla="*/ 58161 h 223662"/>
                <a:gd name="connsiteX16983" fmla="*/ 70501 w 1586375"/>
                <a:gd name="connsiteY16983" fmla="*/ 57733 h 223662"/>
                <a:gd name="connsiteX16984" fmla="*/ 70077 w 1586375"/>
                <a:gd name="connsiteY16984" fmla="*/ 57306 h 223662"/>
                <a:gd name="connsiteX16985" fmla="*/ 70077 w 1586375"/>
                <a:gd name="connsiteY16985" fmla="*/ 56878 h 223662"/>
                <a:gd name="connsiteX16986" fmla="*/ 70077 w 1586375"/>
                <a:gd name="connsiteY16986" fmla="*/ 55167 h 223662"/>
                <a:gd name="connsiteX16987" fmla="*/ 70077 w 1586375"/>
                <a:gd name="connsiteY16987" fmla="*/ 54740 h 223662"/>
                <a:gd name="connsiteX16988" fmla="*/ 72200 w 1586375"/>
                <a:gd name="connsiteY16988" fmla="*/ 54740 h 223662"/>
                <a:gd name="connsiteX16989" fmla="*/ 72200 w 1586375"/>
                <a:gd name="connsiteY16989" fmla="*/ 55167 h 223662"/>
                <a:gd name="connsiteX16990" fmla="*/ 72200 w 1586375"/>
                <a:gd name="connsiteY16990" fmla="*/ 55595 h 223662"/>
                <a:gd name="connsiteX16991" fmla="*/ 72200 w 1586375"/>
                <a:gd name="connsiteY16991" fmla="*/ 60727 h 223662"/>
                <a:gd name="connsiteX16992" fmla="*/ 73049 w 1586375"/>
                <a:gd name="connsiteY16992" fmla="*/ 61155 h 223662"/>
                <a:gd name="connsiteX16993" fmla="*/ 73049 w 1586375"/>
                <a:gd name="connsiteY16993" fmla="*/ 64148 h 223662"/>
                <a:gd name="connsiteX16994" fmla="*/ 72200 w 1586375"/>
                <a:gd name="connsiteY16994" fmla="*/ 64576 h 223662"/>
                <a:gd name="connsiteX16995" fmla="*/ 72200 w 1586375"/>
                <a:gd name="connsiteY16995" fmla="*/ 71418 h 223662"/>
                <a:gd name="connsiteX16996" fmla="*/ 73049 w 1586375"/>
                <a:gd name="connsiteY16996" fmla="*/ 71846 h 223662"/>
                <a:gd name="connsiteX16997" fmla="*/ 73049 w 1586375"/>
                <a:gd name="connsiteY16997" fmla="*/ 72701 h 223662"/>
                <a:gd name="connsiteX16998" fmla="*/ 73474 w 1586375"/>
                <a:gd name="connsiteY16998" fmla="*/ 73129 h 223662"/>
                <a:gd name="connsiteX16999" fmla="*/ 73474 w 1586375"/>
                <a:gd name="connsiteY16999" fmla="*/ 74412 h 223662"/>
                <a:gd name="connsiteX17000" fmla="*/ 73049 w 1586375"/>
                <a:gd name="connsiteY17000" fmla="*/ 75267 h 223662"/>
                <a:gd name="connsiteX17001" fmla="*/ 72200 w 1586375"/>
                <a:gd name="connsiteY17001" fmla="*/ 76122 h 223662"/>
                <a:gd name="connsiteX17002" fmla="*/ 72200 w 1586375"/>
                <a:gd name="connsiteY17002" fmla="*/ 76550 h 223662"/>
                <a:gd name="connsiteX17003" fmla="*/ 71775 w 1586375"/>
                <a:gd name="connsiteY17003" fmla="*/ 76978 h 223662"/>
                <a:gd name="connsiteX17004" fmla="*/ 71775 w 1586375"/>
                <a:gd name="connsiteY17004" fmla="*/ 78688 h 223662"/>
                <a:gd name="connsiteX17005" fmla="*/ 71351 w 1586375"/>
                <a:gd name="connsiteY17005" fmla="*/ 79116 h 223662"/>
                <a:gd name="connsiteX17006" fmla="*/ 71351 w 1586375"/>
                <a:gd name="connsiteY17006" fmla="*/ 79544 h 223662"/>
                <a:gd name="connsiteX17007" fmla="*/ 71775 w 1586375"/>
                <a:gd name="connsiteY17007" fmla="*/ 79971 h 223662"/>
                <a:gd name="connsiteX17008" fmla="*/ 71775 w 1586375"/>
                <a:gd name="connsiteY17008" fmla="*/ 81254 h 223662"/>
                <a:gd name="connsiteX17009" fmla="*/ 71351 w 1586375"/>
                <a:gd name="connsiteY17009" fmla="*/ 81682 h 223662"/>
                <a:gd name="connsiteX17010" fmla="*/ 71351 w 1586375"/>
                <a:gd name="connsiteY17010" fmla="*/ 83393 h 223662"/>
                <a:gd name="connsiteX17011" fmla="*/ 73474 w 1586375"/>
                <a:gd name="connsiteY17011" fmla="*/ 81682 h 223662"/>
                <a:gd name="connsiteX17012" fmla="*/ 73898 w 1586375"/>
                <a:gd name="connsiteY17012" fmla="*/ 81682 h 223662"/>
                <a:gd name="connsiteX17013" fmla="*/ 74323 w 1586375"/>
                <a:gd name="connsiteY17013" fmla="*/ 81254 h 223662"/>
                <a:gd name="connsiteX17014" fmla="*/ 74323 w 1586375"/>
                <a:gd name="connsiteY17014" fmla="*/ 79971 h 223662"/>
                <a:gd name="connsiteX17015" fmla="*/ 73049 w 1586375"/>
                <a:gd name="connsiteY17015" fmla="*/ 78688 h 223662"/>
                <a:gd name="connsiteX17016" fmla="*/ 73049 w 1586375"/>
                <a:gd name="connsiteY17016" fmla="*/ 77405 h 223662"/>
                <a:gd name="connsiteX17017" fmla="*/ 74747 w 1586375"/>
                <a:gd name="connsiteY17017" fmla="*/ 75695 h 223662"/>
                <a:gd name="connsiteX17018" fmla="*/ 75172 w 1586375"/>
                <a:gd name="connsiteY17018" fmla="*/ 75695 h 223662"/>
                <a:gd name="connsiteX17019" fmla="*/ 75597 w 1586375"/>
                <a:gd name="connsiteY17019" fmla="*/ 74840 h 223662"/>
                <a:gd name="connsiteX17020" fmla="*/ 74747 w 1586375"/>
                <a:gd name="connsiteY17020" fmla="*/ 73557 h 223662"/>
                <a:gd name="connsiteX17021" fmla="*/ 76021 w 1586375"/>
                <a:gd name="connsiteY17021" fmla="*/ 72273 h 223662"/>
                <a:gd name="connsiteX17022" fmla="*/ 76021 w 1586375"/>
                <a:gd name="connsiteY17022" fmla="*/ 70991 h 223662"/>
                <a:gd name="connsiteX17023" fmla="*/ 75597 w 1586375"/>
                <a:gd name="connsiteY17023" fmla="*/ 70135 h 223662"/>
                <a:gd name="connsiteX17024" fmla="*/ 75172 w 1586375"/>
                <a:gd name="connsiteY17024" fmla="*/ 69280 h 223662"/>
                <a:gd name="connsiteX17025" fmla="*/ 74323 w 1586375"/>
                <a:gd name="connsiteY17025" fmla="*/ 68425 h 223662"/>
                <a:gd name="connsiteX17026" fmla="*/ 74323 w 1586375"/>
                <a:gd name="connsiteY17026" fmla="*/ 67569 h 223662"/>
                <a:gd name="connsiteX17027" fmla="*/ 75172 w 1586375"/>
                <a:gd name="connsiteY17027" fmla="*/ 67142 h 223662"/>
                <a:gd name="connsiteX17028" fmla="*/ 75172 w 1586375"/>
                <a:gd name="connsiteY17028" fmla="*/ 61582 h 223662"/>
                <a:gd name="connsiteX17029" fmla="*/ 78993 w 1586375"/>
                <a:gd name="connsiteY17029" fmla="*/ 61582 h 223662"/>
                <a:gd name="connsiteX17030" fmla="*/ 81116 w 1586375"/>
                <a:gd name="connsiteY17030" fmla="*/ 59871 h 223662"/>
                <a:gd name="connsiteX17031" fmla="*/ 81116 w 1586375"/>
                <a:gd name="connsiteY17031" fmla="*/ 59444 h 223662"/>
                <a:gd name="connsiteX17032" fmla="*/ 81541 w 1586375"/>
                <a:gd name="connsiteY17032" fmla="*/ 59017 h 223662"/>
                <a:gd name="connsiteX17033" fmla="*/ 81541 w 1586375"/>
                <a:gd name="connsiteY17033" fmla="*/ 57733 h 223662"/>
                <a:gd name="connsiteX17034" fmla="*/ 81116 w 1586375"/>
                <a:gd name="connsiteY17034" fmla="*/ 57306 h 223662"/>
                <a:gd name="connsiteX17035" fmla="*/ 80267 w 1586375"/>
                <a:gd name="connsiteY17035" fmla="*/ 57306 h 223662"/>
                <a:gd name="connsiteX17036" fmla="*/ 79842 w 1586375"/>
                <a:gd name="connsiteY17036" fmla="*/ 57733 h 223662"/>
                <a:gd name="connsiteX17037" fmla="*/ 78993 w 1586375"/>
                <a:gd name="connsiteY17037" fmla="*/ 57733 h 223662"/>
                <a:gd name="connsiteX17038" fmla="*/ 77720 w 1586375"/>
                <a:gd name="connsiteY17038" fmla="*/ 59017 h 223662"/>
                <a:gd name="connsiteX17039" fmla="*/ 77720 w 1586375"/>
                <a:gd name="connsiteY17039" fmla="*/ 59444 h 223662"/>
                <a:gd name="connsiteX17040" fmla="*/ 76871 w 1586375"/>
                <a:gd name="connsiteY17040" fmla="*/ 60299 h 223662"/>
                <a:gd name="connsiteX17041" fmla="*/ 75172 w 1586375"/>
                <a:gd name="connsiteY17041" fmla="*/ 59017 h 223662"/>
                <a:gd name="connsiteX17042" fmla="*/ 74747 w 1586375"/>
                <a:gd name="connsiteY17042" fmla="*/ 58161 h 223662"/>
                <a:gd name="connsiteX17043" fmla="*/ 74323 w 1586375"/>
                <a:gd name="connsiteY17043" fmla="*/ 56023 h 223662"/>
                <a:gd name="connsiteX17044" fmla="*/ 75172 w 1586375"/>
                <a:gd name="connsiteY17044" fmla="*/ 55595 h 223662"/>
                <a:gd name="connsiteX17045" fmla="*/ 75172 w 1586375"/>
                <a:gd name="connsiteY17045" fmla="*/ 54312 h 223662"/>
                <a:gd name="connsiteX17046" fmla="*/ 76021 w 1586375"/>
                <a:gd name="connsiteY17046" fmla="*/ 53029 h 223662"/>
                <a:gd name="connsiteX17047" fmla="*/ 76021 w 1586375"/>
                <a:gd name="connsiteY17047" fmla="*/ 50891 h 223662"/>
                <a:gd name="connsiteX17048" fmla="*/ 75597 w 1586375"/>
                <a:gd name="connsiteY17048" fmla="*/ 50036 h 223662"/>
                <a:gd name="connsiteX17049" fmla="*/ 75597 w 1586375"/>
                <a:gd name="connsiteY17049" fmla="*/ 49608 h 223662"/>
                <a:gd name="connsiteX17050" fmla="*/ 74747 w 1586375"/>
                <a:gd name="connsiteY17050" fmla="*/ 48325 h 223662"/>
                <a:gd name="connsiteX17051" fmla="*/ 74747 w 1586375"/>
                <a:gd name="connsiteY17051" fmla="*/ 45331 h 223662"/>
                <a:gd name="connsiteX17052" fmla="*/ 76021 w 1586375"/>
                <a:gd name="connsiteY17052" fmla="*/ 44049 h 223662"/>
                <a:gd name="connsiteX17053" fmla="*/ 76021 w 1586375"/>
                <a:gd name="connsiteY17053" fmla="*/ 43193 h 223662"/>
                <a:gd name="connsiteX17054" fmla="*/ 75172 w 1586375"/>
                <a:gd name="connsiteY17054" fmla="*/ 42338 h 223662"/>
                <a:gd name="connsiteX17055" fmla="*/ 72200 w 1586375"/>
                <a:gd name="connsiteY17055" fmla="*/ 42338 h 223662"/>
                <a:gd name="connsiteX17056" fmla="*/ 71775 w 1586375"/>
                <a:gd name="connsiteY17056" fmla="*/ 43193 h 223662"/>
                <a:gd name="connsiteX17057" fmla="*/ 72200 w 1586375"/>
                <a:gd name="connsiteY17057" fmla="*/ 44049 h 223662"/>
                <a:gd name="connsiteX17058" fmla="*/ 72200 w 1586375"/>
                <a:gd name="connsiteY17058" fmla="*/ 46615 h 223662"/>
                <a:gd name="connsiteX17059" fmla="*/ 70926 w 1586375"/>
                <a:gd name="connsiteY17059" fmla="*/ 46615 h 223662"/>
                <a:gd name="connsiteX17060" fmla="*/ 70501 w 1586375"/>
                <a:gd name="connsiteY17060" fmla="*/ 46187 h 223662"/>
                <a:gd name="connsiteX17061" fmla="*/ 69652 w 1586375"/>
                <a:gd name="connsiteY17061" fmla="*/ 46187 h 223662"/>
                <a:gd name="connsiteX17062" fmla="*/ 67954 w 1586375"/>
                <a:gd name="connsiteY17062" fmla="*/ 47042 h 223662"/>
                <a:gd name="connsiteX17063" fmla="*/ 67954 w 1586375"/>
                <a:gd name="connsiteY17063" fmla="*/ 47470 h 223662"/>
                <a:gd name="connsiteX17064" fmla="*/ 67954 w 1586375"/>
                <a:gd name="connsiteY17064" fmla="*/ 50036 h 223662"/>
                <a:gd name="connsiteX17065" fmla="*/ 66256 w 1586375"/>
                <a:gd name="connsiteY17065" fmla="*/ 51318 h 223662"/>
                <a:gd name="connsiteX17066" fmla="*/ 65407 w 1586375"/>
                <a:gd name="connsiteY17066" fmla="*/ 51318 h 223662"/>
                <a:gd name="connsiteX17067" fmla="*/ 64982 w 1586375"/>
                <a:gd name="connsiteY17067" fmla="*/ 51318 h 223662"/>
                <a:gd name="connsiteX17068" fmla="*/ 64982 w 1586375"/>
                <a:gd name="connsiteY17068" fmla="*/ 48753 h 223662"/>
                <a:gd name="connsiteX17069" fmla="*/ 63284 w 1586375"/>
                <a:gd name="connsiteY17069" fmla="*/ 47470 h 223662"/>
                <a:gd name="connsiteX17070" fmla="*/ 63708 w 1586375"/>
                <a:gd name="connsiteY17070" fmla="*/ 45331 h 223662"/>
                <a:gd name="connsiteX17071" fmla="*/ 64557 w 1586375"/>
                <a:gd name="connsiteY17071" fmla="*/ 44476 h 223662"/>
                <a:gd name="connsiteX17072" fmla="*/ 64557 w 1586375"/>
                <a:gd name="connsiteY17072" fmla="*/ 44049 h 223662"/>
                <a:gd name="connsiteX17073" fmla="*/ 65831 w 1586375"/>
                <a:gd name="connsiteY17073" fmla="*/ 43193 h 223662"/>
                <a:gd name="connsiteX17074" fmla="*/ 65831 w 1586375"/>
                <a:gd name="connsiteY17074" fmla="*/ 41482 h 223662"/>
                <a:gd name="connsiteX17075" fmla="*/ 64133 w 1586375"/>
                <a:gd name="connsiteY17075" fmla="*/ 40200 h 223662"/>
                <a:gd name="connsiteX17076" fmla="*/ 64982 w 1586375"/>
                <a:gd name="connsiteY17076" fmla="*/ 39344 h 223662"/>
                <a:gd name="connsiteX17077" fmla="*/ 64982 w 1586375"/>
                <a:gd name="connsiteY17077" fmla="*/ 38061 h 223662"/>
                <a:gd name="connsiteX17078" fmla="*/ 63708 w 1586375"/>
                <a:gd name="connsiteY17078" fmla="*/ 38061 h 223662"/>
                <a:gd name="connsiteX17079" fmla="*/ 62860 w 1586375"/>
                <a:gd name="connsiteY17079" fmla="*/ 38917 h 223662"/>
                <a:gd name="connsiteX17080" fmla="*/ 62860 w 1586375"/>
                <a:gd name="connsiteY17080" fmla="*/ 39344 h 223662"/>
                <a:gd name="connsiteX17081" fmla="*/ 63284 w 1586375"/>
                <a:gd name="connsiteY17081" fmla="*/ 39772 h 223662"/>
                <a:gd name="connsiteX17082" fmla="*/ 63284 w 1586375"/>
                <a:gd name="connsiteY17082" fmla="*/ 41055 h 223662"/>
                <a:gd name="connsiteX17083" fmla="*/ 63284 w 1586375"/>
                <a:gd name="connsiteY17083" fmla="*/ 41482 h 223662"/>
                <a:gd name="connsiteX17084" fmla="*/ 61585 w 1586375"/>
                <a:gd name="connsiteY17084" fmla="*/ 41482 h 223662"/>
                <a:gd name="connsiteX17085" fmla="*/ 60311 w 1586375"/>
                <a:gd name="connsiteY17085" fmla="*/ 40200 h 223662"/>
                <a:gd name="connsiteX17086" fmla="*/ 60311 w 1586375"/>
                <a:gd name="connsiteY17086" fmla="*/ 38061 h 223662"/>
                <a:gd name="connsiteX17087" fmla="*/ 59462 w 1586375"/>
                <a:gd name="connsiteY17087" fmla="*/ 37634 h 223662"/>
                <a:gd name="connsiteX17088" fmla="*/ 57339 w 1586375"/>
                <a:gd name="connsiteY17088" fmla="*/ 37634 h 223662"/>
                <a:gd name="connsiteX17089" fmla="*/ 56490 w 1586375"/>
                <a:gd name="connsiteY17089" fmla="*/ 38061 h 223662"/>
                <a:gd name="connsiteX17090" fmla="*/ 55641 w 1586375"/>
                <a:gd name="connsiteY17090" fmla="*/ 38061 h 223662"/>
                <a:gd name="connsiteX17091" fmla="*/ 54792 w 1586375"/>
                <a:gd name="connsiteY17091" fmla="*/ 37634 h 223662"/>
                <a:gd name="connsiteX17092" fmla="*/ 53942 w 1586375"/>
                <a:gd name="connsiteY17092" fmla="*/ 37634 h 223662"/>
                <a:gd name="connsiteX17093" fmla="*/ 53093 w 1586375"/>
                <a:gd name="connsiteY17093" fmla="*/ 38061 h 223662"/>
                <a:gd name="connsiteX17094" fmla="*/ 52669 w 1586375"/>
                <a:gd name="connsiteY17094" fmla="*/ 38061 h 223662"/>
                <a:gd name="connsiteX17095" fmla="*/ 50546 w 1586375"/>
                <a:gd name="connsiteY17095" fmla="*/ 39772 h 223662"/>
                <a:gd name="connsiteX17096" fmla="*/ 49272 w 1586375"/>
                <a:gd name="connsiteY17096" fmla="*/ 39772 h 223662"/>
                <a:gd name="connsiteX17097" fmla="*/ 48423 w 1586375"/>
                <a:gd name="connsiteY17097" fmla="*/ 39344 h 223662"/>
                <a:gd name="connsiteX17098" fmla="*/ 48423 w 1586375"/>
                <a:gd name="connsiteY17098" fmla="*/ 38489 h 223662"/>
                <a:gd name="connsiteX17099" fmla="*/ 47998 w 1586375"/>
                <a:gd name="connsiteY17099" fmla="*/ 37634 h 223662"/>
                <a:gd name="connsiteX17100" fmla="*/ 47998 w 1586375"/>
                <a:gd name="connsiteY17100" fmla="*/ 36351 h 223662"/>
                <a:gd name="connsiteX17101" fmla="*/ 48847 w 1586375"/>
                <a:gd name="connsiteY17101" fmla="*/ 35495 h 223662"/>
                <a:gd name="connsiteX17102" fmla="*/ 51395 w 1586375"/>
                <a:gd name="connsiteY17102" fmla="*/ 35495 h 223662"/>
                <a:gd name="connsiteX17103" fmla="*/ 52244 w 1586375"/>
                <a:gd name="connsiteY17103" fmla="*/ 35923 h 223662"/>
                <a:gd name="connsiteX17104" fmla="*/ 54792 w 1586375"/>
                <a:gd name="connsiteY17104" fmla="*/ 35923 h 223662"/>
                <a:gd name="connsiteX17105" fmla="*/ 55641 w 1586375"/>
                <a:gd name="connsiteY17105" fmla="*/ 35495 h 223662"/>
                <a:gd name="connsiteX17106" fmla="*/ 56065 w 1586375"/>
                <a:gd name="connsiteY17106" fmla="*/ 35495 h 223662"/>
                <a:gd name="connsiteX17107" fmla="*/ 56490 w 1586375"/>
                <a:gd name="connsiteY17107" fmla="*/ 35923 h 223662"/>
                <a:gd name="connsiteX17108" fmla="*/ 58613 w 1586375"/>
                <a:gd name="connsiteY17108" fmla="*/ 35923 h 223662"/>
                <a:gd name="connsiteX17109" fmla="*/ 59038 w 1586375"/>
                <a:gd name="connsiteY17109" fmla="*/ 35495 h 223662"/>
                <a:gd name="connsiteX17110" fmla="*/ 59038 w 1586375"/>
                <a:gd name="connsiteY17110" fmla="*/ 31219 h 223662"/>
                <a:gd name="connsiteX17111" fmla="*/ 59462 w 1586375"/>
                <a:gd name="connsiteY17111" fmla="*/ 30364 h 223662"/>
                <a:gd name="connsiteX17112" fmla="*/ 59462 w 1586375"/>
                <a:gd name="connsiteY17112" fmla="*/ 28225 h 223662"/>
                <a:gd name="connsiteX17113" fmla="*/ 57764 w 1586375"/>
                <a:gd name="connsiteY17113" fmla="*/ 28225 h 223662"/>
                <a:gd name="connsiteX17114" fmla="*/ 57339 w 1586375"/>
                <a:gd name="connsiteY17114" fmla="*/ 28225 h 223662"/>
                <a:gd name="connsiteX17115" fmla="*/ 57339 w 1586375"/>
                <a:gd name="connsiteY17115" fmla="*/ 32074 h 223662"/>
                <a:gd name="connsiteX17116" fmla="*/ 56915 w 1586375"/>
                <a:gd name="connsiteY17116" fmla="*/ 32502 h 223662"/>
                <a:gd name="connsiteX17117" fmla="*/ 56490 w 1586375"/>
                <a:gd name="connsiteY17117" fmla="*/ 33357 h 223662"/>
                <a:gd name="connsiteX17118" fmla="*/ 56065 w 1586375"/>
                <a:gd name="connsiteY17118" fmla="*/ 34213 h 223662"/>
                <a:gd name="connsiteX17119" fmla="*/ 55641 w 1586375"/>
                <a:gd name="connsiteY17119" fmla="*/ 34213 h 223662"/>
                <a:gd name="connsiteX17120" fmla="*/ 54367 w 1586375"/>
                <a:gd name="connsiteY17120" fmla="*/ 33357 h 223662"/>
                <a:gd name="connsiteX17121" fmla="*/ 52244 w 1586375"/>
                <a:gd name="connsiteY17121" fmla="*/ 33357 h 223662"/>
                <a:gd name="connsiteX17122" fmla="*/ 51820 w 1586375"/>
                <a:gd name="connsiteY17122" fmla="*/ 33785 h 223662"/>
                <a:gd name="connsiteX17123" fmla="*/ 50121 w 1586375"/>
                <a:gd name="connsiteY17123" fmla="*/ 33785 h 223662"/>
                <a:gd name="connsiteX17124" fmla="*/ 48847 w 1586375"/>
                <a:gd name="connsiteY17124" fmla="*/ 33785 h 223662"/>
                <a:gd name="connsiteX17125" fmla="*/ 48423 w 1586375"/>
                <a:gd name="connsiteY17125" fmla="*/ 33357 h 223662"/>
                <a:gd name="connsiteX17126" fmla="*/ 46724 w 1586375"/>
                <a:gd name="connsiteY17126" fmla="*/ 33357 h 223662"/>
                <a:gd name="connsiteX17127" fmla="*/ 45875 w 1586375"/>
                <a:gd name="connsiteY17127" fmla="*/ 32929 h 223662"/>
                <a:gd name="connsiteX17128" fmla="*/ 45450 w 1586375"/>
                <a:gd name="connsiteY17128" fmla="*/ 32929 h 223662"/>
                <a:gd name="connsiteX17129" fmla="*/ 43752 w 1586375"/>
                <a:gd name="connsiteY17129" fmla="*/ 30791 h 223662"/>
                <a:gd name="connsiteX17130" fmla="*/ 43752 w 1586375"/>
                <a:gd name="connsiteY17130" fmla="*/ 30364 h 223662"/>
                <a:gd name="connsiteX17131" fmla="*/ 42054 w 1586375"/>
                <a:gd name="connsiteY17131" fmla="*/ 29081 h 223662"/>
                <a:gd name="connsiteX17132" fmla="*/ 42054 w 1586375"/>
                <a:gd name="connsiteY17132" fmla="*/ 28653 h 223662"/>
                <a:gd name="connsiteX17133" fmla="*/ 42054 w 1586375"/>
                <a:gd name="connsiteY17133" fmla="*/ 26942 h 223662"/>
                <a:gd name="connsiteX17134" fmla="*/ 41630 w 1586375"/>
                <a:gd name="connsiteY17134" fmla="*/ 26515 h 223662"/>
                <a:gd name="connsiteX17135" fmla="*/ 39931 w 1586375"/>
                <a:gd name="connsiteY17135" fmla="*/ 26515 h 223662"/>
                <a:gd name="connsiteX17136" fmla="*/ 39507 w 1586375"/>
                <a:gd name="connsiteY17136" fmla="*/ 26942 h 223662"/>
                <a:gd name="connsiteX17137" fmla="*/ 39082 w 1586375"/>
                <a:gd name="connsiteY17137" fmla="*/ 26942 h 223662"/>
                <a:gd name="connsiteX17138" fmla="*/ 37384 w 1586375"/>
                <a:gd name="connsiteY17138" fmla="*/ 25660 h 223662"/>
                <a:gd name="connsiteX17139" fmla="*/ 37384 w 1586375"/>
                <a:gd name="connsiteY17139" fmla="*/ 24377 h 223662"/>
                <a:gd name="connsiteX17140" fmla="*/ 42054 w 1586375"/>
                <a:gd name="connsiteY17140" fmla="*/ 23949 h 223662"/>
                <a:gd name="connsiteX17141" fmla="*/ 42903 w 1586375"/>
                <a:gd name="connsiteY17141" fmla="*/ 23521 h 223662"/>
                <a:gd name="connsiteX17142" fmla="*/ 46724 w 1586375"/>
                <a:gd name="connsiteY17142" fmla="*/ 23521 h 223662"/>
                <a:gd name="connsiteX17143" fmla="*/ 47149 w 1586375"/>
                <a:gd name="connsiteY17143" fmla="*/ 23949 h 223662"/>
                <a:gd name="connsiteX17144" fmla="*/ 49272 w 1586375"/>
                <a:gd name="connsiteY17144" fmla="*/ 23949 h 223662"/>
                <a:gd name="connsiteX17145" fmla="*/ 50121 w 1586375"/>
                <a:gd name="connsiteY17145" fmla="*/ 23521 h 223662"/>
                <a:gd name="connsiteX17146" fmla="*/ 51395 w 1586375"/>
                <a:gd name="connsiteY17146" fmla="*/ 23521 h 223662"/>
                <a:gd name="connsiteX17147" fmla="*/ 51820 w 1586375"/>
                <a:gd name="connsiteY17147" fmla="*/ 24377 h 223662"/>
                <a:gd name="connsiteX17148" fmla="*/ 52669 w 1586375"/>
                <a:gd name="connsiteY17148" fmla="*/ 25232 h 223662"/>
                <a:gd name="connsiteX17149" fmla="*/ 54367 w 1586375"/>
                <a:gd name="connsiteY17149" fmla="*/ 25232 h 223662"/>
                <a:gd name="connsiteX17150" fmla="*/ 55216 w 1586375"/>
                <a:gd name="connsiteY17150" fmla="*/ 24377 h 223662"/>
                <a:gd name="connsiteX17151" fmla="*/ 55216 w 1586375"/>
                <a:gd name="connsiteY17151" fmla="*/ 22666 h 223662"/>
                <a:gd name="connsiteX17152" fmla="*/ 54792 w 1586375"/>
                <a:gd name="connsiteY17152" fmla="*/ 22666 h 223662"/>
                <a:gd name="connsiteX17153" fmla="*/ 54792 w 1586375"/>
                <a:gd name="connsiteY17153" fmla="*/ 22238 h 223662"/>
                <a:gd name="connsiteX17154" fmla="*/ 54792 w 1586375"/>
                <a:gd name="connsiteY17154" fmla="*/ 18389 h 223662"/>
                <a:gd name="connsiteX17155" fmla="*/ 53093 w 1586375"/>
                <a:gd name="connsiteY17155" fmla="*/ 17106 h 223662"/>
                <a:gd name="connsiteX17156" fmla="*/ 52244 w 1586375"/>
                <a:gd name="connsiteY17156" fmla="*/ 17106 h 223662"/>
                <a:gd name="connsiteX17157" fmla="*/ 51395 w 1586375"/>
                <a:gd name="connsiteY17157" fmla="*/ 17534 h 223662"/>
                <a:gd name="connsiteX17158" fmla="*/ 51395 w 1586375"/>
                <a:gd name="connsiteY17158" fmla="*/ 17962 h 223662"/>
                <a:gd name="connsiteX17159" fmla="*/ 50121 w 1586375"/>
                <a:gd name="connsiteY17159" fmla="*/ 18389 h 223662"/>
                <a:gd name="connsiteX17160" fmla="*/ 49697 w 1586375"/>
                <a:gd name="connsiteY17160" fmla="*/ 17962 h 223662"/>
                <a:gd name="connsiteX17161" fmla="*/ 49697 w 1586375"/>
                <a:gd name="connsiteY17161" fmla="*/ 17534 h 223662"/>
                <a:gd name="connsiteX17162" fmla="*/ 49697 w 1586375"/>
                <a:gd name="connsiteY17162" fmla="*/ 17106 h 223662"/>
                <a:gd name="connsiteX17163" fmla="*/ 48847 w 1586375"/>
                <a:gd name="connsiteY17163" fmla="*/ 16251 h 223662"/>
                <a:gd name="connsiteX17164" fmla="*/ 47574 w 1586375"/>
                <a:gd name="connsiteY17164" fmla="*/ 16251 h 223662"/>
                <a:gd name="connsiteX17165" fmla="*/ 46724 w 1586375"/>
                <a:gd name="connsiteY17165" fmla="*/ 17106 h 223662"/>
                <a:gd name="connsiteX17166" fmla="*/ 46724 w 1586375"/>
                <a:gd name="connsiteY17166" fmla="*/ 17534 h 223662"/>
                <a:gd name="connsiteX17167" fmla="*/ 46300 w 1586375"/>
                <a:gd name="connsiteY17167" fmla="*/ 17962 h 223662"/>
                <a:gd name="connsiteX17168" fmla="*/ 46300 w 1586375"/>
                <a:gd name="connsiteY17168" fmla="*/ 20100 h 223662"/>
                <a:gd name="connsiteX17169" fmla="*/ 45450 w 1586375"/>
                <a:gd name="connsiteY17169" fmla="*/ 20528 h 223662"/>
                <a:gd name="connsiteX17170" fmla="*/ 45026 w 1586375"/>
                <a:gd name="connsiteY17170" fmla="*/ 20955 h 223662"/>
                <a:gd name="connsiteX17171" fmla="*/ 44177 w 1586375"/>
                <a:gd name="connsiteY17171" fmla="*/ 20100 h 223662"/>
                <a:gd name="connsiteX17172" fmla="*/ 44601 w 1586375"/>
                <a:gd name="connsiteY17172" fmla="*/ 18817 h 223662"/>
                <a:gd name="connsiteX17173" fmla="*/ 44601 w 1586375"/>
                <a:gd name="connsiteY17173" fmla="*/ 17106 h 223662"/>
                <a:gd name="connsiteX17174" fmla="*/ 43328 w 1586375"/>
                <a:gd name="connsiteY17174" fmla="*/ 15824 h 223662"/>
                <a:gd name="connsiteX17175" fmla="*/ 42903 w 1586375"/>
                <a:gd name="connsiteY17175" fmla="*/ 15824 h 223662"/>
                <a:gd name="connsiteX17176" fmla="*/ 42054 w 1586375"/>
                <a:gd name="connsiteY17176" fmla="*/ 16251 h 223662"/>
                <a:gd name="connsiteX17177" fmla="*/ 41630 w 1586375"/>
                <a:gd name="connsiteY17177" fmla="*/ 16251 h 223662"/>
                <a:gd name="connsiteX17178" fmla="*/ 40356 w 1586375"/>
                <a:gd name="connsiteY17178" fmla="*/ 17534 h 223662"/>
                <a:gd name="connsiteX17179" fmla="*/ 39931 w 1586375"/>
                <a:gd name="connsiteY17179" fmla="*/ 17534 h 223662"/>
                <a:gd name="connsiteX17180" fmla="*/ 39507 w 1586375"/>
                <a:gd name="connsiteY17180" fmla="*/ 17962 h 223662"/>
                <a:gd name="connsiteX17181" fmla="*/ 38233 w 1586375"/>
                <a:gd name="connsiteY17181" fmla="*/ 17106 h 223662"/>
                <a:gd name="connsiteX17182" fmla="*/ 38233 w 1586375"/>
                <a:gd name="connsiteY17182" fmla="*/ 16251 h 223662"/>
                <a:gd name="connsiteX17183" fmla="*/ 39507 w 1586375"/>
                <a:gd name="connsiteY17183" fmla="*/ 14968 h 223662"/>
                <a:gd name="connsiteX17184" fmla="*/ 38233 w 1586375"/>
                <a:gd name="connsiteY17184" fmla="*/ 13685 h 223662"/>
                <a:gd name="connsiteX17185" fmla="*/ 37808 w 1586375"/>
                <a:gd name="connsiteY17185" fmla="*/ 13258 h 223662"/>
                <a:gd name="connsiteX17186" fmla="*/ 37384 w 1586375"/>
                <a:gd name="connsiteY17186" fmla="*/ 13258 h 223662"/>
                <a:gd name="connsiteX17187" fmla="*/ 37384 w 1586375"/>
                <a:gd name="connsiteY17187" fmla="*/ 11975 h 223662"/>
                <a:gd name="connsiteX17188" fmla="*/ 37808 w 1586375"/>
                <a:gd name="connsiteY17188" fmla="*/ 11547 h 223662"/>
                <a:gd name="connsiteX17189" fmla="*/ 37808 w 1586375"/>
                <a:gd name="connsiteY17189" fmla="*/ 10264 h 223662"/>
                <a:gd name="connsiteX17190" fmla="*/ 37384 w 1586375"/>
                <a:gd name="connsiteY17190" fmla="*/ 9837 h 223662"/>
                <a:gd name="connsiteX17191" fmla="*/ 36534 w 1586375"/>
                <a:gd name="connsiteY17191" fmla="*/ 9837 h 223662"/>
                <a:gd name="connsiteX17192" fmla="*/ 35685 w 1586375"/>
                <a:gd name="connsiteY17192" fmla="*/ 10264 h 223662"/>
                <a:gd name="connsiteX17193" fmla="*/ 35685 w 1586375"/>
                <a:gd name="connsiteY17193" fmla="*/ 10692 h 223662"/>
                <a:gd name="connsiteX17194" fmla="*/ 35261 w 1586375"/>
                <a:gd name="connsiteY17194" fmla="*/ 11547 h 223662"/>
                <a:gd name="connsiteX17195" fmla="*/ 35261 w 1586375"/>
                <a:gd name="connsiteY17195" fmla="*/ 12402 h 223662"/>
                <a:gd name="connsiteX17196" fmla="*/ 34836 w 1586375"/>
                <a:gd name="connsiteY17196" fmla="*/ 12830 h 223662"/>
                <a:gd name="connsiteX17197" fmla="*/ 34836 w 1586375"/>
                <a:gd name="connsiteY17197" fmla="*/ 14113 h 223662"/>
                <a:gd name="connsiteX17198" fmla="*/ 34412 w 1586375"/>
                <a:gd name="connsiteY17198" fmla="*/ 14540 h 223662"/>
                <a:gd name="connsiteX17199" fmla="*/ 33987 w 1586375"/>
                <a:gd name="connsiteY17199" fmla="*/ 16679 h 223662"/>
                <a:gd name="connsiteX17200" fmla="*/ 33562 w 1586375"/>
                <a:gd name="connsiteY17200" fmla="*/ 17534 h 223662"/>
                <a:gd name="connsiteX17201" fmla="*/ 32713 w 1586375"/>
                <a:gd name="connsiteY17201" fmla="*/ 17534 h 223662"/>
                <a:gd name="connsiteX17202" fmla="*/ 32289 w 1586375"/>
                <a:gd name="connsiteY17202" fmla="*/ 16679 h 223662"/>
                <a:gd name="connsiteX17203" fmla="*/ 31439 w 1586375"/>
                <a:gd name="connsiteY17203" fmla="*/ 15824 h 223662"/>
                <a:gd name="connsiteX17204" fmla="*/ 31439 w 1586375"/>
                <a:gd name="connsiteY17204" fmla="*/ 14540 h 223662"/>
                <a:gd name="connsiteX17205" fmla="*/ 31864 w 1586375"/>
                <a:gd name="connsiteY17205" fmla="*/ 14113 h 223662"/>
                <a:gd name="connsiteX17206" fmla="*/ 31864 w 1586375"/>
                <a:gd name="connsiteY17206" fmla="*/ 13685 h 223662"/>
                <a:gd name="connsiteX17207" fmla="*/ 32289 w 1586375"/>
                <a:gd name="connsiteY17207" fmla="*/ 13258 h 223662"/>
                <a:gd name="connsiteX17208" fmla="*/ 32713 w 1586375"/>
                <a:gd name="connsiteY17208" fmla="*/ 12830 h 223662"/>
                <a:gd name="connsiteX17209" fmla="*/ 32713 w 1586375"/>
                <a:gd name="connsiteY17209" fmla="*/ 11119 h 223662"/>
                <a:gd name="connsiteX17210" fmla="*/ 33138 w 1586375"/>
                <a:gd name="connsiteY17210" fmla="*/ 10692 h 223662"/>
                <a:gd name="connsiteX17211" fmla="*/ 33138 w 1586375"/>
                <a:gd name="connsiteY17211" fmla="*/ 10264 h 223662"/>
                <a:gd name="connsiteX17212" fmla="*/ 33138 w 1586375"/>
                <a:gd name="connsiteY17212" fmla="*/ 6415 h 223662"/>
                <a:gd name="connsiteX17213" fmla="*/ 33138 w 1586375"/>
                <a:gd name="connsiteY17213" fmla="*/ 5987 h 223662"/>
                <a:gd name="connsiteX17214" fmla="*/ 32713 w 1586375"/>
                <a:gd name="connsiteY17214" fmla="*/ 5560 h 223662"/>
                <a:gd name="connsiteX17215" fmla="*/ 32713 w 1586375"/>
                <a:gd name="connsiteY17215" fmla="*/ 4277 h 223662"/>
                <a:gd name="connsiteX17216" fmla="*/ 31439 w 1586375"/>
                <a:gd name="connsiteY17216" fmla="*/ 3422 h 223662"/>
                <a:gd name="connsiteX17217" fmla="*/ 31439 w 1586375"/>
                <a:gd name="connsiteY17217" fmla="*/ 2566 h 223662"/>
                <a:gd name="connsiteX17218" fmla="*/ 31864 w 1586375"/>
                <a:gd name="connsiteY17218" fmla="*/ 2138 h 223662"/>
                <a:gd name="connsiteX17219" fmla="*/ 31864 w 1586375"/>
                <a:gd name="connsiteY17219" fmla="*/ 1711 h 223662"/>
                <a:gd name="connsiteX17220" fmla="*/ 33138 w 1586375"/>
                <a:gd name="connsiteY17220" fmla="*/ 856 h 223662"/>
                <a:gd name="connsiteX17221" fmla="*/ 33138 w 1586375"/>
                <a:gd name="connsiteY17221" fmla="*/ 0 h 223662"/>
                <a:gd name="connsiteX17222" fmla="*/ 16965 w 1586375"/>
                <a:gd name="connsiteY17222" fmla="*/ 0 h 223662"/>
                <a:gd name="connsiteX17223" fmla="*/ 17812 w 1586375"/>
                <a:gd name="connsiteY17223" fmla="*/ 0 h 223662"/>
                <a:gd name="connsiteX17224" fmla="*/ 19082 w 1586375"/>
                <a:gd name="connsiteY17224" fmla="*/ 855 h 223662"/>
                <a:gd name="connsiteX17225" fmla="*/ 20351 w 1586375"/>
                <a:gd name="connsiteY17225" fmla="*/ 855 h 223662"/>
                <a:gd name="connsiteX17226" fmla="*/ 20351 w 1586375"/>
                <a:gd name="connsiteY17226" fmla="*/ 0 h 223662"/>
                <a:gd name="connsiteX17227" fmla="*/ 23736 w 1586375"/>
                <a:gd name="connsiteY17227" fmla="*/ 0 h 223662"/>
                <a:gd name="connsiteX17228" fmla="*/ 23736 w 1586375"/>
                <a:gd name="connsiteY17228" fmla="*/ 428 h 223662"/>
                <a:gd name="connsiteX17229" fmla="*/ 24159 w 1586375"/>
                <a:gd name="connsiteY17229" fmla="*/ 1283 h 223662"/>
                <a:gd name="connsiteX17230" fmla="*/ 25429 w 1586375"/>
                <a:gd name="connsiteY17230" fmla="*/ 2565 h 223662"/>
                <a:gd name="connsiteX17231" fmla="*/ 24159 w 1586375"/>
                <a:gd name="connsiteY17231" fmla="*/ 3848 h 223662"/>
                <a:gd name="connsiteX17232" fmla="*/ 24159 w 1586375"/>
                <a:gd name="connsiteY17232" fmla="*/ 4275 h 223662"/>
                <a:gd name="connsiteX17233" fmla="*/ 23736 w 1586375"/>
                <a:gd name="connsiteY17233" fmla="*/ 4703 h 223662"/>
                <a:gd name="connsiteX17234" fmla="*/ 23736 w 1586375"/>
                <a:gd name="connsiteY17234" fmla="*/ 6413 h 223662"/>
                <a:gd name="connsiteX17235" fmla="*/ 24582 w 1586375"/>
                <a:gd name="connsiteY17235" fmla="*/ 7268 h 223662"/>
                <a:gd name="connsiteX17236" fmla="*/ 25429 w 1586375"/>
                <a:gd name="connsiteY17236" fmla="*/ 7695 h 223662"/>
                <a:gd name="connsiteX17237" fmla="*/ 26698 w 1586375"/>
                <a:gd name="connsiteY17237" fmla="*/ 7695 h 223662"/>
                <a:gd name="connsiteX17238" fmla="*/ 27544 w 1586375"/>
                <a:gd name="connsiteY17238" fmla="*/ 6840 h 223662"/>
                <a:gd name="connsiteX17239" fmla="*/ 27544 w 1586375"/>
                <a:gd name="connsiteY17239" fmla="*/ 0 h 223662"/>
                <a:gd name="connsiteX17240" fmla="*/ 30083 w 1586375"/>
                <a:gd name="connsiteY17240" fmla="*/ 0 h 223662"/>
                <a:gd name="connsiteX17241" fmla="*/ 30083 w 1586375"/>
                <a:gd name="connsiteY17241" fmla="*/ 1283 h 223662"/>
                <a:gd name="connsiteX17242" fmla="*/ 29661 w 1586375"/>
                <a:gd name="connsiteY17242" fmla="*/ 1710 h 223662"/>
                <a:gd name="connsiteX17243" fmla="*/ 29661 w 1586375"/>
                <a:gd name="connsiteY17243" fmla="*/ 7695 h 223662"/>
                <a:gd name="connsiteX17244" fmla="*/ 30083 w 1586375"/>
                <a:gd name="connsiteY17244" fmla="*/ 8122 h 223662"/>
                <a:gd name="connsiteX17245" fmla="*/ 30083 w 1586375"/>
                <a:gd name="connsiteY17245" fmla="*/ 8977 h 223662"/>
                <a:gd name="connsiteX17246" fmla="*/ 28814 w 1586375"/>
                <a:gd name="connsiteY17246" fmla="*/ 10260 h 223662"/>
                <a:gd name="connsiteX17247" fmla="*/ 28391 w 1586375"/>
                <a:gd name="connsiteY17247" fmla="*/ 10260 h 223662"/>
                <a:gd name="connsiteX17248" fmla="*/ 27121 w 1586375"/>
                <a:gd name="connsiteY17248" fmla="*/ 10687 h 223662"/>
                <a:gd name="connsiteX17249" fmla="*/ 26275 w 1586375"/>
                <a:gd name="connsiteY17249" fmla="*/ 9832 h 223662"/>
                <a:gd name="connsiteX17250" fmla="*/ 25005 w 1586375"/>
                <a:gd name="connsiteY17250" fmla="*/ 9832 h 223662"/>
                <a:gd name="connsiteX17251" fmla="*/ 22466 w 1586375"/>
                <a:gd name="connsiteY17251" fmla="*/ 11970 h 223662"/>
                <a:gd name="connsiteX17252" fmla="*/ 22466 w 1586375"/>
                <a:gd name="connsiteY17252" fmla="*/ 12397 h 223662"/>
                <a:gd name="connsiteX17253" fmla="*/ 23313 w 1586375"/>
                <a:gd name="connsiteY17253" fmla="*/ 12825 h 223662"/>
                <a:gd name="connsiteX17254" fmla="*/ 25852 w 1586375"/>
                <a:gd name="connsiteY17254" fmla="*/ 13252 h 223662"/>
                <a:gd name="connsiteX17255" fmla="*/ 27121 w 1586375"/>
                <a:gd name="connsiteY17255" fmla="*/ 11970 h 223662"/>
                <a:gd name="connsiteX17256" fmla="*/ 27544 w 1586375"/>
                <a:gd name="connsiteY17256" fmla="*/ 11115 h 223662"/>
                <a:gd name="connsiteX17257" fmla="*/ 29237 w 1586375"/>
                <a:gd name="connsiteY17257" fmla="*/ 12397 h 223662"/>
                <a:gd name="connsiteX17258" fmla="*/ 29237 w 1586375"/>
                <a:gd name="connsiteY17258" fmla="*/ 12825 h 223662"/>
                <a:gd name="connsiteX17259" fmla="*/ 29661 w 1586375"/>
                <a:gd name="connsiteY17259" fmla="*/ 13680 h 223662"/>
                <a:gd name="connsiteX17260" fmla="*/ 30083 w 1586375"/>
                <a:gd name="connsiteY17260" fmla="*/ 14535 h 223662"/>
                <a:gd name="connsiteX17261" fmla="*/ 30083 w 1586375"/>
                <a:gd name="connsiteY17261" fmla="*/ 15390 h 223662"/>
                <a:gd name="connsiteX17262" fmla="*/ 30083 w 1586375"/>
                <a:gd name="connsiteY17262" fmla="*/ 15817 h 223662"/>
                <a:gd name="connsiteX17263" fmla="*/ 28391 w 1586375"/>
                <a:gd name="connsiteY17263" fmla="*/ 17527 h 223662"/>
                <a:gd name="connsiteX17264" fmla="*/ 27968 w 1586375"/>
                <a:gd name="connsiteY17264" fmla="*/ 17100 h 223662"/>
                <a:gd name="connsiteX17265" fmla="*/ 27121 w 1586375"/>
                <a:gd name="connsiteY17265" fmla="*/ 15817 h 223662"/>
                <a:gd name="connsiteX17266" fmla="*/ 26698 w 1586375"/>
                <a:gd name="connsiteY17266" fmla="*/ 15390 h 223662"/>
                <a:gd name="connsiteX17267" fmla="*/ 26698 w 1586375"/>
                <a:gd name="connsiteY17267" fmla="*/ 14962 h 223662"/>
                <a:gd name="connsiteX17268" fmla="*/ 24582 w 1586375"/>
                <a:gd name="connsiteY17268" fmla="*/ 14962 h 223662"/>
                <a:gd name="connsiteX17269" fmla="*/ 22890 w 1586375"/>
                <a:gd name="connsiteY17269" fmla="*/ 16245 h 223662"/>
                <a:gd name="connsiteX17270" fmla="*/ 22890 w 1586375"/>
                <a:gd name="connsiteY17270" fmla="*/ 17100 h 223662"/>
                <a:gd name="connsiteX17271" fmla="*/ 22043 w 1586375"/>
                <a:gd name="connsiteY17271" fmla="*/ 16672 h 223662"/>
                <a:gd name="connsiteX17272" fmla="*/ 20774 w 1586375"/>
                <a:gd name="connsiteY17272" fmla="*/ 15817 h 223662"/>
                <a:gd name="connsiteX17273" fmla="*/ 20774 w 1586375"/>
                <a:gd name="connsiteY17273" fmla="*/ 15390 h 223662"/>
                <a:gd name="connsiteX17274" fmla="*/ 20774 w 1586375"/>
                <a:gd name="connsiteY17274" fmla="*/ 12825 h 223662"/>
                <a:gd name="connsiteX17275" fmla="*/ 21197 w 1586375"/>
                <a:gd name="connsiteY17275" fmla="*/ 12397 h 223662"/>
                <a:gd name="connsiteX17276" fmla="*/ 21197 w 1586375"/>
                <a:gd name="connsiteY17276" fmla="*/ 11115 h 223662"/>
                <a:gd name="connsiteX17277" fmla="*/ 19927 w 1586375"/>
                <a:gd name="connsiteY17277" fmla="*/ 10260 h 223662"/>
                <a:gd name="connsiteX17278" fmla="*/ 19082 w 1586375"/>
                <a:gd name="connsiteY17278" fmla="*/ 9405 h 223662"/>
                <a:gd name="connsiteX17279" fmla="*/ 18235 w 1586375"/>
                <a:gd name="connsiteY17279" fmla="*/ 9405 h 223662"/>
                <a:gd name="connsiteX17280" fmla="*/ 17389 w 1586375"/>
                <a:gd name="connsiteY17280" fmla="*/ 8550 h 223662"/>
                <a:gd name="connsiteX17281" fmla="*/ 17389 w 1586375"/>
                <a:gd name="connsiteY17281" fmla="*/ 7695 h 223662"/>
                <a:gd name="connsiteX17282" fmla="*/ 18235 w 1586375"/>
                <a:gd name="connsiteY17282" fmla="*/ 6840 h 223662"/>
                <a:gd name="connsiteX17283" fmla="*/ 19504 w 1586375"/>
                <a:gd name="connsiteY17283" fmla="*/ 7695 h 223662"/>
                <a:gd name="connsiteX17284" fmla="*/ 20774 w 1586375"/>
                <a:gd name="connsiteY17284" fmla="*/ 7695 h 223662"/>
                <a:gd name="connsiteX17285" fmla="*/ 22043 w 1586375"/>
                <a:gd name="connsiteY17285" fmla="*/ 6413 h 223662"/>
                <a:gd name="connsiteX17286" fmla="*/ 22043 w 1586375"/>
                <a:gd name="connsiteY17286" fmla="*/ 5130 h 223662"/>
                <a:gd name="connsiteX17287" fmla="*/ 20774 w 1586375"/>
                <a:gd name="connsiteY17287" fmla="*/ 4275 h 223662"/>
                <a:gd name="connsiteX17288" fmla="*/ 19927 w 1586375"/>
                <a:gd name="connsiteY17288" fmla="*/ 3848 h 223662"/>
                <a:gd name="connsiteX17289" fmla="*/ 19082 w 1586375"/>
                <a:gd name="connsiteY17289" fmla="*/ 3848 h 223662"/>
                <a:gd name="connsiteX17290" fmla="*/ 19082 w 1586375"/>
                <a:gd name="connsiteY17290" fmla="*/ 3420 h 223662"/>
                <a:gd name="connsiteX17291" fmla="*/ 19504 w 1586375"/>
                <a:gd name="connsiteY17291" fmla="*/ 2565 h 223662"/>
                <a:gd name="connsiteX17292" fmla="*/ 19082 w 1586375"/>
                <a:gd name="connsiteY17292" fmla="*/ 2565 h 223662"/>
                <a:gd name="connsiteX17293" fmla="*/ 18235 w 1586375"/>
                <a:gd name="connsiteY17293" fmla="*/ 2138 h 223662"/>
                <a:gd name="connsiteX17294" fmla="*/ 16542 w 1586375"/>
                <a:gd name="connsiteY17294" fmla="*/ 2138 h 223662"/>
                <a:gd name="connsiteX17295" fmla="*/ 16119 w 1586375"/>
                <a:gd name="connsiteY17295" fmla="*/ 1283 h 223662"/>
                <a:gd name="connsiteX17296" fmla="*/ 15696 w 1586375"/>
                <a:gd name="connsiteY17296" fmla="*/ 855 h 223662"/>
                <a:gd name="connsiteX17297" fmla="*/ 16965 w 1586375"/>
                <a:gd name="connsiteY17297" fmla="*/ 0 h 223662"/>
                <a:gd name="connsiteX17298" fmla="*/ 10115 w 1586375"/>
                <a:gd name="connsiteY17298" fmla="*/ 0 h 223662"/>
                <a:gd name="connsiteX17299" fmla="*/ 13167 w 1586375"/>
                <a:gd name="connsiteY17299" fmla="*/ 0 h 223662"/>
                <a:gd name="connsiteX17300" fmla="*/ 13603 w 1586375"/>
                <a:gd name="connsiteY17300" fmla="*/ 916 h 223662"/>
                <a:gd name="connsiteX17301" fmla="*/ 12731 w 1586375"/>
                <a:gd name="connsiteY17301" fmla="*/ 1832 h 223662"/>
                <a:gd name="connsiteX17302" fmla="*/ 11423 w 1586375"/>
                <a:gd name="connsiteY17302" fmla="*/ 1832 h 223662"/>
                <a:gd name="connsiteX17303" fmla="*/ 10987 w 1586375"/>
                <a:gd name="connsiteY17303" fmla="*/ 1374 h 223662"/>
                <a:gd name="connsiteX17304" fmla="*/ 10551 w 1586375"/>
                <a:gd name="connsiteY17304" fmla="*/ 1374 h 223662"/>
                <a:gd name="connsiteX17305" fmla="*/ 9679 w 1586375"/>
                <a:gd name="connsiteY17305" fmla="*/ 458 h 223662"/>
                <a:gd name="connsiteX17306" fmla="*/ 10115 w 1586375"/>
                <a:gd name="connsiteY17306" fmla="*/ 0 h 223662"/>
                <a:gd name="connsiteX17307" fmla="*/ 4970 w 1586375"/>
                <a:gd name="connsiteY17307" fmla="*/ 0 h 223662"/>
                <a:gd name="connsiteX17308" fmla="*/ 7586 w 1586375"/>
                <a:gd name="connsiteY17308" fmla="*/ 0 h 223662"/>
                <a:gd name="connsiteX17309" fmla="*/ 7586 w 1586375"/>
                <a:gd name="connsiteY17309" fmla="*/ 1047 h 223662"/>
                <a:gd name="connsiteX17310" fmla="*/ 7151 w 1586375"/>
                <a:gd name="connsiteY17310" fmla="*/ 1047 h 223662"/>
                <a:gd name="connsiteX17311" fmla="*/ 6278 w 1586375"/>
                <a:gd name="connsiteY17311" fmla="*/ 1047 h 223662"/>
                <a:gd name="connsiteX17312" fmla="*/ 4970 w 1586375"/>
                <a:gd name="connsiteY17312" fmla="*/ 0 h 22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Lst>
              <a:rect l="l" t="t" r="r" b="b"/>
              <a:pathLst>
                <a:path w="1586375" h="223662">
                  <a:moveTo>
                    <a:pt x="1403783" y="223139"/>
                  </a:moveTo>
                  <a:cubicBezTo>
                    <a:pt x="1409325" y="223139"/>
                    <a:pt x="1412736" y="223139"/>
                    <a:pt x="1415293" y="223139"/>
                  </a:cubicBezTo>
                  <a:cubicBezTo>
                    <a:pt x="1415293" y="223139"/>
                    <a:pt x="1415293" y="223662"/>
                    <a:pt x="1415293" y="223662"/>
                  </a:cubicBezTo>
                  <a:cubicBezTo>
                    <a:pt x="1415293" y="223662"/>
                    <a:pt x="1415293" y="223662"/>
                    <a:pt x="1403783" y="223662"/>
                  </a:cubicBezTo>
                  <a:cubicBezTo>
                    <a:pt x="1403783" y="223662"/>
                    <a:pt x="1403783" y="223139"/>
                    <a:pt x="1403783" y="223139"/>
                  </a:cubicBezTo>
                  <a:close/>
                  <a:moveTo>
                    <a:pt x="1373090" y="223139"/>
                  </a:moveTo>
                  <a:cubicBezTo>
                    <a:pt x="1373090" y="223139"/>
                    <a:pt x="1373526" y="223139"/>
                    <a:pt x="1373526" y="223139"/>
                  </a:cubicBezTo>
                  <a:cubicBezTo>
                    <a:pt x="1373962" y="223139"/>
                    <a:pt x="1373962" y="223139"/>
                    <a:pt x="1373962" y="223662"/>
                  </a:cubicBezTo>
                  <a:cubicBezTo>
                    <a:pt x="1373962" y="223662"/>
                    <a:pt x="1373962" y="223662"/>
                    <a:pt x="1372654" y="223662"/>
                  </a:cubicBezTo>
                  <a:cubicBezTo>
                    <a:pt x="1372654" y="223662"/>
                    <a:pt x="1373090" y="223139"/>
                    <a:pt x="1373090" y="223139"/>
                  </a:cubicBezTo>
                  <a:close/>
                  <a:moveTo>
                    <a:pt x="1397874" y="222878"/>
                  </a:moveTo>
                  <a:cubicBezTo>
                    <a:pt x="1398305" y="223270"/>
                    <a:pt x="1398736" y="223270"/>
                    <a:pt x="1399167" y="223270"/>
                  </a:cubicBezTo>
                  <a:cubicBezTo>
                    <a:pt x="1399167" y="223270"/>
                    <a:pt x="1399598" y="223662"/>
                    <a:pt x="1399598" y="223662"/>
                  </a:cubicBezTo>
                  <a:cubicBezTo>
                    <a:pt x="1399598" y="223662"/>
                    <a:pt x="1399598" y="223662"/>
                    <a:pt x="1384949" y="223662"/>
                  </a:cubicBezTo>
                  <a:cubicBezTo>
                    <a:pt x="1384949" y="223270"/>
                    <a:pt x="1385379" y="223270"/>
                    <a:pt x="1385379" y="223270"/>
                  </a:cubicBezTo>
                  <a:cubicBezTo>
                    <a:pt x="1389257" y="223270"/>
                    <a:pt x="1393135" y="223270"/>
                    <a:pt x="1397013" y="223270"/>
                  </a:cubicBezTo>
                  <a:cubicBezTo>
                    <a:pt x="1397444" y="223270"/>
                    <a:pt x="1397444" y="222878"/>
                    <a:pt x="1397874" y="222878"/>
                  </a:cubicBezTo>
                  <a:close/>
                  <a:moveTo>
                    <a:pt x="1359574" y="222878"/>
                  </a:moveTo>
                  <a:cubicBezTo>
                    <a:pt x="1359966" y="222878"/>
                    <a:pt x="1359966" y="222878"/>
                    <a:pt x="1360359" y="222878"/>
                  </a:cubicBezTo>
                  <a:cubicBezTo>
                    <a:pt x="1360359" y="223270"/>
                    <a:pt x="1360359" y="223270"/>
                    <a:pt x="1360359" y="223662"/>
                  </a:cubicBezTo>
                  <a:cubicBezTo>
                    <a:pt x="1360359" y="223662"/>
                    <a:pt x="1360359" y="223662"/>
                    <a:pt x="1358005" y="223662"/>
                  </a:cubicBezTo>
                  <a:cubicBezTo>
                    <a:pt x="1358005" y="223270"/>
                    <a:pt x="1358005" y="223270"/>
                    <a:pt x="1358005" y="223270"/>
                  </a:cubicBezTo>
                  <a:cubicBezTo>
                    <a:pt x="1358397" y="223270"/>
                    <a:pt x="1358397" y="223270"/>
                    <a:pt x="1358789" y="223270"/>
                  </a:cubicBezTo>
                  <a:cubicBezTo>
                    <a:pt x="1359182" y="223270"/>
                    <a:pt x="1359182" y="222878"/>
                    <a:pt x="1359574" y="222878"/>
                  </a:cubicBezTo>
                  <a:close/>
                  <a:moveTo>
                    <a:pt x="66271" y="222354"/>
                  </a:moveTo>
                  <a:cubicBezTo>
                    <a:pt x="66706" y="222790"/>
                    <a:pt x="66706" y="222790"/>
                    <a:pt x="67142" y="222790"/>
                  </a:cubicBezTo>
                  <a:cubicBezTo>
                    <a:pt x="67578" y="222790"/>
                    <a:pt x="67578" y="222790"/>
                    <a:pt x="68014" y="223226"/>
                  </a:cubicBezTo>
                  <a:cubicBezTo>
                    <a:pt x="68014" y="223226"/>
                    <a:pt x="68014" y="223226"/>
                    <a:pt x="68014" y="223662"/>
                  </a:cubicBezTo>
                  <a:cubicBezTo>
                    <a:pt x="68014" y="223662"/>
                    <a:pt x="68014" y="223662"/>
                    <a:pt x="65399" y="223662"/>
                  </a:cubicBezTo>
                  <a:cubicBezTo>
                    <a:pt x="65399" y="223226"/>
                    <a:pt x="65399" y="222790"/>
                    <a:pt x="65399" y="222790"/>
                  </a:cubicBezTo>
                  <a:cubicBezTo>
                    <a:pt x="65834" y="222354"/>
                    <a:pt x="66271" y="222354"/>
                    <a:pt x="66271" y="222354"/>
                  </a:cubicBezTo>
                  <a:close/>
                  <a:moveTo>
                    <a:pt x="72134" y="221962"/>
                  </a:moveTo>
                  <a:cubicBezTo>
                    <a:pt x="72592" y="221570"/>
                    <a:pt x="72592" y="221570"/>
                    <a:pt x="73508" y="221962"/>
                  </a:cubicBezTo>
                  <a:cubicBezTo>
                    <a:pt x="73508" y="221962"/>
                    <a:pt x="73508" y="222354"/>
                    <a:pt x="73508" y="222747"/>
                  </a:cubicBezTo>
                  <a:cubicBezTo>
                    <a:pt x="73050" y="223139"/>
                    <a:pt x="72134" y="222747"/>
                    <a:pt x="71677" y="222747"/>
                  </a:cubicBezTo>
                  <a:cubicBezTo>
                    <a:pt x="71677" y="222354"/>
                    <a:pt x="71677" y="222354"/>
                    <a:pt x="71677" y="222354"/>
                  </a:cubicBezTo>
                  <a:cubicBezTo>
                    <a:pt x="71677" y="221962"/>
                    <a:pt x="71677" y="221962"/>
                    <a:pt x="72134" y="221962"/>
                  </a:cubicBezTo>
                  <a:close/>
                  <a:moveTo>
                    <a:pt x="1342919" y="221570"/>
                  </a:moveTo>
                  <a:cubicBezTo>
                    <a:pt x="1343355" y="221570"/>
                    <a:pt x="1343355" y="221570"/>
                    <a:pt x="1343355" y="221570"/>
                  </a:cubicBezTo>
                  <a:cubicBezTo>
                    <a:pt x="1344227" y="221988"/>
                    <a:pt x="1345100" y="222825"/>
                    <a:pt x="1345971" y="223662"/>
                  </a:cubicBezTo>
                  <a:lnTo>
                    <a:pt x="1343355" y="223662"/>
                  </a:lnTo>
                  <a:cubicBezTo>
                    <a:pt x="1342919" y="223244"/>
                    <a:pt x="1342484" y="222825"/>
                    <a:pt x="1342048" y="222407"/>
                  </a:cubicBezTo>
                  <a:cubicBezTo>
                    <a:pt x="1342048" y="221988"/>
                    <a:pt x="1342484" y="221570"/>
                    <a:pt x="1342919" y="221570"/>
                  </a:cubicBezTo>
                  <a:close/>
                  <a:moveTo>
                    <a:pt x="1315365" y="221570"/>
                  </a:moveTo>
                  <a:cubicBezTo>
                    <a:pt x="1315790" y="221570"/>
                    <a:pt x="1316215" y="221570"/>
                    <a:pt x="1316215" y="221570"/>
                  </a:cubicBezTo>
                  <a:cubicBezTo>
                    <a:pt x="1316640" y="221570"/>
                    <a:pt x="1316640" y="221988"/>
                    <a:pt x="1317065" y="221988"/>
                  </a:cubicBezTo>
                  <a:cubicBezTo>
                    <a:pt x="1317065" y="221988"/>
                    <a:pt x="1317490" y="221988"/>
                    <a:pt x="1317490" y="221988"/>
                  </a:cubicBezTo>
                  <a:cubicBezTo>
                    <a:pt x="1317915" y="222407"/>
                    <a:pt x="1318341" y="222407"/>
                    <a:pt x="1318341" y="222825"/>
                  </a:cubicBezTo>
                  <a:cubicBezTo>
                    <a:pt x="1318766" y="222825"/>
                    <a:pt x="1318766" y="223244"/>
                    <a:pt x="1318766" y="223662"/>
                  </a:cubicBezTo>
                  <a:cubicBezTo>
                    <a:pt x="1318766" y="223662"/>
                    <a:pt x="1318766" y="223662"/>
                    <a:pt x="1315365" y="223662"/>
                  </a:cubicBezTo>
                  <a:cubicBezTo>
                    <a:pt x="1315365" y="222825"/>
                    <a:pt x="1315365" y="222407"/>
                    <a:pt x="1315365" y="221988"/>
                  </a:cubicBezTo>
                  <a:cubicBezTo>
                    <a:pt x="1315365" y="221988"/>
                    <a:pt x="1315365" y="221570"/>
                    <a:pt x="1315365" y="221570"/>
                  </a:cubicBezTo>
                  <a:close/>
                  <a:moveTo>
                    <a:pt x="1334625" y="219738"/>
                  </a:moveTo>
                  <a:cubicBezTo>
                    <a:pt x="1335475" y="219738"/>
                    <a:pt x="1335475" y="220163"/>
                    <a:pt x="1335900" y="220163"/>
                  </a:cubicBezTo>
                  <a:cubicBezTo>
                    <a:pt x="1335900" y="220589"/>
                    <a:pt x="1336325" y="220589"/>
                    <a:pt x="1336325" y="221014"/>
                  </a:cubicBezTo>
                  <a:cubicBezTo>
                    <a:pt x="1336750" y="221014"/>
                    <a:pt x="1337175" y="221439"/>
                    <a:pt x="1337175" y="221864"/>
                  </a:cubicBezTo>
                  <a:cubicBezTo>
                    <a:pt x="1337600" y="222714"/>
                    <a:pt x="1336750" y="222714"/>
                    <a:pt x="1336325" y="223139"/>
                  </a:cubicBezTo>
                  <a:cubicBezTo>
                    <a:pt x="1335475" y="222714"/>
                    <a:pt x="1335050" y="222289"/>
                    <a:pt x="1334625" y="221439"/>
                  </a:cubicBezTo>
                  <a:cubicBezTo>
                    <a:pt x="1334625" y="221014"/>
                    <a:pt x="1334200" y="220163"/>
                    <a:pt x="1334625" y="219738"/>
                  </a:cubicBezTo>
                  <a:close/>
                  <a:moveTo>
                    <a:pt x="1297577" y="219738"/>
                  </a:moveTo>
                  <a:cubicBezTo>
                    <a:pt x="1297577" y="220157"/>
                    <a:pt x="1297577" y="220576"/>
                    <a:pt x="1297577" y="220994"/>
                  </a:cubicBezTo>
                  <a:cubicBezTo>
                    <a:pt x="1297577" y="221413"/>
                    <a:pt x="1298002" y="221413"/>
                    <a:pt x="1298427" y="221831"/>
                  </a:cubicBezTo>
                  <a:cubicBezTo>
                    <a:pt x="1299277" y="221831"/>
                    <a:pt x="1299702" y="221831"/>
                    <a:pt x="1300552" y="221831"/>
                  </a:cubicBezTo>
                  <a:cubicBezTo>
                    <a:pt x="1300978" y="220994"/>
                    <a:pt x="1300978" y="220576"/>
                    <a:pt x="1300978" y="219738"/>
                  </a:cubicBezTo>
                  <a:cubicBezTo>
                    <a:pt x="1300552" y="219738"/>
                    <a:pt x="1300552" y="219738"/>
                    <a:pt x="1300552" y="219738"/>
                  </a:cubicBezTo>
                  <a:cubicBezTo>
                    <a:pt x="1299702" y="219738"/>
                    <a:pt x="1298852" y="219738"/>
                    <a:pt x="1297577" y="219738"/>
                  </a:cubicBezTo>
                  <a:close/>
                  <a:moveTo>
                    <a:pt x="1462020" y="219390"/>
                  </a:moveTo>
                  <a:cubicBezTo>
                    <a:pt x="1462871" y="218954"/>
                    <a:pt x="1463721" y="218954"/>
                    <a:pt x="1464571" y="219390"/>
                  </a:cubicBezTo>
                  <a:cubicBezTo>
                    <a:pt x="1464571" y="220262"/>
                    <a:pt x="1464996" y="220698"/>
                    <a:pt x="1464571" y="221570"/>
                  </a:cubicBezTo>
                  <a:cubicBezTo>
                    <a:pt x="1464146" y="221570"/>
                    <a:pt x="1463296" y="221570"/>
                    <a:pt x="1462871" y="221570"/>
                  </a:cubicBezTo>
                  <a:cubicBezTo>
                    <a:pt x="1462445" y="221133"/>
                    <a:pt x="1462445" y="221133"/>
                    <a:pt x="1462020" y="220698"/>
                  </a:cubicBezTo>
                  <a:cubicBezTo>
                    <a:pt x="1462020" y="220262"/>
                    <a:pt x="1461595" y="219826"/>
                    <a:pt x="1462020" y="219390"/>
                  </a:cubicBezTo>
                  <a:close/>
                  <a:moveTo>
                    <a:pt x="1476805" y="218954"/>
                  </a:moveTo>
                  <a:cubicBezTo>
                    <a:pt x="1477216" y="218954"/>
                    <a:pt x="1477627" y="218954"/>
                    <a:pt x="1478038" y="218954"/>
                  </a:cubicBezTo>
                  <a:cubicBezTo>
                    <a:pt x="1478038" y="219390"/>
                    <a:pt x="1478449" y="219826"/>
                    <a:pt x="1478861" y="219826"/>
                  </a:cubicBezTo>
                  <a:cubicBezTo>
                    <a:pt x="1478861" y="220262"/>
                    <a:pt x="1478861" y="220698"/>
                    <a:pt x="1478861" y="220698"/>
                  </a:cubicBezTo>
                  <a:cubicBezTo>
                    <a:pt x="1478449" y="221133"/>
                    <a:pt x="1478038" y="221133"/>
                    <a:pt x="1478038" y="221570"/>
                  </a:cubicBezTo>
                  <a:cubicBezTo>
                    <a:pt x="1477627" y="221570"/>
                    <a:pt x="1477627" y="221570"/>
                    <a:pt x="1477216" y="221570"/>
                  </a:cubicBezTo>
                  <a:cubicBezTo>
                    <a:pt x="1476805" y="221133"/>
                    <a:pt x="1476805" y="221133"/>
                    <a:pt x="1476394" y="220698"/>
                  </a:cubicBezTo>
                  <a:cubicBezTo>
                    <a:pt x="1476394" y="220262"/>
                    <a:pt x="1475983" y="219826"/>
                    <a:pt x="1476805" y="218954"/>
                  </a:cubicBezTo>
                  <a:close/>
                  <a:moveTo>
                    <a:pt x="1470849" y="218954"/>
                  </a:moveTo>
                  <a:cubicBezTo>
                    <a:pt x="1471274" y="218954"/>
                    <a:pt x="1471274" y="219390"/>
                    <a:pt x="1471274" y="219826"/>
                  </a:cubicBezTo>
                  <a:cubicBezTo>
                    <a:pt x="1471274" y="220698"/>
                    <a:pt x="1471274" y="221134"/>
                    <a:pt x="1471274" y="222006"/>
                  </a:cubicBezTo>
                  <a:cubicBezTo>
                    <a:pt x="1470849" y="222006"/>
                    <a:pt x="1470849" y="222442"/>
                    <a:pt x="1470424" y="222878"/>
                  </a:cubicBezTo>
                  <a:cubicBezTo>
                    <a:pt x="1469999" y="222878"/>
                    <a:pt x="1469574" y="222878"/>
                    <a:pt x="1469149" y="222878"/>
                  </a:cubicBezTo>
                  <a:cubicBezTo>
                    <a:pt x="1468723" y="222442"/>
                    <a:pt x="1468299" y="222006"/>
                    <a:pt x="1467874" y="222006"/>
                  </a:cubicBezTo>
                  <a:cubicBezTo>
                    <a:pt x="1468299" y="221570"/>
                    <a:pt x="1468299" y="221570"/>
                    <a:pt x="1468723" y="221134"/>
                  </a:cubicBezTo>
                  <a:cubicBezTo>
                    <a:pt x="1468723" y="220698"/>
                    <a:pt x="1468723" y="220262"/>
                    <a:pt x="1468723" y="219826"/>
                  </a:cubicBezTo>
                  <a:cubicBezTo>
                    <a:pt x="1469149" y="219826"/>
                    <a:pt x="1469149" y="219390"/>
                    <a:pt x="1469574" y="219390"/>
                  </a:cubicBezTo>
                  <a:cubicBezTo>
                    <a:pt x="1469999" y="219390"/>
                    <a:pt x="1470424" y="218954"/>
                    <a:pt x="1470849" y="218954"/>
                  </a:cubicBezTo>
                  <a:close/>
                  <a:moveTo>
                    <a:pt x="1455143" y="218431"/>
                  </a:moveTo>
                  <a:cubicBezTo>
                    <a:pt x="1455971" y="218431"/>
                    <a:pt x="1456800" y="218431"/>
                    <a:pt x="1457214" y="218431"/>
                  </a:cubicBezTo>
                  <a:cubicBezTo>
                    <a:pt x="1457628" y="218431"/>
                    <a:pt x="1457628" y="218867"/>
                    <a:pt x="1457628" y="219303"/>
                  </a:cubicBezTo>
                  <a:cubicBezTo>
                    <a:pt x="1457628" y="219303"/>
                    <a:pt x="1458042" y="219738"/>
                    <a:pt x="1458456" y="219738"/>
                  </a:cubicBezTo>
                  <a:cubicBezTo>
                    <a:pt x="1458042" y="220174"/>
                    <a:pt x="1458042" y="220174"/>
                    <a:pt x="1458042" y="220174"/>
                  </a:cubicBezTo>
                  <a:cubicBezTo>
                    <a:pt x="1457628" y="220611"/>
                    <a:pt x="1457628" y="220611"/>
                    <a:pt x="1457628" y="221046"/>
                  </a:cubicBezTo>
                  <a:cubicBezTo>
                    <a:pt x="1457214" y="221483"/>
                    <a:pt x="1457214" y="221919"/>
                    <a:pt x="1456385" y="221919"/>
                  </a:cubicBezTo>
                  <a:cubicBezTo>
                    <a:pt x="1455971" y="221919"/>
                    <a:pt x="1455143" y="222354"/>
                    <a:pt x="1454728" y="221919"/>
                  </a:cubicBezTo>
                  <a:cubicBezTo>
                    <a:pt x="1454315" y="221483"/>
                    <a:pt x="1453900" y="221483"/>
                    <a:pt x="1453486" y="221046"/>
                  </a:cubicBezTo>
                  <a:cubicBezTo>
                    <a:pt x="1453486" y="220611"/>
                    <a:pt x="1453486" y="220174"/>
                    <a:pt x="1453486" y="220174"/>
                  </a:cubicBezTo>
                  <a:cubicBezTo>
                    <a:pt x="1454315" y="219303"/>
                    <a:pt x="1454728" y="218867"/>
                    <a:pt x="1455143" y="218431"/>
                  </a:cubicBezTo>
                  <a:close/>
                  <a:moveTo>
                    <a:pt x="1278186" y="218431"/>
                  </a:moveTo>
                  <a:cubicBezTo>
                    <a:pt x="1277761" y="218431"/>
                    <a:pt x="1277336" y="218879"/>
                    <a:pt x="1276911" y="219328"/>
                  </a:cubicBezTo>
                  <a:cubicBezTo>
                    <a:pt x="1276911" y="219328"/>
                    <a:pt x="1276911" y="219776"/>
                    <a:pt x="1276911" y="220224"/>
                  </a:cubicBezTo>
                  <a:cubicBezTo>
                    <a:pt x="1277336" y="220673"/>
                    <a:pt x="1277761" y="221121"/>
                    <a:pt x="1278186" y="221570"/>
                  </a:cubicBezTo>
                  <a:cubicBezTo>
                    <a:pt x="1278611" y="221570"/>
                    <a:pt x="1279036" y="221570"/>
                    <a:pt x="1279461" y="221570"/>
                  </a:cubicBezTo>
                  <a:cubicBezTo>
                    <a:pt x="1279886" y="221121"/>
                    <a:pt x="1280312" y="220673"/>
                    <a:pt x="1280312" y="220673"/>
                  </a:cubicBezTo>
                  <a:cubicBezTo>
                    <a:pt x="1280312" y="220224"/>
                    <a:pt x="1280312" y="219776"/>
                    <a:pt x="1280312" y="219328"/>
                  </a:cubicBezTo>
                  <a:cubicBezTo>
                    <a:pt x="1280312" y="218879"/>
                    <a:pt x="1279886" y="218879"/>
                    <a:pt x="1279461" y="218431"/>
                  </a:cubicBezTo>
                  <a:cubicBezTo>
                    <a:pt x="1279036" y="218431"/>
                    <a:pt x="1278611" y="218431"/>
                    <a:pt x="1278186" y="218431"/>
                  </a:cubicBezTo>
                  <a:close/>
                  <a:moveTo>
                    <a:pt x="1441104" y="218169"/>
                  </a:moveTo>
                  <a:cubicBezTo>
                    <a:pt x="1441540" y="218169"/>
                    <a:pt x="1441976" y="218169"/>
                    <a:pt x="1442412" y="218169"/>
                  </a:cubicBezTo>
                  <a:cubicBezTo>
                    <a:pt x="1442848" y="218169"/>
                    <a:pt x="1443284" y="218594"/>
                    <a:pt x="1443284" y="219019"/>
                  </a:cubicBezTo>
                  <a:cubicBezTo>
                    <a:pt x="1443284" y="219444"/>
                    <a:pt x="1443284" y="219869"/>
                    <a:pt x="1443284" y="220294"/>
                  </a:cubicBezTo>
                  <a:cubicBezTo>
                    <a:pt x="1442848" y="220720"/>
                    <a:pt x="1442412" y="221144"/>
                    <a:pt x="1441976" y="221570"/>
                  </a:cubicBezTo>
                  <a:cubicBezTo>
                    <a:pt x="1441540" y="221570"/>
                    <a:pt x="1441540" y="221570"/>
                    <a:pt x="1441540" y="221570"/>
                  </a:cubicBezTo>
                  <a:cubicBezTo>
                    <a:pt x="1441104" y="221570"/>
                    <a:pt x="1440232" y="221570"/>
                    <a:pt x="1439796" y="221144"/>
                  </a:cubicBezTo>
                  <a:cubicBezTo>
                    <a:pt x="1439796" y="221144"/>
                    <a:pt x="1439796" y="220720"/>
                    <a:pt x="1439796" y="220720"/>
                  </a:cubicBezTo>
                  <a:cubicBezTo>
                    <a:pt x="1439796" y="220294"/>
                    <a:pt x="1439360" y="220294"/>
                    <a:pt x="1439360" y="219869"/>
                  </a:cubicBezTo>
                  <a:cubicBezTo>
                    <a:pt x="1439360" y="219869"/>
                    <a:pt x="1439796" y="219869"/>
                    <a:pt x="1439796" y="219444"/>
                  </a:cubicBezTo>
                  <a:cubicBezTo>
                    <a:pt x="1439796" y="219444"/>
                    <a:pt x="1439796" y="219019"/>
                    <a:pt x="1439796" y="219019"/>
                  </a:cubicBezTo>
                  <a:cubicBezTo>
                    <a:pt x="1440232" y="218594"/>
                    <a:pt x="1440668" y="218169"/>
                    <a:pt x="1441104" y="218169"/>
                  </a:cubicBezTo>
                  <a:close/>
                  <a:moveTo>
                    <a:pt x="1449431" y="217918"/>
                  </a:moveTo>
                  <a:cubicBezTo>
                    <a:pt x="1449649" y="217864"/>
                    <a:pt x="1449867" y="217864"/>
                    <a:pt x="1450085" y="218082"/>
                  </a:cubicBezTo>
                  <a:cubicBezTo>
                    <a:pt x="1450085" y="218954"/>
                    <a:pt x="1450085" y="219826"/>
                    <a:pt x="1450085" y="220698"/>
                  </a:cubicBezTo>
                  <a:cubicBezTo>
                    <a:pt x="1450085" y="221133"/>
                    <a:pt x="1449649" y="221133"/>
                    <a:pt x="1449213" y="221570"/>
                  </a:cubicBezTo>
                  <a:cubicBezTo>
                    <a:pt x="1448777" y="221570"/>
                    <a:pt x="1448777" y="221570"/>
                    <a:pt x="1448341" y="221570"/>
                  </a:cubicBezTo>
                  <a:cubicBezTo>
                    <a:pt x="1447905" y="221133"/>
                    <a:pt x="1447905" y="221133"/>
                    <a:pt x="1447469" y="220698"/>
                  </a:cubicBezTo>
                  <a:cubicBezTo>
                    <a:pt x="1447469" y="220262"/>
                    <a:pt x="1447469" y="219390"/>
                    <a:pt x="1447469" y="218954"/>
                  </a:cubicBezTo>
                  <a:cubicBezTo>
                    <a:pt x="1447905" y="218518"/>
                    <a:pt x="1447905" y="218082"/>
                    <a:pt x="1448777" y="218082"/>
                  </a:cubicBezTo>
                  <a:cubicBezTo>
                    <a:pt x="1448995" y="218082"/>
                    <a:pt x="1449213" y="217973"/>
                    <a:pt x="1449431" y="217918"/>
                  </a:cubicBezTo>
                  <a:close/>
                  <a:moveTo>
                    <a:pt x="59120" y="217646"/>
                  </a:moveTo>
                  <a:cubicBezTo>
                    <a:pt x="59512" y="217646"/>
                    <a:pt x="59905" y="217646"/>
                    <a:pt x="60298" y="217646"/>
                  </a:cubicBezTo>
                  <a:cubicBezTo>
                    <a:pt x="60690" y="218082"/>
                    <a:pt x="60690" y="218082"/>
                    <a:pt x="61082" y="218518"/>
                  </a:cubicBezTo>
                  <a:cubicBezTo>
                    <a:pt x="61082" y="218518"/>
                    <a:pt x="61082" y="218954"/>
                    <a:pt x="61082" y="218954"/>
                  </a:cubicBezTo>
                  <a:cubicBezTo>
                    <a:pt x="61082" y="218954"/>
                    <a:pt x="61474" y="218954"/>
                    <a:pt x="61474" y="219390"/>
                  </a:cubicBezTo>
                  <a:cubicBezTo>
                    <a:pt x="61474" y="219826"/>
                    <a:pt x="61474" y="220262"/>
                    <a:pt x="61474" y="220698"/>
                  </a:cubicBezTo>
                  <a:cubicBezTo>
                    <a:pt x="61474" y="220698"/>
                    <a:pt x="61474" y="220698"/>
                    <a:pt x="61474" y="221133"/>
                  </a:cubicBezTo>
                  <a:cubicBezTo>
                    <a:pt x="61082" y="221133"/>
                    <a:pt x="61082" y="221570"/>
                    <a:pt x="60690" y="221570"/>
                  </a:cubicBezTo>
                  <a:cubicBezTo>
                    <a:pt x="60298" y="221570"/>
                    <a:pt x="59905" y="221570"/>
                    <a:pt x="59905" y="221570"/>
                  </a:cubicBezTo>
                  <a:cubicBezTo>
                    <a:pt x="59512" y="221133"/>
                    <a:pt x="59120" y="221133"/>
                    <a:pt x="59120" y="220698"/>
                  </a:cubicBezTo>
                  <a:cubicBezTo>
                    <a:pt x="59120" y="219826"/>
                    <a:pt x="59120" y="218954"/>
                    <a:pt x="59120" y="218082"/>
                  </a:cubicBezTo>
                  <a:cubicBezTo>
                    <a:pt x="59120" y="217646"/>
                    <a:pt x="59120" y="217646"/>
                    <a:pt x="59120" y="217646"/>
                  </a:cubicBezTo>
                  <a:close/>
                  <a:moveTo>
                    <a:pt x="76808" y="217122"/>
                  </a:moveTo>
                  <a:cubicBezTo>
                    <a:pt x="77231" y="217122"/>
                    <a:pt x="77655" y="217122"/>
                    <a:pt x="78077" y="217122"/>
                  </a:cubicBezTo>
                  <a:cubicBezTo>
                    <a:pt x="78500" y="217122"/>
                    <a:pt x="78077" y="217994"/>
                    <a:pt x="78500" y="217994"/>
                  </a:cubicBezTo>
                  <a:cubicBezTo>
                    <a:pt x="78500" y="217994"/>
                    <a:pt x="78923" y="217994"/>
                    <a:pt x="78923" y="217994"/>
                  </a:cubicBezTo>
                  <a:cubicBezTo>
                    <a:pt x="79347" y="218431"/>
                    <a:pt x="79347" y="218431"/>
                    <a:pt x="79770" y="218431"/>
                  </a:cubicBezTo>
                  <a:cubicBezTo>
                    <a:pt x="81884" y="218431"/>
                    <a:pt x="83999" y="218431"/>
                    <a:pt x="86115" y="218431"/>
                  </a:cubicBezTo>
                  <a:cubicBezTo>
                    <a:pt x="86538" y="218866"/>
                    <a:pt x="86538" y="218866"/>
                    <a:pt x="86961" y="218866"/>
                  </a:cubicBezTo>
                  <a:cubicBezTo>
                    <a:pt x="87383" y="218866"/>
                    <a:pt x="87383" y="218866"/>
                    <a:pt x="87806" y="218866"/>
                  </a:cubicBezTo>
                  <a:cubicBezTo>
                    <a:pt x="88230" y="218866"/>
                    <a:pt x="88230" y="218866"/>
                    <a:pt x="88230" y="218431"/>
                  </a:cubicBezTo>
                  <a:cubicBezTo>
                    <a:pt x="88653" y="218431"/>
                    <a:pt x="89498" y="218431"/>
                    <a:pt x="89921" y="218431"/>
                  </a:cubicBezTo>
                  <a:cubicBezTo>
                    <a:pt x="90344" y="218431"/>
                    <a:pt x="90768" y="218431"/>
                    <a:pt x="91190" y="218431"/>
                  </a:cubicBezTo>
                  <a:cubicBezTo>
                    <a:pt x="92036" y="218431"/>
                    <a:pt x="92459" y="218431"/>
                    <a:pt x="92883" y="218866"/>
                  </a:cubicBezTo>
                  <a:cubicBezTo>
                    <a:pt x="92883" y="218866"/>
                    <a:pt x="93306" y="218866"/>
                    <a:pt x="93306" y="218866"/>
                  </a:cubicBezTo>
                  <a:cubicBezTo>
                    <a:pt x="93729" y="218866"/>
                    <a:pt x="94574" y="218866"/>
                    <a:pt x="94997" y="218866"/>
                  </a:cubicBezTo>
                  <a:cubicBezTo>
                    <a:pt x="95421" y="219738"/>
                    <a:pt x="96266" y="219738"/>
                    <a:pt x="96266" y="220610"/>
                  </a:cubicBezTo>
                  <a:cubicBezTo>
                    <a:pt x="95844" y="221046"/>
                    <a:pt x="95421" y="221482"/>
                    <a:pt x="94997" y="221918"/>
                  </a:cubicBezTo>
                  <a:cubicBezTo>
                    <a:pt x="94574" y="221918"/>
                    <a:pt x="94151" y="221918"/>
                    <a:pt x="93729" y="221918"/>
                  </a:cubicBezTo>
                  <a:cubicBezTo>
                    <a:pt x="93729" y="221482"/>
                    <a:pt x="93306" y="221482"/>
                    <a:pt x="92883" y="221482"/>
                  </a:cubicBezTo>
                  <a:cubicBezTo>
                    <a:pt x="92459" y="221046"/>
                    <a:pt x="92036" y="221046"/>
                    <a:pt x="91614" y="220610"/>
                  </a:cubicBezTo>
                  <a:cubicBezTo>
                    <a:pt x="91190" y="221046"/>
                    <a:pt x="90768" y="221482"/>
                    <a:pt x="90344" y="221918"/>
                  </a:cubicBezTo>
                  <a:cubicBezTo>
                    <a:pt x="90344" y="221918"/>
                    <a:pt x="89921" y="221918"/>
                    <a:pt x="89921" y="221918"/>
                  </a:cubicBezTo>
                  <a:cubicBezTo>
                    <a:pt x="89498" y="221918"/>
                    <a:pt x="89076" y="221918"/>
                    <a:pt x="88653" y="221918"/>
                  </a:cubicBezTo>
                  <a:cubicBezTo>
                    <a:pt x="88653" y="221918"/>
                    <a:pt x="88653" y="221482"/>
                    <a:pt x="88653" y="221482"/>
                  </a:cubicBezTo>
                  <a:cubicBezTo>
                    <a:pt x="87383" y="221482"/>
                    <a:pt x="86538" y="221482"/>
                    <a:pt x="85691" y="221482"/>
                  </a:cubicBezTo>
                  <a:cubicBezTo>
                    <a:pt x="85268" y="221046"/>
                    <a:pt x="85691" y="220610"/>
                    <a:pt x="85268" y="220174"/>
                  </a:cubicBezTo>
                  <a:cubicBezTo>
                    <a:pt x="84845" y="220174"/>
                    <a:pt x="84423" y="220174"/>
                    <a:pt x="83999" y="220174"/>
                  </a:cubicBezTo>
                  <a:cubicBezTo>
                    <a:pt x="83577" y="220174"/>
                    <a:pt x="83577" y="220610"/>
                    <a:pt x="83153" y="220610"/>
                  </a:cubicBezTo>
                  <a:cubicBezTo>
                    <a:pt x="83153" y="221046"/>
                    <a:pt x="83153" y="221482"/>
                    <a:pt x="83153" y="222354"/>
                  </a:cubicBezTo>
                  <a:cubicBezTo>
                    <a:pt x="83153" y="222354"/>
                    <a:pt x="82730" y="222354"/>
                    <a:pt x="82730" y="222354"/>
                  </a:cubicBezTo>
                  <a:cubicBezTo>
                    <a:pt x="82308" y="222354"/>
                    <a:pt x="82308" y="222354"/>
                    <a:pt x="81884" y="222354"/>
                  </a:cubicBezTo>
                  <a:cubicBezTo>
                    <a:pt x="81884" y="221918"/>
                    <a:pt x="81884" y="221482"/>
                    <a:pt x="81884" y="220610"/>
                  </a:cubicBezTo>
                  <a:cubicBezTo>
                    <a:pt x="81884" y="220610"/>
                    <a:pt x="81461" y="220174"/>
                    <a:pt x="81038" y="220174"/>
                  </a:cubicBezTo>
                  <a:cubicBezTo>
                    <a:pt x="81038" y="220174"/>
                    <a:pt x="80616" y="219738"/>
                    <a:pt x="80192" y="219738"/>
                  </a:cubicBezTo>
                  <a:cubicBezTo>
                    <a:pt x="78923" y="219303"/>
                    <a:pt x="77655" y="219738"/>
                    <a:pt x="76808" y="219303"/>
                  </a:cubicBezTo>
                  <a:cubicBezTo>
                    <a:pt x="76385" y="219303"/>
                    <a:pt x="76385" y="218866"/>
                    <a:pt x="76385" y="218431"/>
                  </a:cubicBezTo>
                  <a:cubicBezTo>
                    <a:pt x="76385" y="217994"/>
                    <a:pt x="76385" y="217558"/>
                    <a:pt x="76808" y="217122"/>
                  </a:cubicBezTo>
                  <a:close/>
                  <a:moveTo>
                    <a:pt x="1379904" y="216861"/>
                  </a:moveTo>
                  <a:cubicBezTo>
                    <a:pt x="1380352" y="216861"/>
                    <a:pt x="1380800" y="216861"/>
                    <a:pt x="1381249" y="216861"/>
                  </a:cubicBezTo>
                  <a:cubicBezTo>
                    <a:pt x="1381697" y="216861"/>
                    <a:pt x="1382146" y="217279"/>
                    <a:pt x="1382594" y="217698"/>
                  </a:cubicBezTo>
                  <a:cubicBezTo>
                    <a:pt x="1382146" y="217698"/>
                    <a:pt x="1382146" y="218117"/>
                    <a:pt x="1381697" y="218117"/>
                  </a:cubicBezTo>
                  <a:cubicBezTo>
                    <a:pt x="1381697" y="218535"/>
                    <a:pt x="1381697" y="218954"/>
                    <a:pt x="1381249" y="218954"/>
                  </a:cubicBezTo>
                  <a:cubicBezTo>
                    <a:pt x="1381249" y="218954"/>
                    <a:pt x="1380800" y="218954"/>
                    <a:pt x="1380800" y="218954"/>
                  </a:cubicBezTo>
                  <a:cubicBezTo>
                    <a:pt x="1380352" y="218954"/>
                    <a:pt x="1379904" y="218535"/>
                    <a:pt x="1379455" y="218117"/>
                  </a:cubicBezTo>
                  <a:cubicBezTo>
                    <a:pt x="1379455" y="217698"/>
                    <a:pt x="1379455" y="217698"/>
                    <a:pt x="1379455" y="217279"/>
                  </a:cubicBezTo>
                  <a:cubicBezTo>
                    <a:pt x="1379455" y="216861"/>
                    <a:pt x="1379904" y="216861"/>
                    <a:pt x="1379904" y="216861"/>
                  </a:cubicBezTo>
                  <a:close/>
                  <a:moveTo>
                    <a:pt x="1366323" y="216599"/>
                  </a:moveTo>
                  <a:cubicBezTo>
                    <a:pt x="1366637" y="216547"/>
                    <a:pt x="1366951" y="216547"/>
                    <a:pt x="1367160" y="216756"/>
                  </a:cubicBezTo>
                  <a:cubicBezTo>
                    <a:pt x="1367160" y="217175"/>
                    <a:pt x="1367160" y="217175"/>
                    <a:pt x="1367160" y="217594"/>
                  </a:cubicBezTo>
                  <a:cubicBezTo>
                    <a:pt x="1366742" y="217594"/>
                    <a:pt x="1366742" y="218431"/>
                    <a:pt x="1366323" y="218431"/>
                  </a:cubicBezTo>
                  <a:cubicBezTo>
                    <a:pt x="1365905" y="218012"/>
                    <a:pt x="1365486" y="217594"/>
                    <a:pt x="1365068" y="217594"/>
                  </a:cubicBezTo>
                  <a:cubicBezTo>
                    <a:pt x="1365068" y="217175"/>
                    <a:pt x="1365068" y="216756"/>
                    <a:pt x="1365486" y="216756"/>
                  </a:cubicBezTo>
                  <a:cubicBezTo>
                    <a:pt x="1365695" y="216756"/>
                    <a:pt x="1366009" y="216652"/>
                    <a:pt x="1366323" y="216599"/>
                  </a:cubicBezTo>
                  <a:close/>
                  <a:moveTo>
                    <a:pt x="126339" y="215870"/>
                  </a:moveTo>
                  <a:cubicBezTo>
                    <a:pt x="126175" y="215764"/>
                    <a:pt x="125958" y="215764"/>
                    <a:pt x="125740" y="215976"/>
                  </a:cubicBezTo>
                  <a:cubicBezTo>
                    <a:pt x="125740" y="215976"/>
                    <a:pt x="125303" y="215976"/>
                    <a:pt x="125303" y="215976"/>
                  </a:cubicBezTo>
                  <a:cubicBezTo>
                    <a:pt x="125303" y="216398"/>
                    <a:pt x="125303" y="216821"/>
                    <a:pt x="125303" y="217666"/>
                  </a:cubicBezTo>
                  <a:cubicBezTo>
                    <a:pt x="124867" y="217666"/>
                    <a:pt x="124432" y="218088"/>
                    <a:pt x="123996" y="218511"/>
                  </a:cubicBezTo>
                  <a:cubicBezTo>
                    <a:pt x="123996" y="218933"/>
                    <a:pt x="123996" y="219779"/>
                    <a:pt x="123996" y="220201"/>
                  </a:cubicBezTo>
                  <a:cubicBezTo>
                    <a:pt x="124432" y="220624"/>
                    <a:pt x="124867" y="220624"/>
                    <a:pt x="124867" y="221046"/>
                  </a:cubicBezTo>
                  <a:cubicBezTo>
                    <a:pt x="125303" y="221046"/>
                    <a:pt x="125303" y="221046"/>
                    <a:pt x="125740" y="221046"/>
                  </a:cubicBezTo>
                  <a:cubicBezTo>
                    <a:pt x="126175" y="221046"/>
                    <a:pt x="126611" y="221046"/>
                    <a:pt x="126611" y="220624"/>
                  </a:cubicBezTo>
                  <a:cubicBezTo>
                    <a:pt x="126611" y="218933"/>
                    <a:pt x="126611" y="217666"/>
                    <a:pt x="126611" y="216398"/>
                  </a:cubicBezTo>
                  <a:cubicBezTo>
                    <a:pt x="126611" y="216187"/>
                    <a:pt x="126503" y="215976"/>
                    <a:pt x="126339" y="215870"/>
                  </a:cubicBezTo>
                  <a:close/>
                  <a:moveTo>
                    <a:pt x="1358841" y="215030"/>
                  </a:moveTo>
                  <a:cubicBezTo>
                    <a:pt x="1360097" y="215902"/>
                    <a:pt x="1360934" y="216774"/>
                    <a:pt x="1361771" y="217646"/>
                  </a:cubicBezTo>
                  <a:cubicBezTo>
                    <a:pt x="1362190" y="218518"/>
                    <a:pt x="1361353" y="218518"/>
                    <a:pt x="1360934" y="218954"/>
                  </a:cubicBezTo>
                  <a:cubicBezTo>
                    <a:pt x="1360097" y="218954"/>
                    <a:pt x="1359679" y="218954"/>
                    <a:pt x="1358841" y="218954"/>
                  </a:cubicBezTo>
                  <a:cubicBezTo>
                    <a:pt x="1358423" y="218954"/>
                    <a:pt x="1358423" y="218518"/>
                    <a:pt x="1358005" y="218082"/>
                  </a:cubicBezTo>
                  <a:cubicBezTo>
                    <a:pt x="1358005" y="217210"/>
                    <a:pt x="1358005" y="216338"/>
                    <a:pt x="1358005" y="215466"/>
                  </a:cubicBezTo>
                  <a:cubicBezTo>
                    <a:pt x="1358423" y="215466"/>
                    <a:pt x="1358423" y="215030"/>
                    <a:pt x="1358841" y="215030"/>
                  </a:cubicBezTo>
                  <a:close/>
                  <a:moveTo>
                    <a:pt x="89256" y="214768"/>
                  </a:moveTo>
                  <a:cubicBezTo>
                    <a:pt x="89256" y="214768"/>
                    <a:pt x="89675" y="214768"/>
                    <a:pt x="89675" y="214768"/>
                  </a:cubicBezTo>
                  <a:cubicBezTo>
                    <a:pt x="90093" y="215187"/>
                    <a:pt x="90093" y="215187"/>
                    <a:pt x="90512" y="215605"/>
                  </a:cubicBezTo>
                  <a:cubicBezTo>
                    <a:pt x="90512" y="215605"/>
                    <a:pt x="90512" y="216024"/>
                    <a:pt x="90512" y="216024"/>
                  </a:cubicBezTo>
                  <a:cubicBezTo>
                    <a:pt x="90093" y="216442"/>
                    <a:pt x="90093" y="216442"/>
                    <a:pt x="89675" y="216861"/>
                  </a:cubicBezTo>
                  <a:cubicBezTo>
                    <a:pt x="89256" y="216861"/>
                    <a:pt x="88838" y="216861"/>
                    <a:pt x="88419" y="216861"/>
                  </a:cubicBezTo>
                  <a:cubicBezTo>
                    <a:pt x="88419" y="216861"/>
                    <a:pt x="88419" y="216861"/>
                    <a:pt x="88419" y="216442"/>
                  </a:cubicBezTo>
                  <a:cubicBezTo>
                    <a:pt x="88419" y="216442"/>
                    <a:pt x="88419" y="216024"/>
                    <a:pt x="88419" y="215605"/>
                  </a:cubicBezTo>
                  <a:cubicBezTo>
                    <a:pt x="88838" y="215187"/>
                    <a:pt x="88838" y="215187"/>
                    <a:pt x="89256" y="214768"/>
                  </a:cubicBezTo>
                  <a:close/>
                  <a:moveTo>
                    <a:pt x="1406825" y="214245"/>
                  </a:moveTo>
                  <a:cubicBezTo>
                    <a:pt x="1407249" y="214676"/>
                    <a:pt x="1408100" y="214245"/>
                    <a:pt x="1408525" y="214676"/>
                  </a:cubicBezTo>
                  <a:cubicBezTo>
                    <a:pt x="1408950" y="215107"/>
                    <a:pt x="1408100" y="215537"/>
                    <a:pt x="1408950" y="216399"/>
                  </a:cubicBezTo>
                  <a:cubicBezTo>
                    <a:pt x="1409375" y="216399"/>
                    <a:pt x="1408950" y="217261"/>
                    <a:pt x="1409800" y="217692"/>
                  </a:cubicBezTo>
                  <a:cubicBezTo>
                    <a:pt x="1409800" y="218553"/>
                    <a:pt x="1409800" y="219416"/>
                    <a:pt x="1409800" y="220708"/>
                  </a:cubicBezTo>
                  <a:cubicBezTo>
                    <a:pt x="1409375" y="221139"/>
                    <a:pt x="1409375" y="221570"/>
                    <a:pt x="1408525" y="221570"/>
                  </a:cubicBezTo>
                  <a:cubicBezTo>
                    <a:pt x="1407674" y="221139"/>
                    <a:pt x="1407674" y="221139"/>
                    <a:pt x="1407249" y="220708"/>
                  </a:cubicBezTo>
                  <a:cubicBezTo>
                    <a:pt x="1407249" y="220277"/>
                    <a:pt x="1407249" y="220277"/>
                    <a:pt x="1407249" y="219846"/>
                  </a:cubicBezTo>
                  <a:cubicBezTo>
                    <a:pt x="1406825" y="219846"/>
                    <a:pt x="1406825" y="219416"/>
                    <a:pt x="1406399" y="219416"/>
                  </a:cubicBezTo>
                  <a:cubicBezTo>
                    <a:pt x="1406399" y="217692"/>
                    <a:pt x="1406399" y="216399"/>
                    <a:pt x="1406399" y="214676"/>
                  </a:cubicBezTo>
                  <a:cubicBezTo>
                    <a:pt x="1406399" y="214676"/>
                    <a:pt x="1406399" y="214676"/>
                    <a:pt x="1406825" y="214245"/>
                  </a:cubicBezTo>
                  <a:close/>
                  <a:moveTo>
                    <a:pt x="1398672" y="214245"/>
                  </a:moveTo>
                  <a:cubicBezTo>
                    <a:pt x="1399538" y="214245"/>
                    <a:pt x="1399970" y="214668"/>
                    <a:pt x="1400403" y="215090"/>
                  </a:cubicBezTo>
                  <a:cubicBezTo>
                    <a:pt x="1400403" y="215512"/>
                    <a:pt x="1400403" y="215512"/>
                    <a:pt x="1400403" y="215935"/>
                  </a:cubicBezTo>
                  <a:cubicBezTo>
                    <a:pt x="1400835" y="215935"/>
                    <a:pt x="1401268" y="216358"/>
                    <a:pt x="1400835" y="217203"/>
                  </a:cubicBezTo>
                  <a:cubicBezTo>
                    <a:pt x="1401700" y="217626"/>
                    <a:pt x="1402133" y="218048"/>
                    <a:pt x="1402999" y="218893"/>
                  </a:cubicBezTo>
                  <a:cubicBezTo>
                    <a:pt x="1402999" y="218893"/>
                    <a:pt x="1402566" y="218893"/>
                    <a:pt x="1402566" y="219316"/>
                  </a:cubicBezTo>
                  <a:cubicBezTo>
                    <a:pt x="1402566" y="219316"/>
                    <a:pt x="1402133" y="219316"/>
                    <a:pt x="1401700" y="219738"/>
                  </a:cubicBezTo>
                  <a:cubicBezTo>
                    <a:pt x="1400403" y="219738"/>
                    <a:pt x="1399105" y="219738"/>
                    <a:pt x="1397807" y="219738"/>
                  </a:cubicBezTo>
                  <a:cubicBezTo>
                    <a:pt x="1397374" y="219316"/>
                    <a:pt x="1396942" y="218893"/>
                    <a:pt x="1396509" y="218471"/>
                  </a:cubicBezTo>
                  <a:cubicBezTo>
                    <a:pt x="1395211" y="218471"/>
                    <a:pt x="1394346" y="218471"/>
                    <a:pt x="1393048" y="218471"/>
                  </a:cubicBezTo>
                  <a:cubicBezTo>
                    <a:pt x="1392615" y="218048"/>
                    <a:pt x="1392183" y="218048"/>
                    <a:pt x="1391750" y="217626"/>
                  </a:cubicBezTo>
                  <a:cubicBezTo>
                    <a:pt x="1391750" y="216780"/>
                    <a:pt x="1392615" y="216358"/>
                    <a:pt x="1393048" y="215935"/>
                  </a:cubicBezTo>
                  <a:cubicBezTo>
                    <a:pt x="1393913" y="215935"/>
                    <a:pt x="1394778" y="215935"/>
                    <a:pt x="1395644" y="215935"/>
                  </a:cubicBezTo>
                  <a:cubicBezTo>
                    <a:pt x="1396077" y="215935"/>
                    <a:pt x="1396077" y="215512"/>
                    <a:pt x="1396509" y="215512"/>
                  </a:cubicBezTo>
                  <a:cubicBezTo>
                    <a:pt x="1396509" y="215512"/>
                    <a:pt x="1396942" y="215512"/>
                    <a:pt x="1397374" y="215512"/>
                  </a:cubicBezTo>
                  <a:cubicBezTo>
                    <a:pt x="1397807" y="215090"/>
                    <a:pt x="1398240" y="214668"/>
                    <a:pt x="1398672" y="214245"/>
                  </a:cubicBezTo>
                  <a:close/>
                  <a:moveTo>
                    <a:pt x="1145225" y="212937"/>
                  </a:moveTo>
                  <a:cubicBezTo>
                    <a:pt x="1144806" y="213395"/>
                    <a:pt x="1144806" y="213853"/>
                    <a:pt x="1144806" y="214311"/>
                  </a:cubicBezTo>
                  <a:cubicBezTo>
                    <a:pt x="1144806" y="214311"/>
                    <a:pt x="1144806" y="214311"/>
                    <a:pt x="1145225" y="214768"/>
                  </a:cubicBezTo>
                  <a:cubicBezTo>
                    <a:pt x="1145643" y="214768"/>
                    <a:pt x="1146062" y="214768"/>
                    <a:pt x="1146480" y="214768"/>
                  </a:cubicBezTo>
                  <a:cubicBezTo>
                    <a:pt x="1146899" y="214768"/>
                    <a:pt x="1146899" y="214311"/>
                    <a:pt x="1146899" y="213853"/>
                  </a:cubicBezTo>
                  <a:cubicBezTo>
                    <a:pt x="1146480" y="213395"/>
                    <a:pt x="1146062" y="213395"/>
                    <a:pt x="1146062" y="212937"/>
                  </a:cubicBezTo>
                  <a:cubicBezTo>
                    <a:pt x="1145643" y="212937"/>
                    <a:pt x="1145225" y="212937"/>
                    <a:pt x="1145225" y="212937"/>
                  </a:cubicBezTo>
                  <a:close/>
                  <a:moveTo>
                    <a:pt x="1441602" y="212676"/>
                  </a:moveTo>
                  <a:cubicBezTo>
                    <a:pt x="1442013" y="212676"/>
                    <a:pt x="1442424" y="212676"/>
                    <a:pt x="1443247" y="212676"/>
                  </a:cubicBezTo>
                  <a:cubicBezTo>
                    <a:pt x="1443247" y="213094"/>
                    <a:pt x="1443658" y="213513"/>
                    <a:pt x="1444069" y="213513"/>
                  </a:cubicBezTo>
                  <a:cubicBezTo>
                    <a:pt x="1443658" y="213931"/>
                    <a:pt x="1443247" y="214349"/>
                    <a:pt x="1442836" y="214349"/>
                  </a:cubicBezTo>
                  <a:cubicBezTo>
                    <a:pt x="1442424" y="214349"/>
                    <a:pt x="1441602" y="214768"/>
                    <a:pt x="1441191" y="214349"/>
                  </a:cubicBezTo>
                  <a:cubicBezTo>
                    <a:pt x="1441602" y="213931"/>
                    <a:pt x="1441191" y="213094"/>
                    <a:pt x="1441602" y="212676"/>
                  </a:cubicBezTo>
                  <a:close/>
                  <a:moveTo>
                    <a:pt x="1414770" y="212676"/>
                  </a:moveTo>
                  <a:cubicBezTo>
                    <a:pt x="1415621" y="212676"/>
                    <a:pt x="1416045" y="212676"/>
                    <a:pt x="1416896" y="212676"/>
                  </a:cubicBezTo>
                  <a:cubicBezTo>
                    <a:pt x="1417321" y="213102"/>
                    <a:pt x="1417321" y="213102"/>
                    <a:pt x="1417321" y="213529"/>
                  </a:cubicBezTo>
                  <a:cubicBezTo>
                    <a:pt x="1416896" y="213956"/>
                    <a:pt x="1416470" y="214383"/>
                    <a:pt x="1416045" y="214809"/>
                  </a:cubicBezTo>
                  <a:cubicBezTo>
                    <a:pt x="1416045" y="215237"/>
                    <a:pt x="1416045" y="215663"/>
                    <a:pt x="1416045" y="216090"/>
                  </a:cubicBezTo>
                  <a:cubicBezTo>
                    <a:pt x="1416470" y="216090"/>
                    <a:pt x="1416470" y="216517"/>
                    <a:pt x="1416896" y="216944"/>
                  </a:cubicBezTo>
                  <a:cubicBezTo>
                    <a:pt x="1417321" y="216944"/>
                    <a:pt x="1417746" y="216944"/>
                    <a:pt x="1418171" y="216944"/>
                  </a:cubicBezTo>
                  <a:cubicBezTo>
                    <a:pt x="1418596" y="216517"/>
                    <a:pt x="1418596" y="216517"/>
                    <a:pt x="1419021" y="216090"/>
                  </a:cubicBezTo>
                  <a:cubicBezTo>
                    <a:pt x="1419021" y="216090"/>
                    <a:pt x="1419446" y="216090"/>
                    <a:pt x="1419871" y="216090"/>
                  </a:cubicBezTo>
                  <a:cubicBezTo>
                    <a:pt x="1419871" y="216517"/>
                    <a:pt x="1420296" y="216517"/>
                    <a:pt x="1420296" y="216944"/>
                  </a:cubicBezTo>
                  <a:cubicBezTo>
                    <a:pt x="1420721" y="216944"/>
                    <a:pt x="1420721" y="216944"/>
                    <a:pt x="1421147" y="216944"/>
                  </a:cubicBezTo>
                  <a:cubicBezTo>
                    <a:pt x="1421572" y="217370"/>
                    <a:pt x="1421572" y="218651"/>
                    <a:pt x="1421147" y="219078"/>
                  </a:cubicBezTo>
                  <a:cubicBezTo>
                    <a:pt x="1421147" y="219078"/>
                    <a:pt x="1421147" y="219504"/>
                    <a:pt x="1420721" y="219504"/>
                  </a:cubicBezTo>
                  <a:cubicBezTo>
                    <a:pt x="1420721" y="220358"/>
                    <a:pt x="1420296" y="220785"/>
                    <a:pt x="1419446" y="220785"/>
                  </a:cubicBezTo>
                  <a:cubicBezTo>
                    <a:pt x="1418596" y="220785"/>
                    <a:pt x="1417321" y="220785"/>
                    <a:pt x="1416045" y="220785"/>
                  </a:cubicBezTo>
                  <a:cubicBezTo>
                    <a:pt x="1416045" y="220785"/>
                    <a:pt x="1416045" y="220785"/>
                    <a:pt x="1415621" y="220358"/>
                  </a:cubicBezTo>
                  <a:cubicBezTo>
                    <a:pt x="1414345" y="220358"/>
                    <a:pt x="1413495" y="220358"/>
                    <a:pt x="1412219" y="220358"/>
                  </a:cubicBezTo>
                  <a:cubicBezTo>
                    <a:pt x="1412219" y="220358"/>
                    <a:pt x="1411795" y="220358"/>
                    <a:pt x="1411795" y="219931"/>
                  </a:cubicBezTo>
                  <a:cubicBezTo>
                    <a:pt x="1411795" y="219931"/>
                    <a:pt x="1411795" y="219931"/>
                    <a:pt x="1411795" y="219504"/>
                  </a:cubicBezTo>
                  <a:cubicBezTo>
                    <a:pt x="1411795" y="219504"/>
                    <a:pt x="1411370" y="219078"/>
                    <a:pt x="1411370" y="219078"/>
                  </a:cubicBezTo>
                  <a:cubicBezTo>
                    <a:pt x="1411370" y="218651"/>
                    <a:pt x="1411795" y="218224"/>
                    <a:pt x="1412219" y="218224"/>
                  </a:cubicBezTo>
                  <a:cubicBezTo>
                    <a:pt x="1412219" y="218224"/>
                    <a:pt x="1412645" y="218224"/>
                    <a:pt x="1412645" y="218224"/>
                  </a:cubicBezTo>
                  <a:cubicBezTo>
                    <a:pt x="1413070" y="217797"/>
                    <a:pt x="1413495" y="217370"/>
                    <a:pt x="1413920" y="216944"/>
                  </a:cubicBezTo>
                  <a:cubicBezTo>
                    <a:pt x="1413920" y="216517"/>
                    <a:pt x="1413920" y="215663"/>
                    <a:pt x="1413920" y="215237"/>
                  </a:cubicBezTo>
                  <a:cubicBezTo>
                    <a:pt x="1414345" y="215237"/>
                    <a:pt x="1414345" y="214809"/>
                    <a:pt x="1414345" y="214809"/>
                  </a:cubicBezTo>
                  <a:cubicBezTo>
                    <a:pt x="1414770" y="214383"/>
                    <a:pt x="1414345" y="213529"/>
                    <a:pt x="1414770" y="212676"/>
                  </a:cubicBezTo>
                  <a:close/>
                  <a:moveTo>
                    <a:pt x="163907" y="212152"/>
                  </a:moveTo>
                  <a:cubicBezTo>
                    <a:pt x="163907" y="212577"/>
                    <a:pt x="163907" y="213003"/>
                    <a:pt x="163907" y="213428"/>
                  </a:cubicBezTo>
                  <a:cubicBezTo>
                    <a:pt x="163907" y="213428"/>
                    <a:pt x="163907" y="213428"/>
                    <a:pt x="163496" y="213853"/>
                  </a:cubicBezTo>
                  <a:cubicBezTo>
                    <a:pt x="163496" y="213853"/>
                    <a:pt x="163496" y="214278"/>
                    <a:pt x="163496" y="214703"/>
                  </a:cubicBezTo>
                  <a:cubicBezTo>
                    <a:pt x="163496" y="214703"/>
                    <a:pt x="163907" y="215128"/>
                    <a:pt x="164318" y="215553"/>
                  </a:cubicBezTo>
                  <a:cubicBezTo>
                    <a:pt x="164729" y="215553"/>
                    <a:pt x="165140" y="215553"/>
                    <a:pt x="165551" y="215553"/>
                  </a:cubicBezTo>
                  <a:cubicBezTo>
                    <a:pt x="165551" y="215128"/>
                    <a:pt x="165963" y="214703"/>
                    <a:pt x="166374" y="214703"/>
                  </a:cubicBezTo>
                  <a:cubicBezTo>
                    <a:pt x="166374" y="213853"/>
                    <a:pt x="166374" y="213428"/>
                    <a:pt x="166374" y="212577"/>
                  </a:cubicBezTo>
                  <a:cubicBezTo>
                    <a:pt x="165963" y="212577"/>
                    <a:pt x="165551" y="212577"/>
                    <a:pt x="165551" y="212577"/>
                  </a:cubicBezTo>
                  <a:cubicBezTo>
                    <a:pt x="165140" y="212577"/>
                    <a:pt x="165140" y="212152"/>
                    <a:pt x="164729" y="212152"/>
                  </a:cubicBezTo>
                  <a:cubicBezTo>
                    <a:pt x="164318" y="212152"/>
                    <a:pt x="163907" y="212152"/>
                    <a:pt x="163907" y="212152"/>
                  </a:cubicBezTo>
                  <a:close/>
                  <a:moveTo>
                    <a:pt x="99331" y="212152"/>
                  </a:moveTo>
                  <a:cubicBezTo>
                    <a:pt x="98920" y="212545"/>
                    <a:pt x="98509" y="212545"/>
                    <a:pt x="98098" y="212937"/>
                  </a:cubicBezTo>
                  <a:cubicBezTo>
                    <a:pt x="98509" y="213329"/>
                    <a:pt x="98509" y="213329"/>
                    <a:pt x="98920" y="213722"/>
                  </a:cubicBezTo>
                  <a:cubicBezTo>
                    <a:pt x="99331" y="213722"/>
                    <a:pt x="99742" y="213722"/>
                    <a:pt x="100153" y="213722"/>
                  </a:cubicBezTo>
                  <a:cubicBezTo>
                    <a:pt x="100564" y="213722"/>
                    <a:pt x="100976" y="213722"/>
                    <a:pt x="100976" y="213329"/>
                  </a:cubicBezTo>
                  <a:cubicBezTo>
                    <a:pt x="100976" y="212937"/>
                    <a:pt x="100976" y="212937"/>
                    <a:pt x="100976" y="212545"/>
                  </a:cubicBezTo>
                  <a:cubicBezTo>
                    <a:pt x="100564" y="212545"/>
                    <a:pt x="100153" y="212152"/>
                    <a:pt x="100153" y="212152"/>
                  </a:cubicBezTo>
                  <a:cubicBezTo>
                    <a:pt x="99742" y="212152"/>
                    <a:pt x="99742" y="212152"/>
                    <a:pt x="99331" y="212152"/>
                  </a:cubicBezTo>
                  <a:close/>
                  <a:moveTo>
                    <a:pt x="1449213" y="210844"/>
                  </a:moveTo>
                  <a:cubicBezTo>
                    <a:pt x="1449649" y="211263"/>
                    <a:pt x="1450085" y="211263"/>
                    <a:pt x="1450085" y="211681"/>
                  </a:cubicBezTo>
                  <a:cubicBezTo>
                    <a:pt x="1450085" y="212519"/>
                    <a:pt x="1450085" y="213774"/>
                    <a:pt x="1450085" y="214611"/>
                  </a:cubicBezTo>
                  <a:cubicBezTo>
                    <a:pt x="1450085" y="214611"/>
                    <a:pt x="1450085" y="214611"/>
                    <a:pt x="1449649" y="215030"/>
                  </a:cubicBezTo>
                  <a:cubicBezTo>
                    <a:pt x="1449213" y="215030"/>
                    <a:pt x="1448341" y="215030"/>
                    <a:pt x="1447905" y="215030"/>
                  </a:cubicBezTo>
                  <a:cubicBezTo>
                    <a:pt x="1447905" y="215030"/>
                    <a:pt x="1447469" y="214611"/>
                    <a:pt x="1447469" y="214611"/>
                  </a:cubicBezTo>
                  <a:cubicBezTo>
                    <a:pt x="1447469" y="213774"/>
                    <a:pt x="1447469" y="213356"/>
                    <a:pt x="1447469" y="212519"/>
                  </a:cubicBezTo>
                  <a:cubicBezTo>
                    <a:pt x="1448341" y="211681"/>
                    <a:pt x="1448777" y="211263"/>
                    <a:pt x="1449213" y="210844"/>
                  </a:cubicBezTo>
                  <a:close/>
                  <a:moveTo>
                    <a:pt x="1436034" y="210844"/>
                  </a:moveTo>
                  <a:cubicBezTo>
                    <a:pt x="1436445" y="211263"/>
                    <a:pt x="1436856" y="211263"/>
                    <a:pt x="1437267" y="211681"/>
                  </a:cubicBezTo>
                  <a:cubicBezTo>
                    <a:pt x="1437267" y="212100"/>
                    <a:pt x="1437267" y="212937"/>
                    <a:pt x="1437267" y="213356"/>
                  </a:cubicBezTo>
                  <a:cubicBezTo>
                    <a:pt x="1436445" y="213774"/>
                    <a:pt x="1436034" y="214192"/>
                    <a:pt x="1435623" y="215030"/>
                  </a:cubicBezTo>
                  <a:cubicBezTo>
                    <a:pt x="1435212" y="214611"/>
                    <a:pt x="1434801" y="214192"/>
                    <a:pt x="1434390" y="213774"/>
                  </a:cubicBezTo>
                  <a:cubicBezTo>
                    <a:pt x="1434390" y="213356"/>
                    <a:pt x="1434390" y="212937"/>
                    <a:pt x="1434801" y="212100"/>
                  </a:cubicBezTo>
                  <a:cubicBezTo>
                    <a:pt x="1435212" y="211681"/>
                    <a:pt x="1435623" y="211263"/>
                    <a:pt x="1436034" y="210844"/>
                  </a:cubicBezTo>
                  <a:close/>
                  <a:moveTo>
                    <a:pt x="1421206" y="210844"/>
                  </a:moveTo>
                  <a:cubicBezTo>
                    <a:pt x="1421624" y="210844"/>
                    <a:pt x="1422042" y="210844"/>
                    <a:pt x="1422461" y="210844"/>
                  </a:cubicBezTo>
                  <a:cubicBezTo>
                    <a:pt x="1422879" y="211280"/>
                    <a:pt x="1422879" y="211280"/>
                    <a:pt x="1422461" y="212152"/>
                  </a:cubicBezTo>
                  <a:cubicBezTo>
                    <a:pt x="1422042" y="212152"/>
                    <a:pt x="1421624" y="212152"/>
                    <a:pt x="1421206" y="212152"/>
                  </a:cubicBezTo>
                  <a:cubicBezTo>
                    <a:pt x="1420787" y="211280"/>
                    <a:pt x="1420787" y="211280"/>
                    <a:pt x="1421206" y="210844"/>
                  </a:cubicBezTo>
                  <a:close/>
                  <a:moveTo>
                    <a:pt x="1360315" y="210332"/>
                  </a:moveTo>
                  <a:cubicBezTo>
                    <a:pt x="1360642" y="210278"/>
                    <a:pt x="1360969" y="210278"/>
                    <a:pt x="1361405" y="210495"/>
                  </a:cubicBezTo>
                  <a:cubicBezTo>
                    <a:pt x="1361405" y="211367"/>
                    <a:pt x="1361405" y="211803"/>
                    <a:pt x="1361405" y="212240"/>
                  </a:cubicBezTo>
                  <a:cubicBezTo>
                    <a:pt x="1360533" y="212676"/>
                    <a:pt x="1360533" y="212676"/>
                    <a:pt x="1360097" y="212240"/>
                  </a:cubicBezTo>
                  <a:cubicBezTo>
                    <a:pt x="1359661" y="212240"/>
                    <a:pt x="1359225" y="211803"/>
                    <a:pt x="1359225" y="211803"/>
                  </a:cubicBezTo>
                  <a:cubicBezTo>
                    <a:pt x="1359225" y="211367"/>
                    <a:pt x="1358789" y="210931"/>
                    <a:pt x="1359225" y="210495"/>
                  </a:cubicBezTo>
                  <a:cubicBezTo>
                    <a:pt x="1359661" y="210495"/>
                    <a:pt x="1359988" y="210386"/>
                    <a:pt x="1360315" y="210332"/>
                  </a:cubicBezTo>
                  <a:close/>
                  <a:moveTo>
                    <a:pt x="1427981" y="210321"/>
                  </a:moveTo>
                  <a:cubicBezTo>
                    <a:pt x="1428406" y="210321"/>
                    <a:pt x="1428406" y="210321"/>
                    <a:pt x="1428831" y="210321"/>
                  </a:cubicBezTo>
                  <a:cubicBezTo>
                    <a:pt x="1428831" y="210321"/>
                    <a:pt x="1429256" y="210751"/>
                    <a:pt x="1429681" y="211181"/>
                  </a:cubicBezTo>
                  <a:cubicBezTo>
                    <a:pt x="1429681" y="211610"/>
                    <a:pt x="1429681" y="212040"/>
                    <a:pt x="1430531" y="212040"/>
                  </a:cubicBezTo>
                  <a:cubicBezTo>
                    <a:pt x="1430531" y="212899"/>
                    <a:pt x="1430531" y="213329"/>
                    <a:pt x="1430531" y="214189"/>
                  </a:cubicBezTo>
                  <a:cubicBezTo>
                    <a:pt x="1430106" y="214189"/>
                    <a:pt x="1429256" y="214619"/>
                    <a:pt x="1428831" y="215048"/>
                  </a:cubicBezTo>
                  <a:cubicBezTo>
                    <a:pt x="1428831" y="215478"/>
                    <a:pt x="1428831" y="215908"/>
                    <a:pt x="1428831" y="216338"/>
                  </a:cubicBezTo>
                  <a:cubicBezTo>
                    <a:pt x="1429681" y="216767"/>
                    <a:pt x="1430106" y="217197"/>
                    <a:pt x="1430531" y="218057"/>
                  </a:cubicBezTo>
                  <a:cubicBezTo>
                    <a:pt x="1432232" y="218057"/>
                    <a:pt x="1433507" y="218057"/>
                    <a:pt x="1435207" y="218057"/>
                  </a:cubicBezTo>
                  <a:cubicBezTo>
                    <a:pt x="1435632" y="218057"/>
                    <a:pt x="1435632" y="218057"/>
                    <a:pt x="1436058" y="218487"/>
                  </a:cubicBezTo>
                  <a:cubicBezTo>
                    <a:pt x="1436058" y="218916"/>
                    <a:pt x="1436058" y="219346"/>
                    <a:pt x="1436058" y="219346"/>
                  </a:cubicBezTo>
                  <a:cubicBezTo>
                    <a:pt x="1436058" y="219776"/>
                    <a:pt x="1436483" y="219776"/>
                    <a:pt x="1436483" y="219776"/>
                  </a:cubicBezTo>
                  <a:cubicBezTo>
                    <a:pt x="1436483" y="220206"/>
                    <a:pt x="1436483" y="220206"/>
                    <a:pt x="1436483" y="220206"/>
                  </a:cubicBezTo>
                  <a:cubicBezTo>
                    <a:pt x="1436483" y="220206"/>
                    <a:pt x="1436483" y="220206"/>
                    <a:pt x="1436483" y="220635"/>
                  </a:cubicBezTo>
                  <a:cubicBezTo>
                    <a:pt x="1436483" y="221495"/>
                    <a:pt x="1436483" y="221495"/>
                    <a:pt x="1435632" y="221495"/>
                  </a:cubicBezTo>
                  <a:cubicBezTo>
                    <a:pt x="1435207" y="221924"/>
                    <a:pt x="1434782" y="221924"/>
                    <a:pt x="1434782" y="221924"/>
                  </a:cubicBezTo>
                  <a:cubicBezTo>
                    <a:pt x="1433932" y="221924"/>
                    <a:pt x="1433507" y="222354"/>
                    <a:pt x="1432656" y="221924"/>
                  </a:cubicBezTo>
                  <a:cubicBezTo>
                    <a:pt x="1432656" y="221924"/>
                    <a:pt x="1432232" y="221495"/>
                    <a:pt x="1432232" y="221495"/>
                  </a:cubicBezTo>
                  <a:cubicBezTo>
                    <a:pt x="1431381" y="221495"/>
                    <a:pt x="1430106" y="221495"/>
                    <a:pt x="1429256" y="221495"/>
                  </a:cubicBezTo>
                  <a:cubicBezTo>
                    <a:pt x="1429256" y="221065"/>
                    <a:pt x="1428831" y="221065"/>
                    <a:pt x="1428831" y="221065"/>
                  </a:cubicBezTo>
                  <a:cubicBezTo>
                    <a:pt x="1427981" y="220635"/>
                    <a:pt x="1427130" y="221065"/>
                    <a:pt x="1426280" y="220635"/>
                  </a:cubicBezTo>
                  <a:cubicBezTo>
                    <a:pt x="1426280" y="219776"/>
                    <a:pt x="1426280" y="218916"/>
                    <a:pt x="1426280" y="218057"/>
                  </a:cubicBezTo>
                  <a:cubicBezTo>
                    <a:pt x="1426705" y="218057"/>
                    <a:pt x="1426705" y="217627"/>
                    <a:pt x="1427130" y="217627"/>
                  </a:cubicBezTo>
                  <a:cubicBezTo>
                    <a:pt x="1427130" y="215478"/>
                    <a:pt x="1427130" y="213329"/>
                    <a:pt x="1427130" y="211181"/>
                  </a:cubicBezTo>
                  <a:cubicBezTo>
                    <a:pt x="1427130" y="210751"/>
                    <a:pt x="1427556" y="210321"/>
                    <a:pt x="1427981" y="210321"/>
                  </a:cubicBezTo>
                  <a:close/>
                  <a:moveTo>
                    <a:pt x="1372305" y="210321"/>
                  </a:moveTo>
                  <a:cubicBezTo>
                    <a:pt x="1372741" y="210321"/>
                    <a:pt x="1373177" y="210321"/>
                    <a:pt x="1374049" y="210321"/>
                  </a:cubicBezTo>
                  <a:cubicBezTo>
                    <a:pt x="1374485" y="210844"/>
                    <a:pt x="1374485" y="210844"/>
                    <a:pt x="1374049" y="211367"/>
                  </a:cubicBezTo>
                  <a:cubicBezTo>
                    <a:pt x="1373613" y="211367"/>
                    <a:pt x="1372741" y="211367"/>
                    <a:pt x="1372305" y="211367"/>
                  </a:cubicBezTo>
                  <a:cubicBezTo>
                    <a:pt x="1371869" y="210844"/>
                    <a:pt x="1371869" y="210844"/>
                    <a:pt x="1372305" y="210321"/>
                  </a:cubicBezTo>
                  <a:close/>
                  <a:moveTo>
                    <a:pt x="78609" y="210321"/>
                  </a:moveTo>
                  <a:cubicBezTo>
                    <a:pt x="78609" y="210321"/>
                    <a:pt x="79067" y="210321"/>
                    <a:pt x="79525" y="210779"/>
                  </a:cubicBezTo>
                  <a:cubicBezTo>
                    <a:pt x="79525" y="210779"/>
                    <a:pt x="79525" y="211237"/>
                    <a:pt x="79525" y="211237"/>
                  </a:cubicBezTo>
                  <a:cubicBezTo>
                    <a:pt x="79067" y="211237"/>
                    <a:pt x="79067" y="211695"/>
                    <a:pt x="78609" y="211695"/>
                  </a:cubicBezTo>
                  <a:cubicBezTo>
                    <a:pt x="78152" y="212152"/>
                    <a:pt x="78152" y="212152"/>
                    <a:pt x="77694" y="211695"/>
                  </a:cubicBezTo>
                  <a:cubicBezTo>
                    <a:pt x="77694" y="211237"/>
                    <a:pt x="77694" y="211237"/>
                    <a:pt x="77694" y="210779"/>
                  </a:cubicBezTo>
                  <a:cubicBezTo>
                    <a:pt x="77694" y="210321"/>
                    <a:pt x="78152" y="210321"/>
                    <a:pt x="78609" y="210321"/>
                  </a:cubicBezTo>
                  <a:close/>
                  <a:moveTo>
                    <a:pt x="67423" y="210321"/>
                  </a:moveTo>
                  <a:cubicBezTo>
                    <a:pt x="67423" y="210749"/>
                    <a:pt x="67423" y="210749"/>
                    <a:pt x="67850" y="210749"/>
                  </a:cubicBezTo>
                  <a:cubicBezTo>
                    <a:pt x="67850" y="211177"/>
                    <a:pt x="67423" y="211605"/>
                    <a:pt x="67850" y="212033"/>
                  </a:cubicBezTo>
                  <a:cubicBezTo>
                    <a:pt x="67850" y="212461"/>
                    <a:pt x="67423" y="212889"/>
                    <a:pt x="67850" y="213318"/>
                  </a:cubicBezTo>
                  <a:cubicBezTo>
                    <a:pt x="67850" y="213318"/>
                    <a:pt x="67850" y="213318"/>
                    <a:pt x="68277" y="213318"/>
                  </a:cubicBezTo>
                  <a:cubicBezTo>
                    <a:pt x="68277" y="213745"/>
                    <a:pt x="68277" y="214174"/>
                    <a:pt x="68277" y="214602"/>
                  </a:cubicBezTo>
                  <a:cubicBezTo>
                    <a:pt x="67850" y="214602"/>
                    <a:pt x="67850" y="215030"/>
                    <a:pt x="67423" y="215030"/>
                  </a:cubicBezTo>
                  <a:cubicBezTo>
                    <a:pt x="66569" y="215030"/>
                    <a:pt x="65715" y="215030"/>
                    <a:pt x="64862" y="215030"/>
                  </a:cubicBezTo>
                  <a:cubicBezTo>
                    <a:pt x="64435" y="215030"/>
                    <a:pt x="64435" y="215030"/>
                    <a:pt x="64435" y="215030"/>
                  </a:cubicBezTo>
                  <a:cubicBezTo>
                    <a:pt x="64435" y="215030"/>
                    <a:pt x="64435" y="215030"/>
                    <a:pt x="64008" y="214602"/>
                  </a:cubicBezTo>
                  <a:cubicBezTo>
                    <a:pt x="63155" y="214602"/>
                    <a:pt x="62301" y="215030"/>
                    <a:pt x="61874" y="214602"/>
                  </a:cubicBezTo>
                  <a:cubicBezTo>
                    <a:pt x="61447" y="214602"/>
                    <a:pt x="61447" y="214602"/>
                    <a:pt x="61447" y="214174"/>
                  </a:cubicBezTo>
                  <a:cubicBezTo>
                    <a:pt x="61020" y="214174"/>
                    <a:pt x="61020" y="214174"/>
                    <a:pt x="61020" y="214174"/>
                  </a:cubicBezTo>
                  <a:cubicBezTo>
                    <a:pt x="60593" y="214174"/>
                    <a:pt x="60593" y="214174"/>
                    <a:pt x="60593" y="213745"/>
                  </a:cubicBezTo>
                  <a:cubicBezTo>
                    <a:pt x="60593" y="213318"/>
                    <a:pt x="60166" y="212889"/>
                    <a:pt x="60593" y="212461"/>
                  </a:cubicBezTo>
                  <a:cubicBezTo>
                    <a:pt x="61447" y="212461"/>
                    <a:pt x="61874" y="212461"/>
                    <a:pt x="62301" y="212461"/>
                  </a:cubicBezTo>
                  <a:cubicBezTo>
                    <a:pt x="62727" y="212461"/>
                    <a:pt x="62727" y="212461"/>
                    <a:pt x="62727" y="212889"/>
                  </a:cubicBezTo>
                  <a:cubicBezTo>
                    <a:pt x="63581" y="212889"/>
                    <a:pt x="64008" y="212889"/>
                    <a:pt x="64435" y="212889"/>
                  </a:cubicBezTo>
                  <a:cubicBezTo>
                    <a:pt x="65715" y="212033"/>
                    <a:pt x="66569" y="211177"/>
                    <a:pt x="67423" y="210321"/>
                  </a:cubicBezTo>
                  <a:close/>
                  <a:moveTo>
                    <a:pt x="1365591" y="209536"/>
                  </a:moveTo>
                  <a:cubicBezTo>
                    <a:pt x="1365983" y="209536"/>
                    <a:pt x="1366375" y="209536"/>
                    <a:pt x="1366768" y="209536"/>
                  </a:cubicBezTo>
                  <a:cubicBezTo>
                    <a:pt x="1367160" y="209972"/>
                    <a:pt x="1367553" y="209972"/>
                    <a:pt x="1367945" y="210408"/>
                  </a:cubicBezTo>
                  <a:cubicBezTo>
                    <a:pt x="1367945" y="210408"/>
                    <a:pt x="1367945" y="210844"/>
                    <a:pt x="1367945" y="211280"/>
                  </a:cubicBezTo>
                  <a:cubicBezTo>
                    <a:pt x="1367553" y="211280"/>
                    <a:pt x="1367160" y="211716"/>
                    <a:pt x="1366768" y="212152"/>
                  </a:cubicBezTo>
                  <a:cubicBezTo>
                    <a:pt x="1366375" y="212152"/>
                    <a:pt x="1365983" y="212152"/>
                    <a:pt x="1365591" y="212152"/>
                  </a:cubicBezTo>
                  <a:cubicBezTo>
                    <a:pt x="1365198" y="211716"/>
                    <a:pt x="1365198" y="211280"/>
                    <a:pt x="1364806" y="211280"/>
                  </a:cubicBezTo>
                  <a:cubicBezTo>
                    <a:pt x="1364806" y="210844"/>
                    <a:pt x="1364806" y="210844"/>
                    <a:pt x="1364806" y="210408"/>
                  </a:cubicBezTo>
                  <a:cubicBezTo>
                    <a:pt x="1365198" y="210408"/>
                    <a:pt x="1365198" y="209972"/>
                    <a:pt x="1365591" y="209536"/>
                  </a:cubicBezTo>
                  <a:close/>
                  <a:moveTo>
                    <a:pt x="82468" y="208751"/>
                  </a:moveTo>
                  <a:cubicBezTo>
                    <a:pt x="82893" y="208751"/>
                    <a:pt x="82893" y="208751"/>
                    <a:pt x="82893" y="208751"/>
                  </a:cubicBezTo>
                  <a:cubicBezTo>
                    <a:pt x="83743" y="209173"/>
                    <a:pt x="84168" y="209594"/>
                    <a:pt x="84594" y="210016"/>
                  </a:cubicBezTo>
                  <a:cubicBezTo>
                    <a:pt x="84168" y="210016"/>
                    <a:pt x="83743" y="210438"/>
                    <a:pt x="83318" y="210859"/>
                  </a:cubicBezTo>
                  <a:cubicBezTo>
                    <a:pt x="83318" y="210859"/>
                    <a:pt x="83318" y="210859"/>
                    <a:pt x="83318" y="211280"/>
                  </a:cubicBezTo>
                  <a:cubicBezTo>
                    <a:pt x="83318" y="211280"/>
                    <a:pt x="83318" y="211280"/>
                    <a:pt x="83743" y="211702"/>
                  </a:cubicBezTo>
                  <a:cubicBezTo>
                    <a:pt x="84168" y="211702"/>
                    <a:pt x="83743" y="212545"/>
                    <a:pt x="84594" y="212545"/>
                  </a:cubicBezTo>
                  <a:cubicBezTo>
                    <a:pt x="84594" y="212545"/>
                    <a:pt x="84594" y="212966"/>
                    <a:pt x="84594" y="212966"/>
                  </a:cubicBezTo>
                  <a:cubicBezTo>
                    <a:pt x="84168" y="213387"/>
                    <a:pt x="84594" y="213387"/>
                    <a:pt x="85018" y="213809"/>
                  </a:cubicBezTo>
                  <a:cubicBezTo>
                    <a:pt x="85018" y="213809"/>
                    <a:pt x="85018" y="214231"/>
                    <a:pt x="85018" y="214652"/>
                  </a:cubicBezTo>
                  <a:cubicBezTo>
                    <a:pt x="85018" y="214652"/>
                    <a:pt x="84594" y="215073"/>
                    <a:pt x="84594" y="215073"/>
                  </a:cubicBezTo>
                  <a:cubicBezTo>
                    <a:pt x="84594" y="215073"/>
                    <a:pt x="84594" y="215495"/>
                    <a:pt x="84594" y="215495"/>
                  </a:cubicBezTo>
                  <a:cubicBezTo>
                    <a:pt x="84168" y="215916"/>
                    <a:pt x="83743" y="215916"/>
                    <a:pt x="83743" y="216338"/>
                  </a:cubicBezTo>
                  <a:cubicBezTo>
                    <a:pt x="83743" y="215916"/>
                    <a:pt x="83318" y="215916"/>
                    <a:pt x="83318" y="215916"/>
                  </a:cubicBezTo>
                  <a:cubicBezTo>
                    <a:pt x="83318" y="215073"/>
                    <a:pt x="83318" y="214231"/>
                    <a:pt x="83318" y="212966"/>
                  </a:cubicBezTo>
                  <a:cubicBezTo>
                    <a:pt x="82893" y="212966"/>
                    <a:pt x="82893" y="212966"/>
                    <a:pt x="82893" y="212545"/>
                  </a:cubicBezTo>
                  <a:cubicBezTo>
                    <a:pt x="82893" y="212123"/>
                    <a:pt x="82893" y="212123"/>
                    <a:pt x="82893" y="211702"/>
                  </a:cubicBezTo>
                  <a:cubicBezTo>
                    <a:pt x="82468" y="211702"/>
                    <a:pt x="82468" y="211280"/>
                    <a:pt x="82043" y="211280"/>
                  </a:cubicBezTo>
                  <a:cubicBezTo>
                    <a:pt x="82043" y="210859"/>
                    <a:pt x="82043" y="210859"/>
                    <a:pt x="82043" y="210859"/>
                  </a:cubicBezTo>
                  <a:cubicBezTo>
                    <a:pt x="82043" y="210438"/>
                    <a:pt x="81618" y="210438"/>
                    <a:pt x="81618" y="210016"/>
                  </a:cubicBezTo>
                  <a:cubicBezTo>
                    <a:pt x="81618" y="210016"/>
                    <a:pt x="81618" y="209594"/>
                    <a:pt x="81618" y="209173"/>
                  </a:cubicBezTo>
                  <a:cubicBezTo>
                    <a:pt x="82043" y="209173"/>
                    <a:pt x="82468" y="208751"/>
                    <a:pt x="82468" y="208751"/>
                  </a:cubicBezTo>
                  <a:close/>
                  <a:moveTo>
                    <a:pt x="39015" y="208751"/>
                  </a:moveTo>
                  <a:cubicBezTo>
                    <a:pt x="39426" y="208751"/>
                    <a:pt x="39837" y="208751"/>
                    <a:pt x="40248" y="208751"/>
                  </a:cubicBezTo>
                  <a:cubicBezTo>
                    <a:pt x="40660" y="208751"/>
                    <a:pt x="40660" y="209144"/>
                    <a:pt x="41070" y="209144"/>
                  </a:cubicBezTo>
                  <a:cubicBezTo>
                    <a:pt x="41070" y="209536"/>
                    <a:pt x="41070" y="209536"/>
                    <a:pt x="41070" y="209929"/>
                  </a:cubicBezTo>
                  <a:cubicBezTo>
                    <a:pt x="40660" y="209929"/>
                    <a:pt x="40660" y="210321"/>
                    <a:pt x="40248" y="210321"/>
                  </a:cubicBezTo>
                  <a:cubicBezTo>
                    <a:pt x="39837" y="210321"/>
                    <a:pt x="39426" y="210321"/>
                    <a:pt x="38604" y="210321"/>
                  </a:cubicBezTo>
                  <a:cubicBezTo>
                    <a:pt x="38604" y="210321"/>
                    <a:pt x="38604" y="210321"/>
                    <a:pt x="38193" y="210321"/>
                  </a:cubicBezTo>
                  <a:cubicBezTo>
                    <a:pt x="38193" y="209929"/>
                    <a:pt x="38193" y="209536"/>
                    <a:pt x="38193" y="209144"/>
                  </a:cubicBezTo>
                  <a:cubicBezTo>
                    <a:pt x="38604" y="209144"/>
                    <a:pt x="39015" y="208751"/>
                    <a:pt x="39015" y="208751"/>
                  </a:cubicBezTo>
                  <a:close/>
                  <a:moveTo>
                    <a:pt x="1284946" y="208228"/>
                  </a:moveTo>
                  <a:cubicBezTo>
                    <a:pt x="1284534" y="208654"/>
                    <a:pt x="1284123" y="209079"/>
                    <a:pt x="1283712" y="209079"/>
                  </a:cubicBezTo>
                  <a:cubicBezTo>
                    <a:pt x="1283712" y="209929"/>
                    <a:pt x="1283712" y="210354"/>
                    <a:pt x="1283712" y="210779"/>
                  </a:cubicBezTo>
                  <a:cubicBezTo>
                    <a:pt x="1284123" y="211204"/>
                    <a:pt x="1284534" y="211629"/>
                    <a:pt x="1284946" y="211629"/>
                  </a:cubicBezTo>
                  <a:cubicBezTo>
                    <a:pt x="1285357" y="211204"/>
                    <a:pt x="1286178" y="210779"/>
                    <a:pt x="1286590" y="210354"/>
                  </a:cubicBezTo>
                  <a:cubicBezTo>
                    <a:pt x="1286590" y="209079"/>
                    <a:pt x="1285357" y="209079"/>
                    <a:pt x="1284946" y="208228"/>
                  </a:cubicBezTo>
                  <a:close/>
                  <a:moveTo>
                    <a:pt x="1337055" y="207444"/>
                  </a:moveTo>
                  <a:cubicBezTo>
                    <a:pt x="1337470" y="207444"/>
                    <a:pt x="1338298" y="207444"/>
                    <a:pt x="1338712" y="207444"/>
                  </a:cubicBezTo>
                  <a:cubicBezTo>
                    <a:pt x="1339126" y="207444"/>
                    <a:pt x="1339540" y="207879"/>
                    <a:pt x="1339955" y="208315"/>
                  </a:cubicBezTo>
                  <a:cubicBezTo>
                    <a:pt x="1339955" y="208752"/>
                    <a:pt x="1339955" y="209188"/>
                    <a:pt x="1339955" y="210060"/>
                  </a:cubicBezTo>
                  <a:cubicBezTo>
                    <a:pt x="1339126" y="210495"/>
                    <a:pt x="1338712" y="210931"/>
                    <a:pt x="1338298" y="211367"/>
                  </a:cubicBezTo>
                  <a:cubicBezTo>
                    <a:pt x="1337470" y="211367"/>
                    <a:pt x="1337055" y="211367"/>
                    <a:pt x="1336227" y="211367"/>
                  </a:cubicBezTo>
                  <a:cubicBezTo>
                    <a:pt x="1336227" y="211367"/>
                    <a:pt x="1336227" y="211367"/>
                    <a:pt x="1335813" y="211367"/>
                  </a:cubicBezTo>
                  <a:cubicBezTo>
                    <a:pt x="1335813" y="210931"/>
                    <a:pt x="1335813" y="210495"/>
                    <a:pt x="1335399" y="210060"/>
                  </a:cubicBezTo>
                  <a:cubicBezTo>
                    <a:pt x="1334984" y="210060"/>
                    <a:pt x="1334984" y="209624"/>
                    <a:pt x="1335399" y="209188"/>
                  </a:cubicBezTo>
                  <a:cubicBezTo>
                    <a:pt x="1335399" y="209188"/>
                    <a:pt x="1335813" y="208752"/>
                    <a:pt x="1335813" y="208752"/>
                  </a:cubicBezTo>
                  <a:cubicBezTo>
                    <a:pt x="1335813" y="207879"/>
                    <a:pt x="1336227" y="207444"/>
                    <a:pt x="1337055" y="207444"/>
                  </a:cubicBezTo>
                  <a:close/>
                  <a:moveTo>
                    <a:pt x="1343753" y="206135"/>
                  </a:moveTo>
                  <a:cubicBezTo>
                    <a:pt x="1343753" y="206135"/>
                    <a:pt x="1344179" y="206561"/>
                    <a:pt x="1344179" y="206561"/>
                  </a:cubicBezTo>
                  <a:cubicBezTo>
                    <a:pt x="1344605" y="206561"/>
                    <a:pt x="1344605" y="206561"/>
                    <a:pt x="1345031" y="206561"/>
                  </a:cubicBezTo>
                  <a:cubicBezTo>
                    <a:pt x="1345458" y="206986"/>
                    <a:pt x="1345884" y="207411"/>
                    <a:pt x="1346737" y="208261"/>
                  </a:cubicBezTo>
                  <a:cubicBezTo>
                    <a:pt x="1346737" y="208261"/>
                    <a:pt x="1346737" y="208686"/>
                    <a:pt x="1346737" y="209111"/>
                  </a:cubicBezTo>
                  <a:cubicBezTo>
                    <a:pt x="1345884" y="209961"/>
                    <a:pt x="1345031" y="210812"/>
                    <a:pt x="1343753" y="211662"/>
                  </a:cubicBezTo>
                  <a:cubicBezTo>
                    <a:pt x="1343753" y="212937"/>
                    <a:pt x="1343753" y="214212"/>
                    <a:pt x="1343753" y="215063"/>
                  </a:cubicBezTo>
                  <a:cubicBezTo>
                    <a:pt x="1344179" y="215488"/>
                    <a:pt x="1344605" y="215912"/>
                    <a:pt x="1345031" y="215912"/>
                  </a:cubicBezTo>
                  <a:cubicBezTo>
                    <a:pt x="1345458" y="215912"/>
                    <a:pt x="1345884" y="215912"/>
                    <a:pt x="1346310" y="215912"/>
                  </a:cubicBezTo>
                  <a:cubicBezTo>
                    <a:pt x="1346737" y="215912"/>
                    <a:pt x="1346737" y="215488"/>
                    <a:pt x="1347163" y="215488"/>
                  </a:cubicBezTo>
                  <a:cubicBezTo>
                    <a:pt x="1347163" y="215063"/>
                    <a:pt x="1347589" y="215063"/>
                    <a:pt x="1348016" y="214637"/>
                  </a:cubicBezTo>
                  <a:cubicBezTo>
                    <a:pt x="1348442" y="214212"/>
                    <a:pt x="1349295" y="214637"/>
                    <a:pt x="1349295" y="213787"/>
                  </a:cubicBezTo>
                  <a:cubicBezTo>
                    <a:pt x="1349721" y="213787"/>
                    <a:pt x="1350147" y="213787"/>
                    <a:pt x="1350147" y="213787"/>
                  </a:cubicBezTo>
                  <a:cubicBezTo>
                    <a:pt x="1350574" y="213787"/>
                    <a:pt x="1351000" y="213787"/>
                    <a:pt x="1351426" y="213787"/>
                  </a:cubicBezTo>
                  <a:cubicBezTo>
                    <a:pt x="1351852" y="214637"/>
                    <a:pt x="1352705" y="215063"/>
                    <a:pt x="1353557" y="215488"/>
                  </a:cubicBezTo>
                  <a:cubicBezTo>
                    <a:pt x="1353557" y="215912"/>
                    <a:pt x="1353557" y="215912"/>
                    <a:pt x="1353557" y="215912"/>
                  </a:cubicBezTo>
                  <a:cubicBezTo>
                    <a:pt x="1353557" y="216338"/>
                    <a:pt x="1353557" y="217188"/>
                    <a:pt x="1353557" y="217613"/>
                  </a:cubicBezTo>
                  <a:cubicBezTo>
                    <a:pt x="1353131" y="218038"/>
                    <a:pt x="1352705" y="218038"/>
                    <a:pt x="1352279" y="218463"/>
                  </a:cubicBezTo>
                  <a:cubicBezTo>
                    <a:pt x="1352279" y="218463"/>
                    <a:pt x="1351852" y="218463"/>
                    <a:pt x="1351852" y="218463"/>
                  </a:cubicBezTo>
                  <a:cubicBezTo>
                    <a:pt x="1351426" y="218038"/>
                    <a:pt x="1351426" y="218038"/>
                    <a:pt x="1351000" y="217613"/>
                  </a:cubicBezTo>
                  <a:cubicBezTo>
                    <a:pt x="1349721" y="218038"/>
                    <a:pt x="1348868" y="217613"/>
                    <a:pt x="1347589" y="217613"/>
                  </a:cubicBezTo>
                  <a:cubicBezTo>
                    <a:pt x="1347163" y="218038"/>
                    <a:pt x="1347163" y="218463"/>
                    <a:pt x="1346737" y="218463"/>
                  </a:cubicBezTo>
                  <a:cubicBezTo>
                    <a:pt x="1346737" y="218888"/>
                    <a:pt x="1346737" y="219313"/>
                    <a:pt x="1346310" y="219738"/>
                  </a:cubicBezTo>
                  <a:cubicBezTo>
                    <a:pt x="1345884" y="219738"/>
                    <a:pt x="1345458" y="219738"/>
                    <a:pt x="1345031" y="219738"/>
                  </a:cubicBezTo>
                  <a:cubicBezTo>
                    <a:pt x="1344605" y="219313"/>
                    <a:pt x="1344179" y="218888"/>
                    <a:pt x="1343753" y="218463"/>
                  </a:cubicBezTo>
                  <a:cubicBezTo>
                    <a:pt x="1343753" y="218038"/>
                    <a:pt x="1343753" y="217613"/>
                    <a:pt x="1343753" y="216763"/>
                  </a:cubicBezTo>
                  <a:cubicBezTo>
                    <a:pt x="1343326" y="216338"/>
                    <a:pt x="1342900" y="216338"/>
                    <a:pt x="1342474" y="215912"/>
                  </a:cubicBezTo>
                  <a:cubicBezTo>
                    <a:pt x="1342474" y="215063"/>
                    <a:pt x="1342474" y="215063"/>
                    <a:pt x="1342048" y="214637"/>
                  </a:cubicBezTo>
                  <a:cubicBezTo>
                    <a:pt x="1342048" y="213787"/>
                    <a:pt x="1342048" y="212937"/>
                    <a:pt x="1342048" y="212087"/>
                  </a:cubicBezTo>
                  <a:cubicBezTo>
                    <a:pt x="1342048" y="212087"/>
                    <a:pt x="1342474" y="211662"/>
                    <a:pt x="1342474" y="211662"/>
                  </a:cubicBezTo>
                  <a:cubicBezTo>
                    <a:pt x="1342474" y="210386"/>
                    <a:pt x="1342474" y="209111"/>
                    <a:pt x="1342474" y="208261"/>
                  </a:cubicBezTo>
                  <a:cubicBezTo>
                    <a:pt x="1342474" y="207836"/>
                    <a:pt x="1342048" y="207836"/>
                    <a:pt x="1342048" y="207411"/>
                  </a:cubicBezTo>
                  <a:cubicBezTo>
                    <a:pt x="1342048" y="207411"/>
                    <a:pt x="1342048" y="206986"/>
                    <a:pt x="1342048" y="206986"/>
                  </a:cubicBezTo>
                  <a:cubicBezTo>
                    <a:pt x="1342048" y="206561"/>
                    <a:pt x="1342474" y="206561"/>
                    <a:pt x="1342900" y="206561"/>
                  </a:cubicBezTo>
                  <a:cubicBezTo>
                    <a:pt x="1342900" y="206561"/>
                    <a:pt x="1343326" y="206135"/>
                    <a:pt x="1343753" y="206135"/>
                  </a:cubicBezTo>
                  <a:close/>
                  <a:moveTo>
                    <a:pt x="240746" y="205612"/>
                  </a:moveTo>
                  <a:cubicBezTo>
                    <a:pt x="240320" y="206048"/>
                    <a:pt x="240320" y="206048"/>
                    <a:pt x="239896" y="206485"/>
                  </a:cubicBezTo>
                  <a:cubicBezTo>
                    <a:pt x="239896" y="206485"/>
                    <a:pt x="239896" y="206920"/>
                    <a:pt x="239896" y="206920"/>
                  </a:cubicBezTo>
                  <a:cubicBezTo>
                    <a:pt x="240320" y="207356"/>
                    <a:pt x="240746" y="207792"/>
                    <a:pt x="241596" y="208228"/>
                  </a:cubicBezTo>
                  <a:cubicBezTo>
                    <a:pt x="241596" y="208228"/>
                    <a:pt x="242021" y="208228"/>
                    <a:pt x="242021" y="208228"/>
                  </a:cubicBezTo>
                  <a:cubicBezTo>
                    <a:pt x="242446" y="208228"/>
                    <a:pt x="242871" y="207792"/>
                    <a:pt x="243296" y="207356"/>
                  </a:cubicBezTo>
                  <a:cubicBezTo>
                    <a:pt x="243296" y="206920"/>
                    <a:pt x="243296" y="206920"/>
                    <a:pt x="243296" y="206485"/>
                  </a:cubicBezTo>
                  <a:cubicBezTo>
                    <a:pt x="242871" y="206048"/>
                    <a:pt x="242446" y="206048"/>
                    <a:pt x="242446" y="205612"/>
                  </a:cubicBezTo>
                  <a:cubicBezTo>
                    <a:pt x="241596" y="205612"/>
                    <a:pt x="241171" y="205612"/>
                    <a:pt x="240746" y="205612"/>
                  </a:cubicBezTo>
                  <a:close/>
                  <a:moveTo>
                    <a:pt x="165981" y="205351"/>
                  </a:moveTo>
                  <a:cubicBezTo>
                    <a:pt x="165589" y="205758"/>
                    <a:pt x="165589" y="205758"/>
                    <a:pt x="165196" y="206165"/>
                  </a:cubicBezTo>
                  <a:cubicBezTo>
                    <a:pt x="165196" y="206165"/>
                    <a:pt x="165196" y="206165"/>
                    <a:pt x="165196" y="206572"/>
                  </a:cubicBezTo>
                  <a:cubicBezTo>
                    <a:pt x="165196" y="206572"/>
                    <a:pt x="164804" y="206978"/>
                    <a:pt x="164804" y="206978"/>
                  </a:cubicBezTo>
                  <a:cubicBezTo>
                    <a:pt x="164804" y="207386"/>
                    <a:pt x="164804" y="207792"/>
                    <a:pt x="164804" y="208199"/>
                  </a:cubicBezTo>
                  <a:cubicBezTo>
                    <a:pt x="164804" y="208606"/>
                    <a:pt x="165196" y="208606"/>
                    <a:pt x="165589" y="209013"/>
                  </a:cubicBezTo>
                  <a:cubicBezTo>
                    <a:pt x="165589" y="209013"/>
                    <a:pt x="165981" y="208606"/>
                    <a:pt x="165981" y="208606"/>
                  </a:cubicBezTo>
                  <a:cubicBezTo>
                    <a:pt x="165981" y="208199"/>
                    <a:pt x="166374" y="208199"/>
                    <a:pt x="166374" y="208199"/>
                  </a:cubicBezTo>
                  <a:cubicBezTo>
                    <a:pt x="166374" y="207386"/>
                    <a:pt x="166374" y="206572"/>
                    <a:pt x="166374" y="205758"/>
                  </a:cubicBezTo>
                  <a:cubicBezTo>
                    <a:pt x="166374" y="205758"/>
                    <a:pt x="165981" y="205351"/>
                    <a:pt x="165981" y="205351"/>
                  </a:cubicBezTo>
                  <a:close/>
                  <a:moveTo>
                    <a:pt x="122746" y="205351"/>
                  </a:moveTo>
                  <a:cubicBezTo>
                    <a:pt x="122339" y="205787"/>
                    <a:pt x="121932" y="205787"/>
                    <a:pt x="121525" y="205787"/>
                  </a:cubicBezTo>
                  <a:cubicBezTo>
                    <a:pt x="121525" y="206223"/>
                    <a:pt x="121118" y="206223"/>
                    <a:pt x="121118" y="206659"/>
                  </a:cubicBezTo>
                  <a:cubicBezTo>
                    <a:pt x="121118" y="206659"/>
                    <a:pt x="121118" y="207095"/>
                    <a:pt x="121118" y="207095"/>
                  </a:cubicBezTo>
                  <a:cubicBezTo>
                    <a:pt x="121118" y="207531"/>
                    <a:pt x="121525" y="207531"/>
                    <a:pt x="121932" y="207967"/>
                  </a:cubicBezTo>
                  <a:cubicBezTo>
                    <a:pt x="122339" y="207967"/>
                    <a:pt x="122746" y="207967"/>
                    <a:pt x="123560" y="207967"/>
                  </a:cubicBezTo>
                  <a:cubicBezTo>
                    <a:pt x="123560" y="207531"/>
                    <a:pt x="123560" y="207531"/>
                    <a:pt x="123966" y="207095"/>
                  </a:cubicBezTo>
                  <a:cubicBezTo>
                    <a:pt x="123966" y="207095"/>
                    <a:pt x="124374" y="207095"/>
                    <a:pt x="124374" y="207095"/>
                  </a:cubicBezTo>
                  <a:cubicBezTo>
                    <a:pt x="124781" y="207095"/>
                    <a:pt x="124781" y="206659"/>
                    <a:pt x="124781" y="206223"/>
                  </a:cubicBezTo>
                  <a:cubicBezTo>
                    <a:pt x="124374" y="205787"/>
                    <a:pt x="123966" y="205351"/>
                    <a:pt x="123966" y="205351"/>
                  </a:cubicBezTo>
                  <a:cubicBezTo>
                    <a:pt x="123560" y="205351"/>
                    <a:pt x="123152" y="205351"/>
                    <a:pt x="123152" y="205351"/>
                  </a:cubicBezTo>
                  <a:cubicBezTo>
                    <a:pt x="122746" y="205351"/>
                    <a:pt x="122746" y="205351"/>
                    <a:pt x="122746" y="205351"/>
                  </a:cubicBezTo>
                  <a:close/>
                  <a:moveTo>
                    <a:pt x="1414705" y="204828"/>
                  </a:moveTo>
                  <a:cubicBezTo>
                    <a:pt x="1415163" y="204828"/>
                    <a:pt x="1415163" y="204828"/>
                    <a:pt x="1415621" y="204828"/>
                  </a:cubicBezTo>
                  <a:cubicBezTo>
                    <a:pt x="1416078" y="205246"/>
                    <a:pt x="1416078" y="205665"/>
                    <a:pt x="1416078" y="206083"/>
                  </a:cubicBezTo>
                  <a:cubicBezTo>
                    <a:pt x="1416078" y="206083"/>
                    <a:pt x="1416078" y="206502"/>
                    <a:pt x="1415621" y="206502"/>
                  </a:cubicBezTo>
                  <a:cubicBezTo>
                    <a:pt x="1415163" y="206502"/>
                    <a:pt x="1414705" y="206920"/>
                    <a:pt x="1414705" y="206502"/>
                  </a:cubicBezTo>
                  <a:cubicBezTo>
                    <a:pt x="1414705" y="205665"/>
                    <a:pt x="1414247" y="205246"/>
                    <a:pt x="1414705" y="204828"/>
                  </a:cubicBezTo>
                  <a:close/>
                  <a:moveTo>
                    <a:pt x="1264930" y="204828"/>
                  </a:moveTo>
                  <a:cubicBezTo>
                    <a:pt x="1264511" y="205246"/>
                    <a:pt x="1264093" y="205246"/>
                    <a:pt x="1264093" y="205665"/>
                  </a:cubicBezTo>
                  <a:cubicBezTo>
                    <a:pt x="1264511" y="206083"/>
                    <a:pt x="1264930" y="206502"/>
                    <a:pt x="1265767" y="206920"/>
                  </a:cubicBezTo>
                  <a:cubicBezTo>
                    <a:pt x="1266185" y="206920"/>
                    <a:pt x="1265767" y="206083"/>
                    <a:pt x="1266185" y="205665"/>
                  </a:cubicBezTo>
                  <a:cubicBezTo>
                    <a:pt x="1265767" y="205665"/>
                    <a:pt x="1265767" y="205665"/>
                    <a:pt x="1265767" y="205665"/>
                  </a:cubicBezTo>
                  <a:cubicBezTo>
                    <a:pt x="1265348" y="205246"/>
                    <a:pt x="1265348" y="204828"/>
                    <a:pt x="1264930" y="204828"/>
                  </a:cubicBezTo>
                  <a:close/>
                  <a:moveTo>
                    <a:pt x="1401255" y="204304"/>
                  </a:moveTo>
                  <a:cubicBezTo>
                    <a:pt x="1401690" y="204304"/>
                    <a:pt x="1401690" y="204304"/>
                    <a:pt x="1402127" y="204304"/>
                  </a:cubicBezTo>
                  <a:cubicBezTo>
                    <a:pt x="1402999" y="204304"/>
                    <a:pt x="1402999" y="204304"/>
                    <a:pt x="1402999" y="205220"/>
                  </a:cubicBezTo>
                  <a:cubicBezTo>
                    <a:pt x="1402563" y="205220"/>
                    <a:pt x="1402563" y="206136"/>
                    <a:pt x="1401690" y="206136"/>
                  </a:cubicBezTo>
                  <a:cubicBezTo>
                    <a:pt x="1400818" y="206136"/>
                    <a:pt x="1400818" y="205220"/>
                    <a:pt x="1400383" y="205220"/>
                  </a:cubicBezTo>
                  <a:cubicBezTo>
                    <a:pt x="1400383" y="204762"/>
                    <a:pt x="1400818" y="204304"/>
                    <a:pt x="1401255" y="204304"/>
                  </a:cubicBezTo>
                  <a:close/>
                  <a:moveTo>
                    <a:pt x="1506818" y="204301"/>
                  </a:moveTo>
                  <a:cubicBezTo>
                    <a:pt x="1507137" y="204250"/>
                    <a:pt x="1507456" y="204250"/>
                    <a:pt x="1507668" y="204457"/>
                  </a:cubicBezTo>
                  <a:cubicBezTo>
                    <a:pt x="1507668" y="205286"/>
                    <a:pt x="1507668" y="205699"/>
                    <a:pt x="1507668" y="206114"/>
                  </a:cubicBezTo>
                  <a:cubicBezTo>
                    <a:pt x="1508093" y="206528"/>
                    <a:pt x="1508093" y="206942"/>
                    <a:pt x="1508944" y="207356"/>
                  </a:cubicBezTo>
                  <a:cubicBezTo>
                    <a:pt x="1509369" y="207356"/>
                    <a:pt x="1509794" y="206942"/>
                    <a:pt x="1509794" y="206942"/>
                  </a:cubicBezTo>
                  <a:cubicBezTo>
                    <a:pt x="1510219" y="206528"/>
                    <a:pt x="1510644" y="206942"/>
                    <a:pt x="1511069" y="206528"/>
                  </a:cubicBezTo>
                  <a:cubicBezTo>
                    <a:pt x="1511069" y="206114"/>
                    <a:pt x="1511494" y="206114"/>
                    <a:pt x="1511494" y="206114"/>
                  </a:cubicBezTo>
                  <a:cubicBezTo>
                    <a:pt x="1511919" y="206114"/>
                    <a:pt x="1512344" y="206114"/>
                    <a:pt x="1512344" y="206528"/>
                  </a:cubicBezTo>
                  <a:cubicBezTo>
                    <a:pt x="1512344" y="206942"/>
                    <a:pt x="1512344" y="207770"/>
                    <a:pt x="1512344" y="208185"/>
                  </a:cubicBezTo>
                  <a:cubicBezTo>
                    <a:pt x="1511919" y="208599"/>
                    <a:pt x="1511919" y="208599"/>
                    <a:pt x="1511494" y="209013"/>
                  </a:cubicBezTo>
                  <a:cubicBezTo>
                    <a:pt x="1511069" y="209013"/>
                    <a:pt x="1511069" y="209013"/>
                    <a:pt x="1510644" y="209013"/>
                  </a:cubicBezTo>
                  <a:cubicBezTo>
                    <a:pt x="1510644" y="208599"/>
                    <a:pt x="1510219" y="208599"/>
                    <a:pt x="1510219" y="208599"/>
                  </a:cubicBezTo>
                  <a:cubicBezTo>
                    <a:pt x="1509369" y="208599"/>
                    <a:pt x="1508944" y="208599"/>
                    <a:pt x="1508519" y="208599"/>
                  </a:cubicBezTo>
                  <a:cubicBezTo>
                    <a:pt x="1508519" y="208185"/>
                    <a:pt x="1508093" y="208185"/>
                    <a:pt x="1508093" y="207770"/>
                  </a:cubicBezTo>
                  <a:cubicBezTo>
                    <a:pt x="1506393" y="207770"/>
                    <a:pt x="1504693" y="207770"/>
                    <a:pt x="1502993" y="207770"/>
                  </a:cubicBezTo>
                  <a:cubicBezTo>
                    <a:pt x="1502993" y="207770"/>
                    <a:pt x="1502567" y="207356"/>
                    <a:pt x="1502567" y="207356"/>
                  </a:cubicBezTo>
                  <a:cubicBezTo>
                    <a:pt x="1501717" y="207356"/>
                    <a:pt x="1500867" y="207356"/>
                    <a:pt x="1500442" y="207356"/>
                  </a:cubicBezTo>
                  <a:cubicBezTo>
                    <a:pt x="1500017" y="206942"/>
                    <a:pt x="1500017" y="206528"/>
                    <a:pt x="1499591" y="206528"/>
                  </a:cubicBezTo>
                  <a:cubicBezTo>
                    <a:pt x="1498742" y="206528"/>
                    <a:pt x="1498742" y="206528"/>
                    <a:pt x="1498742" y="205699"/>
                  </a:cubicBezTo>
                  <a:cubicBezTo>
                    <a:pt x="1499167" y="205699"/>
                    <a:pt x="1499167" y="205286"/>
                    <a:pt x="1500017" y="204871"/>
                  </a:cubicBezTo>
                  <a:cubicBezTo>
                    <a:pt x="1500017" y="205286"/>
                    <a:pt x="1500017" y="205286"/>
                    <a:pt x="1500442" y="205286"/>
                  </a:cubicBezTo>
                  <a:cubicBezTo>
                    <a:pt x="1500867" y="205286"/>
                    <a:pt x="1501292" y="205699"/>
                    <a:pt x="1501717" y="206114"/>
                  </a:cubicBezTo>
                  <a:cubicBezTo>
                    <a:pt x="1502142" y="206114"/>
                    <a:pt x="1502567" y="206114"/>
                    <a:pt x="1503417" y="206114"/>
                  </a:cubicBezTo>
                  <a:cubicBezTo>
                    <a:pt x="1503417" y="205699"/>
                    <a:pt x="1503842" y="205286"/>
                    <a:pt x="1504268" y="204871"/>
                  </a:cubicBezTo>
                  <a:cubicBezTo>
                    <a:pt x="1504693" y="204871"/>
                    <a:pt x="1505118" y="204871"/>
                    <a:pt x="1505118" y="204871"/>
                  </a:cubicBezTo>
                  <a:cubicBezTo>
                    <a:pt x="1505543" y="204871"/>
                    <a:pt x="1505543" y="204457"/>
                    <a:pt x="1505968" y="204457"/>
                  </a:cubicBezTo>
                  <a:cubicBezTo>
                    <a:pt x="1506180" y="204457"/>
                    <a:pt x="1506499" y="204354"/>
                    <a:pt x="1506818" y="204301"/>
                  </a:cubicBezTo>
                  <a:close/>
                  <a:moveTo>
                    <a:pt x="1484441" y="203520"/>
                  </a:moveTo>
                  <a:cubicBezTo>
                    <a:pt x="1484877" y="203520"/>
                    <a:pt x="1485313" y="203520"/>
                    <a:pt x="1485313" y="203520"/>
                  </a:cubicBezTo>
                  <a:cubicBezTo>
                    <a:pt x="1485749" y="203945"/>
                    <a:pt x="1486185" y="204370"/>
                    <a:pt x="1486621" y="204370"/>
                  </a:cubicBezTo>
                  <a:cubicBezTo>
                    <a:pt x="1486621" y="204795"/>
                    <a:pt x="1486621" y="204795"/>
                    <a:pt x="1486621" y="205220"/>
                  </a:cubicBezTo>
                  <a:cubicBezTo>
                    <a:pt x="1486621" y="205220"/>
                    <a:pt x="1487057" y="205645"/>
                    <a:pt x="1487493" y="205645"/>
                  </a:cubicBezTo>
                  <a:cubicBezTo>
                    <a:pt x="1487057" y="206070"/>
                    <a:pt x="1486621" y="206495"/>
                    <a:pt x="1486185" y="206495"/>
                  </a:cubicBezTo>
                  <a:cubicBezTo>
                    <a:pt x="1485749" y="206495"/>
                    <a:pt x="1484877" y="206920"/>
                    <a:pt x="1483569" y="206495"/>
                  </a:cubicBezTo>
                  <a:cubicBezTo>
                    <a:pt x="1483569" y="205645"/>
                    <a:pt x="1483569" y="204795"/>
                    <a:pt x="1483569" y="203945"/>
                  </a:cubicBezTo>
                  <a:cubicBezTo>
                    <a:pt x="1484005" y="203945"/>
                    <a:pt x="1484005" y="203520"/>
                    <a:pt x="1484441" y="203520"/>
                  </a:cubicBezTo>
                  <a:close/>
                  <a:moveTo>
                    <a:pt x="1287008" y="203520"/>
                  </a:moveTo>
                  <a:cubicBezTo>
                    <a:pt x="1286590" y="203977"/>
                    <a:pt x="1286590" y="204435"/>
                    <a:pt x="1286590" y="204435"/>
                  </a:cubicBezTo>
                  <a:cubicBezTo>
                    <a:pt x="1287008" y="204893"/>
                    <a:pt x="1287427" y="205351"/>
                    <a:pt x="1287427" y="205351"/>
                  </a:cubicBezTo>
                  <a:cubicBezTo>
                    <a:pt x="1287846" y="205351"/>
                    <a:pt x="1287846" y="205351"/>
                    <a:pt x="1288264" y="205351"/>
                  </a:cubicBezTo>
                  <a:cubicBezTo>
                    <a:pt x="1288682" y="205351"/>
                    <a:pt x="1288682" y="204893"/>
                    <a:pt x="1288682" y="204435"/>
                  </a:cubicBezTo>
                  <a:cubicBezTo>
                    <a:pt x="1288682" y="203977"/>
                    <a:pt x="1288682" y="203977"/>
                    <a:pt x="1288264" y="203520"/>
                  </a:cubicBezTo>
                  <a:cubicBezTo>
                    <a:pt x="1287846" y="203520"/>
                    <a:pt x="1287427" y="203520"/>
                    <a:pt x="1287008" y="203520"/>
                  </a:cubicBezTo>
                  <a:close/>
                  <a:moveTo>
                    <a:pt x="1393618" y="203258"/>
                  </a:moveTo>
                  <a:cubicBezTo>
                    <a:pt x="1394030" y="203258"/>
                    <a:pt x="1394441" y="203669"/>
                    <a:pt x="1394441" y="203669"/>
                  </a:cubicBezTo>
                  <a:cubicBezTo>
                    <a:pt x="1394852" y="203669"/>
                    <a:pt x="1395263" y="203669"/>
                    <a:pt x="1395263" y="204080"/>
                  </a:cubicBezTo>
                  <a:cubicBezTo>
                    <a:pt x="1395263" y="204902"/>
                    <a:pt x="1395674" y="205313"/>
                    <a:pt x="1395263" y="206136"/>
                  </a:cubicBezTo>
                  <a:cubicBezTo>
                    <a:pt x="1394852" y="206136"/>
                    <a:pt x="1394030" y="206136"/>
                    <a:pt x="1393618" y="206136"/>
                  </a:cubicBezTo>
                  <a:cubicBezTo>
                    <a:pt x="1393618" y="205724"/>
                    <a:pt x="1392797" y="205313"/>
                    <a:pt x="1392797" y="205313"/>
                  </a:cubicBezTo>
                  <a:cubicBezTo>
                    <a:pt x="1392797" y="204902"/>
                    <a:pt x="1392797" y="204492"/>
                    <a:pt x="1392797" y="204080"/>
                  </a:cubicBezTo>
                  <a:cubicBezTo>
                    <a:pt x="1393207" y="203669"/>
                    <a:pt x="1393618" y="203669"/>
                    <a:pt x="1393618" y="203258"/>
                  </a:cubicBezTo>
                  <a:close/>
                  <a:moveTo>
                    <a:pt x="1387235" y="203258"/>
                  </a:moveTo>
                  <a:cubicBezTo>
                    <a:pt x="1387667" y="203258"/>
                    <a:pt x="1388099" y="203258"/>
                    <a:pt x="1388531" y="203258"/>
                  </a:cubicBezTo>
                  <a:cubicBezTo>
                    <a:pt x="1388531" y="203677"/>
                    <a:pt x="1388963" y="203677"/>
                    <a:pt x="1389396" y="204095"/>
                  </a:cubicBezTo>
                  <a:cubicBezTo>
                    <a:pt x="1389396" y="204514"/>
                    <a:pt x="1389396" y="204514"/>
                    <a:pt x="1389396" y="204514"/>
                  </a:cubicBezTo>
                  <a:cubicBezTo>
                    <a:pt x="1388963" y="204932"/>
                    <a:pt x="1388531" y="205351"/>
                    <a:pt x="1388099" y="205351"/>
                  </a:cubicBezTo>
                  <a:cubicBezTo>
                    <a:pt x="1385506" y="205351"/>
                    <a:pt x="1382913" y="205351"/>
                    <a:pt x="1379888" y="205351"/>
                  </a:cubicBezTo>
                  <a:cubicBezTo>
                    <a:pt x="1379455" y="205351"/>
                    <a:pt x="1379455" y="204932"/>
                    <a:pt x="1379455" y="204932"/>
                  </a:cubicBezTo>
                  <a:cubicBezTo>
                    <a:pt x="1379455" y="204514"/>
                    <a:pt x="1379888" y="204514"/>
                    <a:pt x="1379888" y="204514"/>
                  </a:cubicBezTo>
                  <a:cubicBezTo>
                    <a:pt x="1381184" y="204514"/>
                    <a:pt x="1382481" y="204514"/>
                    <a:pt x="1383345" y="204514"/>
                  </a:cubicBezTo>
                  <a:cubicBezTo>
                    <a:pt x="1383777" y="204095"/>
                    <a:pt x="1383777" y="204095"/>
                    <a:pt x="1384209" y="203677"/>
                  </a:cubicBezTo>
                  <a:cubicBezTo>
                    <a:pt x="1385074" y="203677"/>
                    <a:pt x="1385506" y="203677"/>
                    <a:pt x="1386370" y="203677"/>
                  </a:cubicBezTo>
                  <a:cubicBezTo>
                    <a:pt x="1386802" y="203258"/>
                    <a:pt x="1386802" y="203258"/>
                    <a:pt x="1387235" y="203258"/>
                  </a:cubicBezTo>
                  <a:close/>
                  <a:moveTo>
                    <a:pt x="1365504" y="202212"/>
                  </a:moveTo>
                  <a:cubicBezTo>
                    <a:pt x="1365939" y="202212"/>
                    <a:pt x="1366375" y="202212"/>
                    <a:pt x="1366811" y="202212"/>
                  </a:cubicBezTo>
                  <a:cubicBezTo>
                    <a:pt x="1367684" y="203084"/>
                    <a:pt x="1367684" y="203084"/>
                    <a:pt x="1366811" y="203520"/>
                  </a:cubicBezTo>
                  <a:cubicBezTo>
                    <a:pt x="1366375" y="203520"/>
                    <a:pt x="1365939" y="203520"/>
                    <a:pt x="1365504" y="203520"/>
                  </a:cubicBezTo>
                  <a:cubicBezTo>
                    <a:pt x="1365068" y="203084"/>
                    <a:pt x="1365068" y="203084"/>
                    <a:pt x="1365504" y="202212"/>
                  </a:cubicBezTo>
                  <a:close/>
                  <a:moveTo>
                    <a:pt x="192707" y="202212"/>
                  </a:moveTo>
                  <a:cubicBezTo>
                    <a:pt x="192271" y="202212"/>
                    <a:pt x="192271" y="202637"/>
                    <a:pt x="192271" y="203062"/>
                  </a:cubicBezTo>
                  <a:cubicBezTo>
                    <a:pt x="192271" y="203062"/>
                    <a:pt x="192271" y="203062"/>
                    <a:pt x="192271" y="203487"/>
                  </a:cubicBezTo>
                  <a:cubicBezTo>
                    <a:pt x="192271" y="203912"/>
                    <a:pt x="192707" y="203912"/>
                    <a:pt x="192707" y="203912"/>
                  </a:cubicBezTo>
                  <a:cubicBezTo>
                    <a:pt x="192707" y="204337"/>
                    <a:pt x="192707" y="204337"/>
                    <a:pt x="192707" y="204762"/>
                  </a:cubicBezTo>
                  <a:cubicBezTo>
                    <a:pt x="192707" y="205187"/>
                    <a:pt x="193144" y="205187"/>
                    <a:pt x="193144" y="205187"/>
                  </a:cubicBezTo>
                  <a:cubicBezTo>
                    <a:pt x="193579" y="205187"/>
                    <a:pt x="193579" y="205187"/>
                    <a:pt x="193579" y="205187"/>
                  </a:cubicBezTo>
                  <a:cubicBezTo>
                    <a:pt x="194015" y="205187"/>
                    <a:pt x="194015" y="205613"/>
                    <a:pt x="194015" y="205613"/>
                  </a:cubicBezTo>
                  <a:cubicBezTo>
                    <a:pt x="194451" y="205613"/>
                    <a:pt x="194887" y="205187"/>
                    <a:pt x="194887" y="205187"/>
                  </a:cubicBezTo>
                  <a:cubicBezTo>
                    <a:pt x="194887" y="204337"/>
                    <a:pt x="194887" y="203912"/>
                    <a:pt x="194887" y="203062"/>
                  </a:cubicBezTo>
                  <a:cubicBezTo>
                    <a:pt x="194887" y="203062"/>
                    <a:pt x="194451" y="202637"/>
                    <a:pt x="194015" y="202212"/>
                  </a:cubicBezTo>
                  <a:cubicBezTo>
                    <a:pt x="193579" y="202212"/>
                    <a:pt x="193144" y="202212"/>
                    <a:pt x="192707" y="202212"/>
                  </a:cubicBezTo>
                  <a:close/>
                  <a:moveTo>
                    <a:pt x="183961" y="202212"/>
                  </a:moveTo>
                  <a:cubicBezTo>
                    <a:pt x="183538" y="202648"/>
                    <a:pt x="183116" y="203084"/>
                    <a:pt x="183116" y="203084"/>
                  </a:cubicBezTo>
                  <a:cubicBezTo>
                    <a:pt x="183116" y="203520"/>
                    <a:pt x="183538" y="203520"/>
                    <a:pt x="183961" y="203956"/>
                  </a:cubicBezTo>
                  <a:cubicBezTo>
                    <a:pt x="183961" y="203956"/>
                    <a:pt x="183961" y="203956"/>
                    <a:pt x="184384" y="203956"/>
                  </a:cubicBezTo>
                  <a:cubicBezTo>
                    <a:pt x="184384" y="203956"/>
                    <a:pt x="184806" y="203956"/>
                    <a:pt x="184806" y="204392"/>
                  </a:cubicBezTo>
                  <a:cubicBezTo>
                    <a:pt x="185229" y="204392"/>
                    <a:pt x="185229" y="204392"/>
                    <a:pt x="185229" y="204392"/>
                  </a:cubicBezTo>
                  <a:cubicBezTo>
                    <a:pt x="185651" y="204392"/>
                    <a:pt x="185651" y="204828"/>
                    <a:pt x="186074" y="204828"/>
                  </a:cubicBezTo>
                  <a:cubicBezTo>
                    <a:pt x="186496" y="204828"/>
                    <a:pt x="186919" y="204828"/>
                    <a:pt x="187764" y="204828"/>
                  </a:cubicBezTo>
                  <a:cubicBezTo>
                    <a:pt x="187764" y="204392"/>
                    <a:pt x="188186" y="204392"/>
                    <a:pt x="188609" y="203956"/>
                  </a:cubicBezTo>
                  <a:cubicBezTo>
                    <a:pt x="188609" y="203956"/>
                    <a:pt x="188609" y="203520"/>
                    <a:pt x="188609" y="203084"/>
                  </a:cubicBezTo>
                  <a:cubicBezTo>
                    <a:pt x="188186" y="203084"/>
                    <a:pt x="187764" y="202648"/>
                    <a:pt x="187341" y="202212"/>
                  </a:cubicBezTo>
                  <a:cubicBezTo>
                    <a:pt x="187341" y="202212"/>
                    <a:pt x="186919" y="202212"/>
                    <a:pt x="186496" y="202212"/>
                  </a:cubicBezTo>
                  <a:cubicBezTo>
                    <a:pt x="186074" y="202212"/>
                    <a:pt x="185651" y="202212"/>
                    <a:pt x="185229" y="202212"/>
                  </a:cubicBezTo>
                  <a:cubicBezTo>
                    <a:pt x="184806" y="202212"/>
                    <a:pt x="183961" y="202212"/>
                    <a:pt x="183961" y="202212"/>
                  </a:cubicBezTo>
                  <a:close/>
                  <a:moveTo>
                    <a:pt x="1345154" y="201950"/>
                  </a:moveTo>
                  <a:cubicBezTo>
                    <a:pt x="1345154" y="201950"/>
                    <a:pt x="1345579" y="201950"/>
                    <a:pt x="1345579" y="201950"/>
                  </a:cubicBezTo>
                  <a:cubicBezTo>
                    <a:pt x="1349830" y="201950"/>
                    <a:pt x="1353656" y="201950"/>
                    <a:pt x="1357907" y="201950"/>
                  </a:cubicBezTo>
                  <a:cubicBezTo>
                    <a:pt x="1358331" y="201950"/>
                    <a:pt x="1358331" y="201950"/>
                    <a:pt x="1358757" y="201950"/>
                  </a:cubicBezTo>
                  <a:cubicBezTo>
                    <a:pt x="1359607" y="202375"/>
                    <a:pt x="1360032" y="202800"/>
                    <a:pt x="1360457" y="203651"/>
                  </a:cubicBezTo>
                  <a:cubicBezTo>
                    <a:pt x="1360457" y="204075"/>
                    <a:pt x="1360882" y="204926"/>
                    <a:pt x="1360032" y="205351"/>
                  </a:cubicBezTo>
                  <a:cubicBezTo>
                    <a:pt x="1359607" y="205351"/>
                    <a:pt x="1359182" y="205351"/>
                    <a:pt x="1358757" y="205351"/>
                  </a:cubicBezTo>
                  <a:cubicBezTo>
                    <a:pt x="1358757" y="205351"/>
                    <a:pt x="1358331" y="204926"/>
                    <a:pt x="1357907" y="204926"/>
                  </a:cubicBezTo>
                  <a:cubicBezTo>
                    <a:pt x="1356631" y="204926"/>
                    <a:pt x="1354931" y="204926"/>
                    <a:pt x="1353230" y="204926"/>
                  </a:cubicBezTo>
                  <a:cubicBezTo>
                    <a:pt x="1353230" y="204926"/>
                    <a:pt x="1352805" y="205351"/>
                    <a:pt x="1352805" y="205351"/>
                  </a:cubicBezTo>
                  <a:cubicBezTo>
                    <a:pt x="1351955" y="205351"/>
                    <a:pt x="1351530" y="205351"/>
                    <a:pt x="1351105" y="205351"/>
                  </a:cubicBezTo>
                  <a:cubicBezTo>
                    <a:pt x="1351105" y="205351"/>
                    <a:pt x="1350680" y="204926"/>
                    <a:pt x="1350680" y="204926"/>
                  </a:cubicBezTo>
                  <a:cubicBezTo>
                    <a:pt x="1350255" y="204926"/>
                    <a:pt x="1349405" y="204926"/>
                    <a:pt x="1349405" y="204926"/>
                  </a:cubicBezTo>
                  <a:cubicBezTo>
                    <a:pt x="1348980" y="204501"/>
                    <a:pt x="1348554" y="204501"/>
                    <a:pt x="1348554" y="204501"/>
                  </a:cubicBezTo>
                  <a:cubicBezTo>
                    <a:pt x="1348129" y="204501"/>
                    <a:pt x="1347704" y="204501"/>
                    <a:pt x="1347279" y="204501"/>
                  </a:cubicBezTo>
                  <a:cubicBezTo>
                    <a:pt x="1346854" y="204075"/>
                    <a:pt x="1346429" y="204075"/>
                    <a:pt x="1346429" y="203651"/>
                  </a:cubicBezTo>
                  <a:cubicBezTo>
                    <a:pt x="1345579" y="203651"/>
                    <a:pt x="1344729" y="204075"/>
                    <a:pt x="1343879" y="203651"/>
                  </a:cubicBezTo>
                  <a:cubicBezTo>
                    <a:pt x="1343879" y="203225"/>
                    <a:pt x="1343879" y="203225"/>
                    <a:pt x="1343879" y="202800"/>
                  </a:cubicBezTo>
                  <a:cubicBezTo>
                    <a:pt x="1344304" y="202375"/>
                    <a:pt x="1344729" y="202375"/>
                    <a:pt x="1345154" y="201950"/>
                  </a:cubicBezTo>
                  <a:close/>
                  <a:moveTo>
                    <a:pt x="175425" y="201950"/>
                  </a:moveTo>
                  <a:cubicBezTo>
                    <a:pt x="175006" y="202386"/>
                    <a:pt x="175006" y="202386"/>
                    <a:pt x="175006" y="202822"/>
                  </a:cubicBezTo>
                  <a:cubicBezTo>
                    <a:pt x="175425" y="202822"/>
                    <a:pt x="175425" y="202822"/>
                    <a:pt x="175425" y="202822"/>
                  </a:cubicBezTo>
                  <a:cubicBezTo>
                    <a:pt x="175843" y="203258"/>
                    <a:pt x="176262" y="203258"/>
                    <a:pt x="176680" y="202822"/>
                  </a:cubicBezTo>
                  <a:cubicBezTo>
                    <a:pt x="177099" y="202822"/>
                    <a:pt x="176680" y="202386"/>
                    <a:pt x="176680" y="202386"/>
                  </a:cubicBezTo>
                  <a:cubicBezTo>
                    <a:pt x="176262" y="201950"/>
                    <a:pt x="175843" y="201950"/>
                    <a:pt x="175425" y="201950"/>
                  </a:cubicBezTo>
                  <a:close/>
                  <a:moveTo>
                    <a:pt x="165589" y="201950"/>
                  </a:moveTo>
                  <a:cubicBezTo>
                    <a:pt x="165197" y="201950"/>
                    <a:pt x="165197" y="201950"/>
                    <a:pt x="164804" y="202342"/>
                  </a:cubicBezTo>
                  <a:cubicBezTo>
                    <a:pt x="164804" y="202735"/>
                    <a:pt x="164804" y="202735"/>
                    <a:pt x="164804" y="203127"/>
                  </a:cubicBezTo>
                  <a:cubicBezTo>
                    <a:pt x="165197" y="203520"/>
                    <a:pt x="165197" y="203520"/>
                    <a:pt x="165589" y="203127"/>
                  </a:cubicBezTo>
                  <a:cubicBezTo>
                    <a:pt x="165981" y="203127"/>
                    <a:pt x="165981" y="202735"/>
                    <a:pt x="166374" y="202735"/>
                  </a:cubicBezTo>
                  <a:cubicBezTo>
                    <a:pt x="166374" y="202735"/>
                    <a:pt x="166374" y="202342"/>
                    <a:pt x="166374" y="202342"/>
                  </a:cubicBezTo>
                  <a:cubicBezTo>
                    <a:pt x="165981" y="201950"/>
                    <a:pt x="165981" y="201950"/>
                    <a:pt x="165589" y="201950"/>
                  </a:cubicBezTo>
                  <a:close/>
                  <a:moveTo>
                    <a:pt x="131974" y="201950"/>
                  </a:moveTo>
                  <a:cubicBezTo>
                    <a:pt x="131189" y="201950"/>
                    <a:pt x="131189" y="201950"/>
                    <a:pt x="130797" y="202342"/>
                  </a:cubicBezTo>
                  <a:cubicBezTo>
                    <a:pt x="130797" y="202342"/>
                    <a:pt x="130797" y="202735"/>
                    <a:pt x="130797" y="203127"/>
                  </a:cubicBezTo>
                  <a:cubicBezTo>
                    <a:pt x="130797" y="203127"/>
                    <a:pt x="131189" y="203127"/>
                    <a:pt x="131189" y="203127"/>
                  </a:cubicBezTo>
                  <a:cubicBezTo>
                    <a:pt x="131974" y="203520"/>
                    <a:pt x="131974" y="203520"/>
                    <a:pt x="132367" y="203127"/>
                  </a:cubicBezTo>
                  <a:cubicBezTo>
                    <a:pt x="132367" y="202735"/>
                    <a:pt x="132367" y="202342"/>
                    <a:pt x="132367" y="202342"/>
                  </a:cubicBezTo>
                  <a:cubicBezTo>
                    <a:pt x="132367" y="202342"/>
                    <a:pt x="131974" y="201950"/>
                    <a:pt x="131974" y="201950"/>
                  </a:cubicBezTo>
                  <a:close/>
                  <a:moveTo>
                    <a:pt x="120137" y="201427"/>
                  </a:moveTo>
                  <a:cubicBezTo>
                    <a:pt x="119287" y="201838"/>
                    <a:pt x="119712" y="202660"/>
                    <a:pt x="119712" y="203071"/>
                  </a:cubicBezTo>
                  <a:cubicBezTo>
                    <a:pt x="119712" y="203071"/>
                    <a:pt x="119287" y="203483"/>
                    <a:pt x="119287" y="203483"/>
                  </a:cubicBezTo>
                  <a:cubicBezTo>
                    <a:pt x="119287" y="203894"/>
                    <a:pt x="119712" y="203894"/>
                    <a:pt x="120137" y="204304"/>
                  </a:cubicBezTo>
                  <a:cubicBezTo>
                    <a:pt x="120137" y="204304"/>
                    <a:pt x="120562" y="204304"/>
                    <a:pt x="120987" y="204304"/>
                  </a:cubicBezTo>
                  <a:cubicBezTo>
                    <a:pt x="121413" y="203894"/>
                    <a:pt x="121413" y="203894"/>
                    <a:pt x="121838" y="203894"/>
                  </a:cubicBezTo>
                  <a:cubicBezTo>
                    <a:pt x="121838" y="203894"/>
                    <a:pt x="121838" y="203894"/>
                    <a:pt x="122262" y="203894"/>
                  </a:cubicBezTo>
                  <a:cubicBezTo>
                    <a:pt x="122688" y="203483"/>
                    <a:pt x="122688" y="203483"/>
                    <a:pt x="122688" y="202249"/>
                  </a:cubicBezTo>
                  <a:cubicBezTo>
                    <a:pt x="122262" y="201838"/>
                    <a:pt x="121838" y="201838"/>
                    <a:pt x="121838" y="201427"/>
                  </a:cubicBezTo>
                  <a:cubicBezTo>
                    <a:pt x="120987" y="201427"/>
                    <a:pt x="120562" y="201427"/>
                    <a:pt x="120137" y="201427"/>
                  </a:cubicBezTo>
                  <a:close/>
                  <a:moveTo>
                    <a:pt x="225821" y="200904"/>
                  </a:moveTo>
                  <a:cubicBezTo>
                    <a:pt x="225396" y="201352"/>
                    <a:pt x="225396" y="201352"/>
                    <a:pt x="224971" y="201801"/>
                  </a:cubicBezTo>
                  <a:cubicBezTo>
                    <a:pt x="224971" y="203594"/>
                    <a:pt x="224971" y="203594"/>
                    <a:pt x="224971" y="204043"/>
                  </a:cubicBezTo>
                  <a:cubicBezTo>
                    <a:pt x="225821" y="204043"/>
                    <a:pt x="226671" y="204043"/>
                    <a:pt x="227096" y="204043"/>
                  </a:cubicBezTo>
                  <a:cubicBezTo>
                    <a:pt x="227521" y="203594"/>
                    <a:pt x="227521" y="203594"/>
                    <a:pt x="227521" y="203146"/>
                  </a:cubicBezTo>
                  <a:cubicBezTo>
                    <a:pt x="227521" y="203146"/>
                    <a:pt x="227521" y="202697"/>
                    <a:pt x="227521" y="202697"/>
                  </a:cubicBezTo>
                  <a:cubicBezTo>
                    <a:pt x="227946" y="202697"/>
                    <a:pt x="227946" y="202249"/>
                    <a:pt x="227946" y="202249"/>
                  </a:cubicBezTo>
                  <a:cubicBezTo>
                    <a:pt x="228371" y="202249"/>
                    <a:pt x="228371" y="201801"/>
                    <a:pt x="227946" y="201801"/>
                  </a:cubicBezTo>
                  <a:cubicBezTo>
                    <a:pt x="227946" y="201352"/>
                    <a:pt x="227521" y="201352"/>
                    <a:pt x="227521" y="200904"/>
                  </a:cubicBezTo>
                  <a:cubicBezTo>
                    <a:pt x="226671" y="200904"/>
                    <a:pt x="226246" y="200904"/>
                    <a:pt x="225821" y="200904"/>
                  </a:cubicBezTo>
                  <a:close/>
                  <a:moveTo>
                    <a:pt x="1337470" y="200119"/>
                  </a:moveTo>
                  <a:cubicBezTo>
                    <a:pt x="1337470" y="200119"/>
                    <a:pt x="1337470" y="200119"/>
                    <a:pt x="1337895" y="200119"/>
                  </a:cubicBezTo>
                  <a:cubicBezTo>
                    <a:pt x="1337895" y="200544"/>
                    <a:pt x="1337895" y="200969"/>
                    <a:pt x="1337895" y="200969"/>
                  </a:cubicBezTo>
                  <a:cubicBezTo>
                    <a:pt x="1338320" y="201394"/>
                    <a:pt x="1338745" y="201394"/>
                    <a:pt x="1338745" y="201819"/>
                  </a:cubicBezTo>
                  <a:cubicBezTo>
                    <a:pt x="1338745" y="202245"/>
                    <a:pt x="1338745" y="202245"/>
                    <a:pt x="1339170" y="202670"/>
                  </a:cubicBezTo>
                  <a:cubicBezTo>
                    <a:pt x="1338745" y="203094"/>
                    <a:pt x="1338320" y="203520"/>
                    <a:pt x="1337895" y="203520"/>
                  </a:cubicBezTo>
                  <a:cubicBezTo>
                    <a:pt x="1337470" y="203520"/>
                    <a:pt x="1336619" y="203520"/>
                    <a:pt x="1335769" y="203520"/>
                  </a:cubicBezTo>
                  <a:cubicBezTo>
                    <a:pt x="1335769" y="202670"/>
                    <a:pt x="1335769" y="201819"/>
                    <a:pt x="1335769" y="200969"/>
                  </a:cubicBezTo>
                  <a:cubicBezTo>
                    <a:pt x="1336194" y="200544"/>
                    <a:pt x="1337045" y="200544"/>
                    <a:pt x="1337470" y="200119"/>
                  </a:cubicBezTo>
                  <a:close/>
                  <a:moveTo>
                    <a:pt x="1312930" y="200119"/>
                  </a:moveTo>
                  <a:cubicBezTo>
                    <a:pt x="1312085" y="200969"/>
                    <a:pt x="1311240" y="201394"/>
                    <a:pt x="1310817" y="202245"/>
                  </a:cubicBezTo>
                  <a:cubicBezTo>
                    <a:pt x="1310395" y="202670"/>
                    <a:pt x="1310817" y="203520"/>
                    <a:pt x="1310395" y="204370"/>
                  </a:cubicBezTo>
                  <a:cubicBezTo>
                    <a:pt x="1310395" y="204795"/>
                    <a:pt x="1310395" y="205645"/>
                    <a:pt x="1310395" y="206070"/>
                  </a:cubicBezTo>
                  <a:cubicBezTo>
                    <a:pt x="1310817" y="206495"/>
                    <a:pt x="1311240" y="206920"/>
                    <a:pt x="1311662" y="206920"/>
                  </a:cubicBezTo>
                  <a:cubicBezTo>
                    <a:pt x="1312085" y="206920"/>
                    <a:pt x="1312930" y="206920"/>
                    <a:pt x="1313775" y="206920"/>
                  </a:cubicBezTo>
                  <a:cubicBezTo>
                    <a:pt x="1314198" y="206920"/>
                    <a:pt x="1313775" y="206495"/>
                    <a:pt x="1314198" y="206070"/>
                  </a:cubicBezTo>
                  <a:cubicBezTo>
                    <a:pt x="1314620" y="205645"/>
                    <a:pt x="1315043" y="205645"/>
                    <a:pt x="1315466" y="205220"/>
                  </a:cubicBezTo>
                  <a:cubicBezTo>
                    <a:pt x="1315466" y="204795"/>
                    <a:pt x="1315466" y="204370"/>
                    <a:pt x="1315466" y="203945"/>
                  </a:cubicBezTo>
                  <a:cubicBezTo>
                    <a:pt x="1315466" y="203945"/>
                    <a:pt x="1315888" y="203520"/>
                    <a:pt x="1315888" y="203094"/>
                  </a:cubicBezTo>
                  <a:cubicBezTo>
                    <a:pt x="1315888" y="202670"/>
                    <a:pt x="1315888" y="202245"/>
                    <a:pt x="1315888" y="201394"/>
                  </a:cubicBezTo>
                  <a:cubicBezTo>
                    <a:pt x="1315888" y="201394"/>
                    <a:pt x="1315466" y="200969"/>
                    <a:pt x="1315043" y="200544"/>
                  </a:cubicBezTo>
                  <a:cubicBezTo>
                    <a:pt x="1314620" y="200544"/>
                    <a:pt x="1314198" y="200544"/>
                    <a:pt x="1313352" y="200544"/>
                  </a:cubicBezTo>
                  <a:cubicBezTo>
                    <a:pt x="1313352" y="200544"/>
                    <a:pt x="1313352" y="200119"/>
                    <a:pt x="1312930" y="200119"/>
                  </a:cubicBezTo>
                  <a:close/>
                  <a:moveTo>
                    <a:pt x="1476245" y="199770"/>
                  </a:moveTo>
                  <a:cubicBezTo>
                    <a:pt x="1477117" y="199334"/>
                    <a:pt x="1477988" y="199334"/>
                    <a:pt x="1478860" y="199770"/>
                  </a:cubicBezTo>
                  <a:cubicBezTo>
                    <a:pt x="1478860" y="200206"/>
                    <a:pt x="1478860" y="200642"/>
                    <a:pt x="1478860" y="201078"/>
                  </a:cubicBezTo>
                  <a:cubicBezTo>
                    <a:pt x="1478860" y="201514"/>
                    <a:pt x="1478424" y="201514"/>
                    <a:pt x="1477988" y="201950"/>
                  </a:cubicBezTo>
                  <a:cubicBezTo>
                    <a:pt x="1477988" y="201950"/>
                    <a:pt x="1477117" y="201950"/>
                    <a:pt x="1477117" y="201950"/>
                  </a:cubicBezTo>
                  <a:cubicBezTo>
                    <a:pt x="1476681" y="201514"/>
                    <a:pt x="1476245" y="201514"/>
                    <a:pt x="1476245" y="201078"/>
                  </a:cubicBezTo>
                  <a:cubicBezTo>
                    <a:pt x="1476245" y="200642"/>
                    <a:pt x="1476245" y="200206"/>
                    <a:pt x="1476245" y="199770"/>
                  </a:cubicBezTo>
                  <a:close/>
                  <a:moveTo>
                    <a:pt x="1228815" y="199334"/>
                  </a:moveTo>
                  <a:cubicBezTo>
                    <a:pt x="1228367" y="199759"/>
                    <a:pt x="1227918" y="200184"/>
                    <a:pt x="1227470" y="200184"/>
                  </a:cubicBezTo>
                  <a:cubicBezTo>
                    <a:pt x="1227470" y="201035"/>
                    <a:pt x="1227470" y="201459"/>
                    <a:pt x="1227918" y="202310"/>
                  </a:cubicBezTo>
                  <a:cubicBezTo>
                    <a:pt x="1228367" y="202735"/>
                    <a:pt x="1228815" y="202310"/>
                    <a:pt x="1229263" y="202310"/>
                  </a:cubicBezTo>
                  <a:cubicBezTo>
                    <a:pt x="1229712" y="202310"/>
                    <a:pt x="1230160" y="201885"/>
                    <a:pt x="1230609" y="201459"/>
                  </a:cubicBezTo>
                  <a:cubicBezTo>
                    <a:pt x="1230609" y="201035"/>
                    <a:pt x="1230609" y="200184"/>
                    <a:pt x="1230160" y="199759"/>
                  </a:cubicBezTo>
                  <a:cubicBezTo>
                    <a:pt x="1229712" y="199334"/>
                    <a:pt x="1229263" y="199759"/>
                    <a:pt x="1228815" y="199334"/>
                  </a:cubicBezTo>
                  <a:close/>
                  <a:moveTo>
                    <a:pt x="1483195" y="199229"/>
                  </a:moveTo>
                  <a:cubicBezTo>
                    <a:pt x="1484018" y="198811"/>
                    <a:pt x="1484840" y="198811"/>
                    <a:pt x="1485662" y="199229"/>
                  </a:cubicBezTo>
                  <a:cubicBezTo>
                    <a:pt x="1485662" y="199648"/>
                    <a:pt x="1485662" y="200067"/>
                    <a:pt x="1485662" y="200485"/>
                  </a:cubicBezTo>
                  <a:cubicBezTo>
                    <a:pt x="1484840" y="200904"/>
                    <a:pt x="1484018" y="200904"/>
                    <a:pt x="1483195" y="200485"/>
                  </a:cubicBezTo>
                  <a:cubicBezTo>
                    <a:pt x="1483195" y="200067"/>
                    <a:pt x="1482785" y="199229"/>
                    <a:pt x="1483195" y="199229"/>
                  </a:cubicBezTo>
                  <a:close/>
                  <a:moveTo>
                    <a:pt x="1464025" y="198811"/>
                  </a:moveTo>
                  <a:cubicBezTo>
                    <a:pt x="1464436" y="198811"/>
                    <a:pt x="1464847" y="198811"/>
                    <a:pt x="1465258" y="199259"/>
                  </a:cubicBezTo>
                  <a:cubicBezTo>
                    <a:pt x="1465258" y="199708"/>
                    <a:pt x="1465258" y="200605"/>
                    <a:pt x="1465258" y="201053"/>
                  </a:cubicBezTo>
                  <a:cubicBezTo>
                    <a:pt x="1464847" y="201502"/>
                    <a:pt x="1464436" y="201502"/>
                    <a:pt x="1464025" y="201950"/>
                  </a:cubicBezTo>
                  <a:cubicBezTo>
                    <a:pt x="1464025" y="201950"/>
                    <a:pt x="1463613" y="201502"/>
                    <a:pt x="1463202" y="201502"/>
                  </a:cubicBezTo>
                  <a:cubicBezTo>
                    <a:pt x="1463202" y="201502"/>
                    <a:pt x="1462791" y="201502"/>
                    <a:pt x="1462380" y="201053"/>
                  </a:cubicBezTo>
                  <a:cubicBezTo>
                    <a:pt x="1462380" y="201053"/>
                    <a:pt x="1462380" y="200605"/>
                    <a:pt x="1462380" y="200605"/>
                  </a:cubicBezTo>
                  <a:cubicBezTo>
                    <a:pt x="1462791" y="200156"/>
                    <a:pt x="1463202" y="200156"/>
                    <a:pt x="1463202" y="199708"/>
                  </a:cubicBezTo>
                  <a:cubicBezTo>
                    <a:pt x="1463202" y="199708"/>
                    <a:pt x="1463202" y="199259"/>
                    <a:pt x="1463202" y="199259"/>
                  </a:cubicBezTo>
                  <a:cubicBezTo>
                    <a:pt x="1463613" y="198811"/>
                    <a:pt x="1463613" y="198811"/>
                    <a:pt x="1464025" y="198811"/>
                  </a:cubicBezTo>
                  <a:close/>
                  <a:moveTo>
                    <a:pt x="1440668" y="198549"/>
                  </a:moveTo>
                  <a:cubicBezTo>
                    <a:pt x="1441518" y="198549"/>
                    <a:pt x="1442368" y="198549"/>
                    <a:pt x="1443218" y="198549"/>
                  </a:cubicBezTo>
                  <a:cubicBezTo>
                    <a:pt x="1443644" y="198968"/>
                    <a:pt x="1443644" y="198968"/>
                    <a:pt x="1444069" y="199387"/>
                  </a:cubicBezTo>
                  <a:cubicBezTo>
                    <a:pt x="1444069" y="199805"/>
                    <a:pt x="1444069" y="199805"/>
                    <a:pt x="1444069" y="199805"/>
                  </a:cubicBezTo>
                  <a:cubicBezTo>
                    <a:pt x="1443644" y="200224"/>
                    <a:pt x="1443218" y="200642"/>
                    <a:pt x="1442793" y="200642"/>
                  </a:cubicBezTo>
                  <a:cubicBezTo>
                    <a:pt x="1442793" y="200642"/>
                    <a:pt x="1442368" y="200642"/>
                    <a:pt x="1442368" y="200642"/>
                  </a:cubicBezTo>
                  <a:cubicBezTo>
                    <a:pt x="1441943" y="200224"/>
                    <a:pt x="1441093" y="199805"/>
                    <a:pt x="1440668" y="199387"/>
                  </a:cubicBezTo>
                  <a:cubicBezTo>
                    <a:pt x="1440668" y="198968"/>
                    <a:pt x="1440668" y="198968"/>
                    <a:pt x="1440668" y="198549"/>
                  </a:cubicBezTo>
                  <a:close/>
                  <a:moveTo>
                    <a:pt x="1304378" y="198445"/>
                  </a:moveTo>
                  <a:cubicBezTo>
                    <a:pt x="1304378" y="198863"/>
                    <a:pt x="1304378" y="199282"/>
                    <a:pt x="1304378" y="199701"/>
                  </a:cubicBezTo>
                  <a:cubicBezTo>
                    <a:pt x="1304814" y="200119"/>
                    <a:pt x="1304814" y="200119"/>
                    <a:pt x="1305686" y="199701"/>
                  </a:cubicBezTo>
                  <a:cubicBezTo>
                    <a:pt x="1305686" y="199282"/>
                    <a:pt x="1305686" y="198863"/>
                    <a:pt x="1305686" y="198445"/>
                  </a:cubicBezTo>
                  <a:cubicBezTo>
                    <a:pt x="1305250" y="198026"/>
                    <a:pt x="1305250" y="198026"/>
                    <a:pt x="1304378" y="198445"/>
                  </a:cubicBezTo>
                  <a:close/>
                  <a:moveTo>
                    <a:pt x="1456834" y="198334"/>
                  </a:moveTo>
                  <a:cubicBezTo>
                    <a:pt x="1457149" y="198334"/>
                    <a:pt x="1457462" y="198437"/>
                    <a:pt x="1457672" y="198848"/>
                  </a:cubicBezTo>
                  <a:cubicBezTo>
                    <a:pt x="1457672" y="199260"/>
                    <a:pt x="1457672" y="199670"/>
                    <a:pt x="1457672" y="200493"/>
                  </a:cubicBezTo>
                  <a:cubicBezTo>
                    <a:pt x="1457672" y="200493"/>
                    <a:pt x="1457253" y="200493"/>
                    <a:pt x="1457253" y="200493"/>
                  </a:cubicBezTo>
                  <a:cubicBezTo>
                    <a:pt x="1457253" y="200904"/>
                    <a:pt x="1456834" y="200493"/>
                    <a:pt x="1456834" y="200493"/>
                  </a:cubicBezTo>
                  <a:cubicBezTo>
                    <a:pt x="1456416" y="200493"/>
                    <a:pt x="1455997" y="200082"/>
                    <a:pt x="1455579" y="199670"/>
                  </a:cubicBezTo>
                  <a:cubicBezTo>
                    <a:pt x="1455997" y="199260"/>
                    <a:pt x="1455579" y="198848"/>
                    <a:pt x="1455997" y="198437"/>
                  </a:cubicBezTo>
                  <a:cubicBezTo>
                    <a:pt x="1456206" y="198437"/>
                    <a:pt x="1456520" y="198334"/>
                    <a:pt x="1456834" y="198334"/>
                  </a:cubicBezTo>
                  <a:close/>
                  <a:moveTo>
                    <a:pt x="277696" y="198026"/>
                  </a:moveTo>
                  <a:cubicBezTo>
                    <a:pt x="277303" y="198445"/>
                    <a:pt x="277303" y="198863"/>
                    <a:pt x="276911" y="198863"/>
                  </a:cubicBezTo>
                  <a:cubicBezTo>
                    <a:pt x="276911" y="198863"/>
                    <a:pt x="276911" y="199282"/>
                    <a:pt x="276911" y="199282"/>
                  </a:cubicBezTo>
                  <a:cubicBezTo>
                    <a:pt x="276911" y="199701"/>
                    <a:pt x="276518" y="199701"/>
                    <a:pt x="276518" y="200119"/>
                  </a:cubicBezTo>
                  <a:lnTo>
                    <a:pt x="275145" y="200119"/>
                  </a:lnTo>
                  <a:cubicBezTo>
                    <a:pt x="275145" y="200119"/>
                    <a:pt x="274687" y="200119"/>
                    <a:pt x="274687" y="200544"/>
                  </a:cubicBezTo>
                  <a:cubicBezTo>
                    <a:pt x="274687" y="201394"/>
                    <a:pt x="274687" y="202245"/>
                    <a:pt x="274687" y="203094"/>
                  </a:cubicBezTo>
                  <a:cubicBezTo>
                    <a:pt x="275145" y="203520"/>
                    <a:pt x="275145" y="203520"/>
                    <a:pt x="275603" y="203520"/>
                  </a:cubicBezTo>
                  <a:cubicBezTo>
                    <a:pt x="276061" y="203094"/>
                    <a:pt x="276061" y="203094"/>
                    <a:pt x="276519" y="202670"/>
                  </a:cubicBezTo>
                  <a:cubicBezTo>
                    <a:pt x="276519" y="201819"/>
                    <a:pt x="276519" y="200969"/>
                    <a:pt x="276519" y="200119"/>
                  </a:cubicBezTo>
                  <a:lnTo>
                    <a:pt x="277303" y="200119"/>
                  </a:lnTo>
                  <a:cubicBezTo>
                    <a:pt x="277303" y="199701"/>
                    <a:pt x="277696" y="199701"/>
                    <a:pt x="278088" y="199282"/>
                  </a:cubicBezTo>
                  <a:cubicBezTo>
                    <a:pt x="278088" y="198445"/>
                    <a:pt x="278088" y="198445"/>
                    <a:pt x="277696" y="198026"/>
                  </a:cubicBezTo>
                  <a:close/>
                  <a:moveTo>
                    <a:pt x="154602" y="198026"/>
                  </a:moveTo>
                  <a:cubicBezTo>
                    <a:pt x="154209" y="198026"/>
                    <a:pt x="154209" y="198026"/>
                    <a:pt x="154209" y="198452"/>
                  </a:cubicBezTo>
                  <a:cubicBezTo>
                    <a:pt x="154209" y="198877"/>
                    <a:pt x="154209" y="199301"/>
                    <a:pt x="154209" y="199727"/>
                  </a:cubicBezTo>
                  <a:cubicBezTo>
                    <a:pt x="153817" y="200152"/>
                    <a:pt x="153817" y="200152"/>
                    <a:pt x="153817" y="200152"/>
                  </a:cubicBezTo>
                  <a:cubicBezTo>
                    <a:pt x="153817" y="200152"/>
                    <a:pt x="153817" y="200152"/>
                    <a:pt x="153817" y="200577"/>
                  </a:cubicBezTo>
                  <a:cubicBezTo>
                    <a:pt x="153817" y="201852"/>
                    <a:pt x="153817" y="203127"/>
                    <a:pt x="153817" y="204403"/>
                  </a:cubicBezTo>
                  <a:cubicBezTo>
                    <a:pt x="153817" y="204403"/>
                    <a:pt x="153817" y="204403"/>
                    <a:pt x="153817" y="204828"/>
                  </a:cubicBezTo>
                  <a:cubicBezTo>
                    <a:pt x="154209" y="204828"/>
                    <a:pt x="154602" y="204828"/>
                    <a:pt x="154994" y="204828"/>
                  </a:cubicBezTo>
                  <a:cubicBezTo>
                    <a:pt x="154994" y="204403"/>
                    <a:pt x="155387" y="204403"/>
                    <a:pt x="155779" y="203978"/>
                  </a:cubicBezTo>
                  <a:cubicBezTo>
                    <a:pt x="155779" y="203978"/>
                    <a:pt x="155779" y="203978"/>
                    <a:pt x="155779" y="203552"/>
                  </a:cubicBezTo>
                  <a:cubicBezTo>
                    <a:pt x="155387" y="203552"/>
                    <a:pt x="155387" y="203127"/>
                    <a:pt x="155387" y="203127"/>
                  </a:cubicBezTo>
                  <a:cubicBezTo>
                    <a:pt x="155387" y="202702"/>
                    <a:pt x="155387" y="202702"/>
                    <a:pt x="155387" y="202277"/>
                  </a:cubicBezTo>
                  <a:cubicBezTo>
                    <a:pt x="155387" y="201852"/>
                    <a:pt x="155387" y="201852"/>
                    <a:pt x="155779" y="201852"/>
                  </a:cubicBezTo>
                  <a:cubicBezTo>
                    <a:pt x="155779" y="201427"/>
                    <a:pt x="155779" y="201427"/>
                    <a:pt x="155779" y="201427"/>
                  </a:cubicBezTo>
                  <a:cubicBezTo>
                    <a:pt x="155779" y="201002"/>
                    <a:pt x="156171" y="201002"/>
                    <a:pt x="156171" y="200577"/>
                  </a:cubicBezTo>
                  <a:cubicBezTo>
                    <a:pt x="156171" y="200152"/>
                    <a:pt x="156171" y="199727"/>
                    <a:pt x="156171" y="199301"/>
                  </a:cubicBezTo>
                  <a:cubicBezTo>
                    <a:pt x="155779" y="198877"/>
                    <a:pt x="155387" y="198452"/>
                    <a:pt x="154994" y="198026"/>
                  </a:cubicBezTo>
                  <a:cubicBezTo>
                    <a:pt x="154602" y="198026"/>
                    <a:pt x="154602" y="198026"/>
                    <a:pt x="154602" y="198026"/>
                  </a:cubicBezTo>
                  <a:close/>
                  <a:moveTo>
                    <a:pt x="1575993" y="197776"/>
                  </a:moveTo>
                  <a:cubicBezTo>
                    <a:pt x="1576525" y="197721"/>
                    <a:pt x="1577056" y="197721"/>
                    <a:pt x="1577481" y="197939"/>
                  </a:cubicBezTo>
                  <a:cubicBezTo>
                    <a:pt x="1577481" y="199247"/>
                    <a:pt x="1577481" y="200555"/>
                    <a:pt x="1577481" y="201863"/>
                  </a:cubicBezTo>
                  <a:cubicBezTo>
                    <a:pt x="1577481" y="201863"/>
                    <a:pt x="1577056" y="202299"/>
                    <a:pt x="1576631" y="202735"/>
                  </a:cubicBezTo>
                  <a:cubicBezTo>
                    <a:pt x="1576206" y="202735"/>
                    <a:pt x="1575781" y="202735"/>
                    <a:pt x="1575355" y="202735"/>
                  </a:cubicBezTo>
                  <a:cubicBezTo>
                    <a:pt x="1574931" y="202299"/>
                    <a:pt x="1574505" y="201863"/>
                    <a:pt x="1574080" y="201863"/>
                  </a:cubicBezTo>
                  <a:cubicBezTo>
                    <a:pt x="1574080" y="200555"/>
                    <a:pt x="1574080" y="199247"/>
                    <a:pt x="1574080" y="197939"/>
                  </a:cubicBezTo>
                  <a:cubicBezTo>
                    <a:pt x="1574080" y="197939"/>
                    <a:pt x="1574505" y="197939"/>
                    <a:pt x="1574505" y="197939"/>
                  </a:cubicBezTo>
                  <a:cubicBezTo>
                    <a:pt x="1574931" y="197939"/>
                    <a:pt x="1575462" y="197830"/>
                    <a:pt x="1575993" y="197776"/>
                  </a:cubicBezTo>
                  <a:close/>
                  <a:moveTo>
                    <a:pt x="1538728" y="197242"/>
                  </a:moveTo>
                  <a:cubicBezTo>
                    <a:pt x="1539176" y="197242"/>
                    <a:pt x="1539625" y="197242"/>
                    <a:pt x="1540073" y="197677"/>
                  </a:cubicBezTo>
                  <a:cubicBezTo>
                    <a:pt x="1540073" y="198113"/>
                    <a:pt x="1540073" y="198985"/>
                    <a:pt x="1540073" y="199421"/>
                  </a:cubicBezTo>
                  <a:cubicBezTo>
                    <a:pt x="1539176" y="199857"/>
                    <a:pt x="1538728" y="199857"/>
                    <a:pt x="1538280" y="199857"/>
                  </a:cubicBezTo>
                  <a:cubicBezTo>
                    <a:pt x="1537831" y="199421"/>
                    <a:pt x="1537383" y="198985"/>
                    <a:pt x="1536934" y="198985"/>
                  </a:cubicBezTo>
                  <a:cubicBezTo>
                    <a:pt x="1537831" y="198549"/>
                    <a:pt x="1538280" y="197677"/>
                    <a:pt x="1538728" y="197242"/>
                  </a:cubicBezTo>
                  <a:close/>
                  <a:moveTo>
                    <a:pt x="205090" y="196718"/>
                  </a:moveTo>
                  <a:cubicBezTo>
                    <a:pt x="205090" y="197634"/>
                    <a:pt x="205090" y="198092"/>
                    <a:pt x="205090" y="198549"/>
                  </a:cubicBezTo>
                  <a:cubicBezTo>
                    <a:pt x="205525" y="198549"/>
                    <a:pt x="205525" y="198549"/>
                    <a:pt x="205962" y="198549"/>
                  </a:cubicBezTo>
                  <a:cubicBezTo>
                    <a:pt x="206398" y="198092"/>
                    <a:pt x="206398" y="197634"/>
                    <a:pt x="205962" y="196718"/>
                  </a:cubicBezTo>
                  <a:cubicBezTo>
                    <a:pt x="205525" y="196718"/>
                    <a:pt x="205525" y="196718"/>
                    <a:pt x="205090" y="196718"/>
                  </a:cubicBezTo>
                  <a:close/>
                  <a:moveTo>
                    <a:pt x="1294699" y="196195"/>
                  </a:moveTo>
                  <a:cubicBezTo>
                    <a:pt x="1294263" y="196631"/>
                    <a:pt x="1293827" y="196631"/>
                    <a:pt x="1293827" y="197067"/>
                  </a:cubicBezTo>
                  <a:cubicBezTo>
                    <a:pt x="1293391" y="197067"/>
                    <a:pt x="1293391" y="197067"/>
                    <a:pt x="1292955" y="197067"/>
                  </a:cubicBezTo>
                  <a:cubicBezTo>
                    <a:pt x="1292519" y="197503"/>
                    <a:pt x="1292955" y="198375"/>
                    <a:pt x="1292083" y="198375"/>
                  </a:cubicBezTo>
                  <a:cubicBezTo>
                    <a:pt x="1292083" y="198811"/>
                    <a:pt x="1292083" y="198811"/>
                    <a:pt x="1292083" y="199247"/>
                  </a:cubicBezTo>
                  <a:cubicBezTo>
                    <a:pt x="1292519" y="199247"/>
                    <a:pt x="1292519" y="199683"/>
                    <a:pt x="1293391" y="200119"/>
                  </a:cubicBezTo>
                  <a:cubicBezTo>
                    <a:pt x="1293391" y="200119"/>
                    <a:pt x="1293827" y="200119"/>
                    <a:pt x="1294263" y="200119"/>
                  </a:cubicBezTo>
                  <a:cubicBezTo>
                    <a:pt x="1295135" y="199683"/>
                    <a:pt x="1295571" y="198811"/>
                    <a:pt x="1296007" y="198375"/>
                  </a:cubicBezTo>
                  <a:cubicBezTo>
                    <a:pt x="1296007" y="197939"/>
                    <a:pt x="1296007" y="197503"/>
                    <a:pt x="1296007" y="197503"/>
                  </a:cubicBezTo>
                  <a:cubicBezTo>
                    <a:pt x="1296007" y="197067"/>
                    <a:pt x="1295571" y="196631"/>
                    <a:pt x="1295135" y="196195"/>
                  </a:cubicBezTo>
                  <a:cubicBezTo>
                    <a:pt x="1295135" y="196195"/>
                    <a:pt x="1294699" y="196195"/>
                    <a:pt x="1294699" y="196195"/>
                  </a:cubicBezTo>
                  <a:close/>
                  <a:moveTo>
                    <a:pt x="262440" y="196195"/>
                  </a:moveTo>
                  <a:cubicBezTo>
                    <a:pt x="261631" y="196622"/>
                    <a:pt x="261631" y="197049"/>
                    <a:pt x="261227" y="197476"/>
                  </a:cubicBezTo>
                  <a:cubicBezTo>
                    <a:pt x="260823" y="197902"/>
                    <a:pt x="261227" y="197902"/>
                    <a:pt x="261631" y="198329"/>
                  </a:cubicBezTo>
                  <a:cubicBezTo>
                    <a:pt x="261631" y="198756"/>
                    <a:pt x="261631" y="199183"/>
                    <a:pt x="261631" y="199183"/>
                  </a:cubicBezTo>
                  <a:cubicBezTo>
                    <a:pt x="261631" y="199610"/>
                    <a:pt x="261631" y="200036"/>
                    <a:pt x="261631" y="200463"/>
                  </a:cubicBezTo>
                  <a:cubicBezTo>
                    <a:pt x="261631" y="200890"/>
                    <a:pt x="261631" y="201317"/>
                    <a:pt x="261631" y="201743"/>
                  </a:cubicBezTo>
                  <a:cubicBezTo>
                    <a:pt x="261631" y="201743"/>
                    <a:pt x="262036" y="202171"/>
                    <a:pt x="262036" y="202171"/>
                  </a:cubicBezTo>
                  <a:cubicBezTo>
                    <a:pt x="262036" y="202597"/>
                    <a:pt x="262036" y="203024"/>
                    <a:pt x="262036" y="203451"/>
                  </a:cubicBezTo>
                  <a:cubicBezTo>
                    <a:pt x="262440" y="203878"/>
                    <a:pt x="262440" y="203878"/>
                    <a:pt x="262844" y="204304"/>
                  </a:cubicBezTo>
                  <a:cubicBezTo>
                    <a:pt x="263653" y="204304"/>
                    <a:pt x="264057" y="204304"/>
                    <a:pt x="264866" y="204304"/>
                  </a:cubicBezTo>
                  <a:cubicBezTo>
                    <a:pt x="265270" y="203878"/>
                    <a:pt x="265270" y="203878"/>
                    <a:pt x="265270" y="203451"/>
                  </a:cubicBezTo>
                  <a:cubicBezTo>
                    <a:pt x="264866" y="203451"/>
                    <a:pt x="264462" y="203451"/>
                    <a:pt x="264462" y="203024"/>
                  </a:cubicBezTo>
                  <a:cubicBezTo>
                    <a:pt x="264057" y="203024"/>
                    <a:pt x="263249" y="202597"/>
                    <a:pt x="263249" y="202171"/>
                  </a:cubicBezTo>
                  <a:cubicBezTo>
                    <a:pt x="263249" y="201743"/>
                    <a:pt x="263249" y="201743"/>
                    <a:pt x="263249" y="201317"/>
                  </a:cubicBezTo>
                  <a:cubicBezTo>
                    <a:pt x="263653" y="201317"/>
                    <a:pt x="263653" y="200890"/>
                    <a:pt x="263653" y="200890"/>
                  </a:cubicBezTo>
                  <a:cubicBezTo>
                    <a:pt x="263653" y="200463"/>
                    <a:pt x="264057" y="200463"/>
                    <a:pt x="264057" y="200036"/>
                  </a:cubicBezTo>
                  <a:cubicBezTo>
                    <a:pt x="264057" y="199183"/>
                    <a:pt x="264057" y="197902"/>
                    <a:pt x="264057" y="196622"/>
                  </a:cubicBezTo>
                  <a:cubicBezTo>
                    <a:pt x="264057" y="196195"/>
                    <a:pt x="264057" y="196195"/>
                    <a:pt x="264057" y="196195"/>
                  </a:cubicBezTo>
                  <a:cubicBezTo>
                    <a:pt x="263653" y="196195"/>
                    <a:pt x="262844" y="196195"/>
                    <a:pt x="262440" y="196195"/>
                  </a:cubicBezTo>
                  <a:close/>
                  <a:moveTo>
                    <a:pt x="167211" y="196195"/>
                  </a:moveTo>
                  <a:cubicBezTo>
                    <a:pt x="166792" y="196195"/>
                    <a:pt x="166374" y="196653"/>
                    <a:pt x="166374" y="197111"/>
                  </a:cubicBezTo>
                  <a:cubicBezTo>
                    <a:pt x="166374" y="197111"/>
                    <a:pt x="166374" y="197111"/>
                    <a:pt x="166374" y="197568"/>
                  </a:cubicBezTo>
                  <a:cubicBezTo>
                    <a:pt x="166374" y="197568"/>
                    <a:pt x="166792" y="198026"/>
                    <a:pt x="167211" y="198026"/>
                  </a:cubicBezTo>
                  <a:cubicBezTo>
                    <a:pt x="167211" y="198026"/>
                    <a:pt x="167211" y="198026"/>
                    <a:pt x="167630" y="198026"/>
                  </a:cubicBezTo>
                  <a:cubicBezTo>
                    <a:pt x="167630" y="198026"/>
                    <a:pt x="168048" y="197568"/>
                    <a:pt x="168466" y="197568"/>
                  </a:cubicBezTo>
                  <a:cubicBezTo>
                    <a:pt x="168466" y="197111"/>
                    <a:pt x="168466" y="196653"/>
                    <a:pt x="168048" y="196195"/>
                  </a:cubicBezTo>
                  <a:cubicBezTo>
                    <a:pt x="167630" y="196195"/>
                    <a:pt x="167211" y="196195"/>
                    <a:pt x="167211" y="196195"/>
                  </a:cubicBezTo>
                  <a:close/>
                  <a:moveTo>
                    <a:pt x="1370986" y="195410"/>
                  </a:moveTo>
                  <a:cubicBezTo>
                    <a:pt x="1371836" y="195410"/>
                    <a:pt x="1373112" y="195410"/>
                    <a:pt x="1373962" y="195410"/>
                  </a:cubicBezTo>
                  <a:cubicBezTo>
                    <a:pt x="1373962" y="195829"/>
                    <a:pt x="1373962" y="196247"/>
                    <a:pt x="1373962" y="196666"/>
                  </a:cubicBezTo>
                  <a:cubicBezTo>
                    <a:pt x="1373536" y="197085"/>
                    <a:pt x="1373536" y="197503"/>
                    <a:pt x="1372687" y="197503"/>
                  </a:cubicBezTo>
                  <a:cubicBezTo>
                    <a:pt x="1372687" y="197503"/>
                    <a:pt x="1371836" y="197503"/>
                    <a:pt x="1371836" y="197503"/>
                  </a:cubicBezTo>
                  <a:cubicBezTo>
                    <a:pt x="1371411" y="197085"/>
                    <a:pt x="1370986" y="197085"/>
                    <a:pt x="1370561" y="196666"/>
                  </a:cubicBezTo>
                  <a:cubicBezTo>
                    <a:pt x="1370986" y="196247"/>
                    <a:pt x="1370561" y="195829"/>
                    <a:pt x="1370986" y="195410"/>
                  </a:cubicBezTo>
                  <a:close/>
                  <a:moveTo>
                    <a:pt x="1367736" y="195410"/>
                  </a:moveTo>
                  <a:cubicBezTo>
                    <a:pt x="1368154" y="195829"/>
                    <a:pt x="1368573" y="195829"/>
                    <a:pt x="1368991" y="196247"/>
                  </a:cubicBezTo>
                  <a:cubicBezTo>
                    <a:pt x="1368154" y="196666"/>
                    <a:pt x="1367736" y="197085"/>
                    <a:pt x="1366899" y="197503"/>
                  </a:cubicBezTo>
                  <a:cubicBezTo>
                    <a:pt x="1366480" y="197503"/>
                    <a:pt x="1365643" y="197503"/>
                    <a:pt x="1365225" y="197503"/>
                  </a:cubicBezTo>
                  <a:cubicBezTo>
                    <a:pt x="1365225" y="197503"/>
                    <a:pt x="1364806" y="197503"/>
                    <a:pt x="1364806" y="197503"/>
                  </a:cubicBezTo>
                  <a:cubicBezTo>
                    <a:pt x="1364806" y="196666"/>
                    <a:pt x="1364806" y="196247"/>
                    <a:pt x="1364806" y="195829"/>
                  </a:cubicBezTo>
                  <a:cubicBezTo>
                    <a:pt x="1365225" y="195410"/>
                    <a:pt x="1365225" y="195410"/>
                    <a:pt x="1367736" y="195410"/>
                  </a:cubicBezTo>
                  <a:close/>
                  <a:moveTo>
                    <a:pt x="99406" y="195149"/>
                  </a:moveTo>
                  <a:cubicBezTo>
                    <a:pt x="100681" y="195149"/>
                    <a:pt x="101532" y="195149"/>
                    <a:pt x="102382" y="195149"/>
                  </a:cubicBezTo>
                  <a:cubicBezTo>
                    <a:pt x="102382" y="195149"/>
                    <a:pt x="102382" y="195541"/>
                    <a:pt x="102382" y="195541"/>
                  </a:cubicBezTo>
                  <a:cubicBezTo>
                    <a:pt x="102807" y="195933"/>
                    <a:pt x="102807" y="196326"/>
                    <a:pt x="102807" y="196718"/>
                  </a:cubicBezTo>
                  <a:cubicBezTo>
                    <a:pt x="102382" y="197111"/>
                    <a:pt x="101957" y="197503"/>
                    <a:pt x="101957" y="197503"/>
                  </a:cubicBezTo>
                  <a:cubicBezTo>
                    <a:pt x="101106" y="197503"/>
                    <a:pt x="100681" y="197503"/>
                    <a:pt x="100256" y="197503"/>
                  </a:cubicBezTo>
                  <a:cubicBezTo>
                    <a:pt x="99831" y="197503"/>
                    <a:pt x="99831" y="197111"/>
                    <a:pt x="99831" y="197111"/>
                  </a:cubicBezTo>
                  <a:cubicBezTo>
                    <a:pt x="99831" y="196718"/>
                    <a:pt x="99406" y="196326"/>
                    <a:pt x="99406" y="196326"/>
                  </a:cubicBezTo>
                  <a:cubicBezTo>
                    <a:pt x="99406" y="195933"/>
                    <a:pt x="99406" y="195541"/>
                    <a:pt x="99406" y="195149"/>
                  </a:cubicBezTo>
                  <a:close/>
                  <a:moveTo>
                    <a:pt x="1188903" y="194102"/>
                  </a:moveTo>
                  <a:cubicBezTo>
                    <a:pt x="1188492" y="194939"/>
                    <a:pt x="1188492" y="195358"/>
                    <a:pt x="1188903" y="196195"/>
                  </a:cubicBezTo>
                  <a:cubicBezTo>
                    <a:pt x="1189725" y="196195"/>
                    <a:pt x="1190136" y="196195"/>
                    <a:pt x="1190959" y="196195"/>
                  </a:cubicBezTo>
                  <a:cubicBezTo>
                    <a:pt x="1190959" y="196195"/>
                    <a:pt x="1190959" y="196195"/>
                    <a:pt x="1191370" y="196195"/>
                  </a:cubicBezTo>
                  <a:cubicBezTo>
                    <a:pt x="1191370" y="195358"/>
                    <a:pt x="1191370" y="194939"/>
                    <a:pt x="1191370" y="194102"/>
                  </a:cubicBezTo>
                  <a:cubicBezTo>
                    <a:pt x="1190959" y="194102"/>
                    <a:pt x="1190959" y="194102"/>
                    <a:pt x="1190959" y="194102"/>
                  </a:cubicBezTo>
                  <a:cubicBezTo>
                    <a:pt x="1190136" y="194102"/>
                    <a:pt x="1189725" y="194102"/>
                    <a:pt x="1188903" y="194102"/>
                  </a:cubicBezTo>
                  <a:close/>
                  <a:moveTo>
                    <a:pt x="1484802" y="192794"/>
                  </a:moveTo>
                  <a:cubicBezTo>
                    <a:pt x="1485213" y="192794"/>
                    <a:pt x="1485624" y="192794"/>
                    <a:pt x="1486036" y="192794"/>
                  </a:cubicBezTo>
                  <a:cubicBezTo>
                    <a:pt x="1486036" y="192794"/>
                    <a:pt x="1486036" y="193231"/>
                    <a:pt x="1486447" y="193231"/>
                  </a:cubicBezTo>
                  <a:cubicBezTo>
                    <a:pt x="1486447" y="194102"/>
                    <a:pt x="1486447" y="194102"/>
                    <a:pt x="1486036" y="194974"/>
                  </a:cubicBezTo>
                  <a:cubicBezTo>
                    <a:pt x="1486036" y="194974"/>
                    <a:pt x="1485624" y="194974"/>
                    <a:pt x="1485624" y="194974"/>
                  </a:cubicBezTo>
                  <a:cubicBezTo>
                    <a:pt x="1485213" y="194974"/>
                    <a:pt x="1484802" y="195410"/>
                    <a:pt x="1484802" y="195410"/>
                  </a:cubicBezTo>
                  <a:cubicBezTo>
                    <a:pt x="1484391" y="194974"/>
                    <a:pt x="1483980" y="194974"/>
                    <a:pt x="1483980" y="194538"/>
                  </a:cubicBezTo>
                  <a:cubicBezTo>
                    <a:pt x="1483569" y="194538"/>
                    <a:pt x="1483569" y="194102"/>
                    <a:pt x="1483980" y="193667"/>
                  </a:cubicBezTo>
                  <a:cubicBezTo>
                    <a:pt x="1483980" y="193667"/>
                    <a:pt x="1484391" y="193231"/>
                    <a:pt x="1484802" y="192794"/>
                  </a:cubicBezTo>
                  <a:close/>
                  <a:moveTo>
                    <a:pt x="1392198" y="192794"/>
                  </a:moveTo>
                  <a:cubicBezTo>
                    <a:pt x="1392647" y="192794"/>
                    <a:pt x="1392647" y="192794"/>
                    <a:pt x="1393095" y="193239"/>
                  </a:cubicBezTo>
                  <a:cubicBezTo>
                    <a:pt x="1393544" y="193239"/>
                    <a:pt x="1394441" y="194128"/>
                    <a:pt x="1394889" y="194573"/>
                  </a:cubicBezTo>
                  <a:cubicBezTo>
                    <a:pt x="1394889" y="195463"/>
                    <a:pt x="1394889" y="196352"/>
                    <a:pt x="1394889" y="196797"/>
                  </a:cubicBezTo>
                  <a:cubicBezTo>
                    <a:pt x="1394889" y="196797"/>
                    <a:pt x="1394441" y="197242"/>
                    <a:pt x="1394441" y="197242"/>
                  </a:cubicBezTo>
                  <a:cubicBezTo>
                    <a:pt x="1393992" y="197242"/>
                    <a:pt x="1393544" y="197242"/>
                    <a:pt x="1392647" y="197242"/>
                  </a:cubicBezTo>
                  <a:cubicBezTo>
                    <a:pt x="1392647" y="196797"/>
                    <a:pt x="1392647" y="196352"/>
                    <a:pt x="1392647" y="196352"/>
                  </a:cubicBezTo>
                  <a:cubicBezTo>
                    <a:pt x="1392198" y="195908"/>
                    <a:pt x="1392198" y="195908"/>
                    <a:pt x="1391750" y="195908"/>
                  </a:cubicBezTo>
                  <a:cubicBezTo>
                    <a:pt x="1391750" y="195018"/>
                    <a:pt x="1391750" y="194128"/>
                    <a:pt x="1391750" y="193239"/>
                  </a:cubicBezTo>
                  <a:cubicBezTo>
                    <a:pt x="1391750" y="193239"/>
                    <a:pt x="1392198" y="193239"/>
                    <a:pt x="1392198" y="192794"/>
                  </a:cubicBezTo>
                  <a:close/>
                  <a:moveTo>
                    <a:pt x="90076" y="192794"/>
                  </a:moveTo>
                  <a:cubicBezTo>
                    <a:pt x="90512" y="192794"/>
                    <a:pt x="90948" y="192794"/>
                    <a:pt x="91384" y="192794"/>
                  </a:cubicBezTo>
                  <a:cubicBezTo>
                    <a:pt x="91820" y="193736"/>
                    <a:pt x="91820" y="193736"/>
                    <a:pt x="91384" y="194678"/>
                  </a:cubicBezTo>
                  <a:cubicBezTo>
                    <a:pt x="90948" y="194678"/>
                    <a:pt x="91384" y="195149"/>
                    <a:pt x="90948" y="195149"/>
                  </a:cubicBezTo>
                  <a:cubicBezTo>
                    <a:pt x="90512" y="195149"/>
                    <a:pt x="90076" y="194678"/>
                    <a:pt x="89640" y="194207"/>
                  </a:cubicBezTo>
                  <a:cubicBezTo>
                    <a:pt x="89203" y="194207"/>
                    <a:pt x="89203" y="193736"/>
                    <a:pt x="89203" y="193736"/>
                  </a:cubicBezTo>
                  <a:cubicBezTo>
                    <a:pt x="89203" y="193736"/>
                    <a:pt x="89203" y="193265"/>
                    <a:pt x="89203" y="193265"/>
                  </a:cubicBezTo>
                  <a:cubicBezTo>
                    <a:pt x="89203" y="192794"/>
                    <a:pt x="89640" y="192794"/>
                    <a:pt x="90076" y="192794"/>
                  </a:cubicBezTo>
                  <a:close/>
                  <a:moveTo>
                    <a:pt x="299756" y="192010"/>
                  </a:moveTo>
                  <a:cubicBezTo>
                    <a:pt x="299331" y="192458"/>
                    <a:pt x="298906" y="192906"/>
                    <a:pt x="298481" y="193355"/>
                  </a:cubicBezTo>
                  <a:cubicBezTo>
                    <a:pt x="298481" y="193803"/>
                    <a:pt x="298481" y="194252"/>
                    <a:pt x="298481" y="194700"/>
                  </a:cubicBezTo>
                  <a:cubicBezTo>
                    <a:pt x="299331" y="195149"/>
                    <a:pt x="300182" y="195149"/>
                    <a:pt x="301032" y="195149"/>
                  </a:cubicBezTo>
                  <a:cubicBezTo>
                    <a:pt x="301457" y="194700"/>
                    <a:pt x="301457" y="194252"/>
                    <a:pt x="301882" y="194252"/>
                  </a:cubicBezTo>
                  <a:cubicBezTo>
                    <a:pt x="301882" y="193355"/>
                    <a:pt x="301882" y="192906"/>
                    <a:pt x="301882" y="192458"/>
                  </a:cubicBezTo>
                  <a:cubicBezTo>
                    <a:pt x="301882" y="192010"/>
                    <a:pt x="301882" y="192010"/>
                    <a:pt x="301882" y="192010"/>
                  </a:cubicBezTo>
                  <a:cubicBezTo>
                    <a:pt x="301032" y="192010"/>
                    <a:pt x="300607" y="192010"/>
                    <a:pt x="299756" y="192010"/>
                  </a:cubicBezTo>
                  <a:close/>
                  <a:moveTo>
                    <a:pt x="127396" y="192010"/>
                  </a:moveTo>
                  <a:cubicBezTo>
                    <a:pt x="126611" y="192446"/>
                    <a:pt x="127004" y="192881"/>
                    <a:pt x="127004" y="193317"/>
                  </a:cubicBezTo>
                  <a:cubicBezTo>
                    <a:pt x="127789" y="193317"/>
                    <a:pt x="128181" y="193317"/>
                    <a:pt x="128966" y="193317"/>
                  </a:cubicBezTo>
                  <a:cubicBezTo>
                    <a:pt x="128966" y="193317"/>
                    <a:pt x="128966" y="192881"/>
                    <a:pt x="128966" y="192881"/>
                  </a:cubicBezTo>
                  <a:cubicBezTo>
                    <a:pt x="128966" y="192446"/>
                    <a:pt x="128966" y="192010"/>
                    <a:pt x="128966" y="192010"/>
                  </a:cubicBezTo>
                  <a:cubicBezTo>
                    <a:pt x="128181" y="192010"/>
                    <a:pt x="127789" y="192010"/>
                    <a:pt x="127396" y="192010"/>
                  </a:cubicBezTo>
                  <a:close/>
                  <a:moveTo>
                    <a:pt x="1299774" y="191486"/>
                  </a:moveTo>
                  <a:cubicBezTo>
                    <a:pt x="1299774" y="191931"/>
                    <a:pt x="1299355" y="191931"/>
                    <a:pt x="1299355" y="192376"/>
                  </a:cubicBezTo>
                  <a:cubicBezTo>
                    <a:pt x="1298937" y="192376"/>
                    <a:pt x="1298518" y="192376"/>
                    <a:pt x="1298100" y="192376"/>
                  </a:cubicBezTo>
                  <a:cubicBezTo>
                    <a:pt x="1298100" y="192820"/>
                    <a:pt x="1298100" y="193265"/>
                    <a:pt x="1298100" y="193710"/>
                  </a:cubicBezTo>
                  <a:cubicBezTo>
                    <a:pt x="1298937" y="194155"/>
                    <a:pt x="1299355" y="194599"/>
                    <a:pt x="1300193" y="195489"/>
                  </a:cubicBezTo>
                  <a:cubicBezTo>
                    <a:pt x="1300611" y="195489"/>
                    <a:pt x="1301030" y="195489"/>
                    <a:pt x="1301867" y="195489"/>
                  </a:cubicBezTo>
                  <a:cubicBezTo>
                    <a:pt x="1302285" y="195044"/>
                    <a:pt x="1302285" y="195044"/>
                    <a:pt x="1302704" y="194599"/>
                  </a:cubicBezTo>
                  <a:cubicBezTo>
                    <a:pt x="1303123" y="194599"/>
                    <a:pt x="1303960" y="194599"/>
                    <a:pt x="1304796" y="194599"/>
                  </a:cubicBezTo>
                  <a:cubicBezTo>
                    <a:pt x="1304796" y="195044"/>
                    <a:pt x="1305215" y="195044"/>
                    <a:pt x="1305215" y="195489"/>
                  </a:cubicBezTo>
                  <a:cubicBezTo>
                    <a:pt x="1305634" y="195489"/>
                    <a:pt x="1305634" y="195489"/>
                    <a:pt x="1306052" y="195489"/>
                  </a:cubicBezTo>
                  <a:cubicBezTo>
                    <a:pt x="1306052" y="195489"/>
                    <a:pt x="1306471" y="195933"/>
                    <a:pt x="1306889" y="195933"/>
                  </a:cubicBezTo>
                  <a:cubicBezTo>
                    <a:pt x="1306889" y="195933"/>
                    <a:pt x="1307308" y="195933"/>
                    <a:pt x="1307308" y="195933"/>
                  </a:cubicBezTo>
                  <a:cubicBezTo>
                    <a:pt x="1307726" y="195489"/>
                    <a:pt x="1308145" y="195489"/>
                    <a:pt x="1308564" y="195044"/>
                  </a:cubicBezTo>
                  <a:cubicBezTo>
                    <a:pt x="1308564" y="194599"/>
                    <a:pt x="1308564" y="193710"/>
                    <a:pt x="1308564" y="193265"/>
                  </a:cubicBezTo>
                  <a:cubicBezTo>
                    <a:pt x="1307726" y="192820"/>
                    <a:pt x="1307308" y="192376"/>
                    <a:pt x="1306471" y="191486"/>
                  </a:cubicBezTo>
                  <a:cubicBezTo>
                    <a:pt x="1306052" y="191486"/>
                    <a:pt x="1305215" y="191486"/>
                    <a:pt x="1304796" y="191486"/>
                  </a:cubicBezTo>
                  <a:cubicBezTo>
                    <a:pt x="1304378" y="191931"/>
                    <a:pt x="1304378" y="191931"/>
                    <a:pt x="1303960" y="192376"/>
                  </a:cubicBezTo>
                  <a:cubicBezTo>
                    <a:pt x="1303960" y="191931"/>
                    <a:pt x="1303541" y="191931"/>
                    <a:pt x="1303123" y="191486"/>
                  </a:cubicBezTo>
                  <a:cubicBezTo>
                    <a:pt x="1302285" y="191486"/>
                    <a:pt x="1301030" y="191486"/>
                    <a:pt x="1299774" y="191486"/>
                  </a:cubicBezTo>
                  <a:close/>
                  <a:moveTo>
                    <a:pt x="1408056" y="190702"/>
                  </a:moveTo>
                  <a:cubicBezTo>
                    <a:pt x="1408492" y="190702"/>
                    <a:pt x="1408928" y="190702"/>
                    <a:pt x="1409364" y="190702"/>
                  </a:cubicBezTo>
                  <a:cubicBezTo>
                    <a:pt x="1409800" y="190702"/>
                    <a:pt x="1409800" y="190702"/>
                    <a:pt x="1409800" y="191159"/>
                  </a:cubicBezTo>
                  <a:cubicBezTo>
                    <a:pt x="1409800" y="191159"/>
                    <a:pt x="1409800" y="191617"/>
                    <a:pt x="1409800" y="192075"/>
                  </a:cubicBezTo>
                  <a:cubicBezTo>
                    <a:pt x="1409800" y="192075"/>
                    <a:pt x="1409800" y="192533"/>
                    <a:pt x="1409800" y="192533"/>
                  </a:cubicBezTo>
                  <a:cubicBezTo>
                    <a:pt x="1408928" y="192533"/>
                    <a:pt x="1408056" y="192533"/>
                    <a:pt x="1407184" y="192533"/>
                  </a:cubicBezTo>
                  <a:cubicBezTo>
                    <a:pt x="1407184" y="192075"/>
                    <a:pt x="1407184" y="191617"/>
                    <a:pt x="1407184" y="191617"/>
                  </a:cubicBezTo>
                  <a:cubicBezTo>
                    <a:pt x="1407620" y="191159"/>
                    <a:pt x="1407620" y="191159"/>
                    <a:pt x="1408056" y="190702"/>
                  </a:cubicBezTo>
                  <a:close/>
                  <a:moveTo>
                    <a:pt x="1434801" y="190353"/>
                  </a:moveTo>
                  <a:cubicBezTo>
                    <a:pt x="1435623" y="189917"/>
                    <a:pt x="1436445" y="189917"/>
                    <a:pt x="1437267" y="190353"/>
                  </a:cubicBezTo>
                  <a:cubicBezTo>
                    <a:pt x="1437267" y="191225"/>
                    <a:pt x="1437267" y="192533"/>
                    <a:pt x="1437267" y="193405"/>
                  </a:cubicBezTo>
                  <a:cubicBezTo>
                    <a:pt x="1437267" y="193405"/>
                    <a:pt x="1436856" y="193841"/>
                    <a:pt x="1436445" y="193841"/>
                  </a:cubicBezTo>
                  <a:cubicBezTo>
                    <a:pt x="1436445" y="193841"/>
                    <a:pt x="1436034" y="193841"/>
                    <a:pt x="1436034" y="193841"/>
                  </a:cubicBezTo>
                  <a:cubicBezTo>
                    <a:pt x="1435623" y="193405"/>
                    <a:pt x="1435623" y="192969"/>
                    <a:pt x="1435212" y="192969"/>
                  </a:cubicBezTo>
                  <a:cubicBezTo>
                    <a:pt x="1435212" y="192533"/>
                    <a:pt x="1435212" y="192097"/>
                    <a:pt x="1435212" y="191661"/>
                  </a:cubicBezTo>
                  <a:cubicBezTo>
                    <a:pt x="1434801" y="191225"/>
                    <a:pt x="1434801" y="191225"/>
                    <a:pt x="1434390" y="191225"/>
                  </a:cubicBezTo>
                  <a:cubicBezTo>
                    <a:pt x="1434390" y="190789"/>
                    <a:pt x="1434390" y="190353"/>
                    <a:pt x="1434801" y="190353"/>
                  </a:cubicBezTo>
                  <a:close/>
                  <a:moveTo>
                    <a:pt x="1531877" y="189394"/>
                  </a:moveTo>
                  <a:cubicBezTo>
                    <a:pt x="1532313" y="189394"/>
                    <a:pt x="1533185" y="189394"/>
                    <a:pt x="1533621" y="189830"/>
                  </a:cubicBezTo>
                  <a:cubicBezTo>
                    <a:pt x="1533621" y="190265"/>
                    <a:pt x="1534057" y="191137"/>
                    <a:pt x="1533621" y="192010"/>
                  </a:cubicBezTo>
                  <a:cubicBezTo>
                    <a:pt x="1533185" y="192010"/>
                    <a:pt x="1532749" y="192010"/>
                    <a:pt x="1532749" y="192010"/>
                  </a:cubicBezTo>
                  <a:cubicBezTo>
                    <a:pt x="1532313" y="191574"/>
                    <a:pt x="1531877" y="191137"/>
                    <a:pt x="1531441" y="190702"/>
                  </a:cubicBezTo>
                  <a:cubicBezTo>
                    <a:pt x="1531877" y="190265"/>
                    <a:pt x="1531441" y="189830"/>
                    <a:pt x="1531877" y="189394"/>
                  </a:cubicBezTo>
                  <a:close/>
                  <a:moveTo>
                    <a:pt x="250097" y="189394"/>
                  </a:moveTo>
                  <a:cubicBezTo>
                    <a:pt x="249312" y="189394"/>
                    <a:pt x="249312" y="189394"/>
                    <a:pt x="249312" y="190231"/>
                  </a:cubicBezTo>
                  <a:cubicBezTo>
                    <a:pt x="249312" y="190231"/>
                    <a:pt x="249312" y="190231"/>
                    <a:pt x="249312" y="190649"/>
                  </a:cubicBezTo>
                  <a:cubicBezTo>
                    <a:pt x="249705" y="191068"/>
                    <a:pt x="249705" y="191068"/>
                    <a:pt x="250097" y="191486"/>
                  </a:cubicBezTo>
                  <a:cubicBezTo>
                    <a:pt x="250097" y="191486"/>
                    <a:pt x="250490" y="191486"/>
                    <a:pt x="250490" y="191486"/>
                  </a:cubicBezTo>
                  <a:cubicBezTo>
                    <a:pt x="250882" y="191068"/>
                    <a:pt x="250882" y="190649"/>
                    <a:pt x="250882" y="190231"/>
                  </a:cubicBezTo>
                  <a:cubicBezTo>
                    <a:pt x="250882" y="189812"/>
                    <a:pt x="250490" y="189812"/>
                    <a:pt x="250097" y="189394"/>
                  </a:cubicBezTo>
                  <a:close/>
                  <a:moveTo>
                    <a:pt x="115027" y="189394"/>
                  </a:moveTo>
                  <a:cubicBezTo>
                    <a:pt x="115027" y="189394"/>
                    <a:pt x="114578" y="189830"/>
                    <a:pt x="114578" y="189830"/>
                  </a:cubicBezTo>
                  <a:cubicBezTo>
                    <a:pt x="114578" y="190702"/>
                    <a:pt x="114578" y="191138"/>
                    <a:pt x="114578" y="192010"/>
                  </a:cubicBezTo>
                  <a:cubicBezTo>
                    <a:pt x="115027" y="192446"/>
                    <a:pt x="115924" y="192881"/>
                    <a:pt x="116372" y="193317"/>
                  </a:cubicBezTo>
                  <a:cubicBezTo>
                    <a:pt x="116372" y="193317"/>
                    <a:pt x="116821" y="193317"/>
                    <a:pt x="116821" y="193317"/>
                  </a:cubicBezTo>
                  <a:cubicBezTo>
                    <a:pt x="117269" y="192881"/>
                    <a:pt x="117269" y="192881"/>
                    <a:pt x="117717" y="192446"/>
                  </a:cubicBezTo>
                  <a:cubicBezTo>
                    <a:pt x="117717" y="192010"/>
                    <a:pt x="117717" y="191574"/>
                    <a:pt x="117717" y="191138"/>
                  </a:cubicBezTo>
                  <a:cubicBezTo>
                    <a:pt x="117269" y="190702"/>
                    <a:pt x="117269" y="190702"/>
                    <a:pt x="116821" y="190265"/>
                  </a:cubicBezTo>
                  <a:cubicBezTo>
                    <a:pt x="116821" y="190265"/>
                    <a:pt x="116372" y="190265"/>
                    <a:pt x="115924" y="190265"/>
                  </a:cubicBezTo>
                  <a:cubicBezTo>
                    <a:pt x="115924" y="190265"/>
                    <a:pt x="115475" y="189830"/>
                    <a:pt x="115027" y="189394"/>
                  </a:cubicBezTo>
                  <a:close/>
                  <a:moveTo>
                    <a:pt x="1421484" y="188086"/>
                  </a:moveTo>
                  <a:cubicBezTo>
                    <a:pt x="1422356" y="188086"/>
                    <a:pt x="1422792" y="188086"/>
                    <a:pt x="1423665" y="188522"/>
                  </a:cubicBezTo>
                  <a:cubicBezTo>
                    <a:pt x="1423665" y="188522"/>
                    <a:pt x="1423665" y="188958"/>
                    <a:pt x="1423665" y="188958"/>
                  </a:cubicBezTo>
                  <a:cubicBezTo>
                    <a:pt x="1423229" y="189394"/>
                    <a:pt x="1422792" y="189394"/>
                    <a:pt x="1422356" y="189394"/>
                  </a:cubicBezTo>
                  <a:cubicBezTo>
                    <a:pt x="1421920" y="189394"/>
                    <a:pt x="1421484" y="189394"/>
                    <a:pt x="1421484" y="188958"/>
                  </a:cubicBezTo>
                  <a:cubicBezTo>
                    <a:pt x="1421484" y="188958"/>
                    <a:pt x="1421049" y="188522"/>
                    <a:pt x="1421484" y="188086"/>
                  </a:cubicBezTo>
                  <a:close/>
                  <a:moveTo>
                    <a:pt x="1371794" y="188086"/>
                  </a:moveTo>
                  <a:cubicBezTo>
                    <a:pt x="1372243" y="188086"/>
                    <a:pt x="1373139" y="188086"/>
                    <a:pt x="1373588" y="188086"/>
                  </a:cubicBezTo>
                  <a:cubicBezTo>
                    <a:pt x="1374485" y="188543"/>
                    <a:pt x="1374485" y="189001"/>
                    <a:pt x="1374036" y="189001"/>
                  </a:cubicBezTo>
                  <a:cubicBezTo>
                    <a:pt x="1373588" y="189459"/>
                    <a:pt x="1373588" y="189917"/>
                    <a:pt x="1373139" y="189917"/>
                  </a:cubicBezTo>
                  <a:cubicBezTo>
                    <a:pt x="1373139" y="189917"/>
                    <a:pt x="1372691" y="189917"/>
                    <a:pt x="1372243" y="189917"/>
                  </a:cubicBezTo>
                  <a:cubicBezTo>
                    <a:pt x="1372243" y="189917"/>
                    <a:pt x="1372243" y="189917"/>
                    <a:pt x="1371794" y="189459"/>
                  </a:cubicBezTo>
                  <a:cubicBezTo>
                    <a:pt x="1371346" y="189001"/>
                    <a:pt x="1371346" y="189001"/>
                    <a:pt x="1371794" y="188086"/>
                  </a:cubicBezTo>
                  <a:close/>
                  <a:moveTo>
                    <a:pt x="1317607" y="188086"/>
                  </a:moveTo>
                  <a:cubicBezTo>
                    <a:pt x="1317196" y="188534"/>
                    <a:pt x="1317607" y="188983"/>
                    <a:pt x="1317196" y="189879"/>
                  </a:cubicBezTo>
                  <a:cubicBezTo>
                    <a:pt x="1318018" y="190328"/>
                    <a:pt x="1318429" y="190776"/>
                    <a:pt x="1319251" y="191225"/>
                  </a:cubicBezTo>
                  <a:cubicBezTo>
                    <a:pt x="1319662" y="191225"/>
                    <a:pt x="1319662" y="190328"/>
                    <a:pt x="1320074" y="190328"/>
                  </a:cubicBezTo>
                  <a:cubicBezTo>
                    <a:pt x="1320074" y="189879"/>
                    <a:pt x="1320074" y="188983"/>
                    <a:pt x="1320074" y="188534"/>
                  </a:cubicBezTo>
                  <a:cubicBezTo>
                    <a:pt x="1320074" y="188534"/>
                    <a:pt x="1319662" y="188086"/>
                    <a:pt x="1319662" y="188086"/>
                  </a:cubicBezTo>
                  <a:cubicBezTo>
                    <a:pt x="1318841" y="188086"/>
                    <a:pt x="1318429" y="188086"/>
                    <a:pt x="1317607" y="188086"/>
                  </a:cubicBezTo>
                  <a:close/>
                  <a:moveTo>
                    <a:pt x="271839" y="188086"/>
                  </a:moveTo>
                  <a:cubicBezTo>
                    <a:pt x="271428" y="188086"/>
                    <a:pt x="271428" y="188557"/>
                    <a:pt x="271017" y="188557"/>
                  </a:cubicBezTo>
                  <a:cubicBezTo>
                    <a:pt x="271017" y="189027"/>
                    <a:pt x="271017" y="189499"/>
                    <a:pt x="271017" y="189969"/>
                  </a:cubicBezTo>
                  <a:cubicBezTo>
                    <a:pt x="271017" y="189969"/>
                    <a:pt x="271428" y="190440"/>
                    <a:pt x="271839" y="190440"/>
                  </a:cubicBezTo>
                  <a:cubicBezTo>
                    <a:pt x="272250" y="190440"/>
                    <a:pt x="273072" y="190440"/>
                    <a:pt x="273483" y="190440"/>
                  </a:cubicBezTo>
                  <a:cubicBezTo>
                    <a:pt x="273894" y="190440"/>
                    <a:pt x="273483" y="189969"/>
                    <a:pt x="273483" y="189027"/>
                  </a:cubicBezTo>
                  <a:cubicBezTo>
                    <a:pt x="273072" y="189027"/>
                    <a:pt x="273072" y="188557"/>
                    <a:pt x="273072" y="188086"/>
                  </a:cubicBezTo>
                  <a:cubicBezTo>
                    <a:pt x="272661" y="188086"/>
                    <a:pt x="272250" y="188086"/>
                    <a:pt x="271839" y="188086"/>
                  </a:cubicBezTo>
                  <a:close/>
                  <a:moveTo>
                    <a:pt x="1553240" y="187824"/>
                  </a:moveTo>
                  <a:cubicBezTo>
                    <a:pt x="1553676" y="187824"/>
                    <a:pt x="1553676" y="187824"/>
                    <a:pt x="1554112" y="187824"/>
                  </a:cubicBezTo>
                  <a:cubicBezTo>
                    <a:pt x="1554112" y="188260"/>
                    <a:pt x="1554548" y="188260"/>
                    <a:pt x="1554984" y="188696"/>
                  </a:cubicBezTo>
                  <a:cubicBezTo>
                    <a:pt x="1554984" y="188696"/>
                    <a:pt x="1554984" y="189132"/>
                    <a:pt x="1554984" y="189568"/>
                  </a:cubicBezTo>
                  <a:cubicBezTo>
                    <a:pt x="1554548" y="189568"/>
                    <a:pt x="1554112" y="190004"/>
                    <a:pt x="1554112" y="190440"/>
                  </a:cubicBezTo>
                  <a:cubicBezTo>
                    <a:pt x="1553676" y="190440"/>
                    <a:pt x="1553676" y="190440"/>
                    <a:pt x="1553240" y="190440"/>
                  </a:cubicBezTo>
                  <a:cubicBezTo>
                    <a:pt x="1552804" y="190004"/>
                    <a:pt x="1552804" y="189568"/>
                    <a:pt x="1552368" y="189568"/>
                  </a:cubicBezTo>
                  <a:cubicBezTo>
                    <a:pt x="1552368" y="189132"/>
                    <a:pt x="1552368" y="189132"/>
                    <a:pt x="1552368" y="188696"/>
                  </a:cubicBezTo>
                  <a:cubicBezTo>
                    <a:pt x="1552804" y="188696"/>
                    <a:pt x="1552804" y="188260"/>
                    <a:pt x="1553240" y="187824"/>
                  </a:cubicBezTo>
                  <a:close/>
                  <a:moveTo>
                    <a:pt x="1392344" y="187824"/>
                  </a:moveTo>
                  <a:cubicBezTo>
                    <a:pt x="1393201" y="187824"/>
                    <a:pt x="1394057" y="187824"/>
                    <a:pt x="1395341" y="187824"/>
                  </a:cubicBezTo>
                  <a:cubicBezTo>
                    <a:pt x="1395341" y="187824"/>
                    <a:pt x="1395769" y="188235"/>
                    <a:pt x="1396197" y="188646"/>
                  </a:cubicBezTo>
                  <a:cubicBezTo>
                    <a:pt x="1396197" y="188646"/>
                    <a:pt x="1396197" y="189057"/>
                    <a:pt x="1396197" y="189468"/>
                  </a:cubicBezTo>
                  <a:cubicBezTo>
                    <a:pt x="1396197" y="189879"/>
                    <a:pt x="1396197" y="189879"/>
                    <a:pt x="1395341" y="189879"/>
                  </a:cubicBezTo>
                  <a:cubicBezTo>
                    <a:pt x="1394913" y="189879"/>
                    <a:pt x="1394913" y="190290"/>
                    <a:pt x="1394485" y="190290"/>
                  </a:cubicBezTo>
                  <a:cubicBezTo>
                    <a:pt x="1394485" y="190702"/>
                    <a:pt x="1394057" y="190702"/>
                    <a:pt x="1393629" y="190702"/>
                  </a:cubicBezTo>
                  <a:cubicBezTo>
                    <a:pt x="1393629" y="190290"/>
                    <a:pt x="1393201" y="189879"/>
                    <a:pt x="1392772" y="189879"/>
                  </a:cubicBezTo>
                  <a:cubicBezTo>
                    <a:pt x="1392344" y="189879"/>
                    <a:pt x="1392344" y="189879"/>
                    <a:pt x="1391917" y="189879"/>
                  </a:cubicBezTo>
                  <a:cubicBezTo>
                    <a:pt x="1391917" y="189468"/>
                    <a:pt x="1391917" y="189468"/>
                    <a:pt x="1391917" y="189057"/>
                  </a:cubicBezTo>
                  <a:cubicBezTo>
                    <a:pt x="1391917" y="189057"/>
                    <a:pt x="1391488" y="188646"/>
                    <a:pt x="1391488" y="188646"/>
                  </a:cubicBezTo>
                  <a:cubicBezTo>
                    <a:pt x="1391917" y="188235"/>
                    <a:pt x="1391917" y="187824"/>
                    <a:pt x="1392344" y="187824"/>
                  </a:cubicBezTo>
                  <a:close/>
                  <a:moveTo>
                    <a:pt x="268401" y="187824"/>
                  </a:moveTo>
                  <a:cubicBezTo>
                    <a:pt x="268008" y="187824"/>
                    <a:pt x="268008" y="188260"/>
                    <a:pt x="267616" y="188260"/>
                  </a:cubicBezTo>
                  <a:cubicBezTo>
                    <a:pt x="267616" y="188696"/>
                    <a:pt x="267616" y="189132"/>
                    <a:pt x="268008" y="189132"/>
                  </a:cubicBezTo>
                  <a:cubicBezTo>
                    <a:pt x="268401" y="189132"/>
                    <a:pt x="268793" y="189132"/>
                    <a:pt x="269578" y="189132"/>
                  </a:cubicBezTo>
                  <a:cubicBezTo>
                    <a:pt x="269970" y="188696"/>
                    <a:pt x="269970" y="188696"/>
                    <a:pt x="269578" y="188260"/>
                  </a:cubicBezTo>
                  <a:cubicBezTo>
                    <a:pt x="269578" y="188260"/>
                    <a:pt x="269186" y="188260"/>
                    <a:pt x="269186" y="188260"/>
                  </a:cubicBezTo>
                  <a:cubicBezTo>
                    <a:pt x="269186" y="187824"/>
                    <a:pt x="269186" y="187824"/>
                    <a:pt x="268793" y="187824"/>
                  </a:cubicBezTo>
                  <a:cubicBezTo>
                    <a:pt x="268793" y="187824"/>
                    <a:pt x="268401" y="187824"/>
                    <a:pt x="268401" y="187824"/>
                  </a:cubicBezTo>
                  <a:close/>
                  <a:moveTo>
                    <a:pt x="95548" y="187301"/>
                  </a:moveTo>
                  <a:cubicBezTo>
                    <a:pt x="95973" y="187301"/>
                    <a:pt x="95973" y="187301"/>
                    <a:pt x="96397" y="187301"/>
                  </a:cubicBezTo>
                  <a:cubicBezTo>
                    <a:pt x="96397" y="187719"/>
                    <a:pt x="96823" y="187719"/>
                    <a:pt x="96823" y="188138"/>
                  </a:cubicBezTo>
                  <a:cubicBezTo>
                    <a:pt x="97248" y="188138"/>
                    <a:pt x="97673" y="188138"/>
                    <a:pt x="98098" y="188138"/>
                  </a:cubicBezTo>
                  <a:cubicBezTo>
                    <a:pt x="98098" y="188556"/>
                    <a:pt x="98098" y="188556"/>
                    <a:pt x="98098" y="188556"/>
                  </a:cubicBezTo>
                  <a:cubicBezTo>
                    <a:pt x="98098" y="188975"/>
                    <a:pt x="97673" y="189394"/>
                    <a:pt x="97248" y="189394"/>
                  </a:cubicBezTo>
                  <a:cubicBezTo>
                    <a:pt x="96823" y="189394"/>
                    <a:pt x="95973" y="189394"/>
                    <a:pt x="95122" y="189394"/>
                  </a:cubicBezTo>
                  <a:cubicBezTo>
                    <a:pt x="95122" y="189394"/>
                    <a:pt x="94697" y="188975"/>
                    <a:pt x="94697" y="188975"/>
                  </a:cubicBezTo>
                  <a:cubicBezTo>
                    <a:pt x="95122" y="188556"/>
                    <a:pt x="95122" y="188556"/>
                    <a:pt x="95122" y="188138"/>
                  </a:cubicBezTo>
                  <a:cubicBezTo>
                    <a:pt x="95548" y="188138"/>
                    <a:pt x="95548" y="187719"/>
                    <a:pt x="95548" y="187301"/>
                  </a:cubicBezTo>
                  <a:close/>
                  <a:moveTo>
                    <a:pt x="1325119" y="186778"/>
                  </a:moveTo>
                  <a:cubicBezTo>
                    <a:pt x="1324707" y="187222"/>
                    <a:pt x="1324707" y="187667"/>
                    <a:pt x="1324296" y="187667"/>
                  </a:cubicBezTo>
                  <a:cubicBezTo>
                    <a:pt x="1324296" y="188112"/>
                    <a:pt x="1323885" y="189001"/>
                    <a:pt x="1323474" y="189001"/>
                  </a:cubicBezTo>
                  <a:cubicBezTo>
                    <a:pt x="1323885" y="189446"/>
                    <a:pt x="1323885" y="189446"/>
                    <a:pt x="1324296" y="189891"/>
                  </a:cubicBezTo>
                  <a:cubicBezTo>
                    <a:pt x="1324296" y="189891"/>
                    <a:pt x="1324296" y="190335"/>
                    <a:pt x="1324296" y="190335"/>
                  </a:cubicBezTo>
                  <a:cubicBezTo>
                    <a:pt x="1324296" y="190780"/>
                    <a:pt x="1324707" y="190780"/>
                    <a:pt x="1325119" y="191225"/>
                  </a:cubicBezTo>
                  <a:cubicBezTo>
                    <a:pt x="1325530" y="191225"/>
                    <a:pt x="1325530" y="191225"/>
                    <a:pt x="1325941" y="191225"/>
                  </a:cubicBezTo>
                  <a:cubicBezTo>
                    <a:pt x="1326352" y="190780"/>
                    <a:pt x="1326352" y="190780"/>
                    <a:pt x="1326352" y="190335"/>
                  </a:cubicBezTo>
                  <a:cubicBezTo>
                    <a:pt x="1325941" y="190335"/>
                    <a:pt x="1326352" y="190335"/>
                    <a:pt x="1326352" y="189891"/>
                  </a:cubicBezTo>
                  <a:cubicBezTo>
                    <a:pt x="1326352" y="189891"/>
                    <a:pt x="1325941" y="189891"/>
                    <a:pt x="1325941" y="189446"/>
                  </a:cubicBezTo>
                  <a:cubicBezTo>
                    <a:pt x="1325941" y="189446"/>
                    <a:pt x="1325941" y="189446"/>
                    <a:pt x="1325530" y="189001"/>
                  </a:cubicBezTo>
                  <a:cubicBezTo>
                    <a:pt x="1325119" y="188556"/>
                    <a:pt x="1325941" y="187667"/>
                    <a:pt x="1325119" y="186778"/>
                  </a:cubicBezTo>
                  <a:close/>
                  <a:moveTo>
                    <a:pt x="85332" y="186778"/>
                  </a:moveTo>
                  <a:cubicBezTo>
                    <a:pt x="85751" y="186778"/>
                    <a:pt x="85751" y="186778"/>
                    <a:pt x="86169" y="186778"/>
                  </a:cubicBezTo>
                  <a:cubicBezTo>
                    <a:pt x="86588" y="187249"/>
                    <a:pt x="86588" y="187719"/>
                    <a:pt x="86588" y="188190"/>
                  </a:cubicBezTo>
                  <a:cubicBezTo>
                    <a:pt x="86169" y="188661"/>
                    <a:pt x="86169" y="188661"/>
                    <a:pt x="85751" y="189132"/>
                  </a:cubicBezTo>
                  <a:cubicBezTo>
                    <a:pt x="85332" y="188661"/>
                    <a:pt x="85332" y="188661"/>
                    <a:pt x="84914" y="188190"/>
                  </a:cubicBezTo>
                  <a:cubicBezTo>
                    <a:pt x="84914" y="187719"/>
                    <a:pt x="84495" y="187249"/>
                    <a:pt x="85332" y="186778"/>
                  </a:cubicBezTo>
                  <a:close/>
                  <a:moveTo>
                    <a:pt x="183116" y="186516"/>
                  </a:moveTo>
                  <a:cubicBezTo>
                    <a:pt x="183116" y="187388"/>
                    <a:pt x="183116" y="187388"/>
                    <a:pt x="183116" y="189132"/>
                  </a:cubicBezTo>
                  <a:cubicBezTo>
                    <a:pt x="183534" y="189132"/>
                    <a:pt x="184371" y="189132"/>
                    <a:pt x="184790" y="189132"/>
                  </a:cubicBezTo>
                  <a:cubicBezTo>
                    <a:pt x="185208" y="188696"/>
                    <a:pt x="185208" y="188260"/>
                    <a:pt x="185208" y="187824"/>
                  </a:cubicBezTo>
                  <a:cubicBezTo>
                    <a:pt x="184790" y="187388"/>
                    <a:pt x="184371" y="186952"/>
                    <a:pt x="183953" y="186516"/>
                  </a:cubicBezTo>
                  <a:cubicBezTo>
                    <a:pt x="183534" y="186516"/>
                    <a:pt x="183534" y="186516"/>
                    <a:pt x="183116" y="186516"/>
                  </a:cubicBezTo>
                  <a:close/>
                  <a:moveTo>
                    <a:pt x="90774" y="186516"/>
                  </a:moveTo>
                  <a:cubicBezTo>
                    <a:pt x="90774" y="186516"/>
                    <a:pt x="91209" y="186516"/>
                    <a:pt x="91209" y="186516"/>
                  </a:cubicBezTo>
                  <a:cubicBezTo>
                    <a:pt x="91646" y="186927"/>
                    <a:pt x="91646" y="186927"/>
                    <a:pt x="92081" y="187338"/>
                  </a:cubicBezTo>
                  <a:cubicBezTo>
                    <a:pt x="92081" y="187338"/>
                    <a:pt x="92081" y="187749"/>
                    <a:pt x="92081" y="187749"/>
                  </a:cubicBezTo>
                  <a:cubicBezTo>
                    <a:pt x="91646" y="187749"/>
                    <a:pt x="91646" y="188161"/>
                    <a:pt x="91646" y="188161"/>
                  </a:cubicBezTo>
                  <a:cubicBezTo>
                    <a:pt x="91646" y="188572"/>
                    <a:pt x="91646" y="188572"/>
                    <a:pt x="91646" y="188572"/>
                  </a:cubicBezTo>
                  <a:cubicBezTo>
                    <a:pt x="91209" y="188983"/>
                    <a:pt x="90774" y="188983"/>
                    <a:pt x="90774" y="189394"/>
                  </a:cubicBezTo>
                  <a:cubicBezTo>
                    <a:pt x="90337" y="188983"/>
                    <a:pt x="89902" y="188983"/>
                    <a:pt x="89902" y="188572"/>
                  </a:cubicBezTo>
                  <a:cubicBezTo>
                    <a:pt x="89902" y="188161"/>
                    <a:pt x="89465" y="187749"/>
                    <a:pt x="89902" y="187338"/>
                  </a:cubicBezTo>
                  <a:cubicBezTo>
                    <a:pt x="90337" y="186927"/>
                    <a:pt x="90337" y="186927"/>
                    <a:pt x="90774" y="186516"/>
                  </a:cubicBezTo>
                  <a:close/>
                  <a:moveTo>
                    <a:pt x="1477935" y="185993"/>
                  </a:moveTo>
                  <a:cubicBezTo>
                    <a:pt x="1478780" y="185993"/>
                    <a:pt x="1479203" y="185993"/>
                    <a:pt x="1479625" y="185993"/>
                  </a:cubicBezTo>
                  <a:cubicBezTo>
                    <a:pt x="1480470" y="186429"/>
                    <a:pt x="1480893" y="186865"/>
                    <a:pt x="1481738" y="187301"/>
                  </a:cubicBezTo>
                  <a:cubicBezTo>
                    <a:pt x="1481738" y="188173"/>
                    <a:pt x="1481738" y="189045"/>
                    <a:pt x="1481738" y="189917"/>
                  </a:cubicBezTo>
                  <a:cubicBezTo>
                    <a:pt x="1481315" y="189917"/>
                    <a:pt x="1481315" y="190353"/>
                    <a:pt x="1480893" y="190353"/>
                  </a:cubicBezTo>
                  <a:cubicBezTo>
                    <a:pt x="1480893" y="190789"/>
                    <a:pt x="1480893" y="191225"/>
                    <a:pt x="1480893" y="191661"/>
                  </a:cubicBezTo>
                  <a:cubicBezTo>
                    <a:pt x="1480470" y="192097"/>
                    <a:pt x="1480048" y="192533"/>
                    <a:pt x="1480048" y="192969"/>
                  </a:cubicBezTo>
                  <a:cubicBezTo>
                    <a:pt x="1479625" y="193405"/>
                    <a:pt x="1479625" y="193405"/>
                    <a:pt x="1479203" y="193841"/>
                  </a:cubicBezTo>
                  <a:cubicBezTo>
                    <a:pt x="1478780" y="193841"/>
                    <a:pt x="1478358" y="193841"/>
                    <a:pt x="1477935" y="193841"/>
                  </a:cubicBezTo>
                  <a:cubicBezTo>
                    <a:pt x="1477512" y="193405"/>
                    <a:pt x="1477089" y="193405"/>
                    <a:pt x="1476667" y="192969"/>
                  </a:cubicBezTo>
                  <a:cubicBezTo>
                    <a:pt x="1477089" y="192533"/>
                    <a:pt x="1477935" y="192097"/>
                    <a:pt x="1478358" y="191661"/>
                  </a:cubicBezTo>
                  <a:cubicBezTo>
                    <a:pt x="1478358" y="191225"/>
                    <a:pt x="1478358" y="190353"/>
                    <a:pt x="1478358" y="189917"/>
                  </a:cubicBezTo>
                  <a:cubicBezTo>
                    <a:pt x="1477935" y="189481"/>
                    <a:pt x="1477512" y="189481"/>
                    <a:pt x="1477512" y="189045"/>
                  </a:cubicBezTo>
                  <a:cubicBezTo>
                    <a:pt x="1477512" y="189045"/>
                    <a:pt x="1477512" y="188609"/>
                    <a:pt x="1477512" y="188609"/>
                  </a:cubicBezTo>
                  <a:cubicBezTo>
                    <a:pt x="1477089" y="188173"/>
                    <a:pt x="1476667" y="187737"/>
                    <a:pt x="1476245" y="187301"/>
                  </a:cubicBezTo>
                  <a:cubicBezTo>
                    <a:pt x="1476667" y="186865"/>
                    <a:pt x="1477512" y="186429"/>
                    <a:pt x="1477935" y="185993"/>
                  </a:cubicBezTo>
                  <a:close/>
                  <a:moveTo>
                    <a:pt x="1456069" y="185993"/>
                  </a:moveTo>
                  <a:cubicBezTo>
                    <a:pt x="1456494" y="185993"/>
                    <a:pt x="1456494" y="185993"/>
                    <a:pt x="1456920" y="185993"/>
                  </a:cubicBezTo>
                  <a:cubicBezTo>
                    <a:pt x="1457344" y="185993"/>
                    <a:pt x="1457344" y="186411"/>
                    <a:pt x="1457769" y="186830"/>
                  </a:cubicBezTo>
                  <a:cubicBezTo>
                    <a:pt x="1457769" y="187249"/>
                    <a:pt x="1458195" y="187667"/>
                    <a:pt x="1457344" y="188086"/>
                  </a:cubicBezTo>
                  <a:cubicBezTo>
                    <a:pt x="1456920" y="188086"/>
                    <a:pt x="1456069" y="188086"/>
                    <a:pt x="1455644" y="188086"/>
                  </a:cubicBezTo>
                  <a:cubicBezTo>
                    <a:pt x="1454794" y="187667"/>
                    <a:pt x="1455219" y="187249"/>
                    <a:pt x="1455219" y="186830"/>
                  </a:cubicBezTo>
                  <a:cubicBezTo>
                    <a:pt x="1455644" y="186411"/>
                    <a:pt x="1455644" y="185993"/>
                    <a:pt x="1456069" y="185993"/>
                  </a:cubicBezTo>
                  <a:close/>
                  <a:moveTo>
                    <a:pt x="275558" y="185993"/>
                  </a:moveTo>
                  <a:cubicBezTo>
                    <a:pt x="274686" y="185993"/>
                    <a:pt x="274250" y="185993"/>
                    <a:pt x="273814" y="186429"/>
                  </a:cubicBezTo>
                  <a:cubicBezTo>
                    <a:pt x="273378" y="186429"/>
                    <a:pt x="273814" y="186865"/>
                    <a:pt x="273378" y="186865"/>
                  </a:cubicBezTo>
                  <a:cubicBezTo>
                    <a:pt x="273814" y="186865"/>
                    <a:pt x="273814" y="186865"/>
                    <a:pt x="273814" y="186865"/>
                  </a:cubicBezTo>
                  <a:cubicBezTo>
                    <a:pt x="274250" y="187301"/>
                    <a:pt x="275122" y="187301"/>
                    <a:pt x="275558" y="186865"/>
                  </a:cubicBezTo>
                  <a:cubicBezTo>
                    <a:pt x="275558" y="186865"/>
                    <a:pt x="275558" y="186865"/>
                    <a:pt x="275994" y="186865"/>
                  </a:cubicBezTo>
                  <a:cubicBezTo>
                    <a:pt x="275994" y="186865"/>
                    <a:pt x="275994" y="186429"/>
                    <a:pt x="275994" y="186429"/>
                  </a:cubicBezTo>
                  <a:cubicBezTo>
                    <a:pt x="275558" y="186429"/>
                    <a:pt x="275558" y="185993"/>
                    <a:pt x="275558" y="185993"/>
                  </a:cubicBezTo>
                  <a:close/>
                  <a:moveTo>
                    <a:pt x="150259" y="185993"/>
                  </a:moveTo>
                  <a:cubicBezTo>
                    <a:pt x="149423" y="186411"/>
                    <a:pt x="149004" y="186830"/>
                    <a:pt x="148585" y="187249"/>
                  </a:cubicBezTo>
                  <a:cubicBezTo>
                    <a:pt x="148585" y="187249"/>
                    <a:pt x="148585" y="187249"/>
                    <a:pt x="149423" y="188086"/>
                  </a:cubicBezTo>
                  <a:cubicBezTo>
                    <a:pt x="149423" y="188086"/>
                    <a:pt x="149841" y="188086"/>
                    <a:pt x="149841" y="188086"/>
                  </a:cubicBezTo>
                  <a:cubicBezTo>
                    <a:pt x="150259" y="187667"/>
                    <a:pt x="150259" y="187667"/>
                    <a:pt x="150678" y="187249"/>
                  </a:cubicBezTo>
                  <a:cubicBezTo>
                    <a:pt x="150678" y="186830"/>
                    <a:pt x="150678" y="186830"/>
                    <a:pt x="150678" y="186411"/>
                  </a:cubicBezTo>
                  <a:cubicBezTo>
                    <a:pt x="150678" y="185993"/>
                    <a:pt x="150259" y="185993"/>
                    <a:pt x="150259" y="185993"/>
                  </a:cubicBezTo>
                  <a:close/>
                  <a:moveTo>
                    <a:pt x="256131" y="185208"/>
                  </a:moveTo>
                  <a:cubicBezTo>
                    <a:pt x="255704" y="185208"/>
                    <a:pt x="255704" y="185644"/>
                    <a:pt x="255277" y="185644"/>
                  </a:cubicBezTo>
                  <a:cubicBezTo>
                    <a:pt x="254850" y="185644"/>
                    <a:pt x="254423" y="185644"/>
                    <a:pt x="253996" y="185644"/>
                  </a:cubicBezTo>
                  <a:cubicBezTo>
                    <a:pt x="253996" y="186080"/>
                    <a:pt x="253996" y="186080"/>
                    <a:pt x="253570" y="186080"/>
                  </a:cubicBezTo>
                  <a:cubicBezTo>
                    <a:pt x="253143" y="186080"/>
                    <a:pt x="253143" y="186080"/>
                    <a:pt x="252716" y="186080"/>
                  </a:cubicBezTo>
                  <a:cubicBezTo>
                    <a:pt x="252716" y="186080"/>
                    <a:pt x="252716" y="186080"/>
                    <a:pt x="252289" y="185644"/>
                  </a:cubicBezTo>
                  <a:cubicBezTo>
                    <a:pt x="251436" y="185644"/>
                    <a:pt x="250582" y="185644"/>
                    <a:pt x="249729" y="185644"/>
                  </a:cubicBezTo>
                  <a:cubicBezTo>
                    <a:pt x="249729" y="185644"/>
                    <a:pt x="249729" y="185644"/>
                    <a:pt x="249302" y="186080"/>
                  </a:cubicBezTo>
                  <a:cubicBezTo>
                    <a:pt x="249302" y="186516"/>
                    <a:pt x="249302" y="186952"/>
                    <a:pt x="249302" y="187388"/>
                  </a:cubicBezTo>
                  <a:cubicBezTo>
                    <a:pt x="249729" y="187824"/>
                    <a:pt x="250155" y="187824"/>
                    <a:pt x="250582" y="187824"/>
                  </a:cubicBezTo>
                  <a:cubicBezTo>
                    <a:pt x="251009" y="187824"/>
                    <a:pt x="251009" y="187824"/>
                    <a:pt x="251436" y="188260"/>
                  </a:cubicBezTo>
                  <a:cubicBezTo>
                    <a:pt x="251436" y="188260"/>
                    <a:pt x="251862" y="188260"/>
                    <a:pt x="251862" y="188260"/>
                  </a:cubicBezTo>
                  <a:cubicBezTo>
                    <a:pt x="252289" y="188260"/>
                    <a:pt x="252289" y="188696"/>
                    <a:pt x="252716" y="188696"/>
                  </a:cubicBezTo>
                  <a:cubicBezTo>
                    <a:pt x="252716" y="189132"/>
                    <a:pt x="252716" y="189132"/>
                    <a:pt x="252716" y="189568"/>
                  </a:cubicBezTo>
                  <a:cubicBezTo>
                    <a:pt x="253143" y="189568"/>
                    <a:pt x="253570" y="190004"/>
                    <a:pt x="254423" y="190440"/>
                  </a:cubicBezTo>
                  <a:cubicBezTo>
                    <a:pt x="254423" y="190440"/>
                    <a:pt x="255277" y="190440"/>
                    <a:pt x="255704" y="190440"/>
                  </a:cubicBezTo>
                  <a:cubicBezTo>
                    <a:pt x="256131" y="190440"/>
                    <a:pt x="256131" y="190004"/>
                    <a:pt x="256557" y="189568"/>
                  </a:cubicBezTo>
                  <a:cubicBezTo>
                    <a:pt x="256557" y="189568"/>
                    <a:pt x="256557" y="189132"/>
                    <a:pt x="256557" y="188696"/>
                  </a:cubicBezTo>
                  <a:cubicBezTo>
                    <a:pt x="256984" y="188696"/>
                    <a:pt x="256984" y="188696"/>
                    <a:pt x="256984" y="188696"/>
                  </a:cubicBezTo>
                  <a:cubicBezTo>
                    <a:pt x="257411" y="188260"/>
                    <a:pt x="256984" y="187388"/>
                    <a:pt x="256984" y="186952"/>
                  </a:cubicBezTo>
                  <a:cubicBezTo>
                    <a:pt x="256984" y="186952"/>
                    <a:pt x="256984" y="186516"/>
                    <a:pt x="256557" y="186516"/>
                  </a:cubicBezTo>
                  <a:cubicBezTo>
                    <a:pt x="256557" y="186080"/>
                    <a:pt x="256557" y="186080"/>
                    <a:pt x="256557" y="185644"/>
                  </a:cubicBezTo>
                  <a:cubicBezTo>
                    <a:pt x="256557" y="185208"/>
                    <a:pt x="256131" y="185208"/>
                    <a:pt x="256131" y="185208"/>
                  </a:cubicBezTo>
                  <a:close/>
                  <a:moveTo>
                    <a:pt x="261599" y="184685"/>
                  </a:moveTo>
                  <a:cubicBezTo>
                    <a:pt x="261163" y="185110"/>
                    <a:pt x="260727" y="185535"/>
                    <a:pt x="260292" y="185960"/>
                  </a:cubicBezTo>
                  <a:cubicBezTo>
                    <a:pt x="260292" y="186385"/>
                    <a:pt x="260292" y="186385"/>
                    <a:pt x="260292" y="186811"/>
                  </a:cubicBezTo>
                  <a:cubicBezTo>
                    <a:pt x="260727" y="187236"/>
                    <a:pt x="260727" y="187236"/>
                    <a:pt x="261163" y="187660"/>
                  </a:cubicBezTo>
                  <a:cubicBezTo>
                    <a:pt x="261599" y="187660"/>
                    <a:pt x="262035" y="187660"/>
                    <a:pt x="262471" y="188086"/>
                  </a:cubicBezTo>
                  <a:cubicBezTo>
                    <a:pt x="262471" y="187660"/>
                    <a:pt x="262908" y="187660"/>
                    <a:pt x="262908" y="187660"/>
                  </a:cubicBezTo>
                  <a:cubicBezTo>
                    <a:pt x="262908" y="187660"/>
                    <a:pt x="263343" y="187660"/>
                    <a:pt x="263343" y="187660"/>
                  </a:cubicBezTo>
                  <a:cubicBezTo>
                    <a:pt x="263779" y="187236"/>
                    <a:pt x="263779" y="187236"/>
                    <a:pt x="264215" y="186811"/>
                  </a:cubicBezTo>
                  <a:cubicBezTo>
                    <a:pt x="264215" y="186385"/>
                    <a:pt x="264215" y="186385"/>
                    <a:pt x="264215" y="185960"/>
                  </a:cubicBezTo>
                  <a:cubicBezTo>
                    <a:pt x="264215" y="185535"/>
                    <a:pt x="263779" y="185535"/>
                    <a:pt x="263343" y="185110"/>
                  </a:cubicBezTo>
                  <a:cubicBezTo>
                    <a:pt x="263343" y="185110"/>
                    <a:pt x="262908" y="185110"/>
                    <a:pt x="262908" y="185110"/>
                  </a:cubicBezTo>
                  <a:cubicBezTo>
                    <a:pt x="262471" y="185110"/>
                    <a:pt x="262471" y="184685"/>
                    <a:pt x="262471" y="184685"/>
                  </a:cubicBezTo>
                  <a:cubicBezTo>
                    <a:pt x="262035" y="184685"/>
                    <a:pt x="262035" y="184685"/>
                    <a:pt x="261599" y="184685"/>
                  </a:cubicBezTo>
                  <a:close/>
                  <a:moveTo>
                    <a:pt x="142536" y="184424"/>
                  </a:moveTo>
                  <a:cubicBezTo>
                    <a:pt x="142536" y="184424"/>
                    <a:pt x="142111" y="184848"/>
                    <a:pt x="142111" y="184848"/>
                  </a:cubicBezTo>
                  <a:cubicBezTo>
                    <a:pt x="141686" y="184848"/>
                    <a:pt x="141261" y="184848"/>
                    <a:pt x="141261" y="184848"/>
                  </a:cubicBezTo>
                  <a:cubicBezTo>
                    <a:pt x="141261" y="185274"/>
                    <a:pt x="141261" y="185699"/>
                    <a:pt x="141261" y="186124"/>
                  </a:cubicBezTo>
                  <a:cubicBezTo>
                    <a:pt x="141686" y="186549"/>
                    <a:pt x="142536" y="186974"/>
                    <a:pt x="143386" y="187824"/>
                  </a:cubicBezTo>
                  <a:cubicBezTo>
                    <a:pt x="143386" y="187824"/>
                    <a:pt x="143811" y="187824"/>
                    <a:pt x="143811" y="187824"/>
                  </a:cubicBezTo>
                  <a:cubicBezTo>
                    <a:pt x="144237" y="187824"/>
                    <a:pt x="144662" y="187399"/>
                    <a:pt x="144662" y="186974"/>
                  </a:cubicBezTo>
                  <a:cubicBezTo>
                    <a:pt x="144662" y="186974"/>
                    <a:pt x="144662" y="186549"/>
                    <a:pt x="144662" y="186549"/>
                  </a:cubicBezTo>
                  <a:cubicBezTo>
                    <a:pt x="144237" y="186124"/>
                    <a:pt x="143811" y="185699"/>
                    <a:pt x="143811" y="185699"/>
                  </a:cubicBezTo>
                  <a:cubicBezTo>
                    <a:pt x="143386" y="185274"/>
                    <a:pt x="142961" y="184848"/>
                    <a:pt x="142536" y="184424"/>
                  </a:cubicBezTo>
                  <a:close/>
                  <a:moveTo>
                    <a:pt x="132497" y="184424"/>
                  </a:moveTo>
                  <a:cubicBezTo>
                    <a:pt x="132105" y="184424"/>
                    <a:pt x="131712" y="184816"/>
                    <a:pt x="131712" y="184816"/>
                  </a:cubicBezTo>
                  <a:cubicBezTo>
                    <a:pt x="131320" y="185208"/>
                    <a:pt x="131712" y="185601"/>
                    <a:pt x="131320" y="185993"/>
                  </a:cubicBezTo>
                  <a:cubicBezTo>
                    <a:pt x="131712" y="186386"/>
                    <a:pt x="132105" y="186778"/>
                    <a:pt x="132497" y="186778"/>
                  </a:cubicBezTo>
                  <a:cubicBezTo>
                    <a:pt x="132497" y="186778"/>
                    <a:pt x="132497" y="186778"/>
                    <a:pt x="132889" y="186778"/>
                  </a:cubicBezTo>
                  <a:cubicBezTo>
                    <a:pt x="132889" y="186778"/>
                    <a:pt x="133282" y="186386"/>
                    <a:pt x="133674" y="186386"/>
                  </a:cubicBezTo>
                  <a:cubicBezTo>
                    <a:pt x="133674" y="185993"/>
                    <a:pt x="133674" y="185601"/>
                    <a:pt x="133674" y="184816"/>
                  </a:cubicBezTo>
                  <a:cubicBezTo>
                    <a:pt x="133282" y="184816"/>
                    <a:pt x="132889" y="184424"/>
                    <a:pt x="132889" y="184424"/>
                  </a:cubicBezTo>
                  <a:cubicBezTo>
                    <a:pt x="132497" y="184424"/>
                    <a:pt x="132497" y="184424"/>
                    <a:pt x="132497" y="184424"/>
                  </a:cubicBezTo>
                  <a:close/>
                  <a:moveTo>
                    <a:pt x="115064" y="184166"/>
                  </a:moveTo>
                  <a:cubicBezTo>
                    <a:pt x="114615" y="184219"/>
                    <a:pt x="114167" y="184325"/>
                    <a:pt x="113719" y="184325"/>
                  </a:cubicBezTo>
                  <a:cubicBezTo>
                    <a:pt x="113270" y="184750"/>
                    <a:pt x="113719" y="185176"/>
                    <a:pt x="113719" y="185601"/>
                  </a:cubicBezTo>
                  <a:cubicBezTo>
                    <a:pt x="113719" y="186026"/>
                    <a:pt x="114167" y="186026"/>
                    <a:pt x="114167" y="186451"/>
                  </a:cubicBezTo>
                  <a:cubicBezTo>
                    <a:pt x="114167" y="186451"/>
                    <a:pt x="114167" y="186451"/>
                    <a:pt x="114167" y="186876"/>
                  </a:cubicBezTo>
                  <a:cubicBezTo>
                    <a:pt x="114167" y="186876"/>
                    <a:pt x="115064" y="187301"/>
                    <a:pt x="115064" y="186876"/>
                  </a:cubicBezTo>
                  <a:cubicBezTo>
                    <a:pt x="115512" y="186451"/>
                    <a:pt x="115961" y="186451"/>
                    <a:pt x="116410" y="186026"/>
                  </a:cubicBezTo>
                  <a:cubicBezTo>
                    <a:pt x="116410" y="185176"/>
                    <a:pt x="116410" y="184750"/>
                    <a:pt x="116410" y="184325"/>
                  </a:cubicBezTo>
                  <a:cubicBezTo>
                    <a:pt x="115961" y="184113"/>
                    <a:pt x="115512" y="184113"/>
                    <a:pt x="115064" y="184166"/>
                  </a:cubicBezTo>
                  <a:close/>
                  <a:moveTo>
                    <a:pt x="1333328" y="183900"/>
                  </a:moveTo>
                  <a:cubicBezTo>
                    <a:pt x="1332891" y="184336"/>
                    <a:pt x="1333328" y="185208"/>
                    <a:pt x="1333328" y="185644"/>
                  </a:cubicBezTo>
                  <a:cubicBezTo>
                    <a:pt x="1333328" y="186080"/>
                    <a:pt x="1333764" y="186080"/>
                    <a:pt x="1334200" y="186080"/>
                  </a:cubicBezTo>
                  <a:cubicBezTo>
                    <a:pt x="1334636" y="186080"/>
                    <a:pt x="1334636" y="186080"/>
                    <a:pt x="1335071" y="186516"/>
                  </a:cubicBezTo>
                  <a:cubicBezTo>
                    <a:pt x="1335507" y="186080"/>
                    <a:pt x="1335507" y="186080"/>
                    <a:pt x="1335071" y="185644"/>
                  </a:cubicBezTo>
                  <a:cubicBezTo>
                    <a:pt x="1334636" y="185208"/>
                    <a:pt x="1334200" y="184772"/>
                    <a:pt x="1333328" y="183900"/>
                  </a:cubicBezTo>
                  <a:close/>
                  <a:moveTo>
                    <a:pt x="1356141" y="183115"/>
                  </a:moveTo>
                  <a:cubicBezTo>
                    <a:pt x="1355715" y="183115"/>
                    <a:pt x="1355291" y="183542"/>
                    <a:pt x="1354866" y="183969"/>
                  </a:cubicBezTo>
                  <a:cubicBezTo>
                    <a:pt x="1354866" y="183969"/>
                    <a:pt x="1354866" y="184396"/>
                    <a:pt x="1354866" y="184396"/>
                  </a:cubicBezTo>
                  <a:cubicBezTo>
                    <a:pt x="1355291" y="184823"/>
                    <a:pt x="1355715" y="184823"/>
                    <a:pt x="1355715" y="185676"/>
                  </a:cubicBezTo>
                  <a:cubicBezTo>
                    <a:pt x="1355715" y="185676"/>
                    <a:pt x="1356141" y="186103"/>
                    <a:pt x="1356141" y="186530"/>
                  </a:cubicBezTo>
                  <a:cubicBezTo>
                    <a:pt x="1356141" y="187384"/>
                    <a:pt x="1355291" y="187384"/>
                    <a:pt x="1354866" y="187810"/>
                  </a:cubicBezTo>
                  <a:cubicBezTo>
                    <a:pt x="1354866" y="188664"/>
                    <a:pt x="1354866" y="189518"/>
                    <a:pt x="1354866" y="190371"/>
                  </a:cubicBezTo>
                  <a:cubicBezTo>
                    <a:pt x="1355291" y="190798"/>
                    <a:pt x="1355715" y="190798"/>
                    <a:pt x="1355715" y="191225"/>
                  </a:cubicBezTo>
                  <a:cubicBezTo>
                    <a:pt x="1356566" y="191225"/>
                    <a:pt x="1356991" y="191225"/>
                    <a:pt x="1357416" y="191225"/>
                  </a:cubicBezTo>
                  <a:cubicBezTo>
                    <a:pt x="1357416" y="191225"/>
                    <a:pt x="1357841" y="191225"/>
                    <a:pt x="1357841" y="190798"/>
                  </a:cubicBezTo>
                  <a:cubicBezTo>
                    <a:pt x="1357841" y="189091"/>
                    <a:pt x="1357841" y="187384"/>
                    <a:pt x="1357841" y="185676"/>
                  </a:cubicBezTo>
                  <a:cubicBezTo>
                    <a:pt x="1357841" y="185676"/>
                    <a:pt x="1358266" y="185249"/>
                    <a:pt x="1358266" y="185249"/>
                  </a:cubicBezTo>
                  <a:cubicBezTo>
                    <a:pt x="1358266" y="184823"/>
                    <a:pt x="1358266" y="184396"/>
                    <a:pt x="1358266" y="183969"/>
                  </a:cubicBezTo>
                  <a:cubicBezTo>
                    <a:pt x="1358266" y="183542"/>
                    <a:pt x="1357841" y="183542"/>
                    <a:pt x="1357416" y="183115"/>
                  </a:cubicBezTo>
                  <a:cubicBezTo>
                    <a:pt x="1356991" y="183115"/>
                    <a:pt x="1356566" y="183115"/>
                    <a:pt x="1356141" y="183115"/>
                  </a:cubicBezTo>
                  <a:close/>
                  <a:moveTo>
                    <a:pt x="1312836" y="183115"/>
                  </a:moveTo>
                  <a:cubicBezTo>
                    <a:pt x="1312400" y="183115"/>
                    <a:pt x="1312400" y="183544"/>
                    <a:pt x="1311964" y="183972"/>
                  </a:cubicBezTo>
                  <a:cubicBezTo>
                    <a:pt x="1311964" y="183972"/>
                    <a:pt x="1311964" y="184399"/>
                    <a:pt x="1311964" y="184828"/>
                  </a:cubicBezTo>
                  <a:cubicBezTo>
                    <a:pt x="1311964" y="185256"/>
                    <a:pt x="1312836" y="185684"/>
                    <a:pt x="1312400" y="186112"/>
                  </a:cubicBezTo>
                  <a:cubicBezTo>
                    <a:pt x="1312836" y="186540"/>
                    <a:pt x="1312836" y="186540"/>
                    <a:pt x="1313272" y="186968"/>
                  </a:cubicBezTo>
                  <a:cubicBezTo>
                    <a:pt x="1313272" y="186968"/>
                    <a:pt x="1313272" y="187396"/>
                    <a:pt x="1313272" y="187396"/>
                  </a:cubicBezTo>
                  <a:cubicBezTo>
                    <a:pt x="1313708" y="187824"/>
                    <a:pt x="1314144" y="187396"/>
                    <a:pt x="1314580" y="187824"/>
                  </a:cubicBezTo>
                  <a:cubicBezTo>
                    <a:pt x="1315452" y="187396"/>
                    <a:pt x="1315452" y="186968"/>
                    <a:pt x="1315888" y="186968"/>
                  </a:cubicBezTo>
                  <a:cubicBezTo>
                    <a:pt x="1315888" y="186540"/>
                    <a:pt x="1315452" y="186540"/>
                    <a:pt x="1315452" y="186112"/>
                  </a:cubicBezTo>
                  <a:cubicBezTo>
                    <a:pt x="1315016" y="185684"/>
                    <a:pt x="1315452" y="184828"/>
                    <a:pt x="1315452" y="183972"/>
                  </a:cubicBezTo>
                  <a:cubicBezTo>
                    <a:pt x="1315016" y="183544"/>
                    <a:pt x="1314580" y="183115"/>
                    <a:pt x="1314144" y="183115"/>
                  </a:cubicBezTo>
                  <a:cubicBezTo>
                    <a:pt x="1313708" y="183115"/>
                    <a:pt x="1313272" y="183115"/>
                    <a:pt x="1312836" y="183115"/>
                  </a:cubicBezTo>
                  <a:close/>
                  <a:moveTo>
                    <a:pt x="1362103" y="182749"/>
                  </a:moveTo>
                  <a:cubicBezTo>
                    <a:pt x="1361667" y="182749"/>
                    <a:pt x="1361667" y="182749"/>
                    <a:pt x="1361667" y="183168"/>
                  </a:cubicBezTo>
                  <a:cubicBezTo>
                    <a:pt x="1361667" y="184005"/>
                    <a:pt x="1361667" y="184842"/>
                    <a:pt x="1361667" y="185679"/>
                  </a:cubicBezTo>
                  <a:cubicBezTo>
                    <a:pt x="1362103" y="186097"/>
                    <a:pt x="1362539" y="186097"/>
                    <a:pt x="1362975" y="186516"/>
                  </a:cubicBezTo>
                  <a:cubicBezTo>
                    <a:pt x="1364283" y="186516"/>
                    <a:pt x="1365155" y="186516"/>
                    <a:pt x="1366463" y="186516"/>
                  </a:cubicBezTo>
                  <a:cubicBezTo>
                    <a:pt x="1366463" y="186097"/>
                    <a:pt x="1366899" y="186097"/>
                    <a:pt x="1366899" y="186097"/>
                  </a:cubicBezTo>
                  <a:cubicBezTo>
                    <a:pt x="1366899" y="185679"/>
                    <a:pt x="1366899" y="184842"/>
                    <a:pt x="1366899" y="184842"/>
                  </a:cubicBezTo>
                  <a:cubicBezTo>
                    <a:pt x="1366027" y="184005"/>
                    <a:pt x="1365591" y="183586"/>
                    <a:pt x="1364719" y="183168"/>
                  </a:cubicBezTo>
                  <a:cubicBezTo>
                    <a:pt x="1364283" y="183168"/>
                    <a:pt x="1363847" y="183168"/>
                    <a:pt x="1363411" y="183168"/>
                  </a:cubicBezTo>
                  <a:cubicBezTo>
                    <a:pt x="1363411" y="182749"/>
                    <a:pt x="1363411" y="182749"/>
                    <a:pt x="1362975" y="182749"/>
                  </a:cubicBezTo>
                  <a:cubicBezTo>
                    <a:pt x="1362975" y="182331"/>
                    <a:pt x="1362539" y="182331"/>
                    <a:pt x="1362103" y="182749"/>
                  </a:cubicBezTo>
                  <a:close/>
                  <a:moveTo>
                    <a:pt x="1573557" y="182723"/>
                  </a:moveTo>
                  <a:cubicBezTo>
                    <a:pt x="1573976" y="182723"/>
                    <a:pt x="1574813" y="182331"/>
                    <a:pt x="1575650" y="182723"/>
                  </a:cubicBezTo>
                  <a:cubicBezTo>
                    <a:pt x="1575650" y="183115"/>
                    <a:pt x="1575650" y="183508"/>
                    <a:pt x="1575650" y="184293"/>
                  </a:cubicBezTo>
                  <a:cubicBezTo>
                    <a:pt x="1574813" y="183900"/>
                    <a:pt x="1573976" y="184685"/>
                    <a:pt x="1573557" y="183900"/>
                  </a:cubicBezTo>
                  <a:cubicBezTo>
                    <a:pt x="1573557" y="183508"/>
                    <a:pt x="1573557" y="183115"/>
                    <a:pt x="1573557" y="182723"/>
                  </a:cubicBezTo>
                  <a:close/>
                  <a:moveTo>
                    <a:pt x="252705" y="182723"/>
                  </a:moveTo>
                  <a:cubicBezTo>
                    <a:pt x="252705" y="182723"/>
                    <a:pt x="252705" y="182723"/>
                    <a:pt x="252705" y="183115"/>
                  </a:cubicBezTo>
                  <a:cubicBezTo>
                    <a:pt x="253124" y="183508"/>
                    <a:pt x="253542" y="183900"/>
                    <a:pt x="253961" y="183900"/>
                  </a:cubicBezTo>
                  <a:cubicBezTo>
                    <a:pt x="253961" y="184293"/>
                    <a:pt x="253961" y="184293"/>
                    <a:pt x="253961" y="184293"/>
                  </a:cubicBezTo>
                  <a:cubicBezTo>
                    <a:pt x="253961" y="184685"/>
                    <a:pt x="254379" y="184685"/>
                    <a:pt x="254798" y="184685"/>
                  </a:cubicBezTo>
                  <a:cubicBezTo>
                    <a:pt x="254798" y="184685"/>
                    <a:pt x="254798" y="184685"/>
                    <a:pt x="254798" y="184293"/>
                  </a:cubicBezTo>
                  <a:cubicBezTo>
                    <a:pt x="254798" y="183900"/>
                    <a:pt x="254798" y="183115"/>
                    <a:pt x="254798" y="182723"/>
                  </a:cubicBezTo>
                  <a:cubicBezTo>
                    <a:pt x="253961" y="182331"/>
                    <a:pt x="253542" y="182331"/>
                    <a:pt x="252705" y="182723"/>
                  </a:cubicBezTo>
                  <a:close/>
                  <a:moveTo>
                    <a:pt x="1550965" y="182592"/>
                  </a:moveTo>
                  <a:cubicBezTo>
                    <a:pt x="1551821" y="182592"/>
                    <a:pt x="1553105" y="182592"/>
                    <a:pt x="1553962" y="182592"/>
                  </a:cubicBezTo>
                  <a:cubicBezTo>
                    <a:pt x="1554389" y="182592"/>
                    <a:pt x="1554389" y="183050"/>
                    <a:pt x="1554817" y="183050"/>
                  </a:cubicBezTo>
                  <a:cubicBezTo>
                    <a:pt x="1555246" y="183508"/>
                    <a:pt x="1554817" y="183966"/>
                    <a:pt x="1554389" y="184424"/>
                  </a:cubicBezTo>
                  <a:cubicBezTo>
                    <a:pt x="1553962" y="184424"/>
                    <a:pt x="1553533" y="184424"/>
                    <a:pt x="1553105" y="184424"/>
                  </a:cubicBezTo>
                  <a:cubicBezTo>
                    <a:pt x="1553105" y="183966"/>
                    <a:pt x="1552677" y="183966"/>
                    <a:pt x="1552677" y="183508"/>
                  </a:cubicBezTo>
                  <a:cubicBezTo>
                    <a:pt x="1551821" y="183508"/>
                    <a:pt x="1551393" y="183508"/>
                    <a:pt x="1550965" y="183508"/>
                  </a:cubicBezTo>
                  <a:cubicBezTo>
                    <a:pt x="1550537" y="183050"/>
                    <a:pt x="1550537" y="183050"/>
                    <a:pt x="1550965" y="182592"/>
                  </a:cubicBezTo>
                  <a:close/>
                  <a:moveTo>
                    <a:pt x="1347160" y="181808"/>
                  </a:moveTo>
                  <a:cubicBezTo>
                    <a:pt x="1346304" y="182235"/>
                    <a:pt x="1345876" y="182664"/>
                    <a:pt x="1345448" y="183092"/>
                  </a:cubicBezTo>
                  <a:cubicBezTo>
                    <a:pt x="1345448" y="183948"/>
                    <a:pt x="1345448" y="184376"/>
                    <a:pt x="1345448" y="185232"/>
                  </a:cubicBezTo>
                  <a:cubicBezTo>
                    <a:pt x="1345876" y="185660"/>
                    <a:pt x="1346304" y="186088"/>
                    <a:pt x="1347160" y="186516"/>
                  </a:cubicBezTo>
                  <a:cubicBezTo>
                    <a:pt x="1347589" y="186516"/>
                    <a:pt x="1348016" y="186516"/>
                    <a:pt x="1348444" y="186516"/>
                  </a:cubicBezTo>
                  <a:cubicBezTo>
                    <a:pt x="1348873" y="186516"/>
                    <a:pt x="1348873" y="185660"/>
                    <a:pt x="1349729" y="186088"/>
                  </a:cubicBezTo>
                  <a:cubicBezTo>
                    <a:pt x="1349729" y="186088"/>
                    <a:pt x="1350157" y="185660"/>
                    <a:pt x="1350157" y="185660"/>
                  </a:cubicBezTo>
                  <a:cubicBezTo>
                    <a:pt x="1350157" y="184804"/>
                    <a:pt x="1350157" y="183948"/>
                    <a:pt x="1350157" y="183092"/>
                  </a:cubicBezTo>
                  <a:cubicBezTo>
                    <a:pt x="1349729" y="183092"/>
                    <a:pt x="1349729" y="183092"/>
                    <a:pt x="1349729" y="182664"/>
                  </a:cubicBezTo>
                  <a:cubicBezTo>
                    <a:pt x="1349301" y="182664"/>
                    <a:pt x="1349729" y="182235"/>
                    <a:pt x="1349301" y="182235"/>
                  </a:cubicBezTo>
                  <a:cubicBezTo>
                    <a:pt x="1349301" y="182235"/>
                    <a:pt x="1349301" y="181808"/>
                    <a:pt x="1349301" y="181808"/>
                  </a:cubicBezTo>
                  <a:cubicBezTo>
                    <a:pt x="1348444" y="181808"/>
                    <a:pt x="1347589" y="181808"/>
                    <a:pt x="1347160" y="181808"/>
                  </a:cubicBezTo>
                  <a:close/>
                  <a:moveTo>
                    <a:pt x="193617" y="181284"/>
                  </a:moveTo>
                  <a:cubicBezTo>
                    <a:pt x="193206" y="181703"/>
                    <a:pt x="193206" y="181703"/>
                    <a:pt x="192794" y="182121"/>
                  </a:cubicBezTo>
                  <a:cubicBezTo>
                    <a:pt x="192794" y="182121"/>
                    <a:pt x="192794" y="182540"/>
                    <a:pt x="192794" y="182958"/>
                  </a:cubicBezTo>
                  <a:cubicBezTo>
                    <a:pt x="192794" y="182958"/>
                    <a:pt x="193206" y="183377"/>
                    <a:pt x="193206" y="183377"/>
                  </a:cubicBezTo>
                  <a:cubicBezTo>
                    <a:pt x="193617" y="183377"/>
                    <a:pt x="194439" y="183377"/>
                    <a:pt x="194850" y="183377"/>
                  </a:cubicBezTo>
                  <a:cubicBezTo>
                    <a:pt x="194850" y="182958"/>
                    <a:pt x="195261" y="182540"/>
                    <a:pt x="195672" y="182540"/>
                  </a:cubicBezTo>
                  <a:cubicBezTo>
                    <a:pt x="195672" y="182121"/>
                    <a:pt x="195672" y="181703"/>
                    <a:pt x="195672" y="181703"/>
                  </a:cubicBezTo>
                  <a:cubicBezTo>
                    <a:pt x="195261" y="181284"/>
                    <a:pt x="195261" y="181284"/>
                    <a:pt x="195261" y="181284"/>
                  </a:cubicBezTo>
                  <a:cubicBezTo>
                    <a:pt x="194439" y="181284"/>
                    <a:pt x="194028" y="181284"/>
                    <a:pt x="193617" y="181284"/>
                  </a:cubicBezTo>
                  <a:close/>
                  <a:moveTo>
                    <a:pt x="289989" y="181023"/>
                  </a:moveTo>
                  <a:cubicBezTo>
                    <a:pt x="289597" y="181448"/>
                    <a:pt x="289597" y="181448"/>
                    <a:pt x="289597" y="181873"/>
                  </a:cubicBezTo>
                  <a:cubicBezTo>
                    <a:pt x="289597" y="181873"/>
                    <a:pt x="289204" y="182298"/>
                    <a:pt x="289204" y="182298"/>
                  </a:cubicBezTo>
                  <a:cubicBezTo>
                    <a:pt x="289204" y="182298"/>
                    <a:pt x="289204" y="182723"/>
                    <a:pt x="289204" y="182723"/>
                  </a:cubicBezTo>
                  <a:cubicBezTo>
                    <a:pt x="288812" y="182723"/>
                    <a:pt x="288812" y="183148"/>
                    <a:pt x="288812" y="183148"/>
                  </a:cubicBezTo>
                  <a:cubicBezTo>
                    <a:pt x="288812" y="183573"/>
                    <a:pt x="288812" y="183573"/>
                    <a:pt x="288812" y="183573"/>
                  </a:cubicBezTo>
                  <a:cubicBezTo>
                    <a:pt x="288812" y="183999"/>
                    <a:pt x="289204" y="183999"/>
                    <a:pt x="289597" y="184424"/>
                  </a:cubicBezTo>
                  <a:cubicBezTo>
                    <a:pt x="289597" y="184424"/>
                    <a:pt x="289989" y="184424"/>
                    <a:pt x="290382" y="184424"/>
                  </a:cubicBezTo>
                  <a:cubicBezTo>
                    <a:pt x="290774" y="183999"/>
                    <a:pt x="290774" y="183999"/>
                    <a:pt x="291166" y="183573"/>
                  </a:cubicBezTo>
                  <a:cubicBezTo>
                    <a:pt x="291166" y="183148"/>
                    <a:pt x="291166" y="182298"/>
                    <a:pt x="291166" y="181448"/>
                  </a:cubicBezTo>
                  <a:cubicBezTo>
                    <a:pt x="291166" y="181448"/>
                    <a:pt x="291166" y="181448"/>
                    <a:pt x="291166" y="181023"/>
                  </a:cubicBezTo>
                  <a:cubicBezTo>
                    <a:pt x="291166" y="181023"/>
                    <a:pt x="291166" y="181023"/>
                    <a:pt x="290774" y="181023"/>
                  </a:cubicBezTo>
                  <a:cubicBezTo>
                    <a:pt x="290382" y="181023"/>
                    <a:pt x="290382" y="181023"/>
                    <a:pt x="289989" y="181023"/>
                  </a:cubicBezTo>
                  <a:close/>
                  <a:moveTo>
                    <a:pt x="278904" y="181023"/>
                  </a:moveTo>
                  <a:cubicBezTo>
                    <a:pt x="278479" y="181450"/>
                    <a:pt x="278054" y="181877"/>
                    <a:pt x="277629" y="181450"/>
                  </a:cubicBezTo>
                  <a:cubicBezTo>
                    <a:pt x="277629" y="181877"/>
                    <a:pt x="277629" y="181877"/>
                    <a:pt x="277629" y="182303"/>
                  </a:cubicBezTo>
                  <a:cubicBezTo>
                    <a:pt x="277204" y="182303"/>
                    <a:pt x="277204" y="182730"/>
                    <a:pt x="276779" y="182730"/>
                  </a:cubicBezTo>
                  <a:cubicBezTo>
                    <a:pt x="276779" y="184437"/>
                    <a:pt x="276779" y="186571"/>
                    <a:pt x="276779" y="188279"/>
                  </a:cubicBezTo>
                  <a:cubicBezTo>
                    <a:pt x="277204" y="188705"/>
                    <a:pt x="277204" y="188705"/>
                    <a:pt x="277629" y="189132"/>
                  </a:cubicBezTo>
                  <a:cubicBezTo>
                    <a:pt x="277629" y="189132"/>
                    <a:pt x="277629" y="189132"/>
                    <a:pt x="278054" y="189132"/>
                  </a:cubicBezTo>
                  <a:cubicBezTo>
                    <a:pt x="278904" y="188705"/>
                    <a:pt x="279329" y="188279"/>
                    <a:pt x="279754" y="187852"/>
                  </a:cubicBezTo>
                  <a:cubicBezTo>
                    <a:pt x="279329" y="187425"/>
                    <a:pt x="280180" y="187425"/>
                    <a:pt x="280180" y="186998"/>
                  </a:cubicBezTo>
                  <a:cubicBezTo>
                    <a:pt x="280180" y="186998"/>
                    <a:pt x="279754" y="186571"/>
                    <a:pt x="279754" y="186571"/>
                  </a:cubicBezTo>
                  <a:cubicBezTo>
                    <a:pt x="279754" y="186144"/>
                    <a:pt x="279754" y="185718"/>
                    <a:pt x="279754" y="184864"/>
                  </a:cubicBezTo>
                  <a:cubicBezTo>
                    <a:pt x="279754" y="184437"/>
                    <a:pt x="279754" y="184010"/>
                    <a:pt x="279754" y="183157"/>
                  </a:cubicBezTo>
                  <a:cubicBezTo>
                    <a:pt x="279754" y="182730"/>
                    <a:pt x="279754" y="182303"/>
                    <a:pt x="279754" y="181877"/>
                  </a:cubicBezTo>
                  <a:cubicBezTo>
                    <a:pt x="279329" y="181450"/>
                    <a:pt x="278904" y="181450"/>
                    <a:pt x="278904" y="181023"/>
                  </a:cubicBezTo>
                  <a:close/>
                  <a:moveTo>
                    <a:pt x="189289" y="181022"/>
                  </a:moveTo>
                  <a:cubicBezTo>
                    <a:pt x="189289" y="181022"/>
                    <a:pt x="188871" y="181022"/>
                    <a:pt x="188871" y="181434"/>
                  </a:cubicBezTo>
                  <a:cubicBezTo>
                    <a:pt x="188871" y="181845"/>
                    <a:pt x="188871" y="182667"/>
                    <a:pt x="188871" y="183489"/>
                  </a:cubicBezTo>
                  <a:cubicBezTo>
                    <a:pt x="188871" y="183489"/>
                    <a:pt x="188871" y="183900"/>
                    <a:pt x="189707" y="183900"/>
                  </a:cubicBezTo>
                  <a:cubicBezTo>
                    <a:pt x="189707" y="183900"/>
                    <a:pt x="190126" y="183900"/>
                    <a:pt x="190126" y="183900"/>
                  </a:cubicBezTo>
                  <a:cubicBezTo>
                    <a:pt x="190126" y="183900"/>
                    <a:pt x="190126" y="183900"/>
                    <a:pt x="190545" y="183489"/>
                  </a:cubicBezTo>
                  <a:cubicBezTo>
                    <a:pt x="190545" y="183489"/>
                    <a:pt x="190545" y="183078"/>
                    <a:pt x="190545" y="183078"/>
                  </a:cubicBezTo>
                  <a:cubicBezTo>
                    <a:pt x="190545" y="183078"/>
                    <a:pt x="190963" y="182667"/>
                    <a:pt x="190963" y="182667"/>
                  </a:cubicBezTo>
                  <a:cubicBezTo>
                    <a:pt x="190963" y="182256"/>
                    <a:pt x="190963" y="181845"/>
                    <a:pt x="190963" y="181845"/>
                  </a:cubicBezTo>
                  <a:cubicBezTo>
                    <a:pt x="190963" y="181434"/>
                    <a:pt x="190545" y="181434"/>
                    <a:pt x="190126" y="181022"/>
                  </a:cubicBezTo>
                  <a:cubicBezTo>
                    <a:pt x="190126" y="181022"/>
                    <a:pt x="189707" y="181022"/>
                    <a:pt x="189289" y="181022"/>
                  </a:cubicBezTo>
                  <a:close/>
                  <a:moveTo>
                    <a:pt x="170690" y="181022"/>
                  </a:moveTo>
                  <a:cubicBezTo>
                    <a:pt x="170690" y="181459"/>
                    <a:pt x="170690" y="181459"/>
                    <a:pt x="170690" y="181459"/>
                  </a:cubicBezTo>
                  <a:cubicBezTo>
                    <a:pt x="170298" y="181459"/>
                    <a:pt x="170298" y="181459"/>
                    <a:pt x="170298" y="181895"/>
                  </a:cubicBezTo>
                  <a:cubicBezTo>
                    <a:pt x="170298" y="181895"/>
                    <a:pt x="170690" y="182331"/>
                    <a:pt x="171082" y="182331"/>
                  </a:cubicBezTo>
                  <a:cubicBezTo>
                    <a:pt x="171082" y="182331"/>
                    <a:pt x="171475" y="182331"/>
                    <a:pt x="171867" y="182331"/>
                  </a:cubicBezTo>
                  <a:cubicBezTo>
                    <a:pt x="171867" y="181895"/>
                    <a:pt x="171867" y="181459"/>
                    <a:pt x="171867" y="181022"/>
                  </a:cubicBezTo>
                  <a:cubicBezTo>
                    <a:pt x="171082" y="181022"/>
                    <a:pt x="171082" y="181022"/>
                    <a:pt x="170690" y="181022"/>
                  </a:cubicBezTo>
                  <a:close/>
                  <a:moveTo>
                    <a:pt x="200433" y="180500"/>
                  </a:moveTo>
                  <a:cubicBezTo>
                    <a:pt x="200015" y="180500"/>
                    <a:pt x="199596" y="180936"/>
                    <a:pt x="199596" y="181372"/>
                  </a:cubicBezTo>
                  <a:cubicBezTo>
                    <a:pt x="199596" y="181372"/>
                    <a:pt x="199596" y="181808"/>
                    <a:pt x="199596" y="182243"/>
                  </a:cubicBezTo>
                  <a:cubicBezTo>
                    <a:pt x="199596" y="182243"/>
                    <a:pt x="200015" y="182679"/>
                    <a:pt x="200433" y="182679"/>
                  </a:cubicBezTo>
                  <a:cubicBezTo>
                    <a:pt x="200433" y="183115"/>
                    <a:pt x="200852" y="183115"/>
                    <a:pt x="200852" y="182679"/>
                  </a:cubicBezTo>
                  <a:cubicBezTo>
                    <a:pt x="201270" y="182679"/>
                    <a:pt x="201270" y="182243"/>
                    <a:pt x="201689" y="182243"/>
                  </a:cubicBezTo>
                  <a:cubicBezTo>
                    <a:pt x="201689" y="181808"/>
                    <a:pt x="201689" y="181372"/>
                    <a:pt x="201689" y="180500"/>
                  </a:cubicBezTo>
                  <a:cubicBezTo>
                    <a:pt x="201270" y="180500"/>
                    <a:pt x="200852" y="180500"/>
                    <a:pt x="200433" y="180500"/>
                  </a:cubicBezTo>
                  <a:close/>
                  <a:moveTo>
                    <a:pt x="1546456" y="180499"/>
                  </a:moveTo>
                  <a:cubicBezTo>
                    <a:pt x="1546875" y="180499"/>
                    <a:pt x="1547712" y="180499"/>
                    <a:pt x="1548549" y="180499"/>
                  </a:cubicBezTo>
                  <a:cubicBezTo>
                    <a:pt x="1548549" y="180499"/>
                    <a:pt x="1548549" y="180923"/>
                    <a:pt x="1548967" y="180923"/>
                  </a:cubicBezTo>
                  <a:cubicBezTo>
                    <a:pt x="1548967" y="181772"/>
                    <a:pt x="1548967" y="182196"/>
                    <a:pt x="1548967" y="182621"/>
                  </a:cubicBezTo>
                  <a:cubicBezTo>
                    <a:pt x="1548549" y="183045"/>
                    <a:pt x="1548130" y="183469"/>
                    <a:pt x="1547712" y="183469"/>
                  </a:cubicBezTo>
                  <a:cubicBezTo>
                    <a:pt x="1547712" y="183469"/>
                    <a:pt x="1547293" y="183893"/>
                    <a:pt x="1546875" y="183893"/>
                  </a:cubicBezTo>
                  <a:cubicBezTo>
                    <a:pt x="1546875" y="184741"/>
                    <a:pt x="1546875" y="185590"/>
                    <a:pt x="1546875" y="186439"/>
                  </a:cubicBezTo>
                  <a:cubicBezTo>
                    <a:pt x="1546875" y="186439"/>
                    <a:pt x="1547293" y="186439"/>
                    <a:pt x="1547293" y="186863"/>
                  </a:cubicBezTo>
                  <a:cubicBezTo>
                    <a:pt x="1547293" y="187287"/>
                    <a:pt x="1547712" y="187711"/>
                    <a:pt x="1547293" y="188135"/>
                  </a:cubicBezTo>
                  <a:cubicBezTo>
                    <a:pt x="1547293" y="188135"/>
                    <a:pt x="1546875" y="188559"/>
                    <a:pt x="1546875" y="188559"/>
                  </a:cubicBezTo>
                  <a:cubicBezTo>
                    <a:pt x="1546875" y="190680"/>
                    <a:pt x="1546875" y="192801"/>
                    <a:pt x="1546875" y="194498"/>
                  </a:cubicBezTo>
                  <a:cubicBezTo>
                    <a:pt x="1546875" y="194922"/>
                    <a:pt x="1546875" y="194922"/>
                    <a:pt x="1546456" y="195346"/>
                  </a:cubicBezTo>
                  <a:cubicBezTo>
                    <a:pt x="1546456" y="195346"/>
                    <a:pt x="1546037" y="195771"/>
                    <a:pt x="1545619" y="196195"/>
                  </a:cubicBezTo>
                  <a:cubicBezTo>
                    <a:pt x="1545200" y="195771"/>
                    <a:pt x="1545200" y="195771"/>
                    <a:pt x="1544782" y="195771"/>
                  </a:cubicBezTo>
                  <a:cubicBezTo>
                    <a:pt x="1544782" y="193650"/>
                    <a:pt x="1544782" y="191529"/>
                    <a:pt x="1544782" y="189408"/>
                  </a:cubicBezTo>
                  <a:cubicBezTo>
                    <a:pt x="1545200" y="188983"/>
                    <a:pt x="1545200" y="188983"/>
                    <a:pt x="1545619" y="188559"/>
                  </a:cubicBezTo>
                  <a:cubicBezTo>
                    <a:pt x="1545619" y="186439"/>
                    <a:pt x="1545619" y="183893"/>
                    <a:pt x="1545619" y="181348"/>
                  </a:cubicBezTo>
                  <a:cubicBezTo>
                    <a:pt x="1545619" y="181348"/>
                    <a:pt x="1546037" y="180923"/>
                    <a:pt x="1546456" y="180499"/>
                  </a:cubicBezTo>
                  <a:close/>
                  <a:moveTo>
                    <a:pt x="183116" y="180499"/>
                  </a:moveTo>
                  <a:cubicBezTo>
                    <a:pt x="183116" y="180935"/>
                    <a:pt x="183116" y="180935"/>
                    <a:pt x="183116" y="182679"/>
                  </a:cubicBezTo>
                  <a:cubicBezTo>
                    <a:pt x="183508" y="183115"/>
                    <a:pt x="183901" y="182679"/>
                    <a:pt x="184293" y="182679"/>
                  </a:cubicBezTo>
                  <a:cubicBezTo>
                    <a:pt x="184685" y="182679"/>
                    <a:pt x="185077" y="182243"/>
                    <a:pt x="185470" y="181808"/>
                  </a:cubicBezTo>
                  <a:cubicBezTo>
                    <a:pt x="185470" y="181808"/>
                    <a:pt x="185470" y="181372"/>
                    <a:pt x="185470" y="180935"/>
                  </a:cubicBezTo>
                  <a:cubicBezTo>
                    <a:pt x="185470" y="180935"/>
                    <a:pt x="185077" y="180499"/>
                    <a:pt x="184685" y="180499"/>
                  </a:cubicBezTo>
                  <a:cubicBezTo>
                    <a:pt x="184293" y="180499"/>
                    <a:pt x="183901" y="180499"/>
                    <a:pt x="183116" y="180499"/>
                  </a:cubicBezTo>
                  <a:close/>
                  <a:moveTo>
                    <a:pt x="120632" y="180499"/>
                  </a:moveTo>
                  <a:cubicBezTo>
                    <a:pt x="120221" y="181342"/>
                    <a:pt x="120221" y="181764"/>
                    <a:pt x="120221" y="182186"/>
                  </a:cubicBezTo>
                  <a:cubicBezTo>
                    <a:pt x="120221" y="183028"/>
                    <a:pt x="120221" y="183450"/>
                    <a:pt x="120221" y="183871"/>
                  </a:cubicBezTo>
                  <a:cubicBezTo>
                    <a:pt x="120221" y="184292"/>
                    <a:pt x="120221" y="184292"/>
                    <a:pt x="119811" y="184292"/>
                  </a:cubicBezTo>
                  <a:cubicBezTo>
                    <a:pt x="119811" y="185135"/>
                    <a:pt x="119811" y="185557"/>
                    <a:pt x="119811" y="186400"/>
                  </a:cubicBezTo>
                  <a:cubicBezTo>
                    <a:pt x="119811" y="186400"/>
                    <a:pt x="120221" y="186400"/>
                    <a:pt x="120221" y="186821"/>
                  </a:cubicBezTo>
                  <a:cubicBezTo>
                    <a:pt x="120221" y="186821"/>
                    <a:pt x="120221" y="186821"/>
                    <a:pt x="120221" y="187243"/>
                  </a:cubicBezTo>
                  <a:cubicBezTo>
                    <a:pt x="120632" y="187664"/>
                    <a:pt x="121044" y="187664"/>
                    <a:pt x="121454" y="188086"/>
                  </a:cubicBezTo>
                  <a:cubicBezTo>
                    <a:pt x="121454" y="188086"/>
                    <a:pt x="121865" y="187664"/>
                    <a:pt x="121865" y="187664"/>
                  </a:cubicBezTo>
                  <a:cubicBezTo>
                    <a:pt x="121865" y="187664"/>
                    <a:pt x="121865" y="187243"/>
                    <a:pt x="121865" y="187243"/>
                  </a:cubicBezTo>
                  <a:cubicBezTo>
                    <a:pt x="122276" y="187243"/>
                    <a:pt x="122276" y="186821"/>
                    <a:pt x="122688" y="186821"/>
                  </a:cubicBezTo>
                  <a:cubicBezTo>
                    <a:pt x="122688" y="186400"/>
                    <a:pt x="122688" y="185979"/>
                    <a:pt x="122688" y="185979"/>
                  </a:cubicBezTo>
                  <a:cubicBezTo>
                    <a:pt x="122276" y="185557"/>
                    <a:pt x="121865" y="185135"/>
                    <a:pt x="121454" y="185135"/>
                  </a:cubicBezTo>
                  <a:cubicBezTo>
                    <a:pt x="121454" y="184714"/>
                    <a:pt x="121454" y="184714"/>
                    <a:pt x="121454" y="184714"/>
                  </a:cubicBezTo>
                  <a:cubicBezTo>
                    <a:pt x="121454" y="183871"/>
                    <a:pt x="121454" y="183028"/>
                    <a:pt x="121454" y="182186"/>
                  </a:cubicBezTo>
                  <a:cubicBezTo>
                    <a:pt x="121454" y="181764"/>
                    <a:pt x="121865" y="181764"/>
                    <a:pt x="121865" y="181764"/>
                  </a:cubicBezTo>
                  <a:cubicBezTo>
                    <a:pt x="121865" y="181342"/>
                    <a:pt x="122276" y="180921"/>
                    <a:pt x="121865" y="180499"/>
                  </a:cubicBezTo>
                  <a:cubicBezTo>
                    <a:pt x="121454" y="180499"/>
                    <a:pt x="121044" y="180499"/>
                    <a:pt x="120632" y="180499"/>
                  </a:cubicBezTo>
                  <a:close/>
                  <a:moveTo>
                    <a:pt x="1300532" y="180295"/>
                  </a:moveTo>
                  <a:cubicBezTo>
                    <a:pt x="1300160" y="180295"/>
                    <a:pt x="1299735" y="180402"/>
                    <a:pt x="1299310" y="180402"/>
                  </a:cubicBezTo>
                  <a:cubicBezTo>
                    <a:pt x="1299310" y="180402"/>
                    <a:pt x="1298885" y="180827"/>
                    <a:pt x="1298885" y="180827"/>
                  </a:cubicBezTo>
                  <a:cubicBezTo>
                    <a:pt x="1298885" y="182102"/>
                    <a:pt x="1298885" y="182952"/>
                    <a:pt x="1298885" y="184227"/>
                  </a:cubicBezTo>
                  <a:cubicBezTo>
                    <a:pt x="1299310" y="184653"/>
                    <a:pt x="1299310" y="184653"/>
                    <a:pt x="1299735" y="184653"/>
                  </a:cubicBezTo>
                  <a:cubicBezTo>
                    <a:pt x="1299735" y="185077"/>
                    <a:pt x="1299735" y="185502"/>
                    <a:pt x="1299735" y="185928"/>
                  </a:cubicBezTo>
                  <a:cubicBezTo>
                    <a:pt x="1299735" y="186353"/>
                    <a:pt x="1300160" y="186778"/>
                    <a:pt x="1300585" y="186778"/>
                  </a:cubicBezTo>
                  <a:cubicBezTo>
                    <a:pt x="1301435" y="186778"/>
                    <a:pt x="1301435" y="186778"/>
                    <a:pt x="1301860" y="185928"/>
                  </a:cubicBezTo>
                  <a:cubicBezTo>
                    <a:pt x="1301860" y="185928"/>
                    <a:pt x="1302285" y="185502"/>
                    <a:pt x="1302285" y="185502"/>
                  </a:cubicBezTo>
                  <a:cubicBezTo>
                    <a:pt x="1302285" y="184227"/>
                    <a:pt x="1302285" y="182952"/>
                    <a:pt x="1302285" y="182102"/>
                  </a:cubicBezTo>
                  <a:cubicBezTo>
                    <a:pt x="1302285" y="181677"/>
                    <a:pt x="1301860" y="181677"/>
                    <a:pt x="1301435" y="181252"/>
                  </a:cubicBezTo>
                  <a:cubicBezTo>
                    <a:pt x="1301435" y="181252"/>
                    <a:pt x="1301435" y="180827"/>
                    <a:pt x="1301435" y="180827"/>
                  </a:cubicBezTo>
                  <a:cubicBezTo>
                    <a:pt x="1301223" y="180402"/>
                    <a:pt x="1300904" y="180295"/>
                    <a:pt x="1300532" y="180295"/>
                  </a:cubicBezTo>
                  <a:close/>
                  <a:moveTo>
                    <a:pt x="283169" y="179715"/>
                  </a:moveTo>
                  <a:cubicBezTo>
                    <a:pt x="283169" y="179715"/>
                    <a:pt x="282720" y="180140"/>
                    <a:pt x="282272" y="180140"/>
                  </a:cubicBezTo>
                  <a:cubicBezTo>
                    <a:pt x="282272" y="180565"/>
                    <a:pt x="282272" y="180990"/>
                    <a:pt x="282272" y="181415"/>
                  </a:cubicBezTo>
                  <a:cubicBezTo>
                    <a:pt x="282720" y="181415"/>
                    <a:pt x="282720" y="181415"/>
                    <a:pt x="283169" y="181840"/>
                  </a:cubicBezTo>
                  <a:cubicBezTo>
                    <a:pt x="283169" y="181840"/>
                    <a:pt x="283169" y="182266"/>
                    <a:pt x="283169" y="182266"/>
                  </a:cubicBezTo>
                  <a:cubicBezTo>
                    <a:pt x="283169" y="182266"/>
                    <a:pt x="283617" y="182266"/>
                    <a:pt x="283617" y="182266"/>
                  </a:cubicBezTo>
                  <a:cubicBezTo>
                    <a:pt x="284066" y="182690"/>
                    <a:pt x="284066" y="182690"/>
                    <a:pt x="284514" y="183115"/>
                  </a:cubicBezTo>
                  <a:cubicBezTo>
                    <a:pt x="284514" y="183115"/>
                    <a:pt x="284963" y="183115"/>
                    <a:pt x="284963" y="183115"/>
                  </a:cubicBezTo>
                  <a:cubicBezTo>
                    <a:pt x="284963" y="182690"/>
                    <a:pt x="285411" y="182690"/>
                    <a:pt x="285411" y="182690"/>
                  </a:cubicBezTo>
                  <a:cubicBezTo>
                    <a:pt x="285411" y="181840"/>
                    <a:pt x="285411" y="181415"/>
                    <a:pt x="285411" y="180990"/>
                  </a:cubicBezTo>
                  <a:cubicBezTo>
                    <a:pt x="284514" y="180565"/>
                    <a:pt x="284514" y="180140"/>
                    <a:pt x="284066" y="179715"/>
                  </a:cubicBezTo>
                  <a:cubicBezTo>
                    <a:pt x="283617" y="179715"/>
                    <a:pt x="283617" y="179715"/>
                    <a:pt x="283169" y="179715"/>
                  </a:cubicBezTo>
                  <a:close/>
                  <a:moveTo>
                    <a:pt x="1470751" y="179610"/>
                  </a:moveTo>
                  <a:cubicBezTo>
                    <a:pt x="1471623" y="179192"/>
                    <a:pt x="1471623" y="179192"/>
                    <a:pt x="1472059" y="179610"/>
                  </a:cubicBezTo>
                  <a:cubicBezTo>
                    <a:pt x="1472059" y="180029"/>
                    <a:pt x="1472059" y="180447"/>
                    <a:pt x="1472059" y="180866"/>
                  </a:cubicBezTo>
                  <a:cubicBezTo>
                    <a:pt x="1471187" y="181284"/>
                    <a:pt x="1471187" y="181284"/>
                    <a:pt x="1470751" y="180866"/>
                  </a:cubicBezTo>
                  <a:cubicBezTo>
                    <a:pt x="1470751" y="180447"/>
                    <a:pt x="1470751" y="180029"/>
                    <a:pt x="1470751" y="179610"/>
                  </a:cubicBezTo>
                  <a:close/>
                  <a:moveTo>
                    <a:pt x="1306105" y="179192"/>
                  </a:moveTo>
                  <a:cubicBezTo>
                    <a:pt x="1306105" y="179192"/>
                    <a:pt x="1305686" y="179615"/>
                    <a:pt x="1305686" y="179615"/>
                  </a:cubicBezTo>
                  <a:cubicBezTo>
                    <a:pt x="1305686" y="180462"/>
                    <a:pt x="1305686" y="181309"/>
                    <a:pt x="1305686" y="182156"/>
                  </a:cubicBezTo>
                  <a:cubicBezTo>
                    <a:pt x="1305686" y="182156"/>
                    <a:pt x="1305267" y="182580"/>
                    <a:pt x="1305267" y="182580"/>
                  </a:cubicBezTo>
                  <a:cubicBezTo>
                    <a:pt x="1305267" y="182580"/>
                    <a:pt x="1304849" y="183003"/>
                    <a:pt x="1304849" y="183003"/>
                  </a:cubicBezTo>
                  <a:cubicBezTo>
                    <a:pt x="1304849" y="183427"/>
                    <a:pt x="1304430" y="183427"/>
                    <a:pt x="1304430" y="183851"/>
                  </a:cubicBezTo>
                  <a:cubicBezTo>
                    <a:pt x="1304430" y="184274"/>
                    <a:pt x="1304430" y="184697"/>
                    <a:pt x="1304430" y="185121"/>
                  </a:cubicBezTo>
                  <a:cubicBezTo>
                    <a:pt x="1304012" y="185121"/>
                    <a:pt x="1304012" y="185121"/>
                    <a:pt x="1304012" y="185545"/>
                  </a:cubicBezTo>
                  <a:cubicBezTo>
                    <a:pt x="1303593" y="185545"/>
                    <a:pt x="1303593" y="185968"/>
                    <a:pt x="1304012" y="185968"/>
                  </a:cubicBezTo>
                  <a:cubicBezTo>
                    <a:pt x="1304430" y="186815"/>
                    <a:pt x="1305267" y="187239"/>
                    <a:pt x="1305686" y="187662"/>
                  </a:cubicBezTo>
                  <a:cubicBezTo>
                    <a:pt x="1305686" y="188086"/>
                    <a:pt x="1306105" y="188086"/>
                    <a:pt x="1306105" y="188086"/>
                  </a:cubicBezTo>
                  <a:cubicBezTo>
                    <a:pt x="1306523" y="188086"/>
                    <a:pt x="1306942" y="188086"/>
                    <a:pt x="1307360" y="188086"/>
                  </a:cubicBezTo>
                  <a:cubicBezTo>
                    <a:pt x="1307779" y="188086"/>
                    <a:pt x="1308197" y="187662"/>
                    <a:pt x="1308616" y="187239"/>
                  </a:cubicBezTo>
                  <a:cubicBezTo>
                    <a:pt x="1308616" y="186815"/>
                    <a:pt x="1308616" y="186815"/>
                    <a:pt x="1308616" y="186815"/>
                  </a:cubicBezTo>
                  <a:cubicBezTo>
                    <a:pt x="1308616" y="186392"/>
                    <a:pt x="1309034" y="186392"/>
                    <a:pt x="1309034" y="185968"/>
                  </a:cubicBezTo>
                  <a:cubicBezTo>
                    <a:pt x="1309034" y="185545"/>
                    <a:pt x="1309034" y="185121"/>
                    <a:pt x="1309034" y="184697"/>
                  </a:cubicBezTo>
                  <a:cubicBezTo>
                    <a:pt x="1309453" y="184697"/>
                    <a:pt x="1309453" y="184697"/>
                    <a:pt x="1309871" y="184274"/>
                  </a:cubicBezTo>
                  <a:cubicBezTo>
                    <a:pt x="1309871" y="183851"/>
                    <a:pt x="1309871" y="183427"/>
                    <a:pt x="1309871" y="183003"/>
                  </a:cubicBezTo>
                  <a:cubicBezTo>
                    <a:pt x="1309453" y="182580"/>
                    <a:pt x="1309034" y="182580"/>
                    <a:pt x="1308616" y="182156"/>
                  </a:cubicBezTo>
                  <a:cubicBezTo>
                    <a:pt x="1308616" y="181309"/>
                    <a:pt x="1308197" y="181309"/>
                    <a:pt x="1307779" y="180886"/>
                  </a:cubicBezTo>
                  <a:cubicBezTo>
                    <a:pt x="1307779" y="180462"/>
                    <a:pt x="1307779" y="180462"/>
                    <a:pt x="1307779" y="180039"/>
                  </a:cubicBezTo>
                  <a:cubicBezTo>
                    <a:pt x="1307360" y="180039"/>
                    <a:pt x="1307360" y="179615"/>
                    <a:pt x="1306942" y="179615"/>
                  </a:cubicBezTo>
                  <a:cubicBezTo>
                    <a:pt x="1306523" y="179192"/>
                    <a:pt x="1306523" y="179192"/>
                    <a:pt x="1306105" y="179192"/>
                  </a:cubicBezTo>
                  <a:close/>
                  <a:moveTo>
                    <a:pt x="1291645" y="179192"/>
                  </a:moveTo>
                  <a:cubicBezTo>
                    <a:pt x="1290792" y="180042"/>
                    <a:pt x="1289939" y="180892"/>
                    <a:pt x="1289086" y="181742"/>
                  </a:cubicBezTo>
                  <a:cubicBezTo>
                    <a:pt x="1288660" y="181317"/>
                    <a:pt x="1288660" y="181317"/>
                    <a:pt x="1288233" y="180892"/>
                  </a:cubicBezTo>
                  <a:cubicBezTo>
                    <a:pt x="1287807" y="180892"/>
                    <a:pt x="1287380" y="180892"/>
                    <a:pt x="1286953" y="180892"/>
                  </a:cubicBezTo>
                  <a:cubicBezTo>
                    <a:pt x="1286527" y="180892"/>
                    <a:pt x="1286527" y="180467"/>
                    <a:pt x="1286101" y="180467"/>
                  </a:cubicBezTo>
                  <a:cubicBezTo>
                    <a:pt x="1285674" y="180467"/>
                    <a:pt x="1285248" y="180467"/>
                    <a:pt x="1284821" y="180467"/>
                  </a:cubicBezTo>
                  <a:cubicBezTo>
                    <a:pt x="1284395" y="180892"/>
                    <a:pt x="1283968" y="181317"/>
                    <a:pt x="1283542" y="181742"/>
                  </a:cubicBezTo>
                  <a:cubicBezTo>
                    <a:pt x="1282688" y="181742"/>
                    <a:pt x="1281835" y="181742"/>
                    <a:pt x="1281409" y="181742"/>
                  </a:cubicBezTo>
                  <a:cubicBezTo>
                    <a:pt x="1280982" y="181742"/>
                    <a:pt x="1280982" y="182167"/>
                    <a:pt x="1280982" y="182592"/>
                  </a:cubicBezTo>
                  <a:cubicBezTo>
                    <a:pt x="1280130" y="183017"/>
                    <a:pt x="1279703" y="183017"/>
                    <a:pt x="1279276" y="182592"/>
                  </a:cubicBezTo>
                  <a:cubicBezTo>
                    <a:pt x="1278850" y="182592"/>
                    <a:pt x="1278850" y="182167"/>
                    <a:pt x="1278850" y="181742"/>
                  </a:cubicBezTo>
                  <a:cubicBezTo>
                    <a:pt x="1278424" y="181317"/>
                    <a:pt x="1277997" y="181742"/>
                    <a:pt x="1277570" y="181742"/>
                  </a:cubicBezTo>
                  <a:cubicBezTo>
                    <a:pt x="1276718" y="181742"/>
                    <a:pt x="1276291" y="182167"/>
                    <a:pt x="1276291" y="182592"/>
                  </a:cubicBezTo>
                  <a:cubicBezTo>
                    <a:pt x="1275864" y="183443"/>
                    <a:pt x="1276718" y="183443"/>
                    <a:pt x="1277144" y="183867"/>
                  </a:cubicBezTo>
                  <a:cubicBezTo>
                    <a:pt x="1277570" y="183867"/>
                    <a:pt x="1277570" y="183867"/>
                    <a:pt x="1277997" y="183867"/>
                  </a:cubicBezTo>
                  <a:cubicBezTo>
                    <a:pt x="1277997" y="184292"/>
                    <a:pt x="1278424" y="184292"/>
                    <a:pt x="1278850" y="184718"/>
                  </a:cubicBezTo>
                  <a:cubicBezTo>
                    <a:pt x="1279276" y="184718"/>
                    <a:pt x="1279703" y="184718"/>
                    <a:pt x="1280130" y="184718"/>
                  </a:cubicBezTo>
                  <a:cubicBezTo>
                    <a:pt x="1280556" y="185143"/>
                    <a:pt x="1280982" y="185143"/>
                    <a:pt x="1281835" y="185143"/>
                  </a:cubicBezTo>
                  <a:cubicBezTo>
                    <a:pt x="1282262" y="185143"/>
                    <a:pt x="1282262" y="185568"/>
                    <a:pt x="1282688" y="185568"/>
                  </a:cubicBezTo>
                  <a:cubicBezTo>
                    <a:pt x="1282688" y="185568"/>
                    <a:pt x="1282688" y="185993"/>
                    <a:pt x="1283115" y="185993"/>
                  </a:cubicBezTo>
                  <a:cubicBezTo>
                    <a:pt x="1284395" y="185993"/>
                    <a:pt x="1286101" y="185993"/>
                    <a:pt x="1287380" y="185993"/>
                  </a:cubicBezTo>
                  <a:cubicBezTo>
                    <a:pt x="1287807" y="185568"/>
                    <a:pt x="1288233" y="185143"/>
                    <a:pt x="1289086" y="184718"/>
                  </a:cubicBezTo>
                  <a:cubicBezTo>
                    <a:pt x="1289513" y="184718"/>
                    <a:pt x="1289939" y="184718"/>
                    <a:pt x="1290366" y="184718"/>
                  </a:cubicBezTo>
                  <a:cubicBezTo>
                    <a:pt x="1290366" y="184718"/>
                    <a:pt x="1290792" y="185143"/>
                    <a:pt x="1291219" y="185143"/>
                  </a:cubicBezTo>
                  <a:cubicBezTo>
                    <a:pt x="1291645" y="185143"/>
                    <a:pt x="1292499" y="185143"/>
                    <a:pt x="1292925" y="185143"/>
                  </a:cubicBezTo>
                  <a:cubicBezTo>
                    <a:pt x="1293778" y="184718"/>
                    <a:pt x="1294204" y="184292"/>
                    <a:pt x="1294631" y="183867"/>
                  </a:cubicBezTo>
                  <a:cubicBezTo>
                    <a:pt x="1294631" y="183443"/>
                    <a:pt x="1294631" y="183443"/>
                    <a:pt x="1294631" y="183017"/>
                  </a:cubicBezTo>
                  <a:cubicBezTo>
                    <a:pt x="1295057" y="183017"/>
                    <a:pt x="1295057" y="182592"/>
                    <a:pt x="1295484" y="182592"/>
                  </a:cubicBezTo>
                  <a:cubicBezTo>
                    <a:pt x="1295484" y="182167"/>
                    <a:pt x="1295484" y="182167"/>
                    <a:pt x="1295484" y="182167"/>
                  </a:cubicBezTo>
                  <a:cubicBezTo>
                    <a:pt x="1294204" y="181317"/>
                    <a:pt x="1293351" y="180042"/>
                    <a:pt x="1292072" y="179192"/>
                  </a:cubicBezTo>
                  <a:cubicBezTo>
                    <a:pt x="1292072" y="179192"/>
                    <a:pt x="1291645" y="179192"/>
                    <a:pt x="1291645" y="179192"/>
                  </a:cubicBezTo>
                  <a:close/>
                  <a:moveTo>
                    <a:pt x="145289" y="179192"/>
                  </a:moveTo>
                  <a:cubicBezTo>
                    <a:pt x="144452" y="180088"/>
                    <a:pt x="144033" y="180088"/>
                    <a:pt x="143615" y="180537"/>
                  </a:cubicBezTo>
                  <a:cubicBezTo>
                    <a:pt x="143615" y="180985"/>
                    <a:pt x="143615" y="181882"/>
                    <a:pt x="143615" y="182331"/>
                  </a:cubicBezTo>
                  <a:cubicBezTo>
                    <a:pt x="144452" y="182331"/>
                    <a:pt x="144452" y="182331"/>
                    <a:pt x="144871" y="182331"/>
                  </a:cubicBezTo>
                  <a:cubicBezTo>
                    <a:pt x="144871" y="181882"/>
                    <a:pt x="144871" y="181882"/>
                    <a:pt x="144871" y="181434"/>
                  </a:cubicBezTo>
                  <a:cubicBezTo>
                    <a:pt x="145289" y="181434"/>
                    <a:pt x="145289" y="180985"/>
                    <a:pt x="145289" y="180537"/>
                  </a:cubicBezTo>
                  <a:cubicBezTo>
                    <a:pt x="145289" y="180537"/>
                    <a:pt x="145708" y="180088"/>
                    <a:pt x="145708" y="180088"/>
                  </a:cubicBezTo>
                  <a:cubicBezTo>
                    <a:pt x="145708" y="180088"/>
                    <a:pt x="145289" y="179640"/>
                    <a:pt x="145289" y="179192"/>
                  </a:cubicBezTo>
                  <a:close/>
                  <a:moveTo>
                    <a:pt x="110056" y="179192"/>
                  </a:moveTo>
                  <a:cubicBezTo>
                    <a:pt x="109234" y="179640"/>
                    <a:pt x="109234" y="179640"/>
                    <a:pt x="109234" y="180088"/>
                  </a:cubicBezTo>
                  <a:cubicBezTo>
                    <a:pt x="109234" y="180537"/>
                    <a:pt x="108823" y="180537"/>
                    <a:pt x="108823" y="180537"/>
                  </a:cubicBezTo>
                  <a:cubicBezTo>
                    <a:pt x="108823" y="180985"/>
                    <a:pt x="108823" y="181434"/>
                    <a:pt x="108823" y="181882"/>
                  </a:cubicBezTo>
                  <a:cubicBezTo>
                    <a:pt x="109234" y="181882"/>
                    <a:pt x="109234" y="182331"/>
                    <a:pt x="109645" y="182331"/>
                  </a:cubicBezTo>
                  <a:cubicBezTo>
                    <a:pt x="110056" y="182331"/>
                    <a:pt x="110467" y="182331"/>
                    <a:pt x="110879" y="182331"/>
                  </a:cubicBezTo>
                  <a:cubicBezTo>
                    <a:pt x="110879" y="182331"/>
                    <a:pt x="111290" y="181882"/>
                    <a:pt x="111290" y="181434"/>
                  </a:cubicBezTo>
                  <a:cubicBezTo>
                    <a:pt x="111290" y="181434"/>
                    <a:pt x="111701" y="181434"/>
                    <a:pt x="111701" y="181434"/>
                  </a:cubicBezTo>
                  <a:cubicBezTo>
                    <a:pt x="111701" y="180985"/>
                    <a:pt x="111701" y="180537"/>
                    <a:pt x="111701" y="180088"/>
                  </a:cubicBezTo>
                  <a:cubicBezTo>
                    <a:pt x="111290" y="180088"/>
                    <a:pt x="110879" y="179640"/>
                    <a:pt x="110467" y="179192"/>
                  </a:cubicBezTo>
                  <a:cubicBezTo>
                    <a:pt x="110467" y="179192"/>
                    <a:pt x="110056" y="179192"/>
                    <a:pt x="110056" y="179192"/>
                  </a:cubicBezTo>
                  <a:close/>
                  <a:moveTo>
                    <a:pt x="1526352" y="178668"/>
                  </a:moveTo>
                  <a:cubicBezTo>
                    <a:pt x="1526779" y="178668"/>
                    <a:pt x="1526779" y="178668"/>
                    <a:pt x="1527208" y="178668"/>
                  </a:cubicBezTo>
                  <a:cubicBezTo>
                    <a:pt x="1527208" y="179096"/>
                    <a:pt x="1527636" y="179096"/>
                    <a:pt x="1528064" y="179525"/>
                  </a:cubicBezTo>
                  <a:cubicBezTo>
                    <a:pt x="1529348" y="179525"/>
                    <a:pt x="1530632" y="179525"/>
                    <a:pt x="1531916" y="179525"/>
                  </a:cubicBezTo>
                  <a:cubicBezTo>
                    <a:pt x="1532345" y="179525"/>
                    <a:pt x="1532345" y="179953"/>
                    <a:pt x="1532772" y="179953"/>
                  </a:cubicBezTo>
                  <a:cubicBezTo>
                    <a:pt x="1533629" y="179953"/>
                    <a:pt x="1534057" y="179953"/>
                    <a:pt x="1534913" y="179953"/>
                  </a:cubicBezTo>
                  <a:cubicBezTo>
                    <a:pt x="1534913" y="180380"/>
                    <a:pt x="1535341" y="180380"/>
                    <a:pt x="1535341" y="180380"/>
                  </a:cubicBezTo>
                  <a:cubicBezTo>
                    <a:pt x="1536197" y="180380"/>
                    <a:pt x="1536625" y="180380"/>
                    <a:pt x="1536625" y="180380"/>
                  </a:cubicBezTo>
                  <a:cubicBezTo>
                    <a:pt x="1537053" y="180380"/>
                    <a:pt x="1537481" y="179953"/>
                    <a:pt x="1537481" y="179953"/>
                  </a:cubicBezTo>
                  <a:cubicBezTo>
                    <a:pt x="1538337" y="179953"/>
                    <a:pt x="1538765" y="179953"/>
                    <a:pt x="1538765" y="179953"/>
                  </a:cubicBezTo>
                  <a:cubicBezTo>
                    <a:pt x="1539622" y="179525"/>
                    <a:pt x="1540049" y="179096"/>
                    <a:pt x="1540477" y="178668"/>
                  </a:cubicBezTo>
                  <a:cubicBezTo>
                    <a:pt x="1540906" y="178668"/>
                    <a:pt x="1541334" y="178668"/>
                    <a:pt x="1541762" y="178668"/>
                  </a:cubicBezTo>
                  <a:cubicBezTo>
                    <a:pt x="1541762" y="179096"/>
                    <a:pt x="1542190" y="179096"/>
                    <a:pt x="1542190" y="179525"/>
                  </a:cubicBezTo>
                  <a:cubicBezTo>
                    <a:pt x="1542618" y="179525"/>
                    <a:pt x="1542618" y="179525"/>
                    <a:pt x="1543046" y="179525"/>
                  </a:cubicBezTo>
                  <a:cubicBezTo>
                    <a:pt x="1543474" y="179953"/>
                    <a:pt x="1543474" y="180380"/>
                    <a:pt x="1543046" y="180809"/>
                  </a:cubicBezTo>
                  <a:cubicBezTo>
                    <a:pt x="1542190" y="181665"/>
                    <a:pt x="1541334" y="182521"/>
                    <a:pt x="1540477" y="183377"/>
                  </a:cubicBezTo>
                  <a:cubicBezTo>
                    <a:pt x="1540049" y="183377"/>
                    <a:pt x="1540049" y="183377"/>
                    <a:pt x="1539622" y="183377"/>
                  </a:cubicBezTo>
                  <a:cubicBezTo>
                    <a:pt x="1539193" y="183377"/>
                    <a:pt x="1539193" y="182949"/>
                    <a:pt x="1538765" y="182949"/>
                  </a:cubicBezTo>
                  <a:cubicBezTo>
                    <a:pt x="1538765" y="182949"/>
                    <a:pt x="1538337" y="182949"/>
                    <a:pt x="1538337" y="182949"/>
                  </a:cubicBezTo>
                  <a:cubicBezTo>
                    <a:pt x="1537909" y="182949"/>
                    <a:pt x="1537909" y="182521"/>
                    <a:pt x="1537481" y="182521"/>
                  </a:cubicBezTo>
                  <a:cubicBezTo>
                    <a:pt x="1535341" y="182521"/>
                    <a:pt x="1533201" y="182521"/>
                    <a:pt x="1531488" y="182521"/>
                  </a:cubicBezTo>
                  <a:cubicBezTo>
                    <a:pt x="1530632" y="182093"/>
                    <a:pt x="1530204" y="181237"/>
                    <a:pt x="1529776" y="181237"/>
                  </a:cubicBezTo>
                  <a:cubicBezTo>
                    <a:pt x="1529348" y="181237"/>
                    <a:pt x="1528920" y="181237"/>
                    <a:pt x="1528492" y="181237"/>
                  </a:cubicBezTo>
                  <a:cubicBezTo>
                    <a:pt x="1528064" y="181237"/>
                    <a:pt x="1528064" y="181665"/>
                    <a:pt x="1527636" y="181665"/>
                  </a:cubicBezTo>
                  <a:cubicBezTo>
                    <a:pt x="1526779" y="181665"/>
                    <a:pt x="1525923" y="181665"/>
                    <a:pt x="1525067" y="181665"/>
                  </a:cubicBezTo>
                  <a:cubicBezTo>
                    <a:pt x="1525067" y="181665"/>
                    <a:pt x="1525067" y="181665"/>
                    <a:pt x="1524639" y="181237"/>
                  </a:cubicBezTo>
                  <a:cubicBezTo>
                    <a:pt x="1524639" y="180809"/>
                    <a:pt x="1524639" y="180380"/>
                    <a:pt x="1524639" y="179525"/>
                  </a:cubicBezTo>
                  <a:cubicBezTo>
                    <a:pt x="1525067" y="179525"/>
                    <a:pt x="1525495" y="179525"/>
                    <a:pt x="1525495" y="179525"/>
                  </a:cubicBezTo>
                  <a:cubicBezTo>
                    <a:pt x="1525923" y="179096"/>
                    <a:pt x="1526352" y="179096"/>
                    <a:pt x="1526352" y="178668"/>
                  </a:cubicBezTo>
                  <a:close/>
                  <a:moveTo>
                    <a:pt x="1370212" y="178668"/>
                  </a:moveTo>
                  <a:cubicBezTo>
                    <a:pt x="1369776" y="179140"/>
                    <a:pt x="1370212" y="179610"/>
                    <a:pt x="1370212" y="180081"/>
                  </a:cubicBezTo>
                  <a:cubicBezTo>
                    <a:pt x="1370212" y="180552"/>
                    <a:pt x="1370212" y="180552"/>
                    <a:pt x="1370648" y="180552"/>
                  </a:cubicBezTo>
                  <a:cubicBezTo>
                    <a:pt x="1370648" y="180552"/>
                    <a:pt x="1371084" y="180552"/>
                    <a:pt x="1371084" y="180552"/>
                  </a:cubicBezTo>
                  <a:cubicBezTo>
                    <a:pt x="1371520" y="181023"/>
                    <a:pt x="1371520" y="181023"/>
                    <a:pt x="1371520" y="181023"/>
                  </a:cubicBezTo>
                  <a:cubicBezTo>
                    <a:pt x="1371956" y="181023"/>
                    <a:pt x="1371956" y="181023"/>
                    <a:pt x="1372392" y="181023"/>
                  </a:cubicBezTo>
                  <a:cubicBezTo>
                    <a:pt x="1372392" y="180552"/>
                    <a:pt x="1372828" y="180552"/>
                    <a:pt x="1373264" y="180552"/>
                  </a:cubicBezTo>
                  <a:cubicBezTo>
                    <a:pt x="1373264" y="180552"/>
                    <a:pt x="1373264" y="180552"/>
                    <a:pt x="1373700" y="180081"/>
                  </a:cubicBezTo>
                  <a:cubicBezTo>
                    <a:pt x="1373700" y="180081"/>
                    <a:pt x="1373700" y="179610"/>
                    <a:pt x="1373700" y="178668"/>
                  </a:cubicBezTo>
                  <a:cubicBezTo>
                    <a:pt x="1372392" y="178668"/>
                    <a:pt x="1371520" y="178668"/>
                    <a:pt x="1370212" y="178668"/>
                  </a:cubicBezTo>
                  <a:close/>
                  <a:moveTo>
                    <a:pt x="1318400" y="178668"/>
                  </a:moveTo>
                  <a:cubicBezTo>
                    <a:pt x="1318818" y="178668"/>
                    <a:pt x="1319237" y="178668"/>
                    <a:pt x="1319655" y="178668"/>
                  </a:cubicBezTo>
                  <a:cubicBezTo>
                    <a:pt x="1320074" y="178668"/>
                    <a:pt x="1320074" y="178668"/>
                    <a:pt x="1320074" y="179104"/>
                  </a:cubicBezTo>
                  <a:cubicBezTo>
                    <a:pt x="1320074" y="179104"/>
                    <a:pt x="1320074" y="179540"/>
                    <a:pt x="1319655" y="179540"/>
                  </a:cubicBezTo>
                  <a:cubicBezTo>
                    <a:pt x="1319237" y="179976"/>
                    <a:pt x="1318818" y="179976"/>
                    <a:pt x="1317981" y="179540"/>
                  </a:cubicBezTo>
                  <a:cubicBezTo>
                    <a:pt x="1317981" y="179104"/>
                    <a:pt x="1317981" y="179104"/>
                    <a:pt x="1318400" y="178668"/>
                  </a:cubicBezTo>
                  <a:close/>
                  <a:moveTo>
                    <a:pt x="1271370" y="178668"/>
                  </a:moveTo>
                  <a:cubicBezTo>
                    <a:pt x="1270942" y="179096"/>
                    <a:pt x="1270514" y="179096"/>
                    <a:pt x="1270085" y="179525"/>
                  </a:cubicBezTo>
                  <a:cubicBezTo>
                    <a:pt x="1270085" y="179525"/>
                    <a:pt x="1270085" y="179953"/>
                    <a:pt x="1270085" y="180380"/>
                  </a:cubicBezTo>
                  <a:cubicBezTo>
                    <a:pt x="1269658" y="180809"/>
                    <a:pt x="1269230" y="181237"/>
                    <a:pt x="1268801" y="181665"/>
                  </a:cubicBezTo>
                  <a:cubicBezTo>
                    <a:pt x="1268801" y="181665"/>
                    <a:pt x="1268801" y="182093"/>
                    <a:pt x="1268801" y="182521"/>
                  </a:cubicBezTo>
                  <a:cubicBezTo>
                    <a:pt x="1269230" y="182949"/>
                    <a:pt x="1269658" y="182949"/>
                    <a:pt x="1269658" y="183377"/>
                  </a:cubicBezTo>
                  <a:cubicBezTo>
                    <a:pt x="1270942" y="183377"/>
                    <a:pt x="1271798" y="183377"/>
                    <a:pt x="1272654" y="183377"/>
                  </a:cubicBezTo>
                  <a:cubicBezTo>
                    <a:pt x="1273082" y="182949"/>
                    <a:pt x="1273082" y="182949"/>
                    <a:pt x="1273510" y="182521"/>
                  </a:cubicBezTo>
                  <a:cubicBezTo>
                    <a:pt x="1273510" y="182093"/>
                    <a:pt x="1273510" y="181237"/>
                    <a:pt x="1273510" y="180809"/>
                  </a:cubicBezTo>
                  <a:cubicBezTo>
                    <a:pt x="1273510" y="180380"/>
                    <a:pt x="1273082" y="180380"/>
                    <a:pt x="1273082" y="179953"/>
                  </a:cubicBezTo>
                  <a:cubicBezTo>
                    <a:pt x="1273082" y="179953"/>
                    <a:pt x="1273082" y="179525"/>
                    <a:pt x="1273082" y="179096"/>
                  </a:cubicBezTo>
                  <a:cubicBezTo>
                    <a:pt x="1273082" y="178668"/>
                    <a:pt x="1272654" y="178668"/>
                    <a:pt x="1272226" y="178668"/>
                  </a:cubicBezTo>
                  <a:cubicBezTo>
                    <a:pt x="1271798" y="178668"/>
                    <a:pt x="1271798" y="178668"/>
                    <a:pt x="1271370" y="178668"/>
                  </a:cubicBezTo>
                  <a:close/>
                  <a:moveTo>
                    <a:pt x="156224" y="178668"/>
                  </a:moveTo>
                  <a:cubicBezTo>
                    <a:pt x="156224" y="179104"/>
                    <a:pt x="155387" y="178668"/>
                    <a:pt x="155387" y="179104"/>
                  </a:cubicBezTo>
                  <a:cubicBezTo>
                    <a:pt x="155387" y="179540"/>
                    <a:pt x="155387" y="179976"/>
                    <a:pt x="155387" y="180412"/>
                  </a:cubicBezTo>
                  <a:cubicBezTo>
                    <a:pt x="155387" y="180848"/>
                    <a:pt x="155805" y="180848"/>
                    <a:pt x="155805" y="181284"/>
                  </a:cubicBezTo>
                  <a:cubicBezTo>
                    <a:pt x="156642" y="180848"/>
                    <a:pt x="157061" y="180412"/>
                    <a:pt x="157480" y="179976"/>
                  </a:cubicBezTo>
                  <a:cubicBezTo>
                    <a:pt x="157480" y="179976"/>
                    <a:pt x="157480" y="179976"/>
                    <a:pt x="157480" y="179540"/>
                  </a:cubicBezTo>
                  <a:cubicBezTo>
                    <a:pt x="157061" y="179540"/>
                    <a:pt x="156642" y="179104"/>
                    <a:pt x="156224" y="178668"/>
                  </a:cubicBezTo>
                  <a:close/>
                  <a:moveTo>
                    <a:pt x="90120" y="178668"/>
                  </a:moveTo>
                  <a:cubicBezTo>
                    <a:pt x="90970" y="179117"/>
                    <a:pt x="91395" y="179565"/>
                    <a:pt x="91820" y="180013"/>
                  </a:cubicBezTo>
                  <a:cubicBezTo>
                    <a:pt x="91820" y="180462"/>
                    <a:pt x="91820" y="180462"/>
                    <a:pt x="91820" y="180462"/>
                  </a:cubicBezTo>
                  <a:cubicBezTo>
                    <a:pt x="91395" y="180911"/>
                    <a:pt x="90970" y="181359"/>
                    <a:pt x="90120" y="181808"/>
                  </a:cubicBezTo>
                  <a:cubicBezTo>
                    <a:pt x="90120" y="181808"/>
                    <a:pt x="89694" y="181808"/>
                    <a:pt x="89269" y="181808"/>
                  </a:cubicBezTo>
                  <a:cubicBezTo>
                    <a:pt x="88844" y="181359"/>
                    <a:pt x="88419" y="181359"/>
                    <a:pt x="88419" y="180462"/>
                  </a:cubicBezTo>
                  <a:cubicBezTo>
                    <a:pt x="88844" y="180013"/>
                    <a:pt x="89269" y="180013"/>
                    <a:pt x="89269" y="179565"/>
                  </a:cubicBezTo>
                  <a:cubicBezTo>
                    <a:pt x="89694" y="178668"/>
                    <a:pt x="89694" y="178668"/>
                    <a:pt x="90120" y="178668"/>
                  </a:cubicBezTo>
                  <a:close/>
                  <a:moveTo>
                    <a:pt x="1508139" y="178407"/>
                  </a:moveTo>
                  <a:cubicBezTo>
                    <a:pt x="1508561" y="178407"/>
                    <a:pt x="1508984" y="178407"/>
                    <a:pt x="1509407" y="178407"/>
                  </a:cubicBezTo>
                  <a:cubicBezTo>
                    <a:pt x="1509829" y="178825"/>
                    <a:pt x="1510252" y="179244"/>
                    <a:pt x="1510674" y="179662"/>
                  </a:cubicBezTo>
                  <a:cubicBezTo>
                    <a:pt x="1511097" y="179662"/>
                    <a:pt x="1511097" y="179662"/>
                    <a:pt x="1511519" y="179662"/>
                  </a:cubicBezTo>
                  <a:cubicBezTo>
                    <a:pt x="1511519" y="179244"/>
                    <a:pt x="1511942" y="179244"/>
                    <a:pt x="1511942" y="178825"/>
                  </a:cubicBezTo>
                  <a:cubicBezTo>
                    <a:pt x="1514055" y="178825"/>
                    <a:pt x="1516168" y="178825"/>
                    <a:pt x="1518281" y="178825"/>
                  </a:cubicBezTo>
                  <a:cubicBezTo>
                    <a:pt x="1518281" y="179244"/>
                    <a:pt x="1518703" y="179244"/>
                    <a:pt x="1519126" y="179662"/>
                  </a:cubicBezTo>
                  <a:cubicBezTo>
                    <a:pt x="1519126" y="179662"/>
                    <a:pt x="1519548" y="179662"/>
                    <a:pt x="1519548" y="179662"/>
                  </a:cubicBezTo>
                  <a:cubicBezTo>
                    <a:pt x="1520393" y="180081"/>
                    <a:pt x="1520816" y="180499"/>
                    <a:pt x="1521239" y="180918"/>
                  </a:cubicBezTo>
                  <a:cubicBezTo>
                    <a:pt x="1520816" y="181755"/>
                    <a:pt x="1519971" y="182174"/>
                    <a:pt x="1519126" y="182592"/>
                  </a:cubicBezTo>
                  <a:cubicBezTo>
                    <a:pt x="1519126" y="183429"/>
                    <a:pt x="1519548" y="184267"/>
                    <a:pt x="1519126" y="184685"/>
                  </a:cubicBezTo>
                  <a:cubicBezTo>
                    <a:pt x="1518703" y="184685"/>
                    <a:pt x="1518703" y="184685"/>
                    <a:pt x="1518281" y="184685"/>
                  </a:cubicBezTo>
                  <a:cubicBezTo>
                    <a:pt x="1517858" y="184267"/>
                    <a:pt x="1517435" y="184267"/>
                    <a:pt x="1517435" y="183848"/>
                  </a:cubicBezTo>
                  <a:cubicBezTo>
                    <a:pt x="1517435" y="183429"/>
                    <a:pt x="1517435" y="183011"/>
                    <a:pt x="1517435" y="183011"/>
                  </a:cubicBezTo>
                  <a:cubicBezTo>
                    <a:pt x="1517013" y="182592"/>
                    <a:pt x="1517013" y="182592"/>
                    <a:pt x="1517013" y="182174"/>
                  </a:cubicBezTo>
                  <a:cubicBezTo>
                    <a:pt x="1516590" y="182174"/>
                    <a:pt x="1516168" y="181755"/>
                    <a:pt x="1515745" y="181337"/>
                  </a:cubicBezTo>
                  <a:cubicBezTo>
                    <a:pt x="1515323" y="180918"/>
                    <a:pt x="1515323" y="180918"/>
                    <a:pt x="1514477" y="181755"/>
                  </a:cubicBezTo>
                  <a:cubicBezTo>
                    <a:pt x="1514055" y="181755"/>
                    <a:pt x="1513632" y="181755"/>
                    <a:pt x="1513210" y="181337"/>
                  </a:cubicBezTo>
                  <a:cubicBezTo>
                    <a:pt x="1513210" y="181337"/>
                    <a:pt x="1512787" y="181337"/>
                    <a:pt x="1512787" y="181337"/>
                  </a:cubicBezTo>
                  <a:cubicBezTo>
                    <a:pt x="1512365" y="181337"/>
                    <a:pt x="1511942" y="181337"/>
                    <a:pt x="1511519" y="181337"/>
                  </a:cubicBezTo>
                  <a:cubicBezTo>
                    <a:pt x="1511097" y="180918"/>
                    <a:pt x="1511097" y="180918"/>
                    <a:pt x="1510674" y="180499"/>
                  </a:cubicBezTo>
                  <a:cubicBezTo>
                    <a:pt x="1510252" y="180499"/>
                    <a:pt x="1509407" y="180499"/>
                    <a:pt x="1508561" y="180499"/>
                  </a:cubicBezTo>
                  <a:cubicBezTo>
                    <a:pt x="1508561" y="180918"/>
                    <a:pt x="1508139" y="180918"/>
                    <a:pt x="1508139" y="181337"/>
                  </a:cubicBezTo>
                  <a:cubicBezTo>
                    <a:pt x="1507293" y="181337"/>
                    <a:pt x="1506871" y="181337"/>
                    <a:pt x="1506026" y="181337"/>
                  </a:cubicBezTo>
                  <a:cubicBezTo>
                    <a:pt x="1505603" y="180918"/>
                    <a:pt x="1505181" y="180499"/>
                    <a:pt x="1505181" y="180499"/>
                  </a:cubicBezTo>
                  <a:cubicBezTo>
                    <a:pt x="1505181" y="180081"/>
                    <a:pt x="1505181" y="180081"/>
                    <a:pt x="1504758" y="179662"/>
                  </a:cubicBezTo>
                  <a:cubicBezTo>
                    <a:pt x="1505181" y="179662"/>
                    <a:pt x="1505603" y="179244"/>
                    <a:pt x="1506449" y="178825"/>
                  </a:cubicBezTo>
                  <a:cubicBezTo>
                    <a:pt x="1506449" y="178825"/>
                    <a:pt x="1506871" y="178825"/>
                    <a:pt x="1507293" y="178825"/>
                  </a:cubicBezTo>
                  <a:cubicBezTo>
                    <a:pt x="1507716" y="178825"/>
                    <a:pt x="1508139" y="178407"/>
                    <a:pt x="1508139" y="178407"/>
                  </a:cubicBezTo>
                  <a:close/>
                  <a:moveTo>
                    <a:pt x="1161757" y="177884"/>
                  </a:moveTo>
                  <a:cubicBezTo>
                    <a:pt x="1161339" y="178320"/>
                    <a:pt x="1160920" y="178756"/>
                    <a:pt x="1160502" y="178756"/>
                  </a:cubicBezTo>
                  <a:cubicBezTo>
                    <a:pt x="1160502" y="179192"/>
                    <a:pt x="1160502" y="179627"/>
                    <a:pt x="1160920" y="180063"/>
                  </a:cubicBezTo>
                  <a:cubicBezTo>
                    <a:pt x="1161339" y="180500"/>
                    <a:pt x="1161757" y="180500"/>
                    <a:pt x="1162176" y="180500"/>
                  </a:cubicBezTo>
                  <a:cubicBezTo>
                    <a:pt x="1162176" y="180500"/>
                    <a:pt x="1162595" y="180500"/>
                    <a:pt x="1162595" y="180063"/>
                  </a:cubicBezTo>
                  <a:cubicBezTo>
                    <a:pt x="1162595" y="179627"/>
                    <a:pt x="1162595" y="178756"/>
                    <a:pt x="1162595" y="178320"/>
                  </a:cubicBezTo>
                  <a:cubicBezTo>
                    <a:pt x="1162176" y="177884"/>
                    <a:pt x="1161757" y="177884"/>
                    <a:pt x="1161757" y="177884"/>
                  </a:cubicBezTo>
                  <a:close/>
                  <a:moveTo>
                    <a:pt x="1462729" y="177622"/>
                  </a:moveTo>
                  <a:cubicBezTo>
                    <a:pt x="1463601" y="177622"/>
                    <a:pt x="1464037" y="177622"/>
                    <a:pt x="1464909" y="177622"/>
                  </a:cubicBezTo>
                  <a:cubicBezTo>
                    <a:pt x="1465345" y="178040"/>
                    <a:pt x="1465781" y="178459"/>
                    <a:pt x="1466217" y="178878"/>
                  </a:cubicBezTo>
                  <a:cubicBezTo>
                    <a:pt x="1465781" y="179715"/>
                    <a:pt x="1466217" y="180133"/>
                    <a:pt x="1465781" y="180970"/>
                  </a:cubicBezTo>
                  <a:cubicBezTo>
                    <a:pt x="1465345" y="181808"/>
                    <a:pt x="1464473" y="182226"/>
                    <a:pt x="1464037" y="182645"/>
                  </a:cubicBezTo>
                  <a:cubicBezTo>
                    <a:pt x="1464037" y="183482"/>
                    <a:pt x="1464037" y="184737"/>
                    <a:pt x="1464037" y="185574"/>
                  </a:cubicBezTo>
                  <a:cubicBezTo>
                    <a:pt x="1464037" y="185574"/>
                    <a:pt x="1464037" y="185993"/>
                    <a:pt x="1464473" y="185993"/>
                  </a:cubicBezTo>
                  <a:cubicBezTo>
                    <a:pt x="1464909" y="185993"/>
                    <a:pt x="1465345" y="185993"/>
                    <a:pt x="1465781" y="185993"/>
                  </a:cubicBezTo>
                  <a:cubicBezTo>
                    <a:pt x="1466217" y="186411"/>
                    <a:pt x="1466217" y="186411"/>
                    <a:pt x="1466653" y="186830"/>
                  </a:cubicBezTo>
                  <a:cubicBezTo>
                    <a:pt x="1466653" y="187249"/>
                    <a:pt x="1467089" y="187667"/>
                    <a:pt x="1466217" y="188086"/>
                  </a:cubicBezTo>
                  <a:cubicBezTo>
                    <a:pt x="1465781" y="188086"/>
                    <a:pt x="1464909" y="188086"/>
                    <a:pt x="1464037" y="188086"/>
                  </a:cubicBezTo>
                  <a:cubicBezTo>
                    <a:pt x="1464037" y="188086"/>
                    <a:pt x="1463601" y="187667"/>
                    <a:pt x="1463165" y="187249"/>
                  </a:cubicBezTo>
                  <a:cubicBezTo>
                    <a:pt x="1463165" y="186830"/>
                    <a:pt x="1463165" y="186411"/>
                    <a:pt x="1462729" y="186411"/>
                  </a:cubicBezTo>
                  <a:cubicBezTo>
                    <a:pt x="1462293" y="185993"/>
                    <a:pt x="1462293" y="185993"/>
                    <a:pt x="1462293" y="185993"/>
                  </a:cubicBezTo>
                  <a:cubicBezTo>
                    <a:pt x="1462729" y="185574"/>
                    <a:pt x="1462293" y="185156"/>
                    <a:pt x="1461857" y="185156"/>
                  </a:cubicBezTo>
                  <a:cubicBezTo>
                    <a:pt x="1461857" y="183063"/>
                    <a:pt x="1461857" y="180970"/>
                    <a:pt x="1461857" y="178459"/>
                  </a:cubicBezTo>
                  <a:cubicBezTo>
                    <a:pt x="1462293" y="178459"/>
                    <a:pt x="1462293" y="178040"/>
                    <a:pt x="1462729" y="177622"/>
                  </a:cubicBezTo>
                  <a:close/>
                  <a:moveTo>
                    <a:pt x="1357394" y="177622"/>
                  </a:moveTo>
                  <a:cubicBezTo>
                    <a:pt x="1356958" y="178033"/>
                    <a:pt x="1356958" y="178033"/>
                    <a:pt x="1356522" y="178444"/>
                  </a:cubicBezTo>
                  <a:cubicBezTo>
                    <a:pt x="1356522" y="178444"/>
                    <a:pt x="1356086" y="178444"/>
                    <a:pt x="1355650" y="178444"/>
                  </a:cubicBezTo>
                  <a:cubicBezTo>
                    <a:pt x="1355650" y="178855"/>
                    <a:pt x="1355650" y="179266"/>
                    <a:pt x="1355650" y="179677"/>
                  </a:cubicBezTo>
                  <a:cubicBezTo>
                    <a:pt x="1356086" y="180088"/>
                    <a:pt x="1356086" y="180500"/>
                    <a:pt x="1356958" y="180500"/>
                  </a:cubicBezTo>
                  <a:cubicBezTo>
                    <a:pt x="1356958" y="180500"/>
                    <a:pt x="1357394" y="180500"/>
                    <a:pt x="1357394" y="180500"/>
                  </a:cubicBezTo>
                  <a:cubicBezTo>
                    <a:pt x="1357830" y="180088"/>
                    <a:pt x="1358266" y="180088"/>
                    <a:pt x="1358266" y="179677"/>
                  </a:cubicBezTo>
                  <a:cubicBezTo>
                    <a:pt x="1358266" y="179266"/>
                    <a:pt x="1358266" y="178855"/>
                    <a:pt x="1358266" y="178444"/>
                  </a:cubicBezTo>
                  <a:cubicBezTo>
                    <a:pt x="1358266" y="178444"/>
                    <a:pt x="1357830" y="178033"/>
                    <a:pt x="1357394" y="177622"/>
                  </a:cubicBezTo>
                  <a:close/>
                  <a:moveTo>
                    <a:pt x="1341823" y="177622"/>
                  </a:moveTo>
                  <a:cubicBezTo>
                    <a:pt x="1341412" y="178014"/>
                    <a:pt x="1341001" y="178014"/>
                    <a:pt x="1341001" y="178407"/>
                  </a:cubicBezTo>
                  <a:cubicBezTo>
                    <a:pt x="1341412" y="178799"/>
                    <a:pt x="1341823" y="179584"/>
                    <a:pt x="1342646" y="179976"/>
                  </a:cubicBezTo>
                  <a:cubicBezTo>
                    <a:pt x="1342646" y="179976"/>
                    <a:pt x="1343057" y="179976"/>
                    <a:pt x="1343468" y="179584"/>
                  </a:cubicBezTo>
                  <a:cubicBezTo>
                    <a:pt x="1343468" y="179584"/>
                    <a:pt x="1343879" y="179192"/>
                    <a:pt x="1343879" y="179192"/>
                  </a:cubicBezTo>
                  <a:cubicBezTo>
                    <a:pt x="1343879" y="178799"/>
                    <a:pt x="1343879" y="178407"/>
                    <a:pt x="1343879" y="178014"/>
                  </a:cubicBezTo>
                  <a:cubicBezTo>
                    <a:pt x="1343057" y="177622"/>
                    <a:pt x="1342646" y="177622"/>
                    <a:pt x="1341823" y="177622"/>
                  </a:cubicBezTo>
                  <a:close/>
                  <a:moveTo>
                    <a:pt x="1264093" y="177622"/>
                  </a:moveTo>
                  <a:cubicBezTo>
                    <a:pt x="1263657" y="178014"/>
                    <a:pt x="1263221" y="178407"/>
                    <a:pt x="1262785" y="179192"/>
                  </a:cubicBezTo>
                  <a:cubicBezTo>
                    <a:pt x="1262785" y="179192"/>
                    <a:pt x="1263221" y="179584"/>
                    <a:pt x="1263657" y="179976"/>
                  </a:cubicBezTo>
                  <a:cubicBezTo>
                    <a:pt x="1264528" y="179976"/>
                    <a:pt x="1264965" y="179976"/>
                    <a:pt x="1265837" y="179976"/>
                  </a:cubicBezTo>
                  <a:cubicBezTo>
                    <a:pt x="1266273" y="179584"/>
                    <a:pt x="1266273" y="179192"/>
                    <a:pt x="1266709" y="179192"/>
                  </a:cubicBezTo>
                  <a:cubicBezTo>
                    <a:pt x="1266709" y="178799"/>
                    <a:pt x="1266709" y="178799"/>
                    <a:pt x="1266709" y="178407"/>
                  </a:cubicBezTo>
                  <a:cubicBezTo>
                    <a:pt x="1266273" y="178407"/>
                    <a:pt x="1266273" y="178014"/>
                    <a:pt x="1265837" y="177622"/>
                  </a:cubicBezTo>
                  <a:cubicBezTo>
                    <a:pt x="1265401" y="177622"/>
                    <a:pt x="1264965" y="177622"/>
                    <a:pt x="1264093" y="177622"/>
                  </a:cubicBezTo>
                  <a:close/>
                  <a:moveTo>
                    <a:pt x="1573906" y="176576"/>
                  </a:moveTo>
                  <a:cubicBezTo>
                    <a:pt x="1574342" y="176576"/>
                    <a:pt x="1574778" y="176576"/>
                    <a:pt x="1575214" y="176576"/>
                  </a:cubicBezTo>
                  <a:cubicBezTo>
                    <a:pt x="1575214" y="176576"/>
                    <a:pt x="1575214" y="176576"/>
                    <a:pt x="1575650" y="176576"/>
                  </a:cubicBezTo>
                  <a:cubicBezTo>
                    <a:pt x="1575650" y="177413"/>
                    <a:pt x="1575650" y="177831"/>
                    <a:pt x="1575650" y="178250"/>
                  </a:cubicBezTo>
                  <a:cubicBezTo>
                    <a:pt x="1575650" y="178250"/>
                    <a:pt x="1575650" y="178668"/>
                    <a:pt x="1575214" y="178668"/>
                  </a:cubicBezTo>
                  <a:cubicBezTo>
                    <a:pt x="1574778" y="178668"/>
                    <a:pt x="1574778" y="178668"/>
                    <a:pt x="1574342" y="178668"/>
                  </a:cubicBezTo>
                  <a:cubicBezTo>
                    <a:pt x="1573906" y="178668"/>
                    <a:pt x="1573470" y="178250"/>
                    <a:pt x="1573470" y="177831"/>
                  </a:cubicBezTo>
                  <a:cubicBezTo>
                    <a:pt x="1573470" y="177413"/>
                    <a:pt x="1573034" y="176994"/>
                    <a:pt x="1573906" y="176576"/>
                  </a:cubicBezTo>
                  <a:close/>
                  <a:moveTo>
                    <a:pt x="1424536" y="176576"/>
                  </a:moveTo>
                  <a:cubicBezTo>
                    <a:pt x="1424100" y="176576"/>
                    <a:pt x="1423665" y="177012"/>
                    <a:pt x="1423665" y="177448"/>
                  </a:cubicBezTo>
                  <a:cubicBezTo>
                    <a:pt x="1423665" y="177883"/>
                    <a:pt x="1423665" y="178320"/>
                    <a:pt x="1423665" y="178320"/>
                  </a:cubicBezTo>
                  <a:cubicBezTo>
                    <a:pt x="1424100" y="178756"/>
                    <a:pt x="1424100" y="179192"/>
                    <a:pt x="1424536" y="179192"/>
                  </a:cubicBezTo>
                  <a:cubicBezTo>
                    <a:pt x="1424972" y="179192"/>
                    <a:pt x="1424972" y="179192"/>
                    <a:pt x="1425408" y="179192"/>
                  </a:cubicBezTo>
                  <a:cubicBezTo>
                    <a:pt x="1425408" y="179192"/>
                    <a:pt x="1425844" y="178756"/>
                    <a:pt x="1426280" y="178320"/>
                  </a:cubicBezTo>
                  <a:cubicBezTo>
                    <a:pt x="1426280" y="178320"/>
                    <a:pt x="1426280" y="178320"/>
                    <a:pt x="1426280" y="177883"/>
                  </a:cubicBezTo>
                  <a:cubicBezTo>
                    <a:pt x="1426280" y="177883"/>
                    <a:pt x="1425844" y="177448"/>
                    <a:pt x="1425408" y="177448"/>
                  </a:cubicBezTo>
                  <a:cubicBezTo>
                    <a:pt x="1425408" y="176576"/>
                    <a:pt x="1425408" y="176576"/>
                    <a:pt x="1424536" y="176576"/>
                  </a:cubicBezTo>
                  <a:close/>
                  <a:moveTo>
                    <a:pt x="240373" y="176314"/>
                  </a:moveTo>
                  <a:cubicBezTo>
                    <a:pt x="239476" y="176739"/>
                    <a:pt x="239028" y="177164"/>
                    <a:pt x="238579" y="177589"/>
                  </a:cubicBezTo>
                  <a:cubicBezTo>
                    <a:pt x="238579" y="177589"/>
                    <a:pt x="238579" y="178014"/>
                    <a:pt x="238579" y="178439"/>
                  </a:cubicBezTo>
                  <a:cubicBezTo>
                    <a:pt x="239028" y="178439"/>
                    <a:pt x="239476" y="178864"/>
                    <a:pt x="239476" y="179290"/>
                  </a:cubicBezTo>
                  <a:cubicBezTo>
                    <a:pt x="239925" y="179290"/>
                    <a:pt x="239925" y="179290"/>
                    <a:pt x="240373" y="179290"/>
                  </a:cubicBezTo>
                  <a:cubicBezTo>
                    <a:pt x="240373" y="179290"/>
                    <a:pt x="240822" y="179290"/>
                    <a:pt x="240822" y="179715"/>
                  </a:cubicBezTo>
                  <a:cubicBezTo>
                    <a:pt x="241270" y="179290"/>
                    <a:pt x="241270" y="178864"/>
                    <a:pt x="241718" y="178864"/>
                  </a:cubicBezTo>
                  <a:cubicBezTo>
                    <a:pt x="241718" y="178014"/>
                    <a:pt x="241718" y="177164"/>
                    <a:pt x="241718" y="176314"/>
                  </a:cubicBezTo>
                  <a:cubicBezTo>
                    <a:pt x="241270" y="176314"/>
                    <a:pt x="240822" y="176314"/>
                    <a:pt x="240373" y="176314"/>
                  </a:cubicBezTo>
                  <a:close/>
                  <a:moveTo>
                    <a:pt x="161351" y="175791"/>
                  </a:moveTo>
                  <a:cubicBezTo>
                    <a:pt x="161351" y="175791"/>
                    <a:pt x="160932" y="176227"/>
                    <a:pt x="160932" y="176227"/>
                  </a:cubicBezTo>
                  <a:cubicBezTo>
                    <a:pt x="160514" y="176227"/>
                    <a:pt x="160514" y="176227"/>
                    <a:pt x="160096" y="176227"/>
                  </a:cubicBezTo>
                  <a:cubicBezTo>
                    <a:pt x="160096" y="176663"/>
                    <a:pt x="160096" y="177099"/>
                    <a:pt x="160096" y="177971"/>
                  </a:cubicBezTo>
                  <a:cubicBezTo>
                    <a:pt x="160514" y="177971"/>
                    <a:pt x="160514" y="178407"/>
                    <a:pt x="160932" y="178407"/>
                  </a:cubicBezTo>
                  <a:cubicBezTo>
                    <a:pt x="161351" y="178407"/>
                    <a:pt x="161769" y="177971"/>
                    <a:pt x="162188" y="177535"/>
                  </a:cubicBezTo>
                  <a:cubicBezTo>
                    <a:pt x="162188" y="177099"/>
                    <a:pt x="162188" y="176663"/>
                    <a:pt x="162188" y="176663"/>
                  </a:cubicBezTo>
                  <a:cubicBezTo>
                    <a:pt x="162188" y="176227"/>
                    <a:pt x="161769" y="175791"/>
                    <a:pt x="161351" y="175791"/>
                  </a:cubicBezTo>
                  <a:close/>
                  <a:moveTo>
                    <a:pt x="94697" y="175738"/>
                  </a:moveTo>
                  <a:cubicBezTo>
                    <a:pt x="94697" y="175268"/>
                    <a:pt x="95090" y="175268"/>
                    <a:pt x="95482" y="175738"/>
                  </a:cubicBezTo>
                  <a:cubicBezTo>
                    <a:pt x="95482" y="176209"/>
                    <a:pt x="95482" y="176209"/>
                    <a:pt x="95482" y="176680"/>
                  </a:cubicBezTo>
                  <a:cubicBezTo>
                    <a:pt x="95090" y="177151"/>
                    <a:pt x="95090" y="177151"/>
                    <a:pt x="94697" y="177622"/>
                  </a:cubicBezTo>
                  <a:cubicBezTo>
                    <a:pt x="94305" y="177622"/>
                    <a:pt x="93912" y="177622"/>
                    <a:pt x="93912" y="177151"/>
                  </a:cubicBezTo>
                  <a:cubicBezTo>
                    <a:pt x="93912" y="177151"/>
                    <a:pt x="93912" y="176680"/>
                    <a:pt x="93912" y="176209"/>
                  </a:cubicBezTo>
                  <a:cubicBezTo>
                    <a:pt x="93912" y="176209"/>
                    <a:pt x="94305" y="175738"/>
                    <a:pt x="94697" y="175738"/>
                  </a:cubicBezTo>
                  <a:close/>
                  <a:moveTo>
                    <a:pt x="1347672" y="175268"/>
                  </a:moveTo>
                  <a:cubicBezTo>
                    <a:pt x="1347672" y="175268"/>
                    <a:pt x="1347672" y="175268"/>
                    <a:pt x="1347672" y="175725"/>
                  </a:cubicBezTo>
                  <a:cubicBezTo>
                    <a:pt x="1347672" y="176183"/>
                    <a:pt x="1347279" y="176183"/>
                    <a:pt x="1347672" y="176641"/>
                  </a:cubicBezTo>
                  <a:cubicBezTo>
                    <a:pt x="1347672" y="177099"/>
                    <a:pt x="1348064" y="177099"/>
                    <a:pt x="1348457" y="177099"/>
                  </a:cubicBezTo>
                  <a:cubicBezTo>
                    <a:pt x="1348849" y="176641"/>
                    <a:pt x="1348849" y="176641"/>
                    <a:pt x="1348849" y="176183"/>
                  </a:cubicBezTo>
                  <a:cubicBezTo>
                    <a:pt x="1348849" y="175725"/>
                    <a:pt x="1348849" y="175268"/>
                    <a:pt x="1348457" y="175268"/>
                  </a:cubicBezTo>
                  <a:cubicBezTo>
                    <a:pt x="1348064" y="175268"/>
                    <a:pt x="1348064" y="175268"/>
                    <a:pt x="1347672" y="175268"/>
                  </a:cubicBezTo>
                  <a:close/>
                  <a:moveTo>
                    <a:pt x="1332873" y="175268"/>
                  </a:moveTo>
                  <a:cubicBezTo>
                    <a:pt x="1332443" y="175268"/>
                    <a:pt x="1332014" y="175697"/>
                    <a:pt x="1331584" y="176127"/>
                  </a:cubicBezTo>
                  <a:cubicBezTo>
                    <a:pt x="1331584" y="176557"/>
                    <a:pt x="1331584" y="177417"/>
                    <a:pt x="1331584" y="178276"/>
                  </a:cubicBezTo>
                  <a:cubicBezTo>
                    <a:pt x="1332014" y="178706"/>
                    <a:pt x="1332014" y="178706"/>
                    <a:pt x="1332443" y="179136"/>
                  </a:cubicBezTo>
                  <a:cubicBezTo>
                    <a:pt x="1332443" y="179565"/>
                    <a:pt x="1332443" y="179995"/>
                    <a:pt x="1332443" y="180854"/>
                  </a:cubicBezTo>
                  <a:cubicBezTo>
                    <a:pt x="1332443" y="180854"/>
                    <a:pt x="1332873" y="180854"/>
                    <a:pt x="1332873" y="180854"/>
                  </a:cubicBezTo>
                  <a:cubicBezTo>
                    <a:pt x="1333303" y="181284"/>
                    <a:pt x="1333732" y="180854"/>
                    <a:pt x="1333732" y="180854"/>
                  </a:cubicBezTo>
                  <a:cubicBezTo>
                    <a:pt x="1334162" y="180425"/>
                    <a:pt x="1334162" y="180425"/>
                    <a:pt x="1334592" y="180425"/>
                  </a:cubicBezTo>
                  <a:cubicBezTo>
                    <a:pt x="1335022" y="180425"/>
                    <a:pt x="1335022" y="180425"/>
                    <a:pt x="1335022" y="180425"/>
                  </a:cubicBezTo>
                  <a:cubicBezTo>
                    <a:pt x="1335882" y="179565"/>
                    <a:pt x="1336311" y="179136"/>
                    <a:pt x="1337171" y="178706"/>
                  </a:cubicBezTo>
                  <a:cubicBezTo>
                    <a:pt x="1337600" y="177846"/>
                    <a:pt x="1337171" y="177417"/>
                    <a:pt x="1337171" y="176987"/>
                  </a:cubicBezTo>
                  <a:cubicBezTo>
                    <a:pt x="1336741" y="176127"/>
                    <a:pt x="1335882" y="175697"/>
                    <a:pt x="1335452" y="175268"/>
                  </a:cubicBezTo>
                  <a:cubicBezTo>
                    <a:pt x="1334592" y="175268"/>
                    <a:pt x="1333732" y="175268"/>
                    <a:pt x="1332873" y="175268"/>
                  </a:cubicBezTo>
                  <a:close/>
                  <a:moveTo>
                    <a:pt x="261868" y="174919"/>
                  </a:moveTo>
                  <a:cubicBezTo>
                    <a:pt x="261868" y="175355"/>
                    <a:pt x="261868" y="175791"/>
                    <a:pt x="261868" y="176663"/>
                  </a:cubicBezTo>
                  <a:cubicBezTo>
                    <a:pt x="262304" y="176663"/>
                    <a:pt x="262304" y="176663"/>
                    <a:pt x="262740" y="177099"/>
                  </a:cubicBezTo>
                  <a:cubicBezTo>
                    <a:pt x="262740" y="177099"/>
                    <a:pt x="263175" y="177099"/>
                    <a:pt x="263175" y="176663"/>
                  </a:cubicBezTo>
                  <a:cubicBezTo>
                    <a:pt x="263175" y="176227"/>
                    <a:pt x="263175" y="175791"/>
                    <a:pt x="263175" y="174919"/>
                  </a:cubicBezTo>
                  <a:cubicBezTo>
                    <a:pt x="262304" y="174483"/>
                    <a:pt x="262304" y="174483"/>
                    <a:pt x="261868" y="174919"/>
                  </a:cubicBezTo>
                  <a:close/>
                  <a:moveTo>
                    <a:pt x="296067" y="174755"/>
                  </a:moveTo>
                  <a:cubicBezTo>
                    <a:pt x="295912" y="174701"/>
                    <a:pt x="295707" y="174701"/>
                    <a:pt x="295501" y="174919"/>
                  </a:cubicBezTo>
                  <a:cubicBezTo>
                    <a:pt x="295501" y="174919"/>
                    <a:pt x="295090" y="174919"/>
                    <a:pt x="295090" y="174919"/>
                  </a:cubicBezTo>
                  <a:cubicBezTo>
                    <a:pt x="295090" y="175355"/>
                    <a:pt x="295090" y="175791"/>
                    <a:pt x="295090" y="176227"/>
                  </a:cubicBezTo>
                  <a:cubicBezTo>
                    <a:pt x="295501" y="176663"/>
                    <a:pt x="295912" y="177099"/>
                    <a:pt x="295912" y="177099"/>
                  </a:cubicBezTo>
                  <a:cubicBezTo>
                    <a:pt x="296323" y="177099"/>
                    <a:pt x="296323" y="176663"/>
                    <a:pt x="296734" y="176663"/>
                  </a:cubicBezTo>
                  <a:cubicBezTo>
                    <a:pt x="297145" y="176663"/>
                    <a:pt x="297145" y="176663"/>
                    <a:pt x="297556" y="176663"/>
                  </a:cubicBezTo>
                  <a:cubicBezTo>
                    <a:pt x="297968" y="176663"/>
                    <a:pt x="297968" y="176227"/>
                    <a:pt x="297968" y="175791"/>
                  </a:cubicBezTo>
                  <a:cubicBezTo>
                    <a:pt x="297556" y="175791"/>
                    <a:pt x="297145" y="175355"/>
                    <a:pt x="296323" y="174919"/>
                  </a:cubicBezTo>
                  <a:cubicBezTo>
                    <a:pt x="296323" y="174919"/>
                    <a:pt x="296221" y="174810"/>
                    <a:pt x="296067" y="174755"/>
                  </a:cubicBezTo>
                  <a:close/>
                  <a:moveTo>
                    <a:pt x="1326412" y="174483"/>
                  </a:moveTo>
                  <a:cubicBezTo>
                    <a:pt x="1326412" y="174911"/>
                    <a:pt x="1325989" y="175339"/>
                    <a:pt x="1325567" y="175339"/>
                  </a:cubicBezTo>
                  <a:cubicBezTo>
                    <a:pt x="1325567" y="176195"/>
                    <a:pt x="1325567" y="177479"/>
                    <a:pt x="1325567" y="178335"/>
                  </a:cubicBezTo>
                  <a:cubicBezTo>
                    <a:pt x="1325567" y="178763"/>
                    <a:pt x="1326412" y="179192"/>
                    <a:pt x="1326412" y="179192"/>
                  </a:cubicBezTo>
                  <a:cubicBezTo>
                    <a:pt x="1327257" y="179192"/>
                    <a:pt x="1327680" y="179192"/>
                    <a:pt x="1328103" y="179192"/>
                  </a:cubicBezTo>
                  <a:cubicBezTo>
                    <a:pt x="1328525" y="178763"/>
                    <a:pt x="1328525" y="178763"/>
                    <a:pt x="1329370" y="178763"/>
                  </a:cubicBezTo>
                  <a:cubicBezTo>
                    <a:pt x="1329792" y="178335"/>
                    <a:pt x="1329792" y="178335"/>
                    <a:pt x="1330215" y="177907"/>
                  </a:cubicBezTo>
                  <a:cubicBezTo>
                    <a:pt x="1330215" y="177479"/>
                    <a:pt x="1330215" y="177479"/>
                    <a:pt x="1330215" y="177479"/>
                  </a:cubicBezTo>
                  <a:cubicBezTo>
                    <a:pt x="1330638" y="177051"/>
                    <a:pt x="1330638" y="177051"/>
                    <a:pt x="1331061" y="176623"/>
                  </a:cubicBezTo>
                  <a:cubicBezTo>
                    <a:pt x="1330638" y="176195"/>
                    <a:pt x="1330215" y="176195"/>
                    <a:pt x="1330215" y="175767"/>
                  </a:cubicBezTo>
                  <a:cubicBezTo>
                    <a:pt x="1329792" y="175767"/>
                    <a:pt x="1329792" y="175767"/>
                    <a:pt x="1329370" y="175767"/>
                  </a:cubicBezTo>
                  <a:cubicBezTo>
                    <a:pt x="1328948" y="175767"/>
                    <a:pt x="1328948" y="175339"/>
                    <a:pt x="1328525" y="175339"/>
                  </a:cubicBezTo>
                  <a:cubicBezTo>
                    <a:pt x="1328525" y="175339"/>
                    <a:pt x="1328103" y="175339"/>
                    <a:pt x="1328103" y="175339"/>
                  </a:cubicBezTo>
                  <a:cubicBezTo>
                    <a:pt x="1327680" y="174911"/>
                    <a:pt x="1327680" y="174911"/>
                    <a:pt x="1327257" y="174483"/>
                  </a:cubicBezTo>
                  <a:cubicBezTo>
                    <a:pt x="1326835" y="174483"/>
                    <a:pt x="1326835" y="174483"/>
                    <a:pt x="1326412" y="174483"/>
                  </a:cubicBezTo>
                  <a:close/>
                  <a:moveTo>
                    <a:pt x="1156229" y="173960"/>
                  </a:moveTo>
                  <a:cubicBezTo>
                    <a:pt x="1155357" y="174408"/>
                    <a:pt x="1154921" y="174856"/>
                    <a:pt x="1154485" y="175305"/>
                  </a:cubicBezTo>
                  <a:cubicBezTo>
                    <a:pt x="1154485" y="175754"/>
                    <a:pt x="1154485" y="176202"/>
                    <a:pt x="1154485" y="176650"/>
                  </a:cubicBezTo>
                  <a:cubicBezTo>
                    <a:pt x="1154485" y="177099"/>
                    <a:pt x="1154921" y="177099"/>
                    <a:pt x="1155357" y="177099"/>
                  </a:cubicBezTo>
                  <a:cubicBezTo>
                    <a:pt x="1155793" y="176202"/>
                    <a:pt x="1156665" y="175754"/>
                    <a:pt x="1157101" y="175305"/>
                  </a:cubicBezTo>
                  <a:cubicBezTo>
                    <a:pt x="1157101" y="175305"/>
                    <a:pt x="1157101" y="174856"/>
                    <a:pt x="1157101" y="174408"/>
                  </a:cubicBezTo>
                  <a:cubicBezTo>
                    <a:pt x="1157101" y="173960"/>
                    <a:pt x="1157101" y="173960"/>
                    <a:pt x="1156665" y="173960"/>
                  </a:cubicBezTo>
                  <a:cubicBezTo>
                    <a:pt x="1156665" y="173960"/>
                    <a:pt x="1156229" y="173960"/>
                    <a:pt x="1156229" y="173960"/>
                  </a:cubicBezTo>
                  <a:close/>
                  <a:moveTo>
                    <a:pt x="252979" y="173960"/>
                  </a:moveTo>
                  <a:cubicBezTo>
                    <a:pt x="252556" y="174396"/>
                    <a:pt x="252556" y="174396"/>
                    <a:pt x="252132" y="174396"/>
                  </a:cubicBezTo>
                  <a:cubicBezTo>
                    <a:pt x="251709" y="174832"/>
                    <a:pt x="251709" y="174832"/>
                    <a:pt x="251285" y="174832"/>
                  </a:cubicBezTo>
                  <a:cubicBezTo>
                    <a:pt x="250862" y="175268"/>
                    <a:pt x="250015" y="176140"/>
                    <a:pt x="249591" y="176576"/>
                  </a:cubicBezTo>
                  <a:cubicBezTo>
                    <a:pt x="249168" y="176576"/>
                    <a:pt x="248744" y="176576"/>
                    <a:pt x="248320" y="176576"/>
                  </a:cubicBezTo>
                  <a:cubicBezTo>
                    <a:pt x="248320" y="177012"/>
                    <a:pt x="247897" y="177012"/>
                    <a:pt x="247474" y="177448"/>
                  </a:cubicBezTo>
                  <a:cubicBezTo>
                    <a:pt x="247474" y="177448"/>
                    <a:pt x="247474" y="177448"/>
                    <a:pt x="247474" y="177883"/>
                  </a:cubicBezTo>
                  <a:cubicBezTo>
                    <a:pt x="247474" y="177883"/>
                    <a:pt x="247897" y="177883"/>
                    <a:pt x="247897" y="177883"/>
                  </a:cubicBezTo>
                  <a:cubicBezTo>
                    <a:pt x="248320" y="177883"/>
                    <a:pt x="248744" y="177883"/>
                    <a:pt x="249591" y="177883"/>
                  </a:cubicBezTo>
                  <a:cubicBezTo>
                    <a:pt x="249591" y="178320"/>
                    <a:pt x="249591" y="178320"/>
                    <a:pt x="250015" y="178320"/>
                  </a:cubicBezTo>
                  <a:cubicBezTo>
                    <a:pt x="250015" y="178320"/>
                    <a:pt x="250438" y="178320"/>
                    <a:pt x="250438" y="178320"/>
                  </a:cubicBezTo>
                  <a:cubicBezTo>
                    <a:pt x="250862" y="178756"/>
                    <a:pt x="250862" y="178756"/>
                    <a:pt x="251285" y="179192"/>
                  </a:cubicBezTo>
                  <a:cubicBezTo>
                    <a:pt x="252556" y="179192"/>
                    <a:pt x="254250" y="179192"/>
                    <a:pt x="255944" y="179192"/>
                  </a:cubicBezTo>
                  <a:cubicBezTo>
                    <a:pt x="255944" y="179192"/>
                    <a:pt x="256368" y="178756"/>
                    <a:pt x="256368" y="178756"/>
                  </a:cubicBezTo>
                  <a:cubicBezTo>
                    <a:pt x="256368" y="178320"/>
                    <a:pt x="256368" y="178320"/>
                    <a:pt x="256368" y="177883"/>
                  </a:cubicBezTo>
                  <a:cubicBezTo>
                    <a:pt x="255944" y="177448"/>
                    <a:pt x="255097" y="177448"/>
                    <a:pt x="254674" y="177448"/>
                  </a:cubicBezTo>
                  <a:cubicBezTo>
                    <a:pt x="254250" y="177448"/>
                    <a:pt x="254250" y="177012"/>
                    <a:pt x="253827" y="177012"/>
                  </a:cubicBezTo>
                  <a:cubicBezTo>
                    <a:pt x="253403" y="176576"/>
                    <a:pt x="253403" y="176576"/>
                    <a:pt x="253827" y="176140"/>
                  </a:cubicBezTo>
                  <a:cubicBezTo>
                    <a:pt x="253827" y="176140"/>
                    <a:pt x="254250" y="176140"/>
                    <a:pt x="254250" y="175704"/>
                  </a:cubicBezTo>
                  <a:cubicBezTo>
                    <a:pt x="254250" y="175268"/>
                    <a:pt x="254250" y="175268"/>
                    <a:pt x="254250" y="174832"/>
                  </a:cubicBezTo>
                  <a:cubicBezTo>
                    <a:pt x="254250" y="174396"/>
                    <a:pt x="253827" y="173960"/>
                    <a:pt x="253403" y="173960"/>
                  </a:cubicBezTo>
                  <a:cubicBezTo>
                    <a:pt x="253403" y="173960"/>
                    <a:pt x="252979" y="173960"/>
                    <a:pt x="252979" y="173960"/>
                  </a:cubicBezTo>
                  <a:close/>
                  <a:moveTo>
                    <a:pt x="121816" y="173960"/>
                  </a:moveTo>
                  <a:cubicBezTo>
                    <a:pt x="121380" y="174418"/>
                    <a:pt x="121380" y="174418"/>
                    <a:pt x="121380" y="174875"/>
                  </a:cubicBezTo>
                  <a:cubicBezTo>
                    <a:pt x="120944" y="175333"/>
                    <a:pt x="120507" y="175333"/>
                    <a:pt x="120507" y="175791"/>
                  </a:cubicBezTo>
                  <a:cubicBezTo>
                    <a:pt x="120072" y="176249"/>
                    <a:pt x="120072" y="177164"/>
                    <a:pt x="120507" y="177622"/>
                  </a:cubicBezTo>
                  <a:cubicBezTo>
                    <a:pt x="120944" y="177622"/>
                    <a:pt x="121380" y="177622"/>
                    <a:pt x="121816" y="177622"/>
                  </a:cubicBezTo>
                  <a:cubicBezTo>
                    <a:pt x="121816" y="177622"/>
                    <a:pt x="122251" y="177164"/>
                    <a:pt x="122688" y="176706"/>
                  </a:cubicBezTo>
                  <a:cubicBezTo>
                    <a:pt x="122688" y="176706"/>
                    <a:pt x="122688" y="176249"/>
                    <a:pt x="122688" y="176249"/>
                  </a:cubicBezTo>
                  <a:cubicBezTo>
                    <a:pt x="122688" y="175333"/>
                    <a:pt x="122688" y="174875"/>
                    <a:pt x="122688" y="174418"/>
                  </a:cubicBezTo>
                  <a:cubicBezTo>
                    <a:pt x="122251" y="173960"/>
                    <a:pt x="121816" y="173960"/>
                    <a:pt x="121816" y="173960"/>
                  </a:cubicBezTo>
                  <a:close/>
                  <a:moveTo>
                    <a:pt x="1552804" y="173698"/>
                  </a:moveTo>
                  <a:cubicBezTo>
                    <a:pt x="1553240" y="173698"/>
                    <a:pt x="1554112" y="173698"/>
                    <a:pt x="1554548" y="173698"/>
                  </a:cubicBezTo>
                  <a:cubicBezTo>
                    <a:pt x="1554984" y="173698"/>
                    <a:pt x="1554984" y="173698"/>
                    <a:pt x="1554984" y="173698"/>
                  </a:cubicBezTo>
                  <a:cubicBezTo>
                    <a:pt x="1554984" y="174117"/>
                    <a:pt x="1554984" y="174535"/>
                    <a:pt x="1554984" y="175372"/>
                  </a:cubicBezTo>
                  <a:cubicBezTo>
                    <a:pt x="1554548" y="175372"/>
                    <a:pt x="1554112" y="175791"/>
                    <a:pt x="1554112" y="175791"/>
                  </a:cubicBezTo>
                  <a:cubicBezTo>
                    <a:pt x="1553240" y="175791"/>
                    <a:pt x="1552368" y="175791"/>
                    <a:pt x="1551932" y="175791"/>
                  </a:cubicBezTo>
                  <a:cubicBezTo>
                    <a:pt x="1551496" y="175791"/>
                    <a:pt x="1551060" y="175372"/>
                    <a:pt x="1551060" y="174954"/>
                  </a:cubicBezTo>
                  <a:cubicBezTo>
                    <a:pt x="1551496" y="174535"/>
                    <a:pt x="1551932" y="174117"/>
                    <a:pt x="1552804" y="173698"/>
                  </a:cubicBezTo>
                  <a:close/>
                  <a:moveTo>
                    <a:pt x="1504295" y="173698"/>
                  </a:moveTo>
                  <a:cubicBezTo>
                    <a:pt x="1505140" y="173698"/>
                    <a:pt x="1505986" y="173698"/>
                    <a:pt x="1506831" y="173698"/>
                  </a:cubicBezTo>
                  <a:cubicBezTo>
                    <a:pt x="1506831" y="173698"/>
                    <a:pt x="1507253" y="174109"/>
                    <a:pt x="1507253" y="174109"/>
                  </a:cubicBezTo>
                  <a:cubicBezTo>
                    <a:pt x="1507676" y="174109"/>
                    <a:pt x="1507676" y="174109"/>
                    <a:pt x="1508098" y="174109"/>
                  </a:cubicBezTo>
                  <a:cubicBezTo>
                    <a:pt x="1508521" y="174520"/>
                    <a:pt x="1508521" y="174931"/>
                    <a:pt x="1508944" y="174931"/>
                  </a:cubicBezTo>
                  <a:cubicBezTo>
                    <a:pt x="1508944" y="175342"/>
                    <a:pt x="1508944" y="175342"/>
                    <a:pt x="1508944" y="175754"/>
                  </a:cubicBezTo>
                  <a:cubicBezTo>
                    <a:pt x="1508521" y="175754"/>
                    <a:pt x="1508521" y="176165"/>
                    <a:pt x="1508098" y="176576"/>
                  </a:cubicBezTo>
                  <a:cubicBezTo>
                    <a:pt x="1506831" y="176576"/>
                    <a:pt x="1505986" y="176576"/>
                    <a:pt x="1504718" y="176576"/>
                  </a:cubicBezTo>
                  <a:cubicBezTo>
                    <a:pt x="1504718" y="176576"/>
                    <a:pt x="1504295" y="176165"/>
                    <a:pt x="1504295" y="176165"/>
                  </a:cubicBezTo>
                  <a:cubicBezTo>
                    <a:pt x="1504295" y="175754"/>
                    <a:pt x="1503873" y="175342"/>
                    <a:pt x="1503873" y="174931"/>
                  </a:cubicBezTo>
                  <a:cubicBezTo>
                    <a:pt x="1503450" y="174931"/>
                    <a:pt x="1503450" y="174520"/>
                    <a:pt x="1503873" y="174520"/>
                  </a:cubicBezTo>
                  <a:cubicBezTo>
                    <a:pt x="1503873" y="174109"/>
                    <a:pt x="1504295" y="173698"/>
                    <a:pt x="1504295" y="173698"/>
                  </a:cubicBezTo>
                  <a:close/>
                  <a:moveTo>
                    <a:pt x="127854" y="173698"/>
                  </a:moveTo>
                  <a:cubicBezTo>
                    <a:pt x="127429" y="174125"/>
                    <a:pt x="127004" y="174553"/>
                    <a:pt x="126579" y="174980"/>
                  </a:cubicBezTo>
                  <a:cubicBezTo>
                    <a:pt x="126579" y="175407"/>
                    <a:pt x="126579" y="175407"/>
                    <a:pt x="126579" y="175834"/>
                  </a:cubicBezTo>
                  <a:cubicBezTo>
                    <a:pt x="126154" y="175834"/>
                    <a:pt x="126154" y="176262"/>
                    <a:pt x="126154" y="176262"/>
                  </a:cubicBezTo>
                  <a:cubicBezTo>
                    <a:pt x="126154" y="176689"/>
                    <a:pt x="125729" y="176689"/>
                    <a:pt x="125729" y="177116"/>
                  </a:cubicBezTo>
                  <a:cubicBezTo>
                    <a:pt x="125729" y="177544"/>
                    <a:pt x="125729" y="177544"/>
                    <a:pt x="125303" y="177971"/>
                  </a:cubicBezTo>
                  <a:cubicBezTo>
                    <a:pt x="125303" y="177971"/>
                    <a:pt x="125303" y="177971"/>
                    <a:pt x="125303" y="178398"/>
                  </a:cubicBezTo>
                  <a:cubicBezTo>
                    <a:pt x="125729" y="178398"/>
                    <a:pt x="125729" y="178398"/>
                    <a:pt x="125729" y="178825"/>
                  </a:cubicBezTo>
                  <a:cubicBezTo>
                    <a:pt x="125729" y="178825"/>
                    <a:pt x="125729" y="179253"/>
                    <a:pt x="125729" y="179680"/>
                  </a:cubicBezTo>
                  <a:cubicBezTo>
                    <a:pt x="126154" y="179680"/>
                    <a:pt x="126154" y="180107"/>
                    <a:pt x="126579" y="180107"/>
                  </a:cubicBezTo>
                  <a:cubicBezTo>
                    <a:pt x="126579" y="182243"/>
                    <a:pt x="126579" y="183953"/>
                    <a:pt x="126579" y="186089"/>
                  </a:cubicBezTo>
                  <a:cubicBezTo>
                    <a:pt x="127004" y="186516"/>
                    <a:pt x="127429" y="186089"/>
                    <a:pt x="127854" y="186089"/>
                  </a:cubicBezTo>
                  <a:cubicBezTo>
                    <a:pt x="128280" y="186089"/>
                    <a:pt x="128280" y="185662"/>
                    <a:pt x="128704" y="185234"/>
                  </a:cubicBezTo>
                  <a:cubicBezTo>
                    <a:pt x="128704" y="183525"/>
                    <a:pt x="128704" y="181389"/>
                    <a:pt x="128704" y="179680"/>
                  </a:cubicBezTo>
                  <a:cubicBezTo>
                    <a:pt x="128704" y="179680"/>
                    <a:pt x="128280" y="179253"/>
                    <a:pt x="128280" y="179253"/>
                  </a:cubicBezTo>
                  <a:cubicBezTo>
                    <a:pt x="128280" y="177971"/>
                    <a:pt x="128280" y="177116"/>
                    <a:pt x="128280" y="175834"/>
                  </a:cubicBezTo>
                  <a:cubicBezTo>
                    <a:pt x="128280" y="175834"/>
                    <a:pt x="128704" y="175407"/>
                    <a:pt x="128704" y="175407"/>
                  </a:cubicBezTo>
                  <a:cubicBezTo>
                    <a:pt x="128704" y="174980"/>
                    <a:pt x="128704" y="174980"/>
                    <a:pt x="128704" y="174553"/>
                  </a:cubicBezTo>
                  <a:cubicBezTo>
                    <a:pt x="128704" y="174125"/>
                    <a:pt x="128280" y="174125"/>
                    <a:pt x="127854" y="173698"/>
                  </a:cubicBezTo>
                  <a:close/>
                  <a:moveTo>
                    <a:pt x="283162" y="173175"/>
                  </a:moveTo>
                  <a:cubicBezTo>
                    <a:pt x="283162" y="173611"/>
                    <a:pt x="282714" y="173611"/>
                    <a:pt x="282265" y="174047"/>
                  </a:cubicBezTo>
                  <a:cubicBezTo>
                    <a:pt x="282265" y="174919"/>
                    <a:pt x="282265" y="174919"/>
                    <a:pt x="282714" y="175355"/>
                  </a:cubicBezTo>
                  <a:cubicBezTo>
                    <a:pt x="282714" y="175355"/>
                    <a:pt x="283162" y="175355"/>
                    <a:pt x="283162" y="175355"/>
                  </a:cubicBezTo>
                  <a:cubicBezTo>
                    <a:pt x="283611" y="175355"/>
                    <a:pt x="283611" y="175355"/>
                    <a:pt x="284059" y="175791"/>
                  </a:cubicBezTo>
                  <a:cubicBezTo>
                    <a:pt x="284059" y="175791"/>
                    <a:pt x="284059" y="175791"/>
                    <a:pt x="284508" y="175791"/>
                  </a:cubicBezTo>
                  <a:cubicBezTo>
                    <a:pt x="284508" y="175355"/>
                    <a:pt x="284956" y="175355"/>
                    <a:pt x="285404" y="174919"/>
                  </a:cubicBezTo>
                  <a:cubicBezTo>
                    <a:pt x="285404" y="174483"/>
                    <a:pt x="285404" y="174047"/>
                    <a:pt x="285404" y="173611"/>
                  </a:cubicBezTo>
                  <a:cubicBezTo>
                    <a:pt x="284956" y="173175"/>
                    <a:pt x="284956" y="173175"/>
                    <a:pt x="284956" y="173175"/>
                  </a:cubicBezTo>
                  <a:cubicBezTo>
                    <a:pt x="284508" y="173175"/>
                    <a:pt x="284059" y="173175"/>
                    <a:pt x="283162" y="173175"/>
                  </a:cubicBezTo>
                  <a:close/>
                  <a:moveTo>
                    <a:pt x="1512083" y="172913"/>
                  </a:moveTo>
                  <a:cubicBezTo>
                    <a:pt x="1512955" y="172913"/>
                    <a:pt x="1512955" y="172913"/>
                    <a:pt x="1513391" y="173332"/>
                  </a:cubicBezTo>
                  <a:cubicBezTo>
                    <a:pt x="1513391" y="173750"/>
                    <a:pt x="1513391" y="174169"/>
                    <a:pt x="1513391" y="174588"/>
                  </a:cubicBezTo>
                  <a:cubicBezTo>
                    <a:pt x="1513391" y="174588"/>
                    <a:pt x="1512955" y="174588"/>
                    <a:pt x="1512955" y="175006"/>
                  </a:cubicBezTo>
                  <a:cubicBezTo>
                    <a:pt x="1512083" y="174588"/>
                    <a:pt x="1512083" y="174588"/>
                    <a:pt x="1512083" y="174169"/>
                  </a:cubicBezTo>
                  <a:cubicBezTo>
                    <a:pt x="1512083" y="173750"/>
                    <a:pt x="1512083" y="173332"/>
                    <a:pt x="1512083" y="172913"/>
                  </a:cubicBezTo>
                  <a:close/>
                  <a:moveTo>
                    <a:pt x="1318504" y="172913"/>
                  </a:moveTo>
                  <a:lnTo>
                    <a:pt x="1318766" y="172913"/>
                  </a:lnTo>
                  <a:lnTo>
                    <a:pt x="1318766" y="173175"/>
                  </a:lnTo>
                  <a:lnTo>
                    <a:pt x="1318504" y="173175"/>
                  </a:lnTo>
                  <a:close/>
                  <a:moveTo>
                    <a:pt x="301106" y="172913"/>
                  </a:moveTo>
                  <a:cubicBezTo>
                    <a:pt x="300688" y="173324"/>
                    <a:pt x="300270" y="173735"/>
                    <a:pt x="300270" y="173735"/>
                  </a:cubicBezTo>
                  <a:cubicBezTo>
                    <a:pt x="299851" y="173735"/>
                    <a:pt x="299851" y="173735"/>
                    <a:pt x="299432" y="173735"/>
                  </a:cubicBezTo>
                  <a:cubicBezTo>
                    <a:pt x="299014" y="174147"/>
                    <a:pt x="299432" y="174558"/>
                    <a:pt x="299014" y="174969"/>
                  </a:cubicBezTo>
                  <a:cubicBezTo>
                    <a:pt x="299432" y="174969"/>
                    <a:pt x="299432" y="175380"/>
                    <a:pt x="299851" y="175380"/>
                  </a:cubicBezTo>
                  <a:cubicBezTo>
                    <a:pt x="299851" y="175791"/>
                    <a:pt x="299851" y="176202"/>
                    <a:pt x="299851" y="176613"/>
                  </a:cubicBezTo>
                  <a:cubicBezTo>
                    <a:pt x="299851" y="177024"/>
                    <a:pt x="299851" y="177024"/>
                    <a:pt x="300270" y="177435"/>
                  </a:cubicBezTo>
                  <a:cubicBezTo>
                    <a:pt x="300270" y="177435"/>
                    <a:pt x="300270" y="177846"/>
                    <a:pt x="300270" y="178257"/>
                  </a:cubicBezTo>
                  <a:cubicBezTo>
                    <a:pt x="300688" y="178257"/>
                    <a:pt x="300688" y="178257"/>
                    <a:pt x="301106" y="178668"/>
                  </a:cubicBezTo>
                  <a:cubicBezTo>
                    <a:pt x="301525" y="178257"/>
                    <a:pt x="301944" y="177846"/>
                    <a:pt x="302362" y="177435"/>
                  </a:cubicBezTo>
                  <a:cubicBezTo>
                    <a:pt x="302362" y="177024"/>
                    <a:pt x="302362" y="176613"/>
                    <a:pt x="302362" y="176613"/>
                  </a:cubicBezTo>
                  <a:cubicBezTo>
                    <a:pt x="302781" y="176202"/>
                    <a:pt x="302781" y="176202"/>
                    <a:pt x="303199" y="175791"/>
                  </a:cubicBezTo>
                  <a:cubicBezTo>
                    <a:pt x="303199" y="175380"/>
                    <a:pt x="303199" y="174558"/>
                    <a:pt x="303199" y="174147"/>
                  </a:cubicBezTo>
                  <a:cubicBezTo>
                    <a:pt x="302781" y="173735"/>
                    <a:pt x="301944" y="173324"/>
                    <a:pt x="301525" y="172913"/>
                  </a:cubicBezTo>
                  <a:cubicBezTo>
                    <a:pt x="301525" y="172913"/>
                    <a:pt x="301525" y="172913"/>
                    <a:pt x="301106" y="172913"/>
                  </a:cubicBezTo>
                  <a:close/>
                  <a:moveTo>
                    <a:pt x="1492405" y="172390"/>
                  </a:moveTo>
                  <a:cubicBezTo>
                    <a:pt x="1493258" y="172390"/>
                    <a:pt x="1494110" y="172390"/>
                    <a:pt x="1494963" y="172390"/>
                  </a:cubicBezTo>
                  <a:cubicBezTo>
                    <a:pt x="1495389" y="172820"/>
                    <a:pt x="1495815" y="173250"/>
                    <a:pt x="1496242" y="173250"/>
                  </a:cubicBezTo>
                  <a:cubicBezTo>
                    <a:pt x="1496242" y="174969"/>
                    <a:pt x="1496242" y="176258"/>
                    <a:pt x="1496242" y="177977"/>
                  </a:cubicBezTo>
                  <a:cubicBezTo>
                    <a:pt x="1496242" y="177977"/>
                    <a:pt x="1496242" y="177977"/>
                    <a:pt x="1496242" y="178407"/>
                  </a:cubicBezTo>
                  <a:cubicBezTo>
                    <a:pt x="1496668" y="178407"/>
                    <a:pt x="1496668" y="178407"/>
                    <a:pt x="1497094" y="178407"/>
                  </a:cubicBezTo>
                  <a:cubicBezTo>
                    <a:pt x="1497094" y="178407"/>
                    <a:pt x="1497521" y="178836"/>
                    <a:pt x="1497947" y="178836"/>
                  </a:cubicBezTo>
                  <a:cubicBezTo>
                    <a:pt x="1498373" y="178836"/>
                    <a:pt x="1498800" y="178836"/>
                    <a:pt x="1499226" y="178836"/>
                  </a:cubicBezTo>
                  <a:cubicBezTo>
                    <a:pt x="1499226" y="179266"/>
                    <a:pt x="1499652" y="179266"/>
                    <a:pt x="1499652" y="179696"/>
                  </a:cubicBezTo>
                  <a:cubicBezTo>
                    <a:pt x="1500079" y="179696"/>
                    <a:pt x="1500505" y="179696"/>
                    <a:pt x="1500505" y="179696"/>
                  </a:cubicBezTo>
                  <a:cubicBezTo>
                    <a:pt x="1500931" y="179696"/>
                    <a:pt x="1501358" y="180126"/>
                    <a:pt x="1501358" y="180556"/>
                  </a:cubicBezTo>
                  <a:cubicBezTo>
                    <a:pt x="1501358" y="180556"/>
                    <a:pt x="1501358" y="180985"/>
                    <a:pt x="1501358" y="180985"/>
                  </a:cubicBezTo>
                  <a:cubicBezTo>
                    <a:pt x="1501358" y="180985"/>
                    <a:pt x="1500931" y="181415"/>
                    <a:pt x="1500931" y="181415"/>
                  </a:cubicBezTo>
                  <a:cubicBezTo>
                    <a:pt x="1500931" y="182275"/>
                    <a:pt x="1500931" y="182704"/>
                    <a:pt x="1500931" y="183564"/>
                  </a:cubicBezTo>
                  <a:cubicBezTo>
                    <a:pt x="1500505" y="183564"/>
                    <a:pt x="1500079" y="183994"/>
                    <a:pt x="1500079" y="184424"/>
                  </a:cubicBezTo>
                  <a:cubicBezTo>
                    <a:pt x="1499226" y="183994"/>
                    <a:pt x="1498800" y="183564"/>
                    <a:pt x="1498800" y="183134"/>
                  </a:cubicBezTo>
                  <a:cubicBezTo>
                    <a:pt x="1498800" y="182704"/>
                    <a:pt x="1498800" y="182275"/>
                    <a:pt x="1498800" y="182275"/>
                  </a:cubicBezTo>
                  <a:cubicBezTo>
                    <a:pt x="1498373" y="181845"/>
                    <a:pt x="1497947" y="181415"/>
                    <a:pt x="1497947" y="181415"/>
                  </a:cubicBezTo>
                  <a:cubicBezTo>
                    <a:pt x="1496668" y="181415"/>
                    <a:pt x="1495389" y="181415"/>
                    <a:pt x="1494110" y="181415"/>
                  </a:cubicBezTo>
                  <a:cubicBezTo>
                    <a:pt x="1494110" y="181415"/>
                    <a:pt x="1494110" y="181845"/>
                    <a:pt x="1493684" y="181845"/>
                  </a:cubicBezTo>
                  <a:cubicBezTo>
                    <a:pt x="1493684" y="181845"/>
                    <a:pt x="1493258" y="181845"/>
                    <a:pt x="1493258" y="181845"/>
                  </a:cubicBezTo>
                  <a:cubicBezTo>
                    <a:pt x="1492405" y="181845"/>
                    <a:pt x="1492405" y="180985"/>
                    <a:pt x="1491553" y="181415"/>
                  </a:cubicBezTo>
                  <a:cubicBezTo>
                    <a:pt x="1491553" y="181415"/>
                    <a:pt x="1491553" y="180985"/>
                    <a:pt x="1491126" y="180985"/>
                  </a:cubicBezTo>
                  <a:cubicBezTo>
                    <a:pt x="1490700" y="180556"/>
                    <a:pt x="1490700" y="180556"/>
                    <a:pt x="1490274" y="180126"/>
                  </a:cubicBezTo>
                  <a:cubicBezTo>
                    <a:pt x="1490274" y="180126"/>
                    <a:pt x="1489847" y="179696"/>
                    <a:pt x="1489847" y="179696"/>
                  </a:cubicBezTo>
                  <a:cubicBezTo>
                    <a:pt x="1489847" y="179266"/>
                    <a:pt x="1489847" y="178407"/>
                    <a:pt x="1489847" y="177547"/>
                  </a:cubicBezTo>
                  <a:cubicBezTo>
                    <a:pt x="1490274" y="177547"/>
                    <a:pt x="1490700" y="177547"/>
                    <a:pt x="1490700" y="177547"/>
                  </a:cubicBezTo>
                  <a:cubicBezTo>
                    <a:pt x="1491126" y="177547"/>
                    <a:pt x="1491126" y="177117"/>
                    <a:pt x="1491126" y="177117"/>
                  </a:cubicBezTo>
                  <a:cubicBezTo>
                    <a:pt x="1491126" y="176688"/>
                    <a:pt x="1491979" y="176258"/>
                    <a:pt x="1491979" y="175828"/>
                  </a:cubicBezTo>
                  <a:cubicBezTo>
                    <a:pt x="1491553" y="175399"/>
                    <a:pt x="1491553" y="175399"/>
                    <a:pt x="1491126" y="174969"/>
                  </a:cubicBezTo>
                  <a:cubicBezTo>
                    <a:pt x="1491126" y="174539"/>
                    <a:pt x="1491126" y="173679"/>
                    <a:pt x="1491126" y="173250"/>
                  </a:cubicBezTo>
                  <a:cubicBezTo>
                    <a:pt x="1491553" y="172820"/>
                    <a:pt x="1491979" y="172820"/>
                    <a:pt x="1492405" y="172390"/>
                  </a:cubicBezTo>
                  <a:close/>
                  <a:moveTo>
                    <a:pt x="24328" y="172390"/>
                  </a:moveTo>
                  <a:cubicBezTo>
                    <a:pt x="25173" y="172390"/>
                    <a:pt x="25596" y="172390"/>
                    <a:pt x="26019" y="172390"/>
                  </a:cubicBezTo>
                  <a:cubicBezTo>
                    <a:pt x="26441" y="172390"/>
                    <a:pt x="26441" y="172390"/>
                    <a:pt x="26864" y="172815"/>
                  </a:cubicBezTo>
                  <a:cubicBezTo>
                    <a:pt x="26864" y="172815"/>
                    <a:pt x="26864" y="172815"/>
                    <a:pt x="27286" y="172815"/>
                  </a:cubicBezTo>
                  <a:cubicBezTo>
                    <a:pt x="27286" y="172815"/>
                    <a:pt x="27709" y="172815"/>
                    <a:pt x="27709" y="173240"/>
                  </a:cubicBezTo>
                  <a:cubicBezTo>
                    <a:pt x="28554" y="173240"/>
                    <a:pt x="28554" y="173240"/>
                    <a:pt x="28977" y="173240"/>
                  </a:cubicBezTo>
                  <a:cubicBezTo>
                    <a:pt x="28977" y="173665"/>
                    <a:pt x="28977" y="173665"/>
                    <a:pt x="28977" y="173665"/>
                  </a:cubicBezTo>
                  <a:cubicBezTo>
                    <a:pt x="29399" y="174090"/>
                    <a:pt x="29399" y="174090"/>
                    <a:pt x="29822" y="174516"/>
                  </a:cubicBezTo>
                  <a:cubicBezTo>
                    <a:pt x="29822" y="174516"/>
                    <a:pt x="29822" y="174516"/>
                    <a:pt x="29822" y="174941"/>
                  </a:cubicBezTo>
                  <a:cubicBezTo>
                    <a:pt x="29399" y="175366"/>
                    <a:pt x="28977" y="175791"/>
                    <a:pt x="28131" y="175791"/>
                  </a:cubicBezTo>
                  <a:cubicBezTo>
                    <a:pt x="27709" y="175366"/>
                    <a:pt x="27286" y="174941"/>
                    <a:pt x="26441" y="174516"/>
                  </a:cubicBezTo>
                  <a:cubicBezTo>
                    <a:pt x="26441" y="174516"/>
                    <a:pt x="26019" y="174516"/>
                    <a:pt x="26019" y="174941"/>
                  </a:cubicBezTo>
                  <a:cubicBezTo>
                    <a:pt x="25596" y="174941"/>
                    <a:pt x="25596" y="174941"/>
                    <a:pt x="25173" y="174941"/>
                  </a:cubicBezTo>
                  <a:cubicBezTo>
                    <a:pt x="24751" y="174941"/>
                    <a:pt x="24328" y="174516"/>
                    <a:pt x="24328" y="174090"/>
                  </a:cubicBezTo>
                  <a:cubicBezTo>
                    <a:pt x="24328" y="173665"/>
                    <a:pt x="24328" y="173240"/>
                    <a:pt x="24328" y="172390"/>
                  </a:cubicBezTo>
                  <a:close/>
                  <a:moveTo>
                    <a:pt x="1478428" y="171867"/>
                  </a:moveTo>
                  <a:cubicBezTo>
                    <a:pt x="1478851" y="171867"/>
                    <a:pt x="1478851" y="171867"/>
                    <a:pt x="1479275" y="171867"/>
                  </a:cubicBezTo>
                  <a:cubicBezTo>
                    <a:pt x="1479700" y="171867"/>
                    <a:pt x="1479700" y="171867"/>
                    <a:pt x="1480123" y="172300"/>
                  </a:cubicBezTo>
                  <a:cubicBezTo>
                    <a:pt x="1480547" y="172300"/>
                    <a:pt x="1480971" y="172300"/>
                    <a:pt x="1481395" y="172300"/>
                  </a:cubicBezTo>
                  <a:cubicBezTo>
                    <a:pt x="1481395" y="172300"/>
                    <a:pt x="1481395" y="172300"/>
                    <a:pt x="1481819" y="171867"/>
                  </a:cubicBezTo>
                  <a:cubicBezTo>
                    <a:pt x="1481819" y="171867"/>
                    <a:pt x="1481819" y="171867"/>
                    <a:pt x="1482243" y="171867"/>
                  </a:cubicBezTo>
                  <a:cubicBezTo>
                    <a:pt x="1487331" y="171867"/>
                    <a:pt x="1487331" y="171867"/>
                    <a:pt x="1487755" y="171867"/>
                  </a:cubicBezTo>
                  <a:cubicBezTo>
                    <a:pt x="1487755" y="172732"/>
                    <a:pt x="1487755" y="173165"/>
                    <a:pt x="1487755" y="173597"/>
                  </a:cubicBezTo>
                  <a:cubicBezTo>
                    <a:pt x="1487331" y="174030"/>
                    <a:pt x="1486907" y="174463"/>
                    <a:pt x="1486483" y="174895"/>
                  </a:cubicBezTo>
                  <a:cubicBezTo>
                    <a:pt x="1486483" y="175760"/>
                    <a:pt x="1486483" y="175760"/>
                    <a:pt x="1485635" y="175760"/>
                  </a:cubicBezTo>
                  <a:cubicBezTo>
                    <a:pt x="1485211" y="175760"/>
                    <a:pt x="1485211" y="175328"/>
                    <a:pt x="1484787" y="175328"/>
                  </a:cubicBezTo>
                  <a:cubicBezTo>
                    <a:pt x="1484363" y="175328"/>
                    <a:pt x="1484363" y="175328"/>
                    <a:pt x="1483939" y="175328"/>
                  </a:cubicBezTo>
                  <a:cubicBezTo>
                    <a:pt x="1483939" y="174895"/>
                    <a:pt x="1483515" y="174895"/>
                    <a:pt x="1483515" y="174463"/>
                  </a:cubicBezTo>
                  <a:cubicBezTo>
                    <a:pt x="1483091" y="174463"/>
                    <a:pt x="1482667" y="174463"/>
                    <a:pt x="1481819" y="174463"/>
                  </a:cubicBezTo>
                  <a:cubicBezTo>
                    <a:pt x="1481819" y="174895"/>
                    <a:pt x="1481395" y="175328"/>
                    <a:pt x="1480971" y="175328"/>
                  </a:cubicBezTo>
                  <a:cubicBezTo>
                    <a:pt x="1480971" y="175760"/>
                    <a:pt x="1480971" y="175760"/>
                    <a:pt x="1480971" y="176193"/>
                  </a:cubicBezTo>
                  <a:cubicBezTo>
                    <a:pt x="1481395" y="176193"/>
                    <a:pt x="1481395" y="176626"/>
                    <a:pt x="1481819" y="176626"/>
                  </a:cubicBezTo>
                  <a:cubicBezTo>
                    <a:pt x="1481819" y="177058"/>
                    <a:pt x="1481395" y="177491"/>
                    <a:pt x="1482243" y="177491"/>
                  </a:cubicBezTo>
                  <a:cubicBezTo>
                    <a:pt x="1483091" y="177491"/>
                    <a:pt x="1483939" y="177491"/>
                    <a:pt x="1485211" y="177491"/>
                  </a:cubicBezTo>
                  <a:cubicBezTo>
                    <a:pt x="1485635" y="177491"/>
                    <a:pt x="1485635" y="177924"/>
                    <a:pt x="1485635" y="177924"/>
                  </a:cubicBezTo>
                  <a:cubicBezTo>
                    <a:pt x="1485635" y="178357"/>
                    <a:pt x="1485635" y="178357"/>
                    <a:pt x="1485635" y="178357"/>
                  </a:cubicBezTo>
                  <a:cubicBezTo>
                    <a:pt x="1486059" y="178789"/>
                    <a:pt x="1486059" y="179222"/>
                    <a:pt x="1486483" y="179222"/>
                  </a:cubicBezTo>
                  <a:cubicBezTo>
                    <a:pt x="1486483" y="179655"/>
                    <a:pt x="1486483" y="180087"/>
                    <a:pt x="1486483" y="180520"/>
                  </a:cubicBezTo>
                  <a:cubicBezTo>
                    <a:pt x="1486059" y="180520"/>
                    <a:pt x="1485635" y="180952"/>
                    <a:pt x="1485635" y="181385"/>
                  </a:cubicBezTo>
                  <a:cubicBezTo>
                    <a:pt x="1484787" y="181385"/>
                    <a:pt x="1484363" y="181385"/>
                    <a:pt x="1483939" y="181385"/>
                  </a:cubicBezTo>
                  <a:cubicBezTo>
                    <a:pt x="1483939" y="180952"/>
                    <a:pt x="1483515" y="180952"/>
                    <a:pt x="1483515" y="180520"/>
                  </a:cubicBezTo>
                  <a:cubicBezTo>
                    <a:pt x="1483091" y="180520"/>
                    <a:pt x="1482243" y="180520"/>
                    <a:pt x="1481819" y="180520"/>
                  </a:cubicBezTo>
                  <a:cubicBezTo>
                    <a:pt x="1481819" y="180520"/>
                    <a:pt x="1481395" y="180087"/>
                    <a:pt x="1481395" y="180087"/>
                  </a:cubicBezTo>
                  <a:cubicBezTo>
                    <a:pt x="1480971" y="180520"/>
                    <a:pt x="1480547" y="180520"/>
                    <a:pt x="1479700" y="180952"/>
                  </a:cubicBezTo>
                  <a:cubicBezTo>
                    <a:pt x="1478851" y="181385"/>
                    <a:pt x="1478004" y="182250"/>
                    <a:pt x="1477156" y="183115"/>
                  </a:cubicBezTo>
                  <a:cubicBezTo>
                    <a:pt x="1476731" y="183115"/>
                    <a:pt x="1476308" y="183115"/>
                    <a:pt x="1476308" y="182683"/>
                  </a:cubicBezTo>
                  <a:cubicBezTo>
                    <a:pt x="1476308" y="182683"/>
                    <a:pt x="1476308" y="182250"/>
                    <a:pt x="1476308" y="182250"/>
                  </a:cubicBezTo>
                  <a:cubicBezTo>
                    <a:pt x="1476308" y="181818"/>
                    <a:pt x="1476308" y="181818"/>
                    <a:pt x="1476308" y="181385"/>
                  </a:cubicBezTo>
                  <a:cubicBezTo>
                    <a:pt x="1475884" y="181385"/>
                    <a:pt x="1475884" y="180952"/>
                    <a:pt x="1475460" y="180952"/>
                  </a:cubicBezTo>
                  <a:cubicBezTo>
                    <a:pt x="1475460" y="179222"/>
                    <a:pt x="1475460" y="177058"/>
                    <a:pt x="1475460" y="174895"/>
                  </a:cubicBezTo>
                  <a:cubicBezTo>
                    <a:pt x="1475884" y="174895"/>
                    <a:pt x="1475884" y="174463"/>
                    <a:pt x="1476308" y="174463"/>
                  </a:cubicBezTo>
                  <a:cubicBezTo>
                    <a:pt x="1476308" y="174030"/>
                    <a:pt x="1476308" y="174030"/>
                    <a:pt x="1476308" y="173597"/>
                  </a:cubicBezTo>
                  <a:cubicBezTo>
                    <a:pt x="1477156" y="172732"/>
                    <a:pt x="1478004" y="172300"/>
                    <a:pt x="1478428" y="171867"/>
                  </a:cubicBezTo>
                  <a:close/>
                  <a:moveTo>
                    <a:pt x="1217633" y="171405"/>
                  </a:moveTo>
                  <a:cubicBezTo>
                    <a:pt x="1217267" y="171405"/>
                    <a:pt x="1216849" y="171512"/>
                    <a:pt x="1216430" y="171512"/>
                  </a:cubicBezTo>
                  <a:cubicBezTo>
                    <a:pt x="1216012" y="171942"/>
                    <a:pt x="1215593" y="171942"/>
                    <a:pt x="1215593" y="172372"/>
                  </a:cubicBezTo>
                  <a:cubicBezTo>
                    <a:pt x="1215175" y="172372"/>
                    <a:pt x="1215175" y="172801"/>
                    <a:pt x="1215175" y="172801"/>
                  </a:cubicBezTo>
                  <a:cubicBezTo>
                    <a:pt x="1215175" y="174090"/>
                    <a:pt x="1215175" y="175380"/>
                    <a:pt x="1215175" y="176669"/>
                  </a:cubicBezTo>
                  <a:cubicBezTo>
                    <a:pt x="1215175" y="176669"/>
                    <a:pt x="1215175" y="176669"/>
                    <a:pt x="1215593" y="176669"/>
                  </a:cubicBezTo>
                  <a:cubicBezTo>
                    <a:pt x="1216012" y="177099"/>
                    <a:pt x="1216849" y="176669"/>
                    <a:pt x="1217686" y="177099"/>
                  </a:cubicBezTo>
                  <a:cubicBezTo>
                    <a:pt x="1218104" y="176240"/>
                    <a:pt x="1218942" y="175810"/>
                    <a:pt x="1219360" y="175380"/>
                  </a:cubicBezTo>
                  <a:cubicBezTo>
                    <a:pt x="1219360" y="174950"/>
                    <a:pt x="1219360" y="174520"/>
                    <a:pt x="1219360" y="174090"/>
                  </a:cubicBezTo>
                  <a:cubicBezTo>
                    <a:pt x="1218942" y="174090"/>
                    <a:pt x="1218942" y="173661"/>
                    <a:pt x="1218523" y="173661"/>
                  </a:cubicBezTo>
                  <a:cubicBezTo>
                    <a:pt x="1218523" y="173231"/>
                    <a:pt x="1218523" y="172372"/>
                    <a:pt x="1218523" y="171942"/>
                  </a:cubicBezTo>
                  <a:cubicBezTo>
                    <a:pt x="1218314" y="171512"/>
                    <a:pt x="1218000" y="171405"/>
                    <a:pt x="1217633" y="171405"/>
                  </a:cubicBezTo>
                  <a:close/>
                  <a:moveTo>
                    <a:pt x="115003" y="170559"/>
                  </a:moveTo>
                  <a:cubicBezTo>
                    <a:pt x="115003" y="170984"/>
                    <a:pt x="114578" y="170984"/>
                    <a:pt x="114578" y="170984"/>
                  </a:cubicBezTo>
                  <a:cubicBezTo>
                    <a:pt x="114578" y="171834"/>
                    <a:pt x="114578" y="172259"/>
                    <a:pt x="114578" y="172684"/>
                  </a:cubicBezTo>
                  <a:cubicBezTo>
                    <a:pt x="115429" y="173109"/>
                    <a:pt x="115854" y="173535"/>
                    <a:pt x="116279" y="173960"/>
                  </a:cubicBezTo>
                  <a:cubicBezTo>
                    <a:pt x="116279" y="173960"/>
                    <a:pt x="116704" y="173960"/>
                    <a:pt x="116704" y="173960"/>
                  </a:cubicBezTo>
                  <a:cubicBezTo>
                    <a:pt x="117129" y="173535"/>
                    <a:pt x="117554" y="173109"/>
                    <a:pt x="117979" y="172684"/>
                  </a:cubicBezTo>
                  <a:cubicBezTo>
                    <a:pt x="117979" y="172684"/>
                    <a:pt x="117979" y="172259"/>
                    <a:pt x="117979" y="171834"/>
                  </a:cubicBezTo>
                  <a:cubicBezTo>
                    <a:pt x="117554" y="171409"/>
                    <a:pt x="117129" y="170984"/>
                    <a:pt x="116704" y="170559"/>
                  </a:cubicBezTo>
                  <a:cubicBezTo>
                    <a:pt x="116279" y="170559"/>
                    <a:pt x="115429" y="170559"/>
                    <a:pt x="115003" y="170559"/>
                  </a:cubicBezTo>
                  <a:close/>
                  <a:moveTo>
                    <a:pt x="267911" y="170297"/>
                  </a:moveTo>
                  <a:cubicBezTo>
                    <a:pt x="267485" y="170723"/>
                    <a:pt x="267060" y="171148"/>
                    <a:pt x="266635" y="171573"/>
                  </a:cubicBezTo>
                  <a:cubicBezTo>
                    <a:pt x="266635" y="171998"/>
                    <a:pt x="266635" y="171998"/>
                    <a:pt x="266635" y="171998"/>
                  </a:cubicBezTo>
                  <a:cubicBezTo>
                    <a:pt x="266210" y="172423"/>
                    <a:pt x="266210" y="172423"/>
                    <a:pt x="265785" y="172423"/>
                  </a:cubicBezTo>
                  <a:cubicBezTo>
                    <a:pt x="266210" y="172848"/>
                    <a:pt x="266635" y="173273"/>
                    <a:pt x="267060" y="173698"/>
                  </a:cubicBezTo>
                  <a:cubicBezTo>
                    <a:pt x="267485" y="173698"/>
                    <a:pt x="267485" y="173698"/>
                    <a:pt x="267911" y="173698"/>
                  </a:cubicBezTo>
                  <a:cubicBezTo>
                    <a:pt x="267911" y="173698"/>
                    <a:pt x="268335" y="173273"/>
                    <a:pt x="268761" y="172848"/>
                  </a:cubicBezTo>
                  <a:cubicBezTo>
                    <a:pt x="268335" y="172423"/>
                    <a:pt x="269186" y="172423"/>
                    <a:pt x="269186" y="171573"/>
                  </a:cubicBezTo>
                  <a:cubicBezTo>
                    <a:pt x="268761" y="171148"/>
                    <a:pt x="268335" y="170723"/>
                    <a:pt x="267911" y="170297"/>
                  </a:cubicBezTo>
                  <a:close/>
                  <a:moveTo>
                    <a:pt x="1320531" y="169774"/>
                  </a:moveTo>
                  <a:cubicBezTo>
                    <a:pt x="1320111" y="170203"/>
                    <a:pt x="1320111" y="170203"/>
                    <a:pt x="1319691" y="170632"/>
                  </a:cubicBezTo>
                  <a:cubicBezTo>
                    <a:pt x="1319691" y="170632"/>
                    <a:pt x="1319270" y="170632"/>
                    <a:pt x="1319270" y="170632"/>
                  </a:cubicBezTo>
                  <a:cubicBezTo>
                    <a:pt x="1318430" y="171060"/>
                    <a:pt x="1319270" y="171918"/>
                    <a:pt x="1318430" y="172775"/>
                  </a:cubicBezTo>
                  <a:cubicBezTo>
                    <a:pt x="1318430" y="172775"/>
                    <a:pt x="1318009" y="173204"/>
                    <a:pt x="1318009" y="173204"/>
                  </a:cubicBezTo>
                  <a:cubicBezTo>
                    <a:pt x="1318009" y="173204"/>
                    <a:pt x="1318009" y="173633"/>
                    <a:pt x="1318009" y="173633"/>
                  </a:cubicBezTo>
                  <a:cubicBezTo>
                    <a:pt x="1318009" y="174062"/>
                    <a:pt x="1317589" y="174062"/>
                    <a:pt x="1317589" y="174490"/>
                  </a:cubicBezTo>
                  <a:cubicBezTo>
                    <a:pt x="1317589" y="174490"/>
                    <a:pt x="1317589" y="174490"/>
                    <a:pt x="1317589" y="174919"/>
                  </a:cubicBezTo>
                  <a:cubicBezTo>
                    <a:pt x="1317168" y="174919"/>
                    <a:pt x="1316748" y="175348"/>
                    <a:pt x="1316748" y="175348"/>
                  </a:cubicBezTo>
                  <a:cubicBezTo>
                    <a:pt x="1316748" y="175776"/>
                    <a:pt x="1316748" y="176205"/>
                    <a:pt x="1316748" y="176634"/>
                  </a:cubicBezTo>
                  <a:cubicBezTo>
                    <a:pt x="1316748" y="176634"/>
                    <a:pt x="1316327" y="177063"/>
                    <a:pt x="1316327" y="177063"/>
                  </a:cubicBezTo>
                  <a:cubicBezTo>
                    <a:pt x="1315486" y="177063"/>
                    <a:pt x="1314225" y="177063"/>
                    <a:pt x="1312964" y="177063"/>
                  </a:cubicBezTo>
                  <a:cubicBezTo>
                    <a:pt x="1312544" y="177063"/>
                    <a:pt x="1312544" y="177491"/>
                    <a:pt x="1312123" y="177920"/>
                  </a:cubicBezTo>
                  <a:cubicBezTo>
                    <a:pt x="1311703" y="178348"/>
                    <a:pt x="1312123" y="178778"/>
                    <a:pt x="1312123" y="179635"/>
                  </a:cubicBezTo>
                  <a:cubicBezTo>
                    <a:pt x="1312544" y="180063"/>
                    <a:pt x="1312964" y="180492"/>
                    <a:pt x="1313384" y="180921"/>
                  </a:cubicBezTo>
                  <a:cubicBezTo>
                    <a:pt x="1314225" y="181350"/>
                    <a:pt x="1315486" y="180921"/>
                    <a:pt x="1316327" y="180921"/>
                  </a:cubicBezTo>
                  <a:cubicBezTo>
                    <a:pt x="1316327" y="181350"/>
                    <a:pt x="1316327" y="181350"/>
                    <a:pt x="1316327" y="181350"/>
                  </a:cubicBezTo>
                  <a:cubicBezTo>
                    <a:pt x="1317168" y="181778"/>
                    <a:pt x="1317589" y="182207"/>
                    <a:pt x="1318009" y="182636"/>
                  </a:cubicBezTo>
                  <a:cubicBezTo>
                    <a:pt x="1318009" y="183065"/>
                    <a:pt x="1318009" y="183493"/>
                    <a:pt x="1318009" y="183922"/>
                  </a:cubicBezTo>
                  <a:cubicBezTo>
                    <a:pt x="1318430" y="184351"/>
                    <a:pt x="1318850" y="184351"/>
                    <a:pt x="1319270" y="184780"/>
                  </a:cubicBezTo>
                  <a:cubicBezTo>
                    <a:pt x="1319270" y="184780"/>
                    <a:pt x="1319691" y="184780"/>
                    <a:pt x="1319691" y="184780"/>
                  </a:cubicBezTo>
                  <a:cubicBezTo>
                    <a:pt x="1320111" y="184780"/>
                    <a:pt x="1320111" y="185208"/>
                    <a:pt x="1320531" y="185208"/>
                  </a:cubicBezTo>
                  <a:cubicBezTo>
                    <a:pt x="1321372" y="185208"/>
                    <a:pt x="1321793" y="185208"/>
                    <a:pt x="1322634" y="185208"/>
                  </a:cubicBezTo>
                  <a:cubicBezTo>
                    <a:pt x="1323054" y="184780"/>
                    <a:pt x="1323054" y="184780"/>
                    <a:pt x="1323474" y="184351"/>
                  </a:cubicBezTo>
                  <a:cubicBezTo>
                    <a:pt x="1323474" y="184351"/>
                    <a:pt x="1323054" y="183922"/>
                    <a:pt x="1322634" y="183922"/>
                  </a:cubicBezTo>
                  <a:cubicBezTo>
                    <a:pt x="1322634" y="181350"/>
                    <a:pt x="1322634" y="178778"/>
                    <a:pt x="1322634" y="176205"/>
                  </a:cubicBezTo>
                  <a:cubicBezTo>
                    <a:pt x="1322634" y="175776"/>
                    <a:pt x="1322213" y="175776"/>
                    <a:pt x="1322213" y="175348"/>
                  </a:cubicBezTo>
                  <a:cubicBezTo>
                    <a:pt x="1322213" y="174490"/>
                    <a:pt x="1322213" y="173633"/>
                    <a:pt x="1322213" y="172347"/>
                  </a:cubicBezTo>
                  <a:cubicBezTo>
                    <a:pt x="1322213" y="172347"/>
                    <a:pt x="1322634" y="172347"/>
                    <a:pt x="1322634" y="171918"/>
                  </a:cubicBezTo>
                  <a:cubicBezTo>
                    <a:pt x="1323054" y="170203"/>
                    <a:pt x="1323054" y="170203"/>
                    <a:pt x="1322634" y="169774"/>
                  </a:cubicBezTo>
                  <a:cubicBezTo>
                    <a:pt x="1321793" y="169774"/>
                    <a:pt x="1320952" y="169774"/>
                    <a:pt x="1320531" y="169774"/>
                  </a:cubicBezTo>
                  <a:close/>
                  <a:moveTo>
                    <a:pt x="1209740" y="169774"/>
                  </a:moveTo>
                  <a:cubicBezTo>
                    <a:pt x="1208926" y="170205"/>
                    <a:pt x="1208519" y="170636"/>
                    <a:pt x="1208112" y="171067"/>
                  </a:cubicBezTo>
                  <a:cubicBezTo>
                    <a:pt x="1208112" y="171498"/>
                    <a:pt x="1208112" y="171498"/>
                    <a:pt x="1208112" y="171928"/>
                  </a:cubicBezTo>
                  <a:cubicBezTo>
                    <a:pt x="1208112" y="171928"/>
                    <a:pt x="1208519" y="172359"/>
                    <a:pt x="1208519" y="172359"/>
                  </a:cubicBezTo>
                  <a:cubicBezTo>
                    <a:pt x="1208519" y="173652"/>
                    <a:pt x="1208519" y="174944"/>
                    <a:pt x="1208519" y="176237"/>
                  </a:cubicBezTo>
                  <a:cubicBezTo>
                    <a:pt x="1208926" y="176237"/>
                    <a:pt x="1209333" y="176668"/>
                    <a:pt x="1209740" y="177099"/>
                  </a:cubicBezTo>
                  <a:cubicBezTo>
                    <a:pt x="1210146" y="177099"/>
                    <a:pt x="1210553" y="177099"/>
                    <a:pt x="1210553" y="177099"/>
                  </a:cubicBezTo>
                  <a:cubicBezTo>
                    <a:pt x="1211367" y="176668"/>
                    <a:pt x="1211367" y="176237"/>
                    <a:pt x="1211774" y="175806"/>
                  </a:cubicBezTo>
                  <a:cubicBezTo>
                    <a:pt x="1211774" y="174514"/>
                    <a:pt x="1211774" y="173221"/>
                    <a:pt x="1211774" y="171928"/>
                  </a:cubicBezTo>
                  <a:cubicBezTo>
                    <a:pt x="1211774" y="171498"/>
                    <a:pt x="1211367" y="171498"/>
                    <a:pt x="1211367" y="171067"/>
                  </a:cubicBezTo>
                  <a:cubicBezTo>
                    <a:pt x="1210960" y="171067"/>
                    <a:pt x="1211367" y="170636"/>
                    <a:pt x="1210960" y="170636"/>
                  </a:cubicBezTo>
                  <a:cubicBezTo>
                    <a:pt x="1210960" y="170205"/>
                    <a:pt x="1210553" y="170205"/>
                    <a:pt x="1210146" y="169774"/>
                  </a:cubicBezTo>
                  <a:cubicBezTo>
                    <a:pt x="1210146" y="169774"/>
                    <a:pt x="1209740" y="169774"/>
                    <a:pt x="1209740" y="169774"/>
                  </a:cubicBezTo>
                  <a:close/>
                  <a:moveTo>
                    <a:pt x="1538221" y="169251"/>
                  </a:moveTo>
                  <a:cubicBezTo>
                    <a:pt x="1538221" y="169251"/>
                    <a:pt x="1538650" y="169251"/>
                    <a:pt x="1538650" y="169251"/>
                  </a:cubicBezTo>
                  <a:cubicBezTo>
                    <a:pt x="1539508" y="170113"/>
                    <a:pt x="1540795" y="170975"/>
                    <a:pt x="1541653" y="171836"/>
                  </a:cubicBezTo>
                  <a:cubicBezTo>
                    <a:pt x="1542082" y="171836"/>
                    <a:pt x="1542082" y="171836"/>
                    <a:pt x="1542082" y="171836"/>
                  </a:cubicBezTo>
                  <a:cubicBezTo>
                    <a:pt x="1542511" y="171836"/>
                    <a:pt x="1542940" y="172267"/>
                    <a:pt x="1542940" y="172267"/>
                  </a:cubicBezTo>
                  <a:cubicBezTo>
                    <a:pt x="1543369" y="172267"/>
                    <a:pt x="1543798" y="172267"/>
                    <a:pt x="1544227" y="172267"/>
                  </a:cubicBezTo>
                  <a:cubicBezTo>
                    <a:pt x="1544656" y="172698"/>
                    <a:pt x="1544656" y="172698"/>
                    <a:pt x="1545086" y="172698"/>
                  </a:cubicBezTo>
                  <a:cubicBezTo>
                    <a:pt x="1545515" y="172698"/>
                    <a:pt x="1545943" y="172698"/>
                    <a:pt x="1546373" y="173129"/>
                  </a:cubicBezTo>
                  <a:cubicBezTo>
                    <a:pt x="1546801" y="173129"/>
                    <a:pt x="1547230" y="173560"/>
                    <a:pt x="1547660" y="173990"/>
                  </a:cubicBezTo>
                  <a:cubicBezTo>
                    <a:pt x="1547230" y="174421"/>
                    <a:pt x="1547660" y="174852"/>
                    <a:pt x="1547230" y="175283"/>
                  </a:cubicBezTo>
                  <a:cubicBezTo>
                    <a:pt x="1546801" y="175283"/>
                    <a:pt x="1546373" y="175283"/>
                    <a:pt x="1545943" y="175283"/>
                  </a:cubicBezTo>
                  <a:cubicBezTo>
                    <a:pt x="1545515" y="175283"/>
                    <a:pt x="1545086" y="174852"/>
                    <a:pt x="1545086" y="174852"/>
                  </a:cubicBezTo>
                  <a:cubicBezTo>
                    <a:pt x="1544227" y="174852"/>
                    <a:pt x="1543369" y="174852"/>
                    <a:pt x="1542082" y="174852"/>
                  </a:cubicBezTo>
                  <a:cubicBezTo>
                    <a:pt x="1541653" y="174852"/>
                    <a:pt x="1541224" y="175283"/>
                    <a:pt x="1540795" y="175714"/>
                  </a:cubicBezTo>
                  <a:cubicBezTo>
                    <a:pt x="1540795" y="175714"/>
                    <a:pt x="1540366" y="175714"/>
                    <a:pt x="1540366" y="175714"/>
                  </a:cubicBezTo>
                  <a:cubicBezTo>
                    <a:pt x="1539937" y="176145"/>
                    <a:pt x="1539508" y="176145"/>
                    <a:pt x="1539508" y="176576"/>
                  </a:cubicBezTo>
                  <a:cubicBezTo>
                    <a:pt x="1539079" y="176145"/>
                    <a:pt x="1539079" y="175714"/>
                    <a:pt x="1539079" y="175283"/>
                  </a:cubicBezTo>
                  <a:cubicBezTo>
                    <a:pt x="1538650" y="175283"/>
                    <a:pt x="1538221" y="174852"/>
                    <a:pt x="1537792" y="174421"/>
                  </a:cubicBezTo>
                  <a:cubicBezTo>
                    <a:pt x="1537792" y="173990"/>
                    <a:pt x="1537792" y="173560"/>
                    <a:pt x="1537792" y="173129"/>
                  </a:cubicBezTo>
                  <a:cubicBezTo>
                    <a:pt x="1537363" y="173129"/>
                    <a:pt x="1537363" y="172698"/>
                    <a:pt x="1536934" y="172698"/>
                  </a:cubicBezTo>
                  <a:cubicBezTo>
                    <a:pt x="1536934" y="171836"/>
                    <a:pt x="1536934" y="170975"/>
                    <a:pt x="1536934" y="170113"/>
                  </a:cubicBezTo>
                  <a:cubicBezTo>
                    <a:pt x="1537363" y="169682"/>
                    <a:pt x="1537792" y="169682"/>
                    <a:pt x="1538221" y="169251"/>
                  </a:cubicBezTo>
                  <a:close/>
                  <a:moveTo>
                    <a:pt x="1389624" y="169251"/>
                  </a:moveTo>
                  <a:cubicBezTo>
                    <a:pt x="1389199" y="169251"/>
                    <a:pt x="1388775" y="169696"/>
                    <a:pt x="1388349" y="170140"/>
                  </a:cubicBezTo>
                  <a:cubicBezTo>
                    <a:pt x="1388349" y="171030"/>
                    <a:pt x="1388349" y="172364"/>
                    <a:pt x="1388349" y="173254"/>
                  </a:cubicBezTo>
                  <a:cubicBezTo>
                    <a:pt x="1388775" y="173254"/>
                    <a:pt x="1388775" y="173698"/>
                    <a:pt x="1389199" y="173698"/>
                  </a:cubicBezTo>
                  <a:cubicBezTo>
                    <a:pt x="1389624" y="173698"/>
                    <a:pt x="1390475" y="173698"/>
                    <a:pt x="1390900" y="173698"/>
                  </a:cubicBezTo>
                  <a:cubicBezTo>
                    <a:pt x="1390900" y="173254"/>
                    <a:pt x="1391325" y="173254"/>
                    <a:pt x="1391325" y="173254"/>
                  </a:cubicBezTo>
                  <a:cubicBezTo>
                    <a:pt x="1391325" y="172809"/>
                    <a:pt x="1391325" y="172364"/>
                    <a:pt x="1391325" y="171919"/>
                  </a:cubicBezTo>
                  <a:cubicBezTo>
                    <a:pt x="1391325" y="171919"/>
                    <a:pt x="1391750" y="171475"/>
                    <a:pt x="1391750" y="171475"/>
                  </a:cubicBezTo>
                  <a:cubicBezTo>
                    <a:pt x="1391750" y="171030"/>
                    <a:pt x="1391750" y="170585"/>
                    <a:pt x="1391750" y="170140"/>
                  </a:cubicBezTo>
                  <a:cubicBezTo>
                    <a:pt x="1391750" y="169696"/>
                    <a:pt x="1391325" y="169696"/>
                    <a:pt x="1390900" y="169251"/>
                  </a:cubicBezTo>
                  <a:cubicBezTo>
                    <a:pt x="1390475" y="169251"/>
                    <a:pt x="1390050" y="169251"/>
                    <a:pt x="1389624" y="169251"/>
                  </a:cubicBezTo>
                  <a:close/>
                  <a:moveTo>
                    <a:pt x="166461" y="169251"/>
                  </a:moveTo>
                  <a:cubicBezTo>
                    <a:pt x="166461" y="169251"/>
                    <a:pt x="166025" y="169699"/>
                    <a:pt x="166025" y="170148"/>
                  </a:cubicBezTo>
                  <a:cubicBezTo>
                    <a:pt x="165589" y="170596"/>
                    <a:pt x="165589" y="171045"/>
                    <a:pt x="165589" y="171942"/>
                  </a:cubicBezTo>
                  <a:cubicBezTo>
                    <a:pt x="165589" y="171942"/>
                    <a:pt x="166025" y="171942"/>
                    <a:pt x="166025" y="172390"/>
                  </a:cubicBezTo>
                  <a:cubicBezTo>
                    <a:pt x="166025" y="171942"/>
                    <a:pt x="166461" y="171942"/>
                    <a:pt x="166461" y="171942"/>
                  </a:cubicBezTo>
                  <a:cubicBezTo>
                    <a:pt x="167333" y="171942"/>
                    <a:pt x="167333" y="171942"/>
                    <a:pt x="167333" y="171045"/>
                  </a:cubicBezTo>
                  <a:cubicBezTo>
                    <a:pt x="167333" y="171045"/>
                    <a:pt x="167769" y="170596"/>
                    <a:pt x="168205" y="170596"/>
                  </a:cubicBezTo>
                  <a:cubicBezTo>
                    <a:pt x="168205" y="170148"/>
                    <a:pt x="168205" y="170148"/>
                    <a:pt x="168205" y="170148"/>
                  </a:cubicBezTo>
                  <a:cubicBezTo>
                    <a:pt x="167769" y="169699"/>
                    <a:pt x="167333" y="169699"/>
                    <a:pt x="167333" y="169251"/>
                  </a:cubicBezTo>
                  <a:cubicBezTo>
                    <a:pt x="166897" y="169251"/>
                    <a:pt x="166897" y="169251"/>
                    <a:pt x="166461" y="169251"/>
                  </a:cubicBezTo>
                  <a:close/>
                  <a:moveTo>
                    <a:pt x="137599" y="168989"/>
                  </a:moveTo>
                  <a:cubicBezTo>
                    <a:pt x="137599" y="169408"/>
                    <a:pt x="137599" y="169408"/>
                    <a:pt x="137599" y="169826"/>
                  </a:cubicBezTo>
                  <a:cubicBezTo>
                    <a:pt x="137599" y="169826"/>
                    <a:pt x="138017" y="169826"/>
                    <a:pt x="138017" y="170245"/>
                  </a:cubicBezTo>
                  <a:cubicBezTo>
                    <a:pt x="138017" y="170245"/>
                    <a:pt x="138017" y="170663"/>
                    <a:pt x="138017" y="170663"/>
                  </a:cubicBezTo>
                  <a:cubicBezTo>
                    <a:pt x="138017" y="171082"/>
                    <a:pt x="138017" y="171082"/>
                    <a:pt x="138435" y="171082"/>
                  </a:cubicBezTo>
                  <a:cubicBezTo>
                    <a:pt x="138854" y="171082"/>
                    <a:pt x="139273" y="171082"/>
                    <a:pt x="139273" y="171082"/>
                  </a:cubicBezTo>
                  <a:cubicBezTo>
                    <a:pt x="139692" y="171082"/>
                    <a:pt x="139692" y="171082"/>
                    <a:pt x="139692" y="171082"/>
                  </a:cubicBezTo>
                  <a:cubicBezTo>
                    <a:pt x="139692" y="170245"/>
                    <a:pt x="139692" y="169826"/>
                    <a:pt x="139692" y="168989"/>
                  </a:cubicBezTo>
                  <a:cubicBezTo>
                    <a:pt x="139692" y="168989"/>
                    <a:pt x="139692" y="168989"/>
                    <a:pt x="139273" y="168989"/>
                  </a:cubicBezTo>
                  <a:cubicBezTo>
                    <a:pt x="138854" y="168989"/>
                    <a:pt x="138435" y="168989"/>
                    <a:pt x="138017" y="168989"/>
                  </a:cubicBezTo>
                  <a:cubicBezTo>
                    <a:pt x="138017" y="168989"/>
                    <a:pt x="137599" y="168989"/>
                    <a:pt x="137599" y="168989"/>
                  </a:cubicBezTo>
                  <a:close/>
                  <a:moveTo>
                    <a:pt x="133308" y="168989"/>
                  </a:moveTo>
                  <a:cubicBezTo>
                    <a:pt x="132837" y="169425"/>
                    <a:pt x="132837" y="169425"/>
                    <a:pt x="132367" y="169425"/>
                  </a:cubicBezTo>
                  <a:cubicBezTo>
                    <a:pt x="132367" y="170297"/>
                    <a:pt x="132367" y="171169"/>
                    <a:pt x="132367" y="172041"/>
                  </a:cubicBezTo>
                  <a:cubicBezTo>
                    <a:pt x="132837" y="172477"/>
                    <a:pt x="132837" y="172477"/>
                    <a:pt x="133308" y="172913"/>
                  </a:cubicBezTo>
                  <a:cubicBezTo>
                    <a:pt x="133779" y="172913"/>
                    <a:pt x="134250" y="172913"/>
                    <a:pt x="134721" y="172913"/>
                  </a:cubicBezTo>
                  <a:cubicBezTo>
                    <a:pt x="134721" y="172477"/>
                    <a:pt x="134721" y="172477"/>
                    <a:pt x="134721" y="172477"/>
                  </a:cubicBezTo>
                  <a:cubicBezTo>
                    <a:pt x="134721" y="171605"/>
                    <a:pt x="134721" y="170733"/>
                    <a:pt x="134721" y="169861"/>
                  </a:cubicBezTo>
                  <a:cubicBezTo>
                    <a:pt x="134721" y="169425"/>
                    <a:pt x="134250" y="169425"/>
                    <a:pt x="134250" y="168989"/>
                  </a:cubicBezTo>
                  <a:cubicBezTo>
                    <a:pt x="133779" y="168989"/>
                    <a:pt x="133308" y="168989"/>
                    <a:pt x="133308" y="168989"/>
                  </a:cubicBezTo>
                  <a:close/>
                  <a:moveTo>
                    <a:pt x="89203" y="168989"/>
                  </a:moveTo>
                  <a:cubicBezTo>
                    <a:pt x="90026" y="168989"/>
                    <a:pt x="91260" y="168989"/>
                    <a:pt x="92081" y="168989"/>
                  </a:cubicBezTo>
                  <a:cubicBezTo>
                    <a:pt x="92081" y="169425"/>
                    <a:pt x="92081" y="169861"/>
                    <a:pt x="91670" y="170297"/>
                  </a:cubicBezTo>
                  <a:cubicBezTo>
                    <a:pt x="91260" y="170297"/>
                    <a:pt x="90848" y="170297"/>
                    <a:pt x="90026" y="170297"/>
                  </a:cubicBezTo>
                  <a:cubicBezTo>
                    <a:pt x="90026" y="169861"/>
                    <a:pt x="89615" y="169861"/>
                    <a:pt x="89203" y="169425"/>
                  </a:cubicBezTo>
                  <a:cubicBezTo>
                    <a:pt x="89203" y="169425"/>
                    <a:pt x="89203" y="169425"/>
                    <a:pt x="89203" y="168989"/>
                  </a:cubicBezTo>
                  <a:close/>
                  <a:moveTo>
                    <a:pt x="171972" y="168472"/>
                  </a:moveTo>
                  <a:cubicBezTo>
                    <a:pt x="171618" y="168526"/>
                    <a:pt x="171266" y="168633"/>
                    <a:pt x="171031" y="168633"/>
                  </a:cubicBezTo>
                  <a:cubicBezTo>
                    <a:pt x="171031" y="168633"/>
                    <a:pt x="170559" y="168633"/>
                    <a:pt x="170559" y="169061"/>
                  </a:cubicBezTo>
                  <a:cubicBezTo>
                    <a:pt x="170559" y="169917"/>
                    <a:pt x="170559" y="170773"/>
                    <a:pt x="170559" y="171629"/>
                  </a:cubicBezTo>
                  <a:cubicBezTo>
                    <a:pt x="171031" y="172057"/>
                    <a:pt x="171031" y="172057"/>
                    <a:pt x="171501" y="172485"/>
                  </a:cubicBezTo>
                  <a:cubicBezTo>
                    <a:pt x="171501" y="172485"/>
                    <a:pt x="171972" y="172485"/>
                    <a:pt x="171972" y="172485"/>
                  </a:cubicBezTo>
                  <a:cubicBezTo>
                    <a:pt x="172443" y="172485"/>
                    <a:pt x="172443" y="172485"/>
                    <a:pt x="172913" y="172913"/>
                  </a:cubicBezTo>
                  <a:cubicBezTo>
                    <a:pt x="172913" y="172913"/>
                    <a:pt x="172913" y="172485"/>
                    <a:pt x="172913" y="172485"/>
                  </a:cubicBezTo>
                  <a:cubicBezTo>
                    <a:pt x="172913" y="171201"/>
                    <a:pt x="172913" y="169917"/>
                    <a:pt x="172913" y="168633"/>
                  </a:cubicBezTo>
                  <a:cubicBezTo>
                    <a:pt x="172678" y="168419"/>
                    <a:pt x="172325" y="168419"/>
                    <a:pt x="171972" y="168472"/>
                  </a:cubicBezTo>
                  <a:close/>
                  <a:moveTo>
                    <a:pt x="1307294" y="168466"/>
                  </a:moveTo>
                  <a:cubicBezTo>
                    <a:pt x="1306868" y="168466"/>
                    <a:pt x="1306015" y="168466"/>
                    <a:pt x="1305163" y="168891"/>
                  </a:cubicBezTo>
                  <a:cubicBezTo>
                    <a:pt x="1305163" y="171017"/>
                    <a:pt x="1305163" y="172717"/>
                    <a:pt x="1305163" y="174842"/>
                  </a:cubicBezTo>
                  <a:cubicBezTo>
                    <a:pt x="1305589" y="175268"/>
                    <a:pt x="1305589" y="175268"/>
                    <a:pt x="1306868" y="175268"/>
                  </a:cubicBezTo>
                  <a:cubicBezTo>
                    <a:pt x="1306868" y="174842"/>
                    <a:pt x="1307294" y="174418"/>
                    <a:pt x="1307721" y="173993"/>
                  </a:cubicBezTo>
                  <a:cubicBezTo>
                    <a:pt x="1307721" y="173993"/>
                    <a:pt x="1306868" y="173993"/>
                    <a:pt x="1306868" y="173567"/>
                  </a:cubicBezTo>
                  <a:cubicBezTo>
                    <a:pt x="1307294" y="172717"/>
                    <a:pt x="1306442" y="172717"/>
                    <a:pt x="1306442" y="172292"/>
                  </a:cubicBezTo>
                  <a:cubicBezTo>
                    <a:pt x="1306868" y="171867"/>
                    <a:pt x="1307294" y="172292"/>
                    <a:pt x="1308147" y="172292"/>
                  </a:cubicBezTo>
                  <a:cubicBezTo>
                    <a:pt x="1308147" y="171867"/>
                    <a:pt x="1308573" y="171867"/>
                    <a:pt x="1308573" y="171442"/>
                  </a:cubicBezTo>
                  <a:cubicBezTo>
                    <a:pt x="1309000" y="171442"/>
                    <a:pt x="1309426" y="171442"/>
                    <a:pt x="1310278" y="171442"/>
                  </a:cubicBezTo>
                  <a:cubicBezTo>
                    <a:pt x="1310278" y="171867"/>
                    <a:pt x="1310705" y="171867"/>
                    <a:pt x="1310705" y="172292"/>
                  </a:cubicBezTo>
                  <a:cubicBezTo>
                    <a:pt x="1311131" y="172292"/>
                    <a:pt x="1311557" y="172292"/>
                    <a:pt x="1312410" y="172292"/>
                  </a:cubicBezTo>
                  <a:cubicBezTo>
                    <a:pt x="1312410" y="172292"/>
                    <a:pt x="1312836" y="172717"/>
                    <a:pt x="1313262" y="173142"/>
                  </a:cubicBezTo>
                  <a:cubicBezTo>
                    <a:pt x="1313262" y="173567"/>
                    <a:pt x="1313262" y="173993"/>
                    <a:pt x="1314115" y="174418"/>
                  </a:cubicBezTo>
                  <a:cubicBezTo>
                    <a:pt x="1314968" y="174418"/>
                    <a:pt x="1315394" y="174418"/>
                    <a:pt x="1315820" y="174418"/>
                  </a:cubicBezTo>
                  <a:cubicBezTo>
                    <a:pt x="1315820" y="173993"/>
                    <a:pt x="1316247" y="173993"/>
                    <a:pt x="1316673" y="173567"/>
                  </a:cubicBezTo>
                  <a:cubicBezTo>
                    <a:pt x="1316673" y="173142"/>
                    <a:pt x="1316673" y="172717"/>
                    <a:pt x="1316673" y="172292"/>
                  </a:cubicBezTo>
                  <a:cubicBezTo>
                    <a:pt x="1316247" y="171867"/>
                    <a:pt x="1315394" y="171442"/>
                    <a:pt x="1314968" y="171017"/>
                  </a:cubicBezTo>
                  <a:cubicBezTo>
                    <a:pt x="1314541" y="171017"/>
                    <a:pt x="1314541" y="171017"/>
                    <a:pt x="1314115" y="171017"/>
                  </a:cubicBezTo>
                  <a:cubicBezTo>
                    <a:pt x="1314115" y="170591"/>
                    <a:pt x="1313689" y="170591"/>
                    <a:pt x="1313689" y="170167"/>
                  </a:cubicBezTo>
                  <a:cubicBezTo>
                    <a:pt x="1313262" y="170167"/>
                    <a:pt x="1312410" y="170167"/>
                    <a:pt x="1311983" y="170167"/>
                  </a:cubicBezTo>
                  <a:cubicBezTo>
                    <a:pt x="1311983" y="170167"/>
                    <a:pt x="1311983" y="170167"/>
                    <a:pt x="1311557" y="169742"/>
                  </a:cubicBezTo>
                  <a:cubicBezTo>
                    <a:pt x="1311131" y="169742"/>
                    <a:pt x="1310278" y="169742"/>
                    <a:pt x="1309426" y="169742"/>
                  </a:cubicBezTo>
                  <a:cubicBezTo>
                    <a:pt x="1309000" y="169316"/>
                    <a:pt x="1308573" y="169316"/>
                    <a:pt x="1308147" y="169316"/>
                  </a:cubicBezTo>
                  <a:cubicBezTo>
                    <a:pt x="1308147" y="169316"/>
                    <a:pt x="1307721" y="168891"/>
                    <a:pt x="1307294" y="168466"/>
                  </a:cubicBezTo>
                  <a:close/>
                  <a:moveTo>
                    <a:pt x="1300611" y="168466"/>
                  </a:moveTo>
                  <a:cubicBezTo>
                    <a:pt x="1300611" y="168891"/>
                    <a:pt x="1300193" y="168891"/>
                    <a:pt x="1299774" y="169316"/>
                  </a:cubicBezTo>
                  <a:cubicBezTo>
                    <a:pt x="1299774" y="169742"/>
                    <a:pt x="1299774" y="170167"/>
                    <a:pt x="1299355" y="170591"/>
                  </a:cubicBezTo>
                  <a:cubicBezTo>
                    <a:pt x="1299355" y="171017"/>
                    <a:pt x="1298937" y="171442"/>
                    <a:pt x="1298100" y="171867"/>
                  </a:cubicBezTo>
                  <a:cubicBezTo>
                    <a:pt x="1298100" y="172717"/>
                    <a:pt x="1298100" y="173993"/>
                    <a:pt x="1298100" y="174842"/>
                  </a:cubicBezTo>
                  <a:cubicBezTo>
                    <a:pt x="1298518" y="174842"/>
                    <a:pt x="1298518" y="175268"/>
                    <a:pt x="1298518" y="175268"/>
                  </a:cubicBezTo>
                  <a:cubicBezTo>
                    <a:pt x="1298937" y="175268"/>
                    <a:pt x="1299355" y="175268"/>
                    <a:pt x="1299774" y="175268"/>
                  </a:cubicBezTo>
                  <a:cubicBezTo>
                    <a:pt x="1300611" y="174842"/>
                    <a:pt x="1300193" y="173993"/>
                    <a:pt x="1300193" y="173567"/>
                  </a:cubicBezTo>
                  <a:cubicBezTo>
                    <a:pt x="1300611" y="173142"/>
                    <a:pt x="1301030" y="172717"/>
                    <a:pt x="1301448" y="172292"/>
                  </a:cubicBezTo>
                  <a:cubicBezTo>
                    <a:pt x="1301448" y="172292"/>
                    <a:pt x="1301448" y="171867"/>
                    <a:pt x="1301448" y="171867"/>
                  </a:cubicBezTo>
                  <a:cubicBezTo>
                    <a:pt x="1301867" y="171867"/>
                    <a:pt x="1302285" y="171442"/>
                    <a:pt x="1302285" y="171442"/>
                  </a:cubicBezTo>
                  <a:cubicBezTo>
                    <a:pt x="1302285" y="171017"/>
                    <a:pt x="1302285" y="170591"/>
                    <a:pt x="1302285" y="170167"/>
                  </a:cubicBezTo>
                  <a:cubicBezTo>
                    <a:pt x="1302285" y="169742"/>
                    <a:pt x="1301867" y="169742"/>
                    <a:pt x="1301867" y="169316"/>
                  </a:cubicBezTo>
                  <a:cubicBezTo>
                    <a:pt x="1301448" y="169316"/>
                    <a:pt x="1301448" y="168891"/>
                    <a:pt x="1301448" y="168891"/>
                  </a:cubicBezTo>
                  <a:cubicBezTo>
                    <a:pt x="1301448" y="168891"/>
                    <a:pt x="1301030" y="168466"/>
                    <a:pt x="1300611" y="168466"/>
                  </a:cubicBezTo>
                  <a:close/>
                  <a:moveTo>
                    <a:pt x="1203403" y="168466"/>
                  </a:moveTo>
                  <a:cubicBezTo>
                    <a:pt x="1202967" y="168911"/>
                    <a:pt x="1202967" y="168911"/>
                    <a:pt x="1202531" y="169356"/>
                  </a:cubicBezTo>
                  <a:cubicBezTo>
                    <a:pt x="1202095" y="169800"/>
                    <a:pt x="1202531" y="170690"/>
                    <a:pt x="1202531" y="171135"/>
                  </a:cubicBezTo>
                  <a:cubicBezTo>
                    <a:pt x="1202531" y="171579"/>
                    <a:pt x="1202095" y="172024"/>
                    <a:pt x="1202531" y="172469"/>
                  </a:cubicBezTo>
                  <a:cubicBezTo>
                    <a:pt x="1202531" y="172913"/>
                    <a:pt x="1202967" y="172913"/>
                    <a:pt x="1203403" y="172913"/>
                  </a:cubicBezTo>
                  <a:cubicBezTo>
                    <a:pt x="1203839" y="172469"/>
                    <a:pt x="1203839" y="172469"/>
                    <a:pt x="1203839" y="172024"/>
                  </a:cubicBezTo>
                  <a:cubicBezTo>
                    <a:pt x="1203839" y="172024"/>
                    <a:pt x="1204275" y="171579"/>
                    <a:pt x="1204275" y="171135"/>
                  </a:cubicBezTo>
                  <a:cubicBezTo>
                    <a:pt x="1204711" y="170690"/>
                    <a:pt x="1204711" y="169800"/>
                    <a:pt x="1204275" y="168911"/>
                  </a:cubicBezTo>
                  <a:cubicBezTo>
                    <a:pt x="1204275" y="168466"/>
                    <a:pt x="1203839" y="168466"/>
                    <a:pt x="1203403" y="168466"/>
                  </a:cubicBezTo>
                  <a:close/>
                  <a:moveTo>
                    <a:pt x="155910" y="168466"/>
                  </a:moveTo>
                  <a:cubicBezTo>
                    <a:pt x="155474" y="168891"/>
                    <a:pt x="155038" y="169316"/>
                    <a:pt x="154602" y="169741"/>
                  </a:cubicBezTo>
                  <a:cubicBezTo>
                    <a:pt x="154602" y="169741"/>
                    <a:pt x="154602" y="170167"/>
                    <a:pt x="154602" y="170591"/>
                  </a:cubicBezTo>
                  <a:cubicBezTo>
                    <a:pt x="155038" y="171017"/>
                    <a:pt x="155474" y="171442"/>
                    <a:pt x="156346" y="171867"/>
                  </a:cubicBezTo>
                  <a:cubicBezTo>
                    <a:pt x="156346" y="171442"/>
                    <a:pt x="156782" y="171442"/>
                    <a:pt x="156782" y="171017"/>
                  </a:cubicBezTo>
                  <a:cubicBezTo>
                    <a:pt x="157218" y="170591"/>
                    <a:pt x="156782" y="169741"/>
                    <a:pt x="156782" y="169316"/>
                  </a:cubicBezTo>
                  <a:cubicBezTo>
                    <a:pt x="156782" y="168891"/>
                    <a:pt x="156782" y="168891"/>
                    <a:pt x="156782" y="168891"/>
                  </a:cubicBezTo>
                  <a:cubicBezTo>
                    <a:pt x="156346" y="168466"/>
                    <a:pt x="156346" y="168466"/>
                    <a:pt x="155910" y="168466"/>
                  </a:cubicBezTo>
                  <a:close/>
                  <a:moveTo>
                    <a:pt x="1566353" y="168204"/>
                  </a:moveTo>
                  <a:cubicBezTo>
                    <a:pt x="1566776" y="168204"/>
                    <a:pt x="1567199" y="168204"/>
                    <a:pt x="1567621" y="168204"/>
                  </a:cubicBezTo>
                  <a:cubicBezTo>
                    <a:pt x="1568044" y="169042"/>
                    <a:pt x="1568889" y="169460"/>
                    <a:pt x="1569311" y="169879"/>
                  </a:cubicBezTo>
                  <a:cubicBezTo>
                    <a:pt x="1569311" y="169879"/>
                    <a:pt x="1569311" y="170297"/>
                    <a:pt x="1569311" y="170297"/>
                  </a:cubicBezTo>
                  <a:cubicBezTo>
                    <a:pt x="1569734" y="170716"/>
                    <a:pt x="1569734" y="170716"/>
                    <a:pt x="1570157" y="171135"/>
                  </a:cubicBezTo>
                  <a:cubicBezTo>
                    <a:pt x="1570157" y="171553"/>
                    <a:pt x="1570157" y="171972"/>
                    <a:pt x="1570157" y="171972"/>
                  </a:cubicBezTo>
                  <a:cubicBezTo>
                    <a:pt x="1569311" y="172809"/>
                    <a:pt x="1568889" y="173227"/>
                    <a:pt x="1568044" y="173646"/>
                  </a:cubicBezTo>
                  <a:cubicBezTo>
                    <a:pt x="1568044" y="174483"/>
                    <a:pt x="1568044" y="175320"/>
                    <a:pt x="1568044" y="176157"/>
                  </a:cubicBezTo>
                  <a:cubicBezTo>
                    <a:pt x="1568044" y="176157"/>
                    <a:pt x="1567621" y="176157"/>
                    <a:pt x="1567621" y="176576"/>
                  </a:cubicBezTo>
                  <a:cubicBezTo>
                    <a:pt x="1566776" y="176576"/>
                    <a:pt x="1566353" y="176576"/>
                    <a:pt x="1565508" y="176576"/>
                  </a:cubicBezTo>
                  <a:cubicBezTo>
                    <a:pt x="1565086" y="176157"/>
                    <a:pt x="1565086" y="175738"/>
                    <a:pt x="1564663" y="175738"/>
                  </a:cubicBezTo>
                  <a:cubicBezTo>
                    <a:pt x="1564663" y="174065"/>
                    <a:pt x="1564663" y="172390"/>
                    <a:pt x="1564663" y="170716"/>
                  </a:cubicBezTo>
                  <a:cubicBezTo>
                    <a:pt x="1564663" y="170716"/>
                    <a:pt x="1564663" y="170297"/>
                    <a:pt x="1564663" y="170297"/>
                  </a:cubicBezTo>
                  <a:cubicBezTo>
                    <a:pt x="1565086" y="170297"/>
                    <a:pt x="1565086" y="169879"/>
                    <a:pt x="1565086" y="169879"/>
                  </a:cubicBezTo>
                  <a:cubicBezTo>
                    <a:pt x="1565086" y="169042"/>
                    <a:pt x="1565931" y="168623"/>
                    <a:pt x="1566353" y="168204"/>
                  </a:cubicBezTo>
                  <a:close/>
                  <a:moveTo>
                    <a:pt x="1454707" y="168204"/>
                  </a:moveTo>
                  <a:cubicBezTo>
                    <a:pt x="1454271" y="168204"/>
                    <a:pt x="1454271" y="168204"/>
                    <a:pt x="1453835" y="168616"/>
                  </a:cubicBezTo>
                  <a:cubicBezTo>
                    <a:pt x="1453835" y="168616"/>
                    <a:pt x="1453835" y="169027"/>
                    <a:pt x="1453835" y="169027"/>
                  </a:cubicBezTo>
                  <a:cubicBezTo>
                    <a:pt x="1453399" y="169438"/>
                    <a:pt x="1452963" y="169438"/>
                    <a:pt x="1452963" y="169849"/>
                  </a:cubicBezTo>
                  <a:cubicBezTo>
                    <a:pt x="1452963" y="169849"/>
                    <a:pt x="1452963" y="170260"/>
                    <a:pt x="1452963" y="170260"/>
                  </a:cubicBezTo>
                  <a:cubicBezTo>
                    <a:pt x="1453399" y="170671"/>
                    <a:pt x="1453399" y="170671"/>
                    <a:pt x="1453835" y="171082"/>
                  </a:cubicBezTo>
                  <a:cubicBezTo>
                    <a:pt x="1454271" y="171082"/>
                    <a:pt x="1454271" y="170671"/>
                    <a:pt x="1455143" y="170671"/>
                  </a:cubicBezTo>
                  <a:cubicBezTo>
                    <a:pt x="1455143" y="170671"/>
                    <a:pt x="1455579" y="170671"/>
                    <a:pt x="1455579" y="170260"/>
                  </a:cubicBezTo>
                  <a:cubicBezTo>
                    <a:pt x="1455579" y="169849"/>
                    <a:pt x="1455579" y="169027"/>
                    <a:pt x="1455579" y="168616"/>
                  </a:cubicBezTo>
                  <a:cubicBezTo>
                    <a:pt x="1455579" y="168204"/>
                    <a:pt x="1455143" y="168204"/>
                    <a:pt x="1454707" y="168204"/>
                  </a:cubicBezTo>
                  <a:close/>
                  <a:moveTo>
                    <a:pt x="1332817" y="168204"/>
                  </a:moveTo>
                  <a:cubicBezTo>
                    <a:pt x="1332368" y="168597"/>
                    <a:pt x="1332368" y="168597"/>
                    <a:pt x="1332368" y="168989"/>
                  </a:cubicBezTo>
                  <a:cubicBezTo>
                    <a:pt x="1332817" y="169382"/>
                    <a:pt x="1333266" y="169774"/>
                    <a:pt x="1333266" y="169774"/>
                  </a:cubicBezTo>
                  <a:cubicBezTo>
                    <a:pt x="1334162" y="169774"/>
                    <a:pt x="1334611" y="169774"/>
                    <a:pt x="1335059" y="169774"/>
                  </a:cubicBezTo>
                  <a:cubicBezTo>
                    <a:pt x="1335507" y="169382"/>
                    <a:pt x="1335059" y="168597"/>
                    <a:pt x="1335059" y="168204"/>
                  </a:cubicBezTo>
                  <a:cubicBezTo>
                    <a:pt x="1334162" y="168204"/>
                    <a:pt x="1333714" y="168204"/>
                    <a:pt x="1332817" y="168204"/>
                  </a:cubicBezTo>
                  <a:close/>
                  <a:moveTo>
                    <a:pt x="280214" y="168204"/>
                  </a:moveTo>
                  <a:cubicBezTo>
                    <a:pt x="279765" y="168204"/>
                    <a:pt x="279317" y="168630"/>
                    <a:pt x="279317" y="168630"/>
                  </a:cubicBezTo>
                  <a:cubicBezTo>
                    <a:pt x="279317" y="169055"/>
                    <a:pt x="278868" y="169055"/>
                    <a:pt x="278868" y="169055"/>
                  </a:cubicBezTo>
                  <a:cubicBezTo>
                    <a:pt x="279317" y="169905"/>
                    <a:pt x="279317" y="170330"/>
                    <a:pt x="279317" y="170755"/>
                  </a:cubicBezTo>
                  <a:cubicBezTo>
                    <a:pt x="279317" y="171180"/>
                    <a:pt x="279765" y="171180"/>
                    <a:pt x="279765" y="171606"/>
                  </a:cubicBezTo>
                  <a:cubicBezTo>
                    <a:pt x="280214" y="171606"/>
                    <a:pt x="280663" y="171606"/>
                    <a:pt x="281111" y="171606"/>
                  </a:cubicBezTo>
                  <a:cubicBezTo>
                    <a:pt x="281559" y="171180"/>
                    <a:pt x="281559" y="171180"/>
                    <a:pt x="282008" y="170755"/>
                  </a:cubicBezTo>
                  <a:cubicBezTo>
                    <a:pt x="282008" y="170330"/>
                    <a:pt x="282008" y="169480"/>
                    <a:pt x="282008" y="168630"/>
                  </a:cubicBezTo>
                  <a:cubicBezTo>
                    <a:pt x="281559" y="168630"/>
                    <a:pt x="281559" y="168630"/>
                    <a:pt x="281111" y="168204"/>
                  </a:cubicBezTo>
                  <a:cubicBezTo>
                    <a:pt x="280663" y="168204"/>
                    <a:pt x="280214" y="168204"/>
                    <a:pt x="280214" y="168204"/>
                  </a:cubicBezTo>
                  <a:close/>
                  <a:moveTo>
                    <a:pt x="95520" y="168204"/>
                  </a:moveTo>
                  <a:cubicBezTo>
                    <a:pt x="96342" y="168204"/>
                    <a:pt x="96753" y="168204"/>
                    <a:pt x="97164" y="168204"/>
                  </a:cubicBezTo>
                  <a:cubicBezTo>
                    <a:pt x="97575" y="168204"/>
                    <a:pt x="97575" y="168204"/>
                    <a:pt x="97575" y="168204"/>
                  </a:cubicBezTo>
                  <a:cubicBezTo>
                    <a:pt x="97575" y="168616"/>
                    <a:pt x="97575" y="169027"/>
                    <a:pt x="97575" y="169849"/>
                  </a:cubicBezTo>
                  <a:cubicBezTo>
                    <a:pt x="97164" y="169849"/>
                    <a:pt x="97164" y="169849"/>
                    <a:pt x="97164" y="170260"/>
                  </a:cubicBezTo>
                  <a:cubicBezTo>
                    <a:pt x="96753" y="170671"/>
                    <a:pt x="97164" y="171082"/>
                    <a:pt x="96753" y="171082"/>
                  </a:cubicBezTo>
                  <a:cubicBezTo>
                    <a:pt x="96342" y="171082"/>
                    <a:pt x="95931" y="171082"/>
                    <a:pt x="95520" y="171082"/>
                  </a:cubicBezTo>
                  <a:cubicBezTo>
                    <a:pt x="95520" y="171082"/>
                    <a:pt x="95108" y="170671"/>
                    <a:pt x="95108" y="170671"/>
                  </a:cubicBezTo>
                  <a:cubicBezTo>
                    <a:pt x="94697" y="169849"/>
                    <a:pt x="94697" y="169438"/>
                    <a:pt x="95108" y="168616"/>
                  </a:cubicBezTo>
                  <a:cubicBezTo>
                    <a:pt x="95108" y="168616"/>
                    <a:pt x="95520" y="168204"/>
                    <a:pt x="95520" y="168204"/>
                  </a:cubicBezTo>
                  <a:close/>
                  <a:moveTo>
                    <a:pt x="149213" y="167943"/>
                  </a:moveTo>
                  <a:cubicBezTo>
                    <a:pt x="149004" y="167891"/>
                    <a:pt x="148795" y="167891"/>
                    <a:pt x="148585" y="168100"/>
                  </a:cubicBezTo>
                  <a:cubicBezTo>
                    <a:pt x="148585" y="168519"/>
                    <a:pt x="148585" y="168937"/>
                    <a:pt x="148585" y="169356"/>
                  </a:cubicBezTo>
                  <a:cubicBezTo>
                    <a:pt x="148585" y="169356"/>
                    <a:pt x="149004" y="169356"/>
                    <a:pt x="149423" y="169774"/>
                  </a:cubicBezTo>
                  <a:cubicBezTo>
                    <a:pt x="149423" y="169774"/>
                    <a:pt x="149841" y="169356"/>
                    <a:pt x="150259" y="169356"/>
                  </a:cubicBezTo>
                  <a:cubicBezTo>
                    <a:pt x="150259" y="169356"/>
                    <a:pt x="150678" y="169356"/>
                    <a:pt x="150678" y="168937"/>
                  </a:cubicBezTo>
                  <a:cubicBezTo>
                    <a:pt x="150678" y="168937"/>
                    <a:pt x="150678" y="168937"/>
                    <a:pt x="150678" y="168519"/>
                  </a:cubicBezTo>
                  <a:cubicBezTo>
                    <a:pt x="150678" y="168519"/>
                    <a:pt x="150259" y="168100"/>
                    <a:pt x="149841" y="168100"/>
                  </a:cubicBezTo>
                  <a:cubicBezTo>
                    <a:pt x="149632" y="168100"/>
                    <a:pt x="149423" y="167995"/>
                    <a:pt x="149213" y="167943"/>
                  </a:cubicBezTo>
                  <a:close/>
                  <a:moveTo>
                    <a:pt x="161273" y="167681"/>
                  </a:moveTo>
                  <a:cubicBezTo>
                    <a:pt x="160848" y="168107"/>
                    <a:pt x="160422" y="168532"/>
                    <a:pt x="159997" y="168532"/>
                  </a:cubicBezTo>
                  <a:cubicBezTo>
                    <a:pt x="159997" y="168957"/>
                    <a:pt x="159997" y="168957"/>
                    <a:pt x="159997" y="169382"/>
                  </a:cubicBezTo>
                  <a:cubicBezTo>
                    <a:pt x="159997" y="169382"/>
                    <a:pt x="159997" y="169382"/>
                    <a:pt x="159573" y="169382"/>
                  </a:cubicBezTo>
                  <a:cubicBezTo>
                    <a:pt x="159573" y="169807"/>
                    <a:pt x="159573" y="170232"/>
                    <a:pt x="159573" y="170232"/>
                  </a:cubicBezTo>
                  <a:cubicBezTo>
                    <a:pt x="159997" y="170232"/>
                    <a:pt x="159997" y="171082"/>
                    <a:pt x="160422" y="171082"/>
                  </a:cubicBezTo>
                  <a:cubicBezTo>
                    <a:pt x="160848" y="171082"/>
                    <a:pt x="161273" y="171082"/>
                    <a:pt x="161698" y="171082"/>
                  </a:cubicBezTo>
                  <a:cubicBezTo>
                    <a:pt x="162123" y="171082"/>
                    <a:pt x="162548" y="170657"/>
                    <a:pt x="162973" y="170232"/>
                  </a:cubicBezTo>
                  <a:cubicBezTo>
                    <a:pt x="162973" y="170232"/>
                    <a:pt x="162973" y="169807"/>
                    <a:pt x="162973" y="169807"/>
                  </a:cubicBezTo>
                  <a:cubicBezTo>
                    <a:pt x="162548" y="169382"/>
                    <a:pt x="162548" y="169382"/>
                    <a:pt x="162548" y="168957"/>
                  </a:cubicBezTo>
                  <a:cubicBezTo>
                    <a:pt x="162548" y="168957"/>
                    <a:pt x="162548" y="168957"/>
                    <a:pt x="162548" y="168532"/>
                  </a:cubicBezTo>
                  <a:cubicBezTo>
                    <a:pt x="162123" y="168532"/>
                    <a:pt x="161698" y="168107"/>
                    <a:pt x="161273" y="167681"/>
                  </a:cubicBezTo>
                  <a:close/>
                  <a:moveTo>
                    <a:pt x="1272730" y="167477"/>
                  </a:moveTo>
                  <a:cubicBezTo>
                    <a:pt x="1272576" y="167371"/>
                    <a:pt x="1272370" y="167371"/>
                    <a:pt x="1272165" y="167584"/>
                  </a:cubicBezTo>
                  <a:cubicBezTo>
                    <a:pt x="1271754" y="167584"/>
                    <a:pt x="1271754" y="167584"/>
                    <a:pt x="1271754" y="167584"/>
                  </a:cubicBezTo>
                  <a:cubicBezTo>
                    <a:pt x="1271754" y="168433"/>
                    <a:pt x="1271754" y="169284"/>
                    <a:pt x="1271754" y="170134"/>
                  </a:cubicBezTo>
                  <a:cubicBezTo>
                    <a:pt x="1271342" y="170559"/>
                    <a:pt x="1270521" y="170984"/>
                    <a:pt x="1270109" y="171409"/>
                  </a:cubicBezTo>
                  <a:cubicBezTo>
                    <a:pt x="1270109" y="171834"/>
                    <a:pt x="1270109" y="171834"/>
                    <a:pt x="1270109" y="172259"/>
                  </a:cubicBezTo>
                  <a:cubicBezTo>
                    <a:pt x="1270521" y="172684"/>
                    <a:pt x="1270932" y="172684"/>
                    <a:pt x="1270932" y="173110"/>
                  </a:cubicBezTo>
                  <a:cubicBezTo>
                    <a:pt x="1270932" y="173110"/>
                    <a:pt x="1270932" y="173535"/>
                    <a:pt x="1271342" y="173960"/>
                  </a:cubicBezTo>
                  <a:cubicBezTo>
                    <a:pt x="1271754" y="173960"/>
                    <a:pt x="1272165" y="173960"/>
                    <a:pt x="1272576" y="173960"/>
                  </a:cubicBezTo>
                  <a:cubicBezTo>
                    <a:pt x="1272576" y="173535"/>
                    <a:pt x="1272987" y="173535"/>
                    <a:pt x="1272987" y="173535"/>
                  </a:cubicBezTo>
                  <a:cubicBezTo>
                    <a:pt x="1272987" y="171834"/>
                    <a:pt x="1272987" y="169709"/>
                    <a:pt x="1272987" y="168009"/>
                  </a:cubicBezTo>
                  <a:cubicBezTo>
                    <a:pt x="1272987" y="167796"/>
                    <a:pt x="1272884" y="167584"/>
                    <a:pt x="1272730" y="167477"/>
                  </a:cubicBezTo>
                  <a:close/>
                  <a:moveTo>
                    <a:pt x="1532786" y="167158"/>
                  </a:moveTo>
                  <a:cubicBezTo>
                    <a:pt x="1532786" y="167158"/>
                    <a:pt x="1533235" y="167158"/>
                    <a:pt x="1533235" y="167158"/>
                  </a:cubicBezTo>
                  <a:cubicBezTo>
                    <a:pt x="1533683" y="167158"/>
                    <a:pt x="1534131" y="167577"/>
                    <a:pt x="1534580" y="167995"/>
                  </a:cubicBezTo>
                  <a:cubicBezTo>
                    <a:pt x="1534580" y="168833"/>
                    <a:pt x="1533683" y="168833"/>
                    <a:pt x="1533235" y="169251"/>
                  </a:cubicBezTo>
                  <a:cubicBezTo>
                    <a:pt x="1532786" y="168833"/>
                    <a:pt x="1532338" y="168414"/>
                    <a:pt x="1531441" y="167995"/>
                  </a:cubicBezTo>
                  <a:cubicBezTo>
                    <a:pt x="1531889" y="167577"/>
                    <a:pt x="1532338" y="167158"/>
                    <a:pt x="1532786" y="167158"/>
                  </a:cubicBezTo>
                  <a:close/>
                  <a:moveTo>
                    <a:pt x="1276387" y="167158"/>
                  </a:moveTo>
                  <a:cubicBezTo>
                    <a:pt x="1276387" y="168504"/>
                    <a:pt x="1276387" y="168952"/>
                    <a:pt x="1276387" y="169401"/>
                  </a:cubicBezTo>
                  <a:cubicBezTo>
                    <a:pt x="1276806" y="169849"/>
                    <a:pt x="1277225" y="170297"/>
                    <a:pt x="1277225" y="170297"/>
                  </a:cubicBezTo>
                  <a:cubicBezTo>
                    <a:pt x="1277643" y="170297"/>
                    <a:pt x="1277643" y="170297"/>
                    <a:pt x="1278062" y="170297"/>
                  </a:cubicBezTo>
                  <a:cubicBezTo>
                    <a:pt x="1278480" y="169401"/>
                    <a:pt x="1278480" y="168504"/>
                    <a:pt x="1278480" y="167606"/>
                  </a:cubicBezTo>
                  <a:cubicBezTo>
                    <a:pt x="1277643" y="167158"/>
                    <a:pt x="1277225" y="167606"/>
                    <a:pt x="1276387" y="167158"/>
                  </a:cubicBezTo>
                  <a:close/>
                  <a:moveTo>
                    <a:pt x="1506024" y="166374"/>
                  </a:moveTo>
                  <a:cubicBezTo>
                    <a:pt x="1506024" y="166374"/>
                    <a:pt x="1506453" y="166374"/>
                    <a:pt x="1506453" y="166374"/>
                  </a:cubicBezTo>
                  <a:cubicBezTo>
                    <a:pt x="1506882" y="166792"/>
                    <a:pt x="1507311" y="166792"/>
                    <a:pt x="1507311" y="166792"/>
                  </a:cubicBezTo>
                  <a:cubicBezTo>
                    <a:pt x="1508598" y="166792"/>
                    <a:pt x="1510314" y="166792"/>
                    <a:pt x="1511602" y="166792"/>
                  </a:cubicBezTo>
                  <a:cubicBezTo>
                    <a:pt x="1511602" y="166792"/>
                    <a:pt x="1512030" y="166792"/>
                    <a:pt x="1512030" y="166374"/>
                  </a:cubicBezTo>
                  <a:cubicBezTo>
                    <a:pt x="1512889" y="166374"/>
                    <a:pt x="1513318" y="166374"/>
                    <a:pt x="1513746" y="166374"/>
                  </a:cubicBezTo>
                  <a:cubicBezTo>
                    <a:pt x="1514176" y="166792"/>
                    <a:pt x="1513746" y="167629"/>
                    <a:pt x="1513746" y="168047"/>
                  </a:cubicBezTo>
                  <a:cubicBezTo>
                    <a:pt x="1513746" y="168047"/>
                    <a:pt x="1513318" y="168466"/>
                    <a:pt x="1513318" y="168466"/>
                  </a:cubicBezTo>
                  <a:cubicBezTo>
                    <a:pt x="1513318" y="168885"/>
                    <a:pt x="1513318" y="169303"/>
                    <a:pt x="1513318" y="169722"/>
                  </a:cubicBezTo>
                  <a:cubicBezTo>
                    <a:pt x="1512889" y="169722"/>
                    <a:pt x="1512889" y="170140"/>
                    <a:pt x="1512459" y="170559"/>
                  </a:cubicBezTo>
                  <a:cubicBezTo>
                    <a:pt x="1512030" y="170559"/>
                    <a:pt x="1511602" y="170559"/>
                    <a:pt x="1511602" y="170559"/>
                  </a:cubicBezTo>
                  <a:cubicBezTo>
                    <a:pt x="1510314" y="169722"/>
                    <a:pt x="1510314" y="169722"/>
                    <a:pt x="1509885" y="169722"/>
                  </a:cubicBezTo>
                  <a:cubicBezTo>
                    <a:pt x="1509885" y="169722"/>
                    <a:pt x="1509456" y="169722"/>
                    <a:pt x="1509456" y="169722"/>
                  </a:cubicBezTo>
                  <a:cubicBezTo>
                    <a:pt x="1509027" y="169722"/>
                    <a:pt x="1509027" y="169722"/>
                    <a:pt x="1508598" y="169303"/>
                  </a:cubicBezTo>
                  <a:cubicBezTo>
                    <a:pt x="1507311" y="169303"/>
                    <a:pt x="1505595" y="169303"/>
                    <a:pt x="1503879" y="169303"/>
                  </a:cubicBezTo>
                  <a:cubicBezTo>
                    <a:pt x="1503879" y="169303"/>
                    <a:pt x="1503879" y="168885"/>
                    <a:pt x="1503450" y="168885"/>
                  </a:cubicBezTo>
                  <a:cubicBezTo>
                    <a:pt x="1503450" y="168466"/>
                    <a:pt x="1503450" y="167629"/>
                    <a:pt x="1503450" y="167211"/>
                  </a:cubicBezTo>
                  <a:cubicBezTo>
                    <a:pt x="1503450" y="167211"/>
                    <a:pt x="1503879" y="167211"/>
                    <a:pt x="1503879" y="167211"/>
                  </a:cubicBezTo>
                  <a:cubicBezTo>
                    <a:pt x="1504308" y="167211"/>
                    <a:pt x="1504737" y="166792"/>
                    <a:pt x="1505595" y="166792"/>
                  </a:cubicBezTo>
                  <a:cubicBezTo>
                    <a:pt x="1505595" y="166792"/>
                    <a:pt x="1505595" y="166374"/>
                    <a:pt x="1506024" y="166374"/>
                  </a:cubicBezTo>
                  <a:close/>
                  <a:moveTo>
                    <a:pt x="1497048" y="166374"/>
                  </a:moveTo>
                  <a:cubicBezTo>
                    <a:pt x="1497902" y="166374"/>
                    <a:pt x="1498755" y="166374"/>
                    <a:pt x="1500036" y="166374"/>
                  </a:cubicBezTo>
                  <a:cubicBezTo>
                    <a:pt x="1500036" y="166374"/>
                    <a:pt x="1500036" y="166374"/>
                    <a:pt x="1500036" y="166801"/>
                  </a:cubicBezTo>
                  <a:cubicBezTo>
                    <a:pt x="1500462" y="167658"/>
                    <a:pt x="1500036" y="168942"/>
                    <a:pt x="1500036" y="169798"/>
                  </a:cubicBezTo>
                  <a:cubicBezTo>
                    <a:pt x="1500890" y="170226"/>
                    <a:pt x="1501743" y="169798"/>
                    <a:pt x="1502597" y="170226"/>
                  </a:cubicBezTo>
                  <a:cubicBezTo>
                    <a:pt x="1503023" y="170226"/>
                    <a:pt x="1503451" y="170654"/>
                    <a:pt x="1503451" y="170654"/>
                  </a:cubicBezTo>
                  <a:cubicBezTo>
                    <a:pt x="1503451" y="171082"/>
                    <a:pt x="1503451" y="171082"/>
                    <a:pt x="1503451" y="171510"/>
                  </a:cubicBezTo>
                  <a:cubicBezTo>
                    <a:pt x="1503451" y="171510"/>
                    <a:pt x="1503023" y="171938"/>
                    <a:pt x="1503023" y="171938"/>
                  </a:cubicBezTo>
                  <a:cubicBezTo>
                    <a:pt x="1503023" y="172366"/>
                    <a:pt x="1503023" y="172366"/>
                    <a:pt x="1503023" y="172794"/>
                  </a:cubicBezTo>
                  <a:cubicBezTo>
                    <a:pt x="1502597" y="172794"/>
                    <a:pt x="1502597" y="173222"/>
                    <a:pt x="1502170" y="173222"/>
                  </a:cubicBezTo>
                  <a:cubicBezTo>
                    <a:pt x="1502170" y="174079"/>
                    <a:pt x="1502170" y="174507"/>
                    <a:pt x="1502170" y="174935"/>
                  </a:cubicBezTo>
                  <a:cubicBezTo>
                    <a:pt x="1501743" y="175363"/>
                    <a:pt x="1501316" y="175791"/>
                    <a:pt x="1501316" y="175791"/>
                  </a:cubicBezTo>
                  <a:cubicBezTo>
                    <a:pt x="1500890" y="175791"/>
                    <a:pt x="1500462" y="175363"/>
                    <a:pt x="1500462" y="175363"/>
                  </a:cubicBezTo>
                  <a:cubicBezTo>
                    <a:pt x="1500036" y="175363"/>
                    <a:pt x="1499609" y="175363"/>
                    <a:pt x="1499182" y="175363"/>
                  </a:cubicBezTo>
                  <a:cubicBezTo>
                    <a:pt x="1498755" y="174935"/>
                    <a:pt x="1498755" y="174935"/>
                    <a:pt x="1498755" y="174507"/>
                  </a:cubicBezTo>
                  <a:cubicBezTo>
                    <a:pt x="1498755" y="174079"/>
                    <a:pt x="1498329" y="174079"/>
                    <a:pt x="1498329" y="174079"/>
                  </a:cubicBezTo>
                  <a:cubicBezTo>
                    <a:pt x="1497902" y="173222"/>
                    <a:pt x="1498329" y="172366"/>
                    <a:pt x="1497902" y="171938"/>
                  </a:cubicBezTo>
                  <a:cubicBezTo>
                    <a:pt x="1497475" y="171938"/>
                    <a:pt x="1497475" y="171938"/>
                    <a:pt x="1497475" y="171938"/>
                  </a:cubicBezTo>
                  <a:cubicBezTo>
                    <a:pt x="1496621" y="171082"/>
                    <a:pt x="1495768" y="170654"/>
                    <a:pt x="1495341" y="170226"/>
                  </a:cubicBezTo>
                  <a:cubicBezTo>
                    <a:pt x="1495341" y="169370"/>
                    <a:pt x="1495341" y="168514"/>
                    <a:pt x="1495341" y="168086"/>
                  </a:cubicBezTo>
                  <a:cubicBezTo>
                    <a:pt x="1496195" y="167229"/>
                    <a:pt x="1496621" y="166801"/>
                    <a:pt x="1497048" y="166374"/>
                  </a:cubicBezTo>
                  <a:close/>
                  <a:moveTo>
                    <a:pt x="1490698" y="165850"/>
                  </a:moveTo>
                  <a:cubicBezTo>
                    <a:pt x="1491548" y="165850"/>
                    <a:pt x="1491973" y="165850"/>
                    <a:pt x="1492398" y="165850"/>
                  </a:cubicBezTo>
                  <a:cubicBezTo>
                    <a:pt x="1492398" y="165850"/>
                    <a:pt x="1492823" y="165850"/>
                    <a:pt x="1492823" y="166299"/>
                  </a:cubicBezTo>
                  <a:cubicBezTo>
                    <a:pt x="1492823" y="166299"/>
                    <a:pt x="1493248" y="166299"/>
                    <a:pt x="1493248" y="166747"/>
                  </a:cubicBezTo>
                  <a:cubicBezTo>
                    <a:pt x="1493248" y="166747"/>
                    <a:pt x="1493248" y="167195"/>
                    <a:pt x="1493248" y="167195"/>
                  </a:cubicBezTo>
                  <a:cubicBezTo>
                    <a:pt x="1493248" y="167644"/>
                    <a:pt x="1492823" y="167644"/>
                    <a:pt x="1492398" y="168092"/>
                  </a:cubicBezTo>
                  <a:cubicBezTo>
                    <a:pt x="1492398" y="168092"/>
                    <a:pt x="1492823" y="168541"/>
                    <a:pt x="1492398" y="168989"/>
                  </a:cubicBezTo>
                  <a:cubicBezTo>
                    <a:pt x="1491973" y="168989"/>
                    <a:pt x="1491548" y="168989"/>
                    <a:pt x="1491123" y="168989"/>
                  </a:cubicBezTo>
                  <a:cubicBezTo>
                    <a:pt x="1490698" y="168541"/>
                    <a:pt x="1490272" y="168092"/>
                    <a:pt x="1489847" y="167644"/>
                  </a:cubicBezTo>
                  <a:cubicBezTo>
                    <a:pt x="1489847" y="167195"/>
                    <a:pt x="1489847" y="166747"/>
                    <a:pt x="1489847" y="166747"/>
                  </a:cubicBezTo>
                  <a:cubicBezTo>
                    <a:pt x="1490272" y="166299"/>
                    <a:pt x="1490698" y="165850"/>
                    <a:pt x="1490698" y="165850"/>
                  </a:cubicBezTo>
                  <a:close/>
                  <a:moveTo>
                    <a:pt x="296806" y="165850"/>
                  </a:moveTo>
                  <a:cubicBezTo>
                    <a:pt x="296358" y="166286"/>
                    <a:pt x="295461" y="166722"/>
                    <a:pt x="295013" y="167158"/>
                  </a:cubicBezTo>
                  <a:cubicBezTo>
                    <a:pt x="295013" y="167158"/>
                    <a:pt x="295013" y="167594"/>
                    <a:pt x="295013" y="167594"/>
                  </a:cubicBezTo>
                  <a:cubicBezTo>
                    <a:pt x="295013" y="168031"/>
                    <a:pt x="294564" y="168031"/>
                    <a:pt x="294564" y="168031"/>
                  </a:cubicBezTo>
                  <a:cubicBezTo>
                    <a:pt x="294564" y="168466"/>
                    <a:pt x="294564" y="168902"/>
                    <a:pt x="294564" y="169338"/>
                  </a:cubicBezTo>
                  <a:cubicBezTo>
                    <a:pt x="295013" y="169774"/>
                    <a:pt x="295461" y="169338"/>
                    <a:pt x="296358" y="169338"/>
                  </a:cubicBezTo>
                  <a:cubicBezTo>
                    <a:pt x="296358" y="169338"/>
                    <a:pt x="296358" y="168902"/>
                    <a:pt x="296358" y="168466"/>
                  </a:cubicBezTo>
                  <a:cubicBezTo>
                    <a:pt x="296358" y="168466"/>
                    <a:pt x="296806" y="168466"/>
                    <a:pt x="296806" y="168031"/>
                  </a:cubicBezTo>
                  <a:cubicBezTo>
                    <a:pt x="296806" y="168031"/>
                    <a:pt x="296806" y="168031"/>
                    <a:pt x="296806" y="167594"/>
                  </a:cubicBezTo>
                  <a:cubicBezTo>
                    <a:pt x="297255" y="167594"/>
                    <a:pt x="297255" y="167594"/>
                    <a:pt x="297255" y="167158"/>
                  </a:cubicBezTo>
                  <a:cubicBezTo>
                    <a:pt x="297703" y="167158"/>
                    <a:pt x="297703" y="167158"/>
                    <a:pt x="297255" y="166286"/>
                  </a:cubicBezTo>
                  <a:cubicBezTo>
                    <a:pt x="297255" y="165850"/>
                    <a:pt x="296806" y="165850"/>
                    <a:pt x="296806" y="165850"/>
                  </a:cubicBezTo>
                  <a:close/>
                  <a:moveTo>
                    <a:pt x="261604" y="165589"/>
                  </a:moveTo>
                  <a:cubicBezTo>
                    <a:pt x="261168" y="165996"/>
                    <a:pt x="260732" y="166403"/>
                    <a:pt x="260296" y="166809"/>
                  </a:cubicBezTo>
                  <a:cubicBezTo>
                    <a:pt x="260296" y="167217"/>
                    <a:pt x="260296" y="168031"/>
                    <a:pt x="260296" y="168437"/>
                  </a:cubicBezTo>
                  <a:cubicBezTo>
                    <a:pt x="261168" y="169251"/>
                    <a:pt x="261168" y="169251"/>
                    <a:pt x="261604" y="169251"/>
                  </a:cubicBezTo>
                  <a:cubicBezTo>
                    <a:pt x="261604" y="169251"/>
                    <a:pt x="262039" y="169251"/>
                    <a:pt x="262039" y="169251"/>
                  </a:cubicBezTo>
                  <a:cubicBezTo>
                    <a:pt x="262912" y="168437"/>
                    <a:pt x="263348" y="168031"/>
                    <a:pt x="264220" y="167217"/>
                  </a:cubicBezTo>
                  <a:cubicBezTo>
                    <a:pt x="264220" y="166809"/>
                    <a:pt x="264220" y="166403"/>
                    <a:pt x="264220" y="165996"/>
                  </a:cubicBezTo>
                  <a:cubicBezTo>
                    <a:pt x="264220" y="165589"/>
                    <a:pt x="264220" y="165589"/>
                    <a:pt x="264220" y="165589"/>
                  </a:cubicBezTo>
                  <a:cubicBezTo>
                    <a:pt x="263348" y="165589"/>
                    <a:pt x="262476" y="165589"/>
                    <a:pt x="261604" y="165589"/>
                  </a:cubicBezTo>
                  <a:close/>
                  <a:moveTo>
                    <a:pt x="223035" y="165589"/>
                  </a:moveTo>
                  <a:cubicBezTo>
                    <a:pt x="223035" y="165589"/>
                    <a:pt x="223035" y="166025"/>
                    <a:pt x="223035" y="166025"/>
                  </a:cubicBezTo>
                  <a:cubicBezTo>
                    <a:pt x="223035" y="166461"/>
                    <a:pt x="222616" y="166897"/>
                    <a:pt x="223035" y="166897"/>
                  </a:cubicBezTo>
                  <a:cubicBezTo>
                    <a:pt x="223453" y="166897"/>
                    <a:pt x="223453" y="166897"/>
                    <a:pt x="223872" y="166461"/>
                  </a:cubicBezTo>
                  <a:cubicBezTo>
                    <a:pt x="223872" y="166461"/>
                    <a:pt x="223872" y="166461"/>
                    <a:pt x="224290" y="166461"/>
                  </a:cubicBezTo>
                  <a:cubicBezTo>
                    <a:pt x="224709" y="166025"/>
                    <a:pt x="224709" y="166025"/>
                    <a:pt x="224290" y="165589"/>
                  </a:cubicBezTo>
                  <a:cubicBezTo>
                    <a:pt x="223872" y="165589"/>
                    <a:pt x="223453" y="165589"/>
                    <a:pt x="223035" y="165589"/>
                  </a:cubicBezTo>
                  <a:close/>
                  <a:moveTo>
                    <a:pt x="124423" y="165589"/>
                  </a:moveTo>
                  <a:cubicBezTo>
                    <a:pt x="124009" y="166010"/>
                    <a:pt x="123596" y="166432"/>
                    <a:pt x="123183" y="166853"/>
                  </a:cubicBezTo>
                  <a:cubicBezTo>
                    <a:pt x="122770" y="167275"/>
                    <a:pt x="121945" y="167696"/>
                    <a:pt x="121531" y="168117"/>
                  </a:cubicBezTo>
                  <a:cubicBezTo>
                    <a:pt x="121531" y="168117"/>
                    <a:pt x="121531" y="168539"/>
                    <a:pt x="121531" y="168539"/>
                  </a:cubicBezTo>
                  <a:cubicBezTo>
                    <a:pt x="121531" y="168960"/>
                    <a:pt x="121118" y="168960"/>
                    <a:pt x="121118" y="168960"/>
                  </a:cubicBezTo>
                  <a:cubicBezTo>
                    <a:pt x="121118" y="170225"/>
                    <a:pt x="121118" y="171068"/>
                    <a:pt x="121118" y="171911"/>
                  </a:cubicBezTo>
                  <a:cubicBezTo>
                    <a:pt x="121531" y="172332"/>
                    <a:pt x="122358" y="172332"/>
                    <a:pt x="122770" y="172332"/>
                  </a:cubicBezTo>
                  <a:cubicBezTo>
                    <a:pt x="123183" y="172332"/>
                    <a:pt x="123596" y="172753"/>
                    <a:pt x="124009" y="173175"/>
                  </a:cubicBezTo>
                  <a:cubicBezTo>
                    <a:pt x="124009" y="173175"/>
                    <a:pt x="124423" y="173175"/>
                    <a:pt x="124835" y="173175"/>
                  </a:cubicBezTo>
                  <a:cubicBezTo>
                    <a:pt x="125249" y="173175"/>
                    <a:pt x="125249" y="173175"/>
                    <a:pt x="125249" y="172753"/>
                  </a:cubicBezTo>
                  <a:cubicBezTo>
                    <a:pt x="125249" y="172332"/>
                    <a:pt x="125249" y="172332"/>
                    <a:pt x="125249" y="171911"/>
                  </a:cubicBezTo>
                  <a:cubicBezTo>
                    <a:pt x="124423" y="171911"/>
                    <a:pt x="124009" y="171911"/>
                    <a:pt x="123596" y="171911"/>
                  </a:cubicBezTo>
                  <a:cubicBezTo>
                    <a:pt x="123183" y="171489"/>
                    <a:pt x="123183" y="171489"/>
                    <a:pt x="123183" y="171489"/>
                  </a:cubicBezTo>
                  <a:cubicBezTo>
                    <a:pt x="123183" y="170646"/>
                    <a:pt x="123183" y="169803"/>
                    <a:pt x="123183" y="168960"/>
                  </a:cubicBezTo>
                  <a:cubicBezTo>
                    <a:pt x="123183" y="168539"/>
                    <a:pt x="123183" y="168539"/>
                    <a:pt x="123183" y="168539"/>
                  </a:cubicBezTo>
                  <a:cubicBezTo>
                    <a:pt x="123596" y="168539"/>
                    <a:pt x="123596" y="168117"/>
                    <a:pt x="124009" y="168117"/>
                  </a:cubicBezTo>
                  <a:cubicBezTo>
                    <a:pt x="124423" y="168117"/>
                    <a:pt x="124835" y="168117"/>
                    <a:pt x="125249" y="168117"/>
                  </a:cubicBezTo>
                  <a:cubicBezTo>
                    <a:pt x="125249" y="168117"/>
                    <a:pt x="125249" y="168539"/>
                    <a:pt x="125249" y="168960"/>
                  </a:cubicBezTo>
                  <a:cubicBezTo>
                    <a:pt x="125661" y="168960"/>
                    <a:pt x="126074" y="169382"/>
                    <a:pt x="126488" y="169382"/>
                  </a:cubicBezTo>
                  <a:cubicBezTo>
                    <a:pt x="126488" y="169803"/>
                    <a:pt x="126488" y="170225"/>
                    <a:pt x="126488" y="170646"/>
                  </a:cubicBezTo>
                  <a:cubicBezTo>
                    <a:pt x="126488" y="170646"/>
                    <a:pt x="126901" y="171068"/>
                    <a:pt x="127314" y="171068"/>
                  </a:cubicBezTo>
                  <a:cubicBezTo>
                    <a:pt x="127314" y="171068"/>
                    <a:pt x="127727" y="170646"/>
                    <a:pt x="127727" y="170646"/>
                  </a:cubicBezTo>
                  <a:cubicBezTo>
                    <a:pt x="128140" y="170225"/>
                    <a:pt x="128140" y="169803"/>
                    <a:pt x="128140" y="169382"/>
                  </a:cubicBezTo>
                  <a:cubicBezTo>
                    <a:pt x="128140" y="169382"/>
                    <a:pt x="128140" y="168960"/>
                    <a:pt x="128140" y="168539"/>
                  </a:cubicBezTo>
                  <a:cubicBezTo>
                    <a:pt x="128140" y="168539"/>
                    <a:pt x="128553" y="168539"/>
                    <a:pt x="128553" y="168117"/>
                  </a:cubicBezTo>
                  <a:cubicBezTo>
                    <a:pt x="128553" y="167696"/>
                    <a:pt x="128553" y="167696"/>
                    <a:pt x="128966" y="167275"/>
                  </a:cubicBezTo>
                  <a:cubicBezTo>
                    <a:pt x="128966" y="167275"/>
                    <a:pt x="128966" y="166853"/>
                    <a:pt x="128966" y="166853"/>
                  </a:cubicBezTo>
                  <a:cubicBezTo>
                    <a:pt x="128553" y="166010"/>
                    <a:pt x="128553" y="166010"/>
                    <a:pt x="127727" y="166010"/>
                  </a:cubicBezTo>
                  <a:cubicBezTo>
                    <a:pt x="127727" y="166010"/>
                    <a:pt x="127314" y="165589"/>
                    <a:pt x="127314" y="165589"/>
                  </a:cubicBezTo>
                  <a:cubicBezTo>
                    <a:pt x="127314" y="165589"/>
                    <a:pt x="127314" y="165589"/>
                    <a:pt x="126901" y="165589"/>
                  </a:cubicBezTo>
                  <a:cubicBezTo>
                    <a:pt x="126074" y="165589"/>
                    <a:pt x="125249" y="165589"/>
                    <a:pt x="124423" y="165589"/>
                  </a:cubicBezTo>
                  <a:close/>
                  <a:moveTo>
                    <a:pt x="100518" y="165589"/>
                  </a:moveTo>
                  <a:cubicBezTo>
                    <a:pt x="100943" y="165589"/>
                    <a:pt x="101368" y="165589"/>
                    <a:pt x="101793" y="165589"/>
                  </a:cubicBezTo>
                  <a:cubicBezTo>
                    <a:pt x="102218" y="166007"/>
                    <a:pt x="102218" y="166007"/>
                    <a:pt x="102644" y="166426"/>
                  </a:cubicBezTo>
                  <a:cubicBezTo>
                    <a:pt x="102644" y="166844"/>
                    <a:pt x="102644" y="167263"/>
                    <a:pt x="102644" y="167681"/>
                  </a:cubicBezTo>
                  <a:cubicBezTo>
                    <a:pt x="102644" y="167681"/>
                    <a:pt x="103068" y="168100"/>
                    <a:pt x="103068" y="168100"/>
                  </a:cubicBezTo>
                  <a:cubicBezTo>
                    <a:pt x="103068" y="168519"/>
                    <a:pt x="103068" y="168937"/>
                    <a:pt x="103068" y="168937"/>
                  </a:cubicBezTo>
                  <a:cubicBezTo>
                    <a:pt x="102644" y="169356"/>
                    <a:pt x="102644" y="169356"/>
                    <a:pt x="102218" y="169774"/>
                  </a:cubicBezTo>
                  <a:cubicBezTo>
                    <a:pt x="102218" y="169774"/>
                    <a:pt x="101793" y="169356"/>
                    <a:pt x="101793" y="169356"/>
                  </a:cubicBezTo>
                  <a:cubicBezTo>
                    <a:pt x="101368" y="169356"/>
                    <a:pt x="101368" y="169356"/>
                    <a:pt x="100943" y="169356"/>
                  </a:cubicBezTo>
                  <a:cubicBezTo>
                    <a:pt x="100943" y="169356"/>
                    <a:pt x="100518" y="168937"/>
                    <a:pt x="100518" y="168519"/>
                  </a:cubicBezTo>
                  <a:cubicBezTo>
                    <a:pt x="100093" y="168519"/>
                    <a:pt x="100518" y="168100"/>
                    <a:pt x="100093" y="168100"/>
                  </a:cubicBezTo>
                  <a:cubicBezTo>
                    <a:pt x="100093" y="168100"/>
                    <a:pt x="100093" y="167681"/>
                    <a:pt x="99667" y="167681"/>
                  </a:cubicBezTo>
                  <a:cubicBezTo>
                    <a:pt x="99667" y="167263"/>
                    <a:pt x="99667" y="166844"/>
                    <a:pt x="100093" y="166007"/>
                  </a:cubicBezTo>
                  <a:cubicBezTo>
                    <a:pt x="100093" y="166007"/>
                    <a:pt x="100518" y="165589"/>
                    <a:pt x="100518" y="165589"/>
                  </a:cubicBezTo>
                  <a:close/>
                  <a:moveTo>
                    <a:pt x="1202618" y="165523"/>
                  </a:moveTo>
                  <a:cubicBezTo>
                    <a:pt x="1202618" y="165523"/>
                    <a:pt x="1202618" y="165981"/>
                    <a:pt x="1202618" y="166439"/>
                  </a:cubicBezTo>
                  <a:cubicBezTo>
                    <a:pt x="1202967" y="166897"/>
                    <a:pt x="1202967" y="166897"/>
                    <a:pt x="1203665" y="166439"/>
                  </a:cubicBezTo>
                  <a:cubicBezTo>
                    <a:pt x="1203665" y="165981"/>
                    <a:pt x="1203665" y="165981"/>
                    <a:pt x="1203665" y="165523"/>
                  </a:cubicBezTo>
                  <a:cubicBezTo>
                    <a:pt x="1202967" y="165065"/>
                    <a:pt x="1202967" y="165065"/>
                    <a:pt x="1202618" y="165523"/>
                  </a:cubicBezTo>
                  <a:close/>
                  <a:moveTo>
                    <a:pt x="1538438" y="165065"/>
                  </a:moveTo>
                  <a:cubicBezTo>
                    <a:pt x="1538863" y="165484"/>
                    <a:pt x="1538863" y="165903"/>
                    <a:pt x="1539289" y="165903"/>
                  </a:cubicBezTo>
                  <a:cubicBezTo>
                    <a:pt x="1539289" y="166321"/>
                    <a:pt x="1539289" y="166740"/>
                    <a:pt x="1538863" y="167158"/>
                  </a:cubicBezTo>
                  <a:cubicBezTo>
                    <a:pt x="1538438" y="166740"/>
                    <a:pt x="1537588" y="167158"/>
                    <a:pt x="1537163" y="166740"/>
                  </a:cubicBezTo>
                  <a:cubicBezTo>
                    <a:pt x="1536738" y="166740"/>
                    <a:pt x="1536313" y="166321"/>
                    <a:pt x="1535888" y="165903"/>
                  </a:cubicBezTo>
                  <a:cubicBezTo>
                    <a:pt x="1535888" y="165903"/>
                    <a:pt x="1535888" y="165484"/>
                    <a:pt x="1536313" y="165484"/>
                  </a:cubicBezTo>
                  <a:cubicBezTo>
                    <a:pt x="1536738" y="165065"/>
                    <a:pt x="1537588" y="165065"/>
                    <a:pt x="1538438" y="165065"/>
                  </a:cubicBezTo>
                  <a:close/>
                  <a:moveTo>
                    <a:pt x="94610" y="165065"/>
                  </a:moveTo>
                  <a:cubicBezTo>
                    <a:pt x="95047" y="165065"/>
                    <a:pt x="95482" y="165065"/>
                    <a:pt x="96354" y="165065"/>
                  </a:cubicBezTo>
                  <a:cubicBezTo>
                    <a:pt x="96790" y="165484"/>
                    <a:pt x="96790" y="165903"/>
                    <a:pt x="96354" y="165903"/>
                  </a:cubicBezTo>
                  <a:cubicBezTo>
                    <a:pt x="96354" y="166321"/>
                    <a:pt x="95918" y="166740"/>
                    <a:pt x="95482" y="166740"/>
                  </a:cubicBezTo>
                  <a:cubicBezTo>
                    <a:pt x="95047" y="166740"/>
                    <a:pt x="94610" y="167158"/>
                    <a:pt x="94174" y="166740"/>
                  </a:cubicBezTo>
                  <a:cubicBezTo>
                    <a:pt x="94174" y="166321"/>
                    <a:pt x="94174" y="165484"/>
                    <a:pt x="94610" y="165065"/>
                  </a:cubicBezTo>
                  <a:close/>
                  <a:moveTo>
                    <a:pt x="1581209" y="164804"/>
                  </a:moveTo>
                  <a:cubicBezTo>
                    <a:pt x="1581634" y="164804"/>
                    <a:pt x="1582059" y="164804"/>
                    <a:pt x="1582909" y="164804"/>
                  </a:cubicBezTo>
                  <a:cubicBezTo>
                    <a:pt x="1582909" y="165229"/>
                    <a:pt x="1583334" y="165229"/>
                    <a:pt x="1583759" y="165654"/>
                  </a:cubicBezTo>
                  <a:cubicBezTo>
                    <a:pt x="1583759" y="166079"/>
                    <a:pt x="1583759" y="166929"/>
                    <a:pt x="1583759" y="167354"/>
                  </a:cubicBezTo>
                  <a:cubicBezTo>
                    <a:pt x="1583334" y="167780"/>
                    <a:pt x="1582909" y="168204"/>
                    <a:pt x="1582909" y="168204"/>
                  </a:cubicBezTo>
                  <a:cubicBezTo>
                    <a:pt x="1582059" y="168204"/>
                    <a:pt x="1581209" y="168204"/>
                    <a:pt x="1580784" y="168204"/>
                  </a:cubicBezTo>
                  <a:cubicBezTo>
                    <a:pt x="1580359" y="167780"/>
                    <a:pt x="1580359" y="167780"/>
                    <a:pt x="1580359" y="165654"/>
                  </a:cubicBezTo>
                  <a:cubicBezTo>
                    <a:pt x="1580784" y="165229"/>
                    <a:pt x="1581209" y="165229"/>
                    <a:pt x="1581209" y="164804"/>
                  </a:cubicBezTo>
                  <a:close/>
                  <a:moveTo>
                    <a:pt x="1363461" y="164804"/>
                  </a:moveTo>
                  <a:cubicBezTo>
                    <a:pt x="1363461" y="164804"/>
                    <a:pt x="1363012" y="165222"/>
                    <a:pt x="1362564" y="165641"/>
                  </a:cubicBezTo>
                  <a:cubicBezTo>
                    <a:pt x="1362564" y="166060"/>
                    <a:pt x="1362564" y="166478"/>
                    <a:pt x="1361667" y="166478"/>
                  </a:cubicBezTo>
                  <a:cubicBezTo>
                    <a:pt x="1361667" y="167315"/>
                    <a:pt x="1361667" y="167734"/>
                    <a:pt x="1361667" y="168152"/>
                  </a:cubicBezTo>
                  <a:cubicBezTo>
                    <a:pt x="1361667" y="168571"/>
                    <a:pt x="1362115" y="168571"/>
                    <a:pt x="1362115" y="168571"/>
                  </a:cubicBezTo>
                  <a:cubicBezTo>
                    <a:pt x="1362564" y="168990"/>
                    <a:pt x="1363012" y="168571"/>
                    <a:pt x="1363461" y="168571"/>
                  </a:cubicBezTo>
                  <a:cubicBezTo>
                    <a:pt x="1363909" y="168571"/>
                    <a:pt x="1363909" y="168152"/>
                    <a:pt x="1363909" y="168152"/>
                  </a:cubicBezTo>
                  <a:cubicBezTo>
                    <a:pt x="1363909" y="167734"/>
                    <a:pt x="1364357" y="167734"/>
                    <a:pt x="1364806" y="167315"/>
                  </a:cubicBezTo>
                  <a:cubicBezTo>
                    <a:pt x="1364806" y="165222"/>
                    <a:pt x="1364806" y="165222"/>
                    <a:pt x="1364357" y="164804"/>
                  </a:cubicBezTo>
                  <a:cubicBezTo>
                    <a:pt x="1364357" y="164804"/>
                    <a:pt x="1363909" y="164804"/>
                    <a:pt x="1363461" y="164804"/>
                  </a:cubicBezTo>
                  <a:close/>
                  <a:moveTo>
                    <a:pt x="1377014" y="163758"/>
                  </a:moveTo>
                  <a:cubicBezTo>
                    <a:pt x="1376578" y="163758"/>
                    <a:pt x="1376141" y="164182"/>
                    <a:pt x="1376141" y="164607"/>
                  </a:cubicBezTo>
                  <a:cubicBezTo>
                    <a:pt x="1376141" y="165033"/>
                    <a:pt x="1376141" y="165033"/>
                    <a:pt x="1376141" y="165458"/>
                  </a:cubicBezTo>
                  <a:cubicBezTo>
                    <a:pt x="1376578" y="165458"/>
                    <a:pt x="1376578" y="165883"/>
                    <a:pt x="1377014" y="165883"/>
                  </a:cubicBezTo>
                  <a:cubicBezTo>
                    <a:pt x="1376578" y="166308"/>
                    <a:pt x="1376141" y="166733"/>
                    <a:pt x="1375706" y="166733"/>
                  </a:cubicBezTo>
                  <a:cubicBezTo>
                    <a:pt x="1375706" y="166733"/>
                    <a:pt x="1375270" y="166733"/>
                    <a:pt x="1375270" y="166733"/>
                  </a:cubicBezTo>
                  <a:cubicBezTo>
                    <a:pt x="1374834" y="167158"/>
                    <a:pt x="1374398" y="167583"/>
                    <a:pt x="1373962" y="167583"/>
                  </a:cubicBezTo>
                  <a:cubicBezTo>
                    <a:pt x="1373962" y="169709"/>
                    <a:pt x="1373962" y="171409"/>
                    <a:pt x="1373962" y="173110"/>
                  </a:cubicBezTo>
                  <a:cubicBezTo>
                    <a:pt x="1374398" y="173110"/>
                    <a:pt x="1374834" y="173535"/>
                    <a:pt x="1374834" y="173535"/>
                  </a:cubicBezTo>
                  <a:cubicBezTo>
                    <a:pt x="1375270" y="173960"/>
                    <a:pt x="1375270" y="173960"/>
                    <a:pt x="1375706" y="173960"/>
                  </a:cubicBezTo>
                  <a:cubicBezTo>
                    <a:pt x="1376578" y="173535"/>
                    <a:pt x="1377014" y="173110"/>
                    <a:pt x="1377014" y="172259"/>
                  </a:cubicBezTo>
                  <a:cubicBezTo>
                    <a:pt x="1377014" y="172259"/>
                    <a:pt x="1377450" y="172259"/>
                    <a:pt x="1377450" y="171834"/>
                  </a:cubicBezTo>
                  <a:cubicBezTo>
                    <a:pt x="1377450" y="171409"/>
                    <a:pt x="1377450" y="170984"/>
                    <a:pt x="1377450" y="170984"/>
                  </a:cubicBezTo>
                  <a:cubicBezTo>
                    <a:pt x="1377886" y="170559"/>
                    <a:pt x="1378322" y="170134"/>
                    <a:pt x="1378322" y="170134"/>
                  </a:cubicBezTo>
                  <a:cubicBezTo>
                    <a:pt x="1378322" y="170134"/>
                    <a:pt x="1378322" y="169709"/>
                    <a:pt x="1378322" y="169709"/>
                  </a:cubicBezTo>
                  <a:cubicBezTo>
                    <a:pt x="1378757" y="169284"/>
                    <a:pt x="1378757" y="169284"/>
                    <a:pt x="1379194" y="168858"/>
                  </a:cubicBezTo>
                  <a:cubicBezTo>
                    <a:pt x="1379194" y="167583"/>
                    <a:pt x="1379194" y="166308"/>
                    <a:pt x="1379194" y="164607"/>
                  </a:cubicBezTo>
                  <a:cubicBezTo>
                    <a:pt x="1378757" y="164607"/>
                    <a:pt x="1378322" y="164182"/>
                    <a:pt x="1377886" y="163758"/>
                  </a:cubicBezTo>
                  <a:cubicBezTo>
                    <a:pt x="1377886" y="163758"/>
                    <a:pt x="1377450" y="163758"/>
                    <a:pt x="1377014" y="163758"/>
                  </a:cubicBezTo>
                  <a:close/>
                  <a:moveTo>
                    <a:pt x="1230011" y="163758"/>
                  </a:moveTo>
                  <a:cubicBezTo>
                    <a:pt x="1229562" y="164202"/>
                    <a:pt x="1229562" y="164202"/>
                    <a:pt x="1229562" y="165981"/>
                  </a:cubicBezTo>
                  <a:cubicBezTo>
                    <a:pt x="1230011" y="165981"/>
                    <a:pt x="1230011" y="166426"/>
                    <a:pt x="1230459" y="166426"/>
                  </a:cubicBezTo>
                  <a:cubicBezTo>
                    <a:pt x="1230459" y="166871"/>
                    <a:pt x="1230459" y="167315"/>
                    <a:pt x="1230908" y="167760"/>
                  </a:cubicBezTo>
                  <a:cubicBezTo>
                    <a:pt x="1230908" y="167760"/>
                    <a:pt x="1231356" y="167760"/>
                    <a:pt x="1231356" y="168205"/>
                  </a:cubicBezTo>
                  <a:cubicBezTo>
                    <a:pt x="1231804" y="167760"/>
                    <a:pt x="1232253" y="167315"/>
                    <a:pt x="1232701" y="167315"/>
                  </a:cubicBezTo>
                  <a:cubicBezTo>
                    <a:pt x="1232701" y="166871"/>
                    <a:pt x="1232701" y="165981"/>
                    <a:pt x="1232701" y="165536"/>
                  </a:cubicBezTo>
                  <a:cubicBezTo>
                    <a:pt x="1231804" y="164647"/>
                    <a:pt x="1231356" y="164202"/>
                    <a:pt x="1230908" y="163758"/>
                  </a:cubicBezTo>
                  <a:cubicBezTo>
                    <a:pt x="1230459" y="163758"/>
                    <a:pt x="1230459" y="163758"/>
                    <a:pt x="1230011" y="163758"/>
                  </a:cubicBezTo>
                  <a:close/>
                  <a:moveTo>
                    <a:pt x="1154136" y="163758"/>
                  </a:moveTo>
                  <a:cubicBezTo>
                    <a:pt x="1153730" y="164186"/>
                    <a:pt x="1153730" y="164186"/>
                    <a:pt x="1153322" y="164614"/>
                  </a:cubicBezTo>
                  <a:cubicBezTo>
                    <a:pt x="1152916" y="165042"/>
                    <a:pt x="1153322" y="165898"/>
                    <a:pt x="1153322" y="166326"/>
                  </a:cubicBezTo>
                  <a:cubicBezTo>
                    <a:pt x="1153322" y="166326"/>
                    <a:pt x="1153322" y="166754"/>
                    <a:pt x="1153322" y="166754"/>
                  </a:cubicBezTo>
                  <a:cubicBezTo>
                    <a:pt x="1153730" y="167182"/>
                    <a:pt x="1153730" y="167610"/>
                    <a:pt x="1153730" y="167610"/>
                  </a:cubicBezTo>
                  <a:cubicBezTo>
                    <a:pt x="1154136" y="168038"/>
                    <a:pt x="1154543" y="168466"/>
                    <a:pt x="1154950" y="168466"/>
                  </a:cubicBezTo>
                  <a:cubicBezTo>
                    <a:pt x="1154950" y="168466"/>
                    <a:pt x="1155357" y="168466"/>
                    <a:pt x="1155357" y="168466"/>
                  </a:cubicBezTo>
                  <a:cubicBezTo>
                    <a:pt x="1155764" y="168038"/>
                    <a:pt x="1156171" y="168038"/>
                    <a:pt x="1156578" y="167610"/>
                  </a:cubicBezTo>
                  <a:cubicBezTo>
                    <a:pt x="1156578" y="166754"/>
                    <a:pt x="1156578" y="165898"/>
                    <a:pt x="1156578" y="165470"/>
                  </a:cubicBezTo>
                  <a:cubicBezTo>
                    <a:pt x="1156171" y="165042"/>
                    <a:pt x="1155764" y="165042"/>
                    <a:pt x="1155764" y="164614"/>
                  </a:cubicBezTo>
                  <a:cubicBezTo>
                    <a:pt x="1155764" y="164614"/>
                    <a:pt x="1155764" y="164186"/>
                    <a:pt x="1155764" y="164186"/>
                  </a:cubicBezTo>
                  <a:cubicBezTo>
                    <a:pt x="1155357" y="163758"/>
                    <a:pt x="1155357" y="163758"/>
                    <a:pt x="1154136" y="163758"/>
                  </a:cubicBezTo>
                  <a:close/>
                  <a:moveTo>
                    <a:pt x="149806" y="162973"/>
                  </a:moveTo>
                  <a:cubicBezTo>
                    <a:pt x="149806" y="162973"/>
                    <a:pt x="149370" y="162973"/>
                    <a:pt x="149370" y="163409"/>
                  </a:cubicBezTo>
                  <a:cubicBezTo>
                    <a:pt x="148934" y="163409"/>
                    <a:pt x="148934" y="163845"/>
                    <a:pt x="148498" y="163845"/>
                  </a:cubicBezTo>
                  <a:cubicBezTo>
                    <a:pt x="148498" y="163845"/>
                    <a:pt x="148498" y="164281"/>
                    <a:pt x="148498" y="164281"/>
                  </a:cubicBezTo>
                  <a:cubicBezTo>
                    <a:pt x="148062" y="164717"/>
                    <a:pt x="148062" y="164717"/>
                    <a:pt x="148062" y="164717"/>
                  </a:cubicBezTo>
                  <a:cubicBezTo>
                    <a:pt x="148062" y="165153"/>
                    <a:pt x="148498" y="165153"/>
                    <a:pt x="148934" y="165589"/>
                  </a:cubicBezTo>
                  <a:cubicBezTo>
                    <a:pt x="149370" y="165589"/>
                    <a:pt x="149806" y="165589"/>
                    <a:pt x="150242" y="165589"/>
                  </a:cubicBezTo>
                  <a:cubicBezTo>
                    <a:pt x="150678" y="165589"/>
                    <a:pt x="150678" y="165153"/>
                    <a:pt x="150678" y="165153"/>
                  </a:cubicBezTo>
                  <a:cubicBezTo>
                    <a:pt x="150678" y="164717"/>
                    <a:pt x="150678" y="164281"/>
                    <a:pt x="150678" y="163845"/>
                  </a:cubicBezTo>
                  <a:cubicBezTo>
                    <a:pt x="150678" y="163845"/>
                    <a:pt x="150242" y="163409"/>
                    <a:pt x="149806" y="162973"/>
                  </a:cubicBezTo>
                  <a:close/>
                  <a:moveTo>
                    <a:pt x="79002" y="162973"/>
                  </a:moveTo>
                  <a:cubicBezTo>
                    <a:pt x="79420" y="162973"/>
                    <a:pt x="79839" y="162973"/>
                    <a:pt x="80257" y="162973"/>
                  </a:cubicBezTo>
                  <a:cubicBezTo>
                    <a:pt x="80676" y="163384"/>
                    <a:pt x="81095" y="163384"/>
                    <a:pt x="81095" y="163795"/>
                  </a:cubicBezTo>
                  <a:cubicBezTo>
                    <a:pt x="81095" y="164206"/>
                    <a:pt x="81095" y="164617"/>
                    <a:pt x="81095" y="164617"/>
                  </a:cubicBezTo>
                  <a:cubicBezTo>
                    <a:pt x="80676" y="165028"/>
                    <a:pt x="80257" y="165028"/>
                    <a:pt x="80257" y="165439"/>
                  </a:cubicBezTo>
                  <a:cubicBezTo>
                    <a:pt x="79839" y="165439"/>
                    <a:pt x="79839" y="165439"/>
                    <a:pt x="79839" y="165439"/>
                  </a:cubicBezTo>
                  <a:cubicBezTo>
                    <a:pt x="79420" y="165439"/>
                    <a:pt x="79420" y="165850"/>
                    <a:pt x="79002" y="165850"/>
                  </a:cubicBezTo>
                  <a:cubicBezTo>
                    <a:pt x="79002" y="165439"/>
                    <a:pt x="79002" y="165439"/>
                    <a:pt x="79002" y="162973"/>
                  </a:cubicBezTo>
                  <a:close/>
                  <a:moveTo>
                    <a:pt x="1390861" y="162722"/>
                  </a:moveTo>
                  <a:cubicBezTo>
                    <a:pt x="1390651" y="162777"/>
                    <a:pt x="1390442" y="162886"/>
                    <a:pt x="1390233" y="162886"/>
                  </a:cubicBezTo>
                  <a:cubicBezTo>
                    <a:pt x="1390233" y="162886"/>
                    <a:pt x="1389814" y="163322"/>
                    <a:pt x="1389396" y="163758"/>
                  </a:cubicBezTo>
                  <a:cubicBezTo>
                    <a:pt x="1389396" y="164193"/>
                    <a:pt x="1389396" y="165065"/>
                    <a:pt x="1389814" y="165502"/>
                  </a:cubicBezTo>
                  <a:cubicBezTo>
                    <a:pt x="1390233" y="165502"/>
                    <a:pt x="1389814" y="166374"/>
                    <a:pt x="1390651" y="166374"/>
                  </a:cubicBezTo>
                  <a:cubicBezTo>
                    <a:pt x="1390651" y="166374"/>
                    <a:pt x="1390651" y="166374"/>
                    <a:pt x="1391070" y="166374"/>
                  </a:cubicBezTo>
                  <a:cubicBezTo>
                    <a:pt x="1391070" y="166374"/>
                    <a:pt x="1391488" y="166374"/>
                    <a:pt x="1391488" y="165938"/>
                  </a:cubicBezTo>
                  <a:cubicBezTo>
                    <a:pt x="1391488" y="165065"/>
                    <a:pt x="1391488" y="164193"/>
                    <a:pt x="1391488" y="162886"/>
                  </a:cubicBezTo>
                  <a:cubicBezTo>
                    <a:pt x="1391279" y="162668"/>
                    <a:pt x="1391070" y="162668"/>
                    <a:pt x="1390861" y="162722"/>
                  </a:cubicBezTo>
                  <a:close/>
                  <a:moveTo>
                    <a:pt x="1250784" y="162450"/>
                  </a:moveTo>
                  <a:cubicBezTo>
                    <a:pt x="1250359" y="162886"/>
                    <a:pt x="1250359" y="162886"/>
                    <a:pt x="1250359" y="162886"/>
                  </a:cubicBezTo>
                  <a:cubicBezTo>
                    <a:pt x="1250359" y="163758"/>
                    <a:pt x="1250359" y="165065"/>
                    <a:pt x="1250359" y="165938"/>
                  </a:cubicBezTo>
                  <a:cubicBezTo>
                    <a:pt x="1249934" y="165938"/>
                    <a:pt x="1249509" y="166374"/>
                    <a:pt x="1249509" y="166374"/>
                  </a:cubicBezTo>
                  <a:cubicBezTo>
                    <a:pt x="1249509" y="166809"/>
                    <a:pt x="1249509" y="166809"/>
                    <a:pt x="1249509" y="167245"/>
                  </a:cubicBezTo>
                  <a:cubicBezTo>
                    <a:pt x="1249084" y="167245"/>
                    <a:pt x="1249084" y="167681"/>
                    <a:pt x="1248658" y="167681"/>
                  </a:cubicBezTo>
                  <a:cubicBezTo>
                    <a:pt x="1248658" y="168117"/>
                    <a:pt x="1248658" y="168554"/>
                    <a:pt x="1248658" y="168989"/>
                  </a:cubicBezTo>
                  <a:cubicBezTo>
                    <a:pt x="1249509" y="169425"/>
                    <a:pt x="1249084" y="170297"/>
                    <a:pt x="1249934" y="170297"/>
                  </a:cubicBezTo>
                  <a:cubicBezTo>
                    <a:pt x="1249934" y="170297"/>
                    <a:pt x="1250359" y="169861"/>
                    <a:pt x="1250784" y="169425"/>
                  </a:cubicBezTo>
                  <a:cubicBezTo>
                    <a:pt x="1250784" y="169425"/>
                    <a:pt x="1250784" y="168989"/>
                    <a:pt x="1250784" y="168989"/>
                  </a:cubicBezTo>
                  <a:cubicBezTo>
                    <a:pt x="1250784" y="168117"/>
                    <a:pt x="1251209" y="168117"/>
                    <a:pt x="1251634" y="167681"/>
                  </a:cubicBezTo>
                  <a:cubicBezTo>
                    <a:pt x="1251634" y="167245"/>
                    <a:pt x="1251634" y="167245"/>
                    <a:pt x="1251634" y="166809"/>
                  </a:cubicBezTo>
                  <a:cubicBezTo>
                    <a:pt x="1251634" y="166374"/>
                    <a:pt x="1252059" y="166374"/>
                    <a:pt x="1252059" y="165938"/>
                  </a:cubicBezTo>
                  <a:cubicBezTo>
                    <a:pt x="1252059" y="165065"/>
                    <a:pt x="1252059" y="164193"/>
                    <a:pt x="1252059" y="163322"/>
                  </a:cubicBezTo>
                  <a:cubicBezTo>
                    <a:pt x="1252059" y="163322"/>
                    <a:pt x="1251634" y="162886"/>
                    <a:pt x="1251209" y="162886"/>
                  </a:cubicBezTo>
                  <a:cubicBezTo>
                    <a:pt x="1251209" y="162450"/>
                    <a:pt x="1250784" y="162450"/>
                    <a:pt x="1250784" y="162450"/>
                  </a:cubicBezTo>
                  <a:close/>
                  <a:moveTo>
                    <a:pt x="117946" y="162450"/>
                  </a:moveTo>
                  <a:cubicBezTo>
                    <a:pt x="118372" y="162450"/>
                    <a:pt x="118372" y="162450"/>
                    <a:pt x="118797" y="162450"/>
                  </a:cubicBezTo>
                  <a:cubicBezTo>
                    <a:pt x="119222" y="162886"/>
                    <a:pt x="119647" y="163322"/>
                    <a:pt x="120072" y="163758"/>
                  </a:cubicBezTo>
                  <a:cubicBezTo>
                    <a:pt x="120072" y="164193"/>
                    <a:pt x="120072" y="164193"/>
                    <a:pt x="120072" y="164193"/>
                  </a:cubicBezTo>
                  <a:cubicBezTo>
                    <a:pt x="120072" y="164629"/>
                    <a:pt x="119647" y="164629"/>
                    <a:pt x="119647" y="165065"/>
                  </a:cubicBezTo>
                  <a:cubicBezTo>
                    <a:pt x="118797" y="165065"/>
                    <a:pt x="118372" y="165065"/>
                    <a:pt x="117946" y="165065"/>
                  </a:cubicBezTo>
                  <a:cubicBezTo>
                    <a:pt x="117521" y="165065"/>
                    <a:pt x="117521" y="164629"/>
                    <a:pt x="117096" y="164629"/>
                  </a:cubicBezTo>
                  <a:cubicBezTo>
                    <a:pt x="117096" y="164193"/>
                    <a:pt x="116671" y="163758"/>
                    <a:pt x="117096" y="163322"/>
                  </a:cubicBezTo>
                  <a:cubicBezTo>
                    <a:pt x="117096" y="162886"/>
                    <a:pt x="117521" y="162886"/>
                    <a:pt x="117946" y="162450"/>
                  </a:cubicBezTo>
                  <a:close/>
                  <a:moveTo>
                    <a:pt x="106133" y="162450"/>
                  </a:moveTo>
                  <a:cubicBezTo>
                    <a:pt x="106581" y="162450"/>
                    <a:pt x="107478" y="162450"/>
                    <a:pt x="107926" y="162450"/>
                  </a:cubicBezTo>
                  <a:cubicBezTo>
                    <a:pt x="108375" y="162920"/>
                    <a:pt x="108375" y="162920"/>
                    <a:pt x="108824" y="163391"/>
                  </a:cubicBezTo>
                  <a:cubicBezTo>
                    <a:pt x="108824" y="163862"/>
                    <a:pt x="108824" y="164333"/>
                    <a:pt x="108824" y="164804"/>
                  </a:cubicBezTo>
                  <a:cubicBezTo>
                    <a:pt x="107926" y="164804"/>
                    <a:pt x="107478" y="164804"/>
                    <a:pt x="106581" y="164804"/>
                  </a:cubicBezTo>
                  <a:cubicBezTo>
                    <a:pt x="106581" y="164333"/>
                    <a:pt x="106133" y="164333"/>
                    <a:pt x="106133" y="163862"/>
                  </a:cubicBezTo>
                  <a:cubicBezTo>
                    <a:pt x="106133" y="163391"/>
                    <a:pt x="105684" y="162920"/>
                    <a:pt x="106133" y="162450"/>
                  </a:cubicBezTo>
                  <a:close/>
                  <a:moveTo>
                    <a:pt x="195261" y="162188"/>
                  </a:moveTo>
                  <a:cubicBezTo>
                    <a:pt x="194812" y="162613"/>
                    <a:pt x="195261" y="163463"/>
                    <a:pt x="194812" y="163888"/>
                  </a:cubicBezTo>
                  <a:cubicBezTo>
                    <a:pt x="194812" y="163888"/>
                    <a:pt x="194812" y="164313"/>
                    <a:pt x="194364" y="164313"/>
                  </a:cubicBezTo>
                  <a:cubicBezTo>
                    <a:pt x="194812" y="164739"/>
                    <a:pt x="195261" y="165164"/>
                    <a:pt x="195709" y="165589"/>
                  </a:cubicBezTo>
                  <a:cubicBezTo>
                    <a:pt x="196158" y="165589"/>
                    <a:pt x="196158" y="165589"/>
                    <a:pt x="196607" y="165589"/>
                  </a:cubicBezTo>
                  <a:cubicBezTo>
                    <a:pt x="196607" y="165589"/>
                    <a:pt x="197055" y="165164"/>
                    <a:pt x="197503" y="164739"/>
                  </a:cubicBezTo>
                  <a:cubicBezTo>
                    <a:pt x="197503" y="164313"/>
                    <a:pt x="197503" y="163888"/>
                    <a:pt x="197503" y="163038"/>
                  </a:cubicBezTo>
                  <a:cubicBezTo>
                    <a:pt x="197055" y="162613"/>
                    <a:pt x="196607" y="162613"/>
                    <a:pt x="196607" y="162188"/>
                  </a:cubicBezTo>
                  <a:cubicBezTo>
                    <a:pt x="196158" y="162188"/>
                    <a:pt x="195709" y="162188"/>
                    <a:pt x="195261" y="162188"/>
                  </a:cubicBezTo>
                  <a:close/>
                  <a:moveTo>
                    <a:pt x="138421" y="162188"/>
                  </a:moveTo>
                  <a:cubicBezTo>
                    <a:pt x="137972" y="162606"/>
                    <a:pt x="137524" y="162606"/>
                    <a:pt x="137524" y="163025"/>
                  </a:cubicBezTo>
                  <a:cubicBezTo>
                    <a:pt x="137524" y="163444"/>
                    <a:pt x="137524" y="163444"/>
                    <a:pt x="137524" y="163862"/>
                  </a:cubicBezTo>
                  <a:cubicBezTo>
                    <a:pt x="137075" y="163862"/>
                    <a:pt x="137075" y="164281"/>
                    <a:pt x="137075" y="164281"/>
                  </a:cubicBezTo>
                  <a:cubicBezTo>
                    <a:pt x="137075" y="164699"/>
                    <a:pt x="137075" y="165118"/>
                    <a:pt x="137075" y="165955"/>
                  </a:cubicBezTo>
                  <a:cubicBezTo>
                    <a:pt x="137075" y="165955"/>
                    <a:pt x="137524" y="166374"/>
                    <a:pt x="137524" y="166374"/>
                  </a:cubicBezTo>
                  <a:cubicBezTo>
                    <a:pt x="137972" y="166374"/>
                    <a:pt x="137972" y="166374"/>
                    <a:pt x="137972" y="166374"/>
                  </a:cubicBezTo>
                  <a:cubicBezTo>
                    <a:pt x="138421" y="165955"/>
                    <a:pt x="139317" y="165536"/>
                    <a:pt x="139766" y="164699"/>
                  </a:cubicBezTo>
                  <a:cubicBezTo>
                    <a:pt x="139766" y="164699"/>
                    <a:pt x="139766" y="164281"/>
                    <a:pt x="140214" y="163862"/>
                  </a:cubicBezTo>
                  <a:cubicBezTo>
                    <a:pt x="140214" y="163444"/>
                    <a:pt x="140214" y="163444"/>
                    <a:pt x="140214" y="163025"/>
                  </a:cubicBezTo>
                  <a:cubicBezTo>
                    <a:pt x="140214" y="162606"/>
                    <a:pt x="139766" y="162606"/>
                    <a:pt x="139317" y="162188"/>
                  </a:cubicBezTo>
                  <a:cubicBezTo>
                    <a:pt x="138869" y="162188"/>
                    <a:pt x="138421" y="162188"/>
                    <a:pt x="138421" y="162188"/>
                  </a:cubicBezTo>
                  <a:close/>
                  <a:moveTo>
                    <a:pt x="200773" y="161665"/>
                  </a:moveTo>
                  <a:cubicBezTo>
                    <a:pt x="199989" y="161665"/>
                    <a:pt x="199989" y="161665"/>
                    <a:pt x="199596" y="162123"/>
                  </a:cubicBezTo>
                  <a:cubicBezTo>
                    <a:pt x="199596" y="162123"/>
                    <a:pt x="199596" y="162581"/>
                    <a:pt x="199596" y="163038"/>
                  </a:cubicBezTo>
                  <a:cubicBezTo>
                    <a:pt x="199596" y="163038"/>
                    <a:pt x="199596" y="163038"/>
                    <a:pt x="199989" y="163038"/>
                  </a:cubicBezTo>
                  <a:cubicBezTo>
                    <a:pt x="200773" y="163496"/>
                    <a:pt x="200773" y="163496"/>
                    <a:pt x="201166" y="163038"/>
                  </a:cubicBezTo>
                  <a:cubicBezTo>
                    <a:pt x="201166" y="162581"/>
                    <a:pt x="201166" y="162123"/>
                    <a:pt x="201166" y="162123"/>
                  </a:cubicBezTo>
                  <a:cubicBezTo>
                    <a:pt x="200773" y="162123"/>
                    <a:pt x="200773" y="161665"/>
                    <a:pt x="200773" y="161665"/>
                  </a:cubicBezTo>
                  <a:close/>
                  <a:moveTo>
                    <a:pt x="266574" y="160880"/>
                  </a:moveTo>
                  <a:cubicBezTo>
                    <a:pt x="266574" y="161305"/>
                    <a:pt x="266574" y="161305"/>
                    <a:pt x="266138" y="161730"/>
                  </a:cubicBezTo>
                  <a:cubicBezTo>
                    <a:pt x="266138" y="161730"/>
                    <a:pt x="265702" y="162155"/>
                    <a:pt x="265266" y="162581"/>
                  </a:cubicBezTo>
                  <a:cubicBezTo>
                    <a:pt x="265266" y="162581"/>
                    <a:pt x="265266" y="163005"/>
                    <a:pt x="265266" y="163005"/>
                  </a:cubicBezTo>
                  <a:cubicBezTo>
                    <a:pt x="265702" y="163430"/>
                    <a:pt x="265702" y="163430"/>
                    <a:pt x="266138" y="163856"/>
                  </a:cubicBezTo>
                  <a:cubicBezTo>
                    <a:pt x="266574" y="163856"/>
                    <a:pt x="266574" y="163856"/>
                    <a:pt x="267010" y="163856"/>
                  </a:cubicBezTo>
                  <a:cubicBezTo>
                    <a:pt x="267446" y="163856"/>
                    <a:pt x="267446" y="163856"/>
                    <a:pt x="267882" y="164281"/>
                  </a:cubicBezTo>
                  <a:cubicBezTo>
                    <a:pt x="267882" y="164281"/>
                    <a:pt x="268318" y="164281"/>
                    <a:pt x="268318" y="164281"/>
                  </a:cubicBezTo>
                  <a:cubicBezTo>
                    <a:pt x="268754" y="163856"/>
                    <a:pt x="268754" y="163856"/>
                    <a:pt x="268754" y="163430"/>
                  </a:cubicBezTo>
                  <a:cubicBezTo>
                    <a:pt x="268754" y="163430"/>
                    <a:pt x="269190" y="163005"/>
                    <a:pt x="269190" y="163005"/>
                  </a:cubicBezTo>
                  <a:cubicBezTo>
                    <a:pt x="269190" y="162581"/>
                    <a:pt x="269190" y="161730"/>
                    <a:pt x="269190" y="160880"/>
                  </a:cubicBezTo>
                  <a:cubicBezTo>
                    <a:pt x="269190" y="160880"/>
                    <a:pt x="268754" y="160880"/>
                    <a:pt x="268754" y="160880"/>
                  </a:cubicBezTo>
                  <a:cubicBezTo>
                    <a:pt x="268318" y="160880"/>
                    <a:pt x="267446" y="160880"/>
                    <a:pt x="266574" y="160880"/>
                  </a:cubicBezTo>
                  <a:close/>
                  <a:moveTo>
                    <a:pt x="251746" y="160880"/>
                  </a:moveTo>
                  <a:cubicBezTo>
                    <a:pt x="251311" y="161311"/>
                    <a:pt x="251311" y="161311"/>
                    <a:pt x="250875" y="161742"/>
                  </a:cubicBezTo>
                  <a:cubicBezTo>
                    <a:pt x="250875" y="163465"/>
                    <a:pt x="250875" y="165189"/>
                    <a:pt x="250875" y="166912"/>
                  </a:cubicBezTo>
                  <a:cubicBezTo>
                    <a:pt x="250875" y="166912"/>
                    <a:pt x="251311" y="167343"/>
                    <a:pt x="251311" y="167343"/>
                  </a:cubicBezTo>
                  <a:cubicBezTo>
                    <a:pt x="251311" y="167343"/>
                    <a:pt x="251311" y="167774"/>
                    <a:pt x="251311" y="167774"/>
                  </a:cubicBezTo>
                  <a:cubicBezTo>
                    <a:pt x="251746" y="168204"/>
                    <a:pt x="252182" y="168204"/>
                    <a:pt x="252618" y="168204"/>
                  </a:cubicBezTo>
                  <a:cubicBezTo>
                    <a:pt x="252618" y="167774"/>
                    <a:pt x="252618" y="167774"/>
                    <a:pt x="253054" y="167343"/>
                  </a:cubicBezTo>
                  <a:cubicBezTo>
                    <a:pt x="253490" y="167343"/>
                    <a:pt x="253054" y="166912"/>
                    <a:pt x="253490" y="166481"/>
                  </a:cubicBezTo>
                  <a:cubicBezTo>
                    <a:pt x="253490" y="166481"/>
                    <a:pt x="253927" y="166050"/>
                    <a:pt x="253927" y="166050"/>
                  </a:cubicBezTo>
                  <a:cubicBezTo>
                    <a:pt x="254362" y="166050"/>
                    <a:pt x="254798" y="166050"/>
                    <a:pt x="255234" y="166050"/>
                  </a:cubicBezTo>
                  <a:cubicBezTo>
                    <a:pt x="255234" y="166050"/>
                    <a:pt x="255670" y="165619"/>
                    <a:pt x="256106" y="165619"/>
                  </a:cubicBezTo>
                  <a:cubicBezTo>
                    <a:pt x="256106" y="165189"/>
                    <a:pt x="256106" y="165189"/>
                    <a:pt x="256106" y="165189"/>
                  </a:cubicBezTo>
                  <a:cubicBezTo>
                    <a:pt x="256106" y="164758"/>
                    <a:pt x="256106" y="164758"/>
                    <a:pt x="255670" y="164758"/>
                  </a:cubicBezTo>
                  <a:cubicBezTo>
                    <a:pt x="255670" y="164758"/>
                    <a:pt x="255234" y="164758"/>
                    <a:pt x="255234" y="164758"/>
                  </a:cubicBezTo>
                  <a:cubicBezTo>
                    <a:pt x="254798" y="164327"/>
                    <a:pt x="254362" y="164327"/>
                    <a:pt x="254362" y="163896"/>
                  </a:cubicBezTo>
                  <a:cubicBezTo>
                    <a:pt x="254362" y="163896"/>
                    <a:pt x="254362" y="163465"/>
                    <a:pt x="254362" y="163465"/>
                  </a:cubicBezTo>
                  <a:cubicBezTo>
                    <a:pt x="253927" y="163465"/>
                    <a:pt x="253927" y="163034"/>
                    <a:pt x="253490" y="163034"/>
                  </a:cubicBezTo>
                  <a:cubicBezTo>
                    <a:pt x="253490" y="162603"/>
                    <a:pt x="253490" y="162173"/>
                    <a:pt x="253490" y="161742"/>
                  </a:cubicBezTo>
                  <a:cubicBezTo>
                    <a:pt x="253490" y="161311"/>
                    <a:pt x="253054" y="161311"/>
                    <a:pt x="253054" y="161311"/>
                  </a:cubicBezTo>
                  <a:cubicBezTo>
                    <a:pt x="252618" y="161311"/>
                    <a:pt x="252618" y="160880"/>
                    <a:pt x="252182" y="160880"/>
                  </a:cubicBezTo>
                  <a:cubicBezTo>
                    <a:pt x="252182" y="160880"/>
                    <a:pt x="251746" y="160880"/>
                    <a:pt x="251746" y="160880"/>
                  </a:cubicBezTo>
                  <a:close/>
                  <a:moveTo>
                    <a:pt x="1285282" y="160793"/>
                  </a:moveTo>
                  <a:cubicBezTo>
                    <a:pt x="1285282" y="161229"/>
                    <a:pt x="1285282" y="161665"/>
                    <a:pt x="1285282" y="162537"/>
                  </a:cubicBezTo>
                  <a:cubicBezTo>
                    <a:pt x="1285718" y="162973"/>
                    <a:pt x="1285718" y="162973"/>
                    <a:pt x="1286590" y="162537"/>
                  </a:cubicBezTo>
                  <a:cubicBezTo>
                    <a:pt x="1286590" y="161665"/>
                    <a:pt x="1286590" y="161229"/>
                    <a:pt x="1286590" y="160793"/>
                  </a:cubicBezTo>
                  <a:cubicBezTo>
                    <a:pt x="1285718" y="160357"/>
                    <a:pt x="1285718" y="160357"/>
                    <a:pt x="1285282" y="160793"/>
                  </a:cubicBezTo>
                  <a:close/>
                  <a:moveTo>
                    <a:pt x="1560914" y="160357"/>
                  </a:moveTo>
                  <a:cubicBezTo>
                    <a:pt x="1561349" y="160793"/>
                    <a:pt x="1561785" y="161229"/>
                    <a:pt x="1561785" y="161229"/>
                  </a:cubicBezTo>
                  <a:cubicBezTo>
                    <a:pt x="1561785" y="162101"/>
                    <a:pt x="1561785" y="162537"/>
                    <a:pt x="1561785" y="163409"/>
                  </a:cubicBezTo>
                  <a:cubicBezTo>
                    <a:pt x="1561349" y="163845"/>
                    <a:pt x="1560478" y="164717"/>
                    <a:pt x="1559606" y="165153"/>
                  </a:cubicBezTo>
                  <a:cubicBezTo>
                    <a:pt x="1559169" y="165153"/>
                    <a:pt x="1558298" y="165589"/>
                    <a:pt x="1557862" y="165153"/>
                  </a:cubicBezTo>
                  <a:cubicBezTo>
                    <a:pt x="1557862" y="164717"/>
                    <a:pt x="1557862" y="164281"/>
                    <a:pt x="1557862" y="163845"/>
                  </a:cubicBezTo>
                  <a:cubicBezTo>
                    <a:pt x="1558298" y="162973"/>
                    <a:pt x="1559169" y="162537"/>
                    <a:pt x="1559606" y="162101"/>
                  </a:cubicBezTo>
                  <a:cubicBezTo>
                    <a:pt x="1559606" y="162101"/>
                    <a:pt x="1560042" y="161665"/>
                    <a:pt x="1560042" y="161665"/>
                  </a:cubicBezTo>
                  <a:cubicBezTo>
                    <a:pt x="1560042" y="161665"/>
                    <a:pt x="1560042" y="161229"/>
                    <a:pt x="1560042" y="161229"/>
                  </a:cubicBezTo>
                  <a:cubicBezTo>
                    <a:pt x="1560042" y="160793"/>
                    <a:pt x="1560042" y="160357"/>
                    <a:pt x="1560914" y="160357"/>
                  </a:cubicBezTo>
                  <a:close/>
                  <a:moveTo>
                    <a:pt x="284468" y="160095"/>
                  </a:moveTo>
                  <a:cubicBezTo>
                    <a:pt x="284468" y="160095"/>
                    <a:pt x="284050" y="160521"/>
                    <a:pt x="284050" y="160521"/>
                  </a:cubicBezTo>
                  <a:cubicBezTo>
                    <a:pt x="283632" y="160521"/>
                    <a:pt x="283632" y="160521"/>
                    <a:pt x="283213" y="160521"/>
                  </a:cubicBezTo>
                  <a:cubicBezTo>
                    <a:pt x="282794" y="161371"/>
                    <a:pt x="283213" y="161796"/>
                    <a:pt x="283213" y="162646"/>
                  </a:cubicBezTo>
                  <a:cubicBezTo>
                    <a:pt x="283213" y="163071"/>
                    <a:pt x="283632" y="163071"/>
                    <a:pt x="284050" y="163496"/>
                  </a:cubicBezTo>
                  <a:cubicBezTo>
                    <a:pt x="284468" y="163496"/>
                    <a:pt x="284468" y="163496"/>
                    <a:pt x="284887" y="163496"/>
                  </a:cubicBezTo>
                  <a:cubicBezTo>
                    <a:pt x="285305" y="163071"/>
                    <a:pt x="285724" y="162646"/>
                    <a:pt x="286143" y="162646"/>
                  </a:cubicBezTo>
                  <a:cubicBezTo>
                    <a:pt x="286143" y="162646"/>
                    <a:pt x="286143" y="162221"/>
                    <a:pt x="286143" y="162221"/>
                  </a:cubicBezTo>
                  <a:cubicBezTo>
                    <a:pt x="286561" y="161796"/>
                    <a:pt x="286561" y="161796"/>
                    <a:pt x="286980" y="161796"/>
                  </a:cubicBezTo>
                  <a:cubicBezTo>
                    <a:pt x="286980" y="161371"/>
                    <a:pt x="286980" y="161371"/>
                    <a:pt x="286980" y="161371"/>
                  </a:cubicBezTo>
                  <a:cubicBezTo>
                    <a:pt x="286561" y="160946"/>
                    <a:pt x="286561" y="160946"/>
                    <a:pt x="286143" y="160521"/>
                  </a:cubicBezTo>
                  <a:cubicBezTo>
                    <a:pt x="285724" y="160521"/>
                    <a:pt x="285305" y="160521"/>
                    <a:pt x="284887" y="160095"/>
                  </a:cubicBezTo>
                  <a:cubicBezTo>
                    <a:pt x="284887" y="160095"/>
                    <a:pt x="284468" y="160095"/>
                    <a:pt x="284468" y="160095"/>
                  </a:cubicBezTo>
                  <a:close/>
                  <a:moveTo>
                    <a:pt x="245125" y="160095"/>
                  </a:moveTo>
                  <a:cubicBezTo>
                    <a:pt x="245125" y="160095"/>
                    <a:pt x="245125" y="160095"/>
                    <a:pt x="245125" y="160521"/>
                  </a:cubicBezTo>
                  <a:cubicBezTo>
                    <a:pt x="245125" y="160946"/>
                    <a:pt x="245125" y="161796"/>
                    <a:pt x="245125" y="162646"/>
                  </a:cubicBezTo>
                  <a:cubicBezTo>
                    <a:pt x="245125" y="163071"/>
                    <a:pt x="245533" y="163071"/>
                    <a:pt x="245939" y="163496"/>
                  </a:cubicBezTo>
                  <a:cubicBezTo>
                    <a:pt x="246346" y="163496"/>
                    <a:pt x="246346" y="163496"/>
                    <a:pt x="246753" y="163496"/>
                  </a:cubicBezTo>
                  <a:cubicBezTo>
                    <a:pt x="247160" y="163071"/>
                    <a:pt x="247567" y="162646"/>
                    <a:pt x="247974" y="162221"/>
                  </a:cubicBezTo>
                  <a:cubicBezTo>
                    <a:pt x="247974" y="161796"/>
                    <a:pt x="248381" y="161796"/>
                    <a:pt x="248381" y="161796"/>
                  </a:cubicBezTo>
                  <a:cubicBezTo>
                    <a:pt x="248381" y="161371"/>
                    <a:pt x="248381" y="161371"/>
                    <a:pt x="248788" y="161371"/>
                  </a:cubicBezTo>
                  <a:cubicBezTo>
                    <a:pt x="248381" y="160946"/>
                    <a:pt x="247974" y="160521"/>
                    <a:pt x="247567" y="160095"/>
                  </a:cubicBezTo>
                  <a:cubicBezTo>
                    <a:pt x="246753" y="160095"/>
                    <a:pt x="245939" y="160095"/>
                    <a:pt x="245125" y="160095"/>
                  </a:cubicBezTo>
                  <a:close/>
                  <a:moveTo>
                    <a:pt x="154578" y="160095"/>
                  </a:moveTo>
                  <a:cubicBezTo>
                    <a:pt x="154150" y="160095"/>
                    <a:pt x="154150" y="160095"/>
                    <a:pt x="154150" y="160506"/>
                  </a:cubicBezTo>
                  <a:cubicBezTo>
                    <a:pt x="154150" y="160917"/>
                    <a:pt x="153722" y="160917"/>
                    <a:pt x="153722" y="160917"/>
                  </a:cubicBezTo>
                  <a:cubicBezTo>
                    <a:pt x="153722" y="161328"/>
                    <a:pt x="153294" y="161328"/>
                    <a:pt x="153722" y="161740"/>
                  </a:cubicBezTo>
                  <a:cubicBezTo>
                    <a:pt x="153722" y="161740"/>
                    <a:pt x="154150" y="162151"/>
                    <a:pt x="154150" y="162562"/>
                  </a:cubicBezTo>
                  <a:cubicBezTo>
                    <a:pt x="154150" y="162562"/>
                    <a:pt x="154578" y="162973"/>
                    <a:pt x="155006" y="162973"/>
                  </a:cubicBezTo>
                  <a:cubicBezTo>
                    <a:pt x="155435" y="162562"/>
                    <a:pt x="155863" y="162562"/>
                    <a:pt x="156290" y="162562"/>
                  </a:cubicBezTo>
                  <a:cubicBezTo>
                    <a:pt x="157147" y="162562"/>
                    <a:pt x="157575" y="161740"/>
                    <a:pt x="158003" y="161740"/>
                  </a:cubicBezTo>
                  <a:cubicBezTo>
                    <a:pt x="158003" y="161328"/>
                    <a:pt x="158003" y="161328"/>
                    <a:pt x="158003" y="160917"/>
                  </a:cubicBezTo>
                  <a:cubicBezTo>
                    <a:pt x="157575" y="160506"/>
                    <a:pt x="157147" y="160095"/>
                    <a:pt x="156719" y="160095"/>
                  </a:cubicBezTo>
                  <a:cubicBezTo>
                    <a:pt x="155863" y="160095"/>
                    <a:pt x="155006" y="160095"/>
                    <a:pt x="154578" y="160095"/>
                  </a:cubicBezTo>
                  <a:close/>
                  <a:moveTo>
                    <a:pt x="1404254" y="159833"/>
                  </a:moveTo>
                  <a:cubicBezTo>
                    <a:pt x="1403940" y="159886"/>
                    <a:pt x="1403626" y="159990"/>
                    <a:pt x="1403417" y="159990"/>
                  </a:cubicBezTo>
                  <a:cubicBezTo>
                    <a:pt x="1402999" y="159990"/>
                    <a:pt x="1402999" y="160409"/>
                    <a:pt x="1402999" y="160828"/>
                  </a:cubicBezTo>
                  <a:cubicBezTo>
                    <a:pt x="1403417" y="160828"/>
                    <a:pt x="1403417" y="161246"/>
                    <a:pt x="1403836" y="161246"/>
                  </a:cubicBezTo>
                  <a:cubicBezTo>
                    <a:pt x="1404254" y="161665"/>
                    <a:pt x="1404673" y="161665"/>
                    <a:pt x="1405091" y="161246"/>
                  </a:cubicBezTo>
                  <a:cubicBezTo>
                    <a:pt x="1405091" y="160828"/>
                    <a:pt x="1405091" y="160409"/>
                    <a:pt x="1405091" y="159990"/>
                  </a:cubicBezTo>
                  <a:cubicBezTo>
                    <a:pt x="1404882" y="159781"/>
                    <a:pt x="1404568" y="159781"/>
                    <a:pt x="1404254" y="159833"/>
                  </a:cubicBezTo>
                  <a:close/>
                  <a:moveTo>
                    <a:pt x="223364" y="159572"/>
                  </a:moveTo>
                  <a:cubicBezTo>
                    <a:pt x="223364" y="159990"/>
                    <a:pt x="222516" y="159572"/>
                    <a:pt x="222093" y="159990"/>
                  </a:cubicBezTo>
                  <a:cubicBezTo>
                    <a:pt x="222093" y="160409"/>
                    <a:pt x="222093" y="160828"/>
                    <a:pt x="222093" y="161665"/>
                  </a:cubicBezTo>
                  <a:cubicBezTo>
                    <a:pt x="222516" y="161665"/>
                    <a:pt x="222516" y="162083"/>
                    <a:pt x="222940" y="162083"/>
                  </a:cubicBezTo>
                  <a:cubicBezTo>
                    <a:pt x="224211" y="162083"/>
                    <a:pt x="225481" y="162083"/>
                    <a:pt x="226752" y="162083"/>
                  </a:cubicBezTo>
                  <a:cubicBezTo>
                    <a:pt x="227175" y="162502"/>
                    <a:pt x="227599" y="162502"/>
                    <a:pt x="227599" y="162920"/>
                  </a:cubicBezTo>
                  <a:cubicBezTo>
                    <a:pt x="227599" y="163339"/>
                    <a:pt x="227599" y="163339"/>
                    <a:pt x="227599" y="163339"/>
                  </a:cubicBezTo>
                  <a:cubicBezTo>
                    <a:pt x="228023" y="163758"/>
                    <a:pt x="228023" y="163758"/>
                    <a:pt x="228023" y="163758"/>
                  </a:cubicBezTo>
                  <a:cubicBezTo>
                    <a:pt x="228446" y="164176"/>
                    <a:pt x="228023" y="164595"/>
                    <a:pt x="228446" y="165432"/>
                  </a:cubicBezTo>
                  <a:cubicBezTo>
                    <a:pt x="228446" y="165432"/>
                    <a:pt x="228869" y="165850"/>
                    <a:pt x="229293" y="165850"/>
                  </a:cubicBezTo>
                  <a:cubicBezTo>
                    <a:pt x="229717" y="165850"/>
                    <a:pt x="229717" y="165850"/>
                    <a:pt x="230140" y="165850"/>
                  </a:cubicBezTo>
                  <a:cubicBezTo>
                    <a:pt x="230564" y="165850"/>
                    <a:pt x="230987" y="165432"/>
                    <a:pt x="230987" y="165432"/>
                  </a:cubicBezTo>
                  <a:cubicBezTo>
                    <a:pt x="230987" y="164595"/>
                    <a:pt x="230987" y="164176"/>
                    <a:pt x="230987" y="163339"/>
                  </a:cubicBezTo>
                  <a:cubicBezTo>
                    <a:pt x="230564" y="162920"/>
                    <a:pt x="230140" y="162920"/>
                    <a:pt x="230140" y="162502"/>
                  </a:cubicBezTo>
                  <a:cubicBezTo>
                    <a:pt x="230140" y="162083"/>
                    <a:pt x="230140" y="162083"/>
                    <a:pt x="230564" y="162083"/>
                  </a:cubicBezTo>
                  <a:cubicBezTo>
                    <a:pt x="230564" y="161246"/>
                    <a:pt x="230564" y="160828"/>
                    <a:pt x="230564" y="159990"/>
                  </a:cubicBezTo>
                  <a:cubicBezTo>
                    <a:pt x="230140" y="159990"/>
                    <a:pt x="230140" y="159990"/>
                    <a:pt x="230140" y="159990"/>
                  </a:cubicBezTo>
                  <a:cubicBezTo>
                    <a:pt x="229293" y="159990"/>
                    <a:pt x="228023" y="159990"/>
                    <a:pt x="226752" y="159990"/>
                  </a:cubicBezTo>
                  <a:cubicBezTo>
                    <a:pt x="226752" y="159572"/>
                    <a:pt x="226328" y="159572"/>
                    <a:pt x="226328" y="159572"/>
                  </a:cubicBezTo>
                  <a:cubicBezTo>
                    <a:pt x="225481" y="159572"/>
                    <a:pt x="224634" y="159572"/>
                    <a:pt x="223364" y="159572"/>
                  </a:cubicBezTo>
                  <a:close/>
                  <a:moveTo>
                    <a:pt x="274312" y="159322"/>
                  </a:moveTo>
                  <a:cubicBezTo>
                    <a:pt x="273975" y="159376"/>
                    <a:pt x="273639" y="159485"/>
                    <a:pt x="273415" y="159485"/>
                  </a:cubicBezTo>
                  <a:cubicBezTo>
                    <a:pt x="273415" y="159485"/>
                    <a:pt x="272967" y="159921"/>
                    <a:pt x="272518" y="159921"/>
                  </a:cubicBezTo>
                  <a:cubicBezTo>
                    <a:pt x="272518" y="159921"/>
                    <a:pt x="272070" y="159921"/>
                    <a:pt x="272070" y="159921"/>
                  </a:cubicBezTo>
                  <a:cubicBezTo>
                    <a:pt x="272070" y="160793"/>
                    <a:pt x="272070" y="161229"/>
                    <a:pt x="272070" y="161665"/>
                  </a:cubicBezTo>
                  <a:cubicBezTo>
                    <a:pt x="272518" y="161665"/>
                    <a:pt x="272518" y="161665"/>
                    <a:pt x="275209" y="161665"/>
                  </a:cubicBezTo>
                  <a:cubicBezTo>
                    <a:pt x="275209" y="160793"/>
                    <a:pt x="275209" y="160357"/>
                    <a:pt x="275209" y="159485"/>
                  </a:cubicBezTo>
                  <a:cubicBezTo>
                    <a:pt x="274984" y="159267"/>
                    <a:pt x="274648" y="159267"/>
                    <a:pt x="274312" y="159322"/>
                  </a:cubicBezTo>
                  <a:close/>
                  <a:moveTo>
                    <a:pt x="1491574" y="158787"/>
                  </a:moveTo>
                  <a:cubicBezTo>
                    <a:pt x="1491992" y="159215"/>
                    <a:pt x="1491992" y="159215"/>
                    <a:pt x="1492411" y="159215"/>
                  </a:cubicBezTo>
                  <a:cubicBezTo>
                    <a:pt x="1492411" y="159643"/>
                    <a:pt x="1492829" y="159215"/>
                    <a:pt x="1493248" y="159643"/>
                  </a:cubicBezTo>
                  <a:cubicBezTo>
                    <a:pt x="1493248" y="160072"/>
                    <a:pt x="1493248" y="160928"/>
                    <a:pt x="1493248" y="161356"/>
                  </a:cubicBezTo>
                  <a:cubicBezTo>
                    <a:pt x="1492829" y="161784"/>
                    <a:pt x="1492829" y="161784"/>
                    <a:pt x="1492829" y="161784"/>
                  </a:cubicBezTo>
                  <a:cubicBezTo>
                    <a:pt x="1492829" y="162640"/>
                    <a:pt x="1491992" y="163068"/>
                    <a:pt x="1491574" y="163496"/>
                  </a:cubicBezTo>
                  <a:cubicBezTo>
                    <a:pt x="1491156" y="163496"/>
                    <a:pt x="1491156" y="163496"/>
                    <a:pt x="1490737" y="163496"/>
                  </a:cubicBezTo>
                  <a:cubicBezTo>
                    <a:pt x="1490737" y="163068"/>
                    <a:pt x="1490318" y="163068"/>
                    <a:pt x="1489900" y="162640"/>
                  </a:cubicBezTo>
                  <a:cubicBezTo>
                    <a:pt x="1489900" y="162640"/>
                    <a:pt x="1489900" y="162212"/>
                    <a:pt x="1489900" y="162212"/>
                  </a:cubicBezTo>
                  <a:cubicBezTo>
                    <a:pt x="1489900" y="161784"/>
                    <a:pt x="1489481" y="161784"/>
                    <a:pt x="1489063" y="161356"/>
                  </a:cubicBezTo>
                  <a:cubicBezTo>
                    <a:pt x="1489481" y="161356"/>
                    <a:pt x="1489900" y="160928"/>
                    <a:pt x="1489900" y="160928"/>
                  </a:cubicBezTo>
                  <a:cubicBezTo>
                    <a:pt x="1489900" y="160500"/>
                    <a:pt x="1489900" y="160500"/>
                    <a:pt x="1489900" y="160500"/>
                  </a:cubicBezTo>
                  <a:cubicBezTo>
                    <a:pt x="1490318" y="159643"/>
                    <a:pt x="1491156" y="159215"/>
                    <a:pt x="1491574" y="158787"/>
                  </a:cubicBezTo>
                  <a:close/>
                  <a:moveTo>
                    <a:pt x="1276911" y="158787"/>
                  </a:moveTo>
                  <a:cubicBezTo>
                    <a:pt x="1276911" y="159601"/>
                    <a:pt x="1276911" y="160415"/>
                    <a:pt x="1276911" y="161229"/>
                  </a:cubicBezTo>
                  <a:cubicBezTo>
                    <a:pt x="1277733" y="161636"/>
                    <a:pt x="1278144" y="162043"/>
                    <a:pt x="1278966" y="162043"/>
                  </a:cubicBezTo>
                  <a:cubicBezTo>
                    <a:pt x="1278966" y="162043"/>
                    <a:pt x="1278966" y="162450"/>
                    <a:pt x="1279377" y="162450"/>
                  </a:cubicBezTo>
                  <a:cubicBezTo>
                    <a:pt x="1279788" y="162450"/>
                    <a:pt x="1279788" y="162450"/>
                    <a:pt x="1279788" y="162450"/>
                  </a:cubicBezTo>
                  <a:cubicBezTo>
                    <a:pt x="1279788" y="161229"/>
                    <a:pt x="1279788" y="160415"/>
                    <a:pt x="1279788" y="159601"/>
                  </a:cubicBezTo>
                  <a:cubicBezTo>
                    <a:pt x="1279377" y="159194"/>
                    <a:pt x="1278966" y="159194"/>
                    <a:pt x="1278555" y="158787"/>
                  </a:cubicBezTo>
                  <a:cubicBezTo>
                    <a:pt x="1278144" y="158787"/>
                    <a:pt x="1277733" y="158787"/>
                    <a:pt x="1277322" y="158787"/>
                  </a:cubicBezTo>
                  <a:cubicBezTo>
                    <a:pt x="1277322" y="158787"/>
                    <a:pt x="1276911" y="158787"/>
                    <a:pt x="1276911" y="158787"/>
                  </a:cubicBezTo>
                  <a:close/>
                  <a:moveTo>
                    <a:pt x="1258195" y="158787"/>
                  </a:moveTo>
                  <a:cubicBezTo>
                    <a:pt x="1258195" y="158787"/>
                    <a:pt x="1257767" y="159214"/>
                    <a:pt x="1257339" y="159214"/>
                  </a:cubicBezTo>
                  <a:cubicBezTo>
                    <a:pt x="1257339" y="159214"/>
                    <a:pt x="1256911" y="159214"/>
                    <a:pt x="1256911" y="159214"/>
                  </a:cubicBezTo>
                  <a:cubicBezTo>
                    <a:pt x="1256483" y="159641"/>
                    <a:pt x="1256054" y="159641"/>
                    <a:pt x="1256054" y="160068"/>
                  </a:cubicBezTo>
                  <a:cubicBezTo>
                    <a:pt x="1256054" y="160494"/>
                    <a:pt x="1256054" y="161348"/>
                    <a:pt x="1256054" y="161775"/>
                  </a:cubicBezTo>
                  <a:cubicBezTo>
                    <a:pt x="1255626" y="162202"/>
                    <a:pt x="1255199" y="162202"/>
                    <a:pt x="1255199" y="162628"/>
                  </a:cubicBezTo>
                  <a:cubicBezTo>
                    <a:pt x="1255199" y="163482"/>
                    <a:pt x="1255199" y="164763"/>
                    <a:pt x="1255199" y="166043"/>
                  </a:cubicBezTo>
                  <a:cubicBezTo>
                    <a:pt x="1255626" y="166470"/>
                    <a:pt x="1255626" y="166470"/>
                    <a:pt x="1256054" y="166897"/>
                  </a:cubicBezTo>
                  <a:cubicBezTo>
                    <a:pt x="1256911" y="166897"/>
                    <a:pt x="1257767" y="166897"/>
                    <a:pt x="1258195" y="166897"/>
                  </a:cubicBezTo>
                  <a:cubicBezTo>
                    <a:pt x="1258623" y="166897"/>
                    <a:pt x="1258623" y="166897"/>
                    <a:pt x="1258623" y="166470"/>
                  </a:cubicBezTo>
                  <a:cubicBezTo>
                    <a:pt x="1258623" y="165616"/>
                    <a:pt x="1258623" y="164336"/>
                    <a:pt x="1258623" y="163055"/>
                  </a:cubicBezTo>
                  <a:cubicBezTo>
                    <a:pt x="1258623" y="163055"/>
                    <a:pt x="1259051" y="162628"/>
                    <a:pt x="1259479" y="162628"/>
                  </a:cubicBezTo>
                  <a:cubicBezTo>
                    <a:pt x="1259479" y="161775"/>
                    <a:pt x="1259479" y="160921"/>
                    <a:pt x="1259479" y="160068"/>
                  </a:cubicBezTo>
                  <a:cubicBezTo>
                    <a:pt x="1259479" y="160068"/>
                    <a:pt x="1259907" y="159641"/>
                    <a:pt x="1259907" y="159641"/>
                  </a:cubicBezTo>
                  <a:cubicBezTo>
                    <a:pt x="1259479" y="159214"/>
                    <a:pt x="1259051" y="158787"/>
                    <a:pt x="1259051" y="158787"/>
                  </a:cubicBezTo>
                  <a:cubicBezTo>
                    <a:pt x="1258623" y="158787"/>
                    <a:pt x="1258623" y="158787"/>
                    <a:pt x="1258195" y="158787"/>
                  </a:cubicBezTo>
                  <a:close/>
                  <a:moveTo>
                    <a:pt x="183947" y="158787"/>
                  </a:moveTo>
                  <a:cubicBezTo>
                    <a:pt x="183531" y="159201"/>
                    <a:pt x="183531" y="159616"/>
                    <a:pt x="183531" y="159616"/>
                  </a:cubicBezTo>
                  <a:cubicBezTo>
                    <a:pt x="183531" y="159616"/>
                    <a:pt x="183116" y="160030"/>
                    <a:pt x="183116" y="160030"/>
                  </a:cubicBezTo>
                  <a:cubicBezTo>
                    <a:pt x="183116" y="160444"/>
                    <a:pt x="183116" y="160858"/>
                    <a:pt x="183116" y="160858"/>
                  </a:cubicBezTo>
                  <a:cubicBezTo>
                    <a:pt x="183116" y="161272"/>
                    <a:pt x="183531" y="161687"/>
                    <a:pt x="183947" y="161687"/>
                  </a:cubicBezTo>
                  <a:cubicBezTo>
                    <a:pt x="183947" y="161687"/>
                    <a:pt x="183947" y="161687"/>
                    <a:pt x="184362" y="161687"/>
                  </a:cubicBezTo>
                  <a:cubicBezTo>
                    <a:pt x="184778" y="162101"/>
                    <a:pt x="185193" y="162515"/>
                    <a:pt x="185609" y="162515"/>
                  </a:cubicBezTo>
                  <a:cubicBezTo>
                    <a:pt x="185609" y="162515"/>
                    <a:pt x="186024" y="162515"/>
                    <a:pt x="186024" y="162515"/>
                  </a:cubicBezTo>
                  <a:cubicBezTo>
                    <a:pt x="186024" y="162929"/>
                    <a:pt x="186440" y="162929"/>
                    <a:pt x="186440" y="162929"/>
                  </a:cubicBezTo>
                  <a:cubicBezTo>
                    <a:pt x="186854" y="163343"/>
                    <a:pt x="186854" y="163343"/>
                    <a:pt x="187270" y="163343"/>
                  </a:cubicBezTo>
                  <a:cubicBezTo>
                    <a:pt x="187270" y="163343"/>
                    <a:pt x="187686" y="163343"/>
                    <a:pt x="187686" y="163758"/>
                  </a:cubicBezTo>
                  <a:cubicBezTo>
                    <a:pt x="188102" y="163758"/>
                    <a:pt x="188516" y="163758"/>
                    <a:pt x="188516" y="163758"/>
                  </a:cubicBezTo>
                  <a:cubicBezTo>
                    <a:pt x="189348" y="163343"/>
                    <a:pt x="189763" y="162929"/>
                    <a:pt x="190178" y="162515"/>
                  </a:cubicBezTo>
                  <a:cubicBezTo>
                    <a:pt x="190178" y="162101"/>
                    <a:pt x="190178" y="162101"/>
                    <a:pt x="190178" y="162101"/>
                  </a:cubicBezTo>
                  <a:cubicBezTo>
                    <a:pt x="189763" y="161687"/>
                    <a:pt x="188932" y="161272"/>
                    <a:pt x="188516" y="160858"/>
                  </a:cubicBezTo>
                  <a:cubicBezTo>
                    <a:pt x="188516" y="160858"/>
                    <a:pt x="188516" y="160858"/>
                    <a:pt x="188102" y="160858"/>
                  </a:cubicBezTo>
                  <a:cubicBezTo>
                    <a:pt x="188102" y="160858"/>
                    <a:pt x="187686" y="160444"/>
                    <a:pt x="187686" y="160444"/>
                  </a:cubicBezTo>
                  <a:cubicBezTo>
                    <a:pt x="187270" y="160444"/>
                    <a:pt x="187270" y="160444"/>
                    <a:pt x="187270" y="160444"/>
                  </a:cubicBezTo>
                  <a:cubicBezTo>
                    <a:pt x="186854" y="160030"/>
                    <a:pt x="186854" y="160030"/>
                    <a:pt x="186440" y="160030"/>
                  </a:cubicBezTo>
                  <a:cubicBezTo>
                    <a:pt x="186440" y="160030"/>
                    <a:pt x="186024" y="160030"/>
                    <a:pt x="186024" y="160030"/>
                  </a:cubicBezTo>
                  <a:cubicBezTo>
                    <a:pt x="185609" y="159616"/>
                    <a:pt x="185193" y="159201"/>
                    <a:pt x="185193" y="159201"/>
                  </a:cubicBezTo>
                  <a:cubicBezTo>
                    <a:pt x="184778" y="158787"/>
                    <a:pt x="184362" y="158787"/>
                    <a:pt x="183947" y="158787"/>
                  </a:cubicBezTo>
                  <a:close/>
                  <a:moveTo>
                    <a:pt x="166374" y="158787"/>
                  </a:moveTo>
                  <a:cubicBezTo>
                    <a:pt x="165938" y="159179"/>
                    <a:pt x="165502" y="159572"/>
                    <a:pt x="165066" y="159965"/>
                  </a:cubicBezTo>
                  <a:cubicBezTo>
                    <a:pt x="165066" y="160357"/>
                    <a:pt x="165066" y="160357"/>
                    <a:pt x="165066" y="160357"/>
                  </a:cubicBezTo>
                  <a:cubicBezTo>
                    <a:pt x="165502" y="160749"/>
                    <a:pt x="165502" y="160749"/>
                    <a:pt x="165938" y="161142"/>
                  </a:cubicBezTo>
                  <a:cubicBezTo>
                    <a:pt x="166810" y="161142"/>
                    <a:pt x="167246" y="161142"/>
                    <a:pt x="168118" y="161142"/>
                  </a:cubicBezTo>
                  <a:cubicBezTo>
                    <a:pt x="168554" y="160749"/>
                    <a:pt x="168990" y="160749"/>
                    <a:pt x="168990" y="160357"/>
                  </a:cubicBezTo>
                  <a:cubicBezTo>
                    <a:pt x="168990" y="160357"/>
                    <a:pt x="168990" y="159965"/>
                    <a:pt x="168990" y="159965"/>
                  </a:cubicBezTo>
                  <a:cubicBezTo>
                    <a:pt x="168554" y="159572"/>
                    <a:pt x="168118" y="159179"/>
                    <a:pt x="167682" y="158787"/>
                  </a:cubicBezTo>
                  <a:cubicBezTo>
                    <a:pt x="167246" y="158787"/>
                    <a:pt x="166810" y="158787"/>
                    <a:pt x="166374" y="158787"/>
                  </a:cubicBezTo>
                  <a:close/>
                  <a:moveTo>
                    <a:pt x="103554" y="158787"/>
                  </a:moveTo>
                  <a:cubicBezTo>
                    <a:pt x="103554" y="159179"/>
                    <a:pt x="103965" y="159179"/>
                    <a:pt x="103965" y="159572"/>
                  </a:cubicBezTo>
                  <a:cubicBezTo>
                    <a:pt x="104376" y="159572"/>
                    <a:pt x="104376" y="159965"/>
                    <a:pt x="103965" y="160357"/>
                  </a:cubicBezTo>
                  <a:cubicBezTo>
                    <a:pt x="103965" y="160357"/>
                    <a:pt x="103554" y="160357"/>
                    <a:pt x="103554" y="160357"/>
                  </a:cubicBezTo>
                  <a:cubicBezTo>
                    <a:pt x="103143" y="160357"/>
                    <a:pt x="102732" y="160749"/>
                    <a:pt x="102321" y="161142"/>
                  </a:cubicBezTo>
                  <a:cubicBezTo>
                    <a:pt x="101910" y="160749"/>
                    <a:pt x="101910" y="160749"/>
                    <a:pt x="101498" y="160357"/>
                  </a:cubicBezTo>
                  <a:cubicBezTo>
                    <a:pt x="101498" y="160357"/>
                    <a:pt x="101498" y="159965"/>
                    <a:pt x="101498" y="159965"/>
                  </a:cubicBezTo>
                  <a:cubicBezTo>
                    <a:pt x="101910" y="159965"/>
                    <a:pt x="101910" y="159572"/>
                    <a:pt x="102321" y="159572"/>
                  </a:cubicBezTo>
                  <a:cubicBezTo>
                    <a:pt x="102732" y="159572"/>
                    <a:pt x="103143" y="159179"/>
                    <a:pt x="103554" y="158787"/>
                  </a:cubicBezTo>
                  <a:close/>
                  <a:moveTo>
                    <a:pt x="1498044" y="158264"/>
                  </a:moveTo>
                  <a:cubicBezTo>
                    <a:pt x="1498458" y="158264"/>
                    <a:pt x="1498872" y="158264"/>
                    <a:pt x="1499287" y="158264"/>
                  </a:cubicBezTo>
                  <a:cubicBezTo>
                    <a:pt x="1500115" y="158694"/>
                    <a:pt x="1500943" y="159553"/>
                    <a:pt x="1501358" y="160413"/>
                  </a:cubicBezTo>
                  <a:cubicBezTo>
                    <a:pt x="1501358" y="161272"/>
                    <a:pt x="1501358" y="162132"/>
                    <a:pt x="1501358" y="163422"/>
                  </a:cubicBezTo>
                  <a:cubicBezTo>
                    <a:pt x="1501358" y="163422"/>
                    <a:pt x="1500943" y="163851"/>
                    <a:pt x="1500529" y="164281"/>
                  </a:cubicBezTo>
                  <a:cubicBezTo>
                    <a:pt x="1499701" y="163851"/>
                    <a:pt x="1498872" y="164281"/>
                    <a:pt x="1497630" y="163851"/>
                  </a:cubicBezTo>
                  <a:cubicBezTo>
                    <a:pt x="1497630" y="163851"/>
                    <a:pt x="1497215" y="163422"/>
                    <a:pt x="1496802" y="162992"/>
                  </a:cubicBezTo>
                  <a:cubicBezTo>
                    <a:pt x="1496802" y="162992"/>
                    <a:pt x="1496802" y="162562"/>
                    <a:pt x="1496802" y="162562"/>
                  </a:cubicBezTo>
                  <a:cubicBezTo>
                    <a:pt x="1496802" y="162132"/>
                    <a:pt x="1496387" y="162132"/>
                    <a:pt x="1496387" y="162132"/>
                  </a:cubicBezTo>
                  <a:cubicBezTo>
                    <a:pt x="1496387" y="161272"/>
                    <a:pt x="1496387" y="160413"/>
                    <a:pt x="1496387" y="159553"/>
                  </a:cubicBezTo>
                  <a:cubicBezTo>
                    <a:pt x="1496802" y="159124"/>
                    <a:pt x="1497215" y="158694"/>
                    <a:pt x="1498044" y="158264"/>
                  </a:cubicBezTo>
                  <a:close/>
                  <a:moveTo>
                    <a:pt x="1457201" y="158264"/>
                  </a:moveTo>
                  <a:cubicBezTo>
                    <a:pt x="1457619" y="158264"/>
                    <a:pt x="1458038" y="158264"/>
                    <a:pt x="1458875" y="158264"/>
                  </a:cubicBezTo>
                  <a:cubicBezTo>
                    <a:pt x="1459293" y="158689"/>
                    <a:pt x="1459712" y="159114"/>
                    <a:pt x="1459712" y="159539"/>
                  </a:cubicBezTo>
                  <a:cubicBezTo>
                    <a:pt x="1459712" y="159965"/>
                    <a:pt x="1460131" y="159965"/>
                    <a:pt x="1460131" y="159965"/>
                  </a:cubicBezTo>
                  <a:cubicBezTo>
                    <a:pt x="1460549" y="160389"/>
                    <a:pt x="1460131" y="161240"/>
                    <a:pt x="1459712" y="161240"/>
                  </a:cubicBezTo>
                  <a:cubicBezTo>
                    <a:pt x="1459293" y="161240"/>
                    <a:pt x="1458875" y="161240"/>
                    <a:pt x="1458875" y="161240"/>
                  </a:cubicBezTo>
                  <a:cubicBezTo>
                    <a:pt x="1458456" y="161240"/>
                    <a:pt x="1458456" y="161240"/>
                    <a:pt x="1458038" y="161665"/>
                  </a:cubicBezTo>
                  <a:cubicBezTo>
                    <a:pt x="1457619" y="161240"/>
                    <a:pt x="1457619" y="161240"/>
                    <a:pt x="1457201" y="161240"/>
                  </a:cubicBezTo>
                  <a:cubicBezTo>
                    <a:pt x="1456782" y="160815"/>
                    <a:pt x="1456782" y="160815"/>
                    <a:pt x="1456363" y="160815"/>
                  </a:cubicBezTo>
                  <a:cubicBezTo>
                    <a:pt x="1456363" y="159965"/>
                    <a:pt x="1456363" y="159539"/>
                    <a:pt x="1456363" y="159114"/>
                  </a:cubicBezTo>
                  <a:cubicBezTo>
                    <a:pt x="1456782" y="158689"/>
                    <a:pt x="1457201" y="158264"/>
                    <a:pt x="1457201" y="158264"/>
                  </a:cubicBezTo>
                  <a:close/>
                  <a:moveTo>
                    <a:pt x="188609" y="158264"/>
                  </a:moveTo>
                  <a:cubicBezTo>
                    <a:pt x="188609" y="158722"/>
                    <a:pt x="188609" y="158722"/>
                    <a:pt x="188609" y="159179"/>
                  </a:cubicBezTo>
                  <a:cubicBezTo>
                    <a:pt x="188609" y="159637"/>
                    <a:pt x="189001" y="159637"/>
                    <a:pt x="189394" y="159637"/>
                  </a:cubicBezTo>
                  <a:cubicBezTo>
                    <a:pt x="189394" y="160095"/>
                    <a:pt x="189786" y="160095"/>
                    <a:pt x="190178" y="159637"/>
                  </a:cubicBezTo>
                  <a:cubicBezTo>
                    <a:pt x="190178" y="159179"/>
                    <a:pt x="190178" y="159179"/>
                    <a:pt x="190178" y="158722"/>
                  </a:cubicBezTo>
                  <a:cubicBezTo>
                    <a:pt x="189786" y="158264"/>
                    <a:pt x="189001" y="158264"/>
                    <a:pt x="188609" y="158264"/>
                  </a:cubicBezTo>
                  <a:close/>
                  <a:moveTo>
                    <a:pt x="1367945" y="158186"/>
                  </a:moveTo>
                  <a:cubicBezTo>
                    <a:pt x="1367945" y="159075"/>
                    <a:pt x="1367945" y="160409"/>
                    <a:pt x="1367945" y="161299"/>
                  </a:cubicBezTo>
                  <a:cubicBezTo>
                    <a:pt x="1368370" y="161743"/>
                    <a:pt x="1368795" y="161743"/>
                    <a:pt x="1369220" y="161743"/>
                  </a:cubicBezTo>
                  <a:cubicBezTo>
                    <a:pt x="1369220" y="161743"/>
                    <a:pt x="1369645" y="162188"/>
                    <a:pt x="1369645" y="162188"/>
                  </a:cubicBezTo>
                  <a:cubicBezTo>
                    <a:pt x="1370071" y="162188"/>
                    <a:pt x="1370071" y="162188"/>
                    <a:pt x="1370071" y="162188"/>
                  </a:cubicBezTo>
                  <a:cubicBezTo>
                    <a:pt x="1370071" y="162188"/>
                    <a:pt x="1370496" y="162188"/>
                    <a:pt x="1370496" y="162188"/>
                  </a:cubicBezTo>
                  <a:cubicBezTo>
                    <a:pt x="1370921" y="161743"/>
                    <a:pt x="1370921" y="161743"/>
                    <a:pt x="1371346" y="161299"/>
                  </a:cubicBezTo>
                  <a:cubicBezTo>
                    <a:pt x="1371346" y="160409"/>
                    <a:pt x="1371346" y="159520"/>
                    <a:pt x="1371346" y="159075"/>
                  </a:cubicBezTo>
                  <a:cubicBezTo>
                    <a:pt x="1370921" y="158631"/>
                    <a:pt x="1370921" y="158186"/>
                    <a:pt x="1370496" y="158186"/>
                  </a:cubicBezTo>
                  <a:cubicBezTo>
                    <a:pt x="1369645" y="157741"/>
                    <a:pt x="1368795" y="157741"/>
                    <a:pt x="1367945" y="158186"/>
                  </a:cubicBezTo>
                  <a:close/>
                  <a:moveTo>
                    <a:pt x="1426488" y="158018"/>
                  </a:moveTo>
                  <a:cubicBezTo>
                    <a:pt x="1426328" y="158073"/>
                    <a:pt x="1426114" y="158184"/>
                    <a:pt x="1425900" y="158184"/>
                  </a:cubicBezTo>
                  <a:cubicBezTo>
                    <a:pt x="1425900" y="158184"/>
                    <a:pt x="1425472" y="158184"/>
                    <a:pt x="1425472" y="158626"/>
                  </a:cubicBezTo>
                  <a:cubicBezTo>
                    <a:pt x="1425044" y="158626"/>
                    <a:pt x="1425044" y="158626"/>
                    <a:pt x="1424616" y="158626"/>
                  </a:cubicBezTo>
                  <a:cubicBezTo>
                    <a:pt x="1424616" y="158626"/>
                    <a:pt x="1424188" y="159069"/>
                    <a:pt x="1424188" y="159069"/>
                  </a:cubicBezTo>
                  <a:cubicBezTo>
                    <a:pt x="1424188" y="160397"/>
                    <a:pt x="1424188" y="161283"/>
                    <a:pt x="1424188" y="162611"/>
                  </a:cubicBezTo>
                  <a:cubicBezTo>
                    <a:pt x="1424616" y="163053"/>
                    <a:pt x="1425044" y="163053"/>
                    <a:pt x="1425472" y="163053"/>
                  </a:cubicBezTo>
                  <a:cubicBezTo>
                    <a:pt x="1425472" y="163053"/>
                    <a:pt x="1425900" y="163496"/>
                    <a:pt x="1425900" y="163496"/>
                  </a:cubicBezTo>
                  <a:cubicBezTo>
                    <a:pt x="1426328" y="163496"/>
                    <a:pt x="1426328" y="163496"/>
                    <a:pt x="1426756" y="163496"/>
                  </a:cubicBezTo>
                  <a:cubicBezTo>
                    <a:pt x="1427184" y="163053"/>
                    <a:pt x="1427612" y="162611"/>
                    <a:pt x="1428468" y="162168"/>
                  </a:cubicBezTo>
                  <a:cubicBezTo>
                    <a:pt x="1428468" y="161725"/>
                    <a:pt x="1428468" y="161725"/>
                    <a:pt x="1428468" y="161283"/>
                  </a:cubicBezTo>
                  <a:cubicBezTo>
                    <a:pt x="1428468" y="161283"/>
                    <a:pt x="1428896" y="160840"/>
                    <a:pt x="1428896" y="160840"/>
                  </a:cubicBezTo>
                  <a:cubicBezTo>
                    <a:pt x="1428896" y="160397"/>
                    <a:pt x="1428896" y="160397"/>
                    <a:pt x="1428896" y="159954"/>
                  </a:cubicBezTo>
                  <a:cubicBezTo>
                    <a:pt x="1428468" y="159512"/>
                    <a:pt x="1427612" y="158626"/>
                    <a:pt x="1426756" y="158184"/>
                  </a:cubicBezTo>
                  <a:cubicBezTo>
                    <a:pt x="1426756" y="157962"/>
                    <a:pt x="1426649" y="157962"/>
                    <a:pt x="1426488" y="158018"/>
                  </a:cubicBezTo>
                  <a:close/>
                  <a:moveTo>
                    <a:pt x="1319717" y="157741"/>
                  </a:moveTo>
                  <a:cubicBezTo>
                    <a:pt x="1319717" y="158177"/>
                    <a:pt x="1319313" y="158613"/>
                    <a:pt x="1318908" y="159049"/>
                  </a:cubicBezTo>
                  <a:cubicBezTo>
                    <a:pt x="1318908" y="159485"/>
                    <a:pt x="1318504" y="159921"/>
                    <a:pt x="1319313" y="160357"/>
                  </a:cubicBezTo>
                  <a:cubicBezTo>
                    <a:pt x="1319717" y="160357"/>
                    <a:pt x="1320121" y="160357"/>
                    <a:pt x="1320525" y="160357"/>
                  </a:cubicBezTo>
                  <a:cubicBezTo>
                    <a:pt x="1320525" y="159921"/>
                    <a:pt x="1320930" y="159921"/>
                    <a:pt x="1321334" y="159921"/>
                  </a:cubicBezTo>
                  <a:cubicBezTo>
                    <a:pt x="1321738" y="159921"/>
                    <a:pt x="1322143" y="159921"/>
                    <a:pt x="1322547" y="159921"/>
                  </a:cubicBezTo>
                  <a:cubicBezTo>
                    <a:pt x="1322951" y="159049"/>
                    <a:pt x="1322547" y="158613"/>
                    <a:pt x="1322547" y="158177"/>
                  </a:cubicBezTo>
                  <a:cubicBezTo>
                    <a:pt x="1322547" y="158177"/>
                    <a:pt x="1322547" y="157741"/>
                    <a:pt x="1322547" y="157741"/>
                  </a:cubicBezTo>
                  <a:cubicBezTo>
                    <a:pt x="1321738" y="157741"/>
                    <a:pt x="1320525" y="157741"/>
                    <a:pt x="1319717" y="157741"/>
                  </a:cubicBezTo>
                  <a:close/>
                  <a:moveTo>
                    <a:pt x="178706" y="157741"/>
                  </a:moveTo>
                  <a:cubicBezTo>
                    <a:pt x="178706" y="157741"/>
                    <a:pt x="178295" y="158186"/>
                    <a:pt x="178295" y="158186"/>
                  </a:cubicBezTo>
                  <a:cubicBezTo>
                    <a:pt x="178295" y="158631"/>
                    <a:pt x="178295" y="159520"/>
                    <a:pt x="178295" y="159965"/>
                  </a:cubicBezTo>
                  <a:cubicBezTo>
                    <a:pt x="178295" y="160409"/>
                    <a:pt x="177884" y="160409"/>
                    <a:pt x="177884" y="160409"/>
                  </a:cubicBezTo>
                  <a:cubicBezTo>
                    <a:pt x="177884" y="160854"/>
                    <a:pt x="177884" y="161743"/>
                    <a:pt x="177884" y="162188"/>
                  </a:cubicBezTo>
                  <a:cubicBezTo>
                    <a:pt x="178295" y="162188"/>
                    <a:pt x="178295" y="162188"/>
                    <a:pt x="178295" y="162188"/>
                  </a:cubicBezTo>
                  <a:cubicBezTo>
                    <a:pt x="178295" y="161743"/>
                    <a:pt x="178295" y="161743"/>
                    <a:pt x="178295" y="161299"/>
                  </a:cubicBezTo>
                  <a:cubicBezTo>
                    <a:pt x="179117" y="160854"/>
                    <a:pt x="179528" y="160409"/>
                    <a:pt x="179939" y="159965"/>
                  </a:cubicBezTo>
                  <a:cubicBezTo>
                    <a:pt x="179939" y="159965"/>
                    <a:pt x="179939" y="159520"/>
                    <a:pt x="180350" y="159075"/>
                  </a:cubicBezTo>
                  <a:cubicBezTo>
                    <a:pt x="180350" y="159075"/>
                    <a:pt x="180350" y="159075"/>
                    <a:pt x="180762" y="158631"/>
                  </a:cubicBezTo>
                  <a:cubicBezTo>
                    <a:pt x="180350" y="158186"/>
                    <a:pt x="179939" y="158186"/>
                    <a:pt x="179939" y="157741"/>
                  </a:cubicBezTo>
                  <a:cubicBezTo>
                    <a:pt x="179528" y="157741"/>
                    <a:pt x="179117" y="157741"/>
                    <a:pt x="178706" y="157741"/>
                  </a:cubicBezTo>
                  <a:close/>
                  <a:moveTo>
                    <a:pt x="114160" y="157741"/>
                  </a:moveTo>
                  <a:cubicBezTo>
                    <a:pt x="114160" y="158189"/>
                    <a:pt x="114578" y="158189"/>
                    <a:pt x="114578" y="158638"/>
                  </a:cubicBezTo>
                  <a:cubicBezTo>
                    <a:pt x="114578" y="159086"/>
                    <a:pt x="114578" y="159535"/>
                    <a:pt x="114578" y="159983"/>
                  </a:cubicBezTo>
                  <a:cubicBezTo>
                    <a:pt x="114578" y="160432"/>
                    <a:pt x="114160" y="160432"/>
                    <a:pt x="114160" y="160880"/>
                  </a:cubicBezTo>
                  <a:cubicBezTo>
                    <a:pt x="113323" y="160432"/>
                    <a:pt x="112904" y="159983"/>
                    <a:pt x="112485" y="159535"/>
                  </a:cubicBezTo>
                  <a:cubicBezTo>
                    <a:pt x="112485" y="159535"/>
                    <a:pt x="112485" y="159086"/>
                    <a:pt x="112485" y="159086"/>
                  </a:cubicBezTo>
                  <a:cubicBezTo>
                    <a:pt x="112904" y="158638"/>
                    <a:pt x="112904" y="158638"/>
                    <a:pt x="113323" y="158189"/>
                  </a:cubicBezTo>
                  <a:cubicBezTo>
                    <a:pt x="113323" y="157741"/>
                    <a:pt x="113323" y="157741"/>
                    <a:pt x="114160" y="157741"/>
                  </a:cubicBezTo>
                  <a:close/>
                  <a:moveTo>
                    <a:pt x="278009" y="157479"/>
                  </a:moveTo>
                  <a:cubicBezTo>
                    <a:pt x="278009" y="157902"/>
                    <a:pt x="278009" y="157902"/>
                    <a:pt x="277561" y="158325"/>
                  </a:cubicBezTo>
                  <a:cubicBezTo>
                    <a:pt x="277561" y="158747"/>
                    <a:pt x="277561" y="159592"/>
                    <a:pt x="277561" y="160015"/>
                  </a:cubicBezTo>
                  <a:cubicBezTo>
                    <a:pt x="278009" y="160860"/>
                    <a:pt x="278906" y="161283"/>
                    <a:pt x="279803" y="162128"/>
                  </a:cubicBezTo>
                  <a:cubicBezTo>
                    <a:pt x="279803" y="162128"/>
                    <a:pt x="279803" y="162550"/>
                    <a:pt x="279803" y="162550"/>
                  </a:cubicBezTo>
                  <a:cubicBezTo>
                    <a:pt x="279803" y="162550"/>
                    <a:pt x="280252" y="162973"/>
                    <a:pt x="280252" y="162550"/>
                  </a:cubicBezTo>
                  <a:cubicBezTo>
                    <a:pt x="280700" y="162550"/>
                    <a:pt x="280700" y="162550"/>
                    <a:pt x="280700" y="162550"/>
                  </a:cubicBezTo>
                  <a:cubicBezTo>
                    <a:pt x="280700" y="161705"/>
                    <a:pt x="280700" y="160437"/>
                    <a:pt x="280700" y="159592"/>
                  </a:cubicBezTo>
                  <a:cubicBezTo>
                    <a:pt x="280700" y="159592"/>
                    <a:pt x="280700" y="159170"/>
                    <a:pt x="280252" y="159170"/>
                  </a:cubicBezTo>
                  <a:cubicBezTo>
                    <a:pt x="280252" y="158747"/>
                    <a:pt x="280252" y="158747"/>
                    <a:pt x="280252" y="158325"/>
                  </a:cubicBezTo>
                  <a:cubicBezTo>
                    <a:pt x="279803" y="157902"/>
                    <a:pt x="278906" y="158325"/>
                    <a:pt x="278906" y="157479"/>
                  </a:cubicBezTo>
                  <a:cubicBezTo>
                    <a:pt x="278906" y="157479"/>
                    <a:pt x="278458" y="157479"/>
                    <a:pt x="278009" y="157479"/>
                  </a:cubicBezTo>
                  <a:close/>
                  <a:moveTo>
                    <a:pt x="1382398" y="156956"/>
                  </a:moveTo>
                  <a:cubicBezTo>
                    <a:pt x="1382398" y="157821"/>
                    <a:pt x="1382398" y="158254"/>
                    <a:pt x="1382398" y="159119"/>
                  </a:cubicBezTo>
                  <a:cubicBezTo>
                    <a:pt x="1381973" y="159119"/>
                    <a:pt x="1381973" y="159552"/>
                    <a:pt x="1381548" y="159552"/>
                  </a:cubicBezTo>
                  <a:cubicBezTo>
                    <a:pt x="1381548" y="160417"/>
                    <a:pt x="1381548" y="161283"/>
                    <a:pt x="1381548" y="161715"/>
                  </a:cubicBezTo>
                  <a:cubicBezTo>
                    <a:pt x="1381973" y="162148"/>
                    <a:pt x="1381973" y="162581"/>
                    <a:pt x="1382398" y="162581"/>
                  </a:cubicBezTo>
                  <a:cubicBezTo>
                    <a:pt x="1382398" y="163879"/>
                    <a:pt x="1382398" y="165176"/>
                    <a:pt x="1382398" y="166042"/>
                  </a:cubicBezTo>
                  <a:cubicBezTo>
                    <a:pt x="1381973" y="166474"/>
                    <a:pt x="1381973" y="166474"/>
                    <a:pt x="1381973" y="166474"/>
                  </a:cubicBezTo>
                  <a:cubicBezTo>
                    <a:pt x="1381548" y="166907"/>
                    <a:pt x="1381548" y="166907"/>
                    <a:pt x="1381548" y="166907"/>
                  </a:cubicBezTo>
                  <a:cubicBezTo>
                    <a:pt x="1381548" y="167339"/>
                    <a:pt x="1381548" y="167772"/>
                    <a:pt x="1381548" y="167772"/>
                  </a:cubicBezTo>
                  <a:cubicBezTo>
                    <a:pt x="1381973" y="168205"/>
                    <a:pt x="1381973" y="168205"/>
                    <a:pt x="1382398" y="168205"/>
                  </a:cubicBezTo>
                  <a:cubicBezTo>
                    <a:pt x="1382398" y="167339"/>
                    <a:pt x="1382398" y="166907"/>
                    <a:pt x="1382823" y="166907"/>
                  </a:cubicBezTo>
                  <a:cubicBezTo>
                    <a:pt x="1382823" y="166474"/>
                    <a:pt x="1383248" y="165609"/>
                    <a:pt x="1383673" y="165609"/>
                  </a:cubicBezTo>
                  <a:cubicBezTo>
                    <a:pt x="1383673" y="165176"/>
                    <a:pt x="1383673" y="165176"/>
                    <a:pt x="1383673" y="165176"/>
                  </a:cubicBezTo>
                  <a:cubicBezTo>
                    <a:pt x="1384098" y="164744"/>
                    <a:pt x="1384098" y="164744"/>
                    <a:pt x="1384524" y="164311"/>
                  </a:cubicBezTo>
                  <a:cubicBezTo>
                    <a:pt x="1384524" y="164311"/>
                    <a:pt x="1384524" y="163879"/>
                    <a:pt x="1384524" y="163879"/>
                  </a:cubicBezTo>
                  <a:cubicBezTo>
                    <a:pt x="1384524" y="163446"/>
                    <a:pt x="1384949" y="163446"/>
                    <a:pt x="1384949" y="163013"/>
                  </a:cubicBezTo>
                  <a:cubicBezTo>
                    <a:pt x="1384949" y="161715"/>
                    <a:pt x="1384949" y="160417"/>
                    <a:pt x="1384949" y="159119"/>
                  </a:cubicBezTo>
                  <a:cubicBezTo>
                    <a:pt x="1384098" y="158254"/>
                    <a:pt x="1383673" y="157821"/>
                    <a:pt x="1382823" y="156956"/>
                  </a:cubicBezTo>
                  <a:cubicBezTo>
                    <a:pt x="1382823" y="156956"/>
                    <a:pt x="1382823" y="156956"/>
                    <a:pt x="1382398" y="156956"/>
                  </a:cubicBezTo>
                  <a:close/>
                  <a:moveTo>
                    <a:pt x="1175238" y="156433"/>
                  </a:moveTo>
                  <a:cubicBezTo>
                    <a:pt x="1174802" y="156864"/>
                    <a:pt x="1174366" y="157295"/>
                    <a:pt x="1174366" y="157295"/>
                  </a:cubicBezTo>
                  <a:cubicBezTo>
                    <a:pt x="1174366" y="159449"/>
                    <a:pt x="1174366" y="161172"/>
                    <a:pt x="1174366" y="162896"/>
                  </a:cubicBezTo>
                  <a:cubicBezTo>
                    <a:pt x="1174366" y="163327"/>
                    <a:pt x="1174802" y="163327"/>
                    <a:pt x="1175238" y="163758"/>
                  </a:cubicBezTo>
                  <a:cubicBezTo>
                    <a:pt x="1175674" y="163758"/>
                    <a:pt x="1175674" y="163758"/>
                    <a:pt x="1176110" y="163758"/>
                  </a:cubicBezTo>
                  <a:cubicBezTo>
                    <a:pt x="1176546" y="163327"/>
                    <a:pt x="1176546" y="163327"/>
                    <a:pt x="1176982" y="162896"/>
                  </a:cubicBezTo>
                  <a:cubicBezTo>
                    <a:pt x="1176982" y="162034"/>
                    <a:pt x="1176982" y="161172"/>
                    <a:pt x="1176982" y="160311"/>
                  </a:cubicBezTo>
                  <a:cubicBezTo>
                    <a:pt x="1177418" y="160311"/>
                    <a:pt x="1177418" y="159880"/>
                    <a:pt x="1177854" y="159880"/>
                  </a:cubicBezTo>
                  <a:cubicBezTo>
                    <a:pt x="1177854" y="159880"/>
                    <a:pt x="1177854" y="159449"/>
                    <a:pt x="1177854" y="159449"/>
                  </a:cubicBezTo>
                  <a:cubicBezTo>
                    <a:pt x="1177854" y="159018"/>
                    <a:pt x="1178290" y="159018"/>
                    <a:pt x="1178290" y="158587"/>
                  </a:cubicBezTo>
                  <a:cubicBezTo>
                    <a:pt x="1178290" y="158587"/>
                    <a:pt x="1178290" y="158157"/>
                    <a:pt x="1178290" y="158157"/>
                  </a:cubicBezTo>
                  <a:cubicBezTo>
                    <a:pt x="1177854" y="157726"/>
                    <a:pt x="1177854" y="157295"/>
                    <a:pt x="1177418" y="157295"/>
                  </a:cubicBezTo>
                  <a:cubicBezTo>
                    <a:pt x="1176982" y="157295"/>
                    <a:pt x="1176982" y="157295"/>
                    <a:pt x="1176546" y="157295"/>
                  </a:cubicBezTo>
                  <a:cubicBezTo>
                    <a:pt x="1176546" y="156864"/>
                    <a:pt x="1176110" y="156864"/>
                    <a:pt x="1176110" y="156433"/>
                  </a:cubicBezTo>
                  <a:cubicBezTo>
                    <a:pt x="1175674" y="156433"/>
                    <a:pt x="1175238" y="156433"/>
                    <a:pt x="1175238" y="156433"/>
                  </a:cubicBezTo>
                  <a:close/>
                  <a:moveTo>
                    <a:pt x="1228935" y="156172"/>
                  </a:moveTo>
                  <a:cubicBezTo>
                    <a:pt x="1228516" y="156172"/>
                    <a:pt x="1228516" y="156590"/>
                    <a:pt x="1228516" y="156590"/>
                  </a:cubicBezTo>
                  <a:cubicBezTo>
                    <a:pt x="1228516" y="157427"/>
                    <a:pt x="1228516" y="157845"/>
                    <a:pt x="1228516" y="158683"/>
                  </a:cubicBezTo>
                  <a:cubicBezTo>
                    <a:pt x="1228935" y="159101"/>
                    <a:pt x="1229772" y="159938"/>
                    <a:pt x="1230190" y="160357"/>
                  </a:cubicBezTo>
                  <a:cubicBezTo>
                    <a:pt x="1230609" y="160357"/>
                    <a:pt x="1231027" y="160357"/>
                    <a:pt x="1231446" y="160357"/>
                  </a:cubicBezTo>
                  <a:cubicBezTo>
                    <a:pt x="1231865" y="159938"/>
                    <a:pt x="1231865" y="159938"/>
                    <a:pt x="1231865" y="159520"/>
                  </a:cubicBezTo>
                  <a:cubicBezTo>
                    <a:pt x="1231865" y="159520"/>
                    <a:pt x="1232283" y="159101"/>
                    <a:pt x="1232701" y="158683"/>
                  </a:cubicBezTo>
                  <a:cubicBezTo>
                    <a:pt x="1232701" y="158264"/>
                    <a:pt x="1232701" y="157845"/>
                    <a:pt x="1232701" y="157008"/>
                  </a:cubicBezTo>
                  <a:cubicBezTo>
                    <a:pt x="1232283" y="157008"/>
                    <a:pt x="1231865" y="156590"/>
                    <a:pt x="1231865" y="156172"/>
                  </a:cubicBezTo>
                  <a:cubicBezTo>
                    <a:pt x="1231446" y="156172"/>
                    <a:pt x="1231446" y="156172"/>
                    <a:pt x="1231446" y="156172"/>
                  </a:cubicBezTo>
                  <a:cubicBezTo>
                    <a:pt x="1230609" y="156172"/>
                    <a:pt x="1229772" y="156172"/>
                    <a:pt x="1228935" y="156172"/>
                  </a:cubicBezTo>
                  <a:close/>
                  <a:moveTo>
                    <a:pt x="272591" y="156172"/>
                  </a:moveTo>
                  <a:cubicBezTo>
                    <a:pt x="272155" y="156172"/>
                    <a:pt x="271719" y="156607"/>
                    <a:pt x="271283" y="157043"/>
                  </a:cubicBezTo>
                  <a:cubicBezTo>
                    <a:pt x="271283" y="157043"/>
                    <a:pt x="271283" y="157479"/>
                    <a:pt x="271283" y="157915"/>
                  </a:cubicBezTo>
                  <a:cubicBezTo>
                    <a:pt x="271719" y="157915"/>
                    <a:pt x="271719" y="158351"/>
                    <a:pt x="272155" y="158351"/>
                  </a:cubicBezTo>
                  <a:cubicBezTo>
                    <a:pt x="272591" y="158787"/>
                    <a:pt x="273027" y="158351"/>
                    <a:pt x="273027" y="158351"/>
                  </a:cubicBezTo>
                  <a:cubicBezTo>
                    <a:pt x="273463" y="158351"/>
                    <a:pt x="273899" y="158351"/>
                    <a:pt x="273463" y="157915"/>
                  </a:cubicBezTo>
                  <a:cubicBezTo>
                    <a:pt x="273463" y="157479"/>
                    <a:pt x="273463" y="157043"/>
                    <a:pt x="273463" y="157043"/>
                  </a:cubicBezTo>
                  <a:cubicBezTo>
                    <a:pt x="273463" y="156607"/>
                    <a:pt x="273027" y="156172"/>
                    <a:pt x="272591" y="156172"/>
                  </a:cubicBezTo>
                  <a:close/>
                  <a:moveTo>
                    <a:pt x="119735" y="155934"/>
                  </a:moveTo>
                  <a:cubicBezTo>
                    <a:pt x="120043" y="155877"/>
                    <a:pt x="120352" y="155877"/>
                    <a:pt x="120557" y="156106"/>
                  </a:cubicBezTo>
                  <a:cubicBezTo>
                    <a:pt x="120969" y="156106"/>
                    <a:pt x="120969" y="156564"/>
                    <a:pt x="121380" y="156564"/>
                  </a:cubicBezTo>
                  <a:cubicBezTo>
                    <a:pt x="120969" y="157022"/>
                    <a:pt x="120969" y="157479"/>
                    <a:pt x="120557" y="157479"/>
                  </a:cubicBezTo>
                  <a:cubicBezTo>
                    <a:pt x="120147" y="157479"/>
                    <a:pt x="119324" y="157479"/>
                    <a:pt x="118913" y="157479"/>
                  </a:cubicBezTo>
                  <a:cubicBezTo>
                    <a:pt x="118913" y="157479"/>
                    <a:pt x="118913" y="157479"/>
                    <a:pt x="118913" y="157022"/>
                  </a:cubicBezTo>
                  <a:cubicBezTo>
                    <a:pt x="118913" y="157022"/>
                    <a:pt x="118502" y="156564"/>
                    <a:pt x="118913" y="156106"/>
                  </a:cubicBezTo>
                  <a:cubicBezTo>
                    <a:pt x="119119" y="156106"/>
                    <a:pt x="119427" y="155992"/>
                    <a:pt x="119735" y="155934"/>
                  </a:cubicBezTo>
                  <a:close/>
                  <a:moveTo>
                    <a:pt x="1237181" y="155652"/>
                  </a:moveTo>
                  <a:cubicBezTo>
                    <a:pt x="1236756" y="155706"/>
                    <a:pt x="1236331" y="155812"/>
                    <a:pt x="1235906" y="155812"/>
                  </a:cubicBezTo>
                  <a:cubicBezTo>
                    <a:pt x="1235481" y="155812"/>
                    <a:pt x="1235906" y="156237"/>
                    <a:pt x="1235906" y="156662"/>
                  </a:cubicBezTo>
                  <a:cubicBezTo>
                    <a:pt x="1235481" y="156662"/>
                    <a:pt x="1235481" y="157087"/>
                    <a:pt x="1235056" y="157087"/>
                  </a:cubicBezTo>
                  <a:cubicBezTo>
                    <a:pt x="1235481" y="157512"/>
                    <a:pt x="1236331" y="157937"/>
                    <a:pt x="1236756" y="158788"/>
                  </a:cubicBezTo>
                  <a:cubicBezTo>
                    <a:pt x="1237181" y="158788"/>
                    <a:pt x="1237606" y="158788"/>
                    <a:pt x="1238031" y="158788"/>
                  </a:cubicBezTo>
                  <a:cubicBezTo>
                    <a:pt x="1238031" y="158788"/>
                    <a:pt x="1238456" y="158362"/>
                    <a:pt x="1238456" y="158362"/>
                  </a:cubicBezTo>
                  <a:cubicBezTo>
                    <a:pt x="1238456" y="157512"/>
                    <a:pt x="1238456" y="156662"/>
                    <a:pt x="1238456" y="155812"/>
                  </a:cubicBezTo>
                  <a:cubicBezTo>
                    <a:pt x="1238031" y="155599"/>
                    <a:pt x="1237606" y="155599"/>
                    <a:pt x="1237181" y="155652"/>
                  </a:cubicBezTo>
                  <a:close/>
                  <a:moveTo>
                    <a:pt x="1291168" y="155648"/>
                  </a:moveTo>
                  <a:cubicBezTo>
                    <a:pt x="1290775" y="155648"/>
                    <a:pt x="1290383" y="156084"/>
                    <a:pt x="1289990" y="156520"/>
                  </a:cubicBezTo>
                  <a:cubicBezTo>
                    <a:pt x="1289990" y="156956"/>
                    <a:pt x="1289990" y="157392"/>
                    <a:pt x="1290383" y="158264"/>
                  </a:cubicBezTo>
                  <a:cubicBezTo>
                    <a:pt x="1290775" y="157828"/>
                    <a:pt x="1290775" y="157392"/>
                    <a:pt x="1291168" y="156956"/>
                  </a:cubicBezTo>
                  <a:cubicBezTo>
                    <a:pt x="1291168" y="156520"/>
                    <a:pt x="1291560" y="156084"/>
                    <a:pt x="1291168" y="155648"/>
                  </a:cubicBezTo>
                  <a:close/>
                  <a:moveTo>
                    <a:pt x="1251362" y="155648"/>
                  </a:moveTo>
                  <a:cubicBezTo>
                    <a:pt x="1250926" y="155648"/>
                    <a:pt x="1250490" y="156084"/>
                    <a:pt x="1250490" y="156520"/>
                  </a:cubicBezTo>
                  <a:cubicBezTo>
                    <a:pt x="1250490" y="156956"/>
                    <a:pt x="1250490" y="157392"/>
                    <a:pt x="1250490" y="157828"/>
                  </a:cubicBezTo>
                  <a:cubicBezTo>
                    <a:pt x="1250490" y="157828"/>
                    <a:pt x="1250926" y="157828"/>
                    <a:pt x="1250926" y="158264"/>
                  </a:cubicBezTo>
                  <a:cubicBezTo>
                    <a:pt x="1250926" y="158264"/>
                    <a:pt x="1250926" y="158700"/>
                    <a:pt x="1250926" y="159136"/>
                  </a:cubicBezTo>
                  <a:cubicBezTo>
                    <a:pt x="1251362" y="159136"/>
                    <a:pt x="1251797" y="159572"/>
                    <a:pt x="1252234" y="159572"/>
                  </a:cubicBezTo>
                  <a:cubicBezTo>
                    <a:pt x="1252234" y="159572"/>
                    <a:pt x="1252670" y="159136"/>
                    <a:pt x="1253106" y="158700"/>
                  </a:cubicBezTo>
                  <a:cubicBezTo>
                    <a:pt x="1253106" y="157828"/>
                    <a:pt x="1253106" y="156956"/>
                    <a:pt x="1253106" y="156084"/>
                  </a:cubicBezTo>
                  <a:cubicBezTo>
                    <a:pt x="1253106" y="155648"/>
                    <a:pt x="1253106" y="155648"/>
                    <a:pt x="1252670" y="155648"/>
                  </a:cubicBezTo>
                  <a:cubicBezTo>
                    <a:pt x="1252234" y="155648"/>
                    <a:pt x="1251797" y="155648"/>
                    <a:pt x="1251362" y="155648"/>
                  </a:cubicBezTo>
                  <a:close/>
                  <a:moveTo>
                    <a:pt x="1219164" y="155648"/>
                  </a:moveTo>
                  <a:cubicBezTo>
                    <a:pt x="1218739" y="155648"/>
                    <a:pt x="1218739" y="156106"/>
                    <a:pt x="1218314" y="156564"/>
                  </a:cubicBezTo>
                  <a:cubicBezTo>
                    <a:pt x="1218739" y="157022"/>
                    <a:pt x="1218739" y="157022"/>
                    <a:pt x="1219164" y="157479"/>
                  </a:cubicBezTo>
                  <a:cubicBezTo>
                    <a:pt x="1219589" y="157479"/>
                    <a:pt x="1220014" y="157479"/>
                    <a:pt x="1220864" y="157479"/>
                  </a:cubicBezTo>
                  <a:cubicBezTo>
                    <a:pt x="1220864" y="157022"/>
                    <a:pt x="1220864" y="157022"/>
                    <a:pt x="1221289" y="156564"/>
                  </a:cubicBezTo>
                  <a:cubicBezTo>
                    <a:pt x="1221715" y="156106"/>
                    <a:pt x="1221715" y="156106"/>
                    <a:pt x="1221289" y="155648"/>
                  </a:cubicBezTo>
                  <a:cubicBezTo>
                    <a:pt x="1220439" y="155648"/>
                    <a:pt x="1220014" y="155648"/>
                    <a:pt x="1219164" y="155648"/>
                  </a:cubicBezTo>
                  <a:close/>
                  <a:moveTo>
                    <a:pt x="1190558" y="155648"/>
                  </a:moveTo>
                  <a:cubicBezTo>
                    <a:pt x="1190130" y="155648"/>
                    <a:pt x="1189704" y="156084"/>
                    <a:pt x="1189277" y="156520"/>
                  </a:cubicBezTo>
                  <a:cubicBezTo>
                    <a:pt x="1189704" y="156956"/>
                    <a:pt x="1190130" y="157392"/>
                    <a:pt x="1190130" y="157828"/>
                  </a:cubicBezTo>
                  <a:cubicBezTo>
                    <a:pt x="1190558" y="157828"/>
                    <a:pt x="1190558" y="158264"/>
                    <a:pt x="1190985" y="158700"/>
                  </a:cubicBezTo>
                  <a:cubicBezTo>
                    <a:pt x="1191411" y="158700"/>
                    <a:pt x="1191411" y="158700"/>
                    <a:pt x="1191838" y="158700"/>
                  </a:cubicBezTo>
                  <a:cubicBezTo>
                    <a:pt x="1192265" y="158700"/>
                    <a:pt x="1192691" y="159136"/>
                    <a:pt x="1193118" y="159572"/>
                  </a:cubicBezTo>
                  <a:cubicBezTo>
                    <a:pt x="1193972" y="159572"/>
                    <a:pt x="1194826" y="159572"/>
                    <a:pt x="1195679" y="159572"/>
                  </a:cubicBezTo>
                  <a:cubicBezTo>
                    <a:pt x="1196106" y="159572"/>
                    <a:pt x="1196533" y="159136"/>
                    <a:pt x="1196960" y="158700"/>
                  </a:cubicBezTo>
                  <a:cubicBezTo>
                    <a:pt x="1196960" y="158700"/>
                    <a:pt x="1196960" y="158264"/>
                    <a:pt x="1196960" y="158264"/>
                  </a:cubicBezTo>
                  <a:cubicBezTo>
                    <a:pt x="1196960" y="157828"/>
                    <a:pt x="1197386" y="157828"/>
                    <a:pt x="1197386" y="157828"/>
                  </a:cubicBezTo>
                  <a:cubicBezTo>
                    <a:pt x="1197386" y="157392"/>
                    <a:pt x="1197386" y="157392"/>
                    <a:pt x="1197386" y="156956"/>
                  </a:cubicBezTo>
                  <a:cubicBezTo>
                    <a:pt x="1197386" y="156956"/>
                    <a:pt x="1196960" y="156520"/>
                    <a:pt x="1196533" y="156084"/>
                  </a:cubicBezTo>
                  <a:cubicBezTo>
                    <a:pt x="1196106" y="156084"/>
                    <a:pt x="1195679" y="156084"/>
                    <a:pt x="1195252" y="156084"/>
                  </a:cubicBezTo>
                  <a:cubicBezTo>
                    <a:pt x="1194826" y="156084"/>
                    <a:pt x="1194826" y="155648"/>
                    <a:pt x="1194399" y="155648"/>
                  </a:cubicBezTo>
                  <a:cubicBezTo>
                    <a:pt x="1193118" y="155648"/>
                    <a:pt x="1191838" y="155648"/>
                    <a:pt x="1190558" y="155648"/>
                  </a:cubicBezTo>
                  <a:close/>
                  <a:moveTo>
                    <a:pt x="1169396" y="155648"/>
                  </a:moveTo>
                  <a:cubicBezTo>
                    <a:pt x="1169069" y="155701"/>
                    <a:pt x="1168742" y="155805"/>
                    <a:pt x="1168524" y="155805"/>
                  </a:cubicBezTo>
                  <a:cubicBezTo>
                    <a:pt x="1168088" y="155805"/>
                    <a:pt x="1168088" y="155805"/>
                    <a:pt x="1168088" y="155805"/>
                  </a:cubicBezTo>
                  <a:cubicBezTo>
                    <a:pt x="1168088" y="157479"/>
                    <a:pt x="1168088" y="159154"/>
                    <a:pt x="1168088" y="160828"/>
                  </a:cubicBezTo>
                  <a:cubicBezTo>
                    <a:pt x="1168088" y="161247"/>
                    <a:pt x="1168088" y="161247"/>
                    <a:pt x="1168960" y="161665"/>
                  </a:cubicBezTo>
                  <a:cubicBezTo>
                    <a:pt x="1168960" y="161665"/>
                    <a:pt x="1169396" y="161665"/>
                    <a:pt x="1169832" y="161247"/>
                  </a:cubicBezTo>
                  <a:cubicBezTo>
                    <a:pt x="1170268" y="161247"/>
                    <a:pt x="1170704" y="160828"/>
                    <a:pt x="1170704" y="160409"/>
                  </a:cubicBezTo>
                  <a:cubicBezTo>
                    <a:pt x="1170704" y="159572"/>
                    <a:pt x="1170704" y="158316"/>
                    <a:pt x="1170704" y="157061"/>
                  </a:cubicBezTo>
                  <a:cubicBezTo>
                    <a:pt x="1170704" y="157061"/>
                    <a:pt x="1170268" y="156642"/>
                    <a:pt x="1170268" y="156642"/>
                  </a:cubicBezTo>
                  <a:cubicBezTo>
                    <a:pt x="1170268" y="156224"/>
                    <a:pt x="1170268" y="156224"/>
                    <a:pt x="1170268" y="155805"/>
                  </a:cubicBezTo>
                  <a:cubicBezTo>
                    <a:pt x="1170050" y="155596"/>
                    <a:pt x="1169723" y="155596"/>
                    <a:pt x="1169396" y="155648"/>
                  </a:cubicBezTo>
                  <a:close/>
                  <a:moveTo>
                    <a:pt x="1161286" y="155648"/>
                  </a:moveTo>
                  <a:cubicBezTo>
                    <a:pt x="1161286" y="155648"/>
                    <a:pt x="1161286" y="156084"/>
                    <a:pt x="1161286" y="156084"/>
                  </a:cubicBezTo>
                  <a:cubicBezTo>
                    <a:pt x="1161286" y="156084"/>
                    <a:pt x="1161286" y="156520"/>
                    <a:pt x="1161286" y="156520"/>
                  </a:cubicBezTo>
                  <a:cubicBezTo>
                    <a:pt x="1161286" y="156520"/>
                    <a:pt x="1161723" y="156956"/>
                    <a:pt x="1162159" y="156956"/>
                  </a:cubicBezTo>
                  <a:cubicBezTo>
                    <a:pt x="1162159" y="157392"/>
                    <a:pt x="1162159" y="157828"/>
                    <a:pt x="1162159" y="158264"/>
                  </a:cubicBezTo>
                  <a:cubicBezTo>
                    <a:pt x="1162159" y="158264"/>
                    <a:pt x="1162595" y="158264"/>
                    <a:pt x="1162595" y="158264"/>
                  </a:cubicBezTo>
                  <a:cubicBezTo>
                    <a:pt x="1162595" y="157392"/>
                    <a:pt x="1162595" y="156956"/>
                    <a:pt x="1162595" y="156520"/>
                  </a:cubicBezTo>
                  <a:cubicBezTo>
                    <a:pt x="1162595" y="156084"/>
                    <a:pt x="1162159" y="156084"/>
                    <a:pt x="1162159" y="155648"/>
                  </a:cubicBezTo>
                  <a:cubicBezTo>
                    <a:pt x="1161723" y="155648"/>
                    <a:pt x="1161723" y="155648"/>
                    <a:pt x="1161286" y="155648"/>
                  </a:cubicBezTo>
                  <a:close/>
                  <a:moveTo>
                    <a:pt x="228437" y="155387"/>
                  </a:moveTo>
                  <a:cubicBezTo>
                    <a:pt x="228437" y="155387"/>
                    <a:pt x="228012" y="155779"/>
                    <a:pt x="227586" y="155779"/>
                  </a:cubicBezTo>
                  <a:cubicBezTo>
                    <a:pt x="228012" y="156172"/>
                    <a:pt x="228437" y="156564"/>
                    <a:pt x="228862" y="156956"/>
                  </a:cubicBezTo>
                  <a:cubicBezTo>
                    <a:pt x="229287" y="156956"/>
                    <a:pt x="229287" y="156956"/>
                    <a:pt x="229712" y="156956"/>
                  </a:cubicBezTo>
                  <a:cubicBezTo>
                    <a:pt x="229712" y="156956"/>
                    <a:pt x="230137" y="156564"/>
                    <a:pt x="230137" y="156564"/>
                  </a:cubicBezTo>
                  <a:cubicBezTo>
                    <a:pt x="230562" y="156564"/>
                    <a:pt x="230562" y="156564"/>
                    <a:pt x="230987" y="156564"/>
                  </a:cubicBezTo>
                  <a:cubicBezTo>
                    <a:pt x="230987" y="156172"/>
                    <a:pt x="230987" y="156172"/>
                    <a:pt x="230987" y="156172"/>
                  </a:cubicBezTo>
                  <a:cubicBezTo>
                    <a:pt x="230562" y="156172"/>
                    <a:pt x="230562" y="155387"/>
                    <a:pt x="230562" y="155387"/>
                  </a:cubicBezTo>
                  <a:cubicBezTo>
                    <a:pt x="229712" y="155387"/>
                    <a:pt x="229287" y="155387"/>
                    <a:pt x="228437" y="155387"/>
                  </a:cubicBezTo>
                  <a:close/>
                  <a:moveTo>
                    <a:pt x="1475547" y="155386"/>
                  </a:moveTo>
                  <a:cubicBezTo>
                    <a:pt x="1475111" y="155386"/>
                    <a:pt x="1474675" y="155812"/>
                    <a:pt x="1474675" y="155812"/>
                  </a:cubicBezTo>
                  <a:cubicBezTo>
                    <a:pt x="1474239" y="155812"/>
                    <a:pt x="1474239" y="155812"/>
                    <a:pt x="1473803" y="155812"/>
                  </a:cubicBezTo>
                  <a:cubicBezTo>
                    <a:pt x="1473803" y="155812"/>
                    <a:pt x="1473367" y="156237"/>
                    <a:pt x="1473367" y="156662"/>
                  </a:cubicBezTo>
                  <a:cubicBezTo>
                    <a:pt x="1473367" y="157087"/>
                    <a:pt x="1473367" y="157512"/>
                    <a:pt x="1473367" y="157937"/>
                  </a:cubicBezTo>
                  <a:cubicBezTo>
                    <a:pt x="1473367" y="158362"/>
                    <a:pt x="1473367" y="158362"/>
                    <a:pt x="1473803" y="158787"/>
                  </a:cubicBezTo>
                  <a:cubicBezTo>
                    <a:pt x="1474239" y="158787"/>
                    <a:pt x="1474675" y="158787"/>
                    <a:pt x="1475111" y="158787"/>
                  </a:cubicBezTo>
                  <a:cubicBezTo>
                    <a:pt x="1475547" y="158362"/>
                    <a:pt x="1475983" y="158362"/>
                    <a:pt x="1476419" y="157937"/>
                  </a:cubicBezTo>
                  <a:cubicBezTo>
                    <a:pt x="1476419" y="157512"/>
                    <a:pt x="1476419" y="157087"/>
                    <a:pt x="1476419" y="156662"/>
                  </a:cubicBezTo>
                  <a:cubicBezTo>
                    <a:pt x="1476419" y="156662"/>
                    <a:pt x="1476855" y="156237"/>
                    <a:pt x="1477291" y="156237"/>
                  </a:cubicBezTo>
                  <a:cubicBezTo>
                    <a:pt x="1476855" y="155812"/>
                    <a:pt x="1476419" y="155386"/>
                    <a:pt x="1475983" y="155386"/>
                  </a:cubicBezTo>
                  <a:cubicBezTo>
                    <a:pt x="1475983" y="155386"/>
                    <a:pt x="1475547" y="155386"/>
                    <a:pt x="1475547" y="155386"/>
                  </a:cubicBezTo>
                  <a:close/>
                  <a:moveTo>
                    <a:pt x="1313743" y="154863"/>
                  </a:moveTo>
                  <a:cubicBezTo>
                    <a:pt x="1313325" y="155300"/>
                    <a:pt x="1313325" y="155736"/>
                    <a:pt x="1313325" y="156172"/>
                  </a:cubicBezTo>
                  <a:cubicBezTo>
                    <a:pt x="1312906" y="156172"/>
                    <a:pt x="1312906" y="156607"/>
                    <a:pt x="1312487" y="156607"/>
                  </a:cubicBezTo>
                  <a:cubicBezTo>
                    <a:pt x="1312487" y="157043"/>
                    <a:pt x="1312487" y="157479"/>
                    <a:pt x="1312487" y="157915"/>
                  </a:cubicBezTo>
                  <a:cubicBezTo>
                    <a:pt x="1312906" y="157915"/>
                    <a:pt x="1313325" y="158352"/>
                    <a:pt x="1313743" y="158788"/>
                  </a:cubicBezTo>
                  <a:cubicBezTo>
                    <a:pt x="1314162" y="158788"/>
                    <a:pt x="1314999" y="158788"/>
                    <a:pt x="1315836" y="158788"/>
                  </a:cubicBezTo>
                  <a:cubicBezTo>
                    <a:pt x="1315836" y="158352"/>
                    <a:pt x="1316254" y="157915"/>
                    <a:pt x="1316673" y="157915"/>
                  </a:cubicBezTo>
                  <a:cubicBezTo>
                    <a:pt x="1316673" y="157043"/>
                    <a:pt x="1316673" y="156607"/>
                    <a:pt x="1316673" y="156172"/>
                  </a:cubicBezTo>
                  <a:cubicBezTo>
                    <a:pt x="1316254" y="155736"/>
                    <a:pt x="1316254" y="155300"/>
                    <a:pt x="1315836" y="155300"/>
                  </a:cubicBezTo>
                  <a:cubicBezTo>
                    <a:pt x="1314999" y="154863"/>
                    <a:pt x="1314162" y="155300"/>
                    <a:pt x="1313743" y="154863"/>
                  </a:cubicBezTo>
                  <a:close/>
                  <a:moveTo>
                    <a:pt x="1298514" y="154863"/>
                  </a:moveTo>
                  <a:cubicBezTo>
                    <a:pt x="1298514" y="155287"/>
                    <a:pt x="1298100" y="155287"/>
                    <a:pt x="1298100" y="155711"/>
                  </a:cubicBezTo>
                  <a:cubicBezTo>
                    <a:pt x="1298100" y="156558"/>
                    <a:pt x="1298100" y="157828"/>
                    <a:pt x="1298100" y="158675"/>
                  </a:cubicBezTo>
                  <a:cubicBezTo>
                    <a:pt x="1298514" y="159099"/>
                    <a:pt x="1298514" y="159099"/>
                    <a:pt x="1298928" y="159522"/>
                  </a:cubicBezTo>
                  <a:cubicBezTo>
                    <a:pt x="1298928" y="160370"/>
                    <a:pt x="1298928" y="161216"/>
                    <a:pt x="1298928" y="162487"/>
                  </a:cubicBezTo>
                  <a:cubicBezTo>
                    <a:pt x="1298928" y="162487"/>
                    <a:pt x="1298514" y="162911"/>
                    <a:pt x="1298100" y="162911"/>
                  </a:cubicBezTo>
                  <a:cubicBezTo>
                    <a:pt x="1298514" y="163334"/>
                    <a:pt x="1298928" y="163334"/>
                    <a:pt x="1299343" y="163758"/>
                  </a:cubicBezTo>
                  <a:cubicBezTo>
                    <a:pt x="1300171" y="163758"/>
                    <a:pt x="1300171" y="163758"/>
                    <a:pt x="1300171" y="163334"/>
                  </a:cubicBezTo>
                  <a:cubicBezTo>
                    <a:pt x="1300171" y="162911"/>
                    <a:pt x="1300171" y="162487"/>
                    <a:pt x="1300171" y="162487"/>
                  </a:cubicBezTo>
                  <a:cubicBezTo>
                    <a:pt x="1300171" y="161640"/>
                    <a:pt x="1300171" y="161216"/>
                    <a:pt x="1300171" y="160793"/>
                  </a:cubicBezTo>
                  <a:cubicBezTo>
                    <a:pt x="1301414" y="159946"/>
                    <a:pt x="1302242" y="159099"/>
                    <a:pt x="1303070" y="158252"/>
                  </a:cubicBezTo>
                  <a:cubicBezTo>
                    <a:pt x="1303070" y="157828"/>
                    <a:pt x="1303070" y="157404"/>
                    <a:pt x="1303070" y="156981"/>
                  </a:cubicBezTo>
                  <a:cubicBezTo>
                    <a:pt x="1302242" y="156558"/>
                    <a:pt x="1301414" y="155711"/>
                    <a:pt x="1300585" y="154863"/>
                  </a:cubicBezTo>
                  <a:cubicBezTo>
                    <a:pt x="1299757" y="154863"/>
                    <a:pt x="1299343" y="154863"/>
                    <a:pt x="1298514" y="154863"/>
                  </a:cubicBezTo>
                  <a:close/>
                  <a:moveTo>
                    <a:pt x="161740" y="154863"/>
                  </a:moveTo>
                  <a:cubicBezTo>
                    <a:pt x="161329" y="155288"/>
                    <a:pt x="160917" y="155288"/>
                    <a:pt x="160917" y="155714"/>
                  </a:cubicBezTo>
                  <a:cubicBezTo>
                    <a:pt x="160917" y="155714"/>
                    <a:pt x="160917" y="156139"/>
                    <a:pt x="160917" y="156139"/>
                  </a:cubicBezTo>
                  <a:cubicBezTo>
                    <a:pt x="160917" y="156564"/>
                    <a:pt x="160507" y="156989"/>
                    <a:pt x="160096" y="156989"/>
                  </a:cubicBezTo>
                  <a:cubicBezTo>
                    <a:pt x="160096" y="157839"/>
                    <a:pt x="160096" y="158264"/>
                    <a:pt x="160096" y="159114"/>
                  </a:cubicBezTo>
                  <a:cubicBezTo>
                    <a:pt x="160507" y="159114"/>
                    <a:pt x="160507" y="159539"/>
                    <a:pt x="160917" y="159539"/>
                  </a:cubicBezTo>
                  <a:cubicBezTo>
                    <a:pt x="160917" y="159964"/>
                    <a:pt x="160917" y="160815"/>
                    <a:pt x="160917" y="161240"/>
                  </a:cubicBezTo>
                  <a:cubicBezTo>
                    <a:pt x="160917" y="161665"/>
                    <a:pt x="161329" y="161665"/>
                    <a:pt x="161329" y="161665"/>
                  </a:cubicBezTo>
                  <a:cubicBezTo>
                    <a:pt x="161329" y="161665"/>
                    <a:pt x="161740" y="161665"/>
                    <a:pt x="161740" y="161665"/>
                  </a:cubicBezTo>
                  <a:cubicBezTo>
                    <a:pt x="161740" y="161240"/>
                    <a:pt x="162151" y="161240"/>
                    <a:pt x="162562" y="161240"/>
                  </a:cubicBezTo>
                  <a:cubicBezTo>
                    <a:pt x="162562" y="159964"/>
                    <a:pt x="162562" y="158689"/>
                    <a:pt x="162562" y="157839"/>
                  </a:cubicBezTo>
                  <a:cubicBezTo>
                    <a:pt x="162562" y="157414"/>
                    <a:pt x="162562" y="157414"/>
                    <a:pt x="162562" y="157414"/>
                  </a:cubicBezTo>
                  <a:cubicBezTo>
                    <a:pt x="162973" y="157414"/>
                    <a:pt x="162973" y="156989"/>
                    <a:pt x="162973" y="156989"/>
                  </a:cubicBezTo>
                  <a:cubicBezTo>
                    <a:pt x="162973" y="156564"/>
                    <a:pt x="162973" y="155714"/>
                    <a:pt x="162973" y="155288"/>
                  </a:cubicBezTo>
                  <a:cubicBezTo>
                    <a:pt x="162562" y="154863"/>
                    <a:pt x="162151" y="155288"/>
                    <a:pt x="161740" y="154863"/>
                  </a:cubicBezTo>
                  <a:close/>
                  <a:moveTo>
                    <a:pt x="206822" y="154609"/>
                  </a:moveTo>
                  <a:cubicBezTo>
                    <a:pt x="206770" y="154662"/>
                    <a:pt x="206770" y="154769"/>
                    <a:pt x="206770" y="154769"/>
                  </a:cubicBezTo>
                  <a:cubicBezTo>
                    <a:pt x="206343" y="154769"/>
                    <a:pt x="206343" y="155198"/>
                    <a:pt x="205916" y="155198"/>
                  </a:cubicBezTo>
                  <a:cubicBezTo>
                    <a:pt x="205916" y="155627"/>
                    <a:pt x="205916" y="156056"/>
                    <a:pt x="205916" y="156486"/>
                  </a:cubicBezTo>
                  <a:cubicBezTo>
                    <a:pt x="205916" y="156914"/>
                    <a:pt x="205916" y="156914"/>
                    <a:pt x="205489" y="156914"/>
                  </a:cubicBezTo>
                  <a:cubicBezTo>
                    <a:pt x="205489" y="157343"/>
                    <a:pt x="205489" y="157772"/>
                    <a:pt x="205489" y="157772"/>
                  </a:cubicBezTo>
                  <a:cubicBezTo>
                    <a:pt x="205062" y="158201"/>
                    <a:pt x="205062" y="158201"/>
                    <a:pt x="204635" y="158201"/>
                  </a:cubicBezTo>
                  <a:cubicBezTo>
                    <a:pt x="204635" y="158631"/>
                    <a:pt x="204635" y="158631"/>
                    <a:pt x="204635" y="158631"/>
                  </a:cubicBezTo>
                  <a:cubicBezTo>
                    <a:pt x="204635" y="159488"/>
                    <a:pt x="204635" y="160346"/>
                    <a:pt x="204635" y="161205"/>
                  </a:cubicBezTo>
                  <a:cubicBezTo>
                    <a:pt x="204208" y="161634"/>
                    <a:pt x="204208" y="161634"/>
                    <a:pt x="203782" y="162063"/>
                  </a:cubicBezTo>
                  <a:cubicBezTo>
                    <a:pt x="203782" y="162063"/>
                    <a:pt x="203782" y="162063"/>
                    <a:pt x="203782" y="162492"/>
                  </a:cubicBezTo>
                  <a:cubicBezTo>
                    <a:pt x="204208" y="162920"/>
                    <a:pt x="204635" y="163350"/>
                    <a:pt x="205489" y="163779"/>
                  </a:cubicBezTo>
                  <a:cubicBezTo>
                    <a:pt x="205489" y="163779"/>
                    <a:pt x="205489" y="163779"/>
                    <a:pt x="205916" y="163779"/>
                  </a:cubicBezTo>
                  <a:cubicBezTo>
                    <a:pt x="205916" y="163350"/>
                    <a:pt x="206343" y="163350"/>
                    <a:pt x="206770" y="162920"/>
                  </a:cubicBezTo>
                  <a:cubicBezTo>
                    <a:pt x="206770" y="162492"/>
                    <a:pt x="206770" y="162492"/>
                    <a:pt x="206770" y="162063"/>
                  </a:cubicBezTo>
                  <a:cubicBezTo>
                    <a:pt x="207623" y="161634"/>
                    <a:pt x="208049" y="161205"/>
                    <a:pt x="208476" y="160775"/>
                  </a:cubicBezTo>
                  <a:cubicBezTo>
                    <a:pt x="209330" y="160775"/>
                    <a:pt x="210184" y="160775"/>
                    <a:pt x="211037" y="160775"/>
                  </a:cubicBezTo>
                  <a:cubicBezTo>
                    <a:pt x="211037" y="161205"/>
                    <a:pt x="211464" y="161205"/>
                    <a:pt x="211891" y="161634"/>
                  </a:cubicBezTo>
                  <a:cubicBezTo>
                    <a:pt x="212318" y="161634"/>
                    <a:pt x="212318" y="161634"/>
                    <a:pt x="212318" y="161634"/>
                  </a:cubicBezTo>
                  <a:cubicBezTo>
                    <a:pt x="212745" y="162063"/>
                    <a:pt x="213171" y="162063"/>
                    <a:pt x="213171" y="162492"/>
                  </a:cubicBezTo>
                  <a:cubicBezTo>
                    <a:pt x="213171" y="162492"/>
                    <a:pt x="213171" y="162492"/>
                    <a:pt x="213171" y="162920"/>
                  </a:cubicBezTo>
                  <a:cubicBezTo>
                    <a:pt x="213171" y="162920"/>
                    <a:pt x="213171" y="163350"/>
                    <a:pt x="212745" y="163350"/>
                  </a:cubicBezTo>
                  <a:cubicBezTo>
                    <a:pt x="212745" y="163779"/>
                    <a:pt x="212745" y="164207"/>
                    <a:pt x="212745" y="164207"/>
                  </a:cubicBezTo>
                  <a:cubicBezTo>
                    <a:pt x="213171" y="164637"/>
                    <a:pt x="213171" y="164637"/>
                    <a:pt x="213598" y="165066"/>
                  </a:cubicBezTo>
                  <a:cubicBezTo>
                    <a:pt x="214025" y="165066"/>
                    <a:pt x="214452" y="165066"/>
                    <a:pt x="214879" y="165066"/>
                  </a:cubicBezTo>
                  <a:cubicBezTo>
                    <a:pt x="214879" y="165066"/>
                    <a:pt x="214879" y="164637"/>
                    <a:pt x="215306" y="164637"/>
                  </a:cubicBezTo>
                  <a:cubicBezTo>
                    <a:pt x="215732" y="164637"/>
                    <a:pt x="216159" y="164637"/>
                    <a:pt x="216159" y="164637"/>
                  </a:cubicBezTo>
                  <a:cubicBezTo>
                    <a:pt x="216586" y="164637"/>
                    <a:pt x="216586" y="164207"/>
                    <a:pt x="217013" y="164207"/>
                  </a:cubicBezTo>
                  <a:cubicBezTo>
                    <a:pt x="217439" y="164207"/>
                    <a:pt x="217866" y="164207"/>
                    <a:pt x="217866" y="164207"/>
                  </a:cubicBezTo>
                  <a:cubicBezTo>
                    <a:pt x="218293" y="163779"/>
                    <a:pt x="218293" y="163779"/>
                    <a:pt x="218720" y="163779"/>
                  </a:cubicBezTo>
                  <a:cubicBezTo>
                    <a:pt x="218720" y="163779"/>
                    <a:pt x="219147" y="163779"/>
                    <a:pt x="219147" y="163779"/>
                  </a:cubicBezTo>
                  <a:cubicBezTo>
                    <a:pt x="219574" y="163350"/>
                    <a:pt x="219574" y="163350"/>
                    <a:pt x="220000" y="162920"/>
                  </a:cubicBezTo>
                  <a:cubicBezTo>
                    <a:pt x="220000" y="162920"/>
                    <a:pt x="220000" y="162492"/>
                    <a:pt x="220000" y="162492"/>
                  </a:cubicBezTo>
                  <a:cubicBezTo>
                    <a:pt x="220000" y="162063"/>
                    <a:pt x="219574" y="162063"/>
                    <a:pt x="219574" y="162063"/>
                  </a:cubicBezTo>
                  <a:cubicBezTo>
                    <a:pt x="219574" y="161634"/>
                    <a:pt x="219574" y="161634"/>
                    <a:pt x="219574" y="161634"/>
                  </a:cubicBezTo>
                  <a:cubicBezTo>
                    <a:pt x="219147" y="161205"/>
                    <a:pt x="219147" y="161205"/>
                    <a:pt x="218720" y="160775"/>
                  </a:cubicBezTo>
                  <a:cubicBezTo>
                    <a:pt x="218720" y="160775"/>
                    <a:pt x="218720" y="160775"/>
                    <a:pt x="218720" y="160346"/>
                  </a:cubicBezTo>
                  <a:cubicBezTo>
                    <a:pt x="218720" y="160346"/>
                    <a:pt x="218293" y="159918"/>
                    <a:pt x="218293" y="159918"/>
                  </a:cubicBezTo>
                  <a:cubicBezTo>
                    <a:pt x="217866" y="159918"/>
                    <a:pt x="217866" y="159918"/>
                    <a:pt x="217439" y="159918"/>
                  </a:cubicBezTo>
                  <a:cubicBezTo>
                    <a:pt x="217439" y="159488"/>
                    <a:pt x="217439" y="159488"/>
                    <a:pt x="217013" y="159488"/>
                  </a:cubicBezTo>
                  <a:cubicBezTo>
                    <a:pt x="216586" y="159060"/>
                    <a:pt x="216586" y="158631"/>
                    <a:pt x="216159" y="158631"/>
                  </a:cubicBezTo>
                  <a:cubicBezTo>
                    <a:pt x="215732" y="158631"/>
                    <a:pt x="215732" y="158201"/>
                    <a:pt x="215306" y="158201"/>
                  </a:cubicBezTo>
                  <a:cubicBezTo>
                    <a:pt x="214452" y="158201"/>
                    <a:pt x="214452" y="157772"/>
                    <a:pt x="214025" y="157343"/>
                  </a:cubicBezTo>
                  <a:cubicBezTo>
                    <a:pt x="214025" y="156914"/>
                    <a:pt x="214025" y="156056"/>
                    <a:pt x="214025" y="155198"/>
                  </a:cubicBezTo>
                  <a:cubicBezTo>
                    <a:pt x="213598" y="154769"/>
                    <a:pt x="213171" y="155198"/>
                    <a:pt x="212318" y="154769"/>
                  </a:cubicBezTo>
                  <a:cubicBezTo>
                    <a:pt x="211891" y="155198"/>
                    <a:pt x="211464" y="155627"/>
                    <a:pt x="211037" y="156056"/>
                  </a:cubicBezTo>
                  <a:cubicBezTo>
                    <a:pt x="211037" y="156486"/>
                    <a:pt x="211037" y="156486"/>
                    <a:pt x="211037" y="156486"/>
                  </a:cubicBezTo>
                  <a:cubicBezTo>
                    <a:pt x="211037" y="156914"/>
                    <a:pt x="210610" y="156914"/>
                    <a:pt x="210610" y="157343"/>
                  </a:cubicBezTo>
                  <a:cubicBezTo>
                    <a:pt x="210610" y="157343"/>
                    <a:pt x="210610" y="157343"/>
                    <a:pt x="210610" y="157772"/>
                  </a:cubicBezTo>
                  <a:cubicBezTo>
                    <a:pt x="210184" y="158201"/>
                    <a:pt x="209757" y="158201"/>
                    <a:pt x="209330" y="158631"/>
                  </a:cubicBezTo>
                  <a:cubicBezTo>
                    <a:pt x="208903" y="158631"/>
                    <a:pt x="208476" y="158631"/>
                    <a:pt x="208049" y="158631"/>
                  </a:cubicBezTo>
                  <a:cubicBezTo>
                    <a:pt x="207623" y="158631"/>
                    <a:pt x="207196" y="158201"/>
                    <a:pt x="206770" y="157343"/>
                  </a:cubicBezTo>
                  <a:cubicBezTo>
                    <a:pt x="206770" y="157343"/>
                    <a:pt x="206770" y="156914"/>
                    <a:pt x="206770" y="156056"/>
                  </a:cubicBezTo>
                  <a:cubicBezTo>
                    <a:pt x="206770" y="156056"/>
                    <a:pt x="207196" y="156056"/>
                    <a:pt x="207196" y="155627"/>
                  </a:cubicBezTo>
                  <a:cubicBezTo>
                    <a:pt x="207196" y="155627"/>
                    <a:pt x="207196" y="155198"/>
                    <a:pt x="207196" y="155198"/>
                  </a:cubicBezTo>
                  <a:cubicBezTo>
                    <a:pt x="207196" y="154769"/>
                    <a:pt x="207196" y="154769"/>
                    <a:pt x="207196" y="154769"/>
                  </a:cubicBezTo>
                  <a:cubicBezTo>
                    <a:pt x="206982" y="154555"/>
                    <a:pt x="206876" y="154555"/>
                    <a:pt x="206822" y="154609"/>
                  </a:cubicBezTo>
                  <a:close/>
                  <a:moveTo>
                    <a:pt x="1180819" y="154340"/>
                  </a:moveTo>
                  <a:cubicBezTo>
                    <a:pt x="1180412" y="154766"/>
                    <a:pt x="1180005" y="154766"/>
                    <a:pt x="1179598" y="155191"/>
                  </a:cubicBezTo>
                  <a:cubicBezTo>
                    <a:pt x="1179598" y="155191"/>
                    <a:pt x="1179598" y="155615"/>
                    <a:pt x="1179598" y="155615"/>
                  </a:cubicBezTo>
                  <a:cubicBezTo>
                    <a:pt x="1180005" y="156041"/>
                    <a:pt x="1180412" y="156041"/>
                    <a:pt x="1180412" y="156466"/>
                  </a:cubicBezTo>
                  <a:cubicBezTo>
                    <a:pt x="1180412" y="156466"/>
                    <a:pt x="1180412" y="156891"/>
                    <a:pt x="1180412" y="156891"/>
                  </a:cubicBezTo>
                  <a:cubicBezTo>
                    <a:pt x="1180819" y="157316"/>
                    <a:pt x="1180819" y="157316"/>
                    <a:pt x="1181226" y="157316"/>
                  </a:cubicBezTo>
                  <a:cubicBezTo>
                    <a:pt x="1181632" y="157316"/>
                    <a:pt x="1181632" y="157741"/>
                    <a:pt x="1182040" y="157741"/>
                  </a:cubicBezTo>
                  <a:cubicBezTo>
                    <a:pt x="1182446" y="157741"/>
                    <a:pt x="1182853" y="157316"/>
                    <a:pt x="1182853" y="156891"/>
                  </a:cubicBezTo>
                  <a:cubicBezTo>
                    <a:pt x="1182853" y="156891"/>
                    <a:pt x="1183260" y="156891"/>
                    <a:pt x="1182853" y="156466"/>
                  </a:cubicBezTo>
                  <a:cubicBezTo>
                    <a:pt x="1182853" y="156466"/>
                    <a:pt x="1182853" y="156041"/>
                    <a:pt x="1182853" y="156041"/>
                  </a:cubicBezTo>
                  <a:cubicBezTo>
                    <a:pt x="1182446" y="156041"/>
                    <a:pt x="1182446" y="155615"/>
                    <a:pt x="1182446" y="155191"/>
                  </a:cubicBezTo>
                  <a:cubicBezTo>
                    <a:pt x="1182446" y="155191"/>
                    <a:pt x="1182040" y="155191"/>
                    <a:pt x="1182040" y="154766"/>
                  </a:cubicBezTo>
                  <a:cubicBezTo>
                    <a:pt x="1181632" y="154766"/>
                    <a:pt x="1181632" y="154766"/>
                    <a:pt x="1181632" y="154766"/>
                  </a:cubicBezTo>
                  <a:cubicBezTo>
                    <a:pt x="1181226" y="154766"/>
                    <a:pt x="1180819" y="154340"/>
                    <a:pt x="1180819" y="154340"/>
                  </a:cubicBezTo>
                  <a:close/>
                  <a:moveTo>
                    <a:pt x="1585460" y="154079"/>
                  </a:moveTo>
                  <a:cubicBezTo>
                    <a:pt x="1585460" y="154079"/>
                    <a:pt x="1585918" y="154079"/>
                    <a:pt x="1586375" y="154079"/>
                  </a:cubicBezTo>
                  <a:cubicBezTo>
                    <a:pt x="1586375" y="154079"/>
                    <a:pt x="1586375" y="154079"/>
                    <a:pt x="1586375" y="155648"/>
                  </a:cubicBezTo>
                  <a:cubicBezTo>
                    <a:pt x="1585918" y="155648"/>
                    <a:pt x="1585460" y="155648"/>
                    <a:pt x="1585460" y="155648"/>
                  </a:cubicBezTo>
                  <a:cubicBezTo>
                    <a:pt x="1585002" y="155256"/>
                    <a:pt x="1584544" y="155256"/>
                    <a:pt x="1584544" y="154863"/>
                  </a:cubicBezTo>
                  <a:cubicBezTo>
                    <a:pt x="1585002" y="154471"/>
                    <a:pt x="1585002" y="154471"/>
                    <a:pt x="1585460" y="154079"/>
                  </a:cubicBezTo>
                  <a:close/>
                  <a:moveTo>
                    <a:pt x="1569721" y="154079"/>
                  </a:moveTo>
                  <a:cubicBezTo>
                    <a:pt x="1569284" y="154501"/>
                    <a:pt x="1568848" y="154924"/>
                    <a:pt x="1568848" y="154924"/>
                  </a:cubicBezTo>
                  <a:cubicBezTo>
                    <a:pt x="1568848" y="155346"/>
                    <a:pt x="1568848" y="155769"/>
                    <a:pt x="1568848" y="156191"/>
                  </a:cubicBezTo>
                  <a:cubicBezTo>
                    <a:pt x="1568848" y="156191"/>
                    <a:pt x="1569284" y="156614"/>
                    <a:pt x="1569284" y="156614"/>
                  </a:cubicBezTo>
                  <a:cubicBezTo>
                    <a:pt x="1569284" y="157037"/>
                    <a:pt x="1569284" y="157459"/>
                    <a:pt x="1569284" y="157882"/>
                  </a:cubicBezTo>
                  <a:cubicBezTo>
                    <a:pt x="1570157" y="158305"/>
                    <a:pt x="1570592" y="158727"/>
                    <a:pt x="1571028" y="159572"/>
                  </a:cubicBezTo>
                  <a:cubicBezTo>
                    <a:pt x="1571464" y="159149"/>
                    <a:pt x="1571900" y="158727"/>
                    <a:pt x="1572337" y="158727"/>
                  </a:cubicBezTo>
                  <a:cubicBezTo>
                    <a:pt x="1572337" y="158305"/>
                    <a:pt x="1572337" y="158305"/>
                    <a:pt x="1572337" y="157882"/>
                  </a:cubicBezTo>
                  <a:cubicBezTo>
                    <a:pt x="1572337" y="157882"/>
                    <a:pt x="1572773" y="157459"/>
                    <a:pt x="1572773" y="157459"/>
                  </a:cubicBezTo>
                  <a:cubicBezTo>
                    <a:pt x="1572773" y="157037"/>
                    <a:pt x="1572773" y="157037"/>
                    <a:pt x="1572773" y="156614"/>
                  </a:cubicBezTo>
                  <a:cubicBezTo>
                    <a:pt x="1571900" y="155769"/>
                    <a:pt x="1571028" y="154924"/>
                    <a:pt x="1569721" y="154079"/>
                  </a:cubicBezTo>
                  <a:close/>
                  <a:moveTo>
                    <a:pt x="1395944" y="153355"/>
                  </a:moveTo>
                  <a:cubicBezTo>
                    <a:pt x="1395739" y="153462"/>
                    <a:pt x="1395535" y="153677"/>
                    <a:pt x="1395330" y="153892"/>
                  </a:cubicBezTo>
                  <a:cubicBezTo>
                    <a:pt x="1395330" y="154322"/>
                    <a:pt x="1395330" y="154322"/>
                    <a:pt x="1395330" y="154751"/>
                  </a:cubicBezTo>
                  <a:cubicBezTo>
                    <a:pt x="1395739" y="155181"/>
                    <a:pt x="1396148" y="155181"/>
                    <a:pt x="1396148" y="155611"/>
                  </a:cubicBezTo>
                  <a:cubicBezTo>
                    <a:pt x="1396148" y="155611"/>
                    <a:pt x="1396148" y="156040"/>
                    <a:pt x="1396148" y="156040"/>
                  </a:cubicBezTo>
                  <a:cubicBezTo>
                    <a:pt x="1396557" y="156040"/>
                    <a:pt x="1396557" y="156040"/>
                    <a:pt x="1396557" y="156470"/>
                  </a:cubicBezTo>
                  <a:cubicBezTo>
                    <a:pt x="1396965" y="156470"/>
                    <a:pt x="1396965" y="156900"/>
                    <a:pt x="1396965" y="156900"/>
                  </a:cubicBezTo>
                  <a:cubicBezTo>
                    <a:pt x="1396965" y="157760"/>
                    <a:pt x="1396965" y="158619"/>
                    <a:pt x="1396965" y="159479"/>
                  </a:cubicBezTo>
                  <a:cubicBezTo>
                    <a:pt x="1396965" y="159479"/>
                    <a:pt x="1396965" y="159479"/>
                    <a:pt x="1396557" y="159479"/>
                  </a:cubicBezTo>
                  <a:cubicBezTo>
                    <a:pt x="1396557" y="159909"/>
                    <a:pt x="1396557" y="159909"/>
                    <a:pt x="1396148" y="159909"/>
                  </a:cubicBezTo>
                  <a:cubicBezTo>
                    <a:pt x="1396148" y="160338"/>
                    <a:pt x="1396148" y="160768"/>
                    <a:pt x="1396148" y="161198"/>
                  </a:cubicBezTo>
                  <a:cubicBezTo>
                    <a:pt x="1396148" y="161198"/>
                    <a:pt x="1395739" y="161627"/>
                    <a:pt x="1395739" y="162057"/>
                  </a:cubicBezTo>
                  <a:cubicBezTo>
                    <a:pt x="1395739" y="162057"/>
                    <a:pt x="1395739" y="162487"/>
                    <a:pt x="1395739" y="162917"/>
                  </a:cubicBezTo>
                  <a:cubicBezTo>
                    <a:pt x="1395330" y="163347"/>
                    <a:pt x="1394922" y="163347"/>
                    <a:pt x="1394922" y="163776"/>
                  </a:cubicBezTo>
                  <a:cubicBezTo>
                    <a:pt x="1394922" y="164636"/>
                    <a:pt x="1394922" y="165495"/>
                    <a:pt x="1394922" y="166785"/>
                  </a:cubicBezTo>
                  <a:cubicBezTo>
                    <a:pt x="1394513" y="166785"/>
                    <a:pt x="1394513" y="167215"/>
                    <a:pt x="1394104" y="167215"/>
                  </a:cubicBezTo>
                  <a:cubicBezTo>
                    <a:pt x="1394513" y="167644"/>
                    <a:pt x="1394513" y="167644"/>
                    <a:pt x="1394922" y="168074"/>
                  </a:cubicBezTo>
                  <a:cubicBezTo>
                    <a:pt x="1394922" y="168074"/>
                    <a:pt x="1394922" y="168504"/>
                    <a:pt x="1394922" y="168933"/>
                  </a:cubicBezTo>
                  <a:cubicBezTo>
                    <a:pt x="1395330" y="169363"/>
                    <a:pt x="1395330" y="169363"/>
                    <a:pt x="1395330" y="169793"/>
                  </a:cubicBezTo>
                  <a:cubicBezTo>
                    <a:pt x="1395739" y="170223"/>
                    <a:pt x="1395739" y="170223"/>
                    <a:pt x="1395739" y="170652"/>
                  </a:cubicBezTo>
                  <a:cubicBezTo>
                    <a:pt x="1396148" y="170652"/>
                    <a:pt x="1396148" y="170652"/>
                    <a:pt x="1396557" y="170652"/>
                  </a:cubicBezTo>
                  <a:cubicBezTo>
                    <a:pt x="1396557" y="170652"/>
                    <a:pt x="1396965" y="171082"/>
                    <a:pt x="1397374" y="171082"/>
                  </a:cubicBezTo>
                  <a:cubicBezTo>
                    <a:pt x="1397374" y="171082"/>
                    <a:pt x="1397783" y="171082"/>
                    <a:pt x="1397783" y="171082"/>
                  </a:cubicBezTo>
                  <a:cubicBezTo>
                    <a:pt x="1398192" y="170652"/>
                    <a:pt x="1399009" y="170223"/>
                    <a:pt x="1399418" y="170652"/>
                  </a:cubicBezTo>
                  <a:cubicBezTo>
                    <a:pt x="1399418" y="167644"/>
                    <a:pt x="1399418" y="165495"/>
                    <a:pt x="1399418" y="162917"/>
                  </a:cubicBezTo>
                  <a:cubicBezTo>
                    <a:pt x="1399827" y="162917"/>
                    <a:pt x="1399827" y="162487"/>
                    <a:pt x="1400235" y="162487"/>
                  </a:cubicBezTo>
                  <a:cubicBezTo>
                    <a:pt x="1400235" y="162057"/>
                    <a:pt x="1400235" y="162057"/>
                    <a:pt x="1400235" y="162057"/>
                  </a:cubicBezTo>
                  <a:cubicBezTo>
                    <a:pt x="1400235" y="161627"/>
                    <a:pt x="1400644" y="161627"/>
                    <a:pt x="1400644" y="161198"/>
                  </a:cubicBezTo>
                  <a:cubicBezTo>
                    <a:pt x="1400644" y="160338"/>
                    <a:pt x="1400644" y="159479"/>
                    <a:pt x="1400644" y="159049"/>
                  </a:cubicBezTo>
                  <a:cubicBezTo>
                    <a:pt x="1400235" y="158619"/>
                    <a:pt x="1399827" y="158190"/>
                    <a:pt x="1399418" y="157760"/>
                  </a:cubicBezTo>
                  <a:cubicBezTo>
                    <a:pt x="1399418" y="157330"/>
                    <a:pt x="1399418" y="156900"/>
                    <a:pt x="1399418" y="156470"/>
                  </a:cubicBezTo>
                  <a:cubicBezTo>
                    <a:pt x="1399827" y="156040"/>
                    <a:pt x="1400235" y="156040"/>
                    <a:pt x="1400644" y="155181"/>
                  </a:cubicBezTo>
                  <a:cubicBezTo>
                    <a:pt x="1400644" y="154751"/>
                    <a:pt x="1400644" y="154751"/>
                    <a:pt x="1400644" y="154322"/>
                  </a:cubicBezTo>
                  <a:cubicBezTo>
                    <a:pt x="1400644" y="153892"/>
                    <a:pt x="1400644" y="153892"/>
                    <a:pt x="1400235" y="153892"/>
                  </a:cubicBezTo>
                  <a:cubicBezTo>
                    <a:pt x="1399418" y="153892"/>
                    <a:pt x="1398192" y="153892"/>
                    <a:pt x="1397374" y="153892"/>
                  </a:cubicBezTo>
                  <a:cubicBezTo>
                    <a:pt x="1397374" y="153892"/>
                    <a:pt x="1397374" y="153892"/>
                    <a:pt x="1396965" y="153892"/>
                  </a:cubicBezTo>
                  <a:cubicBezTo>
                    <a:pt x="1396965" y="153462"/>
                    <a:pt x="1396965" y="153462"/>
                    <a:pt x="1396557" y="153462"/>
                  </a:cubicBezTo>
                  <a:cubicBezTo>
                    <a:pt x="1396352" y="153247"/>
                    <a:pt x="1396148" y="153247"/>
                    <a:pt x="1395944" y="153355"/>
                  </a:cubicBezTo>
                  <a:close/>
                  <a:moveTo>
                    <a:pt x="1349745" y="153032"/>
                  </a:moveTo>
                  <a:cubicBezTo>
                    <a:pt x="1349745" y="153459"/>
                    <a:pt x="1349322" y="153459"/>
                    <a:pt x="1349322" y="153887"/>
                  </a:cubicBezTo>
                  <a:cubicBezTo>
                    <a:pt x="1348899" y="153887"/>
                    <a:pt x="1348899" y="153887"/>
                    <a:pt x="1348476" y="153887"/>
                  </a:cubicBezTo>
                  <a:cubicBezTo>
                    <a:pt x="1348053" y="153887"/>
                    <a:pt x="1347630" y="154314"/>
                    <a:pt x="1347630" y="154741"/>
                  </a:cubicBezTo>
                  <a:cubicBezTo>
                    <a:pt x="1347630" y="155168"/>
                    <a:pt x="1347630" y="155595"/>
                    <a:pt x="1347630" y="156022"/>
                  </a:cubicBezTo>
                  <a:cubicBezTo>
                    <a:pt x="1347630" y="156022"/>
                    <a:pt x="1348053" y="156022"/>
                    <a:pt x="1348053" y="156449"/>
                  </a:cubicBezTo>
                  <a:cubicBezTo>
                    <a:pt x="1348053" y="157303"/>
                    <a:pt x="1348053" y="158157"/>
                    <a:pt x="1348053" y="159011"/>
                  </a:cubicBezTo>
                  <a:cubicBezTo>
                    <a:pt x="1347630" y="159011"/>
                    <a:pt x="1347630" y="159438"/>
                    <a:pt x="1347207" y="159438"/>
                  </a:cubicBezTo>
                  <a:cubicBezTo>
                    <a:pt x="1346784" y="159866"/>
                    <a:pt x="1346784" y="159438"/>
                    <a:pt x="1346361" y="159866"/>
                  </a:cubicBezTo>
                  <a:cubicBezTo>
                    <a:pt x="1346361" y="159866"/>
                    <a:pt x="1345938" y="160293"/>
                    <a:pt x="1345515" y="160293"/>
                  </a:cubicBezTo>
                  <a:cubicBezTo>
                    <a:pt x="1345092" y="161147"/>
                    <a:pt x="1345515" y="161574"/>
                    <a:pt x="1345515" y="162001"/>
                  </a:cubicBezTo>
                  <a:cubicBezTo>
                    <a:pt x="1345515" y="162855"/>
                    <a:pt x="1345938" y="162855"/>
                    <a:pt x="1346361" y="163282"/>
                  </a:cubicBezTo>
                  <a:cubicBezTo>
                    <a:pt x="1346784" y="163282"/>
                    <a:pt x="1347207" y="163282"/>
                    <a:pt x="1347630" y="163282"/>
                  </a:cubicBezTo>
                  <a:cubicBezTo>
                    <a:pt x="1348476" y="163710"/>
                    <a:pt x="1348053" y="164137"/>
                    <a:pt x="1348053" y="164564"/>
                  </a:cubicBezTo>
                  <a:cubicBezTo>
                    <a:pt x="1348053" y="164991"/>
                    <a:pt x="1347630" y="164991"/>
                    <a:pt x="1347630" y="165418"/>
                  </a:cubicBezTo>
                  <a:cubicBezTo>
                    <a:pt x="1347630" y="166272"/>
                    <a:pt x="1347630" y="166699"/>
                    <a:pt x="1347630" y="167553"/>
                  </a:cubicBezTo>
                  <a:cubicBezTo>
                    <a:pt x="1347207" y="167981"/>
                    <a:pt x="1346784" y="167981"/>
                    <a:pt x="1346784" y="168408"/>
                  </a:cubicBezTo>
                  <a:cubicBezTo>
                    <a:pt x="1346784" y="168408"/>
                    <a:pt x="1346784" y="168835"/>
                    <a:pt x="1346784" y="168835"/>
                  </a:cubicBezTo>
                  <a:cubicBezTo>
                    <a:pt x="1346784" y="168835"/>
                    <a:pt x="1346784" y="169262"/>
                    <a:pt x="1346361" y="169262"/>
                  </a:cubicBezTo>
                  <a:cubicBezTo>
                    <a:pt x="1345938" y="169262"/>
                    <a:pt x="1345092" y="169262"/>
                    <a:pt x="1344669" y="169262"/>
                  </a:cubicBezTo>
                  <a:cubicBezTo>
                    <a:pt x="1343823" y="168408"/>
                    <a:pt x="1342977" y="167553"/>
                    <a:pt x="1342131" y="166699"/>
                  </a:cubicBezTo>
                  <a:cubicBezTo>
                    <a:pt x="1342554" y="166272"/>
                    <a:pt x="1342977" y="165845"/>
                    <a:pt x="1343400" y="165418"/>
                  </a:cubicBezTo>
                  <a:cubicBezTo>
                    <a:pt x="1343400" y="164564"/>
                    <a:pt x="1343400" y="163710"/>
                    <a:pt x="1343400" y="162855"/>
                  </a:cubicBezTo>
                  <a:cubicBezTo>
                    <a:pt x="1342977" y="162855"/>
                    <a:pt x="1342977" y="162428"/>
                    <a:pt x="1342554" y="162428"/>
                  </a:cubicBezTo>
                  <a:cubicBezTo>
                    <a:pt x="1342554" y="161574"/>
                    <a:pt x="1342554" y="161147"/>
                    <a:pt x="1342554" y="160720"/>
                  </a:cubicBezTo>
                  <a:cubicBezTo>
                    <a:pt x="1342977" y="160293"/>
                    <a:pt x="1342977" y="160293"/>
                    <a:pt x="1343400" y="160293"/>
                  </a:cubicBezTo>
                  <a:cubicBezTo>
                    <a:pt x="1343400" y="159438"/>
                    <a:pt x="1343823" y="159011"/>
                    <a:pt x="1344246" y="158584"/>
                  </a:cubicBezTo>
                  <a:cubicBezTo>
                    <a:pt x="1344669" y="158157"/>
                    <a:pt x="1345092" y="158157"/>
                    <a:pt x="1345515" y="157730"/>
                  </a:cubicBezTo>
                  <a:cubicBezTo>
                    <a:pt x="1345515" y="156876"/>
                    <a:pt x="1345515" y="156449"/>
                    <a:pt x="1345515" y="156022"/>
                  </a:cubicBezTo>
                  <a:cubicBezTo>
                    <a:pt x="1345092" y="155595"/>
                    <a:pt x="1344669" y="155595"/>
                    <a:pt x="1344669" y="155595"/>
                  </a:cubicBezTo>
                  <a:cubicBezTo>
                    <a:pt x="1344246" y="155595"/>
                    <a:pt x="1343823" y="155168"/>
                    <a:pt x="1343823" y="155168"/>
                  </a:cubicBezTo>
                  <a:cubicBezTo>
                    <a:pt x="1343400" y="155168"/>
                    <a:pt x="1342977" y="155168"/>
                    <a:pt x="1342554" y="155168"/>
                  </a:cubicBezTo>
                  <a:cubicBezTo>
                    <a:pt x="1342131" y="155168"/>
                    <a:pt x="1342131" y="155168"/>
                    <a:pt x="1341708" y="155595"/>
                  </a:cubicBezTo>
                  <a:cubicBezTo>
                    <a:pt x="1341285" y="155595"/>
                    <a:pt x="1341285" y="155595"/>
                    <a:pt x="1340862" y="155595"/>
                  </a:cubicBezTo>
                  <a:cubicBezTo>
                    <a:pt x="1340862" y="155595"/>
                    <a:pt x="1340862" y="156022"/>
                    <a:pt x="1340862" y="156022"/>
                  </a:cubicBezTo>
                  <a:cubicBezTo>
                    <a:pt x="1340439" y="157303"/>
                    <a:pt x="1340439" y="158584"/>
                    <a:pt x="1340439" y="159866"/>
                  </a:cubicBezTo>
                  <a:cubicBezTo>
                    <a:pt x="1340439" y="160293"/>
                    <a:pt x="1340016" y="160293"/>
                    <a:pt x="1339593" y="160293"/>
                  </a:cubicBezTo>
                  <a:cubicBezTo>
                    <a:pt x="1339170" y="160720"/>
                    <a:pt x="1339593" y="161574"/>
                    <a:pt x="1338747" y="161574"/>
                  </a:cubicBezTo>
                  <a:cubicBezTo>
                    <a:pt x="1338747" y="162001"/>
                    <a:pt x="1338747" y="162001"/>
                    <a:pt x="1338747" y="162428"/>
                  </a:cubicBezTo>
                  <a:cubicBezTo>
                    <a:pt x="1338324" y="162428"/>
                    <a:pt x="1338324" y="162855"/>
                    <a:pt x="1337901" y="162855"/>
                  </a:cubicBezTo>
                  <a:cubicBezTo>
                    <a:pt x="1337901" y="163282"/>
                    <a:pt x="1337901" y="163282"/>
                    <a:pt x="1337901" y="163710"/>
                  </a:cubicBezTo>
                  <a:cubicBezTo>
                    <a:pt x="1337901" y="163710"/>
                    <a:pt x="1337478" y="163710"/>
                    <a:pt x="1337478" y="163710"/>
                  </a:cubicBezTo>
                  <a:cubicBezTo>
                    <a:pt x="1335786" y="163710"/>
                    <a:pt x="1334517" y="163710"/>
                    <a:pt x="1332825" y="163710"/>
                  </a:cubicBezTo>
                  <a:cubicBezTo>
                    <a:pt x="1332825" y="164137"/>
                    <a:pt x="1332402" y="164137"/>
                    <a:pt x="1331979" y="164564"/>
                  </a:cubicBezTo>
                  <a:cubicBezTo>
                    <a:pt x="1331556" y="164564"/>
                    <a:pt x="1330710" y="164564"/>
                    <a:pt x="1329864" y="164564"/>
                  </a:cubicBezTo>
                  <a:cubicBezTo>
                    <a:pt x="1329864" y="164137"/>
                    <a:pt x="1329441" y="163710"/>
                    <a:pt x="1329018" y="163710"/>
                  </a:cubicBezTo>
                  <a:cubicBezTo>
                    <a:pt x="1329018" y="163282"/>
                    <a:pt x="1329018" y="162855"/>
                    <a:pt x="1329018" y="162428"/>
                  </a:cubicBezTo>
                  <a:cubicBezTo>
                    <a:pt x="1329018" y="162428"/>
                    <a:pt x="1329441" y="162001"/>
                    <a:pt x="1329864" y="161574"/>
                  </a:cubicBezTo>
                  <a:cubicBezTo>
                    <a:pt x="1329864" y="161574"/>
                    <a:pt x="1329864" y="161147"/>
                    <a:pt x="1329864" y="160720"/>
                  </a:cubicBezTo>
                  <a:cubicBezTo>
                    <a:pt x="1329864" y="160293"/>
                    <a:pt x="1330287" y="159866"/>
                    <a:pt x="1330710" y="159438"/>
                  </a:cubicBezTo>
                  <a:cubicBezTo>
                    <a:pt x="1331556" y="159011"/>
                    <a:pt x="1331979" y="159011"/>
                    <a:pt x="1332825" y="159866"/>
                  </a:cubicBezTo>
                  <a:cubicBezTo>
                    <a:pt x="1333248" y="159866"/>
                    <a:pt x="1334094" y="159866"/>
                    <a:pt x="1334940" y="159866"/>
                  </a:cubicBezTo>
                  <a:cubicBezTo>
                    <a:pt x="1334940" y="159438"/>
                    <a:pt x="1334940" y="159438"/>
                    <a:pt x="1335363" y="159438"/>
                  </a:cubicBezTo>
                  <a:cubicBezTo>
                    <a:pt x="1335363" y="158157"/>
                    <a:pt x="1335363" y="157303"/>
                    <a:pt x="1335363" y="156449"/>
                  </a:cubicBezTo>
                  <a:cubicBezTo>
                    <a:pt x="1334940" y="156022"/>
                    <a:pt x="1334517" y="156022"/>
                    <a:pt x="1334094" y="156022"/>
                  </a:cubicBezTo>
                  <a:cubicBezTo>
                    <a:pt x="1333248" y="156876"/>
                    <a:pt x="1332825" y="157303"/>
                    <a:pt x="1331979" y="157730"/>
                  </a:cubicBezTo>
                  <a:cubicBezTo>
                    <a:pt x="1331556" y="157730"/>
                    <a:pt x="1331133" y="157730"/>
                    <a:pt x="1331133" y="157730"/>
                  </a:cubicBezTo>
                  <a:cubicBezTo>
                    <a:pt x="1330287" y="157730"/>
                    <a:pt x="1330287" y="157303"/>
                    <a:pt x="1329864" y="156876"/>
                  </a:cubicBezTo>
                  <a:cubicBezTo>
                    <a:pt x="1329864" y="156876"/>
                    <a:pt x="1329864" y="156449"/>
                    <a:pt x="1329864" y="156449"/>
                  </a:cubicBezTo>
                  <a:cubicBezTo>
                    <a:pt x="1329441" y="156022"/>
                    <a:pt x="1329018" y="156022"/>
                    <a:pt x="1328595" y="155595"/>
                  </a:cubicBezTo>
                  <a:cubicBezTo>
                    <a:pt x="1328172" y="155595"/>
                    <a:pt x="1327749" y="155595"/>
                    <a:pt x="1327326" y="155595"/>
                  </a:cubicBezTo>
                  <a:cubicBezTo>
                    <a:pt x="1326903" y="156022"/>
                    <a:pt x="1326903" y="156022"/>
                    <a:pt x="1326480" y="156449"/>
                  </a:cubicBezTo>
                  <a:cubicBezTo>
                    <a:pt x="1326480" y="156876"/>
                    <a:pt x="1326480" y="157730"/>
                    <a:pt x="1326480" y="158157"/>
                  </a:cubicBezTo>
                  <a:cubicBezTo>
                    <a:pt x="1326903" y="158584"/>
                    <a:pt x="1327326" y="159011"/>
                    <a:pt x="1327749" y="159011"/>
                  </a:cubicBezTo>
                  <a:cubicBezTo>
                    <a:pt x="1327749" y="159866"/>
                    <a:pt x="1327749" y="160293"/>
                    <a:pt x="1327749" y="160720"/>
                  </a:cubicBezTo>
                  <a:cubicBezTo>
                    <a:pt x="1327326" y="160720"/>
                    <a:pt x="1326903" y="161147"/>
                    <a:pt x="1326480" y="161574"/>
                  </a:cubicBezTo>
                  <a:cubicBezTo>
                    <a:pt x="1324788" y="161574"/>
                    <a:pt x="1323096" y="161574"/>
                    <a:pt x="1321404" y="161574"/>
                  </a:cubicBezTo>
                  <a:cubicBezTo>
                    <a:pt x="1320558" y="162001"/>
                    <a:pt x="1320135" y="162428"/>
                    <a:pt x="1319712" y="162855"/>
                  </a:cubicBezTo>
                  <a:cubicBezTo>
                    <a:pt x="1319289" y="162855"/>
                    <a:pt x="1319712" y="163282"/>
                    <a:pt x="1319289" y="163282"/>
                  </a:cubicBezTo>
                  <a:cubicBezTo>
                    <a:pt x="1319712" y="163710"/>
                    <a:pt x="1319712" y="163710"/>
                    <a:pt x="1320135" y="164137"/>
                  </a:cubicBezTo>
                  <a:cubicBezTo>
                    <a:pt x="1320135" y="164137"/>
                    <a:pt x="1320135" y="164564"/>
                    <a:pt x="1320135" y="164564"/>
                  </a:cubicBezTo>
                  <a:cubicBezTo>
                    <a:pt x="1320558" y="164991"/>
                    <a:pt x="1321404" y="165845"/>
                    <a:pt x="1321827" y="166272"/>
                  </a:cubicBezTo>
                  <a:cubicBezTo>
                    <a:pt x="1322250" y="165845"/>
                    <a:pt x="1322673" y="165845"/>
                    <a:pt x="1322673" y="165418"/>
                  </a:cubicBezTo>
                  <a:cubicBezTo>
                    <a:pt x="1323096" y="164564"/>
                    <a:pt x="1323096" y="164564"/>
                    <a:pt x="1323942" y="163710"/>
                  </a:cubicBezTo>
                  <a:cubicBezTo>
                    <a:pt x="1324365" y="163710"/>
                    <a:pt x="1324365" y="163710"/>
                    <a:pt x="1324788" y="163710"/>
                  </a:cubicBezTo>
                  <a:cubicBezTo>
                    <a:pt x="1324788" y="164137"/>
                    <a:pt x="1324788" y="164137"/>
                    <a:pt x="1324788" y="164137"/>
                  </a:cubicBezTo>
                  <a:cubicBezTo>
                    <a:pt x="1324788" y="164137"/>
                    <a:pt x="1324788" y="164564"/>
                    <a:pt x="1324788" y="164564"/>
                  </a:cubicBezTo>
                  <a:cubicBezTo>
                    <a:pt x="1325634" y="164991"/>
                    <a:pt x="1326057" y="165845"/>
                    <a:pt x="1326480" y="166272"/>
                  </a:cubicBezTo>
                  <a:cubicBezTo>
                    <a:pt x="1327326" y="166272"/>
                    <a:pt x="1327749" y="166272"/>
                    <a:pt x="1328595" y="166272"/>
                  </a:cubicBezTo>
                  <a:cubicBezTo>
                    <a:pt x="1329018" y="165845"/>
                    <a:pt x="1329441" y="165418"/>
                    <a:pt x="1329864" y="164991"/>
                  </a:cubicBezTo>
                  <a:cubicBezTo>
                    <a:pt x="1331979" y="164991"/>
                    <a:pt x="1334094" y="164991"/>
                    <a:pt x="1336209" y="164991"/>
                  </a:cubicBezTo>
                  <a:cubicBezTo>
                    <a:pt x="1336632" y="165418"/>
                    <a:pt x="1337055" y="165845"/>
                    <a:pt x="1337478" y="165845"/>
                  </a:cubicBezTo>
                  <a:cubicBezTo>
                    <a:pt x="1337901" y="166272"/>
                    <a:pt x="1338747" y="166699"/>
                    <a:pt x="1339170" y="167126"/>
                  </a:cubicBezTo>
                  <a:cubicBezTo>
                    <a:pt x="1339170" y="167553"/>
                    <a:pt x="1339170" y="167553"/>
                    <a:pt x="1339170" y="167553"/>
                  </a:cubicBezTo>
                  <a:cubicBezTo>
                    <a:pt x="1340016" y="167981"/>
                    <a:pt x="1340016" y="168408"/>
                    <a:pt x="1340016" y="168835"/>
                  </a:cubicBezTo>
                  <a:cubicBezTo>
                    <a:pt x="1340439" y="169262"/>
                    <a:pt x="1340439" y="169689"/>
                    <a:pt x="1340862" y="170116"/>
                  </a:cubicBezTo>
                  <a:cubicBezTo>
                    <a:pt x="1340862" y="170543"/>
                    <a:pt x="1341708" y="170543"/>
                    <a:pt x="1341285" y="170970"/>
                  </a:cubicBezTo>
                  <a:cubicBezTo>
                    <a:pt x="1342131" y="171824"/>
                    <a:pt x="1342977" y="172678"/>
                    <a:pt x="1343823" y="173105"/>
                  </a:cubicBezTo>
                  <a:cubicBezTo>
                    <a:pt x="1343823" y="173105"/>
                    <a:pt x="1344246" y="173105"/>
                    <a:pt x="1344246" y="173105"/>
                  </a:cubicBezTo>
                  <a:cubicBezTo>
                    <a:pt x="1344669" y="173533"/>
                    <a:pt x="1344669" y="173533"/>
                    <a:pt x="1345092" y="173960"/>
                  </a:cubicBezTo>
                  <a:cubicBezTo>
                    <a:pt x="1345092" y="173960"/>
                    <a:pt x="1345515" y="173960"/>
                    <a:pt x="1345515" y="173960"/>
                  </a:cubicBezTo>
                  <a:cubicBezTo>
                    <a:pt x="1345938" y="173533"/>
                    <a:pt x="1346361" y="173533"/>
                    <a:pt x="1346361" y="173533"/>
                  </a:cubicBezTo>
                  <a:cubicBezTo>
                    <a:pt x="1346784" y="173105"/>
                    <a:pt x="1346784" y="173105"/>
                    <a:pt x="1347207" y="173105"/>
                  </a:cubicBezTo>
                  <a:cubicBezTo>
                    <a:pt x="1347630" y="173105"/>
                    <a:pt x="1347630" y="172678"/>
                    <a:pt x="1348053" y="172251"/>
                  </a:cubicBezTo>
                  <a:cubicBezTo>
                    <a:pt x="1348053" y="172251"/>
                    <a:pt x="1348053" y="172251"/>
                    <a:pt x="1348053" y="171824"/>
                  </a:cubicBezTo>
                  <a:cubicBezTo>
                    <a:pt x="1348476" y="171824"/>
                    <a:pt x="1348476" y="171397"/>
                    <a:pt x="1348476" y="171397"/>
                  </a:cubicBezTo>
                  <a:cubicBezTo>
                    <a:pt x="1348899" y="170970"/>
                    <a:pt x="1349322" y="170970"/>
                    <a:pt x="1349322" y="170543"/>
                  </a:cubicBezTo>
                  <a:cubicBezTo>
                    <a:pt x="1349322" y="169689"/>
                    <a:pt x="1350168" y="169689"/>
                    <a:pt x="1350168" y="168835"/>
                  </a:cubicBezTo>
                  <a:cubicBezTo>
                    <a:pt x="1350168" y="168835"/>
                    <a:pt x="1350591" y="168408"/>
                    <a:pt x="1351014" y="168408"/>
                  </a:cubicBezTo>
                  <a:cubicBezTo>
                    <a:pt x="1351014" y="167981"/>
                    <a:pt x="1351014" y="167126"/>
                    <a:pt x="1351014" y="166699"/>
                  </a:cubicBezTo>
                  <a:cubicBezTo>
                    <a:pt x="1351014" y="166272"/>
                    <a:pt x="1351437" y="165845"/>
                    <a:pt x="1351860" y="165418"/>
                  </a:cubicBezTo>
                  <a:cubicBezTo>
                    <a:pt x="1352283" y="165845"/>
                    <a:pt x="1352706" y="165418"/>
                    <a:pt x="1352706" y="165845"/>
                  </a:cubicBezTo>
                  <a:cubicBezTo>
                    <a:pt x="1353129" y="166272"/>
                    <a:pt x="1353975" y="166699"/>
                    <a:pt x="1354398" y="167126"/>
                  </a:cubicBezTo>
                  <a:cubicBezTo>
                    <a:pt x="1354398" y="167553"/>
                    <a:pt x="1354398" y="167981"/>
                    <a:pt x="1354398" y="168408"/>
                  </a:cubicBezTo>
                  <a:cubicBezTo>
                    <a:pt x="1354398" y="168835"/>
                    <a:pt x="1354821" y="168408"/>
                    <a:pt x="1355244" y="168408"/>
                  </a:cubicBezTo>
                  <a:cubicBezTo>
                    <a:pt x="1355667" y="168408"/>
                    <a:pt x="1355667" y="167553"/>
                    <a:pt x="1356090" y="167553"/>
                  </a:cubicBezTo>
                  <a:cubicBezTo>
                    <a:pt x="1356513" y="167126"/>
                    <a:pt x="1356513" y="166699"/>
                    <a:pt x="1356936" y="166699"/>
                  </a:cubicBezTo>
                  <a:cubicBezTo>
                    <a:pt x="1356936" y="166272"/>
                    <a:pt x="1357359" y="166272"/>
                    <a:pt x="1357359" y="166272"/>
                  </a:cubicBezTo>
                  <a:cubicBezTo>
                    <a:pt x="1357359" y="166272"/>
                    <a:pt x="1357782" y="165845"/>
                    <a:pt x="1357782" y="165845"/>
                  </a:cubicBezTo>
                  <a:cubicBezTo>
                    <a:pt x="1357359" y="165845"/>
                    <a:pt x="1356936" y="165845"/>
                    <a:pt x="1356513" y="165418"/>
                  </a:cubicBezTo>
                  <a:cubicBezTo>
                    <a:pt x="1356090" y="165418"/>
                    <a:pt x="1356090" y="164991"/>
                    <a:pt x="1355667" y="164564"/>
                  </a:cubicBezTo>
                  <a:cubicBezTo>
                    <a:pt x="1355667" y="164137"/>
                    <a:pt x="1355667" y="163710"/>
                    <a:pt x="1355667" y="163282"/>
                  </a:cubicBezTo>
                  <a:cubicBezTo>
                    <a:pt x="1355667" y="162855"/>
                    <a:pt x="1355667" y="162855"/>
                    <a:pt x="1356090" y="162855"/>
                  </a:cubicBezTo>
                  <a:cubicBezTo>
                    <a:pt x="1356936" y="162001"/>
                    <a:pt x="1357782" y="161147"/>
                    <a:pt x="1358205" y="160720"/>
                  </a:cubicBezTo>
                  <a:cubicBezTo>
                    <a:pt x="1358205" y="160293"/>
                    <a:pt x="1358205" y="160293"/>
                    <a:pt x="1358205" y="159866"/>
                  </a:cubicBezTo>
                  <a:cubicBezTo>
                    <a:pt x="1358628" y="159866"/>
                    <a:pt x="1359051" y="159438"/>
                    <a:pt x="1359051" y="159438"/>
                  </a:cubicBezTo>
                  <a:cubicBezTo>
                    <a:pt x="1359051" y="159011"/>
                    <a:pt x="1359051" y="159011"/>
                    <a:pt x="1359051" y="158584"/>
                  </a:cubicBezTo>
                  <a:cubicBezTo>
                    <a:pt x="1359051" y="158584"/>
                    <a:pt x="1358628" y="158584"/>
                    <a:pt x="1358628" y="158157"/>
                  </a:cubicBezTo>
                  <a:cubicBezTo>
                    <a:pt x="1358628" y="157730"/>
                    <a:pt x="1358205" y="157303"/>
                    <a:pt x="1358205" y="156876"/>
                  </a:cubicBezTo>
                  <a:cubicBezTo>
                    <a:pt x="1357782" y="156876"/>
                    <a:pt x="1357782" y="156449"/>
                    <a:pt x="1357359" y="156022"/>
                  </a:cubicBezTo>
                  <a:cubicBezTo>
                    <a:pt x="1356936" y="156022"/>
                    <a:pt x="1356936" y="156022"/>
                    <a:pt x="1356513" y="156022"/>
                  </a:cubicBezTo>
                  <a:cubicBezTo>
                    <a:pt x="1356513" y="156449"/>
                    <a:pt x="1356090" y="156876"/>
                    <a:pt x="1355667" y="156876"/>
                  </a:cubicBezTo>
                  <a:cubicBezTo>
                    <a:pt x="1355667" y="158157"/>
                    <a:pt x="1355667" y="159011"/>
                    <a:pt x="1355667" y="159866"/>
                  </a:cubicBezTo>
                  <a:cubicBezTo>
                    <a:pt x="1355244" y="160293"/>
                    <a:pt x="1355244" y="160293"/>
                    <a:pt x="1354821" y="160720"/>
                  </a:cubicBezTo>
                  <a:cubicBezTo>
                    <a:pt x="1354821" y="160720"/>
                    <a:pt x="1354821" y="161147"/>
                    <a:pt x="1354821" y="161147"/>
                  </a:cubicBezTo>
                  <a:cubicBezTo>
                    <a:pt x="1354821" y="161574"/>
                    <a:pt x="1354398" y="161574"/>
                    <a:pt x="1353975" y="162001"/>
                  </a:cubicBezTo>
                  <a:cubicBezTo>
                    <a:pt x="1353129" y="162001"/>
                    <a:pt x="1352706" y="162001"/>
                    <a:pt x="1351860" y="162001"/>
                  </a:cubicBezTo>
                  <a:cubicBezTo>
                    <a:pt x="1351437" y="161574"/>
                    <a:pt x="1350591" y="161574"/>
                    <a:pt x="1351014" y="160720"/>
                  </a:cubicBezTo>
                  <a:cubicBezTo>
                    <a:pt x="1351014" y="160293"/>
                    <a:pt x="1351860" y="159866"/>
                    <a:pt x="1352283" y="159438"/>
                  </a:cubicBezTo>
                  <a:cubicBezTo>
                    <a:pt x="1352283" y="159011"/>
                    <a:pt x="1352283" y="158584"/>
                    <a:pt x="1352283" y="158157"/>
                  </a:cubicBezTo>
                  <a:cubicBezTo>
                    <a:pt x="1351860" y="158157"/>
                    <a:pt x="1351860" y="157730"/>
                    <a:pt x="1351437" y="157730"/>
                  </a:cubicBezTo>
                  <a:cubicBezTo>
                    <a:pt x="1351437" y="156449"/>
                    <a:pt x="1351437" y="155595"/>
                    <a:pt x="1351437" y="154741"/>
                  </a:cubicBezTo>
                  <a:cubicBezTo>
                    <a:pt x="1351437" y="154314"/>
                    <a:pt x="1351014" y="154314"/>
                    <a:pt x="1351014" y="153887"/>
                  </a:cubicBezTo>
                  <a:cubicBezTo>
                    <a:pt x="1351014" y="153032"/>
                    <a:pt x="1351014" y="153032"/>
                    <a:pt x="1349745" y="153032"/>
                  </a:cubicBezTo>
                  <a:close/>
                  <a:moveTo>
                    <a:pt x="1307386" y="153032"/>
                  </a:moveTo>
                  <a:cubicBezTo>
                    <a:pt x="1306942" y="153904"/>
                    <a:pt x="1306052" y="154340"/>
                    <a:pt x="1305607" y="154776"/>
                  </a:cubicBezTo>
                  <a:cubicBezTo>
                    <a:pt x="1305607" y="155648"/>
                    <a:pt x="1305607" y="156520"/>
                    <a:pt x="1305607" y="157828"/>
                  </a:cubicBezTo>
                  <a:cubicBezTo>
                    <a:pt x="1305607" y="157828"/>
                    <a:pt x="1305163" y="158264"/>
                    <a:pt x="1305163" y="158264"/>
                  </a:cubicBezTo>
                  <a:cubicBezTo>
                    <a:pt x="1305163" y="159136"/>
                    <a:pt x="1305163" y="160008"/>
                    <a:pt x="1305163" y="160880"/>
                  </a:cubicBezTo>
                  <a:cubicBezTo>
                    <a:pt x="1305607" y="160880"/>
                    <a:pt x="1306052" y="160880"/>
                    <a:pt x="1306497" y="160880"/>
                  </a:cubicBezTo>
                  <a:cubicBezTo>
                    <a:pt x="1306942" y="160880"/>
                    <a:pt x="1307386" y="160444"/>
                    <a:pt x="1307831" y="160008"/>
                  </a:cubicBezTo>
                  <a:cubicBezTo>
                    <a:pt x="1307831" y="159572"/>
                    <a:pt x="1307831" y="158700"/>
                    <a:pt x="1307831" y="158264"/>
                  </a:cubicBezTo>
                  <a:cubicBezTo>
                    <a:pt x="1308276" y="157828"/>
                    <a:pt x="1308721" y="157392"/>
                    <a:pt x="1308721" y="156956"/>
                  </a:cubicBezTo>
                  <a:cubicBezTo>
                    <a:pt x="1308721" y="156956"/>
                    <a:pt x="1309165" y="156520"/>
                    <a:pt x="1309165" y="156520"/>
                  </a:cubicBezTo>
                  <a:cubicBezTo>
                    <a:pt x="1309610" y="156084"/>
                    <a:pt x="1309165" y="155212"/>
                    <a:pt x="1309165" y="154776"/>
                  </a:cubicBezTo>
                  <a:cubicBezTo>
                    <a:pt x="1308721" y="154340"/>
                    <a:pt x="1308276" y="153904"/>
                    <a:pt x="1307386" y="153032"/>
                  </a:cubicBezTo>
                  <a:close/>
                  <a:moveTo>
                    <a:pt x="177426" y="153032"/>
                  </a:moveTo>
                  <a:cubicBezTo>
                    <a:pt x="177426" y="153481"/>
                    <a:pt x="177426" y="153481"/>
                    <a:pt x="177426" y="153929"/>
                  </a:cubicBezTo>
                  <a:cubicBezTo>
                    <a:pt x="177001" y="153929"/>
                    <a:pt x="177001" y="153929"/>
                    <a:pt x="176576" y="154377"/>
                  </a:cubicBezTo>
                  <a:cubicBezTo>
                    <a:pt x="176576" y="154377"/>
                    <a:pt x="176576" y="154826"/>
                    <a:pt x="177001" y="154826"/>
                  </a:cubicBezTo>
                  <a:cubicBezTo>
                    <a:pt x="177426" y="155274"/>
                    <a:pt x="177851" y="155723"/>
                    <a:pt x="177851" y="156172"/>
                  </a:cubicBezTo>
                  <a:cubicBezTo>
                    <a:pt x="178276" y="156172"/>
                    <a:pt x="178701" y="156172"/>
                    <a:pt x="178701" y="156172"/>
                  </a:cubicBezTo>
                  <a:cubicBezTo>
                    <a:pt x="179127" y="155274"/>
                    <a:pt x="179552" y="155723"/>
                    <a:pt x="179977" y="155274"/>
                  </a:cubicBezTo>
                  <a:cubicBezTo>
                    <a:pt x="179977" y="154826"/>
                    <a:pt x="179977" y="154377"/>
                    <a:pt x="179977" y="153929"/>
                  </a:cubicBezTo>
                  <a:cubicBezTo>
                    <a:pt x="179977" y="153481"/>
                    <a:pt x="179552" y="153481"/>
                    <a:pt x="179127" y="153032"/>
                  </a:cubicBezTo>
                  <a:cubicBezTo>
                    <a:pt x="178701" y="153032"/>
                    <a:pt x="177851" y="153032"/>
                    <a:pt x="177426" y="153032"/>
                  </a:cubicBezTo>
                  <a:close/>
                  <a:moveTo>
                    <a:pt x="112904" y="153032"/>
                  </a:moveTo>
                  <a:cubicBezTo>
                    <a:pt x="112904" y="153032"/>
                    <a:pt x="113323" y="153032"/>
                    <a:pt x="113323" y="153032"/>
                  </a:cubicBezTo>
                  <a:cubicBezTo>
                    <a:pt x="113742" y="153490"/>
                    <a:pt x="114160" y="153948"/>
                    <a:pt x="114578" y="153948"/>
                  </a:cubicBezTo>
                  <a:cubicBezTo>
                    <a:pt x="114578" y="154406"/>
                    <a:pt x="114578" y="154406"/>
                    <a:pt x="114578" y="154406"/>
                  </a:cubicBezTo>
                  <a:cubicBezTo>
                    <a:pt x="114578" y="154406"/>
                    <a:pt x="114160" y="154863"/>
                    <a:pt x="114160" y="154863"/>
                  </a:cubicBezTo>
                  <a:cubicBezTo>
                    <a:pt x="113742" y="154863"/>
                    <a:pt x="113323" y="154863"/>
                    <a:pt x="112904" y="154863"/>
                  </a:cubicBezTo>
                  <a:cubicBezTo>
                    <a:pt x="112486" y="154406"/>
                    <a:pt x="112486" y="153490"/>
                    <a:pt x="112904" y="153032"/>
                  </a:cubicBezTo>
                  <a:close/>
                  <a:moveTo>
                    <a:pt x="107934" y="153032"/>
                  </a:moveTo>
                  <a:cubicBezTo>
                    <a:pt x="108353" y="153032"/>
                    <a:pt x="108771" y="153032"/>
                    <a:pt x="109190" y="153032"/>
                  </a:cubicBezTo>
                  <a:cubicBezTo>
                    <a:pt x="109608" y="153468"/>
                    <a:pt x="109190" y="153904"/>
                    <a:pt x="109190" y="154340"/>
                  </a:cubicBezTo>
                  <a:cubicBezTo>
                    <a:pt x="108771" y="154340"/>
                    <a:pt x="108353" y="154340"/>
                    <a:pt x="107934" y="154340"/>
                  </a:cubicBezTo>
                  <a:cubicBezTo>
                    <a:pt x="107934" y="154340"/>
                    <a:pt x="107516" y="153904"/>
                    <a:pt x="107516" y="153904"/>
                  </a:cubicBezTo>
                  <a:cubicBezTo>
                    <a:pt x="107934" y="153468"/>
                    <a:pt x="107516" y="153032"/>
                    <a:pt x="107934" y="153032"/>
                  </a:cubicBezTo>
                  <a:close/>
                  <a:moveTo>
                    <a:pt x="262825" y="152771"/>
                  </a:moveTo>
                  <a:cubicBezTo>
                    <a:pt x="262389" y="153643"/>
                    <a:pt x="262389" y="154515"/>
                    <a:pt x="262825" y="154951"/>
                  </a:cubicBezTo>
                  <a:cubicBezTo>
                    <a:pt x="262825" y="154951"/>
                    <a:pt x="262825" y="154951"/>
                    <a:pt x="262825" y="155387"/>
                  </a:cubicBezTo>
                  <a:cubicBezTo>
                    <a:pt x="263261" y="155387"/>
                    <a:pt x="263697" y="155387"/>
                    <a:pt x="264133" y="155387"/>
                  </a:cubicBezTo>
                  <a:cubicBezTo>
                    <a:pt x="264133" y="154951"/>
                    <a:pt x="264569" y="154951"/>
                    <a:pt x="265005" y="154515"/>
                  </a:cubicBezTo>
                  <a:cubicBezTo>
                    <a:pt x="265005" y="154079"/>
                    <a:pt x="265005" y="153643"/>
                    <a:pt x="265005" y="153207"/>
                  </a:cubicBezTo>
                  <a:cubicBezTo>
                    <a:pt x="265005" y="153207"/>
                    <a:pt x="264569" y="153207"/>
                    <a:pt x="264569" y="152771"/>
                  </a:cubicBezTo>
                  <a:cubicBezTo>
                    <a:pt x="264133" y="152771"/>
                    <a:pt x="263261" y="152771"/>
                    <a:pt x="262825" y="152771"/>
                  </a:cubicBezTo>
                  <a:close/>
                  <a:moveTo>
                    <a:pt x="1515287" y="152770"/>
                  </a:moveTo>
                  <a:cubicBezTo>
                    <a:pt x="1515287" y="153200"/>
                    <a:pt x="1514862" y="153630"/>
                    <a:pt x="1514437" y="153630"/>
                  </a:cubicBezTo>
                  <a:cubicBezTo>
                    <a:pt x="1514437" y="154060"/>
                    <a:pt x="1514437" y="154490"/>
                    <a:pt x="1514437" y="154919"/>
                  </a:cubicBezTo>
                  <a:cubicBezTo>
                    <a:pt x="1514862" y="154919"/>
                    <a:pt x="1514862" y="155349"/>
                    <a:pt x="1514862" y="155349"/>
                  </a:cubicBezTo>
                  <a:cubicBezTo>
                    <a:pt x="1515287" y="155779"/>
                    <a:pt x="1515287" y="156209"/>
                    <a:pt x="1515287" y="156638"/>
                  </a:cubicBezTo>
                  <a:cubicBezTo>
                    <a:pt x="1515287" y="157068"/>
                    <a:pt x="1515287" y="157498"/>
                    <a:pt x="1515287" y="157928"/>
                  </a:cubicBezTo>
                  <a:cubicBezTo>
                    <a:pt x="1515712" y="158358"/>
                    <a:pt x="1515712" y="158358"/>
                    <a:pt x="1516137" y="158787"/>
                  </a:cubicBezTo>
                  <a:cubicBezTo>
                    <a:pt x="1516563" y="158787"/>
                    <a:pt x="1516563" y="158787"/>
                    <a:pt x="1516988" y="158787"/>
                  </a:cubicBezTo>
                  <a:cubicBezTo>
                    <a:pt x="1517413" y="158358"/>
                    <a:pt x="1517413" y="158358"/>
                    <a:pt x="1517838" y="157928"/>
                  </a:cubicBezTo>
                  <a:cubicBezTo>
                    <a:pt x="1517838" y="157928"/>
                    <a:pt x="1517838" y="157498"/>
                    <a:pt x="1517838" y="157498"/>
                  </a:cubicBezTo>
                  <a:cubicBezTo>
                    <a:pt x="1517838" y="157068"/>
                    <a:pt x="1517413" y="157068"/>
                    <a:pt x="1517413" y="156638"/>
                  </a:cubicBezTo>
                  <a:cubicBezTo>
                    <a:pt x="1517413" y="155779"/>
                    <a:pt x="1517413" y="154919"/>
                    <a:pt x="1517413" y="153630"/>
                  </a:cubicBezTo>
                  <a:cubicBezTo>
                    <a:pt x="1516988" y="153630"/>
                    <a:pt x="1516563" y="153200"/>
                    <a:pt x="1516137" y="152770"/>
                  </a:cubicBezTo>
                  <a:cubicBezTo>
                    <a:pt x="1516137" y="152770"/>
                    <a:pt x="1515712" y="152770"/>
                    <a:pt x="1515287" y="152770"/>
                  </a:cubicBezTo>
                  <a:close/>
                  <a:moveTo>
                    <a:pt x="1480486" y="152770"/>
                  </a:moveTo>
                  <a:cubicBezTo>
                    <a:pt x="1480056" y="153189"/>
                    <a:pt x="1480486" y="153189"/>
                    <a:pt x="1480056" y="153608"/>
                  </a:cubicBezTo>
                  <a:cubicBezTo>
                    <a:pt x="1479626" y="154026"/>
                    <a:pt x="1479197" y="154445"/>
                    <a:pt x="1478767" y="154863"/>
                  </a:cubicBezTo>
                  <a:cubicBezTo>
                    <a:pt x="1478767" y="155282"/>
                    <a:pt x="1478767" y="155282"/>
                    <a:pt x="1478767" y="155282"/>
                  </a:cubicBezTo>
                  <a:cubicBezTo>
                    <a:pt x="1478767" y="155701"/>
                    <a:pt x="1478337" y="155701"/>
                    <a:pt x="1478337" y="156119"/>
                  </a:cubicBezTo>
                  <a:cubicBezTo>
                    <a:pt x="1478337" y="156538"/>
                    <a:pt x="1478337" y="157375"/>
                    <a:pt x="1478337" y="157793"/>
                  </a:cubicBezTo>
                  <a:cubicBezTo>
                    <a:pt x="1478337" y="158212"/>
                    <a:pt x="1478767" y="158212"/>
                    <a:pt x="1479197" y="158630"/>
                  </a:cubicBezTo>
                  <a:cubicBezTo>
                    <a:pt x="1479197" y="158630"/>
                    <a:pt x="1479626" y="158630"/>
                    <a:pt x="1480056" y="158630"/>
                  </a:cubicBezTo>
                  <a:cubicBezTo>
                    <a:pt x="1480056" y="158630"/>
                    <a:pt x="1480486" y="159049"/>
                    <a:pt x="1480486" y="159049"/>
                  </a:cubicBezTo>
                  <a:cubicBezTo>
                    <a:pt x="1480916" y="159049"/>
                    <a:pt x="1480916" y="159049"/>
                    <a:pt x="1481346" y="159049"/>
                  </a:cubicBezTo>
                  <a:cubicBezTo>
                    <a:pt x="1481346" y="159049"/>
                    <a:pt x="1481775" y="159049"/>
                    <a:pt x="1482205" y="158630"/>
                  </a:cubicBezTo>
                  <a:cubicBezTo>
                    <a:pt x="1482635" y="158630"/>
                    <a:pt x="1483065" y="158630"/>
                    <a:pt x="1483495" y="158630"/>
                  </a:cubicBezTo>
                  <a:cubicBezTo>
                    <a:pt x="1483495" y="158212"/>
                    <a:pt x="1483924" y="158212"/>
                    <a:pt x="1484354" y="157793"/>
                  </a:cubicBezTo>
                  <a:cubicBezTo>
                    <a:pt x="1484354" y="156956"/>
                    <a:pt x="1484354" y="156119"/>
                    <a:pt x="1484354" y="154863"/>
                  </a:cubicBezTo>
                  <a:cubicBezTo>
                    <a:pt x="1483924" y="154445"/>
                    <a:pt x="1483495" y="154026"/>
                    <a:pt x="1483065" y="153608"/>
                  </a:cubicBezTo>
                  <a:cubicBezTo>
                    <a:pt x="1483065" y="153608"/>
                    <a:pt x="1483065" y="153189"/>
                    <a:pt x="1482635" y="152770"/>
                  </a:cubicBezTo>
                  <a:cubicBezTo>
                    <a:pt x="1482635" y="152770"/>
                    <a:pt x="1482635" y="152770"/>
                    <a:pt x="1482205" y="152770"/>
                  </a:cubicBezTo>
                  <a:cubicBezTo>
                    <a:pt x="1481775" y="152770"/>
                    <a:pt x="1481346" y="152770"/>
                    <a:pt x="1481346" y="152770"/>
                  </a:cubicBezTo>
                  <a:cubicBezTo>
                    <a:pt x="1480916" y="152770"/>
                    <a:pt x="1480916" y="152770"/>
                    <a:pt x="1480486" y="152770"/>
                  </a:cubicBezTo>
                  <a:close/>
                  <a:moveTo>
                    <a:pt x="141784" y="152770"/>
                  </a:moveTo>
                  <a:cubicBezTo>
                    <a:pt x="141784" y="152770"/>
                    <a:pt x="142195" y="152770"/>
                    <a:pt x="142195" y="152770"/>
                  </a:cubicBezTo>
                  <a:cubicBezTo>
                    <a:pt x="142606" y="152770"/>
                    <a:pt x="143017" y="152770"/>
                    <a:pt x="143017" y="152770"/>
                  </a:cubicBezTo>
                  <a:cubicBezTo>
                    <a:pt x="143017" y="153193"/>
                    <a:pt x="143017" y="153616"/>
                    <a:pt x="143017" y="154038"/>
                  </a:cubicBezTo>
                  <a:cubicBezTo>
                    <a:pt x="143017" y="154038"/>
                    <a:pt x="143428" y="154038"/>
                    <a:pt x="143428" y="154461"/>
                  </a:cubicBezTo>
                  <a:cubicBezTo>
                    <a:pt x="143428" y="154883"/>
                    <a:pt x="143428" y="155306"/>
                    <a:pt x="143428" y="155728"/>
                  </a:cubicBezTo>
                  <a:cubicBezTo>
                    <a:pt x="143840" y="156151"/>
                    <a:pt x="143840" y="156151"/>
                    <a:pt x="144250" y="156151"/>
                  </a:cubicBezTo>
                  <a:cubicBezTo>
                    <a:pt x="144250" y="156574"/>
                    <a:pt x="144250" y="156996"/>
                    <a:pt x="144250" y="156996"/>
                  </a:cubicBezTo>
                  <a:cubicBezTo>
                    <a:pt x="144250" y="157419"/>
                    <a:pt x="144250" y="157419"/>
                    <a:pt x="144662" y="157419"/>
                  </a:cubicBezTo>
                  <a:cubicBezTo>
                    <a:pt x="144662" y="157842"/>
                    <a:pt x="144662" y="158264"/>
                    <a:pt x="144250" y="158264"/>
                  </a:cubicBezTo>
                  <a:cubicBezTo>
                    <a:pt x="143428" y="158264"/>
                    <a:pt x="142195" y="158264"/>
                    <a:pt x="140962" y="158264"/>
                  </a:cubicBezTo>
                  <a:cubicBezTo>
                    <a:pt x="140962" y="158264"/>
                    <a:pt x="140551" y="157842"/>
                    <a:pt x="140551" y="157842"/>
                  </a:cubicBezTo>
                  <a:cubicBezTo>
                    <a:pt x="140140" y="157842"/>
                    <a:pt x="139729" y="157842"/>
                    <a:pt x="139317" y="157842"/>
                  </a:cubicBezTo>
                  <a:cubicBezTo>
                    <a:pt x="138906" y="157419"/>
                    <a:pt x="139317" y="156996"/>
                    <a:pt x="139317" y="156574"/>
                  </a:cubicBezTo>
                  <a:cubicBezTo>
                    <a:pt x="139729" y="156151"/>
                    <a:pt x="140140" y="156151"/>
                    <a:pt x="140140" y="155728"/>
                  </a:cubicBezTo>
                  <a:cubicBezTo>
                    <a:pt x="140140" y="155306"/>
                    <a:pt x="140140" y="154883"/>
                    <a:pt x="140140" y="154461"/>
                  </a:cubicBezTo>
                  <a:cubicBezTo>
                    <a:pt x="140551" y="154038"/>
                    <a:pt x="140551" y="154038"/>
                    <a:pt x="140962" y="154038"/>
                  </a:cubicBezTo>
                  <a:cubicBezTo>
                    <a:pt x="140962" y="153616"/>
                    <a:pt x="140962" y="153616"/>
                    <a:pt x="140962" y="153616"/>
                  </a:cubicBezTo>
                  <a:cubicBezTo>
                    <a:pt x="140962" y="153193"/>
                    <a:pt x="141373" y="152770"/>
                    <a:pt x="141784" y="152770"/>
                  </a:cubicBezTo>
                  <a:close/>
                  <a:moveTo>
                    <a:pt x="257768" y="152248"/>
                  </a:moveTo>
                  <a:cubicBezTo>
                    <a:pt x="257768" y="152248"/>
                    <a:pt x="257332" y="152705"/>
                    <a:pt x="257332" y="152705"/>
                  </a:cubicBezTo>
                  <a:cubicBezTo>
                    <a:pt x="256896" y="153163"/>
                    <a:pt x="256896" y="153163"/>
                    <a:pt x="257332" y="153621"/>
                  </a:cubicBezTo>
                  <a:cubicBezTo>
                    <a:pt x="257332" y="153621"/>
                    <a:pt x="257768" y="154079"/>
                    <a:pt x="257768" y="154079"/>
                  </a:cubicBezTo>
                  <a:cubicBezTo>
                    <a:pt x="258204" y="154079"/>
                    <a:pt x="258204" y="154079"/>
                    <a:pt x="258640" y="154079"/>
                  </a:cubicBezTo>
                  <a:cubicBezTo>
                    <a:pt x="258640" y="154079"/>
                    <a:pt x="259076" y="153621"/>
                    <a:pt x="259512" y="153621"/>
                  </a:cubicBezTo>
                  <a:cubicBezTo>
                    <a:pt x="259512" y="153163"/>
                    <a:pt x="259512" y="153163"/>
                    <a:pt x="259512" y="153163"/>
                  </a:cubicBezTo>
                  <a:cubicBezTo>
                    <a:pt x="259076" y="152705"/>
                    <a:pt x="258640" y="152248"/>
                    <a:pt x="258640" y="152248"/>
                  </a:cubicBezTo>
                  <a:cubicBezTo>
                    <a:pt x="258204" y="152248"/>
                    <a:pt x="258204" y="152248"/>
                    <a:pt x="257768" y="152248"/>
                  </a:cubicBezTo>
                  <a:close/>
                  <a:moveTo>
                    <a:pt x="171134" y="152248"/>
                  </a:moveTo>
                  <a:cubicBezTo>
                    <a:pt x="170717" y="152248"/>
                    <a:pt x="170717" y="152705"/>
                    <a:pt x="170298" y="152705"/>
                  </a:cubicBezTo>
                  <a:cubicBezTo>
                    <a:pt x="170717" y="153163"/>
                    <a:pt x="171134" y="153621"/>
                    <a:pt x="171553" y="154079"/>
                  </a:cubicBezTo>
                  <a:cubicBezTo>
                    <a:pt x="171972" y="154079"/>
                    <a:pt x="171972" y="153621"/>
                    <a:pt x="172390" y="153163"/>
                  </a:cubicBezTo>
                  <a:cubicBezTo>
                    <a:pt x="172390" y="153163"/>
                    <a:pt x="172390" y="153163"/>
                    <a:pt x="172390" y="152705"/>
                  </a:cubicBezTo>
                  <a:cubicBezTo>
                    <a:pt x="171972" y="152705"/>
                    <a:pt x="171972" y="152705"/>
                    <a:pt x="171553" y="152705"/>
                  </a:cubicBezTo>
                  <a:cubicBezTo>
                    <a:pt x="171553" y="152248"/>
                    <a:pt x="171134" y="152248"/>
                    <a:pt x="171134" y="152248"/>
                  </a:cubicBezTo>
                  <a:close/>
                  <a:moveTo>
                    <a:pt x="164424" y="152247"/>
                  </a:moveTo>
                  <a:cubicBezTo>
                    <a:pt x="164019" y="152676"/>
                    <a:pt x="164424" y="153104"/>
                    <a:pt x="164019" y="153960"/>
                  </a:cubicBezTo>
                  <a:cubicBezTo>
                    <a:pt x="164424" y="153960"/>
                    <a:pt x="164424" y="153960"/>
                    <a:pt x="164828" y="154388"/>
                  </a:cubicBezTo>
                  <a:cubicBezTo>
                    <a:pt x="164828" y="154388"/>
                    <a:pt x="164828" y="154388"/>
                    <a:pt x="164828" y="154816"/>
                  </a:cubicBezTo>
                  <a:cubicBezTo>
                    <a:pt x="165232" y="155244"/>
                    <a:pt x="166041" y="155672"/>
                    <a:pt x="166445" y="156528"/>
                  </a:cubicBezTo>
                  <a:cubicBezTo>
                    <a:pt x="166850" y="156528"/>
                    <a:pt x="166850" y="156528"/>
                    <a:pt x="167254" y="156528"/>
                  </a:cubicBezTo>
                  <a:cubicBezTo>
                    <a:pt x="167254" y="156528"/>
                    <a:pt x="167658" y="156956"/>
                    <a:pt x="167658" y="156956"/>
                  </a:cubicBezTo>
                  <a:cubicBezTo>
                    <a:pt x="167658" y="156956"/>
                    <a:pt x="168062" y="156956"/>
                    <a:pt x="168062" y="156956"/>
                  </a:cubicBezTo>
                  <a:cubicBezTo>
                    <a:pt x="168062" y="156956"/>
                    <a:pt x="168467" y="156956"/>
                    <a:pt x="168467" y="156528"/>
                  </a:cubicBezTo>
                  <a:cubicBezTo>
                    <a:pt x="168467" y="156100"/>
                    <a:pt x="168467" y="155244"/>
                    <a:pt x="168467" y="154388"/>
                  </a:cubicBezTo>
                  <a:cubicBezTo>
                    <a:pt x="168062" y="153960"/>
                    <a:pt x="168062" y="153960"/>
                    <a:pt x="168062" y="153960"/>
                  </a:cubicBezTo>
                  <a:cubicBezTo>
                    <a:pt x="168062" y="153531"/>
                    <a:pt x="168062" y="152676"/>
                    <a:pt x="168062" y="152247"/>
                  </a:cubicBezTo>
                  <a:cubicBezTo>
                    <a:pt x="167658" y="152247"/>
                    <a:pt x="167658" y="152247"/>
                    <a:pt x="167658" y="152247"/>
                  </a:cubicBezTo>
                  <a:cubicBezTo>
                    <a:pt x="166445" y="152247"/>
                    <a:pt x="165637" y="152247"/>
                    <a:pt x="164424" y="152247"/>
                  </a:cubicBezTo>
                  <a:close/>
                  <a:moveTo>
                    <a:pt x="101935" y="152247"/>
                  </a:moveTo>
                  <a:cubicBezTo>
                    <a:pt x="102371" y="152247"/>
                    <a:pt x="102807" y="152247"/>
                    <a:pt x="103679" y="152247"/>
                  </a:cubicBezTo>
                  <a:cubicBezTo>
                    <a:pt x="104115" y="152705"/>
                    <a:pt x="103679" y="153163"/>
                    <a:pt x="103679" y="154079"/>
                  </a:cubicBezTo>
                  <a:cubicBezTo>
                    <a:pt x="103243" y="154079"/>
                    <a:pt x="102807" y="154079"/>
                    <a:pt x="102371" y="154079"/>
                  </a:cubicBezTo>
                  <a:cubicBezTo>
                    <a:pt x="102371" y="154079"/>
                    <a:pt x="102371" y="153621"/>
                    <a:pt x="101935" y="153621"/>
                  </a:cubicBezTo>
                  <a:cubicBezTo>
                    <a:pt x="101935" y="153163"/>
                    <a:pt x="101499" y="153163"/>
                    <a:pt x="101499" y="152705"/>
                  </a:cubicBezTo>
                  <a:cubicBezTo>
                    <a:pt x="101499" y="152247"/>
                    <a:pt x="101499" y="152247"/>
                    <a:pt x="101935" y="152247"/>
                  </a:cubicBezTo>
                  <a:close/>
                  <a:moveTo>
                    <a:pt x="1432648" y="152153"/>
                  </a:moveTo>
                  <a:cubicBezTo>
                    <a:pt x="1431800" y="151724"/>
                    <a:pt x="1431800" y="152581"/>
                    <a:pt x="1430952" y="153010"/>
                  </a:cubicBezTo>
                  <a:cubicBezTo>
                    <a:pt x="1430952" y="153438"/>
                    <a:pt x="1430952" y="153867"/>
                    <a:pt x="1430952" y="154295"/>
                  </a:cubicBezTo>
                  <a:cubicBezTo>
                    <a:pt x="1431376" y="154295"/>
                    <a:pt x="1431800" y="154724"/>
                    <a:pt x="1431800" y="154724"/>
                  </a:cubicBezTo>
                  <a:cubicBezTo>
                    <a:pt x="1431800" y="155152"/>
                    <a:pt x="1431800" y="155580"/>
                    <a:pt x="1431800" y="155580"/>
                  </a:cubicBezTo>
                  <a:cubicBezTo>
                    <a:pt x="1431800" y="155580"/>
                    <a:pt x="1431800" y="156009"/>
                    <a:pt x="1431800" y="156009"/>
                  </a:cubicBezTo>
                  <a:cubicBezTo>
                    <a:pt x="1432648" y="156437"/>
                    <a:pt x="1432648" y="156866"/>
                    <a:pt x="1432648" y="157723"/>
                  </a:cubicBezTo>
                  <a:cubicBezTo>
                    <a:pt x="1432224" y="158151"/>
                    <a:pt x="1431376" y="158151"/>
                    <a:pt x="1431800" y="159008"/>
                  </a:cubicBezTo>
                  <a:cubicBezTo>
                    <a:pt x="1430952" y="159437"/>
                    <a:pt x="1430528" y="159865"/>
                    <a:pt x="1429681" y="160722"/>
                  </a:cubicBezTo>
                  <a:cubicBezTo>
                    <a:pt x="1429681" y="161150"/>
                    <a:pt x="1429681" y="161579"/>
                    <a:pt x="1429681" y="162008"/>
                  </a:cubicBezTo>
                  <a:cubicBezTo>
                    <a:pt x="1430105" y="162008"/>
                    <a:pt x="1430528" y="162436"/>
                    <a:pt x="1430952" y="162865"/>
                  </a:cubicBezTo>
                  <a:cubicBezTo>
                    <a:pt x="1431376" y="163293"/>
                    <a:pt x="1431376" y="164579"/>
                    <a:pt x="1430952" y="168006"/>
                  </a:cubicBezTo>
                  <a:cubicBezTo>
                    <a:pt x="1430952" y="168006"/>
                    <a:pt x="1430528" y="168006"/>
                    <a:pt x="1430528" y="168435"/>
                  </a:cubicBezTo>
                  <a:cubicBezTo>
                    <a:pt x="1430528" y="170149"/>
                    <a:pt x="1430528" y="171862"/>
                    <a:pt x="1430528" y="173576"/>
                  </a:cubicBezTo>
                  <a:cubicBezTo>
                    <a:pt x="1430105" y="174005"/>
                    <a:pt x="1430105" y="174005"/>
                    <a:pt x="1429681" y="174433"/>
                  </a:cubicBezTo>
                  <a:cubicBezTo>
                    <a:pt x="1429681" y="174433"/>
                    <a:pt x="1429681" y="174862"/>
                    <a:pt x="1429681" y="174862"/>
                  </a:cubicBezTo>
                  <a:cubicBezTo>
                    <a:pt x="1430105" y="174862"/>
                    <a:pt x="1430105" y="175290"/>
                    <a:pt x="1430528" y="175719"/>
                  </a:cubicBezTo>
                  <a:cubicBezTo>
                    <a:pt x="1430528" y="175719"/>
                    <a:pt x="1430528" y="175719"/>
                    <a:pt x="1430528" y="176147"/>
                  </a:cubicBezTo>
                  <a:cubicBezTo>
                    <a:pt x="1430528" y="176147"/>
                    <a:pt x="1430952" y="176147"/>
                    <a:pt x="1431376" y="176576"/>
                  </a:cubicBezTo>
                  <a:cubicBezTo>
                    <a:pt x="1431800" y="176147"/>
                    <a:pt x="1432224" y="175719"/>
                    <a:pt x="1432648" y="175290"/>
                  </a:cubicBezTo>
                  <a:cubicBezTo>
                    <a:pt x="1432648" y="175290"/>
                    <a:pt x="1433071" y="174862"/>
                    <a:pt x="1433071" y="174862"/>
                  </a:cubicBezTo>
                  <a:cubicBezTo>
                    <a:pt x="1433071" y="174005"/>
                    <a:pt x="1433919" y="174005"/>
                    <a:pt x="1433919" y="173576"/>
                  </a:cubicBezTo>
                  <a:cubicBezTo>
                    <a:pt x="1433919" y="173148"/>
                    <a:pt x="1434343" y="172720"/>
                    <a:pt x="1434343" y="172720"/>
                  </a:cubicBezTo>
                  <a:cubicBezTo>
                    <a:pt x="1434343" y="172291"/>
                    <a:pt x="1434343" y="171862"/>
                    <a:pt x="1434343" y="171862"/>
                  </a:cubicBezTo>
                  <a:cubicBezTo>
                    <a:pt x="1434343" y="171434"/>
                    <a:pt x="1434766" y="171005"/>
                    <a:pt x="1435190" y="171005"/>
                  </a:cubicBezTo>
                  <a:cubicBezTo>
                    <a:pt x="1435614" y="171005"/>
                    <a:pt x="1436461" y="171005"/>
                    <a:pt x="1436885" y="171005"/>
                  </a:cubicBezTo>
                  <a:cubicBezTo>
                    <a:pt x="1437309" y="171434"/>
                    <a:pt x="1437733" y="171862"/>
                    <a:pt x="1437733" y="171862"/>
                  </a:cubicBezTo>
                  <a:cubicBezTo>
                    <a:pt x="1437733" y="172291"/>
                    <a:pt x="1438156" y="172291"/>
                    <a:pt x="1438156" y="172720"/>
                  </a:cubicBezTo>
                  <a:cubicBezTo>
                    <a:pt x="1438580" y="172720"/>
                    <a:pt x="1438580" y="173148"/>
                    <a:pt x="1438580" y="173576"/>
                  </a:cubicBezTo>
                  <a:cubicBezTo>
                    <a:pt x="1439428" y="174005"/>
                    <a:pt x="1439852" y="174862"/>
                    <a:pt x="1440276" y="175290"/>
                  </a:cubicBezTo>
                  <a:cubicBezTo>
                    <a:pt x="1441123" y="175290"/>
                    <a:pt x="1441123" y="175290"/>
                    <a:pt x="1441547" y="175719"/>
                  </a:cubicBezTo>
                  <a:cubicBezTo>
                    <a:pt x="1442395" y="176147"/>
                    <a:pt x="1443666" y="175719"/>
                    <a:pt x="1444513" y="175719"/>
                  </a:cubicBezTo>
                  <a:cubicBezTo>
                    <a:pt x="1444513" y="176147"/>
                    <a:pt x="1444937" y="176147"/>
                    <a:pt x="1444937" y="176147"/>
                  </a:cubicBezTo>
                  <a:cubicBezTo>
                    <a:pt x="1445785" y="176576"/>
                    <a:pt x="1446208" y="176576"/>
                    <a:pt x="1447056" y="176576"/>
                  </a:cubicBezTo>
                  <a:cubicBezTo>
                    <a:pt x="1447904" y="176147"/>
                    <a:pt x="1448327" y="175290"/>
                    <a:pt x="1448751" y="174862"/>
                  </a:cubicBezTo>
                  <a:cubicBezTo>
                    <a:pt x="1448327" y="174433"/>
                    <a:pt x="1447904" y="174005"/>
                    <a:pt x="1447480" y="173576"/>
                  </a:cubicBezTo>
                  <a:cubicBezTo>
                    <a:pt x="1447056" y="173148"/>
                    <a:pt x="1446208" y="173576"/>
                    <a:pt x="1446208" y="173576"/>
                  </a:cubicBezTo>
                  <a:cubicBezTo>
                    <a:pt x="1445361" y="173576"/>
                    <a:pt x="1444937" y="174005"/>
                    <a:pt x="1444513" y="174433"/>
                  </a:cubicBezTo>
                  <a:cubicBezTo>
                    <a:pt x="1444090" y="174433"/>
                    <a:pt x="1444090" y="174433"/>
                    <a:pt x="1443666" y="174433"/>
                  </a:cubicBezTo>
                  <a:cubicBezTo>
                    <a:pt x="1443666" y="174433"/>
                    <a:pt x="1443242" y="174433"/>
                    <a:pt x="1443242" y="174005"/>
                  </a:cubicBezTo>
                  <a:cubicBezTo>
                    <a:pt x="1442818" y="174005"/>
                    <a:pt x="1442818" y="174005"/>
                    <a:pt x="1442395" y="174005"/>
                  </a:cubicBezTo>
                  <a:cubicBezTo>
                    <a:pt x="1441971" y="173576"/>
                    <a:pt x="1441547" y="173576"/>
                    <a:pt x="1441547" y="173148"/>
                  </a:cubicBezTo>
                  <a:cubicBezTo>
                    <a:pt x="1441547" y="172720"/>
                    <a:pt x="1441123" y="172291"/>
                    <a:pt x="1440699" y="171862"/>
                  </a:cubicBezTo>
                  <a:cubicBezTo>
                    <a:pt x="1440699" y="171434"/>
                    <a:pt x="1440699" y="171005"/>
                    <a:pt x="1440699" y="170577"/>
                  </a:cubicBezTo>
                  <a:cubicBezTo>
                    <a:pt x="1441123" y="170577"/>
                    <a:pt x="1441547" y="170149"/>
                    <a:pt x="1441971" y="169720"/>
                  </a:cubicBezTo>
                  <a:cubicBezTo>
                    <a:pt x="1441547" y="169292"/>
                    <a:pt x="1441547" y="169292"/>
                    <a:pt x="1441123" y="168863"/>
                  </a:cubicBezTo>
                  <a:cubicBezTo>
                    <a:pt x="1441123" y="168435"/>
                    <a:pt x="1441123" y="167578"/>
                    <a:pt x="1441123" y="167149"/>
                  </a:cubicBezTo>
                  <a:cubicBezTo>
                    <a:pt x="1441123" y="167149"/>
                    <a:pt x="1441123" y="166721"/>
                    <a:pt x="1440699" y="166721"/>
                  </a:cubicBezTo>
                  <a:cubicBezTo>
                    <a:pt x="1440699" y="166292"/>
                    <a:pt x="1440699" y="165864"/>
                    <a:pt x="1440699" y="165435"/>
                  </a:cubicBezTo>
                  <a:cubicBezTo>
                    <a:pt x="1441123" y="165007"/>
                    <a:pt x="1441971" y="164579"/>
                    <a:pt x="1442395" y="163722"/>
                  </a:cubicBezTo>
                  <a:cubicBezTo>
                    <a:pt x="1443242" y="163722"/>
                    <a:pt x="1443666" y="164579"/>
                    <a:pt x="1444090" y="165007"/>
                  </a:cubicBezTo>
                  <a:cubicBezTo>
                    <a:pt x="1444090" y="166721"/>
                    <a:pt x="1444090" y="168863"/>
                    <a:pt x="1444090" y="170577"/>
                  </a:cubicBezTo>
                  <a:cubicBezTo>
                    <a:pt x="1444090" y="171005"/>
                    <a:pt x="1444090" y="171005"/>
                    <a:pt x="1444513" y="171005"/>
                  </a:cubicBezTo>
                  <a:cubicBezTo>
                    <a:pt x="1445361" y="171005"/>
                    <a:pt x="1446208" y="171005"/>
                    <a:pt x="1447480" y="171005"/>
                  </a:cubicBezTo>
                  <a:cubicBezTo>
                    <a:pt x="1447480" y="170577"/>
                    <a:pt x="1448327" y="170149"/>
                    <a:pt x="1448751" y="169292"/>
                  </a:cubicBezTo>
                  <a:cubicBezTo>
                    <a:pt x="1448751" y="168435"/>
                    <a:pt x="1448751" y="167149"/>
                    <a:pt x="1448751" y="165864"/>
                  </a:cubicBezTo>
                  <a:cubicBezTo>
                    <a:pt x="1448327" y="165435"/>
                    <a:pt x="1447904" y="165435"/>
                    <a:pt x="1447480" y="165007"/>
                  </a:cubicBezTo>
                  <a:cubicBezTo>
                    <a:pt x="1447480" y="164150"/>
                    <a:pt x="1447480" y="163722"/>
                    <a:pt x="1447480" y="162865"/>
                  </a:cubicBezTo>
                  <a:cubicBezTo>
                    <a:pt x="1447480" y="162865"/>
                    <a:pt x="1447904" y="162865"/>
                    <a:pt x="1447904" y="162865"/>
                  </a:cubicBezTo>
                  <a:cubicBezTo>
                    <a:pt x="1448751" y="162865"/>
                    <a:pt x="1449175" y="162865"/>
                    <a:pt x="1449599" y="162865"/>
                  </a:cubicBezTo>
                  <a:cubicBezTo>
                    <a:pt x="1450023" y="162436"/>
                    <a:pt x="1450446" y="162008"/>
                    <a:pt x="1450870" y="162008"/>
                  </a:cubicBezTo>
                  <a:cubicBezTo>
                    <a:pt x="1450446" y="161579"/>
                    <a:pt x="1450023" y="161150"/>
                    <a:pt x="1450023" y="161150"/>
                  </a:cubicBezTo>
                  <a:cubicBezTo>
                    <a:pt x="1449599" y="161150"/>
                    <a:pt x="1449599" y="161150"/>
                    <a:pt x="1449175" y="161150"/>
                  </a:cubicBezTo>
                  <a:cubicBezTo>
                    <a:pt x="1448751" y="160722"/>
                    <a:pt x="1448751" y="160722"/>
                    <a:pt x="1448327" y="160293"/>
                  </a:cubicBezTo>
                  <a:cubicBezTo>
                    <a:pt x="1447904" y="160293"/>
                    <a:pt x="1447480" y="160293"/>
                    <a:pt x="1447056" y="159865"/>
                  </a:cubicBezTo>
                  <a:cubicBezTo>
                    <a:pt x="1446208" y="159865"/>
                    <a:pt x="1445361" y="159865"/>
                    <a:pt x="1444513" y="159865"/>
                  </a:cubicBezTo>
                  <a:cubicBezTo>
                    <a:pt x="1444090" y="160293"/>
                    <a:pt x="1443666" y="160722"/>
                    <a:pt x="1443242" y="160722"/>
                  </a:cubicBezTo>
                  <a:cubicBezTo>
                    <a:pt x="1442818" y="160722"/>
                    <a:pt x="1442395" y="160722"/>
                    <a:pt x="1441547" y="160722"/>
                  </a:cubicBezTo>
                  <a:cubicBezTo>
                    <a:pt x="1441123" y="160293"/>
                    <a:pt x="1440276" y="159865"/>
                    <a:pt x="1439852" y="159008"/>
                  </a:cubicBezTo>
                  <a:cubicBezTo>
                    <a:pt x="1439004" y="159008"/>
                    <a:pt x="1438580" y="159008"/>
                    <a:pt x="1438156" y="159008"/>
                  </a:cubicBezTo>
                  <a:cubicBezTo>
                    <a:pt x="1437733" y="159437"/>
                    <a:pt x="1438156" y="160293"/>
                    <a:pt x="1437733" y="160722"/>
                  </a:cubicBezTo>
                  <a:cubicBezTo>
                    <a:pt x="1437733" y="160722"/>
                    <a:pt x="1437309" y="161150"/>
                    <a:pt x="1437309" y="161150"/>
                  </a:cubicBezTo>
                  <a:cubicBezTo>
                    <a:pt x="1437309" y="162865"/>
                    <a:pt x="1437309" y="164579"/>
                    <a:pt x="1437309" y="165864"/>
                  </a:cubicBezTo>
                  <a:cubicBezTo>
                    <a:pt x="1436885" y="166292"/>
                    <a:pt x="1436038" y="167149"/>
                    <a:pt x="1435614" y="167578"/>
                  </a:cubicBezTo>
                  <a:cubicBezTo>
                    <a:pt x="1435190" y="167578"/>
                    <a:pt x="1435190" y="167578"/>
                    <a:pt x="1434766" y="167578"/>
                  </a:cubicBezTo>
                  <a:cubicBezTo>
                    <a:pt x="1434343" y="167149"/>
                    <a:pt x="1434766" y="166721"/>
                    <a:pt x="1434343" y="166292"/>
                  </a:cubicBezTo>
                  <a:cubicBezTo>
                    <a:pt x="1433919" y="165864"/>
                    <a:pt x="1433495" y="165864"/>
                    <a:pt x="1433071" y="165435"/>
                  </a:cubicBezTo>
                  <a:cubicBezTo>
                    <a:pt x="1433071" y="165435"/>
                    <a:pt x="1433071" y="165007"/>
                    <a:pt x="1432648" y="165007"/>
                  </a:cubicBezTo>
                  <a:cubicBezTo>
                    <a:pt x="1432648" y="164579"/>
                    <a:pt x="1432648" y="164150"/>
                    <a:pt x="1432648" y="163722"/>
                  </a:cubicBezTo>
                  <a:cubicBezTo>
                    <a:pt x="1433071" y="163293"/>
                    <a:pt x="1433495" y="163293"/>
                    <a:pt x="1433919" y="163293"/>
                  </a:cubicBezTo>
                  <a:cubicBezTo>
                    <a:pt x="1434343" y="163293"/>
                    <a:pt x="1434766" y="162865"/>
                    <a:pt x="1435190" y="162436"/>
                  </a:cubicBezTo>
                  <a:cubicBezTo>
                    <a:pt x="1435190" y="161579"/>
                    <a:pt x="1435190" y="161150"/>
                    <a:pt x="1435190" y="160722"/>
                  </a:cubicBezTo>
                  <a:cubicBezTo>
                    <a:pt x="1434766" y="160293"/>
                    <a:pt x="1434766" y="160293"/>
                    <a:pt x="1434343" y="159865"/>
                  </a:cubicBezTo>
                  <a:cubicBezTo>
                    <a:pt x="1434343" y="159437"/>
                    <a:pt x="1434343" y="159008"/>
                    <a:pt x="1433919" y="159008"/>
                  </a:cubicBezTo>
                  <a:cubicBezTo>
                    <a:pt x="1433919" y="156866"/>
                    <a:pt x="1433919" y="155152"/>
                    <a:pt x="1433919" y="153010"/>
                  </a:cubicBezTo>
                  <a:cubicBezTo>
                    <a:pt x="1433495" y="152581"/>
                    <a:pt x="1433495" y="152581"/>
                    <a:pt x="1433071" y="152153"/>
                  </a:cubicBezTo>
                  <a:cubicBezTo>
                    <a:pt x="1433071" y="152153"/>
                    <a:pt x="1432648" y="152153"/>
                    <a:pt x="1432648" y="152153"/>
                  </a:cubicBezTo>
                  <a:close/>
                  <a:moveTo>
                    <a:pt x="211891" y="151855"/>
                  </a:moveTo>
                  <a:cubicBezTo>
                    <a:pt x="211891" y="152247"/>
                    <a:pt x="211891" y="152640"/>
                    <a:pt x="211891" y="152640"/>
                  </a:cubicBezTo>
                  <a:cubicBezTo>
                    <a:pt x="212284" y="153032"/>
                    <a:pt x="212284" y="153032"/>
                    <a:pt x="212676" y="152640"/>
                  </a:cubicBezTo>
                  <a:cubicBezTo>
                    <a:pt x="212676" y="152640"/>
                    <a:pt x="212676" y="152247"/>
                    <a:pt x="212676" y="151855"/>
                  </a:cubicBezTo>
                  <a:cubicBezTo>
                    <a:pt x="212284" y="151463"/>
                    <a:pt x="212284" y="151463"/>
                    <a:pt x="211891" y="151855"/>
                  </a:cubicBezTo>
                  <a:close/>
                  <a:moveTo>
                    <a:pt x="218513" y="151731"/>
                  </a:moveTo>
                  <a:cubicBezTo>
                    <a:pt x="218194" y="151785"/>
                    <a:pt x="217875" y="151892"/>
                    <a:pt x="217450" y="151892"/>
                  </a:cubicBezTo>
                  <a:cubicBezTo>
                    <a:pt x="217450" y="151892"/>
                    <a:pt x="217025" y="152322"/>
                    <a:pt x="217025" y="152322"/>
                  </a:cubicBezTo>
                  <a:cubicBezTo>
                    <a:pt x="216600" y="152322"/>
                    <a:pt x="216600" y="152752"/>
                    <a:pt x="216600" y="152752"/>
                  </a:cubicBezTo>
                  <a:cubicBezTo>
                    <a:pt x="216600" y="153182"/>
                    <a:pt x="216600" y="154041"/>
                    <a:pt x="216600" y="154471"/>
                  </a:cubicBezTo>
                  <a:cubicBezTo>
                    <a:pt x="217025" y="154471"/>
                    <a:pt x="217025" y="154471"/>
                    <a:pt x="217025" y="154901"/>
                  </a:cubicBezTo>
                  <a:cubicBezTo>
                    <a:pt x="217450" y="155331"/>
                    <a:pt x="217025" y="156190"/>
                    <a:pt x="217450" y="156620"/>
                  </a:cubicBezTo>
                  <a:cubicBezTo>
                    <a:pt x="217450" y="157050"/>
                    <a:pt x="217875" y="157479"/>
                    <a:pt x="217875" y="157479"/>
                  </a:cubicBezTo>
                  <a:cubicBezTo>
                    <a:pt x="218300" y="157479"/>
                    <a:pt x="218725" y="157479"/>
                    <a:pt x="219150" y="157479"/>
                  </a:cubicBezTo>
                  <a:cubicBezTo>
                    <a:pt x="219576" y="157479"/>
                    <a:pt x="219576" y="157050"/>
                    <a:pt x="220000" y="156620"/>
                  </a:cubicBezTo>
                  <a:cubicBezTo>
                    <a:pt x="220000" y="156620"/>
                    <a:pt x="220000" y="156620"/>
                    <a:pt x="220000" y="156190"/>
                  </a:cubicBezTo>
                  <a:cubicBezTo>
                    <a:pt x="220000" y="156190"/>
                    <a:pt x="219576" y="156190"/>
                    <a:pt x="219576" y="155761"/>
                  </a:cubicBezTo>
                  <a:cubicBezTo>
                    <a:pt x="219576" y="155761"/>
                    <a:pt x="219576" y="155331"/>
                    <a:pt x="219576" y="155331"/>
                  </a:cubicBezTo>
                  <a:cubicBezTo>
                    <a:pt x="219150" y="155331"/>
                    <a:pt x="219150" y="154901"/>
                    <a:pt x="218725" y="154901"/>
                  </a:cubicBezTo>
                  <a:cubicBezTo>
                    <a:pt x="218725" y="154041"/>
                    <a:pt x="218725" y="153611"/>
                    <a:pt x="218725" y="152752"/>
                  </a:cubicBezTo>
                  <a:cubicBezTo>
                    <a:pt x="219150" y="152752"/>
                    <a:pt x="219150" y="152752"/>
                    <a:pt x="219576" y="152322"/>
                  </a:cubicBezTo>
                  <a:cubicBezTo>
                    <a:pt x="219576" y="152322"/>
                    <a:pt x="219576" y="152322"/>
                    <a:pt x="219576" y="151892"/>
                  </a:cubicBezTo>
                  <a:cubicBezTo>
                    <a:pt x="219150" y="151678"/>
                    <a:pt x="218831" y="151678"/>
                    <a:pt x="218513" y="151731"/>
                  </a:cubicBezTo>
                  <a:close/>
                  <a:moveTo>
                    <a:pt x="301977" y="151070"/>
                  </a:moveTo>
                  <a:cubicBezTo>
                    <a:pt x="301977" y="151070"/>
                    <a:pt x="301541" y="151463"/>
                    <a:pt x="301105" y="151463"/>
                  </a:cubicBezTo>
                  <a:cubicBezTo>
                    <a:pt x="300669" y="151463"/>
                    <a:pt x="300233" y="151855"/>
                    <a:pt x="300233" y="152248"/>
                  </a:cubicBezTo>
                  <a:cubicBezTo>
                    <a:pt x="300233" y="152248"/>
                    <a:pt x="300233" y="152640"/>
                    <a:pt x="299797" y="152640"/>
                  </a:cubicBezTo>
                  <a:cubicBezTo>
                    <a:pt x="299797" y="152640"/>
                    <a:pt x="299797" y="153032"/>
                    <a:pt x="299797" y="153032"/>
                  </a:cubicBezTo>
                  <a:cubicBezTo>
                    <a:pt x="300669" y="153032"/>
                    <a:pt x="301541" y="153032"/>
                    <a:pt x="302413" y="153032"/>
                  </a:cubicBezTo>
                  <a:cubicBezTo>
                    <a:pt x="302849" y="152640"/>
                    <a:pt x="303285" y="152248"/>
                    <a:pt x="303721" y="151855"/>
                  </a:cubicBezTo>
                  <a:cubicBezTo>
                    <a:pt x="303721" y="151855"/>
                    <a:pt x="303721" y="151855"/>
                    <a:pt x="303721" y="151463"/>
                  </a:cubicBezTo>
                  <a:cubicBezTo>
                    <a:pt x="303285" y="151463"/>
                    <a:pt x="303285" y="151070"/>
                    <a:pt x="302849" y="151070"/>
                  </a:cubicBezTo>
                  <a:cubicBezTo>
                    <a:pt x="302849" y="150678"/>
                    <a:pt x="302413" y="150678"/>
                    <a:pt x="301977" y="151070"/>
                  </a:cubicBezTo>
                  <a:close/>
                  <a:moveTo>
                    <a:pt x="1438986" y="150940"/>
                  </a:moveTo>
                  <a:cubicBezTo>
                    <a:pt x="1438556" y="151369"/>
                    <a:pt x="1438127" y="151799"/>
                    <a:pt x="1437267" y="152229"/>
                  </a:cubicBezTo>
                  <a:cubicBezTo>
                    <a:pt x="1437267" y="152229"/>
                    <a:pt x="1437267" y="152659"/>
                    <a:pt x="1437267" y="152659"/>
                  </a:cubicBezTo>
                  <a:cubicBezTo>
                    <a:pt x="1437267" y="153518"/>
                    <a:pt x="1437267" y="154378"/>
                    <a:pt x="1437267" y="155237"/>
                  </a:cubicBezTo>
                  <a:cubicBezTo>
                    <a:pt x="1437267" y="155237"/>
                    <a:pt x="1437267" y="155237"/>
                    <a:pt x="1437267" y="155667"/>
                  </a:cubicBezTo>
                  <a:cubicBezTo>
                    <a:pt x="1437697" y="155667"/>
                    <a:pt x="1438127" y="156097"/>
                    <a:pt x="1438127" y="156097"/>
                  </a:cubicBezTo>
                  <a:cubicBezTo>
                    <a:pt x="1438556" y="156097"/>
                    <a:pt x="1438986" y="156527"/>
                    <a:pt x="1438986" y="156527"/>
                  </a:cubicBezTo>
                  <a:cubicBezTo>
                    <a:pt x="1439846" y="156956"/>
                    <a:pt x="1439846" y="156956"/>
                    <a:pt x="1441135" y="156527"/>
                  </a:cubicBezTo>
                  <a:cubicBezTo>
                    <a:pt x="1441135" y="156527"/>
                    <a:pt x="1441565" y="156527"/>
                    <a:pt x="1441565" y="156956"/>
                  </a:cubicBezTo>
                  <a:cubicBezTo>
                    <a:pt x="1441995" y="156956"/>
                    <a:pt x="1442424" y="156956"/>
                    <a:pt x="1442854" y="156956"/>
                  </a:cubicBezTo>
                  <a:cubicBezTo>
                    <a:pt x="1443284" y="156956"/>
                    <a:pt x="1443284" y="156527"/>
                    <a:pt x="1443284" y="156097"/>
                  </a:cubicBezTo>
                  <a:cubicBezTo>
                    <a:pt x="1443284" y="156097"/>
                    <a:pt x="1443284" y="155667"/>
                    <a:pt x="1443284" y="155667"/>
                  </a:cubicBezTo>
                  <a:cubicBezTo>
                    <a:pt x="1443284" y="155667"/>
                    <a:pt x="1443284" y="155237"/>
                    <a:pt x="1443284" y="155237"/>
                  </a:cubicBezTo>
                  <a:cubicBezTo>
                    <a:pt x="1442424" y="154378"/>
                    <a:pt x="1441565" y="153948"/>
                    <a:pt x="1440705" y="153088"/>
                  </a:cubicBezTo>
                  <a:cubicBezTo>
                    <a:pt x="1440705" y="152659"/>
                    <a:pt x="1440705" y="152229"/>
                    <a:pt x="1440705" y="151799"/>
                  </a:cubicBezTo>
                  <a:cubicBezTo>
                    <a:pt x="1440276" y="151369"/>
                    <a:pt x="1440276" y="151369"/>
                    <a:pt x="1439846" y="150940"/>
                  </a:cubicBezTo>
                  <a:cubicBezTo>
                    <a:pt x="1439416" y="150940"/>
                    <a:pt x="1439416" y="150940"/>
                    <a:pt x="1438986" y="150940"/>
                  </a:cubicBezTo>
                  <a:close/>
                  <a:moveTo>
                    <a:pt x="290451" y="150940"/>
                  </a:moveTo>
                  <a:cubicBezTo>
                    <a:pt x="290451" y="150940"/>
                    <a:pt x="290023" y="151384"/>
                    <a:pt x="289595" y="151384"/>
                  </a:cubicBezTo>
                  <a:cubicBezTo>
                    <a:pt x="289595" y="151829"/>
                    <a:pt x="289595" y="152274"/>
                    <a:pt x="289595" y="153163"/>
                  </a:cubicBezTo>
                  <a:cubicBezTo>
                    <a:pt x="290023" y="153163"/>
                    <a:pt x="290023" y="153163"/>
                    <a:pt x="290451" y="153163"/>
                  </a:cubicBezTo>
                  <a:cubicBezTo>
                    <a:pt x="290879" y="153163"/>
                    <a:pt x="290879" y="153608"/>
                    <a:pt x="290879" y="153608"/>
                  </a:cubicBezTo>
                  <a:cubicBezTo>
                    <a:pt x="291307" y="153608"/>
                    <a:pt x="291307" y="153608"/>
                    <a:pt x="291735" y="153608"/>
                  </a:cubicBezTo>
                  <a:cubicBezTo>
                    <a:pt x="292163" y="154052"/>
                    <a:pt x="292591" y="154497"/>
                    <a:pt x="293448" y="155387"/>
                  </a:cubicBezTo>
                  <a:cubicBezTo>
                    <a:pt x="293448" y="154942"/>
                    <a:pt x="293875" y="154497"/>
                    <a:pt x="294304" y="154497"/>
                  </a:cubicBezTo>
                  <a:cubicBezTo>
                    <a:pt x="294304" y="154052"/>
                    <a:pt x="294304" y="153608"/>
                    <a:pt x="294304" y="153608"/>
                  </a:cubicBezTo>
                  <a:cubicBezTo>
                    <a:pt x="293875" y="153163"/>
                    <a:pt x="293875" y="153163"/>
                    <a:pt x="293448" y="153163"/>
                  </a:cubicBezTo>
                  <a:cubicBezTo>
                    <a:pt x="293448" y="152718"/>
                    <a:pt x="293448" y="152718"/>
                    <a:pt x="293448" y="152274"/>
                  </a:cubicBezTo>
                  <a:cubicBezTo>
                    <a:pt x="293448" y="152274"/>
                    <a:pt x="293020" y="151829"/>
                    <a:pt x="292591" y="151829"/>
                  </a:cubicBezTo>
                  <a:cubicBezTo>
                    <a:pt x="292591" y="151829"/>
                    <a:pt x="292591" y="151829"/>
                    <a:pt x="292163" y="151829"/>
                  </a:cubicBezTo>
                  <a:cubicBezTo>
                    <a:pt x="291735" y="151384"/>
                    <a:pt x="291307" y="150940"/>
                    <a:pt x="290879" y="150940"/>
                  </a:cubicBezTo>
                  <a:cubicBezTo>
                    <a:pt x="290879" y="150940"/>
                    <a:pt x="290879" y="150940"/>
                    <a:pt x="290451" y="150940"/>
                  </a:cubicBezTo>
                  <a:close/>
                  <a:moveTo>
                    <a:pt x="206450" y="150940"/>
                  </a:moveTo>
                  <a:cubicBezTo>
                    <a:pt x="206450" y="150940"/>
                    <a:pt x="206450" y="150940"/>
                    <a:pt x="205613" y="151397"/>
                  </a:cubicBezTo>
                  <a:cubicBezTo>
                    <a:pt x="205613" y="151855"/>
                    <a:pt x="205613" y="152313"/>
                    <a:pt x="205613" y="152313"/>
                  </a:cubicBezTo>
                  <a:cubicBezTo>
                    <a:pt x="206032" y="152771"/>
                    <a:pt x="206032" y="152771"/>
                    <a:pt x="206450" y="152771"/>
                  </a:cubicBezTo>
                  <a:cubicBezTo>
                    <a:pt x="206868" y="152771"/>
                    <a:pt x="206868" y="152313"/>
                    <a:pt x="207287" y="152313"/>
                  </a:cubicBezTo>
                  <a:cubicBezTo>
                    <a:pt x="207287" y="152313"/>
                    <a:pt x="207705" y="152313"/>
                    <a:pt x="207705" y="151855"/>
                  </a:cubicBezTo>
                  <a:cubicBezTo>
                    <a:pt x="207705" y="151855"/>
                    <a:pt x="207705" y="151397"/>
                    <a:pt x="207705" y="151397"/>
                  </a:cubicBezTo>
                  <a:cubicBezTo>
                    <a:pt x="207705" y="151397"/>
                    <a:pt x="207287" y="151397"/>
                    <a:pt x="207287" y="150940"/>
                  </a:cubicBezTo>
                  <a:cubicBezTo>
                    <a:pt x="206868" y="150940"/>
                    <a:pt x="206868" y="150940"/>
                    <a:pt x="206450" y="150940"/>
                  </a:cubicBezTo>
                  <a:close/>
                  <a:moveTo>
                    <a:pt x="159287" y="150940"/>
                  </a:moveTo>
                  <a:cubicBezTo>
                    <a:pt x="159287" y="151388"/>
                    <a:pt x="159287" y="151388"/>
                    <a:pt x="158859" y="151836"/>
                  </a:cubicBezTo>
                  <a:cubicBezTo>
                    <a:pt x="158859" y="151836"/>
                    <a:pt x="158431" y="151836"/>
                    <a:pt x="158431" y="151836"/>
                  </a:cubicBezTo>
                  <a:cubicBezTo>
                    <a:pt x="158003" y="151836"/>
                    <a:pt x="158003" y="152285"/>
                    <a:pt x="158003" y="152733"/>
                  </a:cubicBezTo>
                  <a:cubicBezTo>
                    <a:pt x="158003" y="153182"/>
                    <a:pt x="158431" y="153182"/>
                    <a:pt x="158859" y="153630"/>
                  </a:cubicBezTo>
                  <a:cubicBezTo>
                    <a:pt x="159287" y="153630"/>
                    <a:pt x="159287" y="153630"/>
                    <a:pt x="159287" y="153630"/>
                  </a:cubicBezTo>
                  <a:cubicBezTo>
                    <a:pt x="159715" y="153630"/>
                    <a:pt x="159715" y="154079"/>
                    <a:pt x="160143" y="154079"/>
                  </a:cubicBezTo>
                  <a:cubicBezTo>
                    <a:pt x="160572" y="154079"/>
                    <a:pt x="160999" y="154079"/>
                    <a:pt x="160999" y="154079"/>
                  </a:cubicBezTo>
                  <a:cubicBezTo>
                    <a:pt x="161427" y="154079"/>
                    <a:pt x="161856" y="153630"/>
                    <a:pt x="161856" y="153630"/>
                  </a:cubicBezTo>
                  <a:cubicBezTo>
                    <a:pt x="161856" y="153182"/>
                    <a:pt x="161856" y="153182"/>
                    <a:pt x="161856" y="152733"/>
                  </a:cubicBezTo>
                  <a:cubicBezTo>
                    <a:pt x="162283" y="152733"/>
                    <a:pt x="162283" y="152733"/>
                    <a:pt x="162712" y="152285"/>
                  </a:cubicBezTo>
                  <a:cubicBezTo>
                    <a:pt x="162283" y="152285"/>
                    <a:pt x="161856" y="151836"/>
                    <a:pt x="161856" y="151836"/>
                  </a:cubicBezTo>
                  <a:cubicBezTo>
                    <a:pt x="161427" y="151836"/>
                    <a:pt x="160999" y="151388"/>
                    <a:pt x="160572" y="150940"/>
                  </a:cubicBezTo>
                  <a:cubicBezTo>
                    <a:pt x="160143" y="150940"/>
                    <a:pt x="159715" y="150940"/>
                    <a:pt x="159287" y="150940"/>
                  </a:cubicBezTo>
                  <a:close/>
                  <a:moveTo>
                    <a:pt x="119706" y="150678"/>
                  </a:moveTo>
                  <a:cubicBezTo>
                    <a:pt x="119706" y="150678"/>
                    <a:pt x="119706" y="150678"/>
                    <a:pt x="120176" y="150678"/>
                  </a:cubicBezTo>
                  <a:cubicBezTo>
                    <a:pt x="120176" y="151070"/>
                    <a:pt x="120647" y="151070"/>
                    <a:pt x="121118" y="151463"/>
                  </a:cubicBezTo>
                  <a:cubicBezTo>
                    <a:pt x="121118" y="151855"/>
                    <a:pt x="121118" y="151855"/>
                    <a:pt x="121118" y="152247"/>
                  </a:cubicBezTo>
                  <a:cubicBezTo>
                    <a:pt x="120647" y="152640"/>
                    <a:pt x="120176" y="152640"/>
                    <a:pt x="120176" y="153032"/>
                  </a:cubicBezTo>
                  <a:cubicBezTo>
                    <a:pt x="119706" y="152640"/>
                    <a:pt x="119706" y="152640"/>
                    <a:pt x="119235" y="152247"/>
                  </a:cubicBezTo>
                  <a:cubicBezTo>
                    <a:pt x="119235" y="151855"/>
                    <a:pt x="118764" y="151070"/>
                    <a:pt x="119706" y="150678"/>
                  </a:cubicBezTo>
                  <a:close/>
                  <a:moveTo>
                    <a:pt x="74642" y="150678"/>
                  </a:moveTo>
                  <a:cubicBezTo>
                    <a:pt x="74642" y="150678"/>
                    <a:pt x="74642" y="150678"/>
                    <a:pt x="75078" y="150678"/>
                  </a:cubicBezTo>
                  <a:cubicBezTo>
                    <a:pt x="75514" y="150678"/>
                    <a:pt x="75514" y="151070"/>
                    <a:pt x="75950" y="151463"/>
                  </a:cubicBezTo>
                  <a:cubicBezTo>
                    <a:pt x="75950" y="151855"/>
                    <a:pt x="76386" y="152247"/>
                    <a:pt x="75950" y="153032"/>
                  </a:cubicBezTo>
                  <a:cubicBezTo>
                    <a:pt x="75514" y="153032"/>
                    <a:pt x="75078" y="153032"/>
                    <a:pt x="74642" y="153032"/>
                  </a:cubicBezTo>
                  <a:cubicBezTo>
                    <a:pt x="74206" y="152640"/>
                    <a:pt x="74206" y="152640"/>
                    <a:pt x="73770" y="152247"/>
                  </a:cubicBezTo>
                  <a:cubicBezTo>
                    <a:pt x="73770" y="151855"/>
                    <a:pt x="73770" y="151855"/>
                    <a:pt x="73770" y="151463"/>
                  </a:cubicBezTo>
                  <a:cubicBezTo>
                    <a:pt x="73770" y="151070"/>
                    <a:pt x="74206" y="151070"/>
                    <a:pt x="74642" y="150678"/>
                  </a:cubicBezTo>
                  <a:close/>
                  <a:moveTo>
                    <a:pt x="1257357" y="150155"/>
                  </a:moveTo>
                  <a:cubicBezTo>
                    <a:pt x="1256931" y="150155"/>
                    <a:pt x="1256506" y="150584"/>
                    <a:pt x="1256506" y="150584"/>
                  </a:cubicBezTo>
                  <a:cubicBezTo>
                    <a:pt x="1256506" y="152304"/>
                    <a:pt x="1256506" y="154023"/>
                    <a:pt x="1256506" y="155312"/>
                  </a:cubicBezTo>
                  <a:cubicBezTo>
                    <a:pt x="1256931" y="155742"/>
                    <a:pt x="1257357" y="156172"/>
                    <a:pt x="1257357" y="156172"/>
                  </a:cubicBezTo>
                  <a:cubicBezTo>
                    <a:pt x="1258207" y="156172"/>
                    <a:pt x="1258632" y="156172"/>
                    <a:pt x="1259057" y="156172"/>
                  </a:cubicBezTo>
                  <a:cubicBezTo>
                    <a:pt x="1259057" y="155742"/>
                    <a:pt x="1259057" y="155742"/>
                    <a:pt x="1259482" y="155312"/>
                  </a:cubicBezTo>
                  <a:cubicBezTo>
                    <a:pt x="1259482" y="154882"/>
                    <a:pt x="1259907" y="154882"/>
                    <a:pt x="1259907" y="154452"/>
                  </a:cubicBezTo>
                  <a:cubicBezTo>
                    <a:pt x="1259907" y="154452"/>
                    <a:pt x="1259907" y="154452"/>
                    <a:pt x="1259907" y="154023"/>
                  </a:cubicBezTo>
                  <a:cubicBezTo>
                    <a:pt x="1259907" y="154023"/>
                    <a:pt x="1259482" y="153593"/>
                    <a:pt x="1259482" y="153593"/>
                  </a:cubicBezTo>
                  <a:cubicBezTo>
                    <a:pt x="1259482" y="153163"/>
                    <a:pt x="1259482" y="152733"/>
                    <a:pt x="1259482" y="152304"/>
                  </a:cubicBezTo>
                  <a:cubicBezTo>
                    <a:pt x="1259057" y="152304"/>
                    <a:pt x="1258632" y="151874"/>
                    <a:pt x="1258632" y="151874"/>
                  </a:cubicBezTo>
                  <a:cubicBezTo>
                    <a:pt x="1258632" y="151444"/>
                    <a:pt x="1258632" y="151444"/>
                    <a:pt x="1258632" y="151014"/>
                  </a:cubicBezTo>
                  <a:cubicBezTo>
                    <a:pt x="1258207" y="151014"/>
                    <a:pt x="1257782" y="150584"/>
                    <a:pt x="1257782" y="150155"/>
                  </a:cubicBezTo>
                  <a:cubicBezTo>
                    <a:pt x="1257357" y="150155"/>
                    <a:pt x="1257357" y="150155"/>
                    <a:pt x="1257357" y="150155"/>
                  </a:cubicBezTo>
                  <a:close/>
                  <a:moveTo>
                    <a:pt x="1321748" y="149632"/>
                  </a:moveTo>
                  <a:cubicBezTo>
                    <a:pt x="1321329" y="150068"/>
                    <a:pt x="1320911" y="150504"/>
                    <a:pt x="1320074" y="150940"/>
                  </a:cubicBezTo>
                  <a:cubicBezTo>
                    <a:pt x="1320074" y="151375"/>
                    <a:pt x="1320074" y="151375"/>
                    <a:pt x="1320074" y="151375"/>
                  </a:cubicBezTo>
                  <a:cubicBezTo>
                    <a:pt x="1320074" y="152684"/>
                    <a:pt x="1320074" y="153991"/>
                    <a:pt x="1320074" y="155300"/>
                  </a:cubicBezTo>
                  <a:cubicBezTo>
                    <a:pt x="1320074" y="155300"/>
                    <a:pt x="1320492" y="155736"/>
                    <a:pt x="1320492" y="155736"/>
                  </a:cubicBezTo>
                  <a:cubicBezTo>
                    <a:pt x="1320492" y="155736"/>
                    <a:pt x="1320911" y="155736"/>
                    <a:pt x="1320911" y="155736"/>
                  </a:cubicBezTo>
                  <a:cubicBezTo>
                    <a:pt x="1321329" y="155736"/>
                    <a:pt x="1321748" y="156172"/>
                    <a:pt x="1321748" y="156172"/>
                  </a:cubicBezTo>
                  <a:cubicBezTo>
                    <a:pt x="1322166" y="156172"/>
                    <a:pt x="1322585" y="155736"/>
                    <a:pt x="1322585" y="155300"/>
                  </a:cubicBezTo>
                  <a:cubicBezTo>
                    <a:pt x="1322585" y="154863"/>
                    <a:pt x="1323003" y="154427"/>
                    <a:pt x="1323422" y="154427"/>
                  </a:cubicBezTo>
                  <a:cubicBezTo>
                    <a:pt x="1323422" y="153991"/>
                    <a:pt x="1323422" y="153991"/>
                    <a:pt x="1323422" y="153556"/>
                  </a:cubicBezTo>
                  <a:cubicBezTo>
                    <a:pt x="1323841" y="153556"/>
                    <a:pt x="1323841" y="153120"/>
                    <a:pt x="1324259" y="153120"/>
                  </a:cubicBezTo>
                  <a:cubicBezTo>
                    <a:pt x="1323841" y="152684"/>
                    <a:pt x="1323841" y="152684"/>
                    <a:pt x="1323422" y="152248"/>
                  </a:cubicBezTo>
                  <a:cubicBezTo>
                    <a:pt x="1323422" y="151811"/>
                    <a:pt x="1323422" y="150940"/>
                    <a:pt x="1323422" y="150504"/>
                  </a:cubicBezTo>
                  <a:cubicBezTo>
                    <a:pt x="1323003" y="150068"/>
                    <a:pt x="1323003" y="150068"/>
                    <a:pt x="1322585" y="149632"/>
                  </a:cubicBezTo>
                  <a:cubicBezTo>
                    <a:pt x="1322585" y="149632"/>
                    <a:pt x="1322166" y="149632"/>
                    <a:pt x="1321748" y="149632"/>
                  </a:cubicBezTo>
                  <a:close/>
                  <a:moveTo>
                    <a:pt x="229679" y="149632"/>
                  </a:moveTo>
                  <a:cubicBezTo>
                    <a:pt x="229287" y="150089"/>
                    <a:pt x="229287" y="150089"/>
                    <a:pt x="228895" y="150547"/>
                  </a:cubicBezTo>
                  <a:cubicBezTo>
                    <a:pt x="228895" y="150547"/>
                    <a:pt x="228895" y="151005"/>
                    <a:pt x="228895" y="151005"/>
                  </a:cubicBezTo>
                  <a:cubicBezTo>
                    <a:pt x="229287" y="151463"/>
                    <a:pt x="229679" y="151463"/>
                    <a:pt x="230072" y="151005"/>
                  </a:cubicBezTo>
                  <a:cubicBezTo>
                    <a:pt x="230464" y="151005"/>
                    <a:pt x="230464" y="151005"/>
                    <a:pt x="230464" y="151005"/>
                  </a:cubicBezTo>
                  <a:cubicBezTo>
                    <a:pt x="230464" y="151005"/>
                    <a:pt x="230464" y="150547"/>
                    <a:pt x="230464" y="150547"/>
                  </a:cubicBezTo>
                  <a:cubicBezTo>
                    <a:pt x="230072" y="150089"/>
                    <a:pt x="230072" y="150089"/>
                    <a:pt x="229679" y="149632"/>
                  </a:cubicBezTo>
                  <a:close/>
                  <a:moveTo>
                    <a:pt x="224186" y="149632"/>
                  </a:moveTo>
                  <a:cubicBezTo>
                    <a:pt x="223750" y="150080"/>
                    <a:pt x="223314" y="150529"/>
                    <a:pt x="222878" y="150977"/>
                  </a:cubicBezTo>
                  <a:cubicBezTo>
                    <a:pt x="222878" y="151425"/>
                    <a:pt x="222878" y="151425"/>
                    <a:pt x="222878" y="151874"/>
                  </a:cubicBezTo>
                  <a:cubicBezTo>
                    <a:pt x="222878" y="152322"/>
                    <a:pt x="223314" y="152322"/>
                    <a:pt x="223750" y="152771"/>
                  </a:cubicBezTo>
                  <a:cubicBezTo>
                    <a:pt x="224622" y="152771"/>
                    <a:pt x="225058" y="151874"/>
                    <a:pt x="225494" y="151425"/>
                  </a:cubicBezTo>
                  <a:cubicBezTo>
                    <a:pt x="225494" y="150977"/>
                    <a:pt x="225494" y="150977"/>
                    <a:pt x="225494" y="150529"/>
                  </a:cubicBezTo>
                  <a:cubicBezTo>
                    <a:pt x="225058" y="150080"/>
                    <a:pt x="225058" y="150080"/>
                    <a:pt x="224622" y="149632"/>
                  </a:cubicBezTo>
                  <a:cubicBezTo>
                    <a:pt x="224622" y="149632"/>
                    <a:pt x="224186" y="149632"/>
                    <a:pt x="224186" y="149632"/>
                  </a:cubicBezTo>
                  <a:close/>
                  <a:moveTo>
                    <a:pt x="28514" y="148847"/>
                  </a:moveTo>
                  <a:cubicBezTo>
                    <a:pt x="28932" y="148847"/>
                    <a:pt x="28932" y="148847"/>
                    <a:pt x="29769" y="148847"/>
                  </a:cubicBezTo>
                  <a:cubicBezTo>
                    <a:pt x="30188" y="148847"/>
                    <a:pt x="30606" y="149283"/>
                    <a:pt x="30606" y="149283"/>
                  </a:cubicBezTo>
                  <a:cubicBezTo>
                    <a:pt x="30606" y="149719"/>
                    <a:pt x="30188" y="149719"/>
                    <a:pt x="29769" y="150155"/>
                  </a:cubicBezTo>
                  <a:cubicBezTo>
                    <a:pt x="29769" y="150155"/>
                    <a:pt x="29351" y="150155"/>
                    <a:pt x="28932" y="150155"/>
                  </a:cubicBezTo>
                  <a:cubicBezTo>
                    <a:pt x="28932" y="150155"/>
                    <a:pt x="28514" y="150155"/>
                    <a:pt x="28514" y="149719"/>
                  </a:cubicBezTo>
                  <a:cubicBezTo>
                    <a:pt x="28514" y="149719"/>
                    <a:pt x="28514" y="149283"/>
                    <a:pt x="28514" y="148847"/>
                  </a:cubicBezTo>
                  <a:close/>
                  <a:moveTo>
                    <a:pt x="1341734" y="148062"/>
                  </a:moveTo>
                  <a:cubicBezTo>
                    <a:pt x="1341734" y="148062"/>
                    <a:pt x="1341734" y="148062"/>
                    <a:pt x="1341315" y="148487"/>
                  </a:cubicBezTo>
                  <a:cubicBezTo>
                    <a:pt x="1341315" y="148487"/>
                    <a:pt x="1340896" y="148487"/>
                    <a:pt x="1340478" y="148912"/>
                  </a:cubicBezTo>
                  <a:cubicBezTo>
                    <a:pt x="1340478" y="149763"/>
                    <a:pt x="1340478" y="150612"/>
                    <a:pt x="1340478" y="151038"/>
                  </a:cubicBezTo>
                  <a:cubicBezTo>
                    <a:pt x="1341315" y="151463"/>
                    <a:pt x="1341315" y="151463"/>
                    <a:pt x="1342152" y="151463"/>
                  </a:cubicBezTo>
                  <a:cubicBezTo>
                    <a:pt x="1342152" y="151038"/>
                    <a:pt x="1342152" y="151038"/>
                    <a:pt x="1342152" y="150612"/>
                  </a:cubicBezTo>
                  <a:cubicBezTo>
                    <a:pt x="1342152" y="150612"/>
                    <a:pt x="1342571" y="150187"/>
                    <a:pt x="1342571" y="150187"/>
                  </a:cubicBezTo>
                  <a:cubicBezTo>
                    <a:pt x="1342571" y="149763"/>
                    <a:pt x="1342152" y="149763"/>
                    <a:pt x="1342152" y="149337"/>
                  </a:cubicBezTo>
                  <a:cubicBezTo>
                    <a:pt x="1342152" y="149337"/>
                    <a:pt x="1342152" y="148912"/>
                    <a:pt x="1342152" y="148487"/>
                  </a:cubicBezTo>
                  <a:cubicBezTo>
                    <a:pt x="1342152" y="148487"/>
                    <a:pt x="1342152" y="148062"/>
                    <a:pt x="1341734" y="148062"/>
                  </a:cubicBezTo>
                  <a:close/>
                  <a:moveTo>
                    <a:pt x="177921" y="148062"/>
                  </a:moveTo>
                  <a:cubicBezTo>
                    <a:pt x="177510" y="148062"/>
                    <a:pt x="177099" y="148498"/>
                    <a:pt x="177099" y="148498"/>
                  </a:cubicBezTo>
                  <a:cubicBezTo>
                    <a:pt x="177099" y="148934"/>
                    <a:pt x="177510" y="148934"/>
                    <a:pt x="177510" y="149370"/>
                  </a:cubicBezTo>
                  <a:cubicBezTo>
                    <a:pt x="177510" y="149370"/>
                    <a:pt x="177510" y="149806"/>
                    <a:pt x="177510" y="149806"/>
                  </a:cubicBezTo>
                  <a:cubicBezTo>
                    <a:pt x="177921" y="149806"/>
                    <a:pt x="177921" y="150242"/>
                    <a:pt x="177921" y="150242"/>
                  </a:cubicBezTo>
                  <a:cubicBezTo>
                    <a:pt x="177921" y="150678"/>
                    <a:pt x="177921" y="150678"/>
                    <a:pt x="178332" y="150678"/>
                  </a:cubicBezTo>
                  <a:cubicBezTo>
                    <a:pt x="178744" y="150678"/>
                    <a:pt x="179155" y="150678"/>
                    <a:pt x="179977" y="150678"/>
                  </a:cubicBezTo>
                  <a:cubicBezTo>
                    <a:pt x="179977" y="150242"/>
                    <a:pt x="179977" y="149806"/>
                    <a:pt x="179977" y="149806"/>
                  </a:cubicBezTo>
                  <a:cubicBezTo>
                    <a:pt x="179977" y="149370"/>
                    <a:pt x="179566" y="149370"/>
                    <a:pt x="179566" y="148934"/>
                  </a:cubicBezTo>
                  <a:cubicBezTo>
                    <a:pt x="179566" y="148934"/>
                    <a:pt x="179566" y="148934"/>
                    <a:pt x="179566" y="148498"/>
                  </a:cubicBezTo>
                  <a:cubicBezTo>
                    <a:pt x="179566" y="148498"/>
                    <a:pt x="179155" y="148498"/>
                    <a:pt x="179155" y="148498"/>
                  </a:cubicBezTo>
                  <a:cubicBezTo>
                    <a:pt x="179155" y="148498"/>
                    <a:pt x="178744" y="148498"/>
                    <a:pt x="178744" y="148498"/>
                  </a:cubicBezTo>
                  <a:cubicBezTo>
                    <a:pt x="178332" y="148498"/>
                    <a:pt x="178332" y="148498"/>
                    <a:pt x="178332" y="148498"/>
                  </a:cubicBezTo>
                  <a:cubicBezTo>
                    <a:pt x="177921" y="148062"/>
                    <a:pt x="177921" y="148062"/>
                    <a:pt x="177921" y="148062"/>
                  </a:cubicBezTo>
                  <a:close/>
                  <a:moveTo>
                    <a:pt x="113270" y="147670"/>
                  </a:moveTo>
                  <a:cubicBezTo>
                    <a:pt x="113706" y="147277"/>
                    <a:pt x="114143" y="147277"/>
                    <a:pt x="114578" y="147670"/>
                  </a:cubicBezTo>
                  <a:cubicBezTo>
                    <a:pt x="114578" y="148062"/>
                    <a:pt x="114578" y="148062"/>
                    <a:pt x="114578" y="148454"/>
                  </a:cubicBezTo>
                  <a:cubicBezTo>
                    <a:pt x="114578" y="148454"/>
                    <a:pt x="114578" y="148454"/>
                    <a:pt x="114578" y="148847"/>
                  </a:cubicBezTo>
                  <a:cubicBezTo>
                    <a:pt x="114143" y="148847"/>
                    <a:pt x="113706" y="148847"/>
                    <a:pt x="113270" y="148454"/>
                  </a:cubicBezTo>
                  <a:cubicBezTo>
                    <a:pt x="113270" y="148062"/>
                    <a:pt x="113270" y="148062"/>
                    <a:pt x="113270" y="147670"/>
                  </a:cubicBezTo>
                  <a:close/>
                  <a:moveTo>
                    <a:pt x="149501" y="147277"/>
                  </a:moveTo>
                  <a:cubicBezTo>
                    <a:pt x="149109" y="147670"/>
                    <a:pt x="149109" y="148062"/>
                    <a:pt x="149109" y="148062"/>
                  </a:cubicBezTo>
                  <a:cubicBezTo>
                    <a:pt x="149109" y="148454"/>
                    <a:pt x="149109" y="148454"/>
                    <a:pt x="149501" y="148847"/>
                  </a:cubicBezTo>
                  <a:cubicBezTo>
                    <a:pt x="149894" y="148847"/>
                    <a:pt x="150286" y="148847"/>
                    <a:pt x="151070" y="148847"/>
                  </a:cubicBezTo>
                  <a:cubicBezTo>
                    <a:pt x="151463" y="148454"/>
                    <a:pt x="151463" y="148454"/>
                    <a:pt x="151070" y="148062"/>
                  </a:cubicBezTo>
                  <a:cubicBezTo>
                    <a:pt x="151070" y="147670"/>
                    <a:pt x="150678" y="147670"/>
                    <a:pt x="150678" y="147277"/>
                  </a:cubicBezTo>
                  <a:cubicBezTo>
                    <a:pt x="150286" y="147277"/>
                    <a:pt x="149894" y="147277"/>
                    <a:pt x="149501" y="147277"/>
                  </a:cubicBezTo>
                  <a:close/>
                  <a:moveTo>
                    <a:pt x="107079" y="147277"/>
                  </a:moveTo>
                  <a:cubicBezTo>
                    <a:pt x="107516" y="147277"/>
                    <a:pt x="107951" y="147277"/>
                    <a:pt x="108387" y="147277"/>
                  </a:cubicBezTo>
                  <a:cubicBezTo>
                    <a:pt x="108824" y="147670"/>
                    <a:pt x="108824" y="148062"/>
                    <a:pt x="108387" y="148454"/>
                  </a:cubicBezTo>
                  <a:cubicBezTo>
                    <a:pt x="108387" y="148454"/>
                    <a:pt x="108387" y="148454"/>
                    <a:pt x="107951" y="148847"/>
                  </a:cubicBezTo>
                  <a:cubicBezTo>
                    <a:pt x="107516" y="148847"/>
                    <a:pt x="107079" y="148847"/>
                    <a:pt x="106643" y="148847"/>
                  </a:cubicBezTo>
                  <a:cubicBezTo>
                    <a:pt x="106643" y="148454"/>
                    <a:pt x="106208" y="148062"/>
                    <a:pt x="107079" y="147277"/>
                  </a:cubicBezTo>
                  <a:close/>
                  <a:moveTo>
                    <a:pt x="1534913" y="146754"/>
                  </a:moveTo>
                  <a:cubicBezTo>
                    <a:pt x="1534057" y="147177"/>
                    <a:pt x="1534485" y="147601"/>
                    <a:pt x="1534485" y="148448"/>
                  </a:cubicBezTo>
                  <a:cubicBezTo>
                    <a:pt x="1534485" y="148448"/>
                    <a:pt x="1534913" y="148872"/>
                    <a:pt x="1534913" y="148872"/>
                  </a:cubicBezTo>
                  <a:cubicBezTo>
                    <a:pt x="1534913" y="149295"/>
                    <a:pt x="1534913" y="149295"/>
                    <a:pt x="1535341" y="149719"/>
                  </a:cubicBezTo>
                  <a:cubicBezTo>
                    <a:pt x="1535769" y="150142"/>
                    <a:pt x="1536625" y="150566"/>
                    <a:pt x="1537053" y="151413"/>
                  </a:cubicBezTo>
                  <a:cubicBezTo>
                    <a:pt x="1537053" y="151413"/>
                    <a:pt x="1537053" y="151836"/>
                    <a:pt x="1537053" y="151836"/>
                  </a:cubicBezTo>
                  <a:cubicBezTo>
                    <a:pt x="1536625" y="152683"/>
                    <a:pt x="1535769" y="153107"/>
                    <a:pt x="1535341" y="153531"/>
                  </a:cubicBezTo>
                  <a:cubicBezTo>
                    <a:pt x="1535341" y="153531"/>
                    <a:pt x="1535341" y="153954"/>
                    <a:pt x="1535341" y="153954"/>
                  </a:cubicBezTo>
                  <a:cubicBezTo>
                    <a:pt x="1535341" y="154377"/>
                    <a:pt x="1535341" y="154377"/>
                    <a:pt x="1535341" y="154801"/>
                  </a:cubicBezTo>
                  <a:cubicBezTo>
                    <a:pt x="1535769" y="155225"/>
                    <a:pt x="1535769" y="155648"/>
                    <a:pt x="1536625" y="155648"/>
                  </a:cubicBezTo>
                  <a:cubicBezTo>
                    <a:pt x="1537481" y="155225"/>
                    <a:pt x="1537909" y="154801"/>
                    <a:pt x="1538337" y="154377"/>
                  </a:cubicBezTo>
                  <a:cubicBezTo>
                    <a:pt x="1538337" y="154377"/>
                    <a:pt x="1538765" y="153954"/>
                    <a:pt x="1538765" y="153954"/>
                  </a:cubicBezTo>
                  <a:cubicBezTo>
                    <a:pt x="1538765" y="151836"/>
                    <a:pt x="1538765" y="149719"/>
                    <a:pt x="1538765" y="147177"/>
                  </a:cubicBezTo>
                  <a:cubicBezTo>
                    <a:pt x="1538765" y="147177"/>
                    <a:pt x="1538337" y="147177"/>
                    <a:pt x="1538337" y="147177"/>
                  </a:cubicBezTo>
                  <a:cubicBezTo>
                    <a:pt x="1538337" y="147177"/>
                    <a:pt x="1538337" y="146754"/>
                    <a:pt x="1538337" y="146754"/>
                  </a:cubicBezTo>
                  <a:cubicBezTo>
                    <a:pt x="1537053" y="146754"/>
                    <a:pt x="1535769" y="146754"/>
                    <a:pt x="1534913" y="146754"/>
                  </a:cubicBezTo>
                  <a:close/>
                  <a:moveTo>
                    <a:pt x="1522584" y="146754"/>
                  </a:moveTo>
                  <a:cubicBezTo>
                    <a:pt x="1522135" y="147165"/>
                    <a:pt x="1521687" y="147576"/>
                    <a:pt x="1521687" y="147576"/>
                  </a:cubicBezTo>
                  <a:cubicBezTo>
                    <a:pt x="1521239" y="147987"/>
                    <a:pt x="1521239" y="148398"/>
                    <a:pt x="1521239" y="148809"/>
                  </a:cubicBezTo>
                  <a:cubicBezTo>
                    <a:pt x="1521239" y="149220"/>
                    <a:pt x="1521687" y="149220"/>
                    <a:pt x="1522135" y="149220"/>
                  </a:cubicBezTo>
                  <a:cubicBezTo>
                    <a:pt x="1522135" y="149220"/>
                    <a:pt x="1522135" y="149220"/>
                    <a:pt x="1522584" y="149220"/>
                  </a:cubicBezTo>
                  <a:cubicBezTo>
                    <a:pt x="1522584" y="149220"/>
                    <a:pt x="1523032" y="149632"/>
                    <a:pt x="1523032" y="149632"/>
                  </a:cubicBezTo>
                  <a:cubicBezTo>
                    <a:pt x="1523481" y="149632"/>
                    <a:pt x="1523929" y="149220"/>
                    <a:pt x="1524378" y="148809"/>
                  </a:cubicBezTo>
                  <a:cubicBezTo>
                    <a:pt x="1524378" y="148398"/>
                    <a:pt x="1524378" y="147987"/>
                    <a:pt x="1524378" y="147576"/>
                  </a:cubicBezTo>
                  <a:cubicBezTo>
                    <a:pt x="1523929" y="147576"/>
                    <a:pt x="1523481" y="147165"/>
                    <a:pt x="1523032" y="147165"/>
                  </a:cubicBezTo>
                  <a:cubicBezTo>
                    <a:pt x="1523032" y="146754"/>
                    <a:pt x="1522584" y="146754"/>
                    <a:pt x="1522584" y="146754"/>
                  </a:cubicBezTo>
                  <a:close/>
                  <a:moveTo>
                    <a:pt x="1328131" y="146754"/>
                  </a:moveTo>
                  <a:cubicBezTo>
                    <a:pt x="1327712" y="147177"/>
                    <a:pt x="1327294" y="147177"/>
                    <a:pt x="1326875" y="147599"/>
                  </a:cubicBezTo>
                  <a:cubicBezTo>
                    <a:pt x="1326875" y="147599"/>
                    <a:pt x="1326875" y="147599"/>
                    <a:pt x="1326875" y="148022"/>
                  </a:cubicBezTo>
                  <a:cubicBezTo>
                    <a:pt x="1326875" y="148867"/>
                    <a:pt x="1326875" y="149712"/>
                    <a:pt x="1326875" y="150557"/>
                  </a:cubicBezTo>
                  <a:cubicBezTo>
                    <a:pt x="1327294" y="150980"/>
                    <a:pt x="1328131" y="151403"/>
                    <a:pt x="1328549" y="151825"/>
                  </a:cubicBezTo>
                  <a:cubicBezTo>
                    <a:pt x="1329386" y="152248"/>
                    <a:pt x="1330223" y="152248"/>
                    <a:pt x="1330642" y="151825"/>
                  </a:cubicBezTo>
                  <a:cubicBezTo>
                    <a:pt x="1331061" y="151825"/>
                    <a:pt x="1331061" y="151825"/>
                    <a:pt x="1331061" y="151825"/>
                  </a:cubicBezTo>
                  <a:cubicBezTo>
                    <a:pt x="1331061" y="150980"/>
                    <a:pt x="1331061" y="150135"/>
                    <a:pt x="1331061" y="149289"/>
                  </a:cubicBezTo>
                  <a:cubicBezTo>
                    <a:pt x="1330642" y="149289"/>
                    <a:pt x="1330642" y="148867"/>
                    <a:pt x="1330223" y="148867"/>
                  </a:cubicBezTo>
                  <a:cubicBezTo>
                    <a:pt x="1330223" y="148444"/>
                    <a:pt x="1330223" y="148022"/>
                    <a:pt x="1330223" y="147599"/>
                  </a:cubicBezTo>
                  <a:cubicBezTo>
                    <a:pt x="1329805" y="147177"/>
                    <a:pt x="1329805" y="147177"/>
                    <a:pt x="1329386" y="146754"/>
                  </a:cubicBezTo>
                  <a:cubicBezTo>
                    <a:pt x="1328968" y="146754"/>
                    <a:pt x="1328549" y="146754"/>
                    <a:pt x="1328131" y="146754"/>
                  </a:cubicBezTo>
                  <a:close/>
                  <a:moveTo>
                    <a:pt x="85332" y="146754"/>
                  </a:moveTo>
                  <a:cubicBezTo>
                    <a:pt x="85332" y="146754"/>
                    <a:pt x="85751" y="146754"/>
                    <a:pt x="86169" y="147172"/>
                  </a:cubicBezTo>
                  <a:cubicBezTo>
                    <a:pt x="86169" y="147172"/>
                    <a:pt x="86169" y="147591"/>
                    <a:pt x="86169" y="147591"/>
                  </a:cubicBezTo>
                  <a:cubicBezTo>
                    <a:pt x="86169" y="147591"/>
                    <a:pt x="86588" y="148010"/>
                    <a:pt x="86588" y="148010"/>
                  </a:cubicBezTo>
                  <a:cubicBezTo>
                    <a:pt x="86169" y="148428"/>
                    <a:pt x="86169" y="148428"/>
                    <a:pt x="85751" y="148847"/>
                  </a:cubicBezTo>
                  <a:cubicBezTo>
                    <a:pt x="85751" y="148847"/>
                    <a:pt x="85332" y="148847"/>
                    <a:pt x="85332" y="148847"/>
                  </a:cubicBezTo>
                  <a:cubicBezTo>
                    <a:pt x="84914" y="148428"/>
                    <a:pt x="84495" y="148428"/>
                    <a:pt x="84495" y="148010"/>
                  </a:cubicBezTo>
                  <a:cubicBezTo>
                    <a:pt x="84495" y="148010"/>
                    <a:pt x="84495" y="147591"/>
                    <a:pt x="84495" y="147591"/>
                  </a:cubicBezTo>
                  <a:cubicBezTo>
                    <a:pt x="84495" y="147172"/>
                    <a:pt x="84914" y="147172"/>
                    <a:pt x="85332" y="146754"/>
                  </a:cubicBezTo>
                  <a:close/>
                  <a:moveTo>
                    <a:pt x="202125" y="146656"/>
                  </a:moveTo>
                  <a:cubicBezTo>
                    <a:pt x="202125" y="146656"/>
                    <a:pt x="201689" y="147081"/>
                    <a:pt x="201689" y="147081"/>
                  </a:cubicBezTo>
                  <a:cubicBezTo>
                    <a:pt x="201689" y="147081"/>
                    <a:pt x="201689" y="147506"/>
                    <a:pt x="201689" y="147506"/>
                  </a:cubicBezTo>
                  <a:cubicBezTo>
                    <a:pt x="201253" y="147931"/>
                    <a:pt x="201253" y="147931"/>
                    <a:pt x="201253" y="148356"/>
                  </a:cubicBezTo>
                  <a:cubicBezTo>
                    <a:pt x="200381" y="149206"/>
                    <a:pt x="199509" y="149632"/>
                    <a:pt x="199073" y="150482"/>
                  </a:cubicBezTo>
                  <a:cubicBezTo>
                    <a:pt x="199073" y="150907"/>
                    <a:pt x="199073" y="151757"/>
                    <a:pt x="199073" y="152182"/>
                  </a:cubicBezTo>
                  <a:cubicBezTo>
                    <a:pt x="199073" y="152607"/>
                    <a:pt x="199073" y="152607"/>
                    <a:pt x="199509" y="152607"/>
                  </a:cubicBezTo>
                  <a:cubicBezTo>
                    <a:pt x="199509" y="153457"/>
                    <a:pt x="199509" y="154308"/>
                    <a:pt x="199509" y="155158"/>
                  </a:cubicBezTo>
                  <a:cubicBezTo>
                    <a:pt x="199945" y="155583"/>
                    <a:pt x="200381" y="156008"/>
                    <a:pt x="200816" y="156433"/>
                  </a:cubicBezTo>
                  <a:cubicBezTo>
                    <a:pt x="200816" y="156433"/>
                    <a:pt x="201253" y="156433"/>
                    <a:pt x="201253" y="156433"/>
                  </a:cubicBezTo>
                  <a:cubicBezTo>
                    <a:pt x="201253" y="156433"/>
                    <a:pt x="201689" y="156433"/>
                    <a:pt x="201689" y="156008"/>
                  </a:cubicBezTo>
                  <a:cubicBezTo>
                    <a:pt x="201689" y="155583"/>
                    <a:pt x="201689" y="155158"/>
                    <a:pt x="201689" y="154733"/>
                  </a:cubicBezTo>
                  <a:cubicBezTo>
                    <a:pt x="201689" y="154308"/>
                    <a:pt x="201253" y="154308"/>
                    <a:pt x="201253" y="154308"/>
                  </a:cubicBezTo>
                  <a:cubicBezTo>
                    <a:pt x="201253" y="153457"/>
                    <a:pt x="201253" y="152182"/>
                    <a:pt x="201253" y="151332"/>
                  </a:cubicBezTo>
                  <a:cubicBezTo>
                    <a:pt x="201253" y="151332"/>
                    <a:pt x="201689" y="150907"/>
                    <a:pt x="201689" y="150907"/>
                  </a:cubicBezTo>
                  <a:cubicBezTo>
                    <a:pt x="201689" y="150482"/>
                    <a:pt x="201689" y="150482"/>
                    <a:pt x="202125" y="150057"/>
                  </a:cubicBezTo>
                  <a:cubicBezTo>
                    <a:pt x="202125" y="150057"/>
                    <a:pt x="202125" y="149632"/>
                    <a:pt x="202125" y="149632"/>
                  </a:cubicBezTo>
                  <a:cubicBezTo>
                    <a:pt x="202561" y="149206"/>
                    <a:pt x="202561" y="149206"/>
                    <a:pt x="202997" y="148782"/>
                  </a:cubicBezTo>
                  <a:cubicBezTo>
                    <a:pt x="202997" y="148356"/>
                    <a:pt x="202997" y="147506"/>
                    <a:pt x="202997" y="146656"/>
                  </a:cubicBezTo>
                  <a:cubicBezTo>
                    <a:pt x="202997" y="146656"/>
                    <a:pt x="202997" y="146656"/>
                    <a:pt x="202561" y="146656"/>
                  </a:cubicBezTo>
                  <a:cubicBezTo>
                    <a:pt x="202561" y="146231"/>
                    <a:pt x="202561" y="146231"/>
                    <a:pt x="202125" y="146656"/>
                  </a:cubicBezTo>
                  <a:close/>
                  <a:moveTo>
                    <a:pt x="1285515" y="146234"/>
                  </a:moveTo>
                  <a:cubicBezTo>
                    <a:pt x="1285249" y="146286"/>
                    <a:pt x="1285037" y="146392"/>
                    <a:pt x="1284824" y="146392"/>
                  </a:cubicBezTo>
                  <a:cubicBezTo>
                    <a:pt x="1284824" y="146392"/>
                    <a:pt x="1284399" y="146392"/>
                    <a:pt x="1284399" y="146392"/>
                  </a:cubicBezTo>
                  <a:cubicBezTo>
                    <a:pt x="1284399" y="147237"/>
                    <a:pt x="1284399" y="148082"/>
                    <a:pt x="1284399" y="148928"/>
                  </a:cubicBezTo>
                  <a:cubicBezTo>
                    <a:pt x="1284399" y="148928"/>
                    <a:pt x="1283974" y="149350"/>
                    <a:pt x="1283974" y="149350"/>
                  </a:cubicBezTo>
                  <a:cubicBezTo>
                    <a:pt x="1283974" y="150195"/>
                    <a:pt x="1283974" y="150617"/>
                    <a:pt x="1283974" y="151463"/>
                  </a:cubicBezTo>
                  <a:cubicBezTo>
                    <a:pt x="1284399" y="151463"/>
                    <a:pt x="1284399" y="151463"/>
                    <a:pt x="1285674" y="151463"/>
                  </a:cubicBezTo>
                  <a:cubicBezTo>
                    <a:pt x="1285674" y="151040"/>
                    <a:pt x="1286099" y="151040"/>
                    <a:pt x="1286524" y="150617"/>
                  </a:cubicBezTo>
                  <a:cubicBezTo>
                    <a:pt x="1286524" y="150195"/>
                    <a:pt x="1286524" y="149773"/>
                    <a:pt x="1287374" y="149350"/>
                  </a:cubicBezTo>
                  <a:cubicBezTo>
                    <a:pt x="1286950" y="149350"/>
                    <a:pt x="1286950" y="148928"/>
                    <a:pt x="1286524" y="148928"/>
                  </a:cubicBezTo>
                  <a:cubicBezTo>
                    <a:pt x="1286524" y="148082"/>
                    <a:pt x="1286524" y="147237"/>
                    <a:pt x="1286524" y="146392"/>
                  </a:cubicBezTo>
                  <a:cubicBezTo>
                    <a:pt x="1286099" y="146181"/>
                    <a:pt x="1285781" y="146181"/>
                    <a:pt x="1285515" y="146234"/>
                  </a:cubicBezTo>
                  <a:close/>
                  <a:moveTo>
                    <a:pt x="1542515" y="146231"/>
                  </a:moveTo>
                  <a:cubicBezTo>
                    <a:pt x="1542079" y="146231"/>
                    <a:pt x="1542079" y="146667"/>
                    <a:pt x="1542079" y="146667"/>
                  </a:cubicBezTo>
                  <a:cubicBezTo>
                    <a:pt x="1542079" y="147103"/>
                    <a:pt x="1542079" y="147975"/>
                    <a:pt x="1542079" y="148411"/>
                  </a:cubicBezTo>
                  <a:cubicBezTo>
                    <a:pt x="1541643" y="148847"/>
                    <a:pt x="1541207" y="149283"/>
                    <a:pt x="1540335" y="149719"/>
                  </a:cubicBezTo>
                  <a:cubicBezTo>
                    <a:pt x="1540335" y="150154"/>
                    <a:pt x="1540335" y="150154"/>
                    <a:pt x="1540335" y="150591"/>
                  </a:cubicBezTo>
                  <a:cubicBezTo>
                    <a:pt x="1540771" y="151027"/>
                    <a:pt x="1541207" y="151463"/>
                    <a:pt x="1541643" y="151463"/>
                  </a:cubicBezTo>
                  <a:cubicBezTo>
                    <a:pt x="1542515" y="151463"/>
                    <a:pt x="1543387" y="151463"/>
                    <a:pt x="1544259" y="151463"/>
                  </a:cubicBezTo>
                  <a:cubicBezTo>
                    <a:pt x="1544695" y="151463"/>
                    <a:pt x="1545131" y="151027"/>
                    <a:pt x="1545567" y="150591"/>
                  </a:cubicBezTo>
                  <a:cubicBezTo>
                    <a:pt x="1545567" y="150154"/>
                    <a:pt x="1545567" y="149283"/>
                    <a:pt x="1545567" y="148411"/>
                  </a:cubicBezTo>
                  <a:cubicBezTo>
                    <a:pt x="1545131" y="147975"/>
                    <a:pt x="1545131" y="147975"/>
                    <a:pt x="1544695" y="147539"/>
                  </a:cubicBezTo>
                  <a:cubicBezTo>
                    <a:pt x="1544695" y="147539"/>
                    <a:pt x="1544695" y="147539"/>
                    <a:pt x="1544695" y="147103"/>
                  </a:cubicBezTo>
                  <a:cubicBezTo>
                    <a:pt x="1544259" y="146667"/>
                    <a:pt x="1544259" y="146667"/>
                    <a:pt x="1543823" y="146231"/>
                  </a:cubicBezTo>
                  <a:cubicBezTo>
                    <a:pt x="1543387" y="146231"/>
                    <a:pt x="1542951" y="146231"/>
                    <a:pt x="1542515" y="146231"/>
                  </a:cubicBezTo>
                  <a:close/>
                  <a:moveTo>
                    <a:pt x="1445725" y="146231"/>
                  </a:moveTo>
                  <a:cubicBezTo>
                    <a:pt x="1445725" y="146231"/>
                    <a:pt x="1445290" y="146679"/>
                    <a:pt x="1444854" y="146679"/>
                  </a:cubicBezTo>
                  <a:cubicBezTo>
                    <a:pt x="1444854" y="146679"/>
                    <a:pt x="1444418" y="146679"/>
                    <a:pt x="1444418" y="146679"/>
                  </a:cubicBezTo>
                  <a:cubicBezTo>
                    <a:pt x="1443545" y="147128"/>
                    <a:pt x="1443981" y="147576"/>
                    <a:pt x="1443981" y="148025"/>
                  </a:cubicBezTo>
                  <a:cubicBezTo>
                    <a:pt x="1443981" y="148473"/>
                    <a:pt x="1444854" y="148922"/>
                    <a:pt x="1445290" y="149370"/>
                  </a:cubicBezTo>
                  <a:cubicBezTo>
                    <a:pt x="1445725" y="149370"/>
                    <a:pt x="1446597" y="149370"/>
                    <a:pt x="1447033" y="149370"/>
                  </a:cubicBezTo>
                  <a:cubicBezTo>
                    <a:pt x="1447470" y="148922"/>
                    <a:pt x="1447470" y="148922"/>
                    <a:pt x="1447470" y="148922"/>
                  </a:cubicBezTo>
                  <a:cubicBezTo>
                    <a:pt x="1447470" y="148025"/>
                    <a:pt x="1447470" y="147576"/>
                    <a:pt x="1447470" y="147128"/>
                  </a:cubicBezTo>
                  <a:cubicBezTo>
                    <a:pt x="1447033" y="146679"/>
                    <a:pt x="1446597" y="146679"/>
                    <a:pt x="1446597" y="146231"/>
                  </a:cubicBezTo>
                  <a:cubicBezTo>
                    <a:pt x="1446161" y="146231"/>
                    <a:pt x="1446161" y="146231"/>
                    <a:pt x="1445725" y="146231"/>
                  </a:cubicBezTo>
                  <a:close/>
                  <a:moveTo>
                    <a:pt x="154655" y="146231"/>
                  </a:moveTo>
                  <a:cubicBezTo>
                    <a:pt x="154236" y="146649"/>
                    <a:pt x="153817" y="146649"/>
                    <a:pt x="153817" y="147068"/>
                  </a:cubicBezTo>
                  <a:cubicBezTo>
                    <a:pt x="153817" y="147486"/>
                    <a:pt x="153817" y="147486"/>
                    <a:pt x="153817" y="147905"/>
                  </a:cubicBezTo>
                  <a:cubicBezTo>
                    <a:pt x="154655" y="147905"/>
                    <a:pt x="155492" y="147905"/>
                    <a:pt x="156329" y="147905"/>
                  </a:cubicBezTo>
                  <a:cubicBezTo>
                    <a:pt x="156329" y="147905"/>
                    <a:pt x="156329" y="147905"/>
                    <a:pt x="156747" y="148324"/>
                  </a:cubicBezTo>
                  <a:cubicBezTo>
                    <a:pt x="156747" y="148324"/>
                    <a:pt x="157166" y="148324"/>
                    <a:pt x="157166" y="148324"/>
                  </a:cubicBezTo>
                  <a:cubicBezTo>
                    <a:pt x="157585" y="147905"/>
                    <a:pt x="157585" y="147905"/>
                    <a:pt x="158003" y="147486"/>
                  </a:cubicBezTo>
                  <a:cubicBezTo>
                    <a:pt x="158003" y="147486"/>
                    <a:pt x="158003" y="147068"/>
                    <a:pt x="158003" y="147068"/>
                  </a:cubicBezTo>
                  <a:cubicBezTo>
                    <a:pt x="158003" y="146649"/>
                    <a:pt x="157585" y="146649"/>
                    <a:pt x="157166" y="146231"/>
                  </a:cubicBezTo>
                  <a:cubicBezTo>
                    <a:pt x="156329" y="146231"/>
                    <a:pt x="155492" y="146231"/>
                    <a:pt x="154655" y="146231"/>
                  </a:cubicBezTo>
                  <a:close/>
                  <a:moveTo>
                    <a:pt x="118816" y="146231"/>
                  </a:moveTo>
                  <a:cubicBezTo>
                    <a:pt x="119235" y="146679"/>
                    <a:pt x="120072" y="147128"/>
                    <a:pt x="120072" y="147576"/>
                  </a:cubicBezTo>
                  <a:cubicBezTo>
                    <a:pt x="120072" y="148025"/>
                    <a:pt x="120072" y="148025"/>
                    <a:pt x="120072" y="148473"/>
                  </a:cubicBezTo>
                  <a:cubicBezTo>
                    <a:pt x="120072" y="148922"/>
                    <a:pt x="119653" y="148922"/>
                    <a:pt x="119653" y="149370"/>
                  </a:cubicBezTo>
                  <a:cubicBezTo>
                    <a:pt x="119235" y="149370"/>
                    <a:pt x="119235" y="149370"/>
                    <a:pt x="118816" y="149370"/>
                  </a:cubicBezTo>
                  <a:cubicBezTo>
                    <a:pt x="118816" y="148922"/>
                    <a:pt x="118398" y="148922"/>
                    <a:pt x="117979" y="148473"/>
                  </a:cubicBezTo>
                  <a:cubicBezTo>
                    <a:pt x="117979" y="148025"/>
                    <a:pt x="117979" y="147576"/>
                    <a:pt x="117979" y="147128"/>
                  </a:cubicBezTo>
                  <a:cubicBezTo>
                    <a:pt x="118398" y="146679"/>
                    <a:pt x="118398" y="146679"/>
                    <a:pt x="118816" y="146231"/>
                  </a:cubicBezTo>
                  <a:close/>
                  <a:moveTo>
                    <a:pt x="102719" y="146231"/>
                  </a:moveTo>
                  <a:cubicBezTo>
                    <a:pt x="103155" y="146667"/>
                    <a:pt x="103592" y="146667"/>
                    <a:pt x="103592" y="147103"/>
                  </a:cubicBezTo>
                  <a:cubicBezTo>
                    <a:pt x="103592" y="147539"/>
                    <a:pt x="103592" y="147975"/>
                    <a:pt x="103592" y="148411"/>
                  </a:cubicBezTo>
                  <a:cubicBezTo>
                    <a:pt x="103155" y="148411"/>
                    <a:pt x="103155" y="148411"/>
                    <a:pt x="102719" y="148411"/>
                  </a:cubicBezTo>
                  <a:cubicBezTo>
                    <a:pt x="102719" y="148411"/>
                    <a:pt x="102283" y="148411"/>
                    <a:pt x="102283" y="148847"/>
                  </a:cubicBezTo>
                  <a:cubicBezTo>
                    <a:pt x="102283" y="148847"/>
                    <a:pt x="101848" y="148847"/>
                    <a:pt x="101848" y="148847"/>
                  </a:cubicBezTo>
                  <a:cubicBezTo>
                    <a:pt x="101412" y="148411"/>
                    <a:pt x="101412" y="148411"/>
                    <a:pt x="100976" y="147975"/>
                  </a:cubicBezTo>
                  <a:cubicBezTo>
                    <a:pt x="100976" y="147539"/>
                    <a:pt x="100976" y="147539"/>
                    <a:pt x="100976" y="147103"/>
                  </a:cubicBezTo>
                  <a:cubicBezTo>
                    <a:pt x="100976" y="146667"/>
                    <a:pt x="101412" y="146667"/>
                    <a:pt x="101412" y="146667"/>
                  </a:cubicBezTo>
                  <a:cubicBezTo>
                    <a:pt x="101848" y="146667"/>
                    <a:pt x="102283" y="146231"/>
                    <a:pt x="102719" y="146231"/>
                  </a:cubicBezTo>
                  <a:close/>
                  <a:moveTo>
                    <a:pt x="96842" y="146231"/>
                  </a:moveTo>
                  <a:cubicBezTo>
                    <a:pt x="97261" y="146231"/>
                    <a:pt x="98098" y="146231"/>
                    <a:pt x="98098" y="146667"/>
                  </a:cubicBezTo>
                  <a:cubicBezTo>
                    <a:pt x="98098" y="147103"/>
                    <a:pt x="98098" y="147975"/>
                    <a:pt x="98098" y="148411"/>
                  </a:cubicBezTo>
                  <a:cubicBezTo>
                    <a:pt x="98098" y="148411"/>
                    <a:pt x="98098" y="148847"/>
                    <a:pt x="97679" y="148847"/>
                  </a:cubicBezTo>
                  <a:cubicBezTo>
                    <a:pt x="97679" y="148847"/>
                    <a:pt x="97679" y="148847"/>
                    <a:pt x="97261" y="148847"/>
                  </a:cubicBezTo>
                  <a:cubicBezTo>
                    <a:pt x="96842" y="149283"/>
                    <a:pt x="96842" y="149283"/>
                    <a:pt x="96424" y="149719"/>
                  </a:cubicBezTo>
                  <a:cubicBezTo>
                    <a:pt x="96005" y="149719"/>
                    <a:pt x="95587" y="149719"/>
                    <a:pt x="95168" y="149719"/>
                  </a:cubicBezTo>
                  <a:cubicBezTo>
                    <a:pt x="95168" y="149719"/>
                    <a:pt x="94749" y="150155"/>
                    <a:pt x="94749" y="150155"/>
                  </a:cubicBezTo>
                  <a:cubicBezTo>
                    <a:pt x="94749" y="150155"/>
                    <a:pt x="94749" y="150155"/>
                    <a:pt x="94331" y="150155"/>
                  </a:cubicBezTo>
                  <a:cubicBezTo>
                    <a:pt x="94331" y="150155"/>
                    <a:pt x="93912" y="150155"/>
                    <a:pt x="93912" y="149719"/>
                  </a:cubicBezTo>
                  <a:cubicBezTo>
                    <a:pt x="93912" y="149283"/>
                    <a:pt x="93912" y="148847"/>
                    <a:pt x="93912" y="148847"/>
                  </a:cubicBezTo>
                  <a:cubicBezTo>
                    <a:pt x="94749" y="147975"/>
                    <a:pt x="95168" y="147539"/>
                    <a:pt x="96005" y="146667"/>
                  </a:cubicBezTo>
                  <a:cubicBezTo>
                    <a:pt x="96005" y="146667"/>
                    <a:pt x="96424" y="146667"/>
                    <a:pt x="96424" y="146667"/>
                  </a:cubicBezTo>
                  <a:cubicBezTo>
                    <a:pt x="96424" y="146667"/>
                    <a:pt x="96842" y="146231"/>
                    <a:pt x="96842" y="146231"/>
                  </a:cubicBezTo>
                  <a:close/>
                  <a:moveTo>
                    <a:pt x="159573" y="145446"/>
                  </a:moveTo>
                  <a:cubicBezTo>
                    <a:pt x="159573" y="146702"/>
                    <a:pt x="159573" y="147539"/>
                    <a:pt x="159573" y="148376"/>
                  </a:cubicBezTo>
                  <a:cubicBezTo>
                    <a:pt x="159997" y="148795"/>
                    <a:pt x="160423" y="149213"/>
                    <a:pt x="161273" y="149632"/>
                  </a:cubicBezTo>
                  <a:cubicBezTo>
                    <a:pt x="161273" y="149632"/>
                    <a:pt x="161698" y="149632"/>
                    <a:pt x="162123" y="149632"/>
                  </a:cubicBezTo>
                  <a:cubicBezTo>
                    <a:pt x="162548" y="149632"/>
                    <a:pt x="162548" y="149213"/>
                    <a:pt x="162973" y="148795"/>
                  </a:cubicBezTo>
                  <a:cubicBezTo>
                    <a:pt x="162973" y="148795"/>
                    <a:pt x="162973" y="148376"/>
                    <a:pt x="162973" y="147957"/>
                  </a:cubicBezTo>
                  <a:cubicBezTo>
                    <a:pt x="162123" y="147957"/>
                    <a:pt x="162548" y="147120"/>
                    <a:pt x="162123" y="146702"/>
                  </a:cubicBezTo>
                  <a:cubicBezTo>
                    <a:pt x="161698" y="146702"/>
                    <a:pt x="162123" y="146283"/>
                    <a:pt x="161273" y="145865"/>
                  </a:cubicBezTo>
                  <a:cubicBezTo>
                    <a:pt x="161273" y="145865"/>
                    <a:pt x="161273" y="145865"/>
                    <a:pt x="160848" y="145865"/>
                  </a:cubicBezTo>
                  <a:cubicBezTo>
                    <a:pt x="160848" y="145865"/>
                    <a:pt x="160423" y="145446"/>
                    <a:pt x="160423" y="145446"/>
                  </a:cubicBezTo>
                  <a:cubicBezTo>
                    <a:pt x="159997" y="145446"/>
                    <a:pt x="159997" y="145446"/>
                    <a:pt x="159997" y="145446"/>
                  </a:cubicBezTo>
                  <a:cubicBezTo>
                    <a:pt x="159573" y="145446"/>
                    <a:pt x="159573" y="145446"/>
                    <a:pt x="159573" y="145446"/>
                  </a:cubicBezTo>
                  <a:close/>
                  <a:moveTo>
                    <a:pt x="91610" y="145446"/>
                  </a:moveTo>
                  <a:cubicBezTo>
                    <a:pt x="92029" y="145882"/>
                    <a:pt x="92447" y="145882"/>
                    <a:pt x="92447" y="146318"/>
                  </a:cubicBezTo>
                  <a:cubicBezTo>
                    <a:pt x="92447" y="146754"/>
                    <a:pt x="92866" y="147190"/>
                    <a:pt x="92447" y="147626"/>
                  </a:cubicBezTo>
                  <a:cubicBezTo>
                    <a:pt x="92029" y="148062"/>
                    <a:pt x="92029" y="148062"/>
                    <a:pt x="91610" y="148498"/>
                  </a:cubicBezTo>
                  <a:cubicBezTo>
                    <a:pt x="91610" y="148498"/>
                    <a:pt x="91610" y="148498"/>
                    <a:pt x="91610" y="148934"/>
                  </a:cubicBezTo>
                  <a:cubicBezTo>
                    <a:pt x="91610" y="148934"/>
                    <a:pt x="91192" y="149370"/>
                    <a:pt x="91192" y="149370"/>
                  </a:cubicBezTo>
                  <a:cubicBezTo>
                    <a:pt x="90355" y="149370"/>
                    <a:pt x="89518" y="149370"/>
                    <a:pt x="89099" y="149370"/>
                  </a:cubicBezTo>
                  <a:cubicBezTo>
                    <a:pt x="89099" y="149370"/>
                    <a:pt x="88681" y="149370"/>
                    <a:pt x="88681" y="148934"/>
                  </a:cubicBezTo>
                  <a:cubicBezTo>
                    <a:pt x="88681" y="148934"/>
                    <a:pt x="88681" y="148498"/>
                    <a:pt x="88681" y="148062"/>
                  </a:cubicBezTo>
                  <a:cubicBezTo>
                    <a:pt x="89099" y="147626"/>
                    <a:pt x="89518" y="147626"/>
                    <a:pt x="89936" y="147190"/>
                  </a:cubicBezTo>
                  <a:cubicBezTo>
                    <a:pt x="89936" y="146754"/>
                    <a:pt x="89936" y="146754"/>
                    <a:pt x="89936" y="146754"/>
                  </a:cubicBezTo>
                  <a:cubicBezTo>
                    <a:pt x="89936" y="146318"/>
                    <a:pt x="90355" y="146318"/>
                    <a:pt x="90774" y="145882"/>
                  </a:cubicBezTo>
                  <a:cubicBezTo>
                    <a:pt x="91192" y="145882"/>
                    <a:pt x="91610" y="145882"/>
                    <a:pt x="91610" y="145446"/>
                  </a:cubicBezTo>
                  <a:close/>
                  <a:moveTo>
                    <a:pt x="80235" y="145446"/>
                  </a:moveTo>
                  <a:cubicBezTo>
                    <a:pt x="80683" y="145446"/>
                    <a:pt x="81581" y="145446"/>
                    <a:pt x="82029" y="145446"/>
                  </a:cubicBezTo>
                  <a:cubicBezTo>
                    <a:pt x="82477" y="145446"/>
                    <a:pt x="82477" y="145865"/>
                    <a:pt x="82926" y="146283"/>
                  </a:cubicBezTo>
                  <a:cubicBezTo>
                    <a:pt x="82477" y="146283"/>
                    <a:pt x="82029" y="147120"/>
                    <a:pt x="81132" y="147120"/>
                  </a:cubicBezTo>
                  <a:cubicBezTo>
                    <a:pt x="80683" y="147120"/>
                    <a:pt x="80235" y="147539"/>
                    <a:pt x="79786" y="147120"/>
                  </a:cubicBezTo>
                  <a:cubicBezTo>
                    <a:pt x="79786" y="146702"/>
                    <a:pt x="79786" y="145865"/>
                    <a:pt x="80235" y="145446"/>
                  </a:cubicBezTo>
                  <a:close/>
                  <a:moveTo>
                    <a:pt x="61213" y="145446"/>
                  </a:moveTo>
                  <a:cubicBezTo>
                    <a:pt x="61631" y="145446"/>
                    <a:pt x="62050" y="145446"/>
                    <a:pt x="62469" y="145446"/>
                  </a:cubicBezTo>
                  <a:cubicBezTo>
                    <a:pt x="62888" y="145838"/>
                    <a:pt x="63306" y="145838"/>
                    <a:pt x="63306" y="145838"/>
                  </a:cubicBezTo>
                  <a:cubicBezTo>
                    <a:pt x="63306" y="146231"/>
                    <a:pt x="63306" y="146231"/>
                    <a:pt x="63306" y="146231"/>
                  </a:cubicBezTo>
                  <a:cubicBezTo>
                    <a:pt x="62469" y="146231"/>
                    <a:pt x="62050" y="146231"/>
                    <a:pt x="61631" y="146231"/>
                  </a:cubicBezTo>
                  <a:cubicBezTo>
                    <a:pt x="61631" y="146231"/>
                    <a:pt x="61213" y="146231"/>
                    <a:pt x="61213" y="145838"/>
                  </a:cubicBezTo>
                  <a:cubicBezTo>
                    <a:pt x="61213" y="145838"/>
                    <a:pt x="61213" y="145838"/>
                    <a:pt x="61213" y="145446"/>
                  </a:cubicBezTo>
                  <a:close/>
                  <a:moveTo>
                    <a:pt x="318109" y="145359"/>
                  </a:moveTo>
                  <a:cubicBezTo>
                    <a:pt x="318109" y="145795"/>
                    <a:pt x="318109" y="146231"/>
                    <a:pt x="318109" y="146667"/>
                  </a:cubicBezTo>
                  <a:cubicBezTo>
                    <a:pt x="318109" y="146667"/>
                    <a:pt x="318502" y="147103"/>
                    <a:pt x="318894" y="147539"/>
                  </a:cubicBezTo>
                  <a:cubicBezTo>
                    <a:pt x="319286" y="147103"/>
                    <a:pt x="319286" y="146667"/>
                    <a:pt x="319679" y="146667"/>
                  </a:cubicBezTo>
                  <a:cubicBezTo>
                    <a:pt x="319679" y="146231"/>
                    <a:pt x="319679" y="146231"/>
                    <a:pt x="319679" y="145795"/>
                  </a:cubicBezTo>
                  <a:cubicBezTo>
                    <a:pt x="319286" y="145359"/>
                    <a:pt x="319286" y="145359"/>
                    <a:pt x="318894" y="145359"/>
                  </a:cubicBezTo>
                  <a:cubicBezTo>
                    <a:pt x="318502" y="144923"/>
                    <a:pt x="318502" y="144923"/>
                    <a:pt x="318109" y="145359"/>
                  </a:cubicBezTo>
                  <a:close/>
                  <a:moveTo>
                    <a:pt x="1502635" y="145084"/>
                  </a:moveTo>
                  <a:cubicBezTo>
                    <a:pt x="1502480" y="145030"/>
                    <a:pt x="1502273" y="145138"/>
                    <a:pt x="1501859" y="145354"/>
                  </a:cubicBezTo>
                  <a:cubicBezTo>
                    <a:pt x="1501859" y="145785"/>
                    <a:pt x="1501859" y="146215"/>
                    <a:pt x="1501859" y="146646"/>
                  </a:cubicBezTo>
                  <a:cubicBezTo>
                    <a:pt x="1501445" y="146646"/>
                    <a:pt x="1501030" y="147077"/>
                    <a:pt x="1501030" y="147077"/>
                  </a:cubicBezTo>
                  <a:cubicBezTo>
                    <a:pt x="1501030" y="147077"/>
                    <a:pt x="1501030" y="147508"/>
                    <a:pt x="1501030" y="147939"/>
                  </a:cubicBezTo>
                  <a:cubicBezTo>
                    <a:pt x="1500616" y="148370"/>
                    <a:pt x="1500202" y="148801"/>
                    <a:pt x="1499788" y="148801"/>
                  </a:cubicBezTo>
                  <a:cubicBezTo>
                    <a:pt x="1499788" y="149662"/>
                    <a:pt x="1499788" y="150093"/>
                    <a:pt x="1499788" y="150524"/>
                  </a:cubicBezTo>
                  <a:cubicBezTo>
                    <a:pt x="1500202" y="150955"/>
                    <a:pt x="1500202" y="151386"/>
                    <a:pt x="1500616" y="151386"/>
                  </a:cubicBezTo>
                  <a:cubicBezTo>
                    <a:pt x="1501030" y="151386"/>
                    <a:pt x="1501030" y="151386"/>
                    <a:pt x="1501445" y="151386"/>
                  </a:cubicBezTo>
                  <a:cubicBezTo>
                    <a:pt x="1501445" y="151817"/>
                    <a:pt x="1501859" y="151817"/>
                    <a:pt x="1501859" y="152247"/>
                  </a:cubicBezTo>
                  <a:cubicBezTo>
                    <a:pt x="1502687" y="152247"/>
                    <a:pt x="1503516" y="152247"/>
                    <a:pt x="1503930" y="152247"/>
                  </a:cubicBezTo>
                  <a:cubicBezTo>
                    <a:pt x="1504758" y="151386"/>
                    <a:pt x="1503930" y="150955"/>
                    <a:pt x="1504344" y="150093"/>
                  </a:cubicBezTo>
                  <a:cubicBezTo>
                    <a:pt x="1504344" y="150093"/>
                    <a:pt x="1503930" y="149662"/>
                    <a:pt x="1503516" y="149662"/>
                  </a:cubicBezTo>
                  <a:cubicBezTo>
                    <a:pt x="1503516" y="148370"/>
                    <a:pt x="1503516" y="147508"/>
                    <a:pt x="1503516" y="146646"/>
                  </a:cubicBezTo>
                  <a:cubicBezTo>
                    <a:pt x="1503516" y="146215"/>
                    <a:pt x="1503101" y="146215"/>
                    <a:pt x="1503101" y="145785"/>
                  </a:cubicBezTo>
                  <a:cubicBezTo>
                    <a:pt x="1502894" y="145354"/>
                    <a:pt x="1502791" y="145138"/>
                    <a:pt x="1502635" y="145084"/>
                  </a:cubicBezTo>
                  <a:close/>
                  <a:moveTo>
                    <a:pt x="1549818" y="144923"/>
                  </a:moveTo>
                  <a:cubicBezTo>
                    <a:pt x="1548967" y="145359"/>
                    <a:pt x="1548967" y="145359"/>
                    <a:pt x="1548967" y="145795"/>
                  </a:cubicBezTo>
                  <a:cubicBezTo>
                    <a:pt x="1548967" y="147539"/>
                    <a:pt x="1548967" y="148847"/>
                    <a:pt x="1548967" y="150591"/>
                  </a:cubicBezTo>
                  <a:cubicBezTo>
                    <a:pt x="1549392" y="151027"/>
                    <a:pt x="1549392" y="151463"/>
                    <a:pt x="1549818" y="151463"/>
                  </a:cubicBezTo>
                  <a:cubicBezTo>
                    <a:pt x="1550243" y="151463"/>
                    <a:pt x="1550668" y="151463"/>
                    <a:pt x="1551093" y="151463"/>
                  </a:cubicBezTo>
                  <a:cubicBezTo>
                    <a:pt x="1551518" y="151463"/>
                    <a:pt x="1551943" y="151027"/>
                    <a:pt x="1551943" y="151027"/>
                  </a:cubicBezTo>
                  <a:cubicBezTo>
                    <a:pt x="1552368" y="151027"/>
                    <a:pt x="1552368" y="150591"/>
                    <a:pt x="1552368" y="150591"/>
                  </a:cubicBezTo>
                  <a:cubicBezTo>
                    <a:pt x="1552368" y="150154"/>
                    <a:pt x="1552368" y="149719"/>
                    <a:pt x="1552368" y="149283"/>
                  </a:cubicBezTo>
                  <a:cubicBezTo>
                    <a:pt x="1552368" y="148847"/>
                    <a:pt x="1552368" y="148847"/>
                    <a:pt x="1552368" y="148411"/>
                  </a:cubicBezTo>
                  <a:cubicBezTo>
                    <a:pt x="1552368" y="147975"/>
                    <a:pt x="1552368" y="147539"/>
                    <a:pt x="1552368" y="147103"/>
                  </a:cubicBezTo>
                  <a:cubicBezTo>
                    <a:pt x="1551518" y="146231"/>
                    <a:pt x="1550668" y="145795"/>
                    <a:pt x="1549818" y="144923"/>
                  </a:cubicBezTo>
                  <a:close/>
                  <a:moveTo>
                    <a:pt x="1417787" y="144923"/>
                  </a:moveTo>
                  <a:cubicBezTo>
                    <a:pt x="1417363" y="145350"/>
                    <a:pt x="1416939" y="145350"/>
                    <a:pt x="1416939" y="145777"/>
                  </a:cubicBezTo>
                  <a:cubicBezTo>
                    <a:pt x="1416939" y="146205"/>
                    <a:pt x="1416939" y="146632"/>
                    <a:pt x="1416939" y="147060"/>
                  </a:cubicBezTo>
                  <a:cubicBezTo>
                    <a:pt x="1416514" y="147060"/>
                    <a:pt x="1416090" y="147487"/>
                    <a:pt x="1416090" y="147487"/>
                  </a:cubicBezTo>
                  <a:cubicBezTo>
                    <a:pt x="1416090" y="147915"/>
                    <a:pt x="1416090" y="147915"/>
                    <a:pt x="1416090" y="148342"/>
                  </a:cubicBezTo>
                  <a:cubicBezTo>
                    <a:pt x="1416090" y="148342"/>
                    <a:pt x="1416514" y="148769"/>
                    <a:pt x="1416939" y="148769"/>
                  </a:cubicBezTo>
                  <a:cubicBezTo>
                    <a:pt x="1416939" y="149624"/>
                    <a:pt x="1416939" y="150479"/>
                    <a:pt x="1416939" y="151334"/>
                  </a:cubicBezTo>
                  <a:cubicBezTo>
                    <a:pt x="1416939" y="151334"/>
                    <a:pt x="1416939" y="151334"/>
                    <a:pt x="1417363" y="151761"/>
                  </a:cubicBezTo>
                  <a:cubicBezTo>
                    <a:pt x="1417363" y="151761"/>
                    <a:pt x="1417363" y="152189"/>
                    <a:pt x="1417363" y="152616"/>
                  </a:cubicBezTo>
                  <a:cubicBezTo>
                    <a:pt x="1417363" y="152616"/>
                    <a:pt x="1416939" y="153043"/>
                    <a:pt x="1416939" y="153043"/>
                  </a:cubicBezTo>
                  <a:cubicBezTo>
                    <a:pt x="1416514" y="153470"/>
                    <a:pt x="1416514" y="153470"/>
                    <a:pt x="1416514" y="153898"/>
                  </a:cubicBezTo>
                  <a:cubicBezTo>
                    <a:pt x="1416090" y="153898"/>
                    <a:pt x="1416090" y="153898"/>
                    <a:pt x="1415665" y="153898"/>
                  </a:cubicBezTo>
                  <a:cubicBezTo>
                    <a:pt x="1415241" y="153898"/>
                    <a:pt x="1415241" y="154325"/>
                    <a:pt x="1414817" y="154325"/>
                  </a:cubicBezTo>
                  <a:cubicBezTo>
                    <a:pt x="1414392" y="154325"/>
                    <a:pt x="1413968" y="154325"/>
                    <a:pt x="1413544" y="154325"/>
                  </a:cubicBezTo>
                  <a:cubicBezTo>
                    <a:pt x="1413544" y="154325"/>
                    <a:pt x="1413119" y="153898"/>
                    <a:pt x="1412695" y="153898"/>
                  </a:cubicBezTo>
                  <a:cubicBezTo>
                    <a:pt x="1412271" y="153898"/>
                    <a:pt x="1411846" y="153470"/>
                    <a:pt x="1411846" y="153470"/>
                  </a:cubicBezTo>
                  <a:cubicBezTo>
                    <a:pt x="1411422" y="153043"/>
                    <a:pt x="1410998" y="153043"/>
                    <a:pt x="1410573" y="153470"/>
                  </a:cubicBezTo>
                  <a:cubicBezTo>
                    <a:pt x="1410573" y="153470"/>
                    <a:pt x="1410573" y="153470"/>
                    <a:pt x="1410149" y="153898"/>
                  </a:cubicBezTo>
                  <a:cubicBezTo>
                    <a:pt x="1409725" y="153898"/>
                    <a:pt x="1409300" y="153898"/>
                    <a:pt x="1408876" y="153898"/>
                  </a:cubicBezTo>
                  <a:cubicBezTo>
                    <a:pt x="1408876" y="153898"/>
                    <a:pt x="1408451" y="154325"/>
                    <a:pt x="1408027" y="154325"/>
                  </a:cubicBezTo>
                  <a:cubicBezTo>
                    <a:pt x="1408027" y="154325"/>
                    <a:pt x="1407602" y="154325"/>
                    <a:pt x="1407602" y="154325"/>
                  </a:cubicBezTo>
                  <a:cubicBezTo>
                    <a:pt x="1406754" y="153898"/>
                    <a:pt x="1405905" y="153043"/>
                    <a:pt x="1405481" y="152616"/>
                  </a:cubicBezTo>
                  <a:cubicBezTo>
                    <a:pt x="1405056" y="152616"/>
                    <a:pt x="1404632" y="152616"/>
                    <a:pt x="1404632" y="152616"/>
                  </a:cubicBezTo>
                  <a:cubicBezTo>
                    <a:pt x="1403783" y="152616"/>
                    <a:pt x="1403783" y="152616"/>
                    <a:pt x="1403783" y="153043"/>
                  </a:cubicBezTo>
                  <a:cubicBezTo>
                    <a:pt x="1403783" y="154753"/>
                    <a:pt x="1403783" y="156035"/>
                    <a:pt x="1403783" y="157317"/>
                  </a:cubicBezTo>
                  <a:cubicBezTo>
                    <a:pt x="1403783" y="157745"/>
                    <a:pt x="1403783" y="157745"/>
                    <a:pt x="1404208" y="158172"/>
                  </a:cubicBezTo>
                  <a:cubicBezTo>
                    <a:pt x="1404632" y="158172"/>
                    <a:pt x="1405056" y="158172"/>
                    <a:pt x="1405481" y="158172"/>
                  </a:cubicBezTo>
                  <a:cubicBezTo>
                    <a:pt x="1405905" y="157745"/>
                    <a:pt x="1406330" y="157317"/>
                    <a:pt x="1406754" y="156890"/>
                  </a:cubicBezTo>
                  <a:cubicBezTo>
                    <a:pt x="1407178" y="156890"/>
                    <a:pt x="1407178" y="156890"/>
                    <a:pt x="1407602" y="156890"/>
                  </a:cubicBezTo>
                  <a:cubicBezTo>
                    <a:pt x="1407602" y="156462"/>
                    <a:pt x="1408027" y="156462"/>
                    <a:pt x="1408027" y="156035"/>
                  </a:cubicBezTo>
                  <a:cubicBezTo>
                    <a:pt x="1408451" y="156035"/>
                    <a:pt x="1408451" y="156035"/>
                    <a:pt x="1408876" y="156035"/>
                  </a:cubicBezTo>
                  <a:cubicBezTo>
                    <a:pt x="1409300" y="156035"/>
                    <a:pt x="1409300" y="155607"/>
                    <a:pt x="1409725" y="155607"/>
                  </a:cubicBezTo>
                  <a:cubicBezTo>
                    <a:pt x="1409725" y="155607"/>
                    <a:pt x="1410149" y="155607"/>
                    <a:pt x="1410149" y="155607"/>
                  </a:cubicBezTo>
                  <a:cubicBezTo>
                    <a:pt x="1410573" y="156035"/>
                    <a:pt x="1410998" y="156035"/>
                    <a:pt x="1411422" y="156462"/>
                  </a:cubicBezTo>
                  <a:cubicBezTo>
                    <a:pt x="1411422" y="156890"/>
                    <a:pt x="1411422" y="157317"/>
                    <a:pt x="1411422" y="157745"/>
                  </a:cubicBezTo>
                  <a:cubicBezTo>
                    <a:pt x="1410998" y="157745"/>
                    <a:pt x="1410573" y="158172"/>
                    <a:pt x="1410573" y="158172"/>
                  </a:cubicBezTo>
                  <a:cubicBezTo>
                    <a:pt x="1410573" y="159027"/>
                    <a:pt x="1410573" y="159454"/>
                    <a:pt x="1410573" y="159882"/>
                  </a:cubicBezTo>
                  <a:cubicBezTo>
                    <a:pt x="1410149" y="160309"/>
                    <a:pt x="1410149" y="160309"/>
                    <a:pt x="1410149" y="160309"/>
                  </a:cubicBezTo>
                  <a:cubicBezTo>
                    <a:pt x="1409725" y="161164"/>
                    <a:pt x="1409725" y="161591"/>
                    <a:pt x="1409725" y="162019"/>
                  </a:cubicBezTo>
                  <a:cubicBezTo>
                    <a:pt x="1409725" y="162873"/>
                    <a:pt x="1409725" y="163300"/>
                    <a:pt x="1409725" y="163728"/>
                  </a:cubicBezTo>
                  <a:cubicBezTo>
                    <a:pt x="1409725" y="164155"/>
                    <a:pt x="1409725" y="165010"/>
                    <a:pt x="1409725" y="165438"/>
                  </a:cubicBezTo>
                  <a:cubicBezTo>
                    <a:pt x="1409300" y="165865"/>
                    <a:pt x="1409300" y="165865"/>
                    <a:pt x="1409300" y="166292"/>
                  </a:cubicBezTo>
                  <a:cubicBezTo>
                    <a:pt x="1409300" y="166720"/>
                    <a:pt x="1408027" y="167147"/>
                    <a:pt x="1408876" y="168002"/>
                  </a:cubicBezTo>
                  <a:cubicBezTo>
                    <a:pt x="1409300" y="168429"/>
                    <a:pt x="1409725" y="168857"/>
                    <a:pt x="1410573" y="169712"/>
                  </a:cubicBezTo>
                  <a:cubicBezTo>
                    <a:pt x="1410573" y="170139"/>
                    <a:pt x="1410573" y="170567"/>
                    <a:pt x="1410573" y="171421"/>
                  </a:cubicBezTo>
                  <a:cubicBezTo>
                    <a:pt x="1410149" y="171848"/>
                    <a:pt x="1409725" y="171848"/>
                    <a:pt x="1409300" y="172276"/>
                  </a:cubicBezTo>
                  <a:cubicBezTo>
                    <a:pt x="1409300" y="172703"/>
                    <a:pt x="1409300" y="173130"/>
                    <a:pt x="1409300" y="173558"/>
                  </a:cubicBezTo>
                  <a:cubicBezTo>
                    <a:pt x="1409725" y="173985"/>
                    <a:pt x="1410149" y="174840"/>
                    <a:pt x="1410998" y="175268"/>
                  </a:cubicBezTo>
                  <a:cubicBezTo>
                    <a:pt x="1411422" y="175268"/>
                    <a:pt x="1411846" y="175268"/>
                    <a:pt x="1412271" y="175268"/>
                  </a:cubicBezTo>
                  <a:cubicBezTo>
                    <a:pt x="1412695" y="174840"/>
                    <a:pt x="1413119" y="174413"/>
                    <a:pt x="1413119" y="174413"/>
                  </a:cubicBezTo>
                  <a:cubicBezTo>
                    <a:pt x="1413119" y="173558"/>
                    <a:pt x="1413119" y="172703"/>
                    <a:pt x="1413119" y="171848"/>
                  </a:cubicBezTo>
                  <a:cubicBezTo>
                    <a:pt x="1413119" y="171848"/>
                    <a:pt x="1412695" y="171848"/>
                    <a:pt x="1412271" y="171421"/>
                  </a:cubicBezTo>
                  <a:cubicBezTo>
                    <a:pt x="1412271" y="171421"/>
                    <a:pt x="1411846" y="171421"/>
                    <a:pt x="1411846" y="171421"/>
                  </a:cubicBezTo>
                  <a:cubicBezTo>
                    <a:pt x="1410998" y="170567"/>
                    <a:pt x="1410998" y="170567"/>
                    <a:pt x="1411846" y="169712"/>
                  </a:cubicBezTo>
                  <a:cubicBezTo>
                    <a:pt x="1411846" y="168857"/>
                    <a:pt x="1411846" y="168002"/>
                    <a:pt x="1411846" y="167147"/>
                  </a:cubicBezTo>
                  <a:cubicBezTo>
                    <a:pt x="1412271" y="166720"/>
                    <a:pt x="1412695" y="166292"/>
                    <a:pt x="1413119" y="166292"/>
                  </a:cubicBezTo>
                  <a:cubicBezTo>
                    <a:pt x="1413119" y="165438"/>
                    <a:pt x="1413119" y="165010"/>
                    <a:pt x="1413119" y="164155"/>
                  </a:cubicBezTo>
                  <a:cubicBezTo>
                    <a:pt x="1413119" y="164155"/>
                    <a:pt x="1412695" y="163728"/>
                    <a:pt x="1412695" y="163728"/>
                  </a:cubicBezTo>
                  <a:cubicBezTo>
                    <a:pt x="1412695" y="163300"/>
                    <a:pt x="1412695" y="163300"/>
                    <a:pt x="1412695" y="162873"/>
                  </a:cubicBezTo>
                  <a:cubicBezTo>
                    <a:pt x="1412695" y="162873"/>
                    <a:pt x="1413119" y="162446"/>
                    <a:pt x="1413544" y="162446"/>
                  </a:cubicBezTo>
                  <a:cubicBezTo>
                    <a:pt x="1413544" y="161164"/>
                    <a:pt x="1413544" y="160309"/>
                    <a:pt x="1413544" y="159454"/>
                  </a:cubicBezTo>
                  <a:cubicBezTo>
                    <a:pt x="1413968" y="159027"/>
                    <a:pt x="1413968" y="158599"/>
                    <a:pt x="1413968" y="158172"/>
                  </a:cubicBezTo>
                  <a:cubicBezTo>
                    <a:pt x="1414817" y="157745"/>
                    <a:pt x="1415241" y="157317"/>
                    <a:pt x="1415665" y="156890"/>
                  </a:cubicBezTo>
                  <a:cubicBezTo>
                    <a:pt x="1416090" y="157317"/>
                    <a:pt x="1416939" y="157745"/>
                    <a:pt x="1417363" y="158599"/>
                  </a:cubicBezTo>
                  <a:cubicBezTo>
                    <a:pt x="1417363" y="158599"/>
                    <a:pt x="1417363" y="159027"/>
                    <a:pt x="1417363" y="159027"/>
                  </a:cubicBezTo>
                  <a:cubicBezTo>
                    <a:pt x="1416939" y="159454"/>
                    <a:pt x="1416514" y="159882"/>
                    <a:pt x="1416514" y="160309"/>
                  </a:cubicBezTo>
                  <a:cubicBezTo>
                    <a:pt x="1416090" y="160309"/>
                    <a:pt x="1415665" y="160736"/>
                    <a:pt x="1415241" y="161164"/>
                  </a:cubicBezTo>
                  <a:cubicBezTo>
                    <a:pt x="1415665" y="161591"/>
                    <a:pt x="1415665" y="161591"/>
                    <a:pt x="1416090" y="162019"/>
                  </a:cubicBezTo>
                  <a:cubicBezTo>
                    <a:pt x="1416090" y="162019"/>
                    <a:pt x="1416090" y="162019"/>
                    <a:pt x="1416090" y="162446"/>
                  </a:cubicBezTo>
                  <a:cubicBezTo>
                    <a:pt x="1416090" y="162446"/>
                    <a:pt x="1416514" y="162873"/>
                    <a:pt x="1416514" y="162873"/>
                  </a:cubicBezTo>
                  <a:cubicBezTo>
                    <a:pt x="1416514" y="163300"/>
                    <a:pt x="1416514" y="163300"/>
                    <a:pt x="1416514" y="163728"/>
                  </a:cubicBezTo>
                  <a:cubicBezTo>
                    <a:pt x="1416514" y="163728"/>
                    <a:pt x="1416090" y="164155"/>
                    <a:pt x="1416090" y="164583"/>
                  </a:cubicBezTo>
                  <a:cubicBezTo>
                    <a:pt x="1416090" y="164583"/>
                    <a:pt x="1416090" y="165010"/>
                    <a:pt x="1416090" y="165010"/>
                  </a:cubicBezTo>
                  <a:cubicBezTo>
                    <a:pt x="1415665" y="165010"/>
                    <a:pt x="1415665" y="165010"/>
                    <a:pt x="1415665" y="165438"/>
                  </a:cubicBezTo>
                  <a:cubicBezTo>
                    <a:pt x="1415241" y="165865"/>
                    <a:pt x="1415241" y="166292"/>
                    <a:pt x="1415241" y="167147"/>
                  </a:cubicBezTo>
                  <a:cubicBezTo>
                    <a:pt x="1415665" y="167147"/>
                    <a:pt x="1415665" y="167575"/>
                    <a:pt x="1416090" y="167575"/>
                  </a:cubicBezTo>
                  <a:cubicBezTo>
                    <a:pt x="1416090" y="168429"/>
                    <a:pt x="1416090" y="168857"/>
                    <a:pt x="1416090" y="169712"/>
                  </a:cubicBezTo>
                  <a:cubicBezTo>
                    <a:pt x="1415665" y="169712"/>
                    <a:pt x="1415665" y="169712"/>
                    <a:pt x="1415241" y="170139"/>
                  </a:cubicBezTo>
                  <a:cubicBezTo>
                    <a:pt x="1415665" y="170567"/>
                    <a:pt x="1416090" y="170994"/>
                    <a:pt x="1416939" y="171421"/>
                  </a:cubicBezTo>
                  <a:cubicBezTo>
                    <a:pt x="1416939" y="171848"/>
                    <a:pt x="1416939" y="172276"/>
                    <a:pt x="1416939" y="172703"/>
                  </a:cubicBezTo>
                  <a:cubicBezTo>
                    <a:pt x="1416939" y="172703"/>
                    <a:pt x="1417363" y="173130"/>
                    <a:pt x="1417363" y="173130"/>
                  </a:cubicBezTo>
                  <a:cubicBezTo>
                    <a:pt x="1416939" y="173130"/>
                    <a:pt x="1416939" y="173558"/>
                    <a:pt x="1416939" y="173558"/>
                  </a:cubicBezTo>
                  <a:cubicBezTo>
                    <a:pt x="1416514" y="173985"/>
                    <a:pt x="1416514" y="174413"/>
                    <a:pt x="1416939" y="174840"/>
                  </a:cubicBezTo>
                  <a:cubicBezTo>
                    <a:pt x="1416939" y="175268"/>
                    <a:pt x="1417363" y="175268"/>
                    <a:pt x="1417787" y="175268"/>
                  </a:cubicBezTo>
                  <a:cubicBezTo>
                    <a:pt x="1418636" y="173558"/>
                    <a:pt x="1418636" y="173558"/>
                    <a:pt x="1419909" y="173130"/>
                  </a:cubicBezTo>
                  <a:cubicBezTo>
                    <a:pt x="1420758" y="172276"/>
                    <a:pt x="1422031" y="171421"/>
                    <a:pt x="1422880" y="170994"/>
                  </a:cubicBezTo>
                  <a:cubicBezTo>
                    <a:pt x="1422455" y="170567"/>
                    <a:pt x="1422455" y="170139"/>
                    <a:pt x="1422031" y="170139"/>
                  </a:cubicBezTo>
                  <a:cubicBezTo>
                    <a:pt x="1421607" y="169712"/>
                    <a:pt x="1421182" y="169712"/>
                    <a:pt x="1420758" y="169712"/>
                  </a:cubicBezTo>
                  <a:cubicBezTo>
                    <a:pt x="1420758" y="169284"/>
                    <a:pt x="1420758" y="169284"/>
                    <a:pt x="1420758" y="168857"/>
                  </a:cubicBezTo>
                  <a:cubicBezTo>
                    <a:pt x="1421182" y="168857"/>
                    <a:pt x="1421182" y="168429"/>
                    <a:pt x="1421607" y="168429"/>
                  </a:cubicBezTo>
                  <a:cubicBezTo>
                    <a:pt x="1421607" y="168002"/>
                    <a:pt x="1421607" y="168002"/>
                    <a:pt x="1421607" y="167575"/>
                  </a:cubicBezTo>
                  <a:cubicBezTo>
                    <a:pt x="1420758" y="167147"/>
                    <a:pt x="1420334" y="166720"/>
                    <a:pt x="1419485" y="165865"/>
                  </a:cubicBezTo>
                  <a:cubicBezTo>
                    <a:pt x="1419485" y="163728"/>
                    <a:pt x="1419485" y="161164"/>
                    <a:pt x="1419485" y="159027"/>
                  </a:cubicBezTo>
                  <a:cubicBezTo>
                    <a:pt x="1419485" y="158599"/>
                    <a:pt x="1419909" y="158599"/>
                    <a:pt x="1419909" y="158172"/>
                  </a:cubicBezTo>
                  <a:cubicBezTo>
                    <a:pt x="1419909" y="158172"/>
                    <a:pt x="1420334" y="157745"/>
                    <a:pt x="1420334" y="157745"/>
                  </a:cubicBezTo>
                  <a:cubicBezTo>
                    <a:pt x="1420334" y="157317"/>
                    <a:pt x="1420758" y="157317"/>
                    <a:pt x="1420758" y="156890"/>
                  </a:cubicBezTo>
                  <a:cubicBezTo>
                    <a:pt x="1420758" y="156890"/>
                    <a:pt x="1420758" y="156890"/>
                    <a:pt x="1420758" y="156462"/>
                  </a:cubicBezTo>
                  <a:cubicBezTo>
                    <a:pt x="1421182" y="156462"/>
                    <a:pt x="1421182" y="156035"/>
                    <a:pt x="1421607" y="156035"/>
                  </a:cubicBezTo>
                  <a:cubicBezTo>
                    <a:pt x="1421607" y="155180"/>
                    <a:pt x="1421607" y="154753"/>
                    <a:pt x="1421607" y="154325"/>
                  </a:cubicBezTo>
                  <a:cubicBezTo>
                    <a:pt x="1421182" y="153898"/>
                    <a:pt x="1421182" y="153470"/>
                    <a:pt x="1420758" y="153470"/>
                  </a:cubicBezTo>
                  <a:cubicBezTo>
                    <a:pt x="1420758" y="153043"/>
                    <a:pt x="1420758" y="152616"/>
                    <a:pt x="1420758" y="152189"/>
                  </a:cubicBezTo>
                  <a:cubicBezTo>
                    <a:pt x="1421182" y="152189"/>
                    <a:pt x="1421607" y="151761"/>
                    <a:pt x="1421607" y="151761"/>
                  </a:cubicBezTo>
                  <a:cubicBezTo>
                    <a:pt x="1421607" y="151334"/>
                    <a:pt x="1421607" y="150906"/>
                    <a:pt x="1422031" y="150479"/>
                  </a:cubicBezTo>
                  <a:cubicBezTo>
                    <a:pt x="1422031" y="150052"/>
                    <a:pt x="1422031" y="150052"/>
                    <a:pt x="1422031" y="149197"/>
                  </a:cubicBezTo>
                  <a:cubicBezTo>
                    <a:pt x="1421607" y="148769"/>
                    <a:pt x="1420758" y="148342"/>
                    <a:pt x="1420334" y="147487"/>
                  </a:cubicBezTo>
                  <a:cubicBezTo>
                    <a:pt x="1420334" y="147060"/>
                    <a:pt x="1420334" y="146632"/>
                    <a:pt x="1420334" y="146632"/>
                  </a:cubicBezTo>
                  <a:cubicBezTo>
                    <a:pt x="1419485" y="145777"/>
                    <a:pt x="1419061" y="145350"/>
                    <a:pt x="1418212" y="144923"/>
                  </a:cubicBezTo>
                  <a:cubicBezTo>
                    <a:pt x="1418212" y="144923"/>
                    <a:pt x="1417787" y="144923"/>
                    <a:pt x="1417787" y="144923"/>
                  </a:cubicBezTo>
                  <a:close/>
                  <a:moveTo>
                    <a:pt x="1257328" y="144923"/>
                  </a:moveTo>
                  <a:cubicBezTo>
                    <a:pt x="1257328" y="145372"/>
                    <a:pt x="1256917" y="145372"/>
                    <a:pt x="1256506" y="145820"/>
                  </a:cubicBezTo>
                  <a:cubicBezTo>
                    <a:pt x="1256506" y="145820"/>
                    <a:pt x="1256506" y="146268"/>
                    <a:pt x="1256506" y="146268"/>
                  </a:cubicBezTo>
                  <a:cubicBezTo>
                    <a:pt x="1256917" y="146717"/>
                    <a:pt x="1257740" y="147165"/>
                    <a:pt x="1258151" y="148062"/>
                  </a:cubicBezTo>
                  <a:cubicBezTo>
                    <a:pt x="1258562" y="148062"/>
                    <a:pt x="1258562" y="148062"/>
                    <a:pt x="1258973" y="148062"/>
                  </a:cubicBezTo>
                  <a:cubicBezTo>
                    <a:pt x="1258973" y="147614"/>
                    <a:pt x="1258973" y="147614"/>
                    <a:pt x="1259384" y="147614"/>
                  </a:cubicBezTo>
                  <a:cubicBezTo>
                    <a:pt x="1259384" y="147165"/>
                    <a:pt x="1259384" y="146268"/>
                    <a:pt x="1259384" y="145820"/>
                  </a:cubicBezTo>
                  <a:cubicBezTo>
                    <a:pt x="1258973" y="145372"/>
                    <a:pt x="1258562" y="145372"/>
                    <a:pt x="1258151" y="144923"/>
                  </a:cubicBezTo>
                  <a:cubicBezTo>
                    <a:pt x="1257740" y="144923"/>
                    <a:pt x="1257740" y="144923"/>
                    <a:pt x="1257328" y="144923"/>
                  </a:cubicBezTo>
                  <a:close/>
                  <a:moveTo>
                    <a:pt x="258553" y="144923"/>
                  </a:moveTo>
                  <a:cubicBezTo>
                    <a:pt x="258117" y="145348"/>
                    <a:pt x="257681" y="145348"/>
                    <a:pt x="257681" y="145773"/>
                  </a:cubicBezTo>
                  <a:cubicBezTo>
                    <a:pt x="257681" y="146198"/>
                    <a:pt x="257681" y="146623"/>
                    <a:pt x="257681" y="147048"/>
                  </a:cubicBezTo>
                  <a:cubicBezTo>
                    <a:pt x="258117" y="147473"/>
                    <a:pt x="258553" y="147899"/>
                    <a:pt x="258989" y="148324"/>
                  </a:cubicBezTo>
                  <a:cubicBezTo>
                    <a:pt x="258989" y="148324"/>
                    <a:pt x="259425" y="148324"/>
                    <a:pt x="259425" y="148324"/>
                  </a:cubicBezTo>
                  <a:cubicBezTo>
                    <a:pt x="259862" y="147473"/>
                    <a:pt x="260733" y="147048"/>
                    <a:pt x="261605" y="146198"/>
                  </a:cubicBezTo>
                  <a:cubicBezTo>
                    <a:pt x="261605" y="146198"/>
                    <a:pt x="261605" y="146198"/>
                    <a:pt x="261169" y="145773"/>
                  </a:cubicBezTo>
                  <a:cubicBezTo>
                    <a:pt x="260733" y="145348"/>
                    <a:pt x="260297" y="145348"/>
                    <a:pt x="259862" y="144923"/>
                  </a:cubicBezTo>
                  <a:cubicBezTo>
                    <a:pt x="259425" y="144923"/>
                    <a:pt x="258989" y="144923"/>
                    <a:pt x="258553" y="144923"/>
                  </a:cubicBezTo>
                  <a:close/>
                  <a:moveTo>
                    <a:pt x="241593" y="144661"/>
                  </a:moveTo>
                  <a:cubicBezTo>
                    <a:pt x="241593" y="144661"/>
                    <a:pt x="241201" y="145086"/>
                    <a:pt x="241201" y="145086"/>
                  </a:cubicBezTo>
                  <a:cubicBezTo>
                    <a:pt x="240808" y="145086"/>
                    <a:pt x="240808" y="145086"/>
                    <a:pt x="240416" y="145511"/>
                  </a:cubicBezTo>
                  <a:cubicBezTo>
                    <a:pt x="240416" y="145937"/>
                    <a:pt x="240416" y="146362"/>
                    <a:pt x="240416" y="146787"/>
                  </a:cubicBezTo>
                  <a:cubicBezTo>
                    <a:pt x="240808" y="146787"/>
                    <a:pt x="240808" y="147212"/>
                    <a:pt x="241201" y="147212"/>
                  </a:cubicBezTo>
                  <a:cubicBezTo>
                    <a:pt x="241201" y="147212"/>
                    <a:pt x="241201" y="147637"/>
                    <a:pt x="241201" y="147637"/>
                  </a:cubicBezTo>
                  <a:cubicBezTo>
                    <a:pt x="241201" y="148062"/>
                    <a:pt x="241201" y="148062"/>
                    <a:pt x="241201" y="148062"/>
                  </a:cubicBezTo>
                  <a:cubicBezTo>
                    <a:pt x="241593" y="147637"/>
                    <a:pt x="241593" y="147637"/>
                    <a:pt x="241593" y="147637"/>
                  </a:cubicBezTo>
                  <a:cubicBezTo>
                    <a:pt x="241593" y="147212"/>
                    <a:pt x="241593" y="146362"/>
                    <a:pt x="241593" y="145937"/>
                  </a:cubicBezTo>
                  <a:cubicBezTo>
                    <a:pt x="241593" y="145511"/>
                    <a:pt x="242378" y="145937"/>
                    <a:pt x="242771" y="145511"/>
                  </a:cubicBezTo>
                  <a:cubicBezTo>
                    <a:pt x="242771" y="145086"/>
                    <a:pt x="242771" y="145086"/>
                    <a:pt x="242771" y="144661"/>
                  </a:cubicBezTo>
                  <a:cubicBezTo>
                    <a:pt x="242378" y="144661"/>
                    <a:pt x="241986" y="144661"/>
                    <a:pt x="241593" y="144661"/>
                  </a:cubicBezTo>
                  <a:close/>
                  <a:moveTo>
                    <a:pt x="46651" y="144661"/>
                  </a:moveTo>
                  <a:cubicBezTo>
                    <a:pt x="47058" y="144661"/>
                    <a:pt x="47058" y="144661"/>
                    <a:pt x="47058" y="145088"/>
                  </a:cubicBezTo>
                  <a:cubicBezTo>
                    <a:pt x="47058" y="146795"/>
                    <a:pt x="47058" y="148503"/>
                    <a:pt x="47058" y="149783"/>
                  </a:cubicBezTo>
                  <a:cubicBezTo>
                    <a:pt x="47465" y="150210"/>
                    <a:pt x="47465" y="150210"/>
                    <a:pt x="47872" y="150637"/>
                  </a:cubicBezTo>
                  <a:cubicBezTo>
                    <a:pt x="47872" y="150637"/>
                    <a:pt x="47872" y="151064"/>
                    <a:pt x="47872" y="151490"/>
                  </a:cubicBezTo>
                  <a:cubicBezTo>
                    <a:pt x="47465" y="151490"/>
                    <a:pt x="47465" y="151917"/>
                    <a:pt x="47465" y="151917"/>
                  </a:cubicBezTo>
                  <a:cubicBezTo>
                    <a:pt x="47058" y="152344"/>
                    <a:pt x="47058" y="152344"/>
                    <a:pt x="47058" y="152771"/>
                  </a:cubicBezTo>
                  <a:cubicBezTo>
                    <a:pt x="46651" y="152771"/>
                    <a:pt x="46244" y="152771"/>
                    <a:pt x="45837" y="152771"/>
                  </a:cubicBezTo>
                  <a:cubicBezTo>
                    <a:pt x="45837" y="152771"/>
                    <a:pt x="45837" y="152344"/>
                    <a:pt x="45837" y="152344"/>
                  </a:cubicBezTo>
                  <a:cubicBezTo>
                    <a:pt x="45837" y="151917"/>
                    <a:pt x="46244" y="151917"/>
                    <a:pt x="46244" y="151917"/>
                  </a:cubicBezTo>
                  <a:cubicBezTo>
                    <a:pt x="46244" y="151490"/>
                    <a:pt x="46244" y="151064"/>
                    <a:pt x="46244" y="151064"/>
                  </a:cubicBezTo>
                  <a:cubicBezTo>
                    <a:pt x="45837" y="150637"/>
                    <a:pt x="45837" y="150637"/>
                    <a:pt x="45837" y="150637"/>
                  </a:cubicBezTo>
                  <a:cubicBezTo>
                    <a:pt x="45837" y="150637"/>
                    <a:pt x="45430" y="150210"/>
                    <a:pt x="45023" y="150210"/>
                  </a:cubicBezTo>
                  <a:cubicBezTo>
                    <a:pt x="45023" y="149783"/>
                    <a:pt x="44209" y="149783"/>
                    <a:pt x="44209" y="149356"/>
                  </a:cubicBezTo>
                  <a:cubicBezTo>
                    <a:pt x="44209" y="149356"/>
                    <a:pt x="44209" y="149356"/>
                    <a:pt x="44209" y="148930"/>
                  </a:cubicBezTo>
                  <a:cubicBezTo>
                    <a:pt x="44616" y="148503"/>
                    <a:pt x="45023" y="148076"/>
                    <a:pt x="45430" y="147649"/>
                  </a:cubicBezTo>
                  <a:cubicBezTo>
                    <a:pt x="45430" y="147649"/>
                    <a:pt x="45430" y="147649"/>
                    <a:pt x="45837" y="147649"/>
                  </a:cubicBezTo>
                  <a:cubicBezTo>
                    <a:pt x="45430" y="147222"/>
                    <a:pt x="45837" y="146369"/>
                    <a:pt x="45430" y="145942"/>
                  </a:cubicBezTo>
                  <a:cubicBezTo>
                    <a:pt x="45430" y="145942"/>
                    <a:pt x="45430" y="145942"/>
                    <a:pt x="45023" y="145942"/>
                  </a:cubicBezTo>
                  <a:cubicBezTo>
                    <a:pt x="45430" y="145515"/>
                    <a:pt x="45430" y="145515"/>
                    <a:pt x="45430" y="145515"/>
                  </a:cubicBezTo>
                  <a:cubicBezTo>
                    <a:pt x="45837" y="145088"/>
                    <a:pt x="46244" y="144661"/>
                    <a:pt x="46651" y="144661"/>
                  </a:cubicBezTo>
                  <a:close/>
                  <a:moveTo>
                    <a:pt x="30002" y="144408"/>
                  </a:moveTo>
                  <a:cubicBezTo>
                    <a:pt x="30214" y="144354"/>
                    <a:pt x="30427" y="144354"/>
                    <a:pt x="30639" y="144570"/>
                  </a:cubicBezTo>
                  <a:cubicBezTo>
                    <a:pt x="30639" y="144570"/>
                    <a:pt x="31064" y="145001"/>
                    <a:pt x="31064" y="145001"/>
                  </a:cubicBezTo>
                  <a:cubicBezTo>
                    <a:pt x="31490" y="145001"/>
                    <a:pt x="31064" y="145433"/>
                    <a:pt x="31490" y="145433"/>
                  </a:cubicBezTo>
                  <a:cubicBezTo>
                    <a:pt x="31490" y="145865"/>
                    <a:pt x="31490" y="145865"/>
                    <a:pt x="31915" y="145865"/>
                  </a:cubicBezTo>
                  <a:cubicBezTo>
                    <a:pt x="31915" y="146296"/>
                    <a:pt x="31915" y="146296"/>
                    <a:pt x="31915" y="146728"/>
                  </a:cubicBezTo>
                  <a:cubicBezTo>
                    <a:pt x="31490" y="146728"/>
                    <a:pt x="31490" y="146728"/>
                    <a:pt x="31490" y="146728"/>
                  </a:cubicBezTo>
                  <a:cubicBezTo>
                    <a:pt x="30214" y="146728"/>
                    <a:pt x="29364" y="146728"/>
                    <a:pt x="28089" y="146728"/>
                  </a:cubicBezTo>
                  <a:cubicBezTo>
                    <a:pt x="28089" y="147160"/>
                    <a:pt x="28089" y="147160"/>
                    <a:pt x="27664" y="147160"/>
                  </a:cubicBezTo>
                  <a:cubicBezTo>
                    <a:pt x="27664" y="147160"/>
                    <a:pt x="27238" y="147160"/>
                    <a:pt x="27238" y="147160"/>
                  </a:cubicBezTo>
                  <a:cubicBezTo>
                    <a:pt x="26814" y="147591"/>
                    <a:pt x="26814" y="147591"/>
                    <a:pt x="26389" y="148023"/>
                  </a:cubicBezTo>
                  <a:cubicBezTo>
                    <a:pt x="26389" y="148023"/>
                    <a:pt x="26389" y="148454"/>
                    <a:pt x="26389" y="148454"/>
                  </a:cubicBezTo>
                  <a:cubicBezTo>
                    <a:pt x="25963" y="148454"/>
                    <a:pt x="25963" y="148886"/>
                    <a:pt x="25963" y="148886"/>
                  </a:cubicBezTo>
                  <a:cubicBezTo>
                    <a:pt x="25963" y="149318"/>
                    <a:pt x="25963" y="149749"/>
                    <a:pt x="25963" y="149749"/>
                  </a:cubicBezTo>
                  <a:cubicBezTo>
                    <a:pt x="25538" y="150181"/>
                    <a:pt x="25538" y="150181"/>
                    <a:pt x="25113" y="150612"/>
                  </a:cubicBezTo>
                  <a:cubicBezTo>
                    <a:pt x="25113" y="150612"/>
                    <a:pt x="25113" y="151044"/>
                    <a:pt x="25113" y="151476"/>
                  </a:cubicBezTo>
                  <a:cubicBezTo>
                    <a:pt x="24688" y="151907"/>
                    <a:pt x="24263" y="152339"/>
                    <a:pt x="23838" y="152771"/>
                  </a:cubicBezTo>
                  <a:cubicBezTo>
                    <a:pt x="23413" y="152339"/>
                    <a:pt x="23413" y="152339"/>
                    <a:pt x="22987" y="151907"/>
                  </a:cubicBezTo>
                  <a:cubicBezTo>
                    <a:pt x="22987" y="151476"/>
                    <a:pt x="22987" y="151044"/>
                    <a:pt x="22987" y="150612"/>
                  </a:cubicBezTo>
                  <a:cubicBezTo>
                    <a:pt x="22987" y="150181"/>
                    <a:pt x="23413" y="150181"/>
                    <a:pt x="23413" y="149749"/>
                  </a:cubicBezTo>
                  <a:cubicBezTo>
                    <a:pt x="23413" y="149749"/>
                    <a:pt x="23413" y="149318"/>
                    <a:pt x="23413" y="148886"/>
                  </a:cubicBezTo>
                  <a:cubicBezTo>
                    <a:pt x="22987" y="148454"/>
                    <a:pt x="22563" y="148023"/>
                    <a:pt x="22138" y="147591"/>
                  </a:cubicBezTo>
                  <a:cubicBezTo>
                    <a:pt x="21712" y="146728"/>
                    <a:pt x="22563" y="146728"/>
                    <a:pt x="22563" y="146296"/>
                  </a:cubicBezTo>
                  <a:cubicBezTo>
                    <a:pt x="22563" y="145865"/>
                    <a:pt x="22987" y="145433"/>
                    <a:pt x="23413" y="145433"/>
                  </a:cubicBezTo>
                  <a:cubicBezTo>
                    <a:pt x="25113" y="145433"/>
                    <a:pt x="26814" y="145433"/>
                    <a:pt x="28089" y="145433"/>
                  </a:cubicBezTo>
                  <a:cubicBezTo>
                    <a:pt x="28939" y="145001"/>
                    <a:pt x="28939" y="144570"/>
                    <a:pt x="29364" y="144570"/>
                  </a:cubicBezTo>
                  <a:cubicBezTo>
                    <a:pt x="29577" y="144570"/>
                    <a:pt x="29789" y="144462"/>
                    <a:pt x="30002" y="144408"/>
                  </a:cubicBezTo>
                  <a:close/>
                  <a:moveTo>
                    <a:pt x="39817" y="144138"/>
                  </a:moveTo>
                  <a:cubicBezTo>
                    <a:pt x="39817" y="144138"/>
                    <a:pt x="40244" y="144138"/>
                    <a:pt x="40244" y="144574"/>
                  </a:cubicBezTo>
                  <a:cubicBezTo>
                    <a:pt x="40671" y="144574"/>
                    <a:pt x="41098" y="144574"/>
                    <a:pt x="41098" y="144574"/>
                  </a:cubicBezTo>
                  <a:cubicBezTo>
                    <a:pt x="41952" y="144574"/>
                    <a:pt x="41952" y="145010"/>
                    <a:pt x="42378" y="145010"/>
                  </a:cubicBezTo>
                  <a:cubicBezTo>
                    <a:pt x="42378" y="145446"/>
                    <a:pt x="42378" y="145446"/>
                    <a:pt x="42378" y="145446"/>
                  </a:cubicBezTo>
                  <a:cubicBezTo>
                    <a:pt x="41952" y="145882"/>
                    <a:pt x="41952" y="145882"/>
                    <a:pt x="41525" y="146318"/>
                  </a:cubicBezTo>
                  <a:cubicBezTo>
                    <a:pt x="41525" y="147190"/>
                    <a:pt x="41525" y="148062"/>
                    <a:pt x="41525" y="148934"/>
                  </a:cubicBezTo>
                  <a:cubicBezTo>
                    <a:pt x="41098" y="149370"/>
                    <a:pt x="41098" y="149806"/>
                    <a:pt x="41098" y="149806"/>
                  </a:cubicBezTo>
                  <a:cubicBezTo>
                    <a:pt x="40671" y="150242"/>
                    <a:pt x="40671" y="150678"/>
                    <a:pt x="40244" y="150678"/>
                  </a:cubicBezTo>
                  <a:cubicBezTo>
                    <a:pt x="40244" y="150678"/>
                    <a:pt x="39817" y="150678"/>
                    <a:pt x="39817" y="150678"/>
                  </a:cubicBezTo>
                  <a:cubicBezTo>
                    <a:pt x="39391" y="150678"/>
                    <a:pt x="39391" y="150242"/>
                    <a:pt x="39391" y="150242"/>
                  </a:cubicBezTo>
                  <a:cubicBezTo>
                    <a:pt x="38964" y="150242"/>
                    <a:pt x="38537" y="150242"/>
                    <a:pt x="38537" y="150242"/>
                  </a:cubicBezTo>
                  <a:cubicBezTo>
                    <a:pt x="38537" y="149806"/>
                    <a:pt x="38537" y="149370"/>
                    <a:pt x="38537" y="148934"/>
                  </a:cubicBezTo>
                  <a:cubicBezTo>
                    <a:pt x="38537" y="148934"/>
                    <a:pt x="38537" y="148934"/>
                    <a:pt x="38964" y="148498"/>
                  </a:cubicBezTo>
                  <a:cubicBezTo>
                    <a:pt x="38964" y="148498"/>
                    <a:pt x="38964" y="148062"/>
                    <a:pt x="38964" y="148062"/>
                  </a:cubicBezTo>
                  <a:cubicBezTo>
                    <a:pt x="38537" y="147626"/>
                    <a:pt x="38110" y="147190"/>
                    <a:pt x="37683" y="146754"/>
                  </a:cubicBezTo>
                  <a:cubicBezTo>
                    <a:pt x="36830" y="146754"/>
                    <a:pt x="35549" y="146754"/>
                    <a:pt x="34696" y="146754"/>
                  </a:cubicBezTo>
                  <a:cubicBezTo>
                    <a:pt x="34696" y="146754"/>
                    <a:pt x="34269" y="146754"/>
                    <a:pt x="34269" y="146318"/>
                  </a:cubicBezTo>
                  <a:cubicBezTo>
                    <a:pt x="34269" y="146318"/>
                    <a:pt x="34696" y="146318"/>
                    <a:pt x="34696" y="145882"/>
                  </a:cubicBezTo>
                  <a:cubicBezTo>
                    <a:pt x="34696" y="145882"/>
                    <a:pt x="35122" y="145446"/>
                    <a:pt x="35122" y="145446"/>
                  </a:cubicBezTo>
                  <a:cubicBezTo>
                    <a:pt x="36403" y="145446"/>
                    <a:pt x="37256" y="145446"/>
                    <a:pt x="38110" y="145446"/>
                  </a:cubicBezTo>
                  <a:cubicBezTo>
                    <a:pt x="38537" y="145010"/>
                    <a:pt x="38964" y="144574"/>
                    <a:pt x="39817" y="144138"/>
                  </a:cubicBezTo>
                  <a:close/>
                  <a:moveTo>
                    <a:pt x="177851" y="143772"/>
                  </a:moveTo>
                  <a:cubicBezTo>
                    <a:pt x="177426" y="144191"/>
                    <a:pt x="177426" y="144191"/>
                    <a:pt x="177001" y="144191"/>
                  </a:cubicBezTo>
                  <a:cubicBezTo>
                    <a:pt x="177001" y="144191"/>
                    <a:pt x="177001" y="144191"/>
                    <a:pt x="176576" y="144191"/>
                  </a:cubicBezTo>
                  <a:cubicBezTo>
                    <a:pt x="176576" y="144609"/>
                    <a:pt x="176576" y="145027"/>
                    <a:pt x="176576" y="145027"/>
                  </a:cubicBezTo>
                  <a:cubicBezTo>
                    <a:pt x="177001" y="145446"/>
                    <a:pt x="177001" y="145446"/>
                    <a:pt x="177001" y="145446"/>
                  </a:cubicBezTo>
                  <a:cubicBezTo>
                    <a:pt x="177851" y="145446"/>
                    <a:pt x="178701" y="145446"/>
                    <a:pt x="179127" y="145446"/>
                  </a:cubicBezTo>
                  <a:cubicBezTo>
                    <a:pt x="179552" y="145027"/>
                    <a:pt x="179977" y="145027"/>
                    <a:pt x="179977" y="144609"/>
                  </a:cubicBezTo>
                  <a:cubicBezTo>
                    <a:pt x="179977" y="144609"/>
                    <a:pt x="179977" y="144609"/>
                    <a:pt x="179977" y="144191"/>
                  </a:cubicBezTo>
                  <a:cubicBezTo>
                    <a:pt x="179977" y="144191"/>
                    <a:pt x="179552" y="143772"/>
                    <a:pt x="179127" y="143772"/>
                  </a:cubicBezTo>
                  <a:cubicBezTo>
                    <a:pt x="178701" y="143354"/>
                    <a:pt x="178276" y="143354"/>
                    <a:pt x="177851" y="143772"/>
                  </a:cubicBezTo>
                  <a:close/>
                  <a:moveTo>
                    <a:pt x="288651" y="143615"/>
                  </a:moveTo>
                  <a:cubicBezTo>
                    <a:pt x="289076" y="144073"/>
                    <a:pt x="289076" y="144988"/>
                    <a:pt x="289076" y="146362"/>
                  </a:cubicBezTo>
                  <a:cubicBezTo>
                    <a:pt x="288651" y="146362"/>
                    <a:pt x="288226" y="146362"/>
                    <a:pt x="287801" y="146819"/>
                  </a:cubicBezTo>
                  <a:cubicBezTo>
                    <a:pt x="287376" y="146819"/>
                    <a:pt x="287376" y="146819"/>
                    <a:pt x="287376" y="146819"/>
                  </a:cubicBezTo>
                  <a:cubicBezTo>
                    <a:pt x="286951" y="147277"/>
                    <a:pt x="286526" y="147277"/>
                    <a:pt x="286101" y="146819"/>
                  </a:cubicBezTo>
                  <a:cubicBezTo>
                    <a:pt x="286101" y="146819"/>
                    <a:pt x="286101" y="146362"/>
                    <a:pt x="285676" y="146362"/>
                  </a:cubicBezTo>
                  <a:cubicBezTo>
                    <a:pt x="285676" y="145904"/>
                    <a:pt x="285676" y="145904"/>
                    <a:pt x="285676" y="145904"/>
                  </a:cubicBezTo>
                  <a:cubicBezTo>
                    <a:pt x="286101" y="145446"/>
                    <a:pt x="286101" y="145446"/>
                    <a:pt x="286526" y="144988"/>
                  </a:cubicBezTo>
                  <a:cubicBezTo>
                    <a:pt x="286951" y="144988"/>
                    <a:pt x="286951" y="144988"/>
                    <a:pt x="286951" y="144988"/>
                  </a:cubicBezTo>
                  <a:cubicBezTo>
                    <a:pt x="287801" y="144531"/>
                    <a:pt x="288226" y="144073"/>
                    <a:pt x="288651" y="143615"/>
                  </a:cubicBezTo>
                  <a:close/>
                  <a:moveTo>
                    <a:pt x="1342937" y="143354"/>
                  </a:moveTo>
                  <a:cubicBezTo>
                    <a:pt x="1342937" y="143354"/>
                    <a:pt x="1342518" y="143778"/>
                    <a:pt x="1342518" y="143778"/>
                  </a:cubicBezTo>
                  <a:cubicBezTo>
                    <a:pt x="1342100" y="143778"/>
                    <a:pt x="1341681" y="143778"/>
                    <a:pt x="1341263" y="144203"/>
                  </a:cubicBezTo>
                  <a:cubicBezTo>
                    <a:pt x="1341263" y="144203"/>
                    <a:pt x="1341263" y="144203"/>
                    <a:pt x="1341263" y="144629"/>
                  </a:cubicBezTo>
                  <a:cubicBezTo>
                    <a:pt x="1341263" y="144629"/>
                    <a:pt x="1341263" y="144629"/>
                    <a:pt x="1341263" y="145054"/>
                  </a:cubicBezTo>
                  <a:cubicBezTo>
                    <a:pt x="1341681" y="145904"/>
                    <a:pt x="1342518" y="146329"/>
                    <a:pt x="1342937" y="146754"/>
                  </a:cubicBezTo>
                  <a:cubicBezTo>
                    <a:pt x="1343355" y="146754"/>
                    <a:pt x="1343774" y="146754"/>
                    <a:pt x="1344193" y="146754"/>
                  </a:cubicBezTo>
                  <a:cubicBezTo>
                    <a:pt x="1344611" y="146329"/>
                    <a:pt x="1345030" y="146329"/>
                    <a:pt x="1345448" y="145904"/>
                  </a:cubicBezTo>
                  <a:cubicBezTo>
                    <a:pt x="1345448" y="145479"/>
                    <a:pt x="1345448" y="144629"/>
                    <a:pt x="1345448" y="144203"/>
                  </a:cubicBezTo>
                  <a:cubicBezTo>
                    <a:pt x="1345030" y="143778"/>
                    <a:pt x="1344611" y="143778"/>
                    <a:pt x="1344193" y="143778"/>
                  </a:cubicBezTo>
                  <a:cubicBezTo>
                    <a:pt x="1343774" y="143778"/>
                    <a:pt x="1343774" y="143354"/>
                    <a:pt x="1343355" y="143354"/>
                  </a:cubicBezTo>
                  <a:cubicBezTo>
                    <a:pt x="1343355" y="143354"/>
                    <a:pt x="1343355" y="143354"/>
                    <a:pt x="1342937" y="143354"/>
                  </a:cubicBezTo>
                  <a:close/>
                  <a:moveTo>
                    <a:pt x="1313708" y="143354"/>
                  </a:moveTo>
                  <a:cubicBezTo>
                    <a:pt x="1313272" y="143354"/>
                    <a:pt x="1312836" y="143781"/>
                    <a:pt x="1312400" y="144209"/>
                  </a:cubicBezTo>
                  <a:cubicBezTo>
                    <a:pt x="1312400" y="144638"/>
                    <a:pt x="1312836" y="145066"/>
                    <a:pt x="1313272" y="145066"/>
                  </a:cubicBezTo>
                  <a:cubicBezTo>
                    <a:pt x="1313272" y="145922"/>
                    <a:pt x="1313272" y="146350"/>
                    <a:pt x="1313272" y="147206"/>
                  </a:cubicBezTo>
                  <a:cubicBezTo>
                    <a:pt x="1312836" y="147634"/>
                    <a:pt x="1312400" y="147634"/>
                    <a:pt x="1312400" y="148062"/>
                  </a:cubicBezTo>
                  <a:cubicBezTo>
                    <a:pt x="1312400" y="148490"/>
                    <a:pt x="1311964" y="148490"/>
                    <a:pt x="1311964" y="148918"/>
                  </a:cubicBezTo>
                  <a:cubicBezTo>
                    <a:pt x="1311964" y="149774"/>
                    <a:pt x="1311964" y="150630"/>
                    <a:pt x="1311964" y="151915"/>
                  </a:cubicBezTo>
                  <a:cubicBezTo>
                    <a:pt x="1311964" y="151915"/>
                    <a:pt x="1312400" y="152343"/>
                    <a:pt x="1312400" y="152343"/>
                  </a:cubicBezTo>
                  <a:cubicBezTo>
                    <a:pt x="1312836" y="152343"/>
                    <a:pt x="1312836" y="152771"/>
                    <a:pt x="1312836" y="152771"/>
                  </a:cubicBezTo>
                  <a:cubicBezTo>
                    <a:pt x="1313272" y="152771"/>
                    <a:pt x="1313708" y="152771"/>
                    <a:pt x="1314144" y="152771"/>
                  </a:cubicBezTo>
                  <a:cubicBezTo>
                    <a:pt x="1315016" y="152343"/>
                    <a:pt x="1315452" y="151915"/>
                    <a:pt x="1315888" y="151058"/>
                  </a:cubicBezTo>
                  <a:cubicBezTo>
                    <a:pt x="1315888" y="149774"/>
                    <a:pt x="1315888" y="148062"/>
                    <a:pt x="1315888" y="146350"/>
                  </a:cubicBezTo>
                  <a:cubicBezTo>
                    <a:pt x="1315888" y="146350"/>
                    <a:pt x="1315452" y="145922"/>
                    <a:pt x="1315452" y="145922"/>
                  </a:cubicBezTo>
                  <a:cubicBezTo>
                    <a:pt x="1315452" y="145066"/>
                    <a:pt x="1315452" y="144209"/>
                    <a:pt x="1315452" y="143354"/>
                  </a:cubicBezTo>
                  <a:cubicBezTo>
                    <a:pt x="1314580" y="143354"/>
                    <a:pt x="1314144" y="143354"/>
                    <a:pt x="1313708" y="143354"/>
                  </a:cubicBezTo>
                  <a:close/>
                  <a:moveTo>
                    <a:pt x="1573906" y="142830"/>
                  </a:moveTo>
                  <a:cubicBezTo>
                    <a:pt x="1574342" y="142830"/>
                    <a:pt x="1574778" y="142830"/>
                    <a:pt x="1575214" y="142830"/>
                  </a:cubicBezTo>
                  <a:cubicBezTo>
                    <a:pt x="1575650" y="142830"/>
                    <a:pt x="1575650" y="143288"/>
                    <a:pt x="1575214" y="143745"/>
                  </a:cubicBezTo>
                  <a:cubicBezTo>
                    <a:pt x="1575214" y="144203"/>
                    <a:pt x="1574778" y="144203"/>
                    <a:pt x="1574342" y="144661"/>
                  </a:cubicBezTo>
                  <a:cubicBezTo>
                    <a:pt x="1573906" y="144661"/>
                    <a:pt x="1573906" y="144661"/>
                    <a:pt x="1573470" y="144203"/>
                  </a:cubicBezTo>
                  <a:cubicBezTo>
                    <a:pt x="1573470" y="143745"/>
                    <a:pt x="1573034" y="143288"/>
                    <a:pt x="1573906" y="142830"/>
                  </a:cubicBezTo>
                  <a:close/>
                  <a:moveTo>
                    <a:pt x="212205" y="142830"/>
                  </a:moveTo>
                  <a:cubicBezTo>
                    <a:pt x="212205" y="143288"/>
                    <a:pt x="212205" y="143288"/>
                    <a:pt x="211786" y="143746"/>
                  </a:cubicBezTo>
                  <a:cubicBezTo>
                    <a:pt x="211368" y="143746"/>
                    <a:pt x="211368" y="144204"/>
                    <a:pt x="211786" y="144661"/>
                  </a:cubicBezTo>
                  <a:cubicBezTo>
                    <a:pt x="212205" y="144661"/>
                    <a:pt x="212623" y="144661"/>
                    <a:pt x="213042" y="144661"/>
                  </a:cubicBezTo>
                  <a:cubicBezTo>
                    <a:pt x="213461" y="144204"/>
                    <a:pt x="213042" y="144204"/>
                    <a:pt x="213042" y="143746"/>
                  </a:cubicBezTo>
                  <a:cubicBezTo>
                    <a:pt x="213042" y="143288"/>
                    <a:pt x="213042" y="143288"/>
                    <a:pt x="213042" y="142830"/>
                  </a:cubicBezTo>
                  <a:cubicBezTo>
                    <a:pt x="212623" y="142830"/>
                    <a:pt x="212623" y="142830"/>
                    <a:pt x="212205" y="142830"/>
                  </a:cubicBezTo>
                  <a:close/>
                  <a:moveTo>
                    <a:pt x="1349352" y="142568"/>
                  </a:moveTo>
                  <a:cubicBezTo>
                    <a:pt x="1348929" y="142984"/>
                    <a:pt x="1348507" y="143400"/>
                    <a:pt x="1348507" y="143400"/>
                  </a:cubicBezTo>
                  <a:cubicBezTo>
                    <a:pt x="1348084" y="143400"/>
                    <a:pt x="1347662" y="143400"/>
                    <a:pt x="1347662" y="143400"/>
                  </a:cubicBezTo>
                  <a:cubicBezTo>
                    <a:pt x="1347662" y="143815"/>
                    <a:pt x="1347662" y="144230"/>
                    <a:pt x="1347662" y="144646"/>
                  </a:cubicBezTo>
                  <a:cubicBezTo>
                    <a:pt x="1347239" y="145061"/>
                    <a:pt x="1347239" y="145061"/>
                    <a:pt x="1346817" y="145477"/>
                  </a:cubicBezTo>
                  <a:cubicBezTo>
                    <a:pt x="1346817" y="145893"/>
                    <a:pt x="1346817" y="145893"/>
                    <a:pt x="1346817" y="146308"/>
                  </a:cubicBezTo>
                  <a:cubicBezTo>
                    <a:pt x="1346394" y="146723"/>
                    <a:pt x="1346394" y="146723"/>
                    <a:pt x="1345971" y="147139"/>
                  </a:cubicBezTo>
                  <a:cubicBezTo>
                    <a:pt x="1345971" y="147139"/>
                    <a:pt x="1345971" y="147554"/>
                    <a:pt x="1345971" y="147554"/>
                  </a:cubicBezTo>
                  <a:cubicBezTo>
                    <a:pt x="1346817" y="148385"/>
                    <a:pt x="1347662" y="148801"/>
                    <a:pt x="1348507" y="149632"/>
                  </a:cubicBezTo>
                  <a:cubicBezTo>
                    <a:pt x="1348929" y="149632"/>
                    <a:pt x="1348929" y="149632"/>
                    <a:pt x="1349352" y="149632"/>
                  </a:cubicBezTo>
                  <a:cubicBezTo>
                    <a:pt x="1349775" y="149216"/>
                    <a:pt x="1349775" y="149216"/>
                    <a:pt x="1350197" y="148801"/>
                  </a:cubicBezTo>
                  <a:cubicBezTo>
                    <a:pt x="1350197" y="148385"/>
                    <a:pt x="1350197" y="147970"/>
                    <a:pt x="1350197" y="147554"/>
                  </a:cubicBezTo>
                  <a:cubicBezTo>
                    <a:pt x="1350620" y="147139"/>
                    <a:pt x="1351042" y="146723"/>
                    <a:pt x="1351465" y="146308"/>
                  </a:cubicBezTo>
                  <a:cubicBezTo>
                    <a:pt x="1351465" y="145477"/>
                    <a:pt x="1351465" y="145061"/>
                    <a:pt x="1351465" y="144230"/>
                  </a:cubicBezTo>
                  <a:cubicBezTo>
                    <a:pt x="1351042" y="143815"/>
                    <a:pt x="1351042" y="143400"/>
                    <a:pt x="1350620" y="143400"/>
                  </a:cubicBezTo>
                  <a:cubicBezTo>
                    <a:pt x="1350197" y="143400"/>
                    <a:pt x="1350197" y="143400"/>
                    <a:pt x="1349775" y="143400"/>
                  </a:cubicBezTo>
                  <a:cubicBezTo>
                    <a:pt x="1349775" y="142984"/>
                    <a:pt x="1349352" y="142984"/>
                    <a:pt x="1349352" y="142568"/>
                  </a:cubicBezTo>
                  <a:close/>
                  <a:moveTo>
                    <a:pt x="1308138" y="142568"/>
                  </a:moveTo>
                  <a:cubicBezTo>
                    <a:pt x="1307713" y="142987"/>
                    <a:pt x="1307713" y="142987"/>
                    <a:pt x="1307288" y="143406"/>
                  </a:cubicBezTo>
                  <a:cubicBezTo>
                    <a:pt x="1307288" y="143406"/>
                    <a:pt x="1306863" y="143406"/>
                    <a:pt x="1306863" y="143406"/>
                  </a:cubicBezTo>
                  <a:cubicBezTo>
                    <a:pt x="1306013" y="143824"/>
                    <a:pt x="1305588" y="144243"/>
                    <a:pt x="1305163" y="144661"/>
                  </a:cubicBezTo>
                  <a:cubicBezTo>
                    <a:pt x="1305163" y="145917"/>
                    <a:pt x="1305163" y="147591"/>
                    <a:pt x="1305163" y="148847"/>
                  </a:cubicBezTo>
                  <a:cubicBezTo>
                    <a:pt x="1305163" y="148847"/>
                    <a:pt x="1305588" y="149265"/>
                    <a:pt x="1305588" y="149265"/>
                  </a:cubicBezTo>
                  <a:cubicBezTo>
                    <a:pt x="1305588" y="149684"/>
                    <a:pt x="1305588" y="149684"/>
                    <a:pt x="1305588" y="150102"/>
                  </a:cubicBezTo>
                  <a:cubicBezTo>
                    <a:pt x="1306013" y="150102"/>
                    <a:pt x="1306438" y="150521"/>
                    <a:pt x="1306863" y="150940"/>
                  </a:cubicBezTo>
                  <a:cubicBezTo>
                    <a:pt x="1307288" y="150940"/>
                    <a:pt x="1307713" y="150940"/>
                    <a:pt x="1308138" y="150940"/>
                  </a:cubicBezTo>
                  <a:cubicBezTo>
                    <a:pt x="1308138" y="150521"/>
                    <a:pt x="1308564" y="150521"/>
                    <a:pt x="1308564" y="150521"/>
                  </a:cubicBezTo>
                  <a:cubicBezTo>
                    <a:pt x="1308564" y="148010"/>
                    <a:pt x="1308564" y="145498"/>
                    <a:pt x="1308564" y="142987"/>
                  </a:cubicBezTo>
                  <a:cubicBezTo>
                    <a:pt x="1308564" y="142987"/>
                    <a:pt x="1308138" y="142987"/>
                    <a:pt x="1308138" y="142568"/>
                  </a:cubicBezTo>
                  <a:close/>
                  <a:moveTo>
                    <a:pt x="207705" y="142568"/>
                  </a:moveTo>
                  <a:cubicBezTo>
                    <a:pt x="207705" y="142568"/>
                    <a:pt x="207705" y="142568"/>
                    <a:pt x="207705" y="142961"/>
                  </a:cubicBezTo>
                  <a:cubicBezTo>
                    <a:pt x="207269" y="142961"/>
                    <a:pt x="206398" y="143353"/>
                    <a:pt x="206398" y="143746"/>
                  </a:cubicBezTo>
                  <a:cubicBezTo>
                    <a:pt x="206398" y="143746"/>
                    <a:pt x="206398" y="144138"/>
                    <a:pt x="206398" y="144138"/>
                  </a:cubicBezTo>
                  <a:cubicBezTo>
                    <a:pt x="206834" y="144138"/>
                    <a:pt x="207705" y="144138"/>
                    <a:pt x="208141" y="144138"/>
                  </a:cubicBezTo>
                  <a:cubicBezTo>
                    <a:pt x="208577" y="143746"/>
                    <a:pt x="208577" y="143746"/>
                    <a:pt x="209014" y="143353"/>
                  </a:cubicBezTo>
                  <a:cubicBezTo>
                    <a:pt x="208577" y="142961"/>
                    <a:pt x="208577" y="142961"/>
                    <a:pt x="208141" y="142568"/>
                  </a:cubicBezTo>
                  <a:cubicBezTo>
                    <a:pt x="208141" y="142568"/>
                    <a:pt x="207705" y="142568"/>
                    <a:pt x="207705" y="142568"/>
                  </a:cubicBezTo>
                  <a:close/>
                  <a:moveTo>
                    <a:pt x="133315" y="142568"/>
                  </a:moveTo>
                  <a:cubicBezTo>
                    <a:pt x="132889" y="142993"/>
                    <a:pt x="132889" y="142993"/>
                    <a:pt x="132464" y="143417"/>
                  </a:cubicBezTo>
                  <a:cubicBezTo>
                    <a:pt x="132464" y="143417"/>
                    <a:pt x="132040" y="143842"/>
                    <a:pt x="132040" y="143842"/>
                  </a:cubicBezTo>
                  <a:cubicBezTo>
                    <a:pt x="132040" y="144266"/>
                    <a:pt x="131615" y="144691"/>
                    <a:pt x="131615" y="145115"/>
                  </a:cubicBezTo>
                  <a:cubicBezTo>
                    <a:pt x="131615" y="145115"/>
                    <a:pt x="131189" y="145540"/>
                    <a:pt x="130764" y="145540"/>
                  </a:cubicBezTo>
                  <a:cubicBezTo>
                    <a:pt x="130764" y="145964"/>
                    <a:pt x="130764" y="145964"/>
                    <a:pt x="130764" y="146389"/>
                  </a:cubicBezTo>
                  <a:cubicBezTo>
                    <a:pt x="131189" y="146389"/>
                    <a:pt x="131189" y="146813"/>
                    <a:pt x="131615" y="146813"/>
                  </a:cubicBezTo>
                  <a:cubicBezTo>
                    <a:pt x="132040" y="147238"/>
                    <a:pt x="132464" y="146813"/>
                    <a:pt x="132464" y="147238"/>
                  </a:cubicBezTo>
                  <a:cubicBezTo>
                    <a:pt x="132464" y="149785"/>
                    <a:pt x="132464" y="152332"/>
                    <a:pt x="132464" y="154878"/>
                  </a:cubicBezTo>
                  <a:cubicBezTo>
                    <a:pt x="132889" y="154878"/>
                    <a:pt x="132889" y="155303"/>
                    <a:pt x="133315" y="155303"/>
                  </a:cubicBezTo>
                  <a:cubicBezTo>
                    <a:pt x="133740" y="155303"/>
                    <a:pt x="134165" y="155303"/>
                    <a:pt x="134590" y="155303"/>
                  </a:cubicBezTo>
                  <a:cubicBezTo>
                    <a:pt x="134590" y="155303"/>
                    <a:pt x="135440" y="154878"/>
                    <a:pt x="135440" y="154454"/>
                  </a:cubicBezTo>
                  <a:cubicBezTo>
                    <a:pt x="135440" y="154454"/>
                    <a:pt x="135440" y="154029"/>
                    <a:pt x="135865" y="154029"/>
                  </a:cubicBezTo>
                  <a:cubicBezTo>
                    <a:pt x="135865" y="153605"/>
                    <a:pt x="135865" y="153605"/>
                    <a:pt x="135865" y="153181"/>
                  </a:cubicBezTo>
                  <a:cubicBezTo>
                    <a:pt x="135865" y="153181"/>
                    <a:pt x="136291" y="153181"/>
                    <a:pt x="136291" y="153181"/>
                  </a:cubicBezTo>
                  <a:cubicBezTo>
                    <a:pt x="136291" y="154029"/>
                    <a:pt x="136291" y="154878"/>
                    <a:pt x="136291" y="155727"/>
                  </a:cubicBezTo>
                  <a:cubicBezTo>
                    <a:pt x="136291" y="156152"/>
                    <a:pt x="135865" y="156152"/>
                    <a:pt x="135440" y="156576"/>
                  </a:cubicBezTo>
                  <a:cubicBezTo>
                    <a:pt x="135015" y="156576"/>
                    <a:pt x="134590" y="156576"/>
                    <a:pt x="134165" y="156576"/>
                  </a:cubicBezTo>
                  <a:cubicBezTo>
                    <a:pt x="133740" y="156576"/>
                    <a:pt x="133315" y="157001"/>
                    <a:pt x="133315" y="157001"/>
                  </a:cubicBezTo>
                  <a:cubicBezTo>
                    <a:pt x="132889" y="157425"/>
                    <a:pt x="133315" y="157850"/>
                    <a:pt x="133740" y="157850"/>
                  </a:cubicBezTo>
                  <a:cubicBezTo>
                    <a:pt x="133740" y="158274"/>
                    <a:pt x="133740" y="158274"/>
                    <a:pt x="133315" y="158274"/>
                  </a:cubicBezTo>
                  <a:cubicBezTo>
                    <a:pt x="133315" y="158699"/>
                    <a:pt x="132889" y="158699"/>
                    <a:pt x="132464" y="159123"/>
                  </a:cubicBezTo>
                  <a:cubicBezTo>
                    <a:pt x="132464" y="159123"/>
                    <a:pt x="132464" y="159547"/>
                    <a:pt x="132464" y="159547"/>
                  </a:cubicBezTo>
                  <a:cubicBezTo>
                    <a:pt x="132889" y="159547"/>
                    <a:pt x="132889" y="159972"/>
                    <a:pt x="132889" y="159972"/>
                  </a:cubicBezTo>
                  <a:cubicBezTo>
                    <a:pt x="132889" y="160396"/>
                    <a:pt x="132889" y="160396"/>
                    <a:pt x="132889" y="160396"/>
                  </a:cubicBezTo>
                  <a:cubicBezTo>
                    <a:pt x="132889" y="160821"/>
                    <a:pt x="132464" y="160821"/>
                    <a:pt x="132464" y="161245"/>
                  </a:cubicBezTo>
                  <a:cubicBezTo>
                    <a:pt x="132040" y="161245"/>
                    <a:pt x="132040" y="161245"/>
                    <a:pt x="131615" y="161245"/>
                  </a:cubicBezTo>
                  <a:cubicBezTo>
                    <a:pt x="131615" y="161245"/>
                    <a:pt x="131189" y="160821"/>
                    <a:pt x="131189" y="160821"/>
                  </a:cubicBezTo>
                  <a:cubicBezTo>
                    <a:pt x="130764" y="160396"/>
                    <a:pt x="130764" y="159972"/>
                    <a:pt x="131189" y="159972"/>
                  </a:cubicBezTo>
                  <a:cubicBezTo>
                    <a:pt x="131189" y="159547"/>
                    <a:pt x="131189" y="159547"/>
                    <a:pt x="131189" y="159547"/>
                  </a:cubicBezTo>
                  <a:cubicBezTo>
                    <a:pt x="131189" y="159547"/>
                    <a:pt x="131189" y="159123"/>
                    <a:pt x="130764" y="159123"/>
                  </a:cubicBezTo>
                  <a:cubicBezTo>
                    <a:pt x="130764" y="159123"/>
                    <a:pt x="130764" y="158699"/>
                    <a:pt x="130764" y="158699"/>
                  </a:cubicBezTo>
                  <a:cubicBezTo>
                    <a:pt x="130764" y="158274"/>
                    <a:pt x="130339" y="158274"/>
                    <a:pt x="130339" y="158274"/>
                  </a:cubicBezTo>
                  <a:cubicBezTo>
                    <a:pt x="130339" y="157850"/>
                    <a:pt x="130339" y="157850"/>
                    <a:pt x="130339" y="157850"/>
                  </a:cubicBezTo>
                  <a:cubicBezTo>
                    <a:pt x="129914" y="157425"/>
                    <a:pt x="129914" y="157001"/>
                    <a:pt x="129489" y="157001"/>
                  </a:cubicBezTo>
                  <a:cubicBezTo>
                    <a:pt x="129489" y="157001"/>
                    <a:pt x="129064" y="157001"/>
                    <a:pt x="129064" y="157001"/>
                  </a:cubicBezTo>
                  <a:cubicBezTo>
                    <a:pt x="128639" y="156576"/>
                    <a:pt x="128639" y="156576"/>
                    <a:pt x="128214" y="156576"/>
                  </a:cubicBezTo>
                  <a:cubicBezTo>
                    <a:pt x="127789" y="156576"/>
                    <a:pt x="127363" y="156576"/>
                    <a:pt x="126513" y="156576"/>
                  </a:cubicBezTo>
                  <a:cubicBezTo>
                    <a:pt x="126513" y="157001"/>
                    <a:pt x="126513" y="157425"/>
                    <a:pt x="126513" y="158274"/>
                  </a:cubicBezTo>
                  <a:cubicBezTo>
                    <a:pt x="126089" y="158274"/>
                    <a:pt x="126089" y="158274"/>
                    <a:pt x="126089" y="158699"/>
                  </a:cubicBezTo>
                  <a:cubicBezTo>
                    <a:pt x="126089" y="159123"/>
                    <a:pt x="126089" y="159547"/>
                    <a:pt x="126089" y="159972"/>
                  </a:cubicBezTo>
                  <a:cubicBezTo>
                    <a:pt x="126513" y="160396"/>
                    <a:pt x="126938" y="160821"/>
                    <a:pt x="127363" y="161670"/>
                  </a:cubicBezTo>
                  <a:cubicBezTo>
                    <a:pt x="127363" y="161670"/>
                    <a:pt x="127363" y="161670"/>
                    <a:pt x="126938" y="161670"/>
                  </a:cubicBezTo>
                  <a:cubicBezTo>
                    <a:pt x="126938" y="162519"/>
                    <a:pt x="126938" y="162943"/>
                    <a:pt x="126938" y="163368"/>
                  </a:cubicBezTo>
                  <a:cubicBezTo>
                    <a:pt x="126938" y="163368"/>
                    <a:pt x="127363" y="163792"/>
                    <a:pt x="127363" y="163792"/>
                  </a:cubicBezTo>
                  <a:cubicBezTo>
                    <a:pt x="128214" y="163792"/>
                    <a:pt x="129489" y="163792"/>
                    <a:pt x="130764" y="163792"/>
                  </a:cubicBezTo>
                  <a:cubicBezTo>
                    <a:pt x="130764" y="163368"/>
                    <a:pt x="130764" y="163368"/>
                    <a:pt x="131189" y="162943"/>
                  </a:cubicBezTo>
                  <a:cubicBezTo>
                    <a:pt x="131615" y="162943"/>
                    <a:pt x="132040" y="162943"/>
                    <a:pt x="132464" y="162943"/>
                  </a:cubicBezTo>
                  <a:cubicBezTo>
                    <a:pt x="132464" y="163368"/>
                    <a:pt x="132889" y="163792"/>
                    <a:pt x="132889" y="163792"/>
                  </a:cubicBezTo>
                  <a:cubicBezTo>
                    <a:pt x="132889" y="164217"/>
                    <a:pt x="132889" y="164641"/>
                    <a:pt x="132889" y="164641"/>
                  </a:cubicBezTo>
                  <a:cubicBezTo>
                    <a:pt x="133315" y="164641"/>
                    <a:pt x="133315" y="165065"/>
                    <a:pt x="133315" y="165065"/>
                  </a:cubicBezTo>
                  <a:cubicBezTo>
                    <a:pt x="133740" y="165065"/>
                    <a:pt x="134165" y="165065"/>
                    <a:pt x="134165" y="165065"/>
                  </a:cubicBezTo>
                  <a:cubicBezTo>
                    <a:pt x="134590" y="165065"/>
                    <a:pt x="135015" y="164641"/>
                    <a:pt x="135440" y="164217"/>
                  </a:cubicBezTo>
                  <a:cubicBezTo>
                    <a:pt x="135440" y="164217"/>
                    <a:pt x="135440" y="163792"/>
                    <a:pt x="135440" y="163792"/>
                  </a:cubicBezTo>
                  <a:cubicBezTo>
                    <a:pt x="135015" y="163792"/>
                    <a:pt x="135015" y="163368"/>
                    <a:pt x="134590" y="163368"/>
                  </a:cubicBezTo>
                  <a:cubicBezTo>
                    <a:pt x="134590" y="162943"/>
                    <a:pt x="134590" y="162943"/>
                    <a:pt x="134590" y="162519"/>
                  </a:cubicBezTo>
                  <a:cubicBezTo>
                    <a:pt x="135015" y="162519"/>
                    <a:pt x="135015" y="162094"/>
                    <a:pt x="135015" y="162094"/>
                  </a:cubicBezTo>
                  <a:cubicBezTo>
                    <a:pt x="135440" y="161670"/>
                    <a:pt x="135865" y="161245"/>
                    <a:pt x="136715" y="160821"/>
                  </a:cubicBezTo>
                  <a:cubicBezTo>
                    <a:pt x="137141" y="160821"/>
                    <a:pt x="137566" y="160821"/>
                    <a:pt x="138416" y="160821"/>
                  </a:cubicBezTo>
                  <a:cubicBezTo>
                    <a:pt x="138416" y="160821"/>
                    <a:pt x="138841" y="160821"/>
                    <a:pt x="138841" y="161245"/>
                  </a:cubicBezTo>
                  <a:cubicBezTo>
                    <a:pt x="138841" y="161245"/>
                    <a:pt x="139266" y="161245"/>
                    <a:pt x="139266" y="161245"/>
                  </a:cubicBezTo>
                  <a:cubicBezTo>
                    <a:pt x="139692" y="161245"/>
                    <a:pt x="139692" y="160821"/>
                    <a:pt x="140116" y="160821"/>
                  </a:cubicBezTo>
                  <a:cubicBezTo>
                    <a:pt x="140116" y="160821"/>
                    <a:pt x="140541" y="160821"/>
                    <a:pt x="140541" y="160821"/>
                  </a:cubicBezTo>
                  <a:cubicBezTo>
                    <a:pt x="140541" y="160396"/>
                    <a:pt x="140967" y="160396"/>
                    <a:pt x="140967" y="160396"/>
                  </a:cubicBezTo>
                  <a:cubicBezTo>
                    <a:pt x="141391" y="160396"/>
                    <a:pt x="141817" y="160396"/>
                    <a:pt x="142242" y="160396"/>
                  </a:cubicBezTo>
                  <a:cubicBezTo>
                    <a:pt x="142667" y="160396"/>
                    <a:pt x="142667" y="160821"/>
                    <a:pt x="143092" y="161245"/>
                  </a:cubicBezTo>
                  <a:cubicBezTo>
                    <a:pt x="143517" y="161245"/>
                    <a:pt x="143517" y="161245"/>
                    <a:pt x="143517" y="161245"/>
                  </a:cubicBezTo>
                  <a:cubicBezTo>
                    <a:pt x="146068" y="161245"/>
                    <a:pt x="148193" y="161245"/>
                    <a:pt x="150743" y="161245"/>
                  </a:cubicBezTo>
                  <a:cubicBezTo>
                    <a:pt x="150743" y="160821"/>
                    <a:pt x="151594" y="160821"/>
                    <a:pt x="152019" y="160821"/>
                  </a:cubicBezTo>
                  <a:cubicBezTo>
                    <a:pt x="152444" y="160396"/>
                    <a:pt x="152869" y="159972"/>
                    <a:pt x="153294" y="159547"/>
                  </a:cubicBezTo>
                  <a:cubicBezTo>
                    <a:pt x="153294" y="159123"/>
                    <a:pt x="152869" y="159123"/>
                    <a:pt x="152869" y="158699"/>
                  </a:cubicBezTo>
                  <a:cubicBezTo>
                    <a:pt x="152444" y="158699"/>
                    <a:pt x="152019" y="158699"/>
                    <a:pt x="151594" y="158699"/>
                  </a:cubicBezTo>
                  <a:cubicBezTo>
                    <a:pt x="151594" y="158699"/>
                    <a:pt x="151169" y="158699"/>
                    <a:pt x="151169" y="158274"/>
                  </a:cubicBezTo>
                  <a:cubicBezTo>
                    <a:pt x="150318" y="158274"/>
                    <a:pt x="149468" y="158274"/>
                    <a:pt x="148618" y="158274"/>
                  </a:cubicBezTo>
                  <a:cubicBezTo>
                    <a:pt x="148618" y="158699"/>
                    <a:pt x="148618" y="158699"/>
                    <a:pt x="148193" y="158699"/>
                  </a:cubicBezTo>
                  <a:cubicBezTo>
                    <a:pt x="147768" y="159123"/>
                    <a:pt x="147343" y="158699"/>
                    <a:pt x="146917" y="158699"/>
                  </a:cubicBezTo>
                  <a:cubicBezTo>
                    <a:pt x="146068" y="158699"/>
                    <a:pt x="146068" y="158274"/>
                    <a:pt x="145217" y="157850"/>
                  </a:cubicBezTo>
                  <a:cubicBezTo>
                    <a:pt x="145217" y="157425"/>
                    <a:pt x="145217" y="157425"/>
                    <a:pt x="145217" y="157001"/>
                  </a:cubicBezTo>
                  <a:cubicBezTo>
                    <a:pt x="145217" y="157001"/>
                    <a:pt x="145217" y="156576"/>
                    <a:pt x="145642" y="156576"/>
                  </a:cubicBezTo>
                  <a:cubicBezTo>
                    <a:pt x="145642" y="156152"/>
                    <a:pt x="145642" y="156152"/>
                    <a:pt x="145642" y="155727"/>
                  </a:cubicBezTo>
                  <a:cubicBezTo>
                    <a:pt x="146068" y="155727"/>
                    <a:pt x="146068" y="155727"/>
                    <a:pt x="146068" y="155727"/>
                  </a:cubicBezTo>
                  <a:cubicBezTo>
                    <a:pt x="146493" y="155727"/>
                    <a:pt x="146917" y="155303"/>
                    <a:pt x="147343" y="155303"/>
                  </a:cubicBezTo>
                  <a:cubicBezTo>
                    <a:pt x="147343" y="155303"/>
                    <a:pt x="147768" y="155303"/>
                    <a:pt x="147768" y="155303"/>
                  </a:cubicBezTo>
                  <a:cubicBezTo>
                    <a:pt x="148193" y="155303"/>
                    <a:pt x="148618" y="155727"/>
                    <a:pt x="149043" y="156152"/>
                  </a:cubicBezTo>
                  <a:cubicBezTo>
                    <a:pt x="149043" y="156152"/>
                    <a:pt x="149468" y="156152"/>
                    <a:pt x="149894" y="156152"/>
                  </a:cubicBezTo>
                  <a:cubicBezTo>
                    <a:pt x="150318" y="155727"/>
                    <a:pt x="150318" y="155727"/>
                    <a:pt x="150743" y="155303"/>
                  </a:cubicBezTo>
                  <a:cubicBezTo>
                    <a:pt x="150743" y="155303"/>
                    <a:pt x="150743" y="154878"/>
                    <a:pt x="150743" y="154878"/>
                  </a:cubicBezTo>
                  <a:cubicBezTo>
                    <a:pt x="151594" y="154454"/>
                    <a:pt x="152019" y="154029"/>
                    <a:pt x="152444" y="153181"/>
                  </a:cubicBezTo>
                  <a:cubicBezTo>
                    <a:pt x="152444" y="153181"/>
                    <a:pt x="152444" y="153181"/>
                    <a:pt x="152444" y="152756"/>
                  </a:cubicBezTo>
                  <a:cubicBezTo>
                    <a:pt x="152869" y="152756"/>
                    <a:pt x="152869" y="152756"/>
                    <a:pt x="152869" y="152332"/>
                  </a:cubicBezTo>
                  <a:cubicBezTo>
                    <a:pt x="152869" y="152332"/>
                    <a:pt x="152869" y="151907"/>
                    <a:pt x="152869" y="151907"/>
                  </a:cubicBezTo>
                  <a:cubicBezTo>
                    <a:pt x="152444" y="151483"/>
                    <a:pt x="152019" y="151058"/>
                    <a:pt x="151594" y="150634"/>
                  </a:cubicBezTo>
                  <a:cubicBezTo>
                    <a:pt x="151169" y="150634"/>
                    <a:pt x="150318" y="150634"/>
                    <a:pt x="149894" y="150634"/>
                  </a:cubicBezTo>
                  <a:cubicBezTo>
                    <a:pt x="149894" y="151058"/>
                    <a:pt x="149468" y="151058"/>
                    <a:pt x="149468" y="151058"/>
                  </a:cubicBezTo>
                  <a:cubicBezTo>
                    <a:pt x="149043" y="151058"/>
                    <a:pt x="148618" y="151058"/>
                    <a:pt x="148193" y="151058"/>
                  </a:cubicBezTo>
                  <a:cubicBezTo>
                    <a:pt x="147768" y="151907"/>
                    <a:pt x="148193" y="152756"/>
                    <a:pt x="147768" y="153605"/>
                  </a:cubicBezTo>
                  <a:cubicBezTo>
                    <a:pt x="147343" y="153605"/>
                    <a:pt x="146493" y="153605"/>
                    <a:pt x="146068" y="153605"/>
                  </a:cubicBezTo>
                  <a:cubicBezTo>
                    <a:pt x="145642" y="153181"/>
                    <a:pt x="145642" y="153181"/>
                    <a:pt x="145217" y="152756"/>
                  </a:cubicBezTo>
                  <a:cubicBezTo>
                    <a:pt x="145217" y="152756"/>
                    <a:pt x="145217" y="152332"/>
                    <a:pt x="145217" y="151907"/>
                  </a:cubicBezTo>
                  <a:cubicBezTo>
                    <a:pt x="145217" y="151907"/>
                    <a:pt x="144792" y="151483"/>
                    <a:pt x="144792" y="151483"/>
                  </a:cubicBezTo>
                  <a:cubicBezTo>
                    <a:pt x="144792" y="151483"/>
                    <a:pt x="145217" y="151058"/>
                    <a:pt x="145217" y="151058"/>
                  </a:cubicBezTo>
                  <a:cubicBezTo>
                    <a:pt x="145217" y="150634"/>
                    <a:pt x="145642" y="150209"/>
                    <a:pt x="144792" y="149785"/>
                  </a:cubicBezTo>
                  <a:cubicBezTo>
                    <a:pt x="144792" y="150209"/>
                    <a:pt x="144367" y="150209"/>
                    <a:pt x="143942" y="150634"/>
                  </a:cubicBezTo>
                  <a:cubicBezTo>
                    <a:pt x="143942" y="150634"/>
                    <a:pt x="143517" y="150634"/>
                    <a:pt x="143517" y="150634"/>
                  </a:cubicBezTo>
                  <a:cubicBezTo>
                    <a:pt x="142667" y="150634"/>
                    <a:pt x="141817" y="150634"/>
                    <a:pt x="141391" y="150634"/>
                  </a:cubicBezTo>
                  <a:cubicBezTo>
                    <a:pt x="140541" y="150209"/>
                    <a:pt x="140116" y="149785"/>
                    <a:pt x="139692" y="149360"/>
                  </a:cubicBezTo>
                  <a:cubicBezTo>
                    <a:pt x="139692" y="149360"/>
                    <a:pt x="139692" y="148936"/>
                    <a:pt x="139692" y="148511"/>
                  </a:cubicBezTo>
                  <a:cubicBezTo>
                    <a:pt x="139266" y="148511"/>
                    <a:pt x="139266" y="148087"/>
                    <a:pt x="138841" y="148087"/>
                  </a:cubicBezTo>
                  <a:cubicBezTo>
                    <a:pt x="138416" y="148087"/>
                    <a:pt x="138416" y="148511"/>
                    <a:pt x="137991" y="148511"/>
                  </a:cubicBezTo>
                  <a:cubicBezTo>
                    <a:pt x="137991" y="148936"/>
                    <a:pt x="137991" y="148936"/>
                    <a:pt x="137991" y="148936"/>
                  </a:cubicBezTo>
                  <a:cubicBezTo>
                    <a:pt x="138416" y="149360"/>
                    <a:pt x="138841" y="149785"/>
                    <a:pt x="139266" y="150209"/>
                  </a:cubicBezTo>
                  <a:cubicBezTo>
                    <a:pt x="139266" y="150634"/>
                    <a:pt x="139266" y="151058"/>
                    <a:pt x="139266" y="151483"/>
                  </a:cubicBezTo>
                  <a:cubicBezTo>
                    <a:pt x="138841" y="151907"/>
                    <a:pt x="138416" y="151907"/>
                    <a:pt x="138416" y="152332"/>
                  </a:cubicBezTo>
                  <a:cubicBezTo>
                    <a:pt x="137991" y="152332"/>
                    <a:pt x="137566" y="152332"/>
                    <a:pt x="137141" y="152332"/>
                  </a:cubicBezTo>
                  <a:cubicBezTo>
                    <a:pt x="136715" y="151907"/>
                    <a:pt x="136291" y="151483"/>
                    <a:pt x="136291" y="151058"/>
                  </a:cubicBezTo>
                  <a:cubicBezTo>
                    <a:pt x="135865" y="151058"/>
                    <a:pt x="135440" y="151058"/>
                    <a:pt x="135440" y="151058"/>
                  </a:cubicBezTo>
                  <a:cubicBezTo>
                    <a:pt x="135440" y="151058"/>
                    <a:pt x="135015" y="150634"/>
                    <a:pt x="134590" y="150634"/>
                  </a:cubicBezTo>
                  <a:cubicBezTo>
                    <a:pt x="134590" y="150209"/>
                    <a:pt x="134590" y="150209"/>
                    <a:pt x="134590" y="150209"/>
                  </a:cubicBezTo>
                  <a:cubicBezTo>
                    <a:pt x="135015" y="149785"/>
                    <a:pt x="135015" y="149785"/>
                    <a:pt x="135440" y="149360"/>
                  </a:cubicBezTo>
                  <a:cubicBezTo>
                    <a:pt x="135440" y="149360"/>
                    <a:pt x="135440" y="149360"/>
                    <a:pt x="135440" y="148936"/>
                  </a:cubicBezTo>
                  <a:cubicBezTo>
                    <a:pt x="135440" y="148936"/>
                    <a:pt x="135440" y="148936"/>
                    <a:pt x="135865" y="148511"/>
                  </a:cubicBezTo>
                  <a:cubicBezTo>
                    <a:pt x="135865" y="148087"/>
                    <a:pt x="135865" y="147238"/>
                    <a:pt x="135865" y="146813"/>
                  </a:cubicBezTo>
                  <a:cubicBezTo>
                    <a:pt x="135440" y="146389"/>
                    <a:pt x="135015" y="145964"/>
                    <a:pt x="134590" y="145964"/>
                  </a:cubicBezTo>
                  <a:cubicBezTo>
                    <a:pt x="134590" y="145115"/>
                    <a:pt x="134590" y="144266"/>
                    <a:pt x="134590" y="143417"/>
                  </a:cubicBezTo>
                  <a:cubicBezTo>
                    <a:pt x="134590" y="142993"/>
                    <a:pt x="134165" y="142993"/>
                    <a:pt x="133740" y="142568"/>
                  </a:cubicBezTo>
                  <a:cubicBezTo>
                    <a:pt x="133740" y="142568"/>
                    <a:pt x="133315" y="142568"/>
                    <a:pt x="133315" y="142568"/>
                  </a:cubicBezTo>
                  <a:close/>
                  <a:moveTo>
                    <a:pt x="73560" y="142568"/>
                  </a:moveTo>
                  <a:cubicBezTo>
                    <a:pt x="73979" y="142568"/>
                    <a:pt x="73979" y="142568"/>
                    <a:pt x="74398" y="142568"/>
                  </a:cubicBezTo>
                  <a:cubicBezTo>
                    <a:pt x="74816" y="142997"/>
                    <a:pt x="75235" y="143425"/>
                    <a:pt x="75653" y="143853"/>
                  </a:cubicBezTo>
                  <a:cubicBezTo>
                    <a:pt x="75653" y="143853"/>
                    <a:pt x="75653" y="144281"/>
                    <a:pt x="75653" y="144281"/>
                  </a:cubicBezTo>
                  <a:cubicBezTo>
                    <a:pt x="75653" y="144281"/>
                    <a:pt x="76072" y="144709"/>
                    <a:pt x="76072" y="144709"/>
                  </a:cubicBezTo>
                  <a:cubicBezTo>
                    <a:pt x="76072" y="145137"/>
                    <a:pt x="76072" y="145137"/>
                    <a:pt x="76072" y="145137"/>
                  </a:cubicBezTo>
                  <a:cubicBezTo>
                    <a:pt x="76490" y="145565"/>
                    <a:pt x="76490" y="145565"/>
                    <a:pt x="76909" y="145565"/>
                  </a:cubicBezTo>
                  <a:cubicBezTo>
                    <a:pt x="76909" y="145993"/>
                    <a:pt x="76909" y="146421"/>
                    <a:pt x="76909" y="146849"/>
                  </a:cubicBezTo>
                  <a:cubicBezTo>
                    <a:pt x="76490" y="146849"/>
                    <a:pt x="76072" y="147277"/>
                    <a:pt x="76072" y="147277"/>
                  </a:cubicBezTo>
                  <a:cubicBezTo>
                    <a:pt x="75235" y="147277"/>
                    <a:pt x="74816" y="147277"/>
                    <a:pt x="74398" y="147277"/>
                  </a:cubicBezTo>
                  <a:cubicBezTo>
                    <a:pt x="73979" y="146849"/>
                    <a:pt x="73142" y="146849"/>
                    <a:pt x="72723" y="145993"/>
                  </a:cubicBezTo>
                  <a:cubicBezTo>
                    <a:pt x="72723" y="145137"/>
                    <a:pt x="72723" y="144281"/>
                    <a:pt x="72723" y="143425"/>
                  </a:cubicBezTo>
                  <a:cubicBezTo>
                    <a:pt x="73142" y="142997"/>
                    <a:pt x="73560" y="142997"/>
                    <a:pt x="73560" y="142568"/>
                  </a:cubicBezTo>
                  <a:close/>
                  <a:moveTo>
                    <a:pt x="107864" y="142045"/>
                  </a:moveTo>
                  <a:cubicBezTo>
                    <a:pt x="108300" y="142045"/>
                    <a:pt x="108736" y="142045"/>
                    <a:pt x="109172" y="142045"/>
                  </a:cubicBezTo>
                  <a:cubicBezTo>
                    <a:pt x="109608" y="142438"/>
                    <a:pt x="109608" y="142438"/>
                    <a:pt x="109172" y="142830"/>
                  </a:cubicBezTo>
                  <a:cubicBezTo>
                    <a:pt x="108300" y="142830"/>
                    <a:pt x="107864" y="142830"/>
                    <a:pt x="107428" y="142830"/>
                  </a:cubicBezTo>
                  <a:cubicBezTo>
                    <a:pt x="107428" y="142830"/>
                    <a:pt x="107428" y="142830"/>
                    <a:pt x="106992" y="142830"/>
                  </a:cubicBezTo>
                  <a:cubicBezTo>
                    <a:pt x="107428" y="142438"/>
                    <a:pt x="107864" y="142045"/>
                    <a:pt x="107864" y="142045"/>
                  </a:cubicBezTo>
                  <a:close/>
                  <a:moveTo>
                    <a:pt x="1406792" y="141522"/>
                  </a:moveTo>
                  <a:cubicBezTo>
                    <a:pt x="1405942" y="141954"/>
                    <a:pt x="1405516" y="142817"/>
                    <a:pt x="1404666" y="143680"/>
                  </a:cubicBezTo>
                  <a:cubicBezTo>
                    <a:pt x="1404666" y="143680"/>
                    <a:pt x="1404666" y="143680"/>
                    <a:pt x="1404241" y="144112"/>
                  </a:cubicBezTo>
                  <a:cubicBezTo>
                    <a:pt x="1403816" y="144544"/>
                    <a:pt x="1402966" y="145407"/>
                    <a:pt x="1402541" y="145838"/>
                  </a:cubicBezTo>
                  <a:cubicBezTo>
                    <a:pt x="1402541" y="146270"/>
                    <a:pt x="1402116" y="146702"/>
                    <a:pt x="1401691" y="147133"/>
                  </a:cubicBezTo>
                  <a:cubicBezTo>
                    <a:pt x="1401691" y="147565"/>
                    <a:pt x="1401691" y="148428"/>
                    <a:pt x="1401691" y="148860"/>
                  </a:cubicBezTo>
                  <a:cubicBezTo>
                    <a:pt x="1401691" y="149292"/>
                    <a:pt x="1402541" y="149292"/>
                    <a:pt x="1402541" y="149723"/>
                  </a:cubicBezTo>
                  <a:cubicBezTo>
                    <a:pt x="1402541" y="150155"/>
                    <a:pt x="1402541" y="150155"/>
                    <a:pt x="1402966" y="150155"/>
                  </a:cubicBezTo>
                  <a:cubicBezTo>
                    <a:pt x="1403391" y="150155"/>
                    <a:pt x="1404241" y="150155"/>
                    <a:pt x="1404666" y="150155"/>
                  </a:cubicBezTo>
                  <a:cubicBezTo>
                    <a:pt x="1405516" y="149723"/>
                    <a:pt x="1405942" y="149292"/>
                    <a:pt x="1406367" y="148860"/>
                  </a:cubicBezTo>
                  <a:cubicBezTo>
                    <a:pt x="1406367" y="148428"/>
                    <a:pt x="1406367" y="147565"/>
                    <a:pt x="1406367" y="147133"/>
                  </a:cubicBezTo>
                  <a:cubicBezTo>
                    <a:pt x="1406367" y="146702"/>
                    <a:pt x="1405942" y="146702"/>
                    <a:pt x="1405942" y="146270"/>
                  </a:cubicBezTo>
                  <a:cubicBezTo>
                    <a:pt x="1405942" y="146270"/>
                    <a:pt x="1406367" y="145838"/>
                    <a:pt x="1406367" y="145838"/>
                  </a:cubicBezTo>
                  <a:cubicBezTo>
                    <a:pt x="1406792" y="145407"/>
                    <a:pt x="1406367" y="145407"/>
                    <a:pt x="1406792" y="145407"/>
                  </a:cubicBezTo>
                  <a:cubicBezTo>
                    <a:pt x="1407217" y="144544"/>
                    <a:pt x="1408067" y="144112"/>
                    <a:pt x="1408492" y="143680"/>
                  </a:cubicBezTo>
                  <a:cubicBezTo>
                    <a:pt x="1408492" y="143249"/>
                    <a:pt x="1408492" y="143249"/>
                    <a:pt x="1408492" y="142817"/>
                  </a:cubicBezTo>
                  <a:cubicBezTo>
                    <a:pt x="1408067" y="142386"/>
                    <a:pt x="1407642" y="141954"/>
                    <a:pt x="1406792" y="141522"/>
                  </a:cubicBezTo>
                  <a:close/>
                  <a:moveTo>
                    <a:pt x="85716" y="141522"/>
                  </a:moveTo>
                  <a:cubicBezTo>
                    <a:pt x="86152" y="141522"/>
                    <a:pt x="87024" y="141522"/>
                    <a:pt x="87896" y="141522"/>
                  </a:cubicBezTo>
                  <a:cubicBezTo>
                    <a:pt x="87896" y="141958"/>
                    <a:pt x="87896" y="141958"/>
                    <a:pt x="87896" y="141958"/>
                  </a:cubicBezTo>
                  <a:cubicBezTo>
                    <a:pt x="87896" y="141958"/>
                    <a:pt x="87896" y="141958"/>
                    <a:pt x="87896" y="142394"/>
                  </a:cubicBezTo>
                  <a:cubicBezTo>
                    <a:pt x="87896" y="142394"/>
                    <a:pt x="87896" y="142830"/>
                    <a:pt x="87460" y="142830"/>
                  </a:cubicBezTo>
                  <a:cubicBezTo>
                    <a:pt x="87024" y="142830"/>
                    <a:pt x="87024" y="142830"/>
                    <a:pt x="87024" y="142394"/>
                  </a:cubicBezTo>
                  <a:cubicBezTo>
                    <a:pt x="86588" y="142394"/>
                    <a:pt x="85716" y="142830"/>
                    <a:pt x="85280" y="142394"/>
                  </a:cubicBezTo>
                  <a:cubicBezTo>
                    <a:pt x="85280" y="141958"/>
                    <a:pt x="85280" y="141522"/>
                    <a:pt x="85716" y="141522"/>
                  </a:cubicBezTo>
                  <a:close/>
                  <a:moveTo>
                    <a:pt x="1580807" y="141261"/>
                  </a:moveTo>
                  <a:cubicBezTo>
                    <a:pt x="1580807" y="141261"/>
                    <a:pt x="1581218" y="141261"/>
                    <a:pt x="1581629" y="141261"/>
                  </a:cubicBezTo>
                  <a:cubicBezTo>
                    <a:pt x="1581629" y="141261"/>
                    <a:pt x="1582040" y="141672"/>
                    <a:pt x="1582451" y="142083"/>
                  </a:cubicBezTo>
                  <a:cubicBezTo>
                    <a:pt x="1582040" y="142083"/>
                    <a:pt x="1582040" y="142494"/>
                    <a:pt x="1581629" y="142494"/>
                  </a:cubicBezTo>
                  <a:cubicBezTo>
                    <a:pt x="1581629" y="142905"/>
                    <a:pt x="1581629" y="142905"/>
                    <a:pt x="1581629" y="142905"/>
                  </a:cubicBezTo>
                  <a:cubicBezTo>
                    <a:pt x="1581218" y="143316"/>
                    <a:pt x="1581218" y="143727"/>
                    <a:pt x="1580807" y="144138"/>
                  </a:cubicBezTo>
                  <a:cubicBezTo>
                    <a:pt x="1580396" y="143727"/>
                    <a:pt x="1579985" y="143727"/>
                    <a:pt x="1579985" y="143727"/>
                  </a:cubicBezTo>
                  <a:cubicBezTo>
                    <a:pt x="1579574" y="143316"/>
                    <a:pt x="1579574" y="142494"/>
                    <a:pt x="1579574" y="142083"/>
                  </a:cubicBezTo>
                  <a:cubicBezTo>
                    <a:pt x="1579985" y="141672"/>
                    <a:pt x="1580396" y="141261"/>
                    <a:pt x="1580807" y="141261"/>
                  </a:cubicBezTo>
                  <a:close/>
                  <a:moveTo>
                    <a:pt x="317553" y="141261"/>
                  </a:moveTo>
                  <a:cubicBezTo>
                    <a:pt x="317128" y="141686"/>
                    <a:pt x="316703" y="142111"/>
                    <a:pt x="316278" y="142536"/>
                  </a:cubicBezTo>
                  <a:cubicBezTo>
                    <a:pt x="316278" y="142961"/>
                    <a:pt x="316278" y="143386"/>
                    <a:pt x="316278" y="143811"/>
                  </a:cubicBezTo>
                  <a:cubicBezTo>
                    <a:pt x="316703" y="144236"/>
                    <a:pt x="316703" y="144236"/>
                    <a:pt x="317128" y="144661"/>
                  </a:cubicBezTo>
                  <a:cubicBezTo>
                    <a:pt x="317128" y="144661"/>
                    <a:pt x="317553" y="144661"/>
                    <a:pt x="317553" y="144661"/>
                  </a:cubicBezTo>
                  <a:cubicBezTo>
                    <a:pt x="317978" y="144236"/>
                    <a:pt x="318403" y="143811"/>
                    <a:pt x="318828" y="143386"/>
                  </a:cubicBezTo>
                  <a:cubicBezTo>
                    <a:pt x="318828" y="142961"/>
                    <a:pt x="319254" y="142961"/>
                    <a:pt x="319679" y="142536"/>
                  </a:cubicBezTo>
                  <a:cubicBezTo>
                    <a:pt x="319679" y="142536"/>
                    <a:pt x="319679" y="142111"/>
                    <a:pt x="319679" y="142111"/>
                  </a:cubicBezTo>
                  <a:cubicBezTo>
                    <a:pt x="319254" y="141686"/>
                    <a:pt x="319254" y="141686"/>
                    <a:pt x="318403" y="141261"/>
                  </a:cubicBezTo>
                  <a:cubicBezTo>
                    <a:pt x="318403" y="141261"/>
                    <a:pt x="317978" y="141261"/>
                    <a:pt x="317553" y="141261"/>
                  </a:cubicBezTo>
                  <a:close/>
                  <a:moveTo>
                    <a:pt x="80162" y="141023"/>
                  </a:moveTo>
                  <a:cubicBezTo>
                    <a:pt x="80408" y="141081"/>
                    <a:pt x="80702" y="141195"/>
                    <a:pt x="81094" y="141195"/>
                  </a:cubicBezTo>
                  <a:cubicBezTo>
                    <a:pt x="81094" y="141653"/>
                    <a:pt x="81094" y="142111"/>
                    <a:pt x="81094" y="142568"/>
                  </a:cubicBezTo>
                  <a:cubicBezTo>
                    <a:pt x="80702" y="142568"/>
                    <a:pt x="80309" y="142568"/>
                    <a:pt x="80309" y="142568"/>
                  </a:cubicBezTo>
                  <a:cubicBezTo>
                    <a:pt x="79917" y="142568"/>
                    <a:pt x="79524" y="142568"/>
                    <a:pt x="79524" y="142568"/>
                  </a:cubicBezTo>
                  <a:cubicBezTo>
                    <a:pt x="79524" y="142111"/>
                    <a:pt x="79524" y="141653"/>
                    <a:pt x="79524" y="141195"/>
                  </a:cubicBezTo>
                  <a:cubicBezTo>
                    <a:pt x="79721" y="140966"/>
                    <a:pt x="79917" y="140966"/>
                    <a:pt x="80162" y="141023"/>
                  </a:cubicBezTo>
                  <a:close/>
                  <a:moveTo>
                    <a:pt x="324411" y="140738"/>
                  </a:moveTo>
                  <a:cubicBezTo>
                    <a:pt x="323983" y="140738"/>
                    <a:pt x="323983" y="141156"/>
                    <a:pt x="323983" y="141156"/>
                  </a:cubicBezTo>
                  <a:cubicBezTo>
                    <a:pt x="323555" y="141156"/>
                    <a:pt x="323127" y="141156"/>
                    <a:pt x="322699" y="141156"/>
                  </a:cubicBezTo>
                  <a:cubicBezTo>
                    <a:pt x="322271" y="141156"/>
                    <a:pt x="321843" y="141156"/>
                    <a:pt x="321415" y="141156"/>
                  </a:cubicBezTo>
                  <a:cubicBezTo>
                    <a:pt x="321415" y="141575"/>
                    <a:pt x="321415" y="141575"/>
                    <a:pt x="320986" y="141993"/>
                  </a:cubicBezTo>
                  <a:cubicBezTo>
                    <a:pt x="321415" y="142412"/>
                    <a:pt x="321843" y="142412"/>
                    <a:pt x="322271" y="142830"/>
                  </a:cubicBezTo>
                  <a:cubicBezTo>
                    <a:pt x="322271" y="142830"/>
                    <a:pt x="322271" y="143249"/>
                    <a:pt x="322271" y="143249"/>
                  </a:cubicBezTo>
                  <a:cubicBezTo>
                    <a:pt x="322699" y="143667"/>
                    <a:pt x="322699" y="143667"/>
                    <a:pt x="323127" y="143667"/>
                  </a:cubicBezTo>
                  <a:cubicBezTo>
                    <a:pt x="323127" y="144086"/>
                    <a:pt x="323127" y="144504"/>
                    <a:pt x="323127" y="144923"/>
                  </a:cubicBezTo>
                  <a:cubicBezTo>
                    <a:pt x="323555" y="144923"/>
                    <a:pt x="323983" y="144504"/>
                    <a:pt x="323983" y="144086"/>
                  </a:cubicBezTo>
                  <a:cubicBezTo>
                    <a:pt x="323983" y="144086"/>
                    <a:pt x="323983" y="144086"/>
                    <a:pt x="323983" y="143667"/>
                  </a:cubicBezTo>
                  <a:cubicBezTo>
                    <a:pt x="324411" y="143667"/>
                    <a:pt x="324411" y="143667"/>
                    <a:pt x="324411" y="143249"/>
                  </a:cubicBezTo>
                  <a:cubicBezTo>
                    <a:pt x="324411" y="143249"/>
                    <a:pt x="324411" y="142830"/>
                    <a:pt x="324839" y="142412"/>
                  </a:cubicBezTo>
                  <a:cubicBezTo>
                    <a:pt x="324839" y="141993"/>
                    <a:pt x="325267" y="141993"/>
                    <a:pt x="325695" y="141575"/>
                  </a:cubicBezTo>
                  <a:cubicBezTo>
                    <a:pt x="325267" y="141156"/>
                    <a:pt x="325267" y="141156"/>
                    <a:pt x="324839" y="141156"/>
                  </a:cubicBezTo>
                  <a:cubicBezTo>
                    <a:pt x="324839" y="141156"/>
                    <a:pt x="324411" y="140738"/>
                    <a:pt x="324411" y="140738"/>
                  </a:cubicBezTo>
                  <a:close/>
                  <a:moveTo>
                    <a:pt x="246732" y="140738"/>
                  </a:moveTo>
                  <a:cubicBezTo>
                    <a:pt x="246283" y="141195"/>
                    <a:pt x="246283" y="141195"/>
                    <a:pt x="245835" y="141653"/>
                  </a:cubicBezTo>
                  <a:cubicBezTo>
                    <a:pt x="245835" y="141653"/>
                    <a:pt x="245835" y="141653"/>
                    <a:pt x="245835" y="142111"/>
                  </a:cubicBezTo>
                  <a:cubicBezTo>
                    <a:pt x="245835" y="142111"/>
                    <a:pt x="245835" y="142111"/>
                    <a:pt x="245386" y="142569"/>
                  </a:cubicBezTo>
                  <a:cubicBezTo>
                    <a:pt x="245386" y="142569"/>
                    <a:pt x="245835" y="142569"/>
                    <a:pt x="245835" y="142569"/>
                  </a:cubicBezTo>
                  <a:cubicBezTo>
                    <a:pt x="246283" y="142569"/>
                    <a:pt x="246732" y="142569"/>
                    <a:pt x="247628" y="142569"/>
                  </a:cubicBezTo>
                  <a:cubicBezTo>
                    <a:pt x="247628" y="142569"/>
                    <a:pt x="248077" y="142111"/>
                    <a:pt x="248525" y="142111"/>
                  </a:cubicBezTo>
                  <a:cubicBezTo>
                    <a:pt x="248077" y="141653"/>
                    <a:pt x="248077" y="141653"/>
                    <a:pt x="247628" y="141653"/>
                  </a:cubicBezTo>
                  <a:cubicBezTo>
                    <a:pt x="247628" y="141195"/>
                    <a:pt x="247628" y="141195"/>
                    <a:pt x="247628" y="141195"/>
                  </a:cubicBezTo>
                  <a:cubicBezTo>
                    <a:pt x="247628" y="140738"/>
                    <a:pt x="247180" y="140738"/>
                    <a:pt x="246732" y="140738"/>
                  </a:cubicBezTo>
                  <a:close/>
                  <a:moveTo>
                    <a:pt x="177473" y="140738"/>
                  </a:moveTo>
                  <a:cubicBezTo>
                    <a:pt x="177473" y="140738"/>
                    <a:pt x="177024" y="141173"/>
                    <a:pt x="176576" y="141173"/>
                  </a:cubicBezTo>
                  <a:cubicBezTo>
                    <a:pt x="177024" y="141609"/>
                    <a:pt x="177473" y="142045"/>
                    <a:pt x="177473" y="142045"/>
                  </a:cubicBezTo>
                  <a:cubicBezTo>
                    <a:pt x="178369" y="142045"/>
                    <a:pt x="178819" y="142045"/>
                    <a:pt x="179266" y="142045"/>
                  </a:cubicBezTo>
                  <a:cubicBezTo>
                    <a:pt x="179715" y="142045"/>
                    <a:pt x="179715" y="141609"/>
                    <a:pt x="179715" y="141609"/>
                  </a:cubicBezTo>
                  <a:cubicBezTo>
                    <a:pt x="179715" y="141173"/>
                    <a:pt x="179266" y="141173"/>
                    <a:pt x="178819" y="141173"/>
                  </a:cubicBezTo>
                  <a:cubicBezTo>
                    <a:pt x="178819" y="141173"/>
                    <a:pt x="178369" y="140738"/>
                    <a:pt x="178369" y="140738"/>
                  </a:cubicBezTo>
                  <a:cubicBezTo>
                    <a:pt x="177921" y="140738"/>
                    <a:pt x="177921" y="140738"/>
                    <a:pt x="177473" y="140738"/>
                  </a:cubicBezTo>
                  <a:close/>
                  <a:moveTo>
                    <a:pt x="167658" y="140738"/>
                  </a:moveTo>
                  <a:cubicBezTo>
                    <a:pt x="167230" y="141161"/>
                    <a:pt x="166802" y="141584"/>
                    <a:pt x="166374" y="142008"/>
                  </a:cubicBezTo>
                  <a:cubicBezTo>
                    <a:pt x="166374" y="142855"/>
                    <a:pt x="166374" y="144126"/>
                    <a:pt x="166374" y="144973"/>
                  </a:cubicBezTo>
                  <a:cubicBezTo>
                    <a:pt x="166802" y="145396"/>
                    <a:pt x="166802" y="145820"/>
                    <a:pt x="167230" y="146243"/>
                  </a:cubicBezTo>
                  <a:cubicBezTo>
                    <a:pt x="167230" y="146667"/>
                    <a:pt x="167230" y="146667"/>
                    <a:pt x="167230" y="147091"/>
                  </a:cubicBezTo>
                  <a:cubicBezTo>
                    <a:pt x="167658" y="147091"/>
                    <a:pt x="167658" y="147514"/>
                    <a:pt x="167658" y="147514"/>
                  </a:cubicBezTo>
                  <a:cubicBezTo>
                    <a:pt x="167658" y="147514"/>
                    <a:pt x="167658" y="147938"/>
                    <a:pt x="167658" y="147938"/>
                  </a:cubicBezTo>
                  <a:cubicBezTo>
                    <a:pt x="167230" y="148361"/>
                    <a:pt x="167230" y="148784"/>
                    <a:pt x="167230" y="149632"/>
                  </a:cubicBezTo>
                  <a:cubicBezTo>
                    <a:pt x="167658" y="149632"/>
                    <a:pt x="167658" y="149632"/>
                    <a:pt x="167658" y="149632"/>
                  </a:cubicBezTo>
                  <a:cubicBezTo>
                    <a:pt x="168514" y="149632"/>
                    <a:pt x="169798" y="149632"/>
                    <a:pt x="170654" y="149632"/>
                  </a:cubicBezTo>
                  <a:cubicBezTo>
                    <a:pt x="171082" y="149632"/>
                    <a:pt x="171082" y="149632"/>
                    <a:pt x="171082" y="149208"/>
                  </a:cubicBezTo>
                  <a:cubicBezTo>
                    <a:pt x="171082" y="148784"/>
                    <a:pt x="170654" y="148361"/>
                    <a:pt x="170226" y="147938"/>
                  </a:cubicBezTo>
                  <a:cubicBezTo>
                    <a:pt x="170226" y="147938"/>
                    <a:pt x="170654" y="147514"/>
                    <a:pt x="170654" y="147514"/>
                  </a:cubicBezTo>
                  <a:cubicBezTo>
                    <a:pt x="170654" y="147091"/>
                    <a:pt x="170654" y="146243"/>
                    <a:pt x="170654" y="145820"/>
                  </a:cubicBezTo>
                  <a:cubicBezTo>
                    <a:pt x="170654" y="145396"/>
                    <a:pt x="170654" y="145396"/>
                    <a:pt x="170654" y="145396"/>
                  </a:cubicBezTo>
                  <a:cubicBezTo>
                    <a:pt x="170226" y="145396"/>
                    <a:pt x="169798" y="145396"/>
                    <a:pt x="169370" y="145396"/>
                  </a:cubicBezTo>
                  <a:cubicBezTo>
                    <a:pt x="168942" y="145396"/>
                    <a:pt x="168514" y="144973"/>
                    <a:pt x="168514" y="144549"/>
                  </a:cubicBezTo>
                  <a:cubicBezTo>
                    <a:pt x="168514" y="144549"/>
                    <a:pt x="168514" y="144126"/>
                    <a:pt x="168514" y="144126"/>
                  </a:cubicBezTo>
                  <a:cubicBezTo>
                    <a:pt x="168086" y="144126"/>
                    <a:pt x="168086" y="144126"/>
                    <a:pt x="168086" y="143702"/>
                  </a:cubicBezTo>
                  <a:cubicBezTo>
                    <a:pt x="168086" y="143702"/>
                    <a:pt x="168086" y="143702"/>
                    <a:pt x="168086" y="143279"/>
                  </a:cubicBezTo>
                  <a:cubicBezTo>
                    <a:pt x="168086" y="142432"/>
                    <a:pt x="168086" y="142008"/>
                    <a:pt x="168086" y="141161"/>
                  </a:cubicBezTo>
                  <a:cubicBezTo>
                    <a:pt x="168086" y="140738"/>
                    <a:pt x="167658" y="140738"/>
                    <a:pt x="167658" y="140738"/>
                  </a:cubicBezTo>
                  <a:close/>
                  <a:moveTo>
                    <a:pt x="309107" y="140737"/>
                  </a:moveTo>
                  <a:cubicBezTo>
                    <a:pt x="309929" y="140737"/>
                    <a:pt x="310340" y="140737"/>
                    <a:pt x="311162" y="140737"/>
                  </a:cubicBezTo>
                  <a:cubicBezTo>
                    <a:pt x="311162" y="141173"/>
                    <a:pt x="311574" y="141173"/>
                    <a:pt x="311574" y="141609"/>
                  </a:cubicBezTo>
                  <a:cubicBezTo>
                    <a:pt x="311574" y="141609"/>
                    <a:pt x="311574" y="141609"/>
                    <a:pt x="311574" y="142045"/>
                  </a:cubicBezTo>
                  <a:cubicBezTo>
                    <a:pt x="311574" y="142045"/>
                    <a:pt x="311162" y="142481"/>
                    <a:pt x="310751" y="142481"/>
                  </a:cubicBezTo>
                  <a:cubicBezTo>
                    <a:pt x="310751" y="142917"/>
                    <a:pt x="310340" y="142481"/>
                    <a:pt x="309929" y="142917"/>
                  </a:cubicBezTo>
                  <a:cubicBezTo>
                    <a:pt x="309929" y="143353"/>
                    <a:pt x="309518" y="143353"/>
                    <a:pt x="309518" y="143353"/>
                  </a:cubicBezTo>
                  <a:cubicBezTo>
                    <a:pt x="309107" y="142917"/>
                    <a:pt x="308696" y="142917"/>
                    <a:pt x="308696" y="142481"/>
                  </a:cubicBezTo>
                  <a:cubicBezTo>
                    <a:pt x="308696" y="142045"/>
                    <a:pt x="308696" y="142045"/>
                    <a:pt x="308696" y="141609"/>
                  </a:cubicBezTo>
                  <a:cubicBezTo>
                    <a:pt x="308696" y="141173"/>
                    <a:pt x="309107" y="140737"/>
                    <a:pt x="309107" y="140737"/>
                  </a:cubicBezTo>
                  <a:close/>
                  <a:moveTo>
                    <a:pt x="66707" y="140737"/>
                  </a:moveTo>
                  <a:cubicBezTo>
                    <a:pt x="68762" y="140737"/>
                    <a:pt x="68762" y="140737"/>
                    <a:pt x="69584" y="140737"/>
                  </a:cubicBezTo>
                  <a:cubicBezTo>
                    <a:pt x="69584" y="141195"/>
                    <a:pt x="69584" y="141653"/>
                    <a:pt x="69584" y="141653"/>
                  </a:cubicBezTo>
                  <a:cubicBezTo>
                    <a:pt x="69173" y="142111"/>
                    <a:pt x="68762" y="142568"/>
                    <a:pt x="68762" y="142568"/>
                  </a:cubicBezTo>
                  <a:cubicBezTo>
                    <a:pt x="68352" y="142568"/>
                    <a:pt x="67940" y="142568"/>
                    <a:pt x="67529" y="142568"/>
                  </a:cubicBezTo>
                  <a:cubicBezTo>
                    <a:pt x="67118" y="142111"/>
                    <a:pt x="67118" y="142111"/>
                    <a:pt x="66707" y="141653"/>
                  </a:cubicBezTo>
                  <a:cubicBezTo>
                    <a:pt x="66707" y="141653"/>
                    <a:pt x="66707" y="141195"/>
                    <a:pt x="66707" y="140737"/>
                  </a:cubicBezTo>
                  <a:close/>
                  <a:moveTo>
                    <a:pt x="1548531" y="140214"/>
                  </a:moveTo>
                  <a:cubicBezTo>
                    <a:pt x="1548096" y="140663"/>
                    <a:pt x="1548096" y="141111"/>
                    <a:pt x="1548096" y="141111"/>
                  </a:cubicBezTo>
                  <a:cubicBezTo>
                    <a:pt x="1548096" y="141559"/>
                    <a:pt x="1547660" y="141559"/>
                    <a:pt x="1547660" y="142008"/>
                  </a:cubicBezTo>
                  <a:cubicBezTo>
                    <a:pt x="1548096" y="142456"/>
                    <a:pt x="1548531" y="142905"/>
                    <a:pt x="1549403" y="143353"/>
                  </a:cubicBezTo>
                  <a:cubicBezTo>
                    <a:pt x="1549840" y="143353"/>
                    <a:pt x="1550276" y="143353"/>
                    <a:pt x="1550712" y="143353"/>
                  </a:cubicBezTo>
                  <a:cubicBezTo>
                    <a:pt x="1551147" y="142905"/>
                    <a:pt x="1551147" y="142905"/>
                    <a:pt x="1551583" y="142456"/>
                  </a:cubicBezTo>
                  <a:cubicBezTo>
                    <a:pt x="1551583" y="142008"/>
                    <a:pt x="1551583" y="141111"/>
                    <a:pt x="1551583" y="140663"/>
                  </a:cubicBezTo>
                  <a:cubicBezTo>
                    <a:pt x="1551583" y="140663"/>
                    <a:pt x="1551147" y="140214"/>
                    <a:pt x="1551147" y="140214"/>
                  </a:cubicBezTo>
                  <a:cubicBezTo>
                    <a:pt x="1550276" y="140214"/>
                    <a:pt x="1549403" y="140214"/>
                    <a:pt x="1548531" y="140214"/>
                  </a:cubicBezTo>
                  <a:close/>
                  <a:moveTo>
                    <a:pt x="1563028" y="139952"/>
                  </a:moveTo>
                  <a:cubicBezTo>
                    <a:pt x="1562614" y="139952"/>
                    <a:pt x="1562200" y="140377"/>
                    <a:pt x="1562200" y="140801"/>
                  </a:cubicBezTo>
                  <a:cubicBezTo>
                    <a:pt x="1562200" y="140801"/>
                    <a:pt x="1561785" y="140801"/>
                    <a:pt x="1561785" y="140801"/>
                  </a:cubicBezTo>
                  <a:cubicBezTo>
                    <a:pt x="1561785" y="144192"/>
                    <a:pt x="1561785" y="147160"/>
                    <a:pt x="1561785" y="150551"/>
                  </a:cubicBezTo>
                  <a:cubicBezTo>
                    <a:pt x="1562614" y="151400"/>
                    <a:pt x="1563028" y="151824"/>
                    <a:pt x="1563442" y="152248"/>
                  </a:cubicBezTo>
                  <a:cubicBezTo>
                    <a:pt x="1564271" y="152248"/>
                    <a:pt x="1564685" y="152248"/>
                    <a:pt x="1565099" y="152248"/>
                  </a:cubicBezTo>
                  <a:cubicBezTo>
                    <a:pt x="1565513" y="151824"/>
                    <a:pt x="1565513" y="151400"/>
                    <a:pt x="1565928" y="151400"/>
                  </a:cubicBezTo>
                  <a:cubicBezTo>
                    <a:pt x="1565928" y="150976"/>
                    <a:pt x="1565928" y="150551"/>
                    <a:pt x="1565928" y="150128"/>
                  </a:cubicBezTo>
                  <a:cubicBezTo>
                    <a:pt x="1566342" y="150128"/>
                    <a:pt x="1566342" y="149704"/>
                    <a:pt x="1566756" y="149704"/>
                  </a:cubicBezTo>
                  <a:cubicBezTo>
                    <a:pt x="1566756" y="149280"/>
                    <a:pt x="1566756" y="149280"/>
                    <a:pt x="1566756" y="148856"/>
                  </a:cubicBezTo>
                  <a:cubicBezTo>
                    <a:pt x="1566342" y="148856"/>
                    <a:pt x="1565928" y="148432"/>
                    <a:pt x="1565928" y="147584"/>
                  </a:cubicBezTo>
                  <a:cubicBezTo>
                    <a:pt x="1565513" y="147160"/>
                    <a:pt x="1565099" y="146736"/>
                    <a:pt x="1564271" y="146312"/>
                  </a:cubicBezTo>
                  <a:cubicBezTo>
                    <a:pt x="1565099" y="145464"/>
                    <a:pt x="1565513" y="145464"/>
                    <a:pt x="1565928" y="145040"/>
                  </a:cubicBezTo>
                  <a:cubicBezTo>
                    <a:pt x="1565928" y="144616"/>
                    <a:pt x="1565928" y="144616"/>
                    <a:pt x="1565928" y="144192"/>
                  </a:cubicBezTo>
                  <a:cubicBezTo>
                    <a:pt x="1566342" y="144192"/>
                    <a:pt x="1566342" y="143768"/>
                    <a:pt x="1566756" y="143768"/>
                  </a:cubicBezTo>
                  <a:cubicBezTo>
                    <a:pt x="1566756" y="142920"/>
                    <a:pt x="1566756" y="142072"/>
                    <a:pt x="1566756" y="141225"/>
                  </a:cubicBezTo>
                  <a:cubicBezTo>
                    <a:pt x="1566342" y="141225"/>
                    <a:pt x="1565928" y="140801"/>
                    <a:pt x="1565513" y="140377"/>
                  </a:cubicBezTo>
                  <a:cubicBezTo>
                    <a:pt x="1565099" y="140377"/>
                    <a:pt x="1564685" y="140377"/>
                    <a:pt x="1564271" y="139952"/>
                  </a:cubicBezTo>
                  <a:cubicBezTo>
                    <a:pt x="1563856" y="139952"/>
                    <a:pt x="1563442" y="139952"/>
                    <a:pt x="1563028" y="139952"/>
                  </a:cubicBezTo>
                  <a:close/>
                  <a:moveTo>
                    <a:pt x="1585852" y="139429"/>
                  </a:moveTo>
                  <a:cubicBezTo>
                    <a:pt x="1585852" y="139429"/>
                    <a:pt x="1585852" y="139429"/>
                    <a:pt x="1586375" y="139429"/>
                  </a:cubicBezTo>
                  <a:cubicBezTo>
                    <a:pt x="1586375" y="139429"/>
                    <a:pt x="1586375" y="139429"/>
                    <a:pt x="1586375" y="140738"/>
                  </a:cubicBezTo>
                  <a:cubicBezTo>
                    <a:pt x="1585852" y="140738"/>
                    <a:pt x="1585852" y="140738"/>
                    <a:pt x="1585852" y="140738"/>
                  </a:cubicBezTo>
                  <a:cubicBezTo>
                    <a:pt x="1585852" y="140302"/>
                    <a:pt x="1585852" y="139865"/>
                    <a:pt x="1585852" y="139429"/>
                  </a:cubicBezTo>
                  <a:close/>
                  <a:moveTo>
                    <a:pt x="255641" y="139429"/>
                  </a:moveTo>
                  <a:cubicBezTo>
                    <a:pt x="255641" y="139429"/>
                    <a:pt x="255222" y="139848"/>
                    <a:pt x="254803" y="139848"/>
                  </a:cubicBezTo>
                  <a:cubicBezTo>
                    <a:pt x="255222" y="140267"/>
                    <a:pt x="255222" y="140267"/>
                    <a:pt x="255222" y="140267"/>
                  </a:cubicBezTo>
                  <a:cubicBezTo>
                    <a:pt x="255222" y="140685"/>
                    <a:pt x="255222" y="141104"/>
                    <a:pt x="255222" y="141104"/>
                  </a:cubicBezTo>
                  <a:cubicBezTo>
                    <a:pt x="255641" y="141522"/>
                    <a:pt x="255641" y="141522"/>
                    <a:pt x="255641" y="141522"/>
                  </a:cubicBezTo>
                  <a:cubicBezTo>
                    <a:pt x="256478" y="141522"/>
                    <a:pt x="257315" y="141522"/>
                    <a:pt x="258152" y="141522"/>
                  </a:cubicBezTo>
                  <a:cubicBezTo>
                    <a:pt x="258152" y="141522"/>
                    <a:pt x="258571" y="141522"/>
                    <a:pt x="258571" y="141522"/>
                  </a:cubicBezTo>
                  <a:cubicBezTo>
                    <a:pt x="258989" y="141104"/>
                    <a:pt x="258571" y="140685"/>
                    <a:pt x="258571" y="140267"/>
                  </a:cubicBezTo>
                  <a:cubicBezTo>
                    <a:pt x="258571" y="140267"/>
                    <a:pt x="258152" y="139848"/>
                    <a:pt x="257734" y="139848"/>
                  </a:cubicBezTo>
                  <a:cubicBezTo>
                    <a:pt x="257734" y="139848"/>
                    <a:pt x="257315" y="139848"/>
                    <a:pt x="256896" y="139848"/>
                  </a:cubicBezTo>
                  <a:cubicBezTo>
                    <a:pt x="256478" y="139429"/>
                    <a:pt x="256478" y="139429"/>
                    <a:pt x="256059" y="139429"/>
                  </a:cubicBezTo>
                  <a:cubicBezTo>
                    <a:pt x="256059" y="139429"/>
                    <a:pt x="256059" y="139429"/>
                    <a:pt x="255641" y="139429"/>
                  </a:cubicBezTo>
                  <a:close/>
                  <a:moveTo>
                    <a:pt x="58143" y="139429"/>
                  </a:moveTo>
                  <a:cubicBezTo>
                    <a:pt x="58569" y="139429"/>
                    <a:pt x="58996" y="139429"/>
                    <a:pt x="58996" y="139429"/>
                  </a:cubicBezTo>
                  <a:cubicBezTo>
                    <a:pt x="59423" y="139865"/>
                    <a:pt x="59423" y="139865"/>
                    <a:pt x="59850" y="139865"/>
                  </a:cubicBezTo>
                  <a:cubicBezTo>
                    <a:pt x="60703" y="139865"/>
                    <a:pt x="61130" y="139865"/>
                    <a:pt x="61984" y="139865"/>
                  </a:cubicBezTo>
                  <a:cubicBezTo>
                    <a:pt x="62411" y="139865"/>
                    <a:pt x="62411" y="139865"/>
                    <a:pt x="62411" y="139429"/>
                  </a:cubicBezTo>
                  <a:cubicBezTo>
                    <a:pt x="63265" y="139429"/>
                    <a:pt x="63691" y="139429"/>
                    <a:pt x="64118" y="139429"/>
                  </a:cubicBezTo>
                  <a:cubicBezTo>
                    <a:pt x="64545" y="140302"/>
                    <a:pt x="64972" y="140302"/>
                    <a:pt x="65399" y="140738"/>
                  </a:cubicBezTo>
                  <a:cubicBezTo>
                    <a:pt x="65399" y="141173"/>
                    <a:pt x="65399" y="141173"/>
                    <a:pt x="65399" y="141173"/>
                  </a:cubicBezTo>
                  <a:cubicBezTo>
                    <a:pt x="65399" y="141609"/>
                    <a:pt x="64972" y="141609"/>
                    <a:pt x="64972" y="142045"/>
                  </a:cubicBezTo>
                  <a:cubicBezTo>
                    <a:pt x="64118" y="142045"/>
                    <a:pt x="63691" y="142045"/>
                    <a:pt x="63265" y="142045"/>
                  </a:cubicBezTo>
                  <a:cubicBezTo>
                    <a:pt x="62411" y="142481"/>
                    <a:pt x="61984" y="142917"/>
                    <a:pt x="61557" y="143354"/>
                  </a:cubicBezTo>
                  <a:cubicBezTo>
                    <a:pt x="61130" y="143354"/>
                    <a:pt x="60703" y="143354"/>
                    <a:pt x="60703" y="143354"/>
                  </a:cubicBezTo>
                  <a:cubicBezTo>
                    <a:pt x="60703" y="142917"/>
                    <a:pt x="60703" y="142917"/>
                    <a:pt x="60703" y="142917"/>
                  </a:cubicBezTo>
                  <a:cubicBezTo>
                    <a:pt x="60277" y="142481"/>
                    <a:pt x="60277" y="142045"/>
                    <a:pt x="59423" y="142045"/>
                  </a:cubicBezTo>
                  <a:cubicBezTo>
                    <a:pt x="59423" y="142045"/>
                    <a:pt x="58996" y="142045"/>
                    <a:pt x="58569" y="142045"/>
                  </a:cubicBezTo>
                  <a:cubicBezTo>
                    <a:pt x="58569" y="142045"/>
                    <a:pt x="58143" y="141609"/>
                    <a:pt x="57716" y="141609"/>
                  </a:cubicBezTo>
                  <a:cubicBezTo>
                    <a:pt x="57716" y="141609"/>
                    <a:pt x="57289" y="141173"/>
                    <a:pt x="57289" y="141173"/>
                  </a:cubicBezTo>
                  <a:cubicBezTo>
                    <a:pt x="57289" y="140738"/>
                    <a:pt x="57289" y="140738"/>
                    <a:pt x="57289" y="140302"/>
                  </a:cubicBezTo>
                  <a:cubicBezTo>
                    <a:pt x="57716" y="139865"/>
                    <a:pt x="57716" y="139865"/>
                    <a:pt x="58143" y="139429"/>
                  </a:cubicBezTo>
                  <a:close/>
                  <a:moveTo>
                    <a:pt x="274464" y="139192"/>
                  </a:moveTo>
                  <a:cubicBezTo>
                    <a:pt x="274292" y="139249"/>
                    <a:pt x="274064" y="139364"/>
                    <a:pt x="273835" y="139364"/>
                  </a:cubicBezTo>
                  <a:cubicBezTo>
                    <a:pt x="273835" y="139364"/>
                    <a:pt x="273377" y="139364"/>
                    <a:pt x="273835" y="139822"/>
                  </a:cubicBezTo>
                  <a:cubicBezTo>
                    <a:pt x="273835" y="140280"/>
                    <a:pt x="273377" y="140280"/>
                    <a:pt x="273835" y="140738"/>
                  </a:cubicBezTo>
                  <a:cubicBezTo>
                    <a:pt x="274292" y="140738"/>
                    <a:pt x="274292" y="140738"/>
                    <a:pt x="274292" y="140738"/>
                  </a:cubicBezTo>
                  <a:cubicBezTo>
                    <a:pt x="275208" y="140280"/>
                    <a:pt x="274750" y="139822"/>
                    <a:pt x="274750" y="139364"/>
                  </a:cubicBezTo>
                  <a:cubicBezTo>
                    <a:pt x="274750" y="139135"/>
                    <a:pt x="274636" y="139135"/>
                    <a:pt x="274464" y="139192"/>
                  </a:cubicBezTo>
                  <a:close/>
                  <a:moveTo>
                    <a:pt x="1467002" y="138906"/>
                  </a:moveTo>
                  <a:cubicBezTo>
                    <a:pt x="1466578" y="139336"/>
                    <a:pt x="1466154" y="139766"/>
                    <a:pt x="1466154" y="139766"/>
                  </a:cubicBezTo>
                  <a:cubicBezTo>
                    <a:pt x="1466154" y="140625"/>
                    <a:pt x="1466154" y="141485"/>
                    <a:pt x="1466154" y="142344"/>
                  </a:cubicBezTo>
                  <a:cubicBezTo>
                    <a:pt x="1465305" y="142774"/>
                    <a:pt x="1464881" y="143204"/>
                    <a:pt x="1465305" y="143634"/>
                  </a:cubicBezTo>
                  <a:cubicBezTo>
                    <a:pt x="1464457" y="143634"/>
                    <a:pt x="1463609" y="143634"/>
                    <a:pt x="1462761" y="143634"/>
                  </a:cubicBezTo>
                  <a:cubicBezTo>
                    <a:pt x="1462761" y="143634"/>
                    <a:pt x="1462336" y="143204"/>
                    <a:pt x="1462336" y="143204"/>
                  </a:cubicBezTo>
                  <a:cubicBezTo>
                    <a:pt x="1461488" y="143204"/>
                    <a:pt x="1460216" y="143204"/>
                    <a:pt x="1459368" y="143204"/>
                  </a:cubicBezTo>
                  <a:cubicBezTo>
                    <a:pt x="1458944" y="143634"/>
                    <a:pt x="1458520" y="144063"/>
                    <a:pt x="1457672" y="144493"/>
                  </a:cubicBezTo>
                  <a:cubicBezTo>
                    <a:pt x="1457672" y="144923"/>
                    <a:pt x="1457672" y="144923"/>
                    <a:pt x="1457672" y="145352"/>
                  </a:cubicBezTo>
                  <a:cubicBezTo>
                    <a:pt x="1458096" y="145352"/>
                    <a:pt x="1458096" y="145782"/>
                    <a:pt x="1458520" y="145782"/>
                  </a:cubicBezTo>
                  <a:cubicBezTo>
                    <a:pt x="1458520" y="146212"/>
                    <a:pt x="1458520" y="146212"/>
                    <a:pt x="1458520" y="146642"/>
                  </a:cubicBezTo>
                  <a:cubicBezTo>
                    <a:pt x="1458944" y="146642"/>
                    <a:pt x="1458944" y="147072"/>
                    <a:pt x="1459368" y="147502"/>
                  </a:cubicBezTo>
                  <a:cubicBezTo>
                    <a:pt x="1459792" y="147502"/>
                    <a:pt x="1460216" y="147502"/>
                    <a:pt x="1460640" y="147502"/>
                  </a:cubicBezTo>
                  <a:cubicBezTo>
                    <a:pt x="1461064" y="147072"/>
                    <a:pt x="1461488" y="147072"/>
                    <a:pt x="1461488" y="146642"/>
                  </a:cubicBezTo>
                  <a:cubicBezTo>
                    <a:pt x="1461912" y="146642"/>
                    <a:pt x="1461912" y="146642"/>
                    <a:pt x="1462336" y="146642"/>
                  </a:cubicBezTo>
                  <a:cubicBezTo>
                    <a:pt x="1462336" y="146212"/>
                    <a:pt x="1462761" y="145782"/>
                    <a:pt x="1462761" y="145352"/>
                  </a:cubicBezTo>
                  <a:cubicBezTo>
                    <a:pt x="1462761" y="144923"/>
                    <a:pt x="1463185" y="144493"/>
                    <a:pt x="1463609" y="144493"/>
                  </a:cubicBezTo>
                  <a:cubicBezTo>
                    <a:pt x="1464457" y="144493"/>
                    <a:pt x="1464881" y="144493"/>
                    <a:pt x="1465730" y="144493"/>
                  </a:cubicBezTo>
                  <a:cubicBezTo>
                    <a:pt x="1465730" y="144493"/>
                    <a:pt x="1466154" y="144923"/>
                    <a:pt x="1466154" y="144923"/>
                  </a:cubicBezTo>
                  <a:cubicBezTo>
                    <a:pt x="1467002" y="144923"/>
                    <a:pt x="1467426" y="144923"/>
                    <a:pt x="1468698" y="144923"/>
                  </a:cubicBezTo>
                  <a:cubicBezTo>
                    <a:pt x="1468698" y="144923"/>
                    <a:pt x="1468698" y="145352"/>
                    <a:pt x="1469122" y="145352"/>
                  </a:cubicBezTo>
                  <a:cubicBezTo>
                    <a:pt x="1469970" y="145782"/>
                    <a:pt x="1470818" y="145352"/>
                    <a:pt x="1471667" y="145782"/>
                  </a:cubicBezTo>
                  <a:cubicBezTo>
                    <a:pt x="1472091" y="145352"/>
                    <a:pt x="1472515" y="144923"/>
                    <a:pt x="1473363" y="144493"/>
                  </a:cubicBezTo>
                  <a:cubicBezTo>
                    <a:pt x="1473363" y="144493"/>
                    <a:pt x="1473787" y="144923"/>
                    <a:pt x="1474211" y="145352"/>
                  </a:cubicBezTo>
                  <a:cubicBezTo>
                    <a:pt x="1474211" y="145782"/>
                    <a:pt x="1474211" y="146212"/>
                    <a:pt x="1474211" y="147072"/>
                  </a:cubicBezTo>
                  <a:cubicBezTo>
                    <a:pt x="1473363" y="147931"/>
                    <a:pt x="1473363" y="147931"/>
                    <a:pt x="1472515" y="147931"/>
                  </a:cubicBezTo>
                  <a:cubicBezTo>
                    <a:pt x="1472091" y="148361"/>
                    <a:pt x="1471667" y="148791"/>
                    <a:pt x="1471667" y="148791"/>
                  </a:cubicBezTo>
                  <a:cubicBezTo>
                    <a:pt x="1471667" y="149650"/>
                    <a:pt x="1471667" y="150080"/>
                    <a:pt x="1471667" y="150510"/>
                  </a:cubicBezTo>
                  <a:cubicBezTo>
                    <a:pt x="1471667" y="150940"/>
                    <a:pt x="1471667" y="150940"/>
                    <a:pt x="1471667" y="150940"/>
                  </a:cubicBezTo>
                  <a:cubicBezTo>
                    <a:pt x="1472939" y="150940"/>
                    <a:pt x="1474636" y="150940"/>
                    <a:pt x="1475908" y="150940"/>
                  </a:cubicBezTo>
                  <a:cubicBezTo>
                    <a:pt x="1476332" y="150510"/>
                    <a:pt x="1476756" y="150080"/>
                    <a:pt x="1477180" y="149220"/>
                  </a:cubicBezTo>
                  <a:cubicBezTo>
                    <a:pt x="1477180" y="149220"/>
                    <a:pt x="1477180" y="149220"/>
                    <a:pt x="1477604" y="148791"/>
                  </a:cubicBezTo>
                  <a:cubicBezTo>
                    <a:pt x="1477604" y="147931"/>
                    <a:pt x="1477604" y="147502"/>
                    <a:pt x="1477604" y="146642"/>
                  </a:cubicBezTo>
                  <a:cubicBezTo>
                    <a:pt x="1478028" y="146212"/>
                    <a:pt x="1478028" y="146212"/>
                    <a:pt x="1478452" y="145782"/>
                  </a:cubicBezTo>
                  <a:cubicBezTo>
                    <a:pt x="1478452" y="145782"/>
                    <a:pt x="1478452" y="145352"/>
                    <a:pt x="1478452" y="145352"/>
                  </a:cubicBezTo>
                  <a:cubicBezTo>
                    <a:pt x="1478452" y="144923"/>
                    <a:pt x="1478876" y="144923"/>
                    <a:pt x="1479300" y="144923"/>
                  </a:cubicBezTo>
                  <a:cubicBezTo>
                    <a:pt x="1479725" y="144923"/>
                    <a:pt x="1480149" y="144923"/>
                    <a:pt x="1480997" y="144923"/>
                  </a:cubicBezTo>
                  <a:cubicBezTo>
                    <a:pt x="1480997" y="144923"/>
                    <a:pt x="1481421" y="144923"/>
                    <a:pt x="1481421" y="144923"/>
                  </a:cubicBezTo>
                  <a:cubicBezTo>
                    <a:pt x="1481845" y="144923"/>
                    <a:pt x="1481845" y="144493"/>
                    <a:pt x="1481845" y="144493"/>
                  </a:cubicBezTo>
                  <a:cubicBezTo>
                    <a:pt x="1482694" y="144493"/>
                    <a:pt x="1483966" y="144493"/>
                    <a:pt x="1484814" y="144493"/>
                  </a:cubicBezTo>
                  <a:cubicBezTo>
                    <a:pt x="1485238" y="144063"/>
                    <a:pt x="1485662" y="143634"/>
                    <a:pt x="1485662" y="143204"/>
                  </a:cubicBezTo>
                  <a:cubicBezTo>
                    <a:pt x="1485662" y="143204"/>
                    <a:pt x="1485662" y="142774"/>
                    <a:pt x="1485662" y="142774"/>
                  </a:cubicBezTo>
                  <a:cubicBezTo>
                    <a:pt x="1485662" y="142344"/>
                    <a:pt x="1485238" y="142344"/>
                    <a:pt x="1484814" y="141915"/>
                  </a:cubicBezTo>
                  <a:cubicBezTo>
                    <a:pt x="1484390" y="141915"/>
                    <a:pt x="1484390" y="141915"/>
                    <a:pt x="1483966" y="141915"/>
                  </a:cubicBezTo>
                  <a:cubicBezTo>
                    <a:pt x="1483966" y="141915"/>
                    <a:pt x="1483541" y="141485"/>
                    <a:pt x="1483541" y="141485"/>
                  </a:cubicBezTo>
                  <a:cubicBezTo>
                    <a:pt x="1482269" y="141485"/>
                    <a:pt x="1481421" y="141485"/>
                    <a:pt x="1480573" y="141485"/>
                  </a:cubicBezTo>
                  <a:cubicBezTo>
                    <a:pt x="1480573" y="141485"/>
                    <a:pt x="1480149" y="141915"/>
                    <a:pt x="1480149" y="141915"/>
                  </a:cubicBezTo>
                  <a:cubicBezTo>
                    <a:pt x="1479300" y="141915"/>
                    <a:pt x="1478876" y="141915"/>
                    <a:pt x="1478452" y="141915"/>
                  </a:cubicBezTo>
                  <a:cubicBezTo>
                    <a:pt x="1478028" y="141485"/>
                    <a:pt x="1477604" y="141055"/>
                    <a:pt x="1477180" y="141055"/>
                  </a:cubicBezTo>
                  <a:cubicBezTo>
                    <a:pt x="1477180" y="141055"/>
                    <a:pt x="1476756" y="140625"/>
                    <a:pt x="1476332" y="140625"/>
                  </a:cubicBezTo>
                  <a:cubicBezTo>
                    <a:pt x="1476332" y="140625"/>
                    <a:pt x="1475908" y="140195"/>
                    <a:pt x="1475484" y="139766"/>
                  </a:cubicBezTo>
                  <a:cubicBezTo>
                    <a:pt x="1474636" y="139766"/>
                    <a:pt x="1474211" y="139766"/>
                    <a:pt x="1473787" y="139766"/>
                  </a:cubicBezTo>
                  <a:cubicBezTo>
                    <a:pt x="1473787" y="139766"/>
                    <a:pt x="1473363" y="140195"/>
                    <a:pt x="1472939" y="140195"/>
                  </a:cubicBezTo>
                  <a:cubicBezTo>
                    <a:pt x="1472091" y="140195"/>
                    <a:pt x="1472091" y="140195"/>
                    <a:pt x="1472091" y="141055"/>
                  </a:cubicBezTo>
                  <a:cubicBezTo>
                    <a:pt x="1471667" y="141485"/>
                    <a:pt x="1471667" y="141915"/>
                    <a:pt x="1470818" y="141915"/>
                  </a:cubicBezTo>
                  <a:cubicBezTo>
                    <a:pt x="1470818" y="141915"/>
                    <a:pt x="1470394" y="141915"/>
                    <a:pt x="1470394" y="141915"/>
                  </a:cubicBezTo>
                  <a:cubicBezTo>
                    <a:pt x="1469122" y="141055"/>
                    <a:pt x="1468274" y="140195"/>
                    <a:pt x="1467002" y="139336"/>
                  </a:cubicBezTo>
                  <a:cubicBezTo>
                    <a:pt x="1467002" y="138906"/>
                    <a:pt x="1467002" y="138906"/>
                    <a:pt x="1467002" y="138906"/>
                  </a:cubicBezTo>
                  <a:close/>
                  <a:moveTo>
                    <a:pt x="174047" y="138906"/>
                  </a:moveTo>
                  <a:cubicBezTo>
                    <a:pt x="173611" y="139335"/>
                    <a:pt x="173611" y="139335"/>
                    <a:pt x="173611" y="139335"/>
                  </a:cubicBezTo>
                  <a:cubicBezTo>
                    <a:pt x="173175" y="139762"/>
                    <a:pt x="172303" y="140190"/>
                    <a:pt x="171867" y="140619"/>
                  </a:cubicBezTo>
                  <a:cubicBezTo>
                    <a:pt x="171867" y="141474"/>
                    <a:pt x="171867" y="142331"/>
                    <a:pt x="171867" y="143187"/>
                  </a:cubicBezTo>
                  <a:cubicBezTo>
                    <a:pt x="172303" y="143615"/>
                    <a:pt x="173175" y="143187"/>
                    <a:pt x="173611" y="143615"/>
                  </a:cubicBezTo>
                  <a:cubicBezTo>
                    <a:pt x="174047" y="143187"/>
                    <a:pt x="174483" y="142759"/>
                    <a:pt x="174483" y="142759"/>
                  </a:cubicBezTo>
                  <a:cubicBezTo>
                    <a:pt x="174483" y="141474"/>
                    <a:pt x="174483" y="140619"/>
                    <a:pt x="174483" y="139762"/>
                  </a:cubicBezTo>
                  <a:cubicBezTo>
                    <a:pt x="174483" y="139335"/>
                    <a:pt x="174483" y="139335"/>
                    <a:pt x="174047" y="138906"/>
                  </a:cubicBezTo>
                  <a:close/>
                  <a:moveTo>
                    <a:pt x="0" y="138906"/>
                  </a:moveTo>
                  <a:cubicBezTo>
                    <a:pt x="436" y="138906"/>
                    <a:pt x="872" y="138906"/>
                    <a:pt x="1308" y="138906"/>
                  </a:cubicBezTo>
                  <a:cubicBezTo>
                    <a:pt x="1308" y="139364"/>
                    <a:pt x="1308" y="139364"/>
                    <a:pt x="1308" y="139822"/>
                  </a:cubicBezTo>
                  <a:cubicBezTo>
                    <a:pt x="1308" y="139822"/>
                    <a:pt x="1308" y="140280"/>
                    <a:pt x="1308" y="140738"/>
                  </a:cubicBezTo>
                  <a:cubicBezTo>
                    <a:pt x="872" y="140738"/>
                    <a:pt x="436" y="140738"/>
                    <a:pt x="0" y="140738"/>
                  </a:cubicBezTo>
                  <a:cubicBezTo>
                    <a:pt x="0" y="140738"/>
                    <a:pt x="0" y="140738"/>
                    <a:pt x="0" y="138906"/>
                  </a:cubicBezTo>
                  <a:close/>
                  <a:moveTo>
                    <a:pt x="1544346" y="138645"/>
                  </a:moveTo>
                  <a:cubicBezTo>
                    <a:pt x="1544346" y="138645"/>
                    <a:pt x="1543910" y="139067"/>
                    <a:pt x="1543910" y="139067"/>
                  </a:cubicBezTo>
                  <a:cubicBezTo>
                    <a:pt x="1543474" y="139067"/>
                    <a:pt x="1543038" y="139067"/>
                    <a:pt x="1542166" y="139067"/>
                  </a:cubicBezTo>
                  <a:cubicBezTo>
                    <a:pt x="1542166" y="139490"/>
                    <a:pt x="1542166" y="139490"/>
                    <a:pt x="1542166" y="139490"/>
                  </a:cubicBezTo>
                  <a:cubicBezTo>
                    <a:pt x="1542166" y="140757"/>
                    <a:pt x="1542166" y="141603"/>
                    <a:pt x="1542166" y="142448"/>
                  </a:cubicBezTo>
                  <a:cubicBezTo>
                    <a:pt x="1542602" y="142870"/>
                    <a:pt x="1543038" y="143293"/>
                    <a:pt x="1543474" y="143715"/>
                  </a:cubicBezTo>
                  <a:cubicBezTo>
                    <a:pt x="1543910" y="144138"/>
                    <a:pt x="1544346" y="143715"/>
                    <a:pt x="1544782" y="144138"/>
                  </a:cubicBezTo>
                  <a:cubicBezTo>
                    <a:pt x="1545654" y="143715"/>
                    <a:pt x="1545654" y="143293"/>
                    <a:pt x="1546090" y="142870"/>
                  </a:cubicBezTo>
                  <a:cubicBezTo>
                    <a:pt x="1546090" y="142025"/>
                    <a:pt x="1546090" y="140757"/>
                    <a:pt x="1546090" y="139490"/>
                  </a:cubicBezTo>
                  <a:cubicBezTo>
                    <a:pt x="1546090" y="139067"/>
                    <a:pt x="1545654" y="139067"/>
                    <a:pt x="1545218" y="138645"/>
                  </a:cubicBezTo>
                  <a:cubicBezTo>
                    <a:pt x="1544782" y="138645"/>
                    <a:pt x="1544782" y="138645"/>
                    <a:pt x="1544346" y="138645"/>
                  </a:cubicBezTo>
                  <a:close/>
                  <a:moveTo>
                    <a:pt x="1536292" y="138645"/>
                  </a:moveTo>
                  <a:cubicBezTo>
                    <a:pt x="1535864" y="139059"/>
                    <a:pt x="1535008" y="139473"/>
                    <a:pt x="1534580" y="140301"/>
                  </a:cubicBezTo>
                  <a:cubicBezTo>
                    <a:pt x="1534580" y="140716"/>
                    <a:pt x="1534580" y="141129"/>
                    <a:pt x="1534580" y="141958"/>
                  </a:cubicBezTo>
                  <a:cubicBezTo>
                    <a:pt x="1534580" y="141958"/>
                    <a:pt x="1535436" y="142372"/>
                    <a:pt x="1535436" y="142786"/>
                  </a:cubicBezTo>
                  <a:cubicBezTo>
                    <a:pt x="1535436" y="143201"/>
                    <a:pt x="1535864" y="143615"/>
                    <a:pt x="1536292" y="143615"/>
                  </a:cubicBezTo>
                  <a:cubicBezTo>
                    <a:pt x="1536720" y="143615"/>
                    <a:pt x="1536720" y="143615"/>
                    <a:pt x="1536720" y="143615"/>
                  </a:cubicBezTo>
                  <a:cubicBezTo>
                    <a:pt x="1537148" y="143615"/>
                    <a:pt x="1537148" y="143615"/>
                    <a:pt x="1537576" y="143201"/>
                  </a:cubicBezTo>
                  <a:cubicBezTo>
                    <a:pt x="1538004" y="143201"/>
                    <a:pt x="1538004" y="143201"/>
                    <a:pt x="1538432" y="143201"/>
                  </a:cubicBezTo>
                  <a:cubicBezTo>
                    <a:pt x="1538860" y="142786"/>
                    <a:pt x="1539289" y="142786"/>
                    <a:pt x="1539289" y="142372"/>
                  </a:cubicBezTo>
                  <a:cubicBezTo>
                    <a:pt x="1539289" y="141544"/>
                    <a:pt x="1539289" y="140716"/>
                    <a:pt x="1539289" y="139887"/>
                  </a:cubicBezTo>
                  <a:cubicBezTo>
                    <a:pt x="1538860" y="139887"/>
                    <a:pt x="1538860" y="139473"/>
                    <a:pt x="1538432" y="139059"/>
                  </a:cubicBezTo>
                  <a:cubicBezTo>
                    <a:pt x="1538004" y="139059"/>
                    <a:pt x="1538004" y="139059"/>
                    <a:pt x="1537576" y="139059"/>
                  </a:cubicBezTo>
                  <a:cubicBezTo>
                    <a:pt x="1537576" y="139059"/>
                    <a:pt x="1537148" y="138645"/>
                    <a:pt x="1537148" y="138645"/>
                  </a:cubicBezTo>
                  <a:cubicBezTo>
                    <a:pt x="1536720" y="138645"/>
                    <a:pt x="1536720" y="138645"/>
                    <a:pt x="1536292" y="138645"/>
                  </a:cubicBezTo>
                  <a:close/>
                  <a:moveTo>
                    <a:pt x="1521791" y="138645"/>
                  </a:moveTo>
                  <a:cubicBezTo>
                    <a:pt x="1521384" y="139059"/>
                    <a:pt x="1521384" y="139059"/>
                    <a:pt x="1521384" y="139473"/>
                  </a:cubicBezTo>
                  <a:cubicBezTo>
                    <a:pt x="1521384" y="139473"/>
                    <a:pt x="1520977" y="139887"/>
                    <a:pt x="1520977" y="139887"/>
                  </a:cubicBezTo>
                  <a:cubicBezTo>
                    <a:pt x="1520977" y="140301"/>
                    <a:pt x="1520977" y="140301"/>
                    <a:pt x="1520977" y="140716"/>
                  </a:cubicBezTo>
                  <a:cubicBezTo>
                    <a:pt x="1520977" y="140716"/>
                    <a:pt x="1521384" y="141129"/>
                    <a:pt x="1521384" y="141129"/>
                  </a:cubicBezTo>
                  <a:cubicBezTo>
                    <a:pt x="1521384" y="141958"/>
                    <a:pt x="1521384" y="142372"/>
                    <a:pt x="1521384" y="142786"/>
                  </a:cubicBezTo>
                  <a:cubicBezTo>
                    <a:pt x="1521791" y="143201"/>
                    <a:pt x="1522198" y="143615"/>
                    <a:pt x="1522605" y="143615"/>
                  </a:cubicBezTo>
                  <a:cubicBezTo>
                    <a:pt x="1523011" y="143615"/>
                    <a:pt x="1523419" y="143615"/>
                    <a:pt x="1523825" y="143615"/>
                  </a:cubicBezTo>
                  <a:cubicBezTo>
                    <a:pt x="1524232" y="143615"/>
                    <a:pt x="1524232" y="143201"/>
                    <a:pt x="1524639" y="142786"/>
                  </a:cubicBezTo>
                  <a:cubicBezTo>
                    <a:pt x="1524639" y="141958"/>
                    <a:pt x="1524639" y="141129"/>
                    <a:pt x="1524639" y="140301"/>
                  </a:cubicBezTo>
                  <a:cubicBezTo>
                    <a:pt x="1524639" y="139887"/>
                    <a:pt x="1524232" y="139887"/>
                    <a:pt x="1524232" y="139473"/>
                  </a:cubicBezTo>
                  <a:cubicBezTo>
                    <a:pt x="1524232" y="139473"/>
                    <a:pt x="1524232" y="139059"/>
                    <a:pt x="1523825" y="138645"/>
                  </a:cubicBezTo>
                  <a:cubicBezTo>
                    <a:pt x="1523419" y="138645"/>
                    <a:pt x="1522605" y="138645"/>
                    <a:pt x="1521791" y="138645"/>
                  </a:cubicBezTo>
                  <a:close/>
                  <a:moveTo>
                    <a:pt x="211804" y="138645"/>
                  </a:moveTo>
                  <a:cubicBezTo>
                    <a:pt x="211368" y="139482"/>
                    <a:pt x="211804" y="139900"/>
                    <a:pt x="211804" y="140319"/>
                  </a:cubicBezTo>
                  <a:cubicBezTo>
                    <a:pt x="211804" y="140738"/>
                    <a:pt x="211804" y="140738"/>
                    <a:pt x="211804" y="140738"/>
                  </a:cubicBezTo>
                  <a:cubicBezTo>
                    <a:pt x="212240" y="140738"/>
                    <a:pt x="212675" y="140738"/>
                    <a:pt x="213111" y="140738"/>
                  </a:cubicBezTo>
                  <a:cubicBezTo>
                    <a:pt x="213111" y="140319"/>
                    <a:pt x="213548" y="140319"/>
                    <a:pt x="213984" y="139900"/>
                  </a:cubicBezTo>
                  <a:cubicBezTo>
                    <a:pt x="213984" y="139900"/>
                    <a:pt x="213984" y="139482"/>
                    <a:pt x="213984" y="139063"/>
                  </a:cubicBezTo>
                  <a:cubicBezTo>
                    <a:pt x="213984" y="139063"/>
                    <a:pt x="213548" y="138645"/>
                    <a:pt x="213548" y="138645"/>
                  </a:cubicBezTo>
                  <a:cubicBezTo>
                    <a:pt x="213111" y="138645"/>
                    <a:pt x="212240" y="138645"/>
                    <a:pt x="211804" y="138645"/>
                  </a:cubicBezTo>
                  <a:close/>
                  <a:moveTo>
                    <a:pt x="1511020" y="138389"/>
                  </a:moveTo>
                  <a:cubicBezTo>
                    <a:pt x="1510808" y="138443"/>
                    <a:pt x="1510595" y="138550"/>
                    <a:pt x="1510383" y="138550"/>
                  </a:cubicBezTo>
                  <a:cubicBezTo>
                    <a:pt x="1509957" y="138550"/>
                    <a:pt x="1509957" y="138979"/>
                    <a:pt x="1509532" y="138979"/>
                  </a:cubicBezTo>
                  <a:cubicBezTo>
                    <a:pt x="1509107" y="138979"/>
                    <a:pt x="1509107" y="138979"/>
                    <a:pt x="1508682" y="138979"/>
                  </a:cubicBezTo>
                  <a:cubicBezTo>
                    <a:pt x="1508682" y="139837"/>
                    <a:pt x="1508682" y="139837"/>
                    <a:pt x="1508682" y="147560"/>
                  </a:cubicBezTo>
                  <a:cubicBezTo>
                    <a:pt x="1508682" y="147560"/>
                    <a:pt x="1508682" y="147989"/>
                    <a:pt x="1508682" y="147989"/>
                  </a:cubicBezTo>
                  <a:cubicBezTo>
                    <a:pt x="1509107" y="147989"/>
                    <a:pt x="1509107" y="148418"/>
                    <a:pt x="1509532" y="148418"/>
                  </a:cubicBezTo>
                  <a:cubicBezTo>
                    <a:pt x="1510383" y="148847"/>
                    <a:pt x="1510808" y="148847"/>
                    <a:pt x="1511658" y="148418"/>
                  </a:cubicBezTo>
                  <a:cubicBezTo>
                    <a:pt x="1511658" y="148418"/>
                    <a:pt x="1512083" y="148418"/>
                    <a:pt x="1512083" y="148418"/>
                  </a:cubicBezTo>
                  <a:cubicBezTo>
                    <a:pt x="1512083" y="147560"/>
                    <a:pt x="1512083" y="146702"/>
                    <a:pt x="1512083" y="145843"/>
                  </a:cubicBezTo>
                  <a:cubicBezTo>
                    <a:pt x="1511658" y="145843"/>
                    <a:pt x="1511658" y="145415"/>
                    <a:pt x="1511232" y="145415"/>
                  </a:cubicBezTo>
                  <a:cubicBezTo>
                    <a:pt x="1511232" y="144986"/>
                    <a:pt x="1511232" y="144986"/>
                    <a:pt x="1511232" y="144557"/>
                  </a:cubicBezTo>
                  <a:cubicBezTo>
                    <a:pt x="1511658" y="144557"/>
                    <a:pt x="1511658" y="144557"/>
                    <a:pt x="1511658" y="144128"/>
                  </a:cubicBezTo>
                  <a:cubicBezTo>
                    <a:pt x="1512083" y="144128"/>
                    <a:pt x="1512083" y="142411"/>
                    <a:pt x="1511658" y="138550"/>
                  </a:cubicBezTo>
                  <a:cubicBezTo>
                    <a:pt x="1511445" y="138336"/>
                    <a:pt x="1511232" y="138336"/>
                    <a:pt x="1511020" y="138389"/>
                  </a:cubicBezTo>
                  <a:close/>
                  <a:moveTo>
                    <a:pt x="1390252" y="138267"/>
                  </a:moveTo>
                  <a:cubicBezTo>
                    <a:pt x="1389824" y="138267"/>
                    <a:pt x="1389824" y="138674"/>
                    <a:pt x="1389396" y="138674"/>
                  </a:cubicBezTo>
                  <a:cubicBezTo>
                    <a:pt x="1389396" y="139081"/>
                    <a:pt x="1389396" y="139488"/>
                    <a:pt x="1389396" y="139894"/>
                  </a:cubicBezTo>
                  <a:cubicBezTo>
                    <a:pt x="1389824" y="140302"/>
                    <a:pt x="1390680" y="141115"/>
                    <a:pt x="1391108" y="141522"/>
                  </a:cubicBezTo>
                  <a:cubicBezTo>
                    <a:pt x="1391964" y="141522"/>
                    <a:pt x="1392820" y="141522"/>
                    <a:pt x="1393676" y="141522"/>
                  </a:cubicBezTo>
                  <a:cubicBezTo>
                    <a:pt x="1394104" y="141115"/>
                    <a:pt x="1394104" y="141115"/>
                    <a:pt x="1394104" y="141115"/>
                  </a:cubicBezTo>
                  <a:cubicBezTo>
                    <a:pt x="1394104" y="140302"/>
                    <a:pt x="1394104" y="139894"/>
                    <a:pt x="1394104" y="139488"/>
                  </a:cubicBezTo>
                  <a:cubicBezTo>
                    <a:pt x="1394104" y="139081"/>
                    <a:pt x="1393676" y="138674"/>
                    <a:pt x="1393248" y="138674"/>
                  </a:cubicBezTo>
                  <a:cubicBezTo>
                    <a:pt x="1392820" y="138674"/>
                    <a:pt x="1392392" y="138674"/>
                    <a:pt x="1391964" y="138674"/>
                  </a:cubicBezTo>
                  <a:cubicBezTo>
                    <a:pt x="1391536" y="138267"/>
                    <a:pt x="1391536" y="138267"/>
                    <a:pt x="1391108" y="138267"/>
                  </a:cubicBezTo>
                  <a:cubicBezTo>
                    <a:pt x="1391108" y="137860"/>
                    <a:pt x="1390680" y="137860"/>
                    <a:pt x="1390252" y="138267"/>
                  </a:cubicBezTo>
                  <a:close/>
                  <a:moveTo>
                    <a:pt x="295573" y="138122"/>
                  </a:moveTo>
                  <a:cubicBezTo>
                    <a:pt x="295145" y="138551"/>
                    <a:pt x="295573" y="139411"/>
                    <a:pt x="295145" y="139841"/>
                  </a:cubicBezTo>
                  <a:cubicBezTo>
                    <a:pt x="294716" y="140270"/>
                    <a:pt x="294287" y="141130"/>
                    <a:pt x="293429" y="141559"/>
                  </a:cubicBezTo>
                  <a:cubicBezTo>
                    <a:pt x="293429" y="141559"/>
                    <a:pt x="293429" y="141559"/>
                    <a:pt x="293429" y="141989"/>
                  </a:cubicBezTo>
                  <a:cubicBezTo>
                    <a:pt x="293429" y="141989"/>
                    <a:pt x="293001" y="141989"/>
                    <a:pt x="293001" y="141989"/>
                  </a:cubicBezTo>
                  <a:cubicBezTo>
                    <a:pt x="292572" y="141989"/>
                    <a:pt x="292572" y="141989"/>
                    <a:pt x="292143" y="141559"/>
                  </a:cubicBezTo>
                  <a:cubicBezTo>
                    <a:pt x="292143" y="141559"/>
                    <a:pt x="291714" y="141559"/>
                    <a:pt x="291714" y="141559"/>
                  </a:cubicBezTo>
                  <a:cubicBezTo>
                    <a:pt x="291714" y="141559"/>
                    <a:pt x="291285" y="141130"/>
                    <a:pt x="291285" y="141130"/>
                  </a:cubicBezTo>
                  <a:cubicBezTo>
                    <a:pt x="290428" y="141130"/>
                    <a:pt x="289570" y="141130"/>
                    <a:pt x="288712" y="141130"/>
                  </a:cubicBezTo>
                  <a:cubicBezTo>
                    <a:pt x="288712" y="141130"/>
                    <a:pt x="288283" y="141559"/>
                    <a:pt x="288283" y="141559"/>
                  </a:cubicBezTo>
                  <a:cubicBezTo>
                    <a:pt x="288283" y="141559"/>
                    <a:pt x="287855" y="141559"/>
                    <a:pt x="287855" y="141559"/>
                  </a:cubicBezTo>
                  <a:cubicBezTo>
                    <a:pt x="287426" y="141989"/>
                    <a:pt x="286997" y="142419"/>
                    <a:pt x="286568" y="141989"/>
                  </a:cubicBezTo>
                  <a:cubicBezTo>
                    <a:pt x="285710" y="142849"/>
                    <a:pt x="285281" y="143279"/>
                    <a:pt x="284424" y="144138"/>
                  </a:cubicBezTo>
                  <a:cubicBezTo>
                    <a:pt x="283995" y="144138"/>
                    <a:pt x="283137" y="144138"/>
                    <a:pt x="282708" y="144138"/>
                  </a:cubicBezTo>
                  <a:cubicBezTo>
                    <a:pt x="282708" y="144138"/>
                    <a:pt x="282280" y="144568"/>
                    <a:pt x="282280" y="144568"/>
                  </a:cubicBezTo>
                  <a:cubicBezTo>
                    <a:pt x="281851" y="144568"/>
                    <a:pt x="281422" y="144568"/>
                    <a:pt x="280993" y="144568"/>
                  </a:cubicBezTo>
                  <a:cubicBezTo>
                    <a:pt x="280564" y="144568"/>
                    <a:pt x="280564" y="144998"/>
                    <a:pt x="280136" y="145427"/>
                  </a:cubicBezTo>
                  <a:cubicBezTo>
                    <a:pt x="280136" y="145427"/>
                    <a:pt x="280136" y="145427"/>
                    <a:pt x="280136" y="145857"/>
                  </a:cubicBezTo>
                  <a:cubicBezTo>
                    <a:pt x="280136" y="145857"/>
                    <a:pt x="279706" y="145857"/>
                    <a:pt x="279706" y="146287"/>
                  </a:cubicBezTo>
                  <a:cubicBezTo>
                    <a:pt x="279706" y="146287"/>
                    <a:pt x="279706" y="146717"/>
                    <a:pt x="279706" y="146717"/>
                  </a:cubicBezTo>
                  <a:cubicBezTo>
                    <a:pt x="279278" y="147147"/>
                    <a:pt x="278849" y="147576"/>
                    <a:pt x="278420" y="147576"/>
                  </a:cubicBezTo>
                  <a:cubicBezTo>
                    <a:pt x="278420" y="148006"/>
                    <a:pt x="278420" y="148006"/>
                    <a:pt x="278420" y="148006"/>
                  </a:cubicBezTo>
                  <a:cubicBezTo>
                    <a:pt x="277991" y="148436"/>
                    <a:pt x="277991" y="148866"/>
                    <a:pt x="277562" y="148866"/>
                  </a:cubicBezTo>
                  <a:cubicBezTo>
                    <a:pt x="277562" y="149295"/>
                    <a:pt x="277562" y="149295"/>
                    <a:pt x="277562" y="149725"/>
                  </a:cubicBezTo>
                  <a:cubicBezTo>
                    <a:pt x="277562" y="149725"/>
                    <a:pt x="277991" y="150155"/>
                    <a:pt x="278420" y="150155"/>
                  </a:cubicBezTo>
                  <a:cubicBezTo>
                    <a:pt x="278849" y="150155"/>
                    <a:pt x="279278" y="151014"/>
                    <a:pt x="280136" y="150584"/>
                  </a:cubicBezTo>
                  <a:cubicBezTo>
                    <a:pt x="280564" y="150584"/>
                    <a:pt x="280564" y="150155"/>
                    <a:pt x="280993" y="149725"/>
                  </a:cubicBezTo>
                  <a:cubicBezTo>
                    <a:pt x="280993" y="149725"/>
                    <a:pt x="281422" y="149725"/>
                    <a:pt x="281422" y="149725"/>
                  </a:cubicBezTo>
                  <a:cubicBezTo>
                    <a:pt x="281851" y="149725"/>
                    <a:pt x="281851" y="149725"/>
                    <a:pt x="282280" y="149295"/>
                  </a:cubicBezTo>
                  <a:cubicBezTo>
                    <a:pt x="282708" y="149295"/>
                    <a:pt x="282708" y="149295"/>
                    <a:pt x="283137" y="149295"/>
                  </a:cubicBezTo>
                  <a:cubicBezTo>
                    <a:pt x="283566" y="149725"/>
                    <a:pt x="283566" y="150155"/>
                    <a:pt x="283566" y="150584"/>
                  </a:cubicBezTo>
                  <a:cubicBezTo>
                    <a:pt x="282280" y="151444"/>
                    <a:pt x="281422" y="152304"/>
                    <a:pt x="280136" y="153163"/>
                  </a:cubicBezTo>
                  <a:cubicBezTo>
                    <a:pt x="280136" y="153593"/>
                    <a:pt x="280136" y="154023"/>
                    <a:pt x="280564" y="154023"/>
                  </a:cubicBezTo>
                  <a:cubicBezTo>
                    <a:pt x="280564" y="154452"/>
                    <a:pt x="280993" y="154452"/>
                    <a:pt x="280993" y="154452"/>
                  </a:cubicBezTo>
                  <a:cubicBezTo>
                    <a:pt x="281422" y="154452"/>
                    <a:pt x="281422" y="154452"/>
                    <a:pt x="281422" y="154023"/>
                  </a:cubicBezTo>
                  <a:cubicBezTo>
                    <a:pt x="282280" y="154023"/>
                    <a:pt x="283137" y="154452"/>
                    <a:pt x="283995" y="154023"/>
                  </a:cubicBezTo>
                  <a:cubicBezTo>
                    <a:pt x="284424" y="154452"/>
                    <a:pt x="283995" y="154882"/>
                    <a:pt x="283995" y="155312"/>
                  </a:cubicBezTo>
                  <a:cubicBezTo>
                    <a:pt x="284424" y="155742"/>
                    <a:pt x="284853" y="155742"/>
                    <a:pt x="284853" y="156172"/>
                  </a:cubicBezTo>
                  <a:cubicBezTo>
                    <a:pt x="285281" y="156172"/>
                    <a:pt x="285710" y="156172"/>
                    <a:pt x="286139" y="156172"/>
                  </a:cubicBezTo>
                  <a:cubicBezTo>
                    <a:pt x="286568" y="155742"/>
                    <a:pt x="286997" y="155312"/>
                    <a:pt x="287426" y="154882"/>
                  </a:cubicBezTo>
                  <a:cubicBezTo>
                    <a:pt x="287426" y="154882"/>
                    <a:pt x="287426" y="154452"/>
                    <a:pt x="287426" y="154452"/>
                  </a:cubicBezTo>
                  <a:cubicBezTo>
                    <a:pt x="287426" y="154023"/>
                    <a:pt x="287426" y="153593"/>
                    <a:pt x="286997" y="153593"/>
                  </a:cubicBezTo>
                  <a:cubicBezTo>
                    <a:pt x="286568" y="153593"/>
                    <a:pt x="286568" y="153593"/>
                    <a:pt x="286568" y="153593"/>
                  </a:cubicBezTo>
                  <a:cubicBezTo>
                    <a:pt x="286139" y="153593"/>
                    <a:pt x="286139" y="153163"/>
                    <a:pt x="285710" y="153163"/>
                  </a:cubicBezTo>
                  <a:cubicBezTo>
                    <a:pt x="285710" y="152734"/>
                    <a:pt x="285710" y="152304"/>
                    <a:pt x="285710" y="151874"/>
                  </a:cubicBezTo>
                  <a:cubicBezTo>
                    <a:pt x="285710" y="151874"/>
                    <a:pt x="285281" y="151444"/>
                    <a:pt x="285281" y="151444"/>
                  </a:cubicBezTo>
                  <a:cubicBezTo>
                    <a:pt x="285281" y="151014"/>
                    <a:pt x="285281" y="150584"/>
                    <a:pt x="285281" y="150155"/>
                  </a:cubicBezTo>
                  <a:cubicBezTo>
                    <a:pt x="285710" y="149725"/>
                    <a:pt x="285710" y="149725"/>
                    <a:pt x="286139" y="149295"/>
                  </a:cubicBezTo>
                  <a:cubicBezTo>
                    <a:pt x="286139" y="149295"/>
                    <a:pt x="286568" y="149295"/>
                    <a:pt x="286568" y="149295"/>
                  </a:cubicBezTo>
                  <a:cubicBezTo>
                    <a:pt x="286997" y="149295"/>
                    <a:pt x="286997" y="148866"/>
                    <a:pt x="287426" y="148866"/>
                  </a:cubicBezTo>
                  <a:cubicBezTo>
                    <a:pt x="287426" y="148866"/>
                    <a:pt x="287426" y="148866"/>
                    <a:pt x="287855" y="148866"/>
                  </a:cubicBezTo>
                  <a:cubicBezTo>
                    <a:pt x="287855" y="148866"/>
                    <a:pt x="288283" y="148436"/>
                    <a:pt x="288283" y="148436"/>
                  </a:cubicBezTo>
                  <a:cubicBezTo>
                    <a:pt x="289570" y="148436"/>
                    <a:pt x="290428" y="148436"/>
                    <a:pt x="291714" y="148436"/>
                  </a:cubicBezTo>
                  <a:cubicBezTo>
                    <a:pt x="291714" y="148436"/>
                    <a:pt x="292143" y="148006"/>
                    <a:pt x="292143" y="148006"/>
                  </a:cubicBezTo>
                  <a:cubicBezTo>
                    <a:pt x="292572" y="148006"/>
                    <a:pt x="293429" y="148006"/>
                    <a:pt x="293858" y="148006"/>
                  </a:cubicBezTo>
                  <a:cubicBezTo>
                    <a:pt x="294287" y="148436"/>
                    <a:pt x="295145" y="148866"/>
                    <a:pt x="295573" y="149295"/>
                  </a:cubicBezTo>
                  <a:cubicBezTo>
                    <a:pt x="296003" y="149295"/>
                    <a:pt x="296431" y="149295"/>
                    <a:pt x="296860" y="149295"/>
                  </a:cubicBezTo>
                  <a:cubicBezTo>
                    <a:pt x="296860" y="149295"/>
                    <a:pt x="296860" y="148866"/>
                    <a:pt x="297289" y="148866"/>
                  </a:cubicBezTo>
                  <a:cubicBezTo>
                    <a:pt x="297289" y="148866"/>
                    <a:pt x="297718" y="148866"/>
                    <a:pt x="297718" y="148866"/>
                  </a:cubicBezTo>
                  <a:cubicBezTo>
                    <a:pt x="298147" y="148866"/>
                    <a:pt x="298147" y="148436"/>
                    <a:pt x="298576" y="148436"/>
                  </a:cubicBezTo>
                  <a:cubicBezTo>
                    <a:pt x="298576" y="148436"/>
                    <a:pt x="299005" y="148436"/>
                    <a:pt x="299433" y="148436"/>
                  </a:cubicBezTo>
                  <a:cubicBezTo>
                    <a:pt x="299862" y="148436"/>
                    <a:pt x="299862" y="148006"/>
                    <a:pt x="299862" y="148006"/>
                  </a:cubicBezTo>
                  <a:cubicBezTo>
                    <a:pt x="300720" y="148006"/>
                    <a:pt x="302006" y="148006"/>
                    <a:pt x="302864" y="148006"/>
                  </a:cubicBezTo>
                  <a:cubicBezTo>
                    <a:pt x="303293" y="147576"/>
                    <a:pt x="303293" y="147576"/>
                    <a:pt x="303721" y="147147"/>
                  </a:cubicBezTo>
                  <a:cubicBezTo>
                    <a:pt x="303721" y="147147"/>
                    <a:pt x="303721" y="146717"/>
                    <a:pt x="303721" y="146717"/>
                  </a:cubicBezTo>
                  <a:cubicBezTo>
                    <a:pt x="303293" y="146287"/>
                    <a:pt x="302864" y="145857"/>
                    <a:pt x="302435" y="145427"/>
                  </a:cubicBezTo>
                  <a:cubicBezTo>
                    <a:pt x="302006" y="145857"/>
                    <a:pt x="302006" y="145857"/>
                    <a:pt x="301577" y="145857"/>
                  </a:cubicBezTo>
                  <a:cubicBezTo>
                    <a:pt x="301149" y="145857"/>
                    <a:pt x="300291" y="145857"/>
                    <a:pt x="299433" y="145857"/>
                  </a:cubicBezTo>
                  <a:cubicBezTo>
                    <a:pt x="299005" y="145857"/>
                    <a:pt x="299005" y="145427"/>
                    <a:pt x="298576" y="144998"/>
                  </a:cubicBezTo>
                  <a:cubicBezTo>
                    <a:pt x="298147" y="144998"/>
                    <a:pt x="297289" y="144998"/>
                    <a:pt x="296860" y="144998"/>
                  </a:cubicBezTo>
                  <a:cubicBezTo>
                    <a:pt x="296431" y="144998"/>
                    <a:pt x="296431" y="145427"/>
                    <a:pt x="296003" y="145427"/>
                  </a:cubicBezTo>
                  <a:cubicBezTo>
                    <a:pt x="295573" y="145427"/>
                    <a:pt x="295573" y="145427"/>
                    <a:pt x="295145" y="145857"/>
                  </a:cubicBezTo>
                  <a:cubicBezTo>
                    <a:pt x="294287" y="145857"/>
                    <a:pt x="293429" y="145857"/>
                    <a:pt x="292572" y="145857"/>
                  </a:cubicBezTo>
                  <a:cubicBezTo>
                    <a:pt x="292572" y="145427"/>
                    <a:pt x="292572" y="144998"/>
                    <a:pt x="292572" y="144568"/>
                  </a:cubicBezTo>
                  <a:cubicBezTo>
                    <a:pt x="293001" y="143709"/>
                    <a:pt x="293429" y="143279"/>
                    <a:pt x="293858" y="143279"/>
                  </a:cubicBezTo>
                  <a:cubicBezTo>
                    <a:pt x="294287" y="143279"/>
                    <a:pt x="294287" y="143279"/>
                    <a:pt x="294716" y="143279"/>
                  </a:cubicBezTo>
                  <a:cubicBezTo>
                    <a:pt x="295145" y="143709"/>
                    <a:pt x="295573" y="143709"/>
                    <a:pt x="296003" y="143709"/>
                  </a:cubicBezTo>
                  <a:cubicBezTo>
                    <a:pt x="296431" y="143279"/>
                    <a:pt x="296860" y="143279"/>
                    <a:pt x="296860" y="142849"/>
                  </a:cubicBezTo>
                  <a:cubicBezTo>
                    <a:pt x="296860" y="142849"/>
                    <a:pt x="296860" y="142419"/>
                    <a:pt x="296860" y="142419"/>
                  </a:cubicBezTo>
                  <a:cubicBezTo>
                    <a:pt x="297289" y="141989"/>
                    <a:pt x="297289" y="141989"/>
                    <a:pt x="297718" y="141989"/>
                  </a:cubicBezTo>
                  <a:cubicBezTo>
                    <a:pt x="297718" y="140700"/>
                    <a:pt x="297718" y="139841"/>
                    <a:pt x="297718" y="138981"/>
                  </a:cubicBezTo>
                  <a:cubicBezTo>
                    <a:pt x="297289" y="138551"/>
                    <a:pt x="296860" y="138981"/>
                    <a:pt x="296860" y="138981"/>
                  </a:cubicBezTo>
                  <a:cubicBezTo>
                    <a:pt x="296431" y="138551"/>
                    <a:pt x="296431" y="138551"/>
                    <a:pt x="296003" y="138122"/>
                  </a:cubicBezTo>
                  <a:cubicBezTo>
                    <a:pt x="296003" y="138122"/>
                    <a:pt x="295573" y="138122"/>
                    <a:pt x="295573" y="138122"/>
                  </a:cubicBezTo>
                  <a:close/>
                  <a:moveTo>
                    <a:pt x="156727" y="138122"/>
                  </a:moveTo>
                  <a:cubicBezTo>
                    <a:pt x="155877" y="138993"/>
                    <a:pt x="155452" y="139430"/>
                    <a:pt x="154602" y="139865"/>
                  </a:cubicBezTo>
                  <a:cubicBezTo>
                    <a:pt x="154602" y="140738"/>
                    <a:pt x="154602" y="141173"/>
                    <a:pt x="154602" y="141609"/>
                  </a:cubicBezTo>
                  <a:cubicBezTo>
                    <a:pt x="154602" y="142045"/>
                    <a:pt x="155027" y="142045"/>
                    <a:pt x="155452" y="142045"/>
                  </a:cubicBezTo>
                  <a:cubicBezTo>
                    <a:pt x="155877" y="141609"/>
                    <a:pt x="156303" y="141609"/>
                    <a:pt x="156727" y="141173"/>
                  </a:cubicBezTo>
                  <a:cubicBezTo>
                    <a:pt x="157153" y="141173"/>
                    <a:pt x="157578" y="140738"/>
                    <a:pt x="158003" y="140302"/>
                  </a:cubicBezTo>
                  <a:cubicBezTo>
                    <a:pt x="158003" y="139865"/>
                    <a:pt x="158003" y="139430"/>
                    <a:pt x="158003" y="138993"/>
                  </a:cubicBezTo>
                  <a:cubicBezTo>
                    <a:pt x="158003" y="138557"/>
                    <a:pt x="157578" y="138557"/>
                    <a:pt x="157153" y="138557"/>
                  </a:cubicBezTo>
                  <a:cubicBezTo>
                    <a:pt x="157153" y="138557"/>
                    <a:pt x="156727" y="138557"/>
                    <a:pt x="156727" y="138122"/>
                  </a:cubicBezTo>
                  <a:close/>
                  <a:moveTo>
                    <a:pt x="40285" y="138122"/>
                  </a:moveTo>
                  <a:cubicBezTo>
                    <a:pt x="40285" y="138122"/>
                    <a:pt x="40704" y="138122"/>
                    <a:pt x="40704" y="138122"/>
                  </a:cubicBezTo>
                  <a:cubicBezTo>
                    <a:pt x="41123" y="138557"/>
                    <a:pt x="41541" y="138993"/>
                    <a:pt x="42378" y="139429"/>
                  </a:cubicBezTo>
                  <a:cubicBezTo>
                    <a:pt x="41960" y="139865"/>
                    <a:pt x="42378" y="140301"/>
                    <a:pt x="41960" y="140737"/>
                  </a:cubicBezTo>
                  <a:cubicBezTo>
                    <a:pt x="41541" y="140301"/>
                    <a:pt x="41123" y="139865"/>
                    <a:pt x="40704" y="139865"/>
                  </a:cubicBezTo>
                  <a:cubicBezTo>
                    <a:pt x="40704" y="139865"/>
                    <a:pt x="40285" y="139429"/>
                    <a:pt x="40285" y="139429"/>
                  </a:cubicBezTo>
                  <a:cubicBezTo>
                    <a:pt x="40285" y="138993"/>
                    <a:pt x="40285" y="138557"/>
                    <a:pt x="40285" y="138122"/>
                  </a:cubicBezTo>
                  <a:close/>
                  <a:moveTo>
                    <a:pt x="1356221" y="137860"/>
                  </a:moveTo>
                  <a:cubicBezTo>
                    <a:pt x="1355817" y="138287"/>
                    <a:pt x="1355412" y="138713"/>
                    <a:pt x="1355412" y="138713"/>
                  </a:cubicBezTo>
                  <a:cubicBezTo>
                    <a:pt x="1355008" y="139140"/>
                    <a:pt x="1355008" y="139567"/>
                    <a:pt x="1354604" y="139994"/>
                  </a:cubicBezTo>
                  <a:cubicBezTo>
                    <a:pt x="1354604" y="140421"/>
                    <a:pt x="1354604" y="141274"/>
                    <a:pt x="1354604" y="141701"/>
                  </a:cubicBezTo>
                  <a:cubicBezTo>
                    <a:pt x="1354604" y="142128"/>
                    <a:pt x="1355008" y="142128"/>
                    <a:pt x="1355008" y="142555"/>
                  </a:cubicBezTo>
                  <a:cubicBezTo>
                    <a:pt x="1355008" y="143409"/>
                    <a:pt x="1355008" y="144689"/>
                    <a:pt x="1355008" y="145543"/>
                  </a:cubicBezTo>
                  <a:cubicBezTo>
                    <a:pt x="1356221" y="145969"/>
                    <a:pt x="1356625" y="145543"/>
                    <a:pt x="1357434" y="145543"/>
                  </a:cubicBezTo>
                  <a:cubicBezTo>
                    <a:pt x="1357434" y="145543"/>
                    <a:pt x="1357838" y="145543"/>
                    <a:pt x="1357838" y="145543"/>
                  </a:cubicBezTo>
                  <a:cubicBezTo>
                    <a:pt x="1357838" y="144262"/>
                    <a:pt x="1357838" y="143409"/>
                    <a:pt x="1357838" y="142128"/>
                  </a:cubicBezTo>
                  <a:cubicBezTo>
                    <a:pt x="1358243" y="142128"/>
                    <a:pt x="1358647" y="141701"/>
                    <a:pt x="1359051" y="141274"/>
                  </a:cubicBezTo>
                  <a:cubicBezTo>
                    <a:pt x="1359051" y="140421"/>
                    <a:pt x="1359051" y="139567"/>
                    <a:pt x="1359051" y="138713"/>
                  </a:cubicBezTo>
                  <a:cubicBezTo>
                    <a:pt x="1358647" y="138713"/>
                    <a:pt x="1358243" y="138287"/>
                    <a:pt x="1358243" y="137860"/>
                  </a:cubicBezTo>
                  <a:cubicBezTo>
                    <a:pt x="1357434" y="137860"/>
                    <a:pt x="1356625" y="137860"/>
                    <a:pt x="1356221" y="137860"/>
                  </a:cubicBezTo>
                  <a:close/>
                  <a:moveTo>
                    <a:pt x="248002" y="137860"/>
                  </a:moveTo>
                  <a:cubicBezTo>
                    <a:pt x="247610" y="138279"/>
                    <a:pt x="247610" y="138279"/>
                    <a:pt x="247217" y="138697"/>
                  </a:cubicBezTo>
                  <a:cubicBezTo>
                    <a:pt x="247217" y="139115"/>
                    <a:pt x="247217" y="139534"/>
                    <a:pt x="247610" y="139952"/>
                  </a:cubicBezTo>
                  <a:cubicBezTo>
                    <a:pt x="248002" y="139952"/>
                    <a:pt x="248394" y="139952"/>
                    <a:pt x="249180" y="139952"/>
                  </a:cubicBezTo>
                  <a:cubicBezTo>
                    <a:pt x="249180" y="139534"/>
                    <a:pt x="249572" y="139534"/>
                    <a:pt x="249572" y="139115"/>
                  </a:cubicBezTo>
                  <a:cubicBezTo>
                    <a:pt x="249572" y="139115"/>
                    <a:pt x="249180" y="138697"/>
                    <a:pt x="249180" y="138697"/>
                  </a:cubicBezTo>
                  <a:cubicBezTo>
                    <a:pt x="249180" y="138279"/>
                    <a:pt x="249180" y="138279"/>
                    <a:pt x="249180" y="137860"/>
                  </a:cubicBezTo>
                  <a:cubicBezTo>
                    <a:pt x="248787" y="137860"/>
                    <a:pt x="248394" y="137860"/>
                    <a:pt x="248002" y="137860"/>
                  </a:cubicBezTo>
                  <a:close/>
                  <a:moveTo>
                    <a:pt x="224186" y="137860"/>
                  </a:moveTo>
                  <a:cubicBezTo>
                    <a:pt x="224186" y="137860"/>
                    <a:pt x="223750" y="138281"/>
                    <a:pt x="223750" y="138281"/>
                  </a:cubicBezTo>
                  <a:cubicBezTo>
                    <a:pt x="223750" y="139543"/>
                    <a:pt x="223750" y="140806"/>
                    <a:pt x="223750" y="142068"/>
                  </a:cubicBezTo>
                  <a:cubicBezTo>
                    <a:pt x="223750" y="142489"/>
                    <a:pt x="223750" y="142489"/>
                    <a:pt x="223750" y="142489"/>
                  </a:cubicBezTo>
                  <a:cubicBezTo>
                    <a:pt x="223750" y="142489"/>
                    <a:pt x="223314" y="142489"/>
                    <a:pt x="223314" y="142910"/>
                  </a:cubicBezTo>
                  <a:cubicBezTo>
                    <a:pt x="223314" y="142910"/>
                    <a:pt x="223314" y="143331"/>
                    <a:pt x="223314" y="143751"/>
                  </a:cubicBezTo>
                  <a:cubicBezTo>
                    <a:pt x="223314" y="143751"/>
                    <a:pt x="222878" y="144172"/>
                    <a:pt x="222878" y="144172"/>
                  </a:cubicBezTo>
                  <a:cubicBezTo>
                    <a:pt x="222878" y="144593"/>
                    <a:pt x="222878" y="145014"/>
                    <a:pt x="222878" y="145435"/>
                  </a:cubicBezTo>
                  <a:cubicBezTo>
                    <a:pt x="223314" y="146276"/>
                    <a:pt x="224186" y="146697"/>
                    <a:pt x="225058" y="147539"/>
                  </a:cubicBezTo>
                  <a:cubicBezTo>
                    <a:pt x="225058" y="147539"/>
                    <a:pt x="225494" y="147539"/>
                    <a:pt x="225930" y="147539"/>
                  </a:cubicBezTo>
                  <a:cubicBezTo>
                    <a:pt x="225930" y="147539"/>
                    <a:pt x="225930" y="147118"/>
                    <a:pt x="225930" y="147118"/>
                  </a:cubicBezTo>
                  <a:cubicBezTo>
                    <a:pt x="225494" y="146697"/>
                    <a:pt x="225930" y="145856"/>
                    <a:pt x="225058" y="145856"/>
                  </a:cubicBezTo>
                  <a:cubicBezTo>
                    <a:pt x="225058" y="144593"/>
                    <a:pt x="225058" y="143751"/>
                    <a:pt x="225058" y="142910"/>
                  </a:cubicBezTo>
                  <a:cubicBezTo>
                    <a:pt x="224622" y="142489"/>
                    <a:pt x="224622" y="142489"/>
                    <a:pt x="224622" y="142489"/>
                  </a:cubicBezTo>
                  <a:cubicBezTo>
                    <a:pt x="224622" y="142068"/>
                    <a:pt x="225058" y="141647"/>
                    <a:pt x="225494" y="141647"/>
                  </a:cubicBezTo>
                  <a:cubicBezTo>
                    <a:pt x="225494" y="141226"/>
                    <a:pt x="225494" y="141226"/>
                    <a:pt x="225494" y="140806"/>
                  </a:cubicBezTo>
                  <a:cubicBezTo>
                    <a:pt x="225930" y="140806"/>
                    <a:pt x="225930" y="140806"/>
                    <a:pt x="225930" y="140385"/>
                  </a:cubicBezTo>
                  <a:cubicBezTo>
                    <a:pt x="225930" y="140385"/>
                    <a:pt x="225930" y="139964"/>
                    <a:pt x="225930" y="139543"/>
                  </a:cubicBezTo>
                  <a:cubicBezTo>
                    <a:pt x="226366" y="139543"/>
                    <a:pt x="226366" y="139122"/>
                    <a:pt x="226802" y="139122"/>
                  </a:cubicBezTo>
                  <a:cubicBezTo>
                    <a:pt x="226802" y="138701"/>
                    <a:pt x="226802" y="138701"/>
                    <a:pt x="226802" y="138701"/>
                  </a:cubicBezTo>
                  <a:cubicBezTo>
                    <a:pt x="226366" y="138281"/>
                    <a:pt x="225930" y="138281"/>
                    <a:pt x="225930" y="137860"/>
                  </a:cubicBezTo>
                  <a:cubicBezTo>
                    <a:pt x="225494" y="137860"/>
                    <a:pt x="224622" y="137860"/>
                    <a:pt x="224186" y="137860"/>
                  </a:cubicBezTo>
                  <a:close/>
                  <a:moveTo>
                    <a:pt x="1582059" y="137337"/>
                  </a:moveTo>
                  <a:cubicBezTo>
                    <a:pt x="1582451" y="137337"/>
                    <a:pt x="1582451" y="137337"/>
                    <a:pt x="1582844" y="137773"/>
                  </a:cubicBezTo>
                  <a:cubicBezTo>
                    <a:pt x="1583236" y="138209"/>
                    <a:pt x="1583236" y="139081"/>
                    <a:pt x="1582844" y="139952"/>
                  </a:cubicBezTo>
                  <a:cubicBezTo>
                    <a:pt x="1582059" y="139952"/>
                    <a:pt x="1582059" y="139952"/>
                    <a:pt x="1581667" y="139517"/>
                  </a:cubicBezTo>
                  <a:cubicBezTo>
                    <a:pt x="1581667" y="139081"/>
                    <a:pt x="1581667" y="138209"/>
                    <a:pt x="1581667" y="137773"/>
                  </a:cubicBezTo>
                  <a:cubicBezTo>
                    <a:pt x="1582059" y="137773"/>
                    <a:pt x="1582059" y="137337"/>
                    <a:pt x="1582059" y="137337"/>
                  </a:cubicBezTo>
                  <a:close/>
                  <a:moveTo>
                    <a:pt x="251717" y="137337"/>
                  </a:moveTo>
                  <a:cubicBezTo>
                    <a:pt x="251298" y="137773"/>
                    <a:pt x="251298" y="137773"/>
                    <a:pt x="250880" y="138209"/>
                  </a:cubicBezTo>
                  <a:cubicBezTo>
                    <a:pt x="251298" y="138209"/>
                    <a:pt x="251717" y="138645"/>
                    <a:pt x="251717" y="138645"/>
                  </a:cubicBezTo>
                  <a:cubicBezTo>
                    <a:pt x="252135" y="138645"/>
                    <a:pt x="252135" y="138645"/>
                    <a:pt x="252135" y="138645"/>
                  </a:cubicBezTo>
                  <a:cubicBezTo>
                    <a:pt x="252973" y="138645"/>
                    <a:pt x="252554" y="137773"/>
                    <a:pt x="252554" y="137337"/>
                  </a:cubicBezTo>
                  <a:cubicBezTo>
                    <a:pt x="252135" y="137337"/>
                    <a:pt x="252135" y="137337"/>
                    <a:pt x="251717" y="137337"/>
                  </a:cubicBezTo>
                  <a:close/>
                  <a:moveTo>
                    <a:pt x="32751" y="137337"/>
                  </a:moveTo>
                  <a:cubicBezTo>
                    <a:pt x="33170" y="137337"/>
                    <a:pt x="33170" y="137337"/>
                    <a:pt x="33589" y="137337"/>
                  </a:cubicBezTo>
                  <a:cubicBezTo>
                    <a:pt x="34007" y="137337"/>
                    <a:pt x="34007" y="137337"/>
                    <a:pt x="34007" y="137337"/>
                  </a:cubicBezTo>
                  <a:cubicBezTo>
                    <a:pt x="34007" y="137773"/>
                    <a:pt x="34007" y="138209"/>
                    <a:pt x="34007" y="138645"/>
                  </a:cubicBezTo>
                  <a:cubicBezTo>
                    <a:pt x="33589" y="138645"/>
                    <a:pt x="33170" y="138645"/>
                    <a:pt x="32751" y="138645"/>
                  </a:cubicBezTo>
                  <a:cubicBezTo>
                    <a:pt x="32333" y="138209"/>
                    <a:pt x="32333" y="138209"/>
                    <a:pt x="31915" y="137773"/>
                  </a:cubicBezTo>
                  <a:cubicBezTo>
                    <a:pt x="32333" y="137773"/>
                    <a:pt x="32333" y="137337"/>
                    <a:pt x="32751" y="137337"/>
                  </a:cubicBezTo>
                  <a:close/>
                  <a:moveTo>
                    <a:pt x="1363346" y="136813"/>
                  </a:moveTo>
                  <a:cubicBezTo>
                    <a:pt x="1362923" y="137244"/>
                    <a:pt x="1362498" y="137675"/>
                    <a:pt x="1362075" y="138106"/>
                  </a:cubicBezTo>
                  <a:cubicBezTo>
                    <a:pt x="1362075" y="138537"/>
                    <a:pt x="1362075" y="139398"/>
                    <a:pt x="1362075" y="139830"/>
                  </a:cubicBezTo>
                  <a:cubicBezTo>
                    <a:pt x="1362075" y="140261"/>
                    <a:pt x="1362498" y="140261"/>
                    <a:pt x="1362498" y="140691"/>
                  </a:cubicBezTo>
                  <a:cubicBezTo>
                    <a:pt x="1362498" y="141122"/>
                    <a:pt x="1362498" y="141553"/>
                    <a:pt x="1362498" y="142415"/>
                  </a:cubicBezTo>
                  <a:cubicBezTo>
                    <a:pt x="1362498" y="142415"/>
                    <a:pt x="1362075" y="142846"/>
                    <a:pt x="1361650" y="142846"/>
                  </a:cubicBezTo>
                  <a:cubicBezTo>
                    <a:pt x="1361650" y="143707"/>
                    <a:pt x="1361650" y="145000"/>
                    <a:pt x="1361650" y="145862"/>
                  </a:cubicBezTo>
                  <a:cubicBezTo>
                    <a:pt x="1361650" y="146292"/>
                    <a:pt x="1361226" y="146292"/>
                    <a:pt x="1361226" y="146723"/>
                  </a:cubicBezTo>
                  <a:cubicBezTo>
                    <a:pt x="1361226" y="146723"/>
                    <a:pt x="1361226" y="147154"/>
                    <a:pt x="1361226" y="147154"/>
                  </a:cubicBezTo>
                  <a:cubicBezTo>
                    <a:pt x="1360802" y="147585"/>
                    <a:pt x="1360378" y="148016"/>
                    <a:pt x="1360378" y="148447"/>
                  </a:cubicBezTo>
                  <a:cubicBezTo>
                    <a:pt x="1360378" y="148878"/>
                    <a:pt x="1359954" y="148878"/>
                    <a:pt x="1359530" y="149308"/>
                  </a:cubicBezTo>
                  <a:cubicBezTo>
                    <a:pt x="1359106" y="149308"/>
                    <a:pt x="1358682" y="149308"/>
                    <a:pt x="1358258" y="149308"/>
                  </a:cubicBezTo>
                  <a:cubicBezTo>
                    <a:pt x="1357834" y="149308"/>
                    <a:pt x="1357410" y="149739"/>
                    <a:pt x="1356986" y="150170"/>
                  </a:cubicBezTo>
                  <a:cubicBezTo>
                    <a:pt x="1356986" y="150170"/>
                    <a:pt x="1356986" y="150601"/>
                    <a:pt x="1356986" y="150601"/>
                  </a:cubicBezTo>
                  <a:cubicBezTo>
                    <a:pt x="1356561" y="151463"/>
                    <a:pt x="1355714" y="151894"/>
                    <a:pt x="1354866" y="152324"/>
                  </a:cubicBezTo>
                  <a:cubicBezTo>
                    <a:pt x="1355289" y="153186"/>
                    <a:pt x="1355289" y="153186"/>
                    <a:pt x="1356137" y="154048"/>
                  </a:cubicBezTo>
                  <a:cubicBezTo>
                    <a:pt x="1356137" y="154048"/>
                    <a:pt x="1356561" y="154048"/>
                    <a:pt x="1356561" y="154048"/>
                  </a:cubicBezTo>
                  <a:cubicBezTo>
                    <a:pt x="1356986" y="154048"/>
                    <a:pt x="1357410" y="154479"/>
                    <a:pt x="1357410" y="154479"/>
                  </a:cubicBezTo>
                  <a:cubicBezTo>
                    <a:pt x="1357834" y="154048"/>
                    <a:pt x="1358258" y="153617"/>
                    <a:pt x="1358682" y="153186"/>
                  </a:cubicBezTo>
                  <a:cubicBezTo>
                    <a:pt x="1359530" y="153186"/>
                    <a:pt x="1359954" y="153186"/>
                    <a:pt x="1360802" y="153186"/>
                  </a:cubicBezTo>
                  <a:cubicBezTo>
                    <a:pt x="1361226" y="153617"/>
                    <a:pt x="1361226" y="154048"/>
                    <a:pt x="1361650" y="154048"/>
                  </a:cubicBezTo>
                  <a:cubicBezTo>
                    <a:pt x="1362075" y="154479"/>
                    <a:pt x="1361650" y="154909"/>
                    <a:pt x="1361650" y="155340"/>
                  </a:cubicBezTo>
                  <a:cubicBezTo>
                    <a:pt x="1362075" y="155771"/>
                    <a:pt x="1361650" y="156202"/>
                    <a:pt x="1361650" y="156633"/>
                  </a:cubicBezTo>
                  <a:cubicBezTo>
                    <a:pt x="1361650" y="156633"/>
                    <a:pt x="1361650" y="157064"/>
                    <a:pt x="1361650" y="157495"/>
                  </a:cubicBezTo>
                  <a:cubicBezTo>
                    <a:pt x="1362075" y="157926"/>
                    <a:pt x="1361650" y="158356"/>
                    <a:pt x="1362075" y="158356"/>
                  </a:cubicBezTo>
                  <a:cubicBezTo>
                    <a:pt x="1362075" y="158787"/>
                    <a:pt x="1362498" y="158787"/>
                    <a:pt x="1362923" y="158787"/>
                  </a:cubicBezTo>
                  <a:cubicBezTo>
                    <a:pt x="1363770" y="157926"/>
                    <a:pt x="1364619" y="157495"/>
                    <a:pt x="1365467" y="156633"/>
                  </a:cubicBezTo>
                  <a:cubicBezTo>
                    <a:pt x="1365467" y="156202"/>
                    <a:pt x="1365467" y="156202"/>
                    <a:pt x="1365467" y="156202"/>
                  </a:cubicBezTo>
                  <a:cubicBezTo>
                    <a:pt x="1365891" y="155340"/>
                    <a:pt x="1366315" y="154909"/>
                    <a:pt x="1367163" y="154479"/>
                  </a:cubicBezTo>
                  <a:cubicBezTo>
                    <a:pt x="1367163" y="154479"/>
                    <a:pt x="1367587" y="154479"/>
                    <a:pt x="1367587" y="154479"/>
                  </a:cubicBezTo>
                  <a:cubicBezTo>
                    <a:pt x="1368011" y="154479"/>
                    <a:pt x="1368011" y="154048"/>
                    <a:pt x="1368435" y="154048"/>
                  </a:cubicBezTo>
                  <a:cubicBezTo>
                    <a:pt x="1368859" y="154048"/>
                    <a:pt x="1369283" y="154048"/>
                    <a:pt x="1369708" y="154048"/>
                  </a:cubicBezTo>
                  <a:cubicBezTo>
                    <a:pt x="1370132" y="154048"/>
                    <a:pt x="1370132" y="154479"/>
                    <a:pt x="1370555" y="154479"/>
                  </a:cubicBezTo>
                  <a:cubicBezTo>
                    <a:pt x="1370980" y="154479"/>
                    <a:pt x="1371403" y="154479"/>
                    <a:pt x="1371827" y="154479"/>
                  </a:cubicBezTo>
                  <a:cubicBezTo>
                    <a:pt x="1372252" y="154479"/>
                    <a:pt x="1372252" y="154048"/>
                    <a:pt x="1372676" y="154048"/>
                  </a:cubicBezTo>
                  <a:cubicBezTo>
                    <a:pt x="1373100" y="154048"/>
                    <a:pt x="1373524" y="153617"/>
                    <a:pt x="1373948" y="153617"/>
                  </a:cubicBezTo>
                  <a:cubicBezTo>
                    <a:pt x="1374372" y="153186"/>
                    <a:pt x="1375220" y="153186"/>
                    <a:pt x="1376068" y="153617"/>
                  </a:cubicBezTo>
                  <a:cubicBezTo>
                    <a:pt x="1376492" y="154479"/>
                    <a:pt x="1376068" y="155771"/>
                    <a:pt x="1376068" y="156633"/>
                  </a:cubicBezTo>
                  <a:cubicBezTo>
                    <a:pt x="1376492" y="157064"/>
                    <a:pt x="1376916" y="157064"/>
                    <a:pt x="1377340" y="157064"/>
                  </a:cubicBezTo>
                  <a:cubicBezTo>
                    <a:pt x="1377340" y="156633"/>
                    <a:pt x="1377340" y="156633"/>
                    <a:pt x="1377765" y="156633"/>
                  </a:cubicBezTo>
                  <a:cubicBezTo>
                    <a:pt x="1377765" y="155771"/>
                    <a:pt x="1377340" y="155340"/>
                    <a:pt x="1378189" y="154909"/>
                  </a:cubicBezTo>
                  <a:cubicBezTo>
                    <a:pt x="1378189" y="154048"/>
                    <a:pt x="1379036" y="153617"/>
                    <a:pt x="1379885" y="152755"/>
                  </a:cubicBezTo>
                  <a:cubicBezTo>
                    <a:pt x="1379885" y="152755"/>
                    <a:pt x="1379885" y="152755"/>
                    <a:pt x="1380309" y="152755"/>
                  </a:cubicBezTo>
                  <a:cubicBezTo>
                    <a:pt x="1380309" y="152755"/>
                    <a:pt x="1380733" y="152755"/>
                    <a:pt x="1380733" y="152755"/>
                  </a:cubicBezTo>
                  <a:cubicBezTo>
                    <a:pt x="1383701" y="152755"/>
                    <a:pt x="1386669" y="152755"/>
                    <a:pt x="1389214" y="152755"/>
                  </a:cubicBezTo>
                  <a:cubicBezTo>
                    <a:pt x="1390062" y="152324"/>
                    <a:pt x="1390486" y="151894"/>
                    <a:pt x="1390910" y="151463"/>
                  </a:cubicBezTo>
                  <a:cubicBezTo>
                    <a:pt x="1390910" y="151463"/>
                    <a:pt x="1391334" y="151463"/>
                    <a:pt x="1391758" y="151463"/>
                  </a:cubicBezTo>
                  <a:cubicBezTo>
                    <a:pt x="1391758" y="151463"/>
                    <a:pt x="1392182" y="151032"/>
                    <a:pt x="1392182" y="151032"/>
                  </a:cubicBezTo>
                  <a:cubicBezTo>
                    <a:pt x="1392606" y="151032"/>
                    <a:pt x="1392606" y="151032"/>
                    <a:pt x="1393031" y="151032"/>
                  </a:cubicBezTo>
                  <a:cubicBezTo>
                    <a:pt x="1393879" y="150170"/>
                    <a:pt x="1394726" y="149739"/>
                    <a:pt x="1395151" y="148878"/>
                  </a:cubicBezTo>
                  <a:cubicBezTo>
                    <a:pt x="1395151" y="148447"/>
                    <a:pt x="1395151" y="148016"/>
                    <a:pt x="1395151" y="147585"/>
                  </a:cubicBezTo>
                  <a:cubicBezTo>
                    <a:pt x="1395151" y="147585"/>
                    <a:pt x="1394726" y="147154"/>
                    <a:pt x="1394302" y="146723"/>
                  </a:cubicBezTo>
                  <a:cubicBezTo>
                    <a:pt x="1394302" y="146723"/>
                    <a:pt x="1393879" y="146723"/>
                    <a:pt x="1393879" y="146723"/>
                  </a:cubicBezTo>
                  <a:cubicBezTo>
                    <a:pt x="1393455" y="147154"/>
                    <a:pt x="1393031" y="147154"/>
                    <a:pt x="1393031" y="147585"/>
                  </a:cubicBezTo>
                  <a:cubicBezTo>
                    <a:pt x="1392182" y="147585"/>
                    <a:pt x="1391334" y="147585"/>
                    <a:pt x="1390062" y="147585"/>
                  </a:cubicBezTo>
                  <a:cubicBezTo>
                    <a:pt x="1390062" y="147154"/>
                    <a:pt x="1389638" y="146723"/>
                    <a:pt x="1389214" y="146723"/>
                  </a:cubicBezTo>
                  <a:cubicBezTo>
                    <a:pt x="1389214" y="146292"/>
                    <a:pt x="1389214" y="146292"/>
                    <a:pt x="1389214" y="145862"/>
                  </a:cubicBezTo>
                  <a:cubicBezTo>
                    <a:pt x="1388790" y="145862"/>
                    <a:pt x="1388790" y="145431"/>
                    <a:pt x="1388366" y="145431"/>
                  </a:cubicBezTo>
                  <a:cubicBezTo>
                    <a:pt x="1388366" y="145000"/>
                    <a:pt x="1388366" y="145000"/>
                    <a:pt x="1388366" y="144569"/>
                  </a:cubicBezTo>
                  <a:cubicBezTo>
                    <a:pt x="1388366" y="144569"/>
                    <a:pt x="1387942" y="144138"/>
                    <a:pt x="1387942" y="144138"/>
                  </a:cubicBezTo>
                  <a:cubicBezTo>
                    <a:pt x="1387942" y="143707"/>
                    <a:pt x="1387942" y="143707"/>
                    <a:pt x="1387942" y="143277"/>
                  </a:cubicBezTo>
                  <a:cubicBezTo>
                    <a:pt x="1387518" y="142846"/>
                    <a:pt x="1386669" y="142846"/>
                    <a:pt x="1386669" y="141984"/>
                  </a:cubicBezTo>
                  <a:cubicBezTo>
                    <a:pt x="1386245" y="141984"/>
                    <a:pt x="1386245" y="141984"/>
                    <a:pt x="1386245" y="141553"/>
                  </a:cubicBezTo>
                  <a:cubicBezTo>
                    <a:pt x="1386245" y="141553"/>
                    <a:pt x="1386245" y="141553"/>
                    <a:pt x="1385822" y="141122"/>
                  </a:cubicBezTo>
                  <a:cubicBezTo>
                    <a:pt x="1385822" y="140261"/>
                    <a:pt x="1385822" y="138968"/>
                    <a:pt x="1385822" y="138106"/>
                  </a:cubicBezTo>
                  <a:cubicBezTo>
                    <a:pt x="1384973" y="137675"/>
                    <a:pt x="1384549" y="137675"/>
                    <a:pt x="1384125" y="137675"/>
                  </a:cubicBezTo>
                  <a:cubicBezTo>
                    <a:pt x="1383701" y="138106"/>
                    <a:pt x="1383277" y="138537"/>
                    <a:pt x="1382853" y="138968"/>
                  </a:cubicBezTo>
                  <a:cubicBezTo>
                    <a:pt x="1382429" y="138968"/>
                    <a:pt x="1382005" y="138968"/>
                    <a:pt x="1382005" y="138968"/>
                  </a:cubicBezTo>
                  <a:cubicBezTo>
                    <a:pt x="1381581" y="139830"/>
                    <a:pt x="1380309" y="139398"/>
                    <a:pt x="1379885" y="140261"/>
                  </a:cubicBezTo>
                  <a:cubicBezTo>
                    <a:pt x="1379460" y="140261"/>
                    <a:pt x="1379036" y="140261"/>
                    <a:pt x="1378612" y="140261"/>
                  </a:cubicBezTo>
                  <a:cubicBezTo>
                    <a:pt x="1378612" y="140261"/>
                    <a:pt x="1378189" y="140691"/>
                    <a:pt x="1377765" y="140691"/>
                  </a:cubicBezTo>
                  <a:cubicBezTo>
                    <a:pt x="1376916" y="140691"/>
                    <a:pt x="1375644" y="140691"/>
                    <a:pt x="1374372" y="140691"/>
                  </a:cubicBezTo>
                  <a:cubicBezTo>
                    <a:pt x="1373524" y="139830"/>
                    <a:pt x="1372676" y="139398"/>
                    <a:pt x="1371827" y="138537"/>
                  </a:cubicBezTo>
                  <a:cubicBezTo>
                    <a:pt x="1371403" y="138537"/>
                    <a:pt x="1370980" y="138537"/>
                    <a:pt x="1370980" y="138537"/>
                  </a:cubicBezTo>
                  <a:cubicBezTo>
                    <a:pt x="1370132" y="138537"/>
                    <a:pt x="1370132" y="138537"/>
                    <a:pt x="1370132" y="138968"/>
                  </a:cubicBezTo>
                  <a:cubicBezTo>
                    <a:pt x="1370132" y="139398"/>
                    <a:pt x="1370132" y="139398"/>
                    <a:pt x="1370132" y="139398"/>
                  </a:cubicBezTo>
                  <a:cubicBezTo>
                    <a:pt x="1368859" y="140261"/>
                    <a:pt x="1368859" y="140261"/>
                    <a:pt x="1368859" y="141122"/>
                  </a:cubicBezTo>
                  <a:cubicBezTo>
                    <a:pt x="1369283" y="141553"/>
                    <a:pt x="1369708" y="141984"/>
                    <a:pt x="1370132" y="141984"/>
                  </a:cubicBezTo>
                  <a:cubicBezTo>
                    <a:pt x="1370132" y="142846"/>
                    <a:pt x="1370132" y="143707"/>
                    <a:pt x="1370132" y="144569"/>
                  </a:cubicBezTo>
                  <a:cubicBezTo>
                    <a:pt x="1370132" y="145000"/>
                    <a:pt x="1370132" y="145000"/>
                    <a:pt x="1370980" y="145000"/>
                  </a:cubicBezTo>
                  <a:cubicBezTo>
                    <a:pt x="1371403" y="144569"/>
                    <a:pt x="1371827" y="144138"/>
                    <a:pt x="1372252" y="143707"/>
                  </a:cubicBezTo>
                  <a:cubicBezTo>
                    <a:pt x="1373100" y="143707"/>
                    <a:pt x="1373948" y="143707"/>
                    <a:pt x="1374372" y="143707"/>
                  </a:cubicBezTo>
                  <a:cubicBezTo>
                    <a:pt x="1374796" y="144138"/>
                    <a:pt x="1374796" y="144138"/>
                    <a:pt x="1375220" y="144569"/>
                  </a:cubicBezTo>
                  <a:cubicBezTo>
                    <a:pt x="1375644" y="144569"/>
                    <a:pt x="1375644" y="144569"/>
                    <a:pt x="1376068" y="144569"/>
                  </a:cubicBezTo>
                  <a:cubicBezTo>
                    <a:pt x="1376068" y="144569"/>
                    <a:pt x="1376492" y="145000"/>
                    <a:pt x="1376492" y="145000"/>
                  </a:cubicBezTo>
                  <a:cubicBezTo>
                    <a:pt x="1376916" y="145000"/>
                    <a:pt x="1377340" y="145000"/>
                    <a:pt x="1377765" y="145000"/>
                  </a:cubicBezTo>
                  <a:cubicBezTo>
                    <a:pt x="1378189" y="144569"/>
                    <a:pt x="1378612" y="144569"/>
                    <a:pt x="1378612" y="144569"/>
                  </a:cubicBezTo>
                  <a:cubicBezTo>
                    <a:pt x="1379460" y="144569"/>
                    <a:pt x="1379885" y="143707"/>
                    <a:pt x="1380309" y="143707"/>
                  </a:cubicBezTo>
                  <a:cubicBezTo>
                    <a:pt x="1381157" y="143277"/>
                    <a:pt x="1381581" y="142846"/>
                    <a:pt x="1382005" y="142415"/>
                  </a:cubicBezTo>
                  <a:cubicBezTo>
                    <a:pt x="1382429" y="143277"/>
                    <a:pt x="1383277" y="143707"/>
                    <a:pt x="1383701" y="144138"/>
                  </a:cubicBezTo>
                  <a:cubicBezTo>
                    <a:pt x="1382429" y="145431"/>
                    <a:pt x="1380733" y="146723"/>
                    <a:pt x="1379460" y="148016"/>
                  </a:cubicBezTo>
                  <a:cubicBezTo>
                    <a:pt x="1379460" y="148016"/>
                    <a:pt x="1379036" y="148016"/>
                    <a:pt x="1379036" y="148016"/>
                  </a:cubicBezTo>
                  <a:cubicBezTo>
                    <a:pt x="1378612" y="148016"/>
                    <a:pt x="1377765" y="148016"/>
                    <a:pt x="1377340" y="148447"/>
                  </a:cubicBezTo>
                  <a:cubicBezTo>
                    <a:pt x="1376916" y="148447"/>
                    <a:pt x="1376492" y="148447"/>
                    <a:pt x="1376068" y="148447"/>
                  </a:cubicBezTo>
                  <a:cubicBezTo>
                    <a:pt x="1375220" y="149308"/>
                    <a:pt x="1374372" y="149739"/>
                    <a:pt x="1373948" y="150170"/>
                  </a:cubicBezTo>
                  <a:cubicBezTo>
                    <a:pt x="1373100" y="150170"/>
                    <a:pt x="1372252" y="150170"/>
                    <a:pt x="1371827" y="150170"/>
                  </a:cubicBezTo>
                  <a:cubicBezTo>
                    <a:pt x="1370980" y="151032"/>
                    <a:pt x="1370555" y="151463"/>
                    <a:pt x="1369708" y="152324"/>
                  </a:cubicBezTo>
                  <a:cubicBezTo>
                    <a:pt x="1369283" y="152324"/>
                    <a:pt x="1368859" y="152324"/>
                    <a:pt x="1368435" y="152324"/>
                  </a:cubicBezTo>
                  <a:cubicBezTo>
                    <a:pt x="1368011" y="151894"/>
                    <a:pt x="1367587" y="151463"/>
                    <a:pt x="1367163" y="151463"/>
                  </a:cubicBezTo>
                  <a:cubicBezTo>
                    <a:pt x="1368011" y="151032"/>
                    <a:pt x="1368011" y="150170"/>
                    <a:pt x="1368011" y="149739"/>
                  </a:cubicBezTo>
                  <a:cubicBezTo>
                    <a:pt x="1367587" y="148878"/>
                    <a:pt x="1366739" y="148447"/>
                    <a:pt x="1366315" y="148016"/>
                  </a:cubicBezTo>
                  <a:cubicBezTo>
                    <a:pt x="1365891" y="148016"/>
                    <a:pt x="1365467" y="148016"/>
                    <a:pt x="1365043" y="148016"/>
                  </a:cubicBezTo>
                  <a:cubicBezTo>
                    <a:pt x="1364619" y="147585"/>
                    <a:pt x="1364194" y="147585"/>
                    <a:pt x="1363770" y="147154"/>
                  </a:cubicBezTo>
                  <a:cubicBezTo>
                    <a:pt x="1363770" y="146292"/>
                    <a:pt x="1363770" y="145862"/>
                    <a:pt x="1363770" y="145431"/>
                  </a:cubicBezTo>
                  <a:cubicBezTo>
                    <a:pt x="1364619" y="144569"/>
                    <a:pt x="1365043" y="144138"/>
                    <a:pt x="1365891" y="143707"/>
                  </a:cubicBezTo>
                  <a:cubicBezTo>
                    <a:pt x="1365891" y="143277"/>
                    <a:pt x="1365891" y="142846"/>
                    <a:pt x="1365891" y="142415"/>
                  </a:cubicBezTo>
                  <a:cubicBezTo>
                    <a:pt x="1366315" y="141984"/>
                    <a:pt x="1366315" y="141984"/>
                    <a:pt x="1366739" y="141553"/>
                  </a:cubicBezTo>
                  <a:cubicBezTo>
                    <a:pt x="1366739" y="141122"/>
                    <a:pt x="1366739" y="140261"/>
                    <a:pt x="1366739" y="139398"/>
                  </a:cubicBezTo>
                  <a:cubicBezTo>
                    <a:pt x="1366739" y="138968"/>
                    <a:pt x="1367163" y="138968"/>
                    <a:pt x="1367163" y="138537"/>
                  </a:cubicBezTo>
                  <a:cubicBezTo>
                    <a:pt x="1367163" y="138106"/>
                    <a:pt x="1367163" y="138106"/>
                    <a:pt x="1367163" y="137675"/>
                  </a:cubicBezTo>
                  <a:cubicBezTo>
                    <a:pt x="1367163" y="137244"/>
                    <a:pt x="1366739" y="136813"/>
                    <a:pt x="1366315" y="136813"/>
                  </a:cubicBezTo>
                  <a:cubicBezTo>
                    <a:pt x="1365467" y="136813"/>
                    <a:pt x="1364619" y="136813"/>
                    <a:pt x="1363346" y="136813"/>
                  </a:cubicBezTo>
                  <a:close/>
                  <a:moveTo>
                    <a:pt x="1293759" y="136813"/>
                  </a:moveTo>
                  <a:cubicBezTo>
                    <a:pt x="1293759" y="136813"/>
                    <a:pt x="1293333" y="136813"/>
                    <a:pt x="1293333" y="137240"/>
                  </a:cubicBezTo>
                  <a:cubicBezTo>
                    <a:pt x="1292907" y="137240"/>
                    <a:pt x="1292480" y="137240"/>
                    <a:pt x="1292054" y="137240"/>
                  </a:cubicBezTo>
                  <a:cubicBezTo>
                    <a:pt x="1291628" y="137240"/>
                    <a:pt x="1291628" y="137240"/>
                    <a:pt x="1291201" y="137666"/>
                  </a:cubicBezTo>
                  <a:cubicBezTo>
                    <a:pt x="1291201" y="138945"/>
                    <a:pt x="1291201" y="140224"/>
                    <a:pt x="1291201" y="141503"/>
                  </a:cubicBezTo>
                  <a:cubicBezTo>
                    <a:pt x="1291628" y="141929"/>
                    <a:pt x="1291628" y="141929"/>
                    <a:pt x="1292054" y="142355"/>
                  </a:cubicBezTo>
                  <a:cubicBezTo>
                    <a:pt x="1292054" y="142782"/>
                    <a:pt x="1292054" y="143208"/>
                    <a:pt x="1292054" y="143208"/>
                  </a:cubicBezTo>
                  <a:cubicBezTo>
                    <a:pt x="1291628" y="143634"/>
                    <a:pt x="1291628" y="143634"/>
                    <a:pt x="1291201" y="144061"/>
                  </a:cubicBezTo>
                  <a:cubicBezTo>
                    <a:pt x="1291201" y="144487"/>
                    <a:pt x="1291201" y="144487"/>
                    <a:pt x="1291201" y="144913"/>
                  </a:cubicBezTo>
                  <a:cubicBezTo>
                    <a:pt x="1290775" y="144913"/>
                    <a:pt x="1290775" y="144913"/>
                    <a:pt x="1290775" y="145339"/>
                  </a:cubicBezTo>
                  <a:cubicBezTo>
                    <a:pt x="1290775" y="145766"/>
                    <a:pt x="1290775" y="146192"/>
                    <a:pt x="1290775" y="146618"/>
                  </a:cubicBezTo>
                  <a:cubicBezTo>
                    <a:pt x="1290775" y="146618"/>
                    <a:pt x="1290775" y="147045"/>
                    <a:pt x="1290775" y="147045"/>
                  </a:cubicBezTo>
                  <a:cubicBezTo>
                    <a:pt x="1291201" y="147471"/>
                    <a:pt x="1292054" y="147897"/>
                    <a:pt x="1292480" y="148324"/>
                  </a:cubicBezTo>
                  <a:cubicBezTo>
                    <a:pt x="1292907" y="148324"/>
                    <a:pt x="1292907" y="148324"/>
                    <a:pt x="1293333" y="148324"/>
                  </a:cubicBezTo>
                  <a:cubicBezTo>
                    <a:pt x="1293333" y="147897"/>
                    <a:pt x="1293759" y="147897"/>
                    <a:pt x="1294186" y="147471"/>
                  </a:cubicBezTo>
                  <a:cubicBezTo>
                    <a:pt x="1294186" y="147045"/>
                    <a:pt x="1294186" y="146618"/>
                    <a:pt x="1294186" y="146192"/>
                  </a:cubicBezTo>
                  <a:cubicBezTo>
                    <a:pt x="1293759" y="146192"/>
                    <a:pt x="1293759" y="145766"/>
                    <a:pt x="1293333" y="145766"/>
                  </a:cubicBezTo>
                  <a:cubicBezTo>
                    <a:pt x="1293333" y="144487"/>
                    <a:pt x="1293333" y="143208"/>
                    <a:pt x="1293333" y="142355"/>
                  </a:cubicBezTo>
                  <a:cubicBezTo>
                    <a:pt x="1293759" y="141929"/>
                    <a:pt x="1294186" y="141503"/>
                    <a:pt x="1294612" y="141077"/>
                  </a:cubicBezTo>
                  <a:cubicBezTo>
                    <a:pt x="1295038" y="140650"/>
                    <a:pt x="1294612" y="139798"/>
                    <a:pt x="1295038" y="139371"/>
                  </a:cubicBezTo>
                  <a:cubicBezTo>
                    <a:pt x="1295891" y="139371"/>
                    <a:pt x="1296317" y="139371"/>
                    <a:pt x="1297170" y="139371"/>
                  </a:cubicBezTo>
                  <a:cubicBezTo>
                    <a:pt x="1297596" y="139798"/>
                    <a:pt x="1297596" y="140224"/>
                    <a:pt x="1297596" y="140224"/>
                  </a:cubicBezTo>
                  <a:cubicBezTo>
                    <a:pt x="1297596" y="140650"/>
                    <a:pt x="1298023" y="140650"/>
                    <a:pt x="1298023" y="141077"/>
                  </a:cubicBezTo>
                  <a:cubicBezTo>
                    <a:pt x="1298023" y="141503"/>
                    <a:pt x="1298023" y="141929"/>
                    <a:pt x="1298023" y="141929"/>
                  </a:cubicBezTo>
                  <a:cubicBezTo>
                    <a:pt x="1298449" y="142355"/>
                    <a:pt x="1298449" y="142355"/>
                    <a:pt x="1298875" y="142782"/>
                  </a:cubicBezTo>
                  <a:cubicBezTo>
                    <a:pt x="1298875" y="142782"/>
                    <a:pt x="1298875" y="143208"/>
                    <a:pt x="1298875" y="143208"/>
                  </a:cubicBezTo>
                  <a:cubicBezTo>
                    <a:pt x="1298875" y="143634"/>
                    <a:pt x="1298449" y="143634"/>
                    <a:pt x="1298023" y="144061"/>
                  </a:cubicBezTo>
                  <a:cubicBezTo>
                    <a:pt x="1298023" y="145339"/>
                    <a:pt x="1298023" y="146192"/>
                    <a:pt x="1298023" y="147471"/>
                  </a:cubicBezTo>
                  <a:cubicBezTo>
                    <a:pt x="1298449" y="147471"/>
                    <a:pt x="1298449" y="147471"/>
                    <a:pt x="1298449" y="147897"/>
                  </a:cubicBezTo>
                  <a:cubicBezTo>
                    <a:pt x="1298449" y="147897"/>
                    <a:pt x="1298875" y="147897"/>
                    <a:pt x="1298875" y="147897"/>
                  </a:cubicBezTo>
                  <a:cubicBezTo>
                    <a:pt x="1299301" y="147897"/>
                    <a:pt x="1299727" y="147897"/>
                    <a:pt x="1300580" y="147897"/>
                  </a:cubicBezTo>
                  <a:cubicBezTo>
                    <a:pt x="1301006" y="147471"/>
                    <a:pt x="1301433" y="147045"/>
                    <a:pt x="1301859" y="146618"/>
                  </a:cubicBezTo>
                  <a:cubicBezTo>
                    <a:pt x="1301859" y="146618"/>
                    <a:pt x="1301859" y="146192"/>
                    <a:pt x="1301859" y="145766"/>
                  </a:cubicBezTo>
                  <a:cubicBezTo>
                    <a:pt x="1302285" y="145339"/>
                    <a:pt x="1302285" y="144913"/>
                    <a:pt x="1302285" y="144061"/>
                  </a:cubicBezTo>
                  <a:cubicBezTo>
                    <a:pt x="1302285" y="144061"/>
                    <a:pt x="1301859" y="143634"/>
                    <a:pt x="1301859" y="143208"/>
                  </a:cubicBezTo>
                  <a:cubicBezTo>
                    <a:pt x="1301859" y="143208"/>
                    <a:pt x="1301859" y="142782"/>
                    <a:pt x="1301859" y="142782"/>
                  </a:cubicBezTo>
                  <a:cubicBezTo>
                    <a:pt x="1301859" y="142355"/>
                    <a:pt x="1301433" y="141929"/>
                    <a:pt x="1301433" y="141929"/>
                  </a:cubicBezTo>
                  <a:cubicBezTo>
                    <a:pt x="1301006" y="141503"/>
                    <a:pt x="1301006" y="141503"/>
                    <a:pt x="1301006" y="141077"/>
                  </a:cubicBezTo>
                  <a:cubicBezTo>
                    <a:pt x="1300580" y="140650"/>
                    <a:pt x="1300154" y="140224"/>
                    <a:pt x="1299727" y="139798"/>
                  </a:cubicBezTo>
                  <a:cubicBezTo>
                    <a:pt x="1299727" y="139798"/>
                    <a:pt x="1299727" y="139371"/>
                    <a:pt x="1299727" y="139371"/>
                  </a:cubicBezTo>
                  <a:cubicBezTo>
                    <a:pt x="1298875" y="138519"/>
                    <a:pt x="1298023" y="138092"/>
                    <a:pt x="1297170" y="137240"/>
                  </a:cubicBezTo>
                  <a:cubicBezTo>
                    <a:pt x="1296743" y="137240"/>
                    <a:pt x="1296743" y="137240"/>
                    <a:pt x="1296317" y="137240"/>
                  </a:cubicBezTo>
                  <a:cubicBezTo>
                    <a:pt x="1296317" y="136813"/>
                    <a:pt x="1295891" y="136813"/>
                    <a:pt x="1295891" y="136813"/>
                  </a:cubicBezTo>
                  <a:cubicBezTo>
                    <a:pt x="1295038" y="136813"/>
                    <a:pt x="1294186" y="136813"/>
                    <a:pt x="1293759" y="136813"/>
                  </a:cubicBezTo>
                  <a:close/>
                  <a:moveTo>
                    <a:pt x="102022" y="136813"/>
                  </a:moveTo>
                  <a:cubicBezTo>
                    <a:pt x="102414" y="136813"/>
                    <a:pt x="102414" y="136813"/>
                    <a:pt x="102807" y="136813"/>
                  </a:cubicBezTo>
                  <a:cubicBezTo>
                    <a:pt x="103199" y="136813"/>
                    <a:pt x="103591" y="136813"/>
                    <a:pt x="103591" y="136813"/>
                  </a:cubicBezTo>
                  <a:cubicBezTo>
                    <a:pt x="103591" y="137271"/>
                    <a:pt x="103591" y="137729"/>
                    <a:pt x="103591" y="138187"/>
                  </a:cubicBezTo>
                  <a:cubicBezTo>
                    <a:pt x="103591" y="138187"/>
                    <a:pt x="103199" y="138645"/>
                    <a:pt x="103199" y="138645"/>
                  </a:cubicBezTo>
                  <a:cubicBezTo>
                    <a:pt x="102807" y="138645"/>
                    <a:pt x="102414" y="138645"/>
                    <a:pt x="102022" y="138645"/>
                  </a:cubicBezTo>
                  <a:cubicBezTo>
                    <a:pt x="102022" y="138187"/>
                    <a:pt x="102022" y="137271"/>
                    <a:pt x="102022" y="136813"/>
                  </a:cubicBezTo>
                  <a:close/>
                  <a:moveTo>
                    <a:pt x="120072" y="136440"/>
                  </a:moveTo>
                  <a:cubicBezTo>
                    <a:pt x="120507" y="136440"/>
                    <a:pt x="120944" y="136029"/>
                    <a:pt x="121380" y="136440"/>
                  </a:cubicBezTo>
                  <a:cubicBezTo>
                    <a:pt x="121380" y="136851"/>
                    <a:pt x="121380" y="137262"/>
                    <a:pt x="121380" y="137262"/>
                  </a:cubicBezTo>
                  <a:cubicBezTo>
                    <a:pt x="120944" y="137673"/>
                    <a:pt x="120072" y="138495"/>
                    <a:pt x="119200" y="138906"/>
                  </a:cubicBezTo>
                  <a:cubicBezTo>
                    <a:pt x="119200" y="138906"/>
                    <a:pt x="119200" y="138906"/>
                    <a:pt x="118764" y="138906"/>
                  </a:cubicBezTo>
                  <a:cubicBezTo>
                    <a:pt x="118764" y="138495"/>
                    <a:pt x="118764" y="138084"/>
                    <a:pt x="118764" y="137673"/>
                  </a:cubicBezTo>
                  <a:cubicBezTo>
                    <a:pt x="119200" y="137673"/>
                    <a:pt x="119200" y="137262"/>
                    <a:pt x="119200" y="136851"/>
                  </a:cubicBezTo>
                  <a:cubicBezTo>
                    <a:pt x="119636" y="136851"/>
                    <a:pt x="119636" y="136440"/>
                    <a:pt x="120072" y="136440"/>
                  </a:cubicBezTo>
                  <a:close/>
                  <a:moveTo>
                    <a:pt x="1334952" y="136029"/>
                  </a:moveTo>
                  <a:cubicBezTo>
                    <a:pt x="1334527" y="136447"/>
                    <a:pt x="1334101" y="136447"/>
                    <a:pt x="1334101" y="136866"/>
                  </a:cubicBezTo>
                  <a:cubicBezTo>
                    <a:pt x="1333676" y="137284"/>
                    <a:pt x="1334101" y="138122"/>
                    <a:pt x="1333676" y="138540"/>
                  </a:cubicBezTo>
                  <a:cubicBezTo>
                    <a:pt x="1334527" y="139377"/>
                    <a:pt x="1334952" y="139796"/>
                    <a:pt x="1335377" y="140214"/>
                  </a:cubicBezTo>
                  <a:cubicBezTo>
                    <a:pt x="1336227" y="140214"/>
                    <a:pt x="1336652" y="140214"/>
                    <a:pt x="1337077" y="140214"/>
                  </a:cubicBezTo>
                  <a:cubicBezTo>
                    <a:pt x="1337077" y="139796"/>
                    <a:pt x="1337077" y="139796"/>
                    <a:pt x="1337077" y="139796"/>
                  </a:cubicBezTo>
                  <a:cubicBezTo>
                    <a:pt x="1337077" y="138959"/>
                    <a:pt x="1337077" y="138122"/>
                    <a:pt x="1337077" y="136866"/>
                  </a:cubicBezTo>
                  <a:cubicBezTo>
                    <a:pt x="1337077" y="136866"/>
                    <a:pt x="1336652" y="136866"/>
                    <a:pt x="1336227" y="136447"/>
                  </a:cubicBezTo>
                  <a:cubicBezTo>
                    <a:pt x="1336227" y="136447"/>
                    <a:pt x="1335802" y="136447"/>
                    <a:pt x="1335802" y="136029"/>
                  </a:cubicBezTo>
                  <a:cubicBezTo>
                    <a:pt x="1335377" y="136029"/>
                    <a:pt x="1335377" y="136029"/>
                    <a:pt x="1334952" y="136029"/>
                  </a:cubicBezTo>
                  <a:close/>
                  <a:moveTo>
                    <a:pt x="323079" y="136029"/>
                  </a:moveTo>
                  <a:cubicBezTo>
                    <a:pt x="323079" y="136447"/>
                    <a:pt x="323079" y="136866"/>
                    <a:pt x="323079" y="137284"/>
                  </a:cubicBezTo>
                  <a:cubicBezTo>
                    <a:pt x="323079" y="137284"/>
                    <a:pt x="323079" y="137284"/>
                    <a:pt x="323515" y="137703"/>
                  </a:cubicBezTo>
                  <a:cubicBezTo>
                    <a:pt x="323515" y="137703"/>
                    <a:pt x="323515" y="138122"/>
                    <a:pt x="323515" y="138122"/>
                  </a:cubicBezTo>
                  <a:cubicBezTo>
                    <a:pt x="323515" y="138122"/>
                    <a:pt x="323515" y="138122"/>
                    <a:pt x="323951" y="138122"/>
                  </a:cubicBezTo>
                  <a:cubicBezTo>
                    <a:pt x="323951" y="138122"/>
                    <a:pt x="324387" y="137703"/>
                    <a:pt x="324387" y="137703"/>
                  </a:cubicBezTo>
                  <a:cubicBezTo>
                    <a:pt x="324387" y="137284"/>
                    <a:pt x="324387" y="137284"/>
                    <a:pt x="324387" y="136866"/>
                  </a:cubicBezTo>
                  <a:cubicBezTo>
                    <a:pt x="323951" y="136866"/>
                    <a:pt x="323515" y="136447"/>
                    <a:pt x="323079" y="136029"/>
                  </a:cubicBezTo>
                  <a:close/>
                  <a:moveTo>
                    <a:pt x="67928" y="135963"/>
                  </a:moveTo>
                  <a:cubicBezTo>
                    <a:pt x="68799" y="135506"/>
                    <a:pt x="69236" y="135506"/>
                    <a:pt x="70107" y="135963"/>
                  </a:cubicBezTo>
                  <a:cubicBezTo>
                    <a:pt x="70107" y="136421"/>
                    <a:pt x="70107" y="136421"/>
                    <a:pt x="70107" y="136879"/>
                  </a:cubicBezTo>
                  <a:cubicBezTo>
                    <a:pt x="69672" y="137337"/>
                    <a:pt x="69672" y="137337"/>
                    <a:pt x="68799" y="137337"/>
                  </a:cubicBezTo>
                  <a:cubicBezTo>
                    <a:pt x="68363" y="136879"/>
                    <a:pt x="67928" y="136879"/>
                    <a:pt x="67928" y="136421"/>
                  </a:cubicBezTo>
                  <a:cubicBezTo>
                    <a:pt x="67928" y="136421"/>
                    <a:pt x="67492" y="135963"/>
                    <a:pt x="67928" y="135963"/>
                  </a:cubicBezTo>
                  <a:close/>
                  <a:moveTo>
                    <a:pt x="96319" y="135954"/>
                  </a:moveTo>
                  <a:cubicBezTo>
                    <a:pt x="96319" y="135506"/>
                    <a:pt x="96738" y="135506"/>
                    <a:pt x="96738" y="135954"/>
                  </a:cubicBezTo>
                  <a:cubicBezTo>
                    <a:pt x="97156" y="135954"/>
                    <a:pt x="97575" y="136402"/>
                    <a:pt x="97575" y="136402"/>
                  </a:cubicBezTo>
                  <a:cubicBezTo>
                    <a:pt x="97575" y="136851"/>
                    <a:pt x="97575" y="137748"/>
                    <a:pt x="97575" y="138196"/>
                  </a:cubicBezTo>
                  <a:cubicBezTo>
                    <a:pt x="97156" y="138196"/>
                    <a:pt x="97156" y="138645"/>
                    <a:pt x="96738" y="138645"/>
                  </a:cubicBezTo>
                  <a:cubicBezTo>
                    <a:pt x="96738" y="138645"/>
                    <a:pt x="96319" y="138645"/>
                    <a:pt x="96319" y="138645"/>
                  </a:cubicBezTo>
                  <a:cubicBezTo>
                    <a:pt x="95901" y="138645"/>
                    <a:pt x="95901" y="138196"/>
                    <a:pt x="95482" y="138196"/>
                  </a:cubicBezTo>
                  <a:cubicBezTo>
                    <a:pt x="95482" y="137748"/>
                    <a:pt x="95482" y="136851"/>
                    <a:pt x="95482" y="136402"/>
                  </a:cubicBezTo>
                  <a:cubicBezTo>
                    <a:pt x="95482" y="136402"/>
                    <a:pt x="95901" y="135954"/>
                    <a:pt x="96319" y="135954"/>
                  </a:cubicBezTo>
                  <a:close/>
                  <a:moveTo>
                    <a:pt x="1489015" y="135506"/>
                  </a:moveTo>
                  <a:cubicBezTo>
                    <a:pt x="1488159" y="136395"/>
                    <a:pt x="1487303" y="137284"/>
                    <a:pt x="1486447" y="137729"/>
                  </a:cubicBezTo>
                  <a:cubicBezTo>
                    <a:pt x="1486447" y="138174"/>
                    <a:pt x="1486447" y="138619"/>
                    <a:pt x="1486447" y="139063"/>
                  </a:cubicBezTo>
                  <a:cubicBezTo>
                    <a:pt x="1486875" y="139063"/>
                    <a:pt x="1487303" y="139063"/>
                    <a:pt x="1487303" y="139063"/>
                  </a:cubicBezTo>
                  <a:cubicBezTo>
                    <a:pt x="1487731" y="139508"/>
                    <a:pt x="1488159" y="139508"/>
                    <a:pt x="1488159" y="139953"/>
                  </a:cubicBezTo>
                  <a:cubicBezTo>
                    <a:pt x="1488587" y="139953"/>
                    <a:pt x="1489015" y="139953"/>
                    <a:pt x="1489443" y="139953"/>
                  </a:cubicBezTo>
                  <a:cubicBezTo>
                    <a:pt x="1489871" y="139508"/>
                    <a:pt x="1490299" y="139063"/>
                    <a:pt x="1490727" y="139063"/>
                  </a:cubicBezTo>
                  <a:cubicBezTo>
                    <a:pt x="1490299" y="138619"/>
                    <a:pt x="1490727" y="138174"/>
                    <a:pt x="1491156" y="137729"/>
                  </a:cubicBezTo>
                  <a:cubicBezTo>
                    <a:pt x="1491156" y="137284"/>
                    <a:pt x="1491156" y="136395"/>
                    <a:pt x="1491156" y="135950"/>
                  </a:cubicBezTo>
                  <a:cubicBezTo>
                    <a:pt x="1491156" y="135506"/>
                    <a:pt x="1490727" y="135506"/>
                    <a:pt x="1490299" y="135506"/>
                  </a:cubicBezTo>
                  <a:cubicBezTo>
                    <a:pt x="1489871" y="135506"/>
                    <a:pt x="1489443" y="135506"/>
                    <a:pt x="1489015" y="135506"/>
                  </a:cubicBezTo>
                  <a:close/>
                  <a:moveTo>
                    <a:pt x="295525" y="135506"/>
                  </a:moveTo>
                  <a:cubicBezTo>
                    <a:pt x="295089" y="135506"/>
                    <a:pt x="295525" y="136421"/>
                    <a:pt x="295525" y="136879"/>
                  </a:cubicBezTo>
                  <a:cubicBezTo>
                    <a:pt x="295525" y="136879"/>
                    <a:pt x="295961" y="137337"/>
                    <a:pt x="295961" y="137337"/>
                  </a:cubicBezTo>
                  <a:cubicBezTo>
                    <a:pt x="296397" y="137337"/>
                    <a:pt x="296833" y="137337"/>
                    <a:pt x="297269" y="137337"/>
                  </a:cubicBezTo>
                  <a:cubicBezTo>
                    <a:pt x="297705" y="137337"/>
                    <a:pt x="297705" y="136879"/>
                    <a:pt x="297269" y="136421"/>
                  </a:cubicBezTo>
                  <a:cubicBezTo>
                    <a:pt x="297269" y="136421"/>
                    <a:pt x="296833" y="136421"/>
                    <a:pt x="296833" y="135964"/>
                  </a:cubicBezTo>
                  <a:cubicBezTo>
                    <a:pt x="296833" y="135964"/>
                    <a:pt x="296833" y="135506"/>
                    <a:pt x="296833" y="135506"/>
                  </a:cubicBezTo>
                  <a:cubicBezTo>
                    <a:pt x="296397" y="135506"/>
                    <a:pt x="295961" y="135506"/>
                    <a:pt x="295525" y="135506"/>
                  </a:cubicBezTo>
                  <a:close/>
                  <a:moveTo>
                    <a:pt x="183930" y="135506"/>
                  </a:moveTo>
                  <a:cubicBezTo>
                    <a:pt x="183523" y="135506"/>
                    <a:pt x="183523" y="135941"/>
                    <a:pt x="183523" y="135941"/>
                  </a:cubicBezTo>
                  <a:cubicBezTo>
                    <a:pt x="183523" y="136378"/>
                    <a:pt x="183116" y="136378"/>
                    <a:pt x="183116" y="136378"/>
                  </a:cubicBezTo>
                  <a:cubicBezTo>
                    <a:pt x="183116" y="136813"/>
                    <a:pt x="183116" y="137250"/>
                    <a:pt x="183116" y="137686"/>
                  </a:cubicBezTo>
                  <a:cubicBezTo>
                    <a:pt x="183523" y="138122"/>
                    <a:pt x="184336" y="137686"/>
                    <a:pt x="184743" y="137686"/>
                  </a:cubicBezTo>
                  <a:cubicBezTo>
                    <a:pt x="185150" y="137686"/>
                    <a:pt x="185150" y="137250"/>
                    <a:pt x="185557" y="137250"/>
                  </a:cubicBezTo>
                  <a:cubicBezTo>
                    <a:pt x="185557" y="137250"/>
                    <a:pt x="185964" y="137250"/>
                    <a:pt x="185964" y="137250"/>
                  </a:cubicBezTo>
                  <a:cubicBezTo>
                    <a:pt x="186371" y="136813"/>
                    <a:pt x="186371" y="136813"/>
                    <a:pt x="186778" y="136813"/>
                  </a:cubicBezTo>
                  <a:cubicBezTo>
                    <a:pt x="186778" y="136378"/>
                    <a:pt x="186778" y="136378"/>
                    <a:pt x="186778" y="136378"/>
                  </a:cubicBezTo>
                  <a:cubicBezTo>
                    <a:pt x="186371" y="135941"/>
                    <a:pt x="185964" y="135506"/>
                    <a:pt x="185557" y="135506"/>
                  </a:cubicBezTo>
                  <a:cubicBezTo>
                    <a:pt x="184743" y="135506"/>
                    <a:pt x="184336" y="135506"/>
                    <a:pt x="183930" y="135506"/>
                  </a:cubicBezTo>
                  <a:close/>
                  <a:moveTo>
                    <a:pt x="22846" y="135506"/>
                  </a:moveTo>
                  <a:cubicBezTo>
                    <a:pt x="22846" y="135506"/>
                    <a:pt x="23282" y="135506"/>
                    <a:pt x="23282" y="135976"/>
                  </a:cubicBezTo>
                  <a:cubicBezTo>
                    <a:pt x="23718" y="135976"/>
                    <a:pt x="24154" y="136447"/>
                    <a:pt x="24590" y="136918"/>
                  </a:cubicBezTo>
                  <a:cubicBezTo>
                    <a:pt x="24590" y="137389"/>
                    <a:pt x="24590" y="137389"/>
                    <a:pt x="24154" y="137860"/>
                  </a:cubicBezTo>
                  <a:cubicBezTo>
                    <a:pt x="24154" y="137860"/>
                    <a:pt x="23718" y="137860"/>
                    <a:pt x="23282" y="137860"/>
                  </a:cubicBezTo>
                  <a:cubicBezTo>
                    <a:pt x="22846" y="137389"/>
                    <a:pt x="22410" y="136918"/>
                    <a:pt x="21974" y="136447"/>
                  </a:cubicBezTo>
                  <a:cubicBezTo>
                    <a:pt x="21974" y="135976"/>
                    <a:pt x="22410" y="135976"/>
                    <a:pt x="22846" y="135506"/>
                  </a:cubicBezTo>
                  <a:close/>
                  <a:moveTo>
                    <a:pt x="291212" y="135244"/>
                  </a:moveTo>
                  <a:cubicBezTo>
                    <a:pt x="290793" y="135244"/>
                    <a:pt x="290793" y="135244"/>
                    <a:pt x="290372" y="135671"/>
                  </a:cubicBezTo>
                  <a:cubicBezTo>
                    <a:pt x="289952" y="135671"/>
                    <a:pt x="289532" y="135671"/>
                    <a:pt x="289532" y="135671"/>
                  </a:cubicBezTo>
                  <a:cubicBezTo>
                    <a:pt x="289112" y="135671"/>
                    <a:pt x="289112" y="135671"/>
                    <a:pt x="289112" y="136098"/>
                  </a:cubicBezTo>
                  <a:cubicBezTo>
                    <a:pt x="288692" y="136098"/>
                    <a:pt x="288692" y="136098"/>
                    <a:pt x="288692" y="136098"/>
                  </a:cubicBezTo>
                  <a:cubicBezTo>
                    <a:pt x="287852" y="136098"/>
                    <a:pt x="287431" y="136098"/>
                    <a:pt x="286591" y="136098"/>
                  </a:cubicBezTo>
                  <a:cubicBezTo>
                    <a:pt x="286591" y="135671"/>
                    <a:pt x="286171" y="135671"/>
                    <a:pt x="286171" y="135671"/>
                  </a:cubicBezTo>
                  <a:cubicBezTo>
                    <a:pt x="285751" y="135244"/>
                    <a:pt x="285331" y="135671"/>
                    <a:pt x="284491" y="135671"/>
                  </a:cubicBezTo>
                  <a:cubicBezTo>
                    <a:pt x="283650" y="136098"/>
                    <a:pt x="283230" y="136951"/>
                    <a:pt x="282390" y="137378"/>
                  </a:cubicBezTo>
                  <a:cubicBezTo>
                    <a:pt x="281969" y="137378"/>
                    <a:pt x="281969" y="137378"/>
                    <a:pt x="281550" y="137378"/>
                  </a:cubicBezTo>
                  <a:cubicBezTo>
                    <a:pt x="281550" y="137378"/>
                    <a:pt x="281550" y="137805"/>
                    <a:pt x="281129" y="137805"/>
                  </a:cubicBezTo>
                  <a:cubicBezTo>
                    <a:pt x="280709" y="137805"/>
                    <a:pt x="280289" y="137805"/>
                    <a:pt x="280289" y="137805"/>
                  </a:cubicBezTo>
                  <a:cubicBezTo>
                    <a:pt x="279869" y="138232"/>
                    <a:pt x="279449" y="138232"/>
                    <a:pt x="279449" y="138658"/>
                  </a:cubicBezTo>
                  <a:cubicBezTo>
                    <a:pt x="279449" y="139085"/>
                    <a:pt x="279449" y="139512"/>
                    <a:pt x="279449" y="139939"/>
                  </a:cubicBezTo>
                  <a:cubicBezTo>
                    <a:pt x="279028" y="140366"/>
                    <a:pt x="279028" y="140366"/>
                    <a:pt x="278609" y="140366"/>
                  </a:cubicBezTo>
                  <a:cubicBezTo>
                    <a:pt x="278609" y="141219"/>
                    <a:pt x="278609" y="141646"/>
                    <a:pt x="278609" y="142073"/>
                  </a:cubicBezTo>
                  <a:cubicBezTo>
                    <a:pt x="279028" y="142073"/>
                    <a:pt x="279449" y="142500"/>
                    <a:pt x="279449" y="142500"/>
                  </a:cubicBezTo>
                  <a:cubicBezTo>
                    <a:pt x="279869" y="142500"/>
                    <a:pt x="280289" y="142500"/>
                    <a:pt x="280709" y="142500"/>
                  </a:cubicBezTo>
                  <a:cubicBezTo>
                    <a:pt x="280709" y="142927"/>
                    <a:pt x="281129" y="142927"/>
                    <a:pt x="281129" y="143354"/>
                  </a:cubicBezTo>
                  <a:cubicBezTo>
                    <a:pt x="281969" y="143354"/>
                    <a:pt x="281969" y="143354"/>
                    <a:pt x="281969" y="142500"/>
                  </a:cubicBezTo>
                  <a:cubicBezTo>
                    <a:pt x="281969" y="142500"/>
                    <a:pt x="281550" y="142073"/>
                    <a:pt x="281550" y="142073"/>
                  </a:cubicBezTo>
                  <a:cubicBezTo>
                    <a:pt x="281550" y="141219"/>
                    <a:pt x="281550" y="140793"/>
                    <a:pt x="281550" y="139939"/>
                  </a:cubicBezTo>
                  <a:cubicBezTo>
                    <a:pt x="281550" y="139939"/>
                    <a:pt x="281969" y="139512"/>
                    <a:pt x="282390" y="139512"/>
                  </a:cubicBezTo>
                  <a:cubicBezTo>
                    <a:pt x="282390" y="139085"/>
                    <a:pt x="283230" y="139512"/>
                    <a:pt x="283230" y="139512"/>
                  </a:cubicBezTo>
                  <a:cubicBezTo>
                    <a:pt x="283230" y="139939"/>
                    <a:pt x="283230" y="140366"/>
                    <a:pt x="283650" y="140366"/>
                  </a:cubicBezTo>
                  <a:cubicBezTo>
                    <a:pt x="283650" y="140793"/>
                    <a:pt x="283650" y="140793"/>
                    <a:pt x="283650" y="141219"/>
                  </a:cubicBezTo>
                  <a:cubicBezTo>
                    <a:pt x="284070" y="141219"/>
                    <a:pt x="284491" y="141219"/>
                    <a:pt x="284491" y="141219"/>
                  </a:cubicBezTo>
                  <a:cubicBezTo>
                    <a:pt x="284491" y="141219"/>
                    <a:pt x="284911" y="140793"/>
                    <a:pt x="284911" y="140793"/>
                  </a:cubicBezTo>
                  <a:cubicBezTo>
                    <a:pt x="285331" y="140793"/>
                    <a:pt x="285331" y="140793"/>
                    <a:pt x="285751" y="140793"/>
                  </a:cubicBezTo>
                  <a:cubicBezTo>
                    <a:pt x="285751" y="140366"/>
                    <a:pt x="286171" y="140366"/>
                    <a:pt x="286591" y="139939"/>
                  </a:cubicBezTo>
                  <a:cubicBezTo>
                    <a:pt x="287011" y="139939"/>
                    <a:pt x="287431" y="139939"/>
                    <a:pt x="287431" y="139512"/>
                  </a:cubicBezTo>
                  <a:cubicBezTo>
                    <a:pt x="287852" y="139085"/>
                    <a:pt x="288272" y="138658"/>
                    <a:pt x="288692" y="138232"/>
                  </a:cubicBezTo>
                  <a:cubicBezTo>
                    <a:pt x="289112" y="138232"/>
                    <a:pt x="289112" y="138232"/>
                    <a:pt x="289532" y="138232"/>
                  </a:cubicBezTo>
                  <a:cubicBezTo>
                    <a:pt x="289532" y="138232"/>
                    <a:pt x="289952" y="137805"/>
                    <a:pt x="290372" y="137378"/>
                  </a:cubicBezTo>
                  <a:cubicBezTo>
                    <a:pt x="290372" y="137378"/>
                    <a:pt x="290793" y="137378"/>
                    <a:pt x="290793" y="137378"/>
                  </a:cubicBezTo>
                  <a:cubicBezTo>
                    <a:pt x="291633" y="136951"/>
                    <a:pt x="292053" y="136524"/>
                    <a:pt x="292473" y="136098"/>
                  </a:cubicBezTo>
                  <a:cubicBezTo>
                    <a:pt x="292473" y="136098"/>
                    <a:pt x="292473" y="135671"/>
                    <a:pt x="292473" y="135671"/>
                  </a:cubicBezTo>
                  <a:cubicBezTo>
                    <a:pt x="292053" y="135671"/>
                    <a:pt x="292053" y="135244"/>
                    <a:pt x="291633" y="135244"/>
                  </a:cubicBezTo>
                  <a:cubicBezTo>
                    <a:pt x="291212" y="135244"/>
                    <a:pt x="291212" y="135244"/>
                    <a:pt x="291212" y="135244"/>
                  </a:cubicBezTo>
                  <a:close/>
                  <a:moveTo>
                    <a:pt x="195201" y="135244"/>
                  </a:moveTo>
                  <a:cubicBezTo>
                    <a:pt x="194782" y="135244"/>
                    <a:pt x="194364" y="135670"/>
                    <a:pt x="194364" y="136097"/>
                  </a:cubicBezTo>
                  <a:cubicBezTo>
                    <a:pt x="193946" y="136097"/>
                    <a:pt x="193946" y="136097"/>
                    <a:pt x="193527" y="136097"/>
                  </a:cubicBezTo>
                  <a:cubicBezTo>
                    <a:pt x="193527" y="136097"/>
                    <a:pt x="193109" y="136097"/>
                    <a:pt x="193109" y="136523"/>
                  </a:cubicBezTo>
                  <a:cubicBezTo>
                    <a:pt x="192690" y="136523"/>
                    <a:pt x="191853" y="136523"/>
                    <a:pt x="191434" y="136523"/>
                  </a:cubicBezTo>
                  <a:cubicBezTo>
                    <a:pt x="191434" y="136523"/>
                    <a:pt x="191016" y="136950"/>
                    <a:pt x="191016" y="136950"/>
                  </a:cubicBezTo>
                  <a:cubicBezTo>
                    <a:pt x="190597" y="136950"/>
                    <a:pt x="190597" y="136950"/>
                    <a:pt x="190178" y="136950"/>
                  </a:cubicBezTo>
                  <a:cubicBezTo>
                    <a:pt x="190178" y="136950"/>
                    <a:pt x="189760" y="137377"/>
                    <a:pt x="189341" y="137803"/>
                  </a:cubicBezTo>
                  <a:cubicBezTo>
                    <a:pt x="189341" y="137803"/>
                    <a:pt x="189341" y="137803"/>
                    <a:pt x="189341" y="138229"/>
                  </a:cubicBezTo>
                  <a:cubicBezTo>
                    <a:pt x="189341" y="138656"/>
                    <a:pt x="188923" y="138656"/>
                    <a:pt x="188505" y="139083"/>
                  </a:cubicBezTo>
                  <a:cubicBezTo>
                    <a:pt x="188505" y="139509"/>
                    <a:pt x="188505" y="139936"/>
                    <a:pt x="188505" y="139936"/>
                  </a:cubicBezTo>
                  <a:cubicBezTo>
                    <a:pt x="187667" y="140362"/>
                    <a:pt x="188086" y="140789"/>
                    <a:pt x="188086" y="141215"/>
                  </a:cubicBezTo>
                  <a:cubicBezTo>
                    <a:pt x="187667" y="141642"/>
                    <a:pt x="187249" y="142068"/>
                    <a:pt x="186830" y="142068"/>
                  </a:cubicBezTo>
                  <a:cubicBezTo>
                    <a:pt x="186411" y="142068"/>
                    <a:pt x="185993" y="142068"/>
                    <a:pt x="185575" y="142068"/>
                  </a:cubicBezTo>
                  <a:cubicBezTo>
                    <a:pt x="185156" y="142068"/>
                    <a:pt x="185156" y="141642"/>
                    <a:pt x="184737" y="141642"/>
                  </a:cubicBezTo>
                  <a:cubicBezTo>
                    <a:pt x="184319" y="141642"/>
                    <a:pt x="184319" y="141642"/>
                    <a:pt x="183901" y="142068"/>
                  </a:cubicBezTo>
                  <a:cubicBezTo>
                    <a:pt x="183063" y="142068"/>
                    <a:pt x="182645" y="142068"/>
                    <a:pt x="182226" y="142068"/>
                  </a:cubicBezTo>
                  <a:cubicBezTo>
                    <a:pt x="181808" y="142494"/>
                    <a:pt x="181808" y="142494"/>
                    <a:pt x="181808" y="142494"/>
                  </a:cubicBezTo>
                  <a:cubicBezTo>
                    <a:pt x="181808" y="143348"/>
                    <a:pt x="181808" y="144201"/>
                    <a:pt x="181808" y="145054"/>
                  </a:cubicBezTo>
                  <a:cubicBezTo>
                    <a:pt x="182226" y="145480"/>
                    <a:pt x="182226" y="145480"/>
                    <a:pt x="182645" y="145907"/>
                  </a:cubicBezTo>
                  <a:cubicBezTo>
                    <a:pt x="182645" y="147186"/>
                    <a:pt x="182645" y="148892"/>
                    <a:pt x="182226" y="150598"/>
                  </a:cubicBezTo>
                  <a:cubicBezTo>
                    <a:pt x="182645" y="150598"/>
                    <a:pt x="183063" y="151025"/>
                    <a:pt x="183063" y="151025"/>
                  </a:cubicBezTo>
                  <a:cubicBezTo>
                    <a:pt x="183482" y="151025"/>
                    <a:pt x="183901" y="151025"/>
                    <a:pt x="184319" y="151025"/>
                  </a:cubicBezTo>
                  <a:cubicBezTo>
                    <a:pt x="184737" y="151025"/>
                    <a:pt x="185156" y="150598"/>
                    <a:pt x="185575" y="150172"/>
                  </a:cubicBezTo>
                  <a:cubicBezTo>
                    <a:pt x="185575" y="149745"/>
                    <a:pt x="185575" y="149319"/>
                    <a:pt x="185575" y="148466"/>
                  </a:cubicBezTo>
                  <a:cubicBezTo>
                    <a:pt x="185575" y="148466"/>
                    <a:pt x="185156" y="148466"/>
                    <a:pt x="185156" y="148039"/>
                  </a:cubicBezTo>
                  <a:cubicBezTo>
                    <a:pt x="185156" y="148039"/>
                    <a:pt x="185156" y="147613"/>
                    <a:pt x="185156" y="147613"/>
                  </a:cubicBezTo>
                  <a:cubicBezTo>
                    <a:pt x="185156" y="147613"/>
                    <a:pt x="184737" y="147186"/>
                    <a:pt x="184737" y="147186"/>
                  </a:cubicBezTo>
                  <a:cubicBezTo>
                    <a:pt x="184737" y="146333"/>
                    <a:pt x="184737" y="145907"/>
                    <a:pt x="184737" y="145054"/>
                  </a:cubicBezTo>
                  <a:cubicBezTo>
                    <a:pt x="185156" y="145054"/>
                    <a:pt x="185156" y="144627"/>
                    <a:pt x="185156" y="144201"/>
                  </a:cubicBezTo>
                  <a:cubicBezTo>
                    <a:pt x="185575" y="144201"/>
                    <a:pt x="185575" y="143774"/>
                    <a:pt x="185993" y="143774"/>
                  </a:cubicBezTo>
                  <a:cubicBezTo>
                    <a:pt x="186411" y="143774"/>
                    <a:pt x="187249" y="143774"/>
                    <a:pt x="187667" y="143774"/>
                  </a:cubicBezTo>
                  <a:cubicBezTo>
                    <a:pt x="188086" y="143774"/>
                    <a:pt x="187667" y="144627"/>
                    <a:pt x="188505" y="144627"/>
                  </a:cubicBezTo>
                  <a:cubicBezTo>
                    <a:pt x="188505" y="145054"/>
                    <a:pt x="188505" y="145054"/>
                    <a:pt x="188505" y="145054"/>
                  </a:cubicBezTo>
                  <a:cubicBezTo>
                    <a:pt x="188086" y="145480"/>
                    <a:pt x="188086" y="145480"/>
                    <a:pt x="187667" y="145907"/>
                  </a:cubicBezTo>
                  <a:cubicBezTo>
                    <a:pt x="187667" y="146760"/>
                    <a:pt x="187667" y="147613"/>
                    <a:pt x="187667" y="148466"/>
                  </a:cubicBezTo>
                  <a:cubicBezTo>
                    <a:pt x="188086" y="148892"/>
                    <a:pt x="188086" y="148892"/>
                    <a:pt x="188505" y="148892"/>
                  </a:cubicBezTo>
                  <a:cubicBezTo>
                    <a:pt x="188505" y="149745"/>
                    <a:pt x="188505" y="150172"/>
                    <a:pt x="188505" y="150598"/>
                  </a:cubicBezTo>
                  <a:cubicBezTo>
                    <a:pt x="188086" y="150598"/>
                    <a:pt x="188086" y="151025"/>
                    <a:pt x="188086" y="151025"/>
                  </a:cubicBezTo>
                  <a:cubicBezTo>
                    <a:pt x="188086" y="151878"/>
                    <a:pt x="188086" y="152304"/>
                    <a:pt x="188086" y="152731"/>
                  </a:cubicBezTo>
                  <a:cubicBezTo>
                    <a:pt x="188086" y="153157"/>
                    <a:pt x="188086" y="153157"/>
                    <a:pt x="188505" y="153157"/>
                  </a:cubicBezTo>
                  <a:cubicBezTo>
                    <a:pt x="188505" y="154011"/>
                    <a:pt x="188505" y="154437"/>
                    <a:pt x="188505" y="154863"/>
                  </a:cubicBezTo>
                  <a:cubicBezTo>
                    <a:pt x="189341" y="154863"/>
                    <a:pt x="190178" y="154863"/>
                    <a:pt x="191016" y="154863"/>
                  </a:cubicBezTo>
                  <a:cubicBezTo>
                    <a:pt x="191434" y="154863"/>
                    <a:pt x="191016" y="154437"/>
                    <a:pt x="191016" y="154011"/>
                  </a:cubicBezTo>
                  <a:cubicBezTo>
                    <a:pt x="190597" y="153584"/>
                    <a:pt x="190178" y="152731"/>
                    <a:pt x="189341" y="152304"/>
                  </a:cubicBezTo>
                  <a:cubicBezTo>
                    <a:pt x="189760" y="152304"/>
                    <a:pt x="189760" y="151878"/>
                    <a:pt x="190178" y="151878"/>
                  </a:cubicBezTo>
                  <a:cubicBezTo>
                    <a:pt x="190178" y="151451"/>
                    <a:pt x="190178" y="151451"/>
                    <a:pt x="191016" y="151025"/>
                  </a:cubicBezTo>
                  <a:cubicBezTo>
                    <a:pt x="191016" y="151025"/>
                    <a:pt x="191434" y="150598"/>
                    <a:pt x="191853" y="150598"/>
                  </a:cubicBezTo>
                  <a:cubicBezTo>
                    <a:pt x="191853" y="150172"/>
                    <a:pt x="191853" y="149745"/>
                    <a:pt x="191853" y="149745"/>
                  </a:cubicBezTo>
                  <a:cubicBezTo>
                    <a:pt x="191853" y="149319"/>
                    <a:pt x="191434" y="149319"/>
                    <a:pt x="191016" y="149319"/>
                  </a:cubicBezTo>
                  <a:cubicBezTo>
                    <a:pt x="190597" y="148892"/>
                    <a:pt x="190178" y="148892"/>
                    <a:pt x="190178" y="148466"/>
                  </a:cubicBezTo>
                  <a:cubicBezTo>
                    <a:pt x="190178" y="148039"/>
                    <a:pt x="190178" y="147613"/>
                    <a:pt x="190178" y="147186"/>
                  </a:cubicBezTo>
                  <a:cubicBezTo>
                    <a:pt x="190597" y="146760"/>
                    <a:pt x="190597" y="146333"/>
                    <a:pt x="191016" y="146333"/>
                  </a:cubicBezTo>
                  <a:cubicBezTo>
                    <a:pt x="191434" y="145907"/>
                    <a:pt x="191853" y="145480"/>
                    <a:pt x="191853" y="145480"/>
                  </a:cubicBezTo>
                  <a:cubicBezTo>
                    <a:pt x="192271" y="145480"/>
                    <a:pt x="192271" y="145054"/>
                    <a:pt x="192271" y="144627"/>
                  </a:cubicBezTo>
                  <a:cubicBezTo>
                    <a:pt x="192690" y="144627"/>
                    <a:pt x="192690" y="144201"/>
                    <a:pt x="193109" y="144201"/>
                  </a:cubicBezTo>
                  <a:cubicBezTo>
                    <a:pt x="193527" y="144201"/>
                    <a:pt x="193527" y="144627"/>
                    <a:pt x="193946" y="144627"/>
                  </a:cubicBezTo>
                  <a:cubicBezTo>
                    <a:pt x="193946" y="145054"/>
                    <a:pt x="193946" y="145480"/>
                    <a:pt x="193946" y="145907"/>
                  </a:cubicBezTo>
                  <a:cubicBezTo>
                    <a:pt x="194364" y="146333"/>
                    <a:pt x="194782" y="145907"/>
                    <a:pt x="195201" y="145907"/>
                  </a:cubicBezTo>
                  <a:cubicBezTo>
                    <a:pt x="195201" y="145907"/>
                    <a:pt x="195620" y="145480"/>
                    <a:pt x="195620" y="145480"/>
                  </a:cubicBezTo>
                  <a:cubicBezTo>
                    <a:pt x="196457" y="145480"/>
                    <a:pt x="196457" y="145480"/>
                    <a:pt x="196457" y="145054"/>
                  </a:cubicBezTo>
                  <a:cubicBezTo>
                    <a:pt x="196457" y="144627"/>
                    <a:pt x="196457" y="144201"/>
                    <a:pt x="196457" y="143774"/>
                  </a:cubicBezTo>
                  <a:cubicBezTo>
                    <a:pt x="196457" y="143774"/>
                    <a:pt x="196457" y="143348"/>
                    <a:pt x="196457" y="143348"/>
                  </a:cubicBezTo>
                  <a:cubicBezTo>
                    <a:pt x="196457" y="142921"/>
                    <a:pt x="196038" y="142921"/>
                    <a:pt x="195620" y="142494"/>
                  </a:cubicBezTo>
                  <a:cubicBezTo>
                    <a:pt x="195620" y="142494"/>
                    <a:pt x="195201" y="142494"/>
                    <a:pt x="195201" y="142494"/>
                  </a:cubicBezTo>
                  <a:cubicBezTo>
                    <a:pt x="195201" y="142494"/>
                    <a:pt x="194782" y="142494"/>
                    <a:pt x="194782" y="142068"/>
                  </a:cubicBezTo>
                  <a:cubicBezTo>
                    <a:pt x="193527" y="142068"/>
                    <a:pt x="192690" y="142068"/>
                    <a:pt x="191853" y="142068"/>
                  </a:cubicBezTo>
                  <a:cubicBezTo>
                    <a:pt x="191434" y="142494"/>
                    <a:pt x="191853" y="142494"/>
                    <a:pt x="191853" y="142921"/>
                  </a:cubicBezTo>
                  <a:cubicBezTo>
                    <a:pt x="191016" y="143348"/>
                    <a:pt x="191016" y="143348"/>
                    <a:pt x="190597" y="143774"/>
                  </a:cubicBezTo>
                  <a:cubicBezTo>
                    <a:pt x="190178" y="143348"/>
                    <a:pt x="189760" y="142921"/>
                    <a:pt x="189341" y="142921"/>
                  </a:cubicBezTo>
                  <a:cubicBezTo>
                    <a:pt x="189341" y="142494"/>
                    <a:pt x="189341" y="142068"/>
                    <a:pt x="189341" y="142068"/>
                  </a:cubicBezTo>
                  <a:cubicBezTo>
                    <a:pt x="189760" y="141642"/>
                    <a:pt x="190178" y="141215"/>
                    <a:pt x="190597" y="141215"/>
                  </a:cubicBezTo>
                  <a:cubicBezTo>
                    <a:pt x="190597" y="140362"/>
                    <a:pt x="190597" y="140362"/>
                    <a:pt x="191016" y="139936"/>
                  </a:cubicBezTo>
                  <a:cubicBezTo>
                    <a:pt x="191016" y="139936"/>
                    <a:pt x="191016" y="139509"/>
                    <a:pt x="191016" y="139509"/>
                  </a:cubicBezTo>
                  <a:cubicBezTo>
                    <a:pt x="191434" y="139509"/>
                    <a:pt x="191853" y="139083"/>
                    <a:pt x="191853" y="138656"/>
                  </a:cubicBezTo>
                  <a:cubicBezTo>
                    <a:pt x="192271" y="138656"/>
                    <a:pt x="193109" y="138656"/>
                    <a:pt x="193527" y="138656"/>
                  </a:cubicBezTo>
                  <a:cubicBezTo>
                    <a:pt x="193527" y="138656"/>
                    <a:pt x="193946" y="139083"/>
                    <a:pt x="193946" y="139509"/>
                  </a:cubicBezTo>
                  <a:cubicBezTo>
                    <a:pt x="194364" y="139936"/>
                    <a:pt x="194364" y="139936"/>
                    <a:pt x="194782" y="140362"/>
                  </a:cubicBezTo>
                  <a:cubicBezTo>
                    <a:pt x="194782" y="140362"/>
                    <a:pt x="195201" y="140362"/>
                    <a:pt x="195201" y="140362"/>
                  </a:cubicBezTo>
                  <a:cubicBezTo>
                    <a:pt x="195620" y="139936"/>
                    <a:pt x="195620" y="139936"/>
                    <a:pt x="195620" y="139936"/>
                  </a:cubicBezTo>
                  <a:cubicBezTo>
                    <a:pt x="196038" y="139936"/>
                    <a:pt x="196038" y="139936"/>
                    <a:pt x="196457" y="139936"/>
                  </a:cubicBezTo>
                  <a:cubicBezTo>
                    <a:pt x="196457" y="139509"/>
                    <a:pt x="196457" y="139509"/>
                    <a:pt x="196457" y="139509"/>
                  </a:cubicBezTo>
                  <a:cubicBezTo>
                    <a:pt x="196457" y="138229"/>
                    <a:pt x="196457" y="137377"/>
                    <a:pt x="196457" y="136097"/>
                  </a:cubicBezTo>
                  <a:cubicBezTo>
                    <a:pt x="196457" y="135670"/>
                    <a:pt x="195620" y="135670"/>
                    <a:pt x="195201" y="135244"/>
                  </a:cubicBezTo>
                  <a:close/>
                  <a:moveTo>
                    <a:pt x="51422" y="135244"/>
                  </a:moveTo>
                  <a:cubicBezTo>
                    <a:pt x="52244" y="135244"/>
                    <a:pt x="52655" y="135244"/>
                    <a:pt x="53066" y="135244"/>
                  </a:cubicBezTo>
                  <a:cubicBezTo>
                    <a:pt x="53066" y="135680"/>
                    <a:pt x="53477" y="135680"/>
                    <a:pt x="53477" y="135680"/>
                  </a:cubicBezTo>
                  <a:cubicBezTo>
                    <a:pt x="53477" y="135680"/>
                    <a:pt x="53888" y="136116"/>
                    <a:pt x="53888" y="136116"/>
                  </a:cubicBezTo>
                  <a:cubicBezTo>
                    <a:pt x="53888" y="136552"/>
                    <a:pt x="53477" y="136552"/>
                    <a:pt x="53477" y="136552"/>
                  </a:cubicBezTo>
                  <a:cubicBezTo>
                    <a:pt x="52655" y="136552"/>
                    <a:pt x="52244" y="136552"/>
                    <a:pt x="51422" y="136552"/>
                  </a:cubicBezTo>
                  <a:cubicBezTo>
                    <a:pt x="51011" y="135680"/>
                    <a:pt x="51011" y="135680"/>
                    <a:pt x="51422" y="135244"/>
                  </a:cubicBezTo>
                  <a:close/>
                  <a:moveTo>
                    <a:pt x="0" y="135244"/>
                  </a:moveTo>
                  <a:cubicBezTo>
                    <a:pt x="822" y="135244"/>
                    <a:pt x="1233" y="135244"/>
                    <a:pt x="1644" y="135244"/>
                  </a:cubicBezTo>
                  <a:cubicBezTo>
                    <a:pt x="1644" y="135680"/>
                    <a:pt x="1644" y="135680"/>
                    <a:pt x="2056" y="135680"/>
                  </a:cubicBezTo>
                  <a:cubicBezTo>
                    <a:pt x="2056" y="135680"/>
                    <a:pt x="2056" y="135680"/>
                    <a:pt x="2467" y="135680"/>
                  </a:cubicBezTo>
                  <a:cubicBezTo>
                    <a:pt x="2878" y="136116"/>
                    <a:pt x="2878" y="136116"/>
                    <a:pt x="2878" y="136552"/>
                  </a:cubicBezTo>
                  <a:cubicBezTo>
                    <a:pt x="2467" y="136988"/>
                    <a:pt x="2056" y="137424"/>
                    <a:pt x="1644" y="137860"/>
                  </a:cubicBezTo>
                  <a:cubicBezTo>
                    <a:pt x="1233" y="137860"/>
                    <a:pt x="822" y="137860"/>
                    <a:pt x="0" y="137860"/>
                  </a:cubicBezTo>
                  <a:cubicBezTo>
                    <a:pt x="0" y="137860"/>
                    <a:pt x="0" y="137860"/>
                    <a:pt x="0" y="135244"/>
                  </a:cubicBezTo>
                  <a:close/>
                  <a:moveTo>
                    <a:pt x="1320073" y="134721"/>
                  </a:moveTo>
                  <a:cubicBezTo>
                    <a:pt x="1319202" y="135139"/>
                    <a:pt x="1319202" y="135558"/>
                    <a:pt x="1318766" y="135976"/>
                  </a:cubicBezTo>
                  <a:cubicBezTo>
                    <a:pt x="1318766" y="136395"/>
                    <a:pt x="1318766" y="136813"/>
                    <a:pt x="1318766" y="137232"/>
                  </a:cubicBezTo>
                  <a:cubicBezTo>
                    <a:pt x="1319637" y="138069"/>
                    <a:pt x="1320073" y="138488"/>
                    <a:pt x="1320509" y="138906"/>
                  </a:cubicBezTo>
                  <a:cubicBezTo>
                    <a:pt x="1320946" y="138488"/>
                    <a:pt x="1321382" y="138488"/>
                    <a:pt x="1321382" y="138069"/>
                  </a:cubicBezTo>
                  <a:cubicBezTo>
                    <a:pt x="1321382" y="137651"/>
                    <a:pt x="1321382" y="136813"/>
                    <a:pt x="1321382" y="136395"/>
                  </a:cubicBezTo>
                  <a:cubicBezTo>
                    <a:pt x="1321382" y="135976"/>
                    <a:pt x="1320946" y="135976"/>
                    <a:pt x="1320946" y="135558"/>
                  </a:cubicBezTo>
                  <a:cubicBezTo>
                    <a:pt x="1320946" y="135139"/>
                    <a:pt x="1320946" y="135139"/>
                    <a:pt x="1320073" y="134721"/>
                  </a:cubicBezTo>
                  <a:close/>
                  <a:moveTo>
                    <a:pt x="142721" y="134721"/>
                  </a:moveTo>
                  <a:cubicBezTo>
                    <a:pt x="142307" y="135571"/>
                    <a:pt x="142307" y="135571"/>
                    <a:pt x="142721" y="138122"/>
                  </a:cubicBezTo>
                  <a:cubicBezTo>
                    <a:pt x="142721" y="138122"/>
                    <a:pt x="142721" y="138122"/>
                    <a:pt x="143135" y="138546"/>
                  </a:cubicBezTo>
                  <a:cubicBezTo>
                    <a:pt x="143135" y="138972"/>
                    <a:pt x="143135" y="139397"/>
                    <a:pt x="143135" y="139822"/>
                  </a:cubicBezTo>
                  <a:cubicBezTo>
                    <a:pt x="143135" y="139822"/>
                    <a:pt x="143549" y="140247"/>
                    <a:pt x="143549" y="140247"/>
                  </a:cubicBezTo>
                  <a:cubicBezTo>
                    <a:pt x="143549" y="140672"/>
                    <a:pt x="143549" y="141097"/>
                    <a:pt x="143549" y="141097"/>
                  </a:cubicBezTo>
                  <a:cubicBezTo>
                    <a:pt x="143549" y="141522"/>
                    <a:pt x="143964" y="141522"/>
                    <a:pt x="143964" y="141522"/>
                  </a:cubicBezTo>
                  <a:cubicBezTo>
                    <a:pt x="144378" y="141097"/>
                    <a:pt x="144378" y="141097"/>
                    <a:pt x="144792" y="140672"/>
                  </a:cubicBezTo>
                  <a:cubicBezTo>
                    <a:pt x="144792" y="140672"/>
                    <a:pt x="144792" y="140672"/>
                    <a:pt x="144792" y="140247"/>
                  </a:cubicBezTo>
                  <a:cubicBezTo>
                    <a:pt x="144792" y="140247"/>
                    <a:pt x="145207" y="139822"/>
                    <a:pt x="145207" y="139822"/>
                  </a:cubicBezTo>
                  <a:cubicBezTo>
                    <a:pt x="145207" y="139822"/>
                    <a:pt x="145207" y="139397"/>
                    <a:pt x="145207" y="139397"/>
                  </a:cubicBezTo>
                  <a:cubicBezTo>
                    <a:pt x="145621" y="139397"/>
                    <a:pt x="145621" y="138972"/>
                    <a:pt x="145621" y="138972"/>
                  </a:cubicBezTo>
                  <a:cubicBezTo>
                    <a:pt x="145621" y="138546"/>
                    <a:pt x="145621" y="138122"/>
                    <a:pt x="145621" y="138122"/>
                  </a:cubicBezTo>
                  <a:cubicBezTo>
                    <a:pt x="146449" y="137271"/>
                    <a:pt x="146863" y="136846"/>
                    <a:pt x="147278" y="136421"/>
                  </a:cubicBezTo>
                  <a:cubicBezTo>
                    <a:pt x="147278" y="136421"/>
                    <a:pt x="147278" y="135996"/>
                    <a:pt x="147278" y="135571"/>
                  </a:cubicBezTo>
                  <a:cubicBezTo>
                    <a:pt x="147278" y="135146"/>
                    <a:pt x="146863" y="135146"/>
                    <a:pt x="146449" y="134721"/>
                  </a:cubicBezTo>
                  <a:cubicBezTo>
                    <a:pt x="145207" y="134721"/>
                    <a:pt x="143964" y="134721"/>
                    <a:pt x="142721" y="134721"/>
                  </a:cubicBezTo>
                  <a:close/>
                  <a:moveTo>
                    <a:pt x="1441060" y="134459"/>
                  </a:moveTo>
                  <a:cubicBezTo>
                    <a:pt x="1440210" y="134870"/>
                    <a:pt x="1439785" y="135693"/>
                    <a:pt x="1439360" y="136104"/>
                  </a:cubicBezTo>
                  <a:cubicBezTo>
                    <a:pt x="1439360" y="136104"/>
                    <a:pt x="1439360" y="136515"/>
                    <a:pt x="1439360" y="136515"/>
                  </a:cubicBezTo>
                  <a:cubicBezTo>
                    <a:pt x="1439785" y="136926"/>
                    <a:pt x="1439785" y="136926"/>
                    <a:pt x="1440210" y="137337"/>
                  </a:cubicBezTo>
                  <a:cubicBezTo>
                    <a:pt x="1440635" y="137337"/>
                    <a:pt x="1440635" y="137337"/>
                    <a:pt x="1441060" y="137337"/>
                  </a:cubicBezTo>
                  <a:cubicBezTo>
                    <a:pt x="1441486" y="136926"/>
                    <a:pt x="1441910" y="136515"/>
                    <a:pt x="1442761" y="136104"/>
                  </a:cubicBezTo>
                  <a:cubicBezTo>
                    <a:pt x="1442761" y="135693"/>
                    <a:pt x="1442761" y="135281"/>
                    <a:pt x="1442761" y="135281"/>
                  </a:cubicBezTo>
                  <a:cubicBezTo>
                    <a:pt x="1442761" y="134459"/>
                    <a:pt x="1442336" y="134459"/>
                    <a:pt x="1441910" y="134459"/>
                  </a:cubicBezTo>
                  <a:cubicBezTo>
                    <a:pt x="1441486" y="134459"/>
                    <a:pt x="1441486" y="134459"/>
                    <a:pt x="1441060" y="134459"/>
                  </a:cubicBezTo>
                  <a:close/>
                  <a:moveTo>
                    <a:pt x="1326404" y="134459"/>
                  </a:moveTo>
                  <a:cubicBezTo>
                    <a:pt x="1326404" y="134874"/>
                    <a:pt x="1325986" y="134874"/>
                    <a:pt x="1325567" y="135288"/>
                  </a:cubicBezTo>
                  <a:cubicBezTo>
                    <a:pt x="1325567" y="135702"/>
                    <a:pt x="1325567" y="136116"/>
                    <a:pt x="1325567" y="136530"/>
                  </a:cubicBezTo>
                  <a:cubicBezTo>
                    <a:pt x="1325986" y="136530"/>
                    <a:pt x="1325986" y="136944"/>
                    <a:pt x="1326404" y="136944"/>
                  </a:cubicBezTo>
                  <a:cubicBezTo>
                    <a:pt x="1326404" y="137358"/>
                    <a:pt x="1326404" y="137358"/>
                    <a:pt x="1326404" y="137773"/>
                  </a:cubicBezTo>
                  <a:cubicBezTo>
                    <a:pt x="1326823" y="137773"/>
                    <a:pt x="1327241" y="138187"/>
                    <a:pt x="1326823" y="138601"/>
                  </a:cubicBezTo>
                  <a:cubicBezTo>
                    <a:pt x="1327241" y="139015"/>
                    <a:pt x="1327660" y="139430"/>
                    <a:pt x="1328078" y="139430"/>
                  </a:cubicBezTo>
                  <a:cubicBezTo>
                    <a:pt x="1328078" y="139430"/>
                    <a:pt x="1328497" y="139430"/>
                    <a:pt x="1328497" y="139430"/>
                  </a:cubicBezTo>
                  <a:cubicBezTo>
                    <a:pt x="1329334" y="139430"/>
                    <a:pt x="1328916" y="138601"/>
                    <a:pt x="1328916" y="138187"/>
                  </a:cubicBezTo>
                  <a:cubicBezTo>
                    <a:pt x="1328916" y="138187"/>
                    <a:pt x="1329334" y="137773"/>
                    <a:pt x="1329752" y="137773"/>
                  </a:cubicBezTo>
                  <a:cubicBezTo>
                    <a:pt x="1329752" y="136944"/>
                    <a:pt x="1329752" y="136530"/>
                    <a:pt x="1329752" y="136116"/>
                  </a:cubicBezTo>
                  <a:cubicBezTo>
                    <a:pt x="1329334" y="135288"/>
                    <a:pt x="1328497" y="134874"/>
                    <a:pt x="1328078" y="134459"/>
                  </a:cubicBezTo>
                  <a:cubicBezTo>
                    <a:pt x="1327660" y="134459"/>
                    <a:pt x="1326823" y="134459"/>
                    <a:pt x="1326404" y="134459"/>
                  </a:cubicBezTo>
                  <a:close/>
                  <a:moveTo>
                    <a:pt x="156160" y="134459"/>
                  </a:moveTo>
                  <a:cubicBezTo>
                    <a:pt x="155739" y="134877"/>
                    <a:pt x="155739" y="134877"/>
                    <a:pt x="155319" y="134877"/>
                  </a:cubicBezTo>
                  <a:cubicBezTo>
                    <a:pt x="154897" y="134877"/>
                    <a:pt x="154477" y="134877"/>
                    <a:pt x="153635" y="134877"/>
                  </a:cubicBezTo>
                  <a:cubicBezTo>
                    <a:pt x="153635" y="135296"/>
                    <a:pt x="153214" y="135715"/>
                    <a:pt x="152793" y="136133"/>
                  </a:cubicBezTo>
                  <a:cubicBezTo>
                    <a:pt x="151531" y="136133"/>
                    <a:pt x="150269" y="136133"/>
                    <a:pt x="149427" y="136133"/>
                  </a:cubicBezTo>
                  <a:cubicBezTo>
                    <a:pt x="149006" y="136133"/>
                    <a:pt x="149006" y="136552"/>
                    <a:pt x="148585" y="136552"/>
                  </a:cubicBezTo>
                  <a:cubicBezTo>
                    <a:pt x="148585" y="136970"/>
                    <a:pt x="149006" y="136970"/>
                    <a:pt x="149006" y="136970"/>
                  </a:cubicBezTo>
                  <a:cubicBezTo>
                    <a:pt x="149006" y="137389"/>
                    <a:pt x="149006" y="137389"/>
                    <a:pt x="149006" y="137389"/>
                  </a:cubicBezTo>
                  <a:cubicBezTo>
                    <a:pt x="149427" y="137808"/>
                    <a:pt x="149427" y="137808"/>
                    <a:pt x="149847" y="138226"/>
                  </a:cubicBezTo>
                  <a:cubicBezTo>
                    <a:pt x="149847" y="138226"/>
                    <a:pt x="149847" y="138645"/>
                    <a:pt x="149847" y="139063"/>
                  </a:cubicBezTo>
                  <a:cubicBezTo>
                    <a:pt x="149427" y="139063"/>
                    <a:pt x="149427" y="139063"/>
                    <a:pt x="149427" y="139482"/>
                  </a:cubicBezTo>
                  <a:cubicBezTo>
                    <a:pt x="149006" y="139482"/>
                    <a:pt x="149006" y="139482"/>
                    <a:pt x="149006" y="139482"/>
                  </a:cubicBezTo>
                  <a:cubicBezTo>
                    <a:pt x="149006" y="141156"/>
                    <a:pt x="149006" y="142830"/>
                    <a:pt x="149006" y="144086"/>
                  </a:cubicBezTo>
                  <a:cubicBezTo>
                    <a:pt x="149427" y="144504"/>
                    <a:pt x="149427" y="144504"/>
                    <a:pt x="149847" y="144504"/>
                  </a:cubicBezTo>
                  <a:cubicBezTo>
                    <a:pt x="150269" y="144504"/>
                    <a:pt x="150269" y="144504"/>
                    <a:pt x="150689" y="144923"/>
                  </a:cubicBezTo>
                  <a:cubicBezTo>
                    <a:pt x="150689" y="144504"/>
                    <a:pt x="151110" y="144504"/>
                    <a:pt x="151110" y="144086"/>
                  </a:cubicBezTo>
                  <a:cubicBezTo>
                    <a:pt x="151110" y="143249"/>
                    <a:pt x="151110" y="141993"/>
                    <a:pt x="151110" y="140737"/>
                  </a:cubicBezTo>
                  <a:cubicBezTo>
                    <a:pt x="151531" y="140737"/>
                    <a:pt x="151952" y="140319"/>
                    <a:pt x="152373" y="139900"/>
                  </a:cubicBezTo>
                  <a:cubicBezTo>
                    <a:pt x="152373" y="139900"/>
                    <a:pt x="152373" y="139482"/>
                    <a:pt x="152373" y="139482"/>
                  </a:cubicBezTo>
                  <a:cubicBezTo>
                    <a:pt x="152793" y="139482"/>
                    <a:pt x="152793" y="139063"/>
                    <a:pt x="152793" y="139063"/>
                  </a:cubicBezTo>
                  <a:cubicBezTo>
                    <a:pt x="152793" y="138645"/>
                    <a:pt x="152793" y="138645"/>
                    <a:pt x="152793" y="138645"/>
                  </a:cubicBezTo>
                  <a:cubicBezTo>
                    <a:pt x="153214" y="138226"/>
                    <a:pt x="153635" y="138226"/>
                    <a:pt x="153635" y="137808"/>
                  </a:cubicBezTo>
                  <a:cubicBezTo>
                    <a:pt x="154056" y="137808"/>
                    <a:pt x="154056" y="137808"/>
                    <a:pt x="154477" y="137808"/>
                  </a:cubicBezTo>
                  <a:cubicBezTo>
                    <a:pt x="154477" y="137808"/>
                    <a:pt x="154897" y="137389"/>
                    <a:pt x="154897" y="137389"/>
                  </a:cubicBezTo>
                  <a:cubicBezTo>
                    <a:pt x="154897" y="137389"/>
                    <a:pt x="155319" y="137389"/>
                    <a:pt x="155319" y="137389"/>
                  </a:cubicBezTo>
                  <a:cubicBezTo>
                    <a:pt x="155739" y="137389"/>
                    <a:pt x="155739" y="136970"/>
                    <a:pt x="156160" y="136970"/>
                  </a:cubicBezTo>
                  <a:cubicBezTo>
                    <a:pt x="156160" y="136970"/>
                    <a:pt x="156581" y="136970"/>
                    <a:pt x="156581" y="136970"/>
                  </a:cubicBezTo>
                  <a:cubicBezTo>
                    <a:pt x="156581" y="136970"/>
                    <a:pt x="157002" y="137389"/>
                    <a:pt x="157002" y="137389"/>
                  </a:cubicBezTo>
                  <a:cubicBezTo>
                    <a:pt x="157423" y="137389"/>
                    <a:pt x="157423" y="137389"/>
                    <a:pt x="157844" y="137389"/>
                  </a:cubicBezTo>
                  <a:cubicBezTo>
                    <a:pt x="157844" y="136970"/>
                    <a:pt x="158264" y="136970"/>
                    <a:pt x="158264" y="136552"/>
                  </a:cubicBezTo>
                  <a:cubicBezTo>
                    <a:pt x="158264" y="136133"/>
                    <a:pt x="158264" y="135715"/>
                    <a:pt x="158264" y="135296"/>
                  </a:cubicBezTo>
                  <a:cubicBezTo>
                    <a:pt x="158264" y="134877"/>
                    <a:pt x="157844" y="134877"/>
                    <a:pt x="157844" y="134459"/>
                  </a:cubicBezTo>
                  <a:cubicBezTo>
                    <a:pt x="157002" y="134459"/>
                    <a:pt x="156581" y="134459"/>
                    <a:pt x="156160" y="134459"/>
                  </a:cubicBezTo>
                  <a:close/>
                  <a:moveTo>
                    <a:pt x="1574473" y="133936"/>
                  </a:moveTo>
                  <a:cubicBezTo>
                    <a:pt x="1574865" y="133936"/>
                    <a:pt x="1575650" y="133936"/>
                    <a:pt x="1576042" y="133936"/>
                  </a:cubicBezTo>
                  <a:cubicBezTo>
                    <a:pt x="1576042" y="133936"/>
                    <a:pt x="1576042" y="133936"/>
                    <a:pt x="1576042" y="134372"/>
                  </a:cubicBezTo>
                  <a:cubicBezTo>
                    <a:pt x="1576042" y="134372"/>
                    <a:pt x="1576435" y="134808"/>
                    <a:pt x="1576042" y="135244"/>
                  </a:cubicBezTo>
                  <a:cubicBezTo>
                    <a:pt x="1575650" y="135244"/>
                    <a:pt x="1574865" y="135244"/>
                    <a:pt x="1574080" y="134808"/>
                  </a:cubicBezTo>
                  <a:cubicBezTo>
                    <a:pt x="1574080" y="134372"/>
                    <a:pt x="1574080" y="134372"/>
                    <a:pt x="1574473" y="133936"/>
                  </a:cubicBezTo>
                  <a:close/>
                  <a:moveTo>
                    <a:pt x="1481803" y="133936"/>
                  </a:moveTo>
                  <a:cubicBezTo>
                    <a:pt x="1481803" y="134350"/>
                    <a:pt x="1481379" y="134350"/>
                    <a:pt x="1480953" y="134764"/>
                  </a:cubicBezTo>
                  <a:cubicBezTo>
                    <a:pt x="1480953" y="136007"/>
                    <a:pt x="1480953" y="136835"/>
                    <a:pt x="1480953" y="138078"/>
                  </a:cubicBezTo>
                  <a:cubicBezTo>
                    <a:pt x="1481379" y="138492"/>
                    <a:pt x="1481803" y="138492"/>
                    <a:pt x="1482228" y="138906"/>
                  </a:cubicBezTo>
                  <a:cubicBezTo>
                    <a:pt x="1482654" y="138906"/>
                    <a:pt x="1483079" y="138906"/>
                    <a:pt x="1483504" y="138906"/>
                  </a:cubicBezTo>
                  <a:cubicBezTo>
                    <a:pt x="1484354" y="138906"/>
                    <a:pt x="1484354" y="138906"/>
                    <a:pt x="1484354" y="138492"/>
                  </a:cubicBezTo>
                  <a:cubicBezTo>
                    <a:pt x="1484354" y="138078"/>
                    <a:pt x="1484354" y="138078"/>
                    <a:pt x="1484354" y="137664"/>
                  </a:cubicBezTo>
                  <a:cubicBezTo>
                    <a:pt x="1484354" y="137250"/>
                    <a:pt x="1483929" y="137250"/>
                    <a:pt x="1483929" y="137250"/>
                  </a:cubicBezTo>
                  <a:cubicBezTo>
                    <a:pt x="1483504" y="136421"/>
                    <a:pt x="1483929" y="136007"/>
                    <a:pt x="1483929" y="135593"/>
                  </a:cubicBezTo>
                  <a:cubicBezTo>
                    <a:pt x="1483504" y="135179"/>
                    <a:pt x="1483504" y="135179"/>
                    <a:pt x="1483504" y="135179"/>
                  </a:cubicBezTo>
                  <a:cubicBezTo>
                    <a:pt x="1483079" y="134764"/>
                    <a:pt x="1482654" y="134350"/>
                    <a:pt x="1481803" y="133936"/>
                  </a:cubicBezTo>
                  <a:close/>
                  <a:moveTo>
                    <a:pt x="1418694" y="133936"/>
                  </a:moveTo>
                  <a:cubicBezTo>
                    <a:pt x="1418694" y="134758"/>
                    <a:pt x="1418694" y="135169"/>
                    <a:pt x="1418694" y="135991"/>
                  </a:cubicBezTo>
                  <a:cubicBezTo>
                    <a:pt x="1419113" y="135991"/>
                    <a:pt x="1419531" y="135991"/>
                    <a:pt x="1419531" y="135991"/>
                  </a:cubicBezTo>
                  <a:cubicBezTo>
                    <a:pt x="1419950" y="135991"/>
                    <a:pt x="1420368" y="136402"/>
                    <a:pt x="1420368" y="136402"/>
                  </a:cubicBezTo>
                  <a:cubicBezTo>
                    <a:pt x="1420787" y="136814"/>
                    <a:pt x="1420787" y="136814"/>
                    <a:pt x="1421206" y="136814"/>
                  </a:cubicBezTo>
                  <a:cubicBezTo>
                    <a:pt x="1421624" y="136402"/>
                    <a:pt x="1422042" y="135580"/>
                    <a:pt x="1422879" y="135169"/>
                  </a:cubicBezTo>
                  <a:cubicBezTo>
                    <a:pt x="1422461" y="135169"/>
                    <a:pt x="1422461" y="134758"/>
                    <a:pt x="1422461" y="134758"/>
                  </a:cubicBezTo>
                  <a:cubicBezTo>
                    <a:pt x="1422042" y="134347"/>
                    <a:pt x="1422461" y="134347"/>
                    <a:pt x="1422042" y="134347"/>
                  </a:cubicBezTo>
                  <a:cubicBezTo>
                    <a:pt x="1422042" y="133936"/>
                    <a:pt x="1421624" y="133936"/>
                    <a:pt x="1421206" y="133936"/>
                  </a:cubicBezTo>
                  <a:cubicBezTo>
                    <a:pt x="1420787" y="133936"/>
                    <a:pt x="1419950" y="133936"/>
                    <a:pt x="1419531" y="133936"/>
                  </a:cubicBezTo>
                  <a:cubicBezTo>
                    <a:pt x="1419113" y="133936"/>
                    <a:pt x="1419113" y="133936"/>
                    <a:pt x="1419113" y="133936"/>
                  </a:cubicBezTo>
                  <a:cubicBezTo>
                    <a:pt x="1419113" y="133936"/>
                    <a:pt x="1418694" y="133936"/>
                    <a:pt x="1418694" y="133936"/>
                  </a:cubicBezTo>
                  <a:close/>
                  <a:moveTo>
                    <a:pt x="246782" y="133936"/>
                  </a:moveTo>
                  <a:cubicBezTo>
                    <a:pt x="246782" y="134347"/>
                    <a:pt x="246346" y="134347"/>
                    <a:pt x="245910" y="134758"/>
                  </a:cubicBezTo>
                  <a:cubicBezTo>
                    <a:pt x="245910" y="134758"/>
                    <a:pt x="245910" y="135169"/>
                    <a:pt x="245910" y="135580"/>
                  </a:cubicBezTo>
                  <a:cubicBezTo>
                    <a:pt x="246346" y="135991"/>
                    <a:pt x="247217" y="136402"/>
                    <a:pt x="247653" y="136814"/>
                  </a:cubicBezTo>
                  <a:cubicBezTo>
                    <a:pt x="247653" y="136402"/>
                    <a:pt x="248090" y="136402"/>
                    <a:pt x="248526" y="135991"/>
                  </a:cubicBezTo>
                  <a:cubicBezTo>
                    <a:pt x="248526" y="135580"/>
                    <a:pt x="248526" y="135169"/>
                    <a:pt x="248526" y="134758"/>
                  </a:cubicBezTo>
                  <a:cubicBezTo>
                    <a:pt x="248090" y="134347"/>
                    <a:pt x="247653" y="134347"/>
                    <a:pt x="247653" y="133936"/>
                  </a:cubicBezTo>
                  <a:cubicBezTo>
                    <a:pt x="247217" y="133936"/>
                    <a:pt x="247217" y="133936"/>
                    <a:pt x="246782" y="133936"/>
                  </a:cubicBezTo>
                  <a:close/>
                  <a:moveTo>
                    <a:pt x="230150" y="133936"/>
                  </a:moveTo>
                  <a:cubicBezTo>
                    <a:pt x="229732" y="133936"/>
                    <a:pt x="229313" y="133936"/>
                    <a:pt x="229313" y="134773"/>
                  </a:cubicBezTo>
                  <a:cubicBezTo>
                    <a:pt x="229313" y="134773"/>
                    <a:pt x="229313" y="135192"/>
                    <a:pt x="229313" y="135192"/>
                  </a:cubicBezTo>
                  <a:cubicBezTo>
                    <a:pt x="229313" y="135192"/>
                    <a:pt x="229313" y="135610"/>
                    <a:pt x="228895" y="135610"/>
                  </a:cubicBezTo>
                  <a:cubicBezTo>
                    <a:pt x="228895" y="136029"/>
                    <a:pt x="228895" y="136447"/>
                    <a:pt x="228895" y="136866"/>
                  </a:cubicBezTo>
                  <a:cubicBezTo>
                    <a:pt x="229313" y="137284"/>
                    <a:pt x="229732" y="137703"/>
                    <a:pt x="230150" y="138122"/>
                  </a:cubicBezTo>
                  <a:cubicBezTo>
                    <a:pt x="230150" y="138122"/>
                    <a:pt x="230568" y="138122"/>
                    <a:pt x="230568" y="138122"/>
                  </a:cubicBezTo>
                  <a:cubicBezTo>
                    <a:pt x="230568" y="137703"/>
                    <a:pt x="230987" y="137703"/>
                    <a:pt x="230987" y="137703"/>
                  </a:cubicBezTo>
                  <a:cubicBezTo>
                    <a:pt x="230987" y="136447"/>
                    <a:pt x="230987" y="135192"/>
                    <a:pt x="230987" y="134355"/>
                  </a:cubicBezTo>
                  <a:cubicBezTo>
                    <a:pt x="230568" y="133936"/>
                    <a:pt x="230568" y="133936"/>
                    <a:pt x="230150" y="133936"/>
                  </a:cubicBezTo>
                  <a:close/>
                  <a:moveTo>
                    <a:pt x="40338" y="133936"/>
                  </a:moveTo>
                  <a:cubicBezTo>
                    <a:pt x="40756" y="133936"/>
                    <a:pt x="41175" y="133936"/>
                    <a:pt x="41594" y="133936"/>
                  </a:cubicBezTo>
                  <a:cubicBezTo>
                    <a:pt x="41594" y="134328"/>
                    <a:pt x="41594" y="134720"/>
                    <a:pt x="41594" y="135113"/>
                  </a:cubicBezTo>
                  <a:cubicBezTo>
                    <a:pt x="41594" y="135113"/>
                    <a:pt x="41175" y="135506"/>
                    <a:pt x="41175" y="135506"/>
                  </a:cubicBezTo>
                  <a:cubicBezTo>
                    <a:pt x="40756" y="135506"/>
                    <a:pt x="40756" y="135506"/>
                    <a:pt x="40756" y="135506"/>
                  </a:cubicBezTo>
                  <a:cubicBezTo>
                    <a:pt x="39919" y="135506"/>
                    <a:pt x="39919" y="135113"/>
                    <a:pt x="39501" y="135113"/>
                  </a:cubicBezTo>
                  <a:cubicBezTo>
                    <a:pt x="39501" y="134720"/>
                    <a:pt x="39501" y="134720"/>
                    <a:pt x="39501" y="134720"/>
                  </a:cubicBezTo>
                  <a:cubicBezTo>
                    <a:pt x="39919" y="134328"/>
                    <a:pt x="39919" y="134328"/>
                    <a:pt x="40338" y="133936"/>
                  </a:cubicBezTo>
                  <a:close/>
                  <a:moveTo>
                    <a:pt x="262325" y="133413"/>
                  </a:moveTo>
                  <a:cubicBezTo>
                    <a:pt x="261867" y="133871"/>
                    <a:pt x="261867" y="134329"/>
                    <a:pt x="261867" y="134786"/>
                  </a:cubicBezTo>
                  <a:cubicBezTo>
                    <a:pt x="262325" y="134786"/>
                    <a:pt x="262325" y="135244"/>
                    <a:pt x="262782" y="135244"/>
                  </a:cubicBezTo>
                  <a:cubicBezTo>
                    <a:pt x="263240" y="135244"/>
                    <a:pt x="263240" y="134786"/>
                    <a:pt x="263698" y="134786"/>
                  </a:cubicBezTo>
                  <a:cubicBezTo>
                    <a:pt x="263698" y="134329"/>
                    <a:pt x="263698" y="133871"/>
                    <a:pt x="263698" y="133871"/>
                  </a:cubicBezTo>
                  <a:cubicBezTo>
                    <a:pt x="263240" y="133413"/>
                    <a:pt x="262782" y="133871"/>
                    <a:pt x="262325" y="133413"/>
                  </a:cubicBezTo>
                  <a:close/>
                  <a:moveTo>
                    <a:pt x="257271" y="133413"/>
                  </a:moveTo>
                  <a:cubicBezTo>
                    <a:pt x="256822" y="133849"/>
                    <a:pt x="256822" y="133849"/>
                    <a:pt x="256373" y="134285"/>
                  </a:cubicBezTo>
                  <a:cubicBezTo>
                    <a:pt x="256373" y="134285"/>
                    <a:pt x="256373" y="134721"/>
                    <a:pt x="256373" y="134721"/>
                  </a:cubicBezTo>
                  <a:cubicBezTo>
                    <a:pt x="256822" y="135157"/>
                    <a:pt x="256822" y="135157"/>
                    <a:pt x="257271" y="135593"/>
                  </a:cubicBezTo>
                  <a:cubicBezTo>
                    <a:pt x="257271" y="136029"/>
                    <a:pt x="257719" y="136029"/>
                    <a:pt x="257719" y="136465"/>
                  </a:cubicBezTo>
                  <a:cubicBezTo>
                    <a:pt x="257719" y="136901"/>
                    <a:pt x="258167" y="136901"/>
                    <a:pt x="258616" y="137337"/>
                  </a:cubicBezTo>
                  <a:cubicBezTo>
                    <a:pt x="258616" y="137337"/>
                    <a:pt x="259064" y="137337"/>
                    <a:pt x="259064" y="137337"/>
                  </a:cubicBezTo>
                  <a:cubicBezTo>
                    <a:pt x="259512" y="136465"/>
                    <a:pt x="259512" y="136029"/>
                    <a:pt x="259512" y="135157"/>
                  </a:cubicBezTo>
                  <a:cubicBezTo>
                    <a:pt x="259512" y="135157"/>
                    <a:pt x="259512" y="135157"/>
                    <a:pt x="259064" y="135157"/>
                  </a:cubicBezTo>
                  <a:cubicBezTo>
                    <a:pt x="258616" y="134721"/>
                    <a:pt x="258167" y="133849"/>
                    <a:pt x="257271" y="133413"/>
                  </a:cubicBezTo>
                  <a:close/>
                  <a:moveTo>
                    <a:pt x="235707" y="133413"/>
                  </a:moveTo>
                  <a:cubicBezTo>
                    <a:pt x="235707" y="133861"/>
                    <a:pt x="235304" y="133861"/>
                    <a:pt x="235304" y="134310"/>
                  </a:cubicBezTo>
                  <a:cubicBezTo>
                    <a:pt x="234911" y="134758"/>
                    <a:pt x="234911" y="135207"/>
                    <a:pt x="234911" y="135655"/>
                  </a:cubicBezTo>
                  <a:cubicBezTo>
                    <a:pt x="235304" y="136104"/>
                    <a:pt x="235707" y="136104"/>
                    <a:pt x="235707" y="136552"/>
                  </a:cubicBezTo>
                  <a:cubicBezTo>
                    <a:pt x="236100" y="136104"/>
                    <a:pt x="236492" y="136104"/>
                    <a:pt x="236492" y="135655"/>
                  </a:cubicBezTo>
                  <a:cubicBezTo>
                    <a:pt x="236492" y="135207"/>
                    <a:pt x="236492" y="134758"/>
                    <a:pt x="236492" y="134310"/>
                  </a:cubicBezTo>
                  <a:cubicBezTo>
                    <a:pt x="236492" y="133861"/>
                    <a:pt x="236100" y="133861"/>
                    <a:pt x="235707" y="133413"/>
                  </a:cubicBezTo>
                  <a:close/>
                  <a:moveTo>
                    <a:pt x="1460213" y="133151"/>
                  </a:moveTo>
                  <a:cubicBezTo>
                    <a:pt x="1459801" y="133543"/>
                    <a:pt x="1459801" y="133936"/>
                    <a:pt x="1459801" y="134329"/>
                  </a:cubicBezTo>
                  <a:cubicBezTo>
                    <a:pt x="1459390" y="134329"/>
                    <a:pt x="1459390" y="134721"/>
                    <a:pt x="1459390" y="134721"/>
                  </a:cubicBezTo>
                  <a:cubicBezTo>
                    <a:pt x="1459390" y="134721"/>
                    <a:pt x="1458979" y="135113"/>
                    <a:pt x="1459390" y="135113"/>
                  </a:cubicBezTo>
                  <a:cubicBezTo>
                    <a:pt x="1459390" y="135113"/>
                    <a:pt x="1459390" y="135113"/>
                    <a:pt x="1459390" y="135506"/>
                  </a:cubicBezTo>
                  <a:cubicBezTo>
                    <a:pt x="1460213" y="135506"/>
                    <a:pt x="1460624" y="135506"/>
                    <a:pt x="1461446" y="135506"/>
                  </a:cubicBezTo>
                  <a:cubicBezTo>
                    <a:pt x="1461446" y="135506"/>
                    <a:pt x="1461857" y="135506"/>
                    <a:pt x="1461857" y="135113"/>
                  </a:cubicBezTo>
                  <a:cubicBezTo>
                    <a:pt x="1461857" y="134721"/>
                    <a:pt x="1461857" y="133936"/>
                    <a:pt x="1461857" y="133543"/>
                  </a:cubicBezTo>
                  <a:cubicBezTo>
                    <a:pt x="1461446" y="133151"/>
                    <a:pt x="1460624" y="133543"/>
                    <a:pt x="1460213" y="133151"/>
                  </a:cubicBezTo>
                  <a:close/>
                  <a:moveTo>
                    <a:pt x="1369672" y="133151"/>
                  </a:moveTo>
                  <a:cubicBezTo>
                    <a:pt x="1369253" y="133543"/>
                    <a:pt x="1369253" y="133936"/>
                    <a:pt x="1369253" y="134329"/>
                  </a:cubicBezTo>
                  <a:cubicBezTo>
                    <a:pt x="1369672" y="134721"/>
                    <a:pt x="1370090" y="135113"/>
                    <a:pt x="1370509" y="135506"/>
                  </a:cubicBezTo>
                  <a:cubicBezTo>
                    <a:pt x="1370509" y="135506"/>
                    <a:pt x="1370927" y="135506"/>
                    <a:pt x="1370927" y="135506"/>
                  </a:cubicBezTo>
                  <a:cubicBezTo>
                    <a:pt x="1370927" y="135506"/>
                    <a:pt x="1371346" y="135113"/>
                    <a:pt x="1371346" y="135113"/>
                  </a:cubicBezTo>
                  <a:cubicBezTo>
                    <a:pt x="1371346" y="134721"/>
                    <a:pt x="1371346" y="133936"/>
                    <a:pt x="1371346" y="133543"/>
                  </a:cubicBezTo>
                  <a:cubicBezTo>
                    <a:pt x="1371346" y="133543"/>
                    <a:pt x="1370927" y="133151"/>
                    <a:pt x="1370927" y="133151"/>
                  </a:cubicBezTo>
                  <a:cubicBezTo>
                    <a:pt x="1370509" y="133151"/>
                    <a:pt x="1370090" y="133151"/>
                    <a:pt x="1369672" y="133151"/>
                  </a:cubicBezTo>
                  <a:close/>
                  <a:moveTo>
                    <a:pt x="225887" y="133151"/>
                  </a:moveTo>
                  <a:cubicBezTo>
                    <a:pt x="225494" y="133151"/>
                    <a:pt x="225494" y="133558"/>
                    <a:pt x="225101" y="133965"/>
                  </a:cubicBezTo>
                  <a:cubicBezTo>
                    <a:pt x="225101" y="134372"/>
                    <a:pt x="225101" y="134779"/>
                    <a:pt x="225101" y="135593"/>
                  </a:cubicBezTo>
                  <a:cubicBezTo>
                    <a:pt x="224709" y="135593"/>
                    <a:pt x="224709" y="135999"/>
                    <a:pt x="224709" y="135999"/>
                  </a:cubicBezTo>
                  <a:cubicBezTo>
                    <a:pt x="224709" y="136407"/>
                    <a:pt x="224709" y="136407"/>
                    <a:pt x="224709" y="136407"/>
                  </a:cubicBezTo>
                  <a:cubicBezTo>
                    <a:pt x="224709" y="136813"/>
                    <a:pt x="224709" y="136813"/>
                    <a:pt x="225494" y="136813"/>
                  </a:cubicBezTo>
                  <a:cubicBezTo>
                    <a:pt x="225887" y="136813"/>
                    <a:pt x="226279" y="136407"/>
                    <a:pt x="226671" y="135999"/>
                  </a:cubicBezTo>
                  <a:cubicBezTo>
                    <a:pt x="226671" y="135999"/>
                    <a:pt x="226671" y="135593"/>
                    <a:pt x="226671" y="135593"/>
                  </a:cubicBezTo>
                  <a:cubicBezTo>
                    <a:pt x="226671" y="135593"/>
                    <a:pt x="226671" y="135186"/>
                    <a:pt x="227063" y="135186"/>
                  </a:cubicBezTo>
                  <a:cubicBezTo>
                    <a:pt x="227063" y="134779"/>
                    <a:pt x="227063" y="133965"/>
                    <a:pt x="227063" y="133151"/>
                  </a:cubicBezTo>
                  <a:cubicBezTo>
                    <a:pt x="226671" y="133151"/>
                    <a:pt x="226671" y="133151"/>
                    <a:pt x="225887" y="133151"/>
                  </a:cubicBezTo>
                  <a:close/>
                  <a:moveTo>
                    <a:pt x="219183" y="133151"/>
                  </a:moveTo>
                  <a:cubicBezTo>
                    <a:pt x="218758" y="133578"/>
                    <a:pt x="218333" y="134005"/>
                    <a:pt x="217908" y="134431"/>
                  </a:cubicBezTo>
                  <a:cubicBezTo>
                    <a:pt x="217908" y="134858"/>
                    <a:pt x="217908" y="135285"/>
                    <a:pt x="217908" y="135712"/>
                  </a:cubicBezTo>
                  <a:cubicBezTo>
                    <a:pt x="217908" y="136139"/>
                    <a:pt x="218333" y="136139"/>
                    <a:pt x="218333" y="136139"/>
                  </a:cubicBezTo>
                  <a:cubicBezTo>
                    <a:pt x="218333" y="136566"/>
                    <a:pt x="218333" y="136566"/>
                    <a:pt x="218333" y="136992"/>
                  </a:cubicBezTo>
                  <a:cubicBezTo>
                    <a:pt x="218333" y="137419"/>
                    <a:pt x="217908" y="137419"/>
                    <a:pt x="217908" y="137846"/>
                  </a:cubicBezTo>
                  <a:cubicBezTo>
                    <a:pt x="217908" y="138700"/>
                    <a:pt x="217908" y="139980"/>
                    <a:pt x="217908" y="140834"/>
                  </a:cubicBezTo>
                  <a:cubicBezTo>
                    <a:pt x="217908" y="140834"/>
                    <a:pt x="217908" y="141261"/>
                    <a:pt x="217908" y="141261"/>
                  </a:cubicBezTo>
                  <a:cubicBezTo>
                    <a:pt x="218333" y="141261"/>
                    <a:pt x="218758" y="141261"/>
                    <a:pt x="219183" y="141261"/>
                  </a:cubicBezTo>
                  <a:cubicBezTo>
                    <a:pt x="219608" y="140834"/>
                    <a:pt x="219608" y="140834"/>
                    <a:pt x="220033" y="140407"/>
                  </a:cubicBezTo>
                  <a:cubicBezTo>
                    <a:pt x="220033" y="139553"/>
                    <a:pt x="220033" y="139127"/>
                    <a:pt x="220033" y="138273"/>
                  </a:cubicBezTo>
                  <a:cubicBezTo>
                    <a:pt x="220033" y="137846"/>
                    <a:pt x="219608" y="137846"/>
                    <a:pt x="219608" y="137846"/>
                  </a:cubicBezTo>
                  <a:cubicBezTo>
                    <a:pt x="219608" y="137419"/>
                    <a:pt x="219608" y="136992"/>
                    <a:pt x="219608" y="136566"/>
                  </a:cubicBezTo>
                  <a:cubicBezTo>
                    <a:pt x="220033" y="136566"/>
                    <a:pt x="220033" y="136139"/>
                    <a:pt x="220033" y="135712"/>
                  </a:cubicBezTo>
                  <a:cubicBezTo>
                    <a:pt x="220459" y="135285"/>
                    <a:pt x="220883" y="135285"/>
                    <a:pt x="221308" y="134858"/>
                  </a:cubicBezTo>
                  <a:cubicBezTo>
                    <a:pt x="221308" y="134431"/>
                    <a:pt x="221308" y="134431"/>
                    <a:pt x="221308" y="134005"/>
                  </a:cubicBezTo>
                  <a:cubicBezTo>
                    <a:pt x="220883" y="133578"/>
                    <a:pt x="220883" y="133578"/>
                    <a:pt x="220459" y="133151"/>
                  </a:cubicBezTo>
                  <a:cubicBezTo>
                    <a:pt x="220033" y="133151"/>
                    <a:pt x="219608" y="133151"/>
                    <a:pt x="219183" y="133151"/>
                  </a:cubicBezTo>
                  <a:close/>
                  <a:moveTo>
                    <a:pt x="1537021" y="132628"/>
                  </a:moveTo>
                  <a:cubicBezTo>
                    <a:pt x="1536149" y="133039"/>
                    <a:pt x="1535713" y="133450"/>
                    <a:pt x="1534841" y="134272"/>
                  </a:cubicBezTo>
                  <a:cubicBezTo>
                    <a:pt x="1535713" y="134684"/>
                    <a:pt x="1536149" y="135095"/>
                    <a:pt x="1536585" y="135506"/>
                  </a:cubicBezTo>
                  <a:cubicBezTo>
                    <a:pt x="1537021" y="135506"/>
                    <a:pt x="1537021" y="135506"/>
                    <a:pt x="1537457" y="135506"/>
                  </a:cubicBezTo>
                  <a:cubicBezTo>
                    <a:pt x="1537893" y="135506"/>
                    <a:pt x="1538329" y="135095"/>
                    <a:pt x="1538765" y="134684"/>
                  </a:cubicBezTo>
                  <a:cubicBezTo>
                    <a:pt x="1538765" y="134272"/>
                    <a:pt x="1538765" y="134272"/>
                    <a:pt x="1538329" y="133861"/>
                  </a:cubicBezTo>
                  <a:cubicBezTo>
                    <a:pt x="1537893" y="133450"/>
                    <a:pt x="1537457" y="133039"/>
                    <a:pt x="1537021" y="132628"/>
                  </a:cubicBezTo>
                  <a:close/>
                  <a:moveTo>
                    <a:pt x="1528629" y="132628"/>
                  </a:moveTo>
                  <a:cubicBezTo>
                    <a:pt x="1528204" y="133050"/>
                    <a:pt x="1528204" y="133050"/>
                    <a:pt x="1527778" y="133473"/>
                  </a:cubicBezTo>
                  <a:cubicBezTo>
                    <a:pt x="1527778" y="133896"/>
                    <a:pt x="1527778" y="133896"/>
                    <a:pt x="1527778" y="133896"/>
                  </a:cubicBezTo>
                  <a:cubicBezTo>
                    <a:pt x="1527778" y="134318"/>
                    <a:pt x="1528204" y="134318"/>
                    <a:pt x="1528204" y="134741"/>
                  </a:cubicBezTo>
                  <a:cubicBezTo>
                    <a:pt x="1528204" y="135164"/>
                    <a:pt x="1528204" y="135586"/>
                    <a:pt x="1528204" y="136009"/>
                  </a:cubicBezTo>
                  <a:cubicBezTo>
                    <a:pt x="1528629" y="136009"/>
                    <a:pt x="1528629" y="136431"/>
                    <a:pt x="1529053" y="136431"/>
                  </a:cubicBezTo>
                  <a:cubicBezTo>
                    <a:pt x="1529053" y="136854"/>
                    <a:pt x="1529053" y="137276"/>
                    <a:pt x="1529053" y="137699"/>
                  </a:cubicBezTo>
                  <a:cubicBezTo>
                    <a:pt x="1529479" y="138122"/>
                    <a:pt x="1530329" y="138122"/>
                    <a:pt x="1530754" y="137699"/>
                  </a:cubicBezTo>
                  <a:cubicBezTo>
                    <a:pt x="1531179" y="137699"/>
                    <a:pt x="1531179" y="137699"/>
                    <a:pt x="1531179" y="137699"/>
                  </a:cubicBezTo>
                  <a:cubicBezTo>
                    <a:pt x="1531179" y="136009"/>
                    <a:pt x="1531179" y="134741"/>
                    <a:pt x="1531179" y="133473"/>
                  </a:cubicBezTo>
                  <a:cubicBezTo>
                    <a:pt x="1530754" y="133050"/>
                    <a:pt x="1530329" y="133050"/>
                    <a:pt x="1529904" y="132628"/>
                  </a:cubicBezTo>
                  <a:cubicBezTo>
                    <a:pt x="1529479" y="132628"/>
                    <a:pt x="1529053" y="132628"/>
                    <a:pt x="1528629" y="132628"/>
                  </a:cubicBezTo>
                  <a:close/>
                  <a:moveTo>
                    <a:pt x="213162" y="132628"/>
                  </a:moveTo>
                  <a:cubicBezTo>
                    <a:pt x="212713" y="133064"/>
                    <a:pt x="212264" y="133500"/>
                    <a:pt x="211816" y="133500"/>
                  </a:cubicBezTo>
                  <a:cubicBezTo>
                    <a:pt x="211368" y="134372"/>
                    <a:pt x="211816" y="135244"/>
                    <a:pt x="211816" y="135680"/>
                  </a:cubicBezTo>
                  <a:cubicBezTo>
                    <a:pt x="211816" y="136116"/>
                    <a:pt x="212264" y="136116"/>
                    <a:pt x="212264" y="136116"/>
                  </a:cubicBezTo>
                  <a:cubicBezTo>
                    <a:pt x="212713" y="136116"/>
                    <a:pt x="212713" y="136116"/>
                    <a:pt x="213162" y="136552"/>
                  </a:cubicBezTo>
                  <a:cubicBezTo>
                    <a:pt x="213610" y="136116"/>
                    <a:pt x="214058" y="135680"/>
                    <a:pt x="214507" y="135244"/>
                  </a:cubicBezTo>
                  <a:cubicBezTo>
                    <a:pt x="214507" y="135244"/>
                    <a:pt x="214058" y="134808"/>
                    <a:pt x="214058" y="134808"/>
                  </a:cubicBezTo>
                  <a:cubicBezTo>
                    <a:pt x="214058" y="134372"/>
                    <a:pt x="214058" y="133936"/>
                    <a:pt x="214058" y="133064"/>
                  </a:cubicBezTo>
                  <a:cubicBezTo>
                    <a:pt x="213610" y="133064"/>
                    <a:pt x="213610" y="133064"/>
                    <a:pt x="213162" y="132628"/>
                  </a:cubicBezTo>
                  <a:close/>
                  <a:moveTo>
                    <a:pt x="189786" y="132628"/>
                  </a:moveTo>
                  <a:cubicBezTo>
                    <a:pt x="189394" y="133047"/>
                    <a:pt x="189001" y="133465"/>
                    <a:pt x="188609" y="133884"/>
                  </a:cubicBezTo>
                  <a:cubicBezTo>
                    <a:pt x="188609" y="133884"/>
                    <a:pt x="188609" y="134302"/>
                    <a:pt x="188609" y="134721"/>
                  </a:cubicBezTo>
                  <a:cubicBezTo>
                    <a:pt x="188609" y="134721"/>
                    <a:pt x="189001" y="134721"/>
                    <a:pt x="189001" y="134721"/>
                  </a:cubicBezTo>
                  <a:cubicBezTo>
                    <a:pt x="189786" y="134302"/>
                    <a:pt x="190571" y="133884"/>
                    <a:pt x="190963" y="133047"/>
                  </a:cubicBezTo>
                  <a:cubicBezTo>
                    <a:pt x="190963" y="133047"/>
                    <a:pt x="190571" y="132628"/>
                    <a:pt x="190178" y="132628"/>
                  </a:cubicBezTo>
                  <a:cubicBezTo>
                    <a:pt x="190178" y="132628"/>
                    <a:pt x="189786" y="132628"/>
                    <a:pt x="189786" y="132628"/>
                  </a:cubicBezTo>
                  <a:close/>
                  <a:moveTo>
                    <a:pt x="179155" y="132107"/>
                  </a:moveTo>
                  <a:cubicBezTo>
                    <a:pt x="178846" y="132160"/>
                    <a:pt x="178538" y="132266"/>
                    <a:pt x="178332" y="132266"/>
                  </a:cubicBezTo>
                  <a:cubicBezTo>
                    <a:pt x="177921" y="132689"/>
                    <a:pt x="177510" y="132689"/>
                    <a:pt x="177099" y="133111"/>
                  </a:cubicBezTo>
                  <a:cubicBezTo>
                    <a:pt x="177099" y="133534"/>
                    <a:pt x="177099" y="133534"/>
                    <a:pt x="177510" y="133956"/>
                  </a:cubicBezTo>
                  <a:cubicBezTo>
                    <a:pt x="177510" y="133956"/>
                    <a:pt x="177510" y="133956"/>
                    <a:pt x="177510" y="134379"/>
                  </a:cubicBezTo>
                  <a:cubicBezTo>
                    <a:pt x="177510" y="134379"/>
                    <a:pt x="177921" y="134379"/>
                    <a:pt x="177921" y="134801"/>
                  </a:cubicBezTo>
                  <a:cubicBezTo>
                    <a:pt x="177921" y="135224"/>
                    <a:pt x="177921" y="136069"/>
                    <a:pt x="177921" y="136492"/>
                  </a:cubicBezTo>
                  <a:cubicBezTo>
                    <a:pt x="178332" y="136914"/>
                    <a:pt x="178332" y="136914"/>
                    <a:pt x="178744" y="137337"/>
                  </a:cubicBezTo>
                  <a:cubicBezTo>
                    <a:pt x="179155" y="137337"/>
                    <a:pt x="179566" y="137337"/>
                    <a:pt x="179566" y="136914"/>
                  </a:cubicBezTo>
                  <a:cubicBezTo>
                    <a:pt x="179566" y="136492"/>
                    <a:pt x="179566" y="136492"/>
                    <a:pt x="179977" y="136492"/>
                  </a:cubicBezTo>
                  <a:cubicBezTo>
                    <a:pt x="179977" y="136492"/>
                    <a:pt x="179977" y="136069"/>
                    <a:pt x="179977" y="136069"/>
                  </a:cubicBezTo>
                  <a:cubicBezTo>
                    <a:pt x="179977" y="134801"/>
                    <a:pt x="179977" y="133534"/>
                    <a:pt x="179977" y="132266"/>
                  </a:cubicBezTo>
                  <a:cubicBezTo>
                    <a:pt x="179771" y="132055"/>
                    <a:pt x="179463" y="132055"/>
                    <a:pt x="179155" y="132107"/>
                  </a:cubicBezTo>
                  <a:close/>
                  <a:moveTo>
                    <a:pt x="1544299" y="132105"/>
                  </a:moveTo>
                  <a:cubicBezTo>
                    <a:pt x="1543876" y="132534"/>
                    <a:pt x="1543454" y="132534"/>
                    <a:pt x="1543031" y="132964"/>
                  </a:cubicBezTo>
                  <a:cubicBezTo>
                    <a:pt x="1542609" y="133394"/>
                    <a:pt x="1542186" y="132964"/>
                    <a:pt x="1541764" y="133394"/>
                  </a:cubicBezTo>
                  <a:cubicBezTo>
                    <a:pt x="1540918" y="133394"/>
                    <a:pt x="1540496" y="134254"/>
                    <a:pt x="1540073" y="134683"/>
                  </a:cubicBezTo>
                  <a:cubicBezTo>
                    <a:pt x="1540073" y="135113"/>
                    <a:pt x="1540073" y="135113"/>
                    <a:pt x="1540073" y="135113"/>
                  </a:cubicBezTo>
                  <a:cubicBezTo>
                    <a:pt x="1540496" y="135543"/>
                    <a:pt x="1540918" y="135973"/>
                    <a:pt x="1541341" y="136402"/>
                  </a:cubicBezTo>
                  <a:cubicBezTo>
                    <a:pt x="1541341" y="137262"/>
                    <a:pt x="1542186" y="137692"/>
                    <a:pt x="1542609" y="138122"/>
                  </a:cubicBezTo>
                  <a:cubicBezTo>
                    <a:pt x="1543031" y="138122"/>
                    <a:pt x="1543454" y="138122"/>
                    <a:pt x="1543876" y="138122"/>
                  </a:cubicBezTo>
                  <a:cubicBezTo>
                    <a:pt x="1543876" y="137692"/>
                    <a:pt x="1544299" y="137262"/>
                    <a:pt x="1544722" y="137262"/>
                  </a:cubicBezTo>
                  <a:cubicBezTo>
                    <a:pt x="1544722" y="136402"/>
                    <a:pt x="1544722" y="136402"/>
                    <a:pt x="1545567" y="135973"/>
                  </a:cubicBezTo>
                  <a:cubicBezTo>
                    <a:pt x="1545567" y="134683"/>
                    <a:pt x="1545567" y="133394"/>
                    <a:pt x="1545567" y="132105"/>
                  </a:cubicBezTo>
                  <a:cubicBezTo>
                    <a:pt x="1545144" y="132105"/>
                    <a:pt x="1544722" y="132105"/>
                    <a:pt x="1544299" y="132105"/>
                  </a:cubicBezTo>
                  <a:close/>
                  <a:moveTo>
                    <a:pt x="195261" y="131843"/>
                  </a:moveTo>
                  <a:cubicBezTo>
                    <a:pt x="195261" y="131843"/>
                    <a:pt x="194812" y="131843"/>
                    <a:pt x="194812" y="132279"/>
                  </a:cubicBezTo>
                  <a:cubicBezTo>
                    <a:pt x="194364" y="132279"/>
                    <a:pt x="194364" y="132715"/>
                    <a:pt x="194812" y="133152"/>
                  </a:cubicBezTo>
                  <a:cubicBezTo>
                    <a:pt x="195709" y="133152"/>
                    <a:pt x="196607" y="133152"/>
                    <a:pt x="197055" y="133152"/>
                  </a:cubicBezTo>
                  <a:cubicBezTo>
                    <a:pt x="197055" y="133152"/>
                    <a:pt x="197055" y="132715"/>
                    <a:pt x="197503" y="132715"/>
                  </a:cubicBezTo>
                  <a:cubicBezTo>
                    <a:pt x="197055" y="132279"/>
                    <a:pt x="196158" y="131843"/>
                    <a:pt x="195709" y="131843"/>
                  </a:cubicBezTo>
                  <a:cubicBezTo>
                    <a:pt x="195709" y="131843"/>
                    <a:pt x="195709" y="131843"/>
                    <a:pt x="195261" y="131843"/>
                  </a:cubicBezTo>
                  <a:close/>
                  <a:moveTo>
                    <a:pt x="114317" y="131778"/>
                  </a:moveTo>
                  <a:cubicBezTo>
                    <a:pt x="114317" y="131778"/>
                    <a:pt x="114317" y="131778"/>
                    <a:pt x="114735" y="131778"/>
                  </a:cubicBezTo>
                  <a:cubicBezTo>
                    <a:pt x="115154" y="131320"/>
                    <a:pt x="115991" y="131320"/>
                    <a:pt x="116409" y="131778"/>
                  </a:cubicBezTo>
                  <a:cubicBezTo>
                    <a:pt x="116409" y="132236"/>
                    <a:pt x="116409" y="132236"/>
                    <a:pt x="116409" y="132694"/>
                  </a:cubicBezTo>
                  <a:cubicBezTo>
                    <a:pt x="115991" y="133151"/>
                    <a:pt x="115572" y="133151"/>
                    <a:pt x="114735" y="133151"/>
                  </a:cubicBezTo>
                  <a:cubicBezTo>
                    <a:pt x="114735" y="133151"/>
                    <a:pt x="114735" y="132694"/>
                    <a:pt x="114317" y="132694"/>
                  </a:cubicBezTo>
                  <a:cubicBezTo>
                    <a:pt x="114317" y="132236"/>
                    <a:pt x="114317" y="132236"/>
                    <a:pt x="114317" y="131778"/>
                  </a:cubicBezTo>
                  <a:close/>
                  <a:moveTo>
                    <a:pt x="1413201" y="131320"/>
                  </a:moveTo>
                  <a:cubicBezTo>
                    <a:pt x="1412285" y="131756"/>
                    <a:pt x="1411827" y="132192"/>
                    <a:pt x="1411370" y="133064"/>
                  </a:cubicBezTo>
                  <a:cubicBezTo>
                    <a:pt x="1411370" y="133064"/>
                    <a:pt x="1411827" y="133500"/>
                    <a:pt x="1411827" y="133500"/>
                  </a:cubicBezTo>
                  <a:cubicBezTo>
                    <a:pt x="1412285" y="133936"/>
                    <a:pt x="1412743" y="133936"/>
                    <a:pt x="1413201" y="133500"/>
                  </a:cubicBezTo>
                  <a:cubicBezTo>
                    <a:pt x="1413201" y="133064"/>
                    <a:pt x="1413201" y="132192"/>
                    <a:pt x="1413201" y="131756"/>
                  </a:cubicBezTo>
                  <a:cubicBezTo>
                    <a:pt x="1413201" y="131756"/>
                    <a:pt x="1413201" y="131756"/>
                    <a:pt x="1413201" y="131320"/>
                  </a:cubicBezTo>
                  <a:close/>
                  <a:moveTo>
                    <a:pt x="1388986" y="131320"/>
                  </a:moveTo>
                  <a:cubicBezTo>
                    <a:pt x="1388565" y="131743"/>
                    <a:pt x="1388565" y="131743"/>
                    <a:pt x="1388145" y="132165"/>
                  </a:cubicBezTo>
                  <a:cubicBezTo>
                    <a:pt x="1388145" y="132588"/>
                    <a:pt x="1388145" y="132588"/>
                    <a:pt x="1388145" y="132588"/>
                  </a:cubicBezTo>
                  <a:cubicBezTo>
                    <a:pt x="1387724" y="133011"/>
                    <a:pt x="1387724" y="133433"/>
                    <a:pt x="1387303" y="133433"/>
                  </a:cubicBezTo>
                  <a:cubicBezTo>
                    <a:pt x="1387303" y="133856"/>
                    <a:pt x="1387303" y="134701"/>
                    <a:pt x="1387303" y="135123"/>
                  </a:cubicBezTo>
                  <a:cubicBezTo>
                    <a:pt x="1387724" y="135546"/>
                    <a:pt x="1388565" y="135969"/>
                    <a:pt x="1388986" y="136814"/>
                  </a:cubicBezTo>
                  <a:cubicBezTo>
                    <a:pt x="1389407" y="136391"/>
                    <a:pt x="1389407" y="136391"/>
                    <a:pt x="1389828" y="135969"/>
                  </a:cubicBezTo>
                  <a:cubicBezTo>
                    <a:pt x="1390249" y="135969"/>
                    <a:pt x="1390669" y="135969"/>
                    <a:pt x="1391090" y="135969"/>
                  </a:cubicBezTo>
                  <a:cubicBezTo>
                    <a:pt x="1391511" y="135969"/>
                    <a:pt x="1391511" y="135546"/>
                    <a:pt x="1391932" y="135546"/>
                  </a:cubicBezTo>
                  <a:cubicBezTo>
                    <a:pt x="1392353" y="135546"/>
                    <a:pt x="1392774" y="135546"/>
                    <a:pt x="1393194" y="135546"/>
                  </a:cubicBezTo>
                  <a:cubicBezTo>
                    <a:pt x="1393615" y="135546"/>
                    <a:pt x="1393615" y="135969"/>
                    <a:pt x="1394036" y="135969"/>
                  </a:cubicBezTo>
                  <a:cubicBezTo>
                    <a:pt x="1394457" y="135969"/>
                    <a:pt x="1394878" y="136391"/>
                    <a:pt x="1395299" y="136814"/>
                  </a:cubicBezTo>
                  <a:cubicBezTo>
                    <a:pt x="1395719" y="136391"/>
                    <a:pt x="1396561" y="136814"/>
                    <a:pt x="1396982" y="136391"/>
                  </a:cubicBezTo>
                  <a:cubicBezTo>
                    <a:pt x="1396982" y="135969"/>
                    <a:pt x="1396982" y="135123"/>
                    <a:pt x="1396982" y="134701"/>
                  </a:cubicBezTo>
                  <a:cubicBezTo>
                    <a:pt x="1395719" y="133856"/>
                    <a:pt x="1394878" y="133011"/>
                    <a:pt x="1393615" y="131743"/>
                  </a:cubicBezTo>
                  <a:cubicBezTo>
                    <a:pt x="1393615" y="131743"/>
                    <a:pt x="1393194" y="131743"/>
                    <a:pt x="1393194" y="131743"/>
                  </a:cubicBezTo>
                  <a:cubicBezTo>
                    <a:pt x="1392774" y="131743"/>
                    <a:pt x="1392774" y="131743"/>
                    <a:pt x="1392353" y="131320"/>
                  </a:cubicBezTo>
                  <a:cubicBezTo>
                    <a:pt x="1391090" y="131320"/>
                    <a:pt x="1390249" y="131320"/>
                    <a:pt x="1388986" y="131320"/>
                  </a:cubicBezTo>
                  <a:close/>
                  <a:moveTo>
                    <a:pt x="200074" y="131320"/>
                  </a:moveTo>
                  <a:cubicBezTo>
                    <a:pt x="199653" y="131320"/>
                    <a:pt x="199232" y="131748"/>
                    <a:pt x="199232" y="131748"/>
                  </a:cubicBezTo>
                  <a:cubicBezTo>
                    <a:pt x="198812" y="132176"/>
                    <a:pt x="199232" y="132604"/>
                    <a:pt x="199653" y="132604"/>
                  </a:cubicBezTo>
                  <a:cubicBezTo>
                    <a:pt x="199653" y="133032"/>
                    <a:pt x="199653" y="133461"/>
                    <a:pt x="199653" y="133461"/>
                  </a:cubicBezTo>
                  <a:cubicBezTo>
                    <a:pt x="199653" y="133888"/>
                    <a:pt x="200074" y="134317"/>
                    <a:pt x="200494" y="134317"/>
                  </a:cubicBezTo>
                  <a:cubicBezTo>
                    <a:pt x="200494" y="134317"/>
                    <a:pt x="200915" y="134317"/>
                    <a:pt x="200915" y="134317"/>
                  </a:cubicBezTo>
                  <a:cubicBezTo>
                    <a:pt x="201336" y="134745"/>
                    <a:pt x="201757" y="134745"/>
                    <a:pt x="201757" y="135172"/>
                  </a:cubicBezTo>
                  <a:cubicBezTo>
                    <a:pt x="201757" y="136457"/>
                    <a:pt x="201757" y="137313"/>
                    <a:pt x="201757" y="138597"/>
                  </a:cubicBezTo>
                  <a:cubicBezTo>
                    <a:pt x="201757" y="138597"/>
                    <a:pt x="202178" y="138597"/>
                    <a:pt x="202178" y="139025"/>
                  </a:cubicBezTo>
                  <a:cubicBezTo>
                    <a:pt x="202178" y="139025"/>
                    <a:pt x="202178" y="139453"/>
                    <a:pt x="202178" y="139453"/>
                  </a:cubicBezTo>
                  <a:cubicBezTo>
                    <a:pt x="202178" y="140309"/>
                    <a:pt x="202178" y="140309"/>
                    <a:pt x="203020" y="140309"/>
                  </a:cubicBezTo>
                  <a:cubicBezTo>
                    <a:pt x="203440" y="140309"/>
                    <a:pt x="203440" y="140309"/>
                    <a:pt x="203862" y="140738"/>
                  </a:cubicBezTo>
                  <a:cubicBezTo>
                    <a:pt x="205124" y="140738"/>
                    <a:pt x="206386" y="140738"/>
                    <a:pt x="207649" y="140738"/>
                  </a:cubicBezTo>
                  <a:cubicBezTo>
                    <a:pt x="207649" y="140738"/>
                    <a:pt x="207649" y="140309"/>
                    <a:pt x="207649" y="139881"/>
                  </a:cubicBezTo>
                  <a:cubicBezTo>
                    <a:pt x="208069" y="139881"/>
                    <a:pt x="208069" y="139881"/>
                    <a:pt x="208490" y="139453"/>
                  </a:cubicBezTo>
                  <a:cubicBezTo>
                    <a:pt x="208069" y="139453"/>
                    <a:pt x="208069" y="139025"/>
                    <a:pt x="207649" y="139025"/>
                  </a:cubicBezTo>
                  <a:cubicBezTo>
                    <a:pt x="207649" y="139025"/>
                    <a:pt x="207649" y="138597"/>
                    <a:pt x="207649" y="138597"/>
                  </a:cubicBezTo>
                  <a:cubicBezTo>
                    <a:pt x="207228" y="138169"/>
                    <a:pt x="206807" y="138597"/>
                    <a:pt x="205966" y="138169"/>
                  </a:cubicBezTo>
                  <a:cubicBezTo>
                    <a:pt x="205966" y="138597"/>
                    <a:pt x="205544" y="138597"/>
                    <a:pt x="205544" y="138597"/>
                  </a:cubicBezTo>
                  <a:cubicBezTo>
                    <a:pt x="204703" y="138169"/>
                    <a:pt x="204703" y="138169"/>
                    <a:pt x="204283" y="137313"/>
                  </a:cubicBezTo>
                  <a:cubicBezTo>
                    <a:pt x="204283" y="137313"/>
                    <a:pt x="203862" y="136885"/>
                    <a:pt x="203440" y="136457"/>
                  </a:cubicBezTo>
                  <a:cubicBezTo>
                    <a:pt x="203440" y="135172"/>
                    <a:pt x="203440" y="133888"/>
                    <a:pt x="203440" y="132176"/>
                  </a:cubicBezTo>
                  <a:cubicBezTo>
                    <a:pt x="203020" y="131748"/>
                    <a:pt x="202599" y="131748"/>
                    <a:pt x="201757" y="131320"/>
                  </a:cubicBezTo>
                  <a:cubicBezTo>
                    <a:pt x="201336" y="131320"/>
                    <a:pt x="200494" y="131320"/>
                    <a:pt x="200074" y="131320"/>
                  </a:cubicBezTo>
                  <a:close/>
                  <a:moveTo>
                    <a:pt x="24154" y="131320"/>
                  </a:moveTo>
                  <a:cubicBezTo>
                    <a:pt x="24590" y="131320"/>
                    <a:pt x="24590" y="131320"/>
                    <a:pt x="25026" y="131320"/>
                  </a:cubicBezTo>
                  <a:cubicBezTo>
                    <a:pt x="25026" y="131778"/>
                    <a:pt x="25462" y="131778"/>
                    <a:pt x="25462" y="131778"/>
                  </a:cubicBezTo>
                  <a:cubicBezTo>
                    <a:pt x="25898" y="132236"/>
                    <a:pt x="25898" y="132694"/>
                    <a:pt x="25462" y="133151"/>
                  </a:cubicBezTo>
                  <a:cubicBezTo>
                    <a:pt x="25026" y="133151"/>
                    <a:pt x="24154" y="133151"/>
                    <a:pt x="23718" y="133151"/>
                  </a:cubicBezTo>
                  <a:cubicBezTo>
                    <a:pt x="23718" y="132694"/>
                    <a:pt x="23718" y="132694"/>
                    <a:pt x="23282" y="132694"/>
                  </a:cubicBezTo>
                  <a:cubicBezTo>
                    <a:pt x="23282" y="132236"/>
                    <a:pt x="23282" y="132236"/>
                    <a:pt x="23718" y="131778"/>
                  </a:cubicBezTo>
                  <a:cubicBezTo>
                    <a:pt x="24154" y="131778"/>
                    <a:pt x="24154" y="131778"/>
                    <a:pt x="24154" y="131320"/>
                  </a:cubicBezTo>
                  <a:close/>
                  <a:moveTo>
                    <a:pt x="1580359" y="130797"/>
                  </a:moveTo>
                  <a:cubicBezTo>
                    <a:pt x="1581181" y="130797"/>
                    <a:pt x="1581592" y="130797"/>
                    <a:pt x="1582003" y="130797"/>
                  </a:cubicBezTo>
                  <a:cubicBezTo>
                    <a:pt x="1582414" y="131233"/>
                    <a:pt x="1582414" y="131233"/>
                    <a:pt x="1582825" y="131669"/>
                  </a:cubicBezTo>
                  <a:cubicBezTo>
                    <a:pt x="1582825" y="132104"/>
                    <a:pt x="1583236" y="132977"/>
                    <a:pt x="1582825" y="133413"/>
                  </a:cubicBezTo>
                  <a:cubicBezTo>
                    <a:pt x="1582003" y="133413"/>
                    <a:pt x="1581181" y="133413"/>
                    <a:pt x="1580769" y="133413"/>
                  </a:cubicBezTo>
                  <a:cubicBezTo>
                    <a:pt x="1580359" y="132541"/>
                    <a:pt x="1580359" y="131669"/>
                    <a:pt x="1580359" y="130797"/>
                  </a:cubicBezTo>
                  <a:close/>
                  <a:moveTo>
                    <a:pt x="1503538" y="130797"/>
                  </a:moveTo>
                  <a:cubicBezTo>
                    <a:pt x="1503101" y="130797"/>
                    <a:pt x="1502665" y="131227"/>
                    <a:pt x="1502665" y="131227"/>
                  </a:cubicBezTo>
                  <a:cubicBezTo>
                    <a:pt x="1502229" y="131227"/>
                    <a:pt x="1502229" y="131227"/>
                    <a:pt x="1501794" y="131227"/>
                  </a:cubicBezTo>
                  <a:cubicBezTo>
                    <a:pt x="1501794" y="131656"/>
                    <a:pt x="1501358" y="132086"/>
                    <a:pt x="1500922" y="132086"/>
                  </a:cubicBezTo>
                  <a:cubicBezTo>
                    <a:pt x="1500922" y="132516"/>
                    <a:pt x="1500922" y="132516"/>
                    <a:pt x="1500922" y="132946"/>
                  </a:cubicBezTo>
                  <a:cubicBezTo>
                    <a:pt x="1500486" y="132946"/>
                    <a:pt x="1500486" y="133375"/>
                    <a:pt x="1500049" y="133375"/>
                  </a:cubicBezTo>
                  <a:cubicBezTo>
                    <a:pt x="1500049" y="134235"/>
                    <a:pt x="1500049" y="135525"/>
                    <a:pt x="1500049" y="136384"/>
                  </a:cubicBezTo>
                  <a:cubicBezTo>
                    <a:pt x="1500049" y="136384"/>
                    <a:pt x="1500486" y="136814"/>
                    <a:pt x="1500922" y="136814"/>
                  </a:cubicBezTo>
                  <a:cubicBezTo>
                    <a:pt x="1500922" y="136814"/>
                    <a:pt x="1501358" y="136814"/>
                    <a:pt x="1501358" y="136814"/>
                  </a:cubicBezTo>
                  <a:cubicBezTo>
                    <a:pt x="1501794" y="136384"/>
                    <a:pt x="1501794" y="135954"/>
                    <a:pt x="1502229" y="135954"/>
                  </a:cubicBezTo>
                  <a:cubicBezTo>
                    <a:pt x="1502229" y="135525"/>
                    <a:pt x="1502229" y="135525"/>
                    <a:pt x="1502229" y="135095"/>
                  </a:cubicBezTo>
                  <a:cubicBezTo>
                    <a:pt x="1502665" y="135095"/>
                    <a:pt x="1503101" y="135095"/>
                    <a:pt x="1503538" y="134665"/>
                  </a:cubicBezTo>
                  <a:cubicBezTo>
                    <a:pt x="1503973" y="134665"/>
                    <a:pt x="1503973" y="134235"/>
                    <a:pt x="1504410" y="134235"/>
                  </a:cubicBezTo>
                  <a:cubicBezTo>
                    <a:pt x="1504410" y="133805"/>
                    <a:pt x="1504845" y="133805"/>
                    <a:pt x="1505281" y="133375"/>
                  </a:cubicBezTo>
                  <a:cubicBezTo>
                    <a:pt x="1505281" y="132946"/>
                    <a:pt x="1505281" y="132086"/>
                    <a:pt x="1505281" y="131656"/>
                  </a:cubicBezTo>
                  <a:cubicBezTo>
                    <a:pt x="1504845" y="131227"/>
                    <a:pt x="1504410" y="131227"/>
                    <a:pt x="1503973" y="130797"/>
                  </a:cubicBezTo>
                  <a:cubicBezTo>
                    <a:pt x="1503973" y="130797"/>
                    <a:pt x="1503538" y="130797"/>
                    <a:pt x="1503538" y="130797"/>
                  </a:cubicBezTo>
                  <a:close/>
                  <a:moveTo>
                    <a:pt x="182592" y="130797"/>
                  </a:moveTo>
                  <a:cubicBezTo>
                    <a:pt x="182157" y="130797"/>
                    <a:pt x="181721" y="131245"/>
                    <a:pt x="181721" y="131245"/>
                  </a:cubicBezTo>
                  <a:cubicBezTo>
                    <a:pt x="181284" y="131694"/>
                    <a:pt x="181284" y="131694"/>
                    <a:pt x="181284" y="131694"/>
                  </a:cubicBezTo>
                  <a:cubicBezTo>
                    <a:pt x="181284" y="132142"/>
                    <a:pt x="181284" y="132591"/>
                    <a:pt x="181284" y="133039"/>
                  </a:cubicBezTo>
                  <a:cubicBezTo>
                    <a:pt x="181721" y="133488"/>
                    <a:pt x="181721" y="133936"/>
                    <a:pt x="182157" y="133936"/>
                  </a:cubicBezTo>
                  <a:cubicBezTo>
                    <a:pt x="182592" y="133936"/>
                    <a:pt x="183029" y="133936"/>
                    <a:pt x="183901" y="133936"/>
                  </a:cubicBezTo>
                  <a:cubicBezTo>
                    <a:pt x="184336" y="133488"/>
                    <a:pt x="184773" y="133039"/>
                    <a:pt x="185208" y="132591"/>
                  </a:cubicBezTo>
                  <a:cubicBezTo>
                    <a:pt x="185208" y="132591"/>
                    <a:pt x="185208" y="132142"/>
                    <a:pt x="185208" y="131694"/>
                  </a:cubicBezTo>
                  <a:cubicBezTo>
                    <a:pt x="184773" y="131694"/>
                    <a:pt x="184773" y="131245"/>
                    <a:pt x="184336" y="131245"/>
                  </a:cubicBezTo>
                  <a:cubicBezTo>
                    <a:pt x="183901" y="130797"/>
                    <a:pt x="183029" y="131245"/>
                    <a:pt x="182592" y="130797"/>
                  </a:cubicBezTo>
                  <a:close/>
                  <a:moveTo>
                    <a:pt x="102433" y="130797"/>
                  </a:moveTo>
                  <a:cubicBezTo>
                    <a:pt x="102844" y="130797"/>
                    <a:pt x="103666" y="130797"/>
                    <a:pt x="104077" y="130797"/>
                  </a:cubicBezTo>
                  <a:cubicBezTo>
                    <a:pt x="104488" y="131245"/>
                    <a:pt x="104488" y="131245"/>
                    <a:pt x="104899" y="131694"/>
                  </a:cubicBezTo>
                  <a:cubicBezTo>
                    <a:pt x="104899" y="132142"/>
                    <a:pt x="104899" y="132591"/>
                    <a:pt x="104899" y="133039"/>
                  </a:cubicBezTo>
                  <a:cubicBezTo>
                    <a:pt x="104488" y="133488"/>
                    <a:pt x="104488" y="133936"/>
                    <a:pt x="104077" y="133936"/>
                  </a:cubicBezTo>
                  <a:cubicBezTo>
                    <a:pt x="103666" y="133936"/>
                    <a:pt x="102844" y="133936"/>
                    <a:pt x="102022" y="133488"/>
                  </a:cubicBezTo>
                  <a:cubicBezTo>
                    <a:pt x="102022" y="133039"/>
                    <a:pt x="102022" y="132142"/>
                    <a:pt x="102433" y="131694"/>
                  </a:cubicBezTo>
                  <a:cubicBezTo>
                    <a:pt x="102433" y="131245"/>
                    <a:pt x="102433" y="131245"/>
                    <a:pt x="102433" y="130797"/>
                  </a:cubicBezTo>
                  <a:close/>
                  <a:moveTo>
                    <a:pt x="96790" y="130535"/>
                  </a:moveTo>
                  <a:cubicBezTo>
                    <a:pt x="97662" y="130535"/>
                    <a:pt x="98534" y="130535"/>
                    <a:pt x="98970" y="130535"/>
                  </a:cubicBezTo>
                  <a:cubicBezTo>
                    <a:pt x="99405" y="130960"/>
                    <a:pt x="99842" y="131385"/>
                    <a:pt x="100714" y="131810"/>
                  </a:cubicBezTo>
                  <a:cubicBezTo>
                    <a:pt x="100714" y="132236"/>
                    <a:pt x="100714" y="132661"/>
                    <a:pt x="100714" y="133086"/>
                  </a:cubicBezTo>
                  <a:cubicBezTo>
                    <a:pt x="100278" y="133511"/>
                    <a:pt x="99842" y="133936"/>
                    <a:pt x="99405" y="133936"/>
                  </a:cubicBezTo>
                  <a:cubicBezTo>
                    <a:pt x="99405" y="133936"/>
                    <a:pt x="99405" y="133511"/>
                    <a:pt x="98970" y="133511"/>
                  </a:cubicBezTo>
                  <a:cubicBezTo>
                    <a:pt x="98098" y="133511"/>
                    <a:pt x="96790" y="133511"/>
                    <a:pt x="95918" y="133511"/>
                  </a:cubicBezTo>
                  <a:cubicBezTo>
                    <a:pt x="95482" y="133511"/>
                    <a:pt x="95482" y="133086"/>
                    <a:pt x="95482" y="133086"/>
                  </a:cubicBezTo>
                  <a:cubicBezTo>
                    <a:pt x="95482" y="132661"/>
                    <a:pt x="95482" y="132236"/>
                    <a:pt x="95482" y="131810"/>
                  </a:cubicBezTo>
                  <a:cubicBezTo>
                    <a:pt x="95918" y="131385"/>
                    <a:pt x="96354" y="130960"/>
                    <a:pt x="96790" y="130535"/>
                  </a:cubicBezTo>
                  <a:close/>
                  <a:moveTo>
                    <a:pt x="68725" y="130448"/>
                  </a:moveTo>
                  <a:cubicBezTo>
                    <a:pt x="69135" y="130884"/>
                    <a:pt x="69958" y="130012"/>
                    <a:pt x="70369" y="130884"/>
                  </a:cubicBezTo>
                  <a:cubicBezTo>
                    <a:pt x="70369" y="130884"/>
                    <a:pt x="70369" y="130884"/>
                    <a:pt x="70369" y="131320"/>
                  </a:cubicBezTo>
                  <a:cubicBezTo>
                    <a:pt x="70369" y="131756"/>
                    <a:pt x="69547" y="131320"/>
                    <a:pt x="69547" y="131756"/>
                  </a:cubicBezTo>
                  <a:cubicBezTo>
                    <a:pt x="69547" y="131756"/>
                    <a:pt x="69547" y="132192"/>
                    <a:pt x="69135" y="132628"/>
                  </a:cubicBezTo>
                  <a:cubicBezTo>
                    <a:pt x="68725" y="132628"/>
                    <a:pt x="68314" y="132628"/>
                    <a:pt x="67903" y="132628"/>
                  </a:cubicBezTo>
                  <a:cubicBezTo>
                    <a:pt x="67903" y="132192"/>
                    <a:pt x="67492" y="132192"/>
                    <a:pt x="67492" y="131756"/>
                  </a:cubicBezTo>
                  <a:cubicBezTo>
                    <a:pt x="67903" y="131320"/>
                    <a:pt x="68314" y="130884"/>
                    <a:pt x="68725" y="130448"/>
                  </a:cubicBezTo>
                  <a:close/>
                  <a:moveTo>
                    <a:pt x="1438889" y="130012"/>
                  </a:moveTo>
                  <a:cubicBezTo>
                    <a:pt x="1438470" y="130431"/>
                    <a:pt x="1438052" y="130849"/>
                    <a:pt x="1438052" y="131268"/>
                  </a:cubicBezTo>
                  <a:cubicBezTo>
                    <a:pt x="1438470" y="131268"/>
                    <a:pt x="1438470" y="131686"/>
                    <a:pt x="1438889" y="132105"/>
                  </a:cubicBezTo>
                  <a:cubicBezTo>
                    <a:pt x="1438889" y="131686"/>
                    <a:pt x="1439308" y="131686"/>
                    <a:pt x="1439726" y="131268"/>
                  </a:cubicBezTo>
                  <a:cubicBezTo>
                    <a:pt x="1440145" y="130849"/>
                    <a:pt x="1440145" y="130849"/>
                    <a:pt x="1439726" y="130012"/>
                  </a:cubicBezTo>
                  <a:cubicBezTo>
                    <a:pt x="1439308" y="130012"/>
                    <a:pt x="1439308" y="130012"/>
                    <a:pt x="1438889" y="130012"/>
                  </a:cubicBezTo>
                  <a:close/>
                  <a:moveTo>
                    <a:pt x="1364283" y="130012"/>
                  </a:moveTo>
                  <a:cubicBezTo>
                    <a:pt x="1364283" y="130470"/>
                    <a:pt x="1363847" y="130470"/>
                    <a:pt x="1363847" y="130927"/>
                  </a:cubicBezTo>
                  <a:cubicBezTo>
                    <a:pt x="1362975" y="131385"/>
                    <a:pt x="1362975" y="131385"/>
                    <a:pt x="1363847" y="131843"/>
                  </a:cubicBezTo>
                  <a:cubicBezTo>
                    <a:pt x="1363847" y="131843"/>
                    <a:pt x="1364283" y="131843"/>
                    <a:pt x="1364283" y="131843"/>
                  </a:cubicBezTo>
                  <a:cubicBezTo>
                    <a:pt x="1364719" y="131843"/>
                    <a:pt x="1364719" y="131843"/>
                    <a:pt x="1365155" y="131385"/>
                  </a:cubicBezTo>
                  <a:cubicBezTo>
                    <a:pt x="1365591" y="130927"/>
                    <a:pt x="1365591" y="130927"/>
                    <a:pt x="1365155" y="130012"/>
                  </a:cubicBezTo>
                  <a:cubicBezTo>
                    <a:pt x="1364719" y="130012"/>
                    <a:pt x="1364719" y="130012"/>
                    <a:pt x="1364283" y="130012"/>
                  </a:cubicBezTo>
                  <a:close/>
                  <a:moveTo>
                    <a:pt x="1342608" y="130012"/>
                  </a:moveTo>
                  <a:cubicBezTo>
                    <a:pt x="1342159" y="130448"/>
                    <a:pt x="1341711" y="130884"/>
                    <a:pt x="1341263" y="130884"/>
                  </a:cubicBezTo>
                  <a:cubicBezTo>
                    <a:pt x="1341263" y="131756"/>
                    <a:pt x="1341263" y="132628"/>
                    <a:pt x="1341263" y="133500"/>
                  </a:cubicBezTo>
                  <a:cubicBezTo>
                    <a:pt x="1342159" y="133936"/>
                    <a:pt x="1343057" y="133500"/>
                    <a:pt x="1343953" y="133936"/>
                  </a:cubicBezTo>
                  <a:cubicBezTo>
                    <a:pt x="1344402" y="132628"/>
                    <a:pt x="1344402" y="131756"/>
                    <a:pt x="1343953" y="130884"/>
                  </a:cubicBezTo>
                  <a:cubicBezTo>
                    <a:pt x="1343953" y="130884"/>
                    <a:pt x="1343505" y="130448"/>
                    <a:pt x="1343057" y="130012"/>
                  </a:cubicBezTo>
                  <a:cubicBezTo>
                    <a:pt x="1343057" y="130012"/>
                    <a:pt x="1342608" y="130012"/>
                    <a:pt x="1342608" y="130012"/>
                  </a:cubicBezTo>
                  <a:close/>
                  <a:moveTo>
                    <a:pt x="107079" y="130012"/>
                  </a:moveTo>
                  <a:cubicBezTo>
                    <a:pt x="107079" y="130012"/>
                    <a:pt x="107493" y="130012"/>
                    <a:pt x="107493" y="130012"/>
                  </a:cubicBezTo>
                  <a:cubicBezTo>
                    <a:pt x="107908" y="130012"/>
                    <a:pt x="108322" y="130012"/>
                    <a:pt x="109150" y="130012"/>
                  </a:cubicBezTo>
                  <a:cubicBezTo>
                    <a:pt x="109150" y="130448"/>
                    <a:pt x="109150" y="130884"/>
                    <a:pt x="109565" y="131320"/>
                  </a:cubicBezTo>
                  <a:cubicBezTo>
                    <a:pt x="109565" y="131320"/>
                    <a:pt x="109565" y="131756"/>
                    <a:pt x="109979" y="131756"/>
                  </a:cubicBezTo>
                  <a:cubicBezTo>
                    <a:pt x="109979" y="132192"/>
                    <a:pt x="109565" y="133064"/>
                    <a:pt x="109979" y="133936"/>
                  </a:cubicBezTo>
                  <a:cubicBezTo>
                    <a:pt x="110393" y="133936"/>
                    <a:pt x="110393" y="134372"/>
                    <a:pt x="110393" y="134808"/>
                  </a:cubicBezTo>
                  <a:cubicBezTo>
                    <a:pt x="109979" y="134808"/>
                    <a:pt x="109979" y="135244"/>
                    <a:pt x="109565" y="135244"/>
                  </a:cubicBezTo>
                  <a:cubicBezTo>
                    <a:pt x="108322" y="135244"/>
                    <a:pt x="107493" y="135244"/>
                    <a:pt x="106251" y="135244"/>
                  </a:cubicBezTo>
                  <a:cubicBezTo>
                    <a:pt x="106251" y="135244"/>
                    <a:pt x="105836" y="134808"/>
                    <a:pt x="105422" y="134808"/>
                  </a:cubicBezTo>
                  <a:cubicBezTo>
                    <a:pt x="105836" y="134372"/>
                    <a:pt x="105836" y="134372"/>
                    <a:pt x="106251" y="134372"/>
                  </a:cubicBezTo>
                  <a:cubicBezTo>
                    <a:pt x="106251" y="133936"/>
                    <a:pt x="106251" y="133936"/>
                    <a:pt x="106251" y="133500"/>
                  </a:cubicBezTo>
                  <a:cubicBezTo>
                    <a:pt x="106665" y="133500"/>
                    <a:pt x="106665" y="133064"/>
                    <a:pt x="106665" y="132628"/>
                  </a:cubicBezTo>
                  <a:cubicBezTo>
                    <a:pt x="106665" y="132628"/>
                    <a:pt x="107079" y="132192"/>
                    <a:pt x="107079" y="132192"/>
                  </a:cubicBezTo>
                  <a:cubicBezTo>
                    <a:pt x="107079" y="131320"/>
                    <a:pt x="107079" y="130884"/>
                    <a:pt x="107079" y="130012"/>
                  </a:cubicBezTo>
                  <a:close/>
                  <a:moveTo>
                    <a:pt x="85345" y="130012"/>
                  </a:moveTo>
                  <a:cubicBezTo>
                    <a:pt x="85771" y="130012"/>
                    <a:pt x="86195" y="130012"/>
                    <a:pt x="86195" y="130012"/>
                  </a:cubicBezTo>
                  <a:cubicBezTo>
                    <a:pt x="86621" y="130461"/>
                    <a:pt x="87471" y="130909"/>
                    <a:pt x="87896" y="131357"/>
                  </a:cubicBezTo>
                  <a:cubicBezTo>
                    <a:pt x="87896" y="131357"/>
                    <a:pt x="87896" y="131806"/>
                    <a:pt x="87896" y="131806"/>
                  </a:cubicBezTo>
                  <a:cubicBezTo>
                    <a:pt x="87471" y="131806"/>
                    <a:pt x="87471" y="132254"/>
                    <a:pt x="87045" y="132254"/>
                  </a:cubicBezTo>
                  <a:cubicBezTo>
                    <a:pt x="87045" y="132703"/>
                    <a:pt x="87045" y="132703"/>
                    <a:pt x="87045" y="133151"/>
                  </a:cubicBezTo>
                  <a:cubicBezTo>
                    <a:pt x="86195" y="133151"/>
                    <a:pt x="85345" y="133151"/>
                    <a:pt x="84920" y="133151"/>
                  </a:cubicBezTo>
                  <a:cubicBezTo>
                    <a:pt x="84495" y="133151"/>
                    <a:pt x="84495" y="133151"/>
                    <a:pt x="84495" y="132703"/>
                  </a:cubicBezTo>
                  <a:cubicBezTo>
                    <a:pt x="84495" y="132254"/>
                    <a:pt x="84495" y="131357"/>
                    <a:pt x="84495" y="130909"/>
                  </a:cubicBezTo>
                  <a:cubicBezTo>
                    <a:pt x="84920" y="130461"/>
                    <a:pt x="84920" y="130012"/>
                    <a:pt x="85345" y="130012"/>
                  </a:cubicBezTo>
                  <a:close/>
                  <a:moveTo>
                    <a:pt x="1285207" y="129750"/>
                  </a:moveTo>
                  <a:cubicBezTo>
                    <a:pt x="1284759" y="130162"/>
                    <a:pt x="1285207" y="130573"/>
                    <a:pt x="1285207" y="130984"/>
                  </a:cubicBezTo>
                  <a:cubicBezTo>
                    <a:pt x="1285655" y="131395"/>
                    <a:pt x="1286552" y="132217"/>
                    <a:pt x="1287001" y="132628"/>
                  </a:cubicBezTo>
                  <a:cubicBezTo>
                    <a:pt x="1287449" y="132217"/>
                    <a:pt x="1287898" y="131806"/>
                    <a:pt x="1287898" y="131806"/>
                  </a:cubicBezTo>
                  <a:cubicBezTo>
                    <a:pt x="1287898" y="130984"/>
                    <a:pt x="1287898" y="130573"/>
                    <a:pt x="1287898" y="129750"/>
                  </a:cubicBezTo>
                  <a:cubicBezTo>
                    <a:pt x="1287001" y="129750"/>
                    <a:pt x="1286104" y="129750"/>
                    <a:pt x="1285207" y="129750"/>
                  </a:cubicBezTo>
                  <a:close/>
                  <a:moveTo>
                    <a:pt x="323079" y="129750"/>
                  </a:moveTo>
                  <a:cubicBezTo>
                    <a:pt x="323079" y="129750"/>
                    <a:pt x="323079" y="130162"/>
                    <a:pt x="323079" y="130162"/>
                  </a:cubicBezTo>
                  <a:cubicBezTo>
                    <a:pt x="323079" y="130573"/>
                    <a:pt x="323079" y="131395"/>
                    <a:pt x="323079" y="131806"/>
                  </a:cubicBezTo>
                  <a:cubicBezTo>
                    <a:pt x="323079" y="132217"/>
                    <a:pt x="323515" y="132217"/>
                    <a:pt x="323515" y="132628"/>
                  </a:cubicBezTo>
                  <a:cubicBezTo>
                    <a:pt x="323951" y="132628"/>
                    <a:pt x="324387" y="132217"/>
                    <a:pt x="324387" y="131806"/>
                  </a:cubicBezTo>
                  <a:cubicBezTo>
                    <a:pt x="324387" y="131395"/>
                    <a:pt x="324387" y="130984"/>
                    <a:pt x="324387" y="130573"/>
                  </a:cubicBezTo>
                  <a:cubicBezTo>
                    <a:pt x="324387" y="130162"/>
                    <a:pt x="323951" y="130162"/>
                    <a:pt x="323951" y="129750"/>
                  </a:cubicBezTo>
                  <a:cubicBezTo>
                    <a:pt x="323515" y="129750"/>
                    <a:pt x="323515" y="129750"/>
                    <a:pt x="323079" y="129750"/>
                  </a:cubicBezTo>
                  <a:close/>
                  <a:moveTo>
                    <a:pt x="236491" y="129750"/>
                  </a:moveTo>
                  <a:cubicBezTo>
                    <a:pt x="235706" y="130143"/>
                    <a:pt x="235303" y="130535"/>
                    <a:pt x="234911" y="130928"/>
                  </a:cubicBezTo>
                  <a:cubicBezTo>
                    <a:pt x="235706" y="131320"/>
                    <a:pt x="235706" y="131320"/>
                    <a:pt x="236883" y="130928"/>
                  </a:cubicBezTo>
                  <a:cubicBezTo>
                    <a:pt x="236883" y="130928"/>
                    <a:pt x="236883" y="130928"/>
                    <a:pt x="237275" y="130928"/>
                  </a:cubicBezTo>
                  <a:cubicBezTo>
                    <a:pt x="237275" y="130535"/>
                    <a:pt x="237275" y="130143"/>
                    <a:pt x="237275" y="130143"/>
                  </a:cubicBezTo>
                  <a:cubicBezTo>
                    <a:pt x="236883" y="129750"/>
                    <a:pt x="236491" y="129750"/>
                    <a:pt x="236491" y="129750"/>
                  </a:cubicBezTo>
                  <a:close/>
                  <a:moveTo>
                    <a:pt x="133762" y="129750"/>
                  </a:moveTo>
                  <a:cubicBezTo>
                    <a:pt x="133762" y="130143"/>
                    <a:pt x="133326" y="130143"/>
                    <a:pt x="133326" y="130535"/>
                  </a:cubicBezTo>
                  <a:cubicBezTo>
                    <a:pt x="132889" y="130927"/>
                    <a:pt x="132889" y="131320"/>
                    <a:pt x="133326" y="131713"/>
                  </a:cubicBezTo>
                  <a:cubicBezTo>
                    <a:pt x="133762" y="132105"/>
                    <a:pt x="134198" y="131713"/>
                    <a:pt x="134634" y="132105"/>
                  </a:cubicBezTo>
                  <a:cubicBezTo>
                    <a:pt x="134634" y="131713"/>
                    <a:pt x="135070" y="131713"/>
                    <a:pt x="135505" y="131320"/>
                  </a:cubicBezTo>
                  <a:cubicBezTo>
                    <a:pt x="135505" y="130927"/>
                    <a:pt x="135505" y="130927"/>
                    <a:pt x="135505" y="130535"/>
                  </a:cubicBezTo>
                  <a:cubicBezTo>
                    <a:pt x="135070" y="130143"/>
                    <a:pt x="134634" y="130143"/>
                    <a:pt x="134634" y="129750"/>
                  </a:cubicBezTo>
                  <a:cubicBezTo>
                    <a:pt x="134198" y="129750"/>
                    <a:pt x="134198" y="129750"/>
                    <a:pt x="133762" y="129750"/>
                  </a:cubicBezTo>
                  <a:close/>
                  <a:moveTo>
                    <a:pt x="79874" y="129750"/>
                  </a:moveTo>
                  <a:cubicBezTo>
                    <a:pt x="79874" y="129750"/>
                    <a:pt x="80309" y="129750"/>
                    <a:pt x="80746" y="129750"/>
                  </a:cubicBezTo>
                  <a:cubicBezTo>
                    <a:pt x="81181" y="129750"/>
                    <a:pt x="81617" y="130161"/>
                    <a:pt x="81617" y="130572"/>
                  </a:cubicBezTo>
                  <a:cubicBezTo>
                    <a:pt x="81617" y="130984"/>
                    <a:pt x="81617" y="131395"/>
                    <a:pt x="81617" y="131806"/>
                  </a:cubicBezTo>
                  <a:cubicBezTo>
                    <a:pt x="81181" y="132217"/>
                    <a:pt x="81181" y="132217"/>
                    <a:pt x="80746" y="132628"/>
                  </a:cubicBezTo>
                  <a:cubicBezTo>
                    <a:pt x="80309" y="132628"/>
                    <a:pt x="80309" y="132628"/>
                    <a:pt x="79874" y="132628"/>
                  </a:cubicBezTo>
                  <a:cubicBezTo>
                    <a:pt x="79438" y="132217"/>
                    <a:pt x="79002" y="132217"/>
                    <a:pt x="79002" y="131806"/>
                  </a:cubicBezTo>
                  <a:cubicBezTo>
                    <a:pt x="79002" y="131395"/>
                    <a:pt x="79002" y="131395"/>
                    <a:pt x="79002" y="130984"/>
                  </a:cubicBezTo>
                  <a:cubicBezTo>
                    <a:pt x="79002" y="130572"/>
                    <a:pt x="79438" y="130572"/>
                    <a:pt x="79438" y="130572"/>
                  </a:cubicBezTo>
                  <a:cubicBezTo>
                    <a:pt x="79438" y="130161"/>
                    <a:pt x="79438" y="129750"/>
                    <a:pt x="79874" y="129750"/>
                  </a:cubicBezTo>
                  <a:close/>
                  <a:moveTo>
                    <a:pt x="74816" y="129750"/>
                  </a:moveTo>
                  <a:cubicBezTo>
                    <a:pt x="75252" y="129750"/>
                    <a:pt x="75252" y="130143"/>
                    <a:pt x="75688" y="130143"/>
                  </a:cubicBezTo>
                  <a:cubicBezTo>
                    <a:pt x="75688" y="130143"/>
                    <a:pt x="76124" y="130143"/>
                    <a:pt x="76124" y="130535"/>
                  </a:cubicBezTo>
                  <a:cubicBezTo>
                    <a:pt x="76124" y="130927"/>
                    <a:pt x="76124" y="131320"/>
                    <a:pt x="76124" y="131713"/>
                  </a:cubicBezTo>
                  <a:cubicBezTo>
                    <a:pt x="75252" y="132105"/>
                    <a:pt x="74816" y="132105"/>
                    <a:pt x="74380" y="131713"/>
                  </a:cubicBezTo>
                  <a:cubicBezTo>
                    <a:pt x="73945" y="131713"/>
                    <a:pt x="73508" y="131320"/>
                    <a:pt x="73508" y="131320"/>
                  </a:cubicBezTo>
                  <a:cubicBezTo>
                    <a:pt x="73508" y="130927"/>
                    <a:pt x="73508" y="130535"/>
                    <a:pt x="73508" y="130535"/>
                  </a:cubicBezTo>
                  <a:cubicBezTo>
                    <a:pt x="73508" y="130143"/>
                    <a:pt x="73945" y="130143"/>
                    <a:pt x="73945" y="130143"/>
                  </a:cubicBezTo>
                  <a:cubicBezTo>
                    <a:pt x="74380" y="130143"/>
                    <a:pt x="74380" y="129750"/>
                    <a:pt x="74816" y="129750"/>
                  </a:cubicBezTo>
                  <a:close/>
                  <a:moveTo>
                    <a:pt x="267919" y="129227"/>
                  </a:moveTo>
                  <a:cubicBezTo>
                    <a:pt x="267508" y="129639"/>
                    <a:pt x="267508" y="129639"/>
                    <a:pt x="267097" y="130050"/>
                  </a:cubicBezTo>
                  <a:cubicBezTo>
                    <a:pt x="267097" y="130461"/>
                    <a:pt x="267097" y="130872"/>
                    <a:pt x="267097" y="131283"/>
                  </a:cubicBezTo>
                  <a:cubicBezTo>
                    <a:pt x="267508" y="131694"/>
                    <a:pt x="267508" y="131694"/>
                    <a:pt x="267919" y="132105"/>
                  </a:cubicBezTo>
                  <a:cubicBezTo>
                    <a:pt x="268330" y="132105"/>
                    <a:pt x="268330" y="132105"/>
                    <a:pt x="268741" y="132105"/>
                  </a:cubicBezTo>
                  <a:cubicBezTo>
                    <a:pt x="269152" y="131694"/>
                    <a:pt x="269564" y="131694"/>
                    <a:pt x="269564" y="131283"/>
                  </a:cubicBezTo>
                  <a:cubicBezTo>
                    <a:pt x="269564" y="131283"/>
                    <a:pt x="269564" y="130872"/>
                    <a:pt x="269564" y="130872"/>
                  </a:cubicBezTo>
                  <a:cubicBezTo>
                    <a:pt x="269975" y="130461"/>
                    <a:pt x="269564" y="130461"/>
                    <a:pt x="269564" y="130050"/>
                  </a:cubicBezTo>
                  <a:cubicBezTo>
                    <a:pt x="269152" y="130050"/>
                    <a:pt x="269152" y="130050"/>
                    <a:pt x="269152" y="129639"/>
                  </a:cubicBezTo>
                  <a:cubicBezTo>
                    <a:pt x="269152" y="129227"/>
                    <a:pt x="269152" y="129227"/>
                    <a:pt x="268330" y="129227"/>
                  </a:cubicBezTo>
                  <a:cubicBezTo>
                    <a:pt x="268330" y="129227"/>
                    <a:pt x="267919" y="129227"/>
                    <a:pt x="267919" y="129227"/>
                  </a:cubicBezTo>
                  <a:close/>
                  <a:moveTo>
                    <a:pt x="126089" y="129227"/>
                  </a:moveTo>
                  <a:cubicBezTo>
                    <a:pt x="126089" y="130049"/>
                    <a:pt x="126089" y="130461"/>
                    <a:pt x="126089" y="130872"/>
                  </a:cubicBezTo>
                  <a:cubicBezTo>
                    <a:pt x="126508" y="131283"/>
                    <a:pt x="126926" y="131694"/>
                    <a:pt x="127344" y="132105"/>
                  </a:cubicBezTo>
                  <a:cubicBezTo>
                    <a:pt x="127763" y="132105"/>
                    <a:pt x="128181" y="132105"/>
                    <a:pt x="129018" y="132105"/>
                  </a:cubicBezTo>
                  <a:cubicBezTo>
                    <a:pt x="129018" y="131694"/>
                    <a:pt x="129437" y="131694"/>
                    <a:pt x="129855" y="131283"/>
                  </a:cubicBezTo>
                  <a:cubicBezTo>
                    <a:pt x="129855" y="130872"/>
                    <a:pt x="129855" y="130872"/>
                    <a:pt x="129855" y="130461"/>
                  </a:cubicBezTo>
                  <a:cubicBezTo>
                    <a:pt x="130274" y="130461"/>
                    <a:pt x="130274" y="130461"/>
                    <a:pt x="130274" y="130049"/>
                  </a:cubicBezTo>
                  <a:cubicBezTo>
                    <a:pt x="129855" y="129638"/>
                    <a:pt x="129855" y="129638"/>
                    <a:pt x="129437" y="129227"/>
                  </a:cubicBezTo>
                  <a:cubicBezTo>
                    <a:pt x="129018" y="129227"/>
                    <a:pt x="128181" y="129227"/>
                    <a:pt x="126089" y="129227"/>
                  </a:cubicBezTo>
                  <a:close/>
                  <a:moveTo>
                    <a:pt x="91296" y="129227"/>
                  </a:moveTo>
                  <a:cubicBezTo>
                    <a:pt x="92169" y="129227"/>
                    <a:pt x="92605" y="129227"/>
                    <a:pt x="93041" y="129227"/>
                  </a:cubicBezTo>
                  <a:cubicBezTo>
                    <a:pt x="93476" y="129227"/>
                    <a:pt x="93476" y="129646"/>
                    <a:pt x="93912" y="129646"/>
                  </a:cubicBezTo>
                  <a:cubicBezTo>
                    <a:pt x="93912" y="130483"/>
                    <a:pt x="93912" y="130901"/>
                    <a:pt x="93912" y="131320"/>
                  </a:cubicBezTo>
                  <a:cubicBezTo>
                    <a:pt x="93912" y="131320"/>
                    <a:pt x="93476" y="131738"/>
                    <a:pt x="93476" y="131738"/>
                  </a:cubicBezTo>
                  <a:cubicBezTo>
                    <a:pt x="93476" y="132157"/>
                    <a:pt x="93476" y="132576"/>
                    <a:pt x="93476" y="132576"/>
                  </a:cubicBezTo>
                  <a:cubicBezTo>
                    <a:pt x="93041" y="132994"/>
                    <a:pt x="92605" y="132994"/>
                    <a:pt x="92605" y="133413"/>
                  </a:cubicBezTo>
                  <a:cubicBezTo>
                    <a:pt x="92169" y="133413"/>
                    <a:pt x="91733" y="133413"/>
                    <a:pt x="91296" y="133413"/>
                  </a:cubicBezTo>
                  <a:cubicBezTo>
                    <a:pt x="90860" y="132994"/>
                    <a:pt x="90424" y="132576"/>
                    <a:pt x="89989" y="132157"/>
                  </a:cubicBezTo>
                  <a:cubicBezTo>
                    <a:pt x="89989" y="132157"/>
                    <a:pt x="89989" y="131738"/>
                    <a:pt x="89989" y="131320"/>
                  </a:cubicBezTo>
                  <a:cubicBezTo>
                    <a:pt x="89989" y="130901"/>
                    <a:pt x="89989" y="130483"/>
                    <a:pt x="89989" y="130065"/>
                  </a:cubicBezTo>
                  <a:cubicBezTo>
                    <a:pt x="90424" y="130065"/>
                    <a:pt x="90860" y="129227"/>
                    <a:pt x="91296" y="129227"/>
                  </a:cubicBezTo>
                  <a:close/>
                  <a:moveTo>
                    <a:pt x="1335420" y="128704"/>
                  </a:moveTo>
                  <a:cubicBezTo>
                    <a:pt x="1334984" y="129541"/>
                    <a:pt x="1335420" y="129960"/>
                    <a:pt x="1335420" y="130797"/>
                  </a:cubicBezTo>
                  <a:cubicBezTo>
                    <a:pt x="1335857" y="130797"/>
                    <a:pt x="1336728" y="130797"/>
                    <a:pt x="1337164" y="130797"/>
                  </a:cubicBezTo>
                  <a:cubicBezTo>
                    <a:pt x="1337600" y="129960"/>
                    <a:pt x="1337164" y="129541"/>
                    <a:pt x="1337164" y="128704"/>
                  </a:cubicBezTo>
                  <a:cubicBezTo>
                    <a:pt x="1336728" y="128704"/>
                    <a:pt x="1336292" y="128704"/>
                    <a:pt x="1335420" y="128704"/>
                  </a:cubicBezTo>
                  <a:close/>
                  <a:moveTo>
                    <a:pt x="308658" y="128704"/>
                  </a:moveTo>
                  <a:cubicBezTo>
                    <a:pt x="308233" y="129129"/>
                    <a:pt x="307808" y="129555"/>
                    <a:pt x="307382" y="129979"/>
                  </a:cubicBezTo>
                  <a:cubicBezTo>
                    <a:pt x="307382" y="129979"/>
                    <a:pt x="307808" y="129979"/>
                    <a:pt x="307808" y="130405"/>
                  </a:cubicBezTo>
                  <a:cubicBezTo>
                    <a:pt x="307808" y="130830"/>
                    <a:pt x="307808" y="130830"/>
                    <a:pt x="307808" y="131255"/>
                  </a:cubicBezTo>
                  <a:cubicBezTo>
                    <a:pt x="308233" y="131680"/>
                    <a:pt x="308658" y="131680"/>
                    <a:pt x="309083" y="132105"/>
                  </a:cubicBezTo>
                  <a:cubicBezTo>
                    <a:pt x="309083" y="132105"/>
                    <a:pt x="309083" y="132105"/>
                    <a:pt x="309508" y="132105"/>
                  </a:cubicBezTo>
                  <a:cubicBezTo>
                    <a:pt x="309933" y="131680"/>
                    <a:pt x="310358" y="131255"/>
                    <a:pt x="310784" y="130830"/>
                  </a:cubicBezTo>
                  <a:cubicBezTo>
                    <a:pt x="310784" y="130405"/>
                    <a:pt x="310784" y="129979"/>
                    <a:pt x="310784" y="129555"/>
                  </a:cubicBezTo>
                  <a:cubicBezTo>
                    <a:pt x="310358" y="129129"/>
                    <a:pt x="310358" y="129129"/>
                    <a:pt x="309933" y="128704"/>
                  </a:cubicBezTo>
                  <a:cubicBezTo>
                    <a:pt x="309508" y="128704"/>
                    <a:pt x="309083" y="128704"/>
                    <a:pt x="308658" y="128704"/>
                  </a:cubicBezTo>
                  <a:close/>
                  <a:moveTo>
                    <a:pt x="1300507" y="128443"/>
                  </a:moveTo>
                  <a:cubicBezTo>
                    <a:pt x="1300088" y="128854"/>
                    <a:pt x="1299669" y="128854"/>
                    <a:pt x="1299669" y="129265"/>
                  </a:cubicBezTo>
                  <a:cubicBezTo>
                    <a:pt x="1299669" y="129676"/>
                    <a:pt x="1299669" y="130087"/>
                    <a:pt x="1299669" y="130498"/>
                  </a:cubicBezTo>
                  <a:cubicBezTo>
                    <a:pt x="1299669" y="130498"/>
                    <a:pt x="1300088" y="130909"/>
                    <a:pt x="1300088" y="130909"/>
                  </a:cubicBezTo>
                  <a:cubicBezTo>
                    <a:pt x="1300925" y="131320"/>
                    <a:pt x="1300925" y="131320"/>
                    <a:pt x="1301762" y="130909"/>
                  </a:cubicBezTo>
                  <a:cubicBezTo>
                    <a:pt x="1301762" y="130087"/>
                    <a:pt x="1301762" y="129676"/>
                    <a:pt x="1301762" y="128443"/>
                  </a:cubicBezTo>
                  <a:cubicBezTo>
                    <a:pt x="1300925" y="128443"/>
                    <a:pt x="1300925" y="128443"/>
                    <a:pt x="1300507" y="128443"/>
                  </a:cubicBezTo>
                  <a:close/>
                  <a:moveTo>
                    <a:pt x="253252" y="128192"/>
                  </a:moveTo>
                  <a:cubicBezTo>
                    <a:pt x="252943" y="128246"/>
                    <a:pt x="252635" y="128355"/>
                    <a:pt x="252224" y="128355"/>
                  </a:cubicBezTo>
                  <a:cubicBezTo>
                    <a:pt x="252224" y="128355"/>
                    <a:pt x="251813" y="128791"/>
                    <a:pt x="251402" y="129227"/>
                  </a:cubicBezTo>
                  <a:cubicBezTo>
                    <a:pt x="251402" y="129227"/>
                    <a:pt x="251402" y="130099"/>
                    <a:pt x="251402" y="130535"/>
                  </a:cubicBezTo>
                  <a:cubicBezTo>
                    <a:pt x="251813" y="130971"/>
                    <a:pt x="252224" y="131407"/>
                    <a:pt x="253046" y="131407"/>
                  </a:cubicBezTo>
                  <a:cubicBezTo>
                    <a:pt x="253046" y="131843"/>
                    <a:pt x="253046" y="131843"/>
                    <a:pt x="253457" y="131843"/>
                  </a:cubicBezTo>
                  <a:cubicBezTo>
                    <a:pt x="253457" y="131843"/>
                    <a:pt x="253868" y="131407"/>
                    <a:pt x="253868" y="130971"/>
                  </a:cubicBezTo>
                  <a:cubicBezTo>
                    <a:pt x="253868" y="130971"/>
                    <a:pt x="254279" y="130535"/>
                    <a:pt x="254279" y="130535"/>
                  </a:cubicBezTo>
                  <a:cubicBezTo>
                    <a:pt x="254279" y="129663"/>
                    <a:pt x="254279" y="129227"/>
                    <a:pt x="254279" y="128355"/>
                  </a:cubicBezTo>
                  <a:cubicBezTo>
                    <a:pt x="253868" y="128138"/>
                    <a:pt x="253560" y="128138"/>
                    <a:pt x="253252" y="128192"/>
                  </a:cubicBezTo>
                  <a:close/>
                  <a:moveTo>
                    <a:pt x="57932" y="128190"/>
                  </a:moveTo>
                  <a:cubicBezTo>
                    <a:pt x="58142" y="128135"/>
                    <a:pt x="58353" y="128135"/>
                    <a:pt x="58563" y="128352"/>
                  </a:cubicBezTo>
                  <a:cubicBezTo>
                    <a:pt x="58563" y="129648"/>
                    <a:pt x="58563" y="130513"/>
                    <a:pt x="58563" y="131809"/>
                  </a:cubicBezTo>
                  <a:cubicBezTo>
                    <a:pt x="58563" y="131809"/>
                    <a:pt x="58984" y="132241"/>
                    <a:pt x="59404" y="132673"/>
                  </a:cubicBezTo>
                  <a:cubicBezTo>
                    <a:pt x="59825" y="132673"/>
                    <a:pt x="60667" y="132673"/>
                    <a:pt x="61509" y="132241"/>
                  </a:cubicBezTo>
                  <a:cubicBezTo>
                    <a:pt x="61929" y="132241"/>
                    <a:pt x="61929" y="131809"/>
                    <a:pt x="62350" y="131809"/>
                  </a:cubicBezTo>
                  <a:cubicBezTo>
                    <a:pt x="63192" y="131377"/>
                    <a:pt x="64034" y="130513"/>
                    <a:pt x="64876" y="130080"/>
                  </a:cubicBezTo>
                  <a:cubicBezTo>
                    <a:pt x="64876" y="130080"/>
                    <a:pt x="64876" y="130080"/>
                    <a:pt x="64876" y="130513"/>
                  </a:cubicBezTo>
                  <a:cubicBezTo>
                    <a:pt x="64876" y="132241"/>
                    <a:pt x="64876" y="134402"/>
                    <a:pt x="64876" y="136563"/>
                  </a:cubicBezTo>
                  <a:cubicBezTo>
                    <a:pt x="64455" y="136995"/>
                    <a:pt x="64455" y="136995"/>
                    <a:pt x="64034" y="137427"/>
                  </a:cubicBezTo>
                  <a:cubicBezTo>
                    <a:pt x="63613" y="137427"/>
                    <a:pt x="63192" y="137427"/>
                    <a:pt x="62771" y="137427"/>
                  </a:cubicBezTo>
                  <a:cubicBezTo>
                    <a:pt x="62350" y="137427"/>
                    <a:pt x="62350" y="136995"/>
                    <a:pt x="62350" y="136995"/>
                  </a:cubicBezTo>
                  <a:cubicBezTo>
                    <a:pt x="62350" y="136563"/>
                    <a:pt x="62350" y="136563"/>
                    <a:pt x="62350" y="136131"/>
                  </a:cubicBezTo>
                  <a:cubicBezTo>
                    <a:pt x="61929" y="136131"/>
                    <a:pt x="61929" y="135699"/>
                    <a:pt x="61509" y="135699"/>
                  </a:cubicBezTo>
                  <a:cubicBezTo>
                    <a:pt x="61509" y="135267"/>
                    <a:pt x="61509" y="134834"/>
                    <a:pt x="61509" y="133970"/>
                  </a:cubicBezTo>
                  <a:cubicBezTo>
                    <a:pt x="61509" y="133970"/>
                    <a:pt x="61088" y="133538"/>
                    <a:pt x="60667" y="133538"/>
                  </a:cubicBezTo>
                  <a:cubicBezTo>
                    <a:pt x="60667" y="133538"/>
                    <a:pt x="60667" y="133538"/>
                    <a:pt x="60246" y="133538"/>
                  </a:cubicBezTo>
                  <a:cubicBezTo>
                    <a:pt x="60246" y="133538"/>
                    <a:pt x="59825" y="133970"/>
                    <a:pt x="59825" y="133970"/>
                  </a:cubicBezTo>
                  <a:cubicBezTo>
                    <a:pt x="59404" y="133970"/>
                    <a:pt x="58984" y="133970"/>
                    <a:pt x="58984" y="134402"/>
                  </a:cubicBezTo>
                  <a:cubicBezTo>
                    <a:pt x="58984" y="134402"/>
                    <a:pt x="58984" y="135267"/>
                    <a:pt x="58984" y="135699"/>
                  </a:cubicBezTo>
                  <a:cubicBezTo>
                    <a:pt x="58563" y="136131"/>
                    <a:pt x="58142" y="136131"/>
                    <a:pt x="57721" y="136563"/>
                  </a:cubicBezTo>
                  <a:cubicBezTo>
                    <a:pt x="57721" y="136995"/>
                    <a:pt x="57301" y="136995"/>
                    <a:pt x="56879" y="136995"/>
                  </a:cubicBezTo>
                  <a:cubicBezTo>
                    <a:pt x="56459" y="137427"/>
                    <a:pt x="56038" y="137427"/>
                    <a:pt x="56038" y="137860"/>
                  </a:cubicBezTo>
                  <a:cubicBezTo>
                    <a:pt x="55617" y="137860"/>
                    <a:pt x="55617" y="137427"/>
                    <a:pt x="55196" y="137427"/>
                  </a:cubicBezTo>
                  <a:cubicBezTo>
                    <a:pt x="55196" y="136995"/>
                    <a:pt x="55196" y="136995"/>
                    <a:pt x="55196" y="136995"/>
                  </a:cubicBezTo>
                  <a:cubicBezTo>
                    <a:pt x="55196" y="136995"/>
                    <a:pt x="55617" y="136995"/>
                    <a:pt x="55617" y="136995"/>
                  </a:cubicBezTo>
                  <a:cubicBezTo>
                    <a:pt x="55617" y="136995"/>
                    <a:pt x="56038" y="136995"/>
                    <a:pt x="56038" y="136995"/>
                  </a:cubicBezTo>
                  <a:cubicBezTo>
                    <a:pt x="56459" y="136563"/>
                    <a:pt x="56879" y="136131"/>
                    <a:pt x="57301" y="135699"/>
                  </a:cubicBezTo>
                  <a:cubicBezTo>
                    <a:pt x="57301" y="135267"/>
                    <a:pt x="57301" y="134834"/>
                    <a:pt x="57301" y="134402"/>
                  </a:cubicBezTo>
                  <a:cubicBezTo>
                    <a:pt x="56879" y="133970"/>
                    <a:pt x="56879" y="133970"/>
                    <a:pt x="56879" y="133538"/>
                  </a:cubicBezTo>
                  <a:cubicBezTo>
                    <a:pt x="56879" y="133538"/>
                    <a:pt x="56879" y="133538"/>
                    <a:pt x="56879" y="133106"/>
                  </a:cubicBezTo>
                  <a:cubicBezTo>
                    <a:pt x="56459" y="133106"/>
                    <a:pt x="56459" y="132673"/>
                    <a:pt x="56038" y="132673"/>
                  </a:cubicBezTo>
                  <a:cubicBezTo>
                    <a:pt x="56038" y="132241"/>
                    <a:pt x="56459" y="132241"/>
                    <a:pt x="56459" y="131809"/>
                  </a:cubicBezTo>
                  <a:cubicBezTo>
                    <a:pt x="56879" y="131377"/>
                    <a:pt x="56879" y="130945"/>
                    <a:pt x="57301" y="130945"/>
                  </a:cubicBezTo>
                  <a:cubicBezTo>
                    <a:pt x="57301" y="130513"/>
                    <a:pt x="57301" y="130080"/>
                    <a:pt x="57301" y="130080"/>
                  </a:cubicBezTo>
                  <a:cubicBezTo>
                    <a:pt x="57301" y="129648"/>
                    <a:pt x="56879" y="129648"/>
                    <a:pt x="56879" y="129216"/>
                  </a:cubicBezTo>
                  <a:cubicBezTo>
                    <a:pt x="56879" y="129216"/>
                    <a:pt x="56879" y="128784"/>
                    <a:pt x="56879" y="128784"/>
                  </a:cubicBezTo>
                  <a:cubicBezTo>
                    <a:pt x="56879" y="128352"/>
                    <a:pt x="56879" y="127919"/>
                    <a:pt x="57301" y="128352"/>
                  </a:cubicBezTo>
                  <a:cubicBezTo>
                    <a:pt x="57511" y="128352"/>
                    <a:pt x="57721" y="128243"/>
                    <a:pt x="57932" y="128190"/>
                  </a:cubicBezTo>
                  <a:close/>
                  <a:moveTo>
                    <a:pt x="1560929" y="127919"/>
                  </a:moveTo>
                  <a:cubicBezTo>
                    <a:pt x="1560929" y="128346"/>
                    <a:pt x="1561353" y="128346"/>
                    <a:pt x="1561778" y="128346"/>
                  </a:cubicBezTo>
                  <a:cubicBezTo>
                    <a:pt x="1562201" y="128772"/>
                    <a:pt x="1561778" y="129625"/>
                    <a:pt x="1562626" y="130052"/>
                  </a:cubicBezTo>
                  <a:cubicBezTo>
                    <a:pt x="1562626" y="130052"/>
                    <a:pt x="1562626" y="130478"/>
                    <a:pt x="1562626" y="130478"/>
                  </a:cubicBezTo>
                  <a:cubicBezTo>
                    <a:pt x="1562626" y="130478"/>
                    <a:pt x="1563050" y="130905"/>
                    <a:pt x="1563050" y="130905"/>
                  </a:cubicBezTo>
                  <a:cubicBezTo>
                    <a:pt x="1563898" y="130905"/>
                    <a:pt x="1564746" y="130905"/>
                    <a:pt x="1565594" y="130905"/>
                  </a:cubicBezTo>
                  <a:cubicBezTo>
                    <a:pt x="1566443" y="130478"/>
                    <a:pt x="1566867" y="130052"/>
                    <a:pt x="1567291" y="129625"/>
                  </a:cubicBezTo>
                  <a:cubicBezTo>
                    <a:pt x="1567291" y="129199"/>
                    <a:pt x="1567291" y="128772"/>
                    <a:pt x="1567291" y="128346"/>
                  </a:cubicBezTo>
                  <a:cubicBezTo>
                    <a:pt x="1568563" y="127919"/>
                    <a:pt x="1568563" y="127919"/>
                    <a:pt x="1568987" y="128772"/>
                  </a:cubicBezTo>
                  <a:cubicBezTo>
                    <a:pt x="1569411" y="129199"/>
                    <a:pt x="1569835" y="129625"/>
                    <a:pt x="1570259" y="130052"/>
                  </a:cubicBezTo>
                  <a:cubicBezTo>
                    <a:pt x="1570259" y="130052"/>
                    <a:pt x="1570259" y="130478"/>
                    <a:pt x="1570259" y="130478"/>
                  </a:cubicBezTo>
                  <a:cubicBezTo>
                    <a:pt x="1570259" y="131331"/>
                    <a:pt x="1570259" y="132611"/>
                    <a:pt x="1570259" y="133464"/>
                  </a:cubicBezTo>
                  <a:cubicBezTo>
                    <a:pt x="1570259" y="133464"/>
                    <a:pt x="1570259" y="133464"/>
                    <a:pt x="1569835" y="133891"/>
                  </a:cubicBezTo>
                  <a:cubicBezTo>
                    <a:pt x="1569835" y="133891"/>
                    <a:pt x="1569835" y="133891"/>
                    <a:pt x="1569411" y="134317"/>
                  </a:cubicBezTo>
                  <a:cubicBezTo>
                    <a:pt x="1569411" y="134743"/>
                    <a:pt x="1569411" y="135170"/>
                    <a:pt x="1569411" y="136023"/>
                  </a:cubicBezTo>
                  <a:cubicBezTo>
                    <a:pt x="1569835" y="136449"/>
                    <a:pt x="1570683" y="136876"/>
                    <a:pt x="1571532" y="136876"/>
                  </a:cubicBezTo>
                  <a:cubicBezTo>
                    <a:pt x="1571532" y="137303"/>
                    <a:pt x="1571956" y="137729"/>
                    <a:pt x="1572380" y="138156"/>
                  </a:cubicBezTo>
                  <a:cubicBezTo>
                    <a:pt x="1572804" y="138156"/>
                    <a:pt x="1572804" y="138156"/>
                    <a:pt x="1573228" y="138156"/>
                  </a:cubicBezTo>
                  <a:cubicBezTo>
                    <a:pt x="1573652" y="138156"/>
                    <a:pt x="1574076" y="138582"/>
                    <a:pt x="1574076" y="139009"/>
                  </a:cubicBezTo>
                  <a:cubicBezTo>
                    <a:pt x="1574076" y="139435"/>
                    <a:pt x="1574076" y="139861"/>
                    <a:pt x="1574076" y="139861"/>
                  </a:cubicBezTo>
                  <a:cubicBezTo>
                    <a:pt x="1574076" y="140288"/>
                    <a:pt x="1573652" y="140715"/>
                    <a:pt x="1573228" y="140715"/>
                  </a:cubicBezTo>
                  <a:cubicBezTo>
                    <a:pt x="1572804" y="140715"/>
                    <a:pt x="1572380" y="140288"/>
                    <a:pt x="1571956" y="139861"/>
                  </a:cubicBezTo>
                  <a:cubicBezTo>
                    <a:pt x="1571532" y="139861"/>
                    <a:pt x="1571108" y="139861"/>
                    <a:pt x="1570259" y="139861"/>
                  </a:cubicBezTo>
                  <a:cubicBezTo>
                    <a:pt x="1570259" y="140288"/>
                    <a:pt x="1568987" y="140715"/>
                    <a:pt x="1568987" y="141568"/>
                  </a:cubicBezTo>
                  <a:cubicBezTo>
                    <a:pt x="1568987" y="141994"/>
                    <a:pt x="1568987" y="142421"/>
                    <a:pt x="1568987" y="142847"/>
                  </a:cubicBezTo>
                  <a:cubicBezTo>
                    <a:pt x="1569411" y="143700"/>
                    <a:pt x="1569411" y="143700"/>
                    <a:pt x="1570259" y="143700"/>
                  </a:cubicBezTo>
                  <a:cubicBezTo>
                    <a:pt x="1570683" y="144127"/>
                    <a:pt x="1570683" y="144127"/>
                    <a:pt x="1571108" y="144553"/>
                  </a:cubicBezTo>
                  <a:cubicBezTo>
                    <a:pt x="1571532" y="144553"/>
                    <a:pt x="1571956" y="144553"/>
                    <a:pt x="1572380" y="144980"/>
                  </a:cubicBezTo>
                  <a:cubicBezTo>
                    <a:pt x="1572380" y="144980"/>
                    <a:pt x="1572380" y="145406"/>
                    <a:pt x="1572380" y="145406"/>
                  </a:cubicBezTo>
                  <a:cubicBezTo>
                    <a:pt x="1571532" y="145833"/>
                    <a:pt x="1571532" y="145833"/>
                    <a:pt x="1571956" y="146259"/>
                  </a:cubicBezTo>
                  <a:cubicBezTo>
                    <a:pt x="1571956" y="146259"/>
                    <a:pt x="1572380" y="146259"/>
                    <a:pt x="1572380" y="146259"/>
                  </a:cubicBezTo>
                  <a:cubicBezTo>
                    <a:pt x="1572804" y="146686"/>
                    <a:pt x="1572804" y="146686"/>
                    <a:pt x="1573228" y="146686"/>
                  </a:cubicBezTo>
                  <a:cubicBezTo>
                    <a:pt x="1574076" y="146686"/>
                    <a:pt x="1574501" y="146686"/>
                    <a:pt x="1575349" y="146686"/>
                  </a:cubicBezTo>
                  <a:cubicBezTo>
                    <a:pt x="1575773" y="147112"/>
                    <a:pt x="1575773" y="147539"/>
                    <a:pt x="1576197" y="147539"/>
                  </a:cubicBezTo>
                  <a:cubicBezTo>
                    <a:pt x="1576197" y="147966"/>
                    <a:pt x="1576197" y="147966"/>
                    <a:pt x="1576197" y="148392"/>
                  </a:cubicBezTo>
                  <a:cubicBezTo>
                    <a:pt x="1575773" y="148818"/>
                    <a:pt x="1575773" y="149245"/>
                    <a:pt x="1574925" y="149245"/>
                  </a:cubicBezTo>
                  <a:cubicBezTo>
                    <a:pt x="1574501" y="149245"/>
                    <a:pt x="1574076" y="149245"/>
                    <a:pt x="1574076" y="149245"/>
                  </a:cubicBezTo>
                  <a:cubicBezTo>
                    <a:pt x="1573228" y="148818"/>
                    <a:pt x="1572804" y="148392"/>
                    <a:pt x="1572380" y="147966"/>
                  </a:cubicBezTo>
                  <a:cubicBezTo>
                    <a:pt x="1571956" y="147966"/>
                    <a:pt x="1571532" y="147966"/>
                    <a:pt x="1571108" y="148392"/>
                  </a:cubicBezTo>
                  <a:cubicBezTo>
                    <a:pt x="1570683" y="148818"/>
                    <a:pt x="1570683" y="149671"/>
                    <a:pt x="1570683" y="150524"/>
                  </a:cubicBezTo>
                  <a:cubicBezTo>
                    <a:pt x="1570683" y="150524"/>
                    <a:pt x="1571108" y="150951"/>
                    <a:pt x="1571108" y="150951"/>
                  </a:cubicBezTo>
                  <a:cubicBezTo>
                    <a:pt x="1572380" y="150951"/>
                    <a:pt x="1574076" y="150951"/>
                    <a:pt x="1575349" y="150951"/>
                  </a:cubicBezTo>
                  <a:cubicBezTo>
                    <a:pt x="1575773" y="151377"/>
                    <a:pt x="1575773" y="151377"/>
                    <a:pt x="1576197" y="151804"/>
                  </a:cubicBezTo>
                  <a:cubicBezTo>
                    <a:pt x="1576197" y="152230"/>
                    <a:pt x="1576197" y="152230"/>
                    <a:pt x="1576197" y="152230"/>
                  </a:cubicBezTo>
                  <a:cubicBezTo>
                    <a:pt x="1576621" y="152657"/>
                    <a:pt x="1577045" y="153084"/>
                    <a:pt x="1577469" y="153510"/>
                  </a:cubicBezTo>
                  <a:cubicBezTo>
                    <a:pt x="1577893" y="153510"/>
                    <a:pt x="1578317" y="153510"/>
                    <a:pt x="1578741" y="153510"/>
                  </a:cubicBezTo>
                  <a:cubicBezTo>
                    <a:pt x="1579166" y="152657"/>
                    <a:pt x="1580014" y="152230"/>
                    <a:pt x="1580438" y="151804"/>
                  </a:cubicBezTo>
                  <a:cubicBezTo>
                    <a:pt x="1580438" y="151377"/>
                    <a:pt x="1580438" y="150524"/>
                    <a:pt x="1580438" y="150098"/>
                  </a:cubicBezTo>
                  <a:cubicBezTo>
                    <a:pt x="1580014" y="150098"/>
                    <a:pt x="1580014" y="149671"/>
                    <a:pt x="1579590" y="149671"/>
                  </a:cubicBezTo>
                  <a:cubicBezTo>
                    <a:pt x="1580014" y="149245"/>
                    <a:pt x="1579590" y="148818"/>
                    <a:pt x="1579166" y="148392"/>
                  </a:cubicBezTo>
                  <a:cubicBezTo>
                    <a:pt x="1579166" y="147966"/>
                    <a:pt x="1579590" y="147966"/>
                    <a:pt x="1580014" y="147539"/>
                  </a:cubicBezTo>
                  <a:cubicBezTo>
                    <a:pt x="1580862" y="147539"/>
                    <a:pt x="1581286" y="147539"/>
                    <a:pt x="1582134" y="147539"/>
                  </a:cubicBezTo>
                  <a:cubicBezTo>
                    <a:pt x="1582558" y="147539"/>
                    <a:pt x="1582558" y="147966"/>
                    <a:pt x="1582558" y="147966"/>
                  </a:cubicBezTo>
                  <a:cubicBezTo>
                    <a:pt x="1582983" y="147966"/>
                    <a:pt x="1582983" y="147966"/>
                    <a:pt x="1582983" y="147966"/>
                  </a:cubicBezTo>
                  <a:cubicBezTo>
                    <a:pt x="1583831" y="147966"/>
                    <a:pt x="1583831" y="148392"/>
                    <a:pt x="1583831" y="148818"/>
                  </a:cubicBezTo>
                  <a:cubicBezTo>
                    <a:pt x="1583407" y="149245"/>
                    <a:pt x="1583407" y="149245"/>
                    <a:pt x="1582983" y="149671"/>
                  </a:cubicBezTo>
                  <a:cubicBezTo>
                    <a:pt x="1582983" y="150951"/>
                    <a:pt x="1582983" y="152657"/>
                    <a:pt x="1582983" y="153936"/>
                  </a:cubicBezTo>
                  <a:cubicBezTo>
                    <a:pt x="1582983" y="153936"/>
                    <a:pt x="1582983" y="154363"/>
                    <a:pt x="1582983" y="154363"/>
                  </a:cubicBezTo>
                  <a:cubicBezTo>
                    <a:pt x="1582558" y="154790"/>
                    <a:pt x="1582134" y="155216"/>
                    <a:pt x="1581286" y="155643"/>
                  </a:cubicBezTo>
                  <a:cubicBezTo>
                    <a:pt x="1581286" y="155643"/>
                    <a:pt x="1580862" y="155643"/>
                    <a:pt x="1580862" y="155643"/>
                  </a:cubicBezTo>
                  <a:cubicBezTo>
                    <a:pt x="1580438" y="155216"/>
                    <a:pt x="1580014" y="154790"/>
                    <a:pt x="1579590" y="154790"/>
                  </a:cubicBezTo>
                  <a:cubicBezTo>
                    <a:pt x="1579166" y="154790"/>
                    <a:pt x="1579166" y="154790"/>
                    <a:pt x="1578741" y="154363"/>
                  </a:cubicBezTo>
                  <a:cubicBezTo>
                    <a:pt x="1578317" y="154363"/>
                    <a:pt x="1578317" y="154363"/>
                    <a:pt x="1577893" y="153936"/>
                  </a:cubicBezTo>
                  <a:cubicBezTo>
                    <a:pt x="1577893" y="153936"/>
                    <a:pt x="1577469" y="153936"/>
                    <a:pt x="1577469" y="153936"/>
                  </a:cubicBezTo>
                  <a:cubicBezTo>
                    <a:pt x="1577045" y="154363"/>
                    <a:pt x="1576621" y="154363"/>
                    <a:pt x="1576197" y="154790"/>
                  </a:cubicBezTo>
                  <a:cubicBezTo>
                    <a:pt x="1576197" y="155216"/>
                    <a:pt x="1576197" y="155643"/>
                    <a:pt x="1576197" y="156069"/>
                  </a:cubicBezTo>
                  <a:cubicBezTo>
                    <a:pt x="1576197" y="156069"/>
                    <a:pt x="1575773" y="156495"/>
                    <a:pt x="1575773" y="156495"/>
                  </a:cubicBezTo>
                  <a:cubicBezTo>
                    <a:pt x="1575773" y="156922"/>
                    <a:pt x="1575773" y="157349"/>
                    <a:pt x="1575773" y="157775"/>
                  </a:cubicBezTo>
                  <a:cubicBezTo>
                    <a:pt x="1576197" y="158201"/>
                    <a:pt x="1576621" y="158628"/>
                    <a:pt x="1577469" y="159055"/>
                  </a:cubicBezTo>
                  <a:cubicBezTo>
                    <a:pt x="1577469" y="159055"/>
                    <a:pt x="1577893" y="159055"/>
                    <a:pt x="1577893" y="158628"/>
                  </a:cubicBezTo>
                  <a:cubicBezTo>
                    <a:pt x="1578317" y="158628"/>
                    <a:pt x="1578317" y="158628"/>
                    <a:pt x="1578741" y="158628"/>
                  </a:cubicBezTo>
                  <a:cubicBezTo>
                    <a:pt x="1579166" y="158201"/>
                    <a:pt x="1579590" y="157775"/>
                    <a:pt x="1580014" y="157775"/>
                  </a:cubicBezTo>
                  <a:cubicBezTo>
                    <a:pt x="1580438" y="157775"/>
                    <a:pt x="1580862" y="158201"/>
                    <a:pt x="1581286" y="158628"/>
                  </a:cubicBezTo>
                  <a:cubicBezTo>
                    <a:pt x="1582558" y="158628"/>
                    <a:pt x="1583407" y="158628"/>
                    <a:pt x="1584255" y="158628"/>
                  </a:cubicBezTo>
                  <a:cubicBezTo>
                    <a:pt x="1584679" y="158628"/>
                    <a:pt x="1584679" y="158628"/>
                    <a:pt x="1585103" y="159055"/>
                  </a:cubicBezTo>
                  <a:cubicBezTo>
                    <a:pt x="1585527" y="159055"/>
                    <a:pt x="1585951" y="159481"/>
                    <a:pt x="1585951" y="160334"/>
                  </a:cubicBezTo>
                  <a:cubicBezTo>
                    <a:pt x="1585951" y="160334"/>
                    <a:pt x="1585951" y="160334"/>
                    <a:pt x="1586375" y="160334"/>
                  </a:cubicBezTo>
                  <a:cubicBezTo>
                    <a:pt x="1586375" y="160334"/>
                    <a:pt x="1586375" y="160334"/>
                    <a:pt x="1586375" y="163320"/>
                  </a:cubicBezTo>
                  <a:cubicBezTo>
                    <a:pt x="1585951" y="163320"/>
                    <a:pt x="1585951" y="163320"/>
                    <a:pt x="1585527" y="163320"/>
                  </a:cubicBezTo>
                  <a:cubicBezTo>
                    <a:pt x="1585527" y="163320"/>
                    <a:pt x="1585103" y="162893"/>
                    <a:pt x="1584679" y="162893"/>
                  </a:cubicBezTo>
                  <a:cubicBezTo>
                    <a:pt x="1584679" y="162893"/>
                    <a:pt x="1584255" y="162893"/>
                    <a:pt x="1584255" y="162893"/>
                  </a:cubicBezTo>
                  <a:cubicBezTo>
                    <a:pt x="1583831" y="162467"/>
                    <a:pt x="1583831" y="162467"/>
                    <a:pt x="1583407" y="162467"/>
                  </a:cubicBezTo>
                  <a:cubicBezTo>
                    <a:pt x="1582558" y="162467"/>
                    <a:pt x="1581710" y="162467"/>
                    <a:pt x="1580862" y="162467"/>
                  </a:cubicBezTo>
                  <a:cubicBezTo>
                    <a:pt x="1580438" y="162040"/>
                    <a:pt x="1580438" y="162040"/>
                    <a:pt x="1580014" y="161613"/>
                  </a:cubicBezTo>
                  <a:cubicBezTo>
                    <a:pt x="1579590" y="161613"/>
                    <a:pt x="1579590" y="161613"/>
                    <a:pt x="1579166" y="161613"/>
                  </a:cubicBezTo>
                  <a:cubicBezTo>
                    <a:pt x="1579166" y="161613"/>
                    <a:pt x="1578741" y="161187"/>
                    <a:pt x="1578741" y="161187"/>
                  </a:cubicBezTo>
                  <a:cubicBezTo>
                    <a:pt x="1577893" y="161187"/>
                    <a:pt x="1577045" y="161187"/>
                    <a:pt x="1576621" y="161187"/>
                  </a:cubicBezTo>
                  <a:cubicBezTo>
                    <a:pt x="1576197" y="161613"/>
                    <a:pt x="1575773" y="161613"/>
                    <a:pt x="1575773" y="162040"/>
                  </a:cubicBezTo>
                  <a:cubicBezTo>
                    <a:pt x="1575773" y="162893"/>
                    <a:pt x="1575773" y="163746"/>
                    <a:pt x="1575773" y="164173"/>
                  </a:cubicBezTo>
                  <a:cubicBezTo>
                    <a:pt x="1575773" y="164599"/>
                    <a:pt x="1576197" y="165026"/>
                    <a:pt x="1576621" y="165026"/>
                  </a:cubicBezTo>
                  <a:cubicBezTo>
                    <a:pt x="1576621" y="165026"/>
                    <a:pt x="1577045" y="165026"/>
                    <a:pt x="1577045" y="165026"/>
                  </a:cubicBezTo>
                  <a:cubicBezTo>
                    <a:pt x="1577045" y="165026"/>
                    <a:pt x="1577469" y="165026"/>
                    <a:pt x="1577469" y="165452"/>
                  </a:cubicBezTo>
                  <a:cubicBezTo>
                    <a:pt x="1577893" y="165452"/>
                    <a:pt x="1577893" y="165879"/>
                    <a:pt x="1577469" y="166305"/>
                  </a:cubicBezTo>
                  <a:cubicBezTo>
                    <a:pt x="1577045" y="166305"/>
                    <a:pt x="1577045" y="166732"/>
                    <a:pt x="1576621" y="167158"/>
                  </a:cubicBezTo>
                  <a:cubicBezTo>
                    <a:pt x="1575349" y="167158"/>
                    <a:pt x="1574501" y="167158"/>
                    <a:pt x="1573228" y="167158"/>
                  </a:cubicBezTo>
                  <a:cubicBezTo>
                    <a:pt x="1572804" y="166305"/>
                    <a:pt x="1571956" y="166732"/>
                    <a:pt x="1571532" y="166305"/>
                  </a:cubicBezTo>
                  <a:cubicBezTo>
                    <a:pt x="1571532" y="165879"/>
                    <a:pt x="1571532" y="165452"/>
                    <a:pt x="1571532" y="165026"/>
                  </a:cubicBezTo>
                  <a:cubicBezTo>
                    <a:pt x="1571956" y="164599"/>
                    <a:pt x="1571956" y="164599"/>
                    <a:pt x="1572380" y="164173"/>
                  </a:cubicBezTo>
                  <a:cubicBezTo>
                    <a:pt x="1572380" y="164173"/>
                    <a:pt x="1572380" y="163746"/>
                    <a:pt x="1572380" y="163746"/>
                  </a:cubicBezTo>
                  <a:cubicBezTo>
                    <a:pt x="1571956" y="163320"/>
                    <a:pt x="1571532" y="163320"/>
                    <a:pt x="1571532" y="162893"/>
                  </a:cubicBezTo>
                  <a:cubicBezTo>
                    <a:pt x="1571532" y="162467"/>
                    <a:pt x="1571532" y="162467"/>
                    <a:pt x="1571532" y="162040"/>
                  </a:cubicBezTo>
                  <a:cubicBezTo>
                    <a:pt x="1571108" y="161613"/>
                    <a:pt x="1570683" y="161187"/>
                    <a:pt x="1570683" y="161187"/>
                  </a:cubicBezTo>
                  <a:cubicBezTo>
                    <a:pt x="1569835" y="161187"/>
                    <a:pt x="1568987" y="161187"/>
                    <a:pt x="1568563" y="161187"/>
                  </a:cubicBezTo>
                  <a:cubicBezTo>
                    <a:pt x="1568139" y="161613"/>
                    <a:pt x="1568139" y="161613"/>
                    <a:pt x="1568139" y="162467"/>
                  </a:cubicBezTo>
                  <a:cubicBezTo>
                    <a:pt x="1568139" y="162467"/>
                    <a:pt x="1567715" y="162893"/>
                    <a:pt x="1567715" y="162893"/>
                  </a:cubicBezTo>
                  <a:cubicBezTo>
                    <a:pt x="1567715" y="162893"/>
                    <a:pt x="1567291" y="163320"/>
                    <a:pt x="1567291" y="163320"/>
                  </a:cubicBezTo>
                  <a:cubicBezTo>
                    <a:pt x="1567291" y="164173"/>
                    <a:pt x="1566867" y="164173"/>
                    <a:pt x="1566019" y="163746"/>
                  </a:cubicBezTo>
                  <a:cubicBezTo>
                    <a:pt x="1566019" y="163320"/>
                    <a:pt x="1566019" y="162893"/>
                    <a:pt x="1566019" y="162467"/>
                  </a:cubicBezTo>
                  <a:cubicBezTo>
                    <a:pt x="1566019" y="162467"/>
                    <a:pt x="1565594" y="162040"/>
                    <a:pt x="1565170" y="162040"/>
                  </a:cubicBezTo>
                  <a:cubicBezTo>
                    <a:pt x="1565170" y="160761"/>
                    <a:pt x="1565170" y="159481"/>
                    <a:pt x="1565594" y="158201"/>
                  </a:cubicBezTo>
                  <a:cubicBezTo>
                    <a:pt x="1565594" y="158201"/>
                    <a:pt x="1566019" y="157775"/>
                    <a:pt x="1566019" y="157775"/>
                  </a:cubicBezTo>
                  <a:cubicBezTo>
                    <a:pt x="1566019" y="156922"/>
                    <a:pt x="1566019" y="155643"/>
                    <a:pt x="1566019" y="154790"/>
                  </a:cubicBezTo>
                  <a:cubicBezTo>
                    <a:pt x="1565594" y="154363"/>
                    <a:pt x="1565170" y="154363"/>
                    <a:pt x="1565170" y="153936"/>
                  </a:cubicBezTo>
                  <a:cubicBezTo>
                    <a:pt x="1564746" y="153936"/>
                    <a:pt x="1563898" y="153936"/>
                    <a:pt x="1563474" y="153936"/>
                  </a:cubicBezTo>
                  <a:cubicBezTo>
                    <a:pt x="1563474" y="154363"/>
                    <a:pt x="1563050" y="154363"/>
                    <a:pt x="1562626" y="154790"/>
                  </a:cubicBezTo>
                  <a:cubicBezTo>
                    <a:pt x="1562626" y="155216"/>
                    <a:pt x="1562626" y="155643"/>
                    <a:pt x="1562626" y="156069"/>
                  </a:cubicBezTo>
                  <a:cubicBezTo>
                    <a:pt x="1562626" y="156069"/>
                    <a:pt x="1562201" y="156495"/>
                    <a:pt x="1561778" y="156495"/>
                  </a:cubicBezTo>
                  <a:cubicBezTo>
                    <a:pt x="1561778" y="156922"/>
                    <a:pt x="1561778" y="156922"/>
                    <a:pt x="1561778" y="157349"/>
                  </a:cubicBezTo>
                  <a:cubicBezTo>
                    <a:pt x="1561353" y="157349"/>
                    <a:pt x="1561353" y="157349"/>
                    <a:pt x="1560929" y="157349"/>
                  </a:cubicBezTo>
                  <a:cubicBezTo>
                    <a:pt x="1560505" y="157349"/>
                    <a:pt x="1560505" y="156922"/>
                    <a:pt x="1560081" y="156922"/>
                  </a:cubicBezTo>
                  <a:cubicBezTo>
                    <a:pt x="1559657" y="156495"/>
                    <a:pt x="1560081" y="156069"/>
                    <a:pt x="1559657" y="156069"/>
                  </a:cubicBezTo>
                  <a:cubicBezTo>
                    <a:pt x="1559233" y="155643"/>
                    <a:pt x="1559233" y="155216"/>
                    <a:pt x="1559233" y="154790"/>
                  </a:cubicBezTo>
                  <a:cubicBezTo>
                    <a:pt x="1559233" y="154363"/>
                    <a:pt x="1559233" y="154363"/>
                    <a:pt x="1559233" y="154363"/>
                  </a:cubicBezTo>
                  <a:cubicBezTo>
                    <a:pt x="1559657" y="153936"/>
                    <a:pt x="1559657" y="153936"/>
                    <a:pt x="1560081" y="153510"/>
                  </a:cubicBezTo>
                  <a:cubicBezTo>
                    <a:pt x="1560081" y="153084"/>
                    <a:pt x="1560081" y="152230"/>
                    <a:pt x="1560081" y="151377"/>
                  </a:cubicBezTo>
                  <a:cubicBezTo>
                    <a:pt x="1560081" y="151377"/>
                    <a:pt x="1559657" y="151377"/>
                    <a:pt x="1559657" y="151377"/>
                  </a:cubicBezTo>
                  <a:cubicBezTo>
                    <a:pt x="1559657" y="150951"/>
                    <a:pt x="1559233" y="150951"/>
                    <a:pt x="1559233" y="150951"/>
                  </a:cubicBezTo>
                  <a:cubicBezTo>
                    <a:pt x="1559233" y="150524"/>
                    <a:pt x="1559233" y="150524"/>
                    <a:pt x="1559233" y="150098"/>
                  </a:cubicBezTo>
                  <a:cubicBezTo>
                    <a:pt x="1558809" y="150098"/>
                    <a:pt x="1558809" y="149671"/>
                    <a:pt x="1558385" y="149671"/>
                  </a:cubicBezTo>
                  <a:cubicBezTo>
                    <a:pt x="1558385" y="148818"/>
                    <a:pt x="1558385" y="148392"/>
                    <a:pt x="1558385" y="147966"/>
                  </a:cubicBezTo>
                  <a:cubicBezTo>
                    <a:pt x="1558809" y="147539"/>
                    <a:pt x="1558809" y="147539"/>
                    <a:pt x="1559233" y="147112"/>
                  </a:cubicBezTo>
                  <a:cubicBezTo>
                    <a:pt x="1559233" y="144553"/>
                    <a:pt x="1559233" y="142421"/>
                    <a:pt x="1559233" y="139861"/>
                  </a:cubicBezTo>
                  <a:cubicBezTo>
                    <a:pt x="1558809" y="139861"/>
                    <a:pt x="1558809" y="139435"/>
                    <a:pt x="1558385" y="139435"/>
                  </a:cubicBezTo>
                  <a:cubicBezTo>
                    <a:pt x="1558385" y="139009"/>
                    <a:pt x="1558385" y="138582"/>
                    <a:pt x="1558385" y="138582"/>
                  </a:cubicBezTo>
                  <a:cubicBezTo>
                    <a:pt x="1559233" y="137729"/>
                    <a:pt x="1559657" y="137303"/>
                    <a:pt x="1560081" y="136876"/>
                  </a:cubicBezTo>
                  <a:cubicBezTo>
                    <a:pt x="1560505" y="136876"/>
                    <a:pt x="1560929" y="136876"/>
                    <a:pt x="1560929" y="136876"/>
                  </a:cubicBezTo>
                  <a:cubicBezTo>
                    <a:pt x="1561353" y="136449"/>
                    <a:pt x="1561778" y="136023"/>
                    <a:pt x="1562201" y="136449"/>
                  </a:cubicBezTo>
                  <a:cubicBezTo>
                    <a:pt x="1562626" y="136449"/>
                    <a:pt x="1563050" y="136876"/>
                    <a:pt x="1563474" y="137303"/>
                  </a:cubicBezTo>
                  <a:cubicBezTo>
                    <a:pt x="1563898" y="137303"/>
                    <a:pt x="1564322" y="137303"/>
                    <a:pt x="1564746" y="137303"/>
                  </a:cubicBezTo>
                  <a:cubicBezTo>
                    <a:pt x="1566019" y="136449"/>
                    <a:pt x="1566867" y="135597"/>
                    <a:pt x="1568139" y="134743"/>
                  </a:cubicBezTo>
                  <a:cubicBezTo>
                    <a:pt x="1568139" y="134743"/>
                    <a:pt x="1568139" y="134317"/>
                    <a:pt x="1568139" y="134317"/>
                  </a:cubicBezTo>
                  <a:cubicBezTo>
                    <a:pt x="1567715" y="133891"/>
                    <a:pt x="1567291" y="133464"/>
                    <a:pt x="1567291" y="133464"/>
                  </a:cubicBezTo>
                  <a:cubicBezTo>
                    <a:pt x="1566019" y="133464"/>
                    <a:pt x="1564746" y="133464"/>
                    <a:pt x="1563898" y="133464"/>
                  </a:cubicBezTo>
                  <a:cubicBezTo>
                    <a:pt x="1563474" y="133891"/>
                    <a:pt x="1562626" y="133891"/>
                    <a:pt x="1562626" y="134743"/>
                  </a:cubicBezTo>
                  <a:cubicBezTo>
                    <a:pt x="1562626" y="135170"/>
                    <a:pt x="1562201" y="135170"/>
                    <a:pt x="1561778" y="135597"/>
                  </a:cubicBezTo>
                  <a:cubicBezTo>
                    <a:pt x="1560929" y="135170"/>
                    <a:pt x="1560505" y="134743"/>
                    <a:pt x="1560081" y="134317"/>
                  </a:cubicBezTo>
                  <a:cubicBezTo>
                    <a:pt x="1560081" y="133891"/>
                    <a:pt x="1560081" y="133891"/>
                    <a:pt x="1560081" y="133464"/>
                  </a:cubicBezTo>
                  <a:cubicBezTo>
                    <a:pt x="1559233" y="133038"/>
                    <a:pt x="1559233" y="133038"/>
                    <a:pt x="1559233" y="132184"/>
                  </a:cubicBezTo>
                  <a:cubicBezTo>
                    <a:pt x="1558809" y="132184"/>
                    <a:pt x="1558809" y="131758"/>
                    <a:pt x="1558385" y="131758"/>
                  </a:cubicBezTo>
                  <a:cubicBezTo>
                    <a:pt x="1558385" y="131331"/>
                    <a:pt x="1558385" y="130478"/>
                    <a:pt x="1558385" y="130052"/>
                  </a:cubicBezTo>
                  <a:cubicBezTo>
                    <a:pt x="1558385" y="130052"/>
                    <a:pt x="1558809" y="130052"/>
                    <a:pt x="1558809" y="130052"/>
                  </a:cubicBezTo>
                  <a:cubicBezTo>
                    <a:pt x="1559233" y="129199"/>
                    <a:pt x="1560081" y="128772"/>
                    <a:pt x="1560929" y="127919"/>
                  </a:cubicBezTo>
                  <a:close/>
                  <a:moveTo>
                    <a:pt x="172795" y="127919"/>
                  </a:moveTo>
                  <a:cubicBezTo>
                    <a:pt x="172795" y="129206"/>
                    <a:pt x="172795" y="130493"/>
                    <a:pt x="172795" y="131781"/>
                  </a:cubicBezTo>
                  <a:cubicBezTo>
                    <a:pt x="172795" y="132209"/>
                    <a:pt x="172367" y="132209"/>
                    <a:pt x="171938" y="132639"/>
                  </a:cubicBezTo>
                  <a:cubicBezTo>
                    <a:pt x="171938" y="132639"/>
                    <a:pt x="171938" y="132639"/>
                    <a:pt x="171511" y="132639"/>
                  </a:cubicBezTo>
                  <a:cubicBezTo>
                    <a:pt x="171082" y="132209"/>
                    <a:pt x="170654" y="131781"/>
                    <a:pt x="170226" y="131352"/>
                  </a:cubicBezTo>
                  <a:cubicBezTo>
                    <a:pt x="170226" y="130922"/>
                    <a:pt x="170226" y="130922"/>
                    <a:pt x="170226" y="130493"/>
                  </a:cubicBezTo>
                  <a:cubicBezTo>
                    <a:pt x="170226" y="130065"/>
                    <a:pt x="170654" y="130065"/>
                    <a:pt x="170654" y="130065"/>
                  </a:cubicBezTo>
                  <a:cubicBezTo>
                    <a:pt x="170654" y="129635"/>
                    <a:pt x="170226" y="129635"/>
                    <a:pt x="169798" y="129206"/>
                  </a:cubicBezTo>
                  <a:cubicBezTo>
                    <a:pt x="169798" y="129206"/>
                    <a:pt x="169370" y="129206"/>
                    <a:pt x="168942" y="129206"/>
                  </a:cubicBezTo>
                  <a:cubicBezTo>
                    <a:pt x="168514" y="129206"/>
                    <a:pt x="168514" y="129206"/>
                    <a:pt x="168514" y="129635"/>
                  </a:cubicBezTo>
                  <a:cubicBezTo>
                    <a:pt x="168514" y="130065"/>
                    <a:pt x="168086" y="130065"/>
                    <a:pt x="168086" y="130493"/>
                  </a:cubicBezTo>
                  <a:cubicBezTo>
                    <a:pt x="168086" y="131781"/>
                    <a:pt x="168086" y="133067"/>
                    <a:pt x="168086" y="134355"/>
                  </a:cubicBezTo>
                  <a:cubicBezTo>
                    <a:pt x="168086" y="134355"/>
                    <a:pt x="168086" y="134355"/>
                    <a:pt x="168514" y="134784"/>
                  </a:cubicBezTo>
                  <a:cubicBezTo>
                    <a:pt x="168514" y="135213"/>
                    <a:pt x="168514" y="135213"/>
                    <a:pt x="167658" y="135213"/>
                  </a:cubicBezTo>
                  <a:cubicBezTo>
                    <a:pt x="167658" y="135213"/>
                    <a:pt x="167658" y="135213"/>
                    <a:pt x="167230" y="135213"/>
                  </a:cubicBezTo>
                  <a:cubicBezTo>
                    <a:pt x="167230" y="135213"/>
                    <a:pt x="167230" y="135641"/>
                    <a:pt x="167230" y="135641"/>
                  </a:cubicBezTo>
                  <a:cubicBezTo>
                    <a:pt x="166802" y="135641"/>
                    <a:pt x="166374" y="136071"/>
                    <a:pt x="166374" y="136071"/>
                  </a:cubicBezTo>
                  <a:cubicBezTo>
                    <a:pt x="166374" y="136929"/>
                    <a:pt x="166374" y="137787"/>
                    <a:pt x="166374" y="138216"/>
                  </a:cubicBezTo>
                  <a:cubicBezTo>
                    <a:pt x="166374" y="138645"/>
                    <a:pt x="166374" y="138645"/>
                    <a:pt x="166802" y="138645"/>
                  </a:cubicBezTo>
                  <a:cubicBezTo>
                    <a:pt x="166802" y="138645"/>
                    <a:pt x="167230" y="138645"/>
                    <a:pt x="167658" y="138645"/>
                  </a:cubicBezTo>
                  <a:cubicBezTo>
                    <a:pt x="168086" y="138645"/>
                    <a:pt x="168086" y="138645"/>
                    <a:pt x="168086" y="138216"/>
                  </a:cubicBezTo>
                  <a:cubicBezTo>
                    <a:pt x="168514" y="138216"/>
                    <a:pt x="168514" y="138216"/>
                    <a:pt x="168514" y="138216"/>
                  </a:cubicBezTo>
                  <a:cubicBezTo>
                    <a:pt x="168942" y="137787"/>
                    <a:pt x="169370" y="137787"/>
                    <a:pt x="169798" y="137358"/>
                  </a:cubicBezTo>
                  <a:cubicBezTo>
                    <a:pt x="170226" y="137358"/>
                    <a:pt x="170226" y="137358"/>
                    <a:pt x="170226" y="137358"/>
                  </a:cubicBezTo>
                  <a:cubicBezTo>
                    <a:pt x="170654" y="137358"/>
                    <a:pt x="170654" y="136929"/>
                    <a:pt x="171082" y="136929"/>
                  </a:cubicBezTo>
                  <a:cubicBezTo>
                    <a:pt x="171082" y="136929"/>
                    <a:pt x="171511" y="136929"/>
                    <a:pt x="171511" y="136929"/>
                  </a:cubicBezTo>
                  <a:cubicBezTo>
                    <a:pt x="171511" y="136500"/>
                    <a:pt x="171938" y="136500"/>
                    <a:pt x="171938" y="136500"/>
                  </a:cubicBezTo>
                  <a:cubicBezTo>
                    <a:pt x="172367" y="136500"/>
                    <a:pt x="172795" y="136500"/>
                    <a:pt x="173223" y="136500"/>
                  </a:cubicBezTo>
                  <a:cubicBezTo>
                    <a:pt x="173223" y="136071"/>
                    <a:pt x="173651" y="136071"/>
                    <a:pt x="173651" y="136071"/>
                  </a:cubicBezTo>
                  <a:cubicBezTo>
                    <a:pt x="173651" y="135641"/>
                    <a:pt x="173651" y="135213"/>
                    <a:pt x="173651" y="134784"/>
                  </a:cubicBezTo>
                  <a:cubicBezTo>
                    <a:pt x="174079" y="133926"/>
                    <a:pt x="174935" y="133496"/>
                    <a:pt x="175791" y="132639"/>
                  </a:cubicBezTo>
                  <a:cubicBezTo>
                    <a:pt x="175363" y="132639"/>
                    <a:pt x="175363" y="132639"/>
                    <a:pt x="175363" y="132209"/>
                  </a:cubicBezTo>
                  <a:cubicBezTo>
                    <a:pt x="175363" y="132209"/>
                    <a:pt x="175363" y="131781"/>
                    <a:pt x="175363" y="131352"/>
                  </a:cubicBezTo>
                  <a:cubicBezTo>
                    <a:pt x="174935" y="131352"/>
                    <a:pt x="174935" y="130922"/>
                    <a:pt x="174507" y="130922"/>
                  </a:cubicBezTo>
                  <a:cubicBezTo>
                    <a:pt x="174507" y="130065"/>
                    <a:pt x="174507" y="128777"/>
                    <a:pt x="174507" y="127919"/>
                  </a:cubicBezTo>
                  <a:cubicBezTo>
                    <a:pt x="174079" y="127919"/>
                    <a:pt x="173651" y="127919"/>
                    <a:pt x="173223" y="127919"/>
                  </a:cubicBezTo>
                  <a:cubicBezTo>
                    <a:pt x="173223" y="127919"/>
                    <a:pt x="172795" y="127919"/>
                    <a:pt x="172795" y="127919"/>
                  </a:cubicBezTo>
                  <a:close/>
                  <a:moveTo>
                    <a:pt x="207160" y="127134"/>
                  </a:moveTo>
                  <a:cubicBezTo>
                    <a:pt x="206746" y="127563"/>
                    <a:pt x="206332" y="127991"/>
                    <a:pt x="206332" y="127991"/>
                  </a:cubicBezTo>
                  <a:cubicBezTo>
                    <a:pt x="206332" y="128847"/>
                    <a:pt x="206332" y="129275"/>
                    <a:pt x="206332" y="130131"/>
                  </a:cubicBezTo>
                  <a:cubicBezTo>
                    <a:pt x="206332" y="130131"/>
                    <a:pt x="206332" y="130559"/>
                    <a:pt x="206746" y="130559"/>
                  </a:cubicBezTo>
                  <a:cubicBezTo>
                    <a:pt x="206746" y="130559"/>
                    <a:pt x="206746" y="130987"/>
                    <a:pt x="206746" y="130987"/>
                  </a:cubicBezTo>
                  <a:cubicBezTo>
                    <a:pt x="205918" y="131415"/>
                    <a:pt x="205504" y="131843"/>
                    <a:pt x="205089" y="132271"/>
                  </a:cubicBezTo>
                  <a:cubicBezTo>
                    <a:pt x="205089" y="132699"/>
                    <a:pt x="205089" y="133127"/>
                    <a:pt x="205089" y="133984"/>
                  </a:cubicBezTo>
                  <a:cubicBezTo>
                    <a:pt x="205089" y="133984"/>
                    <a:pt x="205504" y="133984"/>
                    <a:pt x="205504" y="134412"/>
                  </a:cubicBezTo>
                  <a:cubicBezTo>
                    <a:pt x="205504" y="134412"/>
                    <a:pt x="205504" y="134839"/>
                    <a:pt x="205504" y="135268"/>
                  </a:cubicBezTo>
                  <a:cubicBezTo>
                    <a:pt x="205918" y="135696"/>
                    <a:pt x="206332" y="136124"/>
                    <a:pt x="206746" y="136552"/>
                  </a:cubicBezTo>
                  <a:cubicBezTo>
                    <a:pt x="207160" y="136552"/>
                    <a:pt x="207160" y="136552"/>
                    <a:pt x="207575" y="136552"/>
                  </a:cubicBezTo>
                  <a:cubicBezTo>
                    <a:pt x="207989" y="136124"/>
                    <a:pt x="207575" y="135696"/>
                    <a:pt x="207989" y="135696"/>
                  </a:cubicBezTo>
                  <a:cubicBezTo>
                    <a:pt x="208403" y="135696"/>
                    <a:pt x="208403" y="135696"/>
                    <a:pt x="208403" y="135696"/>
                  </a:cubicBezTo>
                  <a:cubicBezTo>
                    <a:pt x="208818" y="135268"/>
                    <a:pt x="209232" y="134839"/>
                    <a:pt x="209232" y="134839"/>
                  </a:cubicBezTo>
                  <a:cubicBezTo>
                    <a:pt x="209232" y="134839"/>
                    <a:pt x="209232" y="134412"/>
                    <a:pt x="209232" y="134412"/>
                  </a:cubicBezTo>
                  <a:cubicBezTo>
                    <a:pt x="209646" y="133984"/>
                    <a:pt x="209646" y="133984"/>
                    <a:pt x="210059" y="133984"/>
                  </a:cubicBezTo>
                  <a:cubicBezTo>
                    <a:pt x="210059" y="133555"/>
                    <a:pt x="210059" y="133127"/>
                    <a:pt x="210059" y="132699"/>
                  </a:cubicBezTo>
                  <a:cubicBezTo>
                    <a:pt x="209232" y="132271"/>
                    <a:pt x="208818" y="131843"/>
                    <a:pt x="208403" y="131415"/>
                  </a:cubicBezTo>
                  <a:cubicBezTo>
                    <a:pt x="208403" y="130987"/>
                    <a:pt x="208403" y="130559"/>
                    <a:pt x="208403" y="130131"/>
                  </a:cubicBezTo>
                  <a:cubicBezTo>
                    <a:pt x="208403" y="130131"/>
                    <a:pt x="208403" y="129703"/>
                    <a:pt x="208403" y="129703"/>
                  </a:cubicBezTo>
                  <a:cubicBezTo>
                    <a:pt x="208818" y="129703"/>
                    <a:pt x="208818" y="129275"/>
                    <a:pt x="208818" y="128847"/>
                  </a:cubicBezTo>
                  <a:cubicBezTo>
                    <a:pt x="209232" y="128847"/>
                    <a:pt x="209232" y="128847"/>
                    <a:pt x="209232" y="128419"/>
                  </a:cubicBezTo>
                  <a:cubicBezTo>
                    <a:pt x="209232" y="128419"/>
                    <a:pt x="209232" y="128419"/>
                    <a:pt x="209232" y="127991"/>
                  </a:cubicBezTo>
                  <a:cubicBezTo>
                    <a:pt x="209232" y="127991"/>
                    <a:pt x="208818" y="127563"/>
                    <a:pt x="208818" y="127563"/>
                  </a:cubicBezTo>
                  <a:cubicBezTo>
                    <a:pt x="207989" y="127134"/>
                    <a:pt x="207575" y="127563"/>
                    <a:pt x="207160" y="127134"/>
                  </a:cubicBezTo>
                  <a:close/>
                  <a:moveTo>
                    <a:pt x="1211055" y="126611"/>
                  </a:moveTo>
                  <a:cubicBezTo>
                    <a:pt x="1210597" y="126611"/>
                    <a:pt x="1210139" y="127030"/>
                    <a:pt x="1210139" y="127449"/>
                  </a:cubicBezTo>
                  <a:cubicBezTo>
                    <a:pt x="1209681" y="127449"/>
                    <a:pt x="1209681" y="127867"/>
                    <a:pt x="1210139" y="127867"/>
                  </a:cubicBezTo>
                  <a:cubicBezTo>
                    <a:pt x="1210139" y="128286"/>
                    <a:pt x="1210597" y="128704"/>
                    <a:pt x="1211055" y="128704"/>
                  </a:cubicBezTo>
                  <a:cubicBezTo>
                    <a:pt x="1211513" y="127867"/>
                    <a:pt x="1211513" y="127449"/>
                    <a:pt x="1211055" y="126611"/>
                  </a:cubicBezTo>
                  <a:close/>
                  <a:moveTo>
                    <a:pt x="1489343" y="126099"/>
                  </a:moveTo>
                  <a:cubicBezTo>
                    <a:pt x="1489138" y="126153"/>
                    <a:pt x="1488932" y="126263"/>
                    <a:pt x="1488726" y="126263"/>
                  </a:cubicBezTo>
                  <a:cubicBezTo>
                    <a:pt x="1487904" y="126263"/>
                    <a:pt x="1487904" y="126699"/>
                    <a:pt x="1487493" y="127134"/>
                  </a:cubicBezTo>
                  <a:cubicBezTo>
                    <a:pt x="1487493" y="127134"/>
                    <a:pt x="1487493" y="127570"/>
                    <a:pt x="1487493" y="127570"/>
                  </a:cubicBezTo>
                  <a:cubicBezTo>
                    <a:pt x="1487493" y="128006"/>
                    <a:pt x="1487904" y="128443"/>
                    <a:pt x="1488315" y="128443"/>
                  </a:cubicBezTo>
                  <a:cubicBezTo>
                    <a:pt x="1488726" y="128443"/>
                    <a:pt x="1489138" y="128443"/>
                    <a:pt x="1489960" y="128443"/>
                  </a:cubicBezTo>
                  <a:cubicBezTo>
                    <a:pt x="1490371" y="128006"/>
                    <a:pt x="1489960" y="127134"/>
                    <a:pt x="1489960" y="126263"/>
                  </a:cubicBezTo>
                  <a:cubicBezTo>
                    <a:pt x="1489754" y="126045"/>
                    <a:pt x="1489549" y="126045"/>
                    <a:pt x="1489343" y="126099"/>
                  </a:cubicBezTo>
                  <a:close/>
                  <a:moveTo>
                    <a:pt x="1461386" y="126088"/>
                  </a:moveTo>
                  <a:cubicBezTo>
                    <a:pt x="1460967" y="126088"/>
                    <a:pt x="1460967" y="126559"/>
                    <a:pt x="1460549" y="127030"/>
                  </a:cubicBezTo>
                  <a:cubicBezTo>
                    <a:pt x="1460549" y="127030"/>
                    <a:pt x="1460549" y="127501"/>
                    <a:pt x="1460549" y="127501"/>
                  </a:cubicBezTo>
                  <a:cubicBezTo>
                    <a:pt x="1460549" y="127972"/>
                    <a:pt x="1460967" y="127972"/>
                    <a:pt x="1461386" y="128443"/>
                  </a:cubicBezTo>
                  <a:cubicBezTo>
                    <a:pt x="1461804" y="128443"/>
                    <a:pt x="1462223" y="127972"/>
                    <a:pt x="1462642" y="127501"/>
                  </a:cubicBezTo>
                  <a:cubicBezTo>
                    <a:pt x="1462642" y="127501"/>
                    <a:pt x="1462642" y="127030"/>
                    <a:pt x="1462223" y="127030"/>
                  </a:cubicBezTo>
                  <a:cubicBezTo>
                    <a:pt x="1462223" y="126559"/>
                    <a:pt x="1461804" y="126088"/>
                    <a:pt x="1461386" y="126088"/>
                  </a:cubicBezTo>
                  <a:close/>
                  <a:moveTo>
                    <a:pt x="214049" y="126088"/>
                  </a:moveTo>
                  <a:cubicBezTo>
                    <a:pt x="214049" y="126088"/>
                    <a:pt x="213592" y="126088"/>
                    <a:pt x="213592" y="126546"/>
                  </a:cubicBezTo>
                  <a:cubicBezTo>
                    <a:pt x="213592" y="126546"/>
                    <a:pt x="213592" y="127004"/>
                    <a:pt x="213592" y="127004"/>
                  </a:cubicBezTo>
                  <a:cubicBezTo>
                    <a:pt x="213133" y="127004"/>
                    <a:pt x="213133" y="127462"/>
                    <a:pt x="212676" y="127462"/>
                  </a:cubicBezTo>
                  <a:cubicBezTo>
                    <a:pt x="212676" y="127919"/>
                    <a:pt x="212676" y="128835"/>
                    <a:pt x="212676" y="129293"/>
                  </a:cubicBezTo>
                  <a:cubicBezTo>
                    <a:pt x="212676" y="129750"/>
                    <a:pt x="213133" y="129750"/>
                    <a:pt x="213133" y="129750"/>
                  </a:cubicBezTo>
                  <a:cubicBezTo>
                    <a:pt x="213592" y="129750"/>
                    <a:pt x="213592" y="129750"/>
                    <a:pt x="214049" y="129750"/>
                  </a:cubicBezTo>
                  <a:cubicBezTo>
                    <a:pt x="214049" y="129293"/>
                    <a:pt x="214049" y="129293"/>
                    <a:pt x="214049" y="129293"/>
                  </a:cubicBezTo>
                  <a:cubicBezTo>
                    <a:pt x="214507" y="129293"/>
                    <a:pt x="214507" y="129293"/>
                    <a:pt x="214507" y="128835"/>
                  </a:cubicBezTo>
                  <a:cubicBezTo>
                    <a:pt x="214507" y="128377"/>
                    <a:pt x="214507" y="127462"/>
                    <a:pt x="214507" y="126546"/>
                  </a:cubicBezTo>
                  <a:cubicBezTo>
                    <a:pt x="214507" y="126546"/>
                    <a:pt x="214507" y="126088"/>
                    <a:pt x="214049" y="126088"/>
                  </a:cubicBezTo>
                  <a:close/>
                  <a:moveTo>
                    <a:pt x="50085" y="126088"/>
                  </a:moveTo>
                  <a:cubicBezTo>
                    <a:pt x="50508" y="126088"/>
                    <a:pt x="50508" y="126088"/>
                    <a:pt x="50508" y="126088"/>
                  </a:cubicBezTo>
                  <a:cubicBezTo>
                    <a:pt x="51353" y="126088"/>
                    <a:pt x="51776" y="126088"/>
                    <a:pt x="52621" y="126088"/>
                  </a:cubicBezTo>
                  <a:cubicBezTo>
                    <a:pt x="53043" y="126524"/>
                    <a:pt x="53043" y="126524"/>
                    <a:pt x="53466" y="126960"/>
                  </a:cubicBezTo>
                  <a:cubicBezTo>
                    <a:pt x="53466" y="126960"/>
                    <a:pt x="53466" y="126960"/>
                    <a:pt x="53466" y="127396"/>
                  </a:cubicBezTo>
                  <a:cubicBezTo>
                    <a:pt x="53466" y="127396"/>
                    <a:pt x="53888" y="127832"/>
                    <a:pt x="53888" y="127832"/>
                  </a:cubicBezTo>
                  <a:cubicBezTo>
                    <a:pt x="53888" y="128268"/>
                    <a:pt x="53888" y="128704"/>
                    <a:pt x="53888" y="129140"/>
                  </a:cubicBezTo>
                  <a:cubicBezTo>
                    <a:pt x="53466" y="129576"/>
                    <a:pt x="53466" y="129576"/>
                    <a:pt x="53043" y="130012"/>
                  </a:cubicBezTo>
                  <a:cubicBezTo>
                    <a:pt x="52621" y="130012"/>
                    <a:pt x="52621" y="130012"/>
                    <a:pt x="52198" y="130012"/>
                  </a:cubicBezTo>
                  <a:cubicBezTo>
                    <a:pt x="51776" y="130012"/>
                    <a:pt x="51776" y="129576"/>
                    <a:pt x="51353" y="129576"/>
                  </a:cubicBezTo>
                  <a:cubicBezTo>
                    <a:pt x="50930" y="129576"/>
                    <a:pt x="50930" y="129576"/>
                    <a:pt x="50508" y="129576"/>
                  </a:cubicBezTo>
                  <a:cubicBezTo>
                    <a:pt x="50085" y="129140"/>
                    <a:pt x="50085" y="129140"/>
                    <a:pt x="49662" y="129140"/>
                  </a:cubicBezTo>
                  <a:cubicBezTo>
                    <a:pt x="49662" y="129140"/>
                    <a:pt x="49240" y="129140"/>
                    <a:pt x="49240" y="129140"/>
                  </a:cubicBezTo>
                  <a:cubicBezTo>
                    <a:pt x="48817" y="128704"/>
                    <a:pt x="48395" y="128704"/>
                    <a:pt x="48395" y="127832"/>
                  </a:cubicBezTo>
                  <a:cubicBezTo>
                    <a:pt x="48817" y="127396"/>
                    <a:pt x="49662" y="126524"/>
                    <a:pt x="50085" y="126088"/>
                  </a:cubicBezTo>
                  <a:close/>
                  <a:moveTo>
                    <a:pt x="295499" y="125827"/>
                  </a:moveTo>
                  <a:cubicBezTo>
                    <a:pt x="295499" y="126238"/>
                    <a:pt x="295088" y="126238"/>
                    <a:pt x="295088" y="126238"/>
                  </a:cubicBezTo>
                  <a:cubicBezTo>
                    <a:pt x="295088" y="126649"/>
                    <a:pt x="295088" y="127471"/>
                    <a:pt x="295088" y="127882"/>
                  </a:cubicBezTo>
                  <a:cubicBezTo>
                    <a:pt x="295499" y="128293"/>
                    <a:pt x="295910" y="128704"/>
                    <a:pt x="296321" y="128704"/>
                  </a:cubicBezTo>
                  <a:cubicBezTo>
                    <a:pt x="297143" y="128293"/>
                    <a:pt x="297554" y="127882"/>
                    <a:pt x="297965" y="127471"/>
                  </a:cubicBezTo>
                  <a:cubicBezTo>
                    <a:pt x="297965" y="127060"/>
                    <a:pt x="297965" y="127060"/>
                    <a:pt x="297965" y="126649"/>
                  </a:cubicBezTo>
                  <a:cubicBezTo>
                    <a:pt x="297554" y="126238"/>
                    <a:pt x="297554" y="126238"/>
                    <a:pt x="297143" y="125827"/>
                  </a:cubicBezTo>
                  <a:cubicBezTo>
                    <a:pt x="296732" y="125827"/>
                    <a:pt x="295910" y="125827"/>
                    <a:pt x="295499" y="125827"/>
                  </a:cubicBezTo>
                  <a:close/>
                  <a:moveTo>
                    <a:pt x="225952" y="125827"/>
                  </a:moveTo>
                  <a:cubicBezTo>
                    <a:pt x="225526" y="125827"/>
                    <a:pt x="225526" y="126249"/>
                    <a:pt x="225526" y="126249"/>
                  </a:cubicBezTo>
                  <a:cubicBezTo>
                    <a:pt x="225526" y="126249"/>
                    <a:pt x="225526" y="126672"/>
                    <a:pt x="225526" y="126672"/>
                  </a:cubicBezTo>
                  <a:cubicBezTo>
                    <a:pt x="225526" y="126672"/>
                    <a:pt x="225101" y="127094"/>
                    <a:pt x="225101" y="127094"/>
                  </a:cubicBezTo>
                  <a:cubicBezTo>
                    <a:pt x="225101" y="127094"/>
                    <a:pt x="225101" y="127517"/>
                    <a:pt x="225101" y="127517"/>
                  </a:cubicBezTo>
                  <a:cubicBezTo>
                    <a:pt x="224677" y="127939"/>
                    <a:pt x="224251" y="127939"/>
                    <a:pt x="224251" y="128362"/>
                  </a:cubicBezTo>
                  <a:cubicBezTo>
                    <a:pt x="224251" y="128785"/>
                    <a:pt x="223401" y="129207"/>
                    <a:pt x="223401" y="129630"/>
                  </a:cubicBezTo>
                  <a:cubicBezTo>
                    <a:pt x="223826" y="130475"/>
                    <a:pt x="224251" y="130475"/>
                    <a:pt x="224677" y="130897"/>
                  </a:cubicBezTo>
                  <a:cubicBezTo>
                    <a:pt x="225101" y="130897"/>
                    <a:pt x="225526" y="131320"/>
                    <a:pt x="225952" y="130897"/>
                  </a:cubicBezTo>
                  <a:cubicBezTo>
                    <a:pt x="225952" y="130475"/>
                    <a:pt x="225952" y="130053"/>
                    <a:pt x="225952" y="129630"/>
                  </a:cubicBezTo>
                  <a:cubicBezTo>
                    <a:pt x="226377" y="129207"/>
                    <a:pt x="226377" y="129207"/>
                    <a:pt x="226802" y="128785"/>
                  </a:cubicBezTo>
                  <a:cubicBezTo>
                    <a:pt x="226802" y="127939"/>
                    <a:pt x="226802" y="127094"/>
                    <a:pt x="226802" y="126249"/>
                  </a:cubicBezTo>
                  <a:cubicBezTo>
                    <a:pt x="226802" y="125827"/>
                    <a:pt x="226377" y="125827"/>
                    <a:pt x="225952" y="125827"/>
                  </a:cubicBezTo>
                  <a:close/>
                  <a:moveTo>
                    <a:pt x="96842" y="125827"/>
                  </a:moveTo>
                  <a:cubicBezTo>
                    <a:pt x="96842" y="125827"/>
                    <a:pt x="97261" y="125827"/>
                    <a:pt x="97679" y="125827"/>
                  </a:cubicBezTo>
                  <a:cubicBezTo>
                    <a:pt x="97679" y="126238"/>
                    <a:pt x="98098" y="126238"/>
                    <a:pt x="98098" y="126649"/>
                  </a:cubicBezTo>
                  <a:cubicBezTo>
                    <a:pt x="98098" y="127060"/>
                    <a:pt x="98098" y="127471"/>
                    <a:pt x="98098" y="127882"/>
                  </a:cubicBezTo>
                  <a:cubicBezTo>
                    <a:pt x="98098" y="128293"/>
                    <a:pt x="97679" y="128293"/>
                    <a:pt x="97261" y="128704"/>
                  </a:cubicBezTo>
                  <a:cubicBezTo>
                    <a:pt x="97261" y="128704"/>
                    <a:pt x="97261" y="128704"/>
                    <a:pt x="96842" y="128704"/>
                  </a:cubicBezTo>
                  <a:cubicBezTo>
                    <a:pt x="96842" y="128293"/>
                    <a:pt x="96423" y="128293"/>
                    <a:pt x="96005" y="127882"/>
                  </a:cubicBezTo>
                  <a:cubicBezTo>
                    <a:pt x="96005" y="127471"/>
                    <a:pt x="96005" y="127060"/>
                    <a:pt x="96005" y="126649"/>
                  </a:cubicBezTo>
                  <a:cubicBezTo>
                    <a:pt x="96423" y="126238"/>
                    <a:pt x="96423" y="126238"/>
                    <a:pt x="96842" y="125827"/>
                  </a:cubicBezTo>
                  <a:close/>
                  <a:moveTo>
                    <a:pt x="69532" y="125827"/>
                  </a:moveTo>
                  <a:cubicBezTo>
                    <a:pt x="70369" y="125827"/>
                    <a:pt x="70369" y="125827"/>
                    <a:pt x="70369" y="126664"/>
                  </a:cubicBezTo>
                  <a:cubicBezTo>
                    <a:pt x="69951" y="126664"/>
                    <a:pt x="69532" y="127082"/>
                    <a:pt x="69113" y="127501"/>
                  </a:cubicBezTo>
                  <a:cubicBezTo>
                    <a:pt x="68695" y="127501"/>
                    <a:pt x="68695" y="127919"/>
                    <a:pt x="68276" y="127501"/>
                  </a:cubicBezTo>
                  <a:cubicBezTo>
                    <a:pt x="68276" y="127501"/>
                    <a:pt x="68276" y="127082"/>
                    <a:pt x="68276" y="127082"/>
                  </a:cubicBezTo>
                  <a:cubicBezTo>
                    <a:pt x="68695" y="126664"/>
                    <a:pt x="69113" y="126245"/>
                    <a:pt x="69532" y="125827"/>
                  </a:cubicBezTo>
                  <a:close/>
                  <a:moveTo>
                    <a:pt x="1502782" y="125304"/>
                  </a:moveTo>
                  <a:cubicBezTo>
                    <a:pt x="1502360" y="126175"/>
                    <a:pt x="1501518" y="126611"/>
                    <a:pt x="1501096" y="127047"/>
                  </a:cubicBezTo>
                  <a:cubicBezTo>
                    <a:pt x="1501096" y="127483"/>
                    <a:pt x="1501096" y="127919"/>
                    <a:pt x="1501096" y="128355"/>
                  </a:cubicBezTo>
                  <a:cubicBezTo>
                    <a:pt x="1501518" y="128791"/>
                    <a:pt x="1502360" y="129227"/>
                    <a:pt x="1502782" y="129663"/>
                  </a:cubicBezTo>
                  <a:cubicBezTo>
                    <a:pt x="1503625" y="129663"/>
                    <a:pt x="1504046" y="129663"/>
                    <a:pt x="1504889" y="129663"/>
                  </a:cubicBezTo>
                  <a:cubicBezTo>
                    <a:pt x="1504889" y="130099"/>
                    <a:pt x="1505311" y="130099"/>
                    <a:pt x="1505311" y="130535"/>
                  </a:cubicBezTo>
                  <a:cubicBezTo>
                    <a:pt x="1505732" y="130099"/>
                    <a:pt x="1506153" y="130099"/>
                    <a:pt x="1506153" y="130099"/>
                  </a:cubicBezTo>
                  <a:cubicBezTo>
                    <a:pt x="1506575" y="129663"/>
                    <a:pt x="1506996" y="129663"/>
                    <a:pt x="1507418" y="129663"/>
                  </a:cubicBezTo>
                  <a:cubicBezTo>
                    <a:pt x="1507839" y="129227"/>
                    <a:pt x="1508261" y="129227"/>
                    <a:pt x="1508682" y="128791"/>
                  </a:cubicBezTo>
                  <a:cubicBezTo>
                    <a:pt x="1508682" y="128355"/>
                    <a:pt x="1508682" y="127919"/>
                    <a:pt x="1508682" y="127483"/>
                  </a:cubicBezTo>
                  <a:cubicBezTo>
                    <a:pt x="1508261" y="127047"/>
                    <a:pt x="1507418" y="127483"/>
                    <a:pt x="1506575" y="127047"/>
                  </a:cubicBezTo>
                  <a:cubicBezTo>
                    <a:pt x="1506153" y="126611"/>
                    <a:pt x="1505311" y="126175"/>
                    <a:pt x="1504889" y="125304"/>
                  </a:cubicBezTo>
                  <a:cubicBezTo>
                    <a:pt x="1504046" y="125304"/>
                    <a:pt x="1503203" y="125304"/>
                    <a:pt x="1502782" y="125304"/>
                  </a:cubicBezTo>
                  <a:close/>
                  <a:moveTo>
                    <a:pt x="1481372" y="125304"/>
                  </a:moveTo>
                  <a:cubicBezTo>
                    <a:pt x="1480953" y="125739"/>
                    <a:pt x="1480953" y="126175"/>
                    <a:pt x="1480953" y="126611"/>
                  </a:cubicBezTo>
                  <a:cubicBezTo>
                    <a:pt x="1481372" y="127483"/>
                    <a:pt x="1481790" y="127483"/>
                    <a:pt x="1482209" y="127919"/>
                  </a:cubicBezTo>
                  <a:cubicBezTo>
                    <a:pt x="1482209" y="127483"/>
                    <a:pt x="1482627" y="127483"/>
                    <a:pt x="1483046" y="127047"/>
                  </a:cubicBezTo>
                  <a:cubicBezTo>
                    <a:pt x="1483046" y="126611"/>
                    <a:pt x="1483046" y="126175"/>
                    <a:pt x="1483046" y="125739"/>
                  </a:cubicBezTo>
                  <a:cubicBezTo>
                    <a:pt x="1482627" y="125304"/>
                    <a:pt x="1481790" y="125739"/>
                    <a:pt x="1481372" y="125304"/>
                  </a:cubicBezTo>
                  <a:close/>
                  <a:moveTo>
                    <a:pt x="1396982" y="125304"/>
                  </a:moveTo>
                  <a:cubicBezTo>
                    <a:pt x="1396982" y="125739"/>
                    <a:pt x="1396982" y="125739"/>
                    <a:pt x="1396982" y="126175"/>
                  </a:cubicBezTo>
                  <a:cubicBezTo>
                    <a:pt x="1396982" y="127047"/>
                    <a:pt x="1396982" y="127919"/>
                    <a:pt x="1396982" y="129227"/>
                  </a:cubicBezTo>
                  <a:cubicBezTo>
                    <a:pt x="1396982" y="129227"/>
                    <a:pt x="1396982" y="129663"/>
                    <a:pt x="1397410" y="129663"/>
                  </a:cubicBezTo>
                  <a:cubicBezTo>
                    <a:pt x="1397838" y="129663"/>
                    <a:pt x="1398266" y="129663"/>
                    <a:pt x="1398694" y="129663"/>
                  </a:cubicBezTo>
                  <a:cubicBezTo>
                    <a:pt x="1399122" y="130099"/>
                    <a:pt x="1399550" y="130535"/>
                    <a:pt x="1399978" y="130099"/>
                  </a:cubicBezTo>
                  <a:cubicBezTo>
                    <a:pt x="1400407" y="129663"/>
                    <a:pt x="1400835" y="129227"/>
                    <a:pt x="1401691" y="128355"/>
                  </a:cubicBezTo>
                  <a:cubicBezTo>
                    <a:pt x="1401691" y="127919"/>
                    <a:pt x="1401691" y="127047"/>
                    <a:pt x="1401691" y="126611"/>
                  </a:cubicBezTo>
                  <a:cubicBezTo>
                    <a:pt x="1401691" y="126175"/>
                    <a:pt x="1401691" y="126175"/>
                    <a:pt x="1401691" y="126175"/>
                  </a:cubicBezTo>
                  <a:cubicBezTo>
                    <a:pt x="1400407" y="125739"/>
                    <a:pt x="1399550" y="126175"/>
                    <a:pt x="1398694" y="126175"/>
                  </a:cubicBezTo>
                  <a:cubicBezTo>
                    <a:pt x="1398266" y="125739"/>
                    <a:pt x="1398266" y="125739"/>
                    <a:pt x="1398266" y="125739"/>
                  </a:cubicBezTo>
                  <a:cubicBezTo>
                    <a:pt x="1397838" y="125304"/>
                    <a:pt x="1397410" y="125304"/>
                    <a:pt x="1396982" y="125304"/>
                  </a:cubicBezTo>
                  <a:close/>
                  <a:moveTo>
                    <a:pt x="1368904" y="125304"/>
                  </a:moveTo>
                  <a:cubicBezTo>
                    <a:pt x="1368468" y="126153"/>
                    <a:pt x="1368904" y="127004"/>
                    <a:pt x="1368904" y="127854"/>
                  </a:cubicBezTo>
                  <a:cubicBezTo>
                    <a:pt x="1368904" y="128279"/>
                    <a:pt x="1369340" y="128704"/>
                    <a:pt x="1369776" y="128704"/>
                  </a:cubicBezTo>
                  <a:cubicBezTo>
                    <a:pt x="1370212" y="128279"/>
                    <a:pt x="1371084" y="127854"/>
                    <a:pt x="1371520" y="127429"/>
                  </a:cubicBezTo>
                  <a:cubicBezTo>
                    <a:pt x="1371520" y="127429"/>
                    <a:pt x="1371520" y="127004"/>
                    <a:pt x="1371520" y="127004"/>
                  </a:cubicBezTo>
                  <a:cubicBezTo>
                    <a:pt x="1371956" y="126579"/>
                    <a:pt x="1371956" y="126579"/>
                    <a:pt x="1372392" y="126153"/>
                  </a:cubicBezTo>
                  <a:cubicBezTo>
                    <a:pt x="1371956" y="126153"/>
                    <a:pt x="1371520" y="125728"/>
                    <a:pt x="1371084" y="125304"/>
                  </a:cubicBezTo>
                  <a:cubicBezTo>
                    <a:pt x="1370648" y="125304"/>
                    <a:pt x="1369776" y="125304"/>
                    <a:pt x="1368904" y="125304"/>
                  </a:cubicBezTo>
                  <a:close/>
                  <a:moveTo>
                    <a:pt x="1308611" y="125304"/>
                  </a:moveTo>
                  <a:cubicBezTo>
                    <a:pt x="1308611" y="126159"/>
                    <a:pt x="1307755" y="125731"/>
                    <a:pt x="1307327" y="126159"/>
                  </a:cubicBezTo>
                  <a:cubicBezTo>
                    <a:pt x="1307327" y="126588"/>
                    <a:pt x="1307327" y="126588"/>
                    <a:pt x="1306899" y="127016"/>
                  </a:cubicBezTo>
                  <a:cubicBezTo>
                    <a:pt x="1306899" y="127016"/>
                    <a:pt x="1306471" y="127444"/>
                    <a:pt x="1306471" y="127444"/>
                  </a:cubicBezTo>
                  <a:cubicBezTo>
                    <a:pt x="1306471" y="128300"/>
                    <a:pt x="1306471" y="129156"/>
                    <a:pt x="1306471" y="129584"/>
                  </a:cubicBezTo>
                  <a:cubicBezTo>
                    <a:pt x="1306471" y="130012"/>
                    <a:pt x="1306899" y="130012"/>
                    <a:pt x="1306899" y="130012"/>
                  </a:cubicBezTo>
                  <a:cubicBezTo>
                    <a:pt x="1307327" y="130012"/>
                    <a:pt x="1308183" y="130012"/>
                    <a:pt x="1308611" y="130012"/>
                  </a:cubicBezTo>
                  <a:cubicBezTo>
                    <a:pt x="1309039" y="130012"/>
                    <a:pt x="1309467" y="129584"/>
                    <a:pt x="1309896" y="129156"/>
                  </a:cubicBezTo>
                  <a:cubicBezTo>
                    <a:pt x="1309896" y="129156"/>
                    <a:pt x="1309896" y="128728"/>
                    <a:pt x="1309896" y="128728"/>
                  </a:cubicBezTo>
                  <a:cubicBezTo>
                    <a:pt x="1310323" y="128300"/>
                    <a:pt x="1310323" y="128300"/>
                    <a:pt x="1310323" y="127872"/>
                  </a:cubicBezTo>
                  <a:cubicBezTo>
                    <a:pt x="1310751" y="127444"/>
                    <a:pt x="1310751" y="127444"/>
                    <a:pt x="1311180" y="127016"/>
                  </a:cubicBezTo>
                  <a:cubicBezTo>
                    <a:pt x="1311180" y="126588"/>
                    <a:pt x="1311180" y="126159"/>
                    <a:pt x="1311180" y="126159"/>
                  </a:cubicBezTo>
                  <a:cubicBezTo>
                    <a:pt x="1310751" y="125731"/>
                    <a:pt x="1310323" y="125731"/>
                    <a:pt x="1310323" y="125304"/>
                  </a:cubicBezTo>
                  <a:cubicBezTo>
                    <a:pt x="1309896" y="125304"/>
                    <a:pt x="1309039" y="125304"/>
                    <a:pt x="1308611" y="125304"/>
                  </a:cubicBezTo>
                  <a:close/>
                  <a:moveTo>
                    <a:pt x="207608" y="125304"/>
                  </a:moveTo>
                  <a:cubicBezTo>
                    <a:pt x="207182" y="125739"/>
                    <a:pt x="207182" y="125739"/>
                    <a:pt x="207608" y="126175"/>
                  </a:cubicBezTo>
                  <a:cubicBezTo>
                    <a:pt x="207608" y="126611"/>
                    <a:pt x="208032" y="126611"/>
                    <a:pt x="208032" y="126611"/>
                  </a:cubicBezTo>
                  <a:cubicBezTo>
                    <a:pt x="208883" y="126611"/>
                    <a:pt x="209733" y="126611"/>
                    <a:pt x="210158" y="126611"/>
                  </a:cubicBezTo>
                  <a:cubicBezTo>
                    <a:pt x="210158" y="126611"/>
                    <a:pt x="210583" y="126611"/>
                    <a:pt x="210583" y="126611"/>
                  </a:cubicBezTo>
                  <a:cubicBezTo>
                    <a:pt x="210583" y="126175"/>
                    <a:pt x="210583" y="126175"/>
                    <a:pt x="210158" y="125739"/>
                  </a:cubicBezTo>
                  <a:cubicBezTo>
                    <a:pt x="210158" y="125304"/>
                    <a:pt x="209733" y="125304"/>
                    <a:pt x="209733" y="125304"/>
                  </a:cubicBezTo>
                  <a:cubicBezTo>
                    <a:pt x="208883" y="125304"/>
                    <a:pt x="208457" y="125304"/>
                    <a:pt x="207608" y="125304"/>
                  </a:cubicBezTo>
                  <a:close/>
                  <a:moveTo>
                    <a:pt x="1515712" y="125042"/>
                  </a:moveTo>
                  <a:cubicBezTo>
                    <a:pt x="1515287" y="125470"/>
                    <a:pt x="1515287" y="125470"/>
                    <a:pt x="1515287" y="125898"/>
                  </a:cubicBezTo>
                  <a:cubicBezTo>
                    <a:pt x="1514862" y="126326"/>
                    <a:pt x="1514862" y="126326"/>
                    <a:pt x="1514437" y="126754"/>
                  </a:cubicBezTo>
                  <a:cubicBezTo>
                    <a:pt x="1514437" y="127182"/>
                    <a:pt x="1514437" y="128038"/>
                    <a:pt x="1514437" y="128894"/>
                  </a:cubicBezTo>
                  <a:cubicBezTo>
                    <a:pt x="1514862" y="129323"/>
                    <a:pt x="1515287" y="129323"/>
                    <a:pt x="1515287" y="129750"/>
                  </a:cubicBezTo>
                  <a:cubicBezTo>
                    <a:pt x="1515712" y="129750"/>
                    <a:pt x="1516137" y="129750"/>
                    <a:pt x="1516563" y="129750"/>
                  </a:cubicBezTo>
                  <a:cubicBezTo>
                    <a:pt x="1516563" y="129323"/>
                    <a:pt x="1516563" y="129323"/>
                    <a:pt x="1516988" y="129323"/>
                  </a:cubicBezTo>
                  <a:cubicBezTo>
                    <a:pt x="1517838" y="129323"/>
                    <a:pt x="1517838" y="128894"/>
                    <a:pt x="1517838" y="128466"/>
                  </a:cubicBezTo>
                  <a:cubicBezTo>
                    <a:pt x="1517838" y="128466"/>
                    <a:pt x="1517838" y="128038"/>
                    <a:pt x="1517838" y="127610"/>
                  </a:cubicBezTo>
                  <a:cubicBezTo>
                    <a:pt x="1516988" y="127610"/>
                    <a:pt x="1517413" y="126754"/>
                    <a:pt x="1516988" y="126326"/>
                  </a:cubicBezTo>
                  <a:cubicBezTo>
                    <a:pt x="1516563" y="125898"/>
                    <a:pt x="1516988" y="125470"/>
                    <a:pt x="1516137" y="125042"/>
                  </a:cubicBezTo>
                  <a:cubicBezTo>
                    <a:pt x="1516137" y="125042"/>
                    <a:pt x="1515712" y="125042"/>
                    <a:pt x="1515712" y="125042"/>
                  </a:cubicBezTo>
                  <a:close/>
                  <a:moveTo>
                    <a:pt x="1392311" y="125042"/>
                  </a:moveTo>
                  <a:cubicBezTo>
                    <a:pt x="1391900" y="125461"/>
                    <a:pt x="1391900" y="125461"/>
                    <a:pt x="1391488" y="125879"/>
                  </a:cubicBezTo>
                  <a:cubicBezTo>
                    <a:pt x="1391488" y="125879"/>
                    <a:pt x="1391488" y="126298"/>
                    <a:pt x="1391488" y="126298"/>
                  </a:cubicBezTo>
                  <a:cubicBezTo>
                    <a:pt x="1391900" y="126716"/>
                    <a:pt x="1391900" y="127134"/>
                    <a:pt x="1392311" y="127134"/>
                  </a:cubicBezTo>
                  <a:cubicBezTo>
                    <a:pt x="1392722" y="127134"/>
                    <a:pt x="1392722" y="127134"/>
                    <a:pt x="1393133" y="127134"/>
                  </a:cubicBezTo>
                  <a:cubicBezTo>
                    <a:pt x="1393544" y="126716"/>
                    <a:pt x="1394366" y="126716"/>
                    <a:pt x="1393955" y="125879"/>
                  </a:cubicBezTo>
                  <a:cubicBezTo>
                    <a:pt x="1393955" y="125461"/>
                    <a:pt x="1393544" y="125461"/>
                    <a:pt x="1393133" y="125042"/>
                  </a:cubicBezTo>
                  <a:cubicBezTo>
                    <a:pt x="1392722" y="125042"/>
                    <a:pt x="1392311" y="125042"/>
                    <a:pt x="1392311" y="125042"/>
                  </a:cubicBezTo>
                  <a:close/>
                  <a:moveTo>
                    <a:pt x="1377325" y="125042"/>
                  </a:moveTo>
                  <a:cubicBezTo>
                    <a:pt x="1376902" y="125042"/>
                    <a:pt x="1376902" y="125464"/>
                    <a:pt x="1376902" y="125885"/>
                  </a:cubicBezTo>
                  <a:cubicBezTo>
                    <a:pt x="1376902" y="125885"/>
                    <a:pt x="1376478" y="126306"/>
                    <a:pt x="1376054" y="126306"/>
                  </a:cubicBezTo>
                  <a:cubicBezTo>
                    <a:pt x="1376054" y="127992"/>
                    <a:pt x="1376054" y="129678"/>
                    <a:pt x="1376054" y="131785"/>
                  </a:cubicBezTo>
                  <a:cubicBezTo>
                    <a:pt x="1376478" y="132206"/>
                    <a:pt x="1376902" y="132206"/>
                    <a:pt x="1377325" y="132628"/>
                  </a:cubicBezTo>
                  <a:cubicBezTo>
                    <a:pt x="1377748" y="132628"/>
                    <a:pt x="1378172" y="132628"/>
                    <a:pt x="1378172" y="132206"/>
                  </a:cubicBezTo>
                  <a:cubicBezTo>
                    <a:pt x="1378172" y="131785"/>
                    <a:pt x="1378172" y="131364"/>
                    <a:pt x="1378172" y="130942"/>
                  </a:cubicBezTo>
                  <a:cubicBezTo>
                    <a:pt x="1378596" y="130942"/>
                    <a:pt x="1378596" y="130521"/>
                    <a:pt x="1379019" y="130521"/>
                  </a:cubicBezTo>
                  <a:cubicBezTo>
                    <a:pt x="1379019" y="130100"/>
                    <a:pt x="1379019" y="129257"/>
                    <a:pt x="1379019" y="128835"/>
                  </a:cubicBezTo>
                  <a:cubicBezTo>
                    <a:pt x="1379866" y="128413"/>
                    <a:pt x="1379443" y="127571"/>
                    <a:pt x="1379866" y="127149"/>
                  </a:cubicBezTo>
                  <a:cubicBezTo>
                    <a:pt x="1380290" y="127149"/>
                    <a:pt x="1380713" y="127149"/>
                    <a:pt x="1381137" y="127149"/>
                  </a:cubicBezTo>
                  <a:cubicBezTo>
                    <a:pt x="1381561" y="127571"/>
                    <a:pt x="1381984" y="127571"/>
                    <a:pt x="1381984" y="127992"/>
                  </a:cubicBezTo>
                  <a:cubicBezTo>
                    <a:pt x="1382407" y="127992"/>
                    <a:pt x="1382407" y="127992"/>
                    <a:pt x="1382831" y="127992"/>
                  </a:cubicBezTo>
                  <a:cubicBezTo>
                    <a:pt x="1383255" y="128413"/>
                    <a:pt x="1383678" y="128835"/>
                    <a:pt x="1384102" y="128835"/>
                  </a:cubicBezTo>
                  <a:cubicBezTo>
                    <a:pt x="1384525" y="128835"/>
                    <a:pt x="1384949" y="128413"/>
                    <a:pt x="1384949" y="128413"/>
                  </a:cubicBezTo>
                  <a:cubicBezTo>
                    <a:pt x="1384949" y="127571"/>
                    <a:pt x="1384949" y="127149"/>
                    <a:pt x="1384949" y="126306"/>
                  </a:cubicBezTo>
                  <a:cubicBezTo>
                    <a:pt x="1384949" y="126306"/>
                    <a:pt x="1384949" y="126306"/>
                    <a:pt x="1384525" y="126306"/>
                  </a:cubicBezTo>
                  <a:cubicBezTo>
                    <a:pt x="1383678" y="126306"/>
                    <a:pt x="1382407" y="126306"/>
                    <a:pt x="1381561" y="126306"/>
                  </a:cubicBezTo>
                  <a:cubicBezTo>
                    <a:pt x="1381137" y="125885"/>
                    <a:pt x="1381137" y="125885"/>
                    <a:pt x="1380713" y="125464"/>
                  </a:cubicBezTo>
                  <a:cubicBezTo>
                    <a:pt x="1380290" y="125464"/>
                    <a:pt x="1380290" y="125464"/>
                    <a:pt x="1379866" y="125464"/>
                  </a:cubicBezTo>
                  <a:cubicBezTo>
                    <a:pt x="1379866" y="125464"/>
                    <a:pt x="1379443" y="125042"/>
                    <a:pt x="1379443" y="125042"/>
                  </a:cubicBezTo>
                  <a:cubicBezTo>
                    <a:pt x="1378596" y="125042"/>
                    <a:pt x="1377748" y="125042"/>
                    <a:pt x="1377325" y="125042"/>
                  </a:cubicBezTo>
                  <a:close/>
                  <a:moveTo>
                    <a:pt x="301366" y="124519"/>
                  </a:moveTo>
                  <a:cubicBezTo>
                    <a:pt x="301366" y="124519"/>
                    <a:pt x="301366" y="124519"/>
                    <a:pt x="301366" y="124930"/>
                  </a:cubicBezTo>
                  <a:cubicBezTo>
                    <a:pt x="301366" y="125341"/>
                    <a:pt x="301366" y="125752"/>
                    <a:pt x="301366" y="126163"/>
                  </a:cubicBezTo>
                  <a:cubicBezTo>
                    <a:pt x="301802" y="126574"/>
                    <a:pt x="302238" y="126985"/>
                    <a:pt x="302674" y="127396"/>
                  </a:cubicBezTo>
                  <a:cubicBezTo>
                    <a:pt x="303110" y="127396"/>
                    <a:pt x="303546" y="127396"/>
                    <a:pt x="303982" y="127396"/>
                  </a:cubicBezTo>
                  <a:cubicBezTo>
                    <a:pt x="303982" y="126574"/>
                    <a:pt x="303982" y="126574"/>
                    <a:pt x="303982" y="124519"/>
                  </a:cubicBezTo>
                  <a:cubicBezTo>
                    <a:pt x="303110" y="124519"/>
                    <a:pt x="302238" y="124519"/>
                    <a:pt x="301366" y="124519"/>
                  </a:cubicBezTo>
                  <a:close/>
                  <a:moveTo>
                    <a:pt x="287815" y="124519"/>
                  </a:moveTo>
                  <a:cubicBezTo>
                    <a:pt x="287397" y="124947"/>
                    <a:pt x="286978" y="125375"/>
                    <a:pt x="286560" y="125803"/>
                  </a:cubicBezTo>
                  <a:cubicBezTo>
                    <a:pt x="286560" y="125803"/>
                    <a:pt x="286560" y="125803"/>
                    <a:pt x="286560" y="126231"/>
                  </a:cubicBezTo>
                  <a:cubicBezTo>
                    <a:pt x="286141" y="126231"/>
                    <a:pt x="286141" y="126659"/>
                    <a:pt x="285723" y="126659"/>
                  </a:cubicBezTo>
                  <a:cubicBezTo>
                    <a:pt x="285723" y="127943"/>
                    <a:pt x="285723" y="128799"/>
                    <a:pt x="285723" y="130084"/>
                  </a:cubicBezTo>
                  <a:cubicBezTo>
                    <a:pt x="285723" y="130084"/>
                    <a:pt x="285304" y="130511"/>
                    <a:pt x="285304" y="130511"/>
                  </a:cubicBezTo>
                  <a:cubicBezTo>
                    <a:pt x="285304" y="130940"/>
                    <a:pt x="285304" y="130940"/>
                    <a:pt x="285304" y="131368"/>
                  </a:cubicBezTo>
                  <a:cubicBezTo>
                    <a:pt x="284886" y="131796"/>
                    <a:pt x="284886" y="131796"/>
                    <a:pt x="284886" y="131796"/>
                  </a:cubicBezTo>
                  <a:cubicBezTo>
                    <a:pt x="284886" y="132652"/>
                    <a:pt x="284886" y="133080"/>
                    <a:pt x="284886" y="133508"/>
                  </a:cubicBezTo>
                  <a:cubicBezTo>
                    <a:pt x="284886" y="133508"/>
                    <a:pt x="285304" y="133936"/>
                    <a:pt x="285723" y="133936"/>
                  </a:cubicBezTo>
                  <a:cubicBezTo>
                    <a:pt x="285723" y="133936"/>
                    <a:pt x="286141" y="133936"/>
                    <a:pt x="286560" y="133936"/>
                  </a:cubicBezTo>
                  <a:cubicBezTo>
                    <a:pt x="286978" y="133936"/>
                    <a:pt x="286978" y="133508"/>
                    <a:pt x="287397" y="133508"/>
                  </a:cubicBezTo>
                  <a:cubicBezTo>
                    <a:pt x="287397" y="133080"/>
                    <a:pt x="287397" y="132652"/>
                    <a:pt x="287815" y="132224"/>
                  </a:cubicBezTo>
                  <a:cubicBezTo>
                    <a:pt x="287815" y="132224"/>
                    <a:pt x="287815" y="132224"/>
                    <a:pt x="287815" y="131796"/>
                  </a:cubicBezTo>
                  <a:cubicBezTo>
                    <a:pt x="288234" y="131368"/>
                    <a:pt x="289071" y="131368"/>
                    <a:pt x="289489" y="130940"/>
                  </a:cubicBezTo>
                  <a:cubicBezTo>
                    <a:pt x="289489" y="130940"/>
                    <a:pt x="289908" y="130940"/>
                    <a:pt x="290327" y="130940"/>
                  </a:cubicBezTo>
                  <a:cubicBezTo>
                    <a:pt x="290745" y="130511"/>
                    <a:pt x="290745" y="130511"/>
                    <a:pt x="291164" y="130084"/>
                  </a:cubicBezTo>
                  <a:cubicBezTo>
                    <a:pt x="290745" y="129656"/>
                    <a:pt x="290327" y="129227"/>
                    <a:pt x="289908" y="128799"/>
                  </a:cubicBezTo>
                  <a:cubicBezTo>
                    <a:pt x="289071" y="128799"/>
                    <a:pt x="289071" y="128799"/>
                    <a:pt x="289071" y="129227"/>
                  </a:cubicBezTo>
                  <a:cubicBezTo>
                    <a:pt x="289071" y="129227"/>
                    <a:pt x="289071" y="129227"/>
                    <a:pt x="289071" y="129656"/>
                  </a:cubicBezTo>
                  <a:cubicBezTo>
                    <a:pt x="289071" y="129656"/>
                    <a:pt x="288652" y="129656"/>
                    <a:pt x="288652" y="129656"/>
                  </a:cubicBezTo>
                  <a:cubicBezTo>
                    <a:pt x="288652" y="128799"/>
                    <a:pt x="288652" y="127943"/>
                    <a:pt x="288652" y="127087"/>
                  </a:cubicBezTo>
                  <a:cubicBezTo>
                    <a:pt x="288652" y="126659"/>
                    <a:pt x="289489" y="127087"/>
                    <a:pt x="289489" y="126659"/>
                  </a:cubicBezTo>
                  <a:cubicBezTo>
                    <a:pt x="289489" y="126659"/>
                    <a:pt x="289489" y="126231"/>
                    <a:pt x="289489" y="126231"/>
                  </a:cubicBezTo>
                  <a:cubicBezTo>
                    <a:pt x="289071" y="125803"/>
                    <a:pt x="288234" y="124947"/>
                    <a:pt x="287815" y="124519"/>
                  </a:cubicBezTo>
                  <a:close/>
                  <a:moveTo>
                    <a:pt x="162225" y="124518"/>
                  </a:moveTo>
                  <a:cubicBezTo>
                    <a:pt x="161777" y="124518"/>
                    <a:pt x="161329" y="125391"/>
                    <a:pt x="160880" y="125827"/>
                  </a:cubicBezTo>
                  <a:cubicBezTo>
                    <a:pt x="160880" y="126263"/>
                    <a:pt x="160880" y="126699"/>
                    <a:pt x="160880" y="127134"/>
                  </a:cubicBezTo>
                  <a:cubicBezTo>
                    <a:pt x="161329" y="127570"/>
                    <a:pt x="161777" y="128006"/>
                    <a:pt x="162225" y="128443"/>
                  </a:cubicBezTo>
                  <a:cubicBezTo>
                    <a:pt x="163123" y="128443"/>
                    <a:pt x="163123" y="128443"/>
                    <a:pt x="163123" y="127570"/>
                  </a:cubicBezTo>
                  <a:cubicBezTo>
                    <a:pt x="163123" y="127570"/>
                    <a:pt x="163123" y="127570"/>
                    <a:pt x="163123" y="127134"/>
                  </a:cubicBezTo>
                  <a:cubicBezTo>
                    <a:pt x="163123" y="126699"/>
                    <a:pt x="164019" y="126699"/>
                    <a:pt x="164019" y="125827"/>
                  </a:cubicBezTo>
                  <a:cubicBezTo>
                    <a:pt x="163571" y="125391"/>
                    <a:pt x="163123" y="124518"/>
                    <a:pt x="162674" y="124518"/>
                  </a:cubicBezTo>
                  <a:cubicBezTo>
                    <a:pt x="162674" y="124518"/>
                    <a:pt x="162225" y="124518"/>
                    <a:pt x="162225" y="124518"/>
                  </a:cubicBezTo>
                  <a:close/>
                  <a:moveTo>
                    <a:pt x="156243" y="124518"/>
                  </a:moveTo>
                  <a:cubicBezTo>
                    <a:pt x="155827" y="124518"/>
                    <a:pt x="155411" y="124937"/>
                    <a:pt x="155411" y="124937"/>
                  </a:cubicBezTo>
                  <a:cubicBezTo>
                    <a:pt x="155411" y="125774"/>
                    <a:pt x="155411" y="126193"/>
                    <a:pt x="155411" y="127030"/>
                  </a:cubicBezTo>
                  <a:cubicBezTo>
                    <a:pt x="154994" y="127030"/>
                    <a:pt x="154994" y="127449"/>
                    <a:pt x="154578" y="127449"/>
                  </a:cubicBezTo>
                  <a:cubicBezTo>
                    <a:pt x="154162" y="127867"/>
                    <a:pt x="154162" y="127867"/>
                    <a:pt x="153746" y="127867"/>
                  </a:cubicBezTo>
                  <a:cubicBezTo>
                    <a:pt x="153746" y="127867"/>
                    <a:pt x="153330" y="128286"/>
                    <a:pt x="153330" y="128286"/>
                  </a:cubicBezTo>
                  <a:cubicBezTo>
                    <a:pt x="152498" y="128286"/>
                    <a:pt x="152498" y="128704"/>
                    <a:pt x="152498" y="129122"/>
                  </a:cubicBezTo>
                  <a:cubicBezTo>
                    <a:pt x="152081" y="129122"/>
                    <a:pt x="152081" y="129122"/>
                    <a:pt x="151665" y="129122"/>
                  </a:cubicBezTo>
                  <a:cubicBezTo>
                    <a:pt x="151665" y="129122"/>
                    <a:pt x="151249" y="129541"/>
                    <a:pt x="151249" y="129541"/>
                  </a:cubicBezTo>
                  <a:cubicBezTo>
                    <a:pt x="150833" y="129541"/>
                    <a:pt x="150833" y="129541"/>
                    <a:pt x="150833" y="129541"/>
                  </a:cubicBezTo>
                  <a:cubicBezTo>
                    <a:pt x="150417" y="129960"/>
                    <a:pt x="150417" y="129960"/>
                    <a:pt x="150417" y="130797"/>
                  </a:cubicBezTo>
                  <a:cubicBezTo>
                    <a:pt x="150417" y="130797"/>
                    <a:pt x="150417" y="130797"/>
                    <a:pt x="150833" y="130797"/>
                  </a:cubicBezTo>
                  <a:cubicBezTo>
                    <a:pt x="153330" y="130797"/>
                    <a:pt x="155827" y="130797"/>
                    <a:pt x="158324" y="130797"/>
                  </a:cubicBezTo>
                  <a:cubicBezTo>
                    <a:pt x="158324" y="130797"/>
                    <a:pt x="158740" y="130378"/>
                    <a:pt x="159156" y="130378"/>
                  </a:cubicBezTo>
                  <a:cubicBezTo>
                    <a:pt x="158740" y="129960"/>
                    <a:pt x="158324" y="129541"/>
                    <a:pt x="157908" y="129122"/>
                  </a:cubicBezTo>
                  <a:cubicBezTo>
                    <a:pt x="157908" y="129122"/>
                    <a:pt x="157908" y="129122"/>
                    <a:pt x="157908" y="128704"/>
                  </a:cubicBezTo>
                  <a:cubicBezTo>
                    <a:pt x="157908" y="128704"/>
                    <a:pt x="157491" y="128704"/>
                    <a:pt x="157491" y="128286"/>
                  </a:cubicBezTo>
                  <a:cubicBezTo>
                    <a:pt x="157491" y="127867"/>
                    <a:pt x="157491" y="127867"/>
                    <a:pt x="157491" y="127449"/>
                  </a:cubicBezTo>
                  <a:cubicBezTo>
                    <a:pt x="157491" y="127449"/>
                    <a:pt x="157908" y="127030"/>
                    <a:pt x="157908" y="127030"/>
                  </a:cubicBezTo>
                  <a:cubicBezTo>
                    <a:pt x="158324" y="126611"/>
                    <a:pt x="158740" y="126611"/>
                    <a:pt x="158740" y="126193"/>
                  </a:cubicBezTo>
                  <a:cubicBezTo>
                    <a:pt x="159156" y="125774"/>
                    <a:pt x="159156" y="125356"/>
                    <a:pt x="159573" y="125356"/>
                  </a:cubicBezTo>
                  <a:cubicBezTo>
                    <a:pt x="159573" y="125356"/>
                    <a:pt x="159573" y="124937"/>
                    <a:pt x="159573" y="124937"/>
                  </a:cubicBezTo>
                  <a:cubicBezTo>
                    <a:pt x="159573" y="124937"/>
                    <a:pt x="159156" y="124937"/>
                    <a:pt x="159156" y="124937"/>
                  </a:cubicBezTo>
                  <a:cubicBezTo>
                    <a:pt x="158740" y="124937"/>
                    <a:pt x="157908" y="124937"/>
                    <a:pt x="157075" y="124937"/>
                  </a:cubicBezTo>
                  <a:cubicBezTo>
                    <a:pt x="157075" y="124518"/>
                    <a:pt x="156659" y="124518"/>
                    <a:pt x="156659" y="124518"/>
                  </a:cubicBezTo>
                  <a:cubicBezTo>
                    <a:pt x="156243" y="124518"/>
                    <a:pt x="156243" y="124518"/>
                    <a:pt x="156243" y="124518"/>
                  </a:cubicBezTo>
                  <a:close/>
                  <a:moveTo>
                    <a:pt x="62933" y="124518"/>
                  </a:moveTo>
                  <a:cubicBezTo>
                    <a:pt x="63754" y="124518"/>
                    <a:pt x="64165" y="124518"/>
                    <a:pt x="64988" y="124518"/>
                  </a:cubicBezTo>
                  <a:cubicBezTo>
                    <a:pt x="64988" y="124518"/>
                    <a:pt x="64988" y="124937"/>
                    <a:pt x="64988" y="124937"/>
                  </a:cubicBezTo>
                  <a:cubicBezTo>
                    <a:pt x="64988" y="125356"/>
                    <a:pt x="65399" y="125356"/>
                    <a:pt x="65399" y="125356"/>
                  </a:cubicBezTo>
                  <a:cubicBezTo>
                    <a:pt x="65399" y="125774"/>
                    <a:pt x="65399" y="125774"/>
                    <a:pt x="64988" y="126193"/>
                  </a:cubicBezTo>
                  <a:cubicBezTo>
                    <a:pt x="64988" y="126193"/>
                    <a:pt x="64988" y="126193"/>
                    <a:pt x="64988" y="126611"/>
                  </a:cubicBezTo>
                  <a:cubicBezTo>
                    <a:pt x="64165" y="126611"/>
                    <a:pt x="63754" y="126611"/>
                    <a:pt x="63343" y="126611"/>
                  </a:cubicBezTo>
                  <a:cubicBezTo>
                    <a:pt x="63343" y="126611"/>
                    <a:pt x="62933" y="126611"/>
                    <a:pt x="62933" y="126193"/>
                  </a:cubicBezTo>
                  <a:cubicBezTo>
                    <a:pt x="62933" y="126193"/>
                    <a:pt x="62933" y="125774"/>
                    <a:pt x="62521" y="125774"/>
                  </a:cubicBezTo>
                  <a:cubicBezTo>
                    <a:pt x="62521" y="125356"/>
                    <a:pt x="62521" y="124937"/>
                    <a:pt x="62521" y="124937"/>
                  </a:cubicBezTo>
                  <a:cubicBezTo>
                    <a:pt x="62521" y="124518"/>
                    <a:pt x="62933" y="124518"/>
                    <a:pt x="62933" y="124518"/>
                  </a:cubicBezTo>
                  <a:close/>
                  <a:moveTo>
                    <a:pt x="219448" y="123995"/>
                  </a:moveTo>
                  <a:cubicBezTo>
                    <a:pt x="218228" y="124421"/>
                    <a:pt x="217820" y="125271"/>
                    <a:pt x="216600" y="126121"/>
                  </a:cubicBezTo>
                  <a:cubicBezTo>
                    <a:pt x="216600" y="126546"/>
                    <a:pt x="216600" y="126971"/>
                    <a:pt x="216600" y="127396"/>
                  </a:cubicBezTo>
                  <a:cubicBezTo>
                    <a:pt x="217006" y="127396"/>
                    <a:pt x="217006" y="127821"/>
                    <a:pt x="217413" y="127821"/>
                  </a:cubicBezTo>
                  <a:cubicBezTo>
                    <a:pt x="217413" y="128246"/>
                    <a:pt x="217413" y="128671"/>
                    <a:pt x="217413" y="129521"/>
                  </a:cubicBezTo>
                  <a:cubicBezTo>
                    <a:pt x="217820" y="129947"/>
                    <a:pt x="218635" y="130372"/>
                    <a:pt x="219041" y="130797"/>
                  </a:cubicBezTo>
                  <a:cubicBezTo>
                    <a:pt x="219448" y="130797"/>
                    <a:pt x="219855" y="130372"/>
                    <a:pt x="220262" y="129947"/>
                  </a:cubicBezTo>
                  <a:cubicBezTo>
                    <a:pt x="220262" y="129521"/>
                    <a:pt x="220262" y="129521"/>
                    <a:pt x="220262" y="129521"/>
                  </a:cubicBezTo>
                  <a:cubicBezTo>
                    <a:pt x="220262" y="129097"/>
                    <a:pt x="220262" y="129097"/>
                    <a:pt x="219855" y="128671"/>
                  </a:cubicBezTo>
                  <a:cubicBezTo>
                    <a:pt x="219855" y="128671"/>
                    <a:pt x="219855" y="128671"/>
                    <a:pt x="219855" y="128246"/>
                  </a:cubicBezTo>
                  <a:cubicBezTo>
                    <a:pt x="220262" y="128246"/>
                    <a:pt x="220262" y="128246"/>
                    <a:pt x="220262" y="127821"/>
                  </a:cubicBezTo>
                  <a:cubicBezTo>
                    <a:pt x="220262" y="127396"/>
                    <a:pt x="220262" y="126971"/>
                    <a:pt x="220262" y="126546"/>
                  </a:cubicBezTo>
                  <a:cubicBezTo>
                    <a:pt x="220262" y="126121"/>
                    <a:pt x="220262" y="126121"/>
                    <a:pt x="219855" y="126121"/>
                  </a:cubicBezTo>
                  <a:cubicBezTo>
                    <a:pt x="219855" y="125271"/>
                    <a:pt x="219855" y="124846"/>
                    <a:pt x="219855" y="123995"/>
                  </a:cubicBezTo>
                  <a:cubicBezTo>
                    <a:pt x="219855" y="123995"/>
                    <a:pt x="219448" y="123995"/>
                    <a:pt x="219448" y="123995"/>
                  </a:cubicBezTo>
                  <a:close/>
                  <a:moveTo>
                    <a:pt x="1532814" y="123211"/>
                  </a:moveTo>
                  <a:cubicBezTo>
                    <a:pt x="1533664" y="123211"/>
                    <a:pt x="1534090" y="123211"/>
                    <a:pt x="1534939" y="123211"/>
                  </a:cubicBezTo>
                  <a:cubicBezTo>
                    <a:pt x="1535365" y="123669"/>
                    <a:pt x="1535365" y="124126"/>
                    <a:pt x="1534939" y="125042"/>
                  </a:cubicBezTo>
                  <a:cubicBezTo>
                    <a:pt x="1534090" y="125042"/>
                    <a:pt x="1533664" y="125042"/>
                    <a:pt x="1532814" y="125042"/>
                  </a:cubicBezTo>
                  <a:cubicBezTo>
                    <a:pt x="1532389" y="124584"/>
                    <a:pt x="1532389" y="124584"/>
                    <a:pt x="1531964" y="124126"/>
                  </a:cubicBezTo>
                  <a:cubicBezTo>
                    <a:pt x="1531964" y="123669"/>
                    <a:pt x="1532389" y="123669"/>
                    <a:pt x="1532814" y="123211"/>
                  </a:cubicBezTo>
                  <a:close/>
                  <a:moveTo>
                    <a:pt x="1425355" y="123211"/>
                  </a:moveTo>
                  <a:cubicBezTo>
                    <a:pt x="1424510" y="123640"/>
                    <a:pt x="1424087" y="124069"/>
                    <a:pt x="1424087" y="124499"/>
                  </a:cubicBezTo>
                  <a:cubicBezTo>
                    <a:pt x="1424087" y="124928"/>
                    <a:pt x="1423665" y="124928"/>
                    <a:pt x="1423665" y="125357"/>
                  </a:cubicBezTo>
                  <a:cubicBezTo>
                    <a:pt x="1423665" y="127074"/>
                    <a:pt x="1423665" y="128791"/>
                    <a:pt x="1423665" y="130508"/>
                  </a:cubicBezTo>
                  <a:cubicBezTo>
                    <a:pt x="1423665" y="130508"/>
                    <a:pt x="1424087" y="130938"/>
                    <a:pt x="1424087" y="130938"/>
                  </a:cubicBezTo>
                  <a:cubicBezTo>
                    <a:pt x="1424087" y="131367"/>
                    <a:pt x="1424087" y="131796"/>
                    <a:pt x="1424087" y="132226"/>
                  </a:cubicBezTo>
                  <a:cubicBezTo>
                    <a:pt x="1424510" y="132655"/>
                    <a:pt x="1424510" y="132655"/>
                    <a:pt x="1424932" y="133084"/>
                  </a:cubicBezTo>
                  <a:cubicBezTo>
                    <a:pt x="1424932" y="133513"/>
                    <a:pt x="1424932" y="134372"/>
                    <a:pt x="1424932" y="135230"/>
                  </a:cubicBezTo>
                  <a:cubicBezTo>
                    <a:pt x="1424510" y="135660"/>
                    <a:pt x="1424510" y="135660"/>
                    <a:pt x="1424087" y="136089"/>
                  </a:cubicBezTo>
                  <a:cubicBezTo>
                    <a:pt x="1424087" y="136518"/>
                    <a:pt x="1424087" y="136948"/>
                    <a:pt x="1424087" y="136948"/>
                  </a:cubicBezTo>
                  <a:cubicBezTo>
                    <a:pt x="1424087" y="137377"/>
                    <a:pt x="1423665" y="137377"/>
                    <a:pt x="1423665" y="137806"/>
                  </a:cubicBezTo>
                  <a:cubicBezTo>
                    <a:pt x="1423665" y="138235"/>
                    <a:pt x="1423665" y="139094"/>
                    <a:pt x="1423665" y="139523"/>
                  </a:cubicBezTo>
                  <a:cubicBezTo>
                    <a:pt x="1423665" y="139523"/>
                    <a:pt x="1423665" y="139952"/>
                    <a:pt x="1423665" y="139952"/>
                  </a:cubicBezTo>
                  <a:cubicBezTo>
                    <a:pt x="1424932" y="139952"/>
                    <a:pt x="1426200" y="139952"/>
                    <a:pt x="1427468" y="139952"/>
                  </a:cubicBezTo>
                  <a:cubicBezTo>
                    <a:pt x="1427890" y="139523"/>
                    <a:pt x="1427468" y="139094"/>
                    <a:pt x="1427468" y="138235"/>
                  </a:cubicBezTo>
                  <a:cubicBezTo>
                    <a:pt x="1427890" y="137806"/>
                    <a:pt x="1428313" y="137377"/>
                    <a:pt x="1429158" y="136948"/>
                  </a:cubicBezTo>
                  <a:cubicBezTo>
                    <a:pt x="1429158" y="136948"/>
                    <a:pt x="1429158" y="136518"/>
                    <a:pt x="1429158" y="136089"/>
                  </a:cubicBezTo>
                  <a:cubicBezTo>
                    <a:pt x="1428735" y="135660"/>
                    <a:pt x="1428735" y="135660"/>
                    <a:pt x="1428313" y="135230"/>
                  </a:cubicBezTo>
                  <a:cubicBezTo>
                    <a:pt x="1428313" y="134372"/>
                    <a:pt x="1428313" y="133513"/>
                    <a:pt x="1428313" y="133084"/>
                  </a:cubicBezTo>
                  <a:cubicBezTo>
                    <a:pt x="1427468" y="132226"/>
                    <a:pt x="1427045" y="131796"/>
                    <a:pt x="1426200" y="131367"/>
                  </a:cubicBezTo>
                  <a:cubicBezTo>
                    <a:pt x="1426200" y="130508"/>
                    <a:pt x="1426200" y="130079"/>
                    <a:pt x="1426200" y="129650"/>
                  </a:cubicBezTo>
                  <a:cubicBezTo>
                    <a:pt x="1426200" y="129221"/>
                    <a:pt x="1426200" y="128362"/>
                    <a:pt x="1426200" y="127933"/>
                  </a:cubicBezTo>
                  <a:cubicBezTo>
                    <a:pt x="1426622" y="127933"/>
                    <a:pt x="1427045" y="127504"/>
                    <a:pt x="1427045" y="127504"/>
                  </a:cubicBezTo>
                  <a:cubicBezTo>
                    <a:pt x="1427045" y="127074"/>
                    <a:pt x="1427468" y="126645"/>
                    <a:pt x="1427468" y="126216"/>
                  </a:cubicBezTo>
                  <a:cubicBezTo>
                    <a:pt x="1427468" y="125786"/>
                    <a:pt x="1427468" y="125357"/>
                    <a:pt x="1427468" y="124499"/>
                  </a:cubicBezTo>
                  <a:cubicBezTo>
                    <a:pt x="1427890" y="124499"/>
                    <a:pt x="1427890" y="124069"/>
                    <a:pt x="1428313" y="124069"/>
                  </a:cubicBezTo>
                  <a:cubicBezTo>
                    <a:pt x="1427890" y="123640"/>
                    <a:pt x="1427468" y="123640"/>
                    <a:pt x="1427468" y="123211"/>
                  </a:cubicBezTo>
                  <a:cubicBezTo>
                    <a:pt x="1426622" y="123211"/>
                    <a:pt x="1426200" y="123211"/>
                    <a:pt x="1425355" y="123211"/>
                  </a:cubicBezTo>
                  <a:close/>
                  <a:moveTo>
                    <a:pt x="1412297" y="123211"/>
                  </a:moveTo>
                  <a:cubicBezTo>
                    <a:pt x="1411869" y="123211"/>
                    <a:pt x="1411441" y="123647"/>
                    <a:pt x="1411441" y="124083"/>
                  </a:cubicBezTo>
                  <a:cubicBezTo>
                    <a:pt x="1411441" y="124083"/>
                    <a:pt x="1411441" y="124519"/>
                    <a:pt x="1411441" y="124519"/>
                  </a:cubicBezTo>
                  <a:cubicBezTo>
                    <a:pt x="1411013" y="124954"/>
                    <a:pt x="1411013" y="124954"/>
                    <a:pt x="1410585" y="125391"/>
                  </a:cubicBezTo>
                  <a:cubicBezTo>
                    <a:pt x="1410585" y="126263"/>
                    <a:pt x="1410585" y="127134"/>
                    <a:pt x="1410585" y="128443"/>
                  </a:cubicBezTo>
                  <a:cubicBezTo>
                    <a:pt x="1411013" y="128443"/>
                    <a:pt x="1411441" y="128879"/>
                    <a:pt x="1411441" y="128879"/>
                  </a:cubicBezTo>
                  <a:cubicBezTo>
                    <a:pt x="1412297" y="129315"/>
                    <a:pt x="1412725" y="129315"/>
                    <a:pt x="1413153" y="129750"/>
                  </a:cubicBezTo>
                  <a:cubicBezTo>
                    <a:pt x="1413581" y="129750"/>
                    <a:pt x="1414009" y="129750"/>
                    <a:pt x="1414437" y="129750"/>
                  </a:cubicBezTo>
                  <a:cubicBezTo>
                    <a:pt x="1414866" y="129315"/>
                    <a:pt x="1415293" y="129315"/>
                    <a:pt x="1415293" y="128879"/>
                  </a:cubicBezTo>
                  <a:cubicBezTo>
                    <a:pt x="1415293" y="128443"/>
                    <a:pt x="1415293" y="128006"/>
                    <a:pt x="1415293" y="128006"/>
                  </a:cubicBezTo>
                  <a:cubicBezTo>
                    <a:pt x="1414866" y="128006"/>
                    <a:pt x="1414866" y="128006"/>
                    <a:pt x="1414437" y="128006"/>
                  </a:cubicBezTo>
                  <a:cubicBezTo>
                    <a:pt x="1414009" y="127571"/>
                    <a:pt x="1414009" y="127571"/>
                    <a:pt x="1413581" y="127134"/>
                  </a:cubicBezTo>
                  <a:cubicBezTo>
                    <a:pt x="1413153" y="126699"/>
                    <a:pt x="1413581" y="125827"/>
                    <a:pt x="1413153" y="125391"/>
                  </a:cubicBezTo>
                  <a:cubicBezTo>
                    <a:pt x="1413581" y="124954"/>
                    <a:pt x="1413581" y="124954"/>
                    <a:pt x="1414009" y="124519"/>
                  </a:cubicBezTo>
                  <a:cubicBezTo>
                    <a:pt x="1414009" y="124519"/>
                    <a:pt x="1414009" y="124083"/>
                    <a:pt x="1414009" y="123647"/>
                  </a:cubicBezTo>
                  <a:cubicBezTo>
                    <a:pt x="1414009" y="123211"/>
                    <a:pt x="1414009" y="123211"/>
                    <a:pt x="1413153" y="123211"/>
                  </a:cubicBezTo>
                  <a:cubicBezTo>
                    <a:pt x="1413153" y="123211"/>
                    <a:pt x="1412725" y="123211"/>
                    <a:pt x="1412297" y="123211"/>
                  </a:cubicBezTo>
                  <a:close/>
                  <a:moveTo>
                    <a:pt x="1365155" y="123211"/>
                  </a:moveTo>
                  <a:cubicBezTo>
                    <a:pt x="1364719" y="123211"/>
                    <a:pt x="1364719" y="123622"/>
                    <a:pt x="1364283" y="123622"/>
                  </a:cubicBezTo>
                  <a:cubicBezTo>
                    <a:pt x="1364283" y="123622"/>
                    <a:pt x="1363847" y="123622"/>
                    <a:pt x="1363847" y="123622"/>
                  </a:cubicBezTo>
                  <a:cubicBezTo>
                    <a:pt x="1362975" y="124444"/>
                    <a:pt x="1363411" y="124855"/>
                    <a:pt x="1363411" y="125677"/>
                  </a:cubicBezTo>
                  <a:cubicBezTo>
                    <a:pt x="1363411" y="125677"/>
                    <a:pt x="1363411" y="126088"/>
                    <a:pt x="1363847" y="126088"/>
                  </a:cubicBezTo>
                  <a:cubicBezTo>
                    <a:pt x="1364283" y="126088"/>
                    <a:pt x="1365155" y="126088"/>
                    <a:pt x="1366027" y="126088"/>
                  </a:cubicBezTo>
                  <a:cubicBezTo>
                    <a:pt x="1366027" y="125677"/>
                    <a:pt x="1366463" y="125266"/>
                    <a:pt x="1366899" y="124855"/>
                  </a:cubicBezTo>
                  <a:cubicBezTo>
                    <a:pt x="1366899" y="124855"/>
                    <a:pt x="1366899" y="124444"/>
                    <a:pt x="1366899" y="124033"/>
                  </a:cubicBezTo>
                  <a:cubicBezTo>
                    <a:pt x="1366463" y="123622"/>
                    <a:pt x="1366027" y="123211"/>
                    <a:pt x="1365591" y="123211"/>
                  </a:cubicBezTo>
                  <a:cubicBezTo>
                    <a:pt x="1365591" y="123211"/>
                    <a:pt x="1365155" y="123211"/>
                    <a:pt x="1365155" y="123211"/>
                  </a:cubicBezTo>
                  <a:close/>
                  <a:moveTo>
                    <a:pt x="1343791" y="123211"/>
                  </a:moveTo>
                  <a:cubicBezTo>
                    <a:pt x="1343377" y="123211"/>
                    <a:pt x="1343377" y="123639"/>
                    <a:pt x="1342963" y="123639"/>
                  </a:cubicBezTo>
                  <a:cubicBezTo>
                    <a:pt x="1342963" y="123639"/>
                    <a:pt x="1342549" y="123639"/>
                    <a:pt x="1342549" y="123639"/>
                  </a:cubicBezTo>
                  <a:cubicBezTo>
                    <a:pt x="1342135" y="124067"/>
                    <a:pt x="1341720" y="124067"/>
                    <a:pt x="1341306" y="124495"/>
                  </a:cubicBezTo>
                  <a:cubicBezTo>
                    <a:pt x="1341720" y="125351"/>
                    <a:pt x="1340478" y="125351"/>
                    <a:pt x="1340892" y="126207"/>
                  </a:cubicBezTo>
                  <a:cubicBezTo>
                    <a:pt x="1341306" y="126635"/>
                    <a:pt x="1341720" y="127491"/>
                    <a:pt x="1342549" y="127919"/>
                  </a:cubicBezTo>
                  <a:cubicBezTo>
                    <a:pt x="1342963" y="127919"/>
                    <a:pt x="1343377" y="127919"/>
                    <a:pt x="1343791" y="127919"/>
                  </a:cubicBezTo>
                  <a:cubicBezTo>
                    <a:pt x="1344206" y="127491"/>
                    <a:pt x="1344206" y="127063"/>
                    <a:pt x="1344620" y="127063"/>
                  </a:cubicBezTo>
                  <a:cubicBezTo>
                    <a:pt x="1344620" y="126635"/>
                    <a:pt x="1344620" y="126635"/>
                    <a:pt x="1344620" y="126207"/>
                  </a:cubicBezTo>
                  <a:cubicBezTo>
                    <a:pt x="1345034" y="126207"/>
                    <a:pt x="1345034" y="125779"/>
                    <a:pt x="1345448" y="125779"/>
                  </a:cubicBezTo>
                  <a:cubicBezTo>
                    <a:pt x="1345448" y="125351"/>
                    <a:pt x="1345448" y="125351"/>
                    <a:pt x="1345448" y="125351"/>
                  </a:cubicBezTo>
                  <a:cubicBezTo>
                    <a:pt x="1345034" y="124923"/>
                    <a:pt x="1345034" y="124923"/>
                    <a:pt x="1344620" y="124495"/>
                  </a:cubicBezTo>
                  <a:cubicBezTo>
                    <a:pt x="1344620" y="124495"/>
                    <a:pt x="1344620" y="124067"/>
                    <a:pt x="1344620" y="124067"/>
                  </a:cubicBezTo>
                  <a:cubicBezTo>
                    <a:pt x="1344206" y="123639"/>
                    <a:pt x="1344206" y="123211"/>
                    <a:pt x="1343791" y="123211"/>
                  </a:cubicBezTo>
                  <a:close/>
                  <a:moveTo>
                    <a:pt x="85803" y="122688"/>
                  </a:moveTo>
                  <a:cubicBezTo>
                    <a:pt x="86221" y="122688"/>
                    <a:pt x="86640" y="122688"/>
                    <a:pt x="87059" y="122688"/>
                  </a:cubicBezTo>
                  <a:cubicBezTo>
                    <a:pt x="87059" y="123123"/>
                    <a:pt x="87477" y="123123"/>
                    <a:pt x="87896" y="123559"/>
                  </a:cubicBezTo>
                  <a:cubicBezTo>
                    <a:pt x="87896" y="123995"/>
                    <a:pt x="87896" y="123995"/>
                    <a:pt x="87896" y="124431"/>
                  </a:cubicBezTo>
                  <a:cubicBezTo>
                    <a:pt x="87059" y="125304"/>
                    <a:pt x="86221" y="125739"/>
                    <a:pt x="85384" y="126611"/>
                  </a:cubicBezTo>
                  <a:cubicBezTo>
                    <a:pt x="84966" y="126611"/>
                    <a:pt x="84966" y="126611"/>
                    <a:pt x="84547" y="126611"/>
                  </a:cubicBezTo>
                  <a:cubicBezTo>
                    <a:pt x="84547" y="126175"/>
                    <a:pt x="84129" y="126175"/>
                    <a:pt x="84129" y="125739"/>
                  </a:cubicBezTo>
                  <a:cubicBezTo>
                    <a:pt x="84129" y="125304"/>
                    <a:pt x="83710" y="124867"/>
                    <a:pt x="84129" y="124431"/>
                  </a:cubicBezTo>
                  <a:cubicBezTo>
                    <a:pt x="84129" y="124431"/>
                    <a:pt x="84547" y="123995"/>
                    <a:pt x="84547" y="123995"/>
                  </a:cubicBezTo>
                  <a:cubicBezTo>
                    <a:pt x="84547" y="123559"/>
                    <a:pt x="84547" y="123559"/>
                    <a:pt x="84966" y="123123"/>
                  </a:cubicBezTo>
                  <a:cubicBezTo>
                    <a:pt x="84966" y="123123"/>
                    <a:pt x="84966" y="123123"/>
                    <a:pt x="85384" y="123123"/>
                  </a:cubicBezTo>
                  <a:cubicBezTo>
                    <a:pt x="85384" y="123123"/>
                    <a:pt x="85803" y="123123"/>
                    <a:pt x="85803" y="122688"/>
                  </a:cubicBezTo>
                  <a:close/>
                  <a:moveTo>
                    <a:pt x="1258163" y="122426"/>
                  </a:moveTo>
                  <a:cubicBezTo>
                    <a:pt x="1257727" y="122862"/>
                    <a:pt x="1257291" y="123298"/>
                    <a:pt x="1257291" y="123298"/>
                  </a:cubicBezTo>
                  <a:cubicBezTo>
                    <a:pt x="1257291" y="123734"/>
                    <a:pt x="1257291" y="124170"/>
                    <a:pt x="1257291" y="124606"/>
                  </a:cubicBezTo>
                  <a:cubicBezTo>
                    <a:pt x="1257291" y="124606"/>
                    <a:pt x="1257291" y="125042"/>
                    <a:pt x="1257727" y="125042"/>
                  </a:cubicBezTo>
                  <a:cubicBezTo>
                    <a:pt x="1258163" y="125042"/>
                    <a:pt x="1258599" y="125042"/>
                    <a:pt x="1259035" y="125042"/>
                  </a:cubicBezTo>
                  <a:cubicBezTo>
                    <a:pt x="1259471" y="124606"/>
                    <a:pt x="1259471" y="124170"/>
                    <a:pt x="1259907" y="124170"/>
                  </a:cubicBezTo>
                  <a:cubicBezTo>
                    <a:pt x="1259907" y="123734"/>
                    <a:pt x="1259471" y="123734"/>
                    <a:pt x="1259471" y="123298"/>
                  </a:cubicBezTo>
                  <a:cubicBezTo>
                    <a:pt x="1259471" y="123298"/>
                    <a:pt x="1259471" y="122862"/>
                    <a:pt x="1259471" y="122862"/>
                  </a:cubicBezTo>
                  <a:cubicBezTo>
                    <a:pt x="1259035" y="122426"/>
                    <a:pt x="1258599" y="122426"/>
                    <a:pt x="1258163" y="122426"/>
                  </a:cubicBezTo>
                  <a:close/>
                  <a:moveTo>
                    <a:pt x="224081" y="122426"/>
                  </a:moveTo>
                  <a:cubicBezTo>
                    <a:pt x="223663" y="122844"/>
                    <a:pt x="223663" y="122844"/>
                    <a:pt x="223663" y="123681"/>
                  </a:cubicBezTo>
                  <a:cubicBezTo>
                    <a:pt x="224081" y="124100"/>
                    <a:pt x="224081" y="124100"/>
                    <a:pt x="224500" y="124100"/>
                  </a:cubicBezTo>
                  <a:cubicBezTo>
                    <a:pt x="224919" y="124100"/>
                    <a:pt x="224919" y="124100"/>
                    <a:pt x="224919" y="124518"/>
                  </a:cubicBezTo>
                  <a:cubicBezTo>
                    <a:pt x="225337" y="124518"/>
                    <a:pt x="225337" y="124518"/>
                    <a:pt x="225337" y="124100"/>
                  </a:cubicBezTo>
                  <a:cubicBezTo>
                    <a:pt x="225337" y="124100"/>
                    <a:pt x="225337" y="123681"/>
                    <a:pt x="225337" y="123681"/>
                  </a:cubicBezTo>
                  <a:cubicBezTo>
                    <a:pt x="225756" y="123681"/>
                    <a:pt x="225756" y="123263"/>
                    <a:pt x="225756" y="123263"/>
                  </a:cubicBezTo>
                  <a:cubicBezTo>
                    <a:pt x="225756" y="123263"/>
                    <a:pt x="225756" y="122844"/>
                    <a:pt x="225756" y="122844"/>
                  </a:cubicBezTo>
                  <a:cubicBezTo>
                    <a:pt x="225337" y="122426"/>
                    <a:pt x="224500" y="122844"/>
                    <a:pt x="224081" y="122426"/>
                  </a:cubicBezTo>
                  <a:close/>
                  <a:moveTo>
                    <a:pt x="36100" y="122426"/>
                  </a:moveTo>
                  <a:cubicBezTo>
                    <a:pt x="36492" y="122818"/>
                    <a:pt x="36492" y="122818"/>
                    <a:pt x="36885" y="123211"/>
                  </a:cubicBezTo>
                  <a:cubicBezTo>
                    <a:pt x="36492" y="123211"/>
                    <a:pt x="36492" y="123211"/>
                    <a:pt x="36492" y="123211"/>
                  </a:cubicBezTo>
                  <a:cubicBezTo>
                    <a:pt x="36492" y="123603"/>
                    <a:pt x="36492" y="123603"/>
                    <a:pt x="36100" y="123603"/>
                  </a:cubicBezTo>
                  <a:cubicBezTo>
                    <a:pt x="35708" y="123995"/>
                    <a:pt x="35708" y="123995"/>
                    <a:pt x="35315" y="123603"/>
                  </a:cubicBezTo>
                  <a:cubicBezTo>
                    <a:pt x="35315" y="123211"/>
                    <a:pt x="35315" y="122818"/>
                    <a:pt x="35315" y="122818"/>
                  </a:cubicBezTo>
                  <a:cubicBezTo>
                    <a:pt x="35315" y="122426"/>
                    <a:pt x="35708" y="122426"/>
                    <a:pt x="36100" y="122426"/>
                  </a:cubicBezTo>
                  <a:close/>
                  <a:moveTo>
                    <a:pt x="104978" y="121902"/>
                  </a:moveTo>
                  <a:cubicBezTo>
                    <a:pt x="104978" y="121902"/>
                    <a:pt x="104978" y="122339"/>
                    <a:pt x="104978" y="122339"/>
                  </a:cubicBezTo>
                  <a:cubicBezTo>
                    <a:pt x="104978" y="122775"/>
                    <a:pt x="104978" y="123211"/>
                    <a:pt x="104978" y="123647"/>
                  </a:cubicBezTo>
                  <a:cubicBezTo>
                    <a:pt x="104533" y="124083"/>
                    <a:pt x="104088" y="124083"/>
                    <a:pt x="103644" y="124518"/>
                  </a:cubicBezTo>
                  <a:cubicBezTo>
                    <a:pt x="103644" y="124954"/>
                    <a:pt x="103644" y="125391"/>
                    <a:pt x="103644" y="125391"/>
                  </a:cubicBezTo>
                  <a:cubicBezTo>
                    <a:pt x="104533" y="126263"/>
                    <a:pt x="104978" y="126699"/>
                    <a:pt x="105422" y="127134"/>
                  </a:cubicBezTo>
                  <a:cubicBezTo>
                    <a:pt x="105422" y="127134"/>
                    <a:pt x="105422" y="127134"/>
                    <a:pt x="105422" y="127570"/>
                  </a:cubicBezTo>
                  <a:cubicBezTo>
                    <a:pt x="105422" y="127570"/>
                    <a:pt x="104978" y="128006"/>
                    <a:pt x="104533" y="128443"/>
                  </a:cubicBezTo>
                  <a:cubicBezTo>
                    <a:pt x="104088" y="128443"/>
                    <a:pt x="103644" y="128443"/>
                    <a:pt x="103644" y="128443"/>
                  </a:cubicBezTo>
                  <a:cubicBezTo>
                    <a:pt x="103199" y="128006"/>
                    <a:pt x="102754" y="127570"/>
                    <a:pt x="102310" y="127570"/>
                  </a:cubicBezTo>
                  <a:cubicBezTo>
                    <a:pt x="101865" y="127134"/>
                    <a:pt x="101420" y="126699"/>
                    <a:pt x="100975" y="126699"/>
                  </a:cubicBezTo>
                  <a:cubicBezTo>
                    <a:pt x="100975" y="126263"/>
                    <a:pt x="100975" y="126263"/>
                    <a:pt x="100975" y="125827"/>
                  </a:cubicBezTo>
                  <a:cubicBezTo>
                    <a:pt x="101420" y="125827"/>
                    <a:pt x="101865" y="125391"/>
                    <a:pt x="101865" y="124954"/>
                  </a:cubicBezTo>
                  <a:cubicBezTo>
                    <a:pt x="101865" y="124954"/>
                    <a:pt x="102310" y="124518"/>
                    <a:pt x="102310" y="124518"/>
                  </a:cubicBezTo>
                  <a:cubicBezTo>
                    <a:pt x="102310" y="124518"/>
                    <a:pt x="102754" y="124083"/>
                    <a:pt x="102754" y="124083"/>
                  </a:cubicBezTo>
                  <a:cubicBezTo>
                    <a:pt x="102754" y="123647"/>
                    <a:pt x="102754" y="123211"/>
                    <a:pt x="102754" y="123211"/>
                  </a:cubicBezTo>
                  <a:cubicBezTo>
                    <a:pt x="103199" y="122775"/>
                    <a:pt x="103199" y="122339"/>
                    <a:pt x="104088" y="122339"/>
                  </a:cubicBezTo>
                  <a:cubicBezTo>
                    <a:pt x="104088" y="122339"/>
                    <a:pt x="104533" y="122339"/>
                    <a:pt x="104533" y="122339"/>
                  </a:cubicBezTo>
                  <a:cubicBezTo>
                    <a:pt x="104533" y="121902"/>
                    <a:pt x="104533" y="121902"/>
                    <a:pt x="104978" y="121902"/>
                  </a:cubicBezTo>
                  <a:close/>
                  <a:moveTo>
                    <a:pt x="208490" y="121837"/>
                  </a:moveTo>
                  <a:cubicBezTo>
                    <a:pt x="208490" y="121837"/>
                    <a:pt x="208490" y="122295"/>
                    <a:pt x="208490" y="122753"/>
                  </a:cubicBezTo>
                  <a:cubicBezTo>
                    <a:pt x="208883" y="123211"/>
                    <a:pt x="208883" y="123211"/>
                    <a:pt x="209275" y="122753"/>
                  </a:cubicBezTo>
                  <a:cubicBezTo>
                    <a:pt x="209275" y="122295"/>
                    <a:pt x="209275" y="121837"/>
                    <a:pt x="209275" y="121837"/>
                  </a:cubicBezTo>
                  <a:cubicBezTo>
                    <a:pt x="208883" y="121379"/>
                    <a:pt x="208883" y="121379"/>
                    <a:pt x="208490" y="121837"/>
                  </a:cubicBezTo>
                  <a:close/>
                  <a:moveTo>
                    <a:pt x="184685" y="121379"/>
                  </a:moveTo>
                  <a:cubicBezTo>
                    <a:pt x="184685" y="121815"/>
                    <a:pt x="184293" y="121815"/>
                    <a:pt x="184293" y="122252"/>
                  </a:cubicBezTo>
                  <a:cubicBezTo>
                    <a:pt x="183901" y="122252"/>
                    <a:pt x="183901" y="122688"/>
                    <a:pt x="183901" y="123123"/>
                  </a:cubicBezTo>
                  <a:cubicBezTo>
                    <a:pt x="183901" y="123559"/>
                    <a:pt x="183901" y="123995"/>
                    <a:pt x="184293" y="124431"/>
                  </a:cubicBezTo>
                  <a:cubicBezTo>
                    <a:pt x="184293" y="124867"/>
                    <a:pt x="184685" y="124867"/>
                    <a:pt x="184685" y="125304"/>
                  </a:cubicBezTo>
                  <a:cubicBezTo>
                    <a:pt x="185077" y="125304"/>
                    <a:pt x="185077" y="125304"/>
                    <a:pt x="185470" y="125304"/>
                  </a:cubicBezTo>
                  <a:cubicBezTo>
                    <a:pt x="185470" y="124867"/>
                    <a:pt x="185470" y="124867"/>
                    <a:pt x="185470" y="124867"/>
                  </a:cubicBezTo>
                  <a:cubicBezTo>
                    <a:pt x="185470" y="123995"/>
                    <a:pt x="185470" y="123123"/>
                    <a:pt x="185470" y="122688"/>
                  </a:cubicBezTo>
                  <a:cubicBezTo>
                    <a:pt x="185470" y="122252"/>
                    <a:pt x="185077" y="122252"/>
                    <a:pt x="185077" y="121815"/>
                  </a:cubicBezTo>
                  <a:cubicBezTo>
                    <a:pt x="185077" y="121815"/>
                    <a:pt x="185077" y="121379"/>
                    <a:pt x="184685" y="121379"/>
                  </a:cubicBezTo>
                  <a:close/>
                  <a:moveTo>
                    <a:pt x="323602" y="121118"/>
                  </a:moveTo>
                  <a:cubicBezTo>
                    <a:pt x="323602" y="121118"/>
                    <a:pt x="323602" y="121554"/>
                    <a:pt x="323602" y="121554"/>
                  </a:cubicBezTo>
                  <a:cubicBezTo>
                    <a:pt x="323602" y="122426"/>
                    <a:pt x="323602" y="123298"/>
                    <a:pt x="323602" y="124606"/>
                  </a:cubicBezTo>
                  <a:cubicBezTo>
                    <a:pt x="323602" y="124606"/>
                    <a:pt x="324021" y="124606"/>
                    <a:pt x="324440" y="125042"/>
                  </a:cubicBezTo>
                  <a:cubicBezTo>
                    <a:pt x="324440" y="125042"/>
                    <a:pt x="324858" y="125042"/>
                    <a:pt x="324858" y="125042"/>
                  </a:cubicBezTo>
                  <a:cubicBezTo>
                    <a:pt x="325277" y="124606"/>
                    <a:pt x="325695" y="124606"/>
                    <a:pt x="325695" y="124170"/>
                  </a:cubicBezTo>
                  <a:cubicBezTo>
                    <a:pt x="325695" y="124170"/>
                    <a:pt x="325695" y="124170"/>
                    <a:pt x="325695" y="123734"/>
                  </a:cubicBezTo>
                  <a:cubicBezTo>
                    <a:pt x="325695" y="123734"/>
                    <a:pt x="325277" y="123298"/>
                    <a:pt x="325277" y="123298"/>
                  </a:cubicBezTo>
                  <a:cubicBezTo>
                    <a:pt x="325277" y="122862"/>
                    <a:pt x="325277" y="121990"/>
                    <a:pt x="325277" y="121554"/>
                  </a:cubicBezTo>
                  <a:cubicBezTo>
                    <a:pt x="324858" y="121118"/>
                    <a:pt x="324021" y="121118"/>
                    <a:pt x="323602" y="121118"/>
                  </a:cubicBezTo>
                  <a:close/>
                  <a:moveTo>
                    <a:pt x="1364208" y="120595"/>
                  </a:moveTo>
                  <a:cubicBezTo>
                    <a:pt x="1363759" y="121467"/>
                    <a:pt x="1363759" y="121467"/>
                    <a:pt x="1364208" y="121903"/>
                  </a:cubicBezTo>
                  <a:cubicBezTo>
                    <a:pt x="1364657" y="121903"/>
                    <a:pt x="1365105" y="121903"/>
                    <a:pt x="1365553" y="121903"/>
                  </a:cubicBezTo>
                  <a:cubicBezTo>
                    <a:pt x="1366002" y="121467"/>
                    <a:pt x="1366450" y="121467"/>
                    <a:pt x="1366899" y="121031"/>
                  </a:cubicBezTo>
                  <a:cubicBezTo>
                    <a:pt x="1366450" y="121031"/>
                    <a:pt x="1366450" y="120595"/>
                    <a:pt x="1366450" y="120595"/>
                  </a:cubicBezTo>
                  <a:cubicBezTo>
                    <a:pt x="1365553" y="120595"/>
                    <a:pt x="1365105" y="120595"/>
                    <a:pt x="1364208" y="120595"/>
                  </a:cubicBezTo>
                  <a:close/>
                  <a:moveTo>
                    <a:pt x="1510339" y="120333"/>
                  </a:moveTo>
                  <a:cubicBezTo>
                    <a:pt x="1509467" y="120752"/>
                    <a:pt x="1509903" y="121170"/>
                    <a:pt x="1509903" y="121589"/>
                  </a:cubicBezTo>
                  <a:cubicBezTo>
                    <a:pt x="1510339" y="122007"/>
                    <a:pt x="1510339" y="122426"/>
                    <a:pt x="1510775" y="122426"/>
                  </a:cubicBezTo>
                  <a:cubicBezTo>
                    <a:pt x="1511211" y="122426"/>
                    <a:pt x="1511647" y="122007"/>
                    <a:pt x="1512083" y="121589"/>
                  </a:cubicBezTo>
                  <a:cubicBezTo>
                    <a:pt x="1512083" y="121170"/>
                    <a:pt x="1512083" y="121170"/>
                    <a:pt x="1512083" y="120333"/>
                  </a:cubicBezTo>
                  <a:cubicBezTo>
                    <a:pt x="1511211" y="120333"/>
                    <a:pt x="1510775" y="120333"/>
                    <a:pt x="1510339" y="120333"/>
                  </a:cubicBezTo>
                  <a:close/>
                  <a:moveTo>
                    <a:pt x="1453820" y="120333"/>
                  </a:moveTo>
                  <a:cubicBezTo>
                    <a:pt x="1453820" y="120333"/>
                    <a:pt x="1453820" y="120333"/>
                    <a:pt x="1453820" y="120752"/>
                  </a:cubicBezTo>
                  <a:cubicBezTo>
                    <a:pt x="1453820" y="121170"/>
                    <a:pt x="1453820" y="122007"/>
                    <a:pt x="1453820" y="122845"/>
                  </a:cubicBezTo>
                  <a:cubicBezTo>
                    <a:pt x="1453820" y="123263"/>
                    <a:pt x="1454242" y="123263"/>
                    <a:pt x="1454242" y="123682"/>
                  </a:cubicBezTo>
                  <a:cubicBezTo>
                    <a:pt x="1454242" y="123682"/>
                    <a:pt x="1453820" y="124100"/>
                    <a:pt x="1453820" y="124100"/>
                  </a:cubicBezTo>
                  <a:cubicBezTo>
                    <a:pt x="1453820" y="124519"/>
                    <a:pt x="1453399" y="124937"/>
                    <a:pt x="1452977" y="124937"/>
                  </a:cubicBezTo>
                  <a:cubicBezTo>
                    <a:pt x="1452556" y="125774"/>
                    <a:pt x="1452977" y="126193"/>
                    <a:pt x="1452977" y="127030"/>
                  </a:cubicBezTo>
                  <a:cubicBezTo>
                    <a:pt x="1452134" y="127449"/>
                    <a:pt x="1451713" y="128286"/>
                    <a:pt x="1450870" y="128704"/>
                  </a:cubicBezTo>
                  <a:cubicBezTo>
                    <a:pt x="1450870" y="129123"/>
                    <a:pt x="1450870" y="129541"/>
                    <a:pt x="1450870" y="129960"/>
                  </a:cubicBezTo>
                  <a:cubicBezTo>
                    <a:pt x="1450870" y="129960"/>
                    <a:pt x="1451291" y="129960"/>
                    <a:pt x="1451291" y="129960"/>
                  </a:cubicBezTo>
                  <a:cubicBezTo>
                    <a:pt x="1452134" y="129960"/>
                    <a:pt x="1452134" y="130379"/>
                    <a:pt x="1452556" y="130797"/>
                  </a:cubicBezTo>
                  <a:cubicBezTo>
                    <a:pt x="1453399" y="130797"/>
                    <a:pt x="1453820" y="130797"/>
                    <a:pt x="1454242" y="130797"/>
                  </a:cubicBezTo>
                  <a:cubicBezTo>
                    <a:pt x="1454663" y="129960"/>
                    <a:pt x="1455085" y="129960"/>
                    <a:pt x="1455927" y="130379"/>
                  </a:cubicBezTo>
                  <a:cubicBezTo>
                    <a:pt x="1456771" y="129960"/>
                    <a:pt x="1457192" y="129123"/>
                    <a:pt x="1457614" y="128704"/>
                  </a:cubicBezTo>
                  <a:cubicBezTo>
                    <a:pt x="1457614" y="128286"/>
                    <a:pt x="1457614" y="127867"/>
                    <a:pt x="1458035" y="127867"/>
                  </a:cubicBezTo>
                  <a:cubicBezTo>
                    <a:pt x="1458456" y="127867"/>
                    <a:pt x="1458456" y="127449"/>
                    <a:pt x="1458456" y="127030"/>
                  </a:cubicBezTo>
                  <a:cubicBezTo>
                    <a:pt x="1457614" y="126193"/>
                    <a:pt x="1456771" y="125356"/>
                    <a:pt x="1455506" y="124519"/>
                  </a:cubicBezTo>
                  <a:cubicBezTo>
                    <a:pt x="1455506" y="123263"/>
                    <a:pt x="1455506" y="122007"/>
                    <a:pt x="1455506" y="120333"/>
                  </a:cubicBezTo>
                  <a:cubicBezTo>
                    <a:pt x="1455085" y="120333"/>
                    <a:pt x="1454242" y="120333"/>
                    <a:pt x="1453820" y="120333"/>
                  </a:cubicBezTo>
                  <a:close/>
                  <a:moveTo>
                    <a:pt x="1376126" y="120333"/>
                  </a:moveTo>
                  <a:cubicBezTo>
                    <a:pt x="1375270" y="120752"/>
                    <a:pt x="1375698" y="121170"/>
                    <a:pt x="1375698" y="121589"/>
                  </a:cubicBezTo>
                  <a:cubicBezTo>
                    <a:pt x="1375698" y="122007"/>
                    <a:pt x="1376126" y="122426"/>
                    <a:pt x="1376554" y="122426"/>
                  </a:cubicBezTo>
                  <a:cubicBezTo>
                    <a:pt x="1377410" y="122426"/>
                    <a:pt x="1377838" y="122426"/>
                    <a:pt x="1378694" y="122426"/>
                  </a:cubicBezTo>
                  <a:cubicBezTo>
                    <a:pt x="1379122" y="122426"/>
                    <a:pt x="1379550" y="122007"/>
                    <a:pt x="1379550" y="121589"/>
                  </a:cubicBezTo>
                  <a:cubicBezTo>
                    <a:pt x="1379550" y="121589"/>
                    <a:pt x="1379978" y="121170"/>
                    <a:pt x="1379550" y="120752"/>
                  </a:cubicBezTo>
                  <a:cubicBezTo>
                    <a:pt x="1379550" y="120333"/>
                    <a:pt x="1379550" y="120333"/>
                    <a:pt x="1379550" y="120333"/>
                  </a:cubicBezTo>
                  <a:cubicBezTo>
                    <a:pt x="1378266" y="120333"/>
                    <a:pt x="1376982" y="120333"/>
                    <a:pt x="1376126" y="120333"/>
                  </a:cubicBezTo>
                  <a:close/>
                  <a:moveTo>
                    <a:pt x="200904" y="120333"/>
                  </a:moveTo>
                  <a:cubicBezTo>
                    <a:pt x="200468" y="120725"/>
                    <a:pt x="200032" y="121118"/>
                    <a:pt x="199596" y="121510"/>
                  </a:cubicBezTo>
                  <a:cubicBezTo>
                    <a:pt x="199596" y="121510"/>
                    <a:pt x="199596" y="121902"/>
                    <a:pt x="199596" y="122295"/>
                  </a:cubicBezTo>
                  <a:cubicBezTo>
                    <a:pt x="200032" y="122295"/>
                    <a:pt x="200032" y="122688"/>
                    <a:pt x="200468" y="122688"/>
                  </a:cubicBezTo>
                  <a:cubicBezTo>
                    <a:pt x="200904" y="122688"/>
                    <a:pt x="200904" y="122688"/>
                    <a:pt x="201340" y="122688"/>
                  </a:cubicBezTo>
                  <a:cubicBezTo>
                    <a:pt x="201776" y="122688"/>
                    <a:pt x="202212" y="122295"/>
                    <a:pt x="202212" y="122295"/>
                  </a:cubicBezTo>
                  <a:cubicBezTo>
                    <a:pt x="202212" y="121902"/>
                    <a:pt x="202212" y="121902"/>
                    <a:pt x="202212" y="121510"/>
                  </a:cubicBezTo>
                  <a:cubicBezTo>
                    <a:pt x="202212" y="121118"/>
                    <a:pt x="201340" y="120725"/>
                    <a:pt x="200904" y="120333"/>
                  </a:cubicBezTo>
                  <a:close/>
                  <a:moveTo>
                    <a:pt x="1233" y="120333"/>
                  </a:moveTo>
                  <a:cubicBezTo>
                    <a:pt x="1682" y="120333"/>
                    <a:pt x="2130" y="120333"/>
                    <a:pt x="3027" y="120333"/>
                  </a:cubicBezTo>
                  <a:cubicBezTo>
                    <a:pt x="3027" y="120725"/>
                    <a:pt x="3027" y="120725"/>
                    <a:pt x="3027" y="121118"/>
                  </a:cubicBezTo>
                  <a:cubicBezTo>
                    <a:pt x="3027" y="121118"/>
                    <a:pt x="3476" y="121510"/>
                    <a:pt x="3476" y="121510"/>
                  </a:cubicBezTo>
                  <a:cubicBezTo>
                    <a:pt x="3924" y="121510"/>
                    <a:pt x="3476" y="121902"/>
                    <a:pt x="3924" y="121902"/>
                  </a:cubicBezTo>
                  <a:cubicBezTo>
                    <a:pt x="3476" y="122295"/>
                    <a:pt x="3027" y="122295"/>
                    <a:pt x="3027" y="122688"/>
                  </a:cubicBezTo>
                  <a:cubicBezTo>
                    <a:pt x="2579" y="122688"/>
                    <a:pt x="2130" y="122688"/>
                    <a:pt x="2130" y="122688"/>
                  </a:cubicBezTo>
                  <a:cubicBezTo>
                    <a:pt x="1682" y="122295"/>
                    <a:pt x="1682" y="122295"/>
                    <a:pt x="1233" y="121902"/>
                  </a:cubicBezTo>
                  <a:cubicBezTo>
                    <a:pt x="1233" y="121902"/>
                    <a:pt x="1233" y="121902"/>
                    <a:pt x="1233" y="121510"/>
                  </a:cubicBezTo>
                  <a:cubicBezTo>
                    <a:pt x="1233" y="121510"/>
                    <a:pt x="1233" y="121510"/>
                    <a:pt x="785" y="121118"/>
                  </a:cubicBezTo>
                  <a:cubicBezTo>
                    <a:pt x="785" y="121118"/>
                    <a:pt x="785" y="120725"/>
                    <a:pt x="1233" y="120333"/>
                  </a:cubicBezTo>
                  <a:close/>
                  <a:moveTo>
                    <a:pt x="1581667" y="119810"/>
                  </a:moveTo>
                  <a:cubicBezTo>
                    <a:pt x="1581667" y="119810"/>
                    <a:pt x="1582102" y="119810"/>
                    <a:pt x="1582539" y="119810"/>
                  </a:cubicBezTo>
                  <a:cubicBezTo>
                    <a:pt x="1582539" y="119810"/>
                    <a:pt x="1582975" y="119810"/>
                    <a:pt x="1582975" y="119810"/>
                  </a:cubicBezTo>
                  <a:cubicBezTo>
                    <a:pt x="1582975" y="119810"/>
                    <a:pt x="1582975" y="120246"/>
                    <a:pt x="1582975" y="120246"/>
                  </a:cubicBezTo>
                  <a:cubicBezTo>
                    <a:pt x="1582539" y="120682"/>
                    <a:pt x="1582539" y="120682"/>
                    <a:pt x="1582102" y="121118"/>
                  </a:cubicBezTo>
                  <a:cubicBezTo>
                    <a:pt x="1581667" y="120682"/>
                    <a:pt x="1580794" y="121118"/>
                    <a:pt x="1580359" y="120682"/>
                  </a:cubicBezTo>
                  <a:cubicBezTo>
                    <a:pt x="1580794" y="120246"/>
                    <a:pt x="1581230" y="119810"/>
                    <a:pt x="1581667" y="119810"/>
                  </a:cubicBezTo>
                  <a:close/>
                  <a:moveTo>
                    <a:pt x="1466479" y="119810"/>
                  </a:moveTo>
                  <a:cubicBezTo>
                    <a:pt x="1466042" y="119810"/>
                    <a:pt x="1466042" y="119810"/>
                    <a:pt x="1466042" y="120237"/>
                  </a:cubicBezTo>
                  <a:cubicBezTo>
                    <a:pt x="1466042" y="120237"/>
                    <a:pt x="1466042" y="120664"/>
                    <a:pt x="1466042" y="121090"/>
                  </a:cubicBezTo>
                  <a:cubicBezTo>
                    <a:pt x="1466042" y="121517"/>
                    <a:pt x="1466042" y="121517"/>
                    <a:pt x="1466042" y="121944"/>
                  </a:cubicBezTo>
                  <a:cubicBezTo>
                    <a:pt x="1466915" y="121944"/>
                    <a:pt x="1466479" y="123225"/>
                    <a:pt x="1467351" y="123225"/>
                  </a:cubicBezTo>
                  <a:cubicBezTo>
                    <a:pt x="1467351" y="124932"/>
                    <a:pt x="1467351" y="126212"/>
                    <a:pt x="1467351" y="127493"/>
                  </a:cubicBezTo>
                  <a:cubicBezTo>
                    <a:pt x="1467351" y="127493"/>
                    <a:pt x="1467786" y="127920"/>
                    <a:pt x="1468222" y="127920"/>
                  </a:cubicBezTo>
                  <a:cubicBezTo>
                    <a:pt x="1468222" y="127920"/>
                    <a:pt x="1468658" y="127920"/>
                    <a:pt x="1469094" y="127920"/>
                  </a:cubicBezTo>
                  <a:cubicBezTo>
                    <a:pt x="1469531" y="127493"/>
                    <a:pt x="1469967" y="127493"/>
                    <a:pt x="1469967" y="127066"/>
                  </a:cubicBezTo>
                  <a:cubicBezTo>
                    <a:pt x="1469967" y="126639"/>
                    <a:pt x="1469967" y="126212"/>
                    <a:pt x="1469967" y="125785"/>
                  </a:cubicBezTo>
                  <a:cubicBezTo>
                    <a:pt x="1469967" y="125785"/>
                    <a:pt x="1469531" y="125359"/>
                    <a:pt x="1469531" y="125359"/>
                  </a:cubicBezTo>
                  <a:cubicBezTo>
                    <a:pt x="1469531" y="124932"/>
                    <a:pt x="1469531" y="124932"/>
                    <a:pt x="1469531" y="124505"/>
                  </a:cubicBezTo>
                  <a:cubicBezTo>
                    <a:pt x="1469531" y="124505"/>
                    <a:pt x="1469967" y="124078"/>
                    <a:pt x="1469967" y="124078"/>
                  </a:cubicBezTo>
                  <a:cubicBezTo>
                    <a:pt x="1469967" y="123225"/>
                    <a:pt x="1469967" y="122371"/>
                    <a:pt x="1469967" y="121517"/>
                  </a:cubicBezTo>
                  <a:cubicBezTo>
                    <a:pt x="1469967" y="121517"/>
                    <a:pt x="1469531" y="121090"/>
                    <a:pt x="1469531" y="121090"/>
                  </a:cubicBezTo>
                  <a:cubicBezTo>
                    <a:pt x="1469531" y="120664"/>
                    <a:pt x="1469531" y="120664"/>
                    <a:pt x="1469531" y="120237"/>
                  </a:cubicBezTo>
                  <a:cubicBezTo>
                    <a:pt x="1469094" y="120237"/>
                    <a:pt x="1468658" y="119810"/>
                    <a:pt x="1468222" y="119810"/>
                  </a:cubicBezTo>
                  <a:cubicBezTo>
                    <a:pt x="1467786" y="119810"/>
                    <a:pt x="1466915" y="119810"/>
                    <a:pt x="1466479" y="119810"/>
                  </a:cubicBezTo>
                  <a:close/>
                  <a:moveTo>
                    <a:pt x="298521" y="119810"/>
                  </a:moveTo>
                  <a:cubicBezTo>
                    <a:pt x="298096" y="119810"/>
                    <a:pt x="298096" y="119810"/>
                    <a:pt x="297671" y="120246"/>
                  </a:cubicBezTo>
                  <a:cubicBezTo>
                    <a:pt x="297671" y="120246"/>
                    <a:pt x="297246" y="120246"/>
                    <a:pt x="297246" y="120246"/>
                  </a:cubicBezTo>
                  <a:cubicBezTo>
                    <a:pt x="296821" y="120246"/>
                    <a:pt x="296821" y="120682"/>
                    <a:pt x="296396" y="120682"/>
                  </a:cubicBezTo>
                  <a:cubicBezTo>
                    <a:pt x="296396" y="121554"/>
                    <a:pt x="296396" y="122426"/>
                    <a:pt x="296396" y="123298"/>
                  </a:cubicBezTo>
                  <a:cubicBezTo>
                    <a:pt x="297246" y="123734"/>
                    <a:pt x="297671" y="123734"/>
                    <a:pt x="298096" y="123734"/>
                  </a:cubicBezTo>
                  <a:cubicBezTo>
                    <a:pt x="298521" y="123298"/>
                    <a:pt x="298946" y="122862"/>
                    <a:pt x="299372" y="122862"/>
                  </a:cubicBezTo>
                  <a:cubicBezTo>
                    <a:pt x="299372" y="122862"/>
                    <a:pt x="299372" y="122426"/>
                    <a:pt x="299372" y="122426"/>
                  </a:cubicBezTo>
                  <a:cubicBezTo>
                    <a:pt x="299372" y="121990"/>
                    <a:pt x="299372" y="121990"/>
                    <a:pt x="299796" y="121990"/>
                  </a:cubicBezTo>
                  <a:cubicBezTo>
                    <a:pt x="299796" y="121118"/>
                    <a:pt x="299796" y="120682"/>
                    <a:pt x="299796" y="120246"/>
                  </a:cubicBezTo>
                  <a:cubicBezTo>
                    <a:pt x="299372" y="120246"/>
                    <a:pt x="298946" y="119810"/>
                    <a:pt x="298946" y="119810"/>
                  </a:cubicBezTo>
                  <a:cubicBezTo>
                    <a:pt x="298521" y="119810"/>
                    <a:pt x="298521" y="119810"/>
                    <a:pt x="298521" y="119810"/>
                  </a:cubicBezTo>
                  <a:close/>
                  <a:moveTo>
                    <a:pt x="86196" y="119810"/>
                  </a:moveTo>
                  <a:cubicBezTo>
                    <a:pt x="86653" y="120229"/>
                    <a:pt x="87111" y="120647"/>
                    <a:pt x="87111" y="120647"/>
                  </a:cubicBezTo>
                  <a:cubicBezTo>
                    <a:pt x="87111" y="121066"/>
                    <a:pt x="87111" y="121066"/>
                    <a:pt x="87111" y="121484"/>
                  </a:cubicBezTo>
                  <a:cubicBezTo>
                    <a:pt x="87111" y="121484"/>
                    <a:pt x="87111" y="121902"/>
                    <a:pt x="87111" y="121902"/>
                  </a:cubicBezTo>
                  <a:cubicBezTo>
                    <a:pt x="86653" y="121902"/>
                    <a:pt x="86196" y="121902"/>
                    <a:pt x="85738" y="121902"/>
                  </a:cubicBezTo>
                  <a:cubicBezTo>
                    <a:pt x="85280" y="121484"/>
                    <a:pt x="85280" y="121484"/>
                    <a:pt x="85738" y="120647"/>
                  </a:cubicBezTo>
                  <a:cubicBezTo>
                    <a:pt x="85738" y="120647"/>
                    <a:pt x="86196" y="120229"/>
                    <a:pt x="86196" y="119810"/>
                  </a:cubicBezTo>
                  <a:close/>
                  <a:moveTo>
                    <a:pt x="309737" y="119559"/>
                  </a:moveTo>
                  <a:cubicBezTo>
                    <a:pt x="309423" y="119614"/>
                    <a:pt x="309109" y="119723"/>
                    <a:pt x="308691" y="119723"/>
                  </a:cubicBezTo>
                  <a:cubicBezTo>
                    <a:pt x="308691" y="119723"/>
                    <a:pt x="308691" y="119723"/>
                    <a:pt x="308691" y="120159"/>
                  </a:cubicBezTo>
                  <a:cubicBezTo>
                    <a:pt x="308691" y="120595"/>
                    <a:pt x="308691" y="121467"/>
                    <a:pt x="308691" y="121903"/>
                  </a:cubicBezTo>
                  <a:cubicBezTo>
                    <a:pt x="308691" y="122339"/>
                    <a:pt x="308691" y="122339"/>
                    <a:pt x="309109" y="122775"/>
                  </a:cubicBezTo>
                  <a:cubicBezTo>
                    <a:pt x="309109" y="122775"/>
                    <a:pt x="309109" y="122775"/>
                    <a:pt x="309528" y="123211"/>
                  </a:cubicBezTo>
                  <a:cubicBezTo>
                    <a:pt x="309946" y="122775"/>
                    <a:pt x="310365" y="122339"/>
                    <a:pt x="310783" y="121903"/>
                  </a:cubicBezTo>
                  <a:cubicBezTo>
                    <a:pt x="310783" y="121031"/>
                    <a:pt x="310783" y="120595"/>
                    <a:pt x="310783" y="119723"/>
                  </a:cubicBezTo>
                  <a:cubicBezTo>
                    <a:pt x="310365" y="119505"/>
                    <a:pt x="310051" y="119505"/>
                    <a:pt x="309737" y="119559"/>
                  </a:cubicBezTo>
                  <a:close/>
                  <a:moveTo>
                    <a:pt x="1516661" y="119025"/>
                  </a:moveTo>
                  <a:cubicBezTo>
                    <a:pt x="1516269" y="119025"/>
                    <a:pt x="1515876" y="119025"/>
                    <a:pt x="1515876" y="119847"/>
                  </a:cubicBezTo>
                  <a:cubicBezTo>
                    <a:pt x="1515876" y="120258"/>
                    <a:pt x="1515483" y="120258"/>
                    <a:pt x="1515483" y="120670"/>
                  </a:cubicBezTo>
                  <a:cubicBezTo>
                    <a:pt x="1515483" y="120670"/>
                    <a:pt x="1515483" y="121081"/>
                    <a:pt x="1515483" y="121081"/>
                  </a:cubicBezTo>
                  <a:cubicBezTo>
                    <a:pt x="1515483" y="121492"/>
                    <a:pt x="1515876" y="121492"/>
                    <a:pt x="1516269" y="121492"/>
                  </a:cubicBezTo>
                  <a:cubicBezTo>
                    <a:pt x="1516661" y="121492"/>
                    <a:pt x="1516661" y="121903"/>
                    <a:pt x="1517053" y="121903"/>
                  </a:cubicBezTo>
                  <a:cubicBezTo>
                    <a:pt x="1517446" y="121903"/>
                    <a:pt x="1517446" y="121492"/>
                    <a:pt x="1517838" y="121081"/>
                  </a:cubicBezTo>
                  <a:cubicBezTo>
                    <a:pt x="1517838" y="120670"/>
                    <a:pt x="1517838" y="119847"/>
                    <a:pt x="1517838" y="119436"/>
                  </a:cubicBezTo>
                  <a:cubicBezTo>
                    <a:pt x="1517838" y="119436"/>
                    <a:pt x="1517838" y="119025"/>
                    <a:pt x="1517838" y="119025"/>
                  </a:cubicBezTo>
                  <a:cubicBezTo>
                    <a:pt x="1517446" y="119025"/>
                    <a:pt x="1517053" y="119025"/>
                    <a:pt x="1516661" y="119025"/>
                  </a:cubicBezTo>
                  <a:close/>
                  <a:moveTo>
                    <a:pt x="1494999" y="119025"/>
                  </a:moveTo>
                  <a:cubicBezTo>
                    <a:pt x="1494576" y="119451"/>
                    <a:pt x="1494576" y="119451"/>
                    <a:pt x="1494154" y="119876"/>
                  </a:cubicBezTo>
                  <a:cubicBezTo>
                    <a:pt x="1494154" y="120302"/>
                    <a:pt x="1494154" y="120728"/>
                    <a:pt x="1494154" y="121153"/>
                  </a:cubicBezTo>
                  <a:cubicBezTo>
                    <a:pt x="1494154" y="121153"/>
                    <a:pt x="1494576" y="121579"/>
                    <a:pt x="1494576" y="121579"/>
                  </a:cubicBezTo>
                  <a:cubicBezTo>
                    <a:pt x="1494576" y="122004"/>
                    <a:pt x="1494576" y="122004"/>
                    <a:pt x="1494576" y="122430"/>
                  </a:cubicBezTo>
                  <a:cubicBezTo>
                    <a:pt x="1494999" y="122430"/>
                    <a:pt x="1494999" y="122856"/>
                    <a:pt x="1495421" y="122856"/>
                  </a:cubicBezTo>
                  <a:cubicBezTo>
                    <a:pt x="1495421" y="123281"/>
                    <a:pt x="1495421" y="123707"/>
                    <a:pt x="1495421" y="124132"/>
                  </a:cubicBezTo>
                  <a:cubicBezTo>
                    <a:pt x="1494999" y="124132"/>
                    <a:pt x="1494999" y="124557"/>
                    <a:pt x="1494576" y="124557"/>
                  </a:cubicBezTo>
                  <a:cubicBezTo>
                    <a:pt x="1494576" y="126260"/>
                    <a:pt x="1494576" y="127537"/>
                    <a:pt x="1494576" y="128813"/>
                  </a:cubicBezTo>
                  <a:cubicBezTo>
                    <a:pt x="1494576" y="128813"/>
                    <a:pt x="1494576" y="129239"/>
                    <a:pt x="1494154" y="129239"/>
                  </a:cubicBezTo>
                  <a:cubicBezTo>
                    <a:pt x="1494154" y="129665"/>
                    <a:pt x="1494154" y="129665"/>
                    <a:pt x="1494154" y="129665"/>
                  </a:cubicBezTo>
                  <a:cubicBezTo>
                    <a:pt x="1494154" y="130516"/>
                    <a:pt x="1494154" y="131367"/>
                    <a:pt x="1494154" y="131793"/>
                  </a:cubicBezTo>
                  <a:cubicBezTo>
                    <a:pt x="1494154" y="131793"/>
                    <a:pt x="1494576" y="132218"/>
                    <a:pt x="1494576" y="132218"/>
                  </a:cubicBezTo>
                  <a:cubicBezTo>
                    <a:pt x="1494999" y="132644"/>
                    <a:pt x="1494576" y="133495"/>
                    <a:pt x="1494999" y="134346"/>
                  </a:cubicBezTo>
                  <a:cubicBezTo>
                    <a:pt x="1494999" y="134346"/>
                    <a:pt x="1494999" y="134346"/>
                    <a:pt x="1495421" y="134772"/>
                  </a:cubicBezTo>
                  <a:cubicBezTo>
                    <a:pt x="1495421" y="135623"/>
                    <a:pt x="1495421" y="136474"/>
                    <a:pt x="1495421" y="137751"/>
                  </a:cubicBezTo>
                  <a:cubicBezTo>
                    <a:pt x="1495421" y="137751"/>
                    <a:pt x="1494999" y="138176"/>
                    <a:pt x="1494576" y="138176"/>
                  </a:cubicBezTo>
                  <a:cubicBezTo>
                    <a:pt x="1494576" y="139027"/>
                    <a:pt x="1494576" y="140304"/>
                    <a:pt x="1494576" y="141155"/>
                  </a:cubicBezTo>
                  <a:cubicBezTo>
                    <a:pt x="1494154" y="141581"/>
                    <a:pt x="1493731" y="142006"/>
                    <a:pt x="1492886" y="142858"/>
                  </a:cubicBezTo>
                  <a:cubicBezTo>
                    <a:pt x="1492041" y="142858"/>
                    <a:pt x="1491196" y="142858"/>
                    <a:pt x="1490351" y="142858"/>
                  </a:cubicBezTo>
                  <a:cubicBezTo>
                    <a:pt x="1490351" y="142432"/>
                    <a:pt x="1489928" y="142432"/>
                    <a:pt x="1489505" y="142006"/>
                  </a:cubicBezTo>
                  <a:cubicBezTo>
                    <a:pt x="1489505" y="142006"/>
                    <a:pt x="1489083" y="142006"/>
                    <a:pt x="1489083" y="142006"/>
                  </a:cubicBezTo>
                  <a:cubicBezTo>
                    <a:pt x="1488237" y="142432"/>
                    <a:pt x="1487815" y="142858"/>
                    <a:pt x="1487815" y="143709"/>
                  </a:cubicBezTo>
                  <a:cubicBezTo>
                    <a:pt x="1487815" y="143709"/>
                    <a:pt x="1487392" y="144134"/>
                    <a:pt x="1487392" y="144134"/>
                  </a:cubicBezTo>
                  <a:cubicBezTo>
                    <a:pt x="1486970" y="144986"/>
                    <a:pt x="1487392" y="145837"/>
                    <a:pt x="1487392" y="146262"/>
                  </a:cubicBezTo>
                  <a:cubicBezTo>
                    <a:pt x="1487392" y="146688"/>
                    <a:pt x="1487815" y="147113"/>
                    <a:pt x="1488237" y="147539"/>
                  </a:cubicBezTo>
                  <a:cubicBezTo>
                    <a:pt x="1488660" y="147539"/>
                    <a:pt x="1489083" y="147539"/>
                    <a:pt x="1489505" y="147539"/>
                  </a:cubicBezTo>
                  <a:cubicBezTo>
                    <a:pt x="1489928" y="147113"/>
                    <a:pt x="1490351" y="146688"/>
                    <a:pt x="1490773" y="146688"/>
                  </a:cubicBezTo>
                  <a:cubicBezTo>
                    <a:pt x="1490773" y="145837"/>
                    <a:pt x="1490773" y="145411"/>
                    <a:pt x="1490773" y="144560"/>
                  </a:cubicBezTo>
                  <a:cubicBezTo>
                    <a:pt x="1490773" y="144560"/>
                    <a:pt x="1491196" y="144134"/>
                    <a:pt x="1491618" y="143709"/>
                  </a:cubicBezTo>
                  <a:cubicBezTo>
                    <a:pt x="1492041" y="143709"/>
                    <a:pt x="1492463" y="143709"/>
                    <a:pt x="1492886" y="143709"/>
                  </a:cubicBezTo>
                  <a:cubicBezTo>
                    <a:pt x="1493309" y="144134"/>
                    <a:pt x="1494154" y="144560"/>
                    <a:pt x="1494154" y="145411"/>
                  </a:cubicBezTo>
                  <a:cubicBezTo>
                    <a:pt x="1494154" y="145411"/>
                    <a:pt x="1494576" y="145837"/>
                    <a:pt x="1494576" y="145837"/>
                  </a:cubicBezTo>
                  <a:cubicBezTo>
                    <a:pt x="1494576" y="146262"/>
                    <a:pt x="1494576" y="146262"/>
                    <a:pt x="1494999" y="146688"/>
                  </a:cubicBezTo>
                  <a:cubicBezTo>
                    <a:pt x="1494999" y="146688"/>
                    <a:pt x="1494999" y="146688"/>
                    <a:pt x="1495844" y="146688"/>
                  </a:cubicBezTo>
                  <a:cubicBezTo>
                    <a:pt x="1496267" y="146688"/>
                    <a:pt x="1496267" y="146262"/>
                    <a:pt x="1496689" y="145837"/>
                  </a:cubicBezTo>
                  <a:cubicBezTo>
                    <a:pt x="1496689" y="145837"/>
                    <a:pt x="1496689" y="145411"/>
                    <a:pt x="1496689" y="145411"/>
                  </a:cubicBezTo>
                  <a:cubicBezTo>
                    <a:pt x="1497112" y="144986"/>
                    <a:pt x="1497112" y="144986"/>
                    <a:pt x="1497534" y="144560"/>
                  </a:cubicBezTo>
                  <a:cubicBezTo>
                    <a:pt x="1497534" y="140304"/>
                    <a:pt x="1497534" y="135623"/>
                    <a:pt x="1497534" y="131367"/>
                  </a:cubicBezTo>
                  <a:cubicBezTo>
                    <a:pt x="1497534" y="130941"/>
                    <a:pt x="1497957" y="130941"/>
                    <a:pt x="1497957" y="130516"/>
                  </a:cubicBezTo>
                  <a:cubicBezTo>
                    <a:pt x="1497957" y="128388"/>
                    <a:pt x="1497957" y="126260"/>
                    <a:pt x="1497957" y="124132"/>
                  </a:cubicBezTo>
                  <a:cubicBezTo>
                    <a:pt x="1497957" y="123707"/>
                    <a:pt x="1497534" y="123707"/>
                    <a:pt x="1497534" y="123281"/>
                  </a:cubicBezTo>
                  <a:cubicBezTo>
                    <a:pt x="1497534" y="123281"/>
                    <a:pt x="1497534" y="123281"/>
                    <a:pt x="1497534" y="122856"/>
                  </a:cubicBezTo>
                  <a:cubicBezTo>
                    <a:pt x="1497112" y="122430"/>
                    <a:pt x="1496689" y="122430"/>
                    <a:pt x="1496689" y="122004"/>
                  </a:cubicBezTo>
                  <a:cubicBezTo>
                    <a:pt x="1496689" y="122004"/>
                    <a:pt x="1496689" y="121579"/>
                    <a:pt x="1496689" y="121579"/>
                  </a:cubicBezTo>
                  <a:cubicBezTo>
                    <a:pt x="1496689" y="121579"/>
                    <a:pt x="1496267" y="121579"/>
                    <a:pt x="1496267" y="121153"/>
                  </a:cubicBezTo>
                  <a:cubicBezTo>
                    <a:pt x="1496267" y="120302"/>
                    <a:pt x="1496267" y="119876"/>
                    <a:pt x="1495844" y="119451"/>
                  </a:cubicBezTo>
                  <a:cubicBezTo>
                    <a:pt x="1495844" y="119025"/>
                    <a:pt x="1495844" y="119025"/>
                    <a:pt x="1494999" y="119025"/>
                  </a:cubicBezTo>
                  <a:close/>
                  <a:moveTo>
                    <a:pt x="1480953" y="118502"/>
                  </a:moveTo>
                  <a:cubicBezTo>
                    <a:pt x="1480953" y="119339"/>
                    <a:pt x="1480953" y="119758"/>
                    <a:pt x="1480953" y="120595"/>
                  </a:cubicBezTo>
                  <a:cubicBezTo>
                    <a:pt x="1480953" y="120595"/>
                    <a:pt x="1481389" y="120595"/>
                    <a:pt x="1481389" y="120595"/>
                  </a:cubicBezTo>
                  <a:cubicBezTo>
                    <a:pt x="1481825" y="120595"/>
                    <a:pt x="1482261" y="120595"/>
                    <a:pt x="1482697" y="120595"/>
                  </a:cubicBezTo>
                  <a:cubicBezTo>
                    <a:pt x="1483569" y="120595"/>
                    <a:pt x="1483133" y="119758"/>
                    <a:pt x="1483133" y="119339"/>
                  </a:cubicBezTo>
                  <a:cubicBezTo>
                    <a:pt x="1483133" y="118920"/>
                    <a:pt x="1482261" y="118920"/>
                    <a:pt x="1482261" y="118502"/>
                  </a:cubicBezTo>
                  <a:cubicBezTo>
                    <a:pt x="1481825" y="118502"/>
                    <a:pt x="1481389" y="118502"/>
                    <a:pt x="1481389" y="118502"/>
                  </a:cubicBezTo>
                  <a:cubicBezTo>
                    <a:pt x="1481389" y="118502"/>
                    <a:pt x="1480953" y="118502"/>
                    <a:pt x="1480953" y="118502"/>
                  </a:cubicBezTo>
                  <a:close/>
                  <a:moveTo>
                    <a:pt x="224099" y="118502"/>
                  </a:moveTo>
                  <a:cubicBezTo>
                    <a:pt x="223663" y="118960"/>
                    <a:pt x="223663" y="119418"/>
                    <a:pt x="223663" y="119876"/>
                  </a:cubicBezTo>
                  <a:cubicBezTo>
                    <a:pt x="223663" y="119876"/>
                    <a:pt x="224099" y="119876"/>
                    <a:pt x="224099" y="120333"/>
                  </a:cubicBezTo>
                  <a:cubicBezTo>
                    <a:pt x="224534" y="120333"/>
                    <a:pt x="225407" y="120333"/>
                    <a:pt x="225843" y="120333"/>
                  </a:cubicBezTo>
                  <a:cubicBezTo>
                    <a:pt x="226279" y="119876"/>
                    <a:pt x="226279" y="119876"/>
                    <a:pt x="225843" y="119418"/>
                  </a:cubicBezTo>
                  <a:cubicBezTo>
                    <a:pt x="225843" y="118960"/>
                    <a:pt x="225407" y="118960"/>
                    <a:pt x="225407" y="118502"/>
                  </a:cubicBezTo>
                  <a:cubicBezTo>
                    <a:pt x="224971" y="118502"/>
                    <a:pt x="224534" y="118502"/>
                    <a:pt x="224099" y="118502"/>
                  </a:cubicBezTo>
                  <a:close/>
                  <a:moveTo>
                    <a:pt x="129053" y="118502"/>
                  </a:moveTo>
                  <a:cubicBezTo>
                    <a:pt x="128617" y="118938"/>
                    <a:pt x="128617" y="118938"/>
                    <a:pt x="128181" y="119374"/>
                  </a:cubicBezTo>
                  <a:cubicBezTo>
                    <a:pt x="128181" y="120246"/>
                    <a:pt x="128181" y="121118"/>
                    <a:pt x="128181" y="121990"/>
                  </a:cubicBezTo>
                  <a:cubicBezTo>
                    <a:pt x="128181" y="122426"/>
                    <a:pt x="128181" y="122426"/>
                    <a:pt x="128181" y="122426"/>
                  </a:cubicBezTo>
                  <a:cubicBezTo>
                    <a:pt x="128617" y="122426"/>
                    <a:pt x="129053" y="122426"/>
                    <a:pt x="129489" y="122426"/>
                  </a:cubicBezTo>
                  <a:cubicBezTo>
                    <a:pt x="129925" y="122426"/>
                    <a:pt x="129925" y="121990"/>
                    <a:pt x="130361" y="121554"/>
                  </a:cubicBezTo>
                  <a:cubicBezTo>
                    <a:pt x="130361" y="121554"/>
                    <a:pt x="130361" y="121554"/>
                    <a:pt x="130361" y="121118"/>
                  </a:cubicBezTo>
                  <a:cubicBezTo>
                    <a:pt x="130361" y="121118"/>
                    <a:pt x="130797" y="121118"/>
                    <a:pt x="130797" y="120682"/>
                  </a:cubicBezTo>
                  <a:cubicBezTo>
                    <a:pt x="130797" y="120246"/>
                    <a:pt x="130797" y="119810"/>
                    <a:pt x="130797" y="119374"/>
                  </a:cubicBezTo>
                  <a:cubicBezTo>
                    <a:pt x="130797" y="118938"/>
                    <a:pt x="130361" y="118938"/>
                    <a:pt x="129925" y="118502"/>
                  </a:cubicBezTo>
                  <a:cubicBezTo>
                    <a:pt x="129925" y="118502"/>
                    <a:pt x="129489" y="118502"/>
                    <a:pt x="129053" y="118502"/>
                  </a:cubicBezTo>
                  <a:close/>
                  <a:moveTo>
                    <a:pt x="79786" y="118502"/>
                  </a:moveTo>
                  <a:cubicBezTo>
                    <a:pt x="79786" y="118960"/>
                    <a:pt x="80179" y="118960"/>
                    <a:pt x="80572" y="119418"/>
                  </a:cubicBezTo>
                  <a:cubicBezTo>
                    <a:pt x="80179" y="119418"/>
                    <a:pt x="79786" y="119876"/>
                    <a:pt x="79786" y="119876"/>
                  </a:cubicBezTo>
                  <a:cubicBezTo>
                    <a:pt x="79002" y="120333"/>
                    <a:pt x="79002" y="120333"/>
                    <a:pt x="79002" y="119418"/>
                  </a:cubicBezTo>
                  <a:cubicBezTo>
                    <a:pt x="79394" y="118960"/>
                    <a:pt x="79394" y="118502"/>
                    <a:pt x="79786" y="118502"/>
                  </a:cubicBezTo>
                  <a:close/>
                  <a:moveTo>
                    <a:pt x="1522245" y="117979"/>
                  </a:moveTo>
                  <a:cubicBezTo>
                    <a:pt x="1522245" y="118846"/>
                    <a:pt x="1522245" y="119280"/>
                    <a:pt x="1522245" y="119714"/>
                  </a:cubicBezTo>
                  <a:cubicBezTo>
                    <a:pt x="1522245" y="120147"/>
                    <a:pt x="1522667" y="120147"/>
                    <a:pt x="1523090" y="120581"/>
                  </a:cubicBezTo>
                  <a:cubicBezTo>
                    <a:pt x="1522667" y="121882"/>
                    <a:pt x="1522667" y="123183"/>
                    <a:pt x="1522667" y="124484"/>
                  </a:cubicBezTo>
                  <a:cubicBezTo>
                    <a:pt x="1522667" y="124918"/>
                    <a:pt x="1522667" y="124918"/>
                    <a:pt x="1522245" y="124918"/>
                  </a:cubicBezTo>
                  <a:cubicBezTo>
                    <a:pt x="1522245" y="125785"/>
                    <a:pt x="1522245" y="126653"/>
                    <a:pt x="1522245" y="127086"/>
                  </a:cubicBezTo>
                  <a:cubicBezTo>
                    <a:pt x="1522245" y="127954"/>
                    <a:pt x="1522245" y="128388"/>
                    <a:pt x="1522245" y="128821"/>
                  </a:cubicBezTo>
                  <a:cubicBezTo>
                    <a:pt x="1521822" y="129255"/>
                    <a:pt x="1521399" y="129255"/>
                    <a:pt x="1521399" y="129255"/>
                  </a:cubicBezTo>
                  <a:cubicBezTo>
                    <a:pt x="1520977" y="129255"/>
                    <a:pt x="1520977" y="129255"/>
                    <a:pt x="1520977" y="129689"/>
                  </a:cubicBezTo>
                  <a:cubicBezTo>
                    <a:pt x="1520977" y="129689"/>
                    <a:pt x="1520977" y="130122"/>
                    <a:pt x="1520977" y="130122"/>
                  </a:cubicBezTo>
                  <a:cubicBezTo>
                    <a:pt x="1521399" y="130556"/>
                    <a:pt x="1521399" y="130556"/>
                    <a:pt x="1521822" y="130990"/>
                  </a:cubicBezTo>
                  <a:cubicBezTo>
                    <a:pt x="1522667" y="130990"/>
                    <a:pt x="1522667" y="130990"/>
                    <a:pt x="1523090" y="131857"/>
                  </a:cubicBezTo>
                  <a:cubicBezTo>
                    <a:pt x="1522245" y="132291"/>
                    <a:pt x="1521822" y="132725"/>
                    <a:pt x="1521399" y="133158"/>
                  </a:cubicBezTo>
                  <a:cubicBezTo>
                    <a:pt x="1521399" y="133158"/>
                    <a:pt x="1521399" y="133592"/>
                    <a:pt x="1521399" y="133592"/>
                  </a:cubicBezTo>
                  <a:cubicBezTo>
                    <a:pt x="1521822" y="134026"/>
                    <a:pt x="1522245" y="134459"/>
                    <a:pt x="1522667" y="134459"/>
                  </a:cubicBezTo>
                  <a:cubicBezTo>
                    <a:pt x="1523090" y="134459"/>
                    <a:pt x="1523513" y="134459"/>
                    <a:pt x="1523935" y="134459"/>
                  </a:cubicBezTo>
                  <a:cubicBezTo>
                    <a:pt x="1524358" y="134459"/>
                    <a:pt x="1524358" y="134026"/>
                    <a:pt x="1524780" y="133592"/>
                  </a:cubicBezTo>
                  <a:cubicBezTo>
                    <a:pt x="1524780" y="131857"/>
                    <a:pt x="1524780" y="130122"/>
                    <a:pt x="1524780" y="128388"/>
                  </a:cubicBezTo>
                  <a:cubicBezTo>
                    <a:pt x="1525203" y="127954"/>
                    <a:pt x="1525203" y="127954"/>
                    <a:pt x="1525625" y="127520"/>
                  </a:cubicBezTo>
                  <a:cubicBezTo>
                    <a:pt x="1525625" y="127086"/>
                    <a:pt x="1525625" y="127086"/>
                    <a:pt x="1525625" y="126653"/>
                  </a:cubicBezTo>
                  <a:cubicBezTo>
                    <a:pt x="1525203" y="126219"/>
                    <a:pt x="1525203" y="126219"/>
                    <a:pt x="1524780" y="125785"/>
                  </a:cubicBezTo>
                  <a:cubicBezTo>
                    <a:pt x="1524780" y="125785"/>
                    <a:pt x="1524780" y="125352"/>
                    <a:pt x="1524780" y="125352"/>
                  </a:cubicBezTo>
                  <a:cubicBezTo>
                    <a:pt x="1525203" y="124918"/>
                    <a:pt x="1525203" y="124918"/>
                    <a:pt x="1525625" y="124484"/>
                  </a:cubicBezTo>
                  <a:cubicBezTo>
                    <a:pt x="1525625" y="123617"/>
                    <a:pt x="1525625" y="123183"/>
                    <a:pt x="1525625" y="122316"/>
                  </a:cubicBezTo>
                  <a:cubicBezTo>
                    <a:pt x="1526048" y="121882"/>
                    <a:pt x="1526048" y="121882"/>
                    <a:pt x="1526471" y="121448"/>
                  </a:cubicBezTo>
                  <a:cubicBezTo>
                    <a:pt x="1526471" y="121015"/>
                    <a:pt x="1526471" y="120581"/>
                    <a:pt x="1526471" y="120581"/>
                  </a:cubicBezTo>
                  <a:cubicBezTo>
                    <a:pt x="1526048" y="120147"/>
                    <a:pt x="1525625" y="120147"/>
                    <a:pt x="1525625" y="120147"/>
                  </a:cubicBezTo>
                  <a:cubicBezTo>
                    <a:pt x="1525625" y="119280"/>
                    <a:pt x="1525203" y="118846"/>
                    <a:pt x="1524780" y="118413"/>
                  </a:cubicBezTo>
                  <a:cubicBezTo>
                    <a:pt x="1524358" y="118413"/>
                    <a:pt x="1524358" y="117979"/>
                    <a:pt x="1523935" y="117979"/>
                  </a:cubicBezTo>
                  <a:cubicBezTo>
                    <a:pt x="1523513" y="117979"/>
                    <a:pt x="1523090" y="117979"/>
                    <a:pt x="1522667" y="117979"/>
                  </a:cubicBezTo>
                  <a:cubicBezTo>
                    <a:pt x="1522245" y="117979"/>
                    <a:pt x="1522245" y="117979"/>
                    <a:pt x="1522245" y="117979"/>
                  </a:cubicBezTo>
                  <a:close/>
                  <a:moveTo>
                    <a:pt x="247544" y="117979"/>
                  </a:moveTo>
                  <a:cubicBezTo>
                    <a:pt x="247119" y="118412"/>
                    <a:pt x="246695" y="118412"/>
                    <a:pt x="246695" y="118845"/>
                  </a:cubicBezTo>
                  <a:cubicBezTo>
                    <a:pt x="246695" y="118845"/>
                    <a:pt x="247119" y="119278"/>
                    <a:pt x="247119" y="119278"/>
                  </a:cubicBezTo>
                  <a:cubicBezTo>
                    <a:pt x="247544" y="119712"/>
                    <a:pt x="247968" y="119712"/>
                    <a:pt x="247968" y="119712"/>
                  </a:cubicBezTo>
                  <a:cubicBezTo>
                    <a:pt x="248392" y="119712"/>
                    <a:pt x="248392" y="120145"/>
                    <a:pt x="248817" y="120145"/>
                  </a:cubicBezTo>
                  <a:cubicBezTo>
                    <a:pt x="250090" y="121012"/>
                    <a:pt x="250939" y="121878"/>
                    <a:pt x="252212" y="122745"/>
                  </a:cubicBezTo>
                  <a:cubicBezTo>
                    <a:pt x="252212" y="122745"/>
                    <a:pt x="252212" y="123178"/>
                    <a:pt x="252212" y="123178"/>
                  </a:cubicBezTo>
                  <a:cubicBezTo>
                    <a:pt x="252636" y="123611"/>
                    <a:pt x="253485" y="123178"/>
                    <a:pt x="253909" y="123611"/>
                  </a:cubicBezTo>
                  <a:cubicBezTo>
                    <a:pt x="253909" y="123611"/>
                    <a:pt x="254333" y="123611"/>
                    <a:pt x="254333" y="123611"/>
                  </a:cubicBezTo>
                  <a:cubicBezTo>
                    <a:pt x="255606" y="124478"/>
                    <a:pt x="256455" y="125778"/>
                    <a:pt x="257728" y="126644"/>
                  </a:cubicBezTo>
                  <a:cubicBezTo>
                    <a:pt x="257728" y="127077"/>
                    <a:pt x="257728" y="127944"/>
                    <a:pt x="257728" y="128810"/>
                  </a:cubicBezTo>
                  <a:cubicBezTo>
                    <a:pt x="257728" y="128810"/>
                    <a:pt x="258153" y="128810"/>
                    <a:pt x="258577" y="128810"/>
                  </a:cubicBezTo>
                  <a:cubicBezTo>
                    <a:pt x="259002" y="128377"/>
                    <a:pt x="259002" y="127944"/>
                    <a:pt x="259426" y="127944"/>
                  </a:cubicBezTo>
                  <a:cubicBezTo>
                    <a:pt x="259850" y="127944"/>
                    <a:pt x="259850" y="127944"/>
                    <a:pt x="259850" y="127944"/>
                  </a:cubicBezTo>
                  <a:cubicBezTo>
                    <a:pt x="260699" y="128377"/>
                    <a:pt x="261548" y="128810"/>
                    <a:pt x="261972" y="129677"/>
                  </a:cubicBezTo>
                  <a:cubicBezTo>
                    <a:pt x="261972" y="129677"/>
                    <a:pt x="261972" y="130110"/>
                    <a:pt x="261972" y="130110"/>
                  </a:cubicBezTo>
                  <a:cubicBezTo>
                    <a:pt x="262821" y="130544"/>
                    <a:pt x="263245" y="130977"/>
                    <a:pt x="264094" y="131843"/>
                  </a:cubicBezTo>
                  <a:cubicBezTo>
                    <a:pt x="264518" y="131843"/>
                    <a:pt x="264942" y="131843"/>
                    <a:pt x="264942" y="131843"/>
                  </a:cubicBezTo>
                  <a:cubicBezTo>
                    <a:pt x="265367" y="131410"/>
                    <a:pt x="265791" y="131410"/>
                    <a:pt x="265791" y="130977"/>
                  </a:cubicBezTo>
                  <a:cubicBezTo>
                    <a:pt x="265791" y="130977"/>
                    <a:pt x="265791" y="130544"/>
                    <a:pt x="265791" y="130110"/>
                  </a:cubicBezTo>
                  <a:cubicBezTo>
                    <a:pt x="265791" y="130110"/>
                    <a:pt x="265367" y="129677"/>
                    <a:pt x="264942" y="129244"/>
                  </a:cubicBezTo>
                  <a:cubicBezTo>
                    <a:pt x="264942" y="129244"/>
                    <a:pt x="264942" y="129244"/>
                    <a:pt x="264942" y="128810"/>
                  </a:cubicBezTo>
                  <a:cubicBezTo>
                    <a:pt x="264518" y="128810"/>
                    <a:pt x="264094" y="128377"/>
                    <a:pt x="264094" y="128377"/>
                  </a:cubicBezTo>
                  <a:cubicBezTo>
                    <a:pt x="263669" y="128377"/>
                    <a:pt x="263669" y="128377"/>
                    <a:pt x="263245" y="128377"/>
                  </a:cubicBezTo>
                  <a:cubicBezTo>
                    <a:pt x="263245" y="127944"/>
                    <a:pt x="262821" y="127944"/>
                    <a:pt x="262821" y="127944"/>
                  </a:cubicBezTo>
                  <a:cubicBezTo>
                    <a:pt x="262821" y="127944"/>
                    <a:pt x="262396" y="127944"/>
                    <a:pt x="262396" y="127944"/>
                  </a:cubicBezTo>
                  <a:cubicBezTo>
                    <a:pt x="261548" y="127077"/>
                    <a:pt x="260699" y="126211"/>
                    <a:pt x="259850" y="125778"/>
                  </a:cubicBezTo>
                  <a:cubicBezTo>
                    <a:pt x="259850" y="125344"/>
                    <a:pt x="259850" y="125344"/>
                    <a:pt x="259850" y="124911"/>
                  </a:cubicBezTo>
                  <a:cubicBezTo>
                    <a:pt x="259426" y="124911"/>
                    <a:pt x="259002" y="124478"/>
                    <a:pt x="258577" y="124044"/>
                  </a:cubicBezTo>
                  <a:cubicBezTo>
                    <a:pt x="258577" y="124044"/>
                    <a:pt x="258577" y="124044"/>
                    <a:pt x="258577" y="123611"/>
                  </a:cubicBezTo>
                  <a:cubicBezTo>
                    <a:pt x="258577" y="123611"/>
                    <a:pt x="258577" y="123178"/>
                    <a:pt x="258153" y="123178"/>
                  </a:cubicBezTo>
                  <a:cubicBezTo>
                    <a:pt x="258153" y="123178"/>
                    <a:pt x="258153" y="122745"/>
                    <a:pt x="258153" y="122745"/>
                  </a:cubicBezTo>
                  <a:cubicBezTo>
                    <a:pt x="257728" y="122311"/>
                    <a:pt x="257304" y="121878"/>
                    <a:pt x="256879" y="121445"/>
                  </a:cubicBezTo>
                  <a:cubicBezTo>
                    <a:pt x="256455" y="121445"/>
                    <a:pt x="256031" y="121445"/>
                    <a:pt x="255606" y="121445"/>
                  </a:cubicBezTo>
                  <a:cubicBezTo>
                    <a:pt x="255182" y="121012"/>
                    <a:pt x="254758" y="120579"/>
                    <a:pt x="253909" y="120145"/>
                  </a:cubicBezTo>
                  <a:cubicBezTo>
                    <a:pt x="253909" y="120145"/>
                    <a:pt x="253485" y="120145"/>
                    <a:pt x="253485" y="120145"/>
                  </a:cubicBezTo>
                  <a:cubicBezTo>
                    <a:pt x="253061" y="119712"/>
                    <a:pt x="252636" y="119278"/>
                    <a:pt x="252636" y="119278"/>
                  </a:cubicBezTo>
                  <a:cubicBezTo>
                    <a:pt x="251787" y="118845"/>
                    <a:pt x="251787" y="118845"/>
                    <a:pt x="251363" y="118412"/>
                  </a:cubicBezTo>
                  <a:cubicBezTo>
                    <a:pt x="250939" y="118412"/>
                    <a:pt x="250939" y="118412"/>
                    <a:pt x="250939" y="118412"/>
                  </a:cubicBezTo>
                  <a:cubicBezTo>
                    <a:pt x="250514" y="118412"/>
                    <a:pt x="250514" y="118412"/>
                    <a:pt x="250090" y="117979"/>
                  </a:cubicBezTo>
                  <a:cubicBezTo>
                    <a:pt x="249241" y="117979"/>
                    <a:pt x="248392" y="117979"/>
                    <a:pt x="247544" y="117979"/>
                  </a:cubicBezTo>
                  <a:close/>
                  <a:moveTo>
                    <a:pt x="1489997" y="117717"/>
                  </a:moveTo>
                  <a:cubicBezTo>
                    <a:pt x="1489100" y="118554"/>
                    <a:pt x="1488651" y="118973"/>
                    <a:pt x="1487755" y="119391"/>
                  </a:cubicBezTo>
                  <a:cubicBezTo>
                    <a:pt x="1487755" y="119810"/>
                    <a:pt x="1487755" y="120647"/>
                    <a:pt x="1487755" y="121066"/>
                  </a:cubicBezTo>
                  <a:cubicBezTo>
                    <a:pt x="1488203" y="121484"/>
                    <a:pt x="1488651" y="121484"/>
                    <a:pt x="1489100" y="121903"/>
                  </a:cubicBezTo>
                  <a:cubicBezTo>
                    <a:pt x="1489549" y="121484"/>
                    <a:pt x="1489997" y="121066"/>
                    <a:pt x="1490894" y="120229"/>
                  </a:cubicBezTo>
                  <a:cubicBezTo>
                    <a:pt x="1490894" y="119810"/>
                    <a:pt x="1490894" y="118973"/>
                    <a:pt x="1490894" y="118136"/>
                  </a:cubicBezTo>
                  <a:cubicBezTo>
                    <a:pt x="1490894" y="118136"/>
                    <a:pt x="1490445" y="117717"/>
                    <a:pt x="1489997" y="117717"/>
                  </a:cubicBezTo>
                  <a:close/>
                  <a:moveTo>
                    <a:pt x="291251" y="117717"/>
                  </a:moveTo>
                  <a:cubicBezTo>
                    <a:pt x="291251" y="117717"/>
                    <a:pt x="290815" y="118142"/>
                    <a:pt x="290815" y="118142"/>
                  </a:cubicBezTo>
                  <a:cubicBezTo>
                    <a:pt x="290815" y="118567"/>
                    <a:pt x="290815" y="118567"/>
                    <a:pt x="290815" y="118993"/>
                  </a:cubicBezTo>
                  <a:cubicBezTo>
                    <a:pt x="290379" y="118993"/>
                    <a:pt x="290379" y="119418"/>
                    <a:pt x="290379" y="119418"/>
                  </a:cubicBezTo>
                  <a:cubicBezTo>
                    <a:pt x="290379" y="119843"/>
                    <a:pt x="290379" y="119843"/>
                    <a:pt x="290379" y="119843"/>
                  </a:cubicBezTo>
                  <a:cubicBezTo>
                    <a:pt x="290815" y="120268"/>
                    <a:pt x="291251" y="120693"/>
                    <a:pt x="291687" y="121118"/>
                  </a:cubicBezTo>
                  <a:cubicBezTo>
                    <a:pt x="292123" y="120693"/>
                    <a:pt x="292559" y="120268"/>
                    <a:pt x="292995" y="119843"/>
                  </a:cubicBezTo>
                  <a:cubicBezTo>
                    <a:pt x="292995" y="119843"/>
                    <a:pt x="292995" y="119418"/>
                    <a:pt x="292995" y="118993"/>
                  </a:cubicBezTo>
                  <a:cubicBezTo>
                    <a:pt x="292559" y="118567"/>
                    <a:pt x="292123" y="118142"/>
                    <a:pt x="291687" y="117717"/>
                  </a:cubicBezTo>
                  <a:cubicBezTo>
                    <a:pt x="291687" y="117717"/>
                    <a:pt x="291251" y="117717"/>
                    <a:pt x="291251" y="117717"/>
                  </a:cubicBezTo>
                  <a:close/>
                  <a:moveTo>
                    <a:pt x="1554984" y="117194"/>
                  </a:moveTo>
                  <a:cubicBezTo>
                    <a:pt x="1555403" y="117194"/>
                    <a:pt x="1555821" y="117194"/>
                    <a:pt x="1556240" y="117194"/>
                  </a:cubicBezTo>
                  <a:cubicBezTo>
                    <a:pt x="1556658" y="117642"/>
                    <a:pt x="1556658" y="117642"/>
                    <a:pt x="1557077" y="118091"/>
                  </a:cubicBezTo>
                  <a:cubicBezTo>
                    <a:pt x="1557077" y="118539"/>
                    <a:pt x="1557077" y="119436"/>
                    <a:pt x="1557077" y="119885"/>
                  </a:cubicBezTo>
                  <a:cubicBezTo>
                    <a:pt x="1557077" y="119885"/>
                    <a:pt x="1557077" y="120333"/>
                    <a:pt x="1557077" y="120333"/>
                  </a:cubicBezTo>
                  <a:cubicBezTo>
                    <a:pt x="1556240" y="120333"/>
                    <a:pt x="1555403" y="120333"/>
                    <a:pt x="1554984" y="120333"/>
                  </a:cubicBezTo>
                  <a:cubicBezTo>
                    <a:pt x="1554147" y="119885"/>
                    <a:pt x="1553728" y="119436"/>
                    <a:pt x="1552891" y="118988"/>
                  </a:cubicBezTo>
                  <a:cubicBezTo>
                    <a:pt x="1553310" y="118091"/>
                    <a:pt x="1553310" y="118091"/>
                    <a:pt x="1554147" y="117642"/>
                  </a:cubicBezTo>
                  <a:cubicBezTo>
                    <a:pt x="1554147" y="117642"/>
                    <a:pt x="1554565" y="117642"/>
                    <a:pt x="1554984" y="117194"/>
                  </a:cubicBezTo>
                  <a:close/>
                  <a:moveTo>
                    <a:pt x="1384313" y="117194"/>
                  </a:moveTo>
                  <a:cubicBezTo>
                    <a:pt x="1383902" y="117630"/>
                    <a:pt x="1383902" y="118066"/>
                    <a:pt x="1383902" y="118502"/>
                  </a:cubicBezTo>
                  <a:cubicBezTo>
                    <a:pt x="1384313" y="118938"/>
                    <a:pt x="1384724" y="119810"/>
                    <a:pt x="1385547" y="119374"/>
                  </a:cubicBezTo>
                  <a:cubicBezTo>
                    <a:pt x="1385957" y="119374"/>
                    <a:pt x="1386369" y="118938"/>
                    <a:pt x="1386780" y="118502"/>
                  </a:cubicBezTo>
                  <a:cubicBezTo>
                    <a:pt x="1386780" y="118502"/>
                    <a:pt x="1386780" y="118066"/>
                    <a:pt x="1386780" y="118066"/>
                  </a:cubicBezTo>
                  <a:cubicBezTo>
                    <a:pt x="1386369" y="117630"/>
                    <a:pt x="1385957" y="117630"/>
                    <a:pt x="1385547" y="117194"/>
                  </a:cubicBezTo>
                  <a:cubicBezTo>
                    <a:pt x="1385136" y="117194"/>
                    <a:pt x="1384724" y="117194"/>
                    <a:pt x="1384313" y="117194"/>
                  </a:cubicBezTo>
                  <a:close/>
                  <a:moveTo>
                    <a:pt x="1369702" y="117194"/>
                  </a:moveTo>
                  <a:cubicBezTo>
                    <a:pt x="1369253" y="117619"/>
                    <a:pt x="1369702" y="118044"/>
                    <a:pt x="1369253" y="118469"/>
                  </a:cubicBezTo>
                  <a:cubicBezTo>
                    <a:pt x="1369702" y="118895"/>
                    <a:pt x="1369702" y="118895"/>
                    <a:pt x="1370150" y="119319"/>
                  </a:cubicBezTo>
                  <a:cubicBezTo>
                    <a:pt x="1370150" y="119319"/>
                    <a:pt x="1370150" y="119745"/>
                    <a:pt x="1370150" y="119745"/>
                  </a:cubicBezTo>
                  <a:cubicBezTo>
                    <a:pt x="1370598" y="120170"/>
                    <a:pt x="1371495" y="119745"/>
                    <a:pt x="1371495" y="120595"/>
                  </a:cubicBezTo>
                  <a:cubicBezTo>
                    <a:pt x="1371944" y="120595"/>
                    <a:pt x="1372392" y="120595"/>
                    <a:pt x="1372392" y="120170"/>
                  </a:cubicBezTo>
                  <a:cubicBezTo>
                    <a:pt x="1372392" y="119745"/>
                    <a:pt x="1372392" y="118895"/>
                    <a:pt x="1372392" y="118044"/>
                  </a:cubicBezTo>
                  <a:cubicBezTo>
                    <a:pt x="1371944" y="117619"/>
                    <a:pt x="1371495" y="117619"/>
                    <a:pt x="1371495" y="117194"/>
                  </a:cubicBezTo>
                  <a:cubicBezTo>
                    <a:pt x="1370598" y="117194"/>
                    <a:pt x="1370150" y="117194"/>
                    <a:pt x="1369702" y="117194"/>
                  </a:cubicBezTo>
                  <a:close/>
                  <a:moveTo>
                    <a:pt x="1356121" y="117194"/>
                  </a:moveTo>
                  <a:cubicBezTo>
                    <a:pt x="1355650" y="117652"/>
                    <a:pt x="1355650" y="117652"/>
                    <a:pt x="1355650" y="118109"/>
                  </a:cubicBezTo>
                  <a:cubicBezTo>
                    <a:pt x="1356121" y="118109"/>
                    <a:pt x="1356121" y="118567"/>
                    <a:pt x="1356592" y="118567"/>
                  </a:cubicBezTo>
                  <a:cubicBezTo>
                    <a:pt x="1357063" y="119025"/>
                    <a:pt x="1357063" y="119025"/>
                    <a:pt x="1358005" y="118567"/>
                  </a:cubicBezTo>
                  <a:cubicBezTo>
                    <a:pt x="1358005" y="118109"/>
                    <a:pt x="1358005" y="117652"/>
                    <a:pt x="1358005" y="117194"/>
                  </a:cubicBezTo>
                  <a:cubicBezTo>
                    <a:pt x="1357063" y="117194"/>
                    <a:pt x="1357063" y="117194"/>
                    <a:pt x="1356121" y="117194"/>
                  </a:cubicBezTo>
                  <a:close/>
                  <a:moveTo>
                    <a:pt x="241095" y="116932"/>
                  </a:moveTo>
                  <a:cubicBezTo>
                    <a:pt x="241095" y="116932"/>
                    <a:pt x="240676" y="117281"/>
                    <a:pt x="240676" y="117630"/>
                  </a:cubicBezTo>
                  <a:cubicBezTo>
                    <a:pt x="240676" y="117630"/>
                    <a:pt x="241095" y="117979"/>
                    <a:pt x="241095" y="117979"/>
                  </a:cubicBezTo>
                  <a:cubicBezTo>
                    <a:pt x="241513" y="117979"/>
                    <a:pt x="241932" y="117979"/>
                    <a:pt x="242351" y="117979"/>
                  </a:cubicBezTo>
                  <a:cubicBezTo>
                    <a:pt x="242769" y="117630"/>
                    <a:pt x="242351" y="117281"/>
                    <a:pt x="242769" y="117281"/>
                  </a:cubicBezTo>
                  <a:cubicBezTo>
                    <a:pt x="242351" y="116932"/>
                    <a:pt x="242351" y="116932"/>
                    <a:pt x="242351" y="116932"/>
                  </a:cubicBezTo>
                  <a:cubicBezTo>
                    <a:pt x="241932" y="116932"/>
                    <a:pt x="241513" y="116932"/>
                    <a:pt x="241095" y="116932"/>
                  </a:cubicBezTo>
                  <a:close/>
                  <a:moveTo>
                    <a:pt x="65773" y="116932"/>
                  </a:moveTo>
                  <a:cubicBezTo>
                    <a:pt x="65773" y="116932"/>
                    <a:pt x="65324" y="117325"/>
                    <a:pt x="64876" y="117325"/>
                  </a:cubicBezTo>
                  <a:cubicBezTo>
                    <a:pt x="65324" y="117717"/>
                    <a:pt x="65773" y="118109"/>
                    <a:pt x="66221" y="118502"/>
                  </a:cubicBezTo>
                  <a:cubicBezTo>
                    <a:pt x="66669" y="118502"/>
                    <a:pt x="67118" y="118502"/>
                    <a:pt x="67567" y="118502"/>
                  </a:cubicBezTo>
                  <a:cubicBezTo>
                    <a:pt x="68015" y="118109"/>
                    <a:pt x="68015" y="117325"/>
                    <a:pt x="67567" y="116932"/>
                  </a:cubicBezTo>
                  <a:cubicBezTo>
                    <a:pt x="67118" y="116932"/>
                    <a:pt x="66669" y="116932"/>
                    <a:pt x="65773" y="116932"/>
                  </a:cubicBezTo>
                  <a:close/>
                  <a:moveTo>
                    <a:pt x="207601" y="116409"/>
                  </a:moveTo>
                  <a:cubicBezTo>
                    <a:pt x="207130" y="116409"/>
                    <a:pt x="206659" y="116828"/>
                    <a:pt x="206659" y="116828"/>
                  </a:cubicBezTo>
                  <a:cubicBezTo>
                    <a:pt x="206659" y="117246"/>
                    <a:pt x="206659" y="117665"/>
                    <a:pt x="206659" y="118084"/>
                  </a:cubicBezTo>
                  <a:cubicBezTo>
                    <a:pt x="207130" y="118502"/>
                    <a:pt x="207601" y="118084"/>
                    <a:pt x="208072" y="118084"/>
                  </a:cubicBezTo>
                  <a:cubicBezTo>
                    <a:pt x="208543" y="118084"/>
                    <a:pt x="208543" y="117665"/>
                    <a:pt x="209014" y="117665"/>
                  </a:cubicBezTo>
                  <a:cubicBezTo>
                    <a:pt x="209014" y="117246"/>
                    <a:pt x="209014" y="117246"/>
                    <a:pt x="209014" y="116828"/>
                  </a:cubicBezTo>
                  <a:cubicBezTo>
                    <a:pt x="209014" y="116828"/>
                    <a:pt x="208543" y="116409"/>
                    <a:pt x="208072" y="116409"/>
                  </a:cubicBezTo>
                  <a:cubicBezTo>
                    <a:pt x="208072" y="116409"/>
                    <a:pt x="207601" y="116409"/>
                    <a:pt x="207601" y="116409"/>
                  </a:cubicBezTo>
                  <a:close/>
                  <a:moveTo>
                    <a:pt x="145708" y="116409"/>
                  </a:moveTo>
                  <a:cubicBezTo>
                    <a:pt x="145272" y="116409"/>
                    <a:pt x="145272" y="116802"/>
                    <a:pt x="144836" y="116802"/>
                  </a:cubicBezTo>
                  <a:cubicBezTo>
                    <a:pt x="144836" y="117194"/>
                    <a:pt x="144400" y="117586"/>
                    <a:pt x="145272" y="117979"/>
                  </a:cubicBezTo>
                  <a:cubicBezTo>
                    <a:pt x="145272" y="117979"/>
                    <a:pt x="145708" y="117979"/>
                    <a:pt x="146144" y="117979"/>
                  </a:cubicBezTo>
                  <a:cubicBezTo>
                    <a:pt x="146580" y="117979"/>
                    <a:pt x="146580" y="117586"/>
                    <a:pt x="147016" y="117194"/>
                  </a:cubicBezTo>
                  <a:cubicBezTo>
                    <a:pt x="147016" y="117194"/>
                    <a:pt x="147016" y="116802"/>
                    <a:pt x="147016" y="116409"/>
                  </a:cubicBezTo>
                  <a:cubicBezTo>
                    <a:pt x="147016" y="116409"/>
                    <a:pt x="147016" y="116409"/>
                    <a:pt x="146580" y="116409"/>
                  </a:cubicBezTo>
                  <a:cubicBezTo>
                    <a:pt x="146144" y="116409"/>
                    <a:pt x="146144" y="116409"/>
                    <a:pt x="145708" y="116409"/>
                  </a:cubicBezTo>
                  <a:close/>
                  <a:moveTo>
                    <a:pt x="60603" y="116017"/>
                  </a:moveTo>
                  <a:cubicBezTo>
                    <a:pt x="60603" y="116017"/>
                    <a:pt x="60603" y="116409"/>
                    <a:pt x="60603" y="116409"/>
                  </a:cubicBezTo>
                  <a:cubicBezTo>
                    <a:pt x="60167" y="116409"/>
                    <a:pt x="60167" y="116802"/>
                    <a:pt x="60167" y="116802"/>
                  </a:cubicBezTo>
                  <a:cubicBezTo>
                    <a:pt x="60167" y="117194"/>
                    <a:pt x="60603" y="117194"/>
                    <a:pt x="60603" y="117586"/>
                  </a:cubicBezTo>
                  <a:cubicBezTo>
                    <a:pt x="61039" y="117586"/>
                    <a:pt x="61039" y="117586"/>
                    <a:pt x="61474" y="117586"/>
                  </a:cubicBezTo>
                  <a:cubicBezTo>
                    <a:pt x="61474" y="117586"/>
                    <a:pt x="61911" y="117979"/>
                    <a:pt x="61911" y="117979"/>
                  </a:cubicBezTo>
                  <a:cubicBezTo>
                    <a:pt x="62347" y="117979"/>
                    <a:pt x="62783" y="117979"/>
                    <a:pt x="63219" y="117979"/>
                  </a:cubicBezTo>
                  <a:cubicBezTo>
                    <a:pt x="63655" y="117586"/>
                    <a:pt x="62783" y="117194"/>
                    <a:pt x="64091" y="117194"/>
                  </a:cubicBezTo>
                  <a:cubicBezTo>
                    <a:pt x="63655" y="116409"/>
                    <a:pt x="63219" y="116017"/>
                    <a:pt x="62347" y="116017"/>
                  </a:cubicBezTo>
                  <a:cubicBezTo>
                    <a:pt x="61911" y="115624"/>
                    <a:pt x="61474" y="115624"/>
                    <a:pt x="60603" y="116017"/>
                  </a:cubicBezTo>
                  <a:close/>
                  <a:moveTo>
                    <a:pt x="219007" y="115886"/>
                  </a:moveTo>
                  <a:cubicBezTo>
                    <a:pt x="219007" y="115886"/>
                    <a:pt x="218588" y="116322"/>
                    <a:pt x="218169" y="116322"/>
                  </a:cubicBezTo>
                  <a:cubicBezTo>
                    <a:pt x="218169" y="116758"/>
                    <a:pt x="218169" y="117630"/>
                    <a:pt x="218169" y="118066"/>
                  </a:cubicBezTo>
                  <a:cubicBezTo>
                    <a:pt x="218588" y="118502"/>
                    <a:pt x="219007" y="118066"/>
                    <a:pt x="219425" y="118066"/>
                  </a:cubicBezTo>
                  <a:cubicBezTo>
                    <a:pt x="219843" y="118066"/>
                    <a:pt x="220262" y="117630"/>
                    <a:pt x="220262" y="117194"/>
                  </a:cubicBezTo>
                  <a:cubicBezTo>
                    <a:pt x="220262" y="117194"/>
                    <a:pt x="220262" y="116758"/>
                    <a:pt x="220262" y="116758"/>
                  </a:cubicBezTo>
                  <a:cubicBezTo>
                    <a:pt x="220262" y="116322"/>
                    <a:pt x="220262" y="116322"/>
                    <a:pt x="220262" y="116322"/>
                  </a:cubicBezTo>
                  <a:cubicBezTo>
                    <a:pt x="220262" y="116322"/>
                    <a:pt x="219843" y="115886"/>
                    <a:pt x="219843" y="115886"/>
                  </a:cubicBezTo>
                  <a:cubicBezTo>
                    <a:pt x="219425" y="115886"/>
                    <a:pt x="219425" y="115886"/>
                    <a:pt x="219007" y="115886"/>
                  </a:cubicBezTo>
                  <a:close/>
                  <a:moveTo>
                    <a:pt x="1568064" y="115624"/>
                  </a:moveTo>
                  <a:cubicBezTo>
                    <a:pt x="1568489" y="115624"/>
                    <a:pt x="1568489" y="115624"/>
                    <a:pt x="1569339" y="116447"/>
                  </a:cubicBezTo>
                  <a:cubicBezTo>
                    <a:pt x="1569339" y="116858"/>
                    <a:pt x="1569339" y="116858"/>
                    <a:pt x="1569339" y="116858"/>
                  </a:cubicBezTo>
                  <a:cubicBezTo>
                    <a:pt x="1570189" y="117680"/>
                    <a:pt x="1570614" y="118091"/>
                    <a:pt x="1571464" y="118502"/>
                  </a:cubicBezTo>
                  <a:cubicBezTo>
                    <a:pt x="1571464" y="118913"/>
                    <a:pt x="1571464" y="118913"/>
                    <a:pt x="1571464" y="118913"/>
                  </a:cubicBezTo>
                  <a:cubicBezTo>
                    <a:pt x="1571464" y="119324"/>
                    <a:pt x="1571464" y="119735"/>
                    <a:pt x="1571464" y="119735"/>
                  </a:cubicBezTo>
                  <a:cubicBezTo>
                    <a:pt x="1571039" y="120146"/>
                    <a:pt x="1570614" y="120557"/>
                    <a:pt x="1570614" y="120557"/>
                  </a:cubicBezTo>
                  <a:cubicBezTo>
                    <a:pt x="1570189" y="120557"/>
                    <a:pt x="1569764" y="120968"/>
                    <a:pt x="1569764" y="120968"/>
                  </a:cubicBezTo>
                  <a:cubicBezTo>
                    <a:pt x="1569339" y="120968"/>
                    <a:pt x="1569339" y="120968"/>
                    <a:pt x="1568914" y="121379"/>
                  </a:cubicBezTo>
                  <a:cubicBezTo>
                    <a:pt x="1568489" y="121379"/>
                    <a:pt x="1567639" y="121379"/>
                    <a:pt x="1567213" y="121379"/>
                  </a:cubicBezTo>
                  <a:cubicBezTo>
                    <a:pt x="1566788" y="120968"/>
                    <a:pt x="1566364" y="120968"/>
                    <a:pt x="1566364" y="120557"/>
                  </a:cubicBezTo>
                  <a:cubicBezTo>
                    <a:pt x="1565938" y="120557"/>
                    <a:pt x="1565513" y="120557"/>
                    <a:pt x="1565513" y="120557"/>
                  </a:cubicBezTo>
                  <a:cubicBezTo>
                    <a:pt x="1565513" y="120146"/>
                    <a:pt x="1565513" y="120146"/>
                    <a:pt x="1565513" y="119735"/>
                  </a:cubicBezTo>
                  <a:cubicBezTo>
                    <a:pt x="1565088" y="119735"/>
                    <a:pt x="1564663" y="119324"/>
                    <a:pt x="1564663" y="119324"/>
                  </a:cubicBezTo>
                  <a:cubicBezTo>
                    <a:pt x="1565088" y="118913"/>
                    <a:pt x="1565088" y="118502"/>
                    <a:pt x="1565513" y="118091"/>
                  </a:cubicBezTo>
                  <a:cubicBezTo>
                    <a:pt x="1565938" y="117680"/>
                    <a:pt x="1566364" y="117269"/>
                    <a:pt x="1566788" y="117269"/>
                  </a:cubicBezTo>
                  <a:cubicBezTo>
                    <a:pt x="1566788" y="116858"/>
                    <a:pt x="1566788" y="116858"/>
                    <a:pt x="1566788" y="116447"/>
                  </a:cubicBezTo>
                  <a:cubicBezTo>
                    <a:pt x="1567213" y="116036"/>
                    <a:pt x="1567213" y="115624"/>
                    <a:pt x="1568064" y="115624"/>
                  </a:cubicBezTo>
                  <a:close/>
                  <a:moveTo>
                    <a:pt x="313379" y="115102"/>
                  </a:moveTo>
                  <a:cubicBezTo>
                    <a:pt x="312531" y="115527"/>
                    <a:pt x="312955" y="115953"/>
                    <a:pt x="312955" y="116379"/>
                  </a:cubicBezTo>
                  <a:cubicBezTo>
                    <a:pt x="313379" y="116805"/>
                    <a:pt x="313379" y="117231"/>
                    <a:pt x="313804" y="117231"/>
                  </a:cubicBezTo>
                  <a:cubicBezTo>
                    <a:pt x="315077" y="117231"/>
                    <a:pt x="315926" y="117231"/>
                    <a:pt x="317200" y="117231"/>
                  </a:cubicBezTo>
                  <a:cubicBezTo>
                    <a:pt x="317624" y="117657"/>
                    <a:pt x="317624" y="117657"/>
                    <a:pt x="318049" y="118083"/>
                  </a:cubicBezTo>
                  <a:cubicBezTo>
                    <a:pt x="318049" y="118509"/>
                    <a:pt x="318049" y="118935"/>
                    <a:pt x="318049" y="119361"/>
                  </a:cubicBezTo>
                  <a:cubicBezTo>
                    <a:pt x="317624" y="119787"/>
                    <a:pt x="317624" y="119787"/>
                    <a:pt x="317200" y="120213"/>
                  </a:cubicBezTo>
                  <a:cubicBezTo>
                    <a:pt x="316775" y="119787"/>
                    <a:pt x="316775" y="119787"/>
                    <a:pt x="316775" y="119787"/>
                  </a:cubicBezTo>
                  <a:cubicBezTo>
                    <a:pt x="316351" y="119787"/>
                    <a:pt x="315926" y="119787"/>
                    <a:pt x="315502" y="119787"/>
                  </a:cubicBezTo>
                  <a:cubicBezTo>
                    <a:pt x="315502" y="119361"/>
                    <a:pt x="315077" y="119361"/>
                    <a:pt x="315077" y="119361"/>
                  </a:cubicBezTo>
                  <a:cubicBezTo>
                    <a:pt x="314228" y="119361"/>
                    <a:pt x="313804" y="119361"/>
                    <a:pt x="313379" y="119361"/>
                  </a:cubicBezTo>
                  <a:cubicBezTo>
                    <a:pt x="312955" y="119361"/>
                    <a:pt x="312955" y="119787"/>
                    <a:pt x="312955" y="119787"/>
                  </a:cubicBezTo>
                  <a:cubicBezTo>
                    <a:pt x="312955" y="120213"/>
                    <a:pt x="312531" y="120213"/>
                    <a:pt x="312531" y="120213"/>
                  </a:cubicBezTo>
                  <a:cubicBezTo>
                    <a:pt x="312531" y="121916"/>
                    <a:pt x="312531" y="123194"/>
                    <a:pt x="312531" y="124472"/>
                  </a:cubicBezTo>
                  <a:cubicBezTo>
                    <a:pt x="312106" y="124898"/>
                    <a:pt x="311682" y="125324"/>
                    <a:pt x="311257" y="125750"/>
                  </a:cubicBezTo>
                  <a:cubicBezTo>
                    <a:pt x="311257" y="125750"/>
                    <a:pt x="311257" y="126175"/>
                    <a:pt x="311257" y="126175"/>
                  </a:cubicBezTo>
                  <a:cubicBezTo>
                    <a:pt x="311682" y="126602"/>
                    <a:pt x="312106" y="127027"/>
                    <a:pt x="312531" y="127453"/>
                  </a:cubicBezTo>
                  <a:cubicBezTo>
                    <a:pt x="313379" y="127453"/>
                    <a:pt x="313379" y="127453"/>
                    <a:pt x="313379" y="127879"/>
                  </a:cubicBezTo>
                  <a:cubicBezTo>
                    <a:pt x="313804" y="128305"/>
                    <a:pt x="313804" y="128305"/>
                    <a:pt x="314228" y="128305"/>
                  </a:cubicBezTo>
                  <a:cubicBezTo>
                    <a:pt x="314228" y="128731"/>
                    <a:pt x="314228" y="128731"/>
                    <a:pt x="314228" y="129157"/>
                  </a:cubicBezTo>
                  <a:cubicBezTo>
                    <a:pt x="313379" y="129583"/>
                    <a:pt x="312531" y="130009"/>
                    <a:pt x="312106" y="130861"/>
                  </a:cubicBezTo>
                  <a:cubicBezTo>
                    <a:pt x="311682" y="131287"/>
                    <a:pt x="312106" y="131713"/>
                    <a:pt x="311682" y="132138"/>
                  </a:cubicBezTo>
                  <a:cubicBezTo>
                    <a:pt x="311682" y="132565"/>
                    <a:pt x="311682" y="133416"/>
                    <a:pt x="311682" y="133842"/>
                  </a:cubicBezTo>
                  <a:cubicBezTo>
                    <a:pt x="311682" y="134268"/>
                    <a:pt x="311682" y="134694"/>
                    <a:pt x="311682" y="135120"/>
                  </a:cubicBezTo>
                  <a:cubicBezTo>
                    <a:pt x="311682" y="135120"/>
                    <a:pt x="311682" y="135546"/>
                    <a:pt x="311682" y="135546"/>
                  </a:cubicBezTo>
                  <a:cubicBezTo>
                    <a:pt x="310833" y="135546"/>
                    <a:pt x="309559" y="135546"/>
                    <a:pt x="308710" y="135546"/>
                  </a:cubicBezTo>
                  <a:cubicBezTo>
                    <a:pt x="308710" y="135972"/>
                    <a:pt x="307861" y="135546"/>
                    <a:pt x="307437" y="135972"/>
                  </a:cubicBezTo>
                  <a:cubicBezTo>
                    <a:pt x="307013" y="136398"/>
                    <a:pt x="306588" y="136398"/>
                    <a:pt x="306164" y="136824"/>
                  </a:cubicBezTo>
                  <a:cubicBezTo>
                    <a:pt x="306164" y="136824"/>
                    <a:pt x="306164" y="136824"/>
                    <a:pt x="306164" y="137250"/>
                  </a:cubicBezTo>
                  <a:cubicBezTo>
                    <a:pt x="305739" y="137675"/>
                    <a:pt x="305315" y="137675"/>
                    <a:pt x="304890" y="138101"/>
                  </a:cubicBezTo>
                  <a:cubicBezTo>
                    <a:pt x="304890" y="138101"/>
                    <a:pt x="304466" y="138101"/>
                    <a:pt x="304466" y="137675"/>
                  </a:cubicBezTo>
                  <a:cubicBezTo>
                    <a:pt x="303617" y="137675"/>
                    <a:pt x="303192" y="137675"/>
                    <a:pt x="302768" y="137675"/>
                  </a:cubicBezTo>
                  <a:cubicBezTo>
                    <a:pt x="302343" y="138101"/>
                    <a:pt x="301919" y="138527"/>
                    <a:pt x="301919" y="138527"/>
                  </a:cubicBezTo>
                  <a:cubicBezTo>
                    <a:pt x="301070" y="138953"/>
                    <a:pt x="301070" y="138953"/>
                    <a:pt x="300221" y="139379"/>
                  </a:cubicBezTo>
                  <a:cubicBezTo>
                    <a:pt x="300221" y="139805"/>
                    <a:pt x="300221" y="140231"/>
                    <a:pt x="300221" y="140231"/>
                  </a:cubicBezTo>
                  <a:cubicBezTo>
                    <a:pt x="300221" y="140657"/>
                    <a:pt x="299796" y="140657"/>
                    <a:pt x="299796" y="140657"/>
                  </a:cubicBezTo>
                  <a:cubicBezTo>
                    <a:pt x="299796" y="141083"/>
                    <a:pt x="299796" y="141935"/>
                    <a:pt x="299796" y="142361"/>
                  </a:cubicBezTo>
                  <a:cubicBezTo>
                    <a:pt x="299796" y="142361"/>
                    <a:pt x="299796" y="142361"/>
                    <a:pt x="300221" y="142787"/>
                  </a:cubicBezTo>
                  <a:cubicBezTo>
                    <a:pt x="300221" y="143213"/>
                    <a:pt x="300221" y="143213"/>
                    <a:pt x="300221" y="143638"/>
                  </a:cubicBezTo>
                  <a:cubicBezTo>
                    <a:pt x="300645" y="144065"/>
                    <a:pt x="300645" y="144065"/>
                    <a:pt x="301070" y="144490"/>
                  </a:cubicBezTo>
                  <a:cubicBezTo>
                    <a:pt x="301070" y="144490"/>
                    <a:pt x="301494" y="144490"/>
                    <a:pt x="301494" y="144490"/>
                  </a:cubicBezTo>
                  <a:cubicBezTo>
                    <a:pt x="301919" y="144490"/>
                    <a:pt x="301919" y="144065"/>
                    <a:pt x="302343" y="144065"/>
                  </a:cubicBezTo>
                  <a:cubicBezTo>
                    <a:pt x="302768" y="144065"/>
                    <a:pt x="302768" y="144065"/>
                    <a:pt x="303192" y="143638"/>
                  </a:cubicBezTo>
                  <a:cubicBezTo>
                    <a:pt x="303192" y="143638"/>
                    <a:pt x="303192" y="143213"/>
                    <a:pt x="303192" y="143213"/>
                  </a:cubicBezTo>
                  <a:cubicBezTo>
                    <a:pt x="303192" y="143213"/>
                    <a:pt x="303617" y="142787"/>
                    <a:pt x="303617" y="142787"/>
                  </a:cubicBezTo>
                  <a:cubicBezTo>
                    <a:pt x="303617" y="142361"/>
                    <a:pt x="303617" y="141935"/>
                    <a:pt x="303617" y="141935"/>
                  </a:cubicBezTo>
                  <a:cubicBezTo>
                    <a:pt x="304041" y="141509"/>
                    <a:pt x="304466" y="141083"/>
                    <a:pt x="304890" y="140657"/>
                  </a:cubicBezTo>
                  <a:cubicBezTo>
                    <a:pt x="305315" y="140657"/>
                    <a:pt x="305315" y="140657"/>
                    <a:pt x="305739" y="140657"/>
                  </a:cubicBezTo>
                  <a:cubicBezTo>
                    <a:pt x="305739" y="141935"/>
                    <a:pt x="305739" y="142787"/>
                    <a:pt x="305739" y="143638"/>
                  </a:cubicBezTo>
                  <a:cubicBezTo>
                    <a:pt x="305739" y="143638"/>
                    <a:pt x="305739" y="144065"/>
                    <a:pt x="306588" y="144065"/>
                  </a:cubicBezTo>
                  <a:cubicBezTo>
                    <a:pt x="307013" y="144065"/>
                    <a:pt x="307013" y="144490"/>
                    <a:pt x="307437" y="144490"/>
                  </a:cubicBezTo>
                  <a:cubicBezTo>
                    <a:pt x="307437" y="144917"/>
                    <a:pt x="307437" y="144917"/>
                    <a:pt x="307437" y="145342"/>
                  </a:cubicBezTo>
                  <a:cubicBezTo>
                    <a:pt x="307437" y="145342"/>
                    <a:pt x="307013" y="145342"/>
                    <a:pt x="307013" y="145768"/>
                  </a:cubicBezTo>
                  <a:cubicBezTo>
                    <a:pt x="307013" y="145768"/>
                    <a:pt x="307013" y="146194"/>
                    <a:pt x="307013" y="146194"/>
                  </a:cubicBezTo>
                  <a:cubicBezTo>
                    <a:pt x="306588" y="146620"/>
                    <a:pt x="306164" y="146620"/>
                    <a:pt x="306164" y="147046"/>
                  </a:cubicBezTo>
                  <a:cubicBezTo>
                    <a:pt x="305739" y="147046"/>
                    <a:pt x="305315" y="147046"/>
                    <a:pt x="304890" y="147046"/>
                  </a:cubicBezTo>
                  <a:cubicBezTo>
                    <a:pt x="305315" y="147472"/>
                    <a:pt x="305315" y="147898"/>
                    <a:pt x="306164" y="147898"/>
                  </a:cubicBezTo>
                  <a:cubicBezTo>
                    <a:pt x="306164" y="147898"/>
                    <a:pt x="306164" y="148324"/>
                    <a:pt x="306588" y="148324"/>
                  </a:cubicBezTo>
                  <a:cubicBezTo>
                    <a:pt x="306588" y="148324"/>
                    <a:pt x="307013" y="148324"/>
                    <a:pt x="307437" y="148324"/>
                  </a:cubicBezTo>
                  <a:cubicBezTo>
                    <a:pt x="307437" y="147898"/>
                    <a:pt x="307861" y="147898"/>
                    <a:pt x="307861" y="147472"/>
                  </a:cubicBezTo>
                  <a:cubicBezTo>
                    <a:pt x="307861" y="147046"/>
                    <a:pt x="307861" y="147046"/>
                    <a:pt x="307861" y="146620"/>
                  </a:cubicBezTo>
                  <a:cubicBezTo>
                    <a:pt x="308286" y="146194"/>
                    <a:pt x="308710" y="146194"/>
                    <a:pt x="308710" y="145768"/>
                  </a:cubicBezTo>
                  <a:cubicBezTo>
                    <a:pt x="309135" y="144917"/>
                    <a:pt x="309984" y="144490"/>
                    <a:pt x="310408" y="144065"/>
                  </a:cubicBezTo>
                  <a:cubicBezTo>
                    <a:pt x="310833" y="144065"/>
                    <a:pt x="311257" y="144065"/>
                    <a:pt x="311257" y="144065"/>
                  </a:cubicBezTo>
                  <a:cubicBezTo>
                    <a:pt x="311682" y="144065"/>
                    <a:pt x="311682" y="144065"/>
                    <a:pt x="311682" y="144065"/>
                  </a:cubicBezTo>
                  <a:cubicBezTo>
                    <a:pt x="311682" y="145342"/>
                    <a:pt x="311682" y="146620"/>
                    <a:pt x="311682" y="147472"/>
                  </a:cubicBezTo>
                  <a:cubicBezTo>
                    <a:pt x="312106" y="147472"/>
                    <a:pt x="312106" y="147898"/>
                    <a:pt x="312106" y="147898"/>
                  </a:cubicBezTo>
                  <a:cubicBezTo>
                    <a:pt x="312531" y="147898"/>
                    <a:pt x="313379" y="147898"/>
                    <a:pt x="313804" y="147898"/>
                  </a:cubicBezTo>
                  <a:cubicBezTo>
                    <a:pt x="314228" y="147472"/>
                    <a:pt x="315077" y="147046"/>
                    <a:pt x="315077" y="146194"/>
                  </a:cubicBezTo>
                  <a:cubicBezTo>
                    <a:pt x="314653" y="145768"/>
                    <a:pt x="314228" y="145342"/>
                    <a:pt x="313379" y="144917"/>
                  </a:cubicBezTo>
                  <a:cubicBezTo>
                    <a:pt x="313379" y="144065"/>
                    <a:pt x="313379" y="143213"/>
                    <a:pt x="313379" y="142361"/>
                  </a:cubicBezTo>
                  <a:cubicBezTo>
                    <a:pt x="313804" y="141935"/>
                    <a:pt x="314228" y="141935"/>
                    <a:pt x="314228" y="141509"/>
                  </a:cubicBezTo>
                  <a:cubicBezTo>
                    <a:pt x="314228" y="141083"/>
                    <a:pt x="314228" y="141083"/>
                    <a:pt x="314653" y="141083"/>
                  </a:cubicBezTo>
                  <a:cubicBezTo>
                    <a:pt x="314653" y="140657"/>
                    <a:pt x="314653" y="140657"/>
                    <a:pt x="314653" y="140231"/>
                  </a:cubicBezTo>
                  <a:cubicBezTo>
                    <a:pt x="314653" y="140231"/>
                    <a:pt x="314228" y="140231"/>
                    <a:pt x="314228" y="140231"/>
                  </a:cubicBezTo>
                  <a:cubicBezTo>
                    <a:pt x="313379" y="140231"/>
                    <a:pt x="312531" y="140231"/>
                    <a:pt x="311682" y="140231"/>
                  </a:cubicBezTo>
                  <a:cubicBezTo>
                    <a:pt x="311257" y="140231"/>
                    <a:pt x="311257" y="139805"/>
                    <a:pt x="310833" y="139805"/>
                  </a:cubicBezTo>
                  <a:cubicBezTo>
                    <a:pt x="310833" y="139805"/>
                    <a:pt x="310408" y="139805"/>
                    <a:pt x="309984" y="139805"/>
                  </a:cubicBezTo>
                  <a:cubicBezTo>
                    <a:pt x="309559" y="139379"/>
                    <a:pt x="309559" y="139379"/>
                    <a:pt x="309559" y="138953"/>
                  </a:cubicBezTo>
                  <a:cubicBezTo>
                    <a:pt x="309984" y="138953"/>
                    <a:pt x="309984" y="138527"/>
                    <a:pt x="310408" y="138527"/>
                  </a:cubicBezTo>
                  <a:cubicBezTo>
                    <a:pt x="310833" y="138101"/>
                    <a:pt x="311682" y="138101"/>
                    <a:pt x="312106" y="138101"/>
                  </a:cubicBezTo>
                  <a:cubicBezTo>
                    <a:pt x="312106" y="138527"/>
                    <a:pt x="312531" y="138527"/>
                    <a:pt x="312531" y="138527"/>
                  </a:cubicBezTo>
                  <a:cubicBezTo>
                    <a:pt x="313379" y="138527"/>
                    <a:pt x="313804" y="138527"/>
                    <a:pt x="314228" y="138527"/>
                  </a:cubicBezTo>
                  <a:cubicBezTo>
                    <a:pt x="314653" y="138527"/>
                    <a:pt x="314653" y="138527"/>
                    <a:pt x="315077" y="138101"/>
                  </a:cubicBezTo>
                  <a:cubicBezTo>
                    <a:pt x="315926" y="138101"/>
                    <a:pt x="316351" y="138101"/>
                    <a:pt x="317200" y="138101"/>
                  </a:cubicBezTo>
                  <a:cubicBezTo>
                    <a:pt x="317624" y="138101"/>
                    <a:pt x="318049" y="138101"/>
                    <a:pt x="318049" y="137675"/>
                  </a:cubicBezTo>
                  <a:cubicBezTo>
                    <a:pt x="318049" y="137675"/>
                    <a:pt x="318049" y="137250"/>
                    <a:pt x="318049" y="137250"/>
                  </a:cubicBezTo>
                  <a:cubicBezTo>
                    <a:pt x="317624" y="136824"/>
                    <a:pt x="317200" y="136398"/>
                    <a:pt x="316351" y="135972"/>
                  </a:cubicBezTo>
                  <a:cubicBezTo>
                    <a:pt x="315926" y="135546"/>
                    <a:pt x="315502" y="135120"/>
                    <a:pt x="315077" y="134694"/>
                  </a:cubicBezTo>
                  <a:cubicBezTo>
                    <a:pt x="315077" y="134268"/>
                    <a:pt x="315077" y="133842"/>
                    <a:pt x="315077" y="133416"/>
                  </a:cubicBezTo>
                  <a:cubicBezTo>
                    <a:pt x="315502" y="132990"/>
                    <a:pt x="315502" y="132990"/>
                    <a:pt x="315502" y="132990"/>
                  </a:cubicBezTo>
                  <a:cubicBezTo>
                    <a:pt x="315926" y="132565"/>
                    <a:pt x="315926" y="132138"/>
                    <a:pt x="315926" y="131287"/>
                  </a:cubicBezTo>
                  <a:cubicBezTo>
                    <a:pt x="315926" y="130861"/>
                    <a:pt x="315926" y="130435"/>
                    <a:pt x="315926" y="130009"/>
                  </a:cubicBezTo>
                  <a:cubicBezTo>
                    <a:pt x="315926" y="129157"/>
                    <a:pt x="315502" y="128731"/>
                    <a:pt x="315926" y="128305"/>
                  </a:cubicBezTo>
                  <a:cubicBezTo>
                    <a:pt x="315926" y="128305"/>
                    <a:pt x="316351" y="127879"/>
                    <a:pt x="316775" y="127879"/>
                  </a:cubicBezTo>
                  <a:cubicBezTo>
                    <a:pt x="316775" y="127879"/>
                    <a:pt x="316775" y="127879"/>
                    <a:pt x="317200" y="128305"/>
                  </a:cubicBezTo>
                  <a:cubicBezTo>
                    <a:pt x="318049" y="128305"/>
                    <a:pt x="318898" y="128305"/>
                    <a:pt x="319746" y="128305"/>
                  </a:cubicBezTo>
                  <a:cubicBezTo>
                    <a:pt x="320171" y="127879"/>
                    <a:pt x="320171" y="127879"/>
                    <a:pt x="320595" y="127879"/>
                  </a:cubicBezTo>
                  <a:cubicBezTo>
                    <a:pt x="320595" y="127879"/>
                    <a:pt x="321020" y="127879"/>
                    <a:pt x="321444" y="127879"/>
                  </a:cubicBezTo>
                  <a:cubicBezTo>
                    <a:pt x="321869" y="127453"/>
                    <a:pt x="322293" y="127453"/>
                    <a:pt x="322293" y="127027"/>
                  </a:cubicBezTo>
                  <a:cubicBezTo>
                    <a:pt x="322293" y="126602"/>
                    <a:pt x="322293" y="126175"/>
                    <a:pt x="322293" y="126175"/>
                  </a:cubicBezTo>
                  <a:cubicBezTo>
                    <a:pt x="322293" y="125750"/>
                    <a:pt x="321869" y="125750"/>
                    <a:pt x="321444" y="125750"/>
                  </a:cubicBezTo>
                  <a:cubicBezTo>
                    <a:pt x="321444" y="125750"/>
                    <a:pt x="321020" y="125750"/>
                    <a:pt x="321020" y="125324"/>
                  </a:cubicBezTo>
                  <a:cubicBezTo>
                    <a:pt x="321020" y="125324"/>
                    <a:pt x="320595" y="125324"/>
                    <a:pt x="320595" y="125324"/>
                  </a:cubicBezTo>
                  <a:cubicBezTo>
                    <a:pt x="320171" y="125750"/>
                    <a:pt x="320171" y="125750"/>
                    <a:pt x="319746" y="125750"/>
                  </a:cubicBezTo>
                  <a:cubicBezTo>
                    <a:pt x="319322" y="125750"/>
                    <a:pt x="318473" y="125750"/>
                    <a:pt x="317624" y="125750"/>
                  </a:cubicBezTo>
                  <a:cubicBezTo>
                    <a:pt x="317200" y="125324"/>
                    <a:pt x="316775" y="124898"/>
                    <a:pt x="316351" y="124898"/>
                  </a:cubicBezTo>
                  <a:cubicBezTo>
                    <a:pt x="316351" y="124046"/>
                    <a:pt x="316351" y="123620"/>
                    <a:pt x="316351" y="123194"/>
                  </a:cubicBezTo>
                  <a:cubicBezTo>
                    <a:pt x="316775" y="122768"/>
                    <a:pt x="317200" y="122342"/>
                    <a:pt x="317624" y="121916"/>
                  </a:cubicBezTo>
                  <a:cubicBezTo>
                    <a:pt x="318473" y="121916"/>
                    <a:pt x="319322" y="121916"/>
                    <a:pt x="319746" y="121916"/>
                  </a:cubicBezTo>
                  <a:cubicBezTo>
                    <a:pt x="320171" y="121916"/>
                    <a:pt x="320171" y="121916"/>
                    <a:pt x="320171" y="121490"/>
                  </a:cubicBezTo>
                  <a:cubicBezTo>
                    <a:pt x="320171" y="121490"/>
                    <a:pt x="320171" y="121064"/>
                    <a:pt x="320171" y="120638"/>
                  </a:cubicBezTo>
                  <a:cubicBezTo>
                    <a:pt x="320171" y="120213"/>
                    <a:pt x="320595" y="120213"/>
                    <a:pt x="320595" y="119787"/>
                  </a:cubicBezTo>
                  <a:cubicBezTo>
                    <a:pt x="320595" y="119361"/>
                    <a:pt x="320595" y="118509"/>
                    <a:pt x="320595" y="117657"/>
                  </a:cubicBezTo>
                  <a:cubicBezTo>
                    <a:pt x="320595" y="117231"/>
                    <a:pt x="320595" y="117231"/>
                    <a:pt x="320171" y="117231"/>
                  </a:cubicBezTo>
                  <a:cubicBezTo>
                    <a:pt x="320171" y="116805"/>
                    <a:pt x="320171" y="116805"/>
                    <a:pt x="320171" y="116379"/>
                  </a:cubicBezTo>
                  <a:cubicBezTo>
                    <a:pt x="319746" y="115953"/>
                    <a:pt x="318898" y="115527"/>
                    <a:pt x="318049" y="115102"/>
                  </a:cubicBezTo>
                  <a:cubicBezTo>
                    <a:pt x="316775" y="115102"/>
                    <a:pt x="315077" y="115102"/>
                    <a:pt x="313379" y="115102"/>
                  </a:cubicBezTo>
                  <a:close/>
                  <a:moveTo>
                    <a:pt x="176721" y="115101"/>
                  </a:moveTo>
                  <a:cubicBezTo>
                    <a:pt x="176314" y="115944"/>
                    <a:pt x="176314" y="115944"/>
                    <a:pt x="176721" y="116366"/>
                  </a:cubicBezTo>
                  <a:cubicBezTo>
                    <a:pt x="176721" y="116366"/>
                    <a:pt x="177128" y="116366"/>
                    <a:pt x="177128" y="116366"/>
                  </a:cubicBezTo>
                  <a:cubicBezTo>
                    <a:pt x="177535" y="116366"/>
                    <a:pt x="177942" y="116787"/>
                    <a:pt x="177942" y="116787"/>
                  </a:cubicBezTo>
                  <a:cubicBezTo>
                    <a:pt x="177942" y="117208"/>
                    <a:pt x="177942" y="117208"/>
                    <a:pt x="177942" y="117208"/>
                  </a:cubicBezTo>
                  <a:cubicBezTo>
                    <a:pt x="178349" y="117630"/>
                    <a:pt x="178349" y="117630"/>
                    <a:pt x="178349" y="118051"/>
                  </a:cubicBezTo>
                  <a:cubicBezTo>
                    <a:pt x="178349" y="118473"/>
                    <a:pt x="178349" y="119316"/>
                    <a:pt x="178349" y="119737"/>
                  </a:cubicBezTo>
                  <a:cubicBezTo>
                    <a:pt x="178349" y="119737"/>
                    <a:pt x="178349" y="120159"/>
                    <a:pt x="177942" y="120159"/>
                  </a:cubicBezTo>
                  <a:cubicBezTo>
                    <a:pt x="177942" y="121001"/>
                    <a:pt x="177942" y="121844"/>
                    <a:pt x="177942" y="122688"/>
                  </a:cubicBezTo>
                  <a:cubicBezTo>
                    <a:pt x="177942" y="122688"/>
                    <a:pt x="177942" y="122688"/>
                    <a:pt x="178349" y="122688"/>
                  </a:cubicBezTo>
                  <a:cubicBezTo>
                    <a:pt x="178349" y="122688"/>
                    <a:pt x="178755" y="122688"/>
                    <a:pt x="178755" y="122688"/>
                  </a:cubicBezTo>
                  <a:cubicBezTo>
                    <a:pt x="179163" y="122266"/>
                    <a:pt x="179570" y="122266"/>
                    <a:pt x="179977" y="121423"/>
                  </a:cubicBezTo>
                  <a:cubicBezTo>
                    <a:pt x="179977" y="119737"/>
                    <a:pt x="179977" y="118051"/>
                    <a:pt x="179977" y="115944"/>
                  </a:cubicBezTo>
                  <a:cubicBezTo>
                    <a:pt x="179977" y="115944"/>
                    <a:pt x="179570" y="115523"/>
                    <a:pt x="179163" y="115101"/>
                  </a:cubicBezTo>
                  <a:cubicBezTo>
                    <a:pt x="178349" y="115101"/>
                    <a:pt x="177535" y="115101"/>
                    <a:pt x="176721" y="115101"/>
                  </a:cubicBezTo>
                  <a:close/>
                  <a:moveTo>
                    <a:pt x="34356" y="115101"/>
                  </a:moveTo>
                  <a:cubicBezTo>
                    <a:pt x="34770" y="115524"/>
                    <a:pt x="34770" y="115524"/>
                    <a:pt x="35185" y="115946"/>
                  </a:cubicBezTo>
                  <a:cubicBezTo>
                    <a:pt x="35185" y="115946"/>
                    <a:pt x="35185" y="116369"/>
                    <a:pt x="35185" y="116369"/>
                  </a:cubicBezTo>
                  <a:cubicBezTo>
                    <a:pt x="35185" y="116792"/>
                    <a:pt x="35598" y="116792"/>
                    <a:pt x="36013" y="117214"/>
                  </a:cubicBezTo>
                  <a:cubicBezTo>
                    <a:pt x="36013" y="117214"/>
                    <a:pt x="36427" y="117214"/>
                    <a:pt x="36427" y="117214"/>
                  </a:cubicBezTo>
                  <a:cubicBezTo>
                    <a:pt x="36841" y="117637"/>
                    <a:pt x="37255" y="117637"/>
                    <a:pt x="37670" y="118059"/>
                  </a:cubicBezTo>
                  <a:cubicBezTo>
                    <a:pt x="37670" y="118482"/>
                    <a:pt x="37670" y="118482"/>
                    <a:pt x="37670" y="118904"/>
                  </a:cubicBezTo>
                  <a:cubicBezTo>
                    <a:pt x="37670" y="118904"/>
                    <a:pt x="37255" y="118904"/>
                    <a:pt x="37255" y="119327"/>
                  </a:cubicBezTo>
                  <a:cubicBezTo>
                    <a:pt x="37255" y="119327"/>
                    <a:pt x="37255" y="119327"/>
                    <a:pt x="37255" y="119749"/>
                  </a:cubicBezTo>
                  <a:cubicBezTo>
                    <a:pt x="36841" y="119749"/>
                    <a:pt x="36841" y="120172"/>
                    <a:pt x="36427" y="120595"/>
                  </a:cubicBezTo>
                  <a:cubicBezTo>
                    <a:pt x="36013" y="120172"/>
                    <a:pt x="36013" y="120172"/>
                    <a:pt x="35185" y="119749"/>
                  </a:cubicBezTo>
                  <a:cubicBezTo>
                    <a:pt x="35185" y="119327"/>
                    <a:pt x="35185" y="119327"/>
                    <a:pt x="35185" y="119327"/>
                  </a:cubicBezTo>
                  <a:cubicBezTo>
                    <a:pt x="34356" y="118482"/>
                    <a:pt x="33528" y="118059"/>
                    <a:pt x="33114" y="117214"/>
                  </a:cubicBezTo>
                  <a:cubicBezTo>
                    <a:pt x="32699" y="117214"/>
                    <a:pt x="33114" y="116792"/>
                    <a:pt x="33114" y="116792"/>
                  </a:cubicBezTo>
                  <a:cubicBezTo>
                    <a:pt x="33114" y="116792"/>
                    <a:pt x="33114" y="116369"/>
                    <a:pt x="33528" y="116369"/>
                  </a:cubicBezTo>
                  <a:cubicBezTo>
                    <a:pt x="33528" y="116369"/>
                    <a:pt x="33528" y="115946"/>
                    <a:pt x="33528" y="115946"/>
                  </a:cubicBezTo>
                  <a:cubicBezTo>
                    <a:pt x="33942" y="115524"/>
                    <a:pt x="33942" y="115524"/>
                    <a:pt x="34356" y="115101"/>
                  </a:cubicBezTo>
                  <a:close/>
                  <a:moveTo>
                    <a:pt x="140423" y="114578"/>
                  </a:moveTo>
                  <a:cubicBezTo>
                    <a:pt x="140006" y="114578"/>
                    <a:pt x="139587" y="114578"/>
                    <a:pt x="139168" y="115014"/>
                  </a:cubicBezTo>
                  <a:cubicBezTo>
                    <a:pt x="139168" y="115450"/>
                    <a:pt x="139168" y="115886"/>
                    <a:pt x="139168" y="116322"/>
                  </a:cubicBezTo>
                  <a:cubicBezTo>
                    <a:pt x="139168" y="116758"/>
                    <a:pt x="139587" y="116758"/>
                    <a:pt x="140006" y="117194"/>
                  </a:cubicBezTo>
                  <a:cubicBezTo>
                    <a:pt x="140423" y="117194"/>
                    <a:pt x="140842" y="117194"/>
                    <a:pt x="141261" y="116758"/>
                  </a:cubicBezTo>
                  <a:cubicBezTo>
                    <a:pt x="141261" y="116322"/>
                    <a:pt x="141261" y="115886"/>
                    <a:pt x="141261" y="115450"/>
                  </a:cubicBezTo>
                  <a:cubicBezTo>
                    <a:pt x="141261" y="115014"/>
                    <a:pt x="140842" y="115014"/>
                    <a:pt x="140423" y="114578"/>
                  </a:cubicBezTo>
                  <a:close/>
                  <a:moveTo>
                    <a:pt x="169775" y="113793"/>
                  </a:moveTo>
                  <a:cubicBezTo>
                    <a:pt x="169356" y="114242"/>
                    <a:pt x="168519" y="115139"/>
                    <a:pt x="168100" y="115587"/>
                  </a:cubicBezTo>
                  <a:cubicBezTo>
                    <a:pt x="168100" y="116036"/>
                    <a:pt x="167682" y="116484"/>
                    <a:pt x="168100" y="116932"/>
                  </a:cubicBezTo>
                  <a:cubicBezTo>
                    <a:pt x="168519" y="116932"/>
                    <a:pt x="168938" y="116932"/>
                    <a:pt x="169356" y="116932"/>
                  </a:cubicBezTo>
                  <a:cubicBezTo>
                    <a:pt x="169775" y="116484"/>
                    <a:pt x="170193" y="116036"/>
                    <a:pt x="170612" y="116036"/>
                  </a:cubicBezTo>
                  <a:cubicBezTo>
                    <a:pt x="171031" y="115587"/>
                    <a:pt x="171031" y="115587"/>
                    <a:pt x="171449" y="115139"/>
                  </a:cubicBezTo>
                  <a:cubicBezTo>
                    <a:pt x="171449" y="115139"/>
                    <a:pt x="171449" y="114690"/>
                    <a:pt x="171867" y="114690"/>
                  </a:cubicBezTo>
                  <a:cubicBezTo>
                    <a:pt x="171867" y="114690"/>
                    <a:pt x="171867" y="114242"/>
                    <a:pt x="171449" y="114242"/>
                  </a:cubicBezTo>
                  <a:cubicBezTo>
                    <a:pt x="171449" y="114242"/>
                    <a:pt x="171031" y="114242"/>
                    <a:pt x="171031" y="114242"/>
                  </a:cubicBezTo>
                  <a:cubicBezTo>
                    <a:pt x="170612" y="114242"/>
                    <a:pt x="170612" y="113793"/>
                    <a:pt x="170193" y="113793"/>
                  </a:cubicBezTo>
                  <a:cubicBezTo>
                    <a:pt x="170193" y="113793"/>
                    <a:pt x="170193" y="113793"/>
                    <a:pt x="169775" y="113793"/>
                  </a:cubicBezTo>
                  <a:close/>
                  <a:moveTo>
                    <a:pt x="307920" y="113270"/>
                  </a:moveTo>
                  <a:cubicBezTo>
                    <a:pt x="307073" y="114159"/>
                    <a:pt x="306226" y="114604"/>
                    <a:pt x="305803" y="115494"/>
                  </a:cubicBezTo>
                  <a:cubicBezTo>
                    <a:pt x="305379" y="115049"/>
                    <a:pt x="305379" y="115049"/>
                    <a:pt x="304956" y="115049"/>
                  </a:cubicBezTo>
                  <a:cubicBezTo>
                    <a:pt x="304532" y="114604"/>
                    <a:pt x="304108" y="114604"/>
                    <a:pt x="303261" y="114604"/>
                  </a:cubicBezTo>
                  <a:cubicBezTo>
                    <a:pt x="303261" y="115049"/>
                    <a:pt x="302838" y="115049"/>
                    <a:pt x="302838" y="115494"/>
                  </a:cubicBezTo>
                  <a:cubicBezTo>
                    <a:pt x="302414" y="115494"/>
                    <a:pt x="302414" y="115938"/>
                    <a:pt x="302838" y="116383"/>
                  </a:cubicBezTo>
                  <a:cubicBezTo>
                    <a:pt x="302838" y="116383"/>
                    <a:pt x="302838" y="116383"/>
                    <a:pt x="303261" y="116383"/>
                  </a:cubicBezTo>
                  <a:cubicBezTo>
                    <a:pt x="303261" y="116828"/>
                    <a:pt x="303261" y="116828"/>
                    <a:pt x="303261" y="116828"/>
                  </a:cubicBezTo>
                  <a:cubicBezTo>
                    <a:pt x="303685" y="117717"/>
                    <a:pt x="303685" y="117717"/>
                    <a:pt x="304532" y="117717"/>
                  </a:cubicBezTo>
                  <a:cubicBezTo>
                    <a:pt x="304956" y="117717"/>
                    <a:pt x="304956" y="117273"/>
                    <a:pt x="305379" y="116828"/>
                  </a:cubicBezTo>
                  <a:cubicBezTo>
                    <a:pt x="306650" y="116828"/>
                    <a:pt x="307920" y="116828"/>
                    <a:pt x="309191" y="116828"/>
                  </a:cubicBezTo>
                  <a:cubicBezTo>
                    <a:pt x="309614" y="116828"/>
                    <a:pt x="309614" y="116383"/>
                    <a:pt x="310038" y="116383"/>
                  </a:cubicBezTo>
                  <a:cubicBezTo>
                    <a:pt x="310038" y="116383"/>
                    <a:pt x="310461" y="116383"/>
                    <a:pt x="310461" y="116383"/>
                  </a:cubicBezTo>
                  <a:cubicBezTo>
                    <a:pt x="310885" y="115938"/>
                    <a:pt x="311308" y="115938"/>
                    <a:pt x="311308" y="115494"/>
                  </a:cubicBezTo>
                  <a:cubicBezTo>
                    <a:pt x="311308" y="114604"/>
                    <a:pt x="310461" y="114159"/>
                    <a:pt x="310038" y="113715"/>
                  </a:cubicBezTo>
                  <a:cubicBezTo>
                    <a:pt x="309614" y="113715"/>
                    <a:pt x="309614" y="113715"/>
                    <a:pt x="309191" y="113715"/>
                  </a:cubicBezTo>
                  <a:cubicBezTo>
                    <a:pt x="309191" y="113715"/>
                    <a:pt x="308767" y="113270"/>
                    <a:pt x="308767" y="113270"/>
                  </a:cubicBezTo>
                  <a:cubicBezTo>
                    <a:pt x="308344" y="113270"/>
                    <a:pt x="307920" y="113270"/>
                    <a:pt x="307920" y="113270"/>
                  </a:cubicBezTo>
                  <a:close/>
                  <a:moveTo>
                    <a:pt x="1456712" y="113009"/>
                  </a:moveTo>
                  <a:cubicBezTo>
                    <a:pt x="1456276" y="113420"/>
                    <a:pt x="1455840" y="113831"/>
                    <a:pt x="1455840" y="113831"/>
                  </a:cubicBezTo>
                  <a:cubicBezTo>
                    <a:pt x="1455840" y="114242"/>
                    <a:pt x="1455840" y="114653"/>
                    <a:pt x="1455840" y="115064"/>
                  </a:cubicBezTo>
                  <a:cubicBezTo>
                    <a:pt x="1455840" y="115475"/>
                    <a:pt x="1456276" y="115475"/>
                    <a:pt x="1456712" y="115886"/>
                  </a:cubicBezTo>
                  <a:cubicBezTo>
                    <a:pt x="1457148" y="115886"/>
                    <a:pt x="1457148" y="115064"/>
                    <a:pt x="1458020" y="115475"/>
                  </a:cubicBezTo>
                  <a:cubicBezTo>
                    <a:pt x="1458020" y="115475"/>
                    <a:pt x="1458456" y="115064"/>
                    <a:pt x="1458456" y="115064"/>
                  </a:cubicBezTo>
                  <a:cubicBezTo>
                    <a:pt x="1458456" y="114653"/>
                    <a:pt x="1458456" y="114242"/>
                    <a:pt x="1458456" y="113831"/>
                  </a:cubicBezTo>
                  <a:cubicBezTo>
                    <a:pt x="1458020" y="113831"/>
                    <a:pt x="1457584" y="113420"/>
                    <a:pt x="1457584" y="113009"/>
                  </a:cubicBezTo>
                  <a:cubicBezTo>
                    <a:pt x="1457148" y="113009"/>
                    <a:pt x="1456712" y="113009"/>
                    <a:pt x="1456712" y="113009"/>
                  </a:cubicBezTo>
                  <a:close/>
                  <a:moveTo>
                    <a:pt x="230053" y="113009"/>
                  </a:moveTo>
                  <a:cubicBezTo>
                    <a:pt x="229605" y="113009"/>
                    <a:pt x="229156" y="113009"/>
                    <a:pt x="229156" y="113438"/>
                  </a:cubicBezTo>
                  <a:cubicBezTo>
                    <a:pt x="229156" y="115157"/>
                    <a:pt x="229156" y="116877"/>
                    <a:pt x="229156" y="119025"/>
                  </a:cubicBezTo>
                  <a:cubicBezTo>
                    <a:pt x="229605" y="119025"/>
                    <a:pt x="229605" y="119455"/>
                    <a:pt x="230053" y="119455"/>
                  </a:cubicBezTo>
                  <a:cubicBezTo>
                    <a:pt x="230053" y="119885"/>
                    <a:pt x="230053" y="120315"/>
                    <a:pt x="230053" y="120745"/>
                  </a:cubicBezTo>
                  <a:cubicBezTo>
                    <a:pt x="229605" y="121174"/>
                    <a:pt x="229605" y="121174"/>
                    <a:pt x="229605" y="121174"/>
                  </a:cubicBezTo>
                  <a:cubicBezTo>
                    <a:pt x="229605" y="121174"/>
                    <a:pt x="229156" y="121604"/>
                    <a:pt x="229156" y="121604"/>
                  </a:cubicBezTo>
                  <a:cubicBezTo>
                    <a:pt x="229156" y="122463"/>
                    <a:pt x="229156" y="123753"/>
                    <a:pt x="229156" y="124612"/>
                  </a:cubicBezTo>
                  <a:cubicBezTo>
                    <a:pt x="229605" y="125042"/>
                    <a:pt x="229605" y="125042"/>
                    <a:pt x="229605" y="125042"/>
                  </a:cubicBezTo>
                  <a:cubicBezTo>
                    <a:pt x="230053" y="125042"/>
                    <a:pt x="230502" y="125042"/>
                    <a:pt x="231398" y="125042"/>
                  </a:cubicBezTo>
                  <a:cubicBezTo>
                    <a:pt x="231398" y="124612"/>
                    <a:pt x="231398" y="124612"/>
                    <a:pt x="231398" y="124612"/>
                  </a:cubicBezTo>
                  <a:cubicBezTo>
                    <a:pt x="231847" y="124182"/>
                    <a:pt x="231847" y="123323"/>
                    <a:pt x="231847" y="122893"/>
                  </a:cubicBezTo>
                  <a:cubicBezTo>
                    <a:pt x="231847" y="122893"/>
                    <a:pt x="231847" y="122463"/>
                    <a:pt x="232295" y="122463"/>
                  </a:cubicBezTo>
                  <a:cubicBezTo>
                    <a:pt x="232295" y="122463"/>
                    <a:pt x="232295" y="122034"/>
                    <a:pt x="232295" y="122034"/>
                  </a:cubicBezTo>
                  <a:cubicBezTo>
                    <a:pt x="232295" y="121604"/>
                    <a:pt x="232295" y="120745"/>
                    <a:pt x="232295" y="120315"/>
                  </a:cubicBezTo>
                  <a:cubicBezTo>
                    <a:pt x="231847" y="120315"/>
                    <a:pt x="231847" y="120315"/>
                    <a:pt x="231847" y="119885"/>
                  </a:cubicBezTo>
                  <a:cubicBezTo>
                    <a:pt x="231847" y="119885"/>
                    <a:pt x="231847" y="119455"/>
                    <a:pt x="231847" y="119455"/>
                  </a:cubicBezTo>
                  <a:cubicBezTo>
                    <a:pt x="231847" y="118595"/>
                    <a:pt x="231847" y="117736"/>
                    <a:pt x="231847" y="116877"/>
                  </a:cubicBezTo>
                  <a:cubicBezTo>
                    <a:pt x="231847" y="116877"/>
                    <a:pt x="231847" y="116877"/>
                    <a:pt x="232295" y="116447"/>
                  </a:cubicBezTo>
                  <a:cubicBezTo>
                    <a:pt x="232295" y="116017"/>
                    <a:pt x="232295" y="115587"/>
                    <a:pt x="232295" y="115157"/>
                  </a:cubicBezTo>
                  <a:cubicBezTo>
                    <a:pt x="231847" y="114728"/>
                    <a:pt x="231398" y="114728"/>
                    <a:pt x="230950" y="114298"/>
                  </a:cubicBezTo>
                  <a:cubicBezTo>
                    <a:pt x="230950" y="113868"/>
                    <a:pt x="230950" y="113868"/>
                    <a:pt x="230950" y="113868"/>
                  </a:cubicBezTo>
                  <a:cubicBezTo>
                    <a:pt x="230950" y="113438"/>
                    <a:pt x="230502" y="113438"/>
                    <a:pt x="230053" y="113009"/>
                  </a:cubicBezTo>
                  <a:close/>
                  <a:moveTo>
                    <a:pt x="56131" y="112635"/>
                  </a:moveTo>
                  <a:cubicBezTo>
                    <a:pt x="55682" y="112635"/>
                    <a:pt x="55682" y="113046"/>
                    <a:pt x="55234" y="113046"/>
                  </a:cubicBezTo>
                  <a:cubicBezTo>
                    <a:pt x="55234" y="113457"/>
                    <a:pt x="55234" y="113868"/>
                    <a:pt x="54785" y="113868"/>
                  </a:cubicBezTo>
                  <a:cubicBezTo>
                    <a:pt x="54785" y="114279"/>
                    <a:pt x="54785" y="114690"/>
                    <a:pt x="54785" y="115101"/>
                  </a:cubicBezTo>
                  <a:cubicBezTo>
                    <a:pt x="54337" y="115101"/>
                    <a:pt x="54337" y="115101"/>
                    <a:pt x="53888" y="115513"/>
                  </a:cubicBezTo>
                  <a:cubicBezTo>
                    <a:pt x="53888" y="115923"/>
                    <a:pt x="53888" y="116745"/>
                    <a:pt x="53888" y="117157"/>
                  </a:cubicBezTo>
                  <a:cubicBezTo>
                    <a:pt x="54337" y="117568"/>
                    <a:pt x="54337" y="117568"/>
                    <a:pt x="54785" y="117979"/>
                  </a:cubicBezTo>
                  <a:cubicBezTo>
                    <a:pt x="54785" y="117979"/>
                    <a:pt x="55234" y="117979"/>
                    <a:pt x="55682" y="117979"/>
                  </a:cubicBezTo>
                  <a:cubicBezTo>
                    <a:pt x="55682" y="117568"/>
                    <a:pt x="56131" y="117568"/>
                    <a:pt x="56131" y="117157"/>
                  </a:cubicBezTo>
                  <a:cubicBezTo>
                    <a:pt x="56131" y="116745"/>
                    <a:pt x="56131" y="116745"/>
                    <a:pt x="56579" y="116334"/>
                  </a:cubicBezTo>
                  <a:cubicBezTo>
                    <a:pt x="56579" y="116334"/>
                    <a:pt x="57028" y="116334"/>
                    <a:pt x="57028" y="115923"/>
                  </a:cubicBezTo>
                  <a:cubicBezTo>
                    <a:pt x="57028" y="115101"/>
                    <a:pt x="57028" y="113868"/>
                    <a:pt x="57028" y="112635"/>
                  </a:cubicBezTo>
                  <a:cubicBezTo>
                    <a:pt x="56579" y="112224"/>
                    <a:pt x="56131" y="112635"/>
                    <a:pt x="56131" y="112635"/>
                  </a:cubicBezTo>
                  <a:close/>
                  <a:moveTo>
                    <a:pt x="49337" y="112485"/>
                  </a:moveTo>
                  <a:cubicBezTo>
                    <a:pt x="48918" y="112485"/>
                    <a:pt x="48918" y="112921"/>
                    <a:pt x="48918" y="112921"/>
                  </a:cubicBezTo>
                  <a:cubicBezTo>
                    <a:pt x="48918" y="113357"/>
                    <a:pt x="49337" y="113793"/>
                    <a:pt x="49337" y="113793"/>
                  </a:cubicBezTo>
                  <a:cubicBezTo>
                    <a:pt x="49755" y="113793"/>
                    <a:pt x="49755" y="113357"/>
                    <a:pt x="49755" y="113357"/>
                  </a:cubicBezTo>
                  <a:cubicBezTo>
                    <a:pt x="50174" y="113357"/>
                    <a:pt x="50174" y="113357"/>
                    <a:pt x="50592" y="113357"/>
                  </a:cubicBezTo>
                  <a:cubicBezTo>
                    <a:pt x="51011" y="112921"/>
                    <a:pt x="51011" y="112921"/>
                    <a:pt x="50592" y="112485"/>
                  </a:cubicBezTo>
                  <a:cubicBezTo>
                    <a:pt x="50174" y="112485"/>
                    <a:pt x="49755" y="112485"/>
                    <a:pt x="49337" y="112485"/>
                  </a:cubicBezTo>
                  <a:close/>
                  <a:moveTo>
                    <a:pt x="1536201" y="112224"/>
                  </a:moveTo>
                  <a:cubicBezTo>
                    <a:pt x="1535783" y="112224"/>
                    <a:pt x="1535365" y="112631"/>
                    <a:pt x="1535365" y="113037"/>
                  </a:cubicBezTo>
                  <a:cubicBezTo>
                    <a:pt x="1535365" y="113851"/>
                    <a:pt x="1535365" y="114665"/>
                    <a:pt x="1535365" y="115886"/>
                  </a:cubicBezTo>
                  <a:cubicBezTo>
                    <a:pt x="1536201" y="115886"/>
                    <a:pt x="1536620" y="115886"/>
                    <a:pt x="1537457" y="115886"/>
                  </a:cubicBezTo>
                  <a:cubicBezTo>
                    <a:pt x="1537876" y="115479"/>
                    <a:pt x="1538713" y="115479"/>
                    <a:pt x="1538713" y="114665"/>
                  </a:cubicBezTo>
                  <a:cubicBezTo>
                    <a:pt x="1538713" y="114665"/>
                    <a:pt x="1538713" y="114665"/>
                    <a:pt x="1538713" y="114258"/>
                  </a:cubicBezTo>
                  <a:cubicBezTo>
                    <a:pt x="1539550" y="113851"/>
                    <a:pt x="1539550" y="113851"/>
                    <a:pt x="1538713" y="113037"/>
                  </a:cubicBezTo>
                  <a:cubicBezTo>
                    <a:pt x="1538713" y="113037"/>
                    <a:pt x="1538713" y="112631"/>
                    <a:pt x="1538713" y="112631"/>
                  </a:cubicBezTo>
                  <a:cubicBezTo>
                    <a:pt x="1538713" y="112224"/>
                    <a:pt x="1538294" y="112224"/>
                    <a:pt x="1538294" y="112224"/>
                  </a:cubicBezTo>
                  <a:cubicBezTo>
                    <a:pt x="1537457" y="112224"/>
                    <a:pt x="1536620" y="112224"/>
                    <a:pt x="1536201" y="112224"/>
                  </a:cubicBezTo>
                  <a:close/>
                  <a:moveTo>
                    <a:pt x="1493808" y="112224"/>
                  </a:moveTo>
                  <a:cubicBezTo>
                    <a:pt x="1493397" y="112224"/>
                    <a:pt x="1493397" y="112616"/>
                    <a:pt x="1492987" y="112616"/>
                  </a:cubicBezTo>
                  <a:cubicBezTo>
                    <a:pt x="1492987" y="113009"/>
                    <a:pt x="1492987" y="113009"/>
                    <a:pt x="1492987" y="113009"/>
                  </a:cubicBezTo>
                  <a:cubicBezTo>
                    <a:pt x="1493808" y="113401"/>
                    <a:pt x="1494220" y="114186"/>
                    <a:pt x="1495042" y="114578"/>
                  </a:cubicBezTo>
                  <a:cubicBezTo>
                    <a:pt x="1495864" y="114578"/>
                    <a:pt x="1496686" y="114578"/>
                    <a:pt x="1497919" y="114578"/>
                  </a:cubicBezTo>
                  <a:cubicBezTo>
                    <a:pt x="1498330" y="114578"/>
                    <a:pt x="1498330" y="114186"/>
                    <a:pt x="1498742" y="113793"/>
                  </a:cubicBezTo>
                  <a:cubicBezTo>
                    <a:pt x="1498742" y="113793"/>
                    <a:pt x="1498742" y="113793"/>
                    <a:pt x="1498742" y="113401"/>
                  </a:cubicBezTo>
                  <a:cubicBezTo>
                    <a:pt x="1498742" y="113009"/>
                    <a:pt x="1498330" y="113009"/>
                    <a:pt x="1498330" y="112616"/>
                  </a:cubicBezTo>
                  <a:cubicBezTo>
                    <a:pt x="1497919" y="112616"/>
                    <a:pt x="1497919" y="112224"/>
                    <a:pt x="1497508" y="112224"/>
                  </a:cubicBezTo>
                  <a:cubicBezTo>
                    <a:pt x="1496275" y="112224"/>
                    <a:pt x="1495042" y="112224"/>
                    <a:pt x="1493808" y="112224"/>
                  </a:cubicBezTo>
                  <a:close/>
                  <a:moveTo>
                    <a:pt x="293856" y="112224"/>
                  </a:moveTo>
                  <a:cubicBezTo>
                    <a:pt x="293856" y="112224"/>
                    <a:pt x="293445" y="112642"/>
                    <a:pt x="293445" y="112642"/>
                  </a:cubicBezTo>
                  <a:cubicBezTo>
                    <a:pt x="293445" y="112642"/>
                    <a:pt x="293034" y="112642"/>
                    <a:pt x="292623" y="112642"/>
                  </a:cubicBezTo>
                  <a:cubicBezTo>
                    <a:pt x="292623" y="113061"/>
                    <a:pt x="292212" y="113061"/>
                    <a:pt x="292212" y="113479"/>
                  </a:cubicBezTo>
                  <a:cubicBezTo>
                    <a:pt x="292212" y="113479"/>
                    <a:pt x="292212" y="113898"/>
                    <a:pt x="292212" y="114316"/>
                  </a:cubicBezTo>
                  <a:cubicBezTo>
                    <a:pt x="293034" y="114316"/>
                    <a:pt x="293856" y="114316"/>
                    <a:pt x="294679" y="114316"/>
                  </a:cubicBezTo>
                  <a:cubicBezTo>
                    <a:pt x="294679" y="114316"/>
                    <a:pt x="295090" y="113898"/>
                    <a:pt x="295090" y="113479"/>
                  </a:cubicBezTo>
                  <a:cubicBezTo>
                    <a:pt x="295090" y="113479"/>
                    <a:pt x="295090" y="113061"/>
                    <a:pt x="295090" y="113061"/>
                  </a:cubicBezTo>
                  <a:cubicBezTo>
                    <a:pt x="295090" y="112642"/>
                    <a:pt x="295090" y="112642"/>
                    <a:pt x="294679" y="112642"/>
                  </a:cubicBezTo>
                  <a:cubicBezTo>
                    <a:pt x="294679" y="112642"/>
                    <a:pt x="294679" y="112642"/>
                    <a:pt x="294267" y="112642"/>
                  </a:cubicBezTo>
                  <a:cubicBezTo>
                    <a:pt x="294267" y="112224"/>
                    <a:pt x="294267" y="112224"/>
                    <a:pt x="293856" y="112224"/>
                  </a:cubicBezTo>
                  <a:close/>
                  <a:moveTo>
                    <a:pt x="1530400" y="111973"/>
                  </a:moveTo>
                  <a:cubicBezTo>
                    <a:pt x="1529919" y="112028"/>
                    <a:pt x="1529491" y="112136"/>
                    <a:pt x="1529062" y="112136"/>
                  </a:cubicBezTo>
                  <a:cubicBezTo>
                    <a:pt x="1528207" y="112136"/>
                    <a:pt x="1528207" y="112573"/>
                    <a:pt x="1527778" y="113009"/>
                  </a:cubicBezTo>
                  <a:cubicBezTo>
                    <a:pt x="1527778" y="113445"/>
                    <a:pt x="1527778" y="114316"/>
                    <a:pt x="1527778" y="114752"/>
                  </a:cubicBezTo>
                  <a:cubicBezTo>
                    <a:pt x="1528207" y="115189"/>
                    <a:pt x="1528634" y="115189"/>
                    <a:pt x="1528634" y="115625"/>
                  </a:cubicBezTo>
                  <a:cubicBezTo>
                    <a:pt x="1529491" y="115625"/>
                    <a:pt x="1530775" y="115625"/>
                    <a:pt x="1531631" y="115625"/>
                  </a:cubicBezTo>
                  <a:cubicBezTo>
                    <a:pt x="1532059" y="115189"/>
                    <a:pt x="1531631" y="114316"/>
                    <a:pt x="1532487" y="114316"/>
                  </a:cubicBezTo>
                  <a:cubicBezTo>
                    <a:pt x="1532487" y="113881"/>
                    <a:pt x="1532487" y="113881"/>
                    <a:pt x="1532487" y="113445"/>
                  </a:cubicBezTo>
                  <a:cubicBezTo>
                    <a:pt x="1532487" y="113445"/>
                    <a:pt x="1532059" y="113009"/>
                    <a:pt x="1532059" y="113009"/>
                  </a:cubicBezTo>
                  <a:cubicBezTo>
                    <a:pt x="1532059" y="112573"/>
                    <a:pt x="1532059" y="112573"/>
                    <a:pt x="1532059" y="112136"/>
                  </a:cubicBezTo>
                  <a:cubicBezTo>
                    <a:pt x="1531417" y="111918"/>
                    <a:pt x="1530882" y="111918"/>
                    <a:pt x="1530400" y="111973"/>
                  </a:cubicBezTo>
                  <a:close/>
                  <a:moveTo>
                    <a:pt x="200904" y="111613"/>
                  </a:moveTo>
                  <a:cubicBezTo>
                    <a:pt x="200904" y="112485"/>
                    <a:pt x="200904" y="112921"/>
                    <a:pt x="200904" y="113357"/>
                  </a:cubicBezTo>
                  <a:cubicBezTo>
                    <a:pt x="201340" y="113793"/>
                    <a:pt x="201340" y="113793"/>
                    <a:pt x="201776" y="113793"/>
                  </a:cubicBezTo>
                  <a:cubicBezTo>
                    <a:pt x="201776" y="113357"/>
                    <a:pt x="201776" y="113357"/>
                    <a:pt x="202212" y="113357"/>
                  </a:cubicBezTo>
                  <a:cubicBezTo>
                    <a:pt x="202212" y="113357"/>
                    <a:pt x="202212" y="113357"/>
                    <a:pt x="202212" y="112921"/>
                  </a:cubicBezTo>
                  <a:cubicBezTo>
                    <a:pt x="202212" y="112485"/>
                    <a:pt x="202212" y="112050"/>
                    <a:pt x="202212" y="111613"/>
                  </a:cubicBezTo>
                  <a:cubicBezTo>
                    <a:pt x="201776" y="111177"/>
                    <a:pt x="201340" y="111177"/>
                    <a:pt x="200904" y="111613"/>
                  </a:cubicBezTo>
                  <a:close/>
                  <a:moveTo>
                    <a:pt x="1575231" y="111177"/>
                  </a:moveTo>
                  <a:cubicBezTo>
                    <a:pt x="1575231" y="111177"/>
                    <a:pt x="1575650" y="111177"/>
                    <a:pt x="1575650" y="111177"/>
                  </a:cubicBezTo>
                  <a:cubicBezTo>
                    <a:pt x="1576487" y="111622"/>
                    <a:pt x="1576905" y="112511"/>
                    <a:pt x="1577743" y="112956"/>
                  </a:cubicBezTo>
                  <a:cubicBezTo>
                    <a:pt x="1577743" y="113846"/>
                    <a:pt x="1576905" y="113846"/>
                    <a:pt x="1576487" y="114735"/>
                  </a:cubicBezTo>
                  <a:cubicBezTo>
                    <a:pt x="1576068" y="114735"/>
                    <a:pt x="1576487" y="115625"/>
                    <a:pt x="1576068" y="115625"/>
                  </a:cubicBezTo>
                  <a:cubicBezTo>
                    <a:pt x="1575231" y="115625"/>
                    <a:pt x="1574813" y="115625"/>
                    <a:pt x="1574394" y="115625"/>
                  </a:cubicBezTo>
                  <a:cubicBezTo>
                    <a:pt x="1574394" y="115625"/>
                    <a:pt x="1574394" y="115625"/>
                    <a:pt x="1574394" y="115180"/>
                  </a:cubicBezTo>
                  <a:cubicBezTo>
                    <a:pt x="1574394" y="114735"/>
                    <a:pt x="1573976" y="114291"/>
                    <a:pt x="1573976" y="113846"/>
                  </a:cubicBezTo>
                  <a:cubicBezTo>
                    <a:pt x="1573976" y="113846"/>
                    <a:pt x="1573557" y="113846"/>
                    <a:pt x="1573557" y="113401"/>
                  </a:cubicBezTo>
                  <a:cubicBezTo>
                    <a:pt x="1573557" y="113401"/>
                    <a:pt x="1573557" y="112956"/>
                    <a:pt x="1573557" y="112956"/>
                  </a:cubicBezTo>
                  <a:cubicBezTo>
                    <a:pt x="1573976" y="112511"/>
                    <a:pt x="1574394" y="112067"/>
                    <a:pt x="1575231" y="111177"/>
                  </a:cubicBezTo>
                  <a:close/>
                  <a:moveTo>
                    <a:pt x="1285718" y="111177"/>
                  </a:moveTo>
                  <a:cubicBezTo>
                    <a:pt x="1285718" y="111177"/>
                    <a:pt x="1285282" y="111177"/>
                    <a:pt x="1285282" y="111603"/>
                  </a:cubicBezTo>
                  <a:cubicBezTo>
                    <a:pt x="1285282" y="112453"/>
                    <a:pt x="1285282" y="113303"/>
                    <a:pt x="1285282" y="114153"/>
                  </a:cubicBezTo>
                  <a:cubicBezTo>
                    <a:pt x="1285282" y="114578"/>
                    <a:pt x="1285718" y="114578"/>
                    <a:pt x="1286154" y="114578"/>
                  </a:cubicBezTo>
                  <a:cubicBezTo>
                    <a:pt x="1286154" y="114578"/>
                    <a:pt x="1286590" y="114578"/>
                    <a:pt x="1286590" y="114153"/>
                  </a:cubicBezTo>
                  <a:cubicBezTo>
                    <a:pt x="1286590" y="113728"/>
                    <a:pt x="1286590" y="113303"/>
                    <a:pt x="1286590" y="112453"/>
                  </a:cubicBezTo>
                  <a:cubicBezTo>
                    <a:pt x="1286590" y="112453"/>
                    <a:pt x="1286590" y="112028"/>
                    <a:pt x="1286590" y="111603"/>
                  </a:cubicBezTo>
                  <a:cubicBezTo>
                    <a:pt x="1286590" y="111177"/>
                    <a:pt x="1286154" y="111177"/>
                    <a:pt x="1285718" y="111177"/>
                  </a:cubicBezTo>
                  <a:close/>
                  <a:moveTo>
                    <a:pt x="25113" y="111177"/>
                  </a:moveTo>
                  <a:lnTo>
                    <a:pt x="25375" y="111177"/>
                  </a:lnTo>
                  <a:lnTo>
                    <a:pt x="25375" y="111190"/>
                  </a:lnTo>
                  <a:lnTo>
                    <a:pt x="25113" y="111190"/>
                  </a:lnTo>
                  <a:close/>
                  <a:moveTo>
                    <a:pt x="1474600" y="110916"/>
                  </a:moveTo>
                  <a:cubicBezTo>
                    <a:pt x="1474189" y="110916"/>
                    <a:pt x="1473778" y="111339"/>
                    <a:pt x="1473778" y="111761"/>
                  </a:cubicBezTo>
                  <a:cubicBezTo>
                    <a:pt x="1473367" y="112183"/>
                    <a:pt x="1473778" y="112606"/>
                    <a:pt x="1474189" y="112606"/>
                  </a:cubicBezTo>
                  <a:cubicBezTo>
                    <a:pt x="1474189" y="113029"/>
                    <a:pt x="1474189" y="113029"/>
                    <a:pt x="1474189" y="113451"/>
                  </a:cubicBezTo>
                  <a:cubicBezTo>
                    <a:pt x="1474189" y="114297"/>
                    <a:pt x="1474189" y="115142"/>
                    <a:pt x="1474189" y="115987"/>
                  </a:cubicBezTo>
                  <a:cubicBezTo>
                    <a:pt x="1474600" y="116409"/>
                    <a:pt x="1475422" y="115987"/>
                    <a:pt x="1475833" y="115987"/>
                  </a:cubicBezTo>
                  <a:cubicBezTo>
                    <a:pt x="1475833" y="115987"/>
                    <a:pt x="1476245" y="115987"/>
                    <a:pt x="1476245" y="115564"/>
                  </a:cubicBezTo>
                  <a:cubicBezTo>
                    <a:pt x="1476245" y="114297"/>
                    <a:pt x="1476245" y="113029"/>
                    <a:pt x="1476245" y="111761"/>
                  </a:cubicBezTo>
                  <a:cubicBezTo>
                    <a:pt x="1475833" y="111339"/>
                    <a:pt x="1475422" y="110916"/>
                    <a:pt x="1475422" y="110916"/>
                  </a:cubicBezTo>
                  <a:cubicBezTo>
                    <a:pt x="1475011" y="110916"/>
                    <a:pt x="1475011" y="110916"/>
                    <a:pt x="1474600" y="110916"/>
                  </a:cubicBezTo>
                  <a:close/>
                  <a:moveTo>
                    <a:pt x="1467799" y="110916"/>
                  </a:moveTo>
                  <a:cubicBezTo>
                    <a:pt x="1467388" y="110916"/>
                    <a:pt x="1466977" y="111323"/>
                    <a:pt x="1466566" y="111730"/>
                  </a:cubicBezTo>
                  <a:cubicBezTo>
                    <a:pt x="1466566" y="112544"/>
                    <a:pt x="1466566" y="112950"/>
                    <a:pt x="1466566" y="113764"/>
                  </a:cubicBezTo>
                  <a:cubicBezTo>
                    <a:pt x="1466977" y="114171"/>
                    <a:pt x="1467388" y="114578"/>
                    <a:pt x="1467799" y="114578"/>
                  </a:cubicBezTo>
                  <a:cubicBezTo>
                    <a:pt x="1467799" y="114578"/>
                    <a:pt x="1468210" y="114578"/>
                    <a:pt x="1468210" y="114578"/>
                  </a:cubicBezTo>
                  <a:cubicBezTo>
                    <a:pt x="1468621" y="114578"/>
                    <a:pt x="1469032" y="114171"/>
                    <a:pt x="1469443" y="114171"/>
                  </a:cubicBezTo>
                  <a:cubicBezTo>
                    <a:pt x="1469443" y="113357"/>
                    <a:pt x="1469443" y="112544"/>
                    <a:pt x="1469443" y="111730"/>
                  </a:cubicBezTo>
                  <a:cubicBezTo>
                    <a:pt x="1469443" y="111730"/>
                    <a:pt x="1469443" y="111730"/>
                    <a:pt x="1469032" y="111730"/>
                  </a:cubicBezTo>
                  <a:cubicBezTo>
                    <a:pt x="1469032" y="111323"/>
                    <a:pt x="1468621" y="110916"/>
                    <a:pt x="1468210" y="110916"/>
                  </a:cubicBezTo>
                  <a:cubicBezTo>
                    <a:pt x="1468210" y="110916"/>
                    <a:pt x="1467799" y="110916"/>
                    <a:pt x="1467799" y="110916"/>
                  </a:cubicBezTo>
                  <a:close/>
                  <a:moveTo>
                    <a:pt x="156695" y="110916"/>
                  </a:moveTo>
                  <a:cubicBezTo>
                    <a:pt x="156303" y="111327"/>
                    <a:pt x="156303" y="111327"/>
                    <a:pt x="155910" y="111738"/>
                  </a:cubicBezTo>
                  <a:cubicBezTo>
                    <a:pt x="155910" y="112149"/>
                    <a:pt x="155910" y="112560"/>
                    <a:pt x="155910" y="112971"/>
                  </a:cubicBezTo>
                  <a:cubicBezTo>
                    <a:pt x="155910" y="113382"/>
                    <a:pt x="156303" y="113382"/>
                    <a:pt x="156695" y="113793"/>
                  </a:cubicBezTo>
                  <a:cubicBezTo>
                    <a:pt x="157088" y="113793"/>
                    <a:pt x="157480" y="113793"/>
                    <a:pt x="157872" y="113382"/>
                  </a:cubicBezTo>
                  <a:cubicBezTo>
                    <a:pt x="158264" y="113382"/>
                    <a:pt x="158264" y="113382"/>
                    <a:pt x="158264" y="112971"/>
                  </a:cubicBezTo>
                  <a:cubicBezTo>
                    <a:pt x="158264" y="112560"/>
                    <a:pt x="158264" y="112149"/>
                    <a:pt x="158264" y="111738"/>
                  </a:cubicBezTo>
                  <a:cubicBezTo>
                    <a:pt x="158264" y="111327"/>
                    <a:pt x="157872" y="111327"/>
                    <a:pt x="157872" y="110916"/>
                  </a:cubicBezTo>
                  <a:cubicBezTo>
                    <a:pt x="157480" y="110916"/>
                    <a:pt x="157088" y="110916"/>
                    <a:pt x="156695" y="110916"/>
                  </a:cubicBezTo>
                  <a:close/>
                  <a:moveTo>
                    <a:pt x="1362880" y="110829"/>
                  </a:moveTo>
                  <a:cubicBezTo>
                    <a:pt x="1362452" y="110829"/>
                    <a:pt x="1362452" y="110829"/>
                    <a:pt x="1362452" y="111700"/>
                  </a:cubicBezTo>
                  <a:cubicBezTo>
                    <a:pt x="1362880" y="111700"/>
                    <a:pt x="1362880" y="112136"/>
                    <a:pt x="1363308" y="112136"/>
                  </a:cubicBezTo>
                  <a:cubicBezTo>
                    <a:pt x="1363308" y="112573"/>
                    <a:pt x="1363308" y="112573"/>
                    <a:pt x="1363308" y="112573"/>
                  </a:cubicBezTo>
                  <a:cubicBezTo>
                    <a:pt x="1363308" y="113009"/>
                    <a:pt x="1363308" y="113009"/>
                    <a:pt x="1363308" y="113009"/>
                  </a:cubicBezTo>
                  <a:cubicBezTo>
                    <a:pt x="1364592" y="113009"/>
                    <a:pt x="1365448" y="113009"/>
                    <a:pt x="1366304" y="113009"/>
                  </a:cubicBezTo>
                  <a:cubicBezTo>
                    <a:pt x="1366732" y="113009"/>
                    <a:pt x="1366732" y="112573"/>
                    <a:pt x="1367160" y="112136"/>
                  </a:cubicBezTo>
                  <a:cubicBezTo>
                    <a:pt x="1366732" y="111700"/>
                    <a:pt x="1366304" y="111265"/>
                    <a:pt x="1365876" y="110829"/>
                  </a:cubicBezTo>
                  <a:cubicBezTo>
                    <a:pt x="1364592" y="110393"/>
                    <a:pt x="1363736" y="110393"/>
                    <a:pt x="1362880" y="110829"/>
                  </a:cubicBezTo>
                  <a:close/>
                  <a:moveTo>
                    <a:pt x="1432559" y="110811"/>
                  </a:moveTo>
                  <a:cubicBezTo>
                    <a:pt x="1432559" y="111230"/>
                    <a:pt x="1432559" y="111648"/>
                    <a:pt x="1432559" y="112067"/>
                  </a:cubicBezTo>
                  <a:cubicBezTo>
                    <a:pt x="1432995" y="112486"/>
                    <a:pt x="1432995" y="112486"/>
                    <a:pt x="1433867" y="112067"/>
                  </a:cubicBezTo>
                  <a:cubicBezTo>
                    <a:pt x="1433867" y="111648"/>
                    <a:pt x="1433867" y="111230"/>
                    <a:pt x="1433867" y="110811"/>
                  </a:cubicBezTo>
                  <a:cubicBezTo>
                    <a:pt x="1432995" y="110393"/>
                    <a:pt x="1432995" y="110393"/>
                    <a:pt x="1432559" y="110811"/>
                  </a:cubicBezTo>
                  <a:close/>
                  <a:moveTo>
                    <a:pt x="1356697" y="109870"/>
                  </a:moveTo>
                  <a:cubicBezTo>
                    <a:pt x="1356697" y="110294"/>
                    <a:pt x="1356261" y="110720"/>
                    <a:pt x="1355825" y="110720"/>
                  </a:cubicBezTo>
                  <a:cubicBezTo>
                    <a:pt x="1355389" y="110294"/>
                    <a:pt x="1354953" y="110720"/>
                    <a:pt x="1354953" y="111145"/>
                  </a:cubicBezTo>
                  <a:cubicBezTo>
                    <a:pt x="1354953" y="111570"/>
                    <a:pt x="1354953" y="111570"/>
                    <a:pt x="1354953" y="111570"/>
                  </a:cubicBezTo>
                  <a:cubicBezTo>
                    <a:pt x="1354081" y="112420"/>
                    <a:pt x="1354081" y="112420"/>
                    <a:pt x="1354953" y="112845"/>
                  </a:cubicBezTo>
                  <a:cubicBezTo>
                    <a:pt x="1354953" y="113270"/>
                    <a:pt x="1355389" y="113270"/>
                    <a:pt x="1355389" y="113270"/>
                  </a:cubicBezTo>
                  <a:cubicBezTo>
                    <a:pt x="1355825" y="113270"/>
                    <a:pt x="1355825" y="113270"/>
                    <a:pt x="1356261" y="113270"/>
                  </a:cubicBezTo>
                  <a:cubicBezTo>
                    <a:pt x="1356697" y="112845"/>
                    <a:pt x="1357569" y="112420"/>
                    <a:pt x="1358005" y="111995"/>
                  </a:cubicBezTo>
                  <a:cubicBezTo>
                    <a:pt x="1358005" y="111570"/>
                    <a:pt x="1358005" y="110720"/>
                    <a:pt x="1358005" y="110294"/>
                  </a:cubicBezTo>
                  <a:cubicBezTo>
                    <a:pt x="1357569" y="109870"/>
                    <a:pt x="1357133" y="109870"/>
                    <a:pt x="1356697" y="109870"/>
                  </a:cubicBezTo>
                  <a:close/>
                  <a:moveTo>
                    <a:pt x="225407" y="109870"/>
                  </a:moveTo>
                  <a:cubicBezTo>
                    <a:pt x="224534" y="110305"/>
                    <a:pt x="224099" y="110741"/>
                    <a:pt x="223663" y="111177"/>
                  </a:cubicBezTo>
                  <a:cubicBezTo>
                    <a:pt x="223663" y="111177"/>
                    <a:pt x="223663" y="111613"/>
                    <a:pt x="223663" y="111613"/>
                  </a:cubicBezTo>
                  <a:cubicBezTo>
                    <a:pt x="224099" y="112050"/>
                    <a:pt x="224099" y="112050"/>
                    <a:pt x="224534" y="112486"/>
                  </a:cubicBezTo>
                  <a:cubicBezTo>
                    <a:pt x="224971" y="112050"/>
                    <a:pt x="225407" y="111613"/>
                    <a:pt x="225843" y="111177"/>
                  </a:cubicBezTo>
                  <a:cubicBezTo>
                    <a:pt x="225843" y="110741"/>
                    <a:pt x="226279" y="110305"/>
                    <a:pt x="225843" y="109870"/>
                  </a:cubicBezTo>
                  <a:cubicBezTo>
                    <a:pt x="225407" y="109870"/>
                    <a:pt x="225407" y="109870"/>
                    <a:pt x="225407" y="109870"/>
                  </a:cubicBezTo>
                  <a:close/>
                  <a:moveTo>
                    <a:pt x="123603" y="109870"/>
                  </a:moveTo>
                  <a:cubicBezTo>
                    <a:pt x="122688" y="110327"/>
                    <a:pt x="123603" y="110785"/>
                    <a:pt x="123146" y="111243"/>
                  </a:cubicBezTo>
                  <a:cubicBezTo>
                    <a:pt x="123603" y="111700"/>
                    <a:pt x="123603" y="111243"/>
                    <a:pt x="124061" y="111243"/>
                  </a:cubicBezTo>
                  <a:cubicBezTo>
                    <a:pt x="124519" y="111243"/>
                    <a:pt x="124519" y="111243"/>
                    <a:pt x="124519" y="110785"/>
                  </a:cubicBezTo>
                  <a:cubicBezTo>
                    <a:pt x="124519" y="110327"/>
                    <a:pt x="124519" y="110327"/>
                    <a:pt x="124061" y="109870"/>
                  </a:cubicBezTo>
                  <a:cubicBezTo>
                    <a:pt x="124061" y="109870"/>
                    <a:pt x="123603" y="109870"/>
                    <a:pt x="123603" y="109870"/>
                  </a:cubicBezTo>
                  <a:close/>
                  <a:moveTo>
                    <a:pt x="189830" y="109608"/>
                  </a:moveTo>
                  <a:cubicBezTo>
                    <a:pt x="189394" y="110044"/>
                    <a:pt x="189394" y="110480"/>
                    <a:pt x="189830" y="110916"/>
                  </a:cubicBezTo>
                  <a:cubicBezTo>
                    <a:pt x="189830" y="110916"/>
                    <a:pt x="189830" y="110916"/>
                    <a:pt x="190702" y="110916"/>
                  </a:cubicBezTo>
                  <a:cubicBezTo>
                    <a:pt x="190702" y="110480"/>
                    <a:pt x="190702" y="110044"/>
                    <a:pt x="190702" y="109608"/>
                  </a:cubicBezTo>
                  <a:cubicBezTo>
                    <a:pt x="190266" y="109608"/>
                    <a:pt x="190266" y="109608"/>
                    <a:pt x="189830" y="109608"/>
                  </a:cubicBezTo>
                  <a:close/>
                  <a:moveTo>
                    <a:pt x="133820" y="109084"/>
                  </a:moveTo>
                  <a:cubicBezTo>
                    <a:pt x="133820" y="109084"/>
                    <a:pt x="133413" y="109521"/>
                    <a:pt x="133413" y="109521"/>
                  </a:cubicBezTo>
                  <a:cubicBezTo>
                    <a:pt x="133413" y="109957"/>
                    <a:pt x="133413" y="110829"/>
                    <a:pt x="133413" y="111265"/>
                  </a:cubicBezTo>
                  <a:cubicBezTo>
                    <a:pt x="133413" y="111265"/>
                    <a:pt x="133413" y="111700"/>
                    <a:pt x="133820" y="111700"/>
                  </a:cubicBezTo>
                  <a:cubicBezTo>
                    <a:pt x="133820" y="111700"/>
                    <a:pt x="133820" y="112136"/>
                    <a:pt x="133820" y="112136"/>
                  </a:cubicBezTo>
                  <a:cubicBezTo>
                    <a:pt x="133820" y="112136"/>
                    <a:pt x="134227" y="112573"/>
                    <a:pt x="134227" y="112573"/>
                  </a:cubicBezTo>
                  <a:cubicBezTo>
                    <a:pt x="134227" y="113009"/>
                    <a:pt x="134227" y="113445"/>
                    <a:pt x="134227" y="114316"/>
                  </a:cubicBezTo>
                  <a:cubicBezTo>
                    <a:pt x="134227" y="114316"/>
                    <a:pt x="133820" y="114316"/>
                    <a:pt x="133820" y="114752"/>
                  </a:cubicBezTo>
                  <a:cubicBezTo>
                    <a:pt x="133820" y="115189"/>
                    <a:pt x="133820" y="116061"/>
                    <a:pt x="133820" y="116497"/>
                  </a:cubicBezTo>
                  <a:cubicBezTo>
                    <a:pt x="134227" y="116932"/>
                    <a:pt x="134227" y="116932"/>
                    <a:pt x="135041" y="116932"/>
                  </a:cubicBezTo>
                  <a:cubicBezTo>
                    <a:pt x="135041" y="116497"/>
                    <a:pt x="135447" y="116497"/>
                    <a:pt x="135447" y="116497"/>
                  </a:cubicBezTo>
                  <a:cubicBezTo>
                    <a:pt x="135854" y="116061"/>
                    <a:pt x="135854" y="116061"/>
                    <a:pt x="135854" y="116061"/>
                  </a:cubicBezTo>
                  <a:cubicBezTo>
                    <a:pt x="135854" y="115624"/>
                    <a:pt x="136262" y="115189"/>
                    <a:pt x="136262" y="114752"/>
                  </a:cubicBezTo>
                  <a:cubicBezTo>
                    <a:pt x="136262" y="114752"/>
                    <a:pt x="136668" y="114316"/>
                    <a:pt x="137075" y="114316"/>
                  </a:cubicBezTo>
                  <a:cubicBezTo>
                    <a:pt x="137075" y="113445"/>
                    <a:pt x="137075" y="113009"/>
                    <a:pt x="137075" y="112136"/>
                  </a:cubicBezTo>
                  <a:cubicBezTo>
                    <a:pt x="136262" y="111700"/>
                    <a:pt x="135854" y="111265"/>
                    <a:pt x="135447" y="110829"/>
                  </a:cubicBezTo>
                  <a:cubicBezTo>
                    <a:pt x="135447" y="110393"/>
                    <a:pt x="135447" y="109957"/>
                    <a:pt x="135447" y="109521"/>
                  </a:cubicBezTo>
                  <a:cubicBezTo>
                    <a:pt x="135041" y="109521"/>
                    <a:pt x="134634" y="109084"/>
                    <a:pt x="134634" y="109084"/>
                  </a:cubicBezTo>
                  <a:cubicBezTo>
                    <a:pt x="134227" y="109084"/>
                    <a:pt x="134227" y="109084"/>
                    <a:pt x="133820" y="109084"/>
                  </a:cubicBezTo>
                  <a:close/>
                  <a:moveTo>
                    <a:pt x="79833" y="109084"/>
                  </a:moveTo>
                  <a:cubicBezTo>
                    <a:pt x="80248" y="109084"/>
                    <a:pt x="80664" y="109084"/>
                    <a:pt x="80664" y="109084"/>
                  </a:cubicBezTo>
                  <a:cubicBezTo>
                    <a:pt x="81079" y="109084"/>
                    <a:pt x="81495" y="109512"/>
                    <a:pt x="81495" y="109512"/>
                  </a:cubicBezTo>
                  <a:cubicBezTo>
                    <a:pt x="81911" y="109938"/>
                    <a:pt x="81495" y="110365"/>
                    <a:pt x="81911" y="110792"/>
                  </a:cubicBezTo>
                  <a:cubicBezTo>
                    <a:pt x="82326" y="110792"/>
                    <a:pt x="82741" y="110792"/>
                    <a:pt x="83157" y="110792"/>
                  </a:cubicBezTo>
                  <a:cubicBezTo>
                    <a:pt x="83157" y="111219"/>
                    <a:pt x="83572" y="111219"/>
                    <a:pt x="83987" y="111645"/>
                  </a:cubicBezTo>
                  <a:cubicBezTo>
                    <a:pt x="83987" y="112072"/>
                    <a:pt x="83987" y="112072"/>
                    <a:pt x="83987" y="112499"/>
                  </a:cubicBezTo>
                  <a:cubicBezTo>
                    <a:pt x="83987" y="112926"/>
                    <a:pt x="84403" y="112926"/>
                    <a:pt x="84403" y="113353"/>
                  </a:cubicBezTo>
                  <a:cubicBezTo>
                    <a:pt x="84403" y="113780"/>
                    <a:pt x="84819" y="113780"/>
                    <a:pt x="84819" y="114206"/>
                  </a:cubicBezTo>
                  <a:cubicBezTo>
                    <a:pt x="84819" y="114633"/>
                    <a:pt x="85234" y="114633"/>
                    <a:pt x="85650" y="115060"/>
                  </a:cubicBezTo>
                  <a:cubicBezTo>
                    <a:pt x="85650" y="115060"/>
                    <a:pt x="85650" y="115487"/>
                    <a:pt x="86065" y="115487"/>
                  </a:cubicBezTo>
                  <a:cubicBezTo>
                    <a:pt x="86065" y="115487"/>
                    <a:pt x="86065" y="115914"/>
                    <a:pt x="86065" y="115914"/>
                  </a:cubicBezTo>
                  <a:cubicBezTo>
                    <a:pt x="85650" y="116340"/>
                    <a:pt x="85234" y="116767"/>
                    <a:pt x="84403" y="117194"/>
                  </a:cubicBezTo>
                  <a:cubicBezTo>
                    <a:pt x="83987" y="117194"/>
                    <a:pt x="83157" y="117194"/>
                    <a:pt x="82741" y="117194"/>
                  </a:cubicBezTo>
                  <a:cubicBezTo>
                    <a:pt x="81911" y="116340"/>
                    <a:pt x="81495" y="115914"/>
                    <a:pt x="80664" y="115060"/>
                  </a:cubicBezTo>
                  <a:cubicBezTo>
                    <a:pt x="80664" y="115060"/>
                    <a:pt x="80664" y="115060"/>
                    <a:pt x="81079" y="114633"/>
                  </a:cubicBezTo>
                  <a:cubicBezTo>
                    <a:pt x="81495" y="114633"/>
                    <a:pt x="81911" y="114633"/>
                    <a:pt x="82326" y="114633"/>
                  </a:cubicBezTo>
                  <a:cubicBezTo>
                    <a:pt x="82741" y="114633"/>
                    <a:pt x="83157" y="114206"/>
                    <a:pt x="83157" y="113780"/>
                  </a:cubicBezTo>
                  <a:cubicBezTo>
                    <a:pt x="83157" y="113780"/>
                    <a:pt x="83157" y="113353"/>
                    <a:pt x="83157" y="112926"/>
                  </a:cubicBezTo>
                  <a:cubicBezTo>
                    <a:pt x="83157" y="112926"/>
                    <a:pt x="82741" y="112499"/>
                    <a:pt x="82326" y="112499"/>
                  </a:cubicBezTo>
                  <a:cubicBezTo>
                    <a:pt x="81911" y="112499"/>
                    <a:pt x="81495" y="112072"/>
                    <a:pt x="81495" y="111645"/>
                  </a:cubicBezTo>
                  <a:cubicBezTo>
                    <a:pt x="81079" y="111645"/>
                    <a:pt x="80664" y="111645"/>
                    <a:pt x="80248" y="111645"/>
                  </a:cubicBezTo>
                  <a:cubicBezTo>
                    <a:pt x="80248" y="111645"/>
                    <a:pt x="79833" y="111645"/>
                    <a:pt x="79833" y="111219"/>
                  </a:cubicBezTo>
                  <a:cubicBezTo>
                    <a:pt x="79418" y="111219"/>
                    <a:pt x="79002" y="111645"/>
                    <a:pt x="79002" y="111219"/>
                  </a:cubicBezTo>
                  <a:cubicBezTo>
                    <a:pt x="79002" y="110792"/>
                    <a:pt x="79002" y="109938"/>
                    <a:pt x="79002" y="109512"/>
                  </a:cubicBezTo>
                  <a:cubicBezTo>
                    <a:pt x="79418" y="109512"/>
                    <a:pt x="79418" y="109084"/>
                    <a:pt x="79833" y="109084"/>
                  </a:cubicBezTo>
                  <a:close/>
                  <a:moveTo>
                    <a:pt x="1243" y="108692"/>
                  </a:moveTo>
                  <a:cubicBezTo>
                    <a:pt x="1701" y="108692"/>
                    <a:pt x="1701" y="108300"/>
                    <a:pt x="2159" y="108692"/>
                  </a:cubicBezTo>
                  <a:cubicBezTo>
                    <a:pt x="2159" y="108692"/>
                    <a:pt x="2616" y="108692"/>
                    <a:pt x="2616" y="108692"/>
                  </a:cubicBezTo>
                  <a:cubicBezTo>
                    <a:pt x="2616" y="109084"/>
                    <a:pt x="2616" y="109477"/>
                    <a:pt x="2616" y="109477"/>
                  </a:cubicBezTo>
                  <a:cubicBezTo>
                    <a:pt x="2159" y="109870"/>
                    <a:pt x="2159" y="109870"/>
                    <a:pt x="1701" y="109870"/>
                  </a:cubicBezTo>
                  <a:cubicBezTo>
                    <a:pt x="1243" y="109477"/>
                    <a:pt x="1243" y="109477"/>
                    <a:pt x="785" y="109084"/>
                  </a:cubicBezTo>
                  <a:cubicBezTo>
                    <a:pt x="785" y="109084"/>
                    <a:pt x="1243" y="108692"/>
                    <a:pt x="1243" y="108692"/>
                  </a:cubicBezTo>
                  <a:close/>
                  <a:moveTo>
                    <a:pt x="139766" y="108561"/>
                  </a:moveTo>
                  <a:cubicBezTo>
                    <a:pt x="138944" y="108561"/>
                    <a:pt x="138944" y="108561"/>
                    <a:pt x="138944" y="108997"/>
                  </a:cubicBezTo>
                  <a:cubicBezTo>
                    <a:pt x="138944" y="108997"/>
                    <a:pt x="138944" y="109434"/>
                    <a:pt x="138944" y="109434"/>
                  </a:cubicBezTo>
                  <a:cubicBezTo>
                    <a:pt x="138533" y="109870"/>
                    <a:pt x="138121" y="109870"/>
                    <a:pt x="138121" y="110741"/>
                  </a:cubicBezTo>
                  <a:cubicBezTo>
                    <a:pt x="138533" y="110741"/>
                    <a:pt x="138944" y="111177"/>
                    <a:pt x="138944" y="111177"/>
                  </a:cubicBezTo>
                  <a:cubicBezTo>
                    <a:pt x="139355" y="111177"/>
                    <a:pt x="139355" y="111177"/>
                    <a:pt x="139766" y="111177"/>
                  </a:cubicBezTo>
                  <a:cubicBezTo>
                    <a:pt x="140177" y="110741"/>
                    <a:pt x="140588" y="110741"/>
                    <a:pt x="140999" y="110305"/>
                  </a:cubicBezTo>
                  <a:cubicBezTo>
                    <a:pt x="140588" y="109870"/>
                    <a:pt x="140177" y="109434"/>
                    <a:pt x="140177" y="108997"/>
                  </a:cubicBezTo>
                  <a:cubicBezTo>
                    <a:pt x="140177" y="108997"/>
                    <a:pt x="139766" y="108561"/>
                    <a:pt x="139766" y="108561"/>
                  </a:cubicBezTo>
                  <a:close/>
                  <a:moveTo>
                    <a:pt x="85368" y="108561"/>
                  </a:moveTo>
                  <a:cubicBezTo>
                    <a:pt x="85368" y="108561"/>
                    <a:pt x="85803" y="108561"/>
                    <a:pt x="85803" y="108561"/>
                  </a:cubicBezTo>
                  <a:cubicBezTo>
                    <a:pt x="86239" y="108561"/>
                    <a:pt x="86675" y="109019"/>
                    <a:pt x="86675" y="109019"/>
                  </a:cubicBezTo>
                  <a:cubicBezTo>
                    <a:pt x="86675" y="109477"/>
                    <a:pt x="87111" y="109935"/>
                    <a:pt x="86675" y="110393"/>
                  </a:cubicBezTo>
                  <a:cubicBezTo>
                    <a:pt x="86239" y="110393"/>
                    <a:pt x="85803" y="110393"/>
                    <a:pt x="85368" y="110393"/>
                  </a:cubicBezTo>
                  <a:cubicBezTo>
                    <a:pt x="84931" y="109935"/>
                    <a:pt x="84495" y="109935"/>
                    <a:pt x="84495" y="109477"/>
                  </a:cubicBezTo>
                  <a:cubicBezTo>
                    <a:pt x="84495" y="109477"/>
                    <a:pt x="84495" y="109477"/>
                    <a:pt x="84495" y="109019"/>
                  </a:cubicBezTo>
                  <a:cubicBezTo>
                    <a:pt x="84495" y="109019"/>
                    <a:pt x="84931" y="108561"/>
                    <a:pt x="85368" y="108561"/>
                  </a:cubicBezTo>
                  <a:close/>
                  <a:moveTo>
                    <a:pt x="1447091" y="108300"/>
                  </a:moveTo>
                  <a:cubicBezTo>
                    <a:pt x="1446685" y="108692"/>
                    <a:pt x="1447091" y="109477"/>
                    <a:pt x="1447091" y="109870"/>
                  </a:cubicBezTo>
                  <a:cubicBezTo>
                    <a:pt x="1447905" y="109870"/>
                    <a:pt x="1449126" y="109870"/>
                    <a:pt x="1449940" y="109870"/>
                  </a:cubicBezTo>
                  <a:cubicBezTo>
                    <a:pt x="1449940" y="109870"/>
                    <a:pt x="1450347" y="109477"/>
                    <a:pt x="1450347" y="109477"/>
                  </a:cubicBezTo>
                  <a:cubicBezTo>
                    <a:pt x="1450347" y="109084"/>
                    <a:pt x="1450347" y="108692"/>
                    <a:pt x="1449940" y="108300"/>
                  </a:cubicBezTo>
                  <a:cubicBezTo>
                    <a:pt x="1449126" y="108300"/>
                    <a:pt x="1448312" y="108300"/>
                    <a:pt x="1447091" y="108300"/>
                  </a:cubicBezTo>
                  <a:close/>
                  <a:moveTo>
                    <a:pt x="98622" y="108300"/>
                  </a:moveTo>
                  <a:lnTo>
                    <a:pt x="98883" y="108300"/>
                  </a:lnTo>
                  <a:lnTo>
                    <a:pt x="98883" y="108326"/>
                  </a:lnTo>
                  <a:lnTo>
                    <a:pt x="98622" y="108459"/>
                  </a:lnTo>
                  <a:close/>
                  <a:moveTo>
                    <a:pt x="116410" y="107907"/>
                  </a:moveTo>
                  <a:cubicBezTo>
                    <a:pt x="116410" y="107907"/>
                    <a:pt x="116410" y="108300"/>
                    <a:pt x="116410" y="108300"/>
                  </a:cubicBezTo>
                  <a:cubicBezTo>
                    <a:pt x="116802" y="108692"/>
                    <a:pt x="117194" y="108692"/>
                    <a:pt x="117194" y="109084"/>
                  </a:cubicBezTo>
                  <a:cubicBezTo>
                    <a:pt x="117587" y="109084"/>
                    <a:pt x="117979" y="109084"/>
                    <a:pt x="117979" y="109084"/>
                  </a:cubicBezTo>
                  <a:cubicBezTo>
                    <a:pt x="117979" y="108692"/>
                    <a:pt x="118372" y="108692"/>
                    <a:pt x="118764" y="108300"/>
                  </a:cubicBezTo>
                  <a:cubicBezTo>
                    <a:pt x="118372" y="108300"/>
                    <a:pt x="117979" y="107907"/>
                    <a:pt x="117979" y="107907"/>
                  </a:cubicBezTo>
                  <a:cubicBezTo>
                    <a:pt x="117587" y="107907"/>
                    <a:pt x="116802" y="107515"/>
                    <a:pt x="116410" y="107907"/>
                  </a:cubicBezTo>
                  <a:close/>
                  <a:moveTo>
                    <a:pt x="104899" y="107907"/>
                  </a:moveTo>
                  <a:cubicBezTo>
                    <a:pt x="104899" y="108300"/>
                    <a:pt x="104899" y="108300"/>
                    <a:pt x="104899" y="108692"/>
                  </a:cubicBezTo>
                  <a:cubicBezTo>
                    <a:pt x="105335" y="109084"/>
                    <a:pt x="105335" y="109084"/>
                    <a:pt x="106208" y="108692"/>
                  </a:cubicBezTo>
                  <a:cubicBezTo>
                    <a:pt x="106208" y="108300"/>
                    <a:pt x="106208" y="108300"/>
                    <a:pt x="106208" y="107907"/>
                  </a:cubicBezTo>
                  <a:cubicBezTo>
                    <a:pt x="105335" y="107515"/>
                    <a:pt x="105335" y="107515"/>
                    <a:pt x="104899" y="107907"/>
                  </a:cubicBezTo>
                  <a:close/>
                  <a:moveTo>
                    <a:pt x="1502665" y="107777"/>
                  </a:moveTo>
                  <a:cubicBezTo>
                    <a:pt x="1502665" y="107777"/>
                    <a:pt x="1502229" y="108202"/>
                    <a:pt x="1501794" y="108202"/>
                  </a:cubicBezTo>
                  <a:cubicBezTo>
                    <a:pt x="1501794" y="108202"/>
                    <a:pt x="1501794" y="108629"/>
                    <a:pt x="1501794" y="108629"/>
                  </a:cubicBezTo>
                  <a:cubicBezTo>
                    <a:pt x="1501794" y="109481"/>
                    <a:pt x="1500922" y="109481"/>
                    <a:pt x="1500922" y="109907"/>
                  </a:cubicBezTo>
                  <a:cubicBezTo>
                    <a:pt x="1500922" y="110333"/>
                    <a:pt x="1500486" y="110759"/>
                    <a:pt x="1500049" y="110759"/>
                  </a:cubicBezTo>
                  <a:cubicBezTo>
                    <a:pt x="1500049" y="111185"/>
                    <a:pt x="1500049" y="111611"/>
                    <a:pt x="1500049" y="112037"/>
                  </a:cubicBezTo>
                  <a:cubicBezTo>
                    <a:pt x="1500486" y="112463"/>
                    <a:pt x="1500486" y="112463"/>
                    <a:pt x="1500922" y="112889"/>
                  </a:cubicBezTo>
                  <a:cubicBezTo>
                    <a:pt x="1500922" y="112889"/>
                    <a:pt x="1500922" y="113315"/>
                    <a:pt x="1500922" y="113741"/>
                  </a:cubicBezTo>
                  <a:cubicBezTo>
                    <a:pt x="1500922" y="114167"/>
                    <a:pt x="1501358" y="114167"/>
                    <a:pt x="1501794" y="114593"/>
                  </a:cubicBezTo>
                  <a:cubicBezTo>
                    <a:pt x="1501794" y="114593"/>
                    <a:pt x="1501794" y="115019"/>
                    <a:pt x="1501794" y="115019"/>
                  </a:cubicBezTo>
                  <a:cubicBezTo>
                    <a:pt x="1501794" y="115445"/>
                    <a:pt x="1502229" y="115445"/>
                    <a:pt x="1502229" y="115871"/>
                  </a:cubicBezTo>
                  <a:cubicBezTo>
                    <a:pt x="1502229" y="116297"/>
                    <a:pt x="1502229" y="116297"/>
                    <a:pt x="1502229" y="116297"/>
                  </a:cubicBezTo>
                  <a:cubicBezTo>
                    <a:pt x="1503101" y="116723"/>
                    <a:pt x="1502665" y="117149"/>
                    <a:pt x="1503538" y="117575"/>
                  </a:cubicBezTo>
                  <a:cubicBezTo>
                    <a:pt x="1503538" y="118001"/>
                    <a:pt x="1503538" y="118001"/>
                    <a:pt x="1503538" y="118001"/>
                  </a:cubicBezTo>
                  <a:cubicBezTo>
                    <a:pt x="1503101" y="118854"/>
                    <a:pt x="1502229" y="119279"/>
                    <a:pt x="1501794" y="119705"/>
                  </a:cubicBezTo>
                  <a:cubicBezTo>
                    <a:pt x="1501794" y="120557"/>
                    <a:pt x="1501794" y="120983"/>
                    <a:pt x="1501794" y="121409"/>
                  </a:cubicBezTo>
                  <a:cubicBezTo>
                    <a:pt x="1501794" y="121836"/>
                    <a:pt x="1502229" y="122261"/>
                    <a:pt x="1502665" y="122261"/>
                  </a:cubicBezTo>
                  <a:cubicBezTo>
                    <a:pt x="1502665" y="122261"/>
                    <a:pt x="1503101" y="122261"/>
                    <a:pt x="1503101" y="122688"/>
                  </a:cubicBezTo>
                  <a:cubicBezTo>
                    <a:pt x="1503538" y="122261"/>
                    <a:pt x="1503973" y="122261"/>
                    <a:pt x="1503973" y="121836"/>
                  </a:cubicBezTo>
                  <a:cubicBezTo>
                    <a:pt x="1504410" y="121836"/>
                    <a:pt x="1504410" y="121836"/>
                    <a:pt x="1504845" y="121836"/>
                  </a:cubicBezTo>
                  <a:cubicBezTo>
                    <a:pt x="1504845" y="121836"/>
                    <a:pt x="1505281" y="121409"/>
                    <a:pt x="1505281" y="121409"/>
                  </a:cubicBezTo>
                  <a:cubicBezTo>
                    <a:pt x="1505281" y="118854"/>
                    <a:pt x="1505281" y="116297"/>
                    <a:pt x="1505281" y="113315"/>
                  </a:cubicBezTo>
                  <a:cubicBezTo>
                    <a:pt x="1505281" y="113315"/>
                    <a:pt x="1504845" y="113315"/>
                    <a:pt x="1504845" y="113315"/>
                  </a:cubicBezTo>
                  <a:cubicBezTo>
                    <a:pt x="1504845" y="112889"/>
                    <a:pt x="1504410" y="112889"/>
                    <a:pt x="1504410" y="112463"/>
                  </a:cubicBezTo>
                  <a:cubicBezTo>
                    <a:pt x="1504410" y="112037"/>
                    <a:pt x="1503973" y="112037"/>
                    <a:pt x="1503538" y="111611"/>
                  </a:cubicBezTo>
                  <a:cubicBezTo>
                    <a:pt x="1503538" y="111185"/>
                    <a:pt x="1503538" y="110759"/>
                    <a:pt x="1503538" y="110333"/>
                  </a:cubicBezTo>
                  <a:cubicBezTo>
                    <a:pt x="1503973" y="110333"/>
                    <a:pt x="1503973" y="109907"/>
                    <a:pt x="1504410" y="109907"/>
                  </a:cubicBezTo>
                  <a:cubicBezTo>
                    <a:pt x="1504410" y="109481"/>
                    <a:pt x="1504410" y="109055"/>
                    <a:pt x="1504410" y="108629"/>
                  </a:cubicBezTo>
                  <a:cubicBezTo>
                    <a:pt x="1503973" y="108202"/>
                    <a:pt x="1503973" y="108202"/>
                    <a:pt x="1503538" y="107777"/>
                  </a:cubicBezTo>
                  <a:cubicBezTo>
                    <a:pt x="1503101" y="107777"/>
                    <a:pt x="1503101" y="107777"/>
                    <a:pt x="1502665" y="107777"/>
                  </a:cubicBezTo>
                  <a:close/>
                  <a:moveTo>
                    <a:pt x="1400000" y="107777"/>
                  </a:moveTo>
                  <a:cubicBezTo>
                    <a:pt x="1399155" y="108202"/>
                    <a:pt x="1398310" y="109052"/>
                    <a:pt x="1397465" y="109902"/>
                  </a:cubicBezTo>
                  <a:cubicBezTo>
                    <a:pt x="1397465" y="109902"/>
                    <a:pt x="1397465" y="109902"/>
                    <a:pt x="1397465" y="110328"/>
                  </a:cubicBezTo>
                  <a:cubicBezTo>
                    <a:pt x="1397465" y="110328"/>
                    <a:pt x="1397042" y="110752"/>
                    <a:pt x="1397042" y="110752"/>
                  </a:cubicBezTo>
                  <a:cubicBezTo>
                    <a:pt x="1397042" y="111603"/>
                    <a:pt x="1397042" y="112453"/>
                    <a:pt x="1397042" y="113303"/>
                  </a:cubicBezTo>
                  <a:cubicBezTo>
                    <a:pt x="1396620" y="113303"/>
                    <a:pt x="1396620" y="113728"/>
                    <a:pt x="1396197" y="113728"/>
                  </a:cubicBezTo>
                  <a:cubicBezTo>
                    <a:pt x="1396197" y="114153"/>
                    <a:pt x="1396197" y="114578"/>
                    <a:pt x="1396197" y="115003"/>
                  </a:cubicBezTo>
                  <a:cubicBezTo>
                    <a:pt x="1396620" y="115003"/>
                    <a:pt x="1396620" y="115428"/>
                    <a:pt x="1397042" y="115428"/>
                  </a:cubicBezTo>
                  <a:cubicBezTo>
                    <a:pt x="1397042" y="115428"/>
                    <a:pt x="1397042" y="115854"/>
                    <a:pt x="1397042" y="115854"/>
                  </a:cubicBezTo>
                  <a:cubicBezTo>
                    <a:pt x="1397042" y="116703"/>
                    <a:pt x="1396620" y="117129"/>
                    <a:pt x="1397042" y="117554"/>
                  </a:cubicBezTo>
                  <a:cubicBezTo>
                    <a:pt x="1397465" y="117979"/>
                    <a:pt x="1397465" y="118404"/>
                    <a:pt x="1397888" y="118829"/>
                  </a:cubicBezTo>
                  <a:cubicBezTo>
                    <a:pt x="1397888" y="118829"/>
                    <a:pt x="1398310" y="119254"/>
                    <a:pt x="1398310" y="119679"/>
                  </a:cubicBezTo>
                  <a:cubicBezTo>
                    <a:pt x="1398310" y="119679"/>
                    <a:pt x="1398732" y="120104"/>
                    <a:pt x="1398732" y="120104"/>
                  </a:cubicBezTo>
                  <a:cubicBezTo>
                    <a:pt x="1399578" y="120104"/>
                    <a:pt x="1400000" y="120104"/>
                    <a:pt x="1400846" y="120104"/>
                  </a:cubicBezTo>
                  <a:cubicBezTo>
                    <a:pt x="1401268" y="119679"/>
                    <a:pt x="1401268" y="119254"/>
                    <a:pt x="1401690" y="119254"/>
                  </a:cubicBezTo>
                  <a:cubicBezTo>
                    <a:pt x="1401690" y="118829"/>
                    <a:pt x="1401690" y="118404"/>
                    <a:pt x="1401690" y="117979"/>
                  </a:cubicBezTo>
                  <a:cubicBezTo>
                    <a:pt x="1401268" y="117554"/>
                    <a:pt x="1400846" y="117129"/>
                    <a:pt x="1400423" y="116703"/>
                  </a:cubicBezTo>
                  <a:cubicBezTo>
                    <a:pt x="1400423" y="115854"/>
                    <a:pt x="1400846" y="115854"/>
                    <a:pt x="1401268" y="115428"/>
                  </a:cubicBezTo>
                  <a:cubicBezTo>
                    <a:pt x="1401690" y="115428"/>
                    <a:pt x="1401690" y="115428"/>
                    <a:pt x="1402113" y="115428"/>
                  </a:cubicBezTo>
                  <a:cubicBezTo>
                    <a:pt x="1402535" y="115428"/>
                    <a:pt x="1402958" y="115854"/>
                    <a:pt x="1402958" y="116279"/>
                  </a:cubicBezTo>
                  <a:cubicBezTo>
                    <a:pt x="1402958" y="117554"/>
                    <a:pt x="1402958" y="118404"/>
                    <a:pt x="1402958" y="119679"/>
                  </a:cubicBezTo>
                  <a:cubicBezTo>
                    <a:pt x="1403381" y="120104"/>
                    <a:pt x="1403803" y="120104"/>
                    <a:pt x="1404226" y="120530"/>
                  </a:cubicBezTo>
                  <a:cubicBezTo>
                    <a:pt x="1404648" y="120530"/>
                    <a:pt x="1405071" y="120530"/>
                    <a:pt x="1405493" y="121380"/>
                  </a:cubicBezTo>
                  <a:cubicBezTo>
                    <a:pt x="1405916" y="121380"/>
                    <a:pt x="1406339" y="121380"/>
                    <a:pt x="1406761" y="121380"/>
                  </a:cubicBezTo>
                  <a:cubicBezTo>
                    <a:pt x="1406761" y="120954"/>
                    <a:pt x="1407184" y="120954"/>
                    <a:pt x="1407184" y="120954"/>
                  </a:cubicBezTo>
                  <a:cubicBezTo>
                    <a:pt x="1407184" y="119679"/>
                    <a:pt x="1407184" y="118829"/>
                    <a:pt x="1407184" y="117979"/>
                  </a:cubicBezTo>
                  <a:cubicBezTo>
                    <a:pt x="1408029" y="117129"/>
                    <a:pt x="1408874" y="116703"/>
                    <a:pt x="1409297" y="115854"/>
                  </a:cubicBezTo>
                  <a:cubicBezTo>
                    <a:pt x="1409297" y="115854"/>
                    <a:pt x="1409719" y="115854"/>
                    <a:pt x="1409719" y="115854"/>
                  </a:cubicBezTo>
                  <a:cubicBezTo>
                    <a:pt x="1410565" y="115854"/>
                    <a:pt x="1410565" y="116279"/>
                    <a:pt x="1411410" y="116703"/>
                  </a:cubicBezTo>
                  <a:cubicBezTo>
                    <a:pt x="1411410" y="117129"/>
                    <a:pt x="1411410" y="117129"/>
                    <a:pt x="1411410" y="117554"/>
                  </a:cubicBezTo>
                  <a:cubicBezTo>
                    <a:pt x="1411410" y="117554"/>
                    <a:pt x="1411832" y="117979"/>
                    <a:pt x="1411832" y="117979"/>
                  </a:cubicBezTo>
                  <a:cubicBezTo>
                    <a:pt x="1411832" y="118404"/>
                    <a:pt x="1411832" y="118829"/>
                    <a:pt x="1411832" y="119254"/>
                  </a:cubicBezTo>
                  <a:cubicBezTo>
                    <a:pt x="1412255" y="119679"/>
                    <a:pt x="1412677" y="119254"/>
                    <a:pt x="1413100" y="119254"/>
                  </a:cubicBezTo>
                  <a:cubicBezTo>
                    <a:pt x="1413100" y="119254"/>
                    <a:pt x="1413100" y="118829"/>
                    <a:pt x="1413523" y="118829"/>
                  </a:cubicBezTo>
                  <a:cubicBezTo>
                    <a:pt x="1413523" y="118404"/>
                    <a:pt x="1413523" y="118404"/>
                    <a:pt x="1413945" y="117979"/>
                  </a:cubicBezTo>
                  <a:cubicBezTo>
                    <a:pt x="1413945" y="117554"/>
                    <a:pt x="1413945" y="116703"/>
                    <a:pt x="1413945" y="116279"/>
                  </a:cubicBezTo>
                  <a:cubicBezTo>
                    <a:pt x="1414368" y="115854"/>
                    <a:pt x="1414368" y="115854"/>
                    <a:pt x="1414368" y="115854"/>
                  </a:cubicBezTo>
                  <a:cubicBezTo>
                    <a:pt x="1415213" y="115854"/>
                    <a:pt x="1416058" y="115854"/>
                    <a:pt x="1416903" y="115854"/>
                  </a:cubicBezTo>
                  <a:cubicBezTo>
                    <a:pt x="1417326" y="116279"/>
                    <a:pt x="1417749" y="116703"/>
                    <a:pt x="1418171" y="116703"/>
                  </a:cubicBezTo>
                  <a:cubicBezTo>
                    <a:pt x="1418171" y="117129"/>
                    <a:pt x="1418171" y="117554"/>
                    <a:pt x="1418171" y="117979"/>
                  </a:cubicBezTo>
                  <a:cubicBezTo>
                    <a:pt x="1417749" y="117979"/>
                    <a:pt x="1417749" y="118404"/>
                    <a:pt x="1417326" y="118404"/>
                  </a:cubicBezTo>
                  <a:cubicBezTo>
                    <a:pt x="1417326" y="119254"/>
                    <a:pt x="1417326" y="119679"/>
                    <a:pt x="1417326" y="120530"/>
                  </a:cubicBezTo>
                  <a:cubicBezTo>
                    <a:pt x="1417749" y="120530"/>
                    <a:pt x="1418171" y="120954"/>
                    <a:pt x="1418594" y="121380"/>
                  </a:cubicBezTo>
                  <a:cubicBezTo>
                    <a:pt x="1418594" y="120954"/>
                    <a:pt x="1419016" y="120530"/>
                    <a:pt x="1419439" y="120530"/>
                  </a:cubicBezTo>
                  <a:cubicBezTo>
                    <a:pt x="1419439" y="120104"/>
                    <a:pt x="1419439" y="120104"/>
                    <a:pt x="1419439" y="119679"/>
                  </a:cubicBezTo>
                  <a:cubicBezTo>
                    <a:pt x="1419439" y="119254"/>
                    <a:pt x="1419439" y="119254"/>
                    <a:pt x="1420284" y="118404"/>
                  </a:cubicBezTo>
                  <a:cubicBezTo>
                    <a:pt x="1420284" y="118404"/>
                    <a:pt x="1420284" y="117979"/>
                    <a:pt x="1420284" y="117554"/>
                  </a:cubicBezTo>
                  <a:cubicBezTo>
                    <a:pt x="1420284" y="117129"/>
                    <a:pt x="1420707" y="117129"/>
                    <a:pt x="1420707" y="116703"/>
                  </a:cubicBezTo>
                  <a:cubicBezTo>
                    <a:pt x="1420707" y="116703"/>
                    <a:pt x="1420707" y="116279"/>
                    <a:pt x="1420707" y="116279"/>
                  </a:cubicBezTo>
                  <a:cubicBezTo>
                    <a:pt x="1421552" y="115428"/>
                    <a:pt x="1422397" y="116279"/>
                    <a:pt x="1423242" y="115854"/>
                  </a:cubicBezTo>
                  <a:cubicBezTo>
                    <a:pt x="1423242" y="115854"/>
                    <a:pt x="1423665" y="115854"/>
                    <a:pt x="1423665" y="115428"/>
                  </a:cubicBezTo>
                  <a:cubicBezTo>
                    <a:pt x="1423665" y="115003"/>
                    <a:pt x="1423665" y="114578"/>
                    <a:pt x="1423665" y="113728"/>
                  </a:cubicBezTo>
                  <a:cubicBezTo>
                    <a:pt x="1423242" y="113728"/>
                    <a:pt x="1422819" y="113303"/>
                    <a:pt x="1422397" y="112878"/>
                  </a:cubicBezTo>
                  <a:cubicBezTo>
                    <a:pt x="1421552" y="112878"/>
                    <a:pt x="1420284" y="112878"/>
                    <a:pt x="1419016" y="112878"/>
                  </a:cubicBezTo>
                  <a:cubicBezTo>
                    <a:pt x="1419016" y="113303"/>
                    <a:pt x="1418594" y="113303"/>
                    <a:pt x="1418594" y="113728"/>
                  </a:cubicBezTo>
                  <a:cubicBezTo>
                    <a:pt x="1418171" y="113728"/>
                    <a:pt x="1417749" y="113728"/>
                    <a:pt x="1416903" y="113728"/>
                  </a:cubicBezTo>
                  <a:cubicBezTo>
                    <a:pt x="1416903" y="113303"/>
                    <a:pt x="1416481" y="113303"/>
                    <a:pt x="1416481" y="112878"/>
                  </a:cubicBezTo>
                  <a:cubicBezTo>
                    <a:pt x="1416058" y="112878"/>
                    <a:pt x="1416058" y="112878"/>
                    <a:pt x="1415635" y="112878"/>
                  </a:cubicBezTo>
                  <a:cubicBezTo>
                    <a:pt x="1415635" y="112878"/>
                    <a:pt x="1415213" y="112453"/>
                    <a:pt x="1414790" y="112453"/>
                  </a:cubicBezTo>
                  <a:cubicBezTo>
                    <a:pt x="1414790" y="112453"/>
                    <a:pt x="1414368" y="112453"/>
                    <a:pt x="1414368" y="112453"/>
                  </a:cubicBezTo>
                  <a:cubicBezTo>
                    <a:pt x="1413945" y="112028"/>
                    <a:pt x="1413945" y="112028"/>
                    <a:pt x="1413945" y="112028"/>
                  </a:cubicBezTo>
                  <a:cubicBezTo>
                    <a:pt x="1413523" y="112028"/>
                    <a:pt x="1413523" y="111603"/>
                    <a:pt x="1413523" y="111603"/>
                  </a:cubicBezTo>
                  <a:cubicBezTo>
                    <a:pt x="1412677" y="111603"/>
                    <a:pt x="1411832" y="111603"/>
                    <a:pt x="1410987" y="111603"/>
                  </a:cubicBezTo>
                  <a:cubicBezTo>
                    <a:pt x="1410565" y="112453"/>
                    <a:pt x="1409719" y="112453"/>
                    <a:pt x="1408874" y="112453"/>
                  </a:cubicBezTo>
                  <a:cubicBezTo>
                    <a:pt x="1408452" y="112453"/>
                    <a:pt x="1408029" y="113303"/>
                    <a:pt x="1407607" y="113303"/>
                  </a:cubicBezTo>
                  <a:cubicBezTo>
                    <a:pt x="1407184" y="113728"/>
                    <a:pt x="1407184" y="113728"/>
                    <a:pt x="1406761" y="113728"/>
                  </a:cubicBezTo>
                  <a:cubicBezTo>
                    <a:pt x="1406761" y="113728"/>
                    <a:pt x="1406339" y="113728"/>
                    <a:pt x="1406339" y="114153"/>
                  </a:cubicBezTo>
                  <a:cubicBezTo>
                    <a:pt x="1405916" y="114153"/>
                    <a:pt x="1405916" y="114153"/>
                    <a:pt x="1405493" y="114153"/>
                  </a:cubicBezTo>
                  <a:cubicBezTo>
                    <a:pt x="1405071" y="114153"/>
                    <a:pt x="1405071" y="114578"/>
                    <a:pt x="1404648" y="114578"/>
                  </a:cubicBezTo>
                  <a:cubicBezTo>
                    <a:pt x="1404648" y="114153"/>
                    <a:pt x="1403381" y="114153"/>
                    <a:pt x="1402958" y="113728"/>
                  </a:cubicBezTo>
                  <a:cubicBezTo>
                    <a:pt x="1402958" y="113728"/>
                    <a:pt x="1402958" y="113303"/>
                    <a:pt x="1402958" y="113303"/>
                  </a:cubicBezTo>
                  <a:cubicBezTo>
                    <a:pt x="1402958" y="112878"/>
                    <a:pt x="1402535" y="112878"/>
                    <a:pt x="1402535" y="112453"/>
                  </a:cubicBezTo>
                  <a:cubicBezTo>
                    <a:pt x="1402535" y="112453"/>
                    <a:pt x="1402535" y="112028"/>
                    <a:pt x="1402535" y="111603"/>
                  </a:cubicBezTo>
                  <a:cubicBezTo>
                    <a:pt x="1402113" y="111177"/>
                    <a:pt x="1402113" y="111177"/>
                    <a:pt x="1401690" y="110752"/>
                  </a:cubicBezTo>
                  <a:cubicBezTo>
                    <a:pt x="1401690" y="109902"/>
                    <a:pt x="1401690" y="109052"/>
                    <a:pt x="1401690" y="108627"/>
                  </a:cubicBezTo>
                  <a:cubicBezTo>
                    <a:pt x="1401268" y="108202"/>
                    <a:pt x="1400846" y="107777"/>
                    <a:pt x="1400846" y="107777"/>
                  </a:cubicBezTo>
                  <a:cubicBezTo>
                    <a:pt x="1400423" y="107777"/>
                    <a:pt x="1400423" y="107777"/>
                    <a:pt x="1400000" y="107777"/>
                  </a:cubicBezTo>
                  <a:close/>
                  <a:moveTo>
                    <a:pt x="45060" y="107777"/>
                  </a:moveTo>
                  <a:cubicBezTo>
                    <a:pt x="44635" y="108213"/>
                    <a:pt x="44635" y="108213"/>
                    <a:pt x="44209" y="108649"/>
                  </a:cubicBezTo>
                  <a:cubicBezTo>
                    <a:pt x="44209" y="109084"/>
                    <a:pt x="44209" y="109520"/>
                    <a:pt x="44209" y="109956"/>
                  </a:cubicBezTo>
                  <a:cubicBezTo>
                    <a:pt x="44209" y="109956"/>
                    <a:pt x="44635" y="109956"/>
                    <a:pt x="45060" y="109956"/>
                  </a:cubicBezTo>
                  <a:cubicBezTo>
                    <a:pt x="45060" y="109956"/>
                    <a:pt x="45485" y="110393"/>
                    <a:pt x="45485" y="110393"/>
                  </a:cubicBezTo>
                  <a:cubicBezTo>
                    <a:pt x="45910" y="110393"/>
                    <a:pt x="45910" y="110393"/>
                    <a:pt x="45910" y="110393"/>
                  </a:cubicBezTo>
                  <a:cubicBezTo>
                    <a:pt x="46335" y="110393"/>
                    <a:pt x="46335" y="109956"/>
                    <a:pt x="46760" y="109956"/>
                  </a:cubicBezTo>
                  <a:cubicBezTo>
                    <a:pt x="46760" y="109956"/>
                    <a:pt x="47185" y="109956"/>
                    <a:pt x="47610" y="109520"/>
                  </a:cubicBezTo>
                  <a:cubicBezTo>
                    <a:pt x="47610" y="109520"/>
                    <a:pt x="47610" y="109084"/>
                    <a:pt x="47610" y="108649"/>
                  </a:cubicBezTo>
                  <a:cubicBezTo>
                    <a:pt x="47185" y="108649"/>
                    <a:pt x="46760" y="108213"/>
                    <a:pt x="46760" y="107777"/>
                  </a:cubicBezTo>
                  <a:cubicBezTo>
                    <a:pt x="45910" y="107777"/>
                    <a:pt x="45485" y="107777"/>
                    <a:pt x="45060" y="107777"/>
                  </a:cubicBezTo>
                  <a:close/>
                  <a:moveTo>
                    <a:pt x="241091" y="106992"/>
                  </a:moveTo>
                  <a:cubicBezTo>
                    <a:pt x="241091" y="107384"/>
                    <a:pt x="240673" y="107384"/>
                    <a:pt x="240673" y="107777"/>
                  </a:cubicBezTo>
                  <a:cubicBezTo>
                    <a:pt x="240673" y="108169"/>
                    <a:pt x="241091" y="108169"/>
                    <a:pt x="241091" y="108561"/>
                  </a:cubicBezTo>
                  <a:cubicBezTo>
                    <a:pt x="241510" y="108561"/>
                    <a:pt x="241510" y="108561"/>
                    <a:pt x="241928" y="108561"/>
                  </a:cubicBezTo>
                  <a:cubicBezTo>
                    <a:pt x="241928" y="108169"/>
                    <a:pt x="242347" y="108169"/>
                    <a:pt x="242347" y="107777"/>
                  </a:cubicBezTo>
                  <a:cubicBezTo>
                    <a:pt x="242766" y="107777"/>
                    <a:pt x="242766" y="107384"/>
                    <a:pt x="242347" y="106992"/>
                  </a:cubicBezTo>
                  <a:cubicBezTo>
                    <a:pt x="241928" y="106992"/>
                    <a:pt x="241510" y="106992"/>
                    <a:pt x="241091" y="106992"/>
                  </a:cubicBezTo>
                  <a:close/>
                  <a:moveTo>
                    <a:pt x="19515" y="106992"/>
                  </a:moveTo>
                  <a:cubicBezTo>
                    <a:pt x="19933" y="106992"/>
                    <a:pt x="19933" y="106992"/>
                    <a:pt x="20352" y="106992"/>
                  </a:cubicBezTo>
                  <a:cubicBezTo>
                    <a:pt x="20771" y="107411"/>
                    <a:pt x="21189" y="107411"/>
                    <a:pt x="21189" y="107829"/>
                  </a:cubicBezTo>
                  <a:cubicBezTo>
                    <a:pt x="21189" y="107829"/>
                    <a:pt x="21189" y="108248"/>
                    <a:pt x="21189" y="108248"/>
                  </a:cubicBezTo>
                  <a:cubicBezTo>
                    <a:pt x="20771" y="108666"/>
                    <a:pt x="20771" y="108666"/>
                    <a:pt x="20771" y="109084"/>
                  </a:cubicBezTo>
                  <a:cubicBezTo>
                    <a:pt x="20352" y="109084"/>
                    <a:pt x="19933" y="109084"/>
                    <a:pt x="19515" y="109084"/>
                  </a:cubicBezTo>
                  <a:cubicBezTo>
                    <a:pt x="19515" y="109084"/>
                    <a:pt x="19096" y="109084"/>
                    <a:pt x="19096" y="108666"/>
                  </a:cubicBezTo>
                  <a:cubicBezTo>
                    <a:pt x="19096" y="108248"/>
                    <a:pt x="19096" y="107829"/>
                    <a:pt x="19096" y="107411"/>
                  </a:cubicBezTo>
                  <a:cubicBezTo>
                    <a:pt x="19096" y="106992"/>
                    <a:pt x="19515" y="106992"/>
                    <a:pt x="19515" y="106992"/>
                  </a:cubicBezTo>
                  <a:close/>
                  <a:moveTo>
                    <a:pt x="189394" y="106600"/>
                  </a:moveTo>
                  <a:cubicBezTo>
                    <a:pt x="189394" y="106992"/>
                    <a:pt x="189394" y="106992"/>
                    <a:pt x="189394" y="107384"/>
                  </a:cubicBezTo>
                  <a:cubicBezTo>
                    <a:pt x="189786" y="107777"/>
                    <a:pt x="190178" y="107384"/>
                    <a:pt x="190571" y="107777"/>
                  </a:cubicBezTo>
                  <a:cubicBezTo>
                    <a:pt x="190571" y="107777"/>
                    <a:pt x="190963" y="107384"/>
                    <a:pt x="190963" y="107384"/>
                  </a:cubicBezTo>
                  <a:cubicBezTo>
                    <a:pt x="190963" y="107384"/>
                    <a:pt x="190963" y="106992"/>
                    <a:pt x="190963" y="106992"/>
                  </a:cubicBezTo>
                  <a:cubicBezTo>
                    <a:pt x="190963" y="106600"/>
                    <a:pt x="190963" y="106600"/>
                    <a:pt x="190571" y="106600"/>
                  </a:cubicBezTo>
                  <a:cubicBezTo>
                    <a:pt x="190178" y="106207"/>
                    <a:pt x="190178" y="106207"/>
                    <a:pt x="189394" y="106600"/>
                  </a:cubicBezTo>
                  <a:close/>
                  <a:moveTo>
                    <a:pt x="306861" y="106207"/>
                  </a:moveTo>
                  <a:cubicBezTo>
                    <a:pt x="306861" y="106626"/>
                    <a:pt x="306861" y="106626"/>
                    <a:pt x="306861" y="106626"/>
                  </a:cubicBezTo>
                  <a:cubicBezTo>
                    <a:pt x="306861" y="107463"/>
                    <a:pt x="306861" y="108300"/>
                    <a:pt x="306861" y="109137"/>
                  </a:cubicBezTo>
                  <a:cubicBezTo>
                    <a:pt x="306861" y="109556"/>
                    <a:pt x="306861" y="109556"/>
                    <a:pt x="307297" y="109974"/>
                  </a:cubicBezTo>
                  <a:cubicBezTo>
                    <a:pt x="307297" y="109974"/>
                    <a:pt x="307297" y="110393"/>
                    <a:pt x="307733" y="110393"/>
                  </a:cubicBezTo>
                  <a:cubicBezTo>
                    <a:pt x="308605" y="110393"/>
                    <a:pt x="309041" y="110393"/>
                    <a:pt x="309913" y="110393"/>
                  </a:cubicBezTo>
                  <a:cubicBezTo>
                    <a:pt x="310349" y="110393"/>
                    <a:pt x="310349" y="109974"/>
                    <a:pt x="310785" y="109974"/>
                  </a:cubicBezTo>
                  <a:cubicBezTo>
                    <a:pt x="310785" y="109556"/>
                    <a:pt x="310785" y="109137"/>
                    <a:pt x="310785" y="108300"/>
                  </a:cubicBezTo>
                  <a:cubicBezTo>
                    <a:pt x="309913" y="107881"/>
                    <a:pt x="309477" y="107463"/>
                    <a:pt x="308605" y="107044"/>
                  </a:cubicBezTo>
                  <a:cubicBezTo>
                    <a:pt x="308605" y="107044"/>
                    <a:pt x="308605" y="106626"/>
                    <a:pt x="308169" y="106626"/>
                  </a:cubicBezTo>
                  <a:cubicBezTo>
                    <a:pt x="308169" y="106626"/>
                    <a:pt x="307733" y="106626"/>
                    <a:pt x="307733" y="106207"/>
                  </a:cubicBezTo>
                  <a:cubicBezTo>
                    <a:pt x="307297" y="106207"/>
                    <a:pt x="307297" y="106207"/>
                    <a:pt x="306861" y="106207"/>
                  </a:cubicBezTo>
                  <a:close/>
                  <a:moveTo>
                    <a:pt x="212741" y="106207"/>
                  </a:moveTo>
                  <a:cubicBezTo>
                    <a:pt x="212316" y="106630"/>
                    <a:pt x="211891" y="106630"/>
                    <a:pt x="211891" y="107052"/>
                  </a:cubicBezTo>
                  <a:cubicBezTo>
                    <a:pt x="211891" y="107897"/>
                    <a:pt x="211891" y="108742"/>
                    <a:pt x="211891" y="110010"/>
                  </a:cubicBezTo>
                  <a:cubicBezTo>
                    <a:pt x="211891" y="110010"/>
                    <a:pt x="211891" y="110010"/>
                    <a:pt x="212316" y="110433"/>
                  </a:cubicBezTo>
                  <a:cubicBezTo>
                    <a:pt x="212316" y="110433"/>
                    <a:pt x="212316" y="110855"/>
                    <a:pt x="212316" y="110855"/>
                  </a:cubicBezTo>
                  <a:cubicBezTo>
                    <a:pt x="212741" y="110855"/>
                    <a:pt x="212741" y="111278"/>
                    <a:pt x="213166" y="111278"/>
                  </a:cubicBezTo>
                  <a:cubicBezTo>
                    <a:pt x="213592" y="111700"/>
                    <a:pt x="214016" y="111700"/>
                    <a:pt x="214442" y="111700"/>
                  </a:cubicBezTo>
                  <a:cubicBezTo>
                    <a:pt x="214442" y="111278"/>
                    <a:pt x="214866" y="110855"/>
                    <a:pt x="214866" y="110855"/>
                  </a:cubicBezTo>
                  <a:cubicBezTo>
                    <a:pt x="215292" y="110433"/>
                    <a:pt x="214866" y="110010"/>
                    <a:pt x="214866" y="109588"/>
                  </a:cubicBezTo>
                  <a:cubicBezTo>
                    <a:pt x="214866" y="109165"/>
                    <a:pt x="214866" y="109165"/>
                    <a:pt x="214442" y="108742"/>
                  </a:cubicBezTo>
                  <a:cubicBezTo>
                    <a:pt x="214442" y="107897"/>
                    <a:pt x="214442" y="107052"/>
                    <a:pt x="214442" y="106630"/>
                  </a:cubicBezTo>
                  <a:cubicBezTo>
                    <a:pt x="213592" y="106207"/>
                    <a:pt x="213166" y="106207"/>
                    <a:pt x="212741" y="106207"/>
                  </a:cubicBezTo>
                  <a:close/>
                  <a:moveTo>
                    <a:pt x="207601" y="106207"/>
                  </a:moveTo>
                  <a:cubicBezTo>
                    <a:pt x="207130" y="106599"/>
                    <a:pt x="207130" y="106599"/>
                    <a:pt x="206659" y="106992"/>
                  </a:cubicBezTo>
                  <a:cubicBezTo>
                    <a:pt x="206659" y="107384"/>
                    <a:pt x="206659" y="107384"/>
                    <a:pt x="206659" y="107777"/>
                  </a:cubicBezTo>
                  <a:cubicBezTo>
                    <a:pt x="206659" y="108169"/>
                    <a:pt x="207130" y="108169"/>
                    <a:pt x="207601" y="108561"/>
                  </a:cubicBezTo>
                  <a:cubicBezTo>
                    <a:pt x="207601" y="108561"/>
                    <a:pt x="208072" y="108561"/>
                    <a:pt x="208072" y="108561"/>
                  </a:cubicBezTo>
                  <a:cubicBezTo>
                    <a:pt x="208543" y="108169"/>
                    <a:pt x="208543" y="108169"/>
                    <a:pt x="209014" y="107777"/>
                  </a:cubicBezTo>
                  <a:cubicBezTo>
                    <a:pt x="209014" y="107384"/>
                    <a:pt x="209014" y="106992"/>
                    <a:pt x="209014" y="106599"/>
                  </a:cubicBezTo>
                  <a:cubicBezTo>
                    <a:pt x="209014" y="106599"/>
                    <a:pt x="209014" y="106207"/>
                    <a:pt x="208543" y="106207"/>
                  </a:cubicBezTo>
                  <a:cubicBezTo>
                    <a:pt x="208543" y="106207"/>
                    <a:pt x="208072" y="106207"/>
                    <a:pt x="207601" y="106207"/>
                  </a:cubicBezTo>
                  <a:close/>
                  <a:moveTo>
                    <a:pt x="1475057" y="105950"/>
                  </a:moveTo>
                  <a:cubicBezTo>
                    <a:pt x="1474675" y="105897"/>
                    <a:pt x="1474239" y="105897"/>
                    <a:pt x="1473803" y="106109"/>
                  </a:cubicBezTo>
                  <a:cubicBezTo>
                    <a:pt x="1473803" y="106109"/>
                    <a:pt x="1473803" y="106109"/>
                    <a:pt x="1473367" y="106109"/>
                  </a:cubicBezTo>
                  <a:cubicBezTo>
                    <a:pt x="1473367" y="106534"/>
                    <a:pt x="1473367" y="106959"/>
                    <a:pt x="1473367" y="107384"/>
                  </a:cubicBezTo>
                  <a:cubicBezTo>
                    <a:pt x="1474239" y="107810"/>
                    <a:pt x="1474675" y="108235"/>
                    <a:pt x="1475547" y="108660"/>
                  </a:cubicBezTo>
                  <a:cubicBezTo>
                    <a:pt x="1475983" y="109085"/>
                    <a:pt x="1476419" y="109085"/>
                    <a:pt x="1476855" y="108660"/>
                  </a:cubicBezTo>
                  <a:cubicBezTo>
                    <a:pt x="1477291" y="107810"/>
                    <a:pt x="1477291" y="107384"/>
                    <a:pt x="1477291" y="106959"/>
                  </a:cubicBezTo>
                  <a:cubicBezTo>
                    <a:pt x="1476855" y="106534"/>
                    <a:pt x="1476419" y="106109"/>
                    <a:pt x="1475983" y="106109"/>
                  </a:cubicBezTo>
                  <a:cubicBezTo>
                    <a:pt x="1475765" y="106109"/>
                    <a:pt x="1475438" y="106003"/>
                    <a:pt x="1475057" y="105950"/>
                  </a:cubicBezTo>
                  <a:close/>
                  <a:moveTo>
                    <a:pt x="173306" y="105684"/>
                  </a:moveTo>
                  <a:cubicBezTo>
                    <a:pt x="172913" y="105684"/>
                    <a:pt x="172913" y="106142"/>
                    <a:pt x="172913" y="106142"/>
                  </a:cubicBezTo>
                  <a:cubicBezTo>
                    <a:pt x="172913" y="106142"/>
                    <a:pt x="172913" y="106599"/>
                    <a:pt x="172913" y="106599"/>
                  </a:cubicBezTo>
                  <a:cubicBezTo>
                    <a:pt x="173306" y="106599"/>
                    <a:pt x="173698" y="107057"/>
                    <a:pt x="173698" y="107057"/>
                  </a:cubicBezTo>
                  <a:cubicBezTo>
                    <a:pt x="174091" y="107515"/>
                    <a:pt x="174091" y="107057"/>
                    <a:pt x="174483" y="107057"/>
                  </a:cubicBezTo>
                  <a:cubicBezTo>
                    <a:pt x="174483" y="107057"/>
                    <a:pt x="174483" y="107057"/>
                    <a:pt x="174483" y="106599"/>
                  </a:cubicBezTo>
                  <a:cubicBezTo>
                    <a:pt x="174483" y="106142"/>
                    <a:pt x="174091" y="106142"/>
                    <a:pt x="173698" y="105684"/>
                  </a:cubicBezTo>
                  <a:cubicBezTo>
                    <a:pt x="173698" y="105684"/>
                    <a:pt x="173306" y="105684"/>
                    <a:pt x="173306" y="105684"/>
                  </a:cubicBezTo>
                  <a:close/>
                  <a:moveTo>
                    <a:pt x="38567" y="105684"/>
                  </a:moveTo>
                  <a:cubicBezTo>
                    <a:pt x="38567" y="105684"/>
                    <a:pt x="38118" y="106095"/>
                    <a:pt x="37670" y="106095"/>
                  </a:cubicBezTo>
                  <a:cubicBezTo>
                    <a:pt x="37670" y="106506"/>
                    <a:pt x="37670" y="106917"/>
                    <a:pt x="37670" y="107328"/>
                  </a:cubicBezTo>
                  <a:cubicBezTo>
                    <a:pt x="38118" y="107739"/>
                    <a:pt x="38567" y="107739"/>
                    <a:pt x="39463" y="108150"/>
                  </a:cubicBezTo>
                  <a:cubicBezTo>
                    <a:pt x="39912" y="108561"/>
                    <a:pt x="40360" y="108150"/>
                    <a:pt x="40360" y="107739"/>
                  </a:cubicBezTo>
                  <a:cubicBezTo>
                    <a:pt x="40360" y="107739"/>
                    <a:pt x="40360" y="107328"/>
                    <a:pt x="40360" y="107328"/>
                  </a:cubicBezTo>
                  <a:cubicBezTo>
                    <a:pt x="40809" y="106506"/>
                    <a:pt x="40809" y="106506"/>
                    <a:pt x="40809" y="105684"/>
                  </a:cubicBezTo>
                  <a:cubicBezTo>
                    <a:pt x="40360" y="105684"/>
                    <a:pt x="40360" y="105684"/>
                    <a:pt x="40360" y="105684"/>
                  </a:cubicBezTo>
                  <a:cubicBezTo>
                    <a:pt x="39912" y="105684"/>
                    <a:pt x="39463" y="105684"/>
                    <a:pt x="38567" y="105684"/>
                  </a:cubicBezTo>
                  <a:close/>
                  <a:moveTo>
                    <a:pt x="1547660" y="105597"/>
                  </a:moveTo>
                  <a:cubicBezTo>
                    <a:pt x="1548078" y="105161"/>
                    <a:pt x="1548915" y="105161"/>
                    <a:pt x="1549334" y="105597"/>
                  </a:cubicBezTo>
                  <a:cubicBezTo>
                    <a:pt x="1549334" y="105597"/>
                    <a:pt x="1549334" y="105597"/>
                    <a:pt x="1549752" y="105597"/>
                  </a:cubicBezTo>
                  <a:cubicBezTo>
                    <a:pt x="1549334" y="106033"/>
                    <a:pt x="1549752" y="106033"/>
                    <a:pt x="1549334" y="106469"/>
                  </a:cubicBezTo>
                  <a:cubicBezTo>
                    <a:pt x="1548915" y="106469"/>
                    <a:pt x="1548078" y="106469"/>
                    <a:pt x="1547660" y="106469"/>
                  </a:cubicBezTo>
                  <a:cubicBezTo>
                    <a:pt x="1547660" y="105597"/>
                    <a:pt x="1547660" y="105597"/>
                    <a:pt x="1547660" y="105597"/>
                  </a:cubicBezTo>
                  <a:close/>
                  <a:moveTo>
                    <a:pt x="184685" y="105161"/>
                  </a:moveTo>
                  <a:cubicBezTo>
                    <a:pt x="184685" y="105161"/>
                    <a:pt x="184685" y="105161"/>
                    <a:pt x="184685" y="105632"/>
                  </a:cubicBezTo>
                  <a:cubicBezTo>
                    <a:pt x="184685" y="106102"/>
                    <a:pt x="184685" y="106573"/>
                    <a:pt x="184685" y="107044"/>
                  </a:cubicBezTo>
                  <a:cubicBezTo>
                    <a:pt x="184685" y="107515"/>
                    <a:pt x="184685" y="107515"/>
                    <a:pt x="184685" y="107515"/>
                  </a:cubicBezTo>
                  <a:cubicBezTo>
                    <a:pt x="184685" y="107515"/>
                    <a:pt x="185077" y="107515"/>
                    <a:pt x="185077" y="107515"/>
                  </a:cubicBezTo>
                  <a:cubicBezTo>
                    <a:pt x="185077" y="107515"/>
                    <a:pt x="185470" y="107044"/>
                    <a:pt x="185470" y="107044"/>
                  </a:cubicBezTo>
                  <a:cubicBezTo>
                    <a:pt x="185470" y="106573"/>
                    <a:pt x="185470" y="106102"/>
                    <a:pt x="185470" y="105161"/>
                  </a:cubicBezTo>
                  <a:cubicBezTo>
                    <a:pt x="185470" y="105161"/>
                    <a:pt x="185077" y="105161"/>
                    <a:pt x="184685" y="105161"/>
                  </a:cubicBezTo>
                  <a:close/>
                  <a:moveTo>
                    <a:pt x="161797" y="105161"/>
                  </a:moveTo>
                  <a:cubicBezTo>
                    <a:pt x="161403" y="105161"/>
                    <a:pt x="161403" y="105597"/>
                    <a:pt x="161403" y="106033"/>
                  </a:cubicBezTo>
                  <a:cubicBezTo>
                    <a:pt x="161797" y="106033"/>
                    <a:pt x="161797" y="106469"/>
                    <a:pt x="162188" y="106469"/>
                  </a:cubicBezTo>
                  <a:cubicBezTo>
                    <a:pt x="162188" y="106469"/>
                    <a:pt x="162581" y="106469"/>
                    <a:pt x="162581" y="106033"/>
                  </a:cubicBezTo>
                  <a:cubicBezTo>
                    <a:pt x="162973" y="105597"/>
                    <a:pt x="162973" y="105597"/>
                    <a:pt x="162581" y="105161"/>
                  </a:cubicBezTo>
                  <a:cubicBezTo>
                    <a:pt x="162188" y="105161"/>
                    <a:pt x="162188" y="105161"/>
                    <a:pt x="161797" y="105161"/>
                  </a:cubicBezTo>
                  <a:close/>
                  <a:moveTo>
                    <a:pt x="123560" y="105161"/>
                  </a:moveTo>
                  <a:cubicBezTo>
                    <a:pt x="123124" y="105161"/>
                    <a:pt x="123124" y="105609"/>
                    <a:pt x="122688" y="106058"/>
                  </a:cubicBezTo>
                  <a:cubicBezTo>
                    <a:pt x="122688" y="106506"/>
                    <a:pt x="122688" y="106954"/>
                    <a:pt x="122688" y="107403"/>
                  </a:cubicBezTo>
                  <a:cubicBezTo>
                    <a:pt x="122688" y="107403"/>
                    <a:pt x="123124" y="107852"/>
                    <a:pt x="123560" y="108300"/>
                  </a:cubicBezTo>
                  <a:cubicBezTo>
                    <a:pt x="123996" y="108300"/>
                    <a:pt x="123996" y="108300"/>
                    <a:pt x="124432" y="108300"/>
                  </a:cubicBezTo>
                  <a:cubicBezTo>
                    <a:pt x="124867" y="107852"/>
                    <a:pt x="125303" y="107403"/>
                    <a:pt x="125303" y="107403"/>
                  </a:cubicBezTo>
                  <a:cubicBezTo>
                    <a:pt x="125303" y="106954"/>
                    <a:pt x="125303" y="106506"/>
                    <a:pt x="125303" y="106058"/>
                  </a:cubicBezTo>
                  <a:cubicBezTo>
                    <a:pt x="125303" y="105609"/>
                    <a:pt x="124867" y="105609"/>
                    <a:pt x="124867" y="105161"/>
                  </a:cubicBezTo>
                  <a:cubicBezTo>
                    <a:pt x="124432" y="105161"/>
                    <a:pt x="123996" y="105161"/>
                    <a:pt x="123560" y="105161"/>
                  </a:cubicBezTo>
                  <a:close/>
                  <a:moveTo>
                    <a:pt x="1454620" y="104899"/>
                  </a:moveTo>
                  <a:cubicBezTo>
                    <a:pt x="1454620" y="104899"/>
                    <a:pt x="1454183" y="105291"/>
                    <a:pt x="1453747" y="105291"/>
                  </a:cubicBezTo>
                  <a:cubicBezTo>
                    <a:pt x="1453747" y="105684"/>
                    <a:pt x="1453747" y="105684"/>
                    <a:pt x="1453747" y="106077"/>
                  </a:cubicBezTo>
                  <a:cubicBezTo>
                    <a:pt x="1453747" y="106077"/>
                    <a:pt x="1453747" y="106469"/>
                    <a:pt x="1454183" y="106469"/>
                  </a:cubicBezTo>
                  <a:cubicBezTo>
                    <a:pt x="1454620" y="106469"/>
                    <a:pt x="1455056" y="106469"/>
                    <a:pt x="1455492" y="106469"/>
                  </a:cubicBezTo>
                  <a:cubicBezTo>
                    <a:pt x="1455492" y="106077"/>
                    <a:pt x="1455927" y="106077"/>
                    <a:pt x="1456363" y="105684"/>
                  </a:cubicBezTo>
                  <a:cubicBezTo>
                    <a:pt x="1456363" y="105291"/>
                    <a:pt x="1455492" y="105291"/>
                    <a:pt x="1455492" y="104899"/>
                  </a:cubicBezTo>
                  <a:cubicBezTo>
                    <a:pt x="1455056" y="104899"/>
                    <a:pt x="1455056" y="104899"/>
                    <a:pt x="1454620" y="104899"/>
                  </a:cubicBezTo>
                  <a:close/>
                  <a:moveTo>
                    <a:pt x="118110" y="104899"/>
                  </a:moveTo>
                  <a:cubicBezTo>
                    <a:pt x="117717" y="105291"/>
                    <a:pt x="117717" y="105684"/>
                    <a:pt x="117717" y="106077"/>
                  </a:cubicBezTo>
                  <a:cubicBezTo>
                    <a:pt x="118110" y="106077"/>
                    <a:pt x="118110" y="106469"/>
                    <a:pt x="118502" y="106469"/>
                  </a:cubicBezTo>
                  <a:cubicBezTo>
                    <a:pt x="118895" y="106469"/>
                    <a:pt x="118895" y="106077"/>
                    <a:pt x="119287" y="106077"/>
                  </a:cubicBezTo>
                  <a:cubicBezTo>
                    <a:pt x="119287" y="105684"/>
                    <a:pt x="119287" y="105291"/>
                    <a:pt x="119287" y="105291"/>
                  </a:cubicBezTo>
                  <a:cubicBezTo>
                    <a:pt x="118895" y="105291"/>
                    <a:pt x="118895" y="104899"/>
                    <a:pt x="118502" y="104899"/>
                  </a:cubicBezTo>
                  <a:cubicBezTo>
                    <a:pt x="118502" y="104899"/>
                    <a:pt x="118110" y="104899"/>
                    <a:pt x="118110" y="104899"/>
                  </a:cubicBezTo>
                  <a:close/>
                  <a:moveTo>
                    <a:pt x="1516237" y="104376"/>
                  </a:moveTo>
                  <a:cubicBezTo>
                    <a:pt x="1515808" y="104376"/>
                    <a:pt x="1515808" y="104809"/>
                    <a:pt x="1515379" y="105241"/>
                  </a:cubicBezTo>
                  <a:cubicBezTo>
                    <a:pt x="1515379" y="105241"/>
                    <a:pt x="1515379" y="105674"/>
                    <a:pt x="1515379" y="106107"/>
                  </a:cubicBezTo>
                  <a:cubicBezTo>
                    <a:pt x="1514950" y="106539"/>
                    <a:pt x="1514950" y="106539"/>
                    <a:pt x="1514521" y="106972"/>
                  </a:cubicBezTo>
                  <a:cubicBezTo>
                    <a:pt x="1514521" y="108702"/>
                    <a:pt x="1514521" y="110433"/>
                    <a:pt x="1514521" y="112596"/>
                  </a:cubicBezTo>
                  <a:cubicBezTo>
                    <a:pt x="1514092" y="112596"/>
                    <a:pt x="1513663" y="112596"/>
                    <a:pt x="1512805" y="112596"/>
                  </a:cubicBezTo>
                  <a:cubicBezTo>
                    <a:pt x="1512805" y="112596"/>
                    <a:pt x="1512376" y="112163"/>
                    <a:pt x="1512376" y="112163"/>
                  </a:cubicBezTo>
                  <a:cubicBezTo>
                    <a:pt x="1511947" y="112163"/>
                    <a:pt x="1511518" y="112163"/>
                    <a:pt x="1510660" y="112163"/>
                  </a:cubicBezTo>
                  <a:cubicBezTo>
                    <a:pt x="1510231" y="112596"/>
                    <a:pt x="1509373" y="113029"/>
                    <a:pt x="1508944" y="113461"/>
                  </a:cubicBezTo>
                  <a:cubicBezTo>
                    <a:pt x="1508944" y="113894"/>
                    <a:pt x="1508944" y="113894"/>
                    <a:pt x="1509373" y="114327"/>
                  </a:cubicBezTo>
                  <a:cubicBezTo>
                    <a:pt x="1509373" y="114327"/>
                    <a:pt x="1509802" y="114759"/>
                    <a:pt x="1510231" y="115192"/>
                  </a:cubicBezTo>
                  <a:cubicBezTo>
                    <a:pt x="1511089" y="115192"/>
                    <a:pt x="1511947" y="115192"/>
                    <a:pt x="1512805" y="115192"/>
                  </a:cubicBezTo>
                  <a:cubicBezTo>
                    <a:pt x="1513234" y="115192"/>
                    <a:pt x="1513234" y="115192"/>
                    <a:pt x="1513234" y="115625"/>
                  </a:cubicBezTo>
                  <a:cubicBezTo>
                    <a:pt x="1513663" y="115625"/>
                    <a:pt x="1513663" y="115625"/>
                    <a:pt x="1513663" y="115625"/>
                  </a:cubicBezTo>
                  <a:cubicBezTo>
                    <a:pt x="1514950" y="115625"/>
                    <a:pt x="1516237" y="115625"/>
                    <a:pt x="1517524" y="115625"/>
                  </a:cubicBezTo>
                  <a:cubicBezTo>
                    <a:pt x="1517953" y="115192"/>
                    <a:pt x="1518382" y="114759"/>
                    <a:pt x="1518811" y="114759"/>
                  </a:cubicBezTo>
                  <a:cubicBezTo>
                    <a:pt x="1518811" y="113461"/>
                    <a:pt x="1518811" y="112163"/>
                    <a:pt x="1518811" y="111298"/>
                  </a:cubicBezTo>
                  <a:cubicBezTo>
                    <a:pt x="1518382" y="110865"/>
                    <a:pt x="1518382" y="110865"/>
                    <a:pt x="1517953" y="110433"/>
                  </a:cubicBezTo>
                  <a:cubicBezTo>
                    <a:pt x="1517953" y="110000"/>
                    <a:pt x="1517953" y="109135"/>
                    <a:pt x="1517953" y="108702"/>
                  </a:cubicBezTo>
                  <a:cubicBezTo>
                    <a:pt x="1518382" y="108270"/>
                    <a:pt x="1518382" y="108270"/>
                    <a:pt x="1518811" y="107837"/>
                  </a:cubicBezTo>
                  <a:cubicBezTo>
                    <a:pt x="1518811" y="107837"/>
                    <a:pt x="1518811" y="107404"/>
                    <a:pt x="1518811" y="107404"/>
                  </a:cubicBezTo>
                  <a:cubicBezTo>
                    <a:pt x="1518811" y="107404"/>
                    <a:pt x="1519240" y="106972"/>
                    <a:pt x="1519240" y="106972"/>
                  </a:cubicBezTo>
                  <a:cubicBezTo>
                    <a:pt x="1519669" y="106539"/>
                    <a:pt x="1519240" y="105674"/>
                    <a:pt x="1519669" y="105241"/>
                  </a:cubicBezTo>
                  <a:cubicBezTo>
                    <a:pt x="1518811" y="104809"/>
                    <a:pt x="1518811" y="104376"/>
                    <a:pt x="1518382" y="104376"/>
                  </a:cubicBezTo>
                  <a:cubicBezTo>
                    <a:pt x="1517524" y="104376"/>
                    <a:pt x="1517095" y="104376"/>
                    <a:pt x="1516237" y="104376"/>
                  </a:cubicBezTo>
                  <a:close/>
                  <a:moveTo>
                    <a:pt x="1509519" y="104376"/>
                  </a:moveTo>
                  <a:cubicBezTo>
                    <a:pt x="1509101" y="104376"/>
                    <a:pt x="1508682" y="104812"/>
                    <a:pt x="1508682" y="105248"/>
                  </a:cubicBezTo>
                  <a:cubicBezTo>
                    <a:pt x="1508682" y="106120"/>
                    <a:pt x="1508682" y="107428"/>
                    <a:pt x="1508682" y="108736"/>
                  </a:cubicBezTo>
                  <a:cubicBezTo>
                    <a:pt x="1508682" y="109172"/>
                    <a:pt x="1509519" y="108736"/>
                    <a:pt x="1509519" y="109172"/>
                  </a:cubicBezTo>
                  <a:cubicBezTo>
                    <a:pt x="1509938" y="109172"/>
                    <a:pt x="1510356" y="109608"/>
                    <a:pt x="1510775" y="109608"/>
                  </a:cubicBezTo>
                  <a:cubicBezTo>
                    <a:pt x="1511194" y="109172"/>
                    <a:pt x="1511612" y="109172"/>
                    <a:pt x="1512030" y="108736"/>
                  </a:cubicBezTo>
                  <a:cubicBezTo>
                    <a:pt x="1512030" y="107864"/>
                    <a:pt x="1512030" y="107428"/>
                    <a:pt x="1512030" y="106992"/>
                  </a:cubicBezTo>
                  <a:cubicBezTo>
                    <a:pt x="1512030" y="106556"/>
                    <a:pt x="1512449" y="106556"/>
                    <a:pt x="1512449" y="106556"/>
                  </a:cubicBezTo>
                  <a:cubicBezTo>
                    <a:pt x="1512449" y="106120"/>
                    <a:pt x="1512867" y="105684"/>
                    <a:pt x="1512449" y="105684"/>
                  </a:cubicBezTo>
                  <a:cubicBezTo>
                    <a:pt x="1512030" y="105248"/>
                    <a:pt x="1511612" y="104812"/>
                    <a:pt x="1510775" y="104376"/>
                  </a:cubicBezTo>
                  <a:cubicBezTo>
                    <a:pt x="1510356" y="104376"/>
                    <a:pt x="1509938" y="104376"/>
                    <a:pt x="1509519" y="104376"/>
                  </a:cubicBezTo>
                  <a:close/>
                  <a:moveTo>
                    <a:pt x="167812" y="104376"/>
                  </a:moveTo>
                  <a:cubicBezTo>
                    <a:pt x="167420" y="104376"/>
                    <a:pt x="167420" y="105291"/>
                    <a:pt x="167812" y="105749"/>
                  </a:cubicBezTo>
                  <a:cubicBezTo>
                    <a:pt x="167812" y="105749"/>
                    <a:pt x="168205" y="106207"/>
                    <a:pt x="168205" y="106207"/>
                  </a:cubicBezTo>
                  <a:cubicBezTo>
                    <a:pt x="168598" y="106207"/>
                    <a:pt x="168598" y="106207"/>
                    <a:pt x="168990" y="106207"/>
                  </a:cubicBezTo>
                  <a:cubicBezTo>
                    <a:pt x="168990" y="106207"/>
                    <a:pt x="169382" y="105749"/>
                    <a:pt x="169382" y="105749"/>
                  </a:cubicBezTo>
                  <a:cubicBezTo>
                    <a:pt x="169775" y="105291"/>
                    <a:pt x="169775" y="104834"/>
                    <a:pt x="169382" y="104834"/>
                  </a:cubicBezTo>
                  <a:cubicBezTo>
                    <a:pt x="169382" y="104834"/>
                    <a:pt x="168990" y="104376"/>
                    <a:pt x="168990" y="104376"/>
                  </a:cubicBezTo>
                  <a:cubicBezTo>
                    <a:pt x="168598" y="104376"/>
                    <a:pt x="168205" y="104376"/>
                    <a:pt x="167812" y="104376"/>
                  </a:cubicBezTo>
                  <a:close/>
                  <a:moveTo>
                    <a:pt x="68829" y="104376"/>
                  </a:moveTo>
                  <a:cubicBezTo>
                    <a:pt x="69236" y="104376"/>
                    <a:pt x="69643" y="104376"/>
                    <a:pt x="70457" y="104376"/>
                  </a:cubicBezTo>
                  <a:cubicBezTo>
                    <a:pt x="70457" y="104376"/>
                    <a:pt x="70863" y="104798"/>
                    <a:pt x="71271" y="104798"/>
                  </a:cubicBezTo>
                  <a:cubicBezTo>
                    <a:pt x="71271" y="105221"/>
                    <a:pt x="71271" y="105221"/>
                    <a:pt x="71271" y="105221"/>
                  </a:cubicBezTo>
                  <a:cubicBezTo>
                    <a:pt x="71271" y="105644"/>
                    <a:pt x="71271" y="105644"/>
                    <a:pt x="71677" y="105644"/>
                  </a:cubicBezTo>
                  <a:cubicBezTo>
                    <a:pt x="71677" y="106912"/>
                    <a:pt x="71677" y="108179"/>
                    <a:pt x="71677" y="109024"/>
                  </a:cubicBezTo>
                  <a:cubicBezTo>
                    <a:pt x="71271" y="109447"/>
                    <a:pt x="71271" y="109447"/>
                    <a:pt x="70863" y="109870"/>
                  </a:cubicBezTo>
                  <a:cubicBezTo>
                    <a:pt x="70457" y="109870"/>
                    <a:pt x="69643" y="109870"/>
                    <a:pt x="68829" y="109870"/>
                  </a:cubicBezTo>
                  <a:cubicBezTo>
                    <a:pt x="68829" y="109024"/>
                    <a:pt x="68829" y="108179"/>
                    <a:pt x="68829" y="107334"/>
                  </a:cubicBezTo>
                  <a:cubicBezTo>
                    <a:pt x="68422" y="106912"/>
                    <a:pt x="68015" y="106489"/>
                    <a:pt x="68015" y="106066"/>
                  </a:cubicBezTo>
                  <a:cubicBezTo>
                    <a:pt x="68015" y="105644"/>
                    <a:pt x="68015" y="105221"/>
                    <a:pt x="68015" y="104798"/>
                  </a:cubicBezTo>
                  <a:cubicBezTo>
                    <a:pt x="68422" y="104798"/>
                    <a:pt x="68422" y="104376"/>
                    <a:pt x="68829" y="104376"/>
                  </a:cubicBezTo>
                  <a:close/>
                  <a:moveTo>
                    <a:pt x="1461409" y="103853"/>
                  </a:moveTo>
                  <a:cubicBezTo>
                    <a:pt x="1460997" y="104301"/>
                    <a:pt x="1460586" y="105198"/>
                    <a:pt x="1459764" y="105647"/>
                  </a:cubicBezTo>
                  <a:cubicBezTo>
                    <a:pt x="1459764" y="106095"/>
                    <a:pt x="1459764" y="106992"/>
                    <a:pt x="1460175" y="106992"/>
                  </a:cubicBezTo>
                  <a:cubicBezTo>
                    <a:pt x="1460997" y="106992"/>
                    <a:pt x="1461409" y="106992"/>
                    <a:pt x="1462231" y="106992"/>
                  </a:cubicBezTo>
                  <a:cubicBezTo>
                    <a:pt x="1462231" y="106992"/>
                    <a:pt x="1462642" y="106992"/>
                    <a:pt x="1462642" y="106543"/>
                  </a:cubicBezTo>
                  <a:cubicBezTo>
                    <a:pt x="1462642" y="106095"/>
                    <a:pt x="1462642" y="105198"/>
                    <a:pt x="1462642" y="104301"/>
                  </a:cubicBezTo>
                  <a:cubicBezTo>
                    <a:pt x="1462231" y="104301"/>
                    <a:pt x="1461820" y="104301"/>
                    <a:pt x="1461409" y="103853"/>
                  </a:cubicBezTo>
                  <a:close/>
                  <a:moveTo>
                    <a:pt x="201775" y="103591"/>
                  </a:moveTo>
                  <a:cubicBezTo>
                    <a:pt x="201340" y="103591"/>
                    <a:pt x="200904" y="103984"/>
                    <a:pt x="200904" y="103984"/>
                  </a:cubicBezTo>
                  <a:cubicBezTo>
                    <a:pt x="200904" y="104376"/>
                    <a:pt x="200904" y="104376"/>
                    <a:pt x="200904" y="104376"/>
                  </a:cubicBezTo>
                  <a:cubicBezTo>
                    <a:pt x="200904" y="104768"/>
                    <a:pt x="200904" y="104768"/>
                    <a:pt x="201340" y="104768"/>
                  </a:cubicBezTo>
                  <a:cubicBezTo>
                    <a:pt x="201340" y="105161"/>
                    <a:pt x="201775" y="105161"/>
                    <a:pt x="202212" y="105161"/>
                  </a:cubicBezTo>
                  <a:cubicBezTo>
                    <a:pt x="202212" y="105161"/>
                    <a:pt x="202212" y="105161"/>
                    <a:pt x="202212" y="104768"/>
                  </a:cubicBezTo>
                  <a:cubicBezTo>
                    <a:pt x="202212" y="104768"/>
                    <a:pt x="202212" y="104376"/>
                    <a:pt x="202212" y="103984"/>
                  </a:cubicBezTo>
                  <a:cubicBezTo>
                    <a:pt x="202212" y="103984"/>
                    <a:pt x="201775" y="103591"/>
                    <a:pt x="201775" y="103591"/>
                  </a:cubicBezTo>
                  <a:close/>
                  <a:moveTo>
                    <a:pt x="100225" y="103591"/>
                  </a:moveTo>
                  <a:cubicBezTo>
                    <a:pt x="99804" y="104018"/>
                    <a:pt x="99383" y="104445"/>
                    <a:pt x="98962" y="104872"/>
                  </a:cubicBezTo>
                  <a:cubicBezTo>
                    <a:pt x="98121" y="104872"/>
                    <a:pt x="96858" y="104872"/>
                    <a:pt x="96017" y="104872"/>
                  </a:cubicBezTo>
                  <a:cubicBezTo>
                    <a:pt x="95596" y="104872"/>
                    <a:pt x="95175" y="105298"/>
                    <a:pt x="95175" y="105298"/>
                  </a:cubicBezTo>
                  <a:cubicBezTo>
                    <a:pt x="94754" y="106152"/>
                    <a:pt x="95175" y="106579"/>
                    <a:pt x="94754" y="107433"/>
                  </a:cubicBezTo>
                  <a:cubicBezTo>
                    <a:pt x="94754" y="107859"/>
                    <a:pt x="94333" y="107859"/>
                    <a:pt x="93912" y="108286"/>
                  </a:cubicBezTo>
                  <a:cubicBezTo>
                    <a:pt x="93912" y="109139"/>
                    <a:pt x="93912" y="109993"/>
                    <a:pt x="93912" y="110847"/>
                  </a:cubicBezTo>
                  <a:cubicBezTo>
                    <a:pt x="94333" y="110847"/>
                    <a:pt x="94333" y="111700"/>
                    <a:pt x="95175" y="111274"/>
                  </a:cubicBezTo>
                  <a:cubicBezTo>
                    <a:pt x="95175" y="111274"/>
                    <a:pt x="95175" y="111274"/>
                    <a:pt x="95596" y="111274"/>
                  </a:cubicBezTo>
                  <a:cubicBezTo>
                    <a:pt x="96017" y="110847"/>
                    <a:pt x="96438" y="110420"/>
                    <a:pt x="97279" y="109993"/>
                  </a:cubicBezTo>
                  <a:cubicBezTo>
                    <a:pt x="97279" y="109567"/>
                    <a:pt x="97279" y="109567"/>
                    <a:pt x="97279" y="109139"/>
                  </a:cubicBezTo>
                  <a:lnTo>
                    <a:pt x="98622" y="108459"/>
                  </a:lnTo>
                  <a:lnTo>
                    <a:pt x="98622" y="108561"/>
                  </a:lnTo>
                  <a:lnTo>
                    <a:pt x="98883" y="108561"/>
                  </a:lnTo>
                  <a:lnTo>
                    <a:pt x="98883" y="108326"/>
                  </a:lnTo>
                  <a:lnTo>
                    <a:pt x="98962" y="108286"/>
                  </a:lnTo>
                  <a:cubicBezTo>
                    <a:pt x="99804" y="108286"/>
                    <a:pt x="100645" y="108286"/>
                    <a:pt x="101067" y="108286"/>
                  </a:cubicBezTo>
                  <a:cubicBezTo>
                    <a:pt x="101487" y="107859"/>
                    <a:pt x="101908" y="107433"/>
                    <a:pt x="102329" y="107433"/>
                  </a:cubicBezTo>
                  <a:cubicBezTo>
                    <a:pt x="102750" y="107433"/>
                    <a:pt x="103171" y="107006"/>
                    <a:pt x="103592" y="106152"/>
                  </a:cubicBezTo>
                  <a:cubicBezTo>
                    <a:pt x="103592" y="105725"/>
                    <a:pt x="103592" y="105298"/>
                    <a:pt x="103592" y="104445"/>
                  </a:cubicBezTo>
                  <a:cubicBezTo>
                    <a:pt x="103592" y="104445"/>
                    <a:pt x="103171" y="104018"/>
                    <a:pt x="103171" y="104018"/>
                  </a:cubicBezTo>
                  <a:cubicBezTo>
                    <a:pt x="103171" y="104018"/>
                    <a:pt x="102750" y="103591"/>
                    <a:pt x="102750" y="103591"/>
                  </a:cubicBezTo>
                  <a:cubicBezTo>
                    <a:pt x="101908" y="103591"/>
                    <a:pt x="101067" y="103591"/>
                    <a:pt x="100225" y="103591"/>
                  </a:cubicBezTo>
                  <a:close/>
                  <a:moveTo>
                    <a:pt x="1561698" y="103068"/>
                  </a:moveTo>
                  <a:cubicBezTo>
                    <a:pt x="1561698" y="103068"/>
                    <a:pt x="1562134" y="103068"/>
                    <a:pt x="1562134" y="103068"/>
                  </a:cubicBezTo>
                  <a:cubicBezTo>
                    <a:pt x="1562570" y="103068"/>
                    <a:pt x="1563006" y="103496"/>
                    <a:pt x="1563442" y="103924"/>
                  </a:cubicBezTo>
                  <a:cubicBezTo>
                    <a:pt x="1563006" y="104352"/>
                    <a:pt x="1563442" y="104780"/>
                    <a:pt x="1563878" y="105209"/>
                  </a:cubicBezTo>
                  <a:cubicBezTo>
                    <a:pt x="1563878" y="106064"/>
                    <a:pt x="1563878" y="106920"/>
                    <a:pt x="1563878" y="108205"/>
                  </a:cubicBezTo>
                  <a:cubicBezTo>
                    <a:pt x="1563878" y="108205"/>
                    <a:pt x="1563442" y="108632"/>
                    <a:pt x="1563442" y="108632"/>
                  </a:cubicBezTo>
                  <a:cubicBezTo>
                    <a:pt x="1563442" y="109061"/>
                    <a:pt x="1563442" y="109917"/>
                    <a:pt x="1563442" y="110345"/>
                  </a:cubicBezTo>
                  <a:cubicBezTo>
                    <a:pt x="1563442" y="110773"/>
                    <a:pt x="1563878" y="110773"/>
                    <a:pt x="1563878" y="111201"/>
                  </a:cubicBezTo>
                  <a:cubicBezTo>
                    <a:pt x="1563878" y="111201"/>
                    <a:pt x="1563442" y="111629"/>
                    <a:pt x="1563006" y="112057"/>
                  </a:cubicBezTo>
                  <a:cubicBezTo>
                    <a:pt x="1562570" y="112057"/>
                    <a:pt x="1562570" y="112057"/>
                    <a:pt x="1562134" y="112057"/>
                  </a:cubicBezTo>
                  <a:cubicBezTo>
                    <a:pt x="1562134" y="112057"/>
                    <a:pt x="1561698" y="112485"/>
                    <a:pt x="1561698" y="112485"/>
                  </a:cubicBezTo>
                  <a:cubicBezTo>
                    <a:pt x="1560826" y="112057"/>
                    <a:pt x="1560390" y="111629"/>
                    <a:pt x="1559954" y="111201"/>
                  </a:cubicBezTo>
                  <a:cubicBezTo>
                    <a:pt x="1559954" y="110773"/>
                    <a:pt x="1559954" y="110773"/>
                    <a:pt x="1559954" y="110345"/>
                  </a:cubicBezTo>
                  <a:cubicBezTo>
                    <a:pt x="1559954" y="110345"/>
                    <a:pt x="1560390" y="109917"/>
                    <a:pt x="1560390" y="109917"/>
                  </a:cubicBezTo>
                  <a:cubicBezTo>
                    <a:pt x="1560390" y="108632"/>
                    <a:pt x="1560390" y="106920"/>
                    <a:pt x="1560390" y="105636"/>
                  </a:cubicBezTo>
                  <a:cubicBezTo>
                    <a:pt x="1560390" y="105636"/>
                    <a:pt x="1559954" y="105209"/>
                    <a:pt x="1559954" y="105209"/>
                  </a:cubicBezTo>
                  <a:cubicBezTo>
                    <a:pt x="1559954" y="104780"/>
                    <a:pt x="1559954" y="104780"/>
                    <a:pt x="1559954" y="104352"/>
                  </a:cubicBezTo>
                  <a:cubicBezTo>
                    <a:pt x="1560390" y="103924"/>
                    <a:pt x="1560826" y="103496"/>
                    <a:pt x="1561698" y="103068"/>
                  </a:cubicBezTo>
                  <a:close/>
                  <a:moveTo>
                    <a:pt x="1552368" y="103068"/>
                  </a:moveTo>
                  <a:cubicBezTo>
                    <a:pt x="1552368" y="103068"/>
                    <a:pt x="1552368" y="103068"/>
                    <a:pt x="1552796" y="103068"/>
                  </a:cubicBezTo>
                  <a:cubicBezTo>
                    <a:pt x="1552796" y="103068"/>
                    <a:pt x="1553224" y="103068"/>
                    <a:pt x="1553224" y="103068"/>
                  </a:cubicBezTo>
                  <a:cubicBezTo>
                    <a:pt x="1553652" y="103068"/>
                    <a:pt x="1553652" y="103497"/>
                    <a:pt x="1554080" y="103497"/>
                  </a:cubicBezTo>
                  <a:cubicBezTo>
                    <a:pt x="1554508" y="103497"/>
                    <a:pt x="1554937" y="103497"/>
                    <a:pt x="1555365" y="103497"/>
                  </a:cubicBezTo>
                  <a:cubicBezTo>
                    <a:pt x="1555793" y="103926"/>
                    <a:pt x="1556221" y="104355"/>
                    <a:pt x="1556649" y="104355"/>
                  </a:cubicBezTo>
                  <a:cubicBezTo>
                    <a:pt x="1556649" y="104784"/>
                    <a:pt x="1556649" y="105213"/>
                    <a:pt x="1556649" y="105642"/>
                  </a:cubicBezTo>
                  <a:cubicBezTo>
                    <a:pt x="1556221" y="105642"/>
                    <a:pt x="1556221" y="106071"/>
                    <a:pt x="1555793" y="106071"/>
                  </a:cubicBezTo>
                  <a:cubicBezTo>
                    <a:pt x="1555793" y="106500"/>
                    <a:pt x="1555793" y="106929"/>
                    <a:pt x="1555793" y="107358"/>
                  </a:cubicBezTo>
                  <a:cubicBezTo>
                    <a:pt x="1556221" y="107787"/>
                    <a:pt x="1556221" y="107787"/>
                    <a:pt x="1556649" y="108216"/>
                  </a:cubicBezTo>
                  <a:cubicBezTo>
                    <a:pt x="1556649" y="108645"/>
                    <a:pt x="1556649" y="109074"/>
                    <a:pt x="1556649" y="109074"/>
                  </a:cubicBezTo>
                  <a:cubicBezTo>
                    <a:pt x="1556649" y="109503"/>
                    <a:pt x="1557077" y="109503"/>
                    <a:pt x="1557077" y="109932"/>
                  </a:cubicBezTo>
                  <a:cubicBezTo>
                    <a:pt x="1557077" y="110361"/>
                    <a:pt x="1557077" y="110790"/>
                    <a:pt x="1557077" y="111219"/>
                  </a:cubicBezTo>
                  <a:cubicBezTo>
                    <a:pt x="1556649" y="111219"/>
                    <a:pt x="1556649" y="111648"/>
                    <a:pt x="1556221" y="112077"/>
                  </a:cubicBezTo>
                  <a:cubicBezTo>
                    <a:pt x="1554937" y="112077"/>
                    <a:pt x="1553224" y="112077"/>
                    <a:pt x="1551940" y="112077"/>
                  </a:cubicBezTo>
                  <a:cubicBezTo>
                    <a:pt x="1551940" y="112077"/>
                    <a:pt x="1551512" y="112506"/>
                    <a:pt x="1551084" y="112506"/>
                  </a:cubicBezTo>
                  <a:cubicBezTo>
                    <a:pt x="1551084" y="112506"/>
                    <a:pt x="1550656" y="112506"/>
                    <a:pt x="1550656" y="112506"/>
                  </a:cubicBezTo>
                  <a:cubicBezTo>
                    <a:pt x="1550228" y="112935"/>
                    <a:pt x="1549800" y="113364"/>
                    <a:pt x="1548944" y="113793"/>
                  </a:cubicBezTo>
                  <a:cubicBezTo>
                    <a:pt x="1548088" y="113793"/>
                    <a:pt x="1548088" y="112935"/>
                    <a:pt x="1547660" y="112935"/>
                  </a:cubicBezTo>
                  <a:cubicBezTo>
                    <a:pt x="1547660" y="112077"/>
                    <a:pt x="1547660" y="111648"/>
                    <a:pt x="1547660" y="110790"/>
                  </a:cubicBezTo>
                  <a:cubicBezTo>
                    <a:pt x="1548088" y="110790"/>
                    <a:pt x="1548088" y="110361"/>
                    <a:pt x="1548516" y="109932"/>
                  </a:cubicBezTo>
                  <a:cubicBezTo>
                    <a:pt x="1548944" y="109932"/>
                    <a:pt x="1549372" y="109932"/>
                    <a:pt x="1549800" y="109932"/>
                  </a:cubicBezTo>
                  <a:cubicBezTo>
                    <a:pt x="1550228" y="109932"/>
                    <a:pt x="1550228" y="109932"/>
                    <a:pt x="1550656" y="109503"/>
                  </a:cubicBezTo>
                  <a:cubicBezTo>
                    <a:pt x="1551084" y="109503"/>
                    <a:pt x="1551512" y="109503"/>
                    <a:pt x="1551940" y="109503"/>
                  </a:cubicBezTo>
                  <a:cubicBezTo>
                    <a:pt x="1552368" y="109074"/>
                    <a:pt x="1553224" y="108645"/>
                    <a:pt x="1553652" y="108216"/>
                  </a:cubicBezTo>
                  <a:cubicBezTo>
                    <a:pt x="1553652" y="107787"/>
                    <a:pt x="1553652" y="107787"/>
                    <a:pt x="1553652" y="107358"/>
                  </a:cubicBezTo>
                  <a:cubicBezTo>
                    <a:pt x="1553224" y="106929"/>
                    <a:pt x="1552796" y="106500"/>
                    <a:pt x="1552368" y="106500"/>
                  </a:cubicBezTo>
                  <a:cubicBezTo>
                    <a:pt x="1552368" y="105213"/>
                    <a:pt x="1552368" y="104355"/>
                    <a:pt x="1552368" y="103068"/>
                  </a:cubicBezTo>
                  <a:close/>
                  <a:moveTo>
                    <a:pt x="225463" y="103068"/>
                  </a:moveTo>
                  <a:cubicBezTo>
                    <a:pt x="224604" y="103918"/>
                    <a:pt x="224175" y="104343"/>
                    <a:pt x="223746" y="104768"/>
                  </a:cubicBezTo>
                  <a:cubicBezTo>
                    <a:pt x="222888" y="104768"/>
                    <a:pt x="222459" y="104768"/>
                    <a:pt x="221601" y="104768"/>
                  </a:cubicBezTo>
                  <a:cubicBezTo>
                    <a:pt x="221172" y="104768"/>
                    <a:pt x="220314" y="104768"/>
                    <a:pt x="219885" y="104768"/>
                  </a:cubicBezTo>
                  <a:cubicBezTo>
                    <a:pt x="219027" y="104768"/>
                    <a:pt x="219027" y="105619"/>
                    <a:pt x="218598" y="105619"/>
                  </a:cubicBezTo>
                  <a:cubicBezTo>
                    <a:pt x="218169" y="106468"/>
                    <a:pt x="218169" y="106894"/>
                    <a:pt x="218169" y="107319"/>
                  </a:cubicBezTo>
                  <a:cubicBezTo>
                    <a:pt x="218598" y="107744"/>
                    <a:pt x="219027" y="107744"/>
                    <a:pt x="219027" y="108169"/>
                  </a:cubicBezTo>
                  <a:cubicBezTo>
                    <a:pt x="219885" y="108169"/>
                    <a:pt x="220743" y="108169"/>
                    <a:pt x="221172" y="108169"/>
                  </a:cubicBezTo>
                  <a:cubicBezTo>
                    <a:pt x="222030" y="108594"/>
                    <a:pt x="222030" y="108594"/>
                    <a:pt x="222888" y="108169"/>
                  </a:cubicBezTo>
                  <a:cubicBezTo>
                    <a:pt x="223317" y="107744"/>
                    <a:pt x="224175" y="108169"/>
                    <a:pt x="224604" y="108169"/>
                  </a:cubicBezTo>
                  <a:cubicBezTo>
                    <a:pt x="225463" y="108594"/>
                    <a:pt x="226320" y="109444"/>
                    <a:pt x="227178" y="109870"/>
                  </a:cubicBezTo>
                  <a:cubicBezTo>
                    <a:pt x="227178" y="109870"/>
                    <a:pt x="227607" y="109870"/>
                    <a:pt x="228037" y="109870"/>
                  </a:cubicBezTo>
                  <a:cubicBezTo>
                    <a:pt x="228465" y="109870"/>
                    <a:pt x="228465" y="109444"/>
                    <a:pt x="228895" y="109444"/>
                  </a:cubicBezTo>
                  <a:cubicBezTo>
                    <a:pt x="228895" y="109019"/>
                    <a:pt x="228895" y="108594"/>
                    <a:pt x="228895" y="108169"/>
                  </a:cubicBezTo>
                  <a:cubicBezTo>
                    <a:pt x="228465" y="107744"/>
                    <a:pt x="228037" y="107319"/>
                    <a:pt x="227178" y="106894"/>
                  </a:cubicBezTo>
                  <a:cubicBezTo>
                    <a:pt x="227178" y="106468"/>
                    <a:pt x="227178" y="105619"/>
                    <a:pt x="227178" y="105193"/>
                  </a:cubicBezTo>
                  <a:cubicBezTo>
                    <a:pt x="227178" y="104343"/>
                    <a:pt x="227178" y="103918"/>
                    <a:pt x="227178" y="103493"/>
                  </a:cubicBezTo>
                  <a:cubicBezTo>
                    <a:pt x="227178" y="103493"/>
                    <a:pt x="227178" y="103493"/>
                    <a:pt x="226749" y="103493"/>
                  </a:cubicBezTo>
                  <a:cubicBezTo>
                    <a:pt x="226320" y="103068"/>
                    <a:pt x="225892" y="103068"/>
                    <a:pt x="225463" y="103068"/>
                  </a:cubicBezTo>
                  <a:close/>
                  <a:moveTo>
                    <a:pt x="157872" y="103068"/>
                  </a:moveTo>
                  <a:cubicBezTo>
                    <a:pt x="157022" y="103516"/>
                    <a:pt x="156597" y="103965"/>
                    <a:pt x="156171" y="104413"/>
                  </a:cubicBezTo>
                  <a:cubicBezTo>
                    <a:pt x="156171" y="104862"/>
                    <a:pt x="156171" y="105310"/>
                    <a:pt x="156171" y="105759"/>
                  </a:cubicBezTo>
                  <a:cubicBezTo>
                    <a:pt x="157022" y="106207"/>
                    <a:pt x="157447" y="105759"/>
                    <a:pt x="158297" y="105759"/>
                  </a:cubicBezTo>
                  <a:cubicBezTo>
                    <a:pt x="158722" y="105310"/>
                    <a:pt x="159147" y="104862"/>
                    <a:pt x="159573" y="104413"/>
                  </a:cubicBezTo>
                  <a:cubicBezTo>
                    <a:pt x="159573" y="104413"/>
                    <a:pt x="159573" y="104413"/>
                    <a:pt x="159573" y="103965"/>
                  </a:cubicBezTo>
                  <a:cubicBezTo>
                    <a:pt x="159573" y="103965"/>
                    <a:pt x="159147" y="103516"/>
                    <a:pt x="158722" y="103068"/>
                  </a:cubicBezTo>
                  <a:cubicBezTo>
                    <a:pt x="158722" y="103068"/>
                    <a:pt x="158297" y="103068"/>
                    <a:pt x="157872" y="103068"/>
                  </a:cubicBezTo>
                  <a:close/>
                  <a:moveTo>
                    <a:pt x="297265" y="102806"/>
                  </a:moveTo>
                  <a:cubicBezTo>
                    <a:pt x="296841" y="103228"/>
                    <a:pt x="296841" y="103649"/>
                    <a:pt x="296417" y="103649"/>
                  </a:cubicBezTo>
                  <a:cubicBezTo>
                    <a:pt x="295993" y="103228"/>
                    <a:pt x="295993" y="103649"/>
                    <a:pt x="295569" y="104071"/>
                  </a:cubicBezTo>
                  <a:cubicBezTo>
                    <a:pt x="294297" y="104071"/>
                    <a:pt x="293026" y="104071"/>
                    <a:pt x="291754" y="104071"/>
                  </a:cubicBezTo>
                  <a:cubicBezTo>
                    <a:pt x="291330" y="104071"/>
                    <a:pt x="291330" y="104492"/>
                    <a:pt x="290906" y="104914"/>
                  </a:cubicBezTo>
                  <a:cubicBezTo>
                    <a:pt x="290906" y="104914"/>
                    <a:pt x="290906" y="105335"/>
                    <a:pt x="290906" y="105757"/>
                  </a:cubicBezTo>
                  <a:cubicBezTo>
                    <a:pt x="291330" y="106600"/>
                    <a:pt x="291754" y="106600"/>
                    <a:pt x="292177" y="107021"/>
                  </a:cubicBezTo>
                  <a:cubicBezTo>
                    <a:pt x="292602" y="107021"/>
                    <a:pt x="292602" y="107021"/>
                    <a:pt x="293026" y="106600"/>
                  </a:cubicBezTo>
                  <a:cubicBezTo>
                    <a:pt x="293449" y="106600"/>
                    <a:pt x="293449" y="106600"/>
                    <a:pt x="293873" y="106600"/>
                  </a:cubicBezTo>
                  <a:cubicBezTo>
                    <a:pt x="293873" y="106600"/>
                    <a:pt x="293873" y="106600"/>
                    <a:pt x="293873" y="106178"/>
                  </a:cubicBezTo>
                  <a:cubicBezTo>
                    <a:pt x="294297" y="106178"/>
                    <a:pt x="294721" y="106178"/>
                    <a:pt x="295146" y="106178"/>
                  </a:cubicBezTo>
                  <a:cubicBezTo>
                    <a:pt x="295146" y="106600"/>
                    <a:pt x="295569" y="106600"/>
                    <a:pt x="295569" y="107021"/>
                  </a:cubicBezTo>
                  <a:cubicBezTo>
                    <a:pt x="295993" y="107442"/>
                    <a:pt x="295993" y="107864"/>
                    <a:pt x="295993" y="108285"/>
                  </a:cubicBezTo>
                  <a:cubicBezTo>
                    <a:pt x="295993" y="108707"/>
                    <a:pt x="295993" y="108707"/>
                    <a:pt x="296417" y="108707"/>
                  </a:cubicBezTo>
                  <a:cubicBezTo>
                    <a:pt x="296417" y="109128"/>
                    <a:pt x="296417" y="109550"/>
                    <a:pt x="296417" y="109971"/>
                  </a:cubicBezTo>
                  <a:cubicBezTo>
                    <a:pt x="296841" y="109971"/>
                    <a:pt x="296841" y="109971"/>
                    <a:pt x="297265" y="109971"/>
                  </a:cubicBezTo>
                  <a:cubicBezTo>
                    <a:pt x="297265" y="110393"/>
                    <a:pt x="297689" y="110393"/>
                    <a:pt x="297689" y="110393"/>
                  </a:cubicBezTo>
                  <a:cubicBezTo>
                    <a:pt x="298113" y="110393"/>
                    <a:pt x="298113" y="110393"/>
                    <a:pt x="298537" y="110393"/>
                  </a:cubicBezTo>
                  <a:cubicBezTo>
                    <a:pt x="298537" y="110393"/>
                    <a:pt x="298961" y="109971"/>
                    <a:pt x="299385" y="109971"/>
                  </a:cubicBezTo>
                  <a:cubicBezTo>
                    <a:pt x="299385" y="109128"/>
                    <a:pt x="299385" y="108285"/>
                    <a:pt x="299385" y="107442"/>
                  </a:cubicBezTo>
                  <a:cubicBezTo>
                    <a:pt x="299385" y="107442"/>
                    <a:pt x="299385" y="107442"/>
                    <a:pt x="299809" y="107442"/>
                  </a:cubicBezTo>
                  <a:cubicBezTo>
                    <a:pt x="300657" y="107442"/>
                    <a:pt x="301081" y="107442"/>
                    <a:pt x="302353" y="107442"/>
                  </a:cubicBezTo>
                  <a:cubicBezTo>
                    <a:pt x="302353" y="107021"/>
                    <a:pt x="302353" y="107021"/>
                    <a:pt x="302776" y="107021"/>
                  </a:cubicBezTo>
                  <a:cubicBezTo>
                    <a:pt x="302776" y="106600"/>
                    <a:pt x="302776" y="106600"/>
                    <a:pt x="303200" y="106600"/>
                  </a:cubicBezTo>
                  <a:cubicBezTo>
                    <a:pt x="303200" y="106178"/>
                    <a:pt x="303200" y="105757"/>
                    <a:pt x="303200" y="105757"/>
                  </a:cubicBezTo>
                  <a:cubicBezTo>
                    <a:pt x="301929" y="104914"/>
                    <a:pt x="301081" y="104071"/>
                    <a:pt x="300233" y="103228"/>
                  </a:cubicBezTo>
                  <a:cubicBezTo>
                    <a:pt x="299809" y="102806"/>
                    <a:pt x="299385" y="103228"/>
                    <a:pt x="298961" y="102806"/>
                  </a:cubicBezTo>
                  <a:cubicBezTo>
                    <a:pt x="298113" y="102806"/>
                    <a:pt x="297689" y="102806"/>
                    <a:pt x="297265" y="102806"/>
                  </a:cubicBezTo>
                  <a:close/>
                  <a:moveTo>
                    <a:pt x="13499" y="102806"/>
                  </a:moveTo>
                  <a:cubicBezTo>
                    <a:pt x="13499" y="103232"/>
                    <a:pt x="13917" y="103232"/>
                    <a:pt x="13917" y="103657"/>
                  </a:cubicBezTo>
                  <a:cubicBezTo>
                    <a:pt x="13917" y="104082"/>
                    <a:pt x="13917" y="104932"/>
                    <a:pt x="13917" y="105357"/>
                  </a:cubicBezTo>
                  <a:cubicBezTo>
                    <a:pt x="14336" y="105782"/>
                    <a:pt x="14336" y="105782"/>
                    <a:pt x="14754" y="105782"/>
                  </a:cubicBezTo>
                  <a:cubicBezTo>
                    <a:pt x="14754" y="106207"/>
                    <a:pt x="14336" y="107057"/>
                    <a:pt x="15172" y="107482"/>
                  </a:cubicBezTo>
                  <a:cubicBezTo>
                    <a:pt x="15172" y="107907"/>
                    <a:pt x="15172" y="108332"/>
                    <a:pt x="15172" y="108758"/>
                  </a:cubicBezTo>
                  <a:cubicBezTo>
                    <a:pt x="14754" y="108758"/>
                    <a:pt x="14754" y="109183"/>
                    <a:pt x="14754" y="109183"/>
                  </a:cubicBezTo>
                  <a:cubicBezTo>
                    <a:pt x="13499" y="109183"/>
                    <a:pt x="12243" y="109183"/>
                    <a:pt x="10987" y="109183"/>
                  </a:cubicBezTo>
                  <a:cubicBezTo>
                    <a:pt x="10987" y="109183"/>
                    <a:pt x="10569" y="109183"/>
                    <a:pt x="10569" y="109608"/>
                  </a:cubicBezTo>
                  <a:cubicBezTo>
                    <a:pt x="10150" y="109608"/>
                    <a:pt x="9731" y="109608"/>
                    <a:pt x="9313" y="109608"/>
                  </a:cubicBezTo>
                  <a:cubicBezTo>
                    <a:pt x="8894" y="109183"/>
                    <a:pt x="8476" y="109183"/>
                    <a:pt x="8476" y="109183"/>
                  </a:cubicBezTo>
                  <a:cubicBezTo>
                    <a:pt x="8057" y="108332"/>
                    <a:pt x="7220" y="108332"/>
                    <a:pt x="6802" y="107907"/>
                  </a:cubicBezTo>
                  <a:cubicBezTo>
                    <a:pt x="7220" y="107057"/>
                    <a:pt x="6802" y="106632"/>
                    <a:pt x="7220" y="106207"/>
                  </a:cubicBezTo>
                  <a:cubicBezTo>
                    <a:pt x="7220" y="106207"/>
                    <a:pt x="7639" y="106207"/>
                    <a:pt x="7639" y="106207"/>
                  </a:cubicBezTo>
                  <a:cubicBezTo>
                    <a:pt x="8057" y="106207"/>
                    <a:pt x="8057" y="105782"/>
                    <a:pt x="8476" y="105782"/>
                  </a:cubicBezTo>
                  <a:cubicBezTo>
                    <a:pt x="8894" y="105782"/>
                    <a:pt x="9731" y="105782"/>
                    <a:pt x="10569" y="105782"/>
                  </a:cubicBezTo>
                  <a:cubicBezTo>
                    <a:pt x="10569" y="105357"/>
                    <a:pt x="10987" y="105357"/>
                    <a:pt x="11406" y="104932"/>
                  </a:cubicBezTo>
                  <a:cubicBezTo>
                    <a:pt x="11406" y="104932"/>
                    <a:pt x="11406" y="104932"/>
                    <a:pt x="11406" y="104507"/>
                  </a:cubicBezTo>
                  <a:cubicBezTo>
                    <a:pt x="11824" y="104082"/>
                    <a:pt x="12662" y="103657"/>
                    <a:pt x="13499" y="102806"/>
                  </a:cubicBezTo>
                  <a:close/>
                  <a:moveTo>
                    <a:pt x="1568539" y="102283"/>
                  </a:moveTo>
                  <a:cubicBezTo>
                    <a:pt x="1568967" y="102708"/>
                    <a:pt x="1569396" y="103133"/>
                    <a:pt x="1569396" y="103133"/>
                  </a:cubicBezTo>
                  <a:cubicBezTo>
                    <a:pt x="1569396" y="103558"/>
                    <a:pt x="1569823" y="103984"/>
                    <a:pt x="1570252" y="104409"/>
                  </a:cubicBezTo>
                  <a:cubicBezTo>
                    <a:pt x="1570252" y="104409"/>
                    <a:pt x="1570252" y="104834"/>
                    <a:pt x="1570252" y="104834"/>
                  </a:cubicBezTo>
                  <a:cubicBezTo>
                    <a:pt x="1570252" y="104834"/>
                    <a:pt x="1570252" y="104834"/>
                    <a:pt x="1570252" y="105259"/>
                  </a:cubicBezTo>
                  <a:cubicBezTo>
                    <a:pt x="1569823" y="105684"/>
                    <a:pt x="1569396" y="105684"/>
                    <a:pt x="1568967" y="106109"/>
                  </a:cubicBezTo>
                  <a:cubicBezTo>
                    <a:pt x="1568967" y="106534"/>
                    <a:pt x="1568967" y="106534"/>
                    <a:pt x="1568967" y="106959"/>
                  </a:cubicBezTo>
                  <a:cubicBezTo>
                    <a:pt x="1569396" y="107384"/>
                    <a:pt x="1569823" y="107809"/>
                    <a:pt x="1570252" y="107809"/>
                  </a:cubicBezTo>
                  <a:cubicBezTo>
                    <a:pt x="1570252" y="108660"/>
                    <a:pt x="1570252" y="109510"/>
                    <a:pt x="1570252" y="109935"/>
                  </a:cubicBezTo>
                  <a:cubicBezTo>
                    <a:pt x="1570680" y="109935"/>
                    <a:pt x="1570680" y="110360"/>
                    <a:pt x="1570680" y="110360"/>
                  </a:cubicBezTo>
                  <a:cubicBezTo>
                    <a:pt x="1570680" y="110785"/>
                    <a:pt x="1570680" y="111210"/>
                    <a:pt x="1570680" y="111635"/>
                  </a:cubicBezTo>
                  <a:cubicBezTo>
                    <a:pt x="1570680" y="112060"/>
                    <a:pt x="1570252" y="112060"/>
                    <a:pt x="1569823" y="112486"/>
                  </a:cubicBezTo>
                  <a:cubicBezTo>
                    <a:pt x="1569396" y="112486"/>
                    <a:pt x="1569396" y="112486"/>
                    <a:pt x="1568967" y="112486"/>
                  </a:cubicBezTo>
                  <a:cubicBezTo>
                    <a:pt x="1568967" y="112060"/>
                    <a:pt x="1568539" y="112060"/>
                    <a:pt x="1568111" y="111635"/>
                  </a:cubicBezTo>
                  <a:cubicBezTo>
                    <a:pt x="1568111" y="111210"/>
                    <a:pt x="1568111" y="110785"/>
                    <a:pt x="1567255" y="110360"/>
                  </a:cubicBezTo>
                  <a:cubicBezTo>
                    <a:pt x="1567255" y="109084"/>
                    <a:pt x="1567255" y="107809"/>
                    <a:pt x="1567255" y="106109"/>
                  </a:cubicBezTo>
                  <a:cubicBezTo>
                    <a:pt x="1566827" y="106109"/>
                    <a:pt x="1566399" y="105684"/>
                    <a:pt x="1565971" y="105259"/>
                  </a:cubicBezTo>
                  <a:cubicBezTo>
                    <a:pt x="1565971" y="104834"/>
                    <a:pt x="1565971" y="104409"/>
                    <a:pt x="1565971" y="103984"/>
                  </a:cubicBezTo>
                  <a:cubicBezTo>
                    <a:pt x="1566827" y="103558"/>
                    <a:pt x="1567255" y="103133"/>
                    <a:pt x="1567683" y="102708"/>
                  </a:cubicBezTo>
                  <a:cubicBezTo>
                    <a:pt x="1568111" y="102283"/>
                    <a:pt x="1568111" y="102283"/>
                    <a:pt x="1568539" y="102283"/>
                  </a:cubicBezTo>
                  <a:close/>
                  <a:moveTo>
                    <a:pt x="1548183" y="101760"/>
                  </a:moveTo>
                  <a:cubicBezTo>
                    <a:pt x="1548183" y="102209"/>
                    <a:pt x="1548619" y="102209"/>
                    <a:pt x="1549055" y="102209"/>
                  </a:cubicBezTo>
                  <a:cubicBezTo>
                    <a:pt x="1549055" y="102209"/>
                    <a:pt x="1549491" y="102657"/>
                    <a:pt x="1549491" y="102657"/>
                  </a:cubicBezTo>
                  <a:cubicBezTo>
                    <a:pt x="1549491" y="103105"/>
                    <a:pt x="1549491" y="103554"/>
                    <a:pt x="1549491" y="104002"/>
                  </a:cubicBezTo>
                  <a:cubicBezTo>
                    <a:pt x="1549491" y="104451"/>
                    <a:pt x="1549055" y="104451"/>
                    <a:pt x="1548619" y="104899"/>
                  </a:cubicBezTo>
                  <a:cubicBezTo>
                    <a:pt x="1548183" y="104451"/>
                    <a:pt x="1547747" y="104002"/>
                    <a:pt x="1546875" y="103105"/>
                  </a:cubicBezTo>
                  <a:cubicBezTo>
                    <a:pt x="1547310" y="103105"/>
                    <a:pt x="1547310" y="103105"/>
                    <a:pt x="1547747" y="102657"/>
                  </a:cubicBezTo>
                  <a:cubicBezTo>
                    <a:pt x="1547747" y="102657"/>
                    <a:pt x="1547747" y="102209"/>
                    <a:pt x="1547747" y="102209"/>
                  </a:cubicBezTo>
                  <a:cubicBezTo>
                    <a:pt x="1547747" y="101760"/>
                    <a:pt x="1547747" y="101760"/>
                    <a:pt x="1548183" y="101760"/>
                  </a:cubicBezTo>
                  <a:close/>
                  <a:moveTo>
                    <a:pt x="1540564" y="101760"/>
                  </a:moveTo>
                  <a:cubicBezTo>
                    <a:pt x="1540989" y="101760"/>
                    <a:pt x="1541414" y="101760"/>
                    <a:pt x="1541839" y="101760"/>
                  </a:cubicBezTo>
                  <a:cubicBezTo>
                    <a:pt x="1542264" y="102209"/>
                    <a:pt x="1542689" y="102209"/>
                    <a:pt x="1542689" y="102657"/>
                  </a:cubicBezTo>
                  <a:cubicBezTo>
                    <a:pt x="1542689" y="102657"/>
                    <a:pt x="1542689" y="103105"/>
                    <a:pt x="1542689" y="103105"/>
                  </a:cubicBezTo>
                  <a:cubicBezTo>
                    <a:pt x="1542264" y="104002"/>
                    <a:pt x="1541839" y="104451"/>
                    <a:pt x="1541414" y="104899"/>
                  </a:cubicBezTo>
                  <a:cubicBezTo>
                    <a:pt x="1540989" y="104899"/>
                    <a:pt x="1540989" y="104899"/>
                    <a:pt x="1540564" y="104899"/>
                  </a:cubicBezTo>
                  <a:cubicBezTo>
                    <a:pt x="1540139" y="104451"/>
                    <a:pt x="1539713" y="104451"/>
                    <a:pt x="1539289" y="104002"/>
                  </a:cubicBezTo>
                  <a:cubicBezTo>
                    <a:pt x="1539289" y="103554"/>
                    <a:pt x="1539289" y="103105"/>
                    <a:pt x="1539289" y="102657"/>
                  </a:cubicBezTo>
                  <a:cubicBezTo>
                    <a:pt x="1539713" y="102209"/>
                    <a:pt x="1540139" y="102209"/>
                    <a:pt x="1540564" y="101760"/>
                  </a:cubicBezTo>
                  <a:close/>
                  <a:moveTo>
                    <a:pt x="1391881" y="101498"/>
                  </a:moveTo>
                  <a:cubicBezTo>
                    <a:pt x="1391031" y="101498"/>
                    <a:pt x="1390606" y="102349"/>
                    <a:pt x="1390181" y="102774"/>
                  </a:cubicBezTo>
                  <a:cubicBezTo>
                    <a:pt x="1390181" y="103624"/>
                    <a:pt x="1390181" y="103624"/>
                    <a:pt x="1390606" y="104049"/>
                  </a:cubicBezTo>
                  <a:cubicBezTo>
                    <a:pt x="1390606" y="104049"/>
                    <a:pt x="1391031" y="104049"/>
                    <a:pt x="1391031" y="104049"/>
                  </a:cubicBezTo>
                  <a:cubicBezTo>
                    <a:pt x="1391456" y="104474"/>
                    <a:pt x="1391456" y="104474"/>
                    <a:pt x="1391881" y="104900"/>
                  </a:cubicBezTo>
                  <a:cubicBezTo>
                    <a:pt x="1391881" y="104900"/>
                    <a:pt x="1392306" y="104900"/>
                    <a:pt x="1392306" y="104900"/>
                  </a:cubicBezTo>
                  <a:cubicBezTo>
                    <a:pt x="1392731" y="104474"/>
                    <a:pt x="1393156" y="104049"/>
                    <a:pt x="1393581" y="104049"/>
                  </a:cubicBezTo>
                  <a:cubicBezTo>
                    <a:pt x="1393581" y="103199"/>
                    <a:pt x="1393581" y="102349"/>
                    <a:pt x="1393581" y="101498"/>
                  </a:cubicBezTo>
                  <a:cubicBezTo>
                    <a:pt x="1392731" y="101498"/>
                    <a:pt x="1392306" y="101498"/>
                    <a:pt x="1391881" y="101498"/>
                  </a:cubicBezTo>
                  <a:close/>
                  <a:moveTo>
                    <a:pt x="43320" y="101498"/>
                  </a:moveTo>
                  <a:cubicBezTo>
                    <a:pt x="43320" y="101917"/>
                    <a:pt x="43320" y="102336"/>
                    <a:pt x="43320" y="102754"/>
                  </a:cubicBezTo>
                  <a:cubicBezTo>
                    <a:pt x="43320" y="102754"/>
                    <a:pt x="43320" y="102754"/>
                    <a:pt x="42901" y="103173"/>
                  </a:cubicBezTo>
                  <a:cubicBezTo>
                    <a:pt x="42901" y="103173"/>
                    <a:pt x="42901" y="103173"/>
                    <a:pt x="42901" y="103591"/>
                  </a:cubicBezTo>
                  <a:cubicBezTo>
                    <a:pt x="43739" y="104009"/>
                    <a:pt x="44576" y="104847"/>
                    <a:pt x="45413" y="105684"/>
                  </a:cubicBezTo>
                  <a:cubicBezTo>
                    <a:pt x="45831" y="105684"/>
                    <a:pt x="46669" y="105684"/>
                    <a:pt x="47087" y="105684"/>
                  </a:cubicBezTo>
                  <a:cubicBezTo>
                    <a:pt x="47087" y="105684"/>
                    <a:pt x="47087" y="105265"/>
                    <a:pt x="47087" y="105265"/>
                  </a:cubicBezTo>
                  <a:cubicBezTo>
                    <a:pt x="47087" y="104847"/>
                    <a:pt x="47087" y="104009"/>
                    <a:pt x="47087" y="103591"/>
                  </a:cubicBezTo>
                  <a:cubicBezTo>
                    <a:pt x="47087" y="103591"/>
                    <a:pt x="47087" y="103173"/>
                    <a:pt x="46669" y="103173"/>
                  </a:cubicBezTo>
                  <a:cubicBezTo>
                    <a:pt x="46669" y="102754"/>
                    <a:pt x="46669" y="102336"/>
                    <a:pt x="46669" y="101917"/>
                  </a:cubicBezTo>
                  <a:cubicBezTo>
                    <a:pt x="46669" y="101917"/>
                    <a:pt x="46250" y="101498"/>
                    <a:pt x="45831" y="101498"/>
                  </a:cubicBezTo>
                  <a:cubicBezTo>
                    <a:pt x="45413" y="101498"/>
                    <a:pt x="44576" y="101498"/>
                    <a:pt x="43739" y="101498"/>
                  </a:cubicBezTo>
                  <a:cubicBezTo>
                    <a:pt x="43739" y="101498"/>
                    <a:pt x="43320" y="101498"/>
                    <a:pt x="43320" y="101498"/>
                  </a:cubicBezTo>
                  <a:close/>
                  <a:moveTo>
                    <a:pt x="1377400" y="100975"/>
                  </a:moveTo>
                  <a:cubicBezTo>
                    <a:pt x="1376952" y="101411"/>
                    <a:pt x="1376503" y="101847"/>
                    <a:pt x="1376054" y="101847"/>
                  </a:cubicBezTo>
                  <a:cubicBezTo>
                    <a:pt x="1376503" y="102284"/>
                    <a:pt x="1376503" y="102284"/>
                    <a:pt x="1376952" y="102719"/>
                  </a:cubicBezTo>
                  <a:cubicBezTo>
                    <a:pt x="1376952" y="103155"/>
                    <a:pt x="1376952" y="103591"/>
                    <a:pt x="1376952" y="104027"/>
                  </a:cubicBezTo>
                  <a:cubicBezTo>
                    <a:pt x="1377400" y="104027"/>
                    <a:pt x="1377848" y="104463"/>
                    <a:pt x="1378297" y="104900"/>
                  </a:cubicBezTo>
                  <a:cubicBezTo>
                    <a:pt x="1378297" y="104900"/>
                    <a:pt x="1378745" y="104900"/>
                    <a:pt x="1378745" y="104463"/>
                  </a:cubicBezTo>
                  <a:cubicBezTo>
                    <a:pt x="1379194" y="104463"/>
                    <a:pt x="1379194" y="104463"/>
                    <a:pt x="1379194" y="104463"/>
                  </a:cubicBezTo>
                  <a:cubicBezTo>
                    <a:pt x="1379194" y="103591"/>
                    <a:pt x="1379194" y="102719"/>
                    <a:pt x="1379194" y="101847"/>
                  </a:cubicBezTo>
                  <a:cubicBezTo>
                    <a:pt x="1379194" y="101411"/>
                    <a:pt x="1378745" y="100975"/>
                    <a:pt x="1378297" y="100975"/>
                  </a:cubicBezTo>
                  <a:cubicBezTo>
                    <a:pt x="1378297" y="100975"/>
                    <a:pt x="1377848" y="100975"/>
                    <a:pt x="1377400" y="100975"/>
                  </a:cubicBezTo>
                  <a:close/>
                  <a:moveTo>
                    <a:pt x="37920" y="100738"/>
                  </a:moveTo>
                  <a:cubicBezTo>
                    <a:pt x="37648" y="100681"/>
                    <a:pt x="37321" y="100681"/>
                    <a:pt x="36885" y="100910"/>
                  </a:cubicBezTo>
                  <a:cubicBezTo>
                    <a:pt x="36885" y="100910"/>
                    <a:pt x="36885" y="100910"/>
                    <a:pt x="36885" y="101368"/>
                  </a:cubicBezTo>
                  <a:cubicBezTo>
                    <a:pt x="36885" y="101826"/>
                    <a:pt x="37321" y="101826"/>
                    <a:pt x="37757" y="102283"/>
                  </a:cubicBezTo>
                  <a:cubicBezTo>
                    <a:pt x="38193" y="102283"/>
                    <a:pt x="38629" y="102283"/>
                    <a:pt x="39501" y="102283"/>
                  </a:cubicBezTo>
                  <a:cubicBezTo>
                    <a:pt x="39501" y="101826"/>
                    <a:pt x="39501" y="101826"/>
                    <a:pt x="39501" y="101368"/>
                  </a:cubicBezTo>
                  <a:cubicBezTo>
                    <a:pt x="39501" y="101368"/>
                    <a:pt x="39065" y="100910"/>
                    <a:pt x="38629" y="100910"/>
                  </a:cubicBezTo>
                  <a:cubicBezTo>
                    <a:pt x="38411" y="100910"/>
                    <a:pt x="38193" y="100795"/>
                    <a:pt x="37920" y="100738"/>
                  </a:cubicBezTo>
                  <a:close/>
                  <a:moveTo>
                    <a:pt x="186150" y="100724"/>
                  </a:moveTo>
                  <a:cubicBezTo>
                    <a:pt x="185941" y="100779"/>
                    <a:pt x="185732" y="100888"/>
                    <a:pt x="185522" y="100888"/>
                  </a:cubicBezTo>
                  <a:cubicBezTo>
                    <a:pt x="185104" y="100888"/>
                    <a:pt x="185104" y="101324"/>
                    <a:pt x="184685" y="101760"/>
                  </a:cubicBezTo>
                  <a:cubicBezTo>
                    <a:pt x="184685" y="101760"/>
                    <a:pt x="184685" y="102196"/>
                    <a:pt x="184685" y="102632"/>
                  </a:cubicBezTo>
                  <a:cubicBezTo>
                    <a:pt x="184685" y="102632"/>
                    <a:pt x="185104" y="103068"/>
                    <a:pt x="185104" y="103068"/>
                  </a:cubicBezTo>
                  <a:cubicBezTo>
                    <a:pt x="185522" y="103068"/>
                    <a:pt x="185522" y="103068"/>
                    <a:pt x="185522" y="103068"/>
                  </a:cubicBezTo>
                  <a:cubicBezTo>
                    <a:pt x="185941" y="102632"/>
                    <a:pt x="186359" y="102196"/>
                    <a:pt x="186778" y="102196"/>
                  </a:cubicBezTo>
                  <a:cubicBezTo>
                    <a:pt x="186778" y="101760"/>
                    <a:pt x="186778" y="101324"/>
                    <a:pt x="186778" y="100888"/>
                  </a:cubicBezTo>
                  <a:cubicBezTo>
                    <a:pt x="186569" y="100670"/>
                    <a:pt x="186359" y="100670"/>
                    <a:pt x="186150" y="100724"/>
                  </a:cubicBezTo>
                  <a:close/>
                  <a:moveTo>
                    <a:pt x="1363797" y="100452"/>
                  </a:moveTo>
                  <a:cubicBezTo>
                    <a:pt x="1363348" y="100877"/>
                    <a:pt x="1362900" y="100877"/>
                    <a:pt x="1362452" y="101302"/>
                  </a:cubicBezTo>
                  <a:cubicBezTo>
                    <a:pt x="1362452" y="101727"/>
                    <a:pt x="1362452" y="102578"/>
                    <a:pt x="1362452" y="103003"/>
                  </a:cubicBezTo>
                  <a:cubicBezTo>
                    <a:pt x="1362900" y="103428"/>
                    <a:pt x="1363348" y="103428"/>
                    <a:pt x="1363348" y="103853"/>
                  </a:cubicBezTo>
                  <a:cubicBezTo>
                    <a:pt x="1364246" y="103428"/>
                    <a:pt x="1364694" y="103003"/>
                    <a:pt x="1365142" y="102578"/>
                  </a:cubicBezTo>
                  <a:cubicBezTo>
                    <a:pt x="1365142" y="102578"/>
                    <a:pt x="1365591" y="102578"/>
                    <a:pt x="1365591" y="102578"/>
                  </a:cubicBezTo>
                  <a:cubicBezTo>
                    <a:pt x="1365591" y="101727"/>
                    <a:pt x="1365591" y="101302"/>
                    <a:pt x="1365142" y="100452"/>
                  </a:cubicBezTo>
                  <a:cubicBezTo>
                    <a:pt x="1364694" y="100452"/>
                    <a:pt x="1364246" y="100452"/>
                    <a:pt x="1363797" y="100452"/>
                  </a:cubicBezTo>
                  <a:close/>
                  <a:moveTo>
                    <a:pt x="211517" y="100452"/>
                  </a:moveTo>
                  <a:cubicBezTo>
                    <a:pt x="211106" y="100910"/>
                    <a:pt x="211517" y="101368"/>
                    <a:pt x="211106" y="101826"/>
                  </a:cubicBezTo>
                  <a:cubicBezTo>
                    <a:pt x="211517" y="101826"/>
                    <a:pt x="211928" y="102284"/>
                    <a:pt x="211928" y="102284"/>
                  </a:cubicBezTo>
                  <a:cubicBezTo>
                    <a:pt x="212751" y="102284"/>
                    <a:pt x="213161" y="102284"/>
                    <a:pt x="213984" y="102284"/>
                  </a:cubicBezTo>
                  <a:cubicBezTo>
                    <a:pt x="213984" y="101826"/>
                    <a:pt x="213984" y="101368"/>
                    <a:pt x="213984" y="100910"/>
                  </a:cubicBezTo>
                  <a:cubicBezTo>
                    <a:pt x="213573" y="100910"/>
                    <a:pt x="213573" y="100452"/>
                    <a:pt x="213161" y="100452"/>
                  </a:cubicBezTo>
                  <a:cubicBezTo>
                    <a:pt x="212751" y="100452"/>
                    <a:pt x="211928" y="100452"/>
                    <a:pt x="211517" y="100452"/>
                  </a:cubicBezTo>
                  <a:close/>
                  <a:moveTo>
                    <a:pt x="195298" y="100452"/>
                  </a:moveTo>
                  <a:cubicBezTo>
                    <a:pt x="195298" y="100452"/>
                    <a:pt x="195298" y="100452"/>
                    <a:pt x="195298" y="100923"/>
                  </a:cubicBezTo>
                  <a:cubicBezTo>
                    <a:pt x="194887" y="101394"/>
                    <a:pt x="195298" y="101865"/>
                    <a:pt x="195298" y="102336"/>
                  </a:cubicBezTo>
                  <a:cubicBezTo>
                    <a:pt x="195298" y="102336"/>
                    <a:pt x="195710" y="102807"/>
                    <a:pt x="195710" y="102807"/>
                  </a:cubicBezTo>
                  <a:cubicBezTo>
                    <a:pt x="196121" y="102807"/>
                    <a:pt x="196532" y="102807"/>
                    <a:pt x="196943" y="102807"/>
                  </a:cubicBezTo>
                  <a:cubicBezTo>
                    <a:pt x="197354" y="102807"/>
                    <a:pt x="197354" y="102336"/>
                    <a:pt x="197765" y="101865"/>
                  </a:cubicBezTo>
                  <a:cubicBezTo>
                    <a:pt x="197765" y="101865"/>
                    <a:pt x="197765" y="101394"/>
                    <a:pt x="197765" y="100923"/>
                  </a:cubicBezTo>
                  <a:cubicBezTo>
                    <a:pt x="197354" y="100923"/>
                    <a:pt x="197354" y="100452"/>
                    <a:pt x="196943" y="100452"/>
                  </a:cubicBezTo>
                  <a:cubicBezTo>
                    <a:pt x="196532" y="100452"/>
                    <a:pt x="196121" y="100452"/>
                    <a:pt x="195298" y="100452"/>
                  </a:cubicBezTo>
                  <a:close/>
                  <a:moveTo>
                    <a:pt x="73468" y="100452"/>
                  </a:moveTo>
                  <a:cubicBezTo>
                    <a:pt x="73891" y="100452"/>
                    <a:pt x="73891" y="100452"/>
                    <a:pt x="74313" y="100452"/>
                  </a:cubicBezTo>
                  <a:cubicBezTo>
                    <a:pt x="74736" y="100452"/>
                    <a:pt x="74313" y="101308"/>
                    <a:pt x="75159" y="101308"/>
                  </a:cubicBezTo>
                  <a:cubicBezTo>
                    <a:pt x="75159" y="101308"/>
                    <a:pt x="75159" y="101736"/>
                    <a:pt x="75159" y="101736"/>
                  </a:cubicBezTo>
                  <a:cubicBezTo>
                    <a:pt x="75159" y="102164"/>
                    <a:pt x="75159" y="102164"/>
                    <a:pt x="75581" y="102164"/>
                  </a:cubicBezTo>
                  <a:cubicBezTo>
                    <a:pt x="76004" y="102164"/>
                    <a:pt x="76426" y="102164"/>
                    <a:pt x="76849" y="102164"/>
                  </a:cubicBezTo>
                  <a:cubicBezTo>
                    <a:pt x="77272" y="102593"/>
                    <a:pt x="77694" y="102593"/>
                    <a:pt x="77694" y="103020"/>
                  </a:cubicBezTo>
                  <a:cubicBezTo>
                    <a:pt x="77694" y="103020"/>
                    <a:pt x="77694" y="103448"/>
                    <a:pt x="77694" y="103448"/>
                  </a:cubicBezTo>
                  <a:cubicBezTo>
                    <a:pt x="77694" y="103448"/>
                    <a:pt x="77272" y="103877"/>
                    <a:pt x="77272" y="103877"/>
                  </a:cubicBezTo>
                  <a:cubicBezTo>
                    <a:pt x="77272" y="103877"/>
                    <a:pt x="77272" y="104304"/>
                    <a:pt x="77272" y="104304"/>
                  </a:cubicBezTo>
                  <a:cubicBezTo>
                    <a:pt x="76849" y="104732"/>
                    <a:pt x="76849" y="104732"/>
                    <a:pt x="76426" y="105161"/>
                  </a:cubicBezTo>
                  <a:cubicBezTo>
                    <a:pt x="76426" y="105161"/>
                    <a:pt x="76004" y="105161"/>
                    <a:pt x="76004" y="105161"/>
                  </a:cubicBezTo>
                  <a:cubicBezTo>
                    <a:pt x="75159" y="104304"/>
                    <a:pt x="74313" y="103877"/>
                    <a:pt x="73891" y="103020"/>
                  </a:cubicBezTo>
                  <a:cubicBezTo>
                    <a:pt x="73046" y="103020"/>
                    <a:pt x="73046" y="103020"/>
                    <a:pt x="72200" y="102164"/>
                  </a:cubicBezTo>
                  <a:cubicBezTo>
                    <a:pt x="72200" y="102164"/>
                    <a:pt x="72200" y="101736"/>
                    <a:pt x="72200" y="101308"/>
                  </a:cubicBezTo>
                  <a:cubicBezTo>
                    <a:pt x="72623" y="100880"/>
                    <a:pt x="73046" y="100452"/>
                    <a:pt x="73468" y="100452"/>
                  </a:cubicBezTo>
                  <a:close/>
                  <a:moveTo>
                    <a:pt x="1501941" y="100191"/>
                  </a:moveTo>
                  <a:cubicBezTo>
                    <a:pt x="1501941" y="100605"/>
                    <a:pt x="1501941" y="100605"/>
                    <a:pt x="1501518" y="101019"/>
                  </a:cubicBezTo>
                  <a:cubicBezTo>
                    <a:pt x="1501518" y="101433"/>
                    <a:pt x="1501096" y="101433"/>
                    <a:pt x="1501096" y="102262"/>
                  </a:cubicBezTo>
                  <a:cubicBezTo>
                    <a:pt x="1501941" y="102675"/>
                    <a:pt x="1502364" y="103090"/>
                    <a:pt x="1503209" y="103918"/>
                  </a:cubicBezTo>
                  <a:cubicBezTo>
                    <a:pt x="1503209" y="104332"/>
                    <a:pt x="1503209" y="104747"/>
                    <a:pt x="1503209" y="105161"/>
                  </a:cubicBezTo>
                  <a:cubicBezTo>
                    <a:pt x="1503632" y="105161"/>
                    <a:pt x="1503632" y="105161"/>
                    <a:pt x="1504899" y="105161"/>
                  </a:cubicBezTo>
                  <a:cubicBezTo>
                    <a:pt x="1504899" y="105161"/>
                    <a:pt x="1505322" y="105161"/>
                    <a:pt x="1505322" y="104747"/>
                  </a:cubicBezTo>
                  <a:cubicBezTo>
                    <a:pt x="1505322" y="104332"/>
                    <a:pt x="1505322" y="103504"/>
                    <a:pt x="1505322" y="102675"/>
                  </a:cubicBezTo>
                  <a:cubicBezTo>
                    <a:pt x="1505322" y="102262"/>
                    <a:pt x="1506167" y="102675"/>
                    <a:pt x="1506590" y="102262"/>
                  </a:cubicBezTo>
                  <a:cubicBezTo>
                    <a:pt x="1506167" y="101847"/>
                    <a:pt x="1505744" y="101433"/>
                    <a:pt x="1505744" y="101019"/>
                  </a:cubicBezTo>
                  <a:cubicBezTo>
                    <a:pt x="1505322" y="100605"/>
                    <a:pt x="1505322" y="100191"/>
                    <a:pt x="1504899" y="100191"/>
                  </a:cubicBezTo>
                  <a:cubicBezTo>
                    <a:pt x="1504054" y="100191"/>
                    <a:pt x="1503209" y="100191"/>
                    <a:pt x="1501941" y="100191"/>
                  </a:cubicBezTo>
                  <a:close/>
                  <a:moveTo>
                    <a:pt x="1489411" y="100191"/>
                  </a:moveTo>
                  <a:cubicBezTo>
                    <a:pt x="1489411" y="100191"/>
                    <a:pt x="1488976" y="100619"/>
                    <a:pt x="1488540" y="101046"/>
                  </a:cubicBezTo>
                  <a:cubicBezTo>
                    <a:pt x="1488540" y="101046"/>
                    <a:pt x="1488540" y="101475"/>
                    <a:pt x="1488540" y="101475"/>
                  </a:cubicBezTo>
                  <a:cubicBezTo>
                    <a:pt x="1488976" y="101903"/>
                    <a:pt x="1489411" y="102331"/>
                    <a:pt x="1489847" y="102331"/>
                  </a:cubicBezTo>
                  <a:cubicBezTo>
                    <a:pt x="1489847" y="103187"/>
                    <a:pt x="1489847" y="103615"/>
                    <a:pt x="1489847" y="104043"/>
                  </a:cubicBezTo>
                  <a:cubicBezTo>
                    <a:pt x="1490283" y="104043"/>
                    <a:pt x="1490719" y="104471"/>
                    <a:pt x="1490719" y="104899"/>
                  </a:cubicBezTo>
                  <a:cubicBezTo>
                    <a:pt x="1491156" y="104899"/>
                    <a:pt x="1491156" y="104471"/>
                    <a:pt x="1491156" y="104471"/>
                  </a:cubicBezTo>
                  <a:cubicBezTo>
                    <a:pt x="1491156" y="103187"/>
                    <a:pt x="1491156" y="101903"/>
                    <a:pt x="1491156" y="101046"/>
                  </a:cubicBezTo>
                  <a:cubicBezTo>
                    <a:pt x="1491156" y="100619"/>
                    <a:pt x="1490719" y="100619"/>
                    <a:pt x="1490283" y="100619"/>
                  </a:cubicBezTo>
                  <a:cubicBezTo>
                    <a:pt x="1490283" y="100619"/>
                    <a:pt x="1489847" y="100191"/>
                    <a:pt x="1489411" y="100191"/>
                  </a:cubicBezTo>
                  <a:close/>
                  <a:moveTo>
                    <a:pt x="225494" y="99667"/>
                  </a:moveTo>
                  <a:cubicBezTo>
                    <a:pt x="225058" y="99667"/>
                    <a:pt x="224622" y="100125"/>
                    <a:pt x="224622" y="100125"/>
                  </a:cubicBezTo>
                  <a:cubicBezTo>
                    <a:pt x="224622" y="100583"/>
                    <a:pt x="224186" y="101041"/>
                    <a:pt x="224622" y="101498"/>
                  </a:cubicBezTo>
                  <a:cubicBezTo>
                    <a:pt x="225058" y="101498"/>
                    <a:pt x="225494" y="101498"/>
                    <a:pt x="225930" y="101498"/>
                  </a:cubicBezTo>
                  <a:cubicBezTo>
                    <a:pt x="225930" y="101498"/>
                    <a:pt x="226366" y="101041"/>
                    <a:pt x="226802" y="101041"/>
                  </a:cubicBezTo>
                  <a:cubicBezTo>
                    <a:pt x="226802" y="100583"/>
                    <a:pt x="226802" y="100125"/>
                    <a:pt x="226802" y="100125"/>
                  </a:cubicBezTo>
                  <a:cubicBezTo>
                    <a:pt x="226366" y="100125"/>
                    <a:pt x="225930" y="99667"/>
                    <a:pt x="225930" y="99667"/>
                  </a:cubicBezTo>
                  <a:cubicBezTo>
                    <a:pt x="225494" y="99667"/>
                    <a:pt x="225494" y="99667"/>
                    <a:pt x="225494" y="99667"/>
                  </a:cubicBezTo>
                  <a:close/>
                  <a:moveTo>
                    <a:pt x="145642" y="98882"/>
                  </a:moveTo>
                  <a:cubicBezTo>
                    <a:pt x="145185" y="99318"/>
                    <a:pt x="145185" y="99318"/>
                    <a:pt x="145642" y="100191"/>
                  </a:cubicBezTo>
                  <a:cubicBezTo>
                    <a:pt x="146100" y="100191"/>
                    <a:pt x="146558" y="100191"/>
                    <a:pt x="146558" y="100191"/>
                  </a:cubicBezTo>
                  <a:cubicBezTo>
                    <a:pt x="147016" y="99318"/>
                    <a:pt x="147016" y="99318"/>
                    <a:pt x="146558" y="98882"/>
                  </a:cubicBezTo>
                  <a:cubicBezTo>
                    <a:pt x="146558" y="98882"/>
                    <a:pt x="146100" y="98882"/>
                    <a:pt x="145642" y="98882"/>
                  </a:cubicBezTo>
                  <a:close/>
                  <a:moveTo>
                    <a:pt x="1439360" y="98516"/>
                  </a:moveTo>
                  <a:cubicBezTo>
                    <a:pt x="1439360" y="98935"/>
                    <a:pt x="1439360" y="99354"/>
                    <a:pt x="1439360" y="99772"/>
                  </a:cubicBezTo>
                  <a:cubicBezTo>
                    <a:pt x="1439796" y="100191"/>
                    <a:pt x="1439796" y="100191"/>
                    <a:pt x="1440668" y="99772"/>
                  </a:cubicBezTo>
                  <a:cubicBezTo>
                    <a:pt x="1440668" y="99354"/>
                    <a:pt x="1440668" y="98935"/>
                    <a:pt x="1440668" y="98516"/>
                  </a:cubicBezTo>
                  <a:cubicBezTo>
                    <a:pt x="1439796" y="98098"/>
                    <a:pt x="1439796" y="98098"/>
                    <a:pt x="1439360" y="98516"/>
                  </a:cubicBezTo>
                  <a:close/>
                  <a:moveTo>
                    <a:pt x="1526471" y="98490"/>
                  </a:moveTo>
                  <a:cubicBezTo>
                    <a:pt x="1526906" y="98098"/>
                    <a:pt x="1526906" y="98098"/>
                    <a:pt x="1527778" y="98490"/>
                  </a:cubicBezTo>
                  <a:cubicBezTo>
                    <a:pt x="1527778" y="98882"/>
                    <a:pt x="1527778" y="99275"/>
                    <a:pt x="1527778" y="99667"/>
                  </a:cubicBezTo>
                  <a:cubicBezTo>
                    <a:pt x="1527342" y="100060"/>
                    <a:pt x="1526906" y="100060"/>
                    <a:pt x="1526906" y="100452"/>
                  </a:cubicBezTo>
                  <a:cubicBezTo>
                    <a:pt x="1526471" y="100452"/>
                    <a:pt x="1526471" y="100452"/>
                    <a:pt x="1526471" y="100060"/>
                  </a:cubicBezTo>
                  <a:cubicBezTo>
                    <a:pt x="1526471" y="99667"/>
                    <a:pt x="1526471" y="99275"/>
                    <a:pt x="1526471" y="98490"/>
                  </a:cubicBezTo>
                  <a:close/>
                  <a:moveTo>
                    <a:pt x="1461386" y="98359"/>
                  </a:moveTo>
                  <a:cubicBezTo>
                    <a:pt x="1461072" y="98307"/>
                    <a:pt x="1460758" y="98307"/>
                    <a:pt x="1460549" y="98516"/>
                  </a:cubicBezTo>
                  <a:cubicBezTo>
                    <a:pt x="1460549" y="99354"/>
                    <a:pt x="1460549" y="100191"/>
                    <a:pt x="1460549" y="101027"/>
                  </a:cubicBezTo>
                  <a:cubicBezTo>
                    <a:pt x="1460549" y="101027"/>
                    <a:pt x="1460967" y="101446"/>
                    <a:pt x="1460967" y="101446"/>
                  </a:cubicBezTo>
                  <a:cubicBezTo>
                    <a:pt x="1460967" y="101865"/>
                    <a:pt x="1460967" y="101865"/>
                    <a:pt x="1460967" y="102283"/>
                  </a:cubicBezTo>
                  <a:cubicBezTo>
                    <a:pt x="1461386" y="102283"/>
                    <a:pt x="1461804" y="102283"/>
                    <a:pt x="1461804" y="102283"/>
                  </a:cubicBezTo>
                  <a:cubicBezTo>
                    <a:pt x="1462223" y="102283"/>
                    <a:pt x="1462642" y="102283"/>
                    <a:pt x="1462642" y="102283"/>
                  </a:cubicBezTo>
                  <a:cubicBezTo>
                    <a:pt x="1462642" y="101027"/>
                    <a:pt x="1462642" y="99772"/>
                    <a:pt x="1462642" y="98516"/>
                  </a:cubicBezTo>
                  <a:cubicBezTo>
                    <a:pt x="1462642" y="98516"/>
                    <a:pt x="1462223" y="98516"/>
                    <a:pt x="1462223" y="98516"/>
                  </a:cubicBezTo>
                  <a:cubicBezTo>
                    <a:pt x="1462014" y="98516"/>
                    <a:pt x="1461700" y="98412"/>
                    <a:pt x="1461386" y="98359"/>
                  </a:cubicBezTo>
                  <a:close/>
                  <a:moveTo>
                    <a:pt x="247963" y="98359"/>
                  </a:moveTo>
                  <a:cubicBezTo>
                    <a:pt x="247552" y="98359"/>
                    <a:pt x="246729" y="98359"/>
                    <a:pt x="246319" y="98795"/>
                  </a:cubicBezTo>
                  <a:cubicBezTo>
                    <a:pt x="246319" y="98795"/>
                    <a:pt x="245908" y="98795"/>
                    <a:pt x="245908" y="98795"/>
                  </a:cubicBezTo>
                  <a:cubicBezTo>
                    <a:pt x="245908" y="99668"/>
                    <a:pt x="245908" y="100539"/>
                    <a:pt x="245908" y="101411"/>
                  </a:cubicBezTo>
                  <a:cubicBezTo>
                    <a:pt x="246319" y="101411"/>
                    <a:pt x="247141" y="101847"/>
                    <a:pt x="247552" y="102284"/>
                  </a:cubicBezTo>
                  <a:cubicBezTo>
                    <a:pt x="247552" y="102284"/>
                    <a:pt x="247963" y="102284"/>
                    <a:pt x="248374" y="102284"/>
                  </a:cubicBezTo>
                  <a:cubicBezTo>
                    <a:pt x="248374" y="102284"/>
                    <a:pt x="248785" y="102284"/>
                    <a:pt x="248785" y="102284"/>
                  </a:cubicBezTo>
                  <a:cubicBezTo>
                    <a:pt x="248785" y="100975"/>
                    <a:pt x="248785" y="100103"/>
                    <a:pt x="248785" y="99232"/>
                  </a:cubicBezTo>
                  <a:cubicBezTo>
                    <a:pt x="248374" y="98795"/>
                    <a:pt x="248374" y="98795"/>
                    <a:pt x="247963" y="98359"/>
                  </a:cubicBezTo>
                  <a:close/>
                  <a:moveTo>
                    <a:pt x="157965" y="98359"/>
                  </a:moveTo>
                  <a:cubicBezTo>
                    <a:pt x="157517" y="98784"/>
                    <a:pt x="157068" y="98784"/>
                    <a:pt x="157068" y="98784"/>
                  </a:cubicBezTo>
                  <a:cubicBezTo>
                    <a:pt x="156620" y="98784"/>
                    <a:pt x="156620" y="98784"/>
                    <a:pt x="156171" y="99209"/>
                  </a:cubicBezTo>
                  <a:cubicBezTo>
                    <a:pt x="156171" y="99635"/>
                    <a:pt x="156171" y="100485"/>
                    <a:pt x="156171" y="100910"/>
                  </a:cubicBezTo>
                  <a:cubicBezTo>
                    <a:pt x="156620" y="101335"/>
                    <a:pt x="157068" y="101335"/>
                    <a:pt x="157068" y="101760"/>
                  </a:cubicBezTo>
                  <a:cubicBezTo>
                    <a:pt x="157517" y="101760"/>
                    <a:pt x="157517" y="100910"/>
                    <a:pt x="158414" y="101335"/>
                  </a:cubicBezTo>
                  <a:cubicBezTo>
                    <a:pt x="158414" y="100910"/>
                    <a:pt x="158863" y="100910"/>
                    <a:pt x="159311" y="100485"/>
                  </a:cubicBezTo>
                  <a:cubicBezTo>
                    <a:pt x="159311" y="100485"/>
                    <a:pt x="159311" y="100059"/>
                    <a:pt x="159311" y="99635"/>
                  </a:cubicBezTo>
                  <a:cubicBezTo>
                    <a:pt x="159311" y="99635"/>
                    <a:pt x="158863" y="99635"/>
                    <a:pt x="158863" y="99209"/>
                  </a:cubicBezTo>
                  <a:cubicBezTo>
                    <a:pt x="158414" y="99209"/>
                    <a:pt x="157965" y="98784"/>
                    <a:pt x="157965" y="98359"/>
                  </a:cubicBezTo>
                  <a:close/>
                  <a:moveTo>
                    <a:pt x="100976" y="98359"/>
                  </a:moveTo>
                  <a:cubicBezTo>
                    <a:pt x="100976" y="99197"/>
                    <a:pt x="100976" y="99615"/>
                    <a:pt x="100976" y="100034"/>
                  </a:cubicBezTo>
                  <a:cubicBezTo>
                    <a:pt x="101394" y="100452"/>
                    <a:pt x="101812" y="100034"/>
                    <a:pt x="102231" y="100452"/>
                  </a:cubicBezTo>
                  <a:cubicBezTo>
                    <a:pt x="102649" y="100034"/>
                    <a:pt x="102649" y="99615"/>
                    <a:pt x="103068" y="99615"/>
                  </a:cubicBezTo>
                  <a:cubicBezTo>
                    <a:pt x="103068" y="99197"/>
                    <a:pt x="103068" y="99197"/>
                    <a:pt x="103068" y="99197"/>
                  </a:cubicBezTo>
                  <a:cubicBezTo>
                    <a:pt x="103068" y="98778"/>
                    <a:pt x="102649" y="98778"/>
                    <a:pt x="102231" y="98359"/>
                  </a:cubicBezTo>
                  <a:cubicBezTo>
                    <a:pt x="101812" y="98359"/>
                    <a:pt x="101394" y="98359"/>
                    <a:pt x="100976" y="98359"/>
                  </a:cubicBezTo>
                  <a:close/>
                  <a:moveTo>
                    <a:pt x="165112" y="98098"/>
                  </a:moveTo>
                  <a:cubicBezTo>
                    <a:pt x="164681" y="98098"/>
                    <a:pt x="164681" y="98523"/>
                    <a:pt x="164250" y="98523"/>
                  </a:cubicBezTo>
                  <a:cubicBezTo>
                    <a:pt x="163819" y="98523"/>
                    <a:pt x="163389" y="98523"/>
                    <a:pt x="162527" y="98523"/>
                  </a:cubicBezTo>
                  <a:cubicBezTo>
                    <a:pt x="162527" y="98948"/>
                    <a:pt x="162096" y="98948"/>
                    <a:pt x="161665" y="99373"/>
                  </a:cubicBezTo>
                  <a:cubicBezTo>
                    <a:pt x="161665" y="99798"/>
                    <a:pt x="161665" y="100223"/>
                    <a:pt x="161665" y="100648"/>
                  </a:cubicBezTo>
                  <a:cubicBezTo>
                    <a:pt x="162096" y="101074"/>
                    <a:pt x="162527" y="101074"/>
                    <a:pt x="162957" y="101498"/>
                  </a:cubicBezTo>
                  <a:cubicBezTo>
                    <a:pt x="163389" y="101498"/>
                    <a:pt x="163819" y="101074"/>
                    <a:pt x="164250" y="100648"/>
                  </a:cubicBezTo>
                  <a:cubicBezTo>
                    <a:pt x="164250" y="100648"/>
                    <a:pt x="164250" y="100223"/>
                    <a:pt x="164250" y="100223"/>
                  </a:cubicBezTo>
                  <a:cubicBezTo>
                    <a:pt x="164250" y="100223"/>
                    <a:pt x="164681" y="99798"/>
                    <a:pt x="164681" y="99373"/>
                  </a:cubicBezTo>
                  <a:cubicBezTo>
                    <a:pt x="165112" y="99373"/>
                    <a:pt x="165543" y="99373"/>
                    <a:pt x="165973" y="99373"/>
                  </a:cubicBezTo>
                  <a:cubicBezTo>
                    <a:pt x="165973" y="99798"/>
                    <a:pt x="166404" y="99798"/>
                    <a:pt x="166404" y="100223"/>
                  </a:cubicBezTo>
                  <a:cubicBezTo>
                    <a:pt x="166836" y="100223"/>
                    <a:pt x="166836" y="100223"/>
                    <a:pt x="167266" y="100223"/>
                  </a:cubicBezTo>
                  <a:cubicBezTo>
                    <a:pt x="167697" y="100223"/>
                    <a:pt x="168128" y="100648"/>
                    <a:pt x="168128" y="101074"/>
                  </a:cubicBezTo>
                  <a:cubicBezTo>
                    <a:pt x="168559" y="101074"/>
                    <a:pt x="168990" y="101074"/>
                    <a:pt x="168990" y="100648"/>
                  </a:cubicBezTo>
                  <a:cubicBezTo>
                    <a:pt x="168990" y="100223"/>
                    <a:pt x="168990" y="99798"/>
                    <a:pt x="168990" y="99373"/>
                  </a:cubicBezTo>
                  <a:cubicBezTo>
                    <a:pt x="168990" y="98948"/>
                    <a:pt x="168559" y="98948"/>
                    <a:pt x="168128" y="98523"/>
                  </a:cubicBezTo>
                  <a:cubicBezTo>
                    <a:pt x="168128" y="98523"/>
                    <a:pt x="168128" y="98523"/>
                    <a:pt x="167697" y="98523"/>
                  </a:cubicBezTo>
                  <a:cubicBezTo>
                    <a:pt x="167266" y="98523"/>
                    <a:pt x="166836" y="98523"/>
                    <a:pt x="166836" y="98098"/>
                  </a:cubicBezTo>
                  <a:cubicBezTo>
                    <a:pt x="165973" y="98098"/>
                    <a:pt x="165543" y="98098"/>
                    <a:pt x="165112" y="98098"/>
                  </a:cubicBezTo>
                  <a:close/>
                  <a:moveTo>
                    <a:pt x="109982" y="98098"/>
                  </a:moveTo>
                  <a:cubicBezTo>
                    <a:pt x="109982" y="98098"/>
                    <a:pt x="109982" y="98505"/>
                    <a:pt x="109558" y="98505"/>
                  </a:cubicBezTo>
                  <a:cubicBezTo>
                    <a:pt x="108288" y="98505"/>
                    <a:pt x="107017" y="98505"/>
                    <a:pt x="105747" y="98505"/>
                  </a:cubicBezTo>
                  <a:cubicBezTo>
                    <a:pt x="105323" y="98912"/>
                    <a:pt x="105323" y="98912"/>
                    <a:pt x="104899" y="99318"/>
                  </a:cubicBezTo>
                  <a:cubicBezTo>
                    <a:pt x="104899" y="99318"/>
                    <a:pt x="104899" y="99726"/>
                    <a:pt x="104899" y="100132"/>
                  </a:cubicBezTo>
                  <a:cubicBezTo>
                    <a:pt x="105323" y="100132"/>
                    <a:pt x="105323" y="100539"/>
                    <a:pt x="105323" y="100539"/>
                  </a:cubicBezTo>
                  <a:cubicBezTo>
                    <a:pt x="105323" y="100946"/>
                    <a:pt x="105323" y="100946"/>
                    <a:pt x="105323" y="100946"/>
                  </a:cubicBezTo>
                  <a:cubicBezTo>
                    <a:pt x="105747" y="101353"/>
                    <a:pt x="106594" y="101353"/>
                    <a:pt x="107017" y="101760"/>
                  </a:cubicBezTo>
                  <a:cubicBezTo>
                    <a:pt x="107017" y="101760"/>
                    <a:pt x="107017" y="101760"/>
                    <a:pt x="107441" y="101760"/>
                  </a:cubicBezTo>
                  <a:cubicBezTo>
                    <a:pt x="107441" y="101760"/>
                    <a:pt x="107864" y="101353"/>
                    <a:pt x="107864" y="101353"/>
                  </a:cubicBezTo>
                  <a:cubicBezTo>
                    <a:pt x="108288" y="101353"/>
                    <a:pt x="108711" y="101353"/>
                    <a:pt x="109135" y="101353"/>
                  </a:cubicBezTo>
                  <a:cubicBezTo>
                    <a:pt x="109558" y="100946"/>
                    <a:pt x="110405" y="100539"/>
                    <a:pt x="110829" y="99726"/>
                  </a:cubicBezTo>
                  <a:cubicBezTo>
                    <a:pt x="111252" y="99726"/>
                    <a:pt x="111252" y="99726"/>
                    <a:pt x="111676" y="99726"/>
                  </a:cubicBezTo>
                  <a:cubicBezTo>
                    <a:pt x="112100" y="99726"/>
                    <a:pt x="112100" y="99318"/>
                    <a:pt x="112946" y="99318"/>
                  </a:cubicBezTo>
                  <a:cubicBezTo>
                    <a:pt x="113370" y="99318"/>
                    <a:pt x="113370" y="98912"/>
                    <a:pt x="113794" y="98912"/>
                  </a:cubicBezTo>
                  <a:cubicBezTo>
                    <a:pt x="113370" y="98505"/>
                    <a:pt x="113370" y="98505"/>
                    <a:pt x="112946" y="98098"/>
                  </a:cubicBezTo>
                  <a:cubicBezTo>
                    <a:pt x="112100" y="98098"/>
                    <a:pt x="111252" y="98098"/>
                    <a:pt x="109982" y="98098"/>
                  </a:cubicBezTo>
                  <a:close/>
                  <a:moveTo>
                    <a:pt x="1569808" y="97575"/>
                  </a:moveTo>
                  <a:cubicBezTo>
                    <a:pt x="1570244" y="97986"/>
                    <a:pt x="1570680" y="98397"/>
                    <a:pt x="1570680" y="98397"/>
                  </a:cubicBezTo>
                  <a:cubicBezTo>
                    <a:pt x="1570680" y="98808"/>
                    <a:pt x="1570680" y="98808"/>
                    <a:pt x="1570680" y="99219"/>
                  </a:cubicBezTo>
                  <a:cubicBezTo>
                    <a:pt x="1570244" y="99630"/>
                    <a:pt x="1569808" y="100041"/>
                    <a:pt x="1568936" y="100452"/>
                  </a:cubicBezTo>
                  <a:cubicBezTo>
                    <a:pt x="1568936" y="100452"/>
                    <a:pt x="1568500" y="100041"/>
                    <a:pt x="1568064" y="99630"/>
                  </a:cubicBezTo>
                  <a:cubicBezTo>
                    <a:pt x="1568064" y="99219"/>
                    <a:pt x="1568064" y="98808"/>
                    <a:pt x="1568064" y="97986"/>
                  </a:cubicBezTo>
                  <a:cubicBezTo>
                    <a:pt x="1568064" y="97986"/>
                    <a:pt x="1568064" y="97986"/>
                    <a:pt x="1568500" y="97986"/>
                  </a:cubicBezTo>
                  <a:cubicBezTo>
                    <a:pt x="1568936" y="97575"/>
                    <a:pt x="1569372" y="97575"/>
                    <a:pt x="1569808" y="97575"/>
                  </a:cubicBezTo>
                  <a:close/>
                  <a:moveTo>
                    <a:pt x="1554025" y="97575"/>
                  </a:moveTo>
                  <a:cubicBezTo>
                    <a:pt x="1554025" y="97575"/>
                    <a:pt x="1554461" y="97575"/>
                    <a:pt x="1554897" y="97575"/>
                  </a:cubicBezTo>
                  <a:cubicBezTo>
                    <a:pt x="1555333" y="98011"/>
                    <a:pt x="1555333" y="98447"/>
                    <a:pt x="1555769" y="98447"/>
                  </a:cubicBezTo>
                  <a:cubicBezTo>
                    <a:pt x="1555769" y="98882"/>
                    <a:pt x="1555769" y="98882"/>
                    <a:pt x="1555769" y="99318"/>
                  </a:cubicBezTo>
                  <a:cubicBezTo>
                    <a:pt x="1555333" y="99318"/>
                    <a:pt x="1555333" y="99754"/>
                    <a:pt x="1554897" y="100191"/>
                  </a:cubicBezTo>
                  <a:cubicBezTo>
                    <a:pt x="1554461" y="100191"/>
                    <a:pt x="1554025" y="100191"/>
                    <a:pt x="1553589" y="99754"/>
                  </a:cubicBezTo>
                  <a:cubicBezTo>
                    <a:pt x="1553589" y="99754"/>
                    <a:pt x="1553589" y="99318"/>
                    <a:pt x="1553589" y="99318"/>
                  </a:cubicBezTo>
                  <a:cubicBezTo>
                    <a:pt x="1553589" y="98882"/>
                    <a:pt x="1553153" y="98882"/>
                    <a:pt x="1553153" y="98882"/>
                  </a:cubicBezTo>
                  <a:cubicBezTo>
                    <a:pt x="1553153" y="97575"/>
                    <a:pt x="1553153" y="97575"/>
                    <a:pt x="1554025" y="97575"/>
                  </a:cubicBezTo>
                  <a:close/>
                  <a:moveTo>
                    <a:pt x="1508486" y="97575"/>
                  </a:moveTo>
                  <a:cubicBezTo>
                    <a:pt x="1508486" y="97993"/>
                    <a:pt x="1508061" y="98412"/>
                    <a:pt x="1507636" y="98412"/>
                  </a:cubicBezTo>
                  <a:cubicBezTo>
                    <a:pt x="1507636" y="99249"/>
                    <a:pt x="1507636" y="99667"/>
                    <a:pt x="1507636" y="100086"/>
                  </a:cubicBezTo>
                  <a:cubicBezTo>
                    <a:pt x="1508061" y="100504"/>
                    <a:pt x="1508061" y="100504"/>
                    <a:pt x="1508486" y="100923"/>
                  </a:cubicBezTo>
                  <a:cubicBezTo>
                    <a:pt x="1508486" y="101760"/>
                    <a:pt x="1508486" y="101760"/>
                    <a:pt x="1509336" y="101760"/>
                  </a:cubicBezTo>
                  <a:cubicBezTo>
                    <a:pt x="1509761" y="101760"/>
                    <a:pt x="1509761" y="101341"/>
                    <a:pt x="1510186" y="101341"/>
                  </a:cubicBezTo>
                  <a:cubicBezTo>
                    <a:pt x="1510186" y="101341"/>
                    <a:pt x="1510611" y="101341"/>
                    <a:pt x="1510611" y="101341"/>
                  </a:cubicBezTo>
                  <a:cubicBezTo>
                    <a:pt x="1511037" y="100923"/>
                    <a:pt x="1511037" y="100923"/>
                    <a:pt x="1511037" y="100923"/>
                  </a:cubicBezTo>
                  <a:cubicBezTo>
                    <a:pt x="1511037" y="100086"/>
                    <a:pt x="1511037" y="99249"/>
                    <a:pt x="1511037" y="98830"/>
                  </a:cubicBezTo>
                  <a:cubicBezTo>
                    <a:pt x="1510611" y="97993"/>
                    <a:pt x="1510186" y="98412"/>
                    <a:pt x="1510186" y="98412"/>
                  </a:cubicBezTo>
                  <a:cubicBezTo>
                    <a:pt x="1509761" y="97993"/>
                    <a:pt x="1509761" y="97993"/>
                    <a:pt x="1509336" y="97575"/>
                  </a:cubicBezTo>
                  <a:cubicBezTo>
                    <a:pt x="1508911" y="97575"/>
                    <a:pt x="1508911" y="97575"/>
                    <a:pt x="1508486" y="97575"/>
                  </a:cubicBezTo>
                  <a:close/>
                  <a:moveTo>
                    <a:pt x="207509" y="97575"/>
                  </a:moveTo>
                  <a:cubicBezTo>
                    <a:pt x="207084" y="98011"/>
                    <a:pt x="206659" y="98011"/>
                    <a:pt x="206659" y="98447"/>
                  </a:cubicBezTo>
                  <a:cubicBezTo>
                    <a:pt x="206659" y="99318"/>
                    <a:pt x="206659" y="100627"/>
                    <a:pt x="206659" y="101934"/>
                  </a:cubicBezTo>
                  <a:cubicBezTo>
                    <a:pt x="207084" y="101934"/>
                    <a:pt x="207509" y="102370"/>
                    <a:pt x="207934" y="102806"/>
                  </a:cubicBezTo>
                  <a:cubicBezTo>
                    <a:pt x="208359" y="102806"/>
                    <a:pt x="208785" y="102806"/>
                    <a:pt x="209210" y="102806"/>
                  </a:cubicBezTo>
                  <a:cubicBezTo>
                    <a:pt x="209210" y="102806"/>
                    <a:pt x="209635" y="102370"/>
                    <a:pt x="210060" y="102370"/>
                  </a:cubicBezTo>
                  <a:cubicBezTo>
                    <a:pt x="210060" y="101498"/>
                    <a:pt x="210060" y="101063"/>
                    <a:pt x="210060" y="100191"/>
                  </a:cubicBezTo>
                  <a:cubicBezTo>
                    <a:pt x="209635" y="99754"/>
                    <a:pt x="209210" y="99754"/>
                    <a:pt x="208785" y="99318"/>
                  </a:cubicBezTo>
                  <a:cubicBezTo>
                    <a:pt x="208785" y="98882"/>
                    <a:pt x="208785" y="98447"/>
                    <a:pt x="208785" y="98011"/>
                  </a:cubicBezTo>
                  <a:cubicBezTo>
                    <a:pt x="208785" y="97575"/>
                    <a:pt x="208785" y="97575"/>
                    <a:pt x="208359" y="97575"/>
                  </a:cubicBezTo>
                  <a:cubicBezTo>
                    <a:pt x="207934" y="97575"/>
                    <a:pt x="207934" y="97575"/>
                    <a:pt x="207509" y="97575"/>
                  </a:cubicBezTo>
                  <a:close/>
                  <a:moveTo>
                    <a:pt x="1426280" y="97052"/>
                  </a:moveTo>
                  <a:cubicBezTo>
                    <a:pt x="1426280" y="97509"/>
                    <a:pt x="1426280" y="97967"/>
                    <a:pt x="1426280" y="98425"/>
                  </a:cubicBezTo>
                  <a:cubicBezTo>
                    <a:pt x="1426699" y="98425"/>
                    <a:pt x="1426699" y="98882"/>
                    <a:pt x="1426699" y="98882"/>
                  </a:cubicBezTo>
                  <a:cubicBezTo>
                    <a:pt x="1427954" y="98882"/>
                    <a:pt x="1427954" y="98882"/>
                    <a:pt x="1428373" y="98425"/>
                  </a:cubicBezTo>
                  <a:cubicBezTo>
                    <a:pt x="1428373" y="97967"/>
                    <a:pt x="1428373" y="97509"/>
                    <a:pt x="1428373" y="97052"/>
                  </a:cubicBezTo>
                  <a:cubicBezTo>
                    <a:pt x="1428373" y="97052"/>
                    <a:pt x="1427954" y="97052"/>
                    <a:pt x="1427954" y="97052"/>
                  </a:cubicBezTo>
                  <a:cubicBezTo>
                    <a:pt x="1427118" y="97052"/>
                    <a:pt x="1427118" y="97052"/>
                    <a:pt x="1426280" y="97052"/>
                  </a:cubicBezTo>
                  <a:close/>
                  <a:moveTo>
                    <a:pt x="56047" y="96715"/>
                  </a:moveTo>
                  <a:cubicBezTo>
                    <a:pt x="55622" y="96715"/>
                    <a:pt x="55196" y="97163"/>
                    <a:pt x="55196" y="97163"/>
                  </a:cubicBezTo>
                  <a:cubicBezTo>
                    <a:pt x="55196" y="97612"/>
                    <a:pt x="55196" y="98061"/>
                    <a:pt x="55196" y="98061"/>
                  </a:cubicBezTo>
                  <a:cubicBezTo>
                    <a:pt x="55196" y="98509"/>
                    <a:pt x="55622" y="98509"/>
                    <a:pt x="55622" y="98957"/>
                  </a:cubicBezTo>
                  <a:cubicBezTo>
                    <a:pt x="55622" y="98957"/>
                    <a:pt x="55622" y="99406"/>
                    <a:pt x="56047" y="99406"/>
                  </a:cubicBezTo>
                  <a:cubicBezTo>
                    <a:pt x="56471" y="99406"/>
                    <a:pt x="56897" y="99406"/>
                    <a:pt x="57747" y="99406"/>
                  </a:cubicBezTo>
                  <a:cubicBezTo>
                    <a:pt x="57747" y="99406"/>
                    <a:pt x="58172" y="98957"/>
                    <a:pt x="58597" y="98957"/>
                  </a:cubicBezTo>
                  <a:cubicBezTo>
                    <a:pt x="58597" y="98509"/>
                    <a:pt x="58597" y="98061"/>
                    <a:pt x="58597" y="97612"/>
                  </a:cubicBezTo>
                  <a:cubicBezTo>
                    <a:pt x="58172" y="97612"/>
                    <a:pt x="57747" y="97163"/>
                    <a:pt x="57322" y="97163"/>
                  </a:cubicBezTo>
                  <a:cubicBezTo>
                    <a:pt x="56897" y="97163"/>
                    <a:pt x="56471" y="96266"/>
                    <a:pt x="56047" y="96715"/>
                  </a:cubicBezTo>
                  <a:close/>
                  <a:moveTo>
                    <a:pt x="1546423" y="96702"/>
                  </a:moveTo>
                  <a:cubicBezTo>
                    <a:pt x="1547279" y="96266"/>
                    <a:pt x="1548563" y="96266"/>
                    <a:pt x="1548991" y="96702"/>
                  </a:cubicBezTo>
                  <a:cubicBezTo>
                    <a:pt x="1549847" y="96702"/>
                    <a:pt x="1549847" y="97139"/>
                    <a:pt x="1550276" y="97574"/>
                  </a:cubicBezTo>
                  <a:cubicBezTo>
                    <a:pt x="1549847" y="98011"/>
                    <a:pt x="1548991" y="98447"/>
                    <a:pt x="1548563" y="98882"/>
                  </a:cubicBezTo>
                  <a:cubicBezTo>
                    <a:pt x="1547707" y="98882"/>
                    <a:pt x="1547279" y="98882"/>
                    <a:pt x="1546423" y="98882"/>
                  </a:cubicBezTo>
                  <a:cubicBezTo>
                    <a:pt x="1545995" y="98447"/>
                    <a:pt x="1545995" y="98447"/>
                    <a:pt x="1545567" y="98011"/>
                  </a:cubicBezTo>
                  <a:cubicBezTo>
                    <a:pt x="1545567" y="98011"/>
                    <a:pt x="1545995" y="97574"/>
                    <a:pt x="1545995" y="97574"/>
                  </a:cubicBezTo>
                  <a:cubicBezTo>
                    <a:pt x="1545995" y="97139"/>
                    <a:pt x="1546423" y="96702"/>
                    <a:pt x="1546423" y="96702"/>
                  </a:cubicBezTo>
                  <a:close/>
                  <a:moveTo>
                    <a:pt x="1398290" y="96192"/>
                  </a:moveTo>
                  <a:cubicBezTo>
                    <a:pt x="1398290" y="96641"/>
                    <a:pt x="1398290" y="97089"/>
                    <a:pt x="1398290" y="97986"/>
                  </a:cubicBezTo>
                  <a:cubicBezTo>
                    <a:pt x="1398708" y="97986"/>
                    <a:pt x="1399127" y="98434"/>
                    <a:pt x="1399127" y="98882"/>
                  </a:cubicBezTo>
                  <a:cubicBezTo>
                    <a:pt x="1399545" y="98434"/>
                    <a:pt x="1399964" y="97986"/>
                    <a:pt x="1400383" y="97986"/>
                  </a:cubicBezTo>
                  <a:cubicBezTo>
                    <a:pt x="1400383" y="97537"/>
                    <a:pt x="1400383" y="97089"/>
                    <a:pt x="1400383" y="96641"/>
                  </a:cubicBezTo>
                  <a:cubicBezTo>
                    <a:pt x="1399964" y="96641"/>
                    <a:pt x="1399964" y="96192"/>
                    <a:pt x="1399545" y="96192"/>
                  </a:cubicBezTo>
                  <a:cubicBezTo>
                    <a:pt x="1399127" y="95743"/>
                    <a:pt x="1399127" y="95743"/>
                    <a:pt x="1398290" y="96192"/>
                  </a:cubicBezTo>
                  <a:close/>
                  <a:moveTo>
                    <a:pt x="69519" y="96186"/>
                  </a:moveTo>
                  <a:cubicBezTo>
                    <a:pt x="69945" y="95743"/>
                    <a:pt x="70370" y="95743"/>
                    <a:pt x="70370" y="96186"/>
                  </a:cubicBezTo>
                  <a:cubicBezTo>
                    <a:pt x="70370" y="97071"/>
                    <a:pt x="70370" y="97514"/>
                    <a:pt x="70370" y="97957"/>
                  </a:cubicBezTo>
                  <a:cubicBezTo>
                    <a:pt x="70370" y="98400"/>
                    <a:pt x="69945" y="98400"/>
                    <a:pt x="69945" y="98842"/>
                  </a:cubicBezTo>
                  <a:cubicBezTo>
                    <a:pt x="69945" y="99285"/>
                    <a:pt x="69945" y="100170"/>
                    <a:pt x="69945" y="100613"/>
                  </a:cubicBezTo>
                  <a:cubicBezTo>
                    <a:pt x="69519" y="101056"/>
                    <a:pt x="68669" y="100613"/>
                    <a:pt x="68669" y="101498"/>
                  </a:cubicBezTo>
                  <a:cubicBezTo>
                    <a:pt x="68244" y="101498"/>
                    <a:pt x="67819" y="101498"/>
                    <a:pt x="67394" y="101498"/>
                  </a:cubicBezTo>
                  <a:cubicBezTo>
                    <a:pt x="66969" y="101056"/>
                    <a:pt x="66969" y="101056"/>
                    <a:pt x="67394" y="100613"/>
                  </a:cubicBezTo>
                  <a:cubicBezTo>
                    <a:pt x="67394" y="100170"/>
                    <a:pt x="67819" y="100170"/>
                    <a:pt x="68244" y="99728"/>
                  </a:cubicBezTo>
                  <a:cubicBezTo>
                    <a:pt x="68244" y="99285"/>
                    <a:pt x="68244" y="98842"/>
                    <a:pt x="68669" y="98842"/>
                  </a:cubicBezTo>
                  <a:cubicBezTo>
                    <a:pt x="68669" y="97957"/>
                    <a:pt x="68669" y="97514"/>
                    <a:pt x="68669" y="96629"/>
                  </a:cubicBezTo>
                  <a:cubicBezTo>
                    <a:pt x="69094" y="96629"/>
                    <a:pt x="69094" y="96186"/>
                    <a:pt x="69519" y="96186"/>
                  </a:cubicBezTo>
                  <a:close/>
                  <a:moveTo>
                    <a:pt x="211920" y="95743"/>
                  </a:moveTo>
                  <a:cubicBezTo>
                    <a:pt x="211513" y="95743"/>
                    <a:pt x="211920" y="96192"/>
                    <a:pt x="211920" y="96641"/>
                  </a:cubicBezTo>
                  <a:cubicBezTo>
                    <a:pt x="211513" y="97089"/>
                    <a:pt x="211513" y="97089"/>
                    <a:pt x="211106" y="97089"/>
                  </a:cubicBezTo>
                  <a:cubicBezTo>
                    <a:pt x="211106" y="97537"/>
                    <a:pt x="211106" y="97537"/>
                    <a:pt x="211106" y="97986"/>
                  </a:cubicBezTo>
                  <a:cubicBezTo>
                    <a:pt x="211513" y="97986"/>
                    <a:pt x="211920" y="98434"/>
                    <a:pt x="211920" y="98434"/>
                  </a:cubicBezTo>
                  <a:cubicBezTo>
                    <a:pt x="212327" y="98434"/>
                    <a:pt x="212733" y="98434"/>
                    <a:pt x="213141" y="98882"/>
                  </a:cubicBezTo>
                  <a:cubicBezTo>
                    <a:pt x="213141" y="98882"/>
                    <a:pt x="213548" y="98882"/>
                    <a:pt x="213548" y="98882"/>
                  </a:cubicBezTo>
                  <a:cubicBezTo>
                    <a:pt x="213548" y="98882"/>
                    <a:pt x="213955" y="98882"/>
                    <a:pt x="213955" y="98882"/>
                  </a:cubicBezTo>
                  <a:cubicBezTo>
                    <a:pt x="213955" y="98434"/>
                    <a:pt x="213955" y="98434"/>
                    <a:pt x="213955" y="97986"/>
                  </a:cubicBezTo>
                  <a:cubicBezTo>
                    <a:pt x="214362" y="97986"/>
                    <a:pt x="214362" y="97986"/>
                    <a:pt x="214362" y="97537"/>
                  </a:cubicBezTo>
                  <a:cubicBezTo>
                    <a:pt x="214362" y="97089"/>
                    <a:pt x="214768" y="97089"/>
                    <a:pt x="214768" y="96641"/>
                  </a:cubicBezTo>
                  <a:cubicBezTo>
                    <a:pt x="214768" y="96641"/>
                    <a:pt x="214768" y="96641"/>
                    <a:pt x="214768" y="96192"/>
                  </a:cubicBezTo>
                  <a:cubicBezTo>
                    <a:pt x="214768" y="96192"/>
                    <a:pt x="214362" y="95743"/>
                    <a:pt x="214362" y="95743"/>
                  </a:cubicBezTo>
                  <a:cubicBezTo>
                    <a:pt x="214362" y="95743"/>
                    <a:pt x="213955" y="95743"/>
                    <a:pt x="213955" y="95743"/>
                  </a:cubicBezTo>
                  <a:cubicBezTo>
                    <a:pt x="213548" y="95743"/>
                    <a:pt x="212733" y="95743"/>
                    <a:pt x="211920" y="95743"/>
                  </a:cubicBezTo>
                  <a:close/>
                  <a:moveTo>
                    <a:pt x="43836" y="95482"/>
                  </a:moveTo>
                  <a:cubicBezTo>
                    <a:pt x="43836" y="95893"/>
                    <a:pt x="43424" y="95893"/>
                    <a:pt x="43424" y="95893"/>
                  </a:cubicBezTo>
                  <a:cubicBezTo>
                    <a:pt x="43424" y="96715"/>
                    <a:pt x="43424" y="97126"/>
                    <a:pt x="43836" y="97537"/>
                  </a:cubicBezTo>
                  <a:cubicBezTo>
                    <a:pt x="43836" y="97948"/>
                    <a:pt x="44247" y="98359"/>
                    <a:pt x="44247" y="98359"/>
                  </a:cubicBezTo>
                  <a:cubicBezTo>
                    <a:pt x="45069" y="98359"/>
                    <a:pt x="45480" y="98359"/>
                    <a:pt x="46302" y="98359"/>
                  </a:cubicBezTo>
                  <a:cubicBezTo>
                    <a:pt x="46302" y="97537"/>
                    <a:pt x="46302" y="96715"/>
                    <a:pt x="46302" y="96304"/>
                  </a:cubicBezTo>
                  <a:cubicBezTo>
                    <a:pt x="45891" y="95893"/>
                    <a:pt x="45891" y="95893"/>
                    <a:pt x="45480" y="95482"/>
                  </a:cubicBezTo>
                  <a:cubicBezTo>
                    <a:pt x="45069" y="95482"/>
                    <a:pt x="44247" y="95482"/>
                    <a:pt x="43836" y="95482"/>
                  </a:cubicBezTo>
                  <a:close/>
                  <a:moveTo>
                    <a:pt x="51058" y="94959"/>
                  </a:moveTo>
                  <a:cubicBezTo>
                    <a:pt x="51058" y="95395"/>
                    <a:pt x="50630" y="95395"/>
                    <a:pt x="50630" y="95395"/>
                  </a:cubicBezTo>
                  <a:cubicBezTo>
                    <a:pt x="50202" y="95395"/>
                    <a:pt x="50202" y="95395"/>
                    <a:pt x="49774" y="95395"/>
                  </a:cubicBezTo>
                  <a:cubicBezTo>
                    <a:pt x="49774" y="95831"/>
                    <a:pt x="49346" y="95831"/>
                    <a:pt x="48918" y="96267"/>
                  </a:cubicBezTo>
                  <a:cubicBezTo>
                    <a:pt x="48918" y="96702"/>
                    <a:pt x="48918" y="96702"/>
                    <a:pt x="48918" y="97139"/>
                  </a:cubicBezTo>
                  <a:cubicBezTo>
                    <a:pt x="49774" y="97575"/>
                    <a:pt x="50202" y="98447"/>
                    <a:pt x="51058" y="98882"/>
                  </a:cubicBezTo>
                  <a:cubicBezTo>
                    <a:pt x="51487" y="98882"/>
                    <a:pt x="51915" y="98882"/>
                    <a:pt x="52342" y="98882"/>
                  </a:cubicBezTo>
                  <a:cubicBezTo>
                    <a:pt x="52771" y="98447"/>
                    <a:pt x="52771" y="98011"/>
                    <a:pt x="53627" y="97575"/>
                  </a:cubicBezTo>
                  <a:cubicBezTo>
                    <a:pt x="53627" y="97139"/>
                    <a:pt x="53627" y="96267"/>
                    <a:pt x="53627" y="95831"/>
                  </a:cubicBezTo>
                  <a:cubicBezTo>
                    <a:pt x="53199" y="95831"/>
                    <a:pt x="53199" y="95395"/>
                    <a:pt x="53199" y="95395"/>
                  </a:cubicBezTo>
                  <a:cubicBezTo>
                    <a:pt x="52771" y="95395"/>
                    <a:pt x="52342" y="95395"/>
                    <a:pt x="52342" y="95395"/>
                  </a:cubicBezTo>
                  <a:cubicBezTo>
                    <a:pt x="51915" y="95395"/>
                    <a:pt x="51915" y="95395"/>
                    <a:pt x="51487" y="94959"/>
                  </a:cubicBezTo>
                  <a:cubicBezTo>
                    <a:pt x="51487" y="94959"/>
                    <a:pt x="51058" y="94959"/>
                    <a:pt x="51058" y="94959"/>
                  </a:cubicBezTo>
                  <a:close/>
                  <a:moveTo>
                    <a:pt x="1489586" y="93781"/>
                  </a:moveTo>
                  <a:cubicBezTo>
                    <a:pt x="1489586" y="94174"/>
                    <a:pt x="1489586" y="94566"/>
                    <a:pt x="1489586" y="94959"/>
                  </a:cubicBezTo>
                  <a:cubicBezTo>
                    <a:pt x="1489586" y="95351"/>
                    <a:pt x="1489978" y="95351"/>
                    <a:pt x="1490371" y="95743"/>
                  </a:cubicBezTo>
                  <a:cubicBezTo>
                    <a:pt x="1490763" y="95743"/>
                    <a:pt x="1491156" y="95351"/>
                    <a:pt x="1491156" y="94959"/>
                  </a:cubicBezTo>
                  <a:cubicBezTo>
                    <a:pt x="1491156" y="94566"/>
                    <a:pt x="1491156" y="94174"/>
                    <a:pt x="1491156" y="93781"/>
                  </a:cubicBezTo>
                  <a:cubicBezTo>
                    <a:pt x="1491156" y="93389"/>
                    <a:pt x="1490763" y="93781"/>
                    <a:pt x="1490371" y="93781"/>
                  </a:cubicBezTo>
                  <a:cubicBezTo>
                    <a:pt x="1489978" y="93389"/>
                    <a:pt x="1489586" y="93781"/>
                    <a:pt x="1489586" y="93781"/>
                  </a:cubicBezTo>
                  <a:close/>
                  <a:moveTo>
                    <a:pt x="178755" y="93389"/>
                  </a:moveTo>
                  <a:cubicBezTo>
                    <a:pt x="178320" y="93389"/>
                    <a:pt x="178320" y="93807"/>
                    <a:pt x="177884" y="94226"/>
                  </a:cubicBezTo>
                  <a:cubicBezTo>
                    <a:pt x="177884" y="94226"/>
                    <a:pt x="177884" y="94645"/>
                    <a:pt x="177884" y="95063"/>
                  </a:cubicBezTo>
                  <a:cubicBezTo>
                    <a:pt x="178320" y="95063"/>
                    <a:pt x="178320" y="95482"/>
                    <a:pt x="178320" y="95482"/>
                  </a:cubicBezTo>
                  <a:cubicBezTo>
                    <a:pt x="178320" y="96319"/>
                    <a:pt x="178320" y="97156"/>
                    <a:pt x="178320" y="97993"/>
                  </a:cubicBezTo>
                  <a:cubicBezTo>
                    <a:pt x="178320" y="97993"/>
                    <a:pt x="178320" y="97993"/>
                    <a:pt x="177884" y="98412"/>
                  </a:cubicBezTo>
                  <a:cubicBezTo>
                    <a:pt x="177884" y="98830"/>
                    <a:pt x="177884" y="99249"/>
                    <a:pt x="177884" y="99667"/>
                  </a:cubicBezTo>
                  <a:cubicBezTo>
                    <a:pt x="178320" y="99667"/>
                    <a:pt x="178320" y="100086"/>
                    <a:pt x="178320" y="100086"/>
                  </a:cubicBezTo>
                  <a:cubicBezTo>
                    <a:pt x="178320" y="100504"/>
                    <a:pt x="178320" y="100923"/>
                    <a:pt x="178320" y="100923"/>
                  </a:cubicBezTo>
                  <a:cubicBezTo>
                    <a:pt x="178755" y="101341"/>
                    <a:pt x="179192" y="101341"/>
                    <a:pt x="179192" y="101341"/>
                  </a:cubicBezTo>
                  <a:cubicBezTo>
                    <a:pt x="179628" y="101341"/>
                    <a:pt x="179628" y="101760"/>
                    <a:pt x="180064" y="101760"/>
                  </a:cubicBezTo>
                  <a:cubicBezTo>
                    <a:pt x="180064" y="101760"/>
                    <a:pt x="180500" y="101341"/>
                    <a:pt x="180936" y="100923"/>
                  </a:cubicBezTo>
                  <a:cubicBezTo>
                    <a:pt x="180936" y="100923"/>
                    <a:pt x="180936" y="100923"/>
                    <a:pt x="180936" y="100504"/>
                  </a:cubicBezTo>
                  <a:cubicBezTo>
                    <a:pt x="180500" y="100504"/>
                    <a:pt x="180500" y="100504"/>
                    <a:pt x="180064" y="100086"/>
                  </a:cubicBezTo>
                  <a:cubicBezTo>
                    <a:pt x="180064" y="99667"/>
                    <a:pt x="180064" y="98830"/>
                    <a:pt x="180064" y="98412"/>
                  </a:cubicBezTo>
                  <a:cubicBezTo>
                    <a:pt x="180936" y="97993"/>
                    <a:pt x="181371" y="97156"/>
                    <a:pt x="181808" y="96738"/>
                  </a:cubicBezTo>
                  <a:cubicBezTo>
                    <a:pt x="181808" y="95900"/>
                    <a:pt x="181808" y="95482"/>
                    <a:pt x="181808" y="94645"/>
                  </a:cubicBezTo>
                  <a:cubicBezTo>
                    <a:pt x="181371" y="94226"/>
                    <a:pt x="181371" y="93807"/>
                    <a:pt x="181371" y="93389"/>
                  </a:cubicBezTo>
                  <a:cubicBezTo>
                    <a:pt x="181371" y="93389"/>
                    <a:pt x="180936" y="93389"/>
                    <a:pt x="180936" y="93389"/>
                  </a:cubicBezTo>
                  <a:cubicBezTo>
                    <a:pt x="180064" y="93389"/>
                    <a:pt x="179628" y="93389"/>
                    <a:pt x="178755" y="93389"/>
                  </a:cubicBezTo>
                  <a:close/>
                  <a:moveTo>
                    <a:pt x="169042" y="93389"/>
                  </a:moveTo>
                  <a:cubicBezTo>
                    <a:pt x="168624" y="93389"/>
                    <a:pt x="168205" y="93807"/>
                    <a:pt x="168205" y="93807"/>
                  </a:cubicBezTo>
                  <a:cubicBezTo>
                    <a:pt x="168205" y="94226"/>
                    <a:pt x="168205" y="94226"/>
                    <a:pt x="168205" y="94645"/>
                  </a:cubicBezTo>
                  <a:cubicBezTo>
                    <a:pt x="168624" y="94645"/>
                    <a:pt x="168624" y="95482"/>
                    <a:pt x="169460" y="95063"/>
                  </a:cubicBezTo>
                  <a:cubicBezTo>
                    <a:pt x="169879" y="95063"/>
                    <a:pt x="169879" y="94645"/>
                    <a:pt x="170298" y="94226"/>
                  </a:cubicBezTo>
                  <a:cubicBezTo>
                    <a:pt x="170298" y="94226"/>
                    <a:pt x="170298" y="94226"/>
                    <a:pt x="170298" y="93807"/>
                  </a:cubicBezTo>
                  <a:cubicBezTo>
                    <a:pt x="169879" y="93807"/>
                    <a:pt x="169879" y="93389"/>
                    <a:pt x="169460" y="93389"/>
                  </a:cubicBezTo>
                  <a:cubicBezTo>
                    <a:pt x="169042" y="93389"/>
                    <a:pt x="169042" y="93389"/>
                    <a:pt x="169042" y="93389"/>
                  </a:cubicBezTo>
                  <a:close/>
                  <a:moveTo>
                    <a:pt x="144466" y="93389"/>
                  </a:moveTo>
                  <a:cubicBezTo>
                    <a:pt x="144466" y="93389"/>
                    <a:pt x="144466" y="93814"/>
                    <a:pt x="144466" y="93814"/>
                  </a:cubicBezTo>
                  <a:cubicBezTo>
                    <a:pt x="144040" y="94239"/>
                    <a:pt x="144040" y="94239"/>
                    <a:pt x="143615" y="94665"/>
                  </a:cubicBezTo>
                  <a:cubicBezTo>
                    <a:pt x="144466" y="95089"/>
                    <a:pt x="144890" y="95515"/>
                    <a:pt x="145315" y="95940"/>
                  </a:cubicBezTo>
                  <a:cubicBezTo>
                    <a:pt x="145315" y="96365"/>
                    <a:pt x="145741" y="96365"/>
                    <a:pt x="145741" y="96790"/>
                  </a:cubicBezTo>
                  <a:cubicBezTo>
                    <a:pt x="145741" y="96790"/>
                    <a:pt x="146166" y="96790"/>
                    <a:pt x="146166" y="96790"/>
                  </a:cubicBezTo>
                  <a:cubicBezTo>
                    <a:pt x="146591" y="96365"/>
                    <a:pt x="146591" y="96365"/>
                    <a:pt x="147016" y="95940"/>
                  </a:cubicBezTo>
                  <a:cubicBezTo>
                    <a:pt x="147016" y="95515"/>
                    <a:pt x="147016" y="94665"/>
                    <a:pt x="147016" y="94239"/>
                  </a:cubicBezTo>
                  <a:cubicBezTo>
                    <a:pt x="147016" y="93814"/>
                    <a:pt x="146591" y="93389"/>
                    <a:pt x="146166" y="93389"/>
                  </a:cubicBezTo>
                  <a:cubicBezTo>
                    <a:pt x="145741" y="93389"/>
                    <a:pt x="144890" y="93389"/>
                    <a:pt x="144466" y="93389"/>
                  </a:cubicBezTo>
                  <a:close/>
                  <a:moveTo>
                    <a:pt x="315014" y="92347"/>
                  </a:moveTo>
                  <a:cubicBezTo>
                    <a:pt x="314720" y="92400"/>
                    <a:pt x="314367" y="92506"/>
                    <a:pt x="314131" y="92506"/>
                  </a:cubicBezTo>
                  <a:cubicBezTo>
                    <a:pt x="314131" y="92506"/>
                    <a:pt x="313660" y="92931"/>
                    <a:pt x="313660" y="92931"/>
                  </a:cubicBezTo>
                  <a:cubicBezTo>
                    <a:pt x="313660" y="93356"/>
                    <a:pt x="313660" y="93356"/>
                    <a:pt x="314131" y="93782"/>
                  </a:cubicBezTo>
                  <a:cubicBezTo>
                    <a:pt x="314131" y="94207"/>
                    <a:pt x="314131" y="94632"/>
                    <a:pt x="314131" y="95057"/>
                  </a:cubicBezTo>
                  <a:cubicBezTo>
                    <a:pt x="314131" y="95057"/>
                    <a:pt x="314131" y="95482"/>
                    <a:pt x="314602" y="95482"/>
                  </a:cubicBezTo>
                  <a:cubicBezTo>
                    <a:pt x="314602" y="95482"/>
                    <a:pt x="315073" y="95482"/>
                    <a:pt x="315073" y="95482"/>
                  </a:cubicBezTo>
                  <a:cubicBezTo>
                    <a:pt x="315073" y="95482"/>
                    <a:pt x="315544" y="95482"/>
                    <a:pt x="315544" y="95482"/>
                  </a:cubicBezTo>
                  <a:cubicBezTo>
                    <a:pt x="316015" y="94632"/>
                    <a:pt x="316015" y="94632"/>
                    <a:pt x="315544" y="92506"/>
                  </a:cubicBezTo>
                  <a:cubicBezTo>
                    <a:pt x="315544" y="92294"/>
                    <a:pt x="315308" y="92294"/>
                    <a:pt x="315014" y="92347"/>
                  </a:cubicBezTo>
                  <a:close/>
                  <a:moveTo>
                    <a:pt x="1519122" y="92343"/>
                  </a:moveTo>
                  <a:cubicBezTo>
                    <a:pt x="1519550" y="92343"/>
                    <a:pt x="1520406" y="92343"/>
                    <a:pt x="1520834" y="92343"/>
                  </a:cubicBezTo>
                  <a:cubicBezTo>
                    <a:pt x="1520834" y="92343"/>
                    <a:pt x="1521262" y="92343"/>
                    <a:pt x="1521262" y="92343"/>
                  </a:cubicBezTo>
                  <a:cubicBezTo>
                    <a:pt x="1521691" y="92771"/>
                    <a:pt x="1521691" y="92771"/>
                    <a:pt x="1522118" y="93199"/>
                  </a:cubicBezTo>
                  <a:cubicBezTo>
                    <a:pt x="1522118" y="94055"/>
                    <a:pt x="1522118" y="95339"/>
                    <a:pt x="1522118" y="96195"/>
                  </a:cubicBezTo>
                  <a:cubicBezTo>
                    <a:pt x="1522118" y="96195"/>
                    <a:pt x="1522547" y="96195"/>
                    <a:pt x="1522547" y="96195"/>
                  </a:cubicBezTo>
                  <a:cubicBezTo>
                    <a:pt x="1522547" y="96623"/>
                    <a:pt x="1522547" y="96623"/>
                    <a:pt x="1522547" y="97052"/>
                  </a:cubicBezTo>
                  <a:cubicBezTo>
                    <a:pt x="1521691" y="97052"/>
                    <a:pt x="1520834" y="97052"/>
                    <a:pt x="1519550" y="97052"/>
                  </a:cubicBezTo>
                  <a:cubicBezTo>
                    <a:pt x="1519550" y="96623"/>
                    <a:pt x="1519122" y="96623"/>
                    <a:pt x="1518694" y="96195"/>
                  </a:cubicBezTo>
                  <a:cubicBezTo>
                    <a:pt x="1518694" y="95767"/>
                    <a:pt x="1518694" y="95339"/>
                    <a:pt x="1518694" y="94911"/>
                  </a:cubicBezTo>
                  <a:cubicBezTo>
                    <a:pt x="1518266" y="94483"/>
                    <a:pt x="1518266" y="94483"/>
                    <a:pt x="1517838" y="94483"/>
                  </a:cubicBezTo>
                  <a:cubicBezTo>
                    <a:pt x="1517838" y="94055"/>
                    <a:pt x="1517838" y="94055"/>
                    <a:pt x="1517838" y="93627"/>
                  </a:cubicBezTo>
                  <a:cubicBezTo>
                    <a:pt x="1518266" y="93627"/>
                    <a:pt x="1518266" y="93199"/>
                    <a:pt x="1518694" y="93199"/>
                  </a:cubicBezTo>
                  <a:cubicBezTo>
                    <a:pt x="1518694" y="92771"/>
                    <a:pt x="1518694" y="92343"/>
                    <a:pt x="1519122" y="92343"/>
                  </a:cubicBezTo>
                  <a:close/>
                  <a:moveTo>
                    <a:pt x="1475983" y="92343"/>
                  </a:moveTo>
                  <a:cubicBezTo>
                    <a:pt x="1475983" y="92343"/>
                    <a:pt x="1475590" y="92343"/>
                    <a:pt x="1475590" y="92771"/>
                  </a:cubicBezTo>
                  <a:cubicBezTo>
                    <a:pt x="1475590" y="93199"/>
                    <a:pt x="1475590" y="93627"/>
                    <a:pt x="1475590" y="93627"/>
                  </a:cubicBezTo>
                  <a:cubicBezTo>
                    <a:pt x="1475590" y="94055"/>
                    <a:pt x="1475198" y="94055"/>
                    <a:pt x="1475198" y="94055"/>
                  </a:cubicBezTo>
                  <a:cubicBezTo>
                    <a:pt x="1475198" y="94055"/>
                    <a:pt x="1475198" y="94483"/>
                    <a:pt x="1475198" y="94483"/>
                  </a:cubicBezTo>
                  <a:cubicBezTo>
                    <a:pt x="1475198" y="95339"/>
                    <a:pt x="1475198" y="95767"/>
                    <a:pt x="1475198" y="96623"/>
                  </a:cubicBezTo>
                  <a:cubicBezTo>
                    <a:pt x="1475198" y="96623"/>
                    <a:pt x="1475198" y="97052"/>
                    <a:pt x="1475198" y="97052"/>
                  </a:cubicBezTo>
                  <a:cubicBezTo>
                    <a:pt x="1475983" y="97052"/>
                    <a:pt x="1476768" y="97052"/>
                    <a:pt x="1477553" y="97052"/>
                  </a:cubicBezTo>
                  <a:cubicBezTo>
                    <a:pt x="1477553" y="96623"/>
                    <a:pt x="1477553" y="96623"/>
                    <a:pt x="1477553" y="96623"/>
                  </a:cubicBezTo>
                  <a:cubicBezTo>
                    <a:pt x="1477553" y="95339"/>
                    <a:pt x="1477553" y="94483"/>
                    <a:pt x="1477553" y="93199"/>
                  </a:cubicBezTo>
                  <a:cubicBezTo>
                    <a:pt x="1477553" y="92771"/>
                    <a:pt x="1477160" y="92771"/>
                    <a:pt x="1477160" y="92343"/>
                  </a:cubicBezTo>
                  <a:cubicBezTo>
                    <a:pt x="1476768" y="92343"/>
                    <a:pt x="1476376" y="92343"/>
                    <a:pt x="1475983" y="92343"/>
                  </a:cubicBezTo>
                  <a:close/>
                  <a:moveTo>
                    <a:pt x="291292" y="91977"/>
                  </a:moveTo>
                  <a:cubicBezTo>
                    <a:pt x="291292" y="92395"/>
                    <a:pt x="290900" y="92395"/>
                    <a:pt x="290900" y="92395"/>
                  </a:cubicBezTo>
                  <a:cubicBezTo>
                    <a:pt x="290900" y="92814"/>
                    <a:pt x="290900" y="92814"/>
                    <a:pt x="290900" y="93232"/>
                  </a:cubicBezTo>
                  <a:cubicBezTo>
                    <a:pt x="291685" y="93232"/>
                    <a:pt x="292078" y="93651"/>
                    <a:pt x="292470" y="93232"/>
                  </a:cubicBezTo>
                  <a:cubicBezTo>
                    <a:pt x="292470" y="92814"/>
                    <a:pt x="292470" y="92395"/>
                    <a:pt x="292470" y="91977"/>
                  </a:cubicBezTo>
                  <a:cubicBezTo>
                    <a:pt x="292078" y="91558"/>
                    <a:pt x="291685" y="91558"/>
                    <a:pt x="291292" y="91977"/>
                  </a:cubicBezTo>
                  <a:close/>
                  <a:moveTo>
                    <a:pt x="1400016" y="91558"/>
                  </a:moveTo>
                  <a:cubicBezTo>
                    <a:pt x="1399598" y="91977"/>
                    <a:pt x="1399598" y="92395"/>
                    <a:pt x="1399598" y="92395"/>
                  </a:cubicBezTo>
                  <a:cubicBezTo>
                    <a:pt x="1400016" y="92814"/>
                    <a:pt x="1400435" y="93232"/>
                    <a:pt x="1400435" y="93232"/>
                  </a:cubicBezTo>
                  <a:cubicBezTo>
                    <a:pt x="1400854" y="93651"/>
                    <a:pt x="1401272" y="93651"/>
                    <a:pt x="1401691" y="93232"/>
                  </a:cubicBezTo>
                  <a:cubicBezTo>
                    <a:pt x="1401691" y="92814"/>
                    <a:pt x="1401691" y="92395"/>
                    <a:pt x="1401691" y="91977"/>
                  </a:cubicBezTo>
                  <a:cubicBezTo>
                    <a:pt x="1401272" y="91558"/>
                    <a:pt x="1400435" y="91558"/>
                    <a:pt x="1400016" y="91558"/>
                  </a:cubicBezTo>
                  <a:close/>
                  <a:moveTo>
                    <a:pt x="121903" y="91558"/>
                  </a:moveTo>
                  <a:cubicBezTo>
                    <a:pt x="121510" y="92016"/>
                    <a:pt x="121510" y="92016"/>
                    <a:pt x="121510" y="92473"/>
                  </a:cubicBezTo>
                  <a:cubicBezTo>
                    <a:pt x="121118" y="92473"/>
                    <a:pt x="121118" y="92931"/>
                    <a:pt x="121510" y="93389"/>
                  </a:cubicBezTo>
                  <a:cubicBezTo>
                    <a:pt x="121510" y="93389"/>
                    <a:pt x="121903" y="93389"/>
                    <a:pt x="122295" y="93389"/>
                  </a:cubicBezTo>
                  <a:cubicBezTo>
                    <a:pt x="122688" y="92931"/>
                    <a:pt x="122688" y="92931"/>
                    <a:pt x="122688" y="92473"/>
                  </a:cubicBezTo>
                  <a:cubicBezTo>
                    <a:pt x="122688" y="92016"/>
                    <a:pt x="122688" y="92016"/>
                    <a:pt x="122295" y="91558"/>
                  </a:cubicBezTo>
                  <a:cubicBezTo>
                    <a:pt x="122295" y="91558"/>
                    <a:pt x="121903" y="91558"/>
                    <a:pt x="121903" y="91558"/>
                  </a:cubicBezTo>
                  <a:close/>
                  <a:moveTo>
                    <a:pt x="1446597" y="91035"/>
                  </a:moveTo>
                  <a:cubicBezTo>
                    <a:pt x="1446161" y="91035"/>
                    <a:pt x="1446161" y="91483"/>
                    <a:pt x="1446161" y="91483"/>
                  </a:cubicBezTo>
                  <a:cubicBezTo>
                    <a:pt x="1446161" y="91932"/>
                    <a:pt x="1446161" y="92380"/>
                    <a:pt x="1446161" y="92829"/>
                  </a:cubicBezTo>
                  <a:cubicBezTo>
                    <a:pt x="1446161" y="93277"/>
                    <a:pt x="1446161" y="93277"/>
                    <a:pt x="1447033" y="93277"/>
                  </a:cubicBezTo>
                  <a:cubicBezTo>
                    <a:pt x="1447469" y="93725"/>
                    <a:pt x="1447469" y="93725"/>
                    <a:pt x="1447905" y="94174"/>
                  </a:cubicBezTo>
                  <a:cubicBezTo>
                    <a:pt x="1448341" y="93725"/>
                    <a:pt x="1448341" y="93725"/>
                    <a:pt x="1448777" y="93277"/>
                  </a:cubicBezTo>
                  <a:cubicBezTo>
                    <a:pt x="1448777" y="92829"/>
                    <a:pt x="1448777" y="92380"/>
                    <a:pt x="1448777" y="91932"/>
                  </a:cubicBezTo>
                  <a:cubicBezTo>
                    <a:pt x="1448777" y="91483"/>
                    <a:pt x="1448341" y="91483"/>
                    <a:pt x="1447905" y="91035"/>
                  </a:cubicBezTo>
                  <a:cubicBezTo>
                    <a:pt x="1447469" y="91035"/>
                    <a:pt x="1447033" y="91035"/>
                    <a:pt x="1446597" y="91035"/>
                  </a:cubicBezTo>
                  <a:close/>
                  <a:moveTo>
                    <a:pt x="56138" y="91034"/>
                  </a:moveTo>
                  <a:cubicBezTo>
                    <a:pt x="56138" y="91483"/>
                    <a:pt x="55719" y="91483"/>
                    <a:pt x="55719" y="91483"/>
                  </a:cubicBezTo>
                  <a:cubicBezTo>
                    <a:pt x="55719" y="91932"/>
                    <a:pt x="55719" y="92380"/>
                    <a:pt x="55719" y="92829"/>
                  </a:cubicBezTo>
                  <a:cubicBezTo>
                    <a:pt x="55719" y="93277"/>
                    <a:pt x="56138" y="93725"/>
                    <a:pt x="56138" y="93725"/>
                  </a:cubicBezTo>
                  <a:cubicBezTo>
                    <a:pt x="56557" y="93725"/>
                    <a:pt x="56557" y="94174"/>
                    <a:pt x="56557" y="94174"/>
                  </a:cubicBezTo>
                  <a:cubicBezTo>
                    <a:pt x="56975" y="94174"/>
                    <a:pt x="56975" y="94174"/>
                    <a:pt x="56975" y="94174"/>
                  </a:cubicBezTo>
                  <a:cubicBezTo>
                    <a:pt x="57394" y="93725"/>
                    <a:pt x="57812" y="93725"/>
                    <a:pt x="57812" y="93277"/>
                  </a:cubicBezTo>
                  <a:cubicBezTo>
                    <a:pt x="57812" y="92829"/>
                    <a:pt x="57812" y="92380"/>
                    <a:pt x="57812" y="91932"/>
                  </a:cubicBezTo>
                  <a:cubicBezTo>
                    <a:pt x="57812" y="91483"/>
                    <a:pt x="57394" y="91483"/>
                    <a:pt x="56975" y="91034"/>
                  </a:cubicBezTo>
                  <a:cubicBezTo>
                    <a:pt x="56557" y="91034"/>
                    <a:pt x="56557" y="91034"/>
                    <a:pt x="56138" y="91034"/>
                  </a:cubicBezTo>
                  <a:close/>
                  <a:moveTo>
                    <a:pt x="1432977" y="90773"/>
                  </a:moveTo>
                  <a:cubicBezTo>
                    <a:pt x="1432559" y="90773"/>
                    <a:pt x="1432559" y="91166"/>
                    <a:pt x="1432559" y="91166"/>
                  </a:cubicBezTo>
                  <a:cubicBezTo>
                    <a:pt x="1432559" y="91950"/>
                    <a:pt x="1432559" y="91950"/>
                    <a:pt x="1432977" y="92343"/>
                  </a:cubicBezTo>
                  <a:cubicBezTo>
                    <a:pt x="1433396" y="92343"/>
                    <a:pt x="1433814" y="92343"/>
                    <a:pt x="1434233" y="92343"/>
                  </a:cubicBezTo>
                  <a:cubicBezTo>
                    <a:pt x="1434651" y="91558"/>
                    <a:pt x="1434651" y="91558"/>
                    <a:pt x="1434233" y="91166"/>
                  </a:cubicBezTo>
                  <a:cubicBezTo>
                    <a:pt x="1433814" y="90773"/>
                    <a:pt x="1433814" y="90773"/>
                    <a:pt x="1433396" y="90773"/>
                  </a:cubicBezTo>
                  <a:cubicBezTo>
                    <a:pt x="1433396" y="90773"/>
                    <a:pt x="1432977" y="90773"/>
                    <a:pt x="1432977" y="90773"/>
                  </a:cubicBezTo>
                  <a:close/>
                  <a:moveTo>
                    <a:pt x="51048" y="90773"/>
                  </a:moveTo>
                  <a:cubicBezTo>
                    <a:pt x="51048" y="91184"/>
                    <a:pt x="50637" y="91184"/>
                    <a:pt x="50226" y="91595"/>
                  </a:cubicBezTo>
                  <a:cubicBezTo>
                    <a:pt x="50226" y="92006"/>
                    <a:pt x="50226" y="92418"/>
                    <a:pt x="50226" y="92829"/>
                  </a:cubicBezTo>
                  <a:cubicBezTo>
                    <a:pt x="50637" y="93240"/>
                    <a:pt x="50637" y="93240"/>
                    <a:pt x="51048" y="93651"/>
                  </a:cubicBezTo>
                  <a:cubicBezTo>
                    <a:pt x="51459" y="93651"/>
                    <a:pt x="51870" y="93651"/>
                    <a:pt x="52281" y="93651"/>
                  </a:cubicBezTo>
                  <a:cubicBezTo>
                    <a:pt x="52281" y="93240"/>
                    <a:pt x="52692" y="93240"/>
                    <a:pt x="53104" y="92829"/>
                  </a:cubicBezTo>
                  <a:cubicBezTo>
                    <a:pt x="53104" y="92418"/>
                    <a:pt x="53104" y="92006"/>
                    <a:pt x="53104" y="91595"/>
                  </a:cubicBezTo>
                  <a:cubicBezTo>
                    <a:pt x="52692" y="91184"/>
                    <a:pt x="52281" y="91184"/>
                    <a:pt x="52281" y="90773"/>
                  </a:cubicBezTo>
                  <a:cubicBezTo>
                    <a:pt x="51870" y="90773"/>
                    <a:pt x="51459" y="90773"/>
                    <a:pt x="51048" y="90773"/>
                  </a:cubicBezTo>
                  <a:close/>
                  <a:moveTo>
                    <a:pt x="45485" y="90773"/>
                  </a:moveTo>
                  <a:cubicBezTo>
                    <a:pt x="45060" y="91198"/>
                    <a:pt x="44635" y="91623"/>
                    <a:pt x="44209" y="92049"/>
                  </a:cubicBezTo>
                  <a:cubicBezTo>
                    <a:pt x="44209" y="92473"/>
                    <a:pt x="44209" y="92473"/>
                    <a:pt x="44209" y="92899"/>
                  </a:cubicBezTo>
                  <a:cubicBezTo>
                    <a:pt x="44635" y="93324"/>
                    <a:pt x="45060" y="93749"/>
                    <a:pt x="45485" y="94174"/>
                  </a:cubicBezTo>
                  <a:cubicBezTo>
                    <a:pt x="45910" y="93749"/>
                    <a:pt x="45910" y="93749"/>
                    <a:pt x="45910" y="93749"/>
                  </a:cubicBezTo>
                  <a:cubicBezTo>
                    <a:pt x="46335" y="93749"/>
                    <a:pt x="46335" y="93749"/>
                    <a:pt x="46760" y="93749"/>
                  </a:cubicBezTo>
                  <a:cubicBezTo>
                    <a:pt x="46760" y="93324"/>
                    <a:pt x="47185" y="93324"/>
                    <a:pt x="47185" y="92899"/>
                  </a:cubicBezTo>
                  <a:cubicBezTo>
                    <a:pt x="47185" y="92899"/>
                    <a:pt x="47610" y="92899"/>
                    <a:pt x="47610" y="92899"/>
                  </a:cubicBezTo>
                  <a:cubicBezTo>
                    <a:pt x="47610" y="92473"/>
                    <a:pt x="47610" y="92049"/>
                    <a:pt x="47610" y="91623"/>
                  </a:cubicBezTo>
                  <a:cubicBezTo>
                    <a:pt x="47185" y="91198"/>
                    <a:pt x="46760" y="91198"/>
                    <a:pt x="46760" y="90773"/>
                  </a:cubicBezTo>
                  <a:cubicBezTo>
                    <a:pt x="46335" y="90773"/>
                    <a:pt x="45910" y="90773"/>
                    <a:pt x="45485" y="90773"/>
                  </a:cubicBezTo>
                  <a:close/>
                  <a:moveTo>
                    <a:pt x="1555573" y="90511"/>
                  </a:moveTo>
                  <a:cubicBezTo>
                    <a:pt x="1555769" y="90459"/>
                    <a:pt x="1555965" y="90459"/>
                    <a:pt x="1556162" y="90668"/>
                  </a:cubicBezTo>
                  <a:cubicBezTo>
                    <a:pt x="1556554" y="90668"/>
                    <a:pt x="1556946" y="91087"/>
                    <a:pt x="1556946" y="91506"/>
                  </a:cubicBezTo>
                  <a:cubicBezTo>
                    <a:pt x="1556946" y="91506"/>
                    <a:pt x="1557339" y="91924"/>
                    <a:pt x="1556946" y="92343"/>
                  </a:cubicBezTo>
                  <a:cubicBezTo>
                    <a:pt x="1556162" y="92343"/>
                    <a:pt x="1555769" y="92343"/>
                    <a:pt x="1554984" y="91924"/>
                  </a:cubicBezTo>
                  <a:cubicBezTo>
                    <a:pt x="1554984" y="91506"/>
                    <a:pt x="1554984" y="91087"/>
                    <a:pt x="1554984" y="90668"/>
                  </a:cubicBezTo>
                  <a:cubicBezTo>
                    <a:pt x="1555180" y="90668"/>
                    <a:pt x="1555376" y="90564"/>
                    <a:pt x="1555573" y="90511"/>
                  </a:cubicBezTo>
                  <a:close/>
                  <a:moveTo>
                    <a:pt x="39810" y="90250"/>
                  </a:moveTo>
                  <a:cubicBezTo>
                    <a:pt x="39382" y="90250"/>
                    <a:pt x="39382" y="90686"/>
                    <a:pt x="38954" y="90686"/>
                  </a:cubicBezTo>
                  <a:cubicBezTo>
                    <a:pt x="38954" y="91122"/>
                    <a:pt x="38954" y="91122"/>
                    <a:pt x="38954" y="91122"/>
                  </a:cubicBezTo>
                  <a:cubicBezTo>
                    <a:pt x="38954" y="92430"/>
                    <a:pt x="38954" y="94174"/>
                    <a:pt x="38954" y="95482"/>
                  </a:cubicBezTo>
                  <a:cubicBezTo>
                    <a:pt x="38954" y="95482"/>
                    <a:pt x="38526" y="95482"/>
                    <a:pt x="38526" y="95918"/>
                  </a:cubicBezTo>
                  <a:cubicBezTo>
                    <a:pt x="38526" y="96354"/>
                    <a:pt x="38526" y="96354"/>
                    <a:pt x="38526" y="96790"/>
                  </a:cubicBezTo>
                  <a:cubicBezTo>
                    <a:pt x="38098" y="97226"/>
                    <a:pt x="38098" y="97226"/>
                    <a:pt x="37670" y="97226"/>
                  </a:cubicBezTo>
                  <a:cubicBezTo>
                    <a:pt x="38098" y="97226"/>
                    <a:pt x="38098" y="97662"/>
                    <a:pt x="38526" y="97662"/>
                  </a:cubicBezTo>
                  <a:cubicBezTo>
                    <a:pt x="38526" y="98098"/>
                    <a:pt x="38526" y="98534"/>
                    <a:pt x="38526" y="98534"/>
                  </a:cubicBezTo>
                  <a:cubicBezTo>
                    <a:pt x="38526" y="98970"/>
                    <a:pt x="38954" y="99406"/>
                    <a:pt x="38954" y="99406"/>
                  </a:cubicBezTo>
                  <a:cubicBezTo>
                    <a:pt x="39382" y="99406"/>
                    <a:pt x="39382" y="99406"/>
                    <a:pt x="39382" y="99406"/>
                  </a:cubicBezTo>
                  <a:cubicBezTo>
                    <a:pt x="40238" y="99406"/>
                    <a:pt x="40666" y="99406"/>
                    <a:pt x="41522" y="99406"/>
                  </a:cubicBezTo>
                  <a:cubicBezTo>
                    <a:pt x="41950" y="98970"/>
                    <a:pt x="41950" y="98534"/>
                    <a:pt x="41950" y="98098"/>
                  </a:cubicBezTo>
                  <a:cubicBezTo>
                    <a:pt x="41950" y="98098"/>
                    <a:pt x="41950" y="98098"/>
                    <a:pt x="42378" y="97662"/>
                  </a:cubicBezTo>
                  <a:cubicBezTo>
                    <a:pt x="42378" y="97226"/>
                    <a:pt x="42378" y="96354"/>
                    <a:pt x="42378" y="95918"/>
                  </a:cubicBezTo>
                  <a:cubicBezTo>
                    <a:pt x="41950" y="95482"/>
                    <a:pt x="41950" y="95482"/>
                    <a:pt x="41522" y="95046"/>
                  </a:cubicBezTo>
                  <a:cubicBezTo>
                    <a:pt x="41522" y="95046"/>
                    <a:pt x="41094" y="95046"/>
                    <a:pt x="41094" y="95046"/>
                  </a:cubicBezTo>
                  <a:cubicBezTo>
                    <a:pt x="40666" y="95046"/>
                    <a:pt x="40238" y="94610"/>
                    <a:pt x="40238" y="94174"/>
                  </a:cubicBezTo>
                  <a:cubicBezTo>
                    <a:pt x="40238" y="94174"/>
                    <a:pt x="40238" y="93738"/>
                    <a:pt x="40238" y="93738"/>
                  </a:cubicBezTo>
                  <a:cubicBezTo>
                    <a:pt x="40666" y="93302"/>
                    <a:pt x="41094" y="92866"/>
                    <a:pt x="41950" y="92430"/>
                  </a:cubicBezTo>
                  <a:cubicBezTo>
                    <a:pt x="41950" y="91994"/>
                    <a:pt x="41950" y="91558"/>
                    <a:pt x="41950" y="91122"/>
                  </a:cubicBezTo>
                  <a:cubicBezTo>
                    <a:pt x="41522" y="90686"/>
                    <a:pt x="41094" y="90686"/>
                    <a:pt x="41094" y="90250"/>
                  </a:cubicBezTo>
                  <a:cubicBezTo>
                    <a:pt x="40666" y="90250"/>
                    <a:pt x="40238" y="90250"/>
                    <a:pt x="39810" y="90250"/>
                  </a:cubicBezTo>
                  <a:close/>
                  <a:moveTo>
                    <a:pt x="26770" y="90250"/>
                  </a:moveTo>
                  <a:cubicBezTo>
                    <a:pt x="26334" y="90708"/>
                    <a:pt x="25898" y="90708"/>
                    <a:pt x="25898" y="91166"/>
                  </a:cubicBezTo>
                  <a:cubicBezTo>
                    <a:pt x="25898" y="91166"/>
                    <a:pt x="25898" y="91166"/>
                    <a:pt x="25898" y="91624"/>
                  </a:cubicBezTo>
                  <a:cubicBezTo>
                    <a:pt x="25898" y="91624"/>
                    <a:pt x="26334" y="92081"/>
                    <a:pt x="26770" y="92081"/>
                  </a:cubicBezTo>
                  <a:cubicBezTo>
                    <a:pt x="26770" y="92081"/>
                    <a:pt x="27206" y="92081"/>
                    <a:pt x="27642" y="92081"/>
                  </a:cubicBezTo>
                  <a:cubicBezTo>
                    <a:pt x="28078" y="92081"/>
                    <a:pt x="28078" y="91624"/>
                    <a:pt x="28514" y="91624"/>
                  </a:cubicBezTo>
                  <a:cubicBezTo>
                    <a:pt x="28514" y="91624"/>
                    <a:pt x="28514" y="91166"/>
                    <a:pt x="28514" y="90708"/>
                  </a:cubicBezTo>
                  <a:cubicBezTo>
                    <a:pt x="28078" y="90708"/>
                    <a:pt x="28078" y="90250"/>
                    <a:pt x="27642" y="90250"/>
                  </a:cubicBezTo>
                  <a:cubicBezTo>
                    <a:pt x="27206" y="90250"/>
                    <a:pt x="26770" y="90250"/>
                    <a:pt x="26770" y="90250"/>
                  </a:cubicBezTo>
                  <a:close/>
                  <a:moveTo>
                    <a:pt x="34867" y="89988"/>
                  </a:moveTo>
                  <a:cubicBezTo>
                    <a:pt x="34867" y="89988"/>
                    <a:pt x="34456" y="90400"/>
                    <a:pt x="34456" y="90400"/>
                  </a:cubicBezTo>
                  <a:cubicBezTo>
                    <a:pt x="34045" y="90400"/>
                    <a:pt x="34045" y="90400"/>
                    <a:pt x="34045" y="90400"/>
                  </a:cubicBezTo>
                  <a:cubicBezTo>
                    <a:pt x="33633" y="90400"/>
                    <a:pt x="33222" y="90811"/>
                    <a:pt x="33222" y="91222"/>
                  </a:cubicBezTo>
                  <a:cubicBezTo>
                    <a:pt x="33222" y="91222"/>
                    <a:pt x="33222" y="91222"/>
                    <a:pt x="33222" y="91633"/>
                  </a:cubicBezTo>
                  <a:cubicBezTo>
                    <a:pt x="33633" y="92044"/>
                    <a:pt x="34045" y="92044"/>
                    <a:pt x="34456" y="92866"/>
                  </a:cubicBezTo>
                  <a:cubicBezTo>
                    <a:pt x="34867" y="92866"/>
                    <a:pt x="35278" y="92866"/>
                    <a:pt x="35278" y="92866"/>
                  </a:cubicBezTo>
                  <a:cubicBezTo>
                    <a:pt x="35689" y="92455"/>
                    <a:pt x="36100" y="92044"/>
                    <a:pt x="36100" y="92044"/>
                  </a:cubicBezTo>
                  <a:cubicBezTo>
                    <a:pt x="36100" y="91633"/>
                    <a:pt x="36100" y="91222"/>
                    <a:pt x="36100" y="90400"/>
                  </a:cubicBezTo>
                  <a:cubicBezTo>
                    <a:pt x="36100" y="90400"/>
                    <a:pt x="35689" y="89988"/>
                    <a:pt x="35689" y="89988"/>
                  </a:cubicBezTo>
                  <a:cubicBezTo>
                    <a:pt x="35278" y="89988"/>
                    <a:pt x="35278" y="89988"/>
                    <a:pt x="34867" y="89988"/>
                  </a:cubicBezTo>
                  <a:close/>
                  <a:moveTo>
                    <a:pt x="13080" y="89091"/>
                  </a:moveTo>
                  <a:cubicBezTo>
                    <a:pt x="13498" y="89091"/>
                    <a:pt x="13917" y="88680"/>
                    <a:pt x="14335" y="89091"/>
                  </a:cubicBezTo>
                  <a:cubicBezTo>
                    <a:pt x="14754" y="89091"/>
                    <a:pt x="14754" y="89502"/>
                    <a:pt x="14754" y="89502"/>
                  </a:cubicBezTo>
                  <a:cubicBezTo>
                    <a:pt x="14754" y="89914"/>
                    <a:pt x="15172" y="89914"/>
                    <a:pt x="15172" y="89914"/>
                  </a:cubicBezTo>
                  <a:cubicBezTo>
                    <a:pt x="15172" y="90325"/>
                    <a:pt x="15172" y="90736"/>
                    <a:pt x="15172" y="91147"/>
                  </a:cubicBezTo>
                  <a:cubicBezTo>
                    <a:pt x="14754" y="91147"/>
                    <a:pt x="14754" y="91558"/>
                    <a:pt x="14335" y="91558"/>
                  </a:cubicBezTo>
                  <a:cubicBezTo>
                    <a:pt x="13917" y="91147"/>
                    <a:pt x="13498" y="90736"/>
                    <a:pt x="13080" y="90325"/>
                  </a:cubicBezTo>
                  <a:cubicBezTo>
                    <a:pt x="13080" y="89914"/>
                    <a:pt x="13080" y="89502"/>
                    <a:pt x="13080" y="89091"/>
                  </a:cubicBezTo>
                  <a:close/>
                  <a:moveTo>
                    <a:pt x="207117" y="88942"/>
                  </a:moveTo>
                  <a:cubicBezTo>
                    <a:pt x="206659" y="88942"/>
                    <a:pt x="206659" y="88942"/>
                    <a:pt x="206659" y="89400"/>
                  </a:cubicBezTo>
                  <a:cubicBezTo>
                    <a:pt x="206659" y="89400"/>
                    <a:pt x="206659" y="89857"/>
                    <a:pt x="206659" y="90315"/>
                  </a:cubicBezTo>
                  <a:cubicBezTo>
                    <a:pt x="207117" y="90315"/>
                    <a:pt x="207117" y="90773"/>
                    <a:pt x="207575" y="90773"/>
                  </a:cubicBezTo>
                  <a:cubicBezTo>
                    <a:pt x="207575" y="90773"/>
                    <a:pt x="208032" y="90773"/>
                    <a:pt x="208032" y="90773"/>
                  </a:cubicBezTo>
                  <a:cubicBezTo>
                    <a:pt x="208032" y="90773"/>
                    <a:pt x="208490" y="90773"/>
                    <a:pt x="208490" y="90315"/>
                  </a:cubicBezTo>
                  <a:cubicBezTo>
                    <a:pt x="208490" y="89857"/>
                    <a:pt x="208490" y="89400"/>
                    <a:pt x="208490" y="88942"/>
                  </a:cubicBezTo>
                  <a:cubicBezTo>
                    <a:pt x="208490" y="88942"/>
                    <a:pt x="208032" y="88942"/>
                    <a:pt x="208032" y="88942"/>
                  </a:cubicBezTo>
                  <a:cubicBezTo>
                    <a:pt x="207575" y="88942"/>
                    <a:pt x="207575" y="88942"/>
                    <a:pt x="207117" y="88942"/>
                  </a:cubicBezTo>
                  <a:close/>
                  <a:moveTo>
                    <a:pt x="197055" y="88680"/>
                  </a:moveTo>
                  <a:cubicBezTo>
                    <a:pt x="197055" y="88680"/>
                    <a:pt x="196644" y="88680"/>
                    <a:pt x="196644" y="89099"/>
                  </a:cubicBezTo>
                  <a:cubicBezTo>
                    <a:pt x="196232" y="89099"/>
                    <a:pt x="196232" y="89099"/>
                    <a:pt x="195821" y="89099"/>
                  </a:cubicBezTo>
                  <a:cubicBezTo>
                    <a:pt x="195411" y="89518"/>
                    <a:pt x="195821" y="89936"/>
                    <a:pt x="195821" y="89936"/>
                  </a:cubicBezTo>
                  <a:cubicBezTo>
                    <a:pt x="195821" y="90355"/>
                    <a:pt x="196232" y="90773"/>
                    <a:pt x="196644" y="90773"/>
                  </a:cubicBezTo>
                  <a:cubicBezTo>
                    <a:pt x="197055" y="90773"/>
                    <a:pt x="197466" y="90773"/>
                    <a:pt x="197466" y="90773"/>
                  </a:cubicBezTo>
                  <a:cubicBezTo>
                    <a:pt x="198288" y="90355"/>
                    <a:pt x="197466" y="89936"/>
                    <a:pt x="197877" y="89518"/>
                  </a:cubicBezTo>
                  <a:cubicBezTo>
                    <a:pt x="197877" y="89099"/>
                    <a:pt x="197466" y="88680"/>
                    <a:pt x="197055" y="88680"/>
                  </a:cubicBezTo>
                  <a:close/>
                  <a:moveTo>
                    <a:pt x="1535032" y="88157"/>
                  </a:moveTo>
                  <a:cubicBezTo>
                    <a:pt x="1535460" y="88584"/>
                    <a:pt x="1535460" y="88584"/>
                    <a:pt x="1535888" y="89011"/>
                  </a:cubicBezTo>
                  <a:cubicBezTo>
                    <a:pt x="1535888" y="89438"/>
                    <a:pt x="1535888" y="89865"/>
                    <a:pt x="1535888" y="90291"/>
                  </a:cubicBezTo>
                  <a:cubicBezTo>
                    <a:pt x="1535888" y="90718"/>
                    <a:pt x="1535888" y="90718"/>
                    <a:pt x="1535888" y="91145"/>
                  </a:cubicBezTo>
                  <a:cubicBezTo>
                    <a:pt x="1535460" y="91145"/>
                    <a:pt x="1535460" y="91145"/>
                    <a:pt x="1535460" y="91572"/>
                  </a:cubicBezTo>
                  <a:cubicBezTo>
                    <a:pt x="1535460" y="91999"/>
                    <a:pt x="1535460" y="91999"/>
                    <a:pt x="1535460" y="92426"/>
                  </a:cubicBezTo>
                  <a:cubicBezTo>
                    <a:pt x="1535032" y="92852"/>
                    <a:pt x="1535032" y="92852"/>
                    <a:pt x="1534604" y="93279"/>
                  </a:cubicBezTo>
                  <a:cubicBezTo>
                    <a:pt x="1534604" y="94133"/>
                    <a:pt x="1534604" y="94986"/>
                    <a:pt x="1534604" y="95413"/>
                  </a:cubicBezTo>
                  <a:cubicBezTo>
                    <a:pt x="1534175" y="95840"/>
                    <a:pt x="1533748" y="96267"/>
                    <a:pt x="1533748" y="96267"/>
                  </a:cubicBezTo>
                  <a:cubicBezTo>
                    <a:pt x="1533319" y="96267"/>
                    <a:pt x="1532891" y="96267"/>
                    <a:pt x="1532035" y="96267"/>
                  </a:cubicBezTo>
                  <a:cubicBezTo>
                    <a:pt x="1532035" y="96267"/>
                    <a:pt x="1531179" y="95840"/>
                    <a:pt x="1531179" y="95413"/>
                  </a:cubicBezTo>
                  <a:cubicBezTo>
                    <a:pt x="1531179" y="94986"/>
                    <a:pt x="1531179" y="94560"/>
                    <a:pt x="1531179" y="94560"/>
                  </a:cubicBezTo>
                  <a:cubicBezTo>
                    <a:pt x="1532035" y="93706"/>
                    <a:pt x="1532463" y="93279"/>
                    <a:pt x="1533319" y="92852"/>
                  </a:cubicBezTo>
                  <a:cubicBezTo>
                    <a:pt x="1533319" y="92426"/>
                    <a:pt x="1533319" y="92426"/>
                    <a:pt x="1533319" y="91999"/>
                  </a:cubicBezTo>
                  <a:cubicBezTo>
                    <a:pt x="1533319" y="91999"/>
                    <a:pt x="1533748" y="91572"/>
                    <a:pt x="1533748" y="91572"/>
                  </a:cubicBezTo>
                  <a:cubicBezTo>
                    <a:pt x="1533748" y="90718"/>
                    <a:pt x="1533748" y="89865"/>
                    <a:pt x="1533748" y="89011"/>
                  </a:cubicBezTo>
                  <a:cubicBezTo>
                    <a:pt x="1534175" y="88584"/>
                    <a:pt x="1534604" y="88584"/>
                    <a:pt x="1535032" y="88157"/>
                  </a:cubicBezTo>
                  <a:close/>
                  <a:moveTo>
                    <a:pt x="220381" y="88157"/>
                  </a:moveTo>
                  <a:cubicBezTo>
                    <a:pt x="219953" y="88157"/>
                    <a:pt x="219953" y="88580"/>
                    <a:pt x="219525" y="88580"/>
                  </a:cubicBezTo>
                  <a:cubicBezTo>
                    <a:pt x="219525" y="89003"/>
                    <a:pt x="219525" y="89003"/>
                    <a:pt x="219525" y="89003"/>
                  </a:cubicBezTo>
                  <a:cubicBezTo>
                    <a:pt x="219096" y="89425"/>
                    <a:pt x="218668" y="89425"/>
                    <a:pt x="218240" y="89425"/>
                  </a:cubicBezTo>
                  <a:cubicBezTo>
                    <a:pt x="217813" y="89425"/>
                    <a:pt x="217384" y="89848"/>
                    <a:pt x="217384" y="90270"/>
                  </a:cubicBezTo>
                  <a:cubicBezTo>
                    <a:pt x="217384" y="90693"/>
                    <a:pt x="217384" y="91115"/>
                    <a:pt x="217384" y="91538"/>
                  </a:cubicBezTo>
                  <a:cubicBezTo>
                    <a:pt x="217384" y="91538"/>
                    <a:pt x="217384" y="91961"/>
                    <a:pt x="217813" y="91961"/>
                  </a:cubicBezTo>
                  <a:cubicBezTo>
                    <a:pt x="217813" y="91961"/>
                    <a:pt x="217813" y="92383"/>
                    <a:pt x="218240" y="92806"/>
                  </a:cubicBezTo>
                  <a:cubicBezTo>
                    <a:pt x="218240" y="92806"/>
                    <a:pt x="218668" y="93228"/>
                    <a:pt x="218668" y="93228"/>
                  </a:cubicBezTo>
                  <a:cubicBezTo>
                    <a:pt x="218668" y="93228"/>
                    <a:pt x="219096" y="93651"/>
                    <a:pt x="219096" y="93651"/>
                  </a:cubicBezTo>
                  <a:cubicBezTo>
                    <a:pt x="219525" y="93651"/>
                    <a:pt x="219525" y="93651"/>
                    <a:pt x="219525" y="93651"/>
                  </a:cubicBezTo>
                  <a:cubicBezTo>
                    <a:pt x="219953" y="93651"/>
                    <a:pt x="219953" y="93228"/>
                    <a:pt x="220381" y="93228"/>
                  </a:cubicBezTo>
                  <a:cubicBezTo>
                    <a:pt x="220809" y="93228"/>
                    <a:pt x="220809" y="93228"/>
                    <a:pt x="221237" y="92806"/>
                  </a:cubicBezTo>
                  <a:cubicBezTo>
                    <a:pt x="221237" y="92806"/>
                    <a:pt x="221237" y="92806"/>
                    <a:pt x="221237" y="92383"/>
                  </a:cubicBezTo>
                  <a:cubicBezTo>
                    <a:pt x="221237" y="92383"/>
                    <a:pt x="221665" y="91961"/>
                    <a:pt x="221665" y="91961"/>
                  </a:cubicBezTo>
                  <a:cubicBezTo>
                    <a:pt x="221665" y="91115"/>
                    <a:pt x="221665" y="90270"/>
                    <a:pt x="221665" y="89848"/>
                  </a:cubicBezTo>
                  <a:cubicBezTo>
                    <a:pt x="222093" y="89425"/>
                    <a:pt x="222093" y="89425"/>
                    <a:pt x="222093" y="89425"/>
                  </a:cubicBezTo>
                  <a:cubicBezTo>
                    <a:pt x="222093" y="89003"/>
                    <a:pt x="222093" y="89003"/>
                    <a:pt x="221665" y="88580"/>
                  </a:cubicBezTo>
                  <a:cubicBezTo>
                    <a:pt x="221665" y="88580"/>
                    <a:pt x="221665" y="88157"/>
                    <a:pt x="221237" y="88157"/>
                  </a:cubicBezTo>
                  <a:cubicBezTo>
                    <a:pt x="220809" y="88157"/>
                    <a:pt x="220809" y="88157"/>
                    <a:pt x="220381" y="88157"/>
                  </a:cubicBezTo>
                  <a:close/>
                  <a:moveTo>
                    <a:pt x="60279" y="88082"/>
                  </a:moveTo>
                  <a:cubicBezTo>
                    <a:pt x="59830" y="88082"/>
                    <a:pt x="59830" y="88531"/>
                    <a:pt x="59382" y="88531"/>
                  </a:cubicBezTo>
                  <a:cubicBezTo>
                    <a:pt x="59382" y="88979"/>
                    <a:pt x="59382" y="89428"/>
                    <a:pt x="59382" y="89876"/>
                  </a:cubicBezTo>
                  <a:cubicBezTo>
                    <a:pt x="59830" y="90325"/>
                    <a:pt x="59830" y="90325"/>
                    <a:pt x="60279" y="90773"/>
                  </a:cubicBezTo>
                  <a:cubicBezTo>
                    <a:pt x="60727" y="90773"/>
                    <a:pt x="61624" y="90773"/>
                    <a:pt x="62073" y="90773"/>
                  </a:cubicBezTo>
                  <a:cubicBezTo>
                    <a:pt x="62073" y="90773"/>
                    <a:pt x="62521" y="90773"/>
                    <a:pt x="62521" y="90773"/>
                  </a:cubicBezTo>
                  <a:cubicBezTo>
                    <a:pt x="62521" y="89876"/>
                    <a:pt x="62521" y="89428"/>
                    <a:pt x="62521" y="88531"/>
                  </a:cubicBezTo>
                  <a:cubicBezTo>
                    <a:pt x="62073" y="88531"/>
                    <a:pt x="62073" y="88082"/>
                    <a:pt x="61624" y="88082"/>
                  </a:cubicBezTo>
                  <a:cubicBezTo>
                    <a:pt x="61176" y="87634"/>
                    <a:pt x="60727" y="87634"/>
                    <a:pt x="60279" y="88082"/>
                  </a:cubicBezTo>
                  <a:close/>
                  <a:moveTo>
                    <a:pt x="1541839" y="87634"/>
                  </a:moveTo>
                  <a:cubicBezTo>
                    <a:pt x="1542264" y="87634"/>
                    <a:pt x="1542689" y="87634"/>
                    <a:pt x="1543114" y="87634"/>
                  </a:cubicBezTo>
                  <a:cubicBezTo>
                    <a:pt x="1543964" y="88506"/>
                    <a:pt x="1545240" y="89378"/>
                    <a:pt x="1546090" y="90250"/>
                  </a:cubicBezTo>
                  <a:cubicBezTo>
                    <a:pt x="1546090" y="90250"/>
                    <a:pt x="1546090" y="90686"/>
                    <a:pt x="1546090" y="90686"/>
                  </a:cubicBezTo>
                  <a:cubicBezTo>
                    <a:pt x="1545240" y="91558"/>
                    <a:pt x="1544390" y="92430"/>
                    <a:pt x="1543539" y="93302"/>
                  </a:cubicBezTo>
                  <a:cubicBezTo>
                    <a:pt x="1543539" y="93738"/>
                    <a:pt x="1543539" y="94174"/>
                    <a:pt x="1543539" y="94174"/>
                  </a:cubicBezTo>
                  <a:cubicBezTo>
                    <a:pt x="1543114" y="94610"/>
                    <a:pt x="1542689" y="95046"/>
                    <a:pt x="1542689" y="95482"/>
                  </a:cubicBezTo>
                  <a:cubicBezTo>
                    <a:pt x="1541839" y="95482"/>
                    <a:pt x="1540989" y="95482"/>
                    <a:pt x="1540564" y="95482"/>
                  </a:cubicBezTo>
                  <a:cubicBezTo>
                    <a:pt x="1540139" y="95046"/>
                    <a:pt x="1539713" y="94610"/>
                    <a:pt x="1539289" y="94610"/>
                  </a:cubicBezTo>
                  <a:cubicBezTo>
                    <a:pt x="1539713" y="94174"/>
                    <a:pt x="1540139" y="93738"/>
                    <a:pt x="1540989" y="93302"/>
                  </a:cubicBezTo>
                  <a:cubicBezTo>
                    <a:pt x="1540989" y="92866"/>
                    <a:pt x="1540989" y="92866"/>
                    <a:pt x="1540989" y="92866"/>
                  </a:cubicBezTo>
                  <a:cubicBezTo>
                    <a:pt x="1540989" y="92430"/>
                    <a:pt x="1541414" y="92430"/>
                    <a:pt x="1541414" y="91994"/>
                  </a:cubicBezTo>
                  <a:cubicBezTo>
                    <a:pt x="1541414" y="91558"/>
                    <a:pt x="1541414" y="90686"/>
                    <a:pt x="1541414" y="90250"/>
                  </a:cubicBezTo>
                  <a:cubicBezTo>
                    <a:pt x="1541414" y="89814"/>
                    <a:pt x="1540989" y="89814"/>
                    <a:pt x="1540989" y="89814"/>
                  </a:cubicBezTo>
                  <a:cubicBezTo>
                    <a:pt x="1540989" y="89378"/>
                    <a:pt x="1540989" y="88942"/>
                    <a:pt x="1540989" y="88506"/>
                  </a:cubicBezTo>
                  <a:cubicBezTo>
                    <a:pt x="1540989" y="88070"/>
                    <a:pt x="1541414" y="87634"/>
                    <a:pt x="1541839" y="87634"/>
                  </a:cubicBezTo>
                  <a:close/>
                  <a:moveTo>
                    <a:pt x="101831" y="87634"/>
                  </a:moveTo>
                  <a:cubicBezTo>
                    <a:pt x="101403" y="88061"/>
                    <a:pt x="101403" y="88489"/>
                    <a:pt x="100976" y="88489"/>
                  </a:cubicBezTo>
                  <a:cubicBezTo>
                    <a:pt x="100976" y="90198"/>
                    <a:pt x="100976" y="91907"/>
                    <a:pt x="100976" y="94043"/>
                  </a:cubicBezTo>
                  <a:cubicBezTo>
                    <a:pt x="100976" y="94043"/>
                    <a:pt x="101403" y="94043"/>
                    <a:pt x="101403" y="94043"/>
                  </a:cubicBezTo>
                  <a:cubicBezTo>
                    <a:pt x="101403" y="94470"/>
                    <a:pt x="101403" y="94470"/>
                    <a:pt x="101831" y="94898"/>
                  </a:cubicBezTo>
                  <a:cubicBezTo>
                    <a:pt x="101831" y="94898"/>
                    <a:pt x="102258" y="95325"/>
                    <a:pt x="102258" y="95325"/>
                  </a:cubicBezTo>
                  <a:cubicBezTo>
                    <a:pt x="102686" y="95325"/>
                    <a:pt x="102686" y="95325"/>
                    <a:pt x="103113" y="95325"/>
                  </a:cubicBezTo>
                  <a:cubicBezTo>
                    <a:pt x="103113" y="95752"/>
                    <a:pt x="103113" y="95752"/>
                    <a:pt x="103541" y="95752"/>
                  </a:cubicBezTo>
                  <a:cubicBezTo>
                    <a:pt x="103541" y="95752"/>
                    <a:pt x="103541" y="95752"/>
                    <a:pt x="103969" y="95752"/>
                  </a:cubicBezTo>
                  <a:cubicBezTo>
                    <a:pt x="104824" y="96180"/>
                    <a:pt x="105679" y="96180"/>
                    <a:pt x="106107" y="96180"/>
                  </a:cubicBezTo>
                  <a:cubicBezTo>
                    <a:pt x="106534" y="96180"/>
                    <a:pt x="106534" y="96180"/>
                    <a:pt x="106962" y="96607"/>
                  </a:cubicBezTo>
                  <a:cubicBezTo>
                    <a:pt x="106962" y="96607"/>
                    <a:pt x="107390" y="96607"/>
                    <a:pt x="107817" y="96607"/>
                  </a:cubicBezTo>
                  <a:cubicBezTo>
                    <a:pt x="108245" y="96180"/>
                    <a:pt x="108245" y="95752"/>
                    <a:pt x="108673" y="95752"/>
                  </a:cubicBezTo>
                  <a:cubicBezTo>
                    <a:pt x="108673" y="95325"/>
                    <a:pt x="108673" y="94898"/>
                    <a:pt x="108673" y="94898"/>
                  </a:cubicBezTo>
                  <a:cubicBezTo>
                    <a:pt x="109100" y="94470"/>
                    <a:pt x="109527" y="94470"/>
                    <a:pt x="109527" y="94043"/>
                  </a:cubicBezTo>
                  <a:cubicBezTo>
                    <a:pt x="109955" y="94043"/>
                    <a:pt x="109955" y="94043"/>
                    <a:pt x="109955" y="94043"/>
                  </a:cubicBezTo>
                  <a:cubicBezTo>
                    <a:pt x="110383" y="94470"/>
                    <a:pt x="110810" y="94470"/>
                    <a:pt x="110810" y="94898"/>
                  </a:cubicBezTo>
                  <a:cubicBezTo>
                    <a:pt x="110810" y="95325"/>
                    <a:pt x="110810" y="95752"/>
                    <a:pt x="110810" y="96180"/>
                  </a:cubicBezTo>
                  <a:cubicBezTo>
                    <a:pt x="111238" y="96180"/>
                    <a:pt x="111238" y="96607"/>
                    <a:pt x="111666" y="96607"/>
                  </a:cubicBezTo>
                  <a:cubicBezTo>
                    <a:pt x="113376" y="96607"/>
                    <a:pt x="115086" y="96607"/>
                    <a:pt x="116797" y="96607"/>
                  </a:cubicBezTo>
                  <a:cubicBezTo>
                    <a:pt x="117224" y="96607"/>
                    <a:pt x="117224" y="97034"/>
                    <a:pt x="117652" y="97034"/>
                  </a:cubicBezTo>
                  <a:cubicBezTo>
                    <a:pt x="117224" y="97461"/>
                    <a:pt x="116797" y="97888"/>
                    <a:pt x="116369" y="98316"/>
                  </a:cubicBezTo>
                  <a:cubicBezTo>
                    <a:pt x="116369" y="98743"/>
                    <a:pt x="116369" y="99170"/>
                    <a:pt x="116369" y="99598"/>
                  </a:cubicBezTo>
                  <a:cubicBezTo>
                    <a:pt x="116369" y="99598"/>
                    <a:pt x="115941" y="100025"/>
                    <a:pt x="115941" y="100025"/>
                  </a:cubicBezTo>
                  <a:cubicBezTo>
                    <a:pt x="116369" y="100452"/>
                    <a:pt x="116369" y="100452"/>
                    <a:pt x="116797" y="100452"/>
                  </a:cubicBezTo>
                  <a:cubicBezTo>
                    <a:pt x="116797" y="100452"/>
                    <a:pt x="117224" y="100452"/>
                    <a:pt x="117224" y="100452"/>
                  </a:cubicBezTo>
                  <a:cubicBezTo>
                    <a:pt x="118080" y="100025"/>
                    <a:pt x="118507" y="99170"/>
                    <a:pt x="118935" y="98743"/>
                  </a:cubicBezTo>
                  <a:cubicBezTo>
                    <a:pt x="119362" y="98743"/>
                    <a:pt x="119790" y="98743"/>
                    <a:pt x="119790" y="98743"/>
                  </a:cubicBezTo>
                  <a:cubicBezTo>
                    <a:pt x="120645" y="98743"/>
                    <a:pt x="121073" y="98316"/>
                    <a:pt x="121500" y="97888"/>
                  </a:cubicBezTo>
                  <a:cubicBezTo>
                    <a:pt x="121500" y="97888"/>
                    <a:pt x="121928" y="97888"/>
                    <a:pt x="122356" y="97888"/>
                  </a:cubicBezTo>
                  <a:cubicBezTo>
                    <a:pt x="122783" y="97888"/>
                    <a:pt x="122783" y="97461"/>
                    <a:pt x="123211" y="97034"/>
                  </a:cubicBezTo>
                  <a:cubicBezTo>
                    <a:pt x="123211" y="96607"/>
                    <a:pt x="123211" y="96180"/>
                    <a:pt x="123211" y="95325"/>
                  </a:cubicBezTo>
                  <a:cubicBezTo>
                    <a:pt x="123211" y="95325"/>
                    <a:pt x="123211" y="95325"/>
                    <a:pt x="122783" y="94898"/>
                  </a:cubicBezTo>
                  <a:cubicBezTo>
                    <a:pt x="122783" y="95325"/>
                    <a:pt x="122356" y="95752"/>
                    <a:pt x="121928" y="95752"/>
                  </a:cubicBezTo>
                  <a:cubicBezTo>
                    <a:pt x="121500" y="96180"/>
                    <a:pt x="121073" y="95752"/>
                    <a:pt x="120218" y="96180"/>
                  </a:cubicBezTo>
                  <a:cubicBezTo>
                    <a:pt x="119790" y="95752"/>
                    <a:pt x="119790" y="95325"/>
                    <a:pt x="119362" y="95325"/>
                  </a:cubicBezTo>
                  <a:cubicBezTo>
                    <a:pt x="119362" y="94898"/>
                    <a:pt x="119362" y="94470"/>
                    <a:pt x="119790" y="94470"/>
                  </a:cubicBezTo>
                  <a:cubicBezTo>
                    <a:pt x="119790" y="94043"/>
                    <a:pt x="119790" y="93616"/>
                    <a:pt x="119790" y="93616"/>
                  </a:cubicBezTo>
                  <a:cubicBezTo>
                    <a:pt x="119790" y="93189"/>
                    <a:pt x="119362" y="92761"/>
                    <a:pt x="118935" y="92761"/>
                  </a:cubicBezTo>
                  <a:cubicBezTo>
                    <a:pt x="118935" y="92761"/>
                    <a:pt x="118507" y="92761"/>
                    <a:pt x="118080" y="92334"/>
                  </a:cubicBezTo>
                  <a:cubicBezTo>
                    <a:pt x="118080" y="92334"/>
                    <a:pt x="118080" y="92334"/>
                    <a:pt x="117652" y="92334"/>
                  </a:cubicBezTo>
                  <a:cubicBezTo>
                    <a:pt x="117224" y="92334"/>
                    <a:pt x="116797" y="91907"/>
                    <a:pt x="116369" y="92334"/>
                  </a:cubicBezTo>
                  <a:cubicBezTo>
                    <a:pt x="116369" y="92761"/>
                    <a:pt x="116369" y="93189"/>
                    <a:pt x="116369" y="93616"/>
                  </a:cubicBezTo>
                  <a:cubicBezTo>
                    <a:pt x="116369" y="94043"/>
                    <a:pt x="116369" y="94043"/>
                    <a:pt x="115941" y="94470"/>
                  </a:cubicBezTo>
                  <a:cubicBezTo>
                    <a:pt x="115941" y="94470"/>
                    <a:pt x="115941" y="94470"/>
                    <a:pt x="115941" y="94898"/>
                  </a:cubicBezTo>
                  <a:cubicBezTo>
                    <a:pt x="115941" y="94898"/>
                    <a:pt x="115514" y="94898"/>
                    <a:pt x="115086" y="94898"/>
                  </a:cubicBezTo>
                  <a:cubicBezTo>
                    <a:pt x="115086" y="94898"/>
                    <a:pt x="114659" y="94898"/>
                    <a:pt x="114659" y="94470"/>
                  </a:cubicBezTo>
                  <a:cubicBezTo>
                    <a:pt x="114231" y="94470"/>
                    <a:pt x="114231" y="94470"/>
                    <a:pt x="113803" y="94470"/>
                  </a:cubicBezTo>
                  <a:cubicBezTo>
                    <a:pt x="113803" y="94043"/>
                    <a:pt x="113376" y="93616"/>
                    <a:pt x="114231" y="93189"/>
                  </a:cubicBezTo>
                  <a:cubicBezTo>
                    <a:pt x="114231" y="93189"/>
                    <a:pt x="114659" y="93189"/>
                    <a:pt x="115086" y="93189"/>
                  </a:cubicBezTo>
                  <a:cubicBezTo>
                    <a:pt x="115514" y="92761"/>
                    <a:pt x="115514" y="92761"/>
                    <a:pt x="115514" y="92334"/>
                  </a:cubicBezTo>
                  <a:cubicBezTo>
                    <a:pt x="114659" y="91479"/>
                    <a:pt x="113803" y="91052"/>
                    <a:pt x="112948" y="90198"/>
                  </a:cubicBezTo>
                  <a:cubicBezTo>
                    <a:pt x="112521" y="90198"/>
                    <a:pt x="112093" y="90198"/>
                    <a:pt x="111238" y="90198"/>
                  </a:cubicBezTo>
                  <a:cubicBezTo>
                    <a:pt x="111238" y="90625"/>
                    <a:pt x="110810" y="90625"/>
                    <a:pt x="110383" y="91052"/>
                  </a:cubicBezTo>
                  <a:cubicBezTo>
                    <a:pt x="110383" y="91479"/>
                    <a:pt x="110383" y="91479"/>
                    <a:pt x="109527" y="91907"/>
                  </a:cubicBezTo>
                  <a:cubicBezTo>
                    <a:pt x="109100" y="91907"/>
                    <a:pt x="109100" y="91479"/>
                    <a:pt x="108673" y="91479"/>
                  </a:cubicBezTo>
                  <a:cubicBezTo>
                    <a:pt x="108673" y="91052"/>
                    <a:pt x="108673" y="91052"/>
                    <a:pt x="108673" y="91052"/>
                  </a:cubicBezTo>
                  <a:cubicBezTo>
                    <a:pt x="109100" y="90625"/>
                    <a:pt x="109100" y="90625"/>
                    <a:pt x="109527" y="90625"/>
                  </a:cubicBezTo>
                  <a:cubicBezTo>
                    <a:pt x="109100" y="89770"/>
                    <a:pt x="109100" y="89770"/>
                    <a:pt x="108673" y="89770"/>
                  </a:cubicBezTo>
                  <a:cubicBezTo>
                    <a:pt x="108245" y="89770"/>
                    <a:pt x="108245" y="89343"/>
                    <a:pt x="107817" y="89343"/>
                  </a:cubicBezTo>
                  <a:cubicBezTo>
                    <a:pt x="107390" y="89343"/>
                    <a:pt x="106962" y="89343"/>
                    <a:pt x="106107" y="89343"/>
                  </a:cubicBezTo>
                  <a:cubicBezTo>
                    <a:pt x="106107" y="89343"/>
                    <a:pt x="105679" y="89770"/>
                    <a:pt x="105679" y="89770"/>
                  </a:cubicBezTo>
                  <a:cubicBezTo>
                    <a:pt x="105251" y="89770"/>
                    <a:pt x="104396" y="89770"/>
                    <a:pt x="103969" y="89770"/>
                  </a:cubicBezTo>
                  <a:cubicBezTo>
                    <a:pt x="103541" y="89343"/>
                    <a:pt x="103541" y="89343"/>
                    <a:pt x="103113" y="88916"/>
                  </a:cubicBezTo>
                  <a:cubicBezTo>
                    <a:pt x="103113" y="88916"/>
                    <a:pt x="103113" y="88916"/>
                    <a:pt x="103113" y="88489"/>
                  </a:cubicBezTo>
                  <a:cubicBezTo>
                    <a:pt x="102686" y="88489"/>
                    <a:pt x="102686" y="87634"/>
                    <a:pt x="101831" y="87634"/>
                  </a:cubicBezTo>
                  <a:close/>
                  <a:moveTo>
                    <a:pt x="118066" y="87373"/>
                  </a:moveTo>
                  <a:cubicBezTo>
                    <a:pt x="117630" y="87798"/>
                    <a:pt x="117630" y="87798"/>
                    <a:pt x="117630" y="88223"/>
                  </a:cubicBezTo>
                  <a:cubicBezTo>
                    <a:pt x="117630" y="88223"/>
                    <a:pt x="117195" y="88648"/>
                    <a:pt x="117195" y="88648"/>
                  </a:cubicBezTo>
                  <a:cubicBezTo>
                    <a:pt x="117195" y="89073"/>
                    <a:pt x="117195" y="89498"/>
                    <a:pt x="117195" y="90348"/>
                  </a:cubicBezTo>
                  <a:cubicBezTo>
                    <a:pt x="117195" y="90348"/>
                    <a:pt x="117630" y="90773"/>
                    <a:pt x="118066" y="90773"/>
                  </a:cubicBezTo>
                  <a:cubicBezTo>
                    <a:pt x="118502" y="90773"/>
                    <a:pt x="118938" y="90773"/>
                    <a:pt x="119811" y="90773"/>
                  </a:cubicBezTo>
                  <a:cubicBezTo>
                    <a:pt x="119811" y="89923"/>
                    <a:pt x="119811" y="88648"/>
                    <a:pt x="119811" y="87798"/>
                  </a:cubicBezTo>
                  <a:cubicBezTo>
                    <a:pt x="119374" y="87373"/>
                    <a:pt x="119374" y="87373"/>
                    <a:pt x="119374" y="87373"/>
                  </a:cubicBezTo>
                  <a:cubicBezTo>
                    <a:pt x="118938" y="87373"/>
                    <a:pt x="118502" y="87373"/>
                    <a:pt x="118066" y="87373"/>
                  </a:cubicBezTo>
                  <a:close/>
                  <a:moveTo>
                    <a:pt x="168653" y="87372"/>
                  </a:moveTo>
                  <a:cubicBezTo>
                    <a:pt x="168653" y="87372"/>
                    <a:pt x="168653" y="87372"/>
                    <a:pt x="168242" y="87784"/>
                  </a:cubicBezTo>
                  <a:cubicBezTo>
                    <a:pt x="168242" y="87784"/>
                    <a:pt x="167831" y="88195"/>
                    <a:pt x="167420" y="88195"/>
                  </a:cubicBezTo>
                  <a:cubicBezTo>
                    <a:pt x="167420" y="88606"/>
                    <a:pt x="167420" y="89017"/>
                    <a:pt x="167420" y="89017"/>
                  </a:cubicBezTo>
                  <a:cubicBezTo>
                    <a:pt x="167831" y="89428"/>
                    <a:pt x="167831" y="89428"/>
                    <a:pt x="168242" y="89839"/>
                  </a:cubicBezTo>
                  <a:cubicBezTo>
                    <a:pt x="168242" y="90250"/>
                    <a:pt x="168242" y="90250"/>
                    <a:pt x="169065" y="90250"/>
                  </a:cubicBezTo>
                  <a:cubicBezTo>
                    <a:pt x="169065" y="90250"/>
                    <a:pt x="169065" y="89839"/>
                    <a:pt x="169475" y="89839"/>
                  </a:cubicBezTo>
                  <a:cubicBezTo>
                    <a:pt x="169475" y="89839"/>
                    <a:pt x="169887" y="89839"/>
                    <a:pt x="169887" y="89839"/>
                  </a:cubicBezTo>
                  <a:cubicBezTo>
                    <a:pt x="169887" y="89839"/>
                    <a:pt x="170298" y="89428"/>
                    <a:pt x="170298" y="89428"/>
                  </a:cubicBezTo>
                  <a:cubicBezTo>
                    <a:pt x="170298" y="89017"/>
                    <a:pt x="170298" y="89017"/>
                    <a:pt x="169887" y="88195"/>
                  </a:cubicBezTo>
                  <a:cubicBezTo>
                    <a:pt x="169475" y="87372"/>
                    <a:pt x="169475" y="87372"/>
                    <a:pt x="168653" y="87372"/>
                  </a:cubicBezTo>
                  <a:close/>
                  <a:moveTo>
                    <a:pt x="1505962" y="86849"/>
                  </a:moveTo>
                  <a:cubicBezTo>
                    <a:pt x="1506380" y="86849"/>
                    <a:pt x="1506380" y="86849"/>
                    <a:pt x="1506799" y="86849"/>
                  </a:cubicBezTo>
                  <a:cubicBezTo>
                    <a:pt x="1507217" y="87307"/>
                    <a:pt x="1507217" y="87307"/>
                    <a:pt x="1507636" y="87765"/>
                  </a:cubicBezTo>
                  <a:cubicBezTo>
                    <a:pt x="1507636" y="88223"/>
                    <a:pt x="1507636" y="88680"/>
                    <a:pt x="1507217" y="88680"/>
                  </a:cubicBezTo>
                  <a:cubicBezTo>
                    <a:pt x="1506799" y="88680"/>
                    <a:pt x="1506380" y="88680"/>
                    <a:pt x="1505962" y="88680"/>
                  </a:cubicBezTo>
                  <a:cubicBezTo>
                    <a:pt x="1505962" y="88680"/>
                    <a:pt x="1505543" y="88680"/>
                    <a:pt x="1505543" y="88223"/>
                  </a:cubicBezTo>
                  <a:cubicBezTo>
                    <a:pt x="1505543" y="87765"/>
                    <a:pt x="1505543" y="87307"/>
                    <a:pt x="1505962" y="86849"/>
                  </a:cubicBezTo>
                  <a:close/>
                  <a:moveTo>
                    <a:pt x="1555333" y="86588"/>
                  </a:moveTo>
                  <a:cubicBezTo>
                    <a:pt x="1555769" y="86588"/>
                    <a:pt x="1555769" y="86588"/>
                    <a:pt x="1556205" y="86588"/>
                  </a:cubicBezTo>
                  <a:cubicBezTo>
                    <a:pt x="1556641" y="87006"/>
                    <a:pt x="1556641" y="87006"/>
                    <a:pt x="1557077" y="87425"/>
                  </a:cubicBezTo>
                  <a:cubicBezTo>
                    <a:pt x="1557077" y="87425"/>
                    <a:pt x="1557077" y="87843"/>
                    <a:pt x="1557077" y="87843"/>
                  </a:cubicBezTo>
                  <a:cubicBezTo>
                    <a:pt x="1557077" y="88262"/>
                    <a:pt x="1556641" y="88262"/>
                    <a:pt x="1556205" y="88262"/>
                  </a:cubicBezTo>
                  <a:cubicBezTo>
                    <a:pt x="1556205" y="88262"/>
                    <a:pt x="1555769" y="88262"/>
                    <a:pt x="1555769" y="88680"/>
                  </a:cubicBezTo>
                  <a:cubicBezTo>
                    <a:pt x="1555769" y="88680"/>
                    <a:pt x="1555333" y="88680"/>
                    <a:pt x="1555333" y="88680"/>
                  </a:cubicBezTo>
                  <a:cubicBezTo>
                    <a:pt x="1554897" y="88680"/>
                    <a:pt x="1554461" y="88262"/>
                    <a:pt x="1554461" y="87843"/>
                  </a:cubicBezTo>
                  <a:cubicBezTo>
                    <a:pt x="1554461" y="87843"/>
                    <a:pt x="1554461" y="87425"/>
                    <a:pt x="1554461" y="87425"/>
                  </a:cubicBezTo>
                  <a:cubicBezTo>
                    <a:pt x="1554897" y="87006"/>
                    <a:pt x="1554897" y="87006"/>
                    <a:pt x="1555333" y="86588"/>
                  </a:cubicBezTo>
                  <a:close/>
                  <a:moveTo>
                    <a:pt x="1427548" y="86588"/>
                  </a:moveTo>
                  <a:cubicBezTo>
                    <a:pt x="1427126" y="86588"/>
                    <a:pt x="1426703" y="86995"/>
                    <a:pt x="1426280" y="87401"/>
                  </a:cubicBezTo>
                  <a:cubicBezTo>
                    <a:pt x="1426280" y="87401"/>
                    <a:pt x="1426280" y="87808"/>
                    <a:pt x="1426280" y="87808"/>
                  </a:cubicBezTo>
                  <a:cubicBezTo>
                    <a:pt x="1426703" y="88215"/>
                    <a:pt x="1426703" y="88215"/>
                    <a:pt x="1427126" y="88622"/>
                  </a:cubicBezTo>
                  <a:cubicBezTo>
                    <a:pt x="1427126" y="89029"/>
                    <a:pt x="1427126" y="89436"/>
                    <a:pt x="1427971" y="89436"/>
                  </a:cubicBezTo>
                  <a:cubicBezTo>
                    <a:pt x="1427971" y="89436"/>
                    <a:pt x="1428393" y="89436"/>
                    <a:pt x="1428393" y="89436"/>
                  </a:cubicBezTo>
                  <a:cubicBezTo>
                    <a:pt x="1428393" y="89843"/>
                    <a:pt x="1428393" y="89843"/>
                    <a:pt x="1428816" y="89843"/>
                  </a:cubicBezTo>
                  <a:cubicBezTo>
                    <a:pt x="1429661" y="89843"/>
                    <a:pt x="1430506" y="90250"/>
                    <a:pt x="1430929" y="89436"/>
                  </a:cubicBezTo>
                  <a:cubicBezTo>
                    <a:pt x="1430929" y="89436"/>
                    <a:pt x="1430929" y="89436"/>
                    <a:pt x="1430929" y="89029"/>
                  </a:cubicBezTo>
                  <a:cubicBezTo>
                    <a:pt x="1431351" y="89029"/>
                    <a:pt x="1431774" y="88622"/>
                    <a:pt x="1431774" y="88622"/>
                  </a:cubicBezTo>
                  <a:cubicBezTo>
                    <a:pt x="1431351" y="87808"/>
                    <a:pt x="1430506" y="87401"/>
                    <a:pt x="1430084" y="86995"/>
                  </a:cubicBezTo>
                  <a:cubicBezTo>
                    <a:pt x="1430084" y="86995"/>
                    <a:pt x="1429661" y="86995"/>
                    <a:pt x="1429661" y="86995"/>
                  </a:cubicBezTo>
                  <a:cubicBezTo>
                    <a:pt x="1429238" y="86995"/>
                    <a:pt x="1428816" y="86588"/>
                    <a:pt x="1428816" y="86588"/>
                  </a:cubicBezTo>
                  <a:cubicBezTo>
                    <a:pt x="1428393" y="86588"/>
                    <a:pt x="1427971" y="86588"/>
                    <a:pt x="1427548" y="86588"/>
                  </a:cubicBezTo>
                  <a:close/>
                  <a:moveTo>
                    <a:pt x="162624" y="86588"/>
                  </a:moveTo>
                  <a:cubicBezTo>
                    <a:pt x="162188" y="86588"/>
                    <a:pt x="161753" y="87006"/>
                    <a:pt x="161753" y="87006"/>
                  </a:cubicBezTo>
                  <a:cubicBezTo>
                    <a:pt x="161753" y="87006"/>
                    <a:pt x="161316" y="87425"/>
                    <a:pt x="161316" y="87425"/>
                  </a:cubicBezTo>
                  <a:cubicBezTo>
                    <a:pt x="161316" y="87843"/>
                    <a:pt x="161316" y="88262"/>
                    <a:pt x="161316" y="88680"/>
                  </a:cubicBezTo>
                  <a:cubicBezTo>
                    <a:pt x="161316" y="89099"/>
                    <a:pt x="160880" y="89099"/>
                    <a:pt x="160880" y="89099"/>
                  </a:cubicBezTo>
                  <a:cubicBezTo>
                    <a:pt x="160880" y="89518"/>
                    <a:pt x="160880" y="89518"/>
                    <a:pt x="160880" y="89936"/>
                  </a:cubicBezTo>
                  <a:cubicBezTo>
                    <a:pt x="161316" y="89936"/>
                    <a:pt x="161316" y="90773"/>
                    <a:pt x="161753" y="90773"/>
                  </a:cubicBezTo>
                  <a:cubicBezTo>
                    <a:pt x="162188" y="90773"/>
                    <a:pt x="162188" y="90773"/>
                    <a:pt x="163060" y="90773"/>
                  </a:cubicBezTo>
                  <a:cubicBezTo>
                    <a:pt x="163060" y="90773"/>
                    <a:pt x="163496" y="90355"/>
                    <a:pt x="163496" y="90355"/>
                  </a:cubicBezTo>
                  <a:cubicBezTo>
                    <a:pt x="163496" y="90355"/>
                    <a:pt x="163496" y="89936"/>
                    <a:pt x="163496" y="89936"/>
                  </a:cubicBezTo>
                  <a:cubicBezTo>
                    <a:pt x="163496" y="89518"/>
                    <a:pt x="164368" y="89518"/>
                    <a:pt x="164368" y="89099"/>
                  </a:cubicBezTo>
                  <a:cubicBezTo>
                    <a:pt x="163932" y="88680"/>
                    <a:pt x="164368" y="88680"/>
                    <a:pt x="164804" y="88262"/>
                  </a:cubicBezTo>
                  <a:cubicBezTo>
                    <a:pt x="164804" y="87843"/>
                    <a:pt x="164804" y="87843"/>
                    <a:pt x="164804" y="87425"/>
                  </a:cubicBezTo>
                  <a:cubicBezTo>
                    <a:pt x="164368" y="87006"/>
                    <a:pt x="164368" y="87006"/>
                    <a:pt x="163932" y="86588"/>
                  </a:cubicBezTo>
                  <a:cubicBezTo>
                    <a:pt x="163496" y="86588"/>
                    <a:pt x="163060" y="86588"/>
                    <a:pt x="162624" y="86588"/>
                  </a:cubicBezTo>
                  <a:close/>
                  <a:moveTo>
                    <a:pt x="131582" y="86588"/>
                  </a:moveTo>
                  <a:lnTo>
                    <a:pt x="131582" y="86850"/>
                  </a:lnTo>
                  <a:lnTo>
                    <a:pt x="131844" y="86850"/>
                  </a:lnTo>
                  <a:lnTo>
                    <a:pt x="131844" y="86588"/>
                  </a:lnTo>
                  <a:close/>
                  <a:moveTo>
                    <a:pt x="45334" y="86588"/>
                  </a:moveTo>
                  <a:cubicBezTo>
                    <a:pt x="44903" y="87013"/>
                    <a:pt x="44903" y="87013"/>
                    <a:pt x="44471" y="87438"/>
                  </a:cubicBezTo>
                  <a:cubicBezTo>
                    <a:pt x="44471" y="87438"/>
                    <a:pt x="44471" y="87863"/>
                    <a:pt x="44471" y="88288"/>
                  </a:cubicBezTo>
                  <a:cubicBezTo>
                    <a:pt x="44903" y="88288"/>
                    <a:pt x="44903" y="88713"/>
                    <a:pt x="45334" y="89138"/>
                  </a:cubicBezTo>
                  <a:cubicBezTo>
                    <a:pt x="45766" y="89138"/>
                    <a:pt x="46197" y="89138"/>
                    <a:pt x="46629" y="89138"/>
                  </a:cubicBezTo>
                  <a:cubicBezTo>
                    <a:pt x="46629" y="88713"/>
                    <a:pt x="46629" y="88713"/>
                    <a:pt x="47061" y="88288"/>
                  </a:cubicBezTo>
                  <a:cubicBezTo>
                    <a:pt x="47493" y="88288"/>
                    <a:pt x="47924" y="88288"/>
                    <a:pt x="47924" y="88288"/>
                  </a:cubicBezTo>
                  <a:cubicBezTo>
                    <a:pt x="48356" y="88713"/>
                    <a:pt x="48356" y="88713"/>
                    <a:pt x="48787" y="89138"/>
                  </a:cubicBezTo>
                  <a:cubicBezTo>
                    <a:pt x="48787" y="89138"/>
                    <a:pt x="49219" y="89138"/>
                    <a:pt x="49219" y="89138"/>
                  </a:cubicBezTo>
                  <a:cubicBezTo>
                    <a:pt x="49651" y="89138"/>
                    <a:pt x="50082" y="89563"/>
                    <a:pt x="50082" y="89989"/>
                  </a:cubicBezTo>
                  <a:cubicBezTo>
                    <a:pt x="50945" y="89989"/>
                    <a:pt x="51809" y="89989"/>
                    <a:pt x="52240" y="89563"/>
                  </a:cubicBezTo>
                  <a:cubicBezTo>
                    <a:pt x="52240" y="89563"/>
                    <a:pt x="52240" y="89138"/>
                    <a:pt x="52240" y="88713"/>
                  </a:cubicBezTo>
                  <a:cubicBezTo>
                    <a:pt x="52672" y="88713"/>
                    <a:pt x="52672" y="88288"/>
                    <a:pt x="53104" y="88288"/>
                  </a:cubicBezTo>
                  <a:cubicBezTo>
                    <a:pt x="53104" y="87863"/>
                    <a:pt x="53104" y="87863"/>
                    <a:pt x="53104" y="87863"/>
                  </a:cubicBezTo>
                  <a:cubicBezTo>
                    <a:pt x="52672" y="87438"/>
                    <a:pt x="52240" y="87438"/>
                    <a:pt x="52240" y="87013"/>
                  </a:cubicBezTo>
                  <a:cubicBezTo>
                    <a:pt x="51377" y="87013"/>
                    <a:pt x="50945" y="87013"/>
                    <a:pt x="50514" y="87013"/>
                  </a:cubicBezTo>
                  <a:cubicBezTo>
                    <a:pt x="50082" y="87013"/>
                    <a:pt x="50082" y="87438"/>
                    <a:pt x="49651" y="87438"/>
                  </a:cubicBezTo>
                  <a:cubicBezTo>
                    <a:pt x="49219" y="87438"/>
                    <a:pt x="48356" y="87438"/>
                    <a:pt x="47493" y="87438"/>
                  </a:cubicBezTo>
                  <a:cubicBezTo>
                    <a:pt x="47061" y="87438"/>
                    <a:pt x="46629" y="87013"/>
                    <a:pt x="46629" y="86588"/>
                  </a:cubicBezTo>
                  <a:cubicBezTo>
                    <a:pt x="46197" y="86588"/>
                    <a:pt x="45766" y="86588"/>
                    <a:pt x="45334" y="86588"/>
                  </a:cubicBezTo>
                  <a:close/>
                  <a:moveTo>
                    <a:pt x="236881" y="86064"/>
                  </a:moveTo>
                  <a:cubicBezTo>
                    <a:pt x="236423" y="86064"/>
                    <a:pt x="236423" y="86064"/>
                    <a:pt x="235966" y="86457"/>
                  </a:cubicBezTo>
                  <a:cubicBezTo>
                    <a:pt x="235966" y="86457"/>
                    <a:pt x="235966" y="86849"/>
                    <a:pt x="235966" y="87242"/>
                  </a:cubicBezTo>
                  <a:cubicBezTo>
                    <a:pt x="236423" y="87634"/>
                    <a:pt x="236881" y="87634"/>
                    <a:pt x="237339" y="87242"/>
                  </a:cubicBezTo>
                  <a:cubicBezTo>
                    <a:pt x="237339" y="87242"/>
                    <a:pt x="237797" y="86849"/>
                    <a:pt x="237797" y="86849"/>
                  </a:cubicBezTo>
                  <a:cubicBezTo>
                    <a:pt x="237797" y="86457"/>
                    <a:pt x="237797" y="86457"/>
                    <a:pt x="237797" y="86457"/>
                  </a:cubicBezTo>
                  <a:cubicBezTo>
                    <a:pt x="237797" y="86064"/>
                    <a:pt x="237339" y="86064"/>
                    <a:pt x="236881" y="86064"/>
                  </a:cubicBezTo>
                  <a:close/>
                  <a:moveTo>
                    <a:pt x="89531" y="86064"/>
                  </a:moveTo>
                  <a:cubicBezTo>
                    <a:pt x="89531" y="86064"/>
                    <a:pt x="89106" y="86475"/>
                    <a:pt x="88681" y="86887"/>
                  </a:cubicBezTo>
                  <a:cubicBezTo>
                    <a:pt x="88681" y="86887"/>
                    <a:pt x="88681" y="87298"/>
                    <a:pt x="88681" y="87709"/>
                  </a:cubicBezTo>
                  <a:cubicBezTo>
                    <a:pt x="88681" y="88120"/>
                    <a:pt x="88681" y="88120"/>
                    <a:pt x="89106" y="88120"/>
                  </a:cubicBezTo>
                  <a:cubicBezTo>
                    <a:pt x="89106" y="88531"/>
                    <a:pt x="89106" y="88531"/>
                    <a:pt x="89531" y="88531"/>
                  </a:cubicBezTo>
                  <a:cubicBezTo>
                    <a:pt x="89531" y="88120"/>
                    <a:pt x="89531" y="88531"/>
                    <a:pt x="89956" y="88531"/>
                  </a:cubicBezTo>
                  <a:cubicBezTo>
                    <a:pt x="90381" y="88942"/>
                    <a:pt x="90381" y="88942"/>
                    <a:pt x="91231" y="88531"/>
                  </a:cubicBezTo>
                  <a:cubicBezTo>
                    <a:pt x="91231" y="88531"/>
                    <a:pt x="91656" y="88531"/>
                    <a:pt x="91656" y="88531"/>
                  </a:cubicBezTo>
                  <a:cubicBezTo>
                    <a:pt x="92081" y="88120"/>
                    <a:pt x="92081" y="88120"/>
                    <a:pt x="92081" y="88120"/>
                  </a:cubicBezTo>
                  <a:cubicBezTo>
                    <a:pt x="92081" y="87709"/>
                    <a:pt x="92081" y="87298"/>
                    <a:pt x="92081" y="86887"/>
                  </a:cubicBezTo>
                  <a:cubicBezTo>
                    <a:pt x="91656" y="86475"/>
                    <a:pt x="91656" y="86475"/>
                    <a:pt x="91231" y="86064"/>
                  </a:cubicBezTo>
                  <a:cubicBezTo>
                    <a:pt x="90806" y="86064"/>
                    <a:pt x="90381" y="86064"/>
                    <a:pt x="89531" y="86064"/>
                  </a:cubicBezTo>
                  <a:close/>
                  <a:moveTo>
                    <a:pt x="1481758" y="85968"/>
                  </a:moveTo>
                  <a:cubicBezTo>
                    <a:pt x="1481336" y="86395"/>
                    <a:pt x="1481758" y="86822"/>
                    <a:pt x="1481758" y="87249"/>
                  </a:cubicBezTo>
                  <a:cubicBezTo>
                    <a:pt x="1481336" y="87677"/>
                    <a:pt x="1481336" y="87677"/>
                    <a:pt x="1480913" y="88103"/>
                  </a:cubicBezTo>
                  <a:cubicBezTo>
                    <a:pt x="1480913" y="88531"/>
                    <a:pt x="1480913" y="88957"/>
                    <a:pt x="1480913" y="89811"/>
                  </a:cubicBezTo>
                  <a:cubicBezTo>
                    <a:pt x="1480913" y="89811"/>
                    <a:pt x="1480491" y="89811"/>
                    <a:pt x="1480491" y="90238"/>
                  </a:cubicBezTo>
                  <a:cubicBezTo>
                    <a:pt x="1480068" y="90665"/>
                    <a:pt x="1480491" y="91092"/>
                    <a:pt x="1480491" y="91947"/>
                  </a:cubicBezTo>
                  <a:cubicBezTo>
                    <a:pt x="1480491" y="92374"/>
                    <a:pt x="1481336" y="92801"/>
                    <a:pt x="1481758" y="93228"/>
                  </a:cubicBezTo>
                  <a:cubicBezTo>
                    <a:pt x="1481758" y="93655"/>
                    <a:pt x="1481758" y="94081"/>
                    <a:pt x="1481758" y="94081"/>
                  </a:cubicBezTo>
                  <a:cubicBezTo>
                    <a:pt x="1481758" y="94509"/>
                    <a:pt x="1482181" y="94935"/>
                    <a:pt x="1482181" y="94935"/>
                  </a:cubicBezTo>
                  <a:cubicBezTo>
                    <a:pt x="1482181" y="95362"/>
                    <a:pt x="1482181" y="96217"/>
                    <a:pt x="1482181" y="96644"/>
                  </a:cubicBezTo>
                  <a:cubicBezTo>
                    <a:pt x="1482181" y="97071"/>
                    <a:pt x="1481758" y="97071"/>
                    <a:pt x="1481758" y="97498"/>
                  </a:cubicBezTo>
                  <a:cubicBezTo>
                    <a:pt x="1481758" y="97925"/>
                    <a:pt x="1481758" y="98352"/>
                    <a:pt x="1481758" y="99206"/>
                  </a:cubicBezTo>
                  <a:cubicBezTo>
                    <a:pt x="1481336" y="99206"/>
                    <a:pt x="1481336" y="99633"/>
                    <a:pt x="1480913" y="99633"/>
                  </a:cubicBezTo>
                  <a:cubicBezTo>
                    <a:pt x="1480913" y="100059"/>
                    <a:pt x="1480913" y="100487"/>
                    <a:pt x="1480913" y="100914"/>
                  </a:cubicBezTo>
                  <a:cubicBezTo>
                    <a:pt x="1480913" y="100914"/>
                    <a:pt x="1480491" y="101341"/>
                    <a:pt x="1480491" y="101341"/>
                  </a:cubicBezTo>
                  <a:cubicBezTo>
                    <a:pt x="1480068" y="101768"/>
                    <a:pt x="1480491" y="102195"/>
                    <a:pt x="1480491" y="102622"/>
                  </a:cubicBezTo>
                  <a:cubicBezTo>
                    <a:pt x="1480491" y="103049"/>
                    <a:pt x="1480068" y="103903"/>
                    <a:pt x="1480491" y="104330"/>
                  </a:cubicBezTo>
                  <a:cubicBezTo>
                    <a:pt x="1480491" y="104757"/>
                    <a:pt x="1480913" y="104757"/>
                    <a:pt x="1480913" y="104757"/>
                  </a:cubicBezTo>
                  <a:cubicBezTo>
                    <a:pt x="1480913" y="105184"/>
                    <a:pt x="1480913" y="105611"/>
                    <a:pt x="1480913" y="106038"/>
                  </a:cubicBezTo>
                  <a:cubicBezTo>
                    <a:pt x="1481336" y="106465"/>
                    <a:pt x="1481336" y="106465"/>
                    <a:pt x="1481758" y="106892"/>
                  </a:cubicBezTo>
                  <a:cubicBezTo>
                    <a:pt x="1481758" y="106892"/>
                    <a:pt x="1481758" y="107319"/>
                    <a:pt x="1481758" y="107319"/>
                  </a:cubicBezTo>
                  <a:cubicBezTo>
                    <a:pt x="1481758" y="107746"/>
                    <a:pt x="1482181" y="107746"/>
                    <a:pt x="1482181" y="108173"/>
                  </a:cubicBezTo>
                  <a:cubicBezTo>
                    <a:pt x="1482181" y="109027"/>
                    <a:pt x="1482181" y="109881"/>
                    <a:pt x="1482181" y="110735"/>
                  </a:cubicBezTo>
                  <a:cubicBezTo>
                    <a:pt x="1482181" y="111162"/>
                    <a:pt x="1482181" y="111162"/>
                    <a:pt x="1482181" y="111162"/>
                  </a:cubicBezTo>
                  <a:cubicBezTo>
                    <a:pt x="1481336" y="111589"/>
                    <a:pt x="1480913" y="111589"/>
                    <a:pt x="1480491" y="112016"/>
                  </a:cubicBezTo>
                  <a:cubicBezTo>
                    <a:pt x="1480068" y="112443"/>
                    <a:pt x="1480491" y="112870"/>
                    <a:pt x="1479645" y="113297"/>
                  </a:cubicBezTo>
                  <a:cubicBezTo>
                    <a:pt x="1479645" y="113297"/>
                    <a:pt x="1479645" y="113297"/>
                    <a:pt x="1480068" y="113724"/>
                  </a:cubicBezTo>
                  <a:cubicBezTo>
                    <a:pt x="1480068" y="113724"/>
                    <a:pt x="1480068" y="113724"/>
                    <a:pt x="1480491" y="114151"/>
                  </a:cubicBezTo>
                  <a:cubicBezTo>
                    <a:pt x="1480491" y="114578"/>
                    <a:pt x="1480491" y="114578"/>
                    <a:pt x="1481336" y="114578"/>
                  </a:cubicBezTo>
                  <a:cubicBezTo>
                    <a:pt x="1481758" y="114578"/>
                    <a:pt x="1481758" y="114578"/>
                    <a:pt x="1482181" y="114578"/>
                  </a:cubicBezTo>
                  <a:cubicBezTo>
                    <a:pt x="1482181" y="114578"/>
                    <a:pt x="1482181" y="114151"/>
                    <a:pt x="1482603" y="113724"/>
                  </a:cubicBezTo>
                  <a:cubicBezTo>
                    <a:pt x="1482603" y="113724"/>
                    <a:pt x="1482603" y="113297"/>
                    <a:pt x="1483026" y="113297"/>
                  </a:cubicBezTo>
                  <a:cubicBezTo>
                    <a:pt x="1483026" y="113297"/>
                    <a:pt x="1483026" y="112870"/>
                    <a:pt x="1483026" y="112443"/>
                  </a:cubicBezTo>
                  <a:cubicBezTo>
                    <a:pt x="1483449" y="112443"/>
                    <a:pt x="1483871" y="112016"/>
                    <a:pt x="1484294" y="111589"/>
                  </a:cubicBezTo>
                  <a:cubicBezTo>
                    <a:pt x="1484294" y="111162"/>
                    <a:pt x="1484294" y="110735"/>
                    <a:pt x="1484294" y="110308"/>
                  </a:cubicBezTo>
                  <a:cubicBezTo>
                    <a:pt x="1484716" y="110308"/>
                    <a:pt x="1484716" y="109881"/>
                    <a:pt x="1485139" y="109881"/>
                  </a:cubicBezTo>
                  <a:cubicBezTo>
                    <a:pt x="1485139" y="109027"/>
                    <a:pt x="1485139" y="108600"/>
                    <a:pt x="1485139" y="107746"/>
                  </a:cubicBezTo>
                  <a:cubicBezTo>
                    <a:pt x="1484716" y="107746"/>
                    <a:pt x="1484294" y="107746"/>
                    <a:pt x="1483871" y="107746"/>
                  </a:cubicBezTo>
                  <a:cubicBezTo>
                    <a:pt x="1483871" y="107319"/>
                    <a:pt x="1483449" y="106892"/>
                    <a:pt x="1483026" y="106892"/>
                  </a:cubicBezTo>
                  <a:cubicBezTo>
                    <a:pt x="1483026" y="106465"/>
                    <a:pt x="1483026" y="106465"/>
                    <a:pt x="1483026" y="106038"/>
                  </a:cubicBezTo>
                  <a:cubicBezTo>
                    <a:pt x="1483026" y="106038"/>
                    <a:pt x="1482603" y="105611"/>
                    <a:pt x="1482181" y="105611"/>
                  </a:cubicBezTo>
                  <a:cubicBezTo>
                    <a:pt x="1482181" y="105184"/>
                    <a:pt x="1482181" y="105184"/>
                    <a:pt x="1482181" y="105184"/>
                  </a:cubicBezTo>
                  <a:cubicBezTo>
                    <a:pt x="1482603" y="104757"/>
                    <a:pt x="1483026" y="104757"/>
                    <a:pt x="1483026" y="104330"/>
                  </a:cubicBezTo>
                  <a:cubicBezTo>
                    <a:pt x="1483026" y="103903"/>
                    <a:pt x="1483026" y="103049"/>
                    <a:pt x="1483026" y="102622"/>
                  </a:cubicBezTo>
                  <a:cubicBezTo>
                    <a:pt x="1483449" y="102195"/>
                    <a:pt x="1483871" y="102195"/>
                    <a:pt x="1483871" y="101768"/>
                  </a:cubicBezTo>
                  <a:cubicBezTo>
                    <a:pt x="1483871" y="101341"/>
                    <a:pt x="1483871" y="101341"/>
                    <a:pt x="1484294" y="100914"/>
                  </a:cubicBezTo>
                  <a:cubicBezTo>
                    <a:pt x="1484294" y="100914"/>
                    <a:pt x="1484294" y="100487"/>
                    <a:pt x="1484716" y="100059"/>
                  </a:cubicBezTo>
                  <a:cubicBezTo>
                    <a:pt x="1484716" y="100059"/>
                    <a:pt x="1485139" y="99633"/>
                    <a:pt x="1485139" y="99206"/>
                  </a:cubicBezTo>
                  <a:cubicBezTo>
                    <a:pt x="1485139" y="98779"/>
                    <a:pt x="1484716" y="98779"/>
                    <a:pt x="1484294" y="98352"/>
                  </a:cubicBezTo>
                  <a:cubicBezTo>
                    <a:pt x="1484294" y="98352"/>
                    <a:pt x="1484294" y="97925"/>
                    <a:pt x="1484294" y="97925"/>
                  </a:cubicBezTo>
                  <a:cubicBezTo>
                    <a:pt x="1484294" y="97925"/>
                    <a:pt x="1483871" y="97498"/>
                    <a:pt x="1483871" y="97498"/>
                  </a:cubicBezTo>
                  <a:cubicBezTo>
                    <a:pt x="1483871" y="96644"/>
                    <a:pt x="1483871" y="95789"/>
                    <a:pt x="1483871" y="94935"/>
                  </a:cubicBezTo>
                  <a:cubicBezTo>
                    <a:pt x="1483871" y="94935"/>
                    <a:pt x="1484294" y="94509"/>
                    <a:pt x="1484294" y="94509"/>
                  </a:cubicBezTo>
                  <a:cubicBezTo>
                    <a:pt x="1484294" y="94081"/>
                    <a:pt x="1484294" y="93655"/>
                    <a:pt x="1484294" y="93228"/>
                  </a:cubicBezTo>
                  <a:cubicBezTo>
                    <a:pt x="1483871" y="92801"/>
                    <a:pt x="1483449" y="92374"/>
                    <a:pt x="1483026" y="91947"/>
                  </a:cubicBezTo>
                  <a:cubicBezTo>
                    <a:pt x="1483026" y="91519"/>
                    <a:pt x="1483026" y="91519"/>
                    <a:pt x="1483026" y="91092"/>
                  </a:cubicBezTo>
                  <a:cubicBezTo>
                    <a:pt x="1483449" y="90238"/>
                    <a:pt x="1483871" y="90238"/>
                    <a:pt x="1484294" y="89811"/>
                  </a:cubicBezTo>
                  <a:cubicBezTo>
                    <a:pt x="1484294" y="89384"/>
                    <a:pt x="1484294" y="89384"/>
                    <a:pt x="1484294" y="88957"/>
                  </a:cubicBezTo>
                  <a:cubicBezTo>
                    <a:pt x="1484716" y="88957"/>
                    <a:pt x="1484716" y="88531"/>
                    <a:pt x="1485139" y="88531"/>
                  </a:cubicBezTo>
                  <a:cubicBezTo>
                    <a:pt x="1485139" y="87677"/>
                    <a:pt x="1485139" y="86822"/>
                    <a:pt x="1485139" y="85968"/>
                  </a:cubicBezTo>
                  <a:cubicBezTo>
                    <a:pt x="1483871" y="85541"/>
                    <a:pt x="1483026" y="85541"/>
                    <a:pt x="1481758" y="85968"/>
                  </a:cubicBezTo>
                  <a:close/>
                  <a:moveTo>
                    <a:pt x="1519669" y="85964"/>
                  </a:moveTo>
                  <a:cubicBezTo>
                    <a:pt x="1520105" y="85541"/>
                    <a:pt x="1520977" y="85541"/>
                    <a:pt x="1521413" y="85964"/>
                  </a:cubicBezTo>
                  <a:cubicBezTo>
                    <a:pt x="1521849" y="85964"/>
                    <a:pt x="1521849" y="86387"/>
                    <a:pt x="1522285" y="86809"/>
                  </a:cubicBezTo>
                  <a:cubicBezTo>
                    <a:pt x="1522285" y="88077"/>
                    <a:pt x="1522285" y="88922"/>
                    <a:pt x="1522285" y="90190"/>
                  </a:cubicBezTo>
                  <a:cubicBezTo>
                    <a:pt x="1521849" y="90612"/>
                    <a:pt x="1521413" y="90612"/>
                    <a:pt x="1521413" y="91035"/>
                  </a:cubicBezTo>
                  <a:cubicBezTo>
                    <a:pt x="1520977" y="90612"/>
                    <a:pt x="1520541" y="90612"/>
                    <a:pt x="1520105" y="90190"/>
                  </a:cubicBezTo>
                  <a:cubicBezTo>
                    <a:pt x="1520105" y="90190"/>
                    <a:pt x="1520105" y="89767"/>
                    <a:pt x="1520105" y="89767"/>
                  </a:cubicBezTo>
                  <a:cubicBezTo>
                    <a:pt x="1520105" y="89345"/>
                    <a:pt x="1519669" y="89345"/>
                    <a:pt x="1519669" y="88922"/>
                  </a:cubicBezTo>
                  <a:cubicBezTo>
                    <a:pt x="1519669" y="88077"/>
                    <a:pt x="1519669" y="87232"/>
                    <a:pt x="1519669" y="85964"/>
                  </a:cubicBezTo>
                  <a:close/>
                  <a:moveTo>
                    <a:pt x="1530645" y="85280"/>
                  </a:moveTo>
                  <a:cubicBezTo>
                    <a:pt x="1531933" y="85280"/>
                    <a:pt x="1533649" y="85280"/>
                    <a:pt x="1534936" y="85280"/>
                  </a:cubicBezTo>
                  <a:cubicBezTo>
                    <a:pt x="1534936" y="85280"/>
                    <a:pt x="1535365" y="85708"/>
                    <a:pt x="1535365" y="85708"/>
                  </a:cubicBezTo>
                  <a:cubicBezTo>
                    <a:pt x="1535365" y="86136"/>
                    <a:pt x="1535365" y="86564"/>
                    <a:pt x="1534936" y="86564"/>
                  </a:cubicBezTo>
                  <a:cubicBezTo>
                    <a:pt x="1533649" y="86564"/>
                    <a:pt x="1532361" y="86564"/>
                    <a:pt x="1531504" y="86564"/>
                  </a:cubicBezTo>
                  <a:cubicBezTo>
                    <a:pt x="1531074" y="86992"/>
                    <a:pt x="1530645" y="86992"/>
                    <a:pt x="1530217" y="87420"/>
                  </a:cubicBezTo>
                  <a:cubicBezTo>
                    <a:pt x="1530645" y="87848"/>
                    <a:pt x="1530217" y="88276"/>
                    <a:pt x="1529787" y="88704"/>
                  </a:cubicBezTo>
                  <a:cubicBezTo>
                    <a:pt x="1529787" y="89132"/>
                    <a:pt x="1529787" y="89560"/>
                    <a:pt x="1529787" y="89560"/>
                  </a:cubicBezTo>
                  <a:cubicBezTo>
                    <a:pt x="1529359" y="89988"/>
                    <a:pt x="1529359" y="89988"/>
                    <a:pt x="1528929" y="90417"/>
                  </a:cubicBezTo>
                  <a:cubicBezTo>
                    <a:pt x="1528929" y="90417"/>
                    <a:pt x="1528929" y="90844"/>
                    <a:pt x="1528929" y="90844"/>
                  </a:cubicBezTo>
                  <a:cubicBezTo>
                    <a:pt x="1528929" y="91272"/>
                    <a:pt x="1528500" y="91272"/>
                    <a:pt x="1528072" y="91701"/>
                  </a:cubicBezTo>
                  <a:cubicBezTo>
                    <a:pt x="1528072" y="92556"/>
                    <a:pt x="1528072" y="93413"/>
                    <a:pt x="1528072" y="93841"/>
                  </a:cubicBezTo>
                  <a:cubicBezTo>
                    <a:pt x="1528072" y="94269"/>
                    <a:pt x="1527642" y="94697"/>
                    <a:pt x="1527213" y="94697"/>
                  </a:cubicBezTo>
                  <a:cubicBezTo>
                    <a:pt x="1526785" y="94697"/>
                    <a:pt x="1526355" y="94697"/>
                    <a:pt x="1525926" y="94697"/>
                  </a:cubicBezTo>
                  <a:cubicBezTo>
                    <a:pt x="1525498" y="94697"/>
                    <a:pt x="1525068" y="94269"/>
                    <a:pt x="1524639" y="93841"/>
                  </a:cubicBezTo>
                  <a:cubicBezTo>
                    <a:pt x="1525068" y="93413"/>
                    <a:pt x="1524639" y="92556"/>
                    <a:pt x="1525068" y="92129"/>
                  </a:cubicBezTo>
                  <a:cubicBezTo>
                    <a:pt x="1525068" y="92129"/>
                    <a:pt x="1525498" y="91701"/>
                    <a:pt x="1525498" y="91701"/>
                  </a:cubicBezTo>
                  <a:cubicBezTo>
                    <a:pt x="1525498" y="91272"/>
                    <a:pt x="1525498" y="90417"/>
                    <a:pt x="1525498" y="89988"/>
                  </a:cubicBezTo>
                  <a:cubicBezTo>
                    <a:pt x="1525926" y="89560"/>
                    <a:pt x="1525926" y="89560"/>
                    <a:pt x="1526355" y="89132"/>
                  </a:cubicBezTo>
                  <a:cubicBezTo>
                    <a:pt x="1526355" y="89132"/>
                    <a:pt x="1526355" y="88704"/>
                    <a:pt x="1526355" y="88704"/>
                  </a:cubicBezTo>
                  <a:cubicBezTo>
                    <a:pt x="1526355" y="88276"/>
                    <a:pt x="1526785" y="88276"/>
                    <a:pt x="1526785" y="87848"/>
                  </a:cubicBezTo>
                  <a:cubicBezTo>
                    <a:pt x="1526785" y="87848"/>
                    <a:pt x="1526785" y="87848"/>
                    <a:pt x="1526785" y="87420"/>
                  </a:cubicBezTo>
                  <a:cubicBezTo>
                    <a:pt x="1527642" y="86992"/>
                    <a:pt x="1528072" y="86564"/>
                    <a:pt x="1528500" y="86136"/>
                  </a:cubicBezTo>
                  <a:cubicBezTo>
                    <a:pt x="1528929" y="86136"/>
                    <a:pt x="1529359" y="86136"/>
                    <a:pt x="1529787" y="86136"/>
                  </a:cubicBezTo>
                  <a:cubicBezTo>
                    <a:pt x="1530217" y="85708"/>
                    <a:pt x="1530645" y="85708"/>
                    <a:pt x="1530645" y="85280"/>
                  </a:cubicBezTo>
                  <a:close/>
                  <a:moveTo>
                    <a:pt x="1468200" y="85280"/>
                  </a:moveTo>
                  <a:cubicBezTo>
                    <a:pt x="1468200" y="85672"/>
                    <a:pt x="1468200" y="85672"/>
                    <a:pt x="1468200" y="86064"/>
                  </a:cubicBezTo>
                  <a:cubicBezTo>
                    <a:pt x="1467775" y="86064"/>
                    <a:pt x="1467775" y="86457"/>
                    <a:pt x="1467351" y="86850"/>
                  </a:cubicBezTo>
                  <a:cubicBezTo>
                    <a:pt x="1467775" y="86850"/>
                    <a:pt x="1467775" y="87242"/>
                    <a:pt x="1468200" y="87634"/>
                  </a:cubicBezTo>
                  <a:cubicBezTo>
                    <a:pt x="1468626" y="87634"/>
                    <a:pt x="1469051" y="87634"/>
                    <a:pt x="1469476" y="87634"/>
                  </a:cubicBezTo>
                  <a:cubicBezTo>
                    <a:pt x="1470326" y="87242"/>
                    <a:pt x="1470326" y="86850"/>
                    <a:pt x="1470751" y="86850"/>
                  </a:cubicBezTo>
                  <a:cubicBezTo>
                    <a:pt x="1470326" y="86457"/>
                    <a:pt x="1470326" y="86064"/>
                    <a:pt x="1469901" y="86064"/>
                  </a:cubicBezTo>
                  <a:cubicBezTo>
                    <a:pt x="1469901" y="85672"/>
                    <a:pt x="1469901" y="85672"/>
                    <a:pt x="1469901" y="85280"/>
                  </a:cubicBezTo>
                  <a:cubicBezTo>
                    <a:pt x="1469476" y="85280"/>
                    <a:pt x="1468626" y="85280"/>
                    <a:pt x="1468200" y="85280"/>
                  </a:cubicBezTo>
                  <a:close/>
                  <a:moveTo>
                    <a:pt x="1453785" y="85280"/>
                  </a:moveTo>
                  <a:cubicBezTo>
                    <a:pt x="1453785" y="85672"/>
                    <a:pt x="1453374" y="86064"/>
                    <a:pt x="1452963" y="86064"/>
                  </a:cubicBezTo>
                  <a:cubicBezTo>
                    <a:pt x="1452963" y="86457"/>
                    <a:pt x="1452963" y="86457"/>
                    <a:pt x="1452963" y="86850"/>
                  </a:cubicBezTo>
                  <a:cubicBezTo>
                    <a:pt x="1453374" y="86850"/>
                    <a:pt x="1453785" y="87242"/>
                    <a:pt x="1454196" y="87634"/>
                  </a:cubicBezTo>
                  <a:cubicBezTo>
                    <a:pt x="1454196" y="87634"/>
                    <a:pt x="1454607" y="87634"/>
                    <a:pt x="1454607" y="87242"/>
                  </a:cubicBezTo>
                  <a:cubicBezTo>
                    <a:pt x="1455018" y="87242"/>
                    <a:pt x="1455429" y="86850"/>
                    <a:pt x="1455840" y="86850"/>
                  </a:cubicBezTo>
                  <a:cubicBezTo>
                    <a:pt x="1455840" y="86457"/>
                    <a:pt x="1455840" y="86064"/>
                    <a:pt x="1455840" y="85280"/>
                  </a:cubicBezTo>
                  <a:cubicBezTo>
                    <a:pt x="1455018" y="85280"/>
                    <a:pt x="1454607" y="85280"/>
                    <a:pt x="1453785" y="85280"/>
                  </a:cubicBezTo>
                  <a:close/>
                  <a:moveTo>
                    <a:pt x="1399075" y="85280"/>
                  </a:moveTo>
                  <a:cubicBezTo>
                    <a:pt x="1399075" y="85280"/>
                    <a:pt x="1399075" y="85691"/>
                    <a:pt x="1399075" y="85691"/>
                  </a:cubicBezTo>
                  <a:cubicBezTo>
                    <a:pt x="1399075" y="86102"/>
                    <a:pt x="1399075" y="86924"/>
                    <a:pt x="1399075" y="87746"/>
                  </a:cubicBezTo>
                  <a:cubicBezTo>
                    <a:pt x="1399075" y="88157"/>
                    <a:pt x="1399500" y="88157"/>
                    <a:pt x="1399925" y="88157"/>
                  </a:cubicBezTo>
                  <a:cubicBezTo>
                    <a:pt x="1399925" y="88157"/>
                    <a:pt x="1400350" y="88157"/>
                    <a:pt x="1400350" y="87746"/>
                  </a:cubicBezTo>
                  <a:cubicBezTo>
                    <a:pt x="1400350" y="87335"/>
                    <a:pt x="1401200" y="87746"/>
                    <a:pt x="1401625" y="87335"/>
                  </a:cubicBezTo>
                  <a:cubicBezTo>
                    <a:pt x="1401625" y="87335"/>
                    <a:pt x="1402050" y="86924"/>
                    <a:pt x="1402475" y="86513"/>
                  </a:cubicBezTo>
                  <a:cubicBezTo>
                    <a:pt x="1402475" y="86513"/>
                    <a:pt x="1402475" y="86513"/>
                    <a:pt x="1402475" y="86102"/>
                  </a:cubicBezTo>
                  <a:cubicBezTo>
                    <a:pt x="1402050" y="85691"/>
                    <a:pt x="1401625" y="85691"/>
                    <a:pt x="1401200" y="85280"/>
                  </a:cubicBezTo>
                  <a:cubicBezTo>
                    <a:pt x="1400775" y="85280"/>
                    <a:pt x="1399925" y="85280"/>
                    <a:pt x="1399075" y="85280"/>
                  </a:cubicBezTo>
                  <a:close/>
                  <a:moveTo>
                    <a:pt x="1394497" y="85280"/>
                  </a:moveTo>
                  <a:cubicBezTo>
                    <a:pt x="1394497" y="85280"/>
                    <a:pt x="1394104" y="85687"/>
                    <a:pt x="1394104" y="85687"/>
                  </a:cubicBezTo>
                  <a:cubicBezTo>
                    <a:pt x="1394104" y="86500"/>
                    <a:pt x="1394104" y="87314"/>
                    <a:pt x="1394104" y="88128"/>
                  </a:cubicBezTo>
                  <a:cubicBezTo>
                    <a:pt x="1394104" y="88535"/>
                    <a:pt x="1394497" y="88942"/>
                    <a:pt x="1395282" y="88535"/>
                  </a:cubicBezTo>
                  <a:cubicBezTo>
                    <a:pt x="1395282" y="88535"/>
                    <a:pt x="1395282" y="88535"/>
                    <a:pt x="1395674" y="88535"/>
                  </a:cubicBezTo>
                  <a:cubicBezTo>
                    <a:pt x="1395674" y="87721"/>
                    <a:pt x="1395674" y="86908"/>
                    <a:pt x="1395674" y="86094"/>
                  </a:cubicBezTo>
                  <a:cubicBezTo>
                    <a:pt x="1395282" y="85687"/>
                    <a:pt x="1394889" y="85687"/>
                    <a:pt x="1394497" y="85280"/>
                  </a:cubicBezTo>
                  <a:close/>
                  <a:moveTo>
                    <a:pt x="1356173" y="85280"/>
                  </a:moveTo>
                  <a:cubicBezTo>
                    <a:pt x="1355737" y="85280"/>
                    <a:pt x="1355737" y="86102"/>
                    <a:pt x="1354866" y="85691"/>
                  </a:cubicBezTo>
                  <a:cubicBezTo>
                    <a:pt x="1354430" y="86102"/>
                    <a:pt x="1353994" y="86513"/>
                    <a:pt x="1353557" y="86924"/>
                  </a:cubicBezTo>
                  <a:cubicBezTo>
                    <a:pt x="1353557" y="87335"/>
                    <a:pt x="1354430" y="87746"/>
                    <a:pt x="1354866" y="88157"/>
                  </a:cubicBezTo>
                  <a:cubicBezTo>
                    <a:pt x="1355737" y="88157"/>
                    <a:pt x="1357046" y="88157"/>
                    <a:pt x="1358353" y="88157"/>
                  </a:cubicBezTo>
                  <a:cubicBezTo>
                    <a:pt x="1358789" y="87746"/>
                    <a:pt x="1359225" y="87335"/>
                    <a:pt x="1360098" y="86513"/>
                  </a:cubicBezTo>
                  <a:cubicBezTo>
                    <a:pt x="1359661" y="86513"/>
                    <a:pt x="1359661" y="86102"/>
                    <a:pt x="1359225" y="86102"/>
                  </a:cubicBezTo>
                  <a:cubicBezTo>
                    <a:pt x="1359225" y="86102"/>
                    <a:pt x="1359225" y="85691"/>
                    <a:pt x="1359225" y="85280"/>
                  </a:cubicBezTo>
                  <a:cubicBezTo>
                    <a:pt x="1358353" y="85280"/>
                    <a:pt x="1357046" y="85280"/>
                    <a:pt x="1356173" y="85280"/>
                  </a:cubicBezTo>
                  <a:close/>
                  <a:moveTo>
                    <a:pt x="259378" y="85280"/>
                  </a:moveTo>
                  <a:cubicBezTo>
                    <a:pt x="259378" y="85687"/>
                    <a:pt x="258528" y="85687"/>
                    <a:pt x="258528" y="86094"/>
                  </a:cubicBezTo>
                  <a:cubicBezTo>
                    <a:pt x="258528" y="86500"/>
                    <a:pt x="258528" y="86500"/>
                    <a:pt x="258528" y="86500"/>
                  </a:cubicBezTo>
                  <a:cubicBezTo>
                    <a:pt x="258103" y="86500"/>
                    <a:pt x="258103" y="87314"/>
                    <a:pt x="257678" y="87721"/>
                  </a:cubicBezTo>
                  <a:cubicBezTo>
                    <a:pt x="257678" y="87721"/>
                    <a:pt x="257678" y="87721"/>
                    <a:pt x="257678" y="88128"/>
                  </a:cubicBezTo>
                  <a:cubicBezTo>
                    <a:pt x="257678" y="88535"/>
                    <a:pt x="258103" y="88535"/>
                    <a:pt x="258528" y="88942"/>
                  </a:cubicBezTo>
                  <a:cubicBezTo>
                    <a:pt x="258953" y="88942"/>
                    <a:pt x="259804" y="88942"/>
                    <a:pt x="260228" y="88942"/>
                  </a:cubicBezTo>
                  <a:cubicBezTo>
                    <a:pt x="260228" y="88535"/>
                    <a:pt x="260654" y="88535"/>
                    <a:pt x="261079" y="88128"/>
                  </a:cubicBezTo>
                  <a:cubicBezTo>
                    <a:pt x="261079" y="87314"/>
                    <a:pt x="261079" y="86908"/>
                    <a:pt x="261079" y="86094"/>
                  </a:cubicBezTo>
                  <a:cubicBezTo>
                    <a:pt x="260654" y="85687"/>
                    <a:pt x="260654" y="85687"/>
                    <a:pt x="260228" y="85687"/>
                  </a:cubicBezTo>
                  <a:cubicBezTo>
                    <a:pt x="259804" y="85687"/>
                    <a:pt x="259804" y="85280"/>
                    <a:pt x="259378" y="85280"/>
                  </a:cubicBezTo>
                  <a:close/>
                  <a:moveTo>
                    <a:pt x="225101" y="84757"/>
                  </a:moveTo>
                  <a:cubicBezTo>
                    <a:pt x="225101" y="84757"/>
                    <a:pt x="224677" y="85168"/>
                    <a:pt x="224677" y="85168"/>
                  </a:cubicBezTo>
                  <a:cubicBezTo>
                    <a:pt x="224677" y="85579"/>
                    <a:pt x="224677" y="85579"/>
                    <a:pt x="224677" y="85990"/>
                  </a:cubicBezTo>
                  <a:cubicBezTo>
                    <a:pt x="224251" y="85990"/>
                    <a:pt x="223826" y="86401"/>
                    <a:pt x="223401" y="86812"/>
                  </a:cubicBezTo>
                  <a:cubicBezTo>
                    <a:pt x="223826" y="86812"/>
                    <a:pt x="223826" y="87223"/>
                    <a:pt x="224251" y="87634"/>
                  </a:cubicBezTo>
                  <a:cubicBezTo>
                    <a:pt x="224677" y="87634"/>
                    <a:pt x="225526" y="87634"/>
                    <a:pt x="225952" y="87634"/>
                  </a:cubicBezTo>
                  <a:cubicBezTo>
                    <a:pt x="225952" y="87223"/>
                    <a:pt x="225952" y="87223"/>
                    <a:pt x="226377" y="86812"/>
                  </a:cubicBezTo>
                  <a:cubicBezTo>
                    <a:pt x="226377" y="86812"/>
                    <a:pt x="226377" y="86401"/>
                    <a:pt x="226802" y="86401"/>
                  </a:cubicBezTo>
                  <a:cubicBezTo>
                    <a:pt x="226802" y="85990"/>
                    <a:pt x="226802" y="85579"/>
                    <a:pt x="226802" y="85579"/>
                  </a:cubicBezTo>
                  <a:cubicBezTo>
                    <a:pt x="226377" y="85168"/>
                    <a:pt x="226377" y="84757"/>
                    <a:pt x="225952" y="84757"/>
                  </a:cubicBezTo>
                  <a:cubicBezTo>
                    <a:pt x="225526" y="84757"/>
                    <a:pt x="225526" y="84757"/>
                    <a:pt x="225101" y="84757"/>
                  </a:cubicBezTo>
                  <a:close/>
                  <a:moveTo>
                    <a:pt x="209751" y="84291"/>
                  </a:moveTo>
                  <a:cubicBezTo>
                    <a:pt x="209643" y="84184"/>
                    <a:pt x="209536" y="84184"/>
                    <a:pt x="209323" y="84397"/>
                  </a:cubicBezTo>
                  <a:cubicBezTo>
                    <a:pt x="208895" y="84822"/>
                    <a:pt x="208038" y="85247"/>
                    <a:pt x="207182" y="86097"/>
                  </a:cubicBezTo>
                  <a:cubicBezTo>
                    <a:pt x="207182" y="86097"/>
                    <a:pt x="207182" y="86522"/>
                    <a:pt x="207182" y="86947"/>
                  </a:cubicBezTo>
                  <a:cubicBezTo>
                    <a:pt x="207611" y="86947"/>
                    <a:pt x="208038" y="87373"/>
                    <a:pt x="208038" y="87373"/>
                  </a:cubicBezTo>
                  <a:cubicBezTo>
                    <a:pt x="208895" y="87373"/>
                    <a:pt x="209323" y="87373"/>
                    <a:pt x="209751" y="87373"/>
                  </a:cubicBezTo>
                  <a:cubicBezTo>
                    <a:pt x="210607" y="86947"/>
                    <a:pt x="211035" y="86522"/>
                    <a:pt x="211891" y="86097"/>
                  </a:cubicBezTo>
                  <a:cubicBezTo>
                    <a:pt x="211462" y="85672"/>
                    <a:pt x="211462" y="85672"/>
                    <a:pt x="211035" y="85247"/>
                  </a:cubicBezTo>
                  <a:cubicBezTo>
                    <a:pt x="211035" y="85247"/>
                    <a:pt x="211035" y="85247"/>
                    <a:pt x="211035" y="84822"/>
                  </a:cubicBezTo>
                  <a:cubicBezTo>
                    <a:pt x="211035" y="84822"/>
                    <a:pt x="210607" y="84822"/>
                    <a:pt x="210179" y="84822"/>
                  </a:cubicBezTo>
                  <a:cubicBezTo>
                    <a:pt x="209965" y="84609"/>
                    <a:pt x="209857" y="84397"/>
                    <a:pt x="209751" y="84291"/>
                  </a:cubicBezTo>
                  <a:close/>
                  <a:moveTo>
                    <a:pt x="191539" y="84234"/>
                  </a:moveTo>
                  <a:cubicBezTo>
                    <a:pt x="191120" y="84234"/>
                    <a:pt x="191120" y="84691"/>
                    <a:pt x="190702" y="84691"/>
                  </a:cubicBezTo>
                  <a:cubicBezTo>
                    <a:pt x="190702" y="85149"/>
                    <a:pt x="190702" y="85607"/>
                    <a:pt x="190702" y="86064"/>
                  </a:cubicBezTo>
                  <a:cubicBezTo>
                    <a:pt x="191539" y="86064"/>
                    <a:pt x="191957" y="86064"/>
                    <a:pt x="192376" y="86064"/>
                  </a:cubicBezTo>
                  <a:cubicBezTo>
                    <a:pt x="192376" y="85607"/>
                    <a:pt x="192794" y="85607"/>
                    <a:pt x="192794" y="85149"/>
                  </a:cubicBezTo>
                  <a:cubicBezTo>
                    <a:pt x="192794" y="85149"/>
                    <a:pt x="192794" y="85149"/>
                    <a:pt x="192794" y="84691"/>
                  </a:cubicBezTo>
                  <a:cubicBezTo>
                    <a:pt x="192794" y="84691"/>
                    <a:pt x="192376" y="84234"/>
                    <a:pt x="192376" y="84234"/>
                  </a:cubicBezTo>
                  <a:cubicBezTo>
                    <a:pt x="191957" y="84234"/>
                    <a:pt x="191539" y="84234"/>
                    <a:pt x="191539" y="84234"/>
                  </a:cubicBezTo>
                  <a:close/>
                  <a:moveTo>
                    <a:pt x="179176" y="84234"/>
                  </a:moveTo>
                  <a:cubicBezTo>
                    <a:pt x="179176" y="84234"/>
                    <a:pt x="178750" y="84664"/>
                    <a:pt x="178750" y="84664"/>
                  </a:cubicBezTo>
                  <a:cubicBezTo>
                    <a:pt x="178750" y="85095"/>
                    <a:pt x="178750" y="85526"/>
                    <a:pt x="178750" y="85526"/>
                  </a:cubicBezTo>
                  <a:cubicBezTo>
                    <a:pt x="178322" y="85957"/>
                    <a:pt x="177895" y="85957"/>
                    <a:pt x="177895" y="86388"/>
                  </a:cubicBezTo>
                  <a:cubicBezTo>
                    <a:pt x="177895" y="86388"/>
                    <a:pt x="177469" y="86388"/>
                    <a:pt x="177469" y="86388"/>
                  </a:cubicBezTo>
                  <a:cubicBezTo>
                    <a:pt x="176616" y="86388"/>
                    <a:pt x="175763" y="86388"/>
                    <a:pt x="174910" y="86388"/>
                  </a:cubicBezTo>
                  <a:cubicBezTo>
                    <a:pt x="174910" y="86388"/>
                    <a:pt x="174910" y="86819"/>
                    <a:pt x="174483" y="86819"/>
                  </a:cubicBezTo>
                  <a:cubicBezTo>
                    <a:pt x="174910" y="86819"/>
                    <a:pt x="174910" y="86819"/>
                    <a:pt x="174910" y="86819"/>
                  </a:cubicBezTo>
                  <a:cubicBezTo>
                    <a:pt x="175336" y="86819"/>
                    <a:pt x="176189" y="86819"/>
                    <a:pt x="176616" y="86819"/>
                  </a:cubicBezTo>
                  <a:cubicBezTo>
                    <a:pt x="176616" y="87250"/>
                    <a:pt x="177043" y="87250"/>
                    <a:pt x="177043" y="87250"/>
                  </a:cubicBezTo>
                  <a:cubicBezTo>
                    <a:pt x="177469" y="87250"/>
                    <a:pt x="178322" y="87250"/>
                    <a:pt x="178750" y="87250"/>
                  </a:cubicBezTo>
                  <a:cubicBezTo>
                    <a:pt x="178750" y="87680"/>
                    <a:pt x="179176" y="87680"/>
                    <a:pt x="179176" y="87680"/>
                  </a:cubicBezTo>
                  <a:cubicBezTo>
                    <a:pt x="179176" y="88542"/>
                    <a:pt x="179176" y="89404"/>
                    <a:pt x="179176" y="89835"/>
                  </a:cubicBezTo>
                  <a:cubicBezTo>
                    <a:pt x="179602" y="90265"/>
                    <a:pt x="179602" y="90696"/>
                    <a:pt x="180029" y="90696"/>
                  </a:cubicBezTo>
                  <a:cubicBezTo>
                    <a:pt x="180882" y="90696"/>
                    <a:pt x="181308" y="90696"/>
                    <a:pt x="182162" y="90696"/>
                  </a:cubicBezTo>
                  <a:cubicBezTo>
                    <a:pt x="182162" y="90696"/>
                    <a:pt x="182589" y="90696"/>
                    <a:pt x="182589" y="90265"/>
                  </a:cubicBezTo>
                  <a:cubicBezTo>
                    <a:pt x="183015" y="90265"/>
                    <a:pt x="183442" y="90265"/>
                    <a:pt x="183442" y="90696"/>
                  </a:cubicBezTo>
                  <a:cubicBezTo>
                    <a:pt x="183868" y="91127"/>
                    <a:pt x="184295" y="90696"/>
                    <a:pt x="184722" y="91127"/>
                  </a:cubicBezTo>
                  <a:cubicBezTo>
                    <a:pt x="185148" y="91558"/>
                    <a:pt x="185575" y="91989"/>
                    <a:pt x="186001" y="92420"/>
                  </a:cubicBezTo>
                  <a:cubicBezTo>
                    <a:pt x="186001" y="92420"/>
                    <a:pt x="186428" y="92420"/>
                    <a:pt x="186428" y="92420"/>
                  </a:cubicBezTo>
                  <a:cubicBezTo>
                    <a:pt x="186854" y="92420"/>
                    <a:pt x="187281" y="92851"/>
                    <a:pt x="187707" y="93281"/>
                  </a:cubicBezTo>
                  <a:cubicBezTo>
                    <a:pt x="188134" y="93281"/>
                    <a:pt x="188561" y="93281"/>
                    <a:pt x="188987" y="93281"/>
                  </a:cubicBezTo>
                  <a:cubicBezTo>
                    <a:pt x="188987" y="93712"/>
                    <a:pt x="189414" y="93712"/>
                    <a:pt x="189840" y="94143"/>
                  </a:cubicBezTo>
                  <a:cubicBezTo>
                    <a:pt x="189840" y="94143"/>
                    <a:pt x="189840" y="94143"/>
                    <a:pt x="189840" y="94574"/>
                  </a:cubicBezTo>
                  <a:cubicBezTo>
                    <a:pt x="189840" y="94574"/>
                    <a:pt x="189840" y="95005"/>
                    <a:pt x="190267" y="95005"/>
                  </a:cubicBezTo>
                  <a:cubicBezTo>
                    <a:pt x="190267" y="95005"/>
                    <a:pt x="190267" y="95436"/>
                    <a:pt x="190267" y="95436"/>
                  </a:cubicBezTo>
                  <a:cubicBezTo>
                    <a:pt x="189840" y="95436"/>
                    <a:pt x="189840" y="95867"/>
                    <a:pt x="189840" y="95867"/>
                  </a:cubicBezTo>
                  <a:cubicBezTo>
                    <a:pt x="189840" y="96297"/>
                    <a:pt x="189840" y="96728"/>
                    <a:pt x="189840" y="97590"/>
                  </a:cubicBezTo>
                  <a:cubicBezTo>
                    <a:pt x="190267" y="97590"/>
                    <a:pt x="191120" y="97590"/>
                    <a:pt x="191547" y="97590"/>
                  </a:cubicBezTo>
                  <a:cubicBezTo>
                    <a:pt x="191973" y="97159"/>
                    <a:pt x="191973" y="97159"/>
                    <a:pt x="192400" y="96728"/>
                  </a:cubicBezTo>
                  <a:cubicBezTo>
                    <a:pt x="192400" y="96297"/>
                    <a:pt x="192400" y="96297"/>
                    <a:pt x="192827" y="95867"/>
                  </a:cubicBezTo>
                  <a:cubicBezTo>
                    <a:pt x="192827" y="95867"/>
                    <a:pt x="192827" y="95436"/>
                    <a:pt x="193253" y="95436"/>
                  </a:cubicBezTo>
                  <a:cubicBezTo>
                    <a:pt x="193253" y="95005"/>
                    <a:pt x="193253" y="95005"/>
                    <a:pt x="193680" y="95005"/>
                  </a:cubicBezTo>
                  <a:cubicBezTo>
                    <a:pt x="193680" y="95005"/>
                    <a:pt x="194106" y="95005"/>
                    <a:pt x="194106" y="95005"/>
                  </a:cubicBezTo>
                  <a:cubicBezTo>
                    <a:pt x="194106" y="95005"/>
                    <a:pt x="194533" y="95005"/>
                    <a:pt x="194533" y="95436"/>
                  </a:cubicBezTo>
                  <a:cubicBezTo>
                    <a:pt x="194960" y="95436"/>
                    <a:pt x="194533" y="95867"/>
                    <a:pt x="194533" y="95867"/>
                  </a:cubicBezTo>
                  <a:cubicBezTo>
                    <a:pt x="194960" y="96297"/>
                    <a:pt x="195386" y="96728"/>
                    <a:pt x="196240" y="97159"/>
                  </a:cubicBezTo>
                  <a:cubicBezTo>
                    <a:pt x="196666" y="97159"/>
                    <a:pt x="197519" y="97159"/>
                    <a:pt x="198373" y="97159"/>
                  </a:cubicBezTo>
                  <a:cubicBezTo>
                    <a:pt x="198373" y="97159"/>
                    <a:pt x="198800" y="96728"/>
                    <a:pt x="198800" y="96728"/>
                  </a:cubicBezTo>
                  <a:cubicBezTo>
                    <a:pt x="199225" y="96728"/>
                    <a:pt x="199653" y="96728"/>
                    <a:pt x="200080" y="96728"/>
                  </a:cubicBezTo>
                  <a:cubicBezTo>
                    <a:pt x="200080" y="96728"/>
                    <a:pt x="200505" y="97159"/>
                    <a:pt x="200932" y="97159"/>
                  </a:cubicBezTo>
                  <a:cubicBezTo>
                    <a:pt x="200932" y="97590"/>
                    <a:pt x="200932" y="98452"/>
                    <a:pt x="200932" y="98882"/>
                  </a:cubicBezTo>
                  <a:cubicBezTo>
                    <a:pt x="201359" y="98882"/>
                    <a:pt x="201359" y="98882"/>
                    <a:pt x="201785" y="98882"/>
                  </a:cubicBezTo>
                  <a:cubicBezTo>
                    <a:pt x="201785" y="98882"/>
                    <a:pt x="202212" y="98452"/>
                    <a:pt x="202212" y="98452"/>
                  </a:cubicBezTo>
                  <a:cubicBezTo>
                    <a:pt x="202212" y="97590"/>
                    <a:pt x="202212" y="97159"/>
                    <a:pt x="202212" y="96297"/>
                  </a:cubicBezTo>
                  <a:cubicBezTo>
                    <a:pt x="202212" y="95867"/>
                    <a:pt x="200932" y="96297"/>
                    <a:pt x="201359" y="95867"/>
                  </a:cubicBezTo>
                  <a:cubicBezTo>
                    <a:pt x="200080" y="95867"/>
                    <a:pt x="199225" y="95867"/>
                    <a:pt x="198373" y="95867"/>
                  </a:cubicBezTo>
                  <a:cubicBezTo>
                    <a:pt x="197519" y="95005"/>
                    <a:pt x="196666" y="94574"/>
                    <a:pt x="196240" y="93712"/>
                  </a:cubicBezTo>
                  <a:cubicBezTo>
                    <a:pt x="195386" y="93712"/>
                    <a:pt x="194960" y="93712"/>
                    <a:pt x="194533" y="93712"/>
                  </a:cubicBezTo>
                  <a:cubicBezTo>
                    <a:pt x="194106" y="93712"/>
                    <a:pt x="193680" y="93281"/>
                    <a:pt x="193253" y="92851"/>
                  </a:cubicBezTo>
                  <a:cubicBezTo>
                    <a:pt x="192827" y="92420"/>
                    <a:pt x="192400" y="91989"/>
                    <a:pt x="191973" y="91989"/>
                  </a:cubicBezTo>
                  <a:cubicBezTo>
                    <a:pt x="191547" y="91989"/>
                    <a:pt x="191120" y="91989"/>
                    <a:pt x="190267" y="91989"/>
                  </a:cubicBezTo>
                  <a:cubicBezTo>
                    <a:pt x="190267" y="91989"/>
                    <a:pt x="189840" y="91989"/>
                    <a:pt x="189840" y="92420"/>
                  </a:cubicBezTo>
                  <a:cubicBezTo>
                    <a:pt x="189840" y="92420"/>
                    <a:pt x="189414" y="92420"/>
                    <a:pt x="189414" y="92420"/>
                  </a:cubicBezTo>
                  <a:cubicBezTo>
                    <a:pt x="188561" y="91558"/>
                    <a:pt x="187707" y="90696"/>
                    <a:pt x="186854" y="90265"/>
                  </a:cubicBezTo>
                  <a:cubicBezTo>
                    <a:pt x="186854" y="89835"/>
                    <a:pt x="186854" y="89404"/>
                    <a:pt x="186854" y="88973"/>
                  </a:cubicBezTo>
                  <a:cubicBezTo>
                    <a:pt x="186854" y="88973"/>
                    <a:pt x="186428" y="88973"/>
                    <a:pt x="186428" y="88973"/>
                  </a:cubicBezTo>
                  <a:cubicBezTo>
                    <a:pt x="185575" y="88973"/>
                    <a:pt x="184295" y="88973"/>
                    <a:pt x="183442" y="88973"/>
                  </a:cubicBezTo>
                  <a:cubicBezTo>
                    <a:pt x="183015" y="88973"/>
                    <a:pt x="183015" y="88542"/>
                    <a:pt x="183015" y="88542"/>
                  </a:cubicBezTo>
                  <a:cubicBezTo>
                    <a:pt x="183015" y="88111"/>
                    <a:pt x="182589" y="88111"/>
                    <a:pt x="182162" y="88111"/>
                  </a:cubicBezTo>
                  <a:cubicBezTo>
                    <a:pt x="182162" y="88111"/>
                    <a:pt x="182162" y="87680"/>
                    <a:pt x="182162" y="87680"/>
                  </a:cubicBezTo>
                  <a:cubicBezTo>
                    <a:pt x="181735" y="87680"/>
                    <a:pt x="181735" y="87250"/>
                    <a:pt x="181308" y="87250"/>
                  </a:cubicBezTo>
                  <a:cubicBezTo>
                    <a:pt x="181308" y="86819"/>
                    <a:pt x="181308" y="86388"/>
                    <a:pt x="181308" y="85957"/>
                  </a:cubicBezTo>
                  <a:cubicBezTo>
                    <a:pt x="181308" y="85526"/>
                    <a:pt x="181735" y="85526"/>
                    <a:pt x="181735" y="85095"/>
                  </a:cubicBezTo>
                  <a:cubicBezTo>
                    <a:pt x="181735" y="85095"/>
                    <a:pt x="181735" y="85095"/>
                    <a:pt x="181735" y="84664"/>
                  </a:cubicBezTo>
                  <a:cubicBezTo>
                    <a:pt x="181735" y="84664"/>
                    <a:pt x="181308" y="84234"/>
                    <a:pt x="180882" y="84234"/>
                  </a:cubicBezTo>
                  <a:cubicBezTo>
                    <a:pt x="180456" y="84234"/>
                    <a:pt x="180029" y="84234"/>
                    <a:pt x="179176" y="84234"/>
                  </a:cubicBezTo>
                  <a:close/>
                  <a:moveTo>
                    <a:pt x="100583" y="83972"/>
                  </a:moveTo>
                  <a:cubicBezTo>
                    <a:pt x="100583" y="84390"/>
                    <a:pt x="100125" y="84809"/>
                    <a:pt x="100125" y="84809"/>
                  </a:cubicBezTo>
                  <a:cubicBezTo>
                    <a:pt x="99667" y="85227"/>
                    <a:pt x="99667" y="85646"/>
                    <a:pt x="100125" y="86064"/>
                  </a:cubicBezTo>
                  <a:cubicBezTo>
                    <a:pt x="100583" y="86064"/>
                    <a:pt x="101041" y="86064"/>
                    <a:pt x="101499" y="86064"/>
                  </a:cubicBezTo>
                  <a:cubicBezTo>
                    <a:pt x="101499" y="85227"/>
                    <a:pt x="101499" y="84809"/>
                    <a:pt x="101499" y="84390"/>
                  </a:cubicBezTo>
                  <a:cubicBezTo>
                    <a:pt x="101499" y="84390"/>
                    <a:pt x="101499" y="84390"/>
                    <a:pt x="101499" y="83972"/>
                  </a:cubicBezTo>
                  <a:cubicBezTo>
                    <a:pt x="101041" y="83972"/>
                    <a:pt x="101041" y="83972"/>
                    <a:pt x="100583" y="83972"/>
                  </a:cubicBezTo>
                  <a:close/>
                  <a:moveTo>
                    <a:pt x="1508246" y="83448"/>
                  </a:moveTo>
                  <a:cubicBezTo>
                    <a:pt x="1508682" y="83448"/>
                    <a:pt x="1508682" y="83448"/>
                    <a:pt x="1509118" y="83448"/>
                  </a:cubicBezTo>
                  <a:cubicBezTo>
                    <a:pt x="1509554" y="83448"/>
                    <a:pt x="1509990" y="83448"/>
                    <a:pt x="1509990" y="83884"/>
                  </a:cubicBezTo>
                  <a:cubicBezTo>
                    <a:pt x="1509990" y="84321"/>
                    <a:pt x="1509990" y="84756"/>
                    <a:pt x="1509990" y="85629"/>
                  </a:cubicBezTo>
                  <a:cubicBezTo>
                    <a:pt x="1509554" y="86064"/>
                    <a:pt x="1508682" y="85629"/>
                    <a:pt x="1507810" y="85629"/>
                  </a:cubicBezTo>
                  <a:cubicBezTo>
                    <a:pt x="1507810" y="85193"/>
                    <a:pt x="1507810" y="85193"/>
                    <a:pt x="1507810" y="84756"/>
                  </a:cubicBezTo>
                  <a:cubicBezTo>
                    <a:pt x="1507810" y="84756"/>
                    <a:pt x="1507374" y="84756"/>
                    <a:pt x="1507374" y="84321"/>
                  </a:cubicBezTo>
                  <a:cubicBezTo>
                    <a:pt x="1507374" y="83884"/>
                    <a:pt x="1507810" y="83884"/>
                    <a:pt x="1508246" y="83448"/>
                  </a:cubicBezTo>
                  <a:close/>
                  <a:moveTo>
                    <a:pt x="33032" y="83448"/>
                  </a:moveTo>
                  <a:cubicBezTo>
                    <a:pt x="33032" y="83448"/>
                    <a:pt x="32604" y="83448"/>
                    <a:pt x="32176" y="83884"/>
                  </a:cubicBezTo>
                  <a:cubicBezTo>
                    <a:pt x="32176" y="84321"/>
                    <a:pt x="32176" y="85193"/>
                    <a:pt x="32176" y="85629"/>
                  </a:cubicBezTo>
                  <a:cubicBezTo>
                    <a:pt x="32604" y="86064"/>
                    <a:pt x="33032" y="86064"/>
                    <a:pt x="33032" y="86500"/>
                  </a:cubicBezTo>
                  <a:cubicBezTo>
                    <a:pt x="33032" y="86500"/>
                    <a:pt x="33460" y="86500"/>
                    <a:pt x="33888" y="86500"/>
                  </a:cubicBezTo>
                  <a:cubicBezTo>
                    <a:pt x="33888" y="86936"/>
                    <a:pt x="34317" y="87373"/>
                    <a:pt x="34744" y="87373"/>
                  </a:cubicBezTo>
                  <a:cubicBezTo>
                    <a:pt x="35173" y="87373"/>
                    <a:pt x="36029" y="87373"/>
                    <a:pt x="36457" y="87373"/>
                  </a:cubicBezTo>
                  <a:cubicBezTo>
                    <a:pt x="36457" y="87373"/>
                    <a:pt x="36885" y="87373"/>
                    <a:pt x="36885" y="86936"/>
                  </a:cubicBezTo>
                  <a:cubicBezTo>
                    <a:pt x="36885" y="86936"/>
                    <a:pt x="36885" y="86936"/>
                    <a:pt x="36885" y="86500"/>
                  </a:cubicBezTo>
                  <a:cubicBezTo>
                    <a:pt x="36457" y="86500"/>
                    <a:pt x="36029" y="86064"/>
                    <a:pt x="36029" y="86064"/>
                  </a:cubicBezTo>
                  <a:cubicBezTo>
                    <a:pt x="36029" y="85629"/>
                    <a:pt x="35601" y="85193"/>
                    <a:pt x="35601" y="85193"/>
                  </a:cubicBezTo>
                  <a:cubicBezTo>
                    <a:pt x="35173" y="84757"/>
                    <a:pt x="35173" y="84757"/>
                    <a:pt x="34744" y="84757"/>
                  </a:cubicBezTo>
                  <a:cubicBezTo>
                    <a:pt x="34744" y="84321"/>
                    <a:pt x="34317" y="84321"/>
                    <a:pt x="34317" y="84321"/>
                  </a:cubicBezTo>
                  <a:cubicBezTo>
                    <a:pt x="33888" y="84321"/>
                    <a:pt x="33460" y="83884"/>
                    <a:pt x="33460" y="83448"/>
                  </a:cubicBezTo>
                  <a:cubicBezTo>
                    <a:pt x="33032" y="83448"/>
                    <a:pt x="33032" y="83448"/>
                    <a:pt x="33032" y="83448"/>
                  </a:cubicBezTo>
                  <a:close/>
                  <a:moveTo>
                    <a:pt x="292405" y="83211"/>
                  </a:moveTo>
                  <a:cubicBezTo>
                    <a:pt x="292307" y="83269"/>
                    <a:pt x="292208" y="83383"/>
                    <a:pt x="292208" y="83383"/>
                  </a:cubicBezTo>
                  <a:cubicBezTo>
                    <a:pt x="292208" y="83383"/>
                    <a:pt x="292208" y="83841"/>
                    <a:pt x="292208" y="83841"/>
                  </a:cubicBezTo>
                  <a:cubicBezTo>
                    <a:pt x="292208" y="84299"/>
                    <a:pt x="292601" y="84299"/>
                    <a:pt x="292601" y="84299"/>
                  </a:cubicBezTo>
                  <a:cubicBezTo>
                    <a:pt x="292993" y="84757"/>
                    <a:pt x="292993" y="84757"/>
                    <a:pt x="293778" y="84299"/>
                  </a:cubicBezTo>
                  <a:cubicBezTo>
                    <a:pt x="293778" y="84299"/>
                    <a:pt x="293778" y="83841"/>
                    <a:pt x="293778" y="83383"/>
                  </a:cubicBezTo>
                  <a:cubicBezTo>
                    <a:pt x="293385" y="82925"/>
                    <a:pt x="292993" y="83383"/>
                    <a:pt x="292601" y="83383"/>
                  </a:cubicBezTo>
                  <a:cubicBezTo>
                    <a:pt x="292601" y="83154"/>
                    <a:pt x="292502" y="83154"/>
                    <a:pt x="292405" y="83211"/>
                  </a:cubicBezTo>
                  <a:close/>
                  <a:moveTo>
                    <a:pt x="139284" y="82664"/>
                  </a:moveTo>
                  <a:cubicBezTo>
                    <a:pt x="139284" y="82664"/>
                    <a:pt x="139706" y="82664"/>
                    <a:pt x="140127" y="82664"/>
                  </a:cubicBezTo>
                  <a:cubicBezTo>
                    <a:pt x="140127" y="83075"/>
                    <a:pt x="140549" y="83075"/>
                    <a:pt x="140549" y="83075"/>
                  </a:cubicBezTo>
                  <a:cubicBezTo>
                    <a:pt x="141391" y="83075"/>
                    <a:pt x="142656" y="83075"/>
                    <a:pt x="143499" y="83075"/>
                  </a:cubicBezTo>
                  <a:cubicBezTo>
                    <a:pt x="143499" y="83075"/>
                    <a:pt x="143921" y="83075"/>
                    <a:pt x="143921" y="83486"/>
                  </a:cubicBezTo>
                  <a:cubicBezTo>
                    <a:pt x="144342" y="83486"/>
                    <a:pt x="144342" y="83486"/>
                    <a:pt x="144342" y="83486"/>
                  </a:cubicBezTo>
                  <a:cubicBezTo>
                    <a:pt x="144342" y="83486"/>
                    <a:pt x="144764" y="83486"/>
                    <a:pt x="144764" y="83486"/>
                  </a:cubicBezTo>
                  <a:cubicBezTo>
                    <a:pt x="145185" y="83897"/>
                    <a:pt x="145185" y="83897"/>
                    <a:pt x="145185" y="84308"/>
                  </a:cubicBezTo>
                  <a:cubicBezTo>
                    <a:pt x="144764" y="84719"/>
                    <a:pt x="144342" y="85130"/>
                    <a:pt x="143921" y="85541"/>
                  </a:cubicBezTo>
                  <a:cubicBezTo>
                    <a:pt x="143499" y="85541"/>
                    <a:pt x="143077" y="85541"/>
                    <a:pt x="142656" y="85541"/>
                  </a:cubicBezTo>
                  <a:cubicBezTo>
                    <a:pt x="142656" y="85541"/>
                    <a:pt x="142235" y="85130"/>
                    <a:pt x="142235" y="85130"/>
                  </a:cubicBezTo>
                  <a:cubicBezTo>
                    <a:pt x="140549" y="85130"/>
                    <a:pt x="139284" y="85130"/>
                    <a:pt x="137599" y="85541"/>
                  </a:cubicBezTo>
                  <a:cubicBezTo>
                    <a:pt x="137599" y="85541"/>
                    <a:pt x="137599" y="85130"/>
                    <a:pt x="137599" y="85130"/>
                  </a:cubicBezTo>
                  <a:cubicBezTo>
                    <a:pt x="137599" y="84308"/>
                    <a:pt x="137599" y="83897"/>
                    <a:pt x="137599" y="83486"/>
                  </a:cubicBezTo>
                  <a:cubicBezTo>
                    <a:pt x="137599" y="83075"/>
                    <a:pt x="138020" y="83075"/>
                    <a:pt x="138441" y="83075"/>
                  </a:cubicBezTo>
                  <a:cubicBezTo>
                    <a:pt x="138441" y="83075"/>
                    <a:pt x="138863" y="83075"/>
                    <a:pt x="139284" y="82664"/>
                  </a:cubicBezTo>
                  <a:close/>
                  <a:moveTo>
                    <a:pt x="123054" y="82141"/>
                  </a:moveTo>
                  <a:cubicBezTo>
                    <a:pt x="122635" y="82141"/>
                    <a:pt x="122635" y="82589"/>
                    <a:pt x="122217" y="82589"/>
                  </a:cubicBezTo>
                  <a:cubicBezTo>
                    <a:pt x="121799" y="82589"/>
                    <a:pt x="121799" y="82589"/>
                    <a:pt x="121380" y="83038"/>
                  </a:cubicBezTo>
                  <a:cubicBezTo>
                    <a:pt x="121380" y="83038"/>
                    <a:pt x="121380" y="83486"/>
                    <a:pt x="121380" y="83934"/>
                  </a:cubicBezTo>
                  <a:cubicBezTo>
                    <a:pt x="121799" y="84383"/>
                    <a:pt x="122217" y="84831"/>
                    <a:pt x="122635" y="85280"/>
                  </a:cubicBezTo>
                  <a:cubicBezTo>
                    <a:pt x="123472" y="85280"/>
                    <a:pt x="123891" y="85280"/>
                    <a:pt x="124310" y="85280"/>
                  </a:cubicBezTo>
                  <a:cubicBezTo>
                    <a:pt x="124728" y="84831"/>
                    <a:pt x="124728" y="84831"/>
                    <a:pt x="125147" y="84383"/>
                  </a:cubicBezTo>
                  <a:cubicBezTo>
                    <a:pt x="125565" y="83934"/>
                    <a:pt x="125147" y="83486"/>
                    <a:pt x="125147" y="83038"/>
                  </a:cubicBezTo>
                  <a:cubicBezTo>
                    <a:pt x="125147" y="83038"/>
                    <a:pt x="125147" y="82589"/>
                    <a:pt x="124728" y="82589"/>
                  </a:cubicBezTo>
                  <a:cubicBezTo>
                    <a:pt x="124728" y="82589"/>
                    <a:pt x="124310" y="82589"/>
                    <a:pt x="124310" y="82589"/>
                  </a:cubicBezTo>
                  <a:cubicBezTo>
                    <a:pt x="123891" y="82589"/>
                    <a:pt x="123891" y="82589"/>
                    <a:pt x="123891" y="82589"/>
                  </a:cubicBezTo>
                  <a:cubicBezTo>
                    <a:pt x="123891" y="82589"/>
                    <a:pt x="123472" y="82141"/>
                    <a:pt x="123472" y="82141"/>
                  </a:cubicBezTo>
                  <a:cubicBezTo>
                    <a:pt x="123054" y="82141"/>
                    <a:pt x="123054" y="82141"/>
                    <a:pt x="123054" y="82141"/>
                  </a:cubicBezTo>
                  <a:close/>
                  <a:moveTo>
                    <a:pt x="56430" y="81879"/>
                  </a:moveTo>
                  <a:cubicBezTo>
                    <a:pt x="55981" y="82271"/>
                    <a:pt x="55981" y="82664"/>
                    <a:pt x="56430" y="83056"/>
                  </a:cubicBezTo>
                  <a:cubicBezTo>
                    <a:pt x="56878" y="83448"/>
                    <a:pt x="57326" y="83056"/>
                    <a:pt x="57775" y="83056"/>
                  </a:cubicBezTo>
                  <a:cubicBezTo>
                    <a:pt x="57775" y="83056"/>
                    <a:pt x="58224" y="82664"/>
                    <a:pt x="58224" y="82664"/>
                  </a:cubicBezTo>
                  <a:cubicBezTo>
                    <a:pt x="58224" y="82664"/>
                    <a:pt x="58672" y="82664"/>
                    <a:pt x="58672" y="82664"/>
                  </a:cubicBezTo>
                  <a:cubicBezTo>
                    <a:pt x="59120" y="82664"/>
                    <a:pt x="59120" y="82271"/>
                    <a:pt x="59120" y="82271"/>
                  </a:cubicBezTo>
                  <a:cubicBezTo>
                    <a:pt x="59120" y="81879"/>
                    <a:pt x="58672" y="81879"/>
                    <a:pt x="58672" y="81879"/>
                  </a:cubicBezTo>
                  <a:cubicBezTo>
                    <a:pt x="57775" y="81879"/>
                    <a:pt x="57326" y="81879"/>
                    <a:pt x="56430" y="81879"/>
                  </a:cubicBezTo>
                  <a:close/>
                  <a:moveTo>
                    <a:pt x="1456756" y="81629"/>
                  </a:moveTo>
                  <a:cubicBezTo>
                    <a:pt x="1456412" y="81683"/>
                    <a:pt x="1456069" y="81792"/>
                    <a:pt x="1455840" y="81792"/>
                  </a:cubicBezTo>
                  <a:cubicBezTo>
                    <a:pt x="1455840" y="82228"/>
                    <a:pt x="1455840" y="82664"/>
                    <a:pt x="1455840" y="83100"/>
                  </a:cubicBezTo>
                  <a:cubicBezTo>
                    <a:pt x="1456298" y="83972"/>
                    <a:pt x="1457214" y="83100"/>
                    <a:pt x="1457672" y="83536"/>
                  </a:cubicBezTo>
                  <a:cubicBezTo>
                    <a:pt x="1457672" y="82664"/>
                    <a:pt x="1457672" y="82228"/>
                    <a:pt x="1457672" y="81792"/>
                  </a:cubicBezTo>
                  <a:cubicBezTo>
                    <a:pt x="1457443" y="81574"/>
                    <a:pt x="1457099" y="81574"/>
                    <a:pt x="1456756" y="81629"/>
                  </a:cubicBezTo>
                  <a:close/>
                  <a:moveTo>
                    <a:pt x="1308825" y="81629"/>
                  </a:moveTo>
                  <a:cubicBezTo>
                    <a:pt x="1308622" y="81683"/>
                    <a:pt x="1308418" y="81792"/>
                    <a:pt x="1308215" y="81792"/>
                  </a:cubicBezTo>
                  <a:cubicBezTo>
                    <a:pt x="1308215" y="81792"/>
                    <a:pt x="1307808" y="81792"/>
                    <a:pt x="1307401" y="81792"/>
                  </a:cubicBezTo>
                  <a:cubicBezTo>
                    <a:pt x="1306994" y="81792"/>
                    <a:pt x="1307401" y="82228"/>
                    <a:pt x="1307401" y="82664"/>
                  </a:cubicBezTo>
                  <a:cubicBezTo>
                    <a:pt x="1307401" y="82664"/>
                    <a:pt x="1307808" y="83100"/>
                    <a:pt x="1307808" y="83100"/>
                  </a:cubicBezTo>
                  <a:cubicBezTo>
                    <a:pt x="1307808" y="83536"/>
                    <a:pt x="1307808" y="84408"/>
                    <a:pt x="1307808" y="84844"/>
                  </a:cubicBezTo>
                  <a:cubicBezTo>
                    <a:pt x="1308215" y="85280"/>
                    <a:pt x="1308215" y="85280"/>
                    <a:pt x="1308622" y="85716"/>
                  </a:cubicBezTo>
                  <a:cubicBezTo>
                    <a:pt x="1308622" y="85716"/>
                    <a:pt x="1308622" y="86152"/>
                    <a:pt x="1308622" y="86152"/>
                  </a:cubicBezTo>
                  <a:cubicBezTo>
                    <a:pt x="1309029" y="86588"/>
                    <a:pt x="1309843" y="86588"/>
                    <a:pt x="1310249" y="86152"/>
                  </a:cubicBezTo>
                  <a:cubicBezTo>
                    <a:pt x="1310249" y="86152"/>
                    <a:pt x="1310656" y="86152"/>
                    <a:pt x="1310656" y="86152"/>
                  </a:cubicBezTo>
                  <a:cubicBezTo>
                    <a:pt x="1310656" y="84844"/>
                    <a:pt x="1310656" y="83536"/>
                    <a:pt x="1310656" y="82664"/>
                  </a:cubicBezTo>
                  <a:cubicBezTo>
                    <a:pt x="1310249" y="82228"/>
                    <a:pt x="1309843" y="81792"/>
                    <a:pt x="1309435" y="81792"/>
                  </a:cubicBezTo>
                  <a:cubicBezTo>
                    <a:pt x="1309232" y="81574"/>
                    <a:pt x="1309029" y="81574"/>
                    <a:pt x="1308825" y="81629"/>
                  </a:cubicBezTo>
                  <a:close/>
                  <a:moveTo>
                    <a:pt x="280611" y="81356"/>
                  </a:moveTo>
                  <a:cubicBezTo>
                    <a:pt x="280175" y="82193"/>
                    <a:pt x="280175" y="82611"/>
                    <a:pt x="280175" y="83030"/>
                  </a:cubicBezTo>
                  <a:cubicBezTo>
                    <a:pt x="280611" y="83030"/>
                    <a:pt x="280611" y="83030"/>
                    <a:pt x="280611" y="83448"/>
                  </a:cubicBezTo>
                  <a:cubicBezTo>
                    <a:pt x="280611" y="83448"/>
                    <a:pt x="281047" y="83448"/>
                    <a:pt x="281047" y="83448"/>
                  </a:cubicBezTo>
                  <a:cubicBezTo>
                    <a:pt x="281047" y="83030"/>
                    <a:pt x="281483" y="83030"/>
                    <a:pt x="281483" y="83030"/>
                  </a:cubicBezTo>
                  <a:cubicBezTo>
                    <a:pt x="281483" y="82611"/>
                    <a:pt x="281483" y="81774"/>
                    <a:pt x="281483" y="81356"/>
                  </a:cubicBezTo>
                  <a:cubicBezTo>
                    <a:pt x="281047" y="81356"/>
                    <a:pt x="281047" y="81356"/>
                    <a:pt x="280611" y="81356"/>
                  </a:cubicBezTo>
                  <a:close/>
                  <a:moveTo>
                    <a:pt x="62390" y="81356"/>
                  </a:moveTo>
                  <a:cubicBezTo>
                    <a:pt x="62390" y="81356"/>
                    <a:pt x="61965" y="81356"/>
                    <a:pt x="61965" y="81767"/>
                  </a:cubicBezTo>
                  <a:cubicBezTo>
                    <a:pt x="61965" y="81767"/>
                    <a:pt x="61540" y="81767"/>
                    <a:pt x="61540" y="81767"/>
                  </a:cubicBezTo>
                  <a:cubicBezTo>
                    <a:pt x="61115" y="81767"/>
                    <a:pt x="60690" y="82178"/>
                    <a:pt x="60690" y="82178"/>
                  </a:cubicBezTo>
                  <a:cubicBezTo>
                    <a:pt x="60690" y="82589"/>
                    <a:pt x="60690" y="82589"/>
                    <a:pt x="60690" y="83000"/>
                  </a:cubicBezTo>
                  <a:cubicBezTo>
                    <a:pt x="60690" y="83000"/>
                    <a:pt x="61115" y="83000"/>
                    <a:pt x="61115" y="83411"/>
                  </a:cubicBezTo>
                  <a:cubicBezTo>
                    <a:pt x="61115" y="83411"/>
                    <a:pt x="61115" y="83411"/>
                    <a:pt x="61115" y="83822"/>
                  </a:cubicBezTo>
                  <a:cubicBezTo>
                    <a:pt x="61540" y="83822"/>
                    <a:pt x="61540" y="84234"/>
                    <a:pt x="61965" y="84234"/>
                  </a:cubicBezTo>
                  <a:cubicBezTo>
                    <a:pt x="62390" y="84234"/>
                    <a:pt x="62816" y="84234"/>
                    <a:pt x="63241" y="84234"/>
                  </a:cubicBezTo>
                  <a:cubicBezTo>
                    <a:pt x="63241" y="84234"/>
                    <a:pt x="63666" y="83822"/>
                    <a:pt x="64091" y="83822"/>
                  </a:cubicBezTo>
                  <a:cubicBezTo>
                    <a:pt x="64091" y="83411"/>
                    <a:pt x="64091" y="82589"/>
                    <a:pt x="64091" y="82589"/>
                  </a:cubicBezTo>
                  <a:cubicBezTo>
                    <a:pt x="63241" y="82178"/>
                    <a:pt x="62816" y="81767"/>
                    <a:pt x="62390" y="81356"/>
                  </a:cubicBezTo>
                  <a:close/>
                  <a:moveTo>
                    <a:pt x="1452145" y="80832"/>
                  </a:moveTo>
                  <a:cubicBezTo>
                    <a:pt x="1451720" y="81281"/>
                    <a:pt x="1451295" y="81730"/>
                    <a:pt x="1450870" y="81730"/>
                  </a:cubicBezTo>
                  <a:cubicBezTo>
                    <a:pt x="1450870" y="82178"/>
                    <a:pt x="1450870" y="82627"/>
                    <a:pt x="1450870" y="83075"/>
                  </a:cubicBezTo>
                  <a:cubicBezTo>
                    <a:pt x="1451295" y="83523"/>
                    <a:pt x="1451720" y="83523"/>
                    <a:pt x="1452145" y="83972"/>
                  </a:cubicBezTo>
                  <a:cubicBezTo>
                    <a:pt x="1452570" y="83972"/>
                    <a:pt x="1452996" y="83972"/>
                    <a:pt x="1453421" y="83972"/>
                  </a:cubicBezTo>
                  <a:cubicBezTo>
                    <a:pt x="1453846" y="83972"/>
                    <a:pt x="1454271" y="83523"/>
                    <a:pt x="1454271" y="83075"/>
                  </a:cubicBezTo>
                  <a:cubicBezTo>
                    <a:pt x="1454271" y="82627"/>
                    <a:pt x="1454271" y="82178"/>
                    <a:pt x="1454271" y="82178"/>
                  </a:cubicBezTo>
                  <a:cubicBezTo>
                    <a:pt x="1453846" y="81730"/>
                    <a:pt x="1453846" y="81281"/>
                    <a:pt x="1453421" y="80832"/>
                  </a:cubicBezTo>
                  <a:cubicBezTo>
                    <a:pt x="1452996" y="80832"/>
                    <a:pt x="1452570" y="80832"/>
                    <a:pt x="1452145" y="80832"/>
                  </a:cubicBezTo>
                  <a:close/>
                  <a:moveTo>
                    <a:pt x="219477" y="80832"/>
                  </a:moveTo>
                  <a:cubicBezTo>
                    <a:pt x="219477" y="81251"/>
                    <a:pt x="219477" y="81251"/>
                    <a:pt x="219477" y="82088"/>
                  </a:cubicBezTo>
                  <a:cubicBezTo>
                    <a:pt x="219477" y="82088"/>
                    <a:pt x="219935" y="82507"/>
                    <a:pt x="220393" y="82507"/>
                  </a:cubicBezTo>
                  <a:cubicBezTo>
                    <a:pt x="220393" y="82925"/>
                    <a:pt x="220850" y="82507"/>
                    <a:pt x="221308" y="82507"/>
                  </a:cubicBezTo>
                  <a:cubicBezTo>
                    <a:pt x="221308" y="82088"/>
                    <a:pt x="221308" y="81670"/>
                    <a:pt x="221308" y="80832"/>
                  </a:cubicBezTo>
                  <a:cubicBezTo>
                    <a:pt x="221308" y="80832"/>
                    <a:pt x="221308" y="80832"/>
                    <a:pt x="220850" y="80832"/>
                  </a:cubicBezTo>
                  <a:cubicBezTo>
                    <a:pt x="220393" y="80832"/>
                    <a:pt x="219935" y="80832"/>
                    <a:pt x="219477" y="80832"/>
                  </a:cubicBezTo>
                  <a:close/>
                  <a:moveTo>
                    <a:pt x="112224" y="80832"/>
                  </a:moveTo>
                  <a:cubicBezTo>
                    <a:pt x="112224" y="81730"/>
                    <a:pt x="112224" y="82178"/>
                    <a:pt x="112224" y="83075"/>
                  </a:cubicBezTo>
                  <a:cubicBezTo>
                    <a:pt x="112642" y="83075"/>
                    <a:pt x="112642" y="83523"/>
                    <a:pt x="113061" y="83523"/>
                  </a:cubicBezTo>
                  <a:cubicBezTo>
                    <a:pt x="113480" y="83523"/>
                    <a:pt x="113899" y="83972"/>
                    <a:pt x="114317" y="83523"/>
                  </a:cubicBezTo>
                  <a:cubicBezTo>
                    <a:pt x="114317" y="82627"/>
                    <a:pt x="114317" y="81730"/>
                    <a:pt x="114317" y="80832"/>
                  </a:cubicBezTo>
                  <a:cubicBezTo>
                    <a:pt x="113899" y="80832"/>
                    <a:pt x="113480" y="80832"/>
                    <a:pt x="113061" y="80832"/>
                  </a:cubicBezTo>
                  <a:cubicBezTo>
                    <a:pt x="113061" y="80832"/>
                    <a:pt x="112642" y="80832"/>
                    <a:pt x="112642" y="80832"/>
                  </a:cubicBezTo>
                  <a:cubicBezTo>
                    <a:pt x="112224" y="80832"/>
                    <a:pt x="112224" y="80832"/>
                    <a:pt x="112224" y="80832"/>
                  </a:cubicBezTo>
                  <a:close/>
                  <a:moveTo>
                    <a:pt x="1432559" y="80571"/>
                  </a:moveTo>
                  <a:cubicBezTo>
                    <a:pt x="1432559" y="80982"/>
                    <a:pt x="1432559" y="80982"/>
                    <a:pt x="1432559" y="80982"/>
                  </a:cubicBezTo>
                  <a:cubicBezTo>
                    <a:pt x="1432559" y="81393"/>
                    <a:pt x="1432559" y="81804"/>
                    <a:pt x="1432559" y="82216"/>
                  </a:cubicBezTo>
                  <a:cubicBezTo>
                    <a:pt x="1432559" y="83038"/>
                    <a:pt x="1432988" y="83038"/>
                    <a:pt x="1433418" y="83449"/>
                  </a:cubicBezTo>
                  <a:cubicBezTo>
                    <a:pt x="1434707" y="83449"/>
                    <a:pt x="1435997" y="83449"/>
                    <a:pt x="1436856" y="83449"/>
                  </a:cubicBezTo>
                  <a:cubicBezTo>
                    <a:pt x="1437286" y="83038"/>
                    <a:pt x="1437286" y="83038"/>
                    <a:pt x="1437716" y="82627"/>
                  </a:cubicBezTo>
                  <a:cubicBezTo>
                    <a:pt x="1437716" y="82627"/>
                    <a:pt x="1438145" y="82627"/>
                    <a:pt x="1438145" y="82627"/>
                  </a:cubicBezTo>
                  <a:cubicBezTo>
                    <a:pt x="1438575" y="82216"/>
                    <a:pt x="1438575" y="82216"/>
                    <a:pt x="1438575" y="81393"/>
                  </a:cubicBezTo>
                  <a:cubicBezTo>
                    <a:pt x="1438145" y="80982"/>
                    <a:pt x="1438145" y="80982"/>
                    <a:pt x="1437716" y="80982"/>
                  </a:cubicBezTo>
                  <a:cubicBezTo>
                    <a:pt x="1437286" y="80982"/>
                    <a:pt x="1437286" y="80982"/>
                    <a:pt x="1436856" y="80982"/>
                  </a:cubicBezTo>
                  <a:cubicBezTo>
                    <a:pt x="1436856" y="80982"/>
                    <a:pt x="1436427" y="80571"/>
                    <a:pt x="1436427" y="80571"/>
                  </a:cubicBezTo>
                  <a:cubicBezTo>
                    <a:pt x="1435137" y="80571"/>
                    <a:pt x="1433848" y="80571"/>
                    <a:pt x="1432559" y="80571"/>
                  </a:cubicBezTo>
                  <a:close/>
                  <a:moveTo>
                    <a:pt x="1407620" y="80571"/>
                  </a:moveTo>
                  <a:cubicBezTo>
                    <a:pt x="1407213" y="80571"/>
                    <a:pt x="1406806" y="81007"/>
                    <a:pt x="1406399" y="81443"/>
                  </a:cubicBezTo>
                  <a:cubicBezTo>
                    <a:pt x="1407620" y="81879"/>
                    <a:pt x="1409248" y="81879"/>
                    <a:pt x="1410061" y="81443"/>
                  </a:cubicBezTo>
                  <a:cubicBezTo>
                    <a:pt x="1409655" y="81007"/>
                    <a:pt x="1409248" y="81007"/>
                    <a:pt x="1408841" y="80571"/>
                  </a:cubicBezTo>
                  <a:cubicBezTo>
                    <a:pt x="1408434" y="80571"/>
                    <a:pt x="1408027" y="80571"/>
                    <a:pt x="1407620" y="80571"/>
                  </a:cubicBezTo>
                  <a:close/>
                  <a:moveTo>
                    <a:pt x="132444" y="80571"/>
                  </a:moveTo>
                  <a:cubicBezTo>
                    <a:pt x="132018" y="80571"/>
                    <a:pt x="132018" y="80999"/>
                    <a:pt x="132018" y="81427"/>
                  </a:cubicBezTo>
                  <a:cubicBezTo>
                    <a:pt x="132018" y="81855"/>
                    <a:pt x="132018" y="81855"/>
                    <a:pt x="132871" y="81855"/>
                  </a:cubicBezTo>
                  <a:cubicBezTo>
                    <a:pt x="132871" y="81855"/>
                    <a:pt x="132871" y="81855"/>
                    <a:pt x="133297" y="81855"/>
                  </a:cubicBezTo>
                  <a:cubicBezTo>
                    <a:pt x="133724" y="81855"/>
                    <a:pt x="133724" y="82283"/>
                    <a:pt x="134150" y="82283"/>
                  </a:cubicBezTo>
                  <a:cubicBezTo>
                    <a:pt x="134576" y="82283"/>
                    <a:pt x="134576" y="82283"/>
                    <a:pt x="134576" y="82712"/>
                  </a:cubicBezTo>
                  <a:cubicBezTo>
                    <a:pt x="134576" y="83140"/>
                    <a:pt x="134576" y="83567"/>
                    <a:pt x="134576" y="83996"/>
                  </a:cubicBezTo>
                  <a:cubicBezTo>
                    <a:pt x="134150" y="83996"/>
                    <a:pt x="133297" y="84424"/>
                    <a:pt x="132871" y="84424"/>
                  </a:cubicBezTo>
                  <a:cubicBezTo>
                    <a:pt x="132871" y="83996"/>
                    <a:pt x="132444" y="83996"/>
                    <a:pt x="132444" y="83567"/>
                  </a:cubicBezTo>
                  <a:cubicBezTo>
                    <a:pt x="132018" y="83567"/>
                    <a:pt x="132018" y="83567"/>
                    <a:pt x="131592" y="83567"/>
                  </a:cubicBezTo>
                  <a:cubicBezTo>
                    <a:pt x="131166" y="83567"/>
                    <a:pt x="131592" y="83140"/>
                    <a:pt x="131166" y="82712"/>
                  </a:cubicBezTo>
                  <a:cubicBezTo>
                    <a:pt x="131166" y="82712"/>
                    <a:pt x="130739" y="82712"/>
                    <a:pt x="130739" y="82712"/>
                  </a:cubicBezTo>
                  <a:cubicBezTo>
                    <a:pt x="130313" y="82712"/>
                    <a:pt x="130313" y="82283"/>
                    <a:pt x="129886" y="82283"/>
                  </a:cubicBezTo>
                  <a:cubicBezTo>
                    <a:pt x="129460" y="82283"/>
                    <a:pt x="129460" y="82283"/>
                    <a:pt x="129034" y="82283"/>
                  </a:cubicBezTo>
                  <a:cubicBezTo>
                    <a:pt x="128608" y="82712"/>
                    <a:pt x="128608" y="82712"/>
                    <a:pt x="128181" y="83140"/>
                  </a:cubicBezTo>
                  <a:cubicBezTo>
                    <a:pt x="128181" y="83996"/>
                    <a:pt x="128181" y="84424"/>
                    <a:pt x="128181" y="85280"/>
                  </a:cubicBezTo>
                  <a:cubicBezTo>
                    <a:pt x="128181" y="85708"/>
                    <a:pt x="128608" y="85708"/>
                    <a:pt x="128608" y="86136"/>
                  </a:cubicBezTo>
                  <a:cubicBezTo>
                    <a:pt x="128608" y="86136"/>
                    <a:pt x="128608" y="86136"/>
                    <a:pt x="128608" y="86564"/>
                  </a:cubicBezTo>
                  <a:cubicBezTo>
                    <a:pt x="129034" y="86564"/>
                    <a:pt x="129034" y="86992"/>
                    <a:pt x="129460" y="86992"/>
                  </a:cubicBezTo>
                  <a:cubicBezTo>
                    <a:pt x="129886" y="86992"/>
                    <a:pt x="130313" y="86992"/>
                    <a:pt x="130739" y="86992"/>
                  </a:cubicBezTo>
                  <a:cubicBezTo>
                    <a:pt x="131166" y="86992"/>
                    <a:pt x="131166" y="86992"/>
                    <a:pt x="131592" y="86564"/>
                  </a:cubicBezTo>
                  <a:cubicBezTo>
                    <a:pt x="132018" y="86136"/>
                    <a:pt x="132444" y="85708"/>
                    <a:pt x="132871" y="85280"/>
                  </a:cubicBezTo>
                  <a:cubicBezTo>
                    <a:pt x="133297" y="85280"/>
                    <a:pt x="134150" y="85280"/>
                    <a:pt x="134576" y="85280"/>
                  </a:cubicBezTo>
                  <a:cubicBezTo>
                    <a:pt x="135002" y="84851"/>
                    <a:pt x="135002" y="84851"/>
                    <a:pt x="135428" y="84851"/>
                  </a:cubicBezTo>
                  <a:cubicBezTo>
                    <a:pt x="135855" y="84851"/>
                    <a:pt x="135855" y="84424"/>
                    <a:pt x="136281" y="84424"/>
                  </a:cubicBezTo>
                  <a:cubicBezTo>
                    <a:pt x="136707" y="84424"/>
                    <a:pt x="136707" y="84851"/>
                    <a:pt x="137133" y="84851"/>
                  </a:cubicBezTo>
                  <a:cubicBezTo>
                    <a:pt x="137133" y="85280"/>
                    <a:pt x="137560" y="85280"/>
                    <a:pt x="137560" y="85280"/>
                  </a:cubicBezTo>
                  <a:cubicBezTo>
                    <a:pt x="137560" y="85708"/>
                    <a:pt x="137560" y="85708"/>
                    <a:pt x="137560" y="85708"/>
                  </a:cubicBezTo>
                  <a:cubicBezTo>
                    <a:pt x="137133" y="86564"/>
                    <a:pt x="136707" y="86992"/>
                    <a:pt x="135855" y="87420"/>
                  </a:cubicBezTo>
                  <a:cubicBezTo>
                    <a:pt x="135855" y="87420"/>
                    <a:pt x="136281" y="87420"/>
                    <a:pt x="136281" y="87420"/>
                  </a:cubicBezTo>
                  <a:cubicBezTo>
                    <a:pt x="137133" y="87420"/>
                    <a:pt x="137560" y="87420"/>
                    <a:pt x="138413" y="87420"/>
                  </a:cubicBezTo>
                  <a:cubicBezTo>
                    <a:pt x="138413" y="87420"/>
                    <a:pt x="138839" y="87420"/>
                    <a:pt x="138839" y="86992"/>
                  </a:cubicBezTo>
                  <a:cubicBezTo>
                    <a:pt x="139265" y="86992"/>
                    <a:pt x="139692" y="86992"/>
                    <a:pt x="140118" y="86992"/>
                  </a:cubicBezTo>
                  <a:cubicBezTo>
                    <a:pt x="140118" y="87420"/>
                    <a:pt x="140544" y="87420"/>
                    <a:pt x="140544" y="87420"/>
                  </a:cubicBezTo>
                  <a:cubicBezTo>
                    <a:pt x="140544" y="87420"/>
                    <a:pt x="140971" y="87420"/>
                    <a:pt x="140971" y="87420"/>
                  </a:cubicBezTo>
                  <a:cubicBezTo>
                    <a:pt x="142250" y="87420"/>
                    <a:pt x="143528" y="87420"/>
                    <a:pt x="144807" y="87420"/>
                  </a:cubicBezTo>
                  <a:cubicBezTo>
                    <a:pt x="145233" y="87420"/>
                    <a:pt x="145233" y="87420"/>
                    <a:pt x="145660" y="87420"/>
                  </a:cubicBezTo>
                  <a:cubicBezTo>
                    <a:pt x="146086" y="87848"/>
                    <a:pt x="146512" y="88276"/>
                    <a:pt x="146512" y="88704"/>
                  </a:cubicBezTo>
                  <a:cubicBezTo>
                    <a:pt x="147365" y="88704"/>
                    <a:pt x="147365" y="88704"/>
                    <a:pt x="147365" y="87848"/>
                  </a:cubicBezTo>
                  <a:cubicBezTo>
                    <a:pt x="147791" y="87848"/>
                    <a:pt x="147791" y="87848"/>
                    <a:pt x="147791" y="87848"/>
                  </a:cubicBezTo>
                  <a:cubicBezTo>
                    <a:pt x="147791" y="87420"/>
                    <a:pt x="148217" y="87420"/>
                    <a:pt x="148217" y="86992"/>
                  </a:cubicBezTo>
                  <a:cubicBezTo>
                    <a:pt x="149070" y="86992"/>
                    <a:pt x="149496" y="86992"/>
                    <a:pt x="149922" y="86992"/>
                  </a:cubicBezTo>
                  <a:cubicBezTo>
                    <a:pt x="150349" y="87420"/>
                    <a:pt x="150775" y="87848"/>
                    <a:pt x="151628" y="88276"/>
                  </a:cubicBezTo>
                  <a:cubicBezTo>
                    <a:pt x="151628" y="88276"/>
                    <a:pt x="151628" y="88704"/>
                    <a:pt x="151628" y="88704"/>
                  </a:cubicBezTo>
                  <a:cubicBezTo>
                    <a:pt x="152055" y="89132"/>
                    <a:pt x="152480" y="89560"/>
                    <a:pt x="152907" y="89989"/>
                  </a:cubicBezTo>
                  <a:cubicBezTo>
                    <a:pt x="152907" y="89989"/>
                    <a:pt x="153333" y="89989"/>
                    <a:pt x="153333" y="89989"/>
                  </a:cubicBezTo>
                  <a:cubicBezTo>
                    <a:pt x="153760" y="89989"/>
                    <a:pt x="153760" y="89560"/>
                    <a:pt x="153760" y="89132"/>
                  </a:cubicBezTo>
                  <a:cubicBezTo>
                    <a:pt x="154185" y="88704"/>
                    <a:pt x="154612" y="88276"/>
                    <a:pt x="155038" y="88276"/>
                  </a:cubicBezTo>
                  <a:cubicBezTo>
                    <a:pt x="155465" y="88276"/>
                    <a:pt x="155465" y="88704"/>
                    <a:pt x="155890" y="88704"/>
                  </a:cubicBezTo>
                  <a:cubicBezTo>
                    <a:pt x="155890" y="88704"/>
                    <a:pt x="156317" y="88704"/>
                    <a:pt x="156317" y="88704"/>
                  </a:cubicBezTo>
                  <a:cubicBezTo>
                    <a:pt x="156317" y="89132"/>
                    <a:pt x="156317" y="89132"/>
                    <a:pt x="156317" y="89132"/>
                  </a:cubicBezTo>
                  <a:cubicBezTo>
                    <a:pt x="156744" y="89560"/>
                    <a:pt x="157169" y="89560"/>
                    <a:pt x="157169" y="89989"/>
                  </a:cubicBezTo>
                  <a:cubicBezTo>
                    <a:pt x="157596" y="89989"/>
                    <a:pt x="158022" y="89989"/>
                    <a:pt x="158449" y="89989"/>
                  </a:cubicBezTo>
                  <a:cubicBezTo>
                    <a:pt x="158449" y="89989"/>
                    <a:pt x="158449" y="89560"/>
                    <a:pt x="158449" y="89560"/>
                  </a:cubicBezTo>
                  <a:cubicBezTo>
                    <a:pt x="158875" y="89132"/>
                    <a:pt x="158875" y="88704"/>
                    <a:pt x="158875" y="88276"/>
                  </a:cubicBezTo>
                  <a:cubicBezTo>
                    <a:pt x="158449" y="87848"/>
                    <a:pt x="157596" y="87420"/>
                    <a:pt x="157169" y="86992"/>
                  </a:cubicBezTo>
                  <a:cubicBezTo>
                    <a:pt x="156744" y="86992"/>
                    <a:pt x="156317" y="86992"/>
                    <a:pt x="156317" y="86564"/>
                  </a:cubicBezTo>
                  <a:cubicBezTo>
                    <a:pt x="155465" y="86564"/>
                    <a:pt x="154612" y="86564"/>
                    <a:pt x="154185" y="86564"/>
                  </a:cubicBezTo>
                  <a:cubicBezTo>
                    <a:pt x="153760" y="86564"/>
                    <a:pt x="153760" y="86136"/>
                    <a:pt x="153333" y="86136"/>
                  </a:cubicBezTo>
                  <a:cubicBezTo>
                    <a:pt x="152907" y="86136"/>
                    <a:pt x="152480" y="85708"/>
                    <a:pt x="152480" y="85708"/>
                  </a:cubicBezTo>
                  <a:cubicBezTo>
                    <a:pt x="151628" y="85708"/>
                    <a:pt x="151201" y="85708"/>
                    <a:pt x="150775" y="85708"/>
                  </a:cubicBezTo>
                  <a:cubicBezTo>
                    <a:pt x="150349" y="85708"/>
                    <a:pt x="150349" y="85280"/>
                    <a:pt x="149922" y="85280"/>
                  </a:cubicBezTo>
                  <a:cubicBezTo>
                    <a:pt x="149496" y="85280"/>
                    <a:pt x="148643" y="85280"/>
                    <a:pt x="147791" y="85280"/>
                  </a:cubicBezTo>
                  <a:cubicBezTo>
                    <a:pt x="147791" y="84851"/>
                    <a:pt x="147365" y="84851"/>
                    <a:pt x="146938" y="84424"/>
                  </a:cubicBezTo>
                  <a:cubicBezTo>
                    <a:pt x="147365" y="84424"/>
                    <a:pt x="147365" y="83996"/>
                    <a:pt x="147791" y="83996"/>
                  </a:cubicBezTo>
                  <a:cubicBezTo>
                    <a:pt x="147791" y="83567"/>
                    <a:pt x="148217" y="83567"/>
                    <a:pt x="148643" y="83567"/>
                  </a:cubicBezTo>
                  <a:cubicBezTo>
                    <a:pt x="148643" y="83567"/>
                    <a:pt x="148643" y="83567"/>
                    <a:pt x="149070" y="83140"/>
                  </a:cubicBezTo>
                  <a:cubicBezTo>
                    <a:pt x="149496" y="83140"/>
                    <a:pt x="149922" y="83140"/>
                    <a:pt x="150775" y="83140"/>
                  </a:cubicBezTo>
                  <a:cubicBezTo>
                    <a:pt x="150775" y="83567"/>
                    <a:pt x="150775" y="83567"/>
                    <a:pt x="151201" y="83567"/>
                  </a:cubicBezTo>
                  <a:cubicBezTo>
                    <a:pt x="151628" y="83567"/>
                    <a:pt x="152055" y="83567"/>
                    <a:pt x="152480" y="83567"/>
                  </a:cubicBezTo>
                  <a:cubicBezTo>
                    <a:pt x="152480" y="83567"/>
                    <a:pt x="152480" y="83567"/>
                    <a:pt x="152907" y="83140"/>
                  </a:cubicBezTo>
                  <a:cubicBezTo>
                    <a:pt x="153333" y="83140"/>
                    <a:pt x="153760" y="83140"/>
                    <a:pt x="154612" y="83140"/>
                  </a:cubicBezTo>
                  <a:cubicBezTo>
                    <a:pt x="154612" y="83140"/>
                    <a:pt x="155038" y="83140"/>
                    <a:pt x="155038" y="82712"/>
                  </a:cubicBezTo>
                  <a:cubicBezTo>
                    <a:pt x="155465" y="82712"/>
                    <a:pt x="155465" y="82712"/>
                    <a:pt x="155465" y="82712"/>
                  </a:cubicBezTo>
                  <a:cubicBezTo>
                    <a:pt x="155890" y="83140"/>
                    <a:pt x="155890" y="83140"/>
                    <a:pt x="155890" y="83140"/>
                  </a:cubicBezTo>
                  <a:cubicBezTo>
                    <a:pt x="156317" y="83140"/>
                    <a:pt x="156317" y="83140"/>
                    <a:pt x="156744" y="83140"/>
                  </a:cubicBezTo>
                  <a:cubicBezTo>
                    <a:pt x="157169" y="83140"/>
                    <a:pt x="158022" y="83140"/>
                    <a:pt x="158449" y="83140"/>
                  </a:cubicBezTo>
                  <a:cubicBezTo>
                    <a:pt x="158875" y="83996"/>
                    <a:pt x="159301" y="84424"/>
                    <a:pt x="160154" y="84851"/>
                  </a:cubicBezTo>
                  <a:cubicBezTo>
                    <a:pt x="160154" y="84851"/>
                    <a:pt x="160580" y="84851"/>
                    <a:pt x="160580" y="84851"/>
                  </a:cubicBezTo>
                  <a:cubicBezTo>
                    <a:pt x="160580" y="84851"/>
                    <a:pt x="161006" y="84851"/>
                    <a:pt x="161006" y="85280"/>
                  </a:cubicBezTo>
                  <a:cubicBezTo>
                    <a:pt x="161433" y="85280"/>
                    <a:pt x="161433" y="85280"/>
                    <a:pt x="161859" y="85280"/>
                  </a:cubicBezTo>
                  <a:cubicBezTo>
                    <a:pt x="161859" y="84851"/>
                    <a:pt x="162285" y="84851"/>
                    <a:pt x="162712" y="84424"/>
                  </a:cubicBezTo>
                  <a:cubicBezTo>
                    <a:pt x="162712" y="83567"/>
                    <a:pt x="162712" y="82712"/>
                    <a:pt x="162712" y="81427"/>
                  </a:cubicBezTo>
                  <a:cubicBezTo>
                    <a:pt x="162285" y="80999"/>
                    <a:pt x="161859" y="80999"/>
                    <a:pt x="161006" y="80999"/>
                  </a:cubicBezTo>
                  <a:cubicBezTo>
                    <a:pt x="161006" y="80571"/>
                    <a:pt x="161006" y="80571"/>
                    <a:pt x="160580" y="80571"/>
                  </a:cubicBezTo>
                  <a:cubicBezTo>
                    <a:pt x="159727" y="80571"/>
                    <a:pt x="158875" y="80571"/>
                    <a:pt x="158022" y="80571"/>
                  </a:cubicBezTo>
                  <a:cubicBezTo>
                    <a:pt x="157596" y="80571"/>
                    <a:pt x="157596" y="80571"/>
                    <a:pt x="157169" y="80999"/>
                  </a:cubicBezTo>
                  <a:cubicBezTo>
                    <a:pt x="156317" y="80999"/>
                    <a:pt x="155038" y="80999"/>
                    <a:pt x="154185" y="80999"/>
                  </a:cubicBezTo>
                  <a:cubicBezTo>
                    <a:pt x="153760" y="80999"/>
                    <a:pt x="153760" y="80999"/>
                    <a:pt x="153333" y="81427"/>
                  </a:cubicBezTo>
                  <a:cubicBezTo>
                    <a:pt x="153333" y="80999"/>
                    <a:pt x="152907" y="80999"/>
                    <a:pt x="152907" y="80999"/>
                  </a:cubicBezTo>
                  <a:cubicBezTo>
                    <a:pt x="150775" y="80999"/>
                    <a:pt x="149070" y="80999"/>
                    <a:pt x="147365" y="80999"/>
                  </a:cubicBezTo>
                  <a:cubicBezTo>
                    <a:pt x="146938" y="80571"/>
                    <a:pt x="146938" y="80571"/>
                    <a:pt x="146512" y="80571"/>
                  </a:cubicBezTo>
                  <a:cubicBezTo>
                    <a:pt x="146086" y="80571"/>
                    <a:pt x="145660" y="80571"/>
                    <a:pt x="145233" y="80571"/>
                  </a:cubicBezTo>
                  <a:cubicBezTo>
                    <a:pt x="144807" y="80571"/>
                    <a:pt x="144381" y="80999"/>
                    <a:pt x="143954" y="80999"/>
                  </a:cubicBezTo>
                  <a:cubicBezTo>
                    <a:pt x="143954" y="80999"/>
                    <a:pt x="143528" y="80999"/>
                    <a:pt x="143528" y="81427"/>
                  </a:cubicBezTo>
                  <a:cubicBezTo>
                    <a:pt x="143102" y="81427"/>
                    <a:pt x="142250" y="81427"/>
                    <a:pt x="141823" y="81427"/>
                  </a:cubicBezTo>
                  <a:cubicBezTo>
                    <a:pt x="141823" y="81427"/>
                    <a:pt x="141396" y="81427"/>
                    <a:pt x="140971" y="81855"/>
                  </a:cubicBezTo>
                  <a:cubicBezTo>
                    <a:pt x="140971" y="81855"/>
                    <a:pt x="140544" y="81855"/>
                    <a:pt x="140118" y="81855"/>
                  </a:cubicBezTo>
                  <a:cubicBezTo>
                    <a:pt x="140118" y="81855"/>
                    <a:pt x="139692" y="81427"/>
                    <a:pt x="139692" y="81427"/>
                  </a:cubicBezTo>
                  <a:cubicBezTo>
                    <a:pt x="138839" y="81427"/>
                    <a:pt x="137986" y="81427"/>
                    <a:pt x="137133" y="81427"/>
                  </a:cubicBezTo>
                  <a:cubicBezTo>
                    <a:pt x="137133" y="80999"/>
                    <a:pt x="136707" y="80999"/>
                    <a:pt x="136707" y="80999"/>
                  </a:cubicBezTo>
                  <a:cubicBezTo>
                    <a:pt x="136281" y="80999"/>
                    <a:pt x="135855" y="80999"/>
                    <a:pt x="135428" y="80999"/>
                  </a:cubicBezTo>
                  <a:cubicBezTo>
                    <a:pt x="135428" y="80571"/>
                    <a:pt x="135428" y="80571"/>
                    <a:pt x="135002" y="80571"/>
                  </a:cubicBezTo>
                  <a:cubicBezTo>
                    <a:pt x="134150" y="80571"/>
                    <a:pt x="133297" y="80571"/>
                    <a:pt x="132444" y="80571"/>
                  </a:cubicBezTo>
                  <a:close/>
                  <a:moveTo>
                    <a:pt x="1583367" y="80048"/>
                  </a:moveTo>
                  <a:cubicBezTo>
                    <a:pt x="1583792" y="80048"/>
                    <a:pt x="1584217" y="80466"/>
                    <a:pt x="1584217" y="80466"/>
                  </a:cubicBezTo>
                  <a:cubicBezTo>
                    <a:pt x="1584642" y="80466"/>
                    <a:pt x="1585067" y="80466"/>
                    <a:pt x="1585067" y="80885"/>
                  </a:cubicBezTo>
                  <a:cubicBezTo>
                    <a:pt x="1585067" y="80885"/>
                    <a:pt x="1585067" y="81304"/>
                    <a:pt x="1585067" y="81304"/>
                  </a:cubicBezTo>
                  <a:cubicBezTo>
                    <a:pt x="1584642" y="81722"/>
                    <a:pt x="1584642" y="82141"/>
                    <a:pt x="1583792" y="82141"/>
                  </a:cubicBezTo>
                  <a:cubicBezTo>
                    <a:pt x="1583367" y="82141"/>
                    <a:pt x="1582517" y="82141"/>
                    <a:pt x="1582092" y="82141"/>
                  </a:cubicBezTo>
                  <a:cubicBezTo>
                    <a:pt x="1582092" y="82141"/>
                    <a:pt x="1582092" y="82141"/>
                    <a:pt x="1581667" y="82141"/>
                  </a:cubicBezTo>
                  <a:cubicBezTo>
                    <a:pt x="1581667" y="81722"/>
                    <a:pt x="1581667" y="81304"/>
                    <a:pt x="1581667" y="80885"/>
                  </a:cubicBezTo>
                  <a:cubicBezTo>
                    <a:pt x="1582092" y="80885"/>
                    <a:pt x="1582092" y="80466"/>
                    <a:pt x="1582092" y="80466"/>
                  </a:cubicBezTo>
                  <a:cubicBezTo>
                    <a:pt x="1582517" y="80466"/>
                    <a:pt x="1582942" y="80466"/>
                    <a:pt x="1582942" y="80466"/>
                  </a:cubicBezTo>
                  <a:cubicBezTo>
                    <a:pt x="1583367" y="80048"/>
                    <a:pt x="1583367" y="80048"/>
                    <a:pt x="1583367" y="80048"/>
                  </a:cubicBezTo>
                  <a:close/>
                  <a:moveTo>
                    <a:pt x="51048" y="80048"/>
                  </a:moveTo>
                  <a:cubicBezTo>
                    <a:pt x="51048" y="80459"/>
                    <a:pt x="50637" y="80459"/>
                    <a:pt x="50226" y="80870"/>
                  </a:cubicBezTo>
                  <a:cubicBezTo>
                    <a:pt x="50226" y="80870"/>
                    <a:pt x="50226" y="81281"/>
                    <a:pt x="50226" y="81281"/>
                  </a:cubicBezTo>
                  <a:cubicBezTo>
                    <a:pt x="51048" y="81692"/>
                    <a:pt x="50637" y="82103"/>
                    <a:pt x="51048" y="82514"/>
                  </a:cubicBezTo>
                  <a:cubicBezTo>
                    <a:pt x="51459" y="82514"/>
                    <a:pt x="51459" y="82925"/>
                    <a:pt x="51459" y="82925"/>
                  </a:cubicBezTo>
                  <a:cubicBezTo>
                    <a:pt x="51870" y="82925"/>
                    <a:pt x="52281" y="82925"/>
                    <a:pt x="52692" y="82925"/>
                  </a:cubicBezTo>
                  <a:cubicBezTo>
                    <a:pt x="52692" y="82925"/>
                    <a:pt x="53104" y="82925"/>
                    <a:pt x="53104" y="82925"/>
                  </a:cubicBezTo>
                  <a:cubicBezTo>
                    <a:pt x="53104" y="82103"/>
                    <a:pt x="53104" y="81692"/>
                    <a:pt x="53104" y="80870"/>
                  </a:cubicBezTo>
                  <a:cubicBezTo>
                    <a:pt x="52692" y="80870"/>
                    <a:pt x="52281" y="80459"/>
                    <a:pt x="52281" y="80048"/>
                  </a:cubicBezTo>
                  <a:cubicBezTo>
                    <a:pt x="51870" y="80048"/>
                    <a:pt x="51459" y="80048"/>
                    <a:pt x="51048" y="80048"/>
                  </a:cubicBezTo>
                  <a:close/>
                  <a:moveTo>
                    <a:pt x="25604" y="79525"/>
                  </a:moveTo>
                  <a:cubicBezTo>
                    <a:pt x="26029" y="79525"/>
                    <a:pt x="26029" y="79525"/>
                    <a:pt x="26454" y="79525"/>
                  </a:cubicBezTo>
                  <a:cubicBezTo>
                    <a:pt x="26454" y="79954"/>
                    <a:pt x="26879" y="79954"/>
                    <a:pt x="26879" y="80384"/>
                  </a:cubicBezTo>
                  <a:cubicBezTo>
                    <a:pt x="26879" y="80814"/>
                    <a:pt x="26879" y="80814"/>
                    <a:pt x="26879" y="81243"/>
                  </a:cubicBezTo>
                  <a:cubicBezTo>
                    <a:pt x="27304" y="81673"/>
                    <a:pt x="27304" y="81673"/>
                    <a:pt x="27729" y="81673"/>
                  </a:cubicBezTo>
                  <a:cubicBezTo>
                    <a:pt x="27729" y="82533"/>
                    <a:pt x="27729" y="83393"/>
                    <a:pt x="27729" y="84252"/>
                  </a:cubicBezTo>
                  <a:cubicBezTo>
                    <a:pt x="27304" y="84252"/>
                    <a:pt x="27304" y="84682"/>
                    <a:pt x="26879" y="84682"/>
                  </a:cubicBezTo>
                  <a:cubicBezTo>
                    <a:pt x="26879" y="84682"/>
                    <a:pt x="26879" y="85111"/>
                    <a:pt x="26879" y="85111"/>
                  </a:cubicBezTo>
                  <a:cubicBezTo>
                    <a:pt x="26879" y="85111"/>
                    <a:pt x="26454" y="85541"/>
                    <a:pt x="26454" y="85541"/>
                  </a:cubicBezTo>
                  <a:cubicBezTo>
                    <a:pt x="25604" y="85111"/>
                    <a:pt x="25179" y="84682"/>
                    <a:pt x="24754" y="84252"/>
                  </a:cubicBezTo>
                  <a:cubicBezTo>
                    <a:pt x="24754" y="84252"/>
                    <a:pt x="24754" y="84252"/>
                    <a:pt x="24754" y="83822"/>
                  </a:cubicBezTo>
                  <a:cubicBezTo>
                    <a:pt x="24754" y="83822"/>
                    <a:pt x="24754" y="83393"/>
                    <a:pt x="24754" y="83393"/>
                  </a:cubicBezTo>
                  <a:cubicBezTo>
                    <a:pt x="24754" y="82963"/>
                    <a:pt x="24328" y="82963"/>
                    <a:pt x="24328" y="82963"/>
                  </a:cubicBezTo>
                  <a:cubicBezTo>
                    <a:pt x="24328" y="82533"/>
                    <a:pt x="24328" y="82103"/>
                    <a:pt x="24328" y="81673"/>
                  </a:cubicBezTo>
                  <a:cubicBezTo>
                    <a:pt x="24328" y="81673"/>
                    <a:pt x="24754" y="81673"/>
                    <a:pt x="24754" y="81243"/>
                  </a:cubicBezTo>
                  <a:cubicBezTo>
                    <a:pt x="24754" y="81243"/>
                    <a:pt x="24754" y="80814"/>
                    <a:pt x="24754" y="80384"/>
                  </a:cubicBezTo>
                  <a:cubicBezTo>
                    <a:pt x="25179" y="79954"/>
                    <a:pt x="25179" y="79954"/>
                    <a:pt x="25604" y="79525"/>
                  </a:cubicBezTo>
                  <a:close/>
                  <a:moveTo>
                    <a:pt x="1496761" y="79263"/>
                  </a:moveTo>
                  <a:cubicBezTo>
                    <a:pt x="1496350" y="79686"/>
                    <a:pt x="1496350" y="79686"/>
                    <a:pt x="1496350" y="79686"/>
                  </a:cubicBezTo>
                  <a:cubicBezTo>
                    <a:pt x="1496350" y="80954"/>
                    <a:pt x="1496350" y="82221"/>
                    <a:pt x="1496350" y="83911"/>
                  </a:cubicBezTo>
                  <a:cubicBezTo>
                    <a:pt x="1495939" y="83911"/>
                    <a:pt x="1495939" y="83911"/>
                    <a:pt x="1495528" y="84334"/>
                  </a:cubicBezTo>
                  <a:cubicBezTo>
                    <a:pt x="1495528" y="84757"/>
                    <a:pt x="1495528" y="85179"/>
                    <a:pt x="1495528" y="85601"/>
                  </a:cubicBezTo>
                  <a:cubicBezTo>
                    <a:pt x="1495528" y="85601"/>
                    <a:pt x="1495117" y="86024"/>
                    <a:pt x="1494706" y="86024"/>
                  </a:cubicBezTo>
                  <a:cubicBezTo>
                    <a:pt x="1494706" y="86447"/>
                    <a:pt x="1494706" y="86447"/>
                    <a:pt x="1494706" y="86869"/>
                  </a:cubicBezTo>
                  <a:cubicBezTo>
                    <a:pt x="1494706" y="86869"/>
                    <a:pt x="1494295" y="87292"/>
                    <a:pt x="1494295" y="87292"/>
                  </a:cubicBezTo>
                  <a:cubicBezTo>
                    <a:pt x="1494295" y="89405"/>
                    <a:pt x="1494295" y="91095"/>
                    <a:pt x="1494295" y="93208"/>
                  </a:cubicBezTo>
                  <a:cubicBezTo>
                    <a:pt x="1494706" y="93631"/>
                    <a:pt x="1495117" y="94053"/>
                    <a:pt x="1495117" y="94476"/>
                  </a:cubicBezTo>
                  <a:cubicBezTo>
                    <a:pt x="1495117" y="94476"/>
                    <a:pt x="1495528" y="94898"/>
                    <a:pt x="1495939" y="95321"/>
                  </a:cubicBezTo>
                  <a:cubicBezTo>
                    <a:pt x="1495939" y="95321"/>
                    <a:pt x="1496350" y="95321"/>
                    <a:pt x="1496350" y="95321"/>
                  </a:cubicBezTo>
                  <a:cubicBezTo>
                    <a:pt x="1496761" y="95321"/>
                    <a:pt x="1497172" y="95743"/>
                    <a:pt x="1497172" y="95743"/>
                  </a:cubicBezTo>
                  <a:cubicBezTo>
                    <a:pt x="1497583" y="95743"/>
                    <a:pt x="1497583" y="95743"/>
                    <a:pt x="1497994" y="95743"/>
                  </a:cubicBezTo>
                  <a:cubicBezTo>
                    <a:pt x="1498405" y="95321"/>
                    <a:pt x="1498405" y="95321"/>
                    <a:pt x="1498817" y="94898"/>
                  </a:cubicBezTo>
                  <a:cubicBezTo>
                    <a:pt x="1498817" y="94476"/>
                    <a:pt x="1498817" y="94053"/>
                    <a:pt x="1498817" y="93631"/>
                  </a:cubicBezTo>
                  <a:cubicBezTo>
                    <a:pt x="1498817" y="93631"/>
                    <a:pt x="1498405" y="93208"/>
                    <a:pt x="1498405" y="93208"/>
                  </a:cubicBezTo>
                  <a:cubicBezTo>
                    <a:pt x="1498405" y="92785"/>
                    <a:pt x="1497994" y="92785"/>
                    <a:pt x="1497994" y="92363"/>
                  </a:cubicBezTo>
                  <a:cubicBezTo>
                    <a:pt x="1497994" y="92363"/>
                    <a:pt x="1497583" y="91940"/>
                    <a:pt x="1497583" y="91940"/>
                  </a:cubicBezTo>
                  <a:cubicBezTo>
                    <a:pt x="1497583" y="91518"/>
                    <a:pt x="1497583" y="91095"/>
                    <a:pt x="1497583" y="91095"/>
                  </a:cubicBezTo>
                  <a:cubicBezTo>
                    <a:pt x="1497583" y="90673"/>
                    <a:pt x="1497583" y="90673"/>
                    <a:pt x="1497994" y="90673"/>
                  </a:cubicBezTo>
                  <a:cubicBezTo>
                    <a:pt x="1498405" y="90250"/>
                    <a:pt x="1498817" y="89405"/>
                    <a:pt x="1499638" y="88982"/>
                  </a:cubicBezTo>
                  <a:cubicBezTo>
                    <a:pt x="1499638" y="87292"/>
                    <a:pt x="1499638" y="85601"/>
                    <a:pt x="1499638" y="83911"/>
                  </a:cubicBezTo>
                  <a:cubicBezTo>
                    <a:pt x="1499638" y="83489"/>
                    <a:pt x="1500049" y="83489"/>
                    <a:pt x="1500049" y="83066"/>
                  </a:cubicBezTo>
                  <a:cubicBezTo>
                    <a:pt x="1500049" y="82643"/>
                    <a:pt x="1500049" y="82221"/>
                    <a:pt x="1500049" y="81376"/>
                  </a:cubicBezTo>
                  <a:cubicBezTo>
                    <a:pt x="1500049" y="80954"/>
                    <a:pt x="1499638" y="80954"/>
                    <a:pt x="1499227" y="80531"/>
                  </a:cubicBezTo>
                  <a:cubicBezTo>
                    <a:pt x="1499227" y="80531"/>
                    <a:pt x="1498817" y="80531"/>
                    <a:pt x="1498405" y="80531"/>
                  </a:cubicBezTo>
                  <a:cubicBezTo>
                    <a:pt x="1497994" y="80108"/>
                    <a:pt x="1497583" y="79686"/>
                    <a:pt x="1497172" y="79263"/>
                  </a:cubicBezTo>
                  <a:cubicBezTo>
                    <a:pt x="1497172" y="79263"/>
                    <a:pt x="1496761" y="79263"/>
                    <a:pt x="1496761" y="79263"/>
                  </a:cubicBezTo>
                  <a:close/>
                  <a:moveTo>
                    <a:pt x="1402102" y="79263"/>
                  </a:moveTo>
                  <a:cubicBezTo>
                    <a:pt x="1401691" y="79655"/>
                    <a:pt x="1401691" y="80440"/>
                    <a:pt x="1401691" y="80832"/>
                  </a:cubicBezTo>
                  <a:cubicBezTo>
                    <a:pt x="1402102" y="80832"/>
                    <a:pt x="1402102" y="80832"/>
                    <a:pt x="1402102" y="80832"/>
                  </a:cubicBezTo>
                  <a:cubicBezTo>
                    <a:pt x="1402924" y="80832"/>
                    <a:pt x="1403335" y="80832"/>
                    <a:pt x="1404157" y="80832"/>
                  </a:cubicBezTo>
                  <a:cubicBezTo>
                    <a:pt x="1404568" y="80440"/>
                    <a:pt x="1404568" y="80048"/>
                    <a:pt x="1404157" y="79655"/>
                  </a:cubicBezTo>
                  <a:cubicBezTo>
                    <a:pt x="1404157" y="79263"/>
                    <a:pt x="1404157" y="79263"/>
                    <a:pt x="1404157" y="79263"/>
                  </a:cubicBezTo>
                  <a:cubicBezTo>
                    <a:pt x="1403335" y="79263"/>
                    <a:pt x="1402924" y="79263"/>
                    <a:pt x="1402102" y="79263"/>
                  </a:cubicBezTo>
                  <a:close/>
                  <a:moveTo>
                    <a:pt x="1396524" y="79263"/>
                  </a:moveTo>
                  <a:cubicBezTo>
                    <a:pt x="1396099" y="79655"/>
                    <a:pt x="1396099" y="80048"/>
                    <a:pt x="1395674" y="80048"/>
                  </a:cubicBezTo>
                  <a:cubicBezTo>
                    <a:pt x="1395674" y="80440"/>
                    <a:pt x="1395674" y="80440"/>
                    <a:pt x="1395674" y="80832"/>
                  </a:cubicBezTo>
                  <a:cubicBezTo>
                    <a:pt x="1395674" y="80832"/>
                    <a:pt x="1395674" y="80832"/>
                    <a:pt x="1396099" y="80832"/>
                  </a:cubicBezTo>
                  <a:cubicBezTo>
                    <a:pt x="1396949" y="80832"/>
                    <a:pt x="1397374" y="80832"/>
                    <a:pt x="1398224" y="80832"/>
                  </a:cubicBezTo>
                  <a:cubicBezTo>
                    <a:pt x="1399075" y="80832"/>
                    <a:pt x="1399075" y="80832"/>
                    <a:pt x="1399075" y="80048"/>
                  </a:cubicBezTo>
                  <a:cubicBezTo>
                    <a:pt x="1398649" y="80048"/>
                    <a:pt x="1398224" y="79655"/>
                    <a:pt x="1397800" y="79263"/>
                  </a:cubicBezTo>
                  <a:cubicBezTo>
                    <a:pt x="1397374" y="79263"/>
                    <a:pt x="1396949" y="79263"/>
                    <a:pt x="1396524" y="79263"/>
                  </a:cubicBezTo>
                  <a:close/>
                  <a:moveTo>
                    <a:pt x="1379455" y="79263"/>
                  </a:moveTo>
                  <a:cubicBezTo>
                    <a:pt x="1379019" y="79263"/>
                    <a:pt x="1378583" y="80048"/>
                    <a:pt x="1378147" y="80048"/>
                  </a:cubicBezTo>
                  <a:cubicBezTo>
                    <a:pt x="1378147" y="80440"/>
                    <a:pt x="1378147" y="80440"/>
                    <a:pt x="1378147" y="80832"/>
                  </a:cubicBezTo>
                  <a:cubicBezTo>
                    <a:pt x="1378583" y="80832"/>
                    <a:pt x="1378583" y="80832"/>
                    <a:pt x="1378583" y="80832"/>
                  </a:cubicBezTo>
                  <a:cubicBezTo>
                    <a:pt x="1379455" y="80832"/>
                    <a:pt x="1380763" y="80832"/>
                    <a:pt x="1381635" y="80832"/>
                  </a:cubicBezTo>
                  <a:cubicBezTo>
                    <a:pt x="1382071" y="80832"/>
                    <a:pt x="1381635" y="80440"/>
                    <a:pt x="1381635" y="80048"/>
                  </a:cubicBezTo>
                  <a:cubicBezTo>
                    <a:pt x="1381635" y="80048"/>
                    <a:pt x="1381199" y="79655"/>
                    <a:pt x="1380763" y="79263"/>
                  </a:cubicBezTo>
                  <a:cubicBezTo>
                    <a:pt x="1380327" y="79263"/>
                    <a:pt x="1379891" y="79263"/>
                    <a:pt x="1379455" y="79263"/>
                  </a:cubicBezTo>
                  <a:close/>
                  <a:moveTo>
                    <a:pt x="1371019" y="79263"/>
                  </a:moveTo>
                  <a:cubicBezTo>
                    <a:pt x="1370604" y="79687"/>
                    <a:pt x="1370604" y="79687"/>
                    <a:pt x="1370190" y="80111"/>
                  </a:cubicBezTo>
                  <a:cubicBezTo>
                    <a:pt x="1370190" y="81383"/>
                    <a:pt x="1370190" y="83079"/>
                    <a:pt x="1370190" y="84350"/>
                  </a:cubicBezTo>
                  <a:cubicBezTo>
                    <a:pt x="1369776" y="84774"/>
                    <a:pt x="1369362" y="84774"/>
                    <a:pt x="1369362" y="85199"/>
                  </a:cubicBezTo>
                  <a:cubicBezTo>
                    <a:pt x="1367705" y="85199"/>
                    <a:pt x="1366463" y="85199"/>
                    <a:pt x="1365220" y="85199"/>
                  </a:cubicBezTo>
                  <a:cubicBezTo>
                    <a:pt x="1364806" y="85623"/>
                    <a:pt x="1364806" y="85623"/>
                    <a:pt x="1364806" y="85623"/>
                  </a:cubicBezTo>
                  <a:cubicBezTo>
                    <a:pt x="1364806" y="86894"/>
                    <a:pt x="1364806" y="88590"/>
                    <a:pt x="1364806" y="89862"/>
                  </a:cubicBezTo>
                  <a:cubicBezTo>
                    <a:pt x="1364806" y="90286"/>
                    <a:pt x="1364806" y="90710"/>
                    <a:pt x="1364806" y="90710"/>
                  </a:cubicBezTo>
                  <a:cubicBezTo>
                    <a:pt x="1365220" y="91134"/>
                    <a:pt x="1365634" y="91134"/>
                    <a:pt x="1366048" y="91134"/>
                  </a:cubicBezTo>
                  <a:cubicBezTo>
                    <a:pt x="1366048" y="91134"/>
                    <a:pt x="1366048" y="91134"/>
                    <a:pt x="1366048" y="90710"/>
                  </a:cubicBezTo>
                  <a:cubicBezTo>
                    <a:pt x="1366048" y="90286"/>
                    <a:pt x="1366048" y="89862"/>
                    <a:pt x="1366048" y="89014"/>
                  </a:cubicBezTo>
                  <a:cubicBezTo>
                    <a:pt x="1366463" y="88590"/>
                    <a:pt x="1366877" y="88590"/>
                    <a:pt x="1367291" y="88166"/>
                  </a:cubicBezTo>
                  <a:cubicBezTo>
                    <a:pt x="1368120" y="88166"/>
                    <a:pt x="1368533" y="88166"/>
                    <a:pt x="1369362" y="88166"/>
                  </a:cubicBezTo>
                  <a:cubicBezTo>
                    <a:pt x="1369362" y="88166"/>
                    <a:pt x="1369362" y="88590"/>
                    <a:pt x="1369776" y="88590"/>
                  </a:cubicBezTo>
                  <a:cubicBezTo>
                    <a:pt x="1369776" y="88590"/>
                    <a:pt x="1370190" y="88590"/>
                    <a:pt x="1370190" y="88590"/>
                  </a:cubicBezTo>
                  <a:cubicBezTo>
                    <a:pt x="1370604" y="88590"/>
                    <a:pt x="1370604" y="89014"/>
                    <a:pt x="1371019" y="89014"/>
                  </a:cubicBezTo>
                  <a:cubicBezTo>
                    <a:pt x="1371019" y="89014"/>
                    <a:pt x="1371019" y="89438"/>
                    <a:pt x="1371019" y="89438"/>
                  </a:cubicBezTo>
                  <a:cubicBezTo>
                    <a:pt x="1371019" y="89862"/>
                    <a:pt x="1371433" y="89862"/>
                    <a:pt x="1371433" y="90286"/>
                  </a:cubicBezTo>
                  <a:cubicBezTo>
                    <a:pt x="1371433" y="90286"/>
                    <a:pt x="1371433" y="90710"/>
                    <a:pt x="1371433" y="90710"/>
                  </a:cubicBezTo>
                  <a:cubicBezTo>
                    <a:pt x="1371847" y="91134"/>
                    <a:pt x="1372261" y="91558"/>
                    <a:pt x="1372676" y="91558"/>
                  </a:cubicBezTo>
                  <a:cubicBezTo>
                    <a:pt x="1373090" y="91558"/>
                    <a:pt x="1373504" y="91558"/>
                    <a:pt x="1373918" y="91558"/>
                  </a:cubicBezTo>
                  <a:cubicBezTo>
                    <a:pt x="1373918" y="91558"/>
                    <a:pt x="1374332" y="91558"/>
                    <a:pt x="1374332" y="91134"/>
                  </a:cubicBezTo>
                  <a:cubicBezTo>
                    <a:pt x="1374332" y="90710"/>
                    <a:pt x="1374332" y="90710"/>
                    <a:pt x="1374332" y="90286"/>
                  </a:cubicBezTo>
                  <a:cubicBezTo>
                    <a:pt x="1373918" y="89862"/>
                    <a:pt x="1373090" y="89862"/>
                    <a:pt x="1373918" y="88590"/>
                  </a:cubicBezTo>
                  <a:cubicBezTo>
                    <a:pt x="1373918" y="88590"/>
                    <a:pt x="1374332" y="88166"/>
                    <a:pt x="1374747" y="88166"/>
                  </a:cubicBezTo>
                  <a:cubicBezTo>
                    <a:pt x="1374747" y="87318"/>
                    <a:pt x="1374747" y="86894"/>
                    <a:pt x="1374747" y="86470"/>
                  </a:cubicBezTo>
                  <a:cubicBezTo>
                    <a:pt x="1374747" y="86470"/>
                    <a:pt x="1374332" y="86047"/>
                    <a:pt x="1374332" y="86047"/>
                  </a:cubicBezTo>
                  <a:cubicBezTo>
                    <a:pt x="1374332" y="85623"/>
                    <a:pt x="1374332" y="85623"/>
                    <a:pt x="1374332" y="85623"/>
                  </a:cubicBezTo>
                  <a:cubicBezTo>
                    <a:pt x="1373504" y="85199"/>
                    <a:pt x="1373504" y="84774"/>
                    <a:pt x="1373504" y="84350"/>
                  </a:cubicBezTo>
                  <a:cubicBezTo>
                    <a:pt x="1372676" y="83927"/>
                    <a:pt x="1372676" y="83079"/>
                    <a:pt x="1372676" y="82655"/>
                  </a:cubicBezTo>
                  <a:cubicBezTo>
                    <a:pt x="1373090" y="82231"/>
                    <a:pt x="1373090" y="82231"/>
                    <a:pt x="1373504" y="81807"/>
                  </a:cubicBezTo>
                  <a:cubicBezTo>
                    <a:pt x="1373504" y="81383"/>
                    <a:pt x="1373504" y="80959"/>
                    <a:pt x="1373504" y="80111"/>
                  </a:cubicBezTo>
                  <a:cubicBezTo>
                    <a:pt x="1373504" y="80111"/>
                    <a:pt x="1373090" y="79687"/>
                    <a:pt x="1372676" y="79687"/>
                  </a:cubicBezTo>
                  <a:cubicBezTo>
                    <a:pt x="1372676" y="79687"/>
                    <a:pt x="1372676" y="79687"/>
                    <a:pt x="1372261" y="79687"/>
                  </a:cubicBezTo>
                  <a:cubicBezTo>
                    <a:pt x="1372261" y="79687"/>
                    <a:pt x="1372261" y="79687"/>
                    <a:pt x="1371847" y="79263"/>
                  </a:cubicBezTo>
                  <a:cubicBezTo>
                    <a:pt x="1371847" y="79263"/>
                    <a:pt x="1371433" y="79263"/>
                    <a:pt x="1371019" y="79263"/>
                  </a:cubicBezTo>
                  <a:close/>
                  <a:moveTo>
                    <a:pt x="95046" y="79263"/>
                  </a:moveTo>
                  <a:cubicBezTo>
                    <a:pt x="95046" y="79670"/>
                    <a:pt x="94610" y="79670"/>
                    <a:pt x="94174" y="80077"/>
                  </a:cubicBezTo>
                  <a:cubicBezTo>
                    <a:pt x="94174" y="80891"/>
                    <a:pt x="94174" y="81705"/>
                    <a:pt x="94174" y="82518"/>
                  </a:cubicBezTo>
                  <a:cubicBezTo>
                    <a:pt x="94610" y="82518"/>
                    <a:pt x="95046" y="82518"/>
                    <a:pt x="95482" y="82925"/>
                  </a:cubicBezTo>
                  <a:cubicBezTo>
                    <a:pt x="95918" y="82925"/>
                    <a:pt x="96354" y="82925"/>
                    <a:pt x="97226" y="82925"/>
                  </a:cubicBezTo>
                  <a:cubicBezTo>
                    <a:pt x="97662" y="82925"/>
                    <a:pt x="98098" y="82518"/>
                    <a:pt x="98098" y="82518"/>
                  </a:cubicBezTo>
                  <a:cubicBezTo>
                    <a:pt x="98098" y="82111"/>
                    <a:pt x="98098" y="81705"/>
                    <a:pt x="98098" y="81705"/>
                  </a:cubicBezTo>
                  <a:cubicBezTo>
                    <a:pt x="97226" y="80891"/>
                    <a:pt x="96354" y="80077"/>
                    <a:pt x="95482" y="79263"/>
                  </a:cubicBezTo>
                  <a:cubicBezTo>
                    <a:pt x="95482" y="79263"/>
                    <a:pt x="95482" y="79263"/>
                    <a:pt x="95046" y="79263"/>
                  </a:cubicBezTo>
                  <a:close/>
                  <a:moveTo>
                    <a:pt x="89936" y="79263"/>
                  </a:moveTo>
                  <a:cubicBezTo>
                    <a:pt x="89936" y="79682"/>
                    <a:pt x="89936" y="79682"/>
                    <a:pt x="89936" y="79682"/>
                  </a:cubicBezTo>
                  <a:cubicBezTo>
                    <a:pt x="89517" y="80100"/>
                    <a:pt x="89099" y="79682"/>
                    <a:pt x="88681" y="80100"/>
                  </a:cubicBezTo>
                  <a:cubicBezTo>
                    <a:pt x="88681" y="80519"/>
                    <a:pt x="88681" y="81356"/>
                    <a:pt x="88681" y="81774"/>
                  </a:cubicBezTo>
                  <a:cubicBezTo>
                    <a:pt x="89099" y="82193"/>
                    <a:pt x="89099" y="82193"/>
                    <a:pt x="89517" y="82611"/>
                  </a:cubicBezTo>
                  <a:cubicBezTo>
                    <a:pt x="89517" y="82611"/>
                    <a:pt x="89517" y="82611"/>
                    <a:pt x="89517" y="83030"/>
                  </a:cubicBezTo>
                  <a:cubicBezTo>
                    <a:pt x="89517" y="83030"/>
                    <a:pt x="89936" y="83448"/>
                    <a:pt x="90355" y="83448"/>
                  </a:cubicBezTo>
                  <a:cubicBezTo>
                    <a:pt x="90774" y="83448"/>
                    <a:pt x="91192" y="83448"/>
                    <a:pt x="91610" y="83448"/>
                  </a:cubicBezTo>
                  <a:cubicBezTo>
                    <a:pt x="92029" y="83448"/>
                    <a:pt x="92447" y="83030"/>
                    <a:pt x="92447" y="83030"/>
                  </a:cubicBezTo>
                  <a:cubicBezTo>
                    <a:pt x="92866" y="82611"/>
                    <a:pt x="92866" y="82193"/>
                    <a:pt x="92447" y="81774"/>
                  </a:cubicBezTo>
                  <a:cubicBezTo>
                    <a:pt x="92029" y="81774"/>
                    <a:pt x="92029" y="81356"/>
                    <a:pt x="92029" y="80937"/>
                  </a:cubicBezTo>
                  <a:cubicBezTo>
                    <a:pt x="91610" y="80519"/>
                    <a:pt x="91610" y="80519"/>
                    <a:pt x="91610" y="80100"/>
                  </a:cubicBezTo>
                  <a:cubicBezTo>
                    <a:pt x="91610" y="80100"/>
                    <a:pt x="91192" y="79682"/>
                    <a:pt x="91192" y="79682"/>
                  </a:cubicBezTo>
                  <a:cubicBezTo>
                    <a:pt x="90774" y="80100"/>
                    <a:pt x="90355" y="79682"/>
                    <a:pt x="89936" y="79263"/>
                  </a:cubicBezTo>
                  <a:close/>
                  <a:moveTo>
                    <a:pt x="1483569" y="78740"/>
                  </a:moveTo>
                  <a:cubicBezTo>
                    <a:pt x="1483133" y="79165"/>
                    <a:pt x="1482697" y="79165"/>
                    <a:pt x="1482261" y="79590"/>
                  </a:cubicBezTo>
                  <a:cubicBezTo>
                    <a:pt x="1482261" y="80015"/>
                    <a:pt x="1482261" y="80865"/>
                    <a:pt x="1482261" y="81290"/>
                  </a:cubicBezTo>
                  <a:cubicBezTo>
                    <a:pt x="1482697" y="81715"/>
                    <a:pt x="1483133" y="81715"/>
                    <a:pt x="1483569" y="82141"/>
                  </a:cubicBezTo>
                  <a:cubicBezTo>
                    <a:pt x="1484005" y="82141"/>
                    <a:pt x="1484441" y="82141"/>
                    <a:pt x="1484877" y="82141"/>
                  </a:cubicBezTo>
                  <a:cubicBezTo>
                    <a:pt x="1485313" y="82141"/>
                    <a:pt x="1485749" y="81715"/>
                    <a:pt x="1485749" y="81290"/>
                  </a:cubicBezTo>
                  <a:cubicBezTo>
                    <a:pt x="1486185" y="80865"/>
                    <a:pt x="1486185" y="80015"/>
                    <a:pt x="1485749" y="79590"/>
                  </a:cubicBezTo>
                  <a:cubicBezTo>
                    <a:pt x="1485749" y="79165"/>
                    <a:pt x="1485749" y="79165"/>
                    <a:pt x="1484877" y="79165"/>
                  </a:cubicBezTo>
                  <a:cubicBezTo>
                    <a:pt x="1484877" y="79165"/>
                    <a:pt x="1484441" y="78740"/>
                    <a:pt x="1484005" y="78740"/>
                  </a:cubicBezTo>
                  <a:cubicBezTo>
                    <a:pt x="1484005" y="78740"/>
                    <a:pt x="1483569" y="78740"/>
                    <a:pt x="1483569" y="78740"/>
                  </a:cubicBezTo>
                  <a:close/>
                  <a:moveTo>
                    <a:pt x="1477148" y="78740"/>
                  </a:moveTo>
                  <a:cubicBezTo>
                    <a:pt x="1477148" y="78740"/>
                    <a:pt x="1476720" y="79168"/>
                    <a:pt x="1476720" y="79168"/>
                  </a:cubicBezTo>
                  <a:cubicBezTo>
                    <a:pt x="1475864" y="79168"/>
                    <a:pt x="1475864" y="79168"/>
                    <a:pt x="1475436" y="80024"/>
                  </a:cubicBezTo>
                  <a:cubicBezTo>
                    <a:pt x="1475436" y="80452"/>
                    <a:pt x="1475008" y="80452"/>
                    <a:pt x="1475008" y="80880"/>
                  </a:cubicBezTo>
                  <a:cubicBezTo>
                    <a:pt x="1475008" y="80880"/>
                    <a:pt x="1475008" y="81308"/>
                    <a:pt x="1475008" y="81308"/>
                  </a:cubicBezTo>
                  <a:cubicBezTo>
                    <a:pt x="1474580" y="81736"/>
                    <a:pt x="1474580" y="81736"/>
                    <a:pt x="1474152" y="82164"/>
                  </a:cubicBezTo>
                  <a:cubicBezTo>
                    <a:pt x="1474152" y="83021"/>
                    <a:pt x="1474152" y="83877"/>
                    <a:pt x="1474152" y="84733"/>
                  </a:cubicBezTo>
                  <a:cubicBezTo>
                    <a:pt x="1474580" y="85161"/>
                    <a:pt x="1474580" y="85161"/>
                    <a:pt x="1475008" y="85589"/>
                  </a:cubicBezTo>
                  <a:cubicBezTo>
                    <a:pt x="1475008" y="86017"/>
                    <a:pt x="1475008" y="86873"/>
                    <a:pt x="1475008" y="87301"/>
                  </a:cubicBezTo>
                  <a:cubicBezTo>
                    <a:pt x="1475008" y="87729"/>
                    <a:pt x="1475436" y="87729"/>
                    <a:pt x="1475864" y="88157"/>
                  </a:cubicBezTo>
                  <a:cubicBezTo>
                    <a:pt x="1475864" y="88157"/>
                    <a:pt x="1476292" y="88157"/>
                    <a:pt x="1476720" y="88157"/>
                  </a:cubicBezTo>
                  <a:cubicBezTo>
                    <a:pt x="1476720" y="87729"/>
                    <a:pt x="1477148" y="87729"/>
                    <a:pt x="1477576" y="87301"/>
                  </a:cubicBezTo>
                  <a:cubicBezTo>
                    <a:pt x="1477576" y="85589"/>
                    <a:pt x="1477576" y="83877"/>
                    <a:pt x="1477576" y="82592"/>
                  </a:cubicBezTo>
                  <a:cubicBezTo>
                    <a:pt x="1478004" y="82164"/>
                    <a:pt x="1478432" y="82164"/>
                    <a:pt x="1478432" y="81736"/>
                  </a:cubicBezTo>
                  <a:cubicBezTo>
                    <a:pt x="1478432" y="81308"/>
                    <a:pt x="1478860" y="80880"/>
                    <a:pt x="1478860" y="80880"/>
                  </a:cubicBezTo>
                  <a:cubicBezTo>
                    <a:pt x="1478860" y="80452"/>
                    <a:pt x="1478860" y="80024"/>
                    <a:pt x="1478860" y="79596"/>
                  </a:cubicBezTo>
                  <a:cubicBezTo>
                    <a:pt x="1478860" y="79168"/>
                    <a:pt x="1478432" y="79168"/>
                    <a:pt x="1478004" y="78740"/>
                  </a:cubicBezTo>
                  <a:cubicBezTo>
                    <a:pt x="1477576" y="78740"/>
                    <a:pt x="1477576" y="78740"/>
                    <a:pt x="1477148" y="78740"/>
                  </a:cubicBezTo>
                  <a:close/>
                  <a:moveTo>
                    <a:pt x="1462754" y="78740"/>
                  </a:moveTo>
                  <a:cubicBezTo>
                    <a:pt x="1462754" y="78740"/>
                    <a:pt x="1462305" y="79198"/>
                    <a:pt x="1462305" y="79198"/>
                  </a:cubicBezTo>
                  <a:cubicBezTo>
                    <a:pt x="1461857" y="79655"/>
                    <a:pt x="1461857" y="80113"/>
                    <a:pt x="1462305" y="80571"/>
                  </a:cubicBezTo>
                  <a:cubicBezTo>
                    <a:pt x="1462754" y="80571"/>
                    <a:pt x="1463202" y="80571"/>
                    <a:pt x="1463651" y="80571"/>
                  </a:cubicBezTo>
                  <a:cubicBezTo>
                    <a:pt x="1464099" y="80571"/>
                    <a:pt x="1464099" y="80113"/>
                    <a:pt x="1464547" y="80113"/>
                  </a:cubicBezTo>
                  <a:cubicBezTo>
                    <a:pt x="1464996" y="79655"/>
                    <a:pt x="1464996" y="79198"/>
                    <a:pt x="1464547" y="78740"/>
                  </a:cubicBezTo>
                  <a:cubicBezTo>
                    <a:pt x="1464099" y="78740"/>
                    <a:pt x="1463651" y="78740"/>
                    <a:pt x="1462754" y="78740"/>
                  </a:cubicBezTo>
                  <a:close/>
                  <a:moveTo>
                    <a:pt x="1427930" y="78740"/>
                  </a:moveTo>
                  <a:cubicBezTo>
                    <a:pt x="1427508" y="79176"/>
                    <a:pt x="1426663" y="80048"/>
                    <a:pt x="1425817" y="80484"/>
                  </a:cubicBezTo>
                  <a:cubicBezTo>
                    <a:pt x="1425395" y="80484"/>
                    <a:pt x="1424550" y="80484"/>
                    <a:pt x="1424127" y="80484"/>
                  </a:cubicBezTo>
                  <a:cubicBezTo>
                    <a:pt x="1423705" y="80048"/>
                    <a:pt x="1423282" y="80048"/>
                    <a:pt x="1423282" y="80048"/>
                  </a:cubicBezTo>
                  <a:cubicBezTo>
                    <a:pt x="1422437" y="80048"/>
                    <a:pt x="1422014" y="80048"/>
                    <a:pt x="1421169" y="80048"/>
                  </a:cubicBezTo>
                  <a:cubicBezTo>
                    <a:pt x="1420747" y="80484"/>
                    <a:pt x="1419902" y="80920"/>
                    <a:pt x="1419479" y="81356"/>
                  </a:cubicBezTo>
                  <a:cubicBezTo>
                    <a:pt x="1419479" y="81792"/>
                    <a:pt x="1419479" y="82228"/>
                    <a:pt x="1419479" y="82664"/>
                  </a:cubicBezTo>
                  <a:cubicBezTo>
                    <a:pt x="1419902" y="82664"/>
                    <a:pt x="1420324" y="83100"/>
                    <a:pt x="1420324" y="83536"/>
                  </a:cubicBezTo>
                  <a:cubicBezTo>
                    <a:pt x="1421169" y="83536"/>
                    <a:pt x="1422014" y="83536"/>
                    <a:pt x="1422437" y="83536"/>
                  </a:cubicBezTo>
                  <a:cubicBezTo>
                    <a:pt x="1422860" y="83100"/>
                    <a:pt x="1422860" y="83100"/>
                    <a:pt x="1423282" y="83100"/>
                  </a:cubicBezTo>
                  <a:cubicBezTo>
                    <a:pt x="1423705" y="83100"/>
                    <a:pt x="1424127" y="83100"/>
                    <a:pt x="1424550" y="83100"/>
                  </a:cubicBezTo>
                  <a:cubicBezTo>
                    <a:pt x="1424972" y="82664"/>
                    <a:pt x="1424972" y="82664"/>
                    <a:pt x="1425395" y="82228"/>
                  </a:cubicBezTo>
                  <a:cubicBezTo>
                    <a:pt x="1425395" y="82228"/>
                    <a:pt x="1425817" y="82228"/>
                    <a:pt x="1425817" y="82228"/>
                  </a:cubicBezTo>
                  <a:cubicBezTo>
                    <a:pt x="1426663" y="82664"/>
                    <a:pt x="1427085" y="83536"/>
                    <a:pt x="1427930" y="83972"/>
                  </a:cubicBezTo>
                  <a:cubicBezTo>
                    <a:pt x="1427930" y="83972"/>
                    <a:pt x="1427930" y="83972"/>
                    <a:pt x="1428353" y="83972"/>
                  </a:cubicBezTo>
                  <a:cubicBezTo>
                    <a:pt x="1428353" y="83972"/>
                    <a:pt x="1428775" y="83972"/>
                    <a:pt x="1428775" y="83972"/>
                  </a:cubicBezTo>
                  <a:cubicBezTo>
                    <a:pt x="1429198" y="83972"/>
                    <a:pt x="1429621" y="83972"/>
                    <a:pt x="1429621" y="83972"/>
                  </a:cubicBezTo>
                  <a:cubicBezTo>
                    <a:pt x="1430043" y="83536"/>
                    <a:pt x="1430466" y="83536"/>
                    <a:pt x="1430466" y="83536"/>
                  </a:cubicBezTo>
                  <a:cubicBezTo>
                    <a:pt x="1430466" y="81792"/>
                    <a:pt x="1430466" y="80920"/>
                    <a:pt x="1430466" y="79612"/>
                  </a:cubicBezTo>
                  <a:cubicBezTo>
                    <a:pt x="1430043" y="79176"/>
                    <a:pt x="1429621" y="79176"/>
                    <a:pt x="1429621" y="78740"/>
                  </a:cubicBezTo>
                  <a:cubicBezTo>
                    <a:pt x="1429198" y="78740"/>
                    <a:pt x="1428775" y="78740"/>
                    <a:pt x="1427930" y="78740"/>
                  </a:cubicBezTo>
                  <a:close/>
                  <a:moveTo>
                    <a:pt x="1386383" y="78740"/>
                  </a:moveTo>
                  <a:cubicBezTo>
                    <a:pt x="1385961" y="79170"/>
                    <a:pt x="1385117" y="79600"/>
                    <a:pt x="1384695" y="80031"/>
                  </a:cubicBezTo>
                  <a:cubicBezTo>
                    <a:pt x="1384695" y="80461"/>
                    <a:pt x="1385117" y="80461"/>
                    <a:pt x="1385117" y="80892"/>
                  </a:cubicBezTo>
                  <a:cubicBezTo>
                    <a:pt x="1385117" y="81322"/>
                    <a:pt x="1385117" y="82183"/>
                    <a:pt x="1385117" y="83043"/>
                  </a:cubicBezTo>
                  <a:cubicBezTo>
                    <a:pt x="1385117" y="83474"/>
                    <a:pt x="1384695" y="83474"/>
                    <a:pt x="1384273" y="83474"/>
                  </a:cubicBezTo>
                  <a:cubicBezTo>
                    <a:pt x="1384273" y="83474"/>
                    <a:pt x="1383851" y="83904"/>
                    <a:pt x="1383851" y="83904"/>
                  </a:cubicBezTo>
                  <a:cubicBezTo>
                    <a:pt x="1383851" y="84335"/>
                    <a:pt x="1383851" y="84335"/>
                    <a:pt x="1383008" y="84765"/>
                  </a:cubicBezTo>
                  <a:cubicBezTo>
                    <a:pt x="1382586" y="84765"/>
                    <a:pt x="1382586" y="84765"/>
                    <a:pt x="1382164" y="85196"/>
                  </a:cubicBezTo>
                  <a:cubicBezTo>
                    <a:pt x="1381742" y="84765"/>
                    <a:pt x="1380898" y="83904"/>
                    <a:pt x="1380054" y="83474"/>
                  </a:cubicBezTo>
                  <a:cubicBezTo>
                    <a:pt x="1379632" y="83474"/>
                    <a:pt x="1379210" y="83474"/>
                    <a:pt x="1379210" y="83474"/>
                  </a:cubicBezTo>
                  <a:cubicBezTo>
                    <a:pt x="1378366" y="83474"/>
                    <a:pt x="1378366" y="83904"/>
                    <a:pt x="1377945" y="84335"/>
                  </a:cubicBezTo>
                  <a:cubicBezTo>
                    <a:pt x="1377945" y="84765"/>
                    <a:pt x="1377945" y="85196"/>
                    <a:pt x="1377945" y="85626"/>
                  </a:cubicBezTo>
                  <a:cubicBezTo>
                    <a:pt x="1377945" y="85626"/>
                    <a:pt x="1378366" y="86056"/>
                    <a:pt x="1378366" y="86056"/>
                  </a:cubicBezTo>
                  <a:cubicBezTo>
                    <a:pt x="1378366" y="86917"/>
                    <a:pt x="1378366" y="87347"/>
                    <a:pt x="1378366" y="87778"/>
                  </a:cubicBezTo>
                  <a:cubicBezTo>
                    <a:pt x="1378366" y="88208"/>
                    <a:pt x="1377945" y="88208"/>
                    <a:pt x="1377945" y="88638"/>
                  </a:cubicBezTo>
                  <a:cubicBezTo>
                    <a:pt x="1377945" y="89069"/>
                    <a:pt x="1377523" y="89499"/>
                    <a:pt x="1377101" y="89499"/>
                  </a:cubicBezTo>
                  <a:cubicBezTo>
                    <a:pt x="1377101" y="89929"/>
                    <a:pt x="1377101" y="90360"/>
                    <a:pt x="1377101" y="90360"/>
                  </a:cubicBezTo>
                  <a:cubicBezTo>
                    <a:pt x="1377101" y="90790"/>
                    <a:pt x="1377101" y="90790"/>
                    <a:pt x="1377945" y="91221"/>
                  </a:cubicBezTo>
                  <a:cubicBezTo>
                    <a:pt x="1377945" y="91221"/>
                    <a:pt x="1378366" y="91221"/>
                    <a:pt x="1378366" y="91221"/>
                  </a:cubicBezTo>
                  <a:cubicBezTo>
                    <a:pt x="1379210" y="92081"/>
                    <a:pt x="1379210" y="92081"/>
                    <a:pt x="1380054" y="91651"/>
                  </a:cubicBezTo>
                  <a:cubicBezTo>
                    <a:pt x="1380054" y="91221"/>
                    <a:pt x="1380476" y="91221"/>
                    <a:pt x="1380476" y="90790"/>
                  </a:cubicBezTo>
                  <a:cubicBezTo>
                    <a:pt x="1380476" y="90790"/>
                    <a:pt x="1380476" y="90360"/>
                    <a:pt x="1380476" y="90360"/>
                  </a:cubicBezTo>
                  <a:cubicBezTo>
                    <a:pt x="1380898" y="89929"/>
                    <a:pt x="1381320" y="89499"/>
                    <a:pt x="1381742" y="89499"/>
                  </a:cubicBezTo>
                  <a:cubicBezTo>
                    <a:pt x="1381742" y="89499"/>
                    <a:pt x="1382164" y="89499"/>
                    <a:pt x="1382164" y="89499"/>
                  </a:cubicBezTo>
                  <a:cubicBezTo>
                    <a:pt x="1382586" y="89499"/>
                    <a:pt x="1382586" y="89929"/>
                    <a:pt x="1383008" y="89929"/>
                  </a:cubicBezTo>
                  <a:cubicBezTo>
                    <a:pt x="1385117" y="89929"/>
                    <a:pt x="1387227" y="89929"/>
                    <a:pt x="1388915" y="89929"/>
                  </a:cubicBezTo>
                  <a:cubicBezTo>
                    <a:pt x="1389759" y="89499"/>
                    <a:pt x="1389337" y="88638"/>
                    <a:pt x="1390181" y="88638"/>
                  </a:cubicBezTo>
                  <a:cubicBezTo>
                    <a:pt x="1390181" y="88208"/>
                    <a:pt x="1390181" y="87347"/>
                    <a:pt x="1390181" y="86917"/>
                  </a:cubicBezTo>
                  <a:cubicBezTo>
                    <a:pt x="1390181" y="86486"/>
                    <a:pt x="1390181" y="86486"/>
                    <a:pt x="1389337" y="86486"/>
                  </a:cubicBezTo>
                  <a:cubicBezTo>
                    <a:pt x="1389337" y="86486"/>
                    <a:pt x="1388915" y="86486"/>
                    <a:pt x="1388915" y="86486"/>
                  </a:cubicBezTo>
                  <a:cubicBezTo>
                    <a:pt x="1388071" y="85626"/>
                    <a:pt x="1387649" y="85196"/>
                    <a:pt x="1386805" y="84335"/>
                  </a:cubicBezTo>
                  <a:cubicBezTo>
                    <a:pt x="1386805" y="83904"/>
                    <a:pt x="1386805" y="83474"/>
                    <a:pt x="1386805" y="83474"/>
                  </a:cubicBezTo>
                  <a:cubicBezTo>
                    <a:pt x="1386805" y="83043"/>
                    <a:pt x="1386805" y="83043"/>
                    <a:pt x="1387227" y="82613"/>
                  </a:cubicBezTo>
                  <a:cubicBezTo>
                    <a:pt x="1387227" y="82613"/>
                    <a:pt x="1387649" y="82183"/>
                    <a:pt x="1388071" y="81753"/>
                  </a:cubicBezTo>
                  <a:cubicBezTo>
                    <a:pt x="1388071" y="81753"/>
                    <a:pt x="1388071" y="81753"/>
                    <a:pt x="1388071" y="81322"/>
                  </a:cubicBezTo>
                  <a:cubicBezTo>
                    <a:pt x="1388493" y="80892"/>
                    <a:pt x="1388915" y="80461"/>
                    <a:pt x="1389337" y="80031"/>
                  </a:cubicBezTo>
                  <a:cubicBezTo>
                    <a:pt x="1389337" y="80031"/>
                    <a:pt x="1389337" y="79600"/>
                    <a:pt x="1389337" y="79600"/>
                  </a:cubicBezTo>
                  <a:cubicBezTo>
                    <a:pt x="1388915" y="79170"/>
                    <a:pt x="1388915" y="78740"/>
                    <a:pt x="1388493" y="78740"/>
                  </a:cubicBezTo>
                  <a:cubicBezTo>
                    <a:pt x="1387649" y="78740"/>
                    <a:pt x="1387227" y="78740"/>
                    <a:pt x="1386383" y="78740"/>
                  </a:cubicBezTo>
                  <a:close/>
                  <a:moveTo>
                    <a:pt x="180107" y="77955"/>
                  </a:moveTo>
                  <a:cubicBezTo>
                    <a:pt x="179683" y="78391"/>
                    <a:pt x="179257" y="78827"/>
                    <a:pt x="178407" y="79263"/>
                  </a:cubicBezTo>
                  <a:cubicBezTo>
                    <a:pt x="178832" y="79263"/>
                    <a:pt x="178407" y="79699"/>
                    <a:pt x="178832" y="79699"/>
                  </a:cubicBezTo>
                  <a:cubicBezTo>
                    <a:pt x="178832" y="80135"/>
                    <a:pt x="179257" y="80135"/>
                    <a:pt x="179257" y="80571"/>
                  </a:cubicBezTo>
                  <a:cubicBezTo>
                    <a:pt x="180107" y="80571"/>
                    <a:pt x="180533" y="80571"/>
                    <a:pt x="180957" y="80571"/>
                  </a:cubicBezTo>
                  <a:cubicBezTo>
                    <a:pt x="181382" y="80135"/>
                    <a:pt x="181808" y="80135"/>
                    <a:pt x="181808" y="79699"/>
                  </a:cubicBezTo>
                  <a:cubicBezTo>
                    <a:pt x="181808" y="79699"/>
                    <a:pt x="181808" y="79263"/>
                    <a:pt x="181808" y="79263"/>
                  </a:cubicBezTo>
                  <a:cubicBezTo>
                    <a:pt x="181382" y="78827"/>
                    <a:pt x="180957" y="78391"/>
                    <a:pt x="180533" y="77955"/>
                  </a:cubicBezTo>
                  <a:cubicBezTo>
                    <a:pt x="180533" y="77955"/>
                    <a:pt x="180107" y="77955"/>
                    <a:pt x="180107" y="77955"/>
                  </a:cubicBezTo>
                  <a:close/>
                  <a:moveTo>
                    <a:pt x="76517" y="77955"/>
                  </a:moveTo>
                  <a:cubicBezTo>
                    <a:pt x="76124" y="78373"/>
                    <a:pt x="76124" y="79211"/>
                    <a:pt x="76517" y="79629"/>
                  </a:cubicBezTo>
                  <a:cubicBezTo>
                    <a:pt x="76517" y="80048"/>
                    <a:pt x="76909" y="79629"/>
                    <a:pt x="76909" y="79629"/>
                  </a:cubicBezTo>
                  <a:cubicBezTo>
                    <a:pt x="77301" y="79629"/>
                    <a:pt x="77301" y="79211"/>
                    <a:pt x="77694" y="79211"/>
                  </a:cubicBezTo>
                  <a:cubicBezTo>
                    <a:pt x="77694" y="79211"/>
                    <a:pt x="77694" y="78792"/>
                    <a:pt x="77694" y="78373"/>
                  </a:cubicBezTo>
                  <a:cubicBezTo>
                    <a:pt x="77694" y="78373"/>
                    <a:pt x="77301" y="77955"/>
                    <a:pt x="76909" y="77955"/>
                  </a:cubicBezTo>
                  <a:cubicBezTo>
                    <a:pt x="76909" y="77955"/>
                    <a:pt x="76517" y="77955"/>
                    <a:pt x="76517" y="77955"/>
                  </a:cubicBezTo>
                  <a:close/>
                  <a:moveTo>
                    <a:pt x="56570" y="77955"/>
                  </a:moveTo>
                  <a:cubicBezTo>
                    <a:pt x="56145" y="77955"/>
                    <a:pt x="56145" y="78373"/>
                    <a:pt x="55719" y="78373"/>
                  </a:cubicBezTo>
                  <a:cubicBezTo>
                    <a:pt x="55719" y="79211"/>
                    <a:pt x="55719" y="79629"/>
                    <a:pt x="55719" y="80048"/>
                  </a:cubicBezTo>
                  <a:cubicBezTo>
                    <a:pt x="56145" y="80048"/>
                    <a:pt x="56145" y="80048"/>
                    <a:pt x="56145" y="80048"/>
                  </a:cubicBezTo>
                  <a:cubicBezTo>
                    <a:pt x="56995" y="80048"/>
                    <a:pt x="57420" y="80048"/>
                    <a:pt x="58270" y="80048"/>
                  </a:cubicBezTo>
                  <a:cubicBezTo>
                    <a:pt x="58695" y="80048"/>
                    <a:pt x="58695" y="79629"/>
                    <a:pt x="59120" y="79629"/>
                  </a:cubicBezTo>
                  <a:cubicBezTo>
                    <a:pt x="59120" y="79211"/>
                    <a:pt x="59120" y="78373"/>
                    <a:pt x="59120" y="77955"/>
                  </a:cubicBezTo>
                  <a:cubicBezTo>
                    <a:pt x="59120" y="77955"/>
                    <a:pt x="58695" y="77955"/>
                    <a:pt x="58695" y="77955"/>
                  </a:cubicBezTo>
                  <a:cubicBezTo>
                    <a:pt x="57845" y="77955"/>
                    <a:pt x="57420" y="77955"/>
                    <a:pt x="56570" y="77955"/>
                  </a:cubicBezTo>
                  <a:close/>
                  <a:moveTo>
                    <a:pt x="106208" y="77432"/>
                  </a:moveTo>
                  <a:cubicBezTo>
                    <a:pt x="105771" y="77868"/>
                    <a:pt x="105335" y="78304"/>
                    <a:pt x="104463" y="78740"/>
                  </a:cubicBezTo>
                  <a:cubicBezTo>
                    <a:pt x="104463" y="78740"/>
                    <a:pt x="104463" y="78740"/>
                    <a:pt x="104027" y="78740"/>
                  </a:cubicBezTo>
                  <a:cubicBezTo>
                    <a:pt x="103592" y="79176"/>
                    <a:pt x="103155" y="79612"/>
                    <a:pt x="102719" y="79612"/>
                  </a:cubicBezTo>
                  <a:cubicBezTo>
                    <a:pt x="102719" y="79612"/>
                    <a:pt x="102283" y="80048"/>
                    <a:pt x="102283" y="80048"/>
                  </a:cubicBezTo>
                  <a:cubicBezTo>
                    <a:pt x="102283" y="80484"/>
                    <a:pt x="102283" y="80484"/>
                    <a:pt x="102283" y="80920"/>
                  </a:cubicBezTo>
                  <a:cubicBezTo>
                    <a:pt x="102283" y="80920"/>
                    <a:pt x="102283" y="81356"/>
                    <a:pt x="102719" y="81356"/>
                  </a:cubicBezTo>
                  <a:cubicBezTo>
                    <a:pt x="103592" y="81356"/>
                    <a:pt x="104027" y="81356"/>
                    <a:pt x="104900" y="81356"/>
                  </a:cubicBezTo>
                  <a:cubicBezTo>
                    <a:pt x="105771" y="81792"/>
                    <a:pt x="105771" y="81792"/>
                    <a:pt x="106208" y="81792"/>
                  </a:cubicBezTo>
                  <a:cubicBezTo>
                    <a:pt x="106208" y="82664"/>
                    <a:pt x="106208" y="83100"/>
                    <a:pt x="106208" y="83536"/>
                  </a:cubicBezTo>
                  <a:cubicBezTo>
                    <a:pt x="106643" y="83972"/>
                    <a:pt x="107079" y="83536"/>
                    <a:pt x="107516" y="83536"/>
                  </a:cubicBezTo>
                  <a:cubicBezTo>
                    <a:pt x="107516" y="83536"/>
                    <a:pt x="107951" y="83100"/>
                    <a:pt x="108387" y="83100"/>
                  </a:cubicBezTo>
                  <a:cubicBezTo>
                    <a:pt x="108387" y="82664"/>
                    <a:pt x="108387" y="82664"/>
                    <a:pt x="108387" y="82228"/>
                  </a:cubicBezTo>
                  <a:cubicBezTo>
                    <a:pt x="108387" y="81792"/>
                    <a:pt x="108387" y="81792"/>
                    <a:pt x="108823" y="81356"/>
                  </a:cubicBezTo>
                  <a:cubicBezTo>
                    <a:pt x="108823" y="80920"/>
                    <a:pt x="108823" y="80048"/>
                    <a:pt x="108823" y="79176"/>
                  </a:cubicBezTo>
                  <a:cubicBezTo>
                    <a:pt x="108823" y="78740"/>
                    <a:pt x="107951" y="78740"/>
                    <a:pt x="108387" y="78304"/>
                  </a:cubicBezTo>
                  <a:cubicBezTo>
                    <a:pt x="107951" y="77868"/>
                    <a:pt x="107951" y="77868"/>
                    <a:pt x="107516" y="77432"/>
                  </a:cubicBezTo>
                  <a:cubicBezTo>
                    <a:pt x="107079" y="77432"/>
                    <a:pt x="107079" y="77432"/>
                    <a:pt x="106643" y="77432"/>
                  </a:cubicBezTo>
                  <a:cubicBezTo>
                    <a:pt x="106643" y="77432"/>
                    <a:pt x="106208" y="77432"/>
                    <a:pt x="106208" y="77432"/>
                  </a:cubicBezTo>
                  <a:close/>
                  <a:moveTo>
                    <a:pt x="1528269" y="77170"/>
                  </a:moveTo>
                  <a:cubicBezTo>
                    <a:pt x="1529119" y="77170"/>
                    <a:pt x="1529544" y="77170"/>
                    <a:pt x="1529969" y="77170"/>
                  </a:cubicBezTo>
                  <a:cubicBezTo>
                    <a:pt x="1530394" y="77170"/>
                    <a:pt x="1530394" y="77170"/>
                    <a:pt x="1530394" y="77589"/>
                  </a:cubicBezTo>
                  <a:cubicBezTo>
                    <a:pt x="1530394" y="78007"/>
                    <a:pt x="1530394" y="78426"/>
                    <a:pt x="1530394" y="79263"/>
                  </a:cubicBezTo>
                  <a:cubicBezTo>
                    <a:pt x="1529119" y="79263"/>
                    <a:pt x="1528269" y="79263"/>
                    <a:pt x="1526994" y="79263"/>
                  </a:cubicBezTo>
                  <a:cubicBezTo>
                    <a:pt x="1526994" y="78845"/>
                    <a:pt x="1526994" y="78426"/>
                    <a:pt x="1526994" y="78007"/>
                  </a:cubicBezTo>
                  <a:cubicBezTo>
                    <a:pt x="1527419" y="77589"/>
                    <a:pt x="1527844" y="77589"/>
                    <a:pt x="1528269" y="77170"/>
                  </a:cubicBezTo>
                  <a:close/>
                  <a:moveTo>
                    <a:pt x="1351831" y="76913"/>
                  </a:moveTo>
                  <a:cubicBezTo>
                    <a:pt x="1351726" y="76966"/>
                    <a:pt x="1351622" y="77072"/>
                    <a:pt x="1351412" y="77072"/>
                  </a:cubicBezTo>
                  <a:cubicBezTo>
                    <a:pt x="1350994" y="77072"/>
                    <a:pt x="1350157" y="77497"/>
                    <a:pt x="1349738" y="77922"/>
                  </a:cubicBezTo>
                  <a:cubicBezTo>
                    <a:pt x="1348482" y="77922"/>
                    <a:pt x="1346809" y="77922"/>
                    <a:pt x="1345134" y="77922"/>
                  </a:cubicBezTo>
                  <a:cubicBezTo>
                    <a:pt x="1344716" y="78348"/>
                    <a:pt x="1344716" y="78773"/>
                    <a:pt x="1344716" y="79198"/>
                  </a:cubicBezTo>
                  <a:cubicBezTo>
                    <a:pt x="1344716" y="79623"/>
                    <a:pt x="1344716" y="80048"/>
                    <a:pt x="1344716" y="80473"/>
                  </a:cubicBezTo>
                  <a:cubicBezTo>
                    <a:pt x="1344716" y="80898"/>
                    <a:pt x="1344716" y="81323"/>
                    <a:pt x="1344716" y="81748"/>
                  </a:cubicBezTo>
                  <a:cubicBezTo>
                    <a:pt x="1344716" y="81748"/>
                    <a:pt x="1344716" y="82173"/>
                    <a:pt x="1344297" y="82173"/>
                  </a:cubicBezTo>
                  <a:cubicBezTo>
                    <a:pt x="1344297" y="82599"/>
                    <a:pt x="1343879" y="83024"/>
                    <a:pt x="1344297" y="83024"/>
                  </a:cubicBezTo>
                  <a:cubicBezTo>
                    <a:pt x="1344716" y="83448"/>
                    <a:pt x="1344716" y="83448"/>
                    <a:pt x="1345553" y="83024"/>
                  </a:cubicBezTo>
                  <a:cubicBezTo>
                    <a:pt x="1345553" y="82599"/>
                    <a:pt x="1345553" y="81748"/>
                    <a:pt x="1345553" y="81323"/>
                  </a:cubicBezTo>
                  <a:cubicBezTo>
                    <a:pt x="1345971" y="80898"/>
                    <a:pt x="1345971" y="80898"/>
                    <a:pt x="1346390" y="80473"/>
                  </a:cubicBezTo>
                  <a:cubicBezTo>
                    <a:pt x="1346809" y="80473"/>
                    <a:pt x="1346809" y="80473"/>
                    <a:pt x="1347227" y="80473"/>
                  </a:cubicBezTo>
                  <a:cubicBezTo>
                    <a:pt x="1348064" y="80473"/>
                    <a:pt x="1349320" y="80473"/>
                    <a:pt x="1350575" y="80473"/>
                  </a:cubicBezTo>
                  <a:cubicBezTo>
                    <a:pt x="1351412" y="80048"/>
                    <a:pt x="1351831" y="79198"/>
                    <a:pt x="1352250" y="78773"/>
                  </a:cubicBezTo>
                  <a:cubicBezTo>
                    <a:pt x="1352250" y="78348"/>
                    <a:pt x="1352250" y="77497"/>
                    <a:pt x="1352250" y="77072"/>
                  </a:cubicBezTo>
                  <a:cubicBezTo>
                    <a:pt x="1352040" y="76860"/>
                    <a:pt x="1351936" y="76860"/>
                    <a:pt x="1351831" y="76913"/>
                  </a:cubicBezTo>
                  <a:close/>
                  <a:moveTo>
                    <a:pt x="147434" y="76909"/>
                  </a:moveTo>
                  <a:cubicBezTo>
                    <a:pt x="147225" y="76961"/>
                    <a:pt x="147016" y="77066"/>
                    <a:pt x="146807" y="77066"/>
                  </a:cubicBezTo>
                  <a:cubicBezTo>
                    <a:pt x="146388" y="77066"/>
                    <a:pt x="145969" y="77484"/>
                    <a:pt x="145969" y="77484"/>
                  </a:cubicBezTo>
                  <a:cubicBezTo>
                    <a:pt x="145969" y="77903"/>
                    <a:pt x="145969" y="77903"/>
                    <a:pt x="145969" y="78321"/>
                  </a:cubicBezTo>
                  <a:cubicBezTo>
                    <a:pt x="145969" y="78321"/>
                    <a:pt x="146388" y="78740"/>
                    <a:pt x="146388" y="78740"/>
                  </a:cubicBezTo>
                  <a:cubicBezTo>
                    <a:pt x="146807" y="78740"/>
                    <a:pt x="147225" y="78740"/>
                    <a:pt x="147644" y="78740"/>
                  </a:cubicBezTo>
                  <a:cubicBezTo>
                    <a:pt x="148062" y="78321"/>
                    <a:pt x="148062" y="77903"/>
                    <a:pt x="148062" y="77066"/>
                  </a:cubicBezTo>
                  <a:cubicBezTo>
                    <a:pt x="147853" y="76857"/>
                    <a:pt x="147644" y="76857"/>
                    <a:pt x="147434" y="76909"/>
                  </a:cubicBezTo>
                  <a:close/>
                  <a:moveTo>
                    <a:pt x="1321294" y="76124"/>
                  </a:moveTo>
                  <a:cubicBezTo>
                    <a:pt x="1321294" y="76124"/>
                    <a:pt x="1320858" y="76572"/>
                    <a:pt x="1320858" y="76572"/>
                  </a:cubicBezTo>
                  <a:cubicBezTo>
                    <a:pt x="1320858" y="77469"/>
                    <a:pt x="1320858" y="77918"/>
                    <a:pt x="1320858" y="78814"/>
                  </a:cubicBezTo>
                  <a:cubicBezTo>
                    <a:pt x="1321294" y="79263"/>
                    <a:pt x="1321730" y="79263"/>
                    <a:pt x="1321730" y="79263"/>
                  </a:cubicBezTo>
                  <a:cubicBezTo>
                    <a:pt x="1322602" y="78814"/>
                    <a:pt x="1323038" y="78366"/>
                    <a:pt x="1323474" y="77918"/>
                  </a:cubicBezTo>
                  <a:cubicBezTo>
                    <a:pt x="1323474" y="77469"/>
                    <a:pt x="1323038" y="77469"/>
                    <a:pt x="1323038" y="77021"/>
                  </a:cubicBezTo>
                  <a:cubicBezTo>
                    <a:pt x="1323038" y="76572"/>
                    <a:pt x="1322602" y="76572"/>
                    <a:pt x="1322602" y="76124"/>
                  </a:cubicBezTo>
                  <a:cubicBezTo>
                    <a:pt x="1322166" y="76124"/>
                    <a:pt x="1321730" y="76124"/>
                    <a:pt x="1321294" y="76124"/>
                  </a:cubicBezTo>
                  <a:close/>
                  <a:moveTo>
                    <a:pt x="209835" y="76124"/>
                  </a:moveTo>
                  <a:cubicBezTo>
                    <a:pt x="209425" y="76124"/>
                    <a:pt x="209425" y="76543"/>
                    <a:pt x="209014" y="76543"/>
                  </a:cubicBezTo>
                  <a:cubicBezTo>
                    <a:pt x="209014" y="76961"/>
                    <a:pt x="209014" y="77380"/>
                    <a:pt x="209014" y="77798"/>
                  </a:cubicBezTo>
                  <a:cubicBezTo>
                    <a:pt x="209425" y="77798"/>
                    <a:pt x="209425" y="78217"/>
                    <a:pt x="209835" y="78217"/>
                  </a:cubicBezTo>
                  <a:cubicBezTo>
                    <a:pt x="210246" y="78217"/>
                    <a:pt x="210658" y="78217"/>
                    <a:pt x="211069" y="78217"/>
                  </a:cubicBezTo>
                  <a:cubicBezTo>
                    <a:pt x="211069" y="78217"/>
                    <a:pt x="211480" y="77798"/>
                    <a:pt x="211480" y="77798"/>
                  </a:cubicBezTo>
                  <a:cubicBezTo>
                    <a:pt x="211891" y="77380"/>
                    <a:pt x="211891" y="77380"/>
                    <a:pt x="211480" y="76961"/>
                  </a:cubicBezTo>
                  <a:cubicBezTo>
                    <a:pt x="211480" y="76961"/>
                    <a:pt x="211069" y="76543"/>
                    <a:pt x="211069" y="76124"/>
                  </a:cubicBezTo>
                  <a:cubicBezTo>
                    <a:pt x="211069" y="76124"/>
                    <a:pt x="211069" y="76124"/>
                    <a:pt x="210658" y="76124"/>
                  </a:cubicBezTo>
                  <a:cubicBezTo>
                    <a:pt x="210246" y="76124"/>
                    <a:pt x="210246" y="76124"/>
                    <a:pt x="210246" y="76124"/>
                  </a:cubicBezTo>
                  <a:cubicBezTo>
                    <a:pt x="209835" y="76124"/>
                    <a:pt x="209835" y="76124"/>
                    <a:pt x="209835" y="76124"/>
                  </a:cubicBezTo>
                  <a:close/>
                  <a:moveTo>
                    <a:pt x="1575301" y="75862"/>
                  </a:moveTo>
                  <a:cubicBezTo>
                    <a:pt x="1575737" y="75862"/>
                    <a:pt x="1576173" y="75862"/>
                    <a:pt x="1576609" y="75862"/>
                  </a:cubicBezTo>
                  <a:cubicBezTo>
                    <a:pt x="1577045" y="76255"/>
                    <a:pt x="1577481" y="76255"/>
                    <a:pt x="1577481" y="76647"/>
                  </a:cubicBezTo>
                  <a:cubicBezTo>
                    <a:pt x="1577481" y="77039"/>
                    <a:pt x="1577045" y="77432"/>
                    <a:pt x="1576609" y="77432"/>
                  </a:cubicBezTo>
                  <a:cubicBezTo>
                    <a:pt x="1576173" y="77432"/>
                    <a:pt x="1575737" y="77432"/>
                    <a:pt x="1575301" y="77432"/>
                  </a:cubicBezTo>
                  <a:cubicBezTo>
                    <a:pt x="1575301" y="77432"/>
                    <a:pt x="1575301" y="77432"/>
                    <a:pt x="1574865" y="77432"/>
                  </a:cubicBezTo>
                  <a:cubicBezTo>
                    <a:pt x="1574865" y="77039"/>
                    <a:pt x="1574865" y="76647"/>
                    <a:pt x="1574865" y="76255"/>
                  </a:cubicBezTo>
                  <a:cubicBezTo>
                    <a:pt x="1574865" y="76255"/>
                    <a:pt x="1575301" y="75862"/>
                    <a:pt x="1575301" y="75862"/>
                  </a:cubicBezTo>
                  <a:close/>
                  <a:moveTo>
                    <a:pt x="1541764" y="75339"/>
                  </a:moveTo>
                  <a:cubicBezTo>
                    <a:pt x="1542186" y="75339"/>
                    <a:pt x="1542609" y="75339"/>
                    <a:pt x="1543031" y="75339"/>
                  </a:cubicBezTo>
                  <a:cubicBezTo>
                    <a:pt x="1543031" y="75339"/>
                    <a:pt x="1543454" y="75339"/>
                    <a:pt x="1543454" y="75339"/>
                  </a:cubicBezTo>
                  <a:cubicBezTo>
                    <a:pt x="1544299" y="76201"/>
                    <a:pt x="1544722" y="76631"/>
                    <a:pt x="1545567" y="77063"/>
                  </a:cubicBezTo>
                  <a:cubicBezTo>
                    <a:pt x="1545567" y="77063"/>
                    <a:pt x="1545567" y="77493"/>
                    <a:pt x="1545567" y="77493"/>
                  </a:cubicBezTo>
                  <a:cubicBezTo>
                    <a:pt x="1545567" y="77924"/>
                    <a:pt x="1545567" y="78786"/>
                    <a:pt x="1545567" y="79217"/>
                  </a:cubicBezTo>
                  <a:cubicBezTo>
                    <a:pt x="1545144" y="79217"/>
                    <a:pt x="1545144" y="79648"/>
                    <a:pt x="1544722" y="79648"/>
                  </a:cubicBezTo>
                  <a:cubicBezTo>
                    <a:pt x="1544722" y="80079"/>
                    <a:pt x="1544722" y="80079"/>
                    <a:pt x="1544722" y="80509"/>
                  </a:cubicBezTo>
                  <a:cubicBezTo>
                    <a:pt x="1544299" y="80940"/>
                    <a:pt x="1543876" y="80940"/>
                    <a:pt x="1543454" y="81371"/>
                  </a:cubicBezTo>
                  <a:cubicBezTo>
                    <a:pt x="1543454" y="81802"/>
                    <a:pt x="1543454" y="81802"/>
                    <a:pt x="1543454" y="82233"/>
                  </a:cubicBezTo>
                  <a:cubicBezTo>
                    <a:pt x="1543031" y="82233"/>
                    <a:pt x="1542609" y="82664"/>
                    <a:pt x="1542186" y="82233"/>
                  </a:cubicBezTo>
                  <a:cubicBezTo>
                    <a:pt x="1541764" y="81802"/>
                    <a:pt x="1541341" y="81802"/>
                    <a:pt x="1540918" y="81802"/>
                  </a:cubicBezTo>
                  <a:cubicBezTo>
                    <a:pt x="1540918" y="81371"/>
                    <a:pt x="1540918" y="81371"/>
                    <a:pt x="1540918" y="81371"/>
                  </a:cubicBezTo>
                  <a:cubicBezTo>
                    <a:pt x="1540918" y="80940"/>
                    <a:pt x="1540918" y="80079"/>
                    <a:pt x="1540918" y="79648"/>
                  </a:cubicBezTo>
                  <a:cubicBezTo>
                    <a:pt x="1540918" y="79648"/>
                    <a:pt x="1540918" y="79217"/>
                    <a:pt x="1541341" y="79217"/>
                  </a:cubicBezTo>
                  <a:cubicBezTo>
                    <a:pt x="1541764" y="79217"/>
                    <a:pt x="1541764" y="79217"/>
                    <a:pt x="1542186" y="79217"/>
                  </a:cubicBezTo>
                  <a:cubicBezTo>
                    <a:pt x="1541341" y="78355"/>
                    <a:pt x="1540918" y="77924"/>
                    <a:pt x="1540073" y="77493"/>
                  </a:cubicBezTo>
                  <a:cubicBezTo>
                    <a:pt x="1540496" y="77063"/>
                    <a:pt x="1540496" y="77063"/>
                    <a:pt x="1540918" y="76631"/>
                  </a:cubicBezTo>
                  <a:cubicBezTo>
                    <a:pt x="1540918" y="76631"/>
                    <a:pt x="1540918" y="76201"/>
                    <a:pt x="1540918" y="76201"/>
                  </a:cubicBezTo>
                  <a:cubicBezTo>
                    <a:pt x="1540918" y="75770"/>
                    <a:pt x="1541341" y="75339"/>
                    <a:pt x="1541764" y="75339"/>
                  </a:cubicBezTo>
                  <a:close/>
                  <a:moveTo>
                    <a:pt x="1555769" y="75287"/>
                  </a:moveTo>
                  <a:cubicBezTo>
                    <a:pt x="1556641" y="74816"/>
                    <a:pt x="1556641" y="74816"/>
                    <a:pt x="1557077" y="75287"/>
                  </a:cubicBezTo>
                  <a:cubicBezTo>
                    <a:pt x="1557077" y="75757"/>
                    <a:pt x="1557077" y="76229"/>
                    <a:pt x="1557077" y="76699"/>
                  </a:cubicBezTo>
                  <a:cubicBezTo>
                    <a:pt x="1556641" y="77170"/>
                    <a:pt x="1556641" y="77170"/>
                    <a:pt x="1555769" y="76699"/>
                  </a:cubicBezTo>
                  <a:cubicBezTo>
                    <a:pt x="1555769" y="76229"/>
                    <a:pt x="1555769" y="75757"/>
                    <a:pt x="1555769" y="75287"/>
                  </a:cubicBezTo>
                  <a:close/>
                  <a:moveTo>
                    <a:pt x="128268" y="74816"/>
                  </a:moveTo>
                  <a:cubicBezTo>
                    <a:pt x="128268" y="75287"/>
                    <a:pt x="127832" y="75758"/>
                    <a:pt x="127397" y="76229"/>
                  </a:cubicBezTo>
                  <a:cubicBezTo>
                    <a:pt x="127397" y="76700"/>
                    <a:pt x="127832" y="76700"/>
                    <a:pt x="127832" y="77171"/>
                  </a:cubicBezTo>
                  <a:cubicBezTo>
                    <a:pt x="128704" y="77171"/>
                    <a:pt x="130012" y="77171"/>
                    <a:pt x="130884" y="77171"/>
                  </a:cubicBezTo>
                  <a:cubicBezTo>
                    <a:pt x="131320" y="76229"/>
                    <a:pt x="130884" y="75758"/>
                    <a:pt x="130884" y="75287"/>
                  </a:cubicBezTo>
                  <a:cubicBezTo>
                    <a:pt x="130884" y="75287"/>
                    <a:pt x="130884" y="74816"/>
                    <a:pt x="130884" y="74816"/>
                  </a:cubicBezTo>
                  <a:cubicBezTo>
                    <a:pt x="130012" y="74816"/>
                    <a:pt x="129140" y="74816"/>
                    <a:pt x="128268" y="74816"/>
                  </a:cubicBezTo>
                  <a:close/>
                  <a:moveTo>
                    <a:pt x="62858" y="74816"/>
                  </a:moveTo>
                  <a:cubicBezTo>
                    <a:pt x="62446" y="74816"/>
                    <a:pt x="62035" y="75252"/>
                    <a:pt x="62035" y="75252"/>
                  </a:cubicBezTo>
                  <a:cubicBezTo>
                    <a:pt x="61624" y="75252"/>
                    <a:pt x="61624" y="75252"/>
                    <a:pt x="61213" y="75688"/>
                  </a:cubicBezTo>
                  <a:cubicBezTo>
                    <a:pt x="61213" y="76124"/>
                    <a:pt x="61213" y="76560"/>
                    <a:pt x="61213" y="76996"/>
                  </a:cubicBezTo>
                  <a:cubicBezTo>
                    <a:pt x="61213" y="76996"/>
                    <a:pt x="61213" y="76996"/>
                    <a:pt x="61624" y="77432"/>
                  </a:cubicBezTo>
                  <a:cubicBezTo>
                    <a:pt x="62035" y="77432"/>
                    <a:pt x="62446" y="77432"/>
                    <a:pt x="63269" y="77432"/>
                  </a:cubicBezTo>
                  <a:cubicBezTo>
                    <a:pt x="63269" y="76996"/>
                    <a:pt x="63680" y="76996"/>
                    <a:pt x="64091" y="76560"/>
                  </a:cubicBezTo>
                  <a:cubicBezTo>
                    <a:pt x="64091" y="76124"/>
                    <a:pt x="64091" y="76124"/>
                    <a:pt x="64091" y="75688"/>
                  </a:cubicBezTo>
                  <a:cubicBezTo>
                    <a:pt x="63680" y="75252"/>
                    <a:pt x="63680" y="75252"/>
                    <a:pt x="63269" y="74816"/>
                  </a:cubicBezTo>
                  <a:cubicBezTo>
                    <a:pt x="63269" y="74816"/>
                    <a:pt x="62858" y="74816"/>
                    <a:pt x="62858" y="74816"/>
                  </a:cubicBezTo>
                  <a:close/>
                  <a:moveTo>
                    <a:pt x="45746" y="74816"/>
                  </a:moveTo>
                  <a:cubicBezTo>
                    <a:pt x="45321" y="75264"/>
                    <a:pt x="44896" y="75713"/>
                    <a:pt x="44471" y="76161"/>
                  </a:cubicBezTo>
                  <a:cubicBezTo>
                    <a:pt x="44471" y="76610"/>
                    <a:pt x="44471" y="77058"/>
                    <a:pt x="44471" y="77507"/>
                  </a:cubicBezTo>
                  <a:cubicBezTo>
                    <a:pt x="44471" y="77955"/>
                    <a:pt x="44471" y="77955"/>
                    <a:pt x="44896" y="77955"/>
                  </a:cubicBezTo>
                  <a:cubicBezTo>
                    <a:pt x="45746" y="77955"/>
                    <a:pt x="46597" y="77955"/>
                    <a:pt x="47447" y="77955"/>
                  </a:cubicBezTo>
                  <a:cubicBezTo>
                    <a:pt x="47447" y="77955"/>
                    <a:pt x="47872" y="77507"/>
                    <a:pt x="47872" y="77507"/>
                  </a:cubicBezTo>
                  <a:cubicBezTo>
                    <a:pt x="47872" y="77058"/>
                    <a:pt x="47872" y="76610"/>
                    <a:pt x="47447" y="76161"/>
                  </a:cubicBezTo>
                  <a:cubicBezTo>
                    <a:pt x="47022" y="76161"/>
                    <a:pt x="47447" y="75713"/>
                    <a:pt x="47022" y="75264"/>
                  </a:cubicBezTo>
                  <a:cubicBezTo>
                    <a:pt x="46597" y="75264"/>
                    <a:pt x="46597" y="75264"/>
                    <a:pt x="46597" y="75264"/>
                  </a:cubicBezTo>
                  <a:cubicBezTo>
                    <a:pt x="46171" y="75264"/>
                    <a:pt x="46171" y="75264"/>
                    <a:pt x="45746" y="74816"/>
                  </a:cubicBezTo>
                  <a:close/>
                  <a:moveTo>
                    <a:pt x="89242" y="74554"/>
                  </a:moveTo>
                  <a:cubicBezTo>
                    <a:pt x="88830" y="74966"/>
                    <a:pt x="88830" y="74966"/>
                    <a:pt x="88419" y="75377"/>
                  </a:cubicBezTo>
                  <a:cubicBezTo>
                    <a:pt x="88419" y="75377"/>
                    <a:pt x="88419" y="75788"/>
                    <a:pt x="88419" y="76199"/>
                  </a:cubicBezTo>
                  <a:cubicBezTo>
                    <a:pt x="88830" y="76610"/>
                    <a:pt x="89242" y="77021"/>
                    <a:pt x="89652" y="77021"/>
                  </a:cubicBezTo>
                  <a:cubicBezTo>
                    <a:pt x="90063" y="77021"/>
                    <a:pt x="90474" y="77432"/>
                    <a:pt x="90886" y="77432"/>
                  </a:cubicBezTo>
                  <a:cubicBezTo>
                    <a:pt x="90886" y="77432"/>
                    <a:pt x="90886" y="77021"/>
                    <a:pt x="91297" y="77021"/>
                  </a:cubicBezTo>
                  <a:cubicBezTo>
                    <a:pt x="91297" y="76199"/>
                    <a:pt x="91297" y="75788"/>
                    <a:pt x="91297" y="74966"/>
                  </a:cubicBezTo>
                  <a:cubicBezTo>
                    <a:pt x="91297" y="74966"/>
                    <a:pt x="90886" y="74554"/>
                    <a:pt x="90886" y="74554"/>
                  </a:cubicBezTo>
                  <a:cubicBezTo>
                    <a:pt x="90063" y="74554"/>
                    <a:pt x="89652" y="74554"/>
                    <a:pt x="89242" y="74554"/>
                  </a:cubicBezTo>
                  <a:close/>
                  <a:moveTo>
                    <a:pt x="78122" y="74554"/>
                  </a:moveTo>
                  <a:cubicBezTo>
                    <a:pt x="77694" y="74973"/>
                    <a:pt x="77694" y="75391"/>
                    <a:pt x="77694" y="75810"/>
                  </a:cubicBezTo>
                  <a:cubicBezTo>
                    <a:pt x="78122" y="75810"/>
                    <a:pt x="78550" y="76229"/>
                    <a:pt x="78550" y="76647"/>
                  </a:cubicBezTo>
                  <a:cubicBezTo>
                    <a:pt x="79834" y="76647"/>
                    <a:pt x="81118" y="76647"/>
                    <a:pt x="81974" y="76647"/>
                  </a:cubicBezTo>
                  <a:cubicBezTo>
                    <a:pt x="82403" y="76647"/>
                    <a:pt x="82403" y="77066"/>
                    <a:pt x="82830" y="77066"/>
                  </a:cubicBezTo>
                  <a:cubicBezTo>
                    <a:pt x="82830" y="77484"/>
                    <a:pt x="82830" y="77484"/>
                    <a:pt x="82830" y="77484"/>
                  </a:cubicBezTo>
                  <a:cubicBezTo>
                    <a:pt x="82830" y="77903"/>
                    <a:pt x="83259" y="77903"/>
                    <a:pt x="83259" y="78321"/>
                  </a:cubicBezTo>
                  <a:cubicBezTo>
                    <a:pt x="83259" y="79159"/>
                    <a:pt x="83259" y="79996"/>
                    <a:pt x="83259" y="80832"/>
                  </a:cubicBezTo>
                  <a:cubicBezTo>
                    <a:pt x="83686" y="81251"/>
                    <a:pt x="84114" y="81670"/>
                    <a:pt x="84543" y="81670"/>
                  </a:cubicBezTo>
                  <a:cubicBezTo>
                    <a:pt x="84543" y="82507"/>
                    <a:pt x="84971" y="82925"/>
                    <a:pt x="85399" y="82925"/>
                  </a:cubicBezTo>
                  <a:cubicBezTo>
                    <a:pt x="86255" y="82925"/>
                    <a:pt x="86255" y="82925"/>
                    <a:pt x="86255" y="82507"/>
                  </a:cubicBezTo>
                  <a:cubicBezTo>
                    <a:pt x="86255" y="82088"/>
                    <a:pt x="86683" y="82088"/>
                    <a:pt x="86683" y="81670"/>
                  </a:cubicBezTo>
                  <a:cubicBezTo>
                    <a:pt x="86683" y="81670"/>
                    <a:pt x="86683" y="81251"/>
                    <a:pt x="86683" y="80832"/>
                  </a:cubicBezTo>
                  <a:cubicBezTo>
                    <a:pt x="86683" y="80832"/>
                    <a:pt x="86255" y="80414"/>
                    <a:pt x="85827" y="80414"/>
                  </a:cubicBezTo>
                  <a:cubicBezTo>
                    <a:pt x="85827" y="80414"/>
                    <a:pt x="85399" y="80414"/>
                    <a:pt x="85399" y="79996"/>
                  </a:cubicBezTo>
                  <a:cubicBezTo>
                    <a:pt x="84971" y="79996"/>
                    <a:pt x="84971" y="79996"/>
                    <a:pt x="84543" y="79577"/>
                  </a:cubicBezTo>
                  <a:cubicBezTo>
                    <a:pt x="84543" y="79159"/>
                    <a:pt x="84543" y="79159"/>
                    <a:pt x="84543" y="78740"/>
                  </a:cubicBezTo>
                  <a:cubicBezTo>
                    <a:pt x="84543" y="78321"/>
                    <a:pt x="84971" y="77903"/>
                    <a:pt x="85399" y="77903"/>
                  </a:cubicBezTo>
                  <a:cubicBezTo>
                    <a:pt x="85399" y="77903"/>
                    <a:pt x="85827" y="77903"/>
                    <a:pt x="85827" y="77903"/>
                  </a:cubicBezTo>
                  <a:cubicBezTo>
                    <a:pt x="86255" y="77484"/>
                    <a:pt x="86683" y="77066"/>
                    <a:pt x="87111" y="76647"/>
                  </a:cubicBezTo>
                  <a:cubicBezTo>
                    <a:pt x="87111" y="76229"/>
                    <a:pt x="87111" y="76229"/>
                    <a:pt x="87111" y="75810"/>
                  </a:cubicBezTo>
                  <a:cubicBezTo>
                    <a:pt x="86683" y="75391"/>
                    <a:pt x="86255" y="74973"/>
                    <a:pt x="85827" y="74554"/>
                  </a:cubicBezTo>
                  <a:cubicBezTo>
                    <a:pt x="85399" y="74554"/>
                    <a:pt x="84971" y="74554"/>
                    <a:pt x="84114" y="74554"/>
                  </a:cubicBezTo>
                  <a:cubicBezTo>
                    <a:pt x="83686" y="74973"/>
                    <a:pt x="83259" y="75391"/>
                    <a:pt x="82403" y="75810"/>
                  </a:cubicBezTo>
                  <a:cubicBezTo>
                    <a:pt x="82403" y="75810"/>
                    <a:pt x="81974" y="75810"/>
                    <a:pt x="81546" y="75810"/>
                  </a:cubicBezTo>
                  <a:cubicBezTo>
                    <a:pt x="81118" y="75810"/>
                    <a:pt x="81118" y="75391"/>
                    <a:pt x="80262" y="75391"/>
                  </a:cubicBezTo>
                  <a:cubicBezTo>
                    <a:pt x="79834" y="75391"/>
                    <a:pt x="79834" y="74973"/>
                    <a:pt x="79406" y="74554"/>
                  </a:cubicBezTo>
                  <a:cubicBezTo>
                    <a:pt x="78978" y="74554"/>
                    <a:pt x="78550" y="74554"/>
                    <a:pt x="78122" y="74554"/>
                  </a:cubicBezTo>
                  <a:close/>
                  <a:moveTo>
                    <a:pt x="68329" y="74554"/>
                  </a:moveTo>
                  <a:cubicBezTo>
                    <a:pt x="67911" y="74554"/>
                    <a:pt x="67911" y="74973"/>
                    <a:pt x="67911" y="75391"/>
                  </a:cubicBezTo>
                  <a:cubicBezTo>
                    <a:pt x="67492" y="75391"/>
                    <a:pt x="67492" y="75810"/>
                    <a:pt x="67492" y="75810"/>
                  </a:cubicBezTo>
                  <a:cubicBezTo>
                    <a:pt x="67492" y="75810"/>
                    <a:pt x="67911" y="76229"/>
                    <a:pt x="67911" y="76647"/>
                  </a:cubicBezTo>
                  <a:cubicBezTo>
                    <a:pt x="68329" y="76647"/>
                    <a:pt x="68329" y="76647"/>
                    <a:pt x="68747" y="76647"/>
                  </a:cubicBezTo>
                  <a:cubicBezTo>
                    <a:pt x="68747" y="76229"/>
                    <a:pt x="69166" y="75810"/>
                    <a:pt x="69584" y="75810"/>
                  </a:cubicBezTo>
                  <a:cubicBezTo>
                    <a:pt x="69584" y="75391"/>
                    <a:pt x="69584" y="74973"/>
                    <a:pt x="69166" y="74554"/>
                  </a:cubicBezTo>
                  <a:cubicBezTo>
                    <a:pt x="68747" y="74554"/>
                    <a:pt x="68329" y="74554"/>
                    <a:pt x="68329" y="74554"/>
                  </a:cubicBezTo>
                  <a:close/>
                  <a:moveTo>
                    <a:pt x="1484354" y="74031"/>
                  </a:moveTo>
                  <a:cubicBezTo>
                    <a:pt x="1483569" y="74467"/>
                    <a:pt x="1483177" y="74903"/>
                    <a:pt x="1482785" y="75339"/>
                  </a:cubicBezTo>
                  <a:cubicBezTo>
                    <a:pt x="1482785" y="75775"/>
                    <a:pt x="1483177" y="75775"/>
                    <a:pt x="1483177" y="76211"/>
                  </a:cubicBezTo>
                  <a:cubicBezTo>
                    <a:pt x="1483962" y="76647"/>
                    <a:pt x="1484354" y="76211"/>
                    <a:pt x="1484747" y="76211"/>
                  </a:cubicBezTo>
                  <a:cubicBezTo>
                    <a:pt x="1484747" y="76211"/>
                    <a:pt x="1485139" y="76211"/>
                    <a:pt x="1485139" y="75775"/>
                  </a:cubicBezTo>
                  <a:cubicBezTo>
                    <a:pt x="1485139" y="75339"/>
                    <a:pt x="1485139" y="75339"/>
                    <a:pt x="1485139" y="74903"/>
                  </a:cubicBezTo>
                  <a:cubicBezTo>
                    <a:pt x="1484747" y="74467"/>
                    <a:pt x="1484354" y="74467"/>
                    <a:pt x="1484354" y="74031"/>
                  </a:cubicBezTo>
                  <a:close/>
                  <a:moveTo>
                    <a:pt x="1394006" y="74031"/>
                  </a:moveTo>
                  <a:cubicBezTo>
                    <a:pt x="1394006" y="74450"/>
                    <a:pt x="1393581" y="74450"/>
                    <a:pt x="1393581" y="74868"/>
                  </a:cubicBezTo>
                  <a:cubicBezTo>
                    <a:pt x="1393581" y="74868"/>
                    <a:pt x="1393581" y="75287"/>
                    <a:pt x="1393581" y="75287"/>
                  </a:cubicBezTo>
                  <a:cubicBezTo>
                    <a:pt x="1394006" y="75705"/>
                    <a:pt x="1394006" y="75705"/>
                    <a:pt x="1394431" y="76124"/>
                  </a:cubicBezTo>
                  <a:cubicBezTo>
                    <a:pt x="1394856" y="76124"/>
                    <a:pt x="1394856" y="76124"/>
                    <a:pt x="1395282" y="76124"/>
                  </a:cubicBezTo>
                  <a:cubicBezTo>
                    <a:pt x="1395707" y="75705"/>
                    <a:pt x="1396132" y="75287"/>
                    <a:pt x="1396982" y="74868"/>
                  </a:cubicBezTo>
                  <a:cubicBezTo>
                    <a:pt x="1396557" y="74450"/>
                    <a:pt x="1396132" y="74450"/>
                    <a:pt x="1396132" y="74031"/>
                  </a:cubicBezTo>
                  <a:cubicBezTo>
                    <a:pt x="1395707" y="74031"/>
                    <a:pt x="1395282" y="74031"/>
                    <a:pt x="1394856" y="74031"/>
                  </a:cubicBezTo>
                  <a:cubicBezTo>
                    <a:pt x="1394856" y="74031"/>
                    <a:pt x="1394431" y="74031"/>
                    <a:pt x="1394006" y="74031"/>
                  </a:cubicBezTo>
                  <a:close/>
                  <a:moveTo>
                    <a:pt x="1379891" y="74031"/>
                  </a:moveTo>
                  <a:cubicBezTo>
                    <a:pt x="1379455" y="74868"/>
                    <a:pt x="1379455" y="75287"/>
                    <a:pt x="1379891" y="76124"/>
                  </a:cubicBezTo>
                  <a:cubicBezTo>
                    <a:pt x="1379891" y="76124"/>
                    <a:pt x="1380327" y="76124"/>
                    <a:pt x="1380763" y="76124"/>
                  </a:cubicBezTo>
                  <a:cubicBezTo>
                    <a:pt x="1381199" y="76124"/>
                    <a:pt x="1381199" y="75705"/>
                    <a:pt x="1381635" y="75287"/>
                  </a:cubicBezTo>
                  <a:cubicBezTo>
                    <a:pt x="1381635" y="74868"/>
                    <a:pt x="1382071" y="74450"/>
                    <a:pt x="1381635" y="74031"/>
                  </a:cubicBezTo>
                  <a:cubicBezTo>
                    <a:pt x="1380763" y="74031"/>
                    <a:pt x="1380327" y="74031"/>
                    <a:pt x="1379891" y="74031"/>
                  </a:cubicBezTo>
                  <a:close/>
                  <a:moveTo>
                    <a:pt x="231336" y="74031"/>
                  </a:moveTo>
                  <a:cubicBezTo>
                    <a:pt x="230900" y="74450"/>
                    <a:pt x="230464" y="74450"/>
                    <a:pt x="230464" y="74868"/>
                  </a:cubicBezTo>
                  <a:cubicBezTo>
                    <a:pt x="230464" y="74868"/>
                    <a:pt x="230900" y="75287"/>
                    <a:pt x="230900" y="75287"/>
                  </a:cubicBezTo>
                  <a:cubicBezTo>
                    <a:pt x="230900" y="75287"/>
                    <a:pt x="230900" y="75705"/>
                    <a:pt x="230900" y="75705"/>
                  </a:cubicBezTo>
                  <a:cubicBezTo>
                    <a:pt x="231336" y="76124"/>
                    <a:pt x="231336" y="76124"/>
                    <a:pt x="232644" y="75705"/>
                  </a:cubicBezTo>
                  <a:cubicBezTo>
                    <a:pt x="233080" y="75705"/>
                    <a:pt x="232644" y="75287"/>
                    <a:pt x="232644" y="74868"/>
                  </a:cubicBezTo>
                  <a:cubicBezTo>
                    <a:pt x="232644" y="74450"/>
                    <a:pt x="232208" y="74450"/>
                    <a:pt x="231772" y="74031"/>
                  </a:cubicBezTo>
                  <a:cubicBezTo>
                    <a:pt x="231772" y="74031"/>
                    <a:pt x="231336" y="74031"/>
                    <a:pt x="231336" y="74031"/>
                  </a:cubicBezTo>
                  <a:close/>
                  <a:moveTo>
                    <a:pt x="168205" y="73508"/>
                  </a:moveTo>
                  <a:cubicBezTo>
                    <a:pt x="168205" y="74423"/>
                    <a:pt x="168205" y="74881"/>
                    <a:pt x="168205" y="75339"/>
                  </a:cubicBezTo>
                  <a:cubicBezTo>
                    <a:pt x="168624" y="75339"/>
                    <a:pt x="169042" y="75339"/>
                    <a:pt x="169460" y="75339"/>
                  </a:cubicBezTo>
                  <a:cubicBezTo>
                    <a:pt x="170298" y="74881"/>
                    <a:pt x="169460" y="74423"/>
                    <a:pt x="169879" y="73966"/>
                  </a:cubicBezTo>
                  <a:cubicBezTo>
                    <a:pt x="169460" y="73508"/>
                    <a:pt x="169460" y="73508"/>
                    <a:pt x="169460" y="73508"/>
                  </a:cubicBezTo>
                  <a:cubicBezTo>
                    <a:pt x="169042" y="73508"/>
                    <a:pt x="168624" y="73508"/>
                    <a:pt x="168205" y="73508"/>
                  </a:cubicBezTo>
                  <a:close/>
                  <a:moveTo>
                    <a:pt x="20300" y="73508"/>
                  </a:moveTo>
                  <a:cubicBezTo>
                    <a:pt x="20719" y="73508"/>
                    <a:pt x="20719" y="73508"/>
                    <a:pt x="21137" y="73508"/>
                  </a:cubicBezTo>
                  <a:cubicBezTo>
                    <a:pt x="21137" y="73508"/>
                    <a:pt x="21556" y="73966"/>
                    <a:pt x="21974" y="73966"/>
                  </a:cubicBezTo>
                  <a:cubicBezTo>
                    <a:pt x="21974" y="74423"/>
                    <a:pt x="21974" y="74881"/>
                    <a:pt x="21556" y="75339"/>
                  </a:cubicBezTo>
                  <a:cubicBezTo>
                    <a:pt x="21137" y="75339"/>
                    <a:pt x="20719" y="75339"/>
                    <a:pt x="20300" y="75339"/>
                  </a:cubicBezTo>
                  <a:cubicBezTo>
                    <a:pt x="20300" y="75339"/>
                    <a:pt x="19881" y="74881"/>
                    <a:pt x="19881" y="74881"/>
                  </a:cubicBezTo>
                  <a:cubicBezTo>
                    <a:pt x="19881" y="74423"/>
                    <a:pt x="19881" y="74423"/>
                    <a:pt x="20300" y="74423"/>
                  </a:cubicBezTo>
                  <a:cubicBezTo>
                    <a:pt x="20300" y="73966"/>
                    <a:pt x="20300" y="73508"/>
                    <a:pt x="20300" y="73508"/>
                  </a:cubicBezTo>
                  <a:close/>
                  <a:moveTo>
                    <a:pt x="1386693" y="73246"/>
                  </a:moveTo>
                  <a:cubicBezTo>
                    <a:pt x="1386693" y="73658"/>
                    <a:pt x="1386257" y="74069"/>
                    <a:pt x="1385821" y="74069"/>
                  </a:cubicBezTo>
                  <a:cubicBezTo>
                    <a:pt x="1385821" y="74069"/>
                    <a:pt x="1385385" y="74069"/>
                    <a:pt x="1384949" y="74069"/>
                  </a:cubicBezTo>
                  <a:cubicBezTo>
                    <a:pt x="1384949" y="74480"/>
                    <a:pt x="1385385" y="74480"/>
                    <a:pt x="1385385" y="74891"/>
                  </a:cubicBezTo>
                  <a:cubicBezTo>
                    <a:pt x="1385821" y="74891"/>
                    <a:pt x="1385821" y="75713"/>
                    <a:pt x="1386257" y="76124"/>
                  </a:cubicBezTo>
                  <a:cubicBezTo>
                    <a:pt x="1386693" y="76124"/>
                    <a:pt x="1387129" y="76124"/>
                    <a:pt x="1388000" y="76124"/>
                  </a:cubicBezTo>
                  <a:cubicBezTo>
                    <a:pt x="1388437" y="76124"/>
                    <a:pt x="1388437" y="76124"/>
                    <a:pt x="1388872" y="75713"/>
                  </a:cubicBezTo>
                  <a:cubicBezTo>
                    <a:pt x="1388872" y="75302"/>
                    <a:pt x="1388872" y="75302"/>
                    <a:pt x="1388872" y="75302"/>
                  </a:cubicBezTo>
                  <a:cubicBezTo>
                    <a:pt x="1389309" y="74891"/>
                    <a:pt x="1389745" y="74480"/>
                    <a:pt x="1390181" y="74069"/>
                  </a:cubicBezTo>
                  <a:cubicBezTo>
                    <a:pt x="1389745" y="74069"/>
                    <a:pt x="1389309" y="73658"/>
                    <a:pt x="1389309" y="73658"/>
                  </a:cubicBezTo>
                  <a:cubicBezTo>
                    <a:pt x="1388437" y="73246"/>
                    <a:pt x="1388000" y="73246"/>
                    <a:pt x="1387565" y="73246"/>
                  </a:cubicBezTo>
                  <a:cubicBezTo>
                    <a:pt x="1387129" y="73246"/>
                    <a:pt x="1387129" y="73246"/>
                    <a:pt x="1386693" y="73246"/>
                  </a:cubicBezTo>
                  <a:close/>
                  <a:moveTo>
                    <a:pt x="1357553" y="73246"/>
                  </a:moveTo>
                  <a:cubicBezTo>
                    <a:pt x="1357125" y="73675"/>
                    <a:pt x="1357125" y="73675"/>
                    <a:pt x="1356697" y="74531"/>
                  </a:cubicBezTo>
                  <a:cubicBezTo>
                    <a:pt x="1356697" y="74531"/>
                    <a:pt x="1356697" y="74531"/>
                    <a:pt x="1356697" y="74959"/>
                  </a:cubicBezTo>
                  <a:cubicBezTo>
                    <a:pt x="1356697" y="75387"/>
                    <a:pt x="1356697" y="75387"/>
                    <a:pt x="1357125" y="75815"/>
                  </a:cubicBezTo>
                  <a:cubicBezTo>
                    <a:pt x="1357553" y="76243"/>
                    <a:pt x="1357125" y="76671"/>
                    <a:pt x="1357981" y="77099"/>
                  </a:cubicBezTo>
                  <a:cubicBezTo>
                    <a:pt x="1358409" y="77527"/>
                    <a:pt x="1358409" y="77955"/>
                    <a:pt x="1358837" y="77955"/>
                  </a:cubicBezTo>
                  <a:cubicBezTo>
                    <a:pt x="1359693" y="77955"/>
                    <a:pt x="1360121" y="77955"/>
                    <a:pt x="1360549" y="77955"/>
                  </a:cubicBezTo>
                  <a:cubicBezTo>
                    <a:pt x="1360977" y="77527"/>
                    <a:pt x="1360977" y="77527"/>
                    <a:pt x="1361405" y="77099"/>
                  </a:cubicBezTo>
                  <a:cubicBezTo>
                    <a:pt x="1361405" y="76243"/>
                    <a:pt x="1361405" y="75387"/>
                    <a:pt x="1361405" y="74959"/>
                  </a:cubicBezTo>
                  <a:cubicBezTo>
                    <a:pt x="1360977" y="74531"/>
                    <a:pt x="1360121" y="73675"/>
                    <a:pt x="1359693" y="73246"/>
                  </a:cubicBezTo>
                  <a:cubicBezTo>
                    <a:pt x="1358837" y="73246"/>
                    <a:pt x="1358409" y="73246"/>
                    <a:pt x="1357553" y="73246"/>
                  </a:cubicBezTo>
                  <a:close/>
                  <a:moveTo>
                    <a:pt x="1308145" y="73246"/>
                  </a:moveTo>
                  <a:cubicBezTo>
                    <a:pt x="1307726" y="73665"/>
                    <a:pt x="1307308" y="74084"/>
                    <a:pt x="1306471" y="74921"/>
                  </a:cubicBezTo>
                  <a:cubicBezTo>
                    <a:pt x="1306471" y="75339"/>
                    <a:pt x="1306471" y="75758"/>
                    <a:pt x="1306471" y="76176"/>
                  </a:cubicBezTo>
                  <a:cubicBezTo>
                    <a:pt x="1306471" y="76595"/>
                    <a:pt x="1307308" y="77014"/>
                    <a:pt x="1307726" y="77432"/>
                  </a:cubicBezTo>
                  <a:cubicBezTo>
                    <a:pt x="1308145" y="77432"/>
                    <a:pt x="1308564" y="77432"/>
                    <a:pt x="1308982" y="77432"/>
                  </a:cubicBezTo>
                  <a:cubicBezTo>
                    <a:pt x="1308982" y="77014"/>
                    <a:pt x="1309401" y="76595"/>
                    <a:pt x="1309819" y="76595"/>
                  </a:cubicBezTo>
                  <a:cubicBezTo>
                    <a:pt x="1309819" y="76176"/>
                    <a:pt x="1309819" y="76176"/>
                    <a:pt x="1309819" y="75758"/>
                  </a:cubicBezTo>
                  <a:cubicBezTo>
                    <a:pt x="1310238" y="75758"/>
                    <a:pt x="1310238" y="75339"/>
                    <a:pt x="1310656" y="75339"/>
                  </a:cubicBezTo>
                  <a:cubicBezTo>
                    <a:pt x="1310656" y="75339"/>
                    <a:pt x="1310656" y="74921"/>
                    <a:pt x="1310656" y="74502"/>
                  </a:cubicBezTo>
                  <a:cubicBezTo>
                    <a:pt x="1309819" y="74084"/>
                    <a:pt x="1309401" y="73665"/>
                    <a:pt x="1308982" y="73246"/>
                  </a:cubicBezTo>
                  <a:cubicBezTo>
                    <a:pt x="1308564" y="73246"/>
                    <a:pt x="1308564" y="73246"/>
                    <a:pt x="1308145" y="73246"/>
                  </a:cubicBezTo>
                  <a:close/>
                  <a:moveTo>
                    <a:pt x="1477128" y="72723"/>
                  </a:moveTo>
                  <a:cubicBezTo>
                    <a:pt x="1477128" y="72723"/>
                    <a:pt x="1476702" y="73148"/>
                    <a:pt x="1476702" y="73148"/>
                  </a:cubicBezTo>
                  <a:cubicBezTo>
                    <a:pt x="1476277" y="73148"/>
                    <a:pt x="1475852" y="73148"/>
                    <a:pt x="1475427" y="73148"/>
                  </a:cubicBezTo>
                  <a:cubicBezTo>
                    <a:pt x="1475002" y="73574"/>
                    <a:pt x="1474577" y="73999"/>
                    <a:pt x="1474152" y="73999"/>
                  </a:cubicBezTo>
                  <a:cubicBezTo>
                    <a:pt x="1474152" y="74424"/>
                    <a:pt x="1474152" y="74849"/>
                    <a:pt x="1474152" y="74849"/>
                  </a:cubicBezTo>
                  <a:cubicBezTo>
                    <a:pt x="1474577" y="75274"/>
                    <a:pt x="1475002" y="75274"/>
                    <a:pt x="1475002" y="75699"/>
                  </a:cubicBezTo>
                  <a:cubicBezTo>
                    <a:pt x="1475002" y="76124"/>
                    <a:pt x="1475002" y="76124"/>
                    <a:pt x="1475427" y="76124"/>
                  </a:cubicBezTo>
                  <a:cubicBezTo>
                    <a:pt x="1475852" y="76124"/>
                    <a:pt x="1476702" y="76124"/>
                    <a:pt x="1477128" y="76124"/>
                  </a:cubicBezTo>
                  <a:cubicBezTo>
                    <a:pt x="1477553" y="76124"/>
                    <a:pt x="1477553" y="76124"/>
                    <a:pt x="1477553" y="76124"/>
                  </a:cubicBezTo>
                  <a:cubicBezTo>
                    <a:pt x="1477553" y="74849"/>
                    <a:pt x="1477553" y="73999"/>
                    <a:pt x="1477553" y="72723"/>
                  </a:cubicBezTo>
                  <a:cubicBezTo>
                    <a:pt x="1477553" y="72723"/>
                    <a:pt x="1477553" y="72723"/>
                    <a:pt x="1477128" y="72723"/>
                  </a:cubicBezTo>
                  <a:close/>
                  <a:moveTo>
                    <a:pt x="1453747" y="72357"/>
                  </a:moveTo>
                  <a:cubicBezTo>
                    <a:pt x="1453747" y="72775"/>
                    <a:pt x="1453747" y="72775"/>
                    <a:pt x="1453747" y="73194"/>
                  </a:cubicBezTo>
                  <a:cubicBezTo>
                    <a:pt x="1454166" y="73194"/>
                    <a:pt x="1454166" y="73613"/>
                    <a:pt x="1454585" y="74031"/>
                  </a:cubicBezTo>
                  <a:cubicBezTo>
                    <a:pt x="1455003" y="73613"/>
                    <a:pt x="1455422" y="73194"/>
                    <a:pt x="1455840" y="73194"/>
                  </a:cubicBezTo>
                  <a:cubicBezTo>
                    <a:pt x="1455422" y="72775"/>
                    <a:pt x="1455422" y="72775"/>
                    <a:pt x="1455003" y="72357"/>
                  </a:cubicBezTo>
                  <a:cubicBezTo>
                    <a:pt x="1454585" y="71939"/>
                    <a:pt x="1454166" y="71939"/>
                    <a:pt x="1453747" y="72357"/>
                  </a:cubicBezTo>
                  <a:close/>
                  <a:moveTo>
                    <a:pt x="112965" y="71415"/>
                  </a:moveTo>
                  <a:cubicBezTo>
                    <a:pt x="112544" y="71840"/>
                    <a:pt x="112122" y="72265"/>
                    <a:pt x="111701" y="72690"/>
                  </a:cubicBezTo>
                  <a:cubicBezTo>
                    <a:pt x="111701" y="73966"/>
                    <a:pt x="111701" y="75241"/>
                    <a:pt x="111701" y="76516"/>
                  </a:cubicBezTo>
                  <a:cubicBezTo>
                    <a:pt x="111701" y="76516"/>
                    <a:pt x="112122" y="76941"/>
                    <a:pt x="112122" y="76941"/>
                  </a:cubicBezTo>
                  <a:cubicBezTo>
                    <a:pt x="112122" y="77367"/>
                    <a:pt x="112122" y="77367"/>
                    <a:pt x="112122" y="77367"/>
                  </a:cubicBezTo>
                  <a:cubicBezTo>
                    <a:pt x="112544" y="77792"/>
                    <a:pt x="112544" y="77792"/>
                    <a:pt x="112965" y="78217"/>
                  </a:cubicBezTo>
                  <a:cubicBezTo>
                    <a:pt x="113386" y="78217"/>
                    <a:pt x="113808" y="78217"/>
                    <a:pt x="113808" y="78217"/>
                  </a:cubicBezTo>
                  <a:cubicBezTo>
                    <a:pt x="114229" y="78217"/>
                    <a:pt x="114229" y="78217"/>
                    <a:pt x="114229" y="77792"/>
                  </a:cubicBezTo>
                  <a:cubicBezTo>
                    <a:pt x="114229" y="77367"/>
                    <a:pt x="114229" y="76941"/>
                    <a:pt x="114229" y="76516"/>
                  </a:cubicBezTo>
                  <a:cubicBezTo>
                    <a:pt x="114651" y="76516"/>
                    <a:pt x="115072" y="76091"/>
                    <a:pt x="115072" y="75666"/>
                  </a:cubicBezTo>
                  <a:cubicBezTo>
                    <a:pt x="115494" y="75666"/>
                    <a:pt x="115494" y="75666"/>
                    <a:pt x="115915" y="75666"/>
                  </a:cubicBezTo>
                  <a:cubicBezTo>
                    <a:pt x="115915" y="75666"/>
                    <a:pt x="115915" y="75666"/>
                    <a:pt x="116337" y="75241"/>
                  </a:cubicBezTo>
                  <a:cubicBezTo>
                    <a:pt x="117180" y="75241"/>
                    <a:pt x="118023" y="75241"/>
                    <a:pt x="118866" y="75241"/>
                  </a:cubicBezTo>
                  <a:cubicBezTo>
                    <a:pt x="119287" y="75241"/>
                    <a:pt x="119287" y="74816"/>
                    <a:pt x="119287" y="74391"/>
                  </a:cubicBezTo>
                  <a:cubicBezTo>
                    <a:pt x="118866" y="73966"/>
                    <a:pt x="118444" y="73541"/>
                    <a:pt x="118023" y="73541"/>
                  </a:cubicBezTo>
                  <a:cubicBezTo>
                    <a:pt x="117601" y="73541"/>
                    <a:pt x="117601" y="73116"/>
                    <a:pt x="117601" y="73116"/>
                  </a:cubicBezTo>
                  <a:cubicBezTo>
                    <a:pt x="117180" y="73116"/>
                    <a:pt x="116758" y="73116"/>
                    <a:pt x="116337" y="73116"/>
                  </a:cubicBezTo>
                  <a:cubicBezTo>
                    <a:pt x="115915" y="72690"/>
                    <a:pt x="115915" y="72690"/>
                    <a:pt x="115494" y="72265"/>
                  </a:cubicBezTo>
                  <a:cubicBezTo>
                    <a:pt x="115072" y="71840"/>
                    <a:pt x="115072" y="71840"/>
                    <a:pt x="114651" y="71415"/>
                  </a:cubicBezTo>
                  <a:cubicBezTo>
                    <a:pt x="114229" y="71415"/>
                    <a:pt x="113386" y="71415"/>
                    <a:pt x="112965" y="71415"/>
                  </a:cubicBezTo>
                  <a:close/>
                  <a:moveTo>
                    <a:pt x="1569783" y="71154"/>
                  </a:moveTo>
                  <a:cubicBezTo>
                    <a:pt x="1570194" y="71154"/>
                    <a:pt x="1570605" y="71154"/>
                    <a:pt x="1571016" y="71154"/>
                  </a:cubicBezTo>
                  <a:cubicBezTo>
                    <a:pt x="1571427" y="71546"/>
                    <a:pt x="1571838" y="71546"/>
                    <a:pt x="1572249" y="71939"/>
                  </a:cubicBezTo>
                  <a:cubicBezTo>
                    <a:pt x="1572249" y="72723"/>
                    <a:pt x="1571427" y="72723"/>
                    <a:pt x="1571016" y="73508"/>
                  </a:cubicBezTo>
                  <a:cubicBezTo>
                    <a:pt x="1570605" y="73508"/>
                    <a:pt x="1570194" y="73508"/>
                    <a:pt x="1569783" y="73116"/>
                  </a:cubicBezTo>
                  <a:cubicBezTo>
                    <a:pt x="1569371" y="72331"/>
                    <a:pt x="1569371" y="71939"/>
                    <a:pt x="1569783" y="71154"/>
                  </a:cubicBezTo>
                  <a:close/>
                  <a:moveTo>
                    <a:pt x="1463949" y="70107"/>
                  </a:moveTo>
                  <a:cubicBezTo>
                    <a:pt x="1463078" y="70543"/>
                    <a:pt x="1463078" y="70980"/>
                    <a:pt x="1462642" y="71415"/>
                  </a:cubicBezTo>
                  <a:cubicBezTo>
                    <a:pt x="1463078" y="71851"/>
                    <a:pt x="1463949" y="72287"/>
                    <a:pt x="1464386" y="72723"/>
                  </a:cubicBezTo>
                  <a:cubicBezTo>
                    <a:pt x="1464822" y="72287"/>
                    <a:pt x="1464822" y="71851"/>
                    <a:pt x="1465258" y="71851"/>
                  </a:cubicBezTo>
                  <a:cubicBezTo>
                    <a:pt x="1465258" y="71415"/>
                    <a:pt x="1465258" y="71415"/>
                    <a:pt x="1465258" y="70980"/>
                  </a:cubicBezTo>
                  <a:cubicBezTo>
                    <a:pt x="1464822" y="70543"/>
                    <a:pt x="1463514" y="71415"/>
                    <a:pt x="1463949" y="70107"/>
                  </a:cubicBezTo>
                  <a:close/>
                  <a:moveTo>
                    <a:pt x="122339" y="69846"/>
                  </a:moveTo>
                  <a:cubicBezTo>
                    <a:pt x="121903" y="69846"/>
                    <a:pt x="122339" y="70282"/>
                    <a:pt x="122339" y="70718"/>
                  </a:cubicBezTo>
                  <a:cubicBezTo>
                    <a:pt x="122339" y="70718"/>
                    <a:pt x="122775" y="71154"/>
                    <a:pt x="122775" y="71154"/>
                  </a:cubicBezTo>
                  <a:cubicBezTo>
                    <a:pt x="123211" y="71154"/>
                    <a:pt x="123647" y="71154"/>
                    <a:pt x="124083" y="71154"/>
                  </a:cubicBezTo>
                  <a:cubicBezTo>
                    <a:pt x="124519" y="70718"/>
                    <a:pt x="124083" y="70282"/>
                    <a:pt x="124519" y="70282"/>
                  </a:cubicBezTo>
                  <a:cubicBezTo>
                    <a:pt x="124519" y="69846"/>
                    <a:pt x="124083" y="69846"/>
                    <a:pt x="124083" y="69846"/>
                  </a:cubicBezTo>
                  <a:cubicBezTo>
                    <a:pt x="123647" y="69846"/>
                    <a:pt x="122775" y="69846"/>
                    <a:pt x="122339" y="69846"/>
                  </a:cubicBezTo>
                  <a:close/>
                  <a:moveTo>
                    <a:pt x="62914" y="69846"/>
                  </a:moveTo>
                  <a:cubicBezTo>
                    <a:pt x="62063" y="69846"/>
                    <a:pt x="62063" y="70696"/>
                    <a:pt x="61213" y="70696"/>
                  </a:cubicBezTo>
                  <a:cubicBezTo>
                    <a:pt x="61213" y="71121"/>
                    <a:pt x="61213" y="71971"/>
                    <a:pt x="61213" y="72396"/>
                  </a:cubicBezTo>
                  <a:cubicBezTo>
                    <a:pt x="61638" y="72822"/>
                    <a:pt x="61638" y="72822"/>
                    <a:pt x="62063" y="73246"/>
                  </a:cubicBezTo>
                  <a:cubicBezTo>
                    <a:pt x="62914" y="73246"/>
                    <a:pt x="63339" y="73246"/>
                    <a:pt x="63764" y="73246"/>
                  </a:cubicBezTo>
                  <a:cubicBezTo>
                    <a:pt x="64189" y="72822"/>
                    <a:pt x="64189" y="72822"/>
                    <a:pt x="64614" y="72396"/>
                  </a:cubicBezTo>
                  <a:cubicBezTo>
                    <a:pt x="64614" y="71971"/>
                    <a:pt x="64614" y="71546"/>
                    <a:pt x="64614" y="71121"/>
                  </a:cubicBezTo>
                  <a:cubicBezTo>
                    <a:pt x="64614" y="70696"/>
                    <a:pt x="64189" y="70696"/>
                    <a:pt x="64189" y="70271"/>
                  </a:cubicBezTo>
                  <a:cubicBezTo>
                    <a:pt x="64189" y="70271"/>
                    <a:pt x="64189" y="70271"/>
                    <a:pt x="64189" y="69846"/>
                  </a:cubicBezTo>
                  <a:cubicBezTo>
                    <a:pt x="63764" y="69846"/>
                    <a:pt x="63764" y="69846"/>
                    <a:pt x="62914" y="69846"/>
                  </a:cubicBezTo>
                  <a:close/>
                  <a:moveTo>
                    <a:pt x="1416023" y="69645"/>
                  </a:moveTo>
                  <a:cubicBezTo>
                    <a:pt x="1415705" y="69645"/>
                    <a:pt x="1415388" y="69753"/>
                    <a:pt x="1415177" y="69753"/>
                  </a:cubicBezTo>
                  <a:cubicBezTo>
                    <a:pt x="1415177" y="69753"/>
                    <a:pt x="1414753" y="69753"/>
                    <a:pt x="1414753" y="69753"/>
                  </a:cubicBezTo>
                  <a:cubicBezTo>
                    <a:pt x="1414331" y="70614"/>
                    <a:pt x="1413485" y="71044"/>
                    <a:pt x="1412638" y="71905"/>
                  </a:cubicBezTo>
                  <a:cubicBezTo>
                    <a:pt x="1412638" y="72335"/>
                    <a:pt x="1412638" y="72766"/>
                    <a:pt x="1411792" y="73196"/>
                  </a:cubicBezTo>
                  <a:cubicBezTo>
                    <a:pt x="1411792" y="73196"/>
                    <a:pt x="1411792" y="73196"/>
                    <a:pt x="1411792" y="73626"/>
                  </a:cubicBezTo>
                  <a:cubicBezTo>
                    <a:pt x="1411792" y="73626"/>
                    <a:pt x="1411370" y="74057"/>
                    <a:pt x="1411370" y="74057"/>
                  </a:cubicBezTo>
                  <a:cubicBezTo>
                    <a:pt x="1411370" y="74487"/>
                    <a:pt x="1411370" y="74487"/>
                    <a:pt x="1411370" y="74917"/>
                  </a:cubicBezTo>
                  <a:cubicBezTo>
                    <a:pt x="1411792" y="75348"/>
                    <a:pt x="1412216" y="75348"/>
                    <a:pt x="1412638" y="75778"/>
                  </a:cubicBezTo>
                  <a:cubicBezTo>
                    <a:pt x="1412638" y="76208"/>
                    <a:pt x="1412638" y="76208"/>
                    <a:pt x="1412638" y="76208"/>
                  </a:cubicBezTo>
                  <a:cubicBezTo>
                    <a:pt x="1412638" y="77500"/>
                    <a:pt x="1412638" y="78360"/>
                    <a:pt x="1412638" y="79651"/>
                  </a:cubicBezTo>
                  <a:cubicBezTo>
                    <a:pt x="1412216" y="79651"/>
                    <a:pt x="1412216" y="80082"/>
                    <a:pt x="1412216" y="80082"/>
                  </a:cubicBezTo>
                  <a:cubicBezTo>
                    <a:pt x="1411792" y="80512"/>
                    <a:pt x="1411792" y="80943"/>
                    <a:pt x="1412216" y="81373"/>
                  </a:cubicBezTo>
                  <a:cubicBezTo>
                    <a:pt x="1412638" y="81803"/>
                    <a:pt x="1412638" y="82233"/>
                    <a:pt x="1412638" y="82664"/>
                  </a:cubicBezTo>
                  <a:cubicBezTo>
                    <a:pt x="1413061" y="82664"/>
                    <a:pt x="1413061" y="82664"/>
                    <a:pt x="1413061" y="82664"/>
                  </a:cubicBezTo>
                  <a:cubicBezTo>
                    <a:pt x="1413907" y="82664"/>
                    <a:pt x="1414753" y="82664"/>
                    <a:pt x="1415599" y="82664"/>
                  </a:cubicBezTo>
                  <a:cubicBezTo>
                    <a:pt x="1416445" y="82233"/>
                    <a:pt x="1416868" y="81803"/>
                    <a:pt x="1417291" y="81373"/>
                  </a:cubicBezTo>
                  <a:cubicBezTo>
                    <a:pt x="1417291" y="80943"/>
                    <a:pt x="1417291" y="80082"/>
                    <a:pt x="1417291" y="79651"/>
                  </a:cubicBezTo>
                  <a:cubicBezTo>
                    <a:pt x="1417291" y="79221"/>
                    <a:pt x="1416868" y="79221"/>
                    <a:pt x="1416868" y="78791"/>
                  </a:cubicBezTo>
                  <a:cubicBezTo>
                    <a:pt x="1416868" y="78360"/>
                    <a:pt x="1416868" y="77930"/>
                    <a:pt x="1416868" y="77069"/>
                  </a:cubicBezTo>
                  <a:cubicBezTo>
                    <a:pt x="1417291" y="77069"/>
                    <a:pt x="1417291" y="76639"/>
                    <a:pt x="1417714" y="76208"/>
                  </a:cubicBezTo>
                  <a:cubicBezTo>
                    <a:pt x="1418138" y="76208"/>
                    <a:pt x="1418138" y="76208"/>
                    <a:pt x="1418560" y="76208"/>
                  </a:cubicBezTo>
                  <a:cubicBezTo>
                    <a:pt x="1418984" y="75778"/>
                    <a:pt x="1419830" y="74917"/>
                    <a:pt x="1420675" y="74487"/>
                  </a:cubicBezTo>
                  <a:cubicBezTo>
                    <a:pt x="1421521" y="74487"/>
                    <a:pt x="1421521" y="74917"/>
                    <a:pt x="1422367" y="75348"/>
                  </a:cubicBezTo>
                  <a:cubicBezTo>
                    <a:pt x="1422367" y="75778"/>
                    <a:pt x="1422367" y="75778"/>
                    <a:pt x="1422367" y="76208"/>
                  </a:cubicBezTo>
                  <a:cubicBezTo>
                    <a:pt x="1422791" y="76208"/>
                    <a:pt x="1422791" y="76208"/>
                    <a:pt x="1423637" y="76208"/>
                  </a:cubicBezTo>
                  <a:cubicBezTo>
                    <a:pt x="1424059" y="76208"/>
                    <a:pt x="1424483" y="75778"/>
                    <a:pt x="1424483" y="75778"/>
                  </a:cubicBezTo>
                  <a:cubicBezTo>
                    <a:pt x="1425329" y="75778"/>
                    <a:pt x="1426175" y="75778"/>
                    <a:pt x="1427444" y="75778"/>
                  </a:cubicBezTo>
                  <a:cubicBezTo>
                    <a:pt x="1427444" y="75778"/>
                    <a:pt x="1427866" y="76208"/>
                    <a:pt x="1427866" y="76208"/>
                  </a:cubicBezTo>
                  <a:cubicBezTo>
                    <a:pt x="1428712" y="76208"/>
                    <a:pt x="1429136" y="76208"/>
                    <a:pt x="1429982" y="76208"/>
                  </a:cubicBezTo>
                  <a:cubicBezTo>
                    <a:pt x="1430404" y="76208"/>
                    <a:pt x="1430828" y="75778"/>
                    <a:pt x="1431251" y="75348"/>
                  </a:cubicBezTo>
                  <a:cubicBezTo>
                    <a:pt x="1431251" y="75348"/>
                    <a:pt x="1431251" y="74917"/>
                    <a:pt x="1431251" y="74487"/>
                  </a:cubicBezTo>
                  <a:cubicBezTo>
                    <a:pt x="1431251" y="74057"/>
                    <a:pt x="1431251" y="74057"/>
                    <a:pt x="1430404" y="74057"/>
                  </a:cubicBezTo>
                  <a:cubicBezTo>
                    <a:pt x="1429982" y="74057"/>
                    <a:pt x="1429982" y="74057"/>
                    <a:pt x="1429982" y="74057"/>
                  </a:cubicBezTo>
                  <a:cubicBezTo>
                    <a:pt x="1429982" y="73626"/>
                    <a:pt x="1429558" y="73626"/>
                    <a:pt x="1429558" y="73626"/>
                  </a:cubicBezTo>
                  <a:cubicBezTo>
                    <a:pt x="1428712" y="73196"/>
                    <a:pt x="1427866" y="73196"/>
                    <a:pt x="1427021" y="73196"/>
                  </a:cubicBezTo>
                  <a:cubicBezTo>
                    <a:pt x="1426598" y="73196"/>
                    <a:pt x="1425751" y="73196"/>
                    <a:pt x="1425329" y="73196"/>
                  </a:cubicBezTo>
                  <a:cubicBezTo>
                    <a:pt x="1424905" y="72766"/>
                    <a:pt x="1424483" y="72335"/>
                    <a:pt x="1424059" y="72335"/>
                  </a:cubicBezTo>
                  <a:cubicBezTo>
                    <a:pt x="1423637" y="72335"/>
                    <a:pt x="1423213" y="72335"/>
                    <a:pt x="1422791" y="72335"/>
                  </a:cubicBezTo>
                  <a:cubicBezTo>
                    <a:pt x="1422367" y="71905"/>
                    <a:pt x="1421944" y="71474"/>
                    <a:pt x="1421521" y="71474"/>
                  </a:cubicBezTo>
                  <a:cubicBezTo>
                    <a:pt x="1421098" y="71044"/>
                    <a:pt x="1421944" y="70183"/>
                    <a:pt x="1421098" y="69753"/>
                  </a:cubicBezTo>
                  <a:cubicBezTo>
                    <a:pt x="1420675" y="70183"/>
                    <a:pt x="1420675" y="70183"/>
                    <a:pt x="1420675" y="71044"/>
                  </a:cubicBezTo>
                  <a:cubicBezTo>
                    <a:pt x="1420252" y="71905"/>
                    <a:pt x="1419830" y="71905"/>
                    <a:pt x="1419406" y="72766"/>
                  </a:cubicBezTo>
                  <a:cubicBezTo>
                    <a:pt x="1418560" y="72766"/>
                    <a:pt x="1417714" y="72766"/>
                    <a:pt x="1416868" y="72766"/>
                  </a:cubicBezTo>
                  <a:cubicBezTo>
                    <a:pt x="1416868" y="72335"/>
                    <a:pt x="1416868" y="72335"/>
                    <a:pt x="1416868" y="72335"/>
                  </a:cubicBezTo>
                  <a:cubicBezTo>
                    <a:pt x="1416868" y="71474"/>
                    <a:pt x="1416868" y="70614"/>
                    <a:pt x="1416868" y="70183"/>
                  </a:cubicBezTo>
                  <a:cubicBezTo>
                    <a:pt x="1416657" y="69753"/>
                    <a:pt x="1416340" y="69645"/>
                    <a:pt x="1416023" y="69645"/>
                  </a:cubicBezTo>
                  <a:close/>
                  <a:moveTo>
                    <a:pt x="1556240" y="69323"/>
                  </a:moveTo>
                  <a:cubicBezTo>
                    <a:pt x="1557077" y="69323"/>
                    <a:pt x="1557496" y="69323"/>
                    <a:pt x="1558333" y="69323"/>
                  </a:cubicBezTo>
                  <a:cubicBezTo>
                    <a:pt x="1558751" y="69771"/>
                    <a:pt x="1558751" y="69771"/>
                    <a:pt x="1559169" y="70220"/>
                  </a:cubicBezTo>
                  <a:cubicBezTo>
                    <a:pt x="1558751" y="70668"/>
                    <a:pt x="1557914" y="71116"/>
                    <a:pt x="1557496" y="71565"/>
                  </a:cubicBezTo>
                  <a:cubicBezTo>
                    <a:pt x="1557496" y="71565"/>
                    <a:pt x="1557077" y="71565"/>
                    <a:pt x="1557077" y="71565"/>
                  </a:cubicBezTo>
                  <a:cubicBezTo>
                    <a:pt x="1556658" y="72013"/>
                    <a:pt x="1556240" y="72013"/>
                    <a:pt x="1556240" y="72462"/>
                  </a:cubicBezTo>
                  <a:cubicBezTo>
                    <a:pt x="1555821" y="72462"/>
                    <a:pt x="1555403" y="72462"/>
                    <a:pt x="1554984" y="72013"/>
                  </a:cubicBezTo>
                  <a:cubicBezTo>
                    <a:pt x="1554984" y="71565"/>
                    <a:pt x="1554984" y="71116"/>
                    <a:pt x="1554984" y="70220"/>
                  </a:cubicBezTo>
                  <a:cubicBezTo>
                    <a:pt x="1555821" y="69771"/>
                    <a:pt x="1555821" y="69323"/>
                    <a:pt x="1556240" y="69323"/>
                  </a:cubicBezTo>
                  <a:close/>
                  <a:moveTo>
                    <a:pt x="99813" y="69323"/>
                  </a:moveTo>
                  <a:cubicBezTo>
                    <a:pt x="99813" y="69323"/>
                    <a:pt x="99405" y="69323"/>
                    <a:pt x="99405" y="69754"/>
                  </a:cubicBezTo>
                  <a:cubicBezTo>
                    <a:pt x="99405" y="70186"/>
                    <a:pt x="99405" y="71049"/>
                    <a:pt x="99405" y="71481"/>
                  </a:cubicBezTo>
                  <a:cubicBezTo>
                    <a:pt x="99813" y="71481"/>
                    <a:pt x="99813" y="71912"/>
                    <a:pt x="99813" y="71912"/>
                  </a:cubicBezTo>
                  <a:cubicBezTo>
                    <a:pt x="99813" y="72344"/>
                    <a:pt x="100220" y="72775"/>
                    <a:pt x="100626" y="72775"/>
                  </a:cubicBezTo>
                  <a:cubicBezTo>
                    <a:pt x="100626" y="73207"/>
                    <a:pt x="100626" y="73207"/>
                    <a:pt x="100626" y="73639"/>
                  </a:cubicBezTo>
                  <a:cubicBezTo>
                    <a:pt x="100626" y="74070"/>
                    <a:pt x="100626" y="74070"/>
                    <a:pt x="101034" y="74502"/>
                  </a:cubicBezTo>
                  <a:cubicBezTo>
                    <a:pt x="101034" y="75366"/>
                    <a:pt x="101034" y="76660"/>
                    <a:pt x="101034" y="77524"/>
                  </a:cubicBezTo>
                  <a:cubicBezTo>
                    <a:pt x="101440" y="77955"/>
                    <a:pt x="101847" y="77955"/>
                    <a:pt x="102255" y="77955"/>
                  </a:cubicBezTo>
                  <a:cubicBezTo>
                    <a:pt x="102661" y="77524"/>
                    <a:pt x="103068" y="77524"/>
                    <a:pt x="103068" y="77092"/>
                  </a:cubicBezTo>
                  <a:cubicBezTo>
                    <a:pt x="103068" y="77092"/>
                    <a:pt x="103068" y="76660"/>
                    <a:pt x="103068" y="76229"/>
                  </a:cubicBezTo>
                  <a:cubicBezTo>
                    <a:pt x="102661" y="75797"/>
                    <a:pt x="102255" y="75366"/>
                    <a:pt x="101440" y="74934"/>
                  </a:cubicBezTo>
                  <a:cubicBezTo>
                    <a:pt x="101440" y="74502"/>
                    <a:pt x="101440" y="74502"/>
                    <a:pt x="101440" y="74070"/>
                  </a:cubicBezTo>
                  <a:cubicBezTo>
                    <a:pt x="102255" y="73639"/>
                    <a:pt x="102661" y="73207"/>
                    <a:pt x="103068" y="72775"/>
                  </a:cubicBezTo>
                  <a:cubicBezTo>
                    <a:pt x="103068" y="72775"/>
                    <a:pt x="102661" y="72344"/>
                    <a:pt x="102661" y="72344"/>
                  </a:cubicBezTo>
                  <a:cubicBezTo>
                    <a:pt x="102661" y="72344"/>
                    <a:pt x="102661" y="71912"/>
                    <a:pt x="102661" y="71912"/>
                  </a:cubicBezTo>
                  <a:cubicBezTo>
                    <a:pt x="102255" y="71481"/>
                    <a:pt x="101847" y="71049"/>
                    <a:pt x="101440" y="71049"/>
                  </a:cubicBezTo>
                  <a:cubicBezTo>
                    <a:pt x="101440" y="70617"/>
                    <a:pt x="101440" y="70617"/>
                    <a:pt x="101440" y="70617"/>
                  </a:cubicBezTo>
                  <a:cubicBezTo>
                    <a:pt x="101034" y="70186"/>
                    <a:pt x="100626" y="69754"/>
                    <a:pt x="100220" y="69323"/>
                  </a:cubicBezTo>
                  <a:cubicBezTo>
                    <a:pt x="100220" y="69323"/>
                    <a:pt x="99813" y="69323"/>
                    <a:pt x="99813" y="69323"/>
                  </a:cubicBezTo>
                  <a:close/>
                  <a:moveTo>
                    <a:pt x="68762" y="69323"/>
                  </a:moveTo>
                  <a:cubicBezTo>
                    <a:pt x="68314" y="69323"/>
                    <a:pt x="67865" y="69759"/>
                    <a:pt x="67865" y="70195"/>
                  </a:cubicBezTo>
                  <a:cubicBezTo>
                    <a:pt x="67865" y="70630"/>
                    <a:pt x="67865" y="71066"/>
                    <a:pt x="67865" y="71502"/>
                  </a:cubicBezTo>
                  <a:cubicBezTo>
                    <a:pt x="67417" y="71502"/>
                    <a:pt x="67417" y="71502"/>
                    <a:pt x="67417" y="71939"/>
                  </a:cubicBezTo>
                  <a:cubicBezTo>
                    <a:pt x="66968" y="72375"/>
                    <a:pt x="67417" y="72375"/>
                    <a:pt x="67417" y="72811"/>
                  </a:cubicBezTo>
                  <a:cubicBezTo>
                    <a:pt x="67417" y="72811"/>
                    <a:pt x="67417" y="73246"/>
                    <a:pt x="67417" y="73246"/>
                  </a:cubicBezTo>
                  <a:cubicBezTo>
                    <a:pt x="67865" y="73246"/>
                    <a:pt x="68762" y="73246"/>
                    <a:pt x="69211" y="73246"/>
                  </a:cubicBezTo>
                  <a:cubicBezTo>
                    <a:pt x="69659" y="72811"/>
                    <a:pt x="69659" y="72811"/>
                    <a:pt x="70108" y="72375"/>
                  </a:cubicBezTo>
                  <a:cubicBezTo>
                    <a:pt x="70108" y="71939"/>
                    <a:pt x="70108" y="71502"/>
                    <a:pt x="70108" y="71066"/>
                  </a:cubicBezTo>
                  <a:cubicBezTo>
                    <a:pt x="70108" y="70630"/>
                    <a:pt x="69659" y="70630"/>
                    <a:pt x="69659" y="70630"/>
                  </a:cubicBezTo>
                  <a:cubicBezTo>
                    <a:pt x="69659" y="70195"/>
                    <a:pt x="69659" y="70195"/>
                    <a:pt x="69659" y="69759"/>
                  </a:cubicBezTo>
                  <a:cubicBezTo>
                    <a:pt x="69211" y="69759"/>
                    <a:pt x="69211" y="69323"/>
                    <a:pt x="68762" y="69323"/>
                  </a:cubicBezTo>
                  <a:close/>
                  <a:moveTo>
                    <a:pt x="1434357" y="68538"/>
                  </a:moveTo>
                  <a:cubicBezTo>
                    <a:pt x="1433932" y="68963"/>
                    <a:pt x="1433507" y="68963"/>
                    <a:pt x="1433507" y="69388"/>
                  </a:cubicBezTo>
                  <a:cubicBezTo>
                    <a:pt x="1433507" y="69388"/>
                    <a:pt x="1433082" y="69388"/>
                    <a:pt x="1433082" y="69813"/>
                  </a:cubicBezTo>
                  <a:cubicBezTo>
                    <a:pt x="1433082" y="70238"/>
                    <a:pt x="1433082" y="70663"/>
                    <a:pt x="1433507" y="71513"/>
                  </a:cubicBezTo>
                  <a:cubicBezTo>
                    <a:pt x="1433932" y="71939"/>
                    <a:pt x="1434357" y="71513"/>
                    <a:pt x="1434782" y="71513"/>
                  </a:cubicBezTo>
                  <a:cubicBezTo>
                    <a:pt x="1435632" y="71088"/>
                    <a:pt x="1436058" y="70663"/>
                    <a:pt x="1436483" y="70238"/>
                  </a:cubicBezTo>
                  <a:cubicBezTo>
                    <a:pt x="1436483" y="69813"/>
                    <a:pt x="1436483" y="69813"/>
                    <a:pt x="1436483" y="69388"/>
                  </a:cubicBezTo>
                  <a:cubicBezTo>
                    <a:pt x="1436483" y="69388"/>
                    <a:pt x="1436058" y="68963"/>
                    <a:pt x="1435632" y="68538"/>
                  </a:cubicBezTo>
                  <a:cubicBezTo>
                    <a:pt x="1435207" y="68538"/>
                    <a:pt x="1434782" y="68538"/>
                    <a:pt x="1434357" y="68538"/>
                  </a:cubicBezTo>
                  <a:close/>
                  <a:moveTo>
                    <a:pt x="1329453" y="68538"/>
                  </a:moveTo>
                  <a:cubicBezTo>
                    <a:pt x="1329024" y="68966"/>
                    <a:pt x="1329024" y="69394"/>
                    <a:pt x="1329024" y="69394"/>
                  </a:cubicBezTo>
                  <a:cubicBezTo>
                    <a:pt x="1329024" y="69822"/>
                    <a:pt x="1328594" y="69822"/>
                    <a:pt x="1328594" y="70250"/>
                  </a:cubicBezTo>
                  <a:cubicBezTo>
                    <a:pt x="1328594" y="70678"/>
                    <a:pt x="1328594" y="71534"/>
                    <a:pt x="1328594" y="72390"/>
                  </a:cubicBezTo>
                  <a:cubicBezTo>
                    <a:pt x="1327735" y="72819"/>
                    <a:pt x="1327735" y="73246"/>
                    <a:pt x="1327735" y="73675"/>
                  </a:cubicBezTo>
                  <a:cubicBezTo>
                    <a:pt x="1327305" y="73675"/>
                    <a:pt x="1327305" y="74103"/>
                    <a:pt x="1327305" y="74103"/>
                  </a:cubicBezTo>
                  <a:cubicBezTo>
                    <a:pt x="1327305" y="74103"/>
                    <a:pt x="1326875" y="74103"/>
                    <a:pt x="1326875" y="74531"/>
                  </a:cubicBezTo>
                  <a:cubicBezTo>
                    <a:pt x="1326875" y="75387"/>
                    <a:pt x="1326875" y="76243"/>
                    <a:pt x="1326875" y="77099"/>
                  </a:cubicBezTo>
                  <a:cubicBezTo>
                    <a:pt x="1327305" y="77527"/>
                    <a:pt x="1327735" y="77955"/>
                    <a:pt x="1328164" y="77955"/>
                  </a:cubicBezTo>
                  <a:cubicBezTo>
                    <a:pt x="1328594" y="77955"/>
                    <a:pt x="1329024" y="77955"/>
                    <a:pt x="1329453" y="77955"/>
                  </a:cubicBezTo>
                  <a:cubicBezTo>
                    <a:pt x="1330313" y="77099"/>
                    <a:pt x="1331173" y="76671"/>
                    <a:pt x="1332032" y="75815"/>
                  </a:cubicBezTo>
                  <a:cubicBezTo>
                    <a:pt x="1332032" y="74531"/>
                    <a:pt x="1332032" y="73246"/>
                    <a:pt x="1332032" y="71962"/>
                  </a:cubicBezTo>
                  <a:cubicBezTo>
                    <a:pt x="1332892" y="71534"/>
                    <a:pt x="1332462" y="70678"/>
                    <a:pt x="1332462" y="70250"/>
                  </a:cubicBezTo>
                  <a:cubicBezTo>
                    <a:pt x="1332032" y="69394"/>
                    <a:pt x="1331603" y="68966"/>
                    <a:pt x="1330743" y="68538"/>
                  </a:cubicBezTo>
                  <a:cubicBezTo>
                    <a:pt x="1330313" y="68538"/>
                    <a:pt x="1329883" y="68538"/>
                    <a:pt x="1329453" y="68538"/>
                  </a:cubicBezTo>
                  <a:close/>
                  <a:moveTo>
                    <a:pt x="85803" y="68538"/>
                  </a:moveTo>
                  <a:lnTo>
                    <a:pt x="85868" y="68538"/>
                  </a:lnTo>
                  <a:lnTo>
                    <a:pt x="86000" y="68800"/>
                  </a:lnTo>
                  <a:lnTo>
                    <a:pt x="85803" y="68800"/>
                  </a:lnTo>
                  <a:close/>
                  <a:moveTo>
                    <a:pt x="95540" y="67753"/>
                  </a:moveTo>
                  <a:cubicBezTo>
                    <a:pt x="95540" y="67753"/>
                    <a:pt x="95133" y="67753"/>
                    <a:pt x="95133" y="68167"/>
                  </a:cubicBezTo>
                  <a:cubicBezTo>
                    <a:pt x="95133" y="68167"/>
                    <a:pt x="94727" y="68581"/>
                    <a:pt x="94320" y="68581"/>
                  </a:cubicBezTo>
                  <a:cubicBezTo>
                    <a:pt x="94320" y="68996"/>
                    <a:pt x="94320" y="69410"/>
                    <a:pt x="94320" y="69410"/>
                  </a:cubicBezTo>
                  <a:cubicBezTo>
                    <a:pt x="94320" y="69824"/>
                    <a:pt x="94320" y="69824"/>
                    <a:pt x="93912" y="69824"/>
                  </a:cubicBezTo>
                  <a:cubicBezTo>
                    <a:pt x="93912" y="70238"/>
                    <a:pt x="93912" y="70652"/>
                    <a:pt x="93912" y="71067"/>
                  </a:cubicBezTo>
                  <a:cubicBezTo>
                    <a:pt x="94727" y="71481"/>
                    <a:pt x="95133" y="71895"/>
                    <a:pt x="95947" y="72723"/>
                  </a:cubicBezTo>
                  <a:cubicBezTo>
                    <a:pt x="95947" y="72723"/>
                    <a:pt x="95947" y="72723"/>
                    <a:pt x="96354" y="72723"/>
                  </a:cubicBezTo>
                  <a:cubicBezTo>
                    <a:pt x="96761" y="72309"/>
                    <a:pt x="97168" y="71895"/>
                    <a:pt x="97575" y="71481"/>
                  </a:cubicBezTo>
                  <a:cubicBezTo>
                    <a:pt x="97575" y="71481"/>
                    <a:pt x="97575" y="71067"/>
                    <a:pt x="97575" y="71067"/>
                  </a:cubicBezTo>
                  <a:cubicBezTo>
                    <a:pt x="97575" y="70652"/>
                    <a:pt x="97168" y="70652"/>
                    <a:pt x="97168" y="70652"/>
                  </a:cubicBezTo>
                  <a:cubicBezTo>
                    <a:pt x="97168" y="70238"/>
                    <a:pt x="97168" y="70238"/>
                    <a:pt x="97168" y="69824"/>
                  </a:cubicBezTo>
                  <a:cubicBezTo>
                    <a:pt x="96761" y="69824"/>
                    <a:pt x="96761" y="69824"/>
                    <a:pt x="96761" y="69410"/>
                  </a:cubicBezTo>
                  <a:cubicBezTo>
                    <a:pt x="96761" y="68996"/>
                    <a:pt x="96761" y="68581"/>
                    <a:pt x="96761" y="68581"/>
                  </a:cubicBezTo>
                  <a:cubicBezTo>
                    <a:pt x="96761" y="68167"/>
                    <a:pt x="96354" y="67753"/>
                    <a:pt x="95947" y="67753"/>
                  </a:cubicBezTo>
                  <a:cubicBezTo>
                    <a:pt x="95947" y="67753"/>
                    <a:pt x="95540" y="67753"/>
                    <a:pt x="95540" y="67753"/>
                  </a:cubicBezTo>
                  <a:close/>
                  <a:moveTo>
                    <a:pt x="1306942" y="67230"/>
                  </a:moveTo>
                  <a:cubicBezTo>
                    <a:pt x="1306523" y="67666"/>
                    <a:pt x="1306105" y="68102"/>
                    <a:pt x="1305686" y="68102"/>
                  </a:cubicBezTo>
                  <a:cubicBezTo>
                    <a:pt x="1305686" y="68974"/>
                    <a:pt x="1305686" y="69410"/>
                    <a:pt x="1305686" y="69846"/>
                  </a:cubicBezTo>
                  <a:cubicBezTo>
                    <a:pt x="1306105" y="70282"/>
                    <a:pt x="1306105" y="70282"/>
                    <a:pt x="1306523" y="70718"/>
                  </a:cubicBezTo>
                  <a:cubicBezTo>
                    <a:pt x="1306523" y="70718"/>
                    <a:pt x="1306523" y="71154"/>
                    <a:pt x="1306523" y="71154"/>
                  </a:cubicBezTo>
                  <a:cubicBezTo>
                    <a:pt x="1306942" y="71590"/>
                    <a:pt x="1307360" y="71590"/>
                    <a:pt x="1307779" y="71590"/>
                  </a:cubicBezTo>
                  <a:cubicBezTo>
                    <a:pt x="1308197" y="72025"/>
                    <a:pt x="1308197" y="72462"/>
                    <a:pt x="1308616" y="72025"/>
                  </a:cubicBezTo>
                  <a:cubicBezTo>
                    <a:pt x="1309034" y="72025"/>
                    <a:pt x="1309453" y="71590"/>
                    <a:pt x="1309871" y="71154"/>
                  </a:cubicBezTo>
                  <a:cubicBezTo>
                    <a:pt x="1309871" y="70718"/>
                    <a:pt x="1309871" y="69846"/>
                    <a:pt x="1309871" y="69410"/>
                  </a:cubicBezTo>
                  <a:cubicBezTo>
                    <a:pt x="1309034" y="68974"/>
                    <a:pt x="1308197" y="68102"/>
                    <a:pt x="1307360" y="67230"/>
                  </a:cubicBezTo>
                  <a:cubicBezTo>
                    <a:pt x="1307360" y="67230"/>
                    <a:pt x="1306942" y="67230"/>
                    <a:pt x="1306942" y="67230"/>
                  </a:cubicBezTo>
                  <a:close/>
                  <a:moveTo>
                    <a:pt x="30607" y="67230"/>
                  </a:moveTo>
                  <a:cubicBezTo>
                    <a:pt x="30999" y="67230"/>
                    <a:pt x="31392" y="67230"/>
                    <a:pt x="31392" y="67230"/>
                  </a:cubicBezTo>
                  <a:cubicBezTo>
                    <a:pt x="31784" y="67641"/>
                    <a:pt x="32176" y="67641"/>
                    <a:pt x="32176" y="68052"/>
                  </a:cubicBezTo>
                  <a:cubicBezTo>
                    <a:pt x="32176" y="68463"/>
                    <a:pt x="32176" y="68874"/>
                    <a:pt x="32176" y="69285"/>
                  </a:cubicBezTo>
                  <a:cubicBezTo>
                    <a:pt x="32176" y="69696"/>
                    <a:pt x="31784" y="69696"/>
                    <a:pt x="31392" y="70107"/>
                  </a:cubicBezTo>
                  <a:cubicBezTo>
                    <a:pt x="30999" y="69696"/>
                    <a:pt x="30607" y="69285"/>
                    <a:pt x="30214" y="68874"/>
                  </a:cubicBezTo>
                  <a:cubicBezTo>
                    <a:pt x="30214" y="68463"/>
                    <a:pt x="29822" y="67641"/>
                    <a:pt x="30607" y="67230"/>
                  </a:cubicBezTo>
                  <a:close/>
                  <a:moveTo>
                    <a:pt x="1470004" y="66707"/>
                  </a:moveTo>
                  <a:cubicBezTo>
                    <a:pt x="1469555" y="67143"/>
                    <a:pt x="1469107" y="67579"/>
                    <a:pt x="1468658" y="67579"/>
                  </a:cubicBezTo>
                  <a:cubicBezTo>
                    <a:pt x="1468658" y="68450"/>
                    <a:pt x="1469555" y="68886"/>
                    <a:pt x="1470004" y="69323"/>
                  </a:cubicBezTo>
                  <a:cubicBezTo>
                    <a:pt x="1470452" y="69323"/>
                    <a:pt x="1470901" y="69323"/>
                    <a:pt x="1471349" y="69323"/>
                  </a:cubicBezTo>
                  <a:cubicBezTo>
                    <a:pt x="1471349" y="68886"/>
                    <a:pt x="1471797" y="68886"/>
                    <a:pt x="1471797" y="68886"/>
                  </a:cubicBezTo>
                  <a:cubicBezTo>
                    <a:pt x="1471797" y="68014"/>
                    <a:pt x="1471797" y="67579"/>
                    <a:pt x="1471797" y="67143"/>
                  </a:cubicBezTo>
                  <a:cubicBezTo>
                    <a:pt x="1470901" y="66707"/>
                    <a:pt x="1470452" y="66707"/>
                    <a:pt x="1470004" y="66707"/>
                  </a:cubicBezTo>
                  <a:close/>
                  <a:moveTo>
                    <a:pt x="1447895" y="66707"/>
                  </a:moveTo>
                  <a:cubicBezTo>
                    <a:pt x="1447895" y="66707"/>
                    <a:pt x="1447469" y="67155"/>
                    <a:pt x="1447469" y="67155"/>
                  </a:cubicBezTo>
                  <a:cubicBezTo>
                    <a:pt x="1447469" y="67604"/>
                    <a:pt x="1447469" y="68500"/>
                    <a:pt x="1447469" y="68949"/>
                  </a:cubicBezTo>
                  <a:cubicBezTo>
                    <a:pt x="1447895" y="69397"/>
                    <a:pt x="1448319" y="69397"/>
                    <a:pt x="1448744" y="69846"/>
                  </a:cubicBezTo>
                  <a:cubicBezTo>
                    <a:pt x="1449170" y="69846"/>
                    <a:pt x="1449595" y="69846"/>
                    <a:pt x="1450020" y="69846"/>
                  </a:cubicBezTo>
                  <a:cubicBezTo>
                    <a:pt x="1450445" y="69846"/>
                    <a:pt x="1450445" y="69397"/>
                    <a:pt x="1450445" y="68949"/>
                  </a:cubicBezTo>
                  <a:cubicBezTo>
                    <a:pt x="1450445" y="68949"/>
                    <a:pt x="1450870" y="68500"/>
                    <a:pt x="1450870" y="68052"/>
                  </a:cubicBezTo>
                  <a:cubicBezTo>
                    <a:pt x="1450445" y="67604"/>
                    <a:pt x="1450020" y="67155"/>
                    <a:pt x="1449170" y="66707"/>
                  </a:cubicBezTo>
                  <a:cubicBezTo>
                    <a:pt x="1448744" y="66707"/>
                    <a:pt x="1448319" y="66707"/>
                    <a:pt x="1447895" y="66707"/>
                  </a:cubicBezTo>
                  <a:close/>
                  <a:moveTo>
                    <a:pt x="46721" y="66707"/>
                  </a:moveTo>
                  <a:cubicBezTo>
                    <a:pt x="45883" y="67135"/>
                    <a:pt x="45465" y="67991"/>
                    <a:pt x="44628" y="68419"/>
                  </a:cubicBezTo>
                  <a:cubicBezTo>
                    <a:pt x="44628" y="68847"/>
                    <a:pt x="44628" y="69703"/>
                    <a:pt x="44628" y="70131"/>
                  </a:cubicBezTo>
                  <a:cubicBezTo>
                    <a:pt x="44628" y="70559"/>
                    <a:pt x="44209" y="70559"/>
                    <a:pt x="44209" y="70987"/>
                  </a:cubicBezTo>
                  <a:cubicBezTo>
                    <a:pt x="44209" y="70987"/>
                    <a:pt x="44628" y="71415"/>
                    <a:pt x="45046" y="71415"/>
                  </a:cubicBezTo>
                  <a:cubicBezTo>
                    <a:pt x="45046" y="71415"/>
                    <a:pt x="45465" y="71415"/>
                    <a:pt x="45883" y="71415"/>
                  </a:cubicBezTo>
                  <a:cubicBezTo>
                    <a:pt x="46302" y="71415"/>
                    <a:pt x="46302" y="70987"/>
                    <a:pt x="46721" y="70987"/>
                  </a:cubicBezTo>
                  <a:cubicBezTo>
                    <a:pt x="47139" y="70131"/>
                    <a:pt x="46721" y="69703"/>
                    <a:pt x="47139" y="68847"/>
                  </a:cubicBezTo>
                  <a:cubicBezTo>
                    <a:pt x="47139" y="68419"/>
                    <a:pt x="47558" y="68847"/>
                    <a:pt x="47558" y="68847"/>
                  </a:cubicBezTo>
                  <a:cubicBezTo>
                    <a:pt x="47976" y="68419"/>
                    <a:pt x="48395" y="67991"/>
                    <a:pt x="48395" y="67991"/>
                  </a:cubicBezTo>
                  <a:cubicBezTo>
                    <a:pt x="47976" y="67562"/>
                    <a:pt x="47558" y="67135"/>
                    <a:pt x="47139" y="66707"/>
                  </a:cubicBezTo>
                  <a:cubicBezTo>
                    <a:pt x="47139" y="66707"/>
                    <a:pt x="46721" y="66707"/>
                    <a:pt x="46721" y="66707"/>
                  </a:cubicBezTo>
                  <a:close/>
                  <a:moveTo>
                    <a:pt x="1441017" y="66445"/>
                  </a:moveTo>
                  <a:cubicBezTo>
                    <a:pt x="1441017" y="66445"/>
                    <a:pt x="1440581" y="66445"/>
                    <a:pt x="1440581" y="66864"/>
                  </a:cubicBezTo>
                  <a:cubicBezTo>
                    <a:pt x="1440581" y="67282"/>
                    <a:pt x="1440145" y="68119"/>
                    <a:pt x="1441017" y="68538"/>
                  </a:cubicBezTo>
                  <a:cubicBezTo>
                    <a:pt x="1441453" y="68538"/>
                    <a:pt x="1441888" y="68538"/>
                    <a:pt x="1442325" y="68538"/>
                  </a:cubicBezTo>
                  <a:cubicBezTo>
                    <a:pt x="1442325" y="68538"/>
                    <a:pt x="1442761" y="68538"/>
                    <a:pt x="1442761" y="68119"/>
                  </a:cubicBezTo>
                  <a:cubicBezTo>
                    <a:pt x="1442761" y="67701"/>
                    <a:pt x="1442761" y="67282"/>
                    <a:pt x="1442761" y="66445"/>
                  </a:cubicBezTo>
                  <a:cubicBezTo>
                    <a:pt x="1442761" y="66445"/>
                    <a:pt x="1442325" y="66445"/>
                    <a:pt x="1442325" y="66445"/>
                  </a:cubicBezTo>
                  <a:cubicBezTo>
                    <a:pt x="1441888" y="66445"/>
                    <a:pt x="1441453" y="66445"/>
                    <a:pt x="1441017" y="66445"/>
                  </a:cubicBezTo>
                  <a:close/>
                  <a:moveTo>
                    <a:pt x="309511" y="66445"/>
                  </a:moveTo>
                  <a:cubicBezTo>
                    <a:pt x="309100" y="66881"/>
                    <a:pt x="309100" y="66881"/>
                    <a:pt x="308689" y="67317"/>
                  </a:cubicBezTo>
                  <a:cubicBezTo>
                    <a:pt x="308689" y="67753"/>
                    <a:pt x="308689" y="67753"/>
                    <a:pt x="308689" y="68189"/>
                  </a:cubicBezTo>
                  <a:cubicBezTo>
                    <a:pt x="308689" y="68625"/>
                    <a:pt x="309100" y="68625"/>
                    <a:pt x="309511" y="69061"/>
                  </a:cubicBezTo>
                  <a:cubicBezTo>
                    <a:pt x="309922" y="69061"/>
                    <a:pt x="310333" y="69061"/>
                    <a:pt x="311156" y="69061"/>
                  </a:cubicBezTo>
                  <a:cubicBezTo>
                    <a:pt x="311567" y="68189"/>
                    <a:pt x="311156" y="67753"/>
                    <a:pt x="311156" y="67317"/>
                  </a:cubicBezTo>
                  <a:cubicBezTo>
                    <a:pt x="311156" y="66881"/>
                    <a:pt x="310744" y="66881"/>
                    <a:pt x="310333" y="66445"/>
                  </a:cubicBezTo>
                  <a:cubicBezTo>
                    <a:pt x="310333" y="66445"/>
                    <a:pt x="309922" y="66445"/>
                    <a:pt x="309511" y="66445"/>
                  </a:cubicBezTo>
                  <a:close/>
                  <a:moveTo>
                    <a:pt x="106927" y="66445"/>
                  </a:moveTo>
                  <a:cubicBezTo>
                    <a:pt x="106469" y="66445"/>
                    <a:pt x="106469" y="66445"/>
                    <a:pt x="106469" y="66870"/>
                  </a:cubicBezTo>
                  <a:cubicBezTo>
                    <a:pt x="106469" y="67720"/>
                    <a:pt x="106469" y="68571"/>
                    <a:pt x="106469" y="69421"/>
                  </a:cubicBezTo>
                  <a:cubicBezTo>
                    <a:pt x="106469" y="69421"/>
                    <a:pt x="106927" y="69846"/>
                    <a:pt x="106927" y="69846"/>
                  </a:cubicBezTo>
                  <a:cubicBezTo>
                    <a:pt x="107385" y="69421"/>
                    <a:pt x="107842" y="68996"/>
                    <a:pt x="108300" y="68571"/>
                  </a:cubicBezTo>
                  <a:cubicBezTo>
                    <a:pt x="108300" y="68146"/>
                    <a:pt x="108300" y="67720"/>
                    <a:pt x="108300" y="67295"/>
                  </a:cubicBezTo>
                  <a:cubicBezTo>
                    <a:pt x="107842" y="66870"/>
                    <a:pt x="107842" y="66870"/>
                    <a:pt x="107385" y="66445"/>
                  </a:cubicBezTo>
                  <a:cubicBezTo>
                    <a:pt x="107385" y="66445"/>
                    <a:pt x="106927" y="66445"/>
                    <a:pt x="106927" y="66445"/>
                  </a:cubicBezTo>
                  <a:close/>
                  <a:moveTo>
                    <a:pt x="123891" y="65399"/>
                  </a:moveTo>
                  <a:cubicBezTo>
                    <a:pt x="123891" y="65399"/>
                    <a:pt x="123891" y="65399"/>
                    <a:pt x="123472" y="65856"/>
                  </a:cubicBezTo>
                  <a:cubicBezTo>
                    <a:pt x="123472" y="66314"/>
                    <a:pt x="123472" y="66772"/>
                    <a:pt x="123472" y="67230"/>
                  </a:cubicBezTo>
                  <a:cubicBezTo>
                    <a:pt x="123891" y="67230"/>
                    <a:pt x="123891" y="67230"/>
                    <a:pt x="123891" y="67230"/>
                  </a:cubicBezTo>
                  <a:cubicBezTo>
                    <a:pt x="124310" y="67230"/>
                    <a:pt x="124728" y="67230"/>
                    <a:pt x="125147" y="67230"/>
                  </a:cubicBezTo>
                  <a:cubicBezTo>
                    <a:pt x="125147" y="67230"/>
                    <a:pt x="125147" y="67230"/>
                    <a:pt x="125147" y="66772"/>
                  </a:cubicBezTo>
                  <a:cubicBezTo>
                    <a:pt x="125147" y="66314"/>
                    <a:pt x="125565" y="65856"/>
                    <a:pt x="125147" y="65399"/>
                  </a:cubicBezTo>
                  <a:cubicBezTo>
                    <a:pt x="124728" y="65399"/>
                    <a:pt x="124310" y="65399"/>
                    <a:pt x="123891" y="65399"/>
                  </a:cubicBezTo>
                  <a:close/>
                  <a:moveTo>
                    <a:pt x="1517124" y="65137"/>
                  </a:moveTo>
                  <a:cubicBezTo>
                    <a:pt x="1517124" y="65137"/>
                    <a:pt x="1516696" y="65137"/>
                    <a:pt x="1516696" y="65551"/>
                  </a:cubicBezTo>
                  <a:cubicBezTo>
                    <a:pt x="1516696" y="65551"/>
                    <a:pt x="1516696" y="65966"/>
                    <a:pt x="1516696" y="65966"/>
                  </a:cubicBezTo>
                  <a:cubicBezTo>
                    <a:pt x="1516696" y="65966"/>
                    <a:pt x="1516269" y="66380"/>
                    <a:pt x="1516269" y="66794"/>
                  </a:cubicBezTo>
                  <a:cubicBezTo>
                    <a:pt x="1516269" y="67208"/>
                    <a:pt x="1516269" y="67622"/>
                    <a:pt x="1516269" y="68451"/>
                  </a:cubicBezTo>
                  <a:cubicBezTo>
                    <a:pt x="1516696" y="68865"/>
                    <a:pt x="1517553" y="69693"/>
                    <a:pt x="1518409" y="70107"/>
                  </a:cubicBezTo>
                  <a:cubicBezTo>
                    <a:pt x="1518837" y="70107"/>
                    <a:pt x="1519265" y="70107"/>
                    <a:pt x="1520121" y="70107"/>
                  </a:cubicBezTo>
                  <a:cubicBezTo>
                    <a:pt x="1520121" y="70107"/>
                    <a:pt x="1520549" y="69693"/>
                    <a:pt x="1520977" y="69279"/>
                  </a:cubicBezTo>
                  <a:cubicBezTo>
                    <a:pt x="1520977" y="68451"/>
                    <a:pt x="1520977" y="67622"/>
                    <a:pt x="1520977" y="66794"/>
                  </a:cubicBezTo>
                  <a:cubicBezTo>
                    <a:pt x="1520549" y="65966"/>
                    <a:pt x="1519693" y="65551"/>
                    <a:pt x="1519265" y="65137"/>
                  </a:cubicBezTo>
                  <a:cubicBezTo>
                    <a:pt x="1518409" y="65137"/>
                    <a:pt x="1517553" y="65137"/>
                    <a:pt x="1517124" y="65137"/>
                  </a:cubicBezTo>
                  <a:close/>
                  <a:moveTo>
                    <a:pt x="100714" y="65137"/>
                  </a:moveTo>
                  <a:cubicBezTo>
                    <a:pt x="100714" y="65974"/>
                    <a:pt x="100714" y="66393"/>
                    <a:pt x="100714" y="66811"/>
                  </a:cubicBezTo>
                  <a:cubicBezTo>
                    <a:pt x="101133" y="67230"/>
                    <a:pt x="101551" y="66811"/>
                    <a:pt x="101970" y="66811"/>
                  </a:cubicBezTo>
                  <a:cubicBezTo>
                    <a:pt x="102388" y="66811"/>
                    <a:pt x="102388" y="66393"/>
                    <a:pt x="102807" y="65974"/>
                  </a:cubicBezTo>
                  <a:cubicBezTo>
                    <a:pt x="102807" y="65555"/>
                    <a:pt x="102388" y="65555"/>
                    <a:pt x="101970" y="65137"/>
                  </a:cubicBezTo>
                  <a:cubicBezTo>
                    <a:pt x="101551" y="65137"/>
                    <a:pt x="101133" y="65137"/>
                    <a:pt x="100714" y="65137"/>
                  </a:cubicBezTo>
                  <a:close/>
                  <a:moveTo>
                    <a:pt x="1489847" y="64614"/>
                  </a:moveTo>
                  <a:lnTo>
                    <a:pt x="1490109" y="64614"/>
                  </a:lnTo>
                  <a:lnTo>
                    <a:pt x="1490109" y="65137"/>
                  </a:lnTo>
                  <a:lnTo>
                    <a:pt x="1489969" y="65137"/>
                  </a:lnTo>
                  <a:lnTo>
                    <a:pt x="1489847" y="64953"/>
                  </a:lnTo>
                  <a:close/>
                  <a:moveTo>
                    <a:pt x="118066" y="64614"/>
                  </a:moveTo>
                  <a:cubicBezTo>
                    <a:pt x="117630" y="64614"/>
                    <a:pt x="117630" y="64614"/>
                    <a:pt x="117630" y="65032"/>
                  </a:cubicBezTo>
                  <a:cubicBezTo>
                    <a:pt x="117630" y="65032"/>
                    <a:pt x="117194" y="65451"/>
                    <a:pt x="117194" y="65870"/>
                  </a:cubicBezTo>
                  <a:cubicBezTo>
                    <a:pt x="117630" y="65870"/>
                    <a:pt x="118066" y="66288"/>
                    <a:pt x="118938" y="66707"/>
                  </a:cubicBezTo>
                  <a:cubicBezTo>
                    <a:pt x="118938" y="66707"/>
                    <a:pt x="119374" y="66707"/>
                    <a:pt x="119374" y="66707"/>
                  </a:cubicBezTo>
                  <a:cubicBezTo>
                    <a:pt x="119811" y="66707"/>
                    <a:pt x="119811" y="66707"/>
                    <a:pt x="119811" y="66288"/>
                  </a:cubicBezTo>
                  <a:cubicBezTo>
                    <a:pt x="119811" y="65870"/>
                    <a:pt x="119811" y="65451"/>
                    <a:pt x="119811" y="65032"/>
                  </a:cubicBezTo>
                  <a:cubicBezTo>
                    <a:pt x="119811" y="65032"/>
                    <a:pt x="119374" y="64614"/>
                    <a:pt x="118938" y="64614"/>
                  </a:cubicBezTo>
                  <a:cubicBezTo>
                    <a:pt x="118938" y="64614"/>
                    <a:pt x="118502" y="64614"/>
                    <a:pt x="118066" y="64614"/>
                  </a:cubicBezTo>
                  <a:close/>
                  <a:moveTo>
                    <a:pt x="1210891" y="64352"/>
                  </a:moveTo>
                  <a:cubicBezTo>
                    <a:pt x="1210466" y="65175"/>
                    <a:pt x="1210466" y="65997"/>
                    <a:pt x="1210466" y="66408"/>
                  </a:cubicBezTo>
                  <a:cubicBezTo>
                    <a:pt x="1210891" y="66819"/>
                    <a:pt x="1211316" y="66819"/>
                    <a:pt x="1211741" y="67230"/>
                  </a:cubicBezTo>
                  <a:cubicBezTo>
                    <a:pt x="1212166" y="67230"/>
                    <a:pt x="1212591" y="67230"/>
                    <a:pt x="1213016" y="67230"/>
                  </a:cubicBezTo>
                  <a:cubicBezTo>
                    <a:pt x="1213442" y="67230"/>
                    <a:pt x="1213442" y="66819"/>
                    <a:pt x="1213867" y="66408"/>
                  </a:cubicBezTo>
                  <a:cubicBezTo>
                    <a:pt x="1213867" y="65997"/>
                    <a:pt x="1213867" y="65997"/>
                    <a:pt x="1213867" y="65175"/>
                  </a:cubicBezTo>
                  <a:cubicBezTo>
                    <a:pt x="1213867" y="65175"/>
                    <a:pt x="1213442" y="64764"/>
                    <a:pt x="1213016" y="64352"/>
                  </a:cubicBezTo>
                  <a:cubicBezTo>
                    <a:pt x="1212166" y="64352"/>
                    <a:pt x="1211741" y="64352"/>
                    <a:pt x="1210891" y="64352"/>
                  </a:cubicBezTo>
                  <a:close/>
                  <a:moveTo>
                    <a:pt x="61562" y="63829"/>
                  </a:moveTo>
                  <a:cubicBezTo>
                    <a:pt x="61126" y="64248"/>
                    <a:pt x="61126" y="64248"/>
                    <a:pt x="60690" y="64666"/>
                  </a:cubicBezTo>
                  <a:cubicBezTo>
                    <a:pt x="60690" y="65503"/>
                    <a:pt x="60690" y="66340"/>
                    <a:pt x="60690" y="66759"/>
                  </a:cubicBezTo>
                  <a:cubicBezTo>
                    <a:pt x="61126" y="67596"/>
                    <a:pt x="61562" y="67596"/>
                    <a:pt x="61998" y="68014"/>
                  </a:cubicBezTo>
                  <a:cubicBezTo>
                    <a:pt x="62870" y="68014"/>
                    <a:pt x="63306" y="68014"/>
                    <a:pt x="63742" y="68014"/>
                  </a:cubicBezTo>
                  <a:cubicBezTo>
                    <a:pt x="63742" y="68014"/>
                    <a:pt x="64178" y="68014"/>
                    <a:pt x="64178" y="68014"/>
                  </a:cubicBezTo>
                  <a:cubicBezTo>
                    <a:pt x="64178" y="68014"/>
                    <a:pt x="64178" y="67596"/>
                    <a:pt x="64178" y="67596"/>
                  </a:cubicBezTo>
                  <a:cubicBezTo>
                    <a:pt x="64178" y="67177"/>
                    <a:pt x="64614" y="67177"/>
                    <a:pt x="64614" y="67177"/>
                  </a:cubicBezTo>
                  <a:cubicBezTo>
                    <a:pt x="64614" y="66759"/>
                    <a:pt x="64614" y="65922"/>
                    <a:pt x="64614" y="65503"/>
                  </a:cubicBezTo>
                  <a:cubicBezTo>
                    <a:pt x="64178" y="65085"/>
                    <a:pt x="63306" y="64666"/>
                    <a:pt x="62434" y="63829"/>
                  </a:cubicBezTo>
                  <a:cubicBezTo>
                    <a:pt x="62434" y="63829"/>
                    <a:pt x="61998" y="63829"/>
                    <a:pt x="61562" y="63829"/>
                  </a:cubicBezTo>
                  <a:close/>
                  <a:moveTo>
                    <a:pt x="1463531" y="63306"/>
                  </a:moveTo>
                  <a:cubicBezTo>
                    <a:pt x="1463113" y="63742"/>
                    <a:pt x="1462276" y="64178"/>
                    <a:pt x="1461857" y="64614"/>
                  </a:cubicBezTo>
                  <a:cubicBezTo>
                    <a:pt x="1461857" y="65486"/>
                    <a:pt x="1461857" y="65922"/>
                    <a:pt x="1461857" y="66358"/>
                  </a:cubicBezTo>
                  <a:cubicBezTo>
                    <a:pt x="1462276" y="66794"/>
                    <a:pt x="1462694" y="67230"/>
                    <a:pt x="1463113" y="67230"/>
                  </a:cubicBezTo>
                  <a:cubicBezTo>
                    <a:pt x="1463113" y="67230"/>
                    <a:pt x="1463531" y="67230"/>
                    <a:pt x="1463531" y="67230"/>
                  </a:cubicBezTo>
                  <a:cubicBezTo>
                    <a:pt x="1463950" y="67230"/>
                    <a:pt x="1463950" y="67230"/>
                    <a:pt x="1463950" y="67230"/>
                  </a:cubicBezTo>
                  <a:cubicBezTo>
                    <a:pt x="1463950" y="65922"/>
                    <a:pt x="1463950" y="64614"/>
                    <a:pt x="1463950" y="63742"/>
                  </a:cubicBezTo>
                  <a:cubicBezTo>
                    <a:pt x="1463950" y="63306"/>
                    <a:pt x="1463531" y="63306"/>
                    <a:pt x="1463531" y="63306"/>
                  </a:cubicBezTo>
                  <a:close/>
                  <a:moveTo>
                    <a:pt x="1557002" y="63044"/>
                  </a:moveTo>
                  <a:cubicBezTo>
                    <a:pt x="1557413" y="63469"/>
                    <a:pt x="1558235" y="63894"/>
                    <a:pt x="1558646" y="64320"/>
                  </a:cubicBezTo>
                  <a:cubicBezTo>
                    <a:pt x="1558235" y="65170"/>
                    <a:pt x="1558646" y="66020"/>
                    <a:pt x="1558235" y="66445"/>
                  </a:cubicBezTo>
                  <a:cubicBezTo>
                    <a:pt x="1557824" y="66445"/>
                    <a:pt x="1557413" y="66445"/>
                    <a:pt x="1556591" y="66445"/>
                  </a:cubicBezTo>
                  <a:cubicBezTo>
                    <a:pt x="1556591" y="66020"/>
                    <a:pt x="1556180" y="66020"/>
                    <a:pt x="1555769" y="65595"/>
                  </a:cubicBezTo>
                  <a:cubicBezTo>
                    <a:pt x="1555769" y="65170"/>
                    <a:pt x="1555769" y="64320"/>
                    <a:pt x="1555769" y="63894"/>
                  </a:cubicBezTo>
                  <a:cubicBezTo>
                    <a:pt x="1556180" y="63469"/>
                    <a:pt x="1556180" y="63044"/>
                    <a:pt x="1557002" y="63044"/>
                  </a:cubicBezTo>
                  <a:close/>
                  <a:moveTo>
                    <a:pt x="129937" y="63044"/>
                  </a:moveTo>
                  <a:cubicBezTo>
                    <a:pt x="129526" y="63437"/>
                    <a:pt x="129115" y="63829"/>
                    <a:pt x="128704" y="64221"/>
                  </a:cubicBezTo>
                  <a:cubicBezTo>
                    <a:pt x="128704" y="64221"/>
                    <a:pt x="128704" y="64614"/>
                    <a:pt x="128704" y="64614"/>
                  </a:cubicBezTo>
                  <a:cubicBezTo>
                    <a:pt x="129115" y="65007"/>
                    <a:pt x="129115" y="65007"/>
                    <a:pt x="129526" y="65399"/>
                  </a:cubicBezTo>
                  <a:cubicBezTo>
                    <a:pt x="129937" y="65399"/>
                    <a:pt x="130349" y="65399"/>
                    <a:pt x="130760" y="65399"/>
                  </a:cubicBezTo>
                  <a:cubicBezTo>
                    <a:pt x="130760" y="65007"/>
                    <a:pt x="131171" y="65007"/>
                    <a:pt x="131171" y="64614"/>
                  </a:cubicBezTo>
                  <a:cubicBezTo>
                    <a:pt x="131582" y="64614"/>
                    <a:pt x="131582" y="64614"/>
                    <a:pt x="131582" y="64614"/>
                  </a:cubicBezTo>
                  <a:cubicBezTo>
                    <a:pt x="131582" y="64221"/>
                    <a:pt x="131582" y="63829"/>
                    <a:pt x="131582" y="63437"/>
                  </a:cubicBezTo>
                  <a:cubicBezTo>
                    <a:pt x="131171" y="63044"/>
                    <a:pt x="130349" y="63044"/>
                    <a:pt x="129937" y="63044"/>
                  </a:cubicBezTo>
                  <a:close/>
                  <a:moveTo>
                    <a:pt x="231837" y="62521"/>
                  </a:moveTo>
                  <a:cubicBezTo>
                    <a:pt x="231837" y="62957"/>
                    <a:pt x="231413" y="62957"/>
                    <a:pt x="230987" y="63393"/>
                  </a:cubicBezTo>
                  <a:cubicBezTo>
                    <a:pt x="230987" y="63829"/>
                    <a:pt x="230987" y="64265"/>
                    <a:pt x="230987" y="64701"/>
                  </a:cubicBezTo>
                  <a:cubicBezTo>
                    <a:pt x="231837" y="65573"/>
                    <a:pt x="232688" y="66009"/>
                    <a:pt x="233112" y="66445"/>
                  </a:cubicBezTo>
                  <a:cubicBezTo>
                    <a:pt x="233112" y="66445"/>
                    <a:pt x="233538" y="66445"/>
                    <a:pt x="233538" y="66445"/>
                  </a:cubicBezTo>
                  <a:cubicBezTo>
                    <a:pt x="233963" y="66445"/>
                    <a:pt x="234388" y="66009"/>
                    <a:pt x="234388" y="66009"/>
                  </a:cubicBezTo>
                  <a:cubicBezTo>
                    <a:pt x="234388" y="65137"/>
                    <a:pt x="234388" y="64701"/>
                    <a:pt x="234388" y="64265"/>
                  </a:cubicBezTo>
                  <a:cubicBezTo>
                    <a:pt x="234388" y="64265"/>
                    <a:pt x="233963" y="63829"/>
                    <a:pt x="233963" y="63829"/>
                  </a:cubicBezTo>
                  <a:cubicBezTo>
                    <a:pt x="233963" y="63829"/>
                    <a:pt x="233963" y="63393"/>
                    <a:pt x="233963" y="63393"/>
                  </a:cubicBezTo>
                  <a:cubicBezTo>
                    <a:pt x="233538" y="63393"/>
                    <a:pt x="233112" y="63393"/>
                    <a:pt x="233112" y="62957"/>
                  </a:cubicBezTo>
                  <a:cubicBezTo>
                    <a:pt x="232688" y="62957"/>
                    <a:pt x="232688" y="62521"/>
                    <a:pt x="231837" y="62521"/>
                  </a:cubicBezTo>
                  <a:close/>
                  <a:moveTo>
                    <a:pt x="32373" y="62521"/>
                  </a:moveTo>
                  <a:cubicBezTo>
                    <a:pt x="32373" y="62521"/>
                    <a:pt x="32798" y="62521"/>
                    <a:pt x="33222" y="62957"/>
                  </a:cubicBezTo>
                  <a:cubicBezTo>
                    <a:pt x="33222" y="62957"/>
                    <a:pt x="33222" y="63393"/>
                    <a:pt x="33222" y="64265"/>
                  </a:cubicBezTo>
                  <a:cubicBezTo>
                    <a:pt x="32798" y="64701"/>
                    <a:pt x="32373" y="64701"/>
                    <a:pt x="32373" y="65137"/>
                  </a:cubicBezTo>
                  <a:cubicBezTo>
                    <a:pt x="31522" y="65137"/>
                    <a:pt x="31097" y="65137"/>
                    <a:pt x="30672" y="65137"/>
                  </a:cubicBezTo>
                  <a:cubicBezTo>
                    <a:pt x="30247" y="64701"/>
                    <a:pt x="30247" y="64265"/>
                    <a:pt x="29822" y="64265"/>
                  </a:cubicBezTo>
                  <a:cubicBezTo>
                    <a:pt x="30247" y="63829"/>
                    <a:pt x="30672" y="63393"/>
                    <a:pt x="31097" y="62957"/>
                  </a:cubicBezTo>
                  <a:cubicBezTo>
                    <a:pt x="31097" y="62957"/>
                    <a:pt x="31522" y="62957"/>
                    <a:pt x="31522" y="62957"/>
                  </a:cubicBezTo>
                  <a:cubicBezTo>
                    <a:pt x="31947" y="62957"/>
                    <a:pt x="31947" y="62521"/>
                    <a:pt x="32373" y="62521"/>
                  </a:cubicBezTo>
                  <a:close/>
                  <a:moveTo>
                    <a:pt x="106678" y="61998"/>
                  </a:moveTo>
                  <a:cubicBezTo>
                    <a:pt x="106260" y="62469"/>
                    <a:pt x="105841" y="62469"/>
                    <a:pt x="105423" y="62939"/>
                  </a:cubicBezTo>
                  <a:cubicBezTo>
                    <a:pt x="105423" y="62939"/>
                    <a:pt x="105841" y="62939"/>
                    <a:pt x="105841" y="63411"/>
                  </a:cubicBezTo>
                  <a:cubicBezTo>
                    <a:pt x="105841" y="63882"/>
                    <a:pt x="107096" y="63411"/>
                    <a:pt x="106678" y="64352"/>
                  </a:cubicBezTo>
                  <a:cubicBezTo>
                    <a:pt x="107096" y="63882"/>
                    <a:pt x="107515" y="63411"/>
                    <a:pt x="107515" y="63411"/>
                  </a:cubicBezTo>
                  <a:cubicBezTo>
                    <a:pt x="107515" y="62939"/>
                    <a:pt x="106678" y="62469"/>
                    <a:pt x="106678" y="61998"/>
                  </a:cubicBezTo>
                  <a:close/>
                  <a:moveTo>
                    <a:pt x="1442387" y="61736"/>
                  </a:moveTo>
                  <a:cubicBezTo>
                    <a:pt x="1441976" y="62129"/>
                    <a:pt x="1442387" y="62521"/>
                    <a:pt x="1441976" y="62914"/>
                  </a:cubicBezTo>
                  <a:cubicBezTo>
                    <a:pt x="1442387" y="62914"/>
                    <a:pt x="1442387" y="63306"/>
                    <a:pt x="1442387" y="63306"/>
                  </a:cubicBezTo>
                  <a:cubicBezTo>
                    <a:pt x="1443209" y="63306"/>
                    <a:pt x="1443620" y="63306"/>
                    <a:pt x="1444442" y="63306"/>
                  </a:cubicBezTo>
                  <a:cubicBezTo>
                    <a:pt x="1444854" y="62914"/>
                    <a:pt x="1444854" y="62521"/>
                    <a:pt x="1444854" y="62521"/>
                  </a:cubicBezTo>
                  <a:cubicBezTo>
                    <a:pt x="1444442" y="62129"/>
                    <a:pt x="1444031" y="61736"/>
                    <a:pt x="1444031" y="61736"/>
                  </a:cubicBezTo>
                  <a:cubicBezTo>
                    <a:pt x="1443209" y="61736"/>
                    <a:pt x="1442798" y="61736"/>
                    <a:pt x="1442387" y="61736"/>
                  </a:cubicBezTo>
                  <a:close/>
                  <a:moveTo>
                    <a:pt x="19969" y="61736"/>
                  </a:moveTo>
                  <a:cubicBezTo>
                    <a:pt x="20404" y="61736"/>
                    <a:pt x="20840" y="61736"/>
                    <a:pt x="21276" y="61736"/>
                  </a:cubicBezTo>
                  <a:cubicBezTo>
                    <a:pt x="21276" y="62129"/>
                    <a:pt x="21712" y="62914"/>
                    <a:pt x="21276" y="63306"/>
                  </a:cubicBezTo>
                  <a:cubicBezTo>
                    <a:pt x="20840" y="63306"/>
                    <a:pt x="20404" y="63306"/>
                    <a:pt x="19969" y="63306"/>
                  </a:cubicBezTo>
                  <a:cubicBezTo>
                    <a:pt x="19533" y="63306"/>
                    <a:pt x="19533" y="62914"/>
                    <a:pt x="19096" y="62521"/>
                  </a:cubicBezTo>
                  <a:cubicBezTo>
                    <a:pt x="19096" y="62129"/>
                    <a:pt x="19533" y="62129"/>
                    <a:pt x="19969" y="61736"/>
                  </a:cubicBezTo>
                  <a:close/>
                  <a:moveTo>
                    <a:pt x="113728" y="61213"/>
                  </a:moveTo>
                  <a:cubicBezTo>
                    <a:pt x="113728" y="61213"/>
                    <a:pt x="113270" y="61649"/>
                    <a:pt x="113270" y="61649"/>
                  </a:cubicBezTo>
                  <a:cubicBezTo>
                    <a:pt x="113270" y="62085"/>
                    <a:pt x="113728" y="62085"/>
                    <a:pt x="113728" y="62521"/>
                  </a:cubicBezTo>
                  <a:cubicBezTo>
                    <a:pt x="114186" y="62521"/>
                    <a:pt x="114186" y="62521"/>
                    <a:pt x="115102" y="62521"/>
                  </a:cubicBezTo>
                  <a:cubicBezTo>
                    <a:pt x="115102" y="62085"/>
                    <a:pt x="115102" y="62085"/>
                    <a:pt x="115102" y="61649"/>
                  </a:cubicBezTo>
                  <a:cubicBezTo>
                    <a:pt x="114644" y="61649"/>
                    <a:pt x="114186" y="61213"/>
                    <a:pt x="113728" y="61213"/>
                  </a:cubicBezTo>
                  <a:close/>
                  <a:moveTo>
                    <a:pt x="1539268" y="60690"/>
                  </a:moveTo>
                  <a:cubicBezTo>
                    <a:pt x="1538846" y="61120"/>
                    <a:pt x="1538423" y="61550"/>
                    <a:pt x="1538001" y="61550"/>
                  </a:cubicBezTo>
                  <a:cubicBezTo>
                    <a:pt x="1538001" y="62409"/>
                    <a:pt x="1538423" y="63268"/>
                    <a:pt x="1538001" y="64128"/>
                  </a:cubicBezTo>
                  <a:cubicBezTo>
                    <a:pt x="1537578" y="64558"/>
                    <a:pt x="1537155" y="64558"/>
                    <a:pt x="1537155" y="64558"/>
                  </a:cubicBezTo>
                  <a:cubicBezTo>
                    <a:pt x="1536733" y="64558"/>
                    <a:pt x="1536310" y="64988"/>
                    <a:pt x="1535888" y="65418"/>
                  </a:cubicBezTo>
                  <a:cubicBezTo>
                    <a:pt x="1536733" y="65847"/>
                    <a:pt x="1537155" y="66277"/>
                    <a:pt x="1537578" y="66707"/>
                  </a:cubicBezTo>
                  <a:cubicBezTo>
                    <a:pt x="1538001" y="66707"/>
                    <a:pt x="1538001" y="66707"/>
                    <a:pt x="1538423" y="66707"/>
                  </a:cubicBezTo>
                  <a:cubicBezTo>
                    <a:pt x="1539268" y="66277"/>
                    <a:pt x="1539691" y="65418"/>
                    <a:pt x="1540959" y="64558"/>
                  </a:cubicBezTo>
                  <a:cubicBezTo>
                    <a:pt x="1540959" y="64128"/>
                    <a:pt x="1540959" y="63268"/>
                    <a:pt x="1540959" y="62409"/>
                  </a:cubicBezTo>
                  <a:cubicBezTo>
                    <a:pt x="1540959" y="61979"/>
                    <a:pt x="1541381" y="61979"/>
                    <a:pt x="1541381" y="61550"/>
                  </a:cubicBezTo>
                  <a:cubicBezTo>
                    <a:pt x="1540959" y="61550"/>
                    <a:pt x="1540959" y="61120"/>
                    <a:pt x="1540536" y="60690"/>
                  </a:cubicBezTo>
                  <a:cubicBezTo>
                    <a:pt x="1540113" y="60690"/>
                    <a:pt x="1539691" y="60690"/>
                    <a:pt x="1539268" y="60690"/>
                  </a:cubicBezTo>
                  <a:close/>
                  <a:moveTo>
                    <a:pt x="1476815" y="59644"/>
                  </a:moveTo>
                  <a:cubicBezTo>
                    <a:pt x="1476007" y="60466"/>
                    <a:pt x="1475602" y="60877"/>
                    <a:pt x="1475198" y="61288"/>
                  </a:cubicBezTo>
                  <a:cubicBezTo>
                    <a:pt x="1475198" y="61288"/>
                    <a:pt x="1475198" y="61699"/>
                    <a:pt x="1475198" y="61699"/>
                  </a:cubicBezTo>
                  <a:cubicBezTo>
                    <a:pt x="1475198" y="62110"/>
                    <a:pt x="1475602" y="62110"/>
                    <a:pt x="1475602" y="62521"/>
                  </a:cubicBezTo>
                  <a:cubicBezTo>
                    <a:pt x="1475602" y="62521"/>
                    <a:pt x="1475602" y="62932"/>
                    <a:pt x="1475602" y="62932"/>
                  </a:cubicBezTo>
                  <a:cubicBezTo>
                    <a:pt x="1476007" y="62932"/>
                    <a:pt x="1476007" y="63343"/>
                    <a:pt x="1476411" y="63754"/>
                  </a:cubicBezTo>
                  <a:cubicBezTo>
                    <a:pt x="1476411" y="64166"/>
                    <a:pt x="1476411" y="64577"/>
                    <a:pt x="1476411" y="64988"/>
                  </a:cubicBezTo>
                  <a:cubicBezTo>
                    <a:pt x="1476411" y="65399"/>
                    <a:pt x="1476411" y="65399"/>
                    <a:pt x="1477219" y="65399"/>
                  </a:cubicBezTo>
                  <a:cubicBezTo>
                    <a:pt x="1477219" y="65399"/>
                    <a:pt x="1477624" y="65399"/>
                    <a:pt x="1477624" y="65399"/>
                  </a:cubicBezTo>
                  <a:cubicBezTo>
                    <a:pt x="1478028" y="65399"/>
                    <a:pt x="1478028" y="65399"/>
                    <a:pt x="1478028" y="65399"/>
                  </a:cubicBezTo>
                  <a:cubicBezTo>
                    <a:pt x="1478432" y="65399"/>
                    <a:pt x="1478837" y="64988"/>
                    <a:pt x="1478837" y="64577"/>
                  </a:cubicBezTo>
                  <a:cubicBezTo>
                    <a:pt x="1478837" y="64166"/>
                    <a:pt x="1478837" y="63754"/>
                    <a:pt x="1478837" y="63754"/>
                  </a:cubicBezTo>
                  <a:cubicBezTo>
                    <a:pt x="1479241" y="63343"/>
                    <a:pt x="1479645" y="63343"/>
                    <a:pt x="1479645" y="62932"/>
                  </a:cubicBezTo>
                  <a:cubicBezTo>
                    <a:pt x="1479645" y="62521"/>
                    <a:pt x="1479645" y="62110"/>
                    <a:pt x="1479645" y="61699"/>
                  </a:cubicBezTo>
                  <a:cubicBezTo>
                    <a:pt x="1478837" y="61288"/>
                    <a:pt x="1478028" y="60466"/>
                    <a:pt x="1477219" y="59644"/>
                  </a:cubicBezTo>
                  <a:cubicBezTo>
                    <a:pt x="1477219" y="59644"/>
                    <a:pt x="1476815" y="59644"/>
                    <a:pt x="1476815" y="59644"/>
                  </a:cubicBezTo>
                  <a:close/>
                  <a:moveTo>
                    <a:pt x="1484910" y="59643"/>
                  </a:moveTo>
                  <a:cubicBezTo>
                    <a:pt x="1484910" y="59643"/>
                    <a:pt x="1484485" y="59643"/>
                    <a:pt x="1484485" y="60071"/>
                  </a:cubicBezTo>
                  <a:cubicBezTo>
                    <a:pt x="1483634" y="60071"/>
                    <a:pt x="1483209" y="60926"/>
                    <a:pt x="1482785" y="61353"/>
                  </a:cubicBezTo>
                  <a:cubicBezTo>
                    <a:pt x="1482785" y="62208"/>
                    <a:pt x="1482785" y="63063"/>
                    <a:pt x="1482785" y="63918"/>
                  </a:cubicBezTo>
                  <a:cubicBezTo>
                    <a:pt x="1482785" y="63918"/>
                    <a:pt x="1482785" y="63918"/>
                    <a:pt x="1483209" y="63918"/>
                  </a:cubicBezTo>
                  <a:cubicBezTo>
                    <a:pt x="1485335" y="63918"/>
                    <a:pt x="1487035" y="63918"/>
                    <a:pt x="1489160" y="63918"/>
                  </a:cubicBezTo>
                  <a:lnTo>
                    <a:pt x="1489847" y="64953"/>
                  </a:lnTo>
                  <a:lnTo>
                    <a:pt x="1489847" y="65137"/>
                  </a:lnTo>
                  <a:lnTo>
                    <a:pt x="1489969" y="65137"/>
                  </a:lnTo>
                  <a:lnTo>
                    <a:pt x="1490011" y="65200"/>
                  </a:lnTo>
                  <a:cubicBezTo>
                    <a:pt x="1490011" y="66054"/>
                    <a:pt x="1490011" y="66909"/>
                    <a:pt x="1490011" y="67764"/>
                  </a:cubicBezTo>
                  <a:cubicBezTo>
                    <a:pt x="1490011" y="68191"/>
                    <a:pt x="1489160" y="68191"/>
                    <a:pt x="1489586" y="69046"/>
                  </a:cubicBezTo>
                  <a:cubicBezTo>
                    <a:pt x="1489160" y="69046"/>
                    <a:pt x="1489160" y="69473"/>
                    <a:pt x="1488736" y="69473"/>
                  </a:cubicBezTo>
                  <a:cubicBezTo>
                    <a:pt x="1488736" y="70328"/>
                    <a:pt x="1488736" y="71183"/>
                    <a:pt x="1488736" y="72038"/>
                  </a:cubicBezTo>
                  <a:cubicBezTo>
                    <a:pt x="1489160" y="72038"/>
                    <a:pt x="1489160" y="72465"/>
                    <a:pt x="1489586" y="72465"/>
                  </a:cubicBezTo>
                  <a:cubicBezTo>
                    <a:pt x="1489586" y="73748"/>
                    <a:pt x="1489586" y="75030"/>
                    <a:pt x="1489586" y="76312"/>
                  </a:cubicBezTo>
                  <a:cubicBezTo>
                    <a:pt x="1489586" y="76312"/>
                    <a:pt x="1490011" y="76739"/>
                    <a:pt x="1490011" y="76739"/>
                  </a:cubicBezTo>
                  <a:cubicBezTo>
                    <a:pt x="1490011" y="77594"/>
                    <a:pt x="1490011" y="78021"/>
                    <a:pt x="1490011" y="78449"/>
                  </a:cubicBezTo>
                  <a:cubicBezTo>
                    <a:pt x="1489586" y="78876"/>
                    <a:pt x="1489160" y="79303"/>
                    <a:pt x="1488736" y="79731"/>
                  </a:cubicBezTo>
                  <a:cubicBezTo>
                    <a:pt x="1488736" y="80586"/>
                    <a:pt x="1488736" y="81013"/>
                    <a:pt x="1488736" y="81868"/>
                  </a:cubicBezTo>
                  <a:cubicBezTo>
                    <a:pt x="1488736" y="82295"/>
                    <a:pt x="1488311" y="82295"/>
                    <a:pt x="1487885" y="82723"/>
                  </a:cubicBezTo>
                  <a:cubicBezTo>
                    <a:pt x="1487885" y="83150"/>
                    <a:pt x="1487885" y="83578"/>
                    <a:pt x="1487885" y="83578"/>
                  </a:cubicBezTo>
                  <a:cubicBezTo>
                    <a:pt x="1487885" y="84005"/>
                    <a:pt x="1487460" y="84432"/>
                    <a:pt x="1487460" y="84432"/>
                  </a:cubicBezTo>
                  <a:cubicBezTo>
                    <a:pt x="1487460" y="84860"/>
                    <a:pt x="1487460" y="85287"/>
                    <a:pt x="1487460" y="85714"/>
                  </a:cubicBezTo>
                  <a:cubicBezTo>
                    <a:pt x="1487460" y="85714"/>
                    <a:pt x="1487885" y="86142"/>
                    <a:pt x="1487885" y="86142"/>
                  </a:cubicBezTo>
                  <a:cubicBezTo>
                    <a:pt x="1487885" y="86569"/>
                    <a:pt x="1487885" y="86569"/>
                    <a:pt x="1487885" y="86996"/>
                  </a:cubicBezTo>
                  <a:cubicBezTo>
                    <a:pt x="1488311" y="86996"/>
                    <a:pt x="1488311" y="87424"/>
                    <a:pt x="1488736" y="87424"/>
                  </a:cubicBezTo>
                  <a:cubicBezTo>
                    <a:pt x="1488736" y="88279"/>
                    <a:pt x="1488736" y="88706"/>
                    <a:pt x="1488736" y="89134"/>
                  </a:cubicBezTo>
                  <a:cubicBezTo>
                    <a:pt x="1489586" y="89988"/>
                    <a:pt x="1490436" y="89134"/>
                    <a:pt x="1490861" y="89561"/>
                  </a:cubicBezTo>
                  <a:cubicBezTo>
                    <a:pt x="1491286" y="89134"/>
                    <a:pt x="1491711" y="89134"/>
                    <a:pt x="1492136" y="88706"/>
                  </a:cubicBezTo>
                  <a:cubicBezTo>
                    <a:pt x="1492136" y="88279"/>
                    <a:pt x="1492136" y="87851"/>
                    <a:pt x="1492136" y="87424"/>
                  </a:cubicBezTo>
                  <a:cubicBezTo>
                    <a:pt x="1492136" y="86996"/>
                    <a:pt x="1491286" y="86996"/>
                    <a:pt x="1491286" y="86142"/>
                  </a:cubicBezTo>
                  <a:cubicBezTo>
                    <a:pt x="1491711" y="86142"/>
                    <a:pt x="1491711" y="85714"/>
                    <a:pt x="1492136" y="85714"/>
                  </a:cubicBezTo>
                  <a:cubicBezTo>
                    <a:pt x="1492136" y="84860"/>
                    <a:pt x="1492136" y="84432"/>
                    <a:pt x="1492136" y="84005"/>
                  </a:cubicBezTo>
                  <a:cubicBezTo>
                    <a:pt x="1492562" y="83578"/>
                    <a:pt x="1492562" y="83578"/>
                    <a:pt x="1492987" y="83150"/>
                  </a:cubicBezTo>
                  <a:cubicBezTo>
                    <a:pt x="1492562" y="83150"/>
                    <a:pt x="1492562" y="82723"/>
                    <a:pt x="1492136" y="82723"/>
                  </a:cubicBezTo>
                  <a:cubicBezTo>
                    <a:pt x="1492136" y="80586"/>
                    <a:pt x="1492136" y="78876"/>
                    <a:pt x="1492136" y="76739"/>
                  </a:cubicBezTo>
                  <a:cubicBezTo>
                    <a:pt x="1492562" y="76739"/>
                    <a:pt x="1492562" y="76312"/>
                    <a:pt x="1492562" y="76312"/>
                  </a:cubicBezTo>
                  <a:cubicBezTo>
                    <a:pt x="1492987" y="75884"/>
                    <a:pt x="1492987" y="75457"/>
                    <a:pt x="1492987" y="75030"/>
                  </a:cubicBezTo>
                  <a:cubicBezTo>
                    <a:pt x="1492987" y="75030"/>
                    <a:pt x="1492987" y="75030"/>
                    <a:pt x="1492562" y="75030"/>
                  </a:cubicBezTo>
                  <a:cubicBezTo>
                    <a:pt x="1491711" y="74602"/>
                    <a:pt x="1492562" y="73320"/>
                    <a:pt x="1491711" y="73320"/>
                  </a:cubicBezTo>
                  <a:cubicBezTo>
                    <a:pt x="1491711" y="72465"/>
                    <a:pt x="1491711" y="72038"/>
                    <a:pt x="1491711" y="71610"/>
                  </a:cubicBezTo>
                  <a:cubicBezTo>
                    <a:pt x="1491711" y="71183"/>
                    <a:pt x="1491711" y="71183"/>
                    <a:pt x="1492136" y="70756"/>
                  </a:cubicBezTo>
                  <a:cubicBezTo>
                    <a:pt x="1492136" y="70756"/>
                    <a:pt x="1492136" y="70328"/>
                    <a:pt x="1492136" y="70328"/>
                  </a:cubicBezTo>
                  <a:cubicBezTo>
                    <a:pt x="1492562" y="69901"/>
                    <a:pt x="1492562" y="69901"/>
                    <a:pt x="1492987" y="69473"/>
                  </a:cubicBezTo>
                  <a:cubicBezTo>
                    <a:pt x="1492987" y="68191"/>
                    <a:pt x="1492987" y="66909"/>
                    <a:pt x="1492987" y="65627"/>
                  </a:cubicBezTo>
                  <a:cubicBezTo>
                    <a:pt x="1492987" y="65200"/>
                    <a:pt x="1493411" y="64772"/>
                    <a:pt x="1493837" y="64772"/>
                  </a:cubicBezTo>
                  <a:cubicBezTo>
                    <a:pt x="1494262" y="64772"/>
                    <a:pt x="1494262" y="65200"/>
                    <a:pt x="1494687" y="65200"/>
                  </a:cubicBezTo>
                  <a:cubicBezTo>
                    <a:pt x="1494687" y="65200"/>
                    <a:pt x="1495112" y="65200"/>
                    <a:pt x="1495112" y="65200"/>
                  </a:cubicBezTo>
                  <a:cubicBezTo>
                    <a:pt x="1495537" y="65627"/>
                    <a:pt x="1495962" y="65627"/>
                    <a:pt x="1496387" y="66054"/>
                  </a:cubicBezTo>
                  <a:cubicBezTo>
                    <a:pt x="1496387" y="66909"/>
                    <a:pt x="1496387" y="68191"/>
                    <a:pt x="1496387" y="69046"/>
                  </a:cubicBezTo>
                  <a:cubicBezTo>
                    <a:pt x="1496387" y="69046"/>
                    <a:pt x="1496813" y="69473"/>
                    <a:pt x="1496813" y="69473"/>
                  </a:cubicBezTo>
                  <a:cubicBezTo>
                    <a:pt x="1496813" y="69901"/>
                    <a:pt x="1496813" y="69901"/>
                    <a:pt x="1496813" y="70328"/>
                  </a:cubicBezTo>
                  <a:cubicBezTo>
                    <a:pt x="1497662" y="70756"/>
                    <a:pt x="1498088" y="71183"/>
                    <a:pt x="1498513" y="71610"/>
                  </a:cubicBezTo>
                  <a:cubicBezTo>
                    <a:pt x="1498938" y="71610"/>
                    <a:pt x="1498938" y="71610"/>
                    <a:pt x="1499363" y="71610"/>
                  </a:cubicBezTo>
                  <a:cubicBezTo>
                    <a:pt x="1499363" y="71610"/>
                    <a:pt x="1499788" y="71610"/>
                    <a:pt x="1499788" y="71183"/>
                  </a:cubicBezTo>
                  <a:cubicBezTo>
                    <a:pt x="1499788" y="69901"/>
                    <a:pt x="1499788" y="68619"/>
                    <a:pt x="1499788" y="67336"/>
                  </a:cubicBezTo>
                  <a:cubicBezTo>
                    <a:pt x="1499363" y="66909"/>
                    <a:pt x="1499363" y="66909"/>
                    <a:pt x="1498938" y="66909"/>
                  </a:cubicBezTo>
                  <a:cubicBezTo>
                    <a:pt x="1498938" y="65627"/>
                    <a:pt x="1498938" y="64772"/>
                    <a:pt x="1498938" y="63918"/>
                  </a:cubicBezTo>
                  <a:cubicBezTo>
                    <a:pt x="1499363" y="63490"/>
                    <a:pt x="1499363" y="63490"/>
                    <a:pt x="1499788" y="63063"/>
                  </a:cubicBezTo>
                  <a:cubicBezTo>
                    <a:pt x="1499788" y="62635"/>
                    <a:pt x="1499788" y="62208"/>
                    <a:pt x="1499788" y="61780"/>
                  </a:cubicBezTo>
                  <a:cubicBezTo>
                    <a:pt x="1499788" y="61353"/>
                    <a:pt x="1499363" y="60926"/>
                    <a:pt x="1498938" y="60926"/>
                  </a:cubicBezTo>
                  <a:cubicBezTo>
                    <a:pt x="1498513" y="60926"/>
                    <a:pt x="1498513" y="60926"/>
                    <a:pt x="1498088" y="60498"/>
                  </a:cubicBezTo>
                  <a:cubicBezTo>
                    <a:pt x="1497662" y="60498"/>
                    <a:pt x="1497237" y="60498"/>
                    <a:pt x="1496813" y="60926"/>
                  </a:cubicBezTo>
                  <a:cubicBezTo>
                    <a:pt x="1496813" y="60926"/>
                    <a:pt x="1496813" y="61353"/>
                    <a:pt x="1496813" y="61353"/>
                  </a:cubicBezTo>
                  <a:cubicBezTo>
                    <a:pt x="1496813" y="61780"/>
                    <a:pt x="1496387" y="61780"/>
                    <a:pt x="1496387" y="62208"/>
                  </a:cubicBezTo>
                  <a:cubicBezTo>
                    <a:pt x="1496387" y="62208"/>
                    <a:pt x="1496387" y="62635"/>
                    <a:pt x="1496387" y="63063"/>
                  </a:cubicBezTo>
                  <a:cubicBezTo>
                    <a:pt x="1495962" y="63063"/>
                    <a:pt x="1495962" y="63490"/>
                    <a:pt x="1495962" y="63490"/>
                  </a:cubicBezTo>
                  <a:cubicBezTo>
                    <a:pt x="1495112" y="63490"/>
                    <a:pt x="1494687" y="63490"/>
                    <a:pt x="1493837" y="63490"/>
                  </a:cubicBezTo>
                  <a:cubicBezTo>
                    <a:pt x="1493837" y="63490"/>
                    <a:pt x="1493411" y="63063"/>
                    <a:pt x="1493411" y="63063"/>
                  </a:cubicBezTo>
                  <a:cubicBezTo>
                    <a:pt x="1493411" y="62635"/>
                    <a:pt x="1493411" y="62208"/>
                    <a:pt x="1493411" y="61353"/>
                  </a:cubicBezTo>
                  <a:cubicBezTo>
                    <a:pt x="1493411" y="60926"/>
                    <a:pt x="1492987" y="60926"/>
                    <a:pt x="1492562" y="60498"/>
                  </a:cubicBezTo>
                  <a:cubicBezTo>
                    <a:pt x="1492136" y="60926"/>
                    <a:pt x="1491711" y="60926"/>
                    <a:pt x="1490861" y="60926"/>
                  </a:cubicBezTo>
                  <a:cubicBezTo>
                    <a:pt x="1490861" y="61353"/>
                    <a:pt x="1490436" y="61780"/>
                    <a:pt x="1490011" y="62208"/>
                  </a:cubicBezTo>
                  <a:cubicBezTo>
                    <a:pt x="1489160" y="62208"/>
                    <a:pt x="1488311" y="62208"/>
                    <a:pt x="1487885" y="62208"/>
                  </a:cubicBezTo>
                  <a:cubicBezTo>
                    <a:pt x="1487035" y="61353"/>
                    <a:pt x="1485760" y="60498"/>
                    <a:pt x="1484910" y="59643"/>
                  </a:cubicBezTo>
                  <a:close/>
                  <a:moveTo>
                    <a:pt x="173750" y="59121"/>
                  </a:moveTo>
                  <a:cubicBezTo>
                    <a:pt x="173750" y="59539"/>
                    <a:pt x="173332" y="59539"/>
                    <a:pt x="173332" y="59957"/>
                  </a:cubicBezTo>
                  <a:cubicBezTo>
                    <a:pt x="173332" y="60376"/>
                    <a:pt x="172913" y="60795"/>
                    <a:pt x="173332" y="61213"/>
                  </a:cubicBezTo>
                  <a:cubicBezTo>
                    <a:pt x="173750" y="61213"/>
                    <a:pt x="174169" y="61213"/>
                    <a:pt x="174588" y="61213"/>
                  </a:cubicBezTo>
                  <a:cubicBezTo>
                    <a:pt x="175006" y="60376"/>
                    <a:pt x="175006" y="59957"/>
                    <a:pt x="174588" y="59539"/>
                  </a:cubicBezTo>
                  <a:cubicBezTo>
                    <a:pt x="174588" y="59121"/>
                    <a:pt x="174169" y="59121"/>
                    <a:pt x="173750" y="59121"/>
                  </a:cubicBezTo>
                  <a:close/>
                  <a:moveTo>
                    <a:pt x="168118" y="59121"/>
                  </a:moveTo>
                  <a:cubicBezTo>
                    <a:pt x="167682" y="59121"/>
                    <a:pt x="167682" y="59121"/>
                    <a:pt x="167246" y="59993"/>
                  </a:cubicBezTo>
                  <a:cubicBezTo>
                    <a:pt x="166810" y="60428"/>
                    <a:pt x="166810" y="60428"/>
                    <a:pt x="166374" y="60864"/>
                  </a:cubicBezTo>
                  <a:cubicBezTo>
                    <a:pt x="166374" y="61300"/>
                    <a:pt x="166810" y="61300"/>
                    <a:pt x="167246" y="61736"/>
                  </a:cubicBezTo>
                  <a:cubicBezTo>
                    <a:pt x="167682" y="61736"/>
                    <a:pt x="168118" y="61736"/>
                    <a:pt x="168554" y="61736"/>
                  </a:cubicBezTo>
                  <a:cubicBezTo>
                    <a:pt x="168554" y="61736"/>
                    <a:pt x="168990" y="61736"/>
                    <a:pt x="168990" y="61736"/>
                  </a:cubicBezTo>
                  <a:cubicBezTo>
                    <a:pt x="168990" y="61300"/>
                    <a:pt x="169425" y="61300"/>
                    <a:pt x="169425" y="61300"/>
                  </a:cubicBezTo>
                  <a:cubicBezTo>
                    <a:pt x="169862" y="61300"/>
                    <a:pt x="170298" y="61300"/>
                    <a:pt x="170298" y="60864"/>
                  </a:cubicBezTo>
                  <a:cubicBezTo>
                    <a:pt x="170298" y="60864"/>
                    <a:pt x="170298" y="60428"/>
                    <a:pt x="170298" y="60428"/>
                  </a:cubicBezTo>
                  <a:cubicBezTo>
                    <a:pt x="169425" y="60428"/>
                    <a:pt x="169862" y="59557"/>
                    <a:pt x="169425" y="59121"/>
                  </a:cubicBezTo>
                  <a:cubicBezTo>
                    <a:pt x="168990" y="59121"/>
                    <a:pt x="168554" y="59121"/>
                    <a:pt x="168118" y="59121"/>
                  </a:cubicBezTo>
                  <a:close/>
                  <a:moveTo>
                    <a:pt x="162188" y="59121"/>
                  </a:moveTo>
                  <a:cubicBezTo>
                    <a:pt x="161753" y="59539"/>
                    <a:pt x="161316" y="59957"/>
                    <a:pt x="160880" y="60376"/>
                  </a:cubicBezTo>
                  <a:cubicBezTo>
                    <a:pt x="160880" y="60795"/>
                    <a:pt x="161316" y="60795"/>
                    <a:pt x="161753" y="61213"/>
                  </a:cubicBezTo>
                  <a:cubicBezTo>
                    <a:pt x="161753" y="61213"/>
                    <a:pt x="162188" y="61213"/>
                    <a:pt x="162188" y="61213"/>
                  </a:cubicBezTo>
                  <a:cubicBezTo>
                    <a:pt x="162624" y="61213"/>
                    <a:pt x="163060" y="61213"/>
                    <a:pt x="163060" y="60795"/>
                  </a:cubicBezTo>
                  <a:cubicBezTo>
                    <a:pt x="163060" y="60795"/>
                    <a:pt x="163496" y="60376"/>
                    <a:pt x="163496" y="60376"/>
                  </a:cubicBezTo>
                  <a:cubicBezTo>
                    <a:pt x="163496" y="60376"/>
                    <a:pt x="163496" y="59957"/>
                    <a:pt x="163496" y="59957"/>
                  </a:cubicBezTo>
                  <a:cubicBezTo>
                    <a:pt x="163496" y="59539"/>
                    <a:pt x="163060" y="59539"/>
                    <a:pt x="162624" y="59121"/>
                  </a:cubicBezTo>
                  <a:cubicBezTo>
                    <a:pt x="162624" y="59121"/>
                    <a:pt x="162624" y="59121"/>
                    <a:pt x="162188" y="59121"/>
                  </a:cubicBezTo>
                  <a:close/>
                  <a:moveTo>
                    <a:pt x="1517140" y="59120"/>
                  </a:moveTo>
                  <a:cubicBezTo>
                    <a:pt x="1516704" y="59539"/>
                    <a:pt x="1516269" y="59957"/>
                    <a:pt x="1516269" y="59957"/>
                  </a:cubicBezTo>
                  <a:cubicBezTo>
                    <a:pt x="1516269" y="60795"/>
                    <a:pt x="1516269" y="61213"/>
                    <a:pt x="1516269" y="61632"/>
                  </a:cubicBezTo>
                  <a:cubicBezTo>
                    <a:pt x="1516269" y="62050"/>
                    <a:pt x="1516704" y="62050"/>
                    <a:pt x="1516704" y="62469"/>
                  </a:cubicBezTo>
                  <a:cubicBezTo>
                    <a:pt x="1516704" y="62469"/>
                    <a:pt x="1516704" y="62887"/>
                    <a:pt x="1516704" y="62887"/>
                  </a:cubicBezTo>
                  <a:cubicBezTo>
                    <a:pt x="1517140" y="63306"/>
                    <a:pt x="1517140" y="63306"/>
                    <a:pt x="1518448" y="63306"/>
                  </a:cubicBezTo>
                  <a:cubicBezTo>
                    <a:pt x="1518884" y="62887"/>
                    <a:pt x="1519756" y="62469"/>
                    <a:pt x="1520192" y="62050"/>
                  </a:cubicBezTo>
                  <a:cubicBezTo>
                    <a:pt x="1520192" y="61213"/>
                    <a:pt x="1520192" y="60795"/>
                    <a:pt x="1520192" y="60376"/>
                  </a:cubicBezTo>
                  <a:cubicBezTo>
                    <a:pt x="1520192" y="59957"/>
                    <a:pt x="1519756" y="59539"/>
                    <a:pt x="1519320" y="59120"/>
                  </a:cubicBezTo>
                  <a:cubicBezTo>
                    <a:pt x="1518448" y="59120"/>
                    <a:pt x="1517576" y="59120"/>
                    <a:pt x="1517140" y="59120"/>
                  </a:cubicBezTo>
                  <a:close/>
                  <a:moveTo>
                    <a:pt x="1510252" y="59120"/>
                  </a:moveTo>
                  <a:cubicBezTo>
                    <a:pt x="1509816" y="59549"/>
                    <a:pt x="1509380" y="59549"/>
                    <a:pt x="1508944" y="59976"/>
                  </a:cubicBezTo>
                  <a:cubicBezTo>
                    <a:pt x="1508944" y="60404"/>
                    <a:pt x="1508944" y="61261"/>
                    <a:pt x="1508944" y="61689"/>
                  </a:cubicBezTo>
                  <a:cubicBezTo>
                    <a:pt x="1509380" y="62117"/>
                    <a:pt x="1509380" y="62117"/>
                    <a:pt x="1509816" y="62545"/>
                  </a:cubicBezTo>
                  <a:cubicBezTo>
                    <a:pt x="1509816" y="62545"/>
                    <a:pt x="1509816" y="62973"/>
                    <a:pt x="1509816" y="62973"/>
                  </a:cubicBezTo>
                  <a:cubicBezTo>
                    <a:pt x="1510252" y="63401"/>
                    <a:pt x="1510688" y="63401"/>
                    <a:pt x="1510688" y="63829"/>
                  </a:cubicBezTo>
                  <a:cubicBezTo>
                    <a:pt x="1511124" y="63829"/>
                    <a:pt x="1511560" y="63401"/>
                    <a:pt x="1511996" y="62973"/>
                  </a:cubicBezTo>
                  <a:cubicBezTo>
                    <a:pt x="1511996" y="62545"/>
                    <a:pt x="1511996" y="61689"/>
                    <a:pt x="1511996" y="61261"/>
                  </a:cubicBezTo>
                  <a:cubicBezTo>
                    <a:pt x="1511996" y="61261"/>
                    <a:pt x="1512431" y="60833"/>
                    <a:pt x="1512431" y="60833"/>
                  </a:cubicBezTo>
                  <a:cubicBezTo>
                    <a:pt x="1512868" y="60404"/>
                    <a:pt x="1512431" y="59976"/>
                    <a:pt x="1512431" y="59549"/>
                  </a:cubicBezTo>
                  <a:cubicBezTo>
                    <a:pt x="1512431" y="59120"/>
                    <a:pt x="1512431" y="59120"/>
                    <a:pt x="1512431" y="59120"/>
                  </a:cubicBezTo>
                  <a:cubicBezTo>
                    <a:pt x="1511560" y="59120"/>
                    <a:pt x="1510688" y="59120"/>
                    <a:pt x="1510252" y="59120"/>
                  </a:cubicBezTo>
                  <a:close/>
                  <a:moveTo>
                    <a:pt x="95931" y="59120"/>
                  </a:moveTo>
                  <a:cubicBezTo>
                    <a:pt x="95482" y="59120"/>
                    <a:pt x="95482" y="59532"/>
                    <a:pt x="95482" y="59532"/>
                  </a:cubicBezTo>
                  <a:cubicBezTo>
                    <a:pt x="95482" y="60354"/>
                    <a:pt x="95482" y="61176"/>
                    <a:pt x="95482" y="61998"/>
                  </a:cubicBezTo>
                  <a:cubicBezTo>
                    <a:pt x="95482" y="61998"/>
                    <a:pt x="95931" y="61998"/>
                    <a:pt x="95931" y="61998"/>
                  </a:cubicBezTo>
                  <a:cubicBezTo>
                    <a:pt x="95931" y="61998"/>
                    <a:pt x="96379" y="61587"/>
                    <a:pt x="96379" y="61587"/>
                  </a:cubicBezTo>
                  <a:cubicBezTo>
                    <a:pt x="96827" y="61587"/>
                    <a:pt x="97276" y="61587"/>
                    <a:pt x="97724" y="61587"/>
                  </a:cubicBezTo>
                  <a:cubicBezTo>
                    <a:pt x="97724" y="61176"/>
                    <a:pt x="98172" y="61176"/>
                    <a:pt x="98172" y="60765"/>
                  </a:cubicBezTo>
                  <a:cubicBezTo>
                    <a:pt x="98621" y="60765"/>
                    <a:pt x="98621" y="60354"/>
                    <a:pt x="98172" y="60354"/>
                  </a:cubicBezTo>
                  <a:cubicBezTo>
                    <a:pt x="98172" y="59943"/>
                    <a:pt x="97724" y="59943"/>
                    <a:pt x="97724" y="59532"/>
                  </a:cubicBezTo>
                  <a:cubicBezTo>
                    <a:pt x="97724" y="59532"/>
                    <a:pt x="97724" y="59120"/>
                    <a:pt x="97276" y="59120"/>
                  </a:cubicBezTo>
                  <a:cubicBezTo>
                    <a:pt x="96827" y="59120"/>
                    <a:pt x="96379" y="59120"/>
                    <a:pt x="95931" y="59120"/>
                  </a:cubicBezTo>
                  <a:close/>
                  <a:moveTo>
                    <a:pt x="89936" y="59120"/>
                  </a:moveTo>
                  <a:cubicBezTo>
                    <a:pt x="89465" y="59120"/>
                    <a:pt x="89465" y="59539"/>
                    <a:pt x="89465" y="59539"/>
                  </a:cubicBezTo>
                  <a:cubicBezTo>
                    <a:pt x="89465" y="59957"/>
                    <a:pt x="89465" y="59957"/>
                    <a:pt x="89465" y="60376"/>
                  </a:cubicBezTo>
                  <a:cubicBezTo>
                    <a:pt x="89465" y="60795"/>
                    <a:pt x="89936" y="60795"/>
                    <a:pt x="90407" y="61213"/>
                  </a:cubicBezTo>
                  <a:cubicBezTo>
                    <a:pt x="90878" y="60795"/>
                    <a:pt x="91349" y="60376"/>
                    <a:pt x="91819" y="59957"/>
                  </a:cubicBezTo>
                  <a:cubicBezTo>
                    <a:pt x="91349" y="59539"/>
                    <a:pt x="91349" y="59539"/>
                    <a:pt x="90878" y="59120"/>
                  </a:cubicBezTo>
                  <a:cubicBezTo>
                    <a:pt x="90407" y="59120"/>
                    <a:pt x="90407" y="59120"/>
                    <a:pt x="89936" y="59120"/>
                  </a:cubicBezTo>
                  <a:close/>
                  <a:moveTo>
                    <a:pt x="31392" y="59055"/>
                  </a:moveTo>
                  <a:cubicBezTo>
                    <a:pt x="31784" y="58597"/>
                    <a:pt x="31784" y="58597"/>
                    <a:pt x="32176" y="59055"/>
                  </a:cubicBezTo>
                  <a:cubicBezTo>
                    <a:pt x="32176" y="59055"/>
                    <a:pt x="32176" y="59513"/>
                    <a:pt x="32176" y="59971"/>
                  </a:cubicBezTo>
                  <a:cubicBezTo>
                    <a:pt x="31784" y="60428"/>
                    <a:pt x="31784" y="60428"/>
                    <a:pt x="31392" y="59971"/>
                  </a:cubicBezTo>
                  <a:cubicBezTo>
                    <a:pt x="31392" y="59513"/>
                    <a:pt x="31392" y="59055"/>
                    <a:pt x="31392" y="59055"/>
                  </a:cubicBezTo>
                  <a:close/>
                  <a:moveTo>
                    <a:pt x="231739" y="58336"/>
                  </a:moveTo>
                  <a:cubicBezTo>
                    <a:pt x="231739" y="58761"/>
                    <a:pt x="231315" y="58761"/>
                    <a:pt x="230889" y="59186"/>
                  </a:cubicBezTo>
                  <a:cubicBezTo>
                    <a:pt x="230889" y="59186"/>
                    <a:pt x="230889" y="59611"/>
                    <a:pt x="230889" y="59611"/>
                  </a:cubicBezTo>
                  <a:cubicBezTo>
                    <a:pt x="230889" y="59611"/>
                    <a:pt x="230464" y="60036"/>
                    <a:pt x="230464" y="60036"/>
                  </a:cubicBezTo>
                  <a:cubicBezTo>
                    <a:pt x="230464" y="60036"/>
                    <a:pt x="230464" y="60461"/>
                    <a:pt x="230464" y="60461"/>
                  </a:cubicBezTo>
                  <a:cubicBezTo>
                    <a:pt x="230889" y="60886"/>
                    <a:pt x="231315" y="61311"/>
                    <a:pt x="231739" y="61736"/>
                  </a:cubicBezTo>
                  <a:cubicBezTo>
                    <a:pt x="231739" y="61736"/>
                    <a:pt x="232164" y="61736"/>
                    <a:pt x="232590" y="61736"/>
                  </a:cubicBezTo>
                  <a:cubicBezTo>
                    <a:pt x="233014" y="61311"/>
                    <a:pt x="233440" y="60886"/>
                    <a:pt x="233865" y="60461"/>
                  </a:cubicBezTo>
                  <a:cubicBezTo>
                    <a:pt x="233865" y="60036"/>
                    <a:pt x="233865" y="59611"/>
                    <a:pt x="233865" y="59186"/>
                  </a:cubicBezTo>
                  <a:cubicBezTo>
                    <a:pt x="233440" y="58761"/>
                    <a:pt x="233440" y="58761"/>
                    <a:pt x="233014" y="58336"/>
                  </a:cubicBezTo>
                  <a:cubicBezTo>
                    <a:pt x="232590" y="58336"/>
                    <a:pt x="232164" y="58336"/>
                    <a:pt x="231739" y="58336"/>
                  </a:cubicBezTo>
                  <a:close/>
                  <a:moveTo>
                    <a:pt x="15748" y="58336"/>
                  </a:moveTo>
                  <a:cubicBezTo>
                    <a:pt x="16167" y="58336"/>
                    <a:pt x="16585" y="58336"/>
                    <a:pt x="16585" y="58336"/>
                  </a:cubicBezTo>
                  <a:cubicBezTo>
                    <a:pt x="17004" y="58336"/>
                    <a:pt x="17004" y="58336"/>
                    <a:pt x="17004" y="58336"/>
                  </a:cubicBezTo>
                  <a:cubicBezTo>
                    <a:pt x="17004" y="58772"/>
                    <a:pt x="17004" y="59208"/>
                    <a:pt x="17004" y="59208"/>
                  </a:cubicBezTo>
                  <a:cubicBezTo>
                    <a:pt x="17004" y="59644"/>
                    <a:pt x="16585" y="59644"/>
                    <a:pt x="16585" y="59644"/>
                  </a:cubicBezTo>
                  <a:cubicBezTo>
                    <a:pt x="16167" y="59644"/>
                    <a:pt x="16167" y="59644"/>
                    <a:pt x="15748" y="59644"/>
                  </a:cubicBezTo>
                  <a:cubicBezTo>
                    <a:pt x="15329" y="59644"/>
                    <a:pt x="14911" y="59208"/>
                    <a:pt x="14911" y="59208"/>
                  </a:cubicBezTo>
                  <a:cubicBezTo>
                    <a:pt x="14911" y="58772"/>
                    <a:pt x="15329" y="58336"/>
                    <a:pt x="15748" y="58336"/>
                  </a:cubicBezTo>
                  <a:close/>
                  <a:moveTo>
                    <a:pt x="215672" y="57812"/>
                  </a:moveTo>
                  <a:cubicBezTo>
                    <a:pt x="214817" y="58655"/>
                    <a:pt x="213960" y="59077"/>
                    <a:pt x="213532" y="59498"/>
                  </a:cubicBezTo>
                  <a:cubicBezTo>
                    <a:pt x="213532" y="60763"/>
                    <a:pt x="213532" y="61605"/>
                    <a:pt x="213532" y="62870"/>
                  </a:cubicBezTo>
                  <a:cubicBezTo>
                    <a:pt x="212676" y="63292"/>
                    <a:pt x="212676" y="63713"/>
                    <a:pt x="212676" y="64134"/>
                  </a:cubicBezTo>
                  <a:cubicBezTo>
                    <a:pt x="213104" y="64556"/>
                    <a:pt x="213532" y="64977"/>
                    <a:pt x="214388" y="65399"/>
                  </a:cubicBezTo>
                  <a:cubicBezTo>
                    <a:pt x="214817" y="65399"/>
                    <a:pt x="215244" y="65399"/>
                    <a:pt x="215244" y="65399"/>
                  </a:cubicBezTo>
                  <a:cubicBezTo>
                    <a:pt x="215672" y="64977"/>
                    <a:pt x="215672" y="64977"/>
                    <a:pt x="215672" y="64556"/>
                  </a:cubicBezTo>
                  <a:cubicBezTo>
                    <a:pt x="215672" y="64556"/>
                    <a:pt x="216101" y="64134"/>
                    <a:pt x="216101" y="64134"/>
                  </a:cubicBezTo>
                  <a:cubicBezTo>
                    <a:pt x="216101" y="63713"/>
                    <a:pt x="216101" y="62870"/>
                    <a:pt x="216101" y="62449"/>
                  </a:cubicBezTo>
                  <a:cubicBezTo>
                    <a:pt x="216529" y="62027"/>
                    <a:pt x="216957" y="61605"/>
                    <a:pt x="216957" y="61184"/>
                  </a:cubicBezTo>
                  <a:cubicBezTo>
                    <a:pt x="216957" y="61184"/>
                    <a:pt x="216957" y="61184"/>
                    <a:pt x="217384" y="61184"/>
                  </a:cubicBezTo>
                  <a:cubicBezTo>
                    <a:pt x="217384" y="60763"/>
                    <a:pt x="217384" y="60763"/>
                    <a:pt x="217384" y="60763"/>
                  </a:cubicBezTo>
                  <a:cubicBezTo>
                    <a:pt x="217384" y="59920"/>
                    <a:pt x="217384" y="59498"/>
                    <a:pt x="217384" y="58655"/>
                  </a:cubicBezTo>
                  <a:cubicBezTo>
                    <a:pt x="216957" y="58234"/>
                    <a:pt x="216529" y="58234"/>
                    <a:pt x="216529" y="57812"/>
                  </a:cubicBezTo>
                  <a:cubicBezTo>
                    <a:pt x="216101" y="57812"/>
                    <a:pt x="215672" y="57812"/>
                    <a:pt x="215672" y="57812"/>
                  </a:cubicBezTo>
                  <a:close/>
                  <a:moveTo>
                    <a:pt x="190731" y="57812"/>
                  </a:moveTo>
                  <a:cubicBezTo>
                    <a:pt x="190324" y="58248"/>
                    <a:pt x="189917" y="58248"/>
                    <a:pt x="189917" y="58684"/>
                  </a:cubicBezTo>
                  <a:cubicBezTo>
                    <a:pt x="189917" y="59121"/>
                    <a:pt x="189917" y="59993"/>
                    <a:pt x="189917" y="60428"/>
                  </a:cubicBezTo>
                  <a:cubicBezTo>
                    <a:pt x="190324" y="60864"/>
                    <a:pt x="190731" y="61300"/>
                    <a:pt x="191138" y="61736"/>
                  </a:cubicBezTo>
                  <a:cubicBezTo>
                    <a:pt x="191544" y="61736"/>
                    <a:pt x="191951" y="61736"/>
                    <a:pt x="192766" y="61736"/>
                  </a:cubicBezTo>
                  <a:cubicBezTo>
                    <a:pt x="192766" y="61736"/>
                    <a:pt x="193172" y="61300"/>
                    <a:pt x="193579" y="60864"/>
                  </a:cubicBezTo>
                  <a:cubicBezTo>
                    <a:pt x="193579" y="60864"/>
                    <a:pt x="193579" y="60428"/>
                    <a:pt x="193579" y="60428"/>
                  </a:cubicBezTo>
                  <a:cubicBezTo>
                    <a:pt x="193579" y="59993"/>
                    <a:pt x="193579" y="59993"/>
                    <a:pt x="193172" y="59556"/>
                  </a:cubicBezTo>
                  <a:cubicBezTo>
                    <a:pt x="192766" y="59556"/>
                    <a:pt x="192766" y="58684"/>
                    <a:pt x="192359" y="58684"/>
                  </a:cubicBezTo>
                  <a:cubicBezTo>
                    <a:pt x="191951" y="58248"/>
                    <a:pt x="191951" y="57812"/>
                    <a:pt x="191544" y="57812"/>
                  </a:cubicBezTo>
                  <a:cubicBezTo>
                    <a:pt x="191138" y="57812"/>
                    <a:pt x="190731" y="57812"/>
                    <a:pt x="190731" y="57812"/>
                  </a:cubicBezTo>
                  <a:close/>
                  <a:moveTo>
                    <a:pt x="221308" y="57028"/>
                  </a:moveTo>
                  <a:cubicBezTo>
                    <a:pt x="220872" y="57446"/>
                    <a:pt x="220436" y="57865"/>
                    <a:pt x="220000" y="58284"/>
                  </a:cubicBezTo>
                  <a:cubicBezTo>
                    <a:pt x="220436" y="58284"/>
                    <a:pt x="220436" y="58284"/>
                    <a:pt x="220436" y="58702"/>
                  </a:cubicBezTo>
                  <a:cubicBezTo>
                    <a:pt x="220872" y="58702"/>
                    <a:pt x="220872" y="59121"/>
                    <a:pt x="220872" y="59121"/>
                  </a:cubicBezTo>
                  <a:cubicBezTo>
                    <a:pt x="221308" y="59121"/>
                    <a:pt x="221744" y="59121"/>
                    <a:pt x="222180" y="59121"/>
                  </a:cubicBezTo>
                  <a:cubicBezTo>
                    <a:pt x="222616" y="58284"/>
                    <a:pt x="222180" y="57865"/>
                    <a:pt x="222180" y="57028"/>
                  </a:cubicBezTo>
                  <a:cubicBezTo>
                    <a:pt x="222180" y="57028"/>
                    <a:pt x="221744" y="57028"/>
                    <a:pt x="221308" y="57028"/>
                  </a:cubicBezTo>
                  <a:close/>
                  <a:moveTo>
                    <a:pt x="54412" y="56766"/>
                  </a:moveTo>
                  <a:cubicBezTo>
                    <a:pt x="54848" y="56818"/>
                    <a:pt x="55283" y="56923"/>
                    <a:pt x="55719" y="56923"/>
                  </a:cubicBezTo>
                  <a:cubicBezTo>
                    <a:pt x="55719" y="57341"/>
                    <a:pt x="55719" y="57760"/>
                    <a:pt x="55719" y="57760"/>
                  </a:cubicBezTo>
                  <a:cubicBezTo>
                    <a:pt x="55719" y="58179"/>
                    <a:pt x="55283" y="58179"/>
                    <a:pt x="54848" y="58597"/>
                  </a:cubicBezTo>
                  <a:cubicBezTo>
                    <a:pt x="54412" y="58597"/>
                    <a:pt x="53976" y="58597"/>
                    <a:pt x="53540" y="58597"/>
                  </a:cubicBezTo>
                  <a:cubicBezTo>
                    <a:pt x="53103" y="58597"/>
                    <a:pt x="53103" y="58597"/>
                    <a:pt x="53103" y="58179"/>
                  </a:cubicBezTo>
                  <a:cubicBezTo>
                    <a:pt x="53103" y="57760"/>
                    <a:pt x="53103" y="57341"/>
                    <a:pt x="53103" y="56923"/>
                  </a:cubicBezTo>
                  <a:cubicBezTo>
                    <a:pt x="53540" y="56714"/>
                    <a:pt x="53976" y="56714"/>
                    <a:pt x="54412" y="56766"/>
                  </a:cubicBezTo>
                  <a:close/>
                  <a:moveTo>
                    <a:pt x="1386344" y="55982"/>
                  </a:moveTo>
                  <a:cubicBezTo>
                    <a:pt x="1385472" y="56853"/>
                    <a:pt x="1386344" y="57289"/>
                    <a:pt x="1385908" y="58161"/>
                  </a:cubicBezTo>
                  <a:cubicBezTo>
                    <a:pt x="1386344" y="58161"/>
                    <a:pt x="1386344" y="58597"/>
                    <a:pt x="1386344" y="58597"/>
                  </a:cubicBezTo>
                  <a:cubicBezTo>
                    <a:pt x="1386780" y="58597"/>
                    <a:pt x="1387216" y="58597"/>
                    <a:pt x="1387652" y="58597"/>
                  </a:cubicBezTo>
                  <a:cubicBezTo>
                    <a:pt x="1387652" y="58161"/>
                    <a:pt x="1388088" y="58161"/>
                    <a:pt x="1388088" y="58161"/>
                  </a:cubicBezTo>
                  <a:cubicBezTo>
                    <a:pt x="1388088" y="57725"/>
                    <a:pt x="1388088" y="56853"/>
                    <a:pt x="1388088" y="56417"/>
                  </a:cubicBezTo>
                  <a:cubicBezTo>
                    <a:pt x="1387652" y="55982"/>
                    <a:pt x="1387652" y="55982"/>
                    <a:pt x="1387652" y="55982"/>
                  </a:cubicBezTo>
                  <a:cubicBezTo>
                    <a:pt x="1387216" y="55982"/>
                    <a:pt x="1386780" y="55982"/>
                    <a:pt x="1386344" y="55982"/>
                  </a:cubicBezTo>
                  <a:close/>
                  <a:moveTo>
                    <a:pt x="1568998" y="55981"/>
                  </a:moveTo>
                  <a:cubicBezTo>
                    <a:pt x="1569820" y="55981"/>
                    <a:pt x="1570231" y="55981"/>
                    <a:pt x="1570642" y="55981"/>
                  </a:cubicBezTo>
                  <a:cubicBezTo>
                    <a:pt x="1570642" y="56417"/>
                    <a:pt x="1571053" y="56853"/>
                    <a:pt x="1571465" y="56853"/>
                  </a:cubicBezTo>
                  <a:cubicBezTo>
                    <a:pt x="1571465" y="57289"/>
                    <a:pt x="1571053" y="57289"/>
                    <a:pt x="1571053" y="57725"/>
                  </a:cubicBezTo>
                  <a:cubicBezTo>
                    <a:pt x="1570642" y="57725"/>
                    <a:pt x="1571053" y="58161"/>
                    <a:pt x="1570642" y="58597"/>
                  </a:cubicBezTo>
                  <a:cubicBezTo>
                    <a:pt x="1570231" y="58597"/>
                    <a:pt x="1570231" y="58597"/>
                    <a:pt x="1569820" y="58597"/>
                  </a:cubicBezTo>
                  <a:cubicBezTo>
                    <a:pt x="1569409" y="58161"/>
                    <a:pt x="1569409" y="58161"/>
                    <a:pt x="1568998" y="57725"/>
                  </a:cubicBezTo>
                  <a:cubicBezTo>
                    <a:pt x="1568998" y="57289"/>
                    <a:pt x="1568587" y="56853"/>
                    <a:pt x="1568998" y="55981"/>
                  </a:cubicBezTo>
                  <a:close/>
                  <a:moveTo>
                    <a:pt x="107044" y="55720"/>
                  </a:moveTo>
                  <a:cubicBezTo>
                    <a:pt x="106626" y="56112"/>
                    <a:pt x="106626" y="56112"/>
                    <a:pt x="106207" y="56504"/>
                  </a:cubicBezTo>
                  <a:cubicBezTo>
                    <a:pt x="106207" y="56504"/>
                    <a:pt x="106207" y="56897"/>
                    <a:pt x="106207" y="57289"/>
                  </a:cubicBezTo>
                  <a:cubicBezTo>
                    <a:pt x="106626" y="57289"/>
                    <a:pt x="107044" y="57289"/>
                    <a:pt x="107463" y="57289"/>
                  </a:cubicBezTo>
                  <a:cubicBezTo>
                    <a:pt x="107881" y="56897"/>
                    <a:pt x="107881" y="56897"/>
                    <a:pt x="107881" y="56897"/>
                  </a:cubicBezTo>
                  <a:cubicBezTo>
                    <a:pt x="108300" y="56504"/>
                    <a:pt x="108300" y="56504"/>
                    <a:pt x="107881" y="55720"/>
                  </a:cubicBezTo>
                  <a:cubicBezTo>
                    <a:pt x="107463" y="55720"/>
                    <a:pt x="107463" y="55720"/>
                    <a:pt x="107044" y="55720"/>
                  </a:cubicBezTo>
                  <a:close/>
                  <a:moveTo>
                    <a:pt x="1308190" y="55632"/>
                  </a:moveTo>
                  <a:cubicBezTo>
                    <a:pt x="1307779" y="56069"/>
                    <a:pt x="1308190" y="56504"/>
                    <a:pt x="1307779" y="56941"/>
                  </a:cubicBezTo>
                  <a:cubicBezTo>
                    <a:pt x="1308190" y="57377"/>
                    <a:pt x="1308601" y="57377"/>
                    <a:pt x="1308601" y="57812"/>
                  </a:cubicBezTo>
                  <a:cubicBezTo>
                    <a:pt x="1309012" y="57812"/>
                    <a:pt x="1309423" y="57812"/>
                    <a:pt x="1309834" y="57812"/>
                  </a:cubicBezTo>
                  <a:cubicBezTo>
                    <a:pt x="1309834" y="57377"/>
                    <a:pt x="1310245" y="57377"/>
                    <a:pt x="1310656" y="56941"/>
                  </a:cubicBezTo>
                  <a:cubicBezTo>
                    <a:pt x="1310245" y="56504"/>
                    <a:pt x="1310245" y="56504"/>
                    <a:pt x="1309834" y="56504"/>
                  </a:cubicBezTo>
                  <a:cubicBezTo>
                    <a:pt x="1309834" y="56069"/>
                    <a:pt x="1309834" y="56069"/>
                    <a:pt x="1309834" y="55632"/>
                  </a:cubicBezTo>
                  <a:cubicBezTo>
                    <a:pt x="1309423" y="55196"/>
                    <a:pt x="1309423" y="55196"/>
                    <a:pt x="1308190" y="55632"/>
                  </a:cubicBezTo>
                  <a:close/>
                  <a:moveTo>
                    <a:pt x="150417" y="55327"/>
                  </a:moveTo>
                  <a:cubicBezTo>
                    <a:pt x="150827" y="55327"/>
                    <a:pt x="150827" y="55720"/>
                    <a:pt x="151239" y="55720"/>
                  </a:cubicBezTo>
                  <a:cubicBezTo>
                    <a:pt x="151650" y="55720"/>
                    <a:pt x="151650" y="55720"/>
                    <a:pt x="152472" y="55720"/>
                  </a:cubicBezTo>
                  <a:cubicBezTo>
                    <a:pt x="152472" y="55720"/>
                    <a:pt x="152883" y="55327"/>
                    <a:pt x="153294" y="55327"/>
                  </a:cubicBezTo>
                  <a:cubicBezTo>
                    <a:pt x="152472" y="54935"/>
                    <a:pt x="151239" y="54935"/>
                    <a:pt x="150417" y="55327"/>
                  </a:cubicBezTo>
                  <a:close/>
                  <a:moveTo>
                    <a:pt x="173325" y="55196"/>
                  </a:moveTo>
                  <a:cubicBezTo>
                    <a:pt x="172913" y="55654"/>
                    <a:pt x="173325" y="55654"/>
                    <a:pt x="172913" y="56112"/>
                  </a:cubicBezTo>
                  <a:cubicBezTo>
                    <a:pt x="173325" y="56570"/>
                    <a:pt x="173736" y="56570"/>
                    <a:pt x="174147" y="57028"/>
                  </a:cubicBezTo>
                  <a:cubicBezTo>
                    <a:pt x="174147" y="57028"/>
                    <a:pt x="174558" y="57028"/>
                    <a:pt x="174969" y="57028"/>
                  </a:cubicBezTo>
                  <a:cubicBezTo>
                    <a:pt x="175380" y="56570"/>
                    <a:pt x="175380" y="56570"/>
                    <a:pt x="175791" y="56112"/>
                  </a:cubicBezTo>
                  <a:cubicBezTo>
                    <a:pt x="175791" y="56112"/>
                    <a:pt x="175791" y="55654"/>
                    <a:pt x="175791" y="55654"/>
                  </a:cubicBezTo>
                  <a:cubicBezTo>
                    <a:pt x="174969" y="55196"/>
                    <a:pt x="174147" y="55196"/>
                    <a:pt x="173325" y="55196"/>
                  </a:cubicBezTo>
                  <a:close/>
                  <a:moveTo>
                    <a:pt x="160096" y="55196"/>
                  </a:moveTo>
                  <a:cubicBezTo>
                    <a:pt x="159311" y="55196"/>
                    <a:pt x="159311" y="55196"/>
                    <a:pt x="159311" y="56112"/>
                  </a:cubicBezTo>
                  <a:cubicBezTo>
                    <a:pt x="159311" y="56570"/>
                    <a:pt x="159703" y="56570"/>
                    <a:pt x="160096" y="57028"/>
                  </a:cubicBezTo>
                  <a:cubicBezTo>
                    <a:pt x="160488" y="57028"/>
                    <a:pt x="160488" y="57028"/>
                    <a:pt x="160880" y="57028"/>
                  </a:cubicBezTo>
                  <a:cubicBezTo>
                    <a:pt x="161273" y="56570"/>
                    <a:pt x="161665" y="56570"/>
                    <a:pt x="161665" y="56112"/>
                  </a:cubicBezTo>
                  <a:cubicBezTo>
                    <a:pt x="161665" y="56112"/>
                    <a:pt x="161665" y="55654"/>
                    <a:pt x="161665" y="55654"/>
                  </a:cubicBezTo>
                  <a:cubicBezTo>
                    <a:pt x="161665" y="55654"/>
                    <a:pt x="161665" y="55196"/>
                    <a:pt x="161273" y="55196"/>
                  </a:cubicBezTo>
                  <a:cubicBezTo>
                    <a:pt x="160880" y="55196"/>
                    <a:pt x="160488" y="55196"/>
                    <a:pt x="160096" y="55196"/>
                  </a:cubicBezTo>
                  <a:close/>
                  <a:moveTo>
                    <a:pt x="155038" y="55196"/>
                  </a:moveTo>
                  <a:cubicBezTo>
                    <a:pt x="154602" y="55654"/>
                    <a:pt x="155038" y="56112"/>
                    <a:pt x="155038" y="56570"/>
                  </a:cubicBezTo>
                  <a:cubicBezTo>
                    <a:pt x="155038" y="56570"/>
                    <a:pt x="155038" y="57028"/>
                    <a:pt x="155038" y="57028"/>
                  </a:cubicBezTo>
                  <a:cubicBezTo>
                    <a:pt x="155474" y="57028"/>
                    <a:pt x="156346" y="57028"/>
                    <a:pt x="156782" y="57028"/>
                  </a:cubicBezTo>
                  <a:cubicBezTo>
                    <a:pt x="157218" y="56570"/>
                    <a:pt x="157218" y="56112"/>
                    <a:pt x="156782" y="55654"/>
                  </a:cubicBezTo>
                  <a:cubicBezTo>
                    <a:pt x="156782" y="55654"/>
                    <a:pt x="156782" y="55196"/>
                    <a:pt x="156782" y="55196"/>
                  </a:cubicBezTo>
                  <a:cubicBezTo>
                    <a:pt x="156346" y="55196"/>
                    <a:pt x="155474" y="55196"/>
                    <a:pt x="155038" y="55196"/>
                  </a:cubicBezTo>
                  <a:close/>
                  <a:moveTo>
                    <a:pt x="1510700" y="54935"/>
                  </a:moveTo>
                  <a:cubicBezTo>
                    <a:pt x="1510700" y="55327"/>
                    <a:pt x="1510289" y="55720"/>
                    <a:pt x="1509878" y="55720"/>
                  </a:cubicBezTo>
                  <a:cubicBezTo>
                    <a:pt x="1509878" y="56504"/>
                    <a:pt x="1509467" y="56897"/>
                    <a:pt x="1510289" y="57289"/>
                  </a:cubicBezTo>
                  <a:cubicBezTo>
                    <a:pt x="1510700" y="57289"/>
                    <a:pt x="1511111" y="57289"/>
                    <a:pt x="1511522" y="57289"/>
                  </a:cubicBezTo>
                  <a:cubicBezTo>
                    <a:pt x="1511933" y="57289"/>
                    <a:pt x="1511933" y="56504"/>
                    <a:pt x="1511933" y="56504"/>
                  </a:cubicBezTo>
                  <a:cubicBezTo>
                    <a:pt x="1511933" y="56112"/>
                    <a:pt x="1512345" y="56112"/>
                    <a:pt x="1512345" y="55720"/>
                  </a:cubicBezTo>
                  <a:cubicBezTo>
                    <a:pt x="1511933" y="55720"/>
                    <a:pt x="1511933" y="55327"/>
                    <a:pt x="1511522" y="54935"/>
                  </a:cubicBezTo>
                  <a:cubicBezTo>
                    <a:pt x="1511111" y="54935"/>
                    <a:pt x="1511111" y="54935"/>
                    <a:pt x="1510700" y="54935"/>
                  </a:cubicBezTo>
                  <a:close/>
                  <a:moveTo>
                    <a:pt x="1434215" y="54412"/>
                  </a:moveTo>
                  <a:cubicBezTo>
                    <a:pt x="1433343" y="55249"/>
                    <a:pt x="1433779" y="55668"/>
                    <a:pt x="1433779" y="56505"/>
                  </a:cubicBezTo>
                  <a:cubicBezTo>
                    <a:pt x="1433779" y="56505"/>
                    <a:pt x="1434215" y="56505"/>
                    <a:pt x="1434215" y="56505"/>
                  </a:cubicBezTo>
                  <a:cubicBezTo>
                    <a:pt x="1435087" y="56505"/>
                    <a:pt x="1435959" y="56505"/>
                    <a:pt x="1436831" y="56505"/>
                  </a:cubicBezTo>
                  <a:cubicBezTo>
                    <a:pt x="1437267" y="56086"/>
                    <a:pt x="1438139" y="55668"/>
                    <a:pt x="1438575" y="55249"/>
                  </a:cubicBezTo>
                  <a:cubicBezTo>
                    <a:pt x="1438139" y="54830"/>
                    <a:pt x="1438139" y="54830"/>
                    <a:pt x="1437703" y="54412"/>
                  </a:cubicBezTo>
                  <a:cubicBezTo>
                    <a:pt x="1436395" y="54412"/>
                    <a:pt x="1435087" y="54412"/>
                    <a:pt x="1434215" y="54412"/>
                  </a:cubicBezTo>
                  <a:close/>
                  <a:moveTo>
                    <a:pt x="89578" y="54412"/>
                  </a:moveTo>
                  <a:cubicBezTo>
                    <a:pt x="89578" y="54412"/>
                    <a:pt x="89129" y="54823"/>
                    <a:pt x="89129" y="54823"/>
                  </a:cubicBezTo>
                  <a:cubicBezTo>
                    <a:pt x="88681" y="55645"/>
                    <a:pt x="88681" y="56056"/>
                    <a:pt x="89129" y="56467"/>
                  </a:cubicBezTo>
                  <a:cubicBezTo>
                    <a:pt x="89129" y="56878"/>
                    <a:pt x="89129" y="56878"/>
                    <a:pt x="89578" y="56878"/>
                  </a:cubicBezTo>
                  <a:cubicBezTo>
                    <a:pt x="90026" y="56878"/>
                    <a:pt x="90026" y="56878"/>
                    <a:pt x="90474" y="57289"/>
                  </a:cubicBezTo>
                  <a:cubicBezTo>
                    <a:pt x="90474" y="57289"/>
                    <a:pt x="90923" y="57289"/>
                    <a:pt x="90923" y="57289"/>
                  </a:cubicBezTo>
                  <a:cubicBezTo>
                    <a:pt x="91371" y="56878"/>
                    <a:pt x="91371" y="56878"/>
                    <a:pt x="91819" y="56467"/>
                  </a:cubicBezTo>
                  <a:cubicBezTo>
                    <a:pt x="91819" y="56056"/>
                    <a:pt x="91819" y="55645"/>
                    <a:pt x="91819" y="55234"/>
                  </a:cubicBezTo>
                  <a:cubicBezTo>
                    <a:pt x="91371" y="54823"/>
                    <a:pt x="91371" y="54823"/>
                    <a:pt x="90923" y="54412"/>
                  </a:cubicBezTo>
                  <a:cubicBezTo>
                    <a:pt x="90474" y="54412"/>
                    <a:pt x="90026" y="54412"/>
                    <a:pt x="89578" y="54412"/>
                  </a:cubicBezTo>
                  <a:close/>
                  <a:moveTo>
                    <a:pt x="43320" y="54412"/>
                  </a:moveTo>
                  <a:cubicBezTo>
                    <a:pt x="43739" y="54834"/>
                    <a:pt x="44157" y="54834"/>
                    <a:pt x="44576" y="54834"/>
                  </a:cubicBezTo>
                  <a:cubicBezTo>
                    <a:pt x="44576" y="54834"/>
                    <a:pt x="44576" y="55257"/>
                    <a:pt x="44576" y="55257"/>
                  </a:cubicBezTo>
                  <a:cubicBezTo>
                    <a:pt x="44576" y="55679"/>
                    <a:pt x="44576" y="56102"/>
                    <a:pt x="44576" y="56525"/>
                  </a:cubicBezTo>
                  <a:cubicBezTo>
                    <a:pt x="44576" y="56525"/>
                    <a:pt x="44157" y="56947"/>
                    <a:pt x="44157" y="56947"/>
                  </a:cubicBezTo>
                  <a:cubicBezTo>
                    <a:pt x="43739" y="56525"/>
                    <a:pt x="43739" y="56947"/>
                    <a:pt x="43739" y="56947"/>
                  </a:cubicBezTo>
                  <a:cubicBezTo>
                    <a:pt x="44157" y="57370"/>
                    <a:pt x="44576" y="57792"/>
                    <a:pt x="44994" y="58215"/>
                  </a:cubicBezTo>
                  <a:cubicBezTo>
                    <a:pt x="44994" y="58637"/>
                    <a:pt x="44994" y="58637"/>
                    <a:pt x="44576" y="59060"/>
                  </a:cubicBezTo>
                  <a:cubicBezTo>
                    <a:pt x="44576" y="59060"/>
                    <a:pt x="44576" y="59060"/>
                    <a:pt x="44576" y="59483"/>
                  </a:cubicBezTo>
                  <a:cubicBezTo>
                    <a:pt x="44157" y="59483"/>
                    <a:pt x="44157" y="59905"/>
                    <a:pt x="43739" y="59905"/>
                  </a:cubicBezTo>
                  <a:cubicBezTo>
                    <a:pt x="43320" y="59905"/>
                    <a:pt x="42901" y="59905"/>
                    <a:pt x="42901" y="59905"/>
                  </a:cubicBezTo>
                  <a:cubicBezTo>
                    <a:pt x="42483" y="59905"/>
                    <a:pt x="42483" y="59905"/>
                    <a:pt x="42483" y="59905"/>
                  </a:cubicBezTo>
                  <a:cubicBezTo>
                    <a:pt x="42064" y="59483"/>
                    <a:pt x="41227" y="59060"/>
                    <a:pt x="40809" y="58637"/>
                  </a:cubicBezTo>
                  <a:cubicBezTo>
                    <a:pt x="40809" y="58637"/>
                    <a:pt x="40809" y="58215"/>
                    <a:pt x="40809" y="58215"/>
                  </a:cubicBezTo>
                  <a:cubicBezTo>
                    <a:pt x="40809" y="57792"/>
                    <a:pt x="40809" y="57370"/>
                    <a:pt x="40809" y="56947"/>
                  </a:cubicBezTo>
                  <a:cubicBezTo>
                    <a:pt x="41227" y="56947"/>
                    <a:pt x="41227" y="56525"/>
                    <a:pt x="41227" y="56525"/>
                  </a:cubicBezTo>
                  <a:cubicBezTo>
                    <a:pt x="41227" y="56525"/>
                    <a:pt x="41227" y="56102"/>
                    <a:pt x="41646" y="56102"/>
                  </a:cubicBezTo>
                  <a:cubicBezTo>
                    <a:pt x="41646" y="55679"/>
                    <a:pt x="42064" y="55257"/>
                    <a:pt x="42483" y="55257"/>
                  </a:cubicBezTo>
                  <a:cubicBezTo>
                    <a:pt x="42483" y="54834"/>
                    <a:pt x="42483" y="54834"/>
                    <a:pt x="42483" y="54834"/>
                  </a:cubicBezTo>
                  <a:cubicBezTo>
                    <a:pt x="42483" y="54412"/>
                    <a:pt x="42901" y="54412"/>
                    <a:pt x="43320" y="54412"/>
                  </a:cubicBezTo>
                  <a:close/>
                  <a:moveTo>
                    <a:pt x="9717" y="54412"/>
                  </a:moveTo>
                  <a:cubicBezTo>
                    <a:pt x="10165" y="54412"/>
                    <a:pt x="10613" y="54412"/>
                    <a:pt x="11062" y="54412"/>
                  </a:cubicBezTo>
                  <a:cubicBezTo>
                    <a:pt x="11510" y="54412"/>
                    <a:pt x="11510" y="54412"/>
                    <a:pt x="11510" y="54412"/>
                  </a:cubicBezTo>
                  <a:cubicBezTo>
                    <a:pt x="11510" y="54804"/>
                    <a:pt x="11510" y="55196"/>
                    <a:pt x="11510" y="55589"/>
                  </a:cubicBezTo>
                  <a:cubicBezTo>
                    <a:pt x="11510" y="55589"/>
                    <a:pt x="11062" y="55589"/>
                    <a:pt x="11062" y="55589"/>
                  </a:cubicBezTo>
                  <a:cubicBezTo>
                    <a:pt x="10613" y="55589"/>
                    <a:pt x="10613" y="55589"/>
                    <a:pt x="10165" y="55981"/>
                  </a:cubicBezTo>
                  <a:cubicBezTo>
                    <a:pt x="9717" y="55981"/>
                    <a:pt x="9717" y="55589"/>
                    <a:pt x="9268" y="55589"/>
                  </a:cubicBezTo>
                  <a:cubicBezTo>
                    <a:pt x="8820" y="55589"/>
                    <a:pt x="8820" y="55589"/>
                    <a:pt x="8371" y="55589"/>
                  </a:cubicBezTo>
                  <a:cubicBezTo>
                    <a:pt x="8371" y="55196"/>
                    <a:pt x="8371" y="55196"/>
                    <a:pt x="8371" y="55196"/>
                  </a:cubicBezTo>
                  <a:cubicBezTo>
                    <a:pt x="8820" y="54804"/>
                    <a:pt x="9268" y="54412"/>
                    <a:pt x="9717" y="54412"/>
                  </a:cubicBezTo>
                  <a:close/>
                  <a:moveTo>
                    <a:pt x="1483046" y="54034"/>
                  </a:moveTo>
                  <a:cubicBezTo>
                    <a:pt x="1483046" y="55255"/>
                    <a:pt x="1483046" y="56069"/>
                    <a:pt x="1483046" y="56882"/>
                  </a:cubicBezTo>
                  <a:cubicBezTo>
                    <a:pt x="1483046" y="56882"/>
                    <a:pt x="1483046" y="56882"/>
                    <a:pt x="1483471" y="57289"/>
                  </a:cubicBezTo>
                  <a:cubicBezTo>
                    <a:pt x="1484321" y="57289"/>
                    <a:pt x="1484746" y="57289"/>
                    <a:pt x="1485596" y="57289"/>
                  </a:cubicBezTo>
                  <a:cubicBezTo>
                    <a:pt x="1486021" y="56882"/>
                    <a:pt x="1486021" y="56882"/>
                    <a:pt x="1486447" y="56475"/>
                  </a:cubicBezTo>
                  <a:cubicBezTo>
                    <a:pt x="1486447" y="56069"/>
                    <a:pt x="1486447" y="55662"/>
                    <a:pt x="1486447" y="55255"/>
                  </a:cubicBezTo>
                  <a:cubicBezTo>
                    <a:pt x="1486021" y="54848"/>
                    <a:pt x="1485596" y="54441"/>
                    <a:pt x="1484746" y="54441"/>
                  </a:cubicBezTo>
                  <a:cubicBezTo>
                    <a:pt x="1484321" y="54034"/>
                    <a:pt x="1484321" y="53627"/>
                    <a:pt x="1483471" y="54034"/>
                  </a:cubicBezTo>
                  <a:cubicBezTo>
                    <a:pt x="1483471" y="54034"/>
                    <a:pt x="1483046" y="54034"/>
                    <a:pt x="1483046" y="54034"/>
                  </a:cubicBezTo>
                  <a:close/>
                  <a:moveTo>
                    <a:pt x="1518917" y="53892"/>
                  </a:moveTo>
                  <a:cubicBezTo>
                    <a:pt x="1518492" y="53946"/>
                    <a:pt x="1518067" y="54052"/>
                    <a:pt x="1517641" y="54052"/>
                  </a:cubicBezTo>
                  <a:cubicBezTo>
                    <a:pt x="1517641" y="54052"/>
                    <a:pt x="1517217" y="54477"/>
                    <a:pt x="1516792" y="54902"/>
                  </a:cubicBezTo>
                  <a:cubicBezTo>
                    <a:pt x="1516792" y="55327"/>
                    <a:pt x="1516792" y="55753"/>
                    <a:pt x="1516792" y="56178"/>
                  </a:cubicBezTo>
                  <a:cubicBezTo>
                    <a:pt x="1517217" y="56178"/>
                    <a:pt x="1517641" y="56602"/>
                    <a:pt x="1517641" y="56602"/>
                  </a:cubicBezTo>
                  <a:cubicBezTo>
                    <a:pt x="1518067" y="57028"/>
                    <a:pt x="1518067" y="57028"/>
                    <a:pt x="1518492" y="57028"/>
                  </a:cubicBezTo>
                  <a:cubicBezTo>
                    <a:pt x="1518917" y="56602"/>
                    <a:pt x="1518917" y="56602"/>
                    <a:pt x="1519342" y="56178"/>
                  </a:cubicBezTo>
                  <a:cubicBezTo>
                    <a:pt x="1519767" y="56178"/>
                    <a:pt x="1520192" y="56178"/>
                    <a:pt x="1520192" y="55753"/>
                  </a:cubicBezTo>
                  <a:cubicBezTo>
                    <a:pt x="1520192" y="55327"/>
                    <a:pt x="1520192" y="54902"/>
                    <a:pt x="1520192" y="54052"/>
                  </a:cubicBezTo>
                  <a:cubicBezTo>
                    <a:pt x="1519767" y="53840"/>
                    <a:pt x="1519342" y="53840"/>
                    <a:pt x="1518917" y="53892"/>
                  </a:cubicBezTo>
                  <a:close/>
                  <a:moveTo>
                    <a:pt x="145715" y="53889"/>
                  </a:moveTo>
                  <a:cubicBezTo>
                    <a:pt x="145291" y="54317"/>
                    <a:pt x="144866" y="54747"/>
                    <a:pt x="144442" y="55175"/>
                  </a:cubicBezTo>
                  <a:cubicBezTo>
                    <a:pt x="144442" y="55604"/>
                    <a:pt x="144442" y="56034"/>
                    <a:pt x="144442" y="56462"/>
                  </a:cubicBezTo>
                  <a:cubicBezTo>
                    <a:pt x="144442" y="56892"/>
                    <a:pt x="144866" y="56892"/>
                    <a:pt x="144866" y="56892"/>
                  </a:cubicBezTo>
                  <a:cubicBezTo>
                    <a:pt x="144866" y="57321"/>
                    <a:pt x="144866" y="58179"/>
                    <a:pt x="144866" y="58608"/>
                  </a:cubicBezTo>
                  <a:cubicBezTo>
                    <a:pt x="144442" y="58608"/>
                    <a:pt x="144442" y="59036"/>
                    <a:pt x="144018" y="59036"/>
                  </a:cubicBezTo>
                  <a:cubicBezTo>
                    <a:pt x="144018" y="59036"/>
                    <a:pt x="143594" y="59036"/>
                    <a:pt x="143594" y="59036"/>
                  </a:cubicBezTo>
                  <a:cubicBezTo>
                    <a:pt x="142746" y="59466"/>
                    <a:pt x="142321" y="60324"/>
                    <a:pt x="141897" y="60753"/>
                  </a:cubicBezTo>
                  <a:cubicBezTo>
                    <a:pt x="141048" y="60753"/>
                    <a:pt x="141048" y="60324"/>
                    <a:pt x="140624" y="59895"/>
                  </a:cubicBezTo>
                  <a:cubicBezTo>
                    <a:pt x="140624" y="59895"/>
                    <a:pt x="140624" y="59466"/>
                    <a:pt x="140624" y="59466"/>
                  </a:cubicBezTo>
                  <a:cubicBezTo>
                    <a:pt x="139776" y="59036"/>
                    <a:pt x="139776" y="59036"/>
                    <a:pt x="138928" y="59036"/>
                  </a:cubicBezTo>
                  <a:cubicBezTo>
                    <a:pt x="138928" y="59466"/>
                    <a:pt x="138928" y="59466"/>
                    <a:pt x="138504" y="59466"/>
                  </a:cubicBezTo>
                  <a:cubicBezTo>
                    <a:pt x="137655" y="59466"/>
                    <a:pt x="137230" y="59466"/>
                    <a:pt x="136383" y="59466"/>
                  </a:cubicBezTo>
                  <a:cubicBezTo>
                    <a:pt x="135958" y="59466"/>
                    <a:pt x="135958" y="59466"/>
                    <a:pt x="135534" y="59036"/>
                  </a:cubicBezTo>
                  <a:cubicBezTo>
                    <a:pt x="135110" y="59036"/>
                    <a:pt x="134685" y="59036"/>
                    <a:pt x="134261" y="59036"/>
                  </a:cubicBezTo>
                  <a:cubicBezTo>
                    <a:pt x="133837" y="59466"/>
                    <a:pt x="133413" y="59466"/>
                    <a:pt x="133413" y="59895"/>
                  </a:cubicBezTo>
                  <a:cubicBezTo>
                    <a:pt x="133413" y="59895"/>
                    <a:pt x="133413" y="60324"/>
                    <a:pt x="133413" y="60324"/>
                  </a:cubicBezTo>
                  <a:cubicBezTo>
                    <a:pt x="133413" y="60753"/>
                    <a:pt x="133413" y="60753"/>
                    <a:pt x="133837" y="61182"/>
                  </a:cubicBezTo>
                  <a:cubicBezTo>
                    <a:pt x="133837" y="61182"/>
                    <a:pt x="134261" y="61182"/>
                    <a:pt x="134261" y="61182"/>
                  </a:cubicBezTo>
                  <a:cubicBezTo>
                    <a:pt x="134261" y="61182"/>
                    <a:pt x="134261" y="61182"/>
                    <a:pt x="134685" y="61611"/>
                  </a:cubicBezTo>
                  <a:cubicBezTo>
                    <a:pt x="135110" y="61611"/>
                    <a:pt x="135958" y="61611"/>
                    <a:pt x="136383" y="61611"/>
                  </a:cubicBezTo>
                  <a:cubicBezTo>
                    <a:pt x="136806" y="61611"/>
                    <a:pt x="137655" y="61611"/>
                    <a:pt x="138079" y="61611"/>
                  </a:cubicBezTo>
                  <a:cubicBezTo>
                    <a:pt x="138504" y="62040"/>
                    <a:pt x="138504" y="62040"/>
                    <a:pt x="138928" y="62469"/>
                  </a:cubicBezTo>
                  <a:cubicBezTo>
                    <a:pt x="139352" y="62469"/>
                    <a:pt x="139776" y="62469"/>
                    <a:pt x="140200" y="62469"/>
                  </a:cubicBezTo>
                  <a:cubicBezTo>
                    <a:pt x="140200" y="62898"/>
                    <a:pt x="140624" y="62898"/>
                    <a:pt x="141048" y="63327"/>
                  </a:cubicBezTo>
                  <a:cubicBezTo>
                    <a:pt x="141048" y="63327"/>
                    <a:pt x="140624" y="64185"/>
                    <a:pt x="141473" y="64614"/>
                  </a:cubicBezTo>
                  <a:cubicBezTo>
                    <a:pt x="141473" y="64185"/>
                    <a:pt x="141473" y="64185"/>
                    <a:pt x="141473" y="63327"/>
                  </a:cubicBezTo>
                  <a:cubicBezTo>
                    <a:pt x="141897" y="62898"/>
                    <a:pt x="142321" y="62469"/>
                    <a:pt x="142746" y="62040"/>
                  </a:cubicBezTo>
                  <a:cubicBezTo>
                    <a:pt x="143594" y="62040"/>
                    <a:pt x="144018" y="62040"/>
                    <a:pt x="144866" y="62040"/>
                  </a:cubicBezTo>
                  <a:cubicBezTo>
                    <a:pt x="144866" y="62040"/>
                    <a:pt x="144866" y="62040"/>
                    <a:pt x="144866" y="62469"/>
                  </a:cubicBezTo>
                  <a:cubicBezTo>
                    <a:pt x="144866" y="62898"/>
                    <a:pt x="144866" y="63756"/>
                    <a:pt x="144866" y="64185"/>
                  </a:cubicBezTo>
                  <a:cubicBezTo>
                    <a:pt x="145291" y="64614"/>
                    <a:pt x="145715" y="64185"/>
                    <a:pt x="146139" y="64614"/>
                  </a:cubicBezTo>
                  <a:cubicBezTo>
                    <a:pt x="146139" y="64614"/>
                    <a:pt x="146139" y="64185"/>
                    <a:pt x="146563" y="64185"/>
                  </a:cubicBezTo>
                  <a:cubicBezTo>
                    <a:pt x="146988" y="63756"/>
                    <a:pt x="147412" y="63327"/>
                    <a:pt x="148260" y="62898"/>
                  </a:cubicBezTo>
                  <a:cubicBezTo>
                    <a:pt x="148260" y="62469"/>
                    <a:pt x="148260" y="62040"/>
                    <a:pt x="148684" y="62040"/>
                  </a:cubicBezTo>
                  <a:cubicBezTo>
                    <a:pt x="148684" y="61611"/>
                    <a:pt x="148684" y="61611"/>
                    <a:pt x="148684" y="61182"/>
                  </a:cubicBezTo>
                  <a:cubicBezTo>
                    <a:pt x="149109" y="61182"/>
                    <a:pt x="149109" y="61182"/>
                    <a:pt x="149109" y="60753"/>
                  </a:cubicBezTo>
                  <a:cubicBezTo>
                    <a:pt x="149109" y="60753"/>
                    <a:pt x="149109" y="60324"/>
                    <a:pt x="149109" y="60324"/>
                  </a:cubicBezTo>
                  <a:cubicBezTo>
                    <a:pt x="149109" y="59895"/>
                    <a:pt x="148684" y="59895"/>
                    <a:pt x="148260" y="59466"/>
                  </a:cubicBezTo>
                  <a:cubicBezTo>
                    <a:pt x="148260" y="59466"/>
                    <a:pt x="148260" y="59466"/>
                    <a:pt x="148260" y="59036"/>
                  </a:cubicBezTo>
                  <a:cubicBezTo>
                    <a:pt x="148260" y="58179"/>
                    <a:pt x="148260" y="57321"/>
                    <a:pt x="148260" y="56462"/>
                  </a:cubicBezTo>
                  <a:cubicBezTo>
                    <a:pt x="148260" y="56462"/>
                    <a:pt x="148684" y="56034"/>
                    <a:pt x="148684" y="56034"/>
                  </a:cubicBezTo>
                  <a:cubicBezTo>
                    <a:pt x="148684" y="55604"/>
                    <a:pt x="148684" y="55175"/>
                    <a:pt x="148684" y="55175"/>
                  </a:cubicBezTo>
                  <a:cubicBezTo>
                    <a:pt x="148260" y="54747"/>
                    <a:pt x="148260" y="54317"/>
                    <a:pt x="148260" y="53889"/>
                  </a:cubicBezTo>
                  <a:cubicBezTo>
                    <a:pt x="147836" y="53889"/>
                    <a:pt x="147836" y="53889"/>
                    <a:pt x="147836" y="53889"/>
                  </a:cubicBezTo>
                  <a:cubicBezTo>
                    <a:pt x="146988" y="53889"/>
                    <a:pt x="146563" y="53889"/>
                    <a:pt x="145715" y="53889"/>
                  </a:cubicBezTo>
                  <a:close/>
                  <a:moveTo>
                    <a:pt x="202421" y="53627"/>
                  </a:moveTo>
                  <a:cubicBezTo>
                    <a:pt x="202421" y="54455"/>
                    <a:pt x="202421" y="54870"/>
                    <a:pt x="202421" y="55284"/>
                  </a:cubicBezTo>
                  <a:cubicBezTo>
                    <a:pt x="202003" y="55284"/>
                    <a:pt x="201584" y="55698"/>
                    <a:pt x="201584" y="55698"/>
                  </a:cubicBezTo>
                  <a:cubicBezTo>
                    <a:pt x="201166" y="55698"/>
                    <a:pt x="201166" y="56112"/>
                    <a:pt x="201166" y="56112"/>
                  </a:cubicBezTo>
                  <a:cubicBezTo>
                    <a:pt x="199910" y="56112"/>
                    <a:pt x="199073" y="56112"/>
                    <a:pt x="198236" y="56112"/>
                  </a:cubicBezTo>
                  <a:cubicBezTo>
                    <a:pt x="197817" y="56112"/>
                    <a:pt x="197399" y="56941"/>
                    <a:pt x="196980" y="56941"/>
                  </a:cubicBezTo>
                  <a:cubicBezTo>
                    <a:pt x="196980" y="57769"/>
                    <a:pt x="196980" y="58183"/>
                    <a:pt x="196980" y="58597"/>
                  </a:cubicBezTo>
                  <a:cubicBezTo>
                    <a:pt x="196980" y="58597"/>
                    <a:pt x="197399" y="58597"/>
                    <a:pt x="197399" y="58597"/>
                  </a:cubicBezTo>
                  <a:cubicBezTo>
                    <a:pt x="197817" y="58597"/>
                    <a:pt x="198236" y="58183"/>
                    <a:pt x="198654" y="57769"/>
                  </a:cubicBezTo>
                  <a:cubicBezTo>
                    <a:pt x="199910" y="57769"/>
                    <a:pt x="201166" y="57769"/>
                    <a:pt x="202421" y="57769"/>
                  </a:cubicBezTo>
                  <a:cubicBezTo>
                    <a:pt x="202840" y="57355"/>
                    <a:pt x="202840" y="57355"/>
                    <a:pt x="202840" y="56941"/>
                  </a:cubicBezTo>
                  <a:cubicBezTo>
                    <a:pt x="202840" y="56526"/>
                    <a:pt x="202840" y="56112"/>
                    <a:pt x="202840" y="55698"/>
                  </a:cubicBezTo>
                  <a:cubicBezTo>
                    <a:pt x="202840" y="55284"/>
                    <a:pt x="202840" y="55284"/>
                    <a:pt x="202840" y="54870"/>
                  </a:cubicBezTo>
                  <a:cubicBezTo>
                    <a:pt x="202840" y="54870"/>
                    <a:pt x="202840" y="54455"/>
                    <a:pt x="203258" y="54455"/>
                  </a:cubicBezTo>
                  <a:cubicBezTo>
                    <a:pt x="203258" y="54041"/>
                    <a:pt x="203258" y="54041"/>
                    <a:pt x="203258" y="53627"/>
                  </a:cubicBezTo>
                  <a:cubicBezTo>
                    <a:pt x="202840" y="53627"/>
                    <a:pt x="202840" y="53627"/>
                    <a:pt x="202421" y="53627"/>
                  </a:cubicBezTo>
                  <a:close/>
                  <a:moveTo>
                    <a:pt x="128617" y="53627"/>
                  </a:moveTo>
                  <a:cubicBezTo>
                    <a:pt x="128181" y="53627"/>
                    <a:pt x="128181" y="54046"/>
                    <a:pt x="127745" y="54046"/>
                  </a:cubicBezTo>
                  <a:cubicBezTo>
                    <a:pt x="127745" y="54046"/>
                    <a:pt x="127309" y="54046"/>
                    <a:pt x="127309" y="54046"/>
                  </a:cubicBezTo>
                  <a:cubicBezTo>
                    <a:pt x="126873" y="54464"/>
                    <a:pt x="126873" y="54464"/>
                    <a:pt x="127309" y="55301"/>
                  </a:cubicBezTo>
                  <a:cubicBezTo>
                    <a:pt x="127309" y="55720"/>
                    <a:pt x="127745" y="55301"/>
                    <a:pt x="127745" y="55301"/>
                  </a:cubicBezTo>
                  <a:cubicBezTo>
                    <a:pt x="128181" y="55301"/>
                    <a:pt x="128181" y="55301"/>
                    <a:pt x="128617" y="55301"/>
                  </a:cubicBezTo>
                  <a:cubicBezTo>
                    <a:pt x="128617" y="55720"/>
                    <a:pt x="128617" y="55720"/>
                    <a:pt x="129053" y="55720"/>
                  </a:cubicBezTo>
                  <a:cubicBezTo>
                    <a:pt x="129925" y="55720"/>
                    <a:pt x="130797" y="55720"/>
                    <a:pt x="132105" y="55720"/>
                  </a:cubicBezTo>
                  <a:cubicBezTo>
                    <a:pt x="132105" y="55301"/>
                    <a:pt x="132105" y="54882"/>
                    <a:pt x="132105" y="54464"/>
                  </a:cubicBezTo>
                  <a:cubicBezTo>
                    <a:pt x="132105" y="54046"/>
                    <a:pt x="131669" y="53627"/>
                    <a:pt x="131233" y="53627"/>
                  </a:cubicBezTo>
                  <a:cubicBezTo>
                    <a:pt x="130361" y="53627"/>
                    <a:pt x="129489" y="53627"/>
                    <a:pt x="128617" y="53627"/>
                  </a:cubicBezTo>
                  <a:close/>
                  <a:moveTo>
                    <a:pt x="112338" y="53365"/>
                  </a:moveTo>
                  <a:cubicBezTo>
                    <a:pt x="112093" y="53418"/>
                    <a:pt x="111897" y="53522"/>
                    <a:pt x="111701" y="53522"/>
                  </a:cubicBezTo>
                  <a:cubicBezTo>
                    <a:pt x="111701" y="53941"/>
                    <a:pt x="111701" y="54359"/>
                    <a:pt x="111701" y="54778"/>
                  </a:cubicBezTo>
                  <a:cubicBezTo>
                    <a:pt x="112093" y="55196"/>
                    <a:pt x="112486" y="54778"/>
                    <a:pt x="113270" y="54778"/>
                  </a:cubicBezTo>
                  <a:cubicBezTo>
                    <a:pt x="113270" y="54359"/>
                    <a:pt x="113270" y="53941"/>
                    <a:pt x="113270" y="53522"/>
                  </a:cubicBezTo>
                  <a:cubicBezTo>
                    <a:pt x="112878" y="53313"/>
                    <a:pt x="112584" y="53313"/>
                    <a:pt x="112338" y="53365"/>
                  </a:cubicBezTo>
                  <a:close/>
                  <a:moveTo>
                    <a:pt x="1537091" y="53104"/>
                  </a:moveTo>
                  <a:cubicBezTo>
                    <a:pt x="1537091" y="53104"/>
                    <a:pt x="1536673" y="53529"/>
                    <a:pt x="1536673" y="53529"/>
                  </a:cubicBezTo>
                  <a:cubicBezTo>
                    <a:pt x="1536673" y="54379"/>
                    <a:pt x="1536673" y="54804"/>
                    <a:pt x="1537091" y="55229"/>
                  </a:cubicBezTo>
                  <a:cubicBezTo>
                    <a:pt x="1537510" y="55229"/>
                    <a:pt x="1537091" y="56079"/>
                    <a:pt x="1537928" y="56079"/>
                  </a:cubicBezTo>
                  <a:cubicBezTo>
                    <a:pt x="1537928" y="56079"/>
                    <a:pt x="1538347" y="56079"/>
                    <a:pt x="1538347" y="56079"/>
                  </a:cubicBezTo>
                  <a:cubicBezTo>
                    <a:pt x="1538765" y="56505"/>
                    <a:pt x="1538765" y="56505"/>
                    <a:pt x="1538765" y="56505"/>
                  </a:cubicBezTo>
                  <a:cubicBezTo>
                    <a:pt x="1539603" y="56079"/>
                    <a:pt x="1540021" y="55654"/>
                    <a:pt x="1540858" y="55229"/>
                  </a:cubicBezTo>
                  <a:cubicBezTo>
                    <a:pt x="1540858" y="54804"/>
                    <a:pt x="1540858" y="53954"/>
                    <a:pt x="1540858" y="53529"/>
                  </a:cubicBezTo>
                  <a:cubicBezTo>
                    <a:pt x="1540440" y="53529"/>
                    <a:pt x="1540440" y="53104"/>
                    <a:pt x="1540440" y="53104"/>
                  </a:cubicBezTo>
                  <a:cubicBezTo>
                    <a:pt x="1539184" y="53104"/>
                    <a:pt x="1538347" y="53104"/>
                    <a:pt x="1537091" y="53104"/>
                  </a:cubicBezTo>
                  <a:close/>
                  <a:moveTo>
                    <a:pt x="1469206" y="53104"/>
                  </a:moveTo>
                  <a:cubicBezTo>
                    <a:pt x="1468801" y="53533"/>
                    <a:pt x="1468397" y="53962"/>
                    <a:pt x="1468397" y="53962"/>
                  </a:cubicBezTo>
                  <a:cubicBezTo>
                    <a:pt x="1468397" y="54391"/>
                    <a:pt x="1468397" y="54820"/>
                    <a:pt x="1468397" y="55249"/>
                  </a:cubicBezTo>
                  <a:cubicBezTo>
                    <a:pt x="1468801" y="55678"/>
                    <a:pt x="1469610" y="56536"/>
                    <a:pt x="1470418" y="56965"/>
                  </a:cubicBezTo>
                  <a:cubicBezTo>
                    <a:pt x="1470014" y="57394"/>
                    <a:pt x="1470418" y="57394"/>
                    <a:pt x="1470014" y="57823"/>
                  </a:cubicBezTo>
                  <a:cubicBezTo>
                    <a:pt x="1469610" y="58252"/>
                    <a:pt x="1468801" y="58681"/>
                    <a:pt x="1468397" y="59539"/>
                  </a:cubicBezTo>
                  <a:cubicBezTo>
                    <a:pt x="1468397" y="59539"/>
                    <a:pt x="1468801" y="59968"/>
                    <a:pt x="1468801" y="59968"/>
                  </a:cubicBezTo>
                  <a:cubicBezTo>
                    <a:pt x="1468801" y="60397"/>
                    <a:pt x="1468801" y="60397"/>
                    <a:pt x="1468801" y="60826"/>
                  </a:cubicBezTo>
                  <a:cubicBezTo>
                    <a:pt x="1469206" y="60826"/>
                    <a:pt x="1469610" y="61255"/>
                    <a:pt x="1470418" y="61684"/>
                  </a:cubicBezTo>
                  <a:cubicBezTo>
                    <a:pt x="1470418" y="62113"/>
                    <a:pt x="1470418" y="62113"/>
                    <a:pt x="1470418" y="62542"/>
                  </a:cubicBezTo>
                  <a:cubicBezTo>
                    <a:pt x="1470823" y="62971"/>
                    <a:pt x="1471227" y="63400"/>
                    <a:pt x="1471631" y="63829"/>
                  </a:cubicBezTo>
                  <a:cubicBezTo>
                    <a:pt x="1472035" y="63829"/>
                    <a:pt x="1472439" y="63829"/>
                    <a:pt x="1472439" y="63829"/>
                  </a:cubicBezTo>
                  <a:cubicBezTo>
                    <a:pt x="1472439" y="63829"/>
                    <a:pt x="1472844" y="63400"/>
                    <a:pt x="1472844" y="63400"/>
                  </a:cubicBezTo>
                  <a:cubicBezTo>
                    <a:pt x="1472844" y="62542"/>
                    <a:pt x="1472844" y="62113"/>
                    <a:pt x="1472844" y="61255"/>
                  </a:cubicBezTo>
                  <a:cubicBezTo>
                    <a:pt x="1472439" y="60826"/>
                    <a:pt x="1472035" y="60826"/>
                    <a:pt x="1472035" y="60397"/>
                  </a:cubicBezTo>
                  <a:cubicBezTo>
                    <a:pt x="1472035" y="59968"/>
                    <a:pt x="1472035" y="59968"/>
                    <a:pt x="1471631" y="59539"/>
                  </a:cubicBezTo>
                  <a:cubicBezTo>
                    <a:pt x="1471631" y="59110"/>
                    <a:pt x="1471631" y="58681"/>
                    <a:pt x="1471631" y="58252"/>
                  </a:cubicBezTo>
                  <a:cubicBezTo>
                    <a:pt x="1471227" y="58252"/>
                    <a:pt x="1471227" y="57823"/>
                    <a:pt x="1470823" y="57823"/>
                  </a:cubicBezTo>
                  <a:cubicBezTo>
                    <a:pt x="1470823" y="56107"/>
                    <a:pt x="1470823" y="54820"/>
                    <a:pt x="1470823" y="53533"/>
                  </a:cubicBezTo>
                  <a:cubicBezTo>
                    <a:pt x="1470418" y="53104"/>
                    <a:pt x="1469610" y="53104"/>
                    <a:pt x="1469206" y="53104"/>
                  </a:cubicBezTo>
                  <a:close/>
                  <a:moveTo>
                    <a:pt x="134098" y="53104"/>
                  </a:moveTo>
                  <a:cubicBezTo>
                    <a:pt x="134098" y="53522"/>
                    <a:pt x="133674" y="53522"/>
                    <a:pt x="133674" y="53522"/>
                  </a:cubicBezTo>
                  <a:cubicBezTo>
                    <a:pt x="133674" y="54778"/>
                    <a:pt x="133674" y="55615"/>
                    <a:pt x="133674" y="56452"/>
                  </a:cubicBezTo>
                  <a:cubicBezTo>
                    <a:pt x="134098" y="56871"/>
                    <a:pt x="134098" y="56871"/>
                    <a:pt x="134522" y="57289"/>
                  </a:cubicBezTo>
                  <a:cubicBezTo>
                    <a:pt x="134945" y="57289"/>
                    <a:pt x="134945" y="57289"/>
                    <a:pt x="135792" y="57289"/>
                  </a:cubicBezTo>
                  <a:cubicBezTo>
                    <a:pt x="136216" y="56871"/>
                    <a:pt x="136640" y="56452"/>
                    <a:pt x="137063" y="55615"/>
                  </a:cubicBezTo>
                  <a:cubicBezTo>
                    <a:pt x="137910" y="55615"/>
                    <a:pt x="138333" y="55615"/>
                    <a:pt x="138757" y="55615"/>
                  </a:cubicBezTo>
                  <a:cubicBezTo>
                    <a:pt x="139181" y="56034"/>
                    <a:pt x="139181" y="56034"/>
                    <a:pt x="139604" y="56452"/>
                  </a:cubicBezTo>
                  <a:cubicBezTo>
                    <a:pt x="140028" y="56452"/>
                    <a:pt x="140451" y="56452"/>
                    <a:pt x="140874" y="56452"/>
                  </a:cubicBezTo>
                  <a:cubicBezTo>
                    <a:pt x="141722" y="56034"/>
                    <a:pt x="142145" y="55615"/>
                    <a:pt x="142569" y="55196"/>
                  </a:cubicBezTo>
                  <a:cubicBezTo>
                    <a:pt x="142569" y="54778"/>
                    <a:pt x="142569" y="54359"/>
                    <a:pt x="142569" y="54359"/>
                  </a:cubicBezTo>
                  <a:cubicBezTo>
                    <a:pt x="142145" y="53941"/>
                    <a:pt x="142145" y="53522"/>
                    <a:pt x="141722" y="53522"/>
                  </a:cubicBezTo>
                  <a:cubicBezTo>
                    <a:pt x="141298" y="53522"/>
                    <a:pt x="140451" y="53522"/>
                    <a:pt x="140028" y="53522"/>
                  </a:cubicBezTo>
                  <a:cubicBezTo>
                    <a:pt x="140028" y="53522"/>
                    <a:pt x="139604" y="53941"/>
                    <a:pt x="139604" y="53941"/>
                  </a:cubicBezTo>
                  <a:cubicBezTo>
                    <a:pt x="139181" y="53941"/>
                    <a:pt x="138757" y="53941"/>
                    <a:pt x="138333" y="53941"/>
                  </a:cubicBezTo>
                  <a:cubicBezTo>
                    <a:pt x="138333" y="53941"/>
                    <a:pt x="137910" y="54359"/>
                    <a:pt x="137910" y="54359"/>
                  </a:cubicBezTo>
                  <a:cubicBezTo>
                    <a:pt x="137487" y="54359"/>
                    <a:pt x="137487" y="54359"/>
                    <a:pt x="137063" y="54359"/>
                  </a:cubicBezTo>
                  <a:cubicBezTo>
                    <a:pt x="136640" y="53941"/>
                    <a:pt x="136216" y="53522"/>
                    <a:pt x="135792" y="53104"/>
                  </a:cubicBezTo>
                  <a:cubicBezTo>
                    <a:pt x="135792" y="53104"/>
                    <a:pt x="135369" y="53104"/>
                    <a:pt x="135369" y="53104"/>
                  </a:cubicBezTo>
                  <a:cubicBezTo>
                    <a:pt x="135369" y="53104"/>
                    <a:pt x="134945" y="53104"/>
                    <a:pt x="134945" y="53104"/>
                  </a:cubicBezTo>
                  <a:cubicBezTo>
                    <a:pt x="134522" y="53104"/>
                    <a:pt x="134522" y="53104"/>
                    <a:pt x="134098" y="53104"/>
                  </a:cubicBezTo>
                  <a:close/>
                  <a:moveTo>
                    <a:pt x="115550" y="53104"/>
                  </a:moveTo>
                  <a:cubicBezTo>
                    <a:pt x="115139" y="53104"/>
                    <a:pt x="114728" y="53522"/>
                    <a:pt x="114317" y="53522"/>
                  </a:cubicBezTo>
                  <a:cubicBezTo>
                    <a:pt x="114317" y="53941"/>
                    <a:pt x="114317" y="54359"/>
                    <a:pt x="114317" y="54778"/>
                  </a:cubicBezTo>
                  <a:cubicBezTo>
                    <a:pt x="114728" y="54778"/>
                    <a:pt x="115139" y="55196"/>
                    <a:pt x="115139" y="55196"/>
                  </a:cubicBezTo>
                  <a:cubicBezTo>
                    <a:pt x="115550" y="55196"/>
                    <a:pt x="115961" y="55196"/>
                    <a:pt x="116372" y="55196"/>
                  </a:cubicBezTo>
                  <a:cubicBezTo>
                    <a:pt x="116783" y="55196"/>
                    <a:pt x="116783" y="54778"/>
                    <a:pt x="117195" y="54778"/>
                  </a:cubicBezTo>
                  <a:cubicBezTo>
                    <a:pt x="117195" y="54359"/>
                    <a:pt x="117195" y="53941"/>
                    <a:pt x="117195" y="53522"/>
                  </a:cubicBezTo>
                  <a:cubicBezTo>
                    <a:pt x="116783" y="53522"/>
                    <a:pt x="116783" y="53104"/>
                    <a:pt x="116372" y="53104"/>
                  </a:cubicBezTo>
                  <a:cubicBezTo>
                    <a:pt x="115961" y="53104"/>
                    <a:pt x="115550" y="53104"/>
                    <a:pt x="115550" y="53104"/>
                  </a:cubicBezTo>
                  <a:close/>
                  <a:moveTo>
                    <a:pt x="1454725" y="52580"/>
                  </a:moveTo>
                  <a:cubicBezTo>
                    <a:pt x="1454725" y="52580"/>
                    <a:pt x="1454305" y="52580"/>
                    <a:pt x="1454305" y="53008"/>
                  </a:cubicBezTo>
                  <a:cubicBezTo>
                    <a:pt x="1454305" y="53434"/>
                    <a:pt x="1454305" y="53861"/>
                    <a:pt x="1454305" y="54715"/>
                  </a:cubicBezTo>
                  <a:cubicBezTo>
                    <a:pt x="1453884" y="54715"/>
                    <a:pt x="1453884" y="55141"/>
                    <a:pt x="1453463" y="55568"/>
                  </a:cubicBezTo>
                  <a:cubicBezTo>
                    <a:pt x="1453042" y="55568"/>
                    <a:pt x="1453042" y="55568"/>
                    <a:pt x="1452622" y="55568"/>
                  </a:cubicBezTo>
                  <a:cubicBezTo>
                    <a:pt x="1452622" y="55568"/>
                    <a:pt x="1452201" y="55995"/>
                    <a:pt x="1452201" y="55995"/>
                  </a:cubicBezTo>
                  <a:cubicBezTo>
                    <a:pt x="1450938" y="55995"/>
                    <a:pt x="1449676" y="55995"/>
                    <a:pt x="1448834" y="55995"/>
                  </a:cubicBezTo>
                  <a:cubicBezTo>
                    <a:pt x="1447992" y="56422"/>
                    <a:pt x="1448413" y="56849"/>
                    <a:pt x="1448413" y="57276"/>
                  </a:cubicBezTo>
                  <a:cubicBezTo>
                    <a:pt x="1448834" y="58129"/>
                    <a:pt x="1449255" y="58556"/>
                    <a:pt x="1450097" y="58556"/>
                  </a:cubicBezTo>
                  <a:cubicBezTo>
                    <a:pt x="1450517" y="58556"/>
                    <a:pt x="1450517" y="58983"/>
                    <a:pt x="1450517" y="58983"/>
                  </a:cubicBezTo>
                  <a:cubicBezTo>
                    <a:pt x="1450938" y="58983"/>
                    <a:pt x="1451359" y="58983"/>
                    <a:pt x="1451780" y="58983"/>
                  </a:cubicBezTo>
                  <a:cubicBezTo>
                    <a:pt x="1452622" y="59410"/>
                    <a:pt x="1452622" y="59836"/>
                    <a:pt x="1453042" y="59836"/>
                  </a:cubicBezTo>
                  <a:cubicBezTo>
                    <a:pt x="1453463" y="60263"/>
                    <a:pt x="1453884" y="60690"/>
                    <a:pt x="1454305" y="60690"/>
                  </a:cubicBezTo>
                  <a:cubicBezTo>
                    <a:pt x="1454725" y="60690"/>
                    <a:pt x="1455567" y="60690"/>
                    <a:pt x="1455988" y="60690"/>
                  </a:cubicBezTo>
                  <a:cubicBezTo>
                    <a:pt x="1456830" y="60263"/>
                    <a:pt x="1457250" y="59836"/>
                    <a:pt x="1457672" y="59410"/>
                  </a:cubicBezTo>
                  <a:cubicBezTo>
                    <a:pt x="1457672" y="57702"/>
                    <a:pt x="1457672" y="55995"/>
                    <a:pt x="1457672" y="54715"/>
                  </a:cubicBezTo>
                  <a:cubicBezTo>
                    <a:pt x="1457672" y="54288"/>
                    <a:pt x="1457250" y="54288"/>
                    <a:pt x="1457250" y="53861"/>
                  </a:cubicBezTo>
                  <a:cubicBezTo>
                    <a:pt x="1457250" y="53861"/>
                    <a:pt x="1457250" y="53434"/>
                    <a:pt x="1457250" y="53434"/>
                  </a:cubicBezTo>
                  <a:cubicBezTo>
                    <a:pt x="1456830" y="53008"/>
                    <a:pt x="1456409" y="53008"/>
                    <a:pt x="1455988" y="52580"/>
                  </a:cubicBezTo>
                  <a:cubicBezTo>
                    <a:pt x="1455988" y="52580"/>
                    <a:pt x="1455147" y="52580"/>
                    <a:pt x="1454725" y="52580"/>
                  </a:cubicBezTo>
                  <a:close/>
                  <a:moveTo>
                    <a:pt x="1334985" y="52580"/>
                  </a:moveTo>
                  <a:cubicBezTo>
                    <a:pt x="1334548" y="52580"/>
                    <a:pt x="1334548" y="53029"/>
                    <a:pt x="1334112" y="53029"/>
                  </a:cubicBezTo>
                  <a:cubicBezTo>
                    <a:pt x="1333676" y="53478"/>
                    <a:pt x="1333676" y="53926"/>
                    <a:pt x="1334112" y="53926"/>
                  </a:cubicBezTo>
                  <a:cubicBezTo>
                    <a:pt x="1334548" y="54375"/>
                    <a:pt x="1334548" y="54823"/>
                    <a:pt x="1334548" y="55271"/>
                  </a:cubicBezTo>
                  <a:cubicBezTo>
                    <a:pt x="1334548" y="55271"/>
                    <a:pt x="1334985" y="55720"/>
                    <a:pt x="1335420" y="55720"/>
                  </a:cubicBezTo>
                  <a:cubicBezTo>
                    <a:pt x="1335857" y="55720"/>
                    <a:pt x="1335857" y="55720"/>
                    <a:pt x="1336292" y="55720"/>
                  </a:cubicBezTo>
                  <a:cubicBezTo>
                    <a:pt x="1336292" y="55720"/>
                    <a:pt x="1336292" y="55271"/>
                    <a:pt x="1336292" y="55271"/>
                  </a:cubicBezTo>
                  <a:cubicBezTo>
                    <a:pt x="1336728" y="55271"/>
                    <a:pt x="1337164" y="54823"/>
                    <a:pt x="1337600" y="54375"/>
                  </a:cubicBezTo>
                  <a:cubicBezTo>
                    <a:pt x="1337600" y="54375"/>
                    <a:pt x="1337600" y="53926"/>
                    <a:pt x="1337600" y="53478"/>
                  </a:cubicBezTo>
                  <a:cubicBezTo>
                    <a:pt x="1337164" y="53029"/>
                    <a:pt x="1336728" y="52580"/>
                    <a:pt x="1336292" y="52580"/>
                  </a:cubicBezTo>
                  <a:cubicBezTo>
                    <a:pt x="1335857" y="52580"/>
                    <a:pt x="1335420" y="52580"/>
                    <a:pt x="1334985" y="52580"/>
                  </a:cubicBezTo>
                  <a:close/>
                  <a:moveTo>
                    <a:pt x="1414422" y="51796"/>
                  </a:moveTo>
                  <a:cubicBezTo>
                    <a:pt x="1413985" y="51796"/>
                    <a:pt x="1413550" y="51796"/>
                    <a:pt x="1413113" y="52232"/>
                  </a:cubicBezTo>
                  <a:cubicBezTo>
                    <a:pt x="1412677" y="52668"/>
                    <a:pt x="1412677" y="53540"/>
                    <a:pt x="1412677" y="53976"/>
                  </a:cubicBezTo>
                  <a:cubicBezTo>
                    <a:pt x="1413113" y="54412"/>
                    <a:pt x="1413550" y="54412"/>
                    <a:pt x="1414422" y="54412"/>
                  </a:cubicBezTo>
                  <a:cubicBezTo>
                    <a:pt x="1414857" y="54412"/>
                    <a:pt x="1415293" y="53976"/>
                    <a:pt x="1415293" y="53540"/>
                  </a:cubicBezTo>
                  <a:cubicBezTo>
                    <a:pt x="1415293" y="53104"/>
                    <a:pt x="1415293" y="53104"/>
                    <a:pt x="1415293" y="52668"/>
                  </a:cubicBezTo>
                  <a:cubicBezTo>
                    <a:pt x="1415293" y="52668"/>
                    <a:pt x="1414857" y="52232"/>
                    <a:pt x="1414422" y="51796"/>
                  </a:cubicBezTo>
                  <a:close/>
                  <a:moveTo>
                    <a:pt x="71259" y="51534"/>
                  </a:moveTo>
                  <a:cubicBezTo>
                    <a:pt x="71259" y="51953"/>
                    <a:pt x="71259" y="52371"/>
                    <a:pt x="71259" y="52371"/>
                  </a:cubicBezTo>
                  <a:cubicBezTo>
                    <a:pt x="71259" y="52371"/>
                    <a:pt x="71677" y="52790"/>
                    <a:pt x="71677" y="52790"/>
                  </a:cubicBezTo>
                  <a:cubicBezTo>
                    <a:pt x="71259" y="53209"/>
                    <a:pt x="71259" y="53209"/>
                    <a:pt x="70840" y="53627"/>
                  </a:cubicBezTo>
                  <a:cubicBezTo>
                    <a:pt x="70840" y="53627"/>
                    <a:pt x="70422" y="53627"/>
                    <a:pt x="70003" y="53627"/>
                  </a:cubicBezTo>
                  <a:cubicBezTo>
                    <a:pt x="70003" y="53627"/>
                    <a:pt x="69584" y="53627"/>
                    <a:pt x="69584" y="53209"/>
                  </a:cubicBezTo>
                  <a:cubicBezTo>
                    <a:pt x="69584" y="52790"/>
                    <a:pt x="69584" y="52371"/>
                    <a:pt x="69584" y="51953"/>
                  </a:cubicBezTo>
                  <a:cubicBezTo>
                    <a:pt x="70003" y="51534"/>
                    <a:pt x="70422" y="51534"/>
                    <a:pt x="71259" y="51534"/>
                  </a:cubicBezTo>
                  <a:close/>
                  <a:moveTo>
                    <a:pt x="230464" y="51447"/>
                  </a:moveTo>
                  <a:cubicBezTo>
                    <a:pt x="230464" y="52319"/>
                    <a:pt x="230464" y="53191"/>
                    <a:pt x="230464" y="54499"/>
                  </a:cubicBezTo>
                  <a:cubicBezTo>
                    <a:pt x="230912" y="54499"/>
                    <a:pt x="230912" y="54935"/>
                    <a:pt x="231361" y="54935"/>
                  </a:cubicBezTo>
                  <a:cubicBezTo>
                    <a:pt x="231810" y="54935"/>
                    <a:pt x="231810" y="54935"/>
                    <a:pt x="232258" y="54935"/>
                  </a:cubicBezTo>
                  <a:cubicBezTo>
                    <a:pt x="232707" y="54935"/>
                    <a:pt x="232707" y="54935"/>
                    <a:pt x="233155" y="54935"/>
                  </a:cubicBezTo>
                  <a:cubicBezTo>
                    <a:pt x="233603" y="54935"/>
                    <a:pt x="233155" y="54499"/>
                    <a:pt x="233603" y="54499"/>
                  </a:cubicBezTo>
                  <a:cubicBezTo>
                    <a:pt x="233155" y="54063"/>
                    <a:pt x="233155" y="54063"/>
                    <a:pt x="232707" y="53627"/>
                  </a:cubicBezTo>
                  <a:cubicBezTo>
                    <a:pt x="232707" y="53191"/>
                    <a:pt x="232707" y="52755"/>
                    <a:pt x="232707" y="52319"/>
                  </a:cubicBezTo>
                  <a:cubicBezTo>
                    <a:pt x="232707" y="52319"/>
                    <a:pt x="232258" y="51883"/>
                    <a:pt x="232258" y="51883"/>
                  </a:cubicBezTo>
                  <a:cubicBezTo>
                    <a:pt x="232258" y="51883"/>
                    <a:pt x="232258" y="51447"/>
                    <a:pt x="232258" y="51447"/>
                  </a:cubicBezTo>
                  <a:cubicBezTo>
                    <a:pt x="231810" y="51011"/>
                    <a:pt x="231361" y="51011"/>
                    <a:pt x="230464" y="51447"/>
                  </a:cubicBezTo>
                  <a:close/>
                  <a:moveTo>
                    <a:pt x="1501201" y="50761"/>
                  </a:moveTo>
                  <a:cubicBezTo>
                    <a:pt x="1501044" y="50815"/>
                    <a:pt x="1500834" y="50924"/>
                    <a:pt x="1500625" y="50924"/>
                  </a:cubicBezTo>
                  <a:cubicBezTo>
                    <a:pt x="1500206" y="50924"/>
                    <a:pt x="1500206" y="51360"/>
                    <a:pt x="1499788" y="51796"/>
                  </a:cubicBezTo>
                  <a:cubicBezTo>
                    <a:pt x="1499788" y="51796"/>
                    <a:pt x="1499788" y="52232"/>
                    <a:pt x="1499788" y="52232"/>
                  </a:cubicBezTo>
                  <a:cubicBezTo>
                    <a:pt x="1500206" y="52668"/>
                    <a:pt x="1500206" y="53104"/>
                    <a:pt x="1500625" y="53104"/>
                  </a:cubicBezTo>
                  <a:cubicBezTo>
                    <a:pt x="1501044" y="53104"/>
                    <a:pt x="1501044" y="53104"/>
                    <a:pt x="1501462" y="53104"/>
                  </a:cubicBezTo>
                  <a:cubicBezTo>
                    <a:pt x="1501881" y="52668"/>
                    <a:pt x="1501881" y="51796"/>
                    <a:pt x="1501462" y="50924"/>
                  </a:cubicBezTo>
                  <a:cubicBezTo>
                    <a:pt x="1501462" y="50706"/>
                    <a:pt x="1501358" y="50706"/>
                    <a:pt x="1501201" y="50761"/>
                  </a:cubicBezTo>
                  <a:close/>
                  <a:moveTo>
                    <a:pt x="1523831" y="50226"/>
                  </a:moveTo>
                  <a:cubicBezTo>
                    <a:pt x="1523403" y="50637"/>
                    <a:pt x="1523403" y="51048"/>
                    <a:pt x="1522975" y="51048"/>
                  </a:cubicBezTo>
                  <a:cubicBezTo>
                    <a:pt x="1522975" y="51871"/>
                    <a:pt x="1522547" y="52282"/>
                    <a:pt x="1522975" y="53104"/>
                  </a:cubicBezTo>
                  <a:cubicBezTo>
                    <a:pt x="1522975" y="53104"/>
                    <a:pt x="1522975" y="53104"/>
                    <a:pt x="1523403" y="53104"/>
                  </a:cubicBezTo>
                  <a:cubicBezTo>
                    <a:pt x="1524259" y="53104"/>
                    <a:pt x="1525115" y="53104"/>
                    <a:pt x="1525971" y="53104"/>
                  </a:cubicBezTo>
                  <a:cubicBezTo>
                    <a:pt x="1526399" y="53104"/>
                    <a:pt x="1526399" y="52693"/>
                    <a:pt x="1526827" y="52282"/>
                  </a:cubicBezTo>
                  <a:cubicBezTo>
                    <a:pt x="1526827" y="51871"/>
                    <a:pt x="1527255" y="51048"/>
                    <a:pt x="1526827" y="50637"/>
                  </a:cubicBezTo>
                  <a:cubicBezTo>
                    <a:pt x="1526827" y="50637"/>
                    <a:pt x="1526827" y="50226"/>
                    <a:pt x="1526399" y="50226"/>
                  </a:cubicBezTo>
                  <a:cubicBezTo>
                    <a:pt x="1525543" y="50226"/>
                    <a:pt x="1524687" y="50226"/>
                    <a:pt x="1523831" y="50226"/>
                  </a:cubicBezTo>
                  <a:close/>
                  <a:moveTo>
                    <a:pt x="1371898" y="50226"/>
                  </a:moveTo>
                  <a:cubicBezTo>
                    <a:pt x="1371491" y="50637"/>
                    <a:pt x="1371084" y="50637"/>
                    <a:pt x="1371084" y="51048"/>
                  </a:cubicBezTo>
                  <a:cubicBezTo>
                    <a:pt x="1371084" y="51048"/>
                    <a:pt x="1371084" y="51460"/>
                    <a:pt x="1371084" y="51460"/>
                  </a:cubicBezTo>
                  <a:cubicBezTo>
                    <a:pt x="1371491" y="52282"/>
                    <a:pt x="1371898" y="52693"/>
                    <a:pt x="1372712" y="53104"/>
                  </a:cubicBezTo>
                  <a:cubicBezTo>
                    <a:pt x="1372712" y="53104"/>
                    <a:pt x="1373119" y="53104"/>
                    <a:pt x="1373119" y="53104"/>
                  </a:cubicBezTo>
                  <a:cubicBezTo>
                    <a:pt x="1373933" y="52693"/>
                    <a:pt x="1374339" y="52282"/>
                    <a:pt x="1374747" y="51460"/>
                  </a:cubicBezTo>
                  <a:cubicBezTo>
                    <a:pt x="1374747" y="51460"/>
                    <a:pt x="1374747" y="51048"/>
                    <a:pt x="1374747" y="51048"/>
                  </a:cubicBezTo>
                  <a:cubicBezTo>
                    <a:pt x="1374339" y="50637"/>
                    <a:pt x="1374339" y="50637"/>
                    <a:pt x="1373933" y="50226"/>
                  </a:cubicBezTo>
                  <a:cubicBezTo>
                    <a:pt x="1373119" y="50226"/>
                    <a:pt x="1372712" y="50226"/>
                    <a:pt x="1371898" y="50226"/>
                  </a:cubicBezTo>
                  <a:close/>
                  <a:moveTo>
                    <a:pt x="113689" y="50226"/>
                  </a:moveTo>
                  <a:cubicBezTo>
                    <a:pt x="113689" y="50645"/>
                    <a:pt x="113270" y="50645"/>
                    <a:pt x="113270" y="50645"/>
                  </a:cubicBezTo>
                  <a:cubicBezTo>
                    <a:pt x="113270" y="51063"/>
                    <a:pt x="113270" y="51482"/>
                    <a:pt x="113270" y="51900"/>
                  </a:cubicBezTo>
                  <a:cubicBezTo>
                    <a:pt x="113689" y="52319"/>
                    <a:pt x="114107" y="52319"/>
                    <a:pt x="114526" y="51900"/>
                  </a:cubicBezTo>
                  <a:cubicBezTo>
                    <a:pt x="114944" y="51900"/>
                    <a:pt x="114944" y="51482"/>
                    <a:pt x="115363" y="51482"/>
                  </a:cubicBezTo>
                  <a:cubicBezTo>
                    <a:pt x="115363" y="51063"/>
                    <a:pt x="115363" y="51063"/>
                    <a:pt x="115363" y="51063"/>
                  </a:cubicBezTo>
                  <a:cubicBezTo>
                    <a:pt x="114944" y="50645"/>
                    <a:pt x="114944" y="50226"/>
                    <a:pt x="114526" y="50226"/>
                  </a:cubicBezTo>
                  <a:cubicBezTo>
                    <a:pt x="114107" y="50226"/>
                    <a:pt x="114107" y="50226"/>
                    <a:pt x="113689" y="50226"/>
                  </a:cubicBezTo>
                  <a:close/>
                  <a:moveTo>
                    <a:pt x="101847" y="50226"/>
                  </a:moveTo>
                  <a:cubicBezTo>
                    <a:pt x="101412" y="50226"/>
                    <a:pt x="101412" y="50618"/>
                    <a:pt x="100976" y="51011"/>
                  </a:cubicBezTo>
                  <a:cubicBezTo>
                    <a:pt x="101412" y="51011"/>
                    <a:pt x="101412" y="51403"/>
                    <a:pt x="101412" y="51403"/>
                  </a:cubicBezTo>
                  <a:cubicBezTo>
                    <a:pt x="101412" y="51796"/>
                    <a:pt x="101412" y="51796"/>
                    <a:pt x="101847" y="51796"/>
                  </a:cubicBezTo>
                  <a:cubicBezTo>
                    <a:pt x="102283" y="51796"/>
                    <a:pt x="102719" y="51796"/>
                    <a:pt x="103155" y="51796"/>
                  </a:cubicBezTo>
                  <a:cubicBezTo>
                    <a:pt x="103155" y="51796"/>
                    <a:pt x="103155" y="51796"/>
                    <a:pt x="103155" y="51403"/>
                  </a:cubicBezTo>
                  <a:cubicBezTo>
                    <a:pt x="103155" y="51403"/>
                    <a:pt x="103591" y="51011"/>
                    <a:pt x="103591" y="51011"/>
                  </a:cubicBezTo>
                  <a:cubicBezTo>
                    <a:pt x="103591" y="50618"/>
                    <a:pt x="103155" y="50618"/>
                    <a:pt x="103155" y="50226"/>
                  </a:cubicBezTo>
                  <a:cubicBezTo>
                    <a:pt x="102719" y="50226"/>
                    <a:pt x="102283" y="50226"/>
                    <a:pt x="101847" y="50226"/>
                  </a:cubicBezTo>
                  <a:close/>
                  <a:moveTo>
                    <a:pt x="191945" y="49703"/>
                  </a:moveTo>
                  <a:cubicBezTo>
                    <a:pt x="191530" y="50139"/>
                    <a:pt x="191116" y="50575"/>
                    <a:pt x="190702" y="51011"/>
                  </a:cubicBezTo>
                  <a:cubicBezTo>
                    <a:pt x="191116" y="51011"/>
                    <a:pt x="191116" y="51011"/>
                    <a:pt x="191530" y="51447"/>
                  </a:cubicBezTo>
                  <a:cubicBezTo>
                    <a:pt x="191530" y="51447"/>
                    <a:pt x="191530" y="51883"/>
                    <a:pt x="191530" y="51883"/>
                  </a:cubicBezTo>
                  <a:cubicBezTo>
                    <a:pt x="192359" y="52319"/>
                    <a:pt x="192772" y="51883"/>
                    <a:pt x="193602" y="52319"/>
                  </a:cubicBezTo>
                  <a:cubicBezTo>
                    <a:pt x="194015" y="51883"/>
                    <a:pt x="194015" y="51447"/>
                    <a:pt x="194844" y="51447"/>
                  </a:cubicBezTo>
                  <a:cubicBezTo>
                    <a:pt x="195258" y="51447"/>
                    <a:pt x="195258" y="51011"/>
                    <a:pt x="195672" y="51011"/>
                  </a:cubicBezTo>
                  <a:cubicBezTo>
                    <a:pt x="195672" y="50139"/>
                    <a:pt x="195258" y="50139"/>
                    <a:pt x="194844" y="49703"/>
                  </a:cubicBezTo>
                  <a:cubicBezTo>
                    <a:pt x="194015" y="49703"/>
                    <a:pt x="193187" y="49703"/>
                    <a:pt x="191945" y="49703"/>
                  </a:cubicBezTo>
                  <a:close/>
                  <a:moveTo>
                    <a:pt x="157965" y="49703"/>
                  </a:moveTo>
                  <a:cubicBezTo>
                    <a:pt x="157965" y="50139"/>
                    <a:pt x="157517" y="50139"/>
                    <a:pt x="157068" y="50139"/>
                  </a:cubicBezTo>
                  <a:cubicBezTo>
                    <a:pt x="157068" y="50575"/>
                    <a:pt x="156620" y="50575"/>
                    <a:pt x="156171" y="51011"/>
                  </a:cubicBezTo>
                  <a:cubicBezTo>
                    <a:pt x="156171" y="51011"/>
                    <a:pt x="156171" y="51011"/>
                    <a:pt x="156171" y="51447"/>
                  </a:cubicBezTo>
                  <a:cubicBezTo>
                    <a:pt x="156620" y="51447"/>
                    <a:pt x="157068" y="51883"/>
                    <a:pt x="157068" y="51883"/>
                  </a:cubicBezTo>
                  <a:cubicBezTo>
                    <a:pt x="157965" y="52319"/>
                    <a:pt x="158414" y="52319"/>
                    <a:pt x="158863" y="51883"/>
                  </a:cubicBezTo>
                  <a:cubicBezTo>
                    <a:pt x="159311" y="51883"/>
                    <a:pt x="159311" y="51883"/>
                    <a:pt x="159311" y="51883"/>
                  </a:cubicBezTo>
                  <a:cubicBezTo>
                    <a:pt x="159311" y="51011"/>
                    <a:pt x="159311" y="50575"/>
                    <a:pt x="159311" y="50139"/>
                  </a:cubicBezTo>
                  <a:cubicBezTo>
                    <a:pt x="159311" y="49703"/>
                    <a:pt x="158863" y="49703"/>
                    <a:pt x="158414" y="49703"/>
                  </a:cubicBezTo>
                  <a:cubicBezTo>
                    <a:pt x="158414" y="49703"/>
                    <a:pt x="158414" y="49703"/>
                    <a:pt x="157965" y="49703"/>
                  </a:cubicBezTo>
                  <a:close/>
                  <a:moveTo>
                    <a:pt x="96397" y="49703"/>
                  </a:moveTo>
                  <a:cubicBezTo>
                    <a:pt x="96397" y="49703"/>
                    <a:pt x="95953" y="50124"/>
                    <a:pt x="95508" y="50124"/>
                  </a:cubicBezTo>
                  <a:cubicBezTo>
                    <a:pt x="95508" y="50124"/>
                    <a:pt x="95508" y="50546"/>
                    <a:pt x="95508" y="50546"/>
                  </a:cubicBezTo>
                  <a:cubicBezTo>
                    <a:pt x="95508" y="51810"/>
                    <a:pt x="95508" y="53075"/>
                    <a:pt x="95508" y="53917"/>
                  </a:cubicBezTo>
                  <a:cubicBezTo>
                    <a:pt x="95063" y="54339"/>
                    <a:pt x="95063" y="54339"/>
                    <a:pt x="95063" y="54761"/>
                  </a:cubicBezTo>
                  <a:cubicBezTo>
                    <a:pt x="95063" y="55182"/>
                    <a:pt x="94619" y="55182"/>
                    <a:pt x="94174" y="55603"/>
                  </a:cubicBezTo>
                  <a:cubicBezTo>
                    <a:pt x="94174" y="55603"/>
                    <a:pt x="94174" y="56025"/>
                    <a:pt x="94174" y="56446"/>
                  </a:cubicBezTo>
                  <a:cubicBezTo>
                    <a:pt x="94619" y="56868"/>
                    <a:pt x="95063" y="56868"/>
                    <a:pt x="95063" y="57289"/>
                  </a:cubicBezTo>
                  <a:cubicBezTo>
                    <a:pt x="95508" y="57289"/>
                    <a:pt x="95508" y="57289"/>
                    <a:pt x="95953" y="57289"/>
                  </a:cubicBezTo>
                  <a:cubicBezTo>
                    <a:pt x="95953" y="56868"/>
                    <a:pt x="96397" y="56868"/>
                    <a:pt x="96397" y="56868"/>
                  </a:cubicBezTo>
                  <a:cubicBezTo>
                    <a:pt x="97287" y="56446"/>
                    <a:pt x="97287" y="56446"/>
                    <a:pt x="97287" y="56025"/>
                  </a:cubicBezTo>
                  <a:cubicBezTo>
                    <a:pt x="97287" y="56025"/>
                    <a:pt x="97731" y="55603"/>
                    <a:pt x="97731" y="55603"/>
                  </a:cubicBezTo>
                  <a:cubicBezTo>
                    <a:pt x="97731" y="55182"/>
                    <a:pt x="97731" y="55182"/>
                    <a:pt x="97731" y="55182"/>
                  </a:cubicBezTo>
                  <a:cubicBezTo>
                    <a:pt x="98176" y="54761"/>
                    <a:pt x="98176" y="54761"/>
                    <a:pt x="98621" y="54761"/>
                  </a:cubicBezTo>
                  <a:cubicBezTo>
                    <a:pt x="98621" y="53917"/>
                    <a:pt x="98621" y="53075"/>
                    <a:pt x="98621" y="52232"/>
                  </a:cubicBezTo>
                  <a:cubicBezTo>
                    <a:pt x="98176" y="52232"/>
                    <a:pt x="98176" y="51810"/>
                    <a:pt x="97731" y="51810"/>
                  </a:cubicBezTo>
                  <a:cubicBezTo>
                    <a:pt x="97731" y="51389"/>
                    <a:pt x="97731" y="50968"/>
                    <a:pt x="97731" y="50124"/>
                  </a:cubicBezTo>
                  <a:cubicBezTo>
                    <a:pt x="97731" y="50124"/>
                    <a:pt x="97287" y="49703"/>
                    <a:pt x="96842" y="49703"/>
                  </a:cubicBezTo>
                  <a:cubicBezTo>
                    <a:pt x="96842" y="49703"/>
                    <a:pt x="96842" y="49703"/>
                    <a:pt x="96397" y="49703"/>
                  </a:cubicBezTo>
                  <a:close/>
                  <a:moveTo>
                    <a:pt x="161665" y="49180"/>
                  </a:moveTo>
                  <a:cubicBezTo>
                    <a:pt x="161665" y="50052"/>
                    <a:pt x="161665" y="50488"/>
                    <a:pt x="161665" y="51360"/>
                  </a:cubicBezTo>
                  <a:cubicBezTo>
                    <a:pt x="162101" y="51360"/>
                    <a:pt x="162537" y="51796"/>
                    <a:pt x="162537" y="51796"/>
                  </a:cubicBezTo>
                  <a:cubicBezTo>
                    <a:pt x="162537" y="51796"/>
                    <a:pt x="162973" y="51796"/>
                    <a:pt x="162973" y="51796"/>
                  </a:cubicBezTo>
                  <a:cubicBezTo>
                    <a:pt x="162973" y="50924"/>
                    <a:pt x="162973" y="50488"/>
                    <a:pt x="162973" y="49616"/>
                  </a:cubicBezTo>
                  <a:cubicBezTo>
                    <a:pt x="162973" y="49180"/>
                    <a:pt x="162537" y="49180"/>
                    <a:pt x="162101" y="49180"/>
                  </a:cubicBezTo>
                  <a:cubicBezTo>
                    <a:pt x="162101" y="49180"/>
                    <a:pt x="162101" y="49180"/>
                    <a:pt x="161665" y="49180"/>
                  </a:cubicBezTo>
                  <a:close/>
                  <a:moveTo>
                    <a:pt x="71311" y="49180"/>
                  </a:moveTo>
                  <a:cubicBezTo>
                    <a:pt x="71729" y="49180"/>
                    <a:pt x="72148" y="49180"/>
                    <a:pt x="72567" y="49180"/>
                  </a:cubicBezTo>
                  <a:cubicBezTo>
                    <a:pt x="72567" y="49180"/>
                    <a:pt x="72985" y="49180"/>
                    <a:pt x="72985" y="49180"/>
                  </a:cubicBezTo>
                  <a:cubicBezTo>
                    <a:pt x="72985" y="49616"/>
                    <a:pt x="72985" y="50052"/>
                    <a:pt x="72567" y="50488"/>
                  </a:cubicBezTo>
                  <a:cubicBezTo>
                    <a:pt x="72567" y="50488"/>
                    <a:pt x="72148" y="50488"/>
                    <a:pt x="71729" y="50488"/>
                  </a:cubicBezTo>
                  <a:cubicBezTo>
                    <a:pt x="71729" y="50488"/>
                    <a:pt x="71311" y="50052"/>
                    <a:pt x="71311" y="50052"/>
                  </a:cubicBezTo>
                  <a:cubicBezTo>
                    <a:pt x="70893" y="49616"/>
                    <a:pt x="71311" y="49180"/>
                    <a:pt x="71311" y="49180"/>
                  </a:cubicBezTo>
                  <a:close/>
                  <a:moveTo>
                    <a:pt x="32228" y="49180"/>
                  </a:moveTo>
                  <a:cubicBezTo>
                    <a:pt x="32647" y="49180"/>
                    <a:pt x="32647" y="49180"/>
                    <a:pt x="32647" y="49180"/>
                  </a:cubicBezTo>
                  <a:cubicBezTo>
                    <a:pt x="33066" y="49180"/>
                    <a:pt x="33484" y="49638"/>
                    <a:pt x="33484" y="49638"/>
                  </a:cubicBezTo>
                  <a:cubicBezTo>
                    <a:pt x="33484" y="50095"/>
                    <a:pt x="33484" y="50095"/>
                    <a:pt x="33484" y="50095"/>
                  </a:cubicBezTo>
                  <a:cubicBezTo>
                    <a:pt x="33066" y="50553"/>
                    <a:pt x="33066" y="51011"/>
                    <a:pt x="32647" y="51011"/>
                  </a:cubicBezTo>
                  <a:cubicBezTo>
                    <a:pt x="32647" y="51011"/>
                    <a:pt x="32228" y="51011"/>
                    <a:pt x="32228" y="51011"/>
                  </a:cubicBezTo>
                  <a:cubicBezTo>
                    <a:pt x="31810" y="51011"/>
                    <a:pt x="31810" y="50553"/>
                    <a:pt x="31392" y="50095"/>
                  </a:cubicBezTo>
                  <a:cubicBezTo>
                    <a:pt x="31392" y="50095"/>
                    <a:pt x="31392" y="50095"/>
                    <a:pt x="31392" y="49638"/>
                  </a:cubicBezTo>
                  <a:cubicBezTo>
                    <a:pt x="31392" y="49638"/>
                    <a:pt x="31810" y="49638"/>
                    <a:pt x="31810" y="49638"/>
                  </a:cubicBezTo>
                  <a:cubicBezTo>
                    <a:pt x="32228" y="49638"/>
                    <a:pt x="32228" y="49638"/>
                    <a:pt x="32228" y="49180"/>
                  </a:cubicBezTo>
                  <a:close/>
                  <a:moveTo>
                    <a:pt x="84971" y="48395"/>
                  </a:moveTo>
                  <a:cubicBezTo>
                    <a:pt x="84543" y="48822"/>
                    <a:pt x="84543" y="49249"/>
                    <a:pt x="84114" y="49249"/>
                  </a:cubicBezTo>
                  <a:cubicBezTo>
                    <a:pt x="84114" y="49675"/>
                    <a:pt x="84114" y="50102"/>
                    <a:pt x="84114" y="50529"/>
                  </a:cubicBezTo>
                  <a:cubicBezTo>
                    <a:pt x="84114" y="50529"/>
                    <a:pt x="84543" y="50529"/>
                    <a:pt x="84543" y="51383"/>
                  </a:cubicBezTo>
                  <a:cubicBezTo>
                    <a:pt x="84543" y="51383"/>
                    <a:pt x="84114" y="51383"/>
                    <a:pt x="84114" y="51810"/>
                  </a:cubicBezTo>
                  <a:cubicBezTo>
                    <a:pt x="84114" y="52236"/>
                    <a:pt x="84114" y="52663"/>
                    <a:pt x="84114" y="53090"/>
                  </a:cubicBezTo>
                  <a:cubicBezTo>
                    <a:pt x="83686" y="53517"/>
                    <a:pt x="83686" y="53517"/>
                    <a:pt x="83259" y="53517"/>
                  </a:cubicBezTo>
                  <a:cubicBezTo>
                    <a:pt x="83686" y="53944"/>
                    <a:pt x="83686" y="53944"/>
                    <a:pt x="84114" y="53944"/>
                  </a:cubicBezTo>
                  <a:cubicBezTo>
                    <a:pt x="84114" y="55651"/>
                    <a:pt x="84114" y="57358"/>
                    <a:pt x="84114" y="59065"/>
                  </a:cubicBezTo>
                  <a:cubicBezTo>
                    <a:pt x="83686" y="59065"/>
                    <a:pt x="83686" y="59065"/>
                    <a:pt x="83686" y="59492"/>
                  </a:cubicBezTo>
                  <a:cubicBezTo>
                    <a:pt x="83259" y="59492"/>
                    <a:pt x="83259" y="59919"/>
                    <a:pt x="83259" y="60346"/>
                  </a:cubicBezTo>
                  <a:cubicBezTo>
                    <a:pt x="83259" y="60346"/>
                    <a:pt x="83259" y="60346"/>
                    <a:pt x="83686" y="60346"/>
                  </a:cubicBezTo>
                  <a:cubicBezTo>
                    <a:pt x="84114" y="60773"/>
                    <a:pt x="83686" y="61626"/>
                    <a:pt x="84543" y="61626"/>
                  </a:cubicBezTo>
                  <a:cubicBezTo>
                    <a:pt x="84543" y="62053"/>
                    <a:pt x="84543" y="62480"/>
                    <a:pt x="84543" y="63334"/>
                  </a:cubicBezTo>
                  <a:cubicBezTo>
                    <a:pt x="84543" y="63334"/>
                    <a:pt x="84114" y="63334"/>
                    <a:pt x="84114" y="63760"/>
                  </a:cubicBezTo>
                  <a:cubicBezTo>
                    <a:pt x="84114" y="63760"/>
                    <a:pt x="84114" y="64187"/>
                    <a:pt x="84114" y="64187"/>
                  </a:cubicBezTo>
                  <a:cubicBezTo>
                    <a:pt x="83686" y="64187"/>
                    <a:pt x="83686" y="64614"/>
                    <a:pt x="83259" y="64614"/>
                  </a:cubicBezTo>
                  <a:cubicBezTo>
                    <a:pt x="83259" y="65894"/>
                    <a:pt x="83259" y="66748"/>
                    <a:pt x="83259" y="68028"/>
                  </a:cubicBezTo>
                  <a:cubicBezTo>
                    <a:pt x="83259" y="68028"/>
                    <a:pt x="82830" y="68455"/>
                    <a:pt x="82403" y="68882"/>
                  </a:cubicBezTo>
                  <a:cubicBezTo>
                    <a:pt x="82403" y="68455"/>
                    <a:pt x="81974" y="68455"/>
                    <a:pt x="81974" y="68028"/>
                  </a:cubicBezTo>
                  <a:cubicBezTo>
                    <a:pt x="81974" y="68028"/>
                    <a:pt x="81546" y="68028"/>
                    <a:pt x="81546" y="68028"/>
                  </a:cubicBezTo>
                  <a:cubicBezTo>
                    <a:pt x="81118" y="68028"/>
                    <a:pt x="81118" y="67601"/>
                    <a:pt x="80690" y="67601"/>
                  </a:cubicBezTo>
                  <a:cubicBezTo>
                    <a:pt x="80690" y="66748"/>
                    <a:pt x="80690" y="65894"/>
                    <a:pt x="80690" y="65041"/>
                  </a:cubicBezTo>
                  <a:cubicBezTo>
                    <a:pt x="80262" y="65041"/>
                    <a:pt x="80262" y="65041"/>
                    <a:pt x="80262" y="64614"/>
                  </a:cubicBezTo>
                  <a:cubicBezTo>
                    <a:pt x="80262" y="64614"/>
                    <a:pt x="80262" y="64187"/>
                    <a:pt x="80262" y="64187"/>
                  </a:cubicBezTo>
                  <a:cubicBezTo>
                    <a:pt x="79406" y="63760"/>
                    <a:pt x="78978" y="63334"/>
                    <a:pt x="78550" y="62907"/>
                  </a:cubicBezTo>
                  <a:cubicBezTo>
                    <a:pt x="78550" y="62907"/>
                    <a:pt x="78122" y="62907"/>
                    <a:pt x="78122" y="62907"/>
                  </a:cubicBezTo>
                  <a:cubicBezTo>
                    <a:pt x="78122" y="62907"/>
                    <a:pt x="77694" y="63334"/>
                    <a:pt x="77694" y="63334"/>
                  </a:cubicBezTo>
                  <a:cubicBezTo>
                    <a:pt x="77694" y="64187"/>
                    <a:pt x="77694" y="65467"/>
                    <a:pt x="77694" y="66321"/>
                  </a:cubicBezTo>
                  <a:cubicBezTo>
                    <a:pt x="77694" y="66321"/>
                    <a:pt x="77694" y="66748"/>
                    <a:pt x="77694" y="66748"/>
                  </a:cubicBezTo>
                  <a:cubicBezTo>
                    <a:pt x="78122" y="66748"/>
                    <a:pt x="78122" y="66748"/>
                    <a:pt x="78550" y="67175"/>
                  </a:cubicBezTo>
                  <a:cubicBezTo>
                    <a:pt x="78550" y="67601"/>
                    <a:pt x="78122" y="68455"/>
                    <a:pt x="78550" y="69309"/>
                  </a:cubicBezTo>
                  <a:cubicBezTo>
                    <a:pt x="78122" y="69309"/>
                    <a:pt x="78122" y="69736"/>
                    <a:pt x="77694" y="69736"/>
                  </a:cubicBezTo>
                  <a:cubicBezTo>
                    <a:pt x="77694" y="70162"/>
                    <a:pt x="77694" y="70589"/>
                    <a:pt x="77694" y="71016"/>
                  </a:cubicBezTo>
                  <a:cubicBezTo>
                    <a:pt x="77694" y="71443"/>
                    <a:pt x="78122" y="71443"/>
                    <a:pt x="78550" y="71443"/>
                  </a:cubicBezTo>
                  <a:cubicBezTo>
                    <a:pt x="78978" y="71443"/>
                    <a:pt x="78978" y="71870"/>
                    <a:pt x="78978" y="71870"/>
                  </a:cubicBezTo>
                  <a:cubicBezTo>
                    <a:pt x="79406" y="72297"/>
                    <a:pt x="79834" y="72297"/>
                    <a:pt x="80262" y="71870"/>
                  </a:cubicBezTo>
                  <a:cubicBezTo>
                    <a:pt x="80262" y="71443"/>
                    <a:pt x="80262" y="71443"/>
                    <a:pt x="80262" y="71443"/>
                  </a:cubicBezTo>
                  <a:cubicBezTo>
                    <a:pt x="80262" y="71016"/>
                    <a:pt x="80262" y="71016"/>
                    <a:pt x="80690" y="71016"/>
                  </a:cubicBezTo>
                  <a:cubicBezTo>
                    <a:pt x="80690" y="70589"/>
                    <a:pt x="80690" y="70162"/>
                    <a:pt x="80690" y="69736"/>
                  </a:cubicBezTo>
                  <a:cubicBezTo>
                    <a:pt x="81546" y="69736"/>
                    <a:pt x="81974" y="69736"/>
                    <a:pt x="82403" y="69736"/>
                  </a:cubicBezTo>
                  <a:cubicBezTo>
                    <a:pt x="82830" y="69736"/>
                    <a:pt x="82830" y="69736"/>
                    <a:pt x="82830" y="70162"/>
                  </a:cubicBezTo>
                  <a:cubicBezTo>
                    <a:pt x="82830" y="70589"/>
                    <a:pt x="82830" y="71016"/>
                    <a:pt x="82830" y="71016"/>
                  </a:cubicBezTo>
                  <a:cubicBezTo>
                    <a:pt x="82830" y="71443"/>
                    <a:pt x="83259" y="71870"/>
                    <a:pt x="83686" y="71870"/>
                  </a:cubicBezTo>
                  <a:cubicBezTo>
                    <a:pt x="84114" y="71870"/>
                    <a:pt x="84543" y="71443"/>
                    <a:pt x="84971" y="71443"/>
                  </a:cubicBezTo>
                  <a:cubicBezTo>
                    <a:pt x="84971" y="71443"/>
                    <a:pt x="85399" y="71016"/>
                    <a:pt x="85827" y="70589"/>
                  </a:cubicBezTo>
                  <a:cubicBezTo>
                    <a:pt x="86255" y="70589"/>
                    <a:pt x="87111" y="70589"/>
                    <a:pt x="87539" y="70589"/>
                  </a:cubicBezTo>
                  <a:cubicBezTo>
                    <a:pt x="88395" y="71443"/>
                    <a:pt x="89252" y="71870"/>
                    <a:pt x="89679" y="72723"/>
                  </a:cubicBezTo>
                  <a:cubicBezTo>
                    <a:pt x="90107" y="72723"/>
                    <a:pt x="90107" y="72723"/>
                    <a:pt x="90107" y="72723"/>
                  </a:cubicBezTo>
                  <a:cubicBezTo>
                    <a:pt x="90964" y="72297"/>
                    <a:pt x="91391" y="71870"/>
                    <a:pt x="91819" y="71443"/>
                  </a:cubicBezTo>
                  <a:cubicBezTo>
                    <a:pt x="91819" y="70589"/>
                    <a:pt x="91819" y="70162"/>
                    <a:pt x="91819" y="69309"/>
                  </a:cubicBezTo>
                  <a:cubicBezTo>
                    <a:pt x="91391" y="69309"/>
                    <a:pt x="91391" y="69309"/>
                    <a:pt x="91391" y="69309"/>
                  </a:cubicBezTo>
                  <a:cubicBezTo>
                    <a:pt x="89679" y="69309"/>
                    <a:pt x="87967" y="69309"/>
                    <a:pt x="86255" y="69309"/>
                  </a:cubicBezTo>
                  <a:lnTo>
                    <a:pt x="86000" y="68800"/>
                  </a:lnTo>
                  <a:lnTo>
                    <a:pt x="86065" y="68800"/>
                  </a:lnTo>
                  <a:lnTo>
                    <a:pt x="86065" y="68538"/>
                  </a:lnTo>
                  <a:lnTo>
                    <a:pt x="85868" y="68538"/>
                  </a:lnTo>
                  <a:lnTo>
                    <a:pt x="85827" y="68455"/>
                  </a:lnTo>
                  <a:cubicBezTo>
                    <a:pt x="85827" y="67601"/>
                    <a:pt x="85827" y="66748"/>
                    <a:pt x="85827" y="66321"/>
                  </a:cubicBezTo>
                  <a:cubicBezTo>
                    <a:pt x="85827" y="65894"/>
                    <a:pt x="86255" y="65894"/>
                    <a:pt x="86255" y="65041"/>
                  </a:cubicBezTo>
                  <a:cubicBezTo>
                    <a:pt x="86255" y="65041"/>
                    <a:pt x="86683" y="65041"/>
                    <a:pt x="86683" y="64614"/>
                  </a:cubicBezTo>
                  <a:cubicBezTo>
                    <a:pt x="86683" y="64187"/>
                    <a:pt x="86683" y="63334"/>
                    <a:pt x="86683" y="62907"/>
                  </a:cubicBezTo>
                  <a:cubicBezTo>
                    <a:pt x="86683" y="62480"/>
                    <a:pt x="86255" y="62480"/>
                    <a:pt x="86255" y="62053"/>
                  </a:cubicBezTo>
                  <a:cubicBezTo>
                    <a:pt x="86255" y="61200"/>
                    <a:pt x="86255" y="60346"/>
                    <a:pt x="86255" y="59492"/>
                  </a:cubicBezTo>
                  <a:cubicBezTo>
                    <a:pt x="85827" y="59065"/>
                    <a:pt x="85827" y="59065"/>
                    <a:pt x="85827" y="59065"/>
                  </a:cubicBezTo>
                  <a:cubicBezTo>
                    <a:pt x="85827" y="58212"/>
                    <a:pt x="85827" y="57785"/>
                    <a:pt x="85827" y="57358"/>
                  </a:cubicBezTo>
                  <a:cubicBezTo>
                    <a:pt x="85827" y="57358"/>
                    <a:pt x="86255" y="56931"/>
                    <a:pt x="86683" y="56505"/>
                  </a:cubicBezTo>
                  <a:cubicBezTo>
                    <a:pt x="86683" y="56078"/>
                    <a:pt x="86683" y="55224"/>
                    <a:pt x="86683" y="54797"/>
                  </a:cubicBezTo>
                  <a:cubicBezTo>
                    <a:pt x="87111" y="54370"/>
                    <a:pt x="87111" y="54370"/>
                    <a:pt x="87111" y="53944"/>
                  </a:cubicBezTo>
                  <a:cubicBezTo>
                    <a:pt x="87111" y="53944"/>
                    <a:pt x="87111" y="53517"/>
                    <a:pt x="87111" y="53090"/>
                  </a:cubicBezTo>
                  <a:cubicBezTo>
                    <a:pt x="87539" y="53090"/>
                    <a:pt x="87539" y="53090"/>
                    <a:pt x="87967" y="52663"/>
                  </a:cubicBezTo>
                  <a:cubicBezTo>
                    <a:pt x="87967" y="52236"/>
                    <a:pt x="87967" y="52236"/>
                    <a:pt x="87967" y="51810"/>
                  </a:cubicBezTo>
                  <a:cubicBezTo>
                    <a:pt x="87539" y="51383"/>
                    <a:pt x="87539" y="51383"/>
                    <a:pt x="87111" y="51383"/>
                  </a:cubicBezTo>
                  <a:cubicBezTo>
                    <a:pt x="87111" y="50956"/>
                    <a:pt x="87111" y="50956"/>
                    <a:pt x="87111" y="50956"/>
                  </a:cubicBezTo>
                  <a:cubicBezTo>
                    <a:pt x="87111" y="50529"/>
                    <a:pt x="87111" y="50529"/>
                    <a:pt x="86683" y="50102"/>
                  </a:cubicBezTo>
                  <a:cubicBezTo>
                    <a:pt x="86683" y="49675"/>
                    <a:pt x="86683" y="49249"/>
                    <a:pt x="86683" y="48822"/>
                  </a:cubicBezTo>
                  <a:cubicBezTo>
                    <a:pt x="86255" y="48395"/>
                    <a:pt x="85399" y="48822"/>
                    <a:pt x="84971" y="48395"/>
                  </a:cubicBezTo>
                  <a:close/>
                  <a:moveTo>
                    <a:pt x="3750" y="48395"/>
                  </a:moveTo>
                  <a:cubicBezTo>
                    <a:pt x="4622" y="48395"/>
                    <a:pt x="5058" y="48395"/>
                    <a:pt x="5494" y="48395"/>
                  </a:cubicBezTo>
                  <a:cubicBezTo>
                    <a:pt x="5930" y="48831"/>
                    <a:pt x="6366" y="49267"/>
                    <a:pt x="6802" y="49703"/>
                  </a:cubicBezTo>
                  <a:cubicBezTo>
                    <a:pt x="6802" y="50139"/>
                    <a:pt x="6802" y="50139"/>
                    <a:pt x="6366" y="50139"/>
                  </a:cubicBezTo>
                  <a:cubicBezTo>
                    <a:pt x="6366" y="50575"/>
                    <a:pt x="6366" y="51447"/>
                    <a:pt x="6366" y="51883"/>
                  </a:cubicBezTo>
                  <a:cubicBezTo>
                    <a:pt x="6366" y="51883"/>
                    <a:pt x="5930" y="52319"/>
                    <a:pt x="5494" y="52319"/>
                  </a:cubicBezTo>
                  <a:cubicBezTo>
                    <a:pt x="5058" y="52319"/>
                    <a:pt x="4622" y="52319"/>
                    <a:pt x="3750" y="52319"/>
                  </a:cubicBezTo>
                  <a:cubicBezTo>
                    <a:pt x="3750" y="52319"/>
                    <a:pt x="3314" y="51883"/>
                    <a:pt x="2878" y="51883"/>
                  </a:cubicBezTo>
                  <a:cubicBezTo>
                    <a:pt x="2878" y="51011"/>
                    <a:pt x="2878" y="50139"/>
                    <a:pt x="2878" y="49267"/>
                  </a:cubicBezTo>
                  <a:cubicBezTo>
                    <a:pt x="3314" y="48831"/>
                    <a:pt x="3750" y="48831"/>
                    <a:pt x="3750" y="48395"/>
                  </a:cubicBezTo>
                  <a:close/>
                  <a:moveTo>
                    <a:pt x="134079" y="48152"/>
                  </a:moveTo>
                  <a:cubicBezTo>
                    <a:pt x="133758" y="48096"/>
                    <a:pt x="133437" y="48096"/>
                    <a:pt x="133222" y="48320"/>
                  </a:cubicBezTo>
                  <a:cubicBezTo>
                    <a:pt x="133222" y="48320"/>
                    <a:pt x="133222" y="48769"/>
                    <a:pt x="133222" y="48769"/>
                  </a:cubicBezTo>
                  <a:cubicBezTo>
                    <a:pt x="132795" y="49217"/>
                    <a:pt x="132795" y="49217"/>
                    <a:pt x="132367" y="49217"/>
                  </a:cubicBezTo>
                  <a:cubicBezTo>
                    <a:pt x="132795" y="49666"/>
                    <a:pt x="133651" y="50114"/>
                    <a:pt x="134079" y="50562"/>
                  </a:cubicBezTo>
                  <a:cubicBezTo>
                    <a:pt x="134079" y="50562"/>
                    <a:pt x="134079" y="50562"/>
                    <a:pt x="134507" y="50562"/>
                  </a:cubicBezTo>
                  <a:cubicBezTo>
                    <a:pt x="134507" y="50562"/>
                    <a:pt x="134935" y="51011"/>
                    <a:pt x="134935" y="51011"/>
                  </a:cubicBezTo>
                  <a:cubicBezTo>
                    <a:pt x="135363" y="51011"/>
                    <a:pt x="135791" y="51011"/>
                    <a:pt x="136219" y="51011"/>
                  </a:cubicBezTo>
                  <a:cubicBezTo>
                    <a:pt x="136219" y="51011"/>
                    <a:pt x="136647" y="50562"/>
                    <a:pt x="137075" y="50562"/>
                  </a:cubicBezTo>
                  <a:cubicBezTo>
                    <a:pt x="137075" y="50114"/>
                    <a:pt x="137075" y="50114"/>
                    <a:pt x="137075" y="50114"/>
                  </a:cubicBezTo>
                  <a:cubicBezTo>
                    <a:pt x="136647" y="49666"/>
                    <a:pt x="136647" y="49666"/>
                    <a:pt x="136647" y="49217"/>
                  </a:cubicBezTo>
                  <a:cubicBezTo>
                    <a:pt x="136647" y="48769"/>
                    <a:pt x="136647" y="48769"/>
                    <a:pt x="135791" y="48769"/>
                  </a:cubicBezTo>
                  <a:cubicBezTo>
                    <a:pt x="135791" y="48769"/>
                    <a:pt x="135363" y="48320"/>
                    <a:pt x="135363" y="48320"/>
                  </a:cubicBezTo>
                  <a:cubicBezTo>
                    <a:pt x="135363" y="48320"/>
                    <a:pt x="135363" y="48320"/>
                    <a:pt x="134935" y="48320"/>
                  </a:cubicBezTo>
                  <a:cubicBezTo>
                    <a:pt x="134721" y="48320"/>
                    <a:pt x="134400" y="48208"/>
                    <a:pt x="134079" y="48152"/>
                  </a:cubicBezTo>
                  <a:close/>
                  <a:moveTo>
                    <a:pt x="174525" y="47244"/>
                  </a:moveTo>
                  <a:cubicBezTo>
                    <a:pt x="174525" y="47244"/>
                    <a:pt x="174525" y="47663"/>
                    <a:pt x="174096" y="47663"/>
                  </a:cubicBezTo>
                  <a:cubicBezTo>
                    <a:pt x="174096" y="47663"/>
                    <a:pt x="174096" y="48081"/>
                    <a:pt x="174096" y="48081"/>
                  </a:cubicBezTo>
                  <a:cubicBezTo>
                    <a:pt x="173667" y="48500"/>
                    <a:pt x="173667" y="48500"/>
                    <a:pt x="173238" y="48918"/>
                  </a:cubicBezTo>
                  <a:cubicBezTo>
                    <a:pt x="173238" y="48918"/>
                    <a:pt x="172809" y="48918"/>
                    <a:pt x="172809" y="48918"/>
                  </a:cubicBezTo>
                  <a:cubicBezTo>
                    <a:pt x="172380" y="48500"/>
                    <a:pt x="172380" y="48500"/>
                    <a:pt x="172380" y="48500"/>
                  </a:cubicBezTo>
                  <a:cubicBezTo>
                    <a:pt x="170664" y="48500"/>
                    <a:pt x="168947" y="48500"/>
                    <a:pt x="167232" y="48500"/>
                  </a:cubicBezTo>
                  <a:cubicBezTo>
                    <a:pt x="166803" y="48500"/>
                    <a:pt x="166803" y="49337"/>
                    <a:pt x="166374" y="49337"/>
                  </a:cubicBezTo>
                  <a:cubicBezTo>
                    <a:pt x="166374" y="49755"/>
                    <a:pt x="166374" y="50174"/>
                    <a:pt x="166374" y="50593"/>
                  </a:cubicBezTo>
                  <a:cubicBezTo>
                    <a:pt x="166374" y="51011"/>
                    <a:pt x="166374" y="51011"/>
                    <a:pt x="166803" y="51011"/>
                  </a:cubicBezTo>
                  <a:cubicBezTo>
                    <a:pt x="167232" y="51011"/>
                    <a:pt x="167232" y="51011"/>
                    <a:pt x="167232" y="51011"/>
                  </a:cubicBezTo>
                  <a:cubicBezTo>
                    <a:pt x="167661" y="51848"/>
                    <a:pt x="168518" y="52267"/>
                    <a:pt x="168947" y="52685"/>
                  </a:cubicBezTo>
                  <a:cubicBezTo>
                    <a:pt x="168947" y="53104"/>
                    <a:pt x="168947" y="53104"/>
                    <a:pt x="168947" y="53522"/>
                  </a:cubicBezTo>
                  <a:cubicBezTo>
                    <a:pt x="168947" y="53522"/>
                    <a:pt x="168947" y="53941"/>
                    <a:pt x="168947" y="53941"/>
                  </a:cubicBezTo>
                  <a:cubicBezTo>
                    <a:pt x="168518" y="54359"/>
                    <a:pt x="168090" y="54359"/>
                    <a:pt x="168090" y="54778"/>
                  </a:cubicBezTo>
                  <a:cubicBezTo>
                    <a:pt x="168090" y="54778"/>
                    <a:pt x="168090" y="54778"/>
                    <a:pt x="168090" y="55196"/>
                  </a:cubicBezTo>
                  <a:cubicBezTo>
                    <a:pt x="167661" y="55615"/>
                    <a:pt x="167232" y="55615"/>
                    <a:pt x="166803" y="56034"/>
                  </a:cubicBezTo>
                  <a:cubicBezTo>
                    <a:pt x="166803" y="56034"/>
                    <a:pt x="166803" y="56452"/>
                    <a:pt x="166803" y="56452"/>
                  </a:cubicBezTo>
                  <a:cubicBezTo>
                    <a:pt x="167232" y="56871"/>
                    <a:pt x="167232" y="56871"/>
                    <a:pt x="167661" y="57289"/>
                  </a:cubicBezTo>
                  <a:cubicBezTo>
                    <a:pt x="168090" y="57289"/>
                    <a:pt x="168947" y="57289"/>
                    <a:pt x="169377" y="57289"/>
                  </a:cubicBezTo>
                  <a:cubicBezTo>
                    <a:pt x="169806" y="56871"/>
                    <a:pt x="170235" y="56452"/>
                    <a:pt x="170664" y="56034"/>
                  </a:cubicBezTo>
                  <a:cubicBezTo>
                    <a:pt x="170664" y="56034"/>
                    <a:pt x="170235" y="55615"/>
                    <a:pt x="170235" y="55615"/>
                  </a:cubicBezTo>
                  <a:cubicBezTo>
                    <a:pt x="170235" y="54778"/>
                    <a:pt x="170235" y="54359"/>
                    <a:pt x="170235" y="53522"/>
                  </a:cubicBezTo>
                  <a:cubicBezTo>
                    <a:pt x="170235" y="53522"/>
                    <a:pt x="170664" y="53522"/>
                    <a:pt x="171093" y="53522"/>
                  </a:cubicBezTo>
                  <a:cubicBezTo>
                    <a:pt x="171093" y="53522"/>
                    <a:pt x="171522" y="53104"/>
                    <a:pt x="171522" y="53104"/>
                  </a:cubicBezTo>
                  <a:cubicBezTo>
                    <a:pt x="171522" y="52685"/>
                    <a:pt x="171522" y="52685"/>
                    <a:pt x="171951" y="52685"/>
                  </a:cubicBezTo>
                  <a:cubicBezTo>
                    <a:pt x="172380" y="52267"/>
                    <a:pt x="172380" y="52267"/>
                    <a:pt x="172809" y="52267"/>
                  </a:cubicBezTo>
                  <a:cubicBezTo>
                    <a:pt x="173238" y="52685"/>
                    <a:pt x="174096" y="53104"/>
                    <a:pt x="174525" y="53522"/>
                  </a:cubicBezTo>
                  <a:cubicBezTo>
                    <a:pt x="174954" y="53522"/>
                    <a:pt x="174954" y="53522"/>
                    <a:pt x="175383" y="53522"/>
                  </a:cubicBezTo>
                  <a:cubicBezTo>
                    <a:pt x="175812" y="53522"/>
                    <a:pt x="176241" y="53104"/>
                    <a:pt x="176241" y="52685"/>
                  </a:cubicBezTo>
                  <a:cubicBezTo>
                    <a:pt x="176241" y="52267"/>
                    <a:pt x="176241" y="52267"/>
                    <a:pt x="176241" y="51848"/>
                  </a:cubicBezTo>
                  <a:cubicBezTo>
                    <a:pt x="176241" y="51848"/>
                    <a:pt x="175812" y="51430"/>
                    <a:pt x="175812" y="51430"/>
                  </a:cubicBezTo>
                  <a:cubicBezTo>
                    <a:pt x="175812" y="51011"/>
                    <a:pt x="175812" y="50174"/>
                    <a:pt x="175812" y="50174"/>
                  </a:cubicBezTo>
                  <a:cubicBezTo>
                    <a:pt x="176241" y="49755"/>
                    <a:pt x="176241" y="49755"/>
                    <a:pt x="176241" y="49337"/>
                  </a:cubicBezTo>
                  <a:cubicBezTo>
                    <a:pt x="176241" y="48918"/>
                    <a:pt x="176670" y="48918"/>
                    <a:pt x="177099" y="48500"/>
                  </a:cubicBezTo>
                  <a:cubicBezTo>
                    <a:pt x="177099" y="48500"/>
                    <a:pt x="177099" y="48081"/>
                    <a:pt x="177099" y="48081"/>
                  </a:cubicBezTo>
                  <a:cubicBezTo>
                    <a:pt x="177099" y="47663"/>
                    <a:pt x="177099" y="47663"/>
                    <a:pt x="176241" y="47244"/>
                  </a:cubicBezTo>
                  <a:cubicBezTo>
                    <a:pt x="176241" y="47244"/>
                    <a:pt x="175812" y="47244"/>
                    <a:pt x="175812" y="47244"/>
                  </a:cubicBezTo>
                  <a:cubicBezTo>
                    <a:pt x="175383" y="46825"/>
                    <a:pt x="174954" y="46825"/>
                    <a:pt x="174525" y="47244"/>
                  </a:cubicBezTo>
                  <a:close/>
                  <a:moveTo>
                    <a:pt x="1323422" y="47087"/>
                  </a:moveTo>
                  <a:cubicBezTo>
                    <a:pt x="1323003" y="47087"/>
                    <a:pt x="1322585" y="47087"/>
                    <a:pt x="1322166" y="47523"/>
                  </a:cubicBezTo>
                  <a:cubicBezTo>
                    <a:pt x="1322166" y="47959"/>
                    <a:pt x="1322166" y="48831"/>
                    <a:pt x="1322166" y="49267"/>
                  </a:cubicBezTo>
                  <a:cubicBezTo>
                    <a:pt x="1322166" y="49267"/>
                    <a:pt x="1322166" y="49267"/>
                    <a:pt x="1322585" y="49267"/>
                  </a:cubicBezTo>
                  <a:cubicBezTo>
                    <a:pt x="1323003" y="49703"/>
                    <a:pt x="1323422" y="49703"/>
                    <a:pt x="1323841" y="49703"/>
                  </a:cubicBezTo>
                  <a:cubicBezTo>
                    <a:pt x="1324259" y="48831"/>
                    <a:pt x="1324259" y="48831"/>
                    <a:pt x="1324259" y="47959"/>
                  </a:cubicBezTo>
                  <a:cubicBezTo>
                    <a:pt x="1323841" y="47959"/>
                    <a:pt x="1323841" y="47523"/>
                    <a:pt x="1323422" y="47087"/>
                  </a:cubicBezTo>
                  <a:close/>
                  <a:moveTo>
                    <a:pt x="60254" y="47087"/>
                  </a:moveTo>
                  <a:cubicBezTo>
                    <a:pt x="60690" y="47532"/>
                    <a:pt x="60690" y="47532"/>
                    <a:pt x="61126" y="47977"/>
                  </a:cubicBezTo>
                  <a:cubicBezTo>
                    <a:pt x="61126" y="47977"/>
                    <a:pt x="61126" y="47977"/>
                    <a:pt x="61126" y="48421"/>
                  </a:cubicBezTo>
                  <a:cubicBezTo>
                    <a:pt x="61562" y="48421"/>
                    <a:pt x="61562" y="48866"/>
                    <a:pt x="61998" y="48866"/>
                  </a:cubicBezTo>
                  <a:cubicBezTo>
                    <a:pt x="61998" y="49755"/>
                    <a:pt x="61998" y="50645"/>
                    <a:pt x="61998" y="51534"/>
                  </a:cubicBezTo>
                  <a:cubicBezTo>
                    <a:pt x="61562" y="51534"/>
                    <a:pt x="61562" y="51534"/>
                    <a:pt x="61562" y="51534"/>
                  </a:cubicBezTo>
                  <a:cubicBezTo>
                    <a:pt x="61126" y="51534"/>
                    <a:pt x="60690" y="51534"/>
                    <a:pt x="60254" y="51534"/>
                  </a:cubicBezTo>
                  <a:cubicBezTo>
                    <a:pt x="59818" y="51534"/>
                    <a:pt x="59818" y="51089"/>
                    <a:pt x="59382" y="51089"/>
                  </a:cubicBezTo>
                  <a:cubicBezTo>
                    <a:pt x="59382" y="49755"/>
                    <a:pt x="59382" y="48866"/>
                    <a:pt x="59382" y="47977"/>
                  </a:cubicBezTo>
                  <a:cubicBezTo>
                    <a:pt x="59818" y="47532"/>
                    <a:pt x="60254" y="47532"/>
                    <a:pt x="60254" y="47087"/>
                  </a:cubicBezTo>
                  <a:close/>
                  <a:moveTo>
                    <a:pt x="1530787" y="46825"/>
                  </a:moveTo>
                  <a:cubicBezTo>
                    <a:pt x="1530787" y="46825"/>
                    <a:pt x="1530394" y="47251"/>
                    <a:pt x="1530394" y="47251"/>
                  </a:cubicBezTo>
                  <a:cubicBezTo>
                    <a:pt x="1530394" y="48101"/>
                    <a:pt x="1530394" y="48526"/>
                    <a:pt x="1530394" y="49376"/>
                  </a:cubicBezTo>
                  <a:cubicBezTo>
                    <a:pt x="1530787" y="49801"/>
                    <a:pt x="1531179" y="50226"/>
                    <a:pt x="1531572" y="50226"/>
                  </a:cubicBezTo>
                  <a:cubicBezTo>
                    <a:pt x="1531964" y="50226"/>
                    <a:pt x="1532356" y="50226"/>
                    <a:pt x="1532749" y="50226"/>
                  </a:cubicBezTo>
                  <a:cubicBezTo>
                    <a:pt x="1533141" y="50226"/>
                    <a:pt x="1533533" y="49801"/>
                    <a:pt x="1533533" y="49801"/>
                  </a:cubicBezTo>
                  <a:cubicBezTo>
                    <a:pt x="1533533" y="49376"/>
                    <a:pt x="1533533" y="49376"/>
                    <a:pt x="1533533" y="48951"/>
                  </a:cubicBezTo>
                  <a:cubicBezTo>
                    <a:pt x="1533141" y="48526"/>
                    <a:pt x="1533141" y="47676"/>
                    <a:pt x="1532749" y="47251"/>
                  </a:cubicBezTo>
                  <a:cubicBezTo>
                    <a:pt x="1532749" y="47251"/>
                    <a:pt x="1532356" y="47251"/>
                    <a:pt x="1532356" y="46825"/>
                  </a:cubicBezTo>
                  <a:cubicBezTo>
                    <a:pt x="1531964" y="46825"/>
                    <a:pt x="1531179" y="46825"/>
                    <a:pt x="1530787" y="46825"/>
                  </a:cubicBezTo>
                  <a:close/>
                  <a:moveTo>
                    <a:pt x="1524770" y="46825"/>
                  </a:moveTo>
                  <a:cubicBezTo>
                    <a:pt x="1524345" y="47218"/>
                    <a:pt x="1524345" y="47218"/>
                    <a:pt x="1523920" y="47218"/>
                  </a:cubicBezTo>
                  <a:cubicBezTo>
                    <a:pt x="1523920" y="47218"/>
                    <a:pt x="1523495" y="47218"/>
                    <a:pt x="1523495" y="47218"/>
                  </a:cubicBezTo>
                  <a:cubicBezTo>
                    <a:pt x="1523070" y="47610"/>
                    <a:pt x="1523070" y="48003"/>
                    <a:pt x="1523070" y="48003"/>
                  </a:cubicBezTo>
                  <a:cubicBezTo>
                    <a:pt x="1523070" y="48395"/>
                    <a:pt x="1523070" y="48395"/>
                    <a:pt x="1523495" y="48395"/>
                  </a:cubicBezTo>
                  <a:cubicBezTo>
                    <a:pt x="1524345" y="48395"/>
                    <a:pt x="1525195" y="48395"/>
                    <a:pt x="1526046" y="48395"/>
                  </a:cubicBezTo>
                  <a:cubicBezTo>
                    <a:pt x="1526471" y="48003"/>
                    <a:pt x="1526471" y="47610"/>
                    <a:pt x="1526471" y="47218"/>
                  </a:cubicBezTo>
                  <a:cubicBezTo>
                    <a:pt x="1525620" y="46825"/>
                    <a:pt x="1525195" y="46825"/>
                    <a:pt x="1524770" y="46825"/>
                  </a:cubicBezTo>
                  <a:close/>
                  <a:moveTo>
                    <a:pt x="1490333" y="46825"/>
                  </a:moveTo>
                  <a:cubicBezTo>
                    <a:pt x="1489474" y="46825"/>
                    <a:pt x="1489474" y="46825"/>
                    <a:pt x="1489474" y="47663"/>
                  </a:cubicBezTo>
                  <a:cubicBezTo>
                    <a:pt x="1489474" y="48081"/>
                    <a:pt x="1489044" y="48081"/>
                    <a:pt x="1488614" y="48081"/>
                  </a:cubicBezTo>
                  <a:cubicBezTo>
                    <a:pt x="1488614" y="48500"/>
                    <a:pt x="1488614" y="48918"/>
                    <a:pt x="1488614" y="49337"/>
                  </a:cubicBezTo>
                  <a:cubicBezTo>
                    <a:pt x="1489044" y="49755"/>
                    <a:pt x="1489474" y="50174"/>
                    <a:pt x="1489474" y="50174"/>
                  </a:cubicBezTo>
                  <a:cubicBezTo>
                    <a:pt x="1489903" y="50174"/>
                    <a:pt x="1489903" y="50174"/>
                    <a:pt x="1490333" y="50174"/>
                  </a:cubicBezTo>
                  <a:cubicBezTo>
                    <a:pt x="1490763" y="50593"/>
                    <a:pt x="1490763" y="51011"/>
                    <a:pt x="1491192" y="51011"/>
                  </a:cubicBezTo>
                  <a:cubicBezTo>
                    <a:pt x="1491192" y="51430"/>
                    <a:pt x="1491192" y="51848"/>
                    <a:pt x="1491622" y="52267"/>
                  </a:cubicBezTo>
                  <a:cubicBezTo>
                    <a:pt x="1491192" y="52685"/>
                    <a:pt x="1490763" y="53104"/>
                    <a:pt x="1490333" y="53104"/>
                  </a:cubicBezTo>
                  <a:cubicBezTo>
                    <a:pt x="1489903" y="53104"/>
                    <a:pt x="1489903" y="53104"/>
                    <a:pt x="1489903" y="53104"/>
                  </a:cubicBezTo>
                  <a:cubicBezTo>
                    <a:pt x="1489044" y="53941"/>
                    <a:pt x="1488614" y="54359"/>
                    <a:pt x="1487755" y="54778"/>
                  </a:cubicBezTo>
                  <a:cubicBezTo>
                    <a:pt x="1487755" y="55196"/>
                    <a:pt x="1487755" y="55615"/>
                    <a:pt x="1487755" y="55615"/>
                  </a:cubicBezTo>
                  <a:cubicBezTo>
                    <a:pt x="1488614" y="56452"/>
                    <a:pt x="1489044" y="56871"/>
                    <a:pt x="1489474" y="57289"/>
                  </a:cubicBezTo>
                  <a:cubicBezTo>
                    <a:pt x="1490333" y="57289"/>
                    <a:pt x="1491192" y="57289"/>
                    <a:pt x="1491622" y="57289"/>
                  </a:cubicBezTo>
                  <a:cubicBezTo>
                    <a:pt x="1492482" y="56871"/>
                    <a:pt x="1492912" y="56034"/>
                    <a:pt x="1493771" y="55615"/>
                  </a:cubicBezTo>
                  <a:cubicBezTo>
                    <a:pt x="1494201" y="55615"/>
                    <a:pt x="1494631" y="55615"/>
                    <a:pt x="1495060" y="55615"/>
                  </a:cubicBezTo>
                  <a:cubicBezTo>
                    <a:pt x="1495490" y="55615"/>
                    <a:pt x="1495920" y="56452"/>
                    <a:pt x="1496780" y="56034"/>
                  </a:cubicBezTo>
                  <a:cubicBezTo>
                    <a:pt x="1496780" y="56452"/>
                    <a:pt x="1497210" y="56871"/>
                    <a:pt x="1497639" y="57289"/>
                  </a:cubicBezTo>
                  <a:cubicBezTo>
                    <a:pt x="1498499" y="57289"/>
                    <a:pt x="1498928" y="57289"/>
                    <a:pt x="1499358" y="57289"/>
                  </a:cubicBezTo>
                  <a:cubicBezTo>
                    <a:pt x="1499788" y="56871"/>
                    <a:pt x="1499788" y="56452"/>
                    <a:pt x="1499788" y="56034"/>
                  </a:cubicBezTo>
                  <a:cubicBezTo>
                    <a:pt x="1499358" y="55615"/>
                    <a:pt x="1498928" y="55196"/>
                    <a:pt x="1498499" y="54778"/>
                  </a:cubicBezTo>
                  <a:cubicBezTo>
                    <a:pt x="1497210" y="54778"/>
                    <a:pt x="1495920" y="54778"/>
                    <a:pt x="1494631" y="54778"/>
                  </a:cubicBezTo>
                  <a:cubicBezTo>
                    <a:pt x="1494201" y="54778"/>
                    <a:pt x="1493771" y="54359"/>
                    <a:pt x="1493342" y="53941"/>
                  </a:cubicBezTo>
                  <a:cubicBezTo>
                    <a:pt x="1493342" y="53941"/>
                    <a:pt x="1493342" y="53522"/>
                    <a:pt x="1493342" y="53522"/>
                  </a:cubicBezTo>
                  <a:cubicBezTo>
                    <a:pt x="1493342" y="53104"/>
                    <a:pt x="1492912" y="53104"/>
                    <a:pt x="1492912" y="52685"/>
                  </a:cubicBezTo>
                  <a:cubicBezTo>
                    <a:pt x="1492912" y="51848"/>
                    <a:pt x="1492912" y="50593"/>
                    <a:pt x="1492912" y="49337"/>
                  </a:cubicBezTo>
                  <a:cubicBezTo>
                    <a:pt x="1492482" y="48918"/>
                    <a:pt x="1492052" y="48918"/>
                    <a:pt x="1491622" y="48500"/>
                  </a:cubicBezTo>
                  <a:cubicBezTo>
                    <a:pt x="1491622" y="47663"/>
                    <a:pt x="1490763" y="47244"/>
                    <a:pt x="1490333" y="46825"/>
                  </a:cubicBezTo>
                  <a:close/>
                  <a:moveTo>
                    <a:pt x="1475436" y="46825"/>
                  </a:moveTo>
                  <a:cubicBezTo>
                    <a:pt x="1475008" y="46825"/>
                    <a:pt x="1474580" y="47254"/>
                    <a:pt x="1474152" y="47682"/>
                  </a:cubicBezTo>
                  <a:cubicBezTo>
                    <a:pt x="1474152" y="48110"/>
                    <a:pt x="1474152" y="48538"/>
                    <a:pt x="1474152" y="48966"/>
                  </a:cubicBezTo>
                  <a:cubicBezTo>
                    <a:pt x="1475436" y="49822"/>
                    <a:pt x="1476292" y="50678"/>
                    <a:pt x="1477576" y="51534"/>
                  </a:cubicBezTo>
                  <a:cubicBezTo>
                    <a:pt x="1477576" y="51534"/>
                    <a:pt x="1478004" y="51534"/>
                    <a:pt x="1478004" y="51534"/>
                  </a:cubicBezTo>
                  <a:cubicBezTo>
                    <a:pt x="1478432" y="51106"/>
                    <a:pt x="1478860" y="51106"/>
                    <a:pt x="1478860" y="50678"/>
                  </a:cubicBezTo>
                  <a:cubicBezTo>
                    <a:pt x="1478860" y="49822"/>
                    <a:pt x="1478860" y="48538"/>
                    <a:pt x="1478860" y="47682"/>
                  </a:cubicBezTo>
                  <a:cubicBezTo>
                    <a:pt x="1478860" y="47254"/>
                    <a:pt x="1478432" y="47254"/>
                    <a:pt x="1478004" y="46825"/>
                  </a:cubicBezTo>
                  <a:cubicBezTo>
                    <a:pt x="1477148" y="46825"/>
                    <a:pt x="1476292" y="46825"/>
                    <a:pt x="1475436" y="46825"/>
                  </a:cubicBezTo>
                  <a:close/>
                  <a:moveTo>
                    <a:pt x="1248004" y="46825"/>
                  </a:moveTo>
                  <a:cubicBezTo>
                    <a:pt x="1248004" y="46825"/>
                    <a:pt x="1247612" y="46825"/>
                    <a:pt x="1247612" y="47244"/>
                  </a:cubicBezTo>
                  <a:cubicBezTo>
                    <a:pt x="1247612" y="47663"/>
                    <a:pt x="1247612" y="48081"/>
                    <a:pt x="1248004" y="48918"/>
                  </a:cubicBezTo>
                  <a:cubicBezTo>
                    <a:pt x="1248004" y="48918"/>
                    <a:pt x="1248397" y="48918"/>
                    <a:pt x="1248790" y="48918"/>
                  </a:cubicBezTo>
                  <a:cubicBezTo>
                    <a:pt x="1249182" y="48081"/>
                    <a:pt x="1249182" y="47663"/>
                    <a:pt x="1248790" y="46825"/>
                  </a:cubicBezTo>
                  <a:cubicBezTo>
                    <a:pt x="1248397" y="46825"/>
                    <a:pt x="1248397" y="46825"/>
                    <a:pt x="1248004" y="46825"/>
                  </a:cubicBezTo>
                  <a:close/>
                  <a:moveTo>
                    <a:pt x="179522" y="46825"/>
                  </a:moveTo>
                  <a:cubicBezTo>
                    <a:pt x="179095" y="46825"/>
                    <a:pt x="179095" y="47251"/>
                    <a:pt x="179095" y="47251"/>
                  </a:cubicBezTo>
                  <a:cubicBezTo>
                    <a:pt x="179095" y="47676"/>
                    <a:pt x="179095" y="47676"/>
                    <a:pt x="179095" y="48101"/>
                  </a:cubicBezTo>
                  <a:cubicBezTo>
                    <a:pt x="179095" y="48526"/>
                    <a:pt x="179949" y="48526"/>
                    <a:pt x="179522" y="49376"/>
                  </a:cubicBezTo>
                  <a:cubicBezTo>
                    <a:pt x="179095" y="49376"/>
                    <a:pt x="178669" y="49801"/>
                    <a:pt x="178669" y="49801"/>
                  </a:cubicBezTo>
                  <a:cubicBezTo>
                    <a:pt x="178669" y="50226"/>
                    <a:pt x="178669" y="50651"/>
                    <a:pt x="178669" y="51076"/>
                  </a:cubicBezTo>
                  <a:cubicBezTo>
                    <a:pt x="178669" y="51076"/>
                    <a:pt x="178669" y="51502"/>
                    <a:pt x="179095" y="51502"/>
                  </a:cubicBezTo>
                  <a:cubicBezTo>
                    <a:pt x="179095" y="51502"/>
                    <a:pt x="179095" y="51927"/>
                    <a:pt x="179095" y="51927"/>
                  </a:cubicBezTo>
                  <a:cubicBezTo>
                    <a:pt x="179522" y="52352"/>
                    <a:pt x="179522" y="52352"/>
                    <a:pt x="179522" y="52777"/>
                  </a:cubicBezTo>
                  <a:cubicBezTo>
                    <a:pt x="180376" y="53202"/>
                    <a:pt x="179949" y="53627"/>
                    <a:pt x="179949" y="54052"/>
                  </a:cubicBezTo>
                  <a:cubicBezTo>
                    <a:pt x="179949" y="54477"/>
                    <a:pt x="179949" y="54477"/>
                    <a:pt x="179522" y="54902"/>
                  </a:cubicBezTo>
                  <a:cubicBezTo>
                    <a:pt x="179522" y="55327"/>
                    <a:pt x="179522" y="55753"/>
                    <a:pt x="179522" y="56178"/>
                  </a:cubicBezTo>
                  <a:cubicBezTo>
                    <a:pt x="179522" y="56178"/>
                    <a:pt x="179949" y="56602"/>
                    <a:pt x="180376" y="56602"/>
                  </a:cubicBezTo>
                  <a:cubicBezTo>
                    <a:pt x="180376" y="56602"/>
                    <a:pt x="180803" y="56602"/>
                    <a:pt x="180803" y="56602"/>
                  </a:cubicBezTo>
                  <a:cubicBezTo>
                    <a:pt x="181230" y="57028"/>
                    <a:pt x="181656" y="57028"/>
                    <a:pt x="181656" y="57028"/>
                  </a:cubicBezTo>
                  <a:cubicBezTo>
                    <a:pt x="182083" y="56602"/>
                    <a:pt x="182083" y="56602"/>
                    <a:pt x="182510" y="56178"/>
                  </a:cubicBezTo>
                  <a:cubicBezTo>
                    <a:pt x="182510" y="54902"/>
                    <a:pt x="182510" y="54052"/>
                    <a:pt x="182510" y="52777"/>
                  </a:cubicBezTo>
                  <a:cubicBezTo>
                    <a:pt x="182510" y="52777"/>
                    <a:pt x="182937" y="52352"/>
                    <a:pt x="183364" y="52352"/>
                  </a:cubicBezTo>
                  <a:cubicBezTo>
                    <a:pt x="184217" y="51927"/>
                    <a:pt x="185498" y="52352"/>
                    <a:pt x="186778" y="52352"/>
                  </a:cubicBezTo>
                  <a:cubicBezTo>
                    <a:pt x="186778" y="51927"/>
                    <a:pt x="186778" y="51927"/>
                    <a:pt x="186778" y="51927"/>
                  </a:cubicBezTo>
                  <a:cubicBezTo>
                    <a:pt x="186778" y="50651"/>
                    <a:pt x="186778" y="49376"/>
                    <a:pt x="186778" y="48101"/>
                  </a:cubicBezTo>
                  <a:cubicBezTo>
                    <a:pt x="186778" y="48101"/>
                    <a:pt x="186778" y="47676"/>
                    <a:pt x="186778" y="47676"/>
                  </a:cubicBezTo>
                  <a:cubicBezTo>
                    <a:pt x="186351" y="47251"/>
                    <a:pt x="186351" y="47251"/>
                    <a:pt x="185924" y="47251"/>
                  </a:cubicBezTo>
                  <a:cubicBezTo>
                    <a:pt x="185924" y="47251"/>
                    <a:pt x="185924" y="47676"/>
                    <a:pt x="185924" y="47676"/>
                  </a:cubicBezTo>
                  <a:cubicBezTo>
                    <a:pt x="185924" y="48101"/>
                    <a:pt x="185498" y="48526"/>
                    <a:pt x="185498" y="48951"/>
                  </a:cubicBezTo>
                  <a:cubicBezTo>
                    <a:pt x="185498" y="49376"/>
                    <a:pt x="185071" y="49376"/>
                    <a:pt x="184644" y="49801"/>
                  </a:cubicBezTo>
                  <a:cubicBezTo>
                    <a:pt x="184217" y="49801"/>
                    <a:pt x="183790" y="49801"/>
                    <a:pt x="183364" y="49801"/>
                  </a:cubicBezTo>
                  <a:cubicBezTo>
                    <a:pt x="182937" y="49801"/>
                    <a:pt x="182937" y="49376"/>
                    <a:pt x="182937" y="49376"/>
                  </a:cubicBezTo>
                  <a:cubicBezTo>
                    <a:pt x="182510" y="49376"/>
                    <a:pt x="182510" y="49376"/>
                    <a:pt x="182083" y="49376"/>
                  </a:cubicBezTo>
                  <a:cubicBezTo>
                    <a:pt x="182083" y="49376"/>
                    <a:pt x="182083" y="48951"/>
                    <a:pt x="181656" y="48951"/>
                  </a:cubicBezTo>
                  <a:cubicBezTo>
                    <a:pt x="181656" y="48951"/>
                    <a:pt x="181656" y="48526"/>
                    <a:pt x="181656" y="48526"/>
                  </a:cubicBezTo>
                  <a:cubicBezTo>
                    <a:pt x="181656" y="48526"/>
                    <a:pt x="181230" y="48101"/>
                    <a:pt x="181230" y="48101"/>
                  </a:cubicBezTo>
                  <a:cubicBezTo>
                    <a:pt x="181230" y="48101"/>
                    <a:pt x="181230" y="47676"/>
                    <a:pt x="181230" y="47676"/>
                  </a:cubicBezTo>
                  <a:cubicBezTo>
                    <a:pt x="180803" y="47251"/>
                    <a:pt x="180803" y="47251"/>
                    <a:pt x="180376" y="46825"/>
                  </a:cubicBezTo>
                  <a:cubicBezTo>
                    <a:pt x="179949" y="46825"/>
                    <a:pt x="179522" y="46825"/>
                    <a:pt x="179522" y="46825"/>
                  </a:cubicBezTo>
                  <a:close/>
                  <a:moveTo>
                    <a:pt x="1482261" y="46302"/>
                  </a:moveTo>
                  <a:cubicBezTo>
                    <a:pt x="1481825" y="46302"/>
                    <a:pt x="1481389" y="46739"/>
                    <a:pt x="1481389" y="46739"/>
                  </a:cubicBezTo>
                  <a:cubicBezTo>
                    <a:pt x="1480953" y="47610"/>
                    <a:pt x="1480953" y="48046"/>
                    <a:pt x="1481389" y="48482"/>
                  </a:cubicBezTo>
                  <a:cubicBezTo>
                    <a:pt x="1481825" y="48482"/>
                    <a:pt x="1481825" y="49354"/>
                    <a:pt x="1481825" y="49354"/>
                  </a:cubicBezTo>
                  <a:cubicBezTo>
                    <a:pt x="1482261" y="49791"/>
                    <a:pt x="1482697" y="50226"/>
                    <a:pt x="1482697" y="50662"/>
                  </a:cubicBezTo>
                  <a:cubicBezTo>
                    <a:pt x="1482697" y="50662"/>
                    <a:pt x="1482697" y="51098"/>
                    <a:pt x="1483133" y="51098"/>
                  </a:cubicBezTo>
                  <a:cubicBezTo>
                    <a:pt x="1483569" y="50662"/>
                    <a:pt x="1484005" y="51534"/>
                    <a:pt x="1484441" y="51534"/>
                  </a:cubicBezTo>
                  <a:cubicBezTo>
                    <a:pt x="1484441" y="51534"/>
                    <a:pt x="1484441" y="51534"/>
                    <a:pt x="1484441" y="51098"/>
                  </a:cubicBezTo>
                  <a:cubicBezTo>
                    <a:pt x="1484877" y="51098"/>
                    <a:pt x="1484877" y="51098"/>
                    <a:pt x="1484877" y="51098"/>
                  </a:cubicBezTo>
                  <a:cubicBezTo>
                    <a:pt x="1485313" y="50662"/>
                    <a:pt x="1485749" y="51098"/>
                    <a:pt x="1486185" y="50662"/>
                  </a:cubicBezTo>
                  <a:cubicBezTo>
                    <a:pt x="1486185" y="49791"/>
                    <a:pt x="1486185" y="48918"/>
                    <a:pt x="1486185" y="48046"/>
                  </a:cubicBezTo>
                  <a:cubicBezTo>
                    <a:pt x="1485749" y="48046"/>
                    <a:pt x="1485749" y="47610"/>
                    <a:pt x="1485313" y="47610"/>
                  </a:cubicBezTo>
                  <a:cubicBezTo>
                    <a:pt x="1485313" y="47610"/>
                    <a:pt x="1485313" y="47175"/>
                    <a:pt x="1485313" y="47175"/>
                  </a:cubicBezTo>
                  <a:cubicBezTo>
                    <a:pt x="1484877" y="46739"/>
                    <a:pt x="1484441" y="46302"/>
                    <a:pt x="1484441" y="46302"/>
                  </a:cubicBezTo>
                  <a:cubicBezTo>
                    <a:pt x="1483569" y="46302"/>
                    <a:pt x="1483133" y="46302"/>
                    <a:pt x="1482261" y="46302"/>
                  </a:cubicBezTo>
                  <a:close/>
                  <a:moveTo>
                    <a:pt x="130732" y="46302"/>
                  </a:moveTo>
                  <a:cubicBezTo>
                    <a:pt x="130274" y="46739"/>
                    <a:pt x="130274" y="46739"/>
                    <a:pt x="130732" y="47175"/>
                  </a:cubicBezTo>
                  <a:cubicBezTo>
                    <a:pt x="130732" y="47610"/>
                    <a:pt x="131189" y="47610"/>
                    <a:pt x="131189" y="47610"/>
                  </a:cubicBezTo>
                  <a:cubicBezTo>
                    <a:pt x="131647" y="47610"/>
                    <a:pt x="131647" y="47610"/>
                    <a:pt x="131647" y="47610"/>
                  </a:cubicBezTo>
                  <a:cubicBezTo>
                    <a:pt x="132105" y="47610"/>
                    <a:pt x="132105" y="47610"/>
                    <a:pt x="132105" y="47175"/>
                  </a:cubicBezTo>
                  <a:cubicBezTo>
                    <a:pt x="132105" y="46739"/>
                    <a:pt x="132105" y="46739"/>
                    <a:pt x="131647" y="46302"/>
                  </a:cubicBezTo>
                  <a:cubicBezTo>
                    <a:pt x="131647" y="46302"/>
                    <a:pt x="131189" y="46302"/>
                    <a:pt x="130732" y="46302"/>
                  </a:cubicBezTo>
                  <a:close/>
                  <a:moveTo>
                    <a:pt x="32307" y="46065"/>
                  </a:moveTo>
                  <a:cubicBezTo>
                    <a:pt x="32650" y="46008"/>
                    <a:pt x="32994" y="46008"/>
                    <a:pt x="33222" y="46237"/>
                  </a:cubicBezTo>
                  <a:cubicBezTo>
                    <a:pt x="33222" y="46695"/>
                    <a:pt x="33222" y="47153"/>
                    <a:pt x="33222" y="47610"/>
                  </a:cubicBezTo>
                  <a:cubicBezTo>
                    <a:pt x="32765" y="47610"/>
                    <a:pt x="32307" y="47610"/>
                    <a:pt x="32307" y="47610"/>
                  </a:cubicBezTo>
                  <a:cubicBezTo>
                    <a:pt x="31850" y="47610"/>
                    <a:pt x="31392" y="47153"/>
                    <a:pt x="31392" y="47153"/>
                  </a:cubicBezTo>
                  <a:cubicBezTo>
                    <a:pt x="31392" y="46695"/>
                    <a:pt x="31392" y="46237"/>
                    <a:pt x="31392" y="46237"/>
                  </a:cubicBezTo>
                  <a:cubicBezTo>
                    <a:pt x="31621" y="46237"/>
                    <a:pt x="31964" y="46123"/>
                    <a:pt x="32307" y="46065"/>
                  </a:cubicBezTo>
                  <a:close/>
                  <a:moveTo>
                    <a:pt x="1455350" y="46052"/>
                  </a:moveTo>
                  <a:cubicBezTo>
                    <a:pt x="1455093" y="45997"/>
                    <a:pt x="1454887" y="45997"/>
                    <a:pt x="1454682" y="46215"/>
                  </a:cubicBezTo>
                  <a:cubicBezTo>
                    <a:pt x="1454682" y="46215"/>
                    <a:pt x="1454271" y="46215"/>
                    <a:pt x="1454271" y="46215"/>
                  </a:cubicBezTo>
                  <a:cubicBezTo>
                    <a:pt x="1454271" y="47523"/>
                    <a:pt x="1454271" y="48395"/>
                    <a:pt x="1454271" y="49267"/>
                  </a:cubicBezTo>
                  <a:cubicBezTo>
                    <a:pt x="1455093" y="49703"/>
                    <a:pt x="1455504" y="49703"/>
                    <a:pt x="1455915" y="49703"/>
                  </a:cubicBezTo>
                  <a:cubicBezTo>
                    <a:pt x="1456326" y="49703"/>
                    <a:pt x="1456737" y="49703"/>
                    <a:pt x="1456737" y="49703"/>
                  </a:cubicBezTo>
                  <a:cubicBezTo>
                    <a:pt x="1457149" y="49267"/>
                    <a:pt x="1457149" y="49267"/>
                    <a:pt x="1457149" y="49267"/>
                  </a:cubicBezTo>
                  <a:cubicBezTo>
                    <a:pt x="1457149" y="48395"/>
                    <a:pt x="1457149" y="47959"/>
                    <a:pt x="1457149" y="47087"/>
                  </a:cubicBezTo>
                  <a:cubicBezTo>
                    <a:pt x="1456737" y="46651"/>
                    <a:pt x="1456326" y="46215"/>
                    <a:pt x="1456326" y="46215"/>
                  </a:cubicBezTo>
                  <a:cubicBezTo>
                    <a:pt x="1455915" y="46215"/>
                    <a:pt x="1455607" y="46106"/>
                    <a:pt x="1455350" y="46052"/>
                  </a:cubicBezTo>
                  <a:close/>
                  <a:moveTo>
                    <a:pt x="1463919" y="46046"/>
                  </a:moveTo>
                  <a:cubicBezTo>
                    <a:pt x="1463660" y="46100"/>
                    <a:pt x="1463454" y="46206"/>
                    <a:pt x="1463247" y="46206"/>
                  </a:cubicBezTo>
                  <a:cubicBezTo>
                    <a:pt x="1462835" y="46206"/>
                    <a:pt x="1462422" y="46633"/>
                    <a:pt x="1462008" y="46633"/>
                  </a:cubicBezTo>
                  <a:cubicBezTo>
                    <a:pt x="1462008" y="47059"/>
                    <a:pt x="1462008" y="47486"/>
                    <a:pt x="1462008" y="47486"/>
                  </a:cubicBezTo>
                  <a:cubicBezTo>
                    <a:pt x="1462008" y="47913"/>
                    <a:pt x="1462008" y="48340"/>
                    <a:pt x="1461595" y="48767"/>
                  </a:cubicBezTo>
                  <a:cubicBezTo>
                    <a:pt x="1461595" y="49620"/>
                    <a:pt x="1461595" y="50474"/>
                    <a:pt x="1461595" y="51328"/>
                  </a:cubicBezTo>
                  <a:cubicBezTo>
                    <a:pt x="1461595" y="52181"/>
                    <a:pt x="1462422" y="52181"/>
                    <a:pt x="1462008" y="52608"/>
                  </a:cubicBezTo>
                  <a:cubicBezTo>
                    <a:pt x="1462422" y="53035"/>
                    <a:pt x="1462835" y="53462"/>
                    <a:pt x="1462835" y="53889"/>
                  </a:cubicBezTo>
                  <a:cubicBezTo>
                    <a:pt x="1463247" y="53889"/>
                    <a:pt x="1463660" y="53889"/>
                    <a:pt x="1464073" y="53889"/>
                  </a:cubicBezTo>
                  <a:cubicBezTo>
                    <a:pt x="1464486" y="53889"/>
                    <a:pt x="1464486" y="53462"/>
                    <a:pt x="1464486" y="53462"/>
                  </a:cubicBezTo>
                  <a:cubicBezTo>
                    <a:pt x="1465313" y="53035"/>
                    <a:pt x="1465726" y="52608"/>
                    <a:pt x="1466552" y="51755"/>
                  </a:cubicBezTo>
                  <a:cubicBezTo>
                    <a:pt x="1466552" y="51755"/>
                    <a:pt x="1466965" y="51755"/>
                    <a:pt x="1467378" y="51755"/>
                  </a:cubicBezTo>
                  <a:cubicBezTo>
                    <a:pt x="1467791" y="51755"/>
                    <a:pt x="1468204" y="51328"/>
                    <a:pt x="1468617" y="50901"/>
                  </a:cubicBezTo>
                  <a:cubicBezTo>
                    <a:pt x="1468617" y="50901"/>
                    <a:pt x="1469030" y="50474"/>
                    <a:pt x="1469443" y="50474"/>
                  </a:cubicBezTo>
                  <a:cubicBezTo>
                    <a:pt x="1469443" y="50047"/>
                    <a:pt x="1469443" y="49620"/>
                    <a:pt x="1469443" y="49194"/>
                  </a:cubicBezTo>
                  <a:cubicBezTo>
                    <a:pt x="1469030" y="49194"/>
                    <a:pt x="1469030" y="49194"/>
                    <a:pt x="1469030" y="49194"/>
                  </a:cubicBezTo>
                  <a:cubicBezTo>
                    <a:pt x="1467791" y="48767"/>
                    <a:pt x="1466965" y="49194"/>
                    <a:pt x="1465726" y="49194"/>
                  </a:cubicBezTo>
                  <a:cubicBezTo>
                    <a:pt x="1465726" y="49194"/>
                    <a:pt x="1465726" y="48767"/>
                    <a:pt x="1465726" y="48767"/>
                  </a:cubicBezTo>
                  <a:cubicBezTo>
                    <a:pt x="1465313" y="48767"/>
                    <a:pt x="1464900" y="48340"/>
                    <a:pt x="1464900" y="48340"/>
                  </a:cubicBezTo>
                  <a:cubicBezTo>
                    <a:pt x="1464900" y="47486"/>
                    <a:pt x="1464900" y="47059"/>
                    <a:pt x="1464900" y="46206"/>
                  </a:cubicBezTo>
                  <a:cubicBezTo>
                    <a:pt x="1464486" y="45992"/>
                    <a:pt x="1464177" y="45992"/>
                    <a:pt x="1463919" y="46046"/>
                  </a:cubicBezTo>
                  <a:close/>
                  <a:moveTo>
                    <a:pt x="157218" y="45518"/>
                  </a:moveTo>
                  <a:cubicBezTo>
                    <a:pt x="157218" y="45910"/>
                    <a:pt x="157218" y="46302"/>
                    <a:pt x="157218" y="46695"/>
                  </a:cubicBezTo>
                  <a:cubicBezTo>
                    <a:pt x="157610" y="47087"/>
                    <a:pt x="158003" y="46695"/>
                    <a:pt x="158395" y="46695"/>
                  </a:cubicBezTo>
                  <a:cubicBezTo>
                    <a:pt x="158787" y="46695"/>
                    <a:pt x="158787" y="46302"/>
                    <a:pt x="158787" y="45910"/>
                  </a:cubicBezTo>
                  <a:cubicBezTo>
                    <a:pt x="158395" y="45910"/>
                    <a:pt x="158395" y="45518"/>
                    <a:pt x="158003" y="45518"/>
                  </a:cubicBezTo>
                  <a:cubicBezTo>
                    <a:pt x="157610" y="45518"/>
                    <a:pt x="157218" y="45518"/>
                    <a:pt x="157218" y="45518"/>
                  </a:cubicBezTo>
                  <a:close/>
                  <a:moveTo>
                    <a:pt x="1517629" y="44994"/>
                  </a:moveTo>
                  <a:cubicBezTo>
                    <a:pt x="1517629" y="44994"/>
                    <a:pt x="1517210" y="45430"/>
                    <a:pt x="1516792" y="45866"/>
                  </a:cubicBezTo>
                  <a:cubicBezTo>
                    <a:pt x="1516792" y="46739"/>
                    <a:pt x="1516792" y="47174"/>
                    <a:pt x="1516792" y="47610"/>
                  </a:cubicBezTo>
                  <a:cubicBezTo>
                    <a:pt x="1517629" y="48046"/>
                    <a:pt x="1518047" y="48482"/>
                    <a:pt x="1518466" y="48918"/>
                  </a:cubicBezTo>
                  <a:cubicBezTo>
                    <a:pt x="1518884" y="48918"/>
                    <a:pt x="1518884" y="48918"/>
                    <a:pt x="1519303" y="48482"/>
                  </a:cubicBezTo>
                  <a:cubicBezTo>
                    <a:pt x="1519721" y="48482"/>
                    <a:pt x="1519721" y="48482"/>
                    <a:pt x="1520140" y="48482"/>
                  </a:cubicBezTo>
                  <a:cubicBezTo>
                    <a:pt x="1520140" y="48046"/>
                    <a:pt x="1520558" y="48046"/>
                    <a:pt x="1520977" y="47610"/>
                  </a:cubicBezTo>
                  <a:cubicBezTo>
                    <a:pt x="1520977" y="47610"/>
                    <a:pt x="1520977" y="47174"/>
                    <a:pt x="1520977" y="47174"/>
                  </a:cubicBezTo>
                  <a:cubicBezTo>
                    <a:pt x="1520558" y="46739"/>
                    <a:pt x="1520558" y="46739"/>
                    <a:pt x="1520140" y="46302"/>
                  </a:cubicBezTo>
                  <a:cubicBezTo>
                    <a:pt x="1520140" y="46302"/>
                    <a:pt x="1520140" y="45866"/>
                    <a:pt x="1520140" y="45866"/>
                  </a:cubicBezTo>
                  <a:cubicBezTo>
                    <a:pt x="1519721" y="45430"/>
                    <a:pt x="1519721" y="45430"/>
                    <a:pt x="1519303" y="44994"/>
                  </a:cubicBezTo>
                  <a:cubicBezTo>
                    <a:pt x="1518884" y="44994"/>
                    <a:pt x="1518466" y="44994"/>
                    <a:pt x="1517629" y="44994"/>
                  </a:cubicBezTo>
                  <a:close/>
                  <a:moveTo>
                    <a:pt x="119705" y="44994"/>
                  </a:moveTo>
                  <a:cubicBezTo>
                    <a:pt x="119235" y="44994"/>
                    <a:pt x="119235" y="45413"/>
                    <a:pt x="118764" y="45413"/>
                  </a:cubicBezTo>
                  <a:cubicBezTo>
                    <a:pt x="118764" y="45832"/>
                    <a:pt x="118764" y="46250"/>
                    <a:pt x="118764" y="46250"/>
                  </a:cubicBezTo>
                  <a:cubicBezTo>
                    <a:pt x="118764" y="46668"/>
                    <a:pt x="119235" y="47087"/>
                    <a:pt x="119705" y="47087"/>
                  </a:cubicBezTo>
                  <a:cubicBezTo>
                    <a:pt x="120176" y="47087"/>
                    <a:pt x="120647" y="47087"/>
                    <a:pt x="120647" y="47087"/>
                  </a:cubicBezTo>
                  <a:cubicBezTo>
                    <a:pt x="121118" y="47087"/>
                    <a:pt x="121118" y="47087"/>
                    <a:pt x="121118" y="46668"/>
                  </a:cubicBezTo>
                  <a:cubicBezTo>
                    <a:pt x="121118" y="46668"/>
                    <a:pt x="121118" y="46250"/>
                    <a:pt x="121118" y="45832"/>
                  </a:cubicBezTo>
                  <a:cubicBezTo>
                    <a:pt x="121118" y="45413"/>
                    <a:pt x="121118" y="45413"/>
                    <a:pt x="120176" y="45413"/>
                  </a:cubicBezTo>
                  <a:cubicBezTo>
                    <a:pt x="120176" y="44994"/>
                    <a:pt x="119705" y="44994"/>
                    <a:pt x="119705" y="44994"/>
                  </a:cubicBezTo>
                  <a:close/>
                  <a:moveTo>
                    <a:pt x="1232701" y="44942"/>
                  </a:moveTo>
                  <a:cubicBezTo>
                    <a:pt x="1232701" y="45413"/>
                    <a:pt x="1232701" y="45884"/>
                    <a:pt x="1232701" y="46355"/>
                  </a:cubicBezTo>
                  <a:cubicBezTo>
                    <a:pt x="1233120" y="46826"/>
                    <a:pt x="1233538" y="46826"/>
                    <a:pt x="1233957" y="46826"/>
                  </a:cubicBezTo>
                  <a:cubicBezTo>
                    <a:pt x="1233957" y="46826"/>
                    <a:pt x="1234376" y="46826"/>
                    <a:pt x="1234794" y="46355"/>
                  </a:cubicBezTo>
                  <a:cubicBezTo>
                    <a:pt x="1234794" y="45884"/>
                    <a:pt x="1234794" y="45884"/>
                    <a:pt x="1234794" y="45413"/>
                  </a:cubicBezTo>
                  <a:cubicBezTo>
                    <a:pt x="1234376" y="45413"/>
                    <a:pt x="1234376" y="45413"/>
                    <a:pt x="1233957" y="44942"/>
                  </a:cubicBezTo>
                  <a:cubicBezTo>
                    <a:pt x="1233538" y="44471"/>
                    <a:pt x="1233120" y="44471"/>
                    <a:pt x="1232701" y="44942"/>
                  </a:cubicBezTo>
                  <a:close/>
                  <a:moveTo>
                    <a:pt x="1441524" y="44210"/>
                  </a:moveTo>
                  <a:cubicBezTo>
                    <a:pt x="1441524" y="44617"/>
                    <a:pt x="1441096" y="45024"/>
                    <a:pt x="1440668" y="45430"/>
                  </a:cubicBezTo>
                  <a:cubicBezTo>
                    <a:pt x="1440668" y="45838"/>
                    <a:pt x="1440668" y="46244"/>
                    <a:pt x="1440668" y="46651"/>
                  </a:cubicBezTo>
                  <a:cubicBezTo>
                    <a:pt x="1440668" y="47058"/>
                    <a:pt x="1441096" y="47058"/>
                    <a:pt x="1441524" y="47058"/>
                  </a:cubicBezTo>
                  <a:cubicBezTo>
                    <a:pt x="1441524" y="47058"/>
                    <a:pt x="1441952" y="47058"/>
                    <a:pt x="1441952" y="47058"/>
                  </a:cubicBezTo>
                  <a:cubicBezTo>
                    <a:pt x="1442380" y="47058"/>
                    <a:pt x="1442380" y="47058"/>
                    <a:pt x="1442380" y="47058"/>
                  </a:cubicBezTo>
                  <a:cubicBezTo>
                    <a:pt x="1442808" y="47465"/>
                    <a:pt x="1442808" y="47465"/>
                    <a:pt x="1443236" y="47872"/>
                  </a:cubicBezTo>
                  <a:cubicBezTo>
                    <a:pt x="1443236" y="47872"/>
                    <a:pt x="1443664" y="47872"/>
                    <a:pt x="1443664" y="47872"/>
                  </a:cubicBezTo>
                  <a:cubicBezTo>
                    <a:pt x="1444092" y="47872"/>
                    <a:pt x="1444092" y="47058"/>
                    <a:pt x="1444521" y="47058"/>
                  </a:cubicBezTo>
                  <a:cubicBezTo>
                    <a:pt x="1444948" y="47058"/>
                    <a:pt x="1445377" y="47058"/>
                    <a:pt x="1445377" y="46651"/>
                  </a:cubicBezTo>
                  <a:cubicBezTo>
                    <a:pt x="1445377" y="46651"/>
                    <a:pt x="1445377" y="46244"/>
                    <a:pt x="1445377" y="45838"/>
                  </a:cubicBezTo>
                  <a:cubicBezTo>
                    <a:pt x="1444948" y="45430"/>
                    <a:pt x="1444521" y="45024"/>
                    <a:pt x="1443664" y="44210"/>
                  </a:cubicBezTo>
                  <a:cubicBezTo>
                    <a:pt x="1443236" y="44210"/>
                    <a:pt x="1442380" y="44210"/>
                    <a:pt x="1441524" y="44210"/>
                  </a:cubicBezTo>
                  <a:close/>
                  <a:moveTo>
                    <a:pt x="55615" y="44210"/>
                  </a:moveTo>
                  <a:cubicBezTo>
                    <a:pt x="55615" y="44210"/>
                    <a:pt x="56033" y="44210"/>
                    <a:pt x="56452" y="44210"/>
                  </a:cubicBezTo>
                  <a:cubicBezTo>
                    <a:pt x="56871" y="44631"/>
                    <a:pt x="57289" y="44631"/>
                    <a:pt x="57289" y="45052"/>
                  </a:cubicBezTo>
                  <a:cubicBezTo>
                    <a:pt x="57289" y="45896"/>
                    <a:pt x="57289" y="46317"/>
                    <a:pt x="57289" y="46739"/>
                  </a:cubicBezTo>
                  <a:cubicBezTo>
                    <a:pt x="57289" y="46739"/>
                    <a:pt x="56871" y="46739"/>
                    <a:pt x="56871" y="47160"/>
                  </a:cubicBezTo>
                  <a:cubicBezTo>
                    <a:pt x="56871" y="47581"/>
                    <a:pt x="56871" y="48003"/>
                    <a:pt x="56871" y="48424"/>
                  </a:cubicBezTo>
                  <a:cubicBezTo>
                    <a:pt x="56452" y="48424"/>
                    <a:pt x="56452" y="48845"/>
                    <a:pt x="56452" y="48845"/>
                  </a:cubicBezTo>
                  <a:cubicBezTo>
                    <a:pt x="56452" y="48845"/>
                    <a:pt x="56452" y="49267"/>
                    <a:pt x="56033" y="49267"/>
                  </a:cubicBezTo>
                  <a:cubicBezTo>
                    <a:pt x="56033" y="49267"/>
                    <a:pt x="56033" y="49689"/>
                    <a:pt x="55615" y="49689"/>
                  </a:cubicBezTo>
                  <a:cubicBezTo>
                    <a:pt x="55615" y="50110"/>
                    <a:pt x="55615" y="50110"/>
                    <a:pt x="55615" y="50110"/>
                  </a:cubicBezTo>
                  <a:cubicBezTo>
                    <a:pt x="55196" y="50532"/>
                    <a:pt x="54778" y="50953"/>
                    <a:pt x="54359" y="51374"/>
                  </a:cubicBezTo>
                  <a:cubicBezTo>
                    <a:pt x="53941" y="51374"/>
                    <a:pt x="53522" y="51374"/>
                    <a:pt x="53103" y="51374"/>
                  </a:cubicBezTo>
                  <a:cubicBezTo>
                    <a:pt x="53103" y="51796"/>
                    <a:pt x="52685" y="51796"/>
                    <a:pt x="52685" y="51796"/>
                  </a:cubicBezTo>
                  <a:cubicBezTo>
                    <a:pt x="51429" y="51796"/>
                    <a:pt x="50592" y="51796"/>
                    <a:pt x="49337" y="51796"/>
                  </a:cubicBezTo>
                  <a:cubicBezTo>
                    <a:pt x="48918" y="51374"/>
                    <a:pt x="49337" y="50953"/>
                    <a:pt x="49337" y="50953"/>
                  </a:cubicBezTo>
                  <a:cubicBezTo>
                    <a:pt x="50174" y="50953"/>
                    <a:pt x="51429" y="50953"/>
                    <a:pt x="52266" y="50953"/>
                  </a:cubicBezTo>
                  <a:cubicBezTo>
                    <a:pt x="52266" y="50953"/>
                    <a:pt x="52685" y="50532"/>
                    <a:pt x="53103" y="50110"/>
                  </a:cubicBezTo>
                  <a:cubicBezTo>
                    <a:pt x="52685" y="49689"/>
                    <a:pt x="53103" y="49689"/>
                    <a:pt x="53522" y="49267"/>
                  </a:cubicBezTo>
                  <a:cubicBezTo>
                    <a:pt x="53522" y="48845"/>
                    <a:pt x="53522" y="48845"/>
                    <a:pt x="53522" y="48424"/>
                  </a:cubicBezTo>
                  <a:cubicBezTo>
                    <a:pt x="53522" y="48424"/>
                    <a:pt x="53941" y="48003"/>
                    <a:pt x="53941" y="48003"/>
                  </a:cubicBezTo>
                  <a:cubicBezTo>
                    <a:pt x="53941" y="47581"/>
                    <a:pt x="53941" y="47581"/>
                    <a:pt x="53941" y="47581"/>
                  </a:cubicBezTo>
                  <a:cubicBezTo>
                    <a:pt x="54359" y="47160"/>
                    <a:pt x="54359" y="47160"/>
                    <a:pt x="54778" y="47160"/>
                  </a:cubicBezTo>
                  <a:cubicBezTo>
                    <a:pt x="54778" y="46317"/>
                    <a:pt x="54778" y="45896"/>
                    <a:pt x="54778" y="45052"/>
                  </a:cubicBezTo>
                  <a:cubicBezTo>
                    <a:pt x="54778" y="45052"/>
                    <a:pt x="55196" y="44631"/>
                    <a:pt x="55615" y="44210"/>
                  </a:cubicBezTo>
                  <a:close/>
                  <a:moveTo>
                    <a:pt x="1563303" y="43686"/>
                  </a:moveTo>
                  <a:cubicBezTo>
                    <a:pt x="1564140" y="44118"/>
                    <a:pt x="1564558" y="44548"/>
                    <a:pt x="1564977" y="44979"/>
                  </a:cubicBezTo>
                  <a:cubicBezTo>
                    <a:pt x="1565396" y="45410"/>
                    <a:pt x="1565396" y="45410"/>
                    <a:pt x="1565396" y="45410"/>
                  </a:cubicBezTo>
                  <a:cubicBezTo>
                    <a:pt x="1565396" y="45840"/>
                    <a:pt x="1565396" y="46271"/>
                    <a:pt x="1565396" y="46703"/>
                  </a:cubicBezTo>
                  <a:cubicBezTo>
                    <a:pt x="1565396" y="46703"/>
                    <a:pt x="1565814" y="46703"/>
                    <a:pt x="1565814" y="47133"/>
                  </a:cubicBezTo>
                  <a:cubicBezTo>
                    <a:pt x="1565814" y="47564"/>
                    <a:pt x="1566232" y="47995"/>
                    <a:pt x="1565814" y="48426"/>
                  </a:cubicBezTo>
                  <a:cubicBezTo>
                    <a:pt x="1565814" y="48426"/>
                    <a:pt x="1565396" y="48426"/>
                    <a:pt x="1565396" y="48857"/>
                  </a:cubicBezTo>
                  <a:cubicBezTo>
                    <a:pt x="1565396" y="49288"/>
                    <a:pt x="1565396" y="49719"/>
                    <a:pt x="1565396" y="49719"/>
                  </a:cubicBezTo>
                  <a:cubicBezTo>
                    <a:pt x="1564977" y="50149"/>
                    <a:pt x="1564558" y="50580"/>
                    <a:pt x="1564140" y="51011"/>
                  </a:cubicBezTo>
                  <a:cubicBezTo>
                    <a:pt x="1564140" y="51011"/>
                    <a:pt x="1563721" y="51011"/>
                    <a:pt x="1563721" y="51011"/>
                  </a:cubicBezTo>
                  <a:cubicBezTo>
                    <a:pt x="1563303" y="50580"/>
                    <a:pt x="1562884" y="50149"/>
                    <a:pt x="1562466" y="50149"/>
                  </a:cubicBezTo>
                  <a:cubicBezTo>
                    <a:pt x="1562466" y="49719"/>
                    <a:pt x="1562466" y="49288"/>
                    <a:pt x="1562466" y="48857"/>
                  </a:cubicBezTo>
                  <a:cubicBezTo>
                    <a:pt x="1562466" y="48857"/>
                    <a:pt x="1562047" y="48426"/>
                    <a:pt x="1562047" y="48426"/>
                  </a:cubicBezTo>
                  <a:cubicBezTo>
                    <a:pt x="1562047" y="47133"/>
                    <a:pt x="1562047" y="46271"/>
                    <a:pt x="1562047" y="45410"/>
                  </a:cubicBezTo>
                  <a:cubicBezTo>
                    <a:pt x="1562047" y="44979"/>
                    <a:pt x="1562466" y="44979"/>
                    <a:pt x="1562466" y="44548"/>
                  </a:cubicBezTo>
                  <a:cubicBezTo>
                    <a:pt x="1562466" y="44548"/>
                    <a:pt x="1562466" y="44118"/>
                    <a:pt x="1562466" y="44118"/>
                  </a:cubicBezTo>
                  <a:cubicBezTo>
                    <a:pt x="1562884" y="43686"/>
                    <a:pt x="1563303" y="43686"/>
                    <a:pt x="1563303" y="43686"/>
                  </a:cubicBezTo>
                  <a:close/>
                  <a:moveTo>
                    <a:pt x="1417761" y="43686"/>
                  </a:moveTo>
                  <a:cubicBezTo>
                    <a:pt x="1418182" y="43686"/>
                    <a:pt x="1418603" y="43686"/>
                    <a:pt x="1419024" y="43686"/>
                  </a:cubicBezTo>
                  <a:cubicBezTo>
                    <a:pt x="1419444" y="43686"/>
                    <a:pt x="1419866" y="44112"/>
                    <a:pt x="1419866" y="44112"/>
                  </a:cubicBezTo>
                  <a:cubicBezTo>
                    <a:pt x="1421969" y="44112"/>
                    <a:pt x="1423653" y="44112"/>
                    <a:pt x="1425757" y="43686"/>
                  </a:cubicBezTo>
                  <a:cubicBezTo>
                    <a:pt x="1425757" y="43686"/>
                    <a:pt x="1425757" y="43686"/>
                    <a:pt x="1425757" y="44112"/>
                  </a:cubicBezTo>
                  <a:cubicBezTo>
                    <a:pt x="1425757" y="44962"/>
                    <a:pt x="1425757" y="45812"/>
                    <a:pt x="1425757" y="46237"/>
                  </a:cubicBezTo>
                  <a:cubicBezTo>
                    <a:pt x="1425336" y="46662"/>
                    <a:pt x="1424916" y="46662"/>
                    <a:pt x="1424916" y="46662"/>
                  </a:cubicBezTo>
                  <a:cubicBezTo>
                    <a:pt x="1424494" y="46662"/>
                    <a:pt x="1424074" y="47087"/>
                    <a:pt x="1423653" y="47087"/>
                  </a:cubicBezTo>
                  <a:cubicBezTo>
                    <a:pt x="1423232" y="47087"/>
                    <a:pt x="1422811" y="47087"/>
                    <a:pt x="1422391" y="47087"/>
                  </a:cubicBezTo>
                  <a:cubicBezTo>
                    <a:pt x="1422391" y="47087"/>
                    <a:pt x="1421969" y="46662"/>
                    <a:pt x="1421969" y="46662"/>
                  </a:cubicBezTo>
                  <a:cubicBezTo>
                    <a:pt x="1420707" y="46662"/>
                    <a:pt x="1419444" y="46662"/>
                    <a:pt x="1418182" y="46662"/>
                  </a:cubicBezTo>
                  <a:cubicBezTo>
                    <a:pt x="1418182" y="46662"/>
                    <a:pt x="1417761" y="46662"/>
                    <a:pt x="1417761" y="46662"/>
                  </a:cubicBezTo>
                  <a:cubicBezTo>
                    <a:pt x="1417341" y="46237"/>
                    <a:pt x="1417341" y="46237"/>
                    <a:pt x="1417341" y="46237"/>
                  </a:cubicBezTo>
                  <a:cubicBezTo>
                    <a:pt x="1416920" y="46237"/>
                    <a:pt x="1416920" y="46237"/>
                    <a:pt x="1416920" y="46237"/>
                  </a:cubicBezTo>
                  <a:cubicBezTo>
                    <a:pt x="1416078" y="45812"/>
                    <a:pt x="1416078" y="45812"/>
                    <a:pt x="1416078" y="44962"/>
                  </a:cubicBezTo>
                  <a:cubicBezTo>
                    <a:pt x="1416920" y="44537"/>
                    <a:pt x="1417341" y="44112"/>
                    <a:pt x="1417761" y="43686"/>
                  </a:cubicBezTo>
                  <a:close/>
                  <a:moveTo>
                    <a:pt x="43244" y="43686"/>
                  </a:moveTo>
                  <a:cubicBezTo>
                    <a:pt x="43666" y="43686"/>
                    <a:pt x="44511" y="43686"/>
                    <a:pt x="44934" y="43686"/>
                  </a:cubicBezTo>
                  <a:cubicBezTo>
                    <a:pt x="44934" y="44123"/>
                    <a:pt x="45357" y="44123"/>
                    <a:pt x="45779" y="44559"/>
                  </a:cubicBezTo>
                  <a:cubicBezTo>
                    <a:pt x="45357" y="44994"/>
                    <a:pt x="44934" y="44994"/>
                    <a:pt x="44511" y="45430"/>
                  </a:cubicBezTo>
                  <a:cubicBezTo>
                    <a:pt x="44511" y="45866"/>
                    <a:pt x="44511" y="45866"/>
                    <a:pt x="44511" y="45866"/>
                  </a:cubicBezTo>
                  <a:cubicBezTo>
                    <a:pt x="44511" y="46302"/>
                    <a:pt x="44089" y="46302"/>
                    <a:pt x="44089" y="46302"/>
                  </a:cubicBezTo>
                  <a:cubicBezTo>
                    <a:pt x="44089" y="47175"/>
                    <a:pt x="44089" y="47610"/>
                    <a:pt x="44089" y="48046"/>
                  </a:cubicBezTo>
                  <a:cubicBezTo>
                    <a:pt x="44089" y="48046"/>
                    <a:pt x="44511" y="48482"/>
                    <a:pt x="44511" y="48482"/>
                  </a:cubicBezTo>
                  <a:cubicBezTo>
                    <a:pt x="44511" y="48918"/>
                    <a:pt x="44511" y="49354"/>
                    <a:pt x="44511" y="49354"/>
                  </a:cubicBezTo>
                  <a:cubicBezTo>
                    <a:pt x="44089" y="49791"/>
                    <a:pt x="44089" y="49791"/>
                    <a:pt x="43666" y="50226"/>
                  </a:cubicBezTo>
                  <a:cubicBezTo>
                    <a:pt x="43244" y="50226"/>
                    <a:pt x="43244" y="50226"/>
                    <a:pt x="42821" y="50226"/>
                  </a:cubicBezTo>
                  <a:cubicBezTo>
                    <a:pt x="41976" y="49354"/>
                    <a:pt x="41131" y="48482"/>
                    <a:pt x="40285" y="48046"/>
                  </a:cubicBezTo>
                  <a:cubicBezTo>
                    <a:pt x="40285" y="47610"/>
                    <a:pt x="40285" y="47610"/>
                    <a:pt x="40285" y="47610"/>
                  </a:cubicBezTo>
                  <a:cubicBezTo>
                    <a:pt x="40708" y="46739"/>
                    <a:pt x="41553" y="46302"/>
                    <a:pt x="42399" y="45430"/>
                  </a:cubicBezTo>
                  <a:cubicBezTo>
                    <a:pt x="42399" y="44994"/>
                    <a:pt x="42399" y="44994"/>
                    <a:pt x="42399" y="44559"/>
                  </a:cubicBezTo>
                  <a:cubicBezTo>
                    <a:pt x="42821" y="44123"/>
                    <a:pt x="42821" y="44123"/>
                    <a:pt x="43244" y="43686"/>
                  </a:cubicBezTo>
                  <a:close/>
                  <a:moveTo>
                    <a:pt x="1358304" y="43338"/>
                  </a:moveTo>
                  <a:cubicBezTo>
                    <a:pt x="1357855" y="43338"/>
                    <a:pt x="1357407" y="43774"/>
                    <a:pt x="1356958" y="44210"/>
                  </a:cubicBezTo>
                  <a:cubicBezTo>
                    <a:pt x="1356958" y="44210"/>
                    <a:pt x="1356958" y="44210"/>
                    <a:pt x="1356958" y="44646"/>
                  </a:cubicBezTo>
                  <a:cubicBezTo>
                    <a:pt x="1357407" y="45082"/>
                    <a:pt x="1357855" y="45082"/>
                    <a:pt x="1358304" y="45518"/>
                  </a:cubicBezTo>
                  <a:cubicBezTo>
                    <a:pt x="1358304" y="45518"/>
                    <a:pt x="1358752" y="45518"/>
                    <a:pt x="1359200" y="45518"/>
                  </a:cubicBezTo>
                  <a:cubicBezTo>
                    <a:pt x="1359200" y="45082"/>
                    <a:pt x="1359649" y="45082"/>
                    <a:pt x="1360097" y="44646"/>
                  </a:cubicBezTo>
                  <a:cubicBezTo>
                    <a:pt x="1360097" y="44210"/>
                    <a:pt x="1360097" y="43774"/>
                    <a:pt x="1360097" y="43338"/>
                  </a:cubicBezTo>
                  <a:cubicBezTo>
                    <a:pt x="1359200" y="42902"/>
                    <a:pt x="1358752" y="42902"/>
                    <a:pt x="1358304" y="43338"/>
                  </a:cubicBezTo>
                  <a:close/>
                  <a:moveTo>
                    <a:pt x="1471438" y="43174"/>
                  </a:moveTo>
                  <a:cubicBezTo>
                    <a:pt x="1471165" y="43228"/>
                    <a:pt x="1470838" y="43338"/>
                    <a:pt x="1470402" y="43338"/>
                  </a:cubicBezTo>
                  <a:cubicBezTo>
                    <a:pt x="1469967" y="44209"/>
                    <a:pt x="1469967" y="44645"/>
                    <a:pt x="1470402" y="45518"/>
                  </a:cubicBezTo>
                  <a:cubicBezTo>
                    <a:pt x="1470838" y="45518"/>
                    <a:pt x="1470838" y="45518"/>
                    <a:pt x="1471274" y="45518"/>
                  </a:cubicBezTo>
                  <a:cubicBezTo>
                    <a:pt x="1471710" y="45518"/>
                    <a:pt x="1471710" y="45082"/>
                    <a:pt x="1472146" y="44645"/>
                  </a:cubicBezTo>
                  <a:cubicBezTo>
                    <a:pt x="1472146" y="44209"/>
                    <a:pt x="1472582" y="43773"/>
                    <a:pt x="1472146" y="43338"/>
                  </a:cubicBezTo>
                  <a:cubicBezTo>
                    <a:pt x="1471928" y="43120"/>
                    <a:pt x="1471710" y="43120"/>
                    <a:pt x="1471438" y="43174"/>
                  </a:cubicBezTo>
                  <a:close/>
                  <a:moveTo>
                    <a:pt x="85280" y="43163"/>
                  </a:moveTo>
                  <a:cubicBezTo>
                    <a:pt x="84888" y="43634"/>
                    <a:pt x="84888" y="43634"/>
                    <a:pt x="84495" y="44105"/>
                  </a:cubicBezTo>
                  <a:cubicBezTo>
                    <a:pt x="84495" y="44576"/>
                    <a:pt x="84495" y="44576"/>
                    <a:pt x="84495" y="45047"/>
                  </a:cubicBezTo>
                  <a:cubicBezTo>
                    <a:pt x="84888" y="45518"/>
                    <a:pt x="84888" y="45518"/>
                    <a:pt x="85280" y="45518"/>
                  </a:cubicBezTo>
                  <a:cubicBezTo>
                    <a:pt x="85673" y="45518"/>
                    <a:pt x="85673" y="45518"/>
                    <a:pt x="86065" y="45047"/>
                  </a:cubicBezTo>
                  <a:cubicBezTo>
                    <a:pt x="86065" y="44576"/>
                    <a:pt x="86065" y="44576"/>
                    <a:pt x="86065" y="44105"/>
                  </a:cubicBezTo>
                  <a:cubicBezTo>
                    <a:pt x="85673" y="43634"/>
                    <a:pt x="85673" y="43634"/>
                    <a:pt x="85280" y="43163"/>
                  </a:cubicBezTo>
                  <a:close/>
                  <a:moveTo>
                    <a:pt x="78914" y="43163"/>
                  </a:moveTo>
                  <a:cubicBezTo>
                    <a:pt x="78914" y="43597"/>
                    <a:pt x="78479" y="43597"/>
                    <a:pt x="78479" y="44030"/>
                  </a:cubicBezTo>
                  <a:cubicBezTo>
                    <a:pt x="78479" y="44463"/>
                    <a:pt x="78479" y="44463"/>
                    <a:pt x="78479" y="44896"/>
                  </a:cubicBezTo>
                  <a:cubicBezTo>
                    <a:pt x="78479" y="45330"/>
                    <a:pt x="78914" y="45330"/>
                    <a:pt x="78914" y="45330"/>
                  </a:cubicBezTo>
                  <a:cubicBezTo>
                    <a:pt x="78914" y="45763"/>
                    <a:pt x="78914" y="45763"/>
                    <a:pt x="78914" y="45763"/>
                  </a:cubicBezTo>
                  <a:cubicBezTo>
                    <a:pt x="78914" y="46196"/>
                    <a:pt x="79351" y="46196"/>
                    <a:pt x="79351" y="46629"/>
                  </a:cubicBezTo>
                  <a:cubicBezTo>
                    <a:pt x="79351" y="46629"/>
                    <a:pt x="79351" y="47063"/>
                    <a:pt x="79351" y="47063"/>
                  </a:cubicBezTo>
                  <a:cubicBezTo>
                    <a:pt x="79351" y="47496"/>
                    <a:pt x="79351" y="47496"/>
                    <a:pt x="79351" y="47496"/>
                  </a:cubicBezTo>
                  <a:cubicBezTo>
                    <a:pt x="78914" y="47929"/>
                    <a:pt x="78042" y="48363"/>
                    <a:pt x="77606" y="48796"/>
                  </a:cubicBezTo>
                  <a:cubicBezTo>
                    <a:pt x="77606" y="50096"/>
                    <a:pt x="77606" y="51828"/>
                    <a:pt x="77606" y="53129"/>
                  </a:cubicBezTo>
                  <a:cubicBezTo>
                    <a:pt x="77606" y="53562"/>
                    <a:pt x="77170" y="53562"/>
                    <a:pt x="77170" y="53562"/>
                  </a:cubicBezTo>
                  <a:cubicBezTo>
                    <a:pt x="77170" y="53995"/>
                    <a:pt x="77170" y="54861"/>
                    <a:pt x="77170" y="55295"/>
                  </a:cubicBezTo>
                  <a:cubicBezTo>
                    <a:pt x="77606" y="55295"/>
                    <a:pt x="77606" y="55728"/>
                    <a:pt x="78042" y="55728"/>
                  </a:cubicBezTo>
                  <a:cubicBezTo>
                    <a:pt x="78042" y="55728"/>
                    <a:pt x="78479" y="55728"/>
                    <a:pt x="78479" y="55728"/>
                  </a:cubicBezTo>
                  <a:cubicBezTo>
                    <a:pt x="78914" y="56161"/>
                    <a:pt x="79351" y="56594"/>
                    <a:pt x="79786" y="57028"/>
                  </a:cubicBezTo>
                  <a:cubicBezTo>
                    <a:pt x="79786" y="57028"/>
                    <a:pt x="80222" y="57028"/>
                    <a:pt x="80222" y="57028"/>
                  </a:cubicBezTo>
                  <a:cubicBezTo>
                    <a:pt x="80658" y="56594"/>
                    <a:pt x="80658" y="56594"/>
                    <a:pt x="80658" y="56594"/>
                  </a:cubicBezTo>
                  <a:cubicBezTo>
                    <a:pt x="80658" y="55295"/>
                    <a:pt x="80658" y="54428"/>
                    <a:pt x="80658" y="53129"/>
                  </a:cubicBezTo>
                  <a:cubicBezTo>
                    <a:pt x="80658" y="53129"/>
                    <a:pt x="81094" y="53129"/>
                    <a:pt x="81094" y="52695"/>
                  </a:cubicBezTo>
                  <a:cubicBezTo>
                    <a:pt x="81094" y="52262"/>
                    <a:pt x="81094" y="52262"/>
                    <a:pt x="81094" y="51828"/>
                  </a:cubicBezTo>
                  <a:cubicBezTo>
                    <a:pt x="81530" y="51828"/>
                    <a:pt x="81530" y="51395"/>
                    <a:pt x="81530" y="51395"/>
                  </a:cubicBezTo>
                  <a:cubicBezTo>
                    <a:pt x="81530" y="50962"/>
                    <a:pt x="81530" y="50962"/>
                    <a:pt x="81530" y="50962"/>
                  </a:cubicBezTo>
                  <a:cubicBezTo>
                    <a:pt x="81966" y="50529"/>
                    <a:pt x="81966" y="50529"/>
                    <a:pt x="82403" y="50096"/>
                  </a:cubicBezTo>
                  <a:cubicBezTo>
                    <a:pt x="82403" y="48796"/>
                    <a:pt x="82403" y="47063"/>
                    <a:pt x="82403" y="45330"/>
                  </a:cubicBezTo>
                  <a:cubicBezTo>
                    <a:pt x="81966" y="45330"/>
                    <a:pt x="81530" y="44896"/>
                    <a:pt x="81530" y="44463"/>
                  </a:cubicBezTo>
                  <a:cubicBezTo>
                    <a:pt x="81530" y="44030"/>
                    <a:pt x="81094" y="44030"/>
                    <a:pt x="81094" y="43597"/>
                  </a:cubicBezTo>
                  <a:cubicBezTo>
                    <a:pt x="80658" y="43597"/>
                    <a:pt x="80658" y="43597"/>
                    <a:pt x="80222" y="43597"/>
                  </a:cubicBezTo>
                  <a:cubicBezTo>
                    <a:pt x="80222" y="43597"/>
                    <a:pt x="79786" y="43597"/>
                    <a:pt x="79786" y="43163"/>
                  </a:cubicBezTo>
                  <a:cubicBezTo>
                    <a:pt x="79351" y="43163"/>
                    <a:pt x="79351" y="43163"/>
                    <a:pt x="78914" y="43163"/>
                  </a:cubicBezTo>
                  <a:close/>
                  <a:moveTo>
                    <a:pt x="1433082" y="42902"/>
                  </a:moveTo>
                  <a:lnTo>
                    <a:pt x="1433343" y="42902"/>
                  </a:lnTo>
                  <a:lnTo>
                    <a:pt x="1433343" y="43163"/>
                  </a:lnTo>
                  <a:lnTo>
                    <a:pt x="1433082" y="43163"/>
                  </a:lnTo>
                  <a:close/>
                  <a:moveTo>
                    <a:pt x="50575" y="42902"/>
                  </a:moveTo>
                  <a:cubicBezTo>
                    <a:pt x="51011" y="42902"/>
                    <a:pt x="51011" y="42902"/>
                    <a:pt x="51447" y="42902"/>
                  </a:cubicBezTo>
                  <a:cubicBezTo>
                    <a:pt x="51883" y="43327"/>
                    <a:pt x="52319" y="43327"/>
                    <a:pt x="52319" y="43752"/>
                  </a:cubicBezTo>
                  <a:cubicBezTo>
                    <a:pt x="52319" y="44177"/>
                    <a:pt x="52319" y="44177"/>
                    <a:pt x="52319" y="44602"/>
                  </a:cubicBezTo>
                  <a:cubicBezTo>
                    <a:pt x="51883" y="45027"/>
                    <a:pt x="51447" y="45452"/>
                    <a:pt x="50575" y="45877"/>
                  </a:cubicBezTo>
                  <a:cubicBezTo>
                    <a:pt x="50575" y="46302"/>
                    <a:pt x="50575" y="46302"/>
                    <a:pt x="50575" y="46302"/>
                  </a:cubicBezTo>
                  <a:cubicBezTo>
                    <a:pt x="50575" y="46727"/>
                    <a:pt x="50575" y="46727"/>
                    <a:pt x="50139" y="47153"/>
                  </a:cubicBezTo>
                  <a:cubicBezTo>
                    <a:pt x="50139" y="47577"/>
                    <a:pt x="50139" y="48428"/>
                    <a:pt x="50139" y="48853"/>
                  </a:cubicBezTo>
                  <a:cubicBezTo>
                    <a:pt x="49703" y="49278"/>
                    <a:pt x="49703" y="49278"/>
                    <a:pt x="49267" y="49703"/>
                  </a:cubicBezTo>
                  <a:cubicBezTo>
                    <a:pt x="49267" y="49278"/>
                    <a:pt x="48831" y="49278"/>
                    <a:pt x="48395" y="48853"/>
                  </a:cubicBezTo>
                  <a:cubicBezTo>
                    <a:pt x="48395" y="48428"/>
                    <a:pt x="48395" y="48003"/>
                    <a:pt x="48395" y="47577"/>
                  </a:cubicBezTo>
                  <a:cubicBezTo>
                    <a:pt x="48395" y="47577"/>
                    <a:pt x="48395" y="47577"/>
                    <a:pt x="48831" y="47153"/>
                  </a:cubicBezTo>
                  <a:cubicBezTo>
                    <a:pt x="48831" y="47153"/>
                    <a:pt x="48831" y="47153"/>
                    <a:pt x="49267" y="47153"/>
                  </a:cubicBezTo>
                  <a:cubicBezTo>
                    <a:pt x="49267" y="46727"/>
                    <a:pt x="49267" y="46302"/>
                    <a:pt x="49267" y="45877"/>
                  </a:cubicBezTo>
                  <a:cubicBezTo>
                    <a:pt x="49267" y="45877"/>
                    <a:pt x="49267" y="45877"/>
                    <a:pt x="49703" y="45452"/>
                  </a:cubicBezTo>
                  <a:cubicBezTo>
                    <a:pt x="49703" y="45027"/>
                    <a:pt x="49703" y="44177"/>
                    <a:pt x="49703" y="43752"/>
                  </a:cubicBezTo>
                  <a:cubicBezTo>
                    <a:pt x="49703" y="43327"/>
                    <a:pt x="50139" y="43327"/>
                    <a:pt x="50575" y="42902"/>
                  </a:cubicBezTo>
                  <a:close/>
                  <a:moveTo>
                    <a:pt x="95482" y="42378"/>
                  </a:moveTo>
                  <a:cubicBezTo>
                    <a:pt x="95482" y="42378"/>
                    <a:pt x="95482" y="42814"/>
                    <a:pt x="95482" y="42814"/>
                  </a:cubicBezTo>
                  <a:cubicBezTo>
                    <a:pt x="95482" y="43686"/>
                    <a:pt x="95482" y="44558"/>
                    <a:pt x="95482" y="45430"/>
                  </a:cubicBezTo>
                  <a:cubicBezTo>
                    <a:pt x="95482" y="45866"/>
                    <a:pt x="95901" y="45866"/>
                    <a:pt x="95901" y="45866"/>
                  </a:cubicBezTo>
                  <a:cubicBezTo>
                    <a:pt x="96319" y="46302"/>
                    <a:pt x="96319" y="46302"/>
                    <a:pt x="96738" y="46302"/>
                  </a:cubicBezTo>
                  <a:cubicBezTo>
                    <a:pt x="97156" y="46302"/>
                    <a:pt x="97156" y="45866"/>
                    <a:pt x="97156" y="45866"/>
                  </a:cubicBezTo>
                  <a:cubicBezTo>
                    <a:pt x="97156" y="45430"/>
                    <a:pt x="97156" y="45430"/>
                    <a:pt x="97156" y="44994"/>
                  </a:cubicBezTo>
                  <a:cubicBezTo>
                    <a:pt x="97156" y="44994"/>
                    <a:pt x="97575" y="44994"/>
                    <a:pt x="97575" y="44558"/>
                  </a:cubicBezTo>
                  <a:cubicBezTo>
                    <a:pt x="97575" y="43686"/>
                    <a:pt x="97575" y="43250"/>
                    <a:pt x="97575" y="42814"/>
                  </a:cubicBezTo>
                  <a:cubicBezTo>
                    <a:pt x="97575" y="42378"/>
                    <a:pt x="97575" y="42378"/>
                    <a:pt x="97575" y="42378"/>
                  </a:cubicBezTo>
                  <a:cubicBezTo>
                    <a:pt x="96738" y="42378"/>
                    <a:pt x="96319" y="42378"/>
                    <a:pt x="95482" y="42378"/>
                  </a:cubicBezTo>
                  <a:close/>
                  <a:moveTo>
                    <a:pt x="59527" y="42378"/>
                  </a:moveTo>
                  <a:cubicBezTo>
                    <a:pt x="59934" y="42378"/>
                    <a:pt x="60748" y="42378"/>
                    <a:pt x="61562" y="42378"/>
                  </a:cubicBezTo>
                  <a:cubicBezTo>
                    <a:pt x="61562" y="42378"/>
                    <a:pt x="61969" y="42814"/>
                    <a:pt x="62376" y="43250"/>
                  </a:cubicBezTo>
                  <a:cubicBezTo>
                    <a:pt x="62376" y="43250"/>
                    <a:pt x="62376" y="43686"/>
                    <a:pt x="62376" y="44123"/>
                  </a:cubicBezTo>
                  <a:cubicBezTo>
                    <a:pt x="62376" y="44123"/>
                    <a:pt x="62783" y="44558"/>
                    <a:pt x="62783" y="44558"/>
                  </a:cubicBezTo>
                  <a:cubicBezTo>
                    <a:pt x="62783" y="44558"/>
                    <a:pt x="62783" y="44994"/>
                    <a:pt x="62783" y="44994"/>
                  </a:cubicBezTo>
                  <a:cubicBezTo>
                    <a:pt x="62783" y="44994"/>
                    <a:pt x="62376" y="45430"/>
                    <a:pt x="62376" y="45430"/>
                  </a:cubicBezTo>
                  <a:cubicBezTo>
                    <a:pt x="62376" y="45866"/>
                    <a:pt x="62376" y="45866"/>
                    <a:pt x="61969" y="46302"/>
                  </a:cubicBezTo>
                  <a:cubicBezTo>
                    <a:pt x="61562" y="46302"/>
                    <a:pt x="61155" y="46302"/>
                    <a:pt x="60748" y="46302"/>
                  </a:cubicBezTo>
                  <a:cubicBezTo>
                    <a:pt x="60341" y="46302"/>
                    <a:pt x="60341" y="46302"/>
                    <a:pt x="60341" y="46302"/>
                  </a:cubicBezTo>
                  <a:cubicBezTo>
                    <a:pt x="59934" y="45866"/>
                    <a:pt x="59934" y="45866"/>
                    <a:pt x="59527" y="45430"/>
                  </a:cubicBezTo>
                  <a:cubicBezTo>
                    <a:pt x="59527" y="44558"/>
                    <a:pt x="59527" y="43686"/>
                    <a:pt x="59527" y="43250"/>
                  </a:cubicBezTo>
                  <a:cubicBezTo>
                    <a:pt x="59527" y="42814"/>
                    <a:pt x="59527" y="42814"/>
                    <a:pt x="59527" y="42814"/>
                  </a:cubicBezTo>
                  <a:cubicBezTo>
                    <a:pt x="59120" y="42814"/>
                    <a:pt x="59120" y="42814"/>
                    <a:pt x="59527" y="42378"/>
                  </a:cubicBezTo>
                  <a:close/>
                  <a:moveTo>
                    <a:pt x="1550698" y="41594"/>
                  </a:moveTo>
                  <a:cubicBezTo>
                    <a:pt x="1550698" y="41594"/>
                    <a:pt x="1550276" y="41594"/>
                    <a:pt x="1550276" y="42022"/>
                  </a:cubicBezTo>
                  <a:cubicBezTo>
                    <a:pt x="1550276" y="42022"/>
                    <a:pt x="1550276" y="42450"/>
                    <a:pt x="1550276" y="42450"/>
                  </a:cubicBezTo>
                  <a:cubicBezTo>
                    <a:pt x="1550698" y="42878"/>
                    <a:pt x="1551120" y="42878"/>
                    <a:pt x="1551120" y="43306"/>
                  </a:cubicBezTo>
                  <a:cubicBezTo>
                    <a:pt x="1551120" y="43734"/>
                    <a:pt x="1551543" y="44162"/>
                    <a:pt x="1551966" y="44162"/>
                  </a:cubicBezTo>
                  <a:cubicBezTo>
                    <a:pt x="1552388" y="44590"/>
                    <a:pt x="1552388" y="44590"/>
                    <a:pt x="1552811" y="45018"/>
                  </a:cubicBezTo>
                  <a:cubicBezTo>
                    <a:pt x="1553234" y="45018"/>
                    <a:pt x="1553234" y="45018"/>
                    <a:pt x="1553656" y="45018"/>
                  </a:cubicBezTo>
                  <a:cubicBezTo>
                    <a:pt x="1554079" y="45446"/>
                    <a:pt x="1554501" y="45874"/>
                    <a:pt x="1554501" y="45874"/>
                  </a:cubicBezTo>
                  <a:cubicBezTo>
                    <a:pt x="1554924" y="46302"/>
                    <a:pt x="1554924" y="46302"/>
                    <a:pt x="1554924" y="46302"/>
                  </a:cubicBezTo>
                  <a:cubicBezTo>
                    <a:pt x="1555346" y="46302"/>
                    <a:pt x="1555346" y="46302"/>
                    <a:pt x="1555769" y="45874"/>
                  </a:cubicBezTo>
                  <a:cubicBezTo>
                    <a:pt x="1555769" y="45018"/>
                    <a:pt x="1555769" y="44162"/>
                    <a:pt x="1555769" y="43306"/>
                  </a:cubicBezTo>
                  <a:cubicBezTo>
                    <a:pt x="1555346" y="43306"/>
                    <a:pt x="1555346" y="42878"/>
                    <a:pt x="1554924" y="42878"/>
                  </a:cubicBezTo>
                  <a:cubicBezTo>
                    <a:pt x="1554924" y="42450"/>
                    <a:pt x="1554501" y="42450"/>
                    <a:pt x="1554079" y="42450"/>
                  </a:cubicBezTo>
                  <a:cubicBezTo>
                    <a:pt x="1553656" y="42022"/>
                    <a:pt x="1553234" y="41594"/>
                    <a:pt x="1553234" y="41594"/>
                  </a:cubicBezTo>
                  <a:cubicBezTo>
                    <a:pt x="1551966" y="41594"/>
                    <a:pt x="1551543" y="41594"/>
                    <a:pt x="1550698" y="41594"/>
                  </a:cubicBezTo>
                  <a:close/>
                  <a:moveTo>
                    <a:pt x="1302181" y="41489"/>
                  </a:moveTo>
                  <a:cubicBezTo>
                    <a:pt x="1302181" y="41489"/>
                    <a:pt x="1301762" y="41907"/>
                    <a:pt x="1301762" y="41907"/>
                  </a:cubicBezTo>
                  <a:cubicBezTo>
                    <a:pt x="1301762" y="42326"/>
                    <a:pt x="1301762" y="42326"/>
                    <a:pt x="1301762" y="42745"/>
                  </a:cubicBezTo>
                  <a:cubicBezTo>
                    <a:pt x="1301762" y="42745"/>
                    <a:pt x="1302181" y="42745"/>
                    <a:pt x="1302599" y="42745"/>
                  </a:cubicBezTo>
                  <a:cubicBezTo>
                    <a:pt x="1303018" y="42745"/>
                    <a:pt x="1303436" y="43163"/>
                    <a:pt x="1303855" y="42745"/>
                  </a:cubicBezTo>
                  <a:cubicBezTo>
                    <a:pt x="1303855" y="42326"/>
                    <a:pt x="1303855" y="41907"/>
                    <a:pt x="1303855" y="41489"/>
                  </a:cubicBezTo>
                  <a:cubicBezTo>
                    <a:pt x="1303018" y="41071"/>
                    <a:pt x="1303018" y="41071"/>
                    <a:pt x="1302181" y="41489"/>
                  </a:cubicBezTo>
                  <a:close/>
                  <a:moveTo>
                    <a:pt x="1336270" y="41071"/>
                  </a:moveTo>
                  <a:cubicBezTo>
                    <a:pt x="1335442" y="41960"/>
                    <a:pt x="1334614" y="42850"/>
                    <a:pt x="1334200" y="43294"/>
                  </a:cubicBezTo>
                  <a:cubicBezTo>
                    <a:pt x="1334200" y="43739"/>
                    <a:pt x="1334614" y="43739"/>
                    <a:pt x="1334614" y="44184"/>
                  </a:cubicBezTo>
                  <a:cubicBezTo>
                    <a:pt x="1334614" y="44184"/>
                    <a:pt x="1334614" y="44184"/>
                    <a:pt x="1334614" y="44628"/>
                  </a:cubicBezTo>
                  <a:cubicBezTo>
                    <a:pt x="1335028" y="44628"/>
                    <a:pt x="1335442" y="44628"/>
                    <a:pt x="1335857" y="45073"/>
                  </a:cubicBezTo>
                  <a:cubicBezTo>
                    <a:pt x="1336270" y="45073"/>
                    <a:pt x="1336270" y="45518"/>
                    <a:pt x="1336685" y="45518"/>
                  </a:cubicBezTo>
                  <a:cubicBezTo>
                    <a:pt x="1337513" y="44628"/>
                    <a:pt x="1338342" y="44184"/>
                    <a:pt x="1339170" y="43294"/>
                  </a:cubicBezTo>
                  <a:cubicBezTo>
                    <a:pt x="1339170" y="42850"/>
                    <a:pt x="1339170" y="42405"/>
                    <a:pt x="1339170" y="42405"/>
                  </a:cubicBezTo>
                  <a:cubicBezTo>
                    <a:pt x="1339170" y="41960"/>
                    <a:pt x="1338756" y="41515"/>
                    <a:pt x="1338342" y="41071"/>
                  </a:cubicBezTo>
                  <a:cubicBezTo>
                    <a:pt x="1337513" y="41071"/>
                    <a:pt x="1337099" y="41071"/>
                    <a:pt x="1336270" y="41071"/>
                  </a:cubicBezTo>
                  <a:close/>
                  <a:moveTo>
                    <a:pt x="1316202" y="41071"/>
                  </a:moveTo>
                  <a:cubicBezTo>
                    <a:pt x="1316202" y="41507"/>
                    <a:pt x="1316202" y="41507"/>
                    <a:pt x="1316202" y="41943"/>
                  </a:cubicBezTo>
                  <a:cubicBezTo>
                    <a:pt x="1315784" y="42378"/>
                    <a:pt x="1315784" y="42378"/>
                    <a:pt x="1315365" y="42814"/>
                  </a:cubicBezTo>
                  <a:cubicBezTo>
                    <a:pt x="1315365" y="42814"/>
                    <a:pt x="1315365" y="43250"/>
                    <a:pt x="1315365" y="43686"/>
                  </a:cubicBezTo>
                  <a:cubicBezTo>
                    <a:pt x="1315784" y="44123"/>
                    <a:pt x="1316202" y="44559"/>
                    <a:pt x="1316621" y="44994"/>
                  </a:cubicBezTo>
                  <a:cubicBezTo>
                    <a:pt x="1316621" y="44994"/>
                    <a:pt x="1317039" y="44994"/>
                    <a:pt x="1317039" y="44559"/>
                  </a:cubicBezTo>
                  <a:cubicBezTo>
                    <a:pt x="1317458" y="44559"/>
                    <a:pt x="1317876" y="44123"/>
                    <a:pt x="1317876" y="44123"/>
                  </a:cubicBezTo>
                  <a:cubicBezTo>
                    <a:pt x="1317876" y="43686"/>
                    <a:pt x="1317876" y="43686"/>
                    <a:pt x="1317876" y="43250"/>
                  </a:cubicBezTo>
                  <a:cubicBezTo>
                    <a:pt x="1318714" y="42814"/>
                    <a:pt x="1319132" y="42378"/>
                    <a:pt x="1319550" y="41943"/>
                  </a:cubicBezTo>
                  <a:cubicBezTo>
                    <a:pt x="1319132" y="41943"/>
                    <a:pt x="1318714" y="41507"/>
                    <a:pt x="1318295" y="41071"/>
                  </a:cubicBezTo>
                  <a:cubicBezTo>
                    <a:pt x="1317876" y="41071"/>
                    <a:pt x="1317039" y="41071"/>
                    <a:pt x="1316202" y="41071"/>
                  </a:cubicBezTo>
                  <a:close/>
                  <a:moveTo>
                    <a:pt x="158787" y="41071"/>
                  </a:moveTo>
                  <a:cubicBezTo>
                    <a:pt x="158395" y="41071"/>
                    <a:pt x="158395" y="41507"/>
                    <a:pt x="158003" y="41507"/>
                  </a:cubicBezTo>
                  <a:cubicBezTo>
                    <a:pt x="158003" y="41943"/>
                    <a:pt x="158003" y="42378"/>
                    <a:pt x="158003" y="42814"/>
                  </a:cubicBezTo>
                  <a:cubicBezTo>
                    <a:pt x="158395" y="42814"/>
                    <a:pt x="158395" y="42814"/>
                    <a:pt x="158787" y="43250"/>
                  </a:cubicBezTo>
                  <a:cubicBezTo>
                    <a:pt x="159180" y="43686"/>
                    <a:pt x="159180" y="43686"/>
                    <a:pt x="159573" y="43250"/>
                  </a:cubicBezTo>
                  <a:cubicBezTo>
                    <a:pt x="159573" y="42814"/>
                    <a:pt x="159573" y="42378"/>
                    <a:pt x="159573" y="41507"/>
                  </a:cubicBezTo>
                  <a:cubicBezTo>
                    <a:pt x="159573" y="41507"/>
                    <a:pt x="159180" y="41071"/>
                    <a:pt x="158787" y="41071"/>
                  </a:cubicBezTo>
                  <a:close/>
                  <a:moveTo>
                    <a:pt x="135505" y="41071"/>
                  </a:moveTo>
                  <a:cubicBezTo>
                    <a:pt x="135505" y="41507"/>
                    <a:pt x="135505" y="41943"/>
                    <a:pt x="135505" y="41943"/>
                  </a:cubicBezTo>
                  <a:cubicBezTo>
                    <a:pt x="135505" y="42378"/>
                    <a:pt x="135898" y="42378"/>
                    <a:pt x="135898" y="42378"/>
                  </a:cubicBezTo>
                  <a:cubicBezTo>
                    <a:pt x="136683" y="42378"/>
                    <a:pt x="136683" y="42378"/>
                    <a:pt x="137075" y="42378"/>
                  </a:cubicBezTo>
                  <a:cubicBezTo>
                    <a:pt x="137075" y="41943"/>
                    <a:pt x="137075" y="41507"/>
                    <a:pt x="137075" y="41071"/>
                  </a:cubicBezTo>
                  <a:cubicBezTo>
                    <a:pt x="136683" y="41071"/>
                    <a:pt x="136683" y="41071"/>
                    <a:pt x="136683" y="41071"/>
                  </a:cubicBezTo>
                  <a:cubicBezTo>
                    <a:pt x="135898" y="41071"/>
                    <a:pt x="135898" y="41071"/>
                    <a:pt x="135505" y="41071"/>
                  </a:cubicBezTo>
                  <a:close/>
                  <a:moveTo>
                    <a:pt x="38193" y="41071"/>
                  </a:moveTo>
                  <a:cubicBezTo>
                    <a:pt x="38629" y="41071"/>
                    <a:pt x="39501" y="41071"/>
                    <a:pt x="39937" y="41071"/>
                  </a:cubicBezTo>
                  <a:cubicBezTo>
                    <a:pt x="40373" y="41071"/>
                    <a:pt x="40373" y="41528"/>
                    <a:pt x="40809" y="41528"/>
                  </a:cubicBezTo>
                  <a:cubicBezTo>
                    <a:pt x="40809" y="41986"/>
                    <a:pt x="40373" y="41986"/>
                    <a:pt x="40373" y="41986"/>
                  </a:cubicBezTo>
                  <a:cubicBezTo>
                    <a:pt x="40373" y="42444"/>
                    <a:pt x="40373" y="42444"/>
                    <a:pt x="39937" y="42902"/>
                  </a:cubicBezTo>
                  <a:cubicBezTo>
                    <a:pt x="39065" y="42902"/>
                    <a:pt x="38629" y="42902"/>
                    <a:pt x="37757" y="42902"/>
                  </a:cubicBezTo>
                  <a:cubicBezTo>
                    <a:pt x="37321" y="42444"/>
                    <a:pt x="36885" y="42444"/>
                    <a:pt x="36885" y="41986"/>
                  </a:cubicBezTo>
                  <a:cubicBezTo>
                    <a:pt x="37321" y="41528"/>
                    <a:pt x="37757" y="41071"/>
                    <a:pt x="38193" y="41071"/>
                  </a:cubicBezTo>
                  <a:close/>
                  <a:moveTo>
                    <a:pt x="33048" y="40234"/>
                  </a:moveTo>
                  <a:cubicBezTo>
                    <a:pt x="33484" y="39762"/>
                    <a:pt x="33920" y="39762"/>
                    <a:pt x="33920" y="40234"/>
                  </a:cubicBezTo>
                  <a:cubicBezTo>
                    <a:pt x="33920" y="40234"/>
                    <a:pt x="33920" y="40704"/>
                    <a:pt x="33920" y="40704"/>
                  </a:cubicBezTo>
                  <a:cubicBezTo>
                    <a:pt x="34356" y="40704"/>
                    <a:pt x="34356" y="41175"/>
                    <a:pt x="34792" y="41175"/>
                  </a:cubicBezTo>
                  <a:cubicBezTo>
                    <a:pt x="34792" y="42117"/>
                    <a:pt x="34792" y="42117"/>
                    <a:pt x="33920" y="42117"/>
                  </a:cubicBezTo>
                  <a:cubicBezTo>
                    <a:pt x="33484" y="42117"/>
                    <a:pt x="33484" y="42117"/>
                    <a:pt x="33048" y="42117"/>
                  </a:cubicBezTo>
                  <a:cubicBezTo>
                    <a:pt x="33048" y="41646"/>
                    <a:pt x="32612" y="41646"/>
                    <a:pt x="32176" y="41175"/>
                  </a:cubicBezTo>
                  <a:cubicBezTo>
                    <a:pt x="32176" y="41175"/>
                    <a:pt x="32176" y="40704"/>
                    <a:pt x="32176" y="40704"/>
                  </a:cubicBezTo>
                  <a:cubicBezTo>
                    <a:pt x="32612" y="40234"/>
                    <a:pt x="33048" y="40234"/>
                    <a:pt x="33048" y="40234"/>
                  </a:cubicBezTo>
                  <a:close/>
                  <a:moveTo>
                    <a:pt x="125303" y="40220"/>
                  </a:moveTo>
                  <a:cubicBezTo>
                    <a:pt x="125303" y="40678"/>
                    <a:pt x="125303" y="41136"/>
                    <a:pt x="125303" y="41136"/>
                  </a:cubicBezTo>
                  <a:cubicBezTo>
                    <a:pt x="126176" y="41594"/>
                    <a:pt x="126176" y="41594"/>
                    <a:pt x="126612" y="41136"/>
                  </a:cubicBezTo>
                  <a:cubicBezTo>
                    <a:pt x="126612" y="40678"/>
                    <a:pt x="126612" y="40678"/>
                    <a:pt x="126612" y="40220"/>
                  </a:cubicBezTo>
                  <a:cubicBezTo>
                    <a:pt x="126176" y="39762"/>
                    <a:pt x="126176" y="39762"/>
                    <a:pt x="125303" y="40220"/>
                  </a:cubicBezTo>
                  <a:close/>
                  <a:moveTo>
                    <a:pt x="1483072" y="39908"/>
                  </a:moveTo>
                  <a:cubicBezTo>
                    <a:pt x="1483072" y="40315"/>
                    <a:pt x="1482627" y="40315"/>
                    <a:pt x="1482183" y="40315"/>
                  </a:cubicBezTo>
                  <a:cubicBezTo>
                    <a:pt x="1482183" y="40315"/>
                    <a:pt x="1481738" y="40315"/>
                    <a:pt x="1481738" y="40722"/>
                  </a:cubicBezTo>
                  <a:cubicBezTo>
                    <a:pt x="1481738" y="41129"/>
                    <a:pt x="1481738" y="41535"/>
                    <a:pt x="1481738" y="42349"/>
                  </a:cubicBezTo>
                  <a:cubicBezTo>
                    <a:pt x="1482183" y="42349"/>
                    <a:pt x="1482627" y="42756"/>
                    <a:pt x="1482627" y="43163"/>
                  </a:cubicBezTo>
                  <a:cubicBezTo>
                    <a:pt x="1483517" y="43163"/>
                    <a:pt x="1484406" y="43163"/>
                    <a:pt x="1484851" y="43163"/>
                  </a:cubicBezTo>
                  <a:cubicBezTo>
                    <a:pt x="1485296" y="42756"/>
                    <a:pt x="1485740" y="42349"/>
                    <a:pt x="1486185" y="41943"/>
                  </a:cubicBezTo>
                  <a:cubicBezTo>
                    <a:pt x="1486185" y="41943"/>
                    <a:pt x="1486185" y="41129"/>
                    <a:pt x="1486185" y="40722"/>
                  </a:cubicBezTo>
                  <a:cubicBezTo>
                    <a:pt x="1486185" y="40722"/>
                    <a:pt x="1486185" y="40315"/>
                    <a:pt x="1485740" y="40315"/>
                  </a:cubicBezTo>
                  <a:cubicBezTo>
                    <a:pt x="1485740" y="40315"/>
                    <a:pt x="1485296" y="40315"/>
                    <a:pt x="1485296" y="40315"/>
                  </a:cubicBezTo>
                  <a:cubicBezTo>
                    <a:pt x="1484851" y="40315"/>
                    <a:pt x="1484851" y="39908"/>
                    <a:pt x="1484406" y="39908"/>
                  </a:cubicBezTo>
                  <a:cubicBezTo>
                    <a:pt x="1483962" y="39501"/>
                    <a:pt x="1483962" y="39501"/>
                    <a:pt x="1483072" y="39908"/>
                  </a:cubicBezTo>
                  <a:close/>
                  <a:moveTo>
                    <a:pt x="1273824" y="39501"/>
                  </a:moveTo>
                  <a:cubicBezTo>
                    <a:pt x="1273824" y="39929"/>
                    <a:pt x="1273405" y="39929"/>
                    <a:pt x="1272987" y="40357"/>
                  </a:cubicBezTo>
                  <a:cubicBezTo>
                    <a:pt x="1272987" y="41213"/>
                    <a:pt x="1272987" y="42497"/>
                    <a:pt x="1272987" y="43354"/>
                  </a:cubicBezTo>
                  <a:cubicBezTo>
                    <a:pt x="1272987" y="43781"/>
                    <a:pt x="1273405" y="43781"/>
                    <a:pt x="1273824" y="43781"/>
                  </a:cubicBezTo>
                  <a:cubicBezTo>
                    <a:pt x="1274242" y="43781"/>
                    <a:pt x="1274242" y="44210"/>
                    <a:pt x="1274661" y="44210"/>
                  </a:cubicBezTo>
                  <a:cubicBezTo>
                    <a:pt x="1275080" y="43781"/>
                    <a:pt x="1275917" y="43781"/>
                    <a:pt x="1275498" y="42925"/>
                  </a:cubicBezTo>
                  <a:cubicBezTo>
                    <a:pt x="1275498" y="42925"/>
                    <a:pt x="1275917" y="42925"/>
                    <a:pt x="1275917" y="42925"/>
                  </a:cubicBezTo>
                  <a:cubicBezTo>
                    <a:pt x="1276335" y="42497"/>
                    <a:pt x="1276335" y="41641"/>
                    <a:pt x="1276754" y="41213"/>
                  </a:cubicBezTo>
                  <a:cubicBezTo>
                    <a:pt x="1277172" y="41213"/>
                    <a:pt x="1277172" y="40785"/>
                    <a:pt x="1277172" y="40357"/>
                  </a:cubicBezTo>
                  <a:cubicBezTo>
                    <a:pt x="1276754" y="39929"/>
                    <a:pt x="1276335" y="39929"/>
                    <a:pt x="1275917" y="39501"/>
                  </a:cubicBezTo>
                  <a:cubicBezTo>
                    <a:pt x="1275080" y="39501"/>
                    <a:pt x="1274661" y="39501"/>
                    <a:pt x="1273824" y="39501"/>
                  </a:cubicBezTo>
                  <a:close/>
                  <a:moveTo>
                    <a:pt x="56068" y="39501"/>
                  </a:moveTo>
                  <a:cubicBezTo>
                    <a:pt x="56068" y="39919"/>
                    <a:pt x="56068" y="39919"/>
                    <a:pt x="56068" y="39919"/>
                  </a:cubicBezTo>
                  <a:cubicBezTo>
                    <a:pt x="56504" y="40338"/>
                    <a:pt x="56504" y="40757"/>
                    <a:pt x="56504" y="41175"/>
                  </a:cubicBezTo>
                  <a:cubicBezTo>
                    <a:pt x="55632" y="41594"/>
                    <a:pt x="55632" y="41594"/>
                    <a:pt x="55196" y="41175"/>
                  </a:cubicBezTo>
                  <a:cubicBezTo>
                    <a:pt x="55196" y="40757"/>
                    <a:pt x="55196" y="40757"/>
                    <a:pt x="55196" y="40338"/>
                  </a:cubicBezTo>
                  <a:cubicBezTo>
                    <a:pt x="55196" y="39919"/>
                    <a:pt x="55632" y="39919"/>
                    <a:pt x="56068" y="39501"/>
                  </a:cubicBezTo>
                  <a:close/>
                  <a:moveTo>
                    <a:pt x="21660" y="39501"/>
                  </a:moveTo>
                  <a:cubicBezTo>
                    <a:pt x="22079" y="39937"/>
                    <a:pt x="22079" y="39937"/>
                    <a:pt x="22497" y="40373"/>
                  </a:cubicBezTo>
                  <a:cubicBezTo>
                    <a:pt x="22497" y="40809"/>
                    <a:pt x="22497" y="41245"/>
                    <a:pt x="22497" y="41681"/>
                  </a:cubicBezTo>
                  <a:cubicBezTo>
                    <a:pt x="22497" y="41681"/>
                    <a:pt x="22497" y="41681"/>
                    <a:pt x="22497" y="42117"/>
                  </a:cubicBezTo>
                  <a:cubicBezTo>
                    <a:pt x="22079" y="42117"/>
                    <a:pt x="21660" y="42117"/>
                    <a:pt x="21242" y="42117"/>
                  </a:cubicBezTo>
                  <a:cubicBezTo>
                    <a:pt x="20823" y="41681"/>
                    <a:pt x="20404" y="41681"/>
                    <a:pt x="20404" y="41245"/>
                  </a:cubicBezTo>
                  <a:cubicBezTo>
                    <a:pt x="20404" y="41245"/>
                    <a:pt x="20404" y="40809"/>
                    <a:pt x="20404" y="40809"/>
                  </a:cubicBezTo>
                  <a:cubicBezTo>
                    <a:pt x="20823" y="40373"/>
                    <a:pt x="21242" y="39937"/>
                    <a:pt x="21660" y="39501"/>
                  </a:cubicBezTo>
                  <a:close/>
                  <a:moveTo>
                    <a:pt x="70070" y="38716"/>
                  </a:moveTo>
                  <a:cubicBezTo>
                    <a:pt x="69622" y="38716"/>
                    <a:pt x="69622" y="39141"/>
                    <a:pt x="69173" y="39141"/>
                  </a:cubicBezTo>
                  <a:cubicBezTo>
                    <a:pt x="69173" y="39141"/>
                    <a:pt x="68725" y="39141"/>
                    <a:pt x="68725" y="39141"/>
                  </a:cubicBezTo>
                  <a:cubicBezTo>
                    <a:pt x="68725" y="39141"/>
                    <a:pt x="68277" y="39566"/>
                    <a:pt x="68277" y="39566"/>
                  </a:cubicBezTo>
                  <a:cubicBezTo>
                    <a:pt x="68277" y="39991"/>
                    <a:pt x="68277" y="40842"/>
                    <a:pt x="68277" y="41267"/>
                  </a:cubicBezTo>
                  <a:cubicBezTo>
                    <a:pt x="68725" y="41692"/>
                    <a:pt x="69173" y="41692"/>
                    <a:pt x="69173" y="41692"/>
                  </a:cubicBezTo>
                  <a:cubicBezTo>
                    <a:pt x="69622" y="41692"/>
                    <a:pt x="69622" y="42117"/>
                    <a:pt x="70070" y="42117"/>
                  </a:cubicBezTo>
                  <a:cubicBezTo>
                    <a:pt x="70070" y="42117"/>
                    <a:pt x="70070" y="42117"/>
                    <a:pt x="70519" y="42117"/>
                  </a:cubicBezTo>
                  <a:cubicBezTo>
                    <a:pt x="70519" y="41692"/>
                    <a:pt x="70967" y="41692"/>
                    <a:pt x="71415" y="41267"/>
                  </a:cubicBezTo>
                  <a:cubicBezTo>
                    <a:pt x="71415" y="40842"/>
                    <a:pt x="71415" y="40416"/>
                    <a:pt x="71415" y="39991"/>
                  </a:cubicBezTo>
                  <a:cubicBezTo>
                    <a:pt x="70967" y="39566"/>
                    <a:pt x="70967" y="39566"/>
                    <a:pt x="70519" y="39566"/>
                  </a:cubicBezTo>
                  <a:cubicBezTo>
                    <a:pt x="70519" y="38716"/>
                    <a:pt x="70519" y="38716"/>
                    <a:pt x="70070" y="38716"/>
                  </a:cubicBezTo>
                  <a:close/>
                  <a:moveTo>
                    <a:pt x="1532644" y="38454"/>
                  </a:moveTo>
                  <a:cubicBezTo>
                    <a:pt x="1532173" y="38507"/>
                    <a:pt x="1531650" y="38611"/>
                    <a:pt x="1531231" y="38611"/>
                  </a:cubicBezTo>
                  <a:cubicBezTo>
                    <a:pt x="1531231" y="39030"/>
                    <a:pt x="1531231" y="39448"/>
                    <a:pt x="1531231" y="39867"/>
                  </a:cubicBezTo>
                  <a:cubicBezTo>
                    <a:pt x="1531231" y="40286"/>
                    <a:pt x="1530813" y="40286"/>
                    <a:pt x="1530394" y="40704"/>
                  </a:cubicBezTo>
                  <a:cubicBezTo>
                    <a:pt x="1530394" y="40704"/>
                    <a:pt x="1530813" y="41123"/>
                    <a:pt x="1530813" y="41123"/>
                  </a:cubicBezTo>
                  <a:cubicBezTo>
                    <a:pt x="1530813" y="41541"/>
                    <a:pt x="1531231" y="41541"/>
                    <a:pt x="1531650" y="41960"/>
                  </a:cubicBezTo>
                  <a:cubicBezTo>
                    <a:pt x="1532069" y="41960"/>
                    <a:pt x="1532906" y="41960"/>
                    <a:pt x="1533743" y="41960"/>
                  </a:cubicBezTo>
                  <a:cubicBezTo>
                    <a:pt x="1533743" y="41960"/>
                    <a:pt x="1534161" y="41541"/>
                    <a:pt x="1534161" y="41541"/>
                  </a:cubicBezTo>
                  <a:cubicBezTo>
                    <a:pt x="1534998" y="41541"/>
                    <a:pt x="1536254" y="41541"/>
                    <a:pt x="1537091" y="41541"/>
                  </a:cubicBezTo>
                  <a:cubicBezTo>
                    <a:pt x="1537510" y="41541"/>
                    <a:pt x="1537928" y="42378"/>
                    <a:pt x="1538347" y="42378"/>
                  </a:cubicBezTo>
                  <a:cubicBezTo>
                    <a:pt x="1538765" y="42378"/>
                    <a:pt x="1539184" y="42378"/>
                    <a:pt x="1539603" y="42378"/>
                  </a:cubicBezTo>
                  <a:cubicBezTo>
                    <a:pt x="1540021" y="42378"/>
                    <a:pt x="1540440" y="41960"/>
                    <a:pt x="1540858" y="41541"/>
                  </a:cubicBezTo>
                  <a:cubicBezTo>
                    <a:pt x="1540858" y="41123"/>
                    <a:pt x="1540858" y="40704"/>
                    <a:pt x="1540858" y="40704"/>
                  </a:cubicBezTo>
                  <a:cubicBezTo>
                    <a:pt x="1540440" y="40286"/>
                    <a:pt x="1540021" y="39867"/>
                    <a:pt x="1539603" y="39448"/>
                  </a:cubicBezTo>
                  <a:cubicBezTo>
                    <a:pt x="1539184" y="39448"/>
                    <a:pt x="1538765" y="39448"/>
                    <a:pt x="1538347" y="39448"/>
                  </a:cubicBezTo>
                  <a:cubicBezTo>
                    <a:pt x="1538347" y="39867"/>
                    <a:pt x="1537928" y="39867"/>
                    <a:pt x="1537510" y="40286"/>
                  </a:cubicBezTo>
                  <a:cubicBezTo>
                    <a:pt x="1537091" y="40286"/>
                    <a:pt x="1536673" y="40286"/>
                    <a:pt x="1536254" y="40286"/>
                  </a:cubicBezTo>
                  <a:cubicBezTo>
                    <a:pt x="1536254" y="39867"/>
                    <a:pt x="1535835" y="39867"/>
                    <a:pt x="1535417" y="39448"/>
                  </a:cubicBezTo>
                  <a:cubicBezTo>
                    <a:pt x="1535417" y="39448"/>
                    <a:pt x="1534998" y="39448"/>
                    <a:pt x="1534998" y="39448"/>
                  </a:cubicBezTo>
                  <a:cubicBezTo>
                    <a:pt x="1534580" y="39448"/>
                    <a:pt x="1534161" y="39030"/>
                    <a:pt x="1533743" y="38611"/>
                  </a:cubicBezTo>
                  <a:cubicBezTo>
                    <a:pt x="1533533" y="38402"/>
                    <a:pt x="1533115" y="38402"/>
                    <a:pt x="1532644" y="38454"/>
                  </a:cubicBezTo>
                  <a:close/>
                  <a:moveTo>
                    <a:pt x="1399975" y="38193"/>
                  </a:moveTo>
                  <a:cubicBezTo>
                    <a:pt x="1399975" y="38623"/>
                    <a:pt x="1399551" y="38623"/>
                    <a:pt x="1399551" y="38623"/>
                  </a:cubicBezTo>
                  <a:cubicBezTo>
                    <a:pt x="1399551" y="39482"/>
                    <a:pt x="1399551" y="39912"/>
                    <a:pt x="1399551" y="40342"/>
                  </a:cubicBezTo>
                  <a:cubicBezTo>
                    <a:pt x="1399975" y="40771"/>
                    <a:pt x="1400822" y="41631"/>
                    <a:pt x="1401670" y="42061"/>
                  </a:cubicBezTo>
                  <a:cubicBezTo>
                    <a:pt x="1402094" y="42061"/>
                    <a:pt x="1402517" y="42061"/>
                    <a:pt x="1402517" y="42491"/>
                  </a:cubicBezTo>
                  <a:cubicBezTo>
                    <a:pt x="1403365" y="42491"/>
                    <a:pt x="1404636" y="42491"/>
                    <a:pt x="1405484" y="42491"/>
                  </a:cubicBezTo>
                  <a:cubicBezTo>
                    <a:pt x="1405907" y="42491"/>
                    <a:pt x="1405907" y="43350"/>
                    <a:pt x="1406331" y="43350"/>
                  </a:cubicBezTo>
                  <a:cubicBezTo>
                    <a:pt x="1407179" y="42920"/>
                    <a:pt x="1407179" y="43350"/>
                    <a:pt x="1407602" y="43780"/>
                  </a:cubicBezTo>
                  <a:cubicBezTo>
                    <a:pt x="1408027" y="43780"/>
                    <a:pt x="1408874" y="43780"/>
                    <a:pt x="1409722" y="43780"/>
                  </a:cubicBezTo>
                  <a:cubicBezTo>
                    <a:pt x="1409722" y="43780"/>
                    <a:pt x="1410145" y="44210"/>
                    <a:pt x="1410145" y="44210"/>
                  </a:cubicBezTo>
                  <a:cubicBezTo>
                    <a:pt x="1411417" y="44210"/>
                    <a:pt x="1412264" y="44210"/>
                    <a:pt x="1413112" y="44210"/>
                  </a:cubicBezTo>
                  <a:cubicBezTo>
                    <a:pt x="1413536" y="44639"/>
                    <a:pt x="1413536" y="45069"/>
                    <a:pt x="1413959" y="45069"/>
                  </a:cubicBezTo>
                  <a:cubicBezTo>
                    <a:pt x="1413959" y="45499"/>
                    <a:pt x="1413536" y="45929"/>
                    <a:pt x="1413112" y="45929"/>
                  </a:cubicBezTo>
                  <a:cubicBezTo>
                    <a:pt x="1413112" y="46359"/>
                    <a:pt x="1412688" y="46359"/>
                    <a:pt x="1412264" y="46359"/>
                  </a:cubicBezTo>
                  <a:cubicBezTo>
                    <a:pt x="1411840" y="46359"/>
                    <a:pt x="1411840" y="46359"/>
                    <a:pt x="1411840" y="46788"/>
                  </a:cubicBezTo>
                  <a:cubicBezTo>
                    <a:pt x="1410993" y="46788"/>
                    <a:pt x="1410569" y="46788"/>
                    <a:pt x="1409722" y="46788"/>
                  </a:cubicBezTo>
                  <a:cubicBezTo>
                    <a:pt x="1409297" y="46359"/>
                    <a:pt x="1409297" y="46359"/>
                    <a:pt x="1408874" y="46359"/>
                  </a:cubicBezTo>
                  <a:cubicBezTo>
                    <a:pt x="1408450" y="46359"/>
                    <a:pt x="1408027" y="46359"/>
                    <a:pt x="1407602" y="46359"/>
                  </a:cubicBezTo>
                  <a:cubicBezTo>
                    <a:pt x="1407179" y="46359"/>
                    <a:pt x="1407179" y="46359"/>
                    <a:pt x="1406755" y="46788"/>
                  </a:cubicBezTo>
                  <a:cubicBezTo>
                    <a:pt x="1406331" y="46788"/>
                    <a:pt x="1405484" y="46788"/>
                    <a:pt x="1405060" y="46788"/>
                  </a:cubicBezTo>
                  <a:cubicBezTo>
                    <a:pt x="1404636" y="46788"/>
                    <a:pt x="1404212" y="47218"/>
                    <a:pt x="1404212" y="47218"/>
                  </a:cubicBezTo>
                  <a:cubicBezTo>
                    <a:pt x="1403789" y="47218"/>
                    <a:pt x="1403789" y="47218"/>
                    <a:pt x="1403365" y="47218"/>
                  </a:cubicBezTo>
                  <a:cubicBezTo>
                    <a:pt x="1403365" y="47218"/>
                    <a:pt x="1402941" y="47218"/>
                    <a:pt x="1402941" y="46788"/>
                  </a:cubicBezTo>
                  <a:cubicBezTo>
                    <a:pt x="1402941" y="46788"/>
                    <a:pt x="1402517" y="46788"/>
                    <a:pt x="1402517" y="46788"/>
                  </a:cubicBezTo>
                  <a:cubicBezTo>
                    <a:pt x="1401670" y="46788"/>
                    <a:pt x="1400822" y="46788"/>
                    <a:pt x="1399975" y="46788"/>
                  </a:cubicBezTo>
                  <a:cubicBezTo>
                    <a:pt x="1399127" y="45929"/>
                    <a:pt x="1398703" y="45499"/>
                    <a:pt x="1397856" y="45069"/>
                  </a:cubicBezTo>
                  <a:cubicBezTo>
                    <a:pt x="1397856" y="45069"/>
                    <a:pt x="1397432" y="45069"/>
                    <a:pt x="1397432" y="45069"/>
                  </a:cubicBezTo>
                  <a:cubicBezTo>
                    <a:pt x="1397008" y="44639"/>
                    <a:pt x="1397008" y="44639"/>
                    <a:pt x="1396584" y="44210"/>
                  </a:cubicBezTo>
                  <a:cubicBezTo>
                    <a:pt x="1396584" y="44210"/>
                    <a:pt x="1396160" y="44210"/>
                    <a:pt x="1396160" y="44210"/>
                  </a:cubicBezTo>
                  <a:cubicBezTo>
                    <a:pt x="1395737" y="44639"/>
                    <a:pt x="1395313" y="45069"/>
                    <a:pt x="1394889" y="45069"/>
                  </a:cubicBezTo>
                  <a:cubicBezTo>
                    <a:pt x="1394889" y="46359"/>
                    <a:pt x="1394889" y="47648"/>
                    <a:pt x="1394889" y="48937"/>
                  </a:cubicBezTo>
                  <a:cubicBezTo>
                    <a:pt x="1395313" y="49367"/>
                    <a:pt x="1395737" y="49796"/>
                    <a:pt x="1396584" y="49796"/>
                  </a:cubicBezTo>
                  <a:cubicBezTo>
                    <a:pt x="1397008" y="49796"/>
                    <a:pt x="1397008" y="50226"/>
                    <a:pt x="1397432" y="50226"/>
                  </a:cubicBezTo>
                  <a:cubicBezTo>
                    <a:pt x="1398279" y="50226"/>
                    <a:pt x="1399551" y="50226"/>
                    <a:pt x="1400822" y="50226"/>
                  </a:cubicBezTo>
                  <a:cubicBezTo>
                    <a:pt x="1400822" y="50226"/>
                    <a:pt x="1401246" y="49796"/>
                    <a:pt x="1401246" y="49796"/>
                  </a:cubicBezTo>
                  <a:cubicBezTo>
                    <a:pt x="1402941" y="49796"/>
                    <a:pt x="1404212" y="49796"/>
                    <a:pt x="1405484" y="49796"/>
                  </a:cubicBezTo>
                  <a:cubicBezTo>
                    <a:pt x="1405907" y="49367"/>
                    <a:pt x="1405907" y="49367"/>
                    <a:pt x="1406331" y="48937"/>
                  </a:cubicBezTo>
                  <a:cubicBezTo>
                    <a:pt x="1406331" y="49367"/>
                    <a:pt x="1406755" y="49367"/>
                    <a:pt x="1406755" y="49796"/>
                  </a:cubicBezTo>
                  <a:cubicBezTo>
                    <a:pt x="1409297" y="49796"/>
                    <a:pt x="1411417" y="49796"/>
                    <a:pt x="1413536" y="49796"/>
                  </a:cubicBezTo>
                  <a:cubicBezTo>
                    <a:pt x="1413959" y="49796"/>
                    <a:pt x="1414383" y="50226"/>
                    <a:pt x="1414383" y="50226"/>
                  </a:cubicBezTo>
                  <a:cubicBezTo>
                    <a:pt x="1415231" y="50226"/>
                    <a:pt x="1415654" y="50226"/>
                    <a:pt x="1416502" y="50226"/>
                  </a:cubicBezTo>
                  <a:cubicBezTo>
                    <a:pt x="1416926" y="49796"/>
                    <a:pt x="1416926" y="49796"/>
                    <a:pt x="1417773" y="49796"/>
                  </a:cubicBezTo>
                  <a:cubicBezTo>
                    <a:pt x="1417773" y="49796"/>
                    <a:pt x="1418197" y="49367"/>
                    <a:pt x="1418621" y="49367"/>
                  </a:cubicBezTo>
                  <a:cubicBezTo>
                    <a:pt x="1419045" y="48937"/>
                    <a:pt x="1419892" y="49367"/>
                    <a:pt x="1420740" y="48937"/>
                  </a:cubicBezTo>
                  <a:cubicBezTo>
                    <a:pt x="1420740" y="48937"/>
                    <a:pt x="1420740" y="48937"/>
                    <a:pt x="1421164" y="48507"/>
                  </a:cubicBezTo>
                  <a:cubicBezTo>
                    <a:pt x="1421587" y="48507"/>
                    <a:pt x="1422011" y="48507"/>
                    <a:pt x="1422435" y="48507"/>
                  </a:cubicBezTo>
                  <a:cubicBezTo>
                    <a:pt x="1422859" y="48507"/>
                    <a:pt x="1422859" y="48937"/>
                    <a:pt x="1423282" y="48937"/>
                  </a:cubicBezTo>
                  <a:cubicBezTo>
                    <a:pt x="1424130" y="48937"/>
                    <a:pt x="1424977" y="48937"/>
                    <a:pt x="1425825" y="48937"/>
                  </a:cubicBezTo>
                  <a:cubicBezTo>
                    <a:pt x="1426249" y="49367"/>
                    <a:pt x="1426673" y="49367"/>
                    <a:pt x="1426673" y="49796"/>
                  </a:cubicBezTo>
                  <a:cubicBezTo>
                    <a:pt x="1427096" y="49796"/>
                    <a:pt x="1427520" y="49796"/>
                    <a:pt x="1427944" y="49796"/>
                  </a:cubicBezTo>
                  <a:cubicBezTo>
                    <a:pt x="1428368" y="49796"/>
                    <a:pt x="1428368" y="50226"/>
                    <a:pt x="1428792" y="50226"/>
                  </a:cubicBezTo>
                  <a:cubicBezTo>
                    <a:pt x="1430063" y="50226"/>
                    <a:pt x="1430911" y="50226"/>
                    <a:pt x="1432182" y="50226"/>
                  </a:cubicBezTo>
                  <a:cubicBezTo>
                    <a:pt x="1432606" y="49796"/>
                    <a:pt x="1432606" y="49367"/>
                    <a:pt x="1432606" y="49367"/>
                  </a:cubicBezTo>
                  <a:cubicBezTo>
                    <a:pt x="1432606" y="48507"/>
                    <a:pt x="1432182" y="48507"/>
                    <a:pt x="1431758" y="48507"/>
                  </a:cubicBezTo>
                  <a:cubicBezTo>
                    <a:pt x="1431334" y="48507"/>
                    <a:pt x="1431334" y="48507"/>
                    <a:pt x="1430911" y="48507"/>
                  </a:cubicBezTo>
                  <a:cubicBezTo>
                    <a:pt x="1430487" y="48507"/>
                    <a:pt x="1430487" y="48078"/>
                    <a:pt x="1430063" y="48078"/>
                  </a:cubicBezTo>
                  <a:cubicBezTo>
                    <a:pt x="1429639" y="48078"/>
                    <a:pt x="1429216" y="48078"/>
                    <a:pt x="1429216" y="47648"/>
                  </a:cubicBezTo>
                  <a:cubicBezTo>
                    <a:pt x="1429216" y="47218"/>
                    <a:pt x="1429216" y="46359"/>
                    <a:pt x="1429216" y="45929"/>
                  </a:cubicBezTo>
                  <a:cubicBezTo>
                    <a:pt x="1429216" y="45929"/>
                    <a:pt x="1429216" y="45499"/>
                    <a:pt x="1429216" y="45499"/>
                  </a:cubicBezTo>
                  <a:cubicBezTo>
                    <a:pt x="1430063" y="45499"/>
                    <a:pt x="1430911" y="45499"/>
                    <a:pt x="1431334" y="45499"/>
                  </a:cubicBezTo>
                  <a:cubicBezTo>
                    <a:pt x="1431758" y="45929"/>
                    <a:pt x="1431758" y="45929"/>
                    <a:pt x="1432182" y="45929"/>
                  </a:cubicBezTo>
                  <a:cubicBezTo>
                    <a:pt x="1432182" y="45929"/>
                    <a:pt x="1432606" y="46359"/>
                    <a:pt x="1432606" y="46359"/>
                  </a:cubicBezTo>
                  <a:cubicBezTo>
                    <a:pt x="1433453" y="46359"/>
                    <a:pt x="1433029" y="47218"/>
                    <a:pt x="1433877" y="47218"/>
                  </a:cubicBezTo>
                  <a:cubicBezTo>
                    <a:pt x="1433877" y="47218"/>
                    <a:pt x="1433877" y="47218"/>
                    <a:pt x="1434301" y="47218"/>
                  </a:cubicBezTo>
                  <a:cubicBezTo>
                    <a:pt x="1434301" y="47648"/>
                    <a:pt x="1434724" y="47648"/>
                    <a:pt x="1434724" y="48078"/>
                  </a:cubicBezTo>
                  <a:cubicBezTo>
                    <a:pt x="1435572" y="48078"/>
                    <a:pt x="1435996" y="48078"/>
                    <a:pt x="1436419" y="48078"/>
                  </a:cubicBezTo>
                  <a:cubicBezTo>
                    <a:pt x="1436844" y="47648"/>
                    <a:pt x="1436844" y="47218"/>
                    <a:pt x="1437267" y="47218"/>
                  </a:cubicBezTo>
                  <a:cubicBezTo>
                    <a:pt x="1437267" y="45929"/>
                    <a:pt x="1437267" y="45069"/>
                    <a:pt x="1437267" y="44210"/>
                  </a:cubicBezTo>
                  <a:cubicBezTo>
                    <a:pt x="1437267" y="43780"/>
                    <a:pt x="1436844" y="43780"/>
                    <a:pt x="1436419" y="43350"/>
                  </a:cubicBezTo>
                  <a:cubicBezTo>
                    <a:pt x="1436419" y="43350"/>
                    <a:pt x="1436419" y="42920"/>
                    <a:pt x="1436419" y="42920"/>
                  </a:cubicBezTo>
                  <a:cubicBezTo>
                    <a:pt x="1436419" y="42491"/>
                    <a:pt x="1435996" y="42491"/>
                    <a:pt x="1435572" y="42061"/>
                  </a:cubicBezTo>
                  <a:cubicBezTo>
                    <a:pt x="1435148" y="42061"/>
                    <a:pt x="1434301" y="42061"/>
                    <a:pt x="1433877" y="42061"/>
                  </a:cubicBezTo>
                  <a:cubicBezTo>
                    <a:pt x="1433453" y="42061"/>
                    <a:pt x="1433453" y="42061"/>
                    <a:pt x="1433029" y="42491"/>
                  </a:cubicBezTo>
                  <a:cubicBezTo>
                    <a:pt x="1432606" y="43350"/>
                    <a:pt x="1432182" y="43780"/>
                    <a:pt x="1431758" y="44210"/>
                  </a:cubicBezTo>
                  <a:cubicBezTo>
                    <a:pt x="1430911" y="44210"/>
                    <a:pt x="1430063" y="44210"/>
                    <a:pt x="1429216" y="44210"/>
                  </a:cubicBezTo>
                  <a:cubicBezTo>
                    <a:pt x="1429216" y="44639"/>
                    <a:pt x="1428792" y="45069"/>
                    <a:pt x="1428368" y="45069"/>
                  </a:cubicBezTo>
                  <a:cubicBezTo>
                    <a:pt x="1427944" y="45069"/>
                    <a:pt x="1427520" y="45499"/>
                    <a:pt x="1427520" y="45499"/>
                  </a:cubicBezTo>
                  <a:cubicBezTo>
                    <a:pt x="1427520" y="45499"/>
                    <a:pt x="1427096" y="45499"/>
                    <a:pt x="1427096" y="45499"/>
                  </a:cubicBezTo>
                  <a:cubicBezTo>
                    <a:pt x="1427096" y="45069"/>
                    <a:pt x="1426673" y="45069"/>
                    <a:pt x="1426249" y="44639"/>
                  </a:cubicBezTo>
                  <a:cubicBezTo>
                    <a:pt x="1426249" y="44210"/>
                    <a:pt x="1425825" y="44639"/>
                    <a:pt x="1425825" y="44210"/>
                  </a:cubicBezTo>
                  <a:cubicBezTo>
                    <a:pt x="1425825" y="43780"/>
                    <a:pt x="1425825" y="43780"/>
                    <a:pt x="1425825" y="43780"/>
                  </a:cubicBezTo>
                  <a:cubicBezTo>
                    <a:pt x="1426249" y="42920"/>
                    <a:pt x="1427096" y="42491"/>
                    <a:pt x="1427520" y="41631"/>
                  </a:cubicBezTo>
                  <a:cubicBezTo>
                    <a:pt x="1427520" y="41631"/>
                    <a:pt x="1427520" y="41201"/>
                    <a:pt x="1427520" y="41201"/>
                  </a:cubicBezTo>
                  <a:cubicBezTo>
                    <a:pt x="1426673" y="41201"/>
                    <a:pt x="1425401" y="41201"/>
                    <a:pt x="1424554" y="41201"/>
                  </a:cubicBezTo>
                  <a:cubicBezTo>
                    <a:pt x="1424554" y="41631"/>
                    <a:pt x="1424130" y="41631"/>
                    <a:pt x="1424130" y="42061"/>
                  </a:cubicBezTo>
                  <a:cubicBezTo>
                    <a:pt x="1423282" y="42061"/>
                    <a:pt x="1422859" y="42061"/>
                    <a:pt x="1422435" y="42061"/>
                  </a:cubicBezTo>
                  <a:cubicBezTo>
                    <a:pt x="1422435" y="41631"/>
                    <a:pt x="1422435" y="41631"/>
                    <a:pt x="1422011" y="41631"/>
                  </a:cubicBezTo>
                  <a:cubicBezTo>
                    <a:pt x="1422011" y="41631"/>
                    <a:pt x="1421587" y="41201"/>
                    <a:pt x="1421587" y="41201"/>
                  </a:cubicBezTo>
                  <a:cubicBezTo>
                    <a:pt x="1419892" y="41201"/>
                    <a:pt x="1418197" y="41201"/>
                    <a:pt x="1416502" y="41201"/>
                  </a:cubicBezTo>
                  <a:cubicBezTo>
                    <a:pt x="1416502" y="41201"/>
                    <a:pt x="1416078" y="41201"/>
                    <a:pt x="1415654" y="41201"/>
                  </a:cubicBezTo>
                  <a:cubicBezTo>
                    <a:pt x="1415231" y="40771"/>
                    <a:pt x="1414807" y="40771"/>
                    <a:pt x="1414383" y="40342"/>
                  </a:cubicBezTo>
                  <a:cubicBezTo>
                    <a:pt x="1413536" y="40342"/>
                    <a:pt x="1413536" y="40342"/>
                    <a:pt x="1413536" y="40771"/>
                  </a:cubicBezTo>
                  <a:cubicBezTo>
                    <a:pt x="1413536" y="40771"/>
                    <a:pt x="1413536" y="41201"/>
                    <a:pt x="1413536" y="41201"/>
                  </a:cubicBezTo>
                  <a:cubicBezTo>
                    <a:pt x="1413112" y="41201"/>
                    <a:pt x="1412688" y="41631"/>
                    <a:pt x="1412264" y="42061"/>
                  </a:cubicBezTo>
                  <a:cubicBezTo>
                    <a:pt x="1411840" y="42061"/>
                    <a:pt x="1410993" y="42061"/>
                    <a:pt x="1410145" y="42061"/>
                  </a:cubicBezTo>
                  <a:cubicBezTo>
                    <a:pt x="1409722" y="41631"/>
                    <a:pt x="1409297" y="40771"/>
                    <a:pt x="1408450" y="40342"/>
                  </a:cubicBezTo>
                  <a:cubicBezTo>
                    <a:pt x="1408450" y="40342"/>
                    <a:pt x="1408450" y="39912"/>
                    <a:pt x="1408450" y="39912"/>
                  </a:cubicBezTo>
                  <a:cubicBezTo>
                    <a:pt x="1408027" y="39482"/>
                    <a:pt x="1407602" y="39053"/>
                    <a:pt x="1406755" y="38193"/>
                  </a:cubicBezTo>
                  <a:cubicBezTo>
                    <a:pt x="1406755" y="38193"/>
                    <a:pt x="1406331" y="38193"/>
                    <a:pt x="1406331" y="38193"/>
                  </a:cubicBezTo>
                  <a:cubicBezTo>
                    <a:pt x="1405907" y="38623"/>
                    <a:pt x="1405907" y="39053"/>
                    <a:pt x="1405907" y="39482"/>
                  </a:cubicBezTo>
                  <a:cubicBezTo>
                    <a:pt x="1405060" y="39912"/>
                    <a:pt x="1404636" y="40342"/>
                    <a:pt x="1404212" y="40771"/>
                  </a:cubicBezTo>
                  <a:cubicBezTo>
                    <a:pt x="1403789" y="40342"/>
                    <a:pt x="1403789" y="40342"/>
                    <a:pt x="1403365" y="40342"/>
                  </a:cubicBezTo>
                  <a:cubicBezTo>
                    <a:pt x="1402941" y="40342"/>
                    <a:pt x="1402517" y="39912"/>
                    <a:pt x="1402517" y="39912"/>
                  </a:cubicBezTo>
                  <a:cubicBezTo>
                    <a:pt x="1402517" y="39482"/>
                    <a:pt x="1402517" y="39482"/>
                    <a:pt x="1402517" y="39053"/>
                  </a:cubicBezTo>
                  <a:cubicBezTo>
                    <a:pt x="1402094" y="39053"/>
                    <a:pt x="1401670" y="38623"/>
                    <a:pt x="1401246" y="38193"/>
                  </a:cubicBezTo>
                  <a:cubicBezTo>
                    <a:pt x="1400822" y="38193"/>
                    <a:pt x="1400399" y="38193"/>
                    <a:pt x="1399975" y="38193"/>
                  </a:cubicBezTo>
                  <a:close/>
                  <a:moveTo>
                    <a:pt x="108234" y="38193"/>
                  </a:moveTo>
                  <a:cubicBezTo>
                    <a:pt x="107777" y="38193"/>
                    <a:pt x="107777" y="38193"/>
                    <a:pt x="107777" y="38618"/>
                  </a:cubicBezTo>
                  <a:cubicBezTo>
                    <a:pt x="107777" y="39468"/>
                    <a:pt x="107777" y="40319"/>
                    <a:pt x="107777" y="41168"/>
                  </a:cubicBezTo>
                  <a:cubicBezTo>
                    <a:pt x="107777" y="41168"/>
                    <a:pt x="107777" y="41168"/>
                    <a:pt x="107777" y="41594"/>
                  </a:cubicBezTo>
                  <a:cubicBezTo>
                    <a:pt x="108234" y="41594"/>
                    <a:pt x="109150" y="41594"/>
                    <a:pt x="109608" y="41168"/>
                  </a:cubicBezTo>
                  <a:cubicBezTo>
                    <a:pt x="109608" y="40744"/>
                    <a:pt x="109608" y="39893"/>
                    <a:pt x="109608" y="39468"/>
                  </a:cubicBezTo>
                  <a:cubicBezTo>
                    <a:pt x="109150" y="39043"/>
                    <a:pt x="109150" y="39043"/>
                    <a:pt x="108692" y="39043"/>
                  </a:cubicBezTo>
                  <a:cubicBezTo>
                    <a:pt x="108692" y="38618"/>
                    <a:pt x="108692" y="38618"/>
                    <a:pt x="108692" y="38618"/>
                  </a:cubicBezTo>
                  <a:cubicBezTo>
                    <a:pt x="108692" y="38193"/>
                    <a:pt x="108234" y="38193"/>
                    <a:pt x="108234" y="38193"/>
                  </a:cubicBezTo>
                  <a:close/>
                  <a:moveTo>
                    <a:pt x="1387129" y="37670"/>
                  </a:moveTo>
                  <a:cubicBezTo>
                    <a:pt x="1386693" y="37670"/>
                    <a:pt x="1386693" y="38095"/>
                    <a:pt x="1386257" y="38095"/>
                  </a:cubicBezTo>
                  <a:cubicBezTo>
                    <a:pt x="1385821" y="38095"/>
                    <a:pt x="1385821" y="38095"/>
                    <a:pt x="1385385" y="38095"/>
                  </a:cubicBezTo>
                  <a:cubicBezTo>
                    <a:pt x="1385385" y="38520"/>
                    <a:pt x="1385385" y="38520"/>
                    <a:pt x="1385385" y="38520"/>
                  </a:cubicBezTo>
                  <a:cubicBezTo>
                    <a:pt x="1384949" y="39370"/>
                    <a:pt x="1384949" y="39370"/>
                    <a:pt x="1385821" y="40220"/>
                  </a:cubicBezTo>
                  <a:cubicBezTo>
                    <a:pt x="1385821" y="40220"/>
                    <a:pt x="1385821" y="40646"/>
                    <a:pt x="1385821" y="40646"/>
                  </a:cubicBezTo>
                  <a:cubicBezTo>
                    <a:pt x="1386257" y="41071"/>
                    <a:pt x="1386257" y="41071"/>
                    <a:pt x="1387129" y="41071"/>
                  </a:cubicBezTo>
                  <a:cubicBezTo>
                    <a:pt x="1387129" y="41071"/>
                    <a:pt x="1387565" y="41071"/>
                    <a:pt x="1387565" y="41071"/>
                  </a:cubicBezTo>
                  <a:cubicBezTo>
                    <a:pt x="1388000" y="41071"/>
                    <a:pt x="1388437" y="40646"/>
                    <a:pt x="1388873" y="40220"/>
                  </a:cubicBezTo>
                  <a:cubicBezTo>
                    <a:pt x="1388873" y="39795"/>
                    <a:pt x="1388873" y="39370"/>
                    <a:pt x="1388873" y="39370"/>
                  </a:cubicBezTo>
                  <a:cubicBezTo>
                    <a:pt x="1388437" y="38945"/>
                    <a:pt x="1388437" y="38945"/>
                    <a:pt x="1388000" y="38520"/>
                  </a:cubicBezTo>
                  <a:cubicBezTo>
                    <a:pt x="1388000" y="37670"/>
                    <a:pt x="1388000" y="37670"/>
                    <a:pt x="1387129" y="37670"/>
                  </a:cubicBezTo>
                  <a:close/>
                  <a:moveTo>
                    <a:pt x="1519309" y="37408"/>
                  </a:moveTo>
                  <a:cubicBezTo>
                    <a:pt x="1518884" y="37408"/>
                    <a:pt x="1518884" y="37408"/>
                    <a:pt x="1518884" y="37833"/>
                  </a:cubicBezTo>
                  <a:cubicBezTo>
                    <a:pt x="1518884" y="38258"/>
                    <a:pt x="1518884" y="39109"/>
                    <a:pt x="1518884" y="39959"/>
                  </a:cubicBezTo>
                  <a:cubicBezTo>
                    <a:pt x="1519309" y="40384"/>
                    <a:pt x="1519309" y="40384"/>
                    <a:pt x="1519734" y="40809"/>
                  </a:cubicBezTo>
                  <a:cubicBezTo>
                    <a:pt x="1520160" y="40809"/>
                    <a:pt x="1521010" y="40809"/>
                    <a:pt x="1521435" y="40809"/>
                  </a:cubicBezTo>
                  <a:cubicBezTo>
                    <a:pt x="1521860" y="40384"/>
                    <a:pt x="1521860" y="40384"/>
                    <a:pt x="1522285" y="39959"/>
                  </a:cubicBezTo>
                  <a:cubicBezTo>
                    <a:pt x="1522285" y="39534"/>
                    <a:pt x="1522285" y="38684"/>
                    <a:pt x="1522285" y="38258"/>
                  </a:cubicBezTo>
                  <a:cubicBezTo>
                    <a:pt x="1521860" y="37833"/>
                    <a:pt x="1521860" y="37833"/>
                    <a:pt x="1521435" y="37408"/>
                  </a:cubicBezTo>
                  <a:cubicBezTo>
                    <a:pt x="1520585" y="37408"/>
                    <a:pt x="1519734" y="37408"/>
                    <a:pt x="1519309" y="37408"/>
                  </a:cubicBezTo>
                  <a:close/>
                  <a:moveTo>
                    <a:pt x="1447895" y="37408"/>
                  </a:moveTo>
                  <a:cubicBezTo>
                    <a:pt x="1447469" y="38664"/>
                    <a:pt x="1447469" y="39919"/>
                    <a:pt x="1447895" y="41175"/>
                  </a:cubicBezTo>
                  <a:cubicBezTo>
                    <a:pt x="1447895" y="41175"/>
                    <a:pt x="1448319" y="41175"/>
                    <a:pt x="1448319" y="41175"/>
                  </a:cubicBezTo>
                  <a:cubicBezTo>
                    <a:pt x="1449170" y="41175"/>
                    <a:pt x="1449595" y="41594"/>
                    <a:pt x="1450020" y="41175"/>
                  </a:cubicBezTo>
                  <a:cubicBezTo>
                    <a:pt x="1450445" y="41175"/>
                    <a:pt x="1450445" y="41175"/>
                    <a:pt x="1450445" y="40338"/>
                  </a:cubicBezTo>
                  <a:cubicBezTo>
                    <a:pt x="1450445" y="40338"/>
                    <a:pt x="1450870" y="39919"/>
                    <a:pt x="1450870" y="39919"/>
                  </a:cubicBezTo>
                  <a:cubicBezTo>
                    <a:pt x="1450870" y="39501"/>
                    <a:pt x="1450870" y="38664"/>
                    <a:pt x="1450870" y="38245"/>
                  </a:cubicBezTo>
                  <a:cubicBezTo>
                    <a:pt x="1450870" y="37827"/>
                    <a:pt x="1450445" y="37827"/>
                    <a:pt x="1450020" y="37408"/>
                  </a:cubicBezTo>
                  <a:cubicBezTo>
                    <a:pt x="1449170" y="37408"/>
                    <a:pt x="1448744" y="37408"/>
                    <a:pt x="1447895" y="37408"/>
                  </a:cubicBezTo>
                  <a:close/>
                  <a:moveTo>
                    <a:pt x="1394414" y="37408"/>
                  </a:moveTo>
                  <a:cubicBezTo>
                    <a:pt x="1394414" y="37408"/>
                    <a:pt x="1393985" y="37822"/>
                    <a:pt x="1393557" y="38237"/>
                  </a:cubicBezTo>
                  <a:cubicBezTo>
                    <a:pt x="1393557" y="39065"/>
                    <a:pt x="1392701" y="39065"/>
                    <a:pt x="1392701" y="39479"/>
                  </a:cubicBezTo>
                  <a:cubicBezTo>
                    <a:pt x="1392701" y="39893"/>
                    <a:pt x="1392273" y="40308"/>
                    <a:pt x="1392273" y="40308"/>
                  </a:cubicBezTo>
                  <a:cubicBezTo>
                    <a:pt x="1392273" y="40722"/>
                    <a:pt x="1392273" y="41136"/>
                    <a:pt x="1392273" y="41550"/>
                  </a:cubicBezTo>
                  <a:cubicBezTo>
                    <a:pt x="1392273" y="41964"/>
                    <a:pt x="1392701" y="41964"/>
                    <a:pt x="1393129" y="42378"/>
                  </a:cubicBezTo>
                  <a:cubicBezTo>
                    <a:pt x="1393557" y="42378"/>
                    <a:pt x="1393985" y="42378"/>
                    <a:pt x="1394842" y="42378"/>
                  </a:cubicBezTo>
                  <a:cubicBezTo>
                    <a:pt x="1395270" y="42378"/>
                    <a:pt x="1395698" y="42378"/>
                    <a:pt x="1395698" y="41964"/>
                  </a:cubicBezTo>
                  <a:cubicBezTo>
                    <a:pt x="1396126" y="41964"/>
                    <a:pt x="1396126" y="41550"/>
                    <a:pt x="1396126" y="41550"/>
                  </a:cubicBezTo>
                  <a:cubicBezTo>
                    <a:pt x="1396126" y="41136"/>
                    <a:pt x="1396126" y="40308"/>
                    <a:pt x="1396126" y="39893"/>
                  </a:cubicBezTo>
                  <a:cubicBezTo>
                    <a:pt x="1396554" y="39479"/>
                    <a:pt x="1396554" y="39479"/>
                    <a:pt x="1396982" y="39065"/>
                  </a:cubicBezTo>
                  <a:cubicBezTo>
                    <a:pt x="1396982" y="39065"/>
                    <a:pt x="1396982" y="38651"/>
                    <a:pt x="1396982" y="38651"/>
                  </a:cubicBezTo>
                  <a:cubicBezTo>
                    <a:pt x="1396126" y="38237"/>
                    <a:pt x="1396554" y="37822"/>
                    <a:pt x="1396126" y="37408"/>
                  </a:cubicBezTo>
                  <a:cubicBezTo>
                    <a:pt x="1395698" y="37408"/>
                    <a:pt x="1394842" y="37408"/>
                    <a:pt x="1394414" y="37408"/>
                  </a:cubicBezTo>
                  <a:close/>
                  <a:moveTo>
                    <a:pt x="1351530" y="37408"/>
                  </a:moveTo>
                  <a:cubicBezTo>
                    <a:pt x="1350680" y="37819"/>
                    <a:pt x="1351530" y="38641"/>
                    <a:pt x="1351105" y="39053"/>
                  </a:cubicBezTo>
                  <a:cubicBezTo>
                    <a:pt x="1351105" y="39464"/>
                    <a:pt x="1351955" y="39875"/>
                    <a:pt x="1351955" y="40286"/>
                  </a:cubicBezTo>
                  <a:cubicBezTo>
                    <a:pt x="1352380" y="39875"/>
                    <a:pt x="1352380" y="39875"/>
                    <a:pt x="1352805" y="39464"/>
                  </a:cubicBezTo>
                  <a:cubicBezTo>
                    <a:pt x="1353230" y="39464"/>
                    <a:pt x="1353230" y="39464"/>
                    <a:pt x="1353656" y="39464"/>
                  </a:cubicBezTo>
                  <a:cubicBezTo>
                    <a:pt x="1354081" y="39053"/>
                    <a:pt x="1353656" y="38641"/>
                    <a:pt x="1353656" y="38230"/>
                  </a:cubicBezTo>
                  <a:cubicBezTo>
                    <a:pt x="1353656" y="37819"/>
                    <a:pt x="1353230" y="37408"/>
                    <a:pt x="1352805" y="37408"/>
                  </a:cubicBezTo>
                  <a:cubicBezTo>
                    <a:pt x="1352380" y="37408"/>
                    <a:pt x="1351955" y="37408"/>
                    <a:pt x="1351530" y="37408"/>
                  </a:cubicBezTo>
                  <a:close/>
                  <a:moveTo>
                    <a:pt x="1338280" y="37408"/>
                  </a:moveTo>
                  <a:cubicBezTo>
                    <a:pt x="1338280" y="37408"/>
                    <a:pt x="1337862" y="37408"/>
                    <a:pt x="1337862" y="37827"/>
                  </a:cubicBezTo>
                  <a:cubicBezTo>
                    <a:pt x="1337862" y="38245"/>
                    <a:pt x="1337862" y="38664"/>
                    <a:pt x="1337862" y="39501"/>
                  </a:cubicBezTo>
                  <a:cubicBezTo>
                    <a:pt x="1338280" y="39501"/>
                    <a:pt x="1338280" y="39501"/>
                    <a:pt x="1338280" y="39501"/>
                  </a:cubicBezTo>
                  <a:cubicBezTo>
                    <a:pt x="1338699" y="39501"/>
                    <a:pt x="1339118" y="39501"/>
                    <a:pt x="1339536" y="39501"/>
                  </a:cubicBezTo>
                  <a:cubicBezTo>
                    <a:pt x="1339536" y="39501"/>
                    <a:pt x="1339955" y="39501"/>
                    <a:pt x="1339955" y="39082"/>
                  </a:cubicBezTo>
                  <a:cubicBezTo>
                    <a:pt x="1339955" y="38664"/>
                    <a:pt x="1339955" y="38245"/>
                    <a:pt x="1339955" y="38245"/>
                  </a:cubicBezTo>
                  <a:cubicBezTo>
                    <a:pt x="1339536" y="37827"/>
                    <a:pt x="1339118" y="37408"/>
                    <a:pt x="1339118" y="37408"/>
                  </a:cubicBezTo>
                  <a:cubicBezTo>
                    <a:pt x="1338699" y="37408"/>
                    <a:pt x="1338699" y="37408"/>
                    <a:pt x="1338280" y="37408"/>
                  </a:cubicBezTo>
                  <a:close/>
                  <a:moveTo>
                    <a:pt x="187772" y="36885"/>
                  </a:moveTo>
                  <a:cubicBezTo>
                    <a:pt x="187353" y="36885"/>
                    <a:pt x="186935" y="37296"/>
                    <a:pt x="186516" y="37707"/>
                  </a:cubicBezTo>
                  <a:cubicBezTo>
                    <a:pt x="186516" y="37707"/>
                    <a:pt x="186516" y="38118"/>
                    <a:pt x="186516" y="38118"/>
                  </a:cubicBezTo>
                  <a:cubicBezTo>
                    <a:pt x="186516" y="38530"/>
                    <a:pt x="186516" y="38941"/>
                    <a:pt x="186516" y="39352"/>
                  </a:cubicBezTo>
                  <a:cubicBezTo>
                    <a:pt x="186935" y="39762"/>
                    <a:pt x="187353" y="39352"/>
                    <a:pt x="187772" y="39352"/>
                  </a:cubicBezTo>
                  <a:cubicBezTo>
                    <a:pt x="188191" y="39352"/>
                    <a:pt x="188191" y="38941"/>
                    <a:pt x="188609" y="38941"/>
                  </a:cubicBezTo>
                  <a:cubicBezTo>
                    <a:pt x="188609" y="38530"/>
                    <a:pt x="188609" y="38118"/>
                    <a:pt x="188609" y="37296"/>
                  </a:cubicBezTo>
                  <a:cubicBezTo>
                    <a:pt x="188191" y="37296"/>
                    <a:pt x="188191" y="36885"/>
                    <a:pt x="187772" y="36885"/>
                  </a:cubicBezTo>
                  <a:close/>
                  <a:moveTo>
                    <a:pt x="164318" y="36362"/>
                  </a:moveTo>
                  <a:cubicBezTo>
                    <a:pt x="164318" y="36362"/>
                    <a:pt x="163907" y="36798"/>
                    <a:pt x="163496" y="36798"/>
                  </a:cubicBezTo>
                  <a:cubicBezTo>
                    <a:pt x="163496" y="37670"/>
                    <a:pt x="163496" y="38106"/>
                    <a:pt x="163496" y="38978"/>
                  </a:cubicBezTo>
                  <a:cubicBezTo>
                    <a:pt x="164318" y="38978"/>
                    <a:pt x="164729" y="38978"/>
                    <a:pt x="165140" y="38978"/>
                  </a:cubicBezTo>
                  <a:cubicBezTo>
                    <a:pt x="165551" y="38978"/>
                    <a:pt x="165963" y="38542"/>
                    <a:pt x="166374" y="38106"/>
                  </a:cubicBezTo>
                  <a:cubicBezTo>
                    <a:pt x="166374" y="37234"/>
                    <a:pt x="166374" y="37234"/>
                    <a:pt x="165963" y="36798"/>
                  </a:cubicBezTo>
                  <a:cubicBezTo>
                    <a:pt x="165963" y="36798"/>
                    <a:pt x="165551" y="36798"/>
                    <a:pt x="165551" y="36798"/>
                  </a:cubicBezTo>
                  <a:cubicBezTo>
                    <a:pt x="165140" y="36362"/>
                    <a:pt x="165140" y="36362"/>
                    <a:pt x="165140" y="36362"/>
                  </a:cubicBezTo>
                  <a:cubicBezTo>
                    <a:pt x="164729" y="36362"/>
                    <a:pt x="164729" y="36362"/>
                    <a:pt x="164318" y="36362"/>
                  </a:cubicBezTo>
                  <a:close/>
                  <a:moveTo>
                    <a:pt x="84495" y="36362"/>
                  </a:moveTo>
                  <a:cubicBezTo>
                    <a:pt x="84495" y="37212"/>
                    <a:pt x="84495" y="38487"/>
                    <a:pt x="84495" y="39338"/>
                  </a:cubicBezTo>
                  <a:cubicBezTo>
                    <a:pt x="84913" y="39338"/>
                    <a:pt x="84913" y="39338"/>
                    <a:pt x="85332" y="39338"/>
                  </a:cubicBezTo>
                  <a:cubicBezTo>
                    <a:pt x="85332" y="39762"/>
                    <a:pt x="85751" y="39762"/>
                    <a:pt x="85751" y="39762"/>
                  </a:cubicBezTo>
                  <a:cubicBezTo>
                    <a:pt x="86169" y="39762"/>
                    <a:pt x="86588" y="39338"/>
                    <a:pt x="86588" y="39338"/>
                  </a:cubicBezTo>
                  <a:cubicBezTo>
                    <a:pt x="86588" y="39338"/>
                    <a:pt x="86588" y="38912"/>
                    <a:pt x="86588" y="38487"/>
                  </a:cubicBezTo>
                  <a:cubicBezTo>
                    <a:pt x="86169" y="38487"/>
                    <a:pt x="85751" y="38062"/>
                    <a:pt x="85751" y="38062"/>
                  </a:cubicBezTo>
                  <a:cubicBezTo>
                    <a:pt x="85751" y="37637"/>
                    <a:pt x="85751" y="37212"/>
                    <a:pt x="85751" y="36787"/>
                  </a:cubicBezTo>
                  <a:cubicBezTo>
                    <a:pt x="85332" y="36787"/>
                    <a:pt x="84913" y="36362"/>
                    <a:pt x="84913" y="36362"/>
                  </a:cubicBezTo>
                  <a:cubicBezTo>
                    <a:pt x="84495" y="36362"/>
                    <a:pt x="84495" y="36362"/>
                    <a:pt x="84495" y="36362"/>
                  </a:cubicBezTo>
                  <a:close/>
                  <a:moveTo>
                    <a:pt x="1578191" y="36100"/>
                  </a:moveTo>
                  <a:cubicBezTo>
                    <a:pt x="1578602" y="36507"/>
                    <a:pt x="1579013" y="37321"/>
                    <a:pt x="1579835" y="37728"/>
                  </a:cubicBezTo>
                  <a:cubicBezTo>
                    <a:pt x="1579835" y="38135"/>
                    <a:pt x="1579835" y="38542"/>
                    <a:pt x="1579835" y="39356"/>
                  </a:cubicBezTo>
                  <a:cubicBezTo>
                    <a:pt x="1579013" y="39356"/>
                    <a:pt x="1578602" y="39762"/>
                    <a:pt x="1577780" y="39356"/>
                  </a:cubicBezTo>
                  <a:cubicBezTo>
                    <a:pt x="1577369" y="39356"/>
                    <a:pt x="1577780" y="38949"/>
                    <a:pt x="1577780" y="38542"/>
                  </a:cubicBezTo>
                  <a:cubicBezTo>
                    <a:pt x="1577369" y="38542"/>
                    <a:pt x="1577369" y="38135"/>
                    <a:pt x="1576958" y="38135"/>
                  </a:cubicBezTo>
                  <a:cubicBezTo>
                    <a:pt x="1576958" y="37728"/>
                    <a:pt x="1576958" y="37321"/>
                    <a:pt x="1576958" y="36914"/>
                  </a:cubicBezTo>
                  <a:cubicBezTo>
                    <a:pt x="1577369" y="36914"/>
                    <a:pt x="1577780" y="36507"/>
                    <a:pt x="1578191" y="36100"/>
                  </a:cubicBezTo>
                  <a:close/>
                  <a:moveTo>
                    <a:pt x="175687" y="36100"/>
                  </a:moveTo>
                  <a:cubicBezTo>
                    <a:pt x="175687" y="36100"/>
                    <a:pt x="175687" y="36100"/>
                    <a:pt x="175268" y="36512"/>
                  </a:cubicBezTo>
                  <a:cubicBezTo>
                    <a:pt x="175268" y="37334"/>
                    <a:pt x="175268" y="37744"/>
                    <a:pt x="175268" y="38567"/>
                  </a:cubicBezTo>
                  <a:cubicBezTo>
                    <a:pt x="175268" y="38978"/>
                    <a:pt x="175268" y="38978"/>
                    <a:pt x="175687" y="38978"/>
                  </a:cubicBezTo>
                  <a:cubicBezTo>
                    <a:pt x="176105" y="38978"/>
                    <a:pt x="176105" y="38978"/>
                    <a:pt x="176105" y="38978"/>
                  </a:cubicBezTo>
                  <a:cubicBezTo>
                    <a:pt x="176523" y="38978"/>
                    <a:pt x="176523" y="38978"/>
                    <a:pt x="176523" y="38978"/>
                  </a:cubicBezTo>
                  <a:cubicBezTo>
                    <a:pt x="176942" y="38978"/>
                    <a:pt x="176942" y="38567"/>
                    <a:pt x="177360" y="38567"/>
                  </a:cubicBezTo>
                  <a:cubicBezTo>
                    <a:pt x="176942" y="38156"/>
                    <a:pt x="176942" y="38156"/>
                    <a:pt x="176942" y="37744"/>
                  </a:cubicBezTo>
                  <a:cubicBezTo>
                    <a:pt x="176942" y="37744"/>
                    <a:pt x="176942" y="37334"/>
                    <a:pt x="176942" y="36923"/>
                  </a:cubicBezTo>
                  <a:cubicBezTo>
                    <a:pt x="176523" y="36923"/>
                    <a:pt x="176105" y="36512"/>
                    <a:pt x="175687" y="36100"/>
                  </a:cubicBezTo>
                  <a:close/>
                  <a:moveTo>
                    <a:pt x="44957" y="36100"/>
                  </a:moveTo>
                  <a:cubicBezTo>
                    <a:pt x="44957" y="36536"/>
                    <a:pt x="45368" y="36536"/>
                    <a:pt x="45779" y="36972"/>
                  </a:cubicBezTo>
                  <a:cubicBezTo>
                    <a:pt x="45779" y="37408"/>
                    <a:pt x="45779" y="37844"/>
                    <a:pt x="45779" y="37844"/>
                  </a:cubicBezTo>
                  <a:cubicBezTo>
                    <a:pt x="45368" y="38280"/>
                    <a:pt x="44957" y="38280"/>
                    <a:pt x="44957" y="38716"/>
                  </a:cubicBezTo>
                  <a:cubicBezTo>
                    <a:pt x="44546" y="38716"/>
                    <a:pt x="44135" y="38716"/>
                    <a:pt x="43724" y="38716"/>
                  </a:cubicBezTo>
                  <a:cubicBezTo>
                    <a:pt x="43724" y="38280"/>
                    <a:pt x="43313" y="38280"/>
                    <a:pt x="42901" y="37844"/>
                  </a:cubicBezTo>
                  <a:cubicBezTo>
                    <a:pt x="42901" y="37844"/>
                    <a:pt x="42901" y="37844"/>
                    <a:pt x="42901" y="37408"/>
                  </a:cubicBezTo>
                  <a:cubicBezTo>
                    <a:pt x="43313" y="36972"/>
                    <a:pt x="43724" y="36536"/>
                    <a:pt x="44135" y="36536"/>
                  </a:cubicBezTo>
                  <a:cubicBezTo>
                    <a:pt x="44546" y="36100"/>
                    <a:pt x="44546" y="36100"/>
                    <a:pt x="44957" y="36100"/>
                  </a:cubicBezTo>
                  <a:close/>
                  <a:moveTo>
                    <a:pt x="38245" y="36100"/>
                  </a:moveTo>
                  <a:cubicBezTo>
                    <a:pt x="38664" y="36536"/>
                    <a:pt x="39082" y="36972"/>
                    <a:pt x="39501" y="37408"/>
                  </a:cubicBezTo>
                  <a:cubicBezTo>
                    <a:pt x="39501" y="37408"/>
                    <a:pt x="39501" y="37844"/>
                    <a:pt x="39082" y="37844"/>
                  </a:cubicBezTo>
                  <a:cubicBezTo>
                    <a:pt x="39082" y="38280"/>
                    <a:pt x="39082" y="38280"/>
                    <a:pt x="39082" y="38280"/>
                  </a:cubicBezTo>
                  <a:cubicBezTo>
                    <a:pt x="39082" y="38716"/>
                    <a:pt x="39082" y="38716"/>
                    <a:pt x="38664" y="38716"/>
                  </a:cubicBezTo>
                  <a:cubicBezTo>
                    <a:pt x="38664" y="38280"/>
                    <a:pt x="38245" y="38280"/>
                    <a:pt x="38245" y="38280"/>
                  </a:cubicBezTo>
                  <a:cubicBezTo>
                    <a:pt x="37826" y="38280"/>
                    <a:pt x="37826" y="38280"/>
                    <a:pt x="37408" y="37844"/>
                  </a:cubicBezTo>
                  <a:cubicBezTo>
                    <a:pt x="37408" y="37408"/>
                    <a:pt x="37408" y="37408"/>
                    <a:pt x="37408" y="36972"/>
                  </a:cubicBezTo>
                  <a:cubicBezTo>
                    <a:pt x="37826" y="36536"/>
                    <a:pt x="37826" y="36536"/>
                    <a:pt x="38245" y="36100"/>
                  </a:cubicBezTo>
                  <a:close/>
                  <a:moveTo>
                    <a:pt x="73485" y="35996"/>
                  </a:moveTo>
                  <a:cubicBezTo>
                    <a:pt x="73485" y="36414"/>
                    <a:pt x="73485" y="37251"/>
                    <a:pt x="73485" y="37670"/>
                  </a:cubicBezTo>
                  <a:cubicBezTo>
                    <a:pt x="73057" y="38088"/>
                    <a:pt x="72628" y="37670"/>
                    <a:pt x="72200" y="38507"/>
                  </a:cubicBezTo>
                  <a:cubicBezTo>
                    <a:pt x="72628" y="38507"/>
                    <a:pt x="73057" y="38925"/>
                    <a:pt x="73057" y="39344"/>
                  </a:cubicBezTo>
                  <a:cubicBezTo>
                    <a:pt x="73057" y="39344"/>
                    <a:pt x="73485" y="39762"/>
                    <a:pt x="73912" y="39762"/>
                  </a:cubicBezTo>
                  <a:cubicBezTo>
                    <a:pt x="74341" y="39762"/>
                    <a:pt x="75197" y="39762"/>
                    <a:pt x="76053" y="39762"/>
                  </a:cubicBezTo>
                  <a:cubicBezTo>
                    <a:pt x="76053" y="39762"/>
                    <a:pt x="76053" y="39344"/>
                    <a:pt x="76481" y="39344"/>
                  </a:cubicBezTo>
                  <a:cubicBezTo>
                    <a:pt x="76481" y="38925"/>
                    <a:pt x="76909" y="38507"/>
                    <a:pt x="76909" y="38088"/>
                  </a:cubicBezTo>
                  <a:cubicBezTo>
                    <a:pt x="76053" y="37670"/>
                    <a:pt x="75624" y="37251"/>
                    <a:pt x="75197" y="36832"/>
                  </a:cubicBezTo>
                  <a:cubicBezTo>
                    <a:pt x="75197" y="36414"/>
                    <a:pt x="75197" y="36414"/>
                    <a:pt x="75197" y="35996"/>
                  </a:cubicBezTo>
                  <a:cubicBezTo>
                    <a:pt x="74769" y="35577"/>
                    <a:pt x="74769" y="35577"/>
                    <a:pt x="73485" y="35996"/>
                  </a:cubicBezTo>
                  <a:close/>
                  <a:moveTo>
                    <a:pt x="1561753" y="35577"/>
                  </a:moveTo>
                  <a:cubicBezTo>
                    <a:pt x="1561328" y="35577"/>
                    <a:pt x="1560903" y="35996"/>
                    <a:pt x="1560903" y="36414"/>
                  </a:cubicBezTo>
                  <a:cubicBezTo>
                    <a:pt x="1560478" y="36414"/>
                    <a:pt x="1560478" y="36832"/>
                    <a:pt x="1560903" y="36832"/>
                  </a:cubicBezTo>
                  <a:cubicBezTo>
                    <a:pt x="1560903" y="37251"/>
                    <a:pt x="1561328" y="37670"/>
                    <a:pt x="1561753" y="37670"/>
                  </a:cubicBezTo>
                  <a:cubicBezTo>
                    <a:pt x="1562178" y="37670"/>
                    <a:pt x="1562603" y="37670"/>
                    <a:pt x="1563028" y="37670"/>
                  </a:cubicBezTo>
                  <a:cubicBezTo>
                    <a:pt x="1563453" y="37670"/>
                    <a:pt x="1563878" y="37251"/>
                    <a:pt x="1563878" y="36832"/>
                  </a:cubicBezTo>
                  <a:cubicBezTo>
                    <a:pt x="1563878" y="36832"/>
                    <a:pt x="1563878" y="36414"/>
                    <a:pt x="1563878" y="36414"/>
                  </a:cubicBezTo>
                  <a:cubicBezTo>
                    <a:pt x="1563878" y="35996"/>
                    <a:pt x="1563453" y="35996"/>
                    <a:pt x="1563028" y="35577"/>
                  </a:cubicBezTo>
                  <a:cubicBezTo>
                    <a:pt x="1562603" y="35577"/>
                    <a:pt x="1562178" y="35577"/>
                    <a:pt x="1561753" y="35577"/>
                  </a:cubicBezTo>
                  <a:close/>
                  <a:moveTo>
                    <a:pt x="1552316" y="34792"/>
                  </a:moveTo>
                  <a:cubicBezTo>
                    <a:pt x="1551479" y="35228"/>
                    <a:pt x="1551479" y="35664"/>
                    <a:pt x="1551060" y="36100"/>
                  </a:cubicBezTo>
                  <a:cubicBezTo>
                    <a:pt x="1551060" y="36536"/>
                    <a:pt x="1551060" y="36972"/>
                    <a:pt x="1551060" y="37844"/>
                  </a:cubicBezTo>
                  <a:cubicBezTo>
                    <a:pt x="1551479" y="37844"/>
                    <a:pt x="1551479" y="38280"/>
                    <a:pt x="1551897" y="38716"/>
                  </a:cubicBezTo>
                  <a:cubicBezTo>
                    <a:pt x="1552316" y="38716"/>
                    <a:pt x="1552316" y="38716"/>
                    <a:pt x="1552734" y="38716"/>
                  </a:cubicBezTo>
                  <a:cubicBezTo>
                    <a:pt x="1552734" y="38280"/>
                    <a:pt x="1553153" y="38280"/>
                    <a:pt x="1553571" y="37844"/>
                  </a:cubicBezTo>
                  <a:cubicBezTo>
                    <a:pt x="1553571" y="37844"/>
                    <a:pt x="1553990" y="37844"/>
                    <a:pt x="1553990" y="37844"/>
                  </a:cubicBezTo>
                  <a:cubicBezTo>
                    <a:pt x="1554408" y="37844"/>
                    <a:pt x="1554827" y="37408"/>
                    <a:pt x="1554827" y="36972"/>
                  </a:cubicBezTo>
                  <a:cubicBezTo>
                    <a:pt x="1554827" y="36972"/>
                    <a:pt x="1554827" y="36536"/>
                    <a:pt x="1555246" y="36536"/>
                  </a:cubicBezTo>
                  <a:cubicBezTo>
                    <a:pt x="1554408" y="36100"/>
                    <a:pt x="1553990" y="35664"/>
                    <a:pt x="1553153" y="34792"/>
                  </a:cubicBezTo>
                  <a:cubicBezTo>
                    <a:pt x="1552734" y="34792"/>
                    <a:pt x="1552316" y="34792"/>
                    <a:pt x="1552316" y="34792"/>
                  </a:cubicBezTo>
                  <a:close/>
                  <a:moveTo>
                    <a:pt x="113427" y="34792"/>
                  </a:moveTo>
                  <a:cubicBezTo>
                    <a:pt x="113427" y="35228"/>
                    <a:pt x="113009" y="35228"/>
                    <a:pt x="113009" y="35664"/>
                  </a:cubicBezTo>
                  <a:cubicBezTo>
                    <a:pt x="113009" y="35664"/>
                    <a:pt x="113427" y="36100"/>
                    <a:pt x="113427" y="36100"/>
                  </a:cubicBezTo>
                  <a:cubicBezTo>
                    <a:pt x="113846" y="36100"/>
                    <a:pt x="113846" y="36100"/>
                    <a:pt x="114264" y="36100"/>
                  </a:cubicBezTo>
                  <a:cubicBezTo>
                    <a:pt x="114264" y="36100"/>
                    <a:pt x="114683" y="36100"/>
                    <a:pt x="114683" y="35664"/>
                  </a:cubicBezTo>
                  <a:cubicBezTo>
                    <a:pt x="115101" y="35664"/>
                    <a:pt x="115101" y="35228"/>
                    <a:pt x="115101" y="35228"/>
                  </a:cubicBezTo>
                  <a:cubicBezTo>
                    <a:pt x="115101" y="35228"/>
                    <a:pt x="114683" y="34792"/>
                    <a:pt x="114683" y="34792"/>
                  </a:cubicBezTo>
                  <a:cubicBezTo>
                    <a:pt x="114264" y="34792"/>
                    <a:pt x="113846" y="34792"/>
                    <a:pt x="113427" y="34792"/>
                  </a:cubicBezTo>
                  <a:close/>
                  <a:moveTo>
                    <a:pt x="37801" y="34792"/>
                  </a:moveTo>
                  <a:cubicBezTo>
                    <a:pt x="38193" y="34792"/>
                    <a:pt x="38585" y="34792"/>
                    <a:pt x="38978" y="34792"/>
                  </a:cubicBezTo>
                  <a:cubicBezTo>
                    <a:pt x="38978" y="35185"/>
                    <a:pt x="38978" y="35185"/>
                    <a:pt x="38978" y="35577"/>
                  </a:cubicBezTo>
                  <a:cubicBezTo>
                    <a:pt x="38585" y="35577"/>
                    <a:pt x="38193" y="35577"/>
                    <a:pt x="37801" y="35577"/>
                  </a:cubicBezTo>
                  <a:cubicBezTo>
                    <a:pt x="37408" y="35577"/>
                    <a:pt x="37408" y="35577"/>
                    <a:pt x="37408" y="35577"/>
                  </a:cubicBezTo>
                  <a:cubicBezTo>
                    <a:pt x="37408" y="35185"/>
                    <a:pt x="37408" y="35185"/>
                    <a:pt x="37801" y="34792"/>
                  </a:cubicBezTo>
                  <a:close/>
                  <a:moveTo>
                    <a:pt x="1444487" y="34269"/>
                  </a:moveTo>
                  <a:cubicBezTo>
                    <a:pt x="1444069" y="34269"/>
                    <a:pt x="1444069" y="34727"/>
                    <a:pt x="1444069" y="35185"/>
                  </a:cubicBezTo>
                  <a:cubicBezTo>
                    <a:pt x="1444069" y="35643"/>
                    <a:pt x="1444069" y="36100"/>
                    <a:pt x="1444487" y="36100"/>
                  </a:cubicBezTo>
                  <a:cubicBezTo>
                    <a:pt x="1444906" y="36100"/>
                    <a:pt x="1444906" y="36100"/>
                    <a:pt x="1445324" y="36100"/>
                  </a:cubicBezTo>
                  <a:cubicBezTo>
                    <a:pt x="1445324" y="36100"/>
                    <a:pt x="1445743" y="35643"/>
                    <a:pt x="1445743" y="35643"/>
                  </a:cubicBezTo>
                  <a:cubicBezTo>
                    <a:pt x="1446161" y="35185"/>
                    <a:pt x="1446161" y="34727"/>
                    <a:pt x="1445743" y="34269"/>
                  </a:cubicBezTo>
                  <a:cubicBezTo>
                    <a:pt x="1445324" y="34269"/>
                    <a:pt x="1444906" y="34269"/>
                    <a:pt x="1444487" y="34269"/>
                  </a:cubicBezTo>
                  <a:close/>
                  <a:moveTo>
                    <a:pt x="1234899" y="34269"/>
                  </a:moveTo>
                  <a:cubicBezTo>
                    <a:pt x="1234533" y="34217"/>
                    <a:pt x="1234219" y="34217"/>
                    <a:pt x="1234009" y="34426"/>
                  </a:cubicBezTo>
                  <a:cubicBezTo>
                    <a:pt x="1234009" y="34845"/>
                    <a:pt x="1234009" y="35263"/>
                    <a:pt x="1234009" y="35682"/>
                  </a:cubicBezTo>
                  <a:cubicBezTo>
                    <a:pt x="1234847" y="36100"/>
                    <a:pt x="1234847" y="36100"/>
                    <a:pt x="1235265" y="35682"/>
                  </a:cubicBezTo>
                  <a:cubicBezTo>
                    <a:pt x="1235683" y="35682"/>
                    <a:pt x="1235683" y="35263"/>
                    <a:pt x="1236102" y="35263"/>
                  </a:cubicBezTo>
                  <a:cubicBezTo>
                    <a:pt x="1236102" y="34845"/>
                    <a:pt x="1236102" y="34845"/>
                    <a:pt x="1236102" y="34426"/>
                  </a:cubicBezTo>
                  <a:cubicBezTo>
                    <a:pt x="1235683" y="34426"/>
                    <a:pt x="1235265" y="34321"/>
                    <a:pt x="1234899" y="34269"/>
                  </a:cubicBezTo>
                  <a:close/>
                  <a:moveTo>
                    <a:pt x="107777" y="34269"/>
                  </a:moveTo>
                  <a:cubicBezTo>
                    <a:pt x="107777" y="34269"/>
                    <a:pt x="107777" y="34269"/>
                    <a:pt x="107777" y="34705"/>
                  </a:cubicBezTo>
                  <a:cubicBezTo>
                    <a:pt x="107777" y="35141"/>
                    <a:pt x="107777" y="36013"/>
                    <a:pt x="107777" y="36449"/>
                  </a:cubicBezTo>
                  <a:cubicBezTo>
                    <a:pt x="107777" y="36449"/>
                    <a:pt x="108195" y="36885"/>
                    <a:pt x="108614" y="36885"/>
                  </a:cubicBezTo>
                  <a:cubicBezTo>
                    <a:pt x="109032" y="36449"/>
                    <a:pt x="109451" y="36013"/>
                    <a:pt x="109870" y="35141"/>
                  </a:cubicBezTo>
                  <a:cubicBezTo>
                    <a:pt x="109870" y="35141"/>
                    <a:pt x="109870" y="34705"/>
                    <a:pt x="109451" y="34269"/>
                  </a:cubicBezTo>
                  <a:cubicBezTo>
                    <a:pt x="109032" y="34269"/>
                    <a:pt x="108614" y="34269"/>
                    <a:pt x="107777" y="34269"/>
                  </a:cubicBezTo>
                  <a:close/>
                  <a:moveTo>
                    <a:pt x="1531615" y="34007"/>
                  </a:moveTo>
                  <a:cubicBezTo>
                    <a:pt x="1531208" y="34007"/>
                    <a:pt x="1530801" y="34433"/>
                    <a:pt x="1530394" y="34858"/>
                  </a:cubicBezTo>
                  <a:cubicBezTo>
                    <a:pt x="1530394" y="35283"/>
                    <a:pt x="1530394" y="35708"/>
                    <a:pt x="1530394" y="36558"/>
                  </a:cubicBezTo>
                  <a:cubicBezTo>
                    <a:pt x="1530801" y="36558"/>
                    <a:pt x="1531208" y="36983"/>
                    <a:pt x="1531615" y="37408"/>
                  </a:cubicBezTo>
                  <a:cubicBezTo>
                    <a:pt x="1532022" y="37408"/>
                    <a:pt x="1532429" y="37408"/>
                    <a:pt x="1532836" y="37408"/>
                  </a:cubicBezTo>
                  <a:cubicBezTo>
                    <a:pt x="1533243" y="36983"/>
                    <a:pt x="1533243" y="36983"/>
                    <a:pt x="1533650" y="36558"/>
                  </a:cubicBezTo>
                  <a:cubicBezTo>
                    <a:pt x="1534057" y="36133"/>
                    <a:pt x="1533650" y="35283"/>
                    <a:pt x="1534057" y="34858"/>
                  </a:cubicBezTo>
                  <a:cubicBezTo>
                    <a:pt x="1533650" y="34433"/>
                    <a:pt x="1533243" y="34007"/>
                    <a:pt x="1532836" y="34007"/>
                  </a:cubicBezTo>
                  <a:cubicBezTo>
                    <a:pt x="1532429" y="34007"/>
                    <a:pt x="1532022" y="34007"/>
                    <a:pt x="1531615" y="34007"/>
                  </a:cubicBezTo>
                  <a:close/>
                  <a:moveTo>
                    <a:pt x="1324296" y="33484"/>
                  </a:moveTo>
                  <a:cubicBezTo>
                    <a:pt x="1323866" y="33484"/>
                    <a:pt x="1323437" y="34346"/>
                    <a:pt x="1323007" y="34346"/>
                  </a:cubicBezTo>
                  <a:cubicBezTo>
                    <a:pt x="1322577" y="34346"/>
                    <a:pt x="1322577" y="34346"/>
                    <a:pt x="1322148" y="34346"/>
                  </a:cubicBezTo>
                  <a:cubicBezTo>
                    <a:pt x="1322148" y="34777"/>
                    <a:pt x="1322148" y="34777"/>
                    <a:pt x="1322148" y="35208"/>
                  </a:cubicBezTo>
                  <a:cubicBezTo>
                    <a:pt x="1322148" y="35208"/>
                    <a:pt x="1321718" y="35638"/>
                    <a:pt x="1321288" y="35638"/>
                  </a:cubicBezTo>
                  <a:cubicBezTo>
                    <a:pt x="1321288" y="36931"/>
                    <a:pt x="1321288" y="37793"/>
                    <a:pt x="1321288" y="38654"/>
                  </a:cubicBezTo>
                  <a:cubicBezTo>
                    <a:pt x="1321288" y="38654"/>
                    <a:pt x="1321288" y="39086"/>
                    <a:pt x="1320858" y="39086"/>
                  </a:cubicBezTo>
                  <a:cubicBezTo>
                    <a:pt x="1320858" y="39517"/>
                    <a:pt x="1321288" y="39517"/>
                    <a:pt x="1321718" y="39947"/>
                  </a:cubicBezTo>
                  <a:cubicBezTo>
                    <a:pt x="1321718" y="39947"/>
                    <a:pt x="1321288" y="40378"/>
                    <a:pt x="1321718" y="40809"/>
                  </a:cubicBezTo>
                  <a:cubicBezTo>
                    <a:pt x="1322577" y="40809"/>
                    <a:pt x="1323007" y="40809"/>
                    <a:pt x="1323437" y="40809"/>
                  </a:cubicBezTo>
                  <a:cubicBezTo>
                    <a:pt x="1323437" y="40378"/>
                    <a:pt x="1323866" y="40378"/>
                    <a:pt x="1324296" y="39947"/>
                  </a:cubicBezTo>
                  <a:cubicBezTo>
                    <a:pt x="1324296" y="39517"/>
                    <a:pt x="1324296" y="39517"/>
                    <a:pt x="1324296" y="39517"/>
                  </a:cubicBezTo>
                  <a:cubicBezTo>
                    <a:pt x="1324726" y="38654"/>
                    <a:pt x="1325156" y="39086"/>
                    <a:pt x="1326016" y="39086"/>
                  </a:cubicBezTo>
                  <a:cubicBezTo>
                    <a:pt x="1326445" y="38654"/>
                    <a:pt x="1326875" y="38224"/>
                    <a:pt x="1326875" y="38224"/>
                  </a:cubicBezTo>
                  <a:cubicBezTo>
                    <a:pt x="1326875" y="37362"/>
                    <a:pt x="1326875" y="36931"/>
                    <a:pt x="1326875" y="36069"/>
                  </a:cubicBezTo>
                  <a:cubicBezTo>
                    <a:pt x="1326875" y="36069"/>
                    <a:pt x="1326875" y="36069"/>
                    <a:pt x="1326445" y="35638"/>
                  </a:cubicBezTo>
                  <a:cubicBezTo>
                    <a:pt x="1326445" y="35638"/>
                    <a:pt x="1326445" y="35208"/>
                    <a:pt x="1326016" y="34777"/>
                  </a:cubicBezTo>
                  <a:cubicBezTo>
                    <a:pt x="1325586" y="34777"/>
                    <a:pt x="1325586" y="34346"/>
                    <a:pt x="1325156" y="34346"/>
                  </a:cubicBezTo>
                  <a:cubicBezTo>
                    <a:pt x="1325156" y="33916"/>
                    <a:pt x="1324726" y="33916"/>
                    <a:pt x="1324726" y="33484"/>
                  </a:cubicBezTo>
                  <a:cubicBezTo>
                    <a:pt x="1324296" y="33484"/>
                    <a:pt x="1324296" y="33484"/>
                    <a:pt x="1324296" y="33484"/>
                  </a:cubicBezTo>
                  <a:close/>
                  <a:moveTo>
                    <a:pt x="96005" y="33092"/>
                  </a:moveTo>
                  <a:cubicBezTo>
                    <a:pt x="96005" y="33484"/>
                    <a:pt x="96005" y="33877"/>
                    <a:pt x="96005" y="34662"/>
                  </a:cubicBezTo>
                  <a:cubicBezTo>
                    <a:pt x="96416" y="34662"/>
                    <a:pt x="96827" y="35054"/>
                    <a:pt x="96827" y="35054"/>
                  </a:cubicBezTo>
                  <a:cubicBezTo>
                    <a:pt x="97649" y="35054"/>
                    <a:pt x="98061" y="35054"/>
                    <a:pt x="98472" y="35054"/>
                  </a:cubicBezTo>
                  <a:cubicBezTo>
                    <a:pt x="98883" y="35054"/>
                    <a:pt x="98883" y="35054"/>
                    <a:pt x="98883" y="35054"/>
                  </a:cubicBezTo>
                  <a:cubicBezTo>
                    <a:pt x="98883" y="34662"/>
                    <a:pt x="98883" y="34269"/>
                    <a:pt x="98883" y="33877"/>
                  </a:cubicBezTo>
                  <a:cubicBezTo>
                    <a:pt x="98472" y="33877"/>
                    <a:pt x="98061" y="33484"/>
                    <a:pt x="97649" y="33092"/>
                  </a:cubicBezTo>
                  <a:cubicBezTo>
                    <a:pt x="97238" y="33092"/>
                    <a:pt x="96827" y="32700"/>
                    <a:pt x="96416" y="33092"/>
                  </a:cubicBezTo>
                  <a:cubicBezTo>
                    <a:pt x="96416" y="33092"/>
                    <a:pt x="96005" y="33092"/>
                    <a:pt x="96005" y="33092"/>
                  </a:cubicBezTo>
                  <a:close/>
                  <a:moveTo>
                    <a:pt x="1539637" y="32961"/>
                  </a:moveTo>
                  <a:cubicBezTo>
                    <a:pt x="1539637" y="33406"/>
                    <a:pt x="1539201" y="33406"/>
                    <a:pt x="1539201" y="33406"/>
                  </a:cubicBezTo>
                  <a:cubicBezTo>
                    <a:pt x="1538765" y="33406"/>
                    <a:pt x="1538765" y="33851"/>
                    <a:pt x="1538329" y="33851"/>
                  </a:cubicBezTo>
                  <a:cubicBezTo>
                    <a:pt x="1537893" y="33851"/>
                    <a:pt x="1537893" y="34295"/>
                    <a:pt x="1537457" y="34295"/>
                  </a:cubicBezTo>
                  <a:cubicBezTo>
                    <a:pt x="1537457" y="34740"/>
                    <a:pt x="1537457" y="34740"/>
                    <a:pt x="1537457" y="34740"/>
                  </a:cubicBezTo>
                  <a:cubicBezTo>
                    <a:pt x="1537457" y="35185"/>
                    <a:pt x="1537457" y="36074"/>
                    <a:pt x="1537457" y="36519"/>
                  </a:cubicBezTo>
                  <a:cubicBezTo>
                    <a:pt x="1537893" y="36964"/>
                    <a:pt x="1537893" y="36964"/>
                    <a:pt x="1538329" y="37408"/>
                  </a:cubicBezTo>
                  <a:cubicBezTo>
                    <a:pt x="1538765" y="37408"/>
                    <a:pt x="1539201" y="37408"/>
                    <a:pt x="1539637" y="37408"/>
                  </a:cubicBezTo>
                  <a:cubicBezTo>
                    <a:pt x="1540509" y="36964"/>
                    <a:pt x="1540945" y="36519"/>
                    <a:pt x="1541381" y="35629"/>
                  </a:cubicBezTo>
                  <a:cubicBezTo>
                    <a:pt x="1541381" y="35629"/>
                    <a:pt x="1541381" y="35185"/>
                    <a:pt x="1541381" y="34295"/>
                  </a:cubicBezTo>
                  <a:cubicBezTo>
                    <a:pt x="1540945" y="34295"/>
                    <a:pt x="1540509" y="33851"/>
                    <a:pt x="1539637" y="32961"/>
                  </a:cubicBezTo>
                  <a:close/>
                  <a:moveTo>
                    <a:pt x="1525200" y="32961"/>
                  </a:moveTo>
                  <a:cubicBezTo>
                    <a:pt x="1525200" y="33386"/>
                    <a:pt x="1524789" y="33386"/>
                    <a:pt x="1524378" y="33811"/>
                  </a:cubicBezTo>
                  <a:cubicBezTo>
                    <a:pt x="1524378" y="34236"/>
                    <a:pt x="1524378" y="35087"/>
                    <a:pt x="1524378" y="35512"/>
                  </a:cubicBezTo>
                  <a:cubicBezTo>
                    <a:pt x="1524789" y="35937"/>
                    <a:pt x="1525200" y="36362"/>
                    <a:pt x="1525200" y="36362"/>
                  </a:cubicBezTo>
                  <a:cubicBezTo>
                    <a:pt x="1526022" y="36362"/>
                    <a:pt x="1526433" y="36362"/>
                    <a:pt x="1526844" y="36362"/>
                  </a:cubicBezTo>
                  <a:cubicBezTo>
                    <a:pt x="1526844" y="36362"/>
                    <a:pt x="1526844" y="36362"/>
                    <a:pt x="1526844" y="35937"/>
                  </a:cubicBezTo>
                  <a:cubicBezTo>
                    <a:pt x="1526844" y="35512"/>
                    <a:pt x="1526844" y="35087"/>
                    <a:pt x="1526844" y="34236"/>
                  </a:cubicBezTo>
                  <a:cubicBezTo>
                    <a:pt x="1527255" y="33811"/>
                    <a:pt x="1526844" y="33811"/>
                    <a:pt x="1526433" y="33386"/>
                  </a:cubicBezTo>
                  <a:cubicBezTo>
                    <a:pt x="1526433" y="33386"/>
                    <a:pt x="1526022" y="32961"/>
                    <a:pt x="1526022" y="32961"/>
                  </a:cubicBezTo>
                  <a:cubicBezTo>
                    <a:pt x="1525611" y="32961"/>
                    <a:pt x="1525611" y="32961"/>
                    <a:pt x="1525200" y="32961"/>
                  </a:cubicBezTo>
                  <a:close/>
                  <a:moveTo>
                    <a:pt x="68669" y="32176"/>
                  </a:moveTo>
                  <a:cubicBezTo>
                    <a:pt x="68244" y="32595"/>
                    <a:pt x="68244" y="33014"/>
                    <a:pt x="67818" y="33014"/>
                  </a:cubicBezTo>
                  <a:cubicBezTo>
                    <a:pt x="67818" y="33432"/>
                    <a:pt x="67818" y="33851"/>
                    <a:pt x="67818" y="34687"/>
                  </a:cubicBezTo>
                  <a:cubicBezTo>
                    <a:pt x="67393" y="34687"/>
                    <a:pt x="67393" y="34687"/>
                    <a:pt x="67393" y="34687"/>
                  </a:cubicBezTo>
                  <a:cubicBezTo>
                    <a:pt x="67393" y="35106"/>
                    <a:pt x="66968" y="35525"/>
                    <a:pt x="67393" y="35525"/>
                  </a:cubicBezTo>
                  <a:cubicBezTo>
                    <a:pt x="67818" y="35943"/>
                    <a:pt x="68244" y="36362"/>
                    <a:pt x="68669" y="36362"/>
                  </a:cubicBezTo>
                  <a:cubicBezTo>
                    <a:pt x="69094" y="36362"/>
                    <a:pt x="69519" y="36362"/>
                    <a:pt x="69519" y="36362"/>
                  </a:cubicBezTo>
                  <a:cubicBezTo>
                    <a:pt x="69944" y="36362"/>
                    <a:pt x="70369" y="35943"/>
                    <a:pt x="70369" y="35943"/>
                  </a:cubicBezTo>
                  <a:cubicBezTo>
                    <a:pt x="70369" y="35106"/>
                    <a:pt x="70369" y="33851"/>
                    <a:pt x="70369" y="33014"/>
                  </a:cubicBezTo>
                  <a:cubicBezTo>
                    <a:pt x="70369" y="32595"/>
                    <a:pt x="69944" y="33014"/>
                    <a:pt x="69519" y="32595"/>
                  </a:cubicBezTo>
                  <a:cubicBezTo>
                    <a:pt x="69519" y="32595"/>
                    <a:pt x="69094" y="32176"/>
                    <a:pt x="68669" y="32176"/>
                  </a:cubicBezTo>
                  <a:close/>
                  <a:moveTo>
                    <a:pt x="1386344" y="31653"/>
                  </a:moveTo>
                  <a:cubicBezTo>
                    <a:pt x="1385908" y="32089"/>
                    <a:pt x="1385472" y="32525"/>
                    <a:pt x="1385472" y="32525"/>
                  </a:cubicBezTo>
                  <a:cubicBezTo>
                    <a:pt x="1385472" y="32961"/>
                    <a:pt x="1385472" y="32961"/>
                    <a:pt x="1385472" y="33397"/>
                  </a:cubicBezTo>
                  <a:cubicBezTo>
                    <a:pt x="1385472" y="33833"/>
                    <a:pt x="1385908" y="33833"/>
                    <a:pt x="1386344" y="34269"/>
                  </a:cubicBezTo>
                  <a:cubicBezTo>
                    <a:pt x="1386780" y="34269"/>
                    <a:pt x="1386780" y="34269"/>
                    <a:pt x="1387216" y="34269"/>
                  </a:cubicBezTo>
                  <a:cubicBezTo>
                    <a:pt x="1387216" y="33833"/>
                    <a:pt x="1387652" y="33397"/>
                    <a:pt x="1388088" y="33397"/>
                  </a:cubicBezTo>
                  <a:cubicBezTo>
                    <a:pt x="1388088" y="32961"/>
                    <a:pt x="1388088" y="32961"/>
                    <a:pt x="1388088" y="32525"/>
                  </a:cubicBezTo>
                  <a:cubicBezTo>
                    <a:pt x="1387652" y="32525"/>
                    <a:pt x="1387216" y="31653"/>
                    <a:pt x="1386344" y="31653"/>
                  </a:cubicBezTo>
                  <a:close/>
                  <a:moveTo>
                    <a:pt x="1205421" y="31653"/>
                  </a:moveTo>
                  <a:cubicBezTo>
                    <a:pt x="1204973" y="32089"/>
                    <a:pt x="1204973" y="32089"/>
                    <a:pt x="1205421" y="35141"/>
                  </a:cubicBezTo>
                  <a:cubicBezTo>
                    <a:pt x="1205870" y="35577"/>
                    <a:pt x="1206318" y="35141"/>
                    <a:pt x="1206766" y="35141"/>
                  </a:cubicBezTo>
                  <a:cubicBezTo>
                    <a:pt x="1207215" y="35141"/>
                    <a:pt x="1207663" y="34705"/>
                    <a:pt x="1208112" y="34269"/>
                  </a:cubicBezTo>
                  <a:cubicBezTo>
                    <a:pt x="1207663" y="34269"/>
                    <a:pt x="1207663" y="33833"/>
                    <a:pt x="1207215" y="33833"/>
                  </a:cubicBezTo>
                  <a:cubicBezTo>
                    <a:pt x="1207215" y="33397"/>
                    <a:pt x="1207215" y="32525"/>
                    <a:pt x="1207215" y="32089"/>
                  </a:cubicBezTo>
                  <a:cubicBezTo>
                    <a:pt x="1207215" y="31653"/>
                    <a:pt x="1206766" y="31653"/>
                    <a:pt x="1206318" y="31653"/>
                  </a:cubicBezTo>
                  <a:cubicBezTo>
                    <a:pt x="1205870" y="31653"/>
                    <a:pt x="1205870" y="31653"/>
                    <a:pt x="1205421" y="31653"/>
                  </a:cubicBezTo>
                  <a:close/>
                  <a:moveTo>
                    <a:pt x="118128" y="31653"/>
                  </a:moveTo>
                  <a:cubicBezTo>
                    <a:pt x="117717" y="32111"/>
                    <a:pt x="117717" y="32111"/>
                    <a:pt x="117717" y="32569"/>
                  </a:cubicBezTo>
                  <a:cubicBezTo>
                    <a:pt x="117717" y="32569"/>
                    <a:pt x="117717" y="33027"/>
                    <a:pt x="118128" y="33484"/>
                  </a:cubicBezTo>
                  <a:cubicBezTo>
                    <a:pt x="118950" y="33484"/>
                    <a:pt x="119362" y="33484"/>
                    <a:pt x="120184" y="33484"/>
                  </a:cubicBezTo>
                  <a:cubicBezTo>
                    <a:pt x="120595" y="33027"/>
                    <a:pt x="120595" y="32569"/>
                    <a:pt x="120595" y="32111"/>
                  </a:cubicBezTo>
                  <a:cubicBezTo>
                    <a:pt x="120184" y="32111"/>
                    <a:pt x="120184" y="31653"/>
                    <a:pt x="120184" y="31653"/>
                  </a:cubicBezTo>
                  <a:cubicBezTo>
                    <a:pt x="119362" y="31653"/>
                    <a:pt x="118950" y="31653"/>
                    <a:pt x="118128" y="31653"/>
                  </a:cubicBezTo>
                  <a:close/>
                  <a:moveTo>
                    <a:pt x="1415241" y="30084"/>
                  </a:moveTo>
                  <a:cubicBezTo>
                    <a:pt x="1414822" y="30502"/>
                    <a:pt x="1414404" y="30502"/>
                    <a:pt x="1413985" y="30921"/>
                  </a:cubicBezTo>
                  <a:cubicBezTo>
                    <a:pt x="1413985" y="31758"/>
                    <a:pt x="1413985" y="32595"/>
                    <a:pt x="1413985" y="33014"/>
                  </a:cubicBezTo>
                  <a:cubicBezTo>
                    <a:pt x="1414404" y="33432"/>
                    <a:pt x="1414822" y="33851"/>
                    <a:pt x="1415241" y="34269"/>
                  </a:cubicBezTo>
                  <a:cubicBezTo>
                    <a:pt x="1415659" y="34269"/>
                    <a:pt x="1416497" y="34269"/>
                    <a:pt x="1417334" y="34269"/>
                  </a:cubicBezTo>
                  <a:cubicBezTo>
                    <a:pt x="1417334" y="33851"/>
                    <a:pt x="1417334" y="33432"/>
                    <a:pt x="1417334" y="33432"/>
                  </a:cubicBezTo>
                  <a:cubicBezTo>
                    <a:pt x="1417752" y="33014"/>
                    <a:pt x="1417752" y="33014"/>
                    <a:pt x="1418171" y="32595"/>
                  </a:cubicBezTo>
                  <a:cubicBezTo>
                    <a:pt x="1417334" y="32176"/>
                    <a:pt x="1416915" y="31339"/>
                    <a:pt x="1416078" y="30921"/>
                  </a:cubicBezTo>
                  <a:cubicBezTo>
                    <a:pt x="1416078" y="30502"/>
                    <a:pt x="1416078" y="30502"/>
                    <a:pt x="1416078" y="30084"/>
                  </a:cubicBezTo>
                  <a:cubicBezTo>
                    <a:pt x="1415659" y="30084"/>
                    <a:pt x="1415241" y="30084"/>
                    <a:pt x="1415241" y="30084"/>
                  </a:cubicBezTo>
                  <a:close/>
                  <a:moveTo>
                    <a:pt x="132105" y="30084"/>
                  </a:moveTo>
                  <a:cubicBezTo>
                    <a:pt x="131670" y="30084"/>
                    <a:pt x="131670" y="30084"/>
                    <a:pt x="130797" y="30476"/>
                  </a:cubicBezTo>
                  <a:cubicBezTo>
                    <a:pt x="130797" y="30476"/>
                    <a:pt x="130797" y="30868"/>
                    <a:pt x="130797" y="31261"/>
                  </a:cubicBezTo>
                  <a:cubicBezTo>
                    <a:pt x="131670" y="31653"/>
                    <a:pt x="131670" y="31653"/>
                    <a:pt x="132105" y="31261"/>
                  </a:cubicBezTo>
                  <a:cubicBezTo>
                    <a:pt x="132105" y="30868"/>
                    <a:pt x="132105" y="30476"/>
                    <a:pt x="132105" y="30084"/>
                  </a:cubicBezTo>
                  <a:close/>
                  <a:moveTo>
                    <a:pt x="27598" y="30084"/>
                  </a:moveTo>
                  <a:cubicBezTo>
                    <a:pt x="28024" y="30505"/>
                    <a:pt x="28873" y="30927"/>
                    <a:pt x="29299" y="31348"/>
                  </a:cubicBezTo>
                  <a:cubicBezTo>
                    <a:pt x="29299" y="31348"/>
                    <a:pt x="29299" y="31348"/>
                    <a:pt x="29299" y="31769"/>
                  </a:cubicBezTo>
                  <a:cubicBezTo>
                    <a:pt x="28873" y="31769"/>
                    <a:pt x="28873" y="31769"/>
                    <a:pt x="28448" y="32191"/>
                  </a:cubicBezTo>
                  <a:cubicBezTo>
                    <a:pt x="28448" y="33034"/>
                    <a:pt x="28448" y="34298"/>
                    <a:pt x="28448" y="35563"/>
                  </a:cubicBezTo>
                  <a:cubicBezTo>
                    <a:pt x="28873" y="35563"/>
                    <a:pt x="28873" y="35563"/>
                    <a:pt x="29299" y="35984"/>
                  </a:cubicBezTo>
                  <a:cubicBezTo>
                    <a:pt x="29299" y="35984"/>
                    <a:pt x="29299" y="36405"/>
                    <a:pt x="29299" y="36405"/>
                  </a:cubicBezTo>
                  <a:cubicBezTo>
                    <a:pt x="28873" y="36827"/>
                    <a:pt x="28024" y="37248"/>
                    <a:pt x="27598" y="37670"/>
                  </a:cubicBezTo>
                  <a:cubicBezTo>
                    <a:pt x="27598" y="37670"/>
                    <a:pt x="27598" y="37670"/>
                    <a:pt x="27173" y="37670"/>
                  </a:cubicBezTo>
                  <a:cubicBezTo>
                    <a:pt x="26748" y="37248"/>
                    <a:pt x="26748" y="37248"/>
                    <a:pt x="26323" y="36827"/>
                  </a:cubicBezTo>
                  <a:cubicBezTo>
                    <a:pt x="26323" y="36405"/>
                    <a:pt x="26323" y="35984"/>
                    <a:pt x="25898" y="35984"/>
                  </a:cubicBezTo>
                  <a:cubicBezTo>
                    <a:pt x="25898" y="35141"/>
                    <a:pt x="25898" y="34298"/>
                    <a:pt x="25898" y="33455"/>
                  </a:cubicBezTo>
                  <a:cubicBezTo>
                    <a:pt x="25898" y="33455"/>
                    <a:pt x="26323" y="33034"/>
                    <a:pt x="26323" y="33034"/>
                  </a:cubicBezTo>
                  <a:cubicBezTo>
                    <a:pt x="26323" y="32612"/>
                    <a:pt x="26323" y="32191"/>
                    <a:pt x="26323" y="31769"/>
                  </a:cubicBezTo>
                  <a:cubicBezTo>
                    <a:pt x="26323" y="31348"/>
                    <a:pt x="25898" y="31348"/>
                    <a:pt x="25898" y="31348"/>
                  </a:cubicBezTo>
                  <a:cubicBezTo>
                    <a:pt x="26323" y="30927"/>
                    <a:pt x="26323" y="30505"/>
                    <a:pt x="26748" y="30505"/>
                  </a:cubicBezTo>
                  <a:cubicBezTo>
                    <a:pt x="26748" y="30505"/>
                    <a:pt x="27173" y="30505"/>
                    <a:pt x="27173" y="30505"/>
                  </a:cubicBezTo>
                  <a:cubicBezTo>
                    <a:pt x="27173" y="30505"/>
                    <a:pt x="27598" y="30084"/>
                    <a:pt x="27598" y="30084"/>
                  </a:cubicBezTo>
                  <a:close/>
                  <a:moveTo>
                    <a:pt x="21276" y="30084"/>
                  </a:moveTo>
                  <a:cubicBezTo>
                    <a:pt x="21276" y="30084"/>
                    <a:pt x="21713" y="30084"/>
                    <a:pt x="21713" y="30084"/>
                  </a:cubicBezTo>
                  <a:cubicBezTo>
                    <a:pt x="22149" y="30084"/>
                    <a:pt x="22149" y="30511"/>
                    <a:pt x="22585" y="30511"/>
                  </a:cubicBezTo>
                  <a:cubicBezTo>
                    <a:pt x="22585" y="30937"/>
                    <a:pt x="22585" y="31364"/>
                    <a:pt x="23020" y="31791"/>
                  </a:cubicBezTo>
                  <a:cubicBezTo>
                    <a:pt x="23020" y="32645"/>
                    <a:pt x="23020" y="33925"/>
                    <a:pt x="23020" y="35206"/>
                  </a:cubicBezTo>
                  <a:cubicBezTo>
                    <a:pt x="23456" y="35206"/>
                    <a:pt x="23892" y="35632"/>
                    <a:pt x="24328" y="35632"/>
                  </a:cubicBezTo>
                  <a:cubicBezTo>
                    <a:pt x="24328" y="36486"/>
                    <a:pt x="24328" y="36486"/>
                    <a:pt x="24328" y="36912"/>
                  </a:cubicBezTo>
                  <a:cubicBezTo>
                    <a:pt x="23892" y="37339"/>
                    <a:pt x="23456" y="37766"/>
                    <a:pt x="23020" y="38193"/>
                  </a:cubicBezTo>
                  <a:cubicBezTo>
                    <a:pt x="22585" y="38193"/>
                    <a:pt x="22585" y="38193"/>
                    <a:pt x="22149" y="38193"/>
                  </a:cubicBezTo>
                  <a:cubicBezTo>
                    <a:pt x="22149" y="37766"/>
                    <a:pt x="21713" y="37766"/>
                    <a:pt x="21713" y="37339"/>
                  </a:cubicBezTo>
                  <a:cubicBezTo>
                    <a:pt x="21276" y="36912"/>
                    <a:pt x="21276" y="36912"/>
                    <a:pt x="20840" y="36486"/>
                  </a:cubicBezTo>
                  <a:cubicBezTo>
                    <a:pt x="20840" y="36486"/>
                    <a:pt x="20840" y="36486"/>
                    <a:pt x="20840" y="36059"/>
                  </a:cubicBezTo>
                  <a:cubicBezTo>
                    <a:pt x="21276" y="35632"/>
                    <a:pt x="21713" y="35206"/>
                    <a:pt x="22149" y="35206"/>
                  </a:cubicBezTo>
                  <a:cubicBezTo>
                    <a:pt x="22149" y="34778"/>
                    <a:pt x="22149" y="34778"/>
                    <a:pt x="22149" y="34352"/>
                  </a:cubicBezTo>
                  <a:cubicBezTo>
                    <a:pt x="21713" y="34352"/>
                    <a:pt x="21276" y="33925"/>
                    <a:pt x="20840" y="33498"/>
                  </a:cubicBezTo>
                  <a:cubicBezTo>
                    <a:pt x="20840" y="33071"/>
                    <a:pt x="20840" y="32645"/>
                    <a:pt x="20840" y="32218"/>
                  </a:cubicBezTo>
                  <a:cubicBezTo>
                    <a:pt x="20840" y="31791"/>
                    <a:pt x="20404" y="31791"/>
                    <a:pt x="20404" y="31791"/>
                  </a:cubicBezTo>
                  <a:cubicBezTo>
                    <a:pt x="20404" y="31364"/>
                    <a:pt x="20404" y="30937"/>
                    <a:pt x="20404" y="30511"/>
                  </a:cubicBezTo>
                  <a:cubicBezTo>
                    <a:pt x="20840" y="30511"/>
                    <a:pt x="20840" y="30084"/>
                    <a:pt x="21276" y="30084"/>
                  </a:cubicBezTo>
                  <a:close/>
                  <a:moveTo>
                    <a:pt x="185557" y="29560"/>
                  </a:moveTo>
                  <a:cubicBezTo>
                    <a:pt x="185121" y="29560"/>
                    <a:pt x="185121" y="30018"/>
                    <a:pt x="184685" y="30018"/>
                  </a:cubicBezTo>
                  <a:cubicBezTo>
                    <a:pt x="185121" y="30934"/>
                    <a:pt x="185557" y="30934"/>
                    <a:pt x="185993" y="31392"/>
                  </a:cubicBezTo>
                  <a:cubicBezTo>
                    <a:pt x="186865" y="31392"/>
                    <a:pt x="187737" y="31392"/>
                    <a:pt x="188609" y="31392"/>
                  </a:cubicBezTo>
                  <a:cubicBezTo>
                    <a:pt x="188609" y="31392"/>
                    <a:pt x="188609" y="31392"/>
                    <a:pt x="188609" y="30934"/>
                  </a:cubicBezTo>
                  <a:cubicBezTo>
                    <a:pt x="188609" y="30476"/>
                    <a:pt x="188174" y="30476"/>
                    <a:pt x="188174" y="30476"/>
                  </a:cubicBezTo>
                  <a:cubicBezTo>
                    <a:pt x="188174" y="30018"/>
                    <a:pt x="188174" y="30018"/>
                    <a:pt x="188174" y="29560"/>
                  </a:cubicBezTo>
                  <a:cubicBezTo>
                    <a:pt x="187737" y="29560"/>
                    <a:pt x="187737" y="29560"/>
                    <a:pt x="187737" y="29560"/>
                  </a:cubicBezTo>
                  <a:cubicBezTo>
                    <a:pt x="186865" y="29560"/>
                    <a:pt x="186429" y="29560"/>
                    <a:pt x="185557" y="29560"/>
                  </a:cubicBezTo>
                  <a:close/>
                  <a:moveTo>
                    <a:pt x="193617" y="29299"/>
                  </a:moveTo>
                  <a:cubicBezTo>
                    <a:pt x="193168" y="29710"/>
                    <a:pt x="192720" y="30121"/>
                    <a:pt x="192271" y="30532"/>
                  </a:cubicBezTo>
                  <a:cubicBezTo>
                    <a:pt x="192271" y="30943"/>
                    <a:pt x="192271" y="31355"/>
                    <a:pt x="192271" y="31765"/>
                  </a:cubicBezTo>
                  <a:cubicBezTo>
                    <a:pt x="192720" y="32176"/>
                    <a:pt x="193168" y="32176"/>
                    <a:pt x="193168" y="31765"/>
                  </a:cubicBezTo>
                  <a:cubicBezTo>
                    <a:pt x="193617" y="31765"/>
                    <a:pt x="193617" y="31355"/>
                    <a:pt x="194065" y="31355"/>
                  </a:cubicBezTo>
                  <a:cubicBezTo>
                    <a:pt x="194513" y="31355"/>
                    <a:pt x="194513" y="31355"/>
                    <a:pt x="194513" y="30943"/>
                  </a:cubicBezTo>
                  <a:cubicBezTo>
                    <a:pt x="194513" y="30943"/>
                    <a:pt x="194962" y="30532"/>
                    <a:pt x="194962" y="30532"/>
                  </a:cubicBezTo>
                  <a:cubicBezTo>
                    <a:pt x="195411" y="30121"/>
                    <a:pt x="195411" y="30121"/>
                    <a:pt x="194962" y="29710"/>
                  </a:cubicBezTo>
                  <a:cubicBezTo>
                    <a:pt x="194962" y="29710"/>
                    <a:pt x="194513" y="29299"/>
                    <a:pt x="194513" y="29299"/>
                  </a:cubicBezTo>
                  <a:cubicBezTo>
                    <a:pt x="194065" y="29299"/>
                    <a:pt x="194065" y="29299"/>
                    <a:pt x="193617" y="29299"/>
                  </a:cubicBezTo>
                  <a:close/>
                  <a:moveTo>
                    <a:pt x="37713" y="29199"/>
                  </a:moveTo>
                  <a:cubicBezTo>
                    <a:pt x="38556" y="28775"/>
                    <a:pt x="38556" y="29623"/>
                    <a:pt x="38978" y="29623"/>
                  </a:cubicBezTo>
                  <a:cubicBezTo>
                    <a:pt x="38978" y="30046"/>
                    <a:pt x="38978" y="30893"/>
                    <a:pt x="38978" y="31317"/>
                  </a:cubicBezTo>
                  <a:cubicBezTo>
                    <a:pt x="38556" y="31317"/>
                    <a:pt x="38556" y="31741"/>
                    <a:pt x="38135" y="31741"/>
                  </a:cubicBezTo>
                  <a:cubicBezTo>
                    <a:pt x="37713" y="31741"/>
                    <a:pt x="37292" y="31741"/>
                    <a:pt x="37292" y="31741"/>
                  </a:cubicBezTo>
                  <a:cubicBezTo>
                    <a:pt x="36870" y="32164"/>
                    <a:pt x="36870" y="32164"/>
                    <a:pt x="36449" y="32164"/>
                  </a:cubicBezTo>
                  <a:cubicBezTo>
                    <a:pt x="36027" y="32164"/>
                    <a:pt x="35606" y="32164"/>
                    <a:pt x="35606" y="32164"/>
                  </a:cubicBezTo>
                  <a:cubicBezTo>
                    <a:pt x="35185" y="32587"/>
                    <a:pt x="34342" y="33011"/>
                    <a:pt x="33920" y="33434"/>
                  </a:cubicBezTo>
                  <a:cubicBezTo>
                    <a:pt x="33920" y="33858"/>
                    <a:pt x="33920" y="33858"/>
                    <a:pt x="33920" y="34282"/>
                  </a:cubicBezTo>
                  <a:cubicBezTo>
                    <a:pt x="34342" y="34282"/>
                    <a:pt x="34763" y="34705"/>
                    <a:pt x="35185" y="34705"/>
                  </a:cubicBezTo>
                  <a:cubicBezTo>
                    <a:pt x="35185" y="35975"/>
                    <a:pt x="35185" y="36399"/>
                    <a:pt x="35185" y="37246"/>
                  </a:cubicBezTo>
                  <a:cubicBezTo>
                    <a:pt x="35185" y="37246"/>
                    <a:pt x="35185" y="37670"/>
                    <a:pt x="34763" y="37670"/>
                  </a:cubicBezTo>
                  <a:cubicBezTo>
                    <a:pt x="34763" y="37670"/>
                    <a:pt x="34763" y="37670"/>
                    <a:pt x="34342" y="37670"/>
                  </a:cubicBezTo>
                  <a:cubicBezTo>
                    <a:pt x="34342" y="37246"/>
                    <a:pt x="33920" y="37246"/>
                    <a:pt x="33920" y="37246"/>
                  </a:cubicBezTo>
                  <a:cubicBezTo>
                    <a:pt x="33499" y="37246"/>
                    <a:pt x="33077" y="37246"/>
                    <a:pt x="32656" y="37246"/>
                  </a:cubicBezTo>
                  <a:cubicBezTo>
                    <a:pt x="32234" y="36823"/>
                    <a:pt x="32234" y="36823"/>
                    <a:pt x="31813" y="36399"/>
                  </a:cubicBezTo>
                  <a:cubicBezTo>
                    <a:pt x="31813" y="35975"/>
                    <a:pt x="31813" y="35975"/>
                    <a:pt x="31813" y="35552"/>
                  </a:cubicBezTo>
                  <a:cubicBezTo>
                    <a:pt x="32234" y="35128"/>
                    <a:pt x="32234" y="35128"/>
                    <a:pt x="32234" y="35128"/>
                  </a:cubicBezTo>
                  <a:cubicBezTo>
                    <a:pt x="32234" y="34705"/>
                    <a:pt x="32234" y="34282"/>
                    <a:pt x="32234" y="33858"/>
                  </a:cubicBezTo>
                  <a:cubicBezTo>
                    <a:pt x="32234" y="33858"/>
                    <a:pt x="32234" y="33858"/>
                    <a:pt x="31813" y="33434"/>
                  </a:cubicBezTo>
                  <a:cubicBezTo>
                    <a:pt x="31813" y="33011"/>
                    <a:pt x="31813" y="33011"/>
                    <a:pt x="31813" y="32587"/>
                  </a:cubicBezTo>
                  <a:cubicBezTo>
                    <a:pt x="31813" y="32587"/>
                    <a:pt x="31392" y="32164"/>
                    <a:pt x="31392" y="32164"/>
                  </a:cubicBezTo>
                  <a:cubicBezTo>
                    <a:pt x="31392" y="31741"/>
                    <a:pt x="31392" y="31317"/>
                    <a:pt x="31392" y="31317"/>
                  </a:cubicBezTo>
                  <a:cubicBezTo>
                    <a:pt x="31813" y="30893"/>
                    <a:pt x="31813" y="30470"/>
                    <a:pt x="32234" y="30470"/>
                  </a:cubicBezTo>
                  <a:cubicBezTo>
                    <a:pt x="33077" y="30470"/>
                    <a:pt x="34342" y="30470"/>
                    <a:pt x="35606" y="30470"/>
                  </a:cubicBezTo>
                  <a:cubicBezTo>
                    <a:pt x="35606" y="30470"/>
                    <a:pt x="36027" y="30046"/>
                    <a:pt x="36027" y="30046"/>
                  </a:cubicBezTo>
                  <a:cubicBezTo>
                    <a:pt x="36027" y="30046"/>
                    <a:pt x="36449" y="30046"/>
                    <a:pt x="36449" y="30046"/>
                  </a:cubicBezTo>
                  <a:cubicBezTo>
                    <a:pt x="36870" y="29623"/>
                    <a:pt x="37292" y="29199"/>
                    <a:pt x="37713" y="29199"/>
                  </a:cubicBezTo>
                  <a:close/>
                  <a:moveTo>
                    <a:pt x="250828" y="28310"/>
                  </a:moveTo>
                  <a:cubicBezTo>
                    <a:pt x="250779" y="28204"/>
                    <a:pt x="250681" y="28204"/>
                    <a:pt x="250485" y="28416"/>
                  </a:cubicBezTo>
                  <a:cubicBezTo>
                    <a:pt x="250092" y="28416"/>
                    <a:pt x="250092" y="28416"/>
                    <a:pt x="250092" y="28416"/>
                  </a:cubicBezTo>
                  <a:cubicBezTo>
                    <a:pt x="250092" y="28841"/>
                    <a:pt x="250092" y="29266"/>
                    <a:pt x="250092" y="30117"/>
                  </a:cubicBezTo>
                  <a:cubicBezTo>
                    <a:pt x="250092" y="30117"/>
                    <a:pt x="250092" y="30542"/>
                    <a:pt x="250092" y="30542"/>
                  </a:cubicBezTo>
                  <a:cubicBezTo>
                    <a:pt x="250092" y="30966"/>
                    <a:pt x="250092" y="31392"/>
                    <a:pt x="250485" y="30966"/>
                  </a:cubicBezTo>
                  <a:cubicBezTo>
                    <a:pt x="250878" y="30966"/>
                    <a:pt x="250878" y="30966"/>
                    <a:pt x="250878" y="30966"/>
                  </a:cubicBezTo>
                  <a:cubicBezTo>
                    <a:pt x="250878" y="30117"/>
                    <a:pt x="250878" y="29266"/>
                    <a:pt x="250878" y="28841"/>
                  </a:cubicBezTo>
                  <a:cubicBezTo>
                    <a:pt x="250878" y="28629"/>
                    <a:pt x="250878" y="28416"/>
                    <a:pt x="250828" y="28310"/>
                  </a:cubicBezTo>
                  <a:close/>
                  <a:moveTo>
                    <a:pt x="1538765" y="27991"/>
                  </a:moveTo>
                  <a:cubicBezTo>
                    <a:pt x="1538765" y="28841"/>
                    <a:pt x="1538765" y="29691"/>
                    <a:pt x="1538765" y="30542"/>
                  </a:cubicBezTo>
                  <a:cubicBezTo>
                    <a:pt x="1539190" y="30966"/>
                    <a:pt x="1539616" y="30966"/>
                    <a:pt x="1539616" y="31392"/>
                  </a:cubicBezTo>
                  <a:cubicBezTo>
                    <a:pt x="1540466" y="31392"/>
                    <a:pt x="1540891" y="31392"/>
                    <a:pt x="1541741" y="31392"/>
                  </a:cubicBezTo>
                  <a:cubicBezTo>
                    <a:pt x="1541741" y="31392"/>
                    <a:pt x="1542166" y="30966"/>
                    <a:pt x="1542166" y="30966"/>
                  </a:cubicBezTo>
                  <a:cubicBezTo>
                    <a:pt x="1542166" y="30117"/>
                    <a:pt x="1542166" y="29266"/>
                    <a:pt x="1542166" y="28841"/>
                  </a:cubicBezTo>
                  <a:cubicBezTo>
                    <a:pt x="1541741" y="28416"/>
                    <a:pt x="1541316" y="27991"/>
                    <a:pt x="1541316" y="27991"/>
                  </a:cubicBezTo>
                  <a:cubicBezTo>
                    <a:pt x="1540466" y="27991"/>
                    <a:pt x="1539616" y="27991"/>
                    <a:pt x="1538765" y="27991"/>
                  </a:cubicBezTo>
                  <a:close/>
                  <a:moveTo>
                    <a:pt x="103199" y="27991"/>
                  </a:moveTo>
                  <a:cubicBezTo>
                    <a:pt x="102807" y="28416"/>
                    <a:pt x="102807" y="28416"/>
                    <a:pt x="102414" y="28841"/>
                  </a:cubicBezTo>
                  <a:cubicBezTo>
                    <a:pt x="102022" y="29266"/>
                    <a:pt x="102414" y="30117"/>
                    <a:pt x="102414" y="30542"/>
                  </a:cubicBezTo>
                  <a:cubicBezTo>
                    <a:pt x="102414" y="30542"/>
                    <a:pt x="102414" y="30966"/>
                    <a:pt x="102414" y="30966"/>
                  </a:cubicBezTo>
                  <a:cubicBezTo>
                    <a:pt x="102807" y="30966"/>
                    <a:pt x="102807" y="31392"/>
                    <a:pt x="103199" y="31392"/>
                  </a:cubicBezTo>
                  <a:cubicBezTo>
                    <a:pt x="103199" y="31392"/>
                    <a:pt x="103592" y="31392"/>
                    <a:pt x="103592" y="31392"/>
                  </a:cubicBezTo>
                  <a:cubicBezTo>
                    <a:pt x="103984" y="31392"/>
                    <a:pt x="103984" y="30966"/>
                    <a:pt x="104376" y="30966"/>
                  </a:cubicBezTo>
                  <a:cubicBezTo>
                    <a:pt x="104376" y="30117"/>
                    <a:pt x="104376" y="29691"/>
                    <a:pt x="104376" y="28841"/>
                  </a:cubicBezTo>
                  <a:cubicBezTo>
                    <a:pt x="103984" y="28841"/>
                    <a:pt x="103984" y="28416"/>
                    <a:pt x="103592" y="27991"/>
                  </a:cubicBezTo>
                  <a:cubicBezTo>
                    <a:pt x="103592" y="27991"/>
                    <a:pt x="103199" y="27991"/>
                    <a:pt x="103199" y="27991"/>
                  </a:cubicBezTo>
                  <a:close/>
                  <a:moveTo>
                    <a:pt x="91772" y="27991"/>
                  </a:moveTo>
                  <a:cubicBezTo>
                    <a:pt x="91772" y="28419"/>
                    <a:pt x="91772" y="28419"/>
                    <a:pt x="91772" y="28847"/>
                  </a:cubicBezTo>
                  <a:cubicBezTo>
                    <a:pt x="91772" y="28847"/>
                    <a:pt x="91344" y="29275"/>
                    <a:pt x="91344" y="29275"/>
                  </a:cubicBezTo>
                  <a:cubicBezTo>
                    <a:pt x="91344" y="29703"/>
                    <a:pt x="91344" y="29703"/>
                    <a:pt x="91344" y="30131"/>
                  </a:cubicBezTo>
                  <a:cubicBezTo>
                    <a:pt x="90916" y="30131"/>
                    <a:pt x="90488" y="30559"/>
                    <a:pt x="90060" y="30559"/>
                  </a:cubicBezTo>
                  <a:cubicBezTo>
                    <a:pt x="90060" y="30987"/>
                    <a:pt x="90060" y="31415"/>
                    <a:pt x="90060" y="31843"/>
                  </a:cubicBezTo>
                  <a:cubicBezTo>
                    <a:pt x="90060" y="31843"/>
                    <a:pt x="89632" y="31843"/>
                    <a:pt x="89632" y="32271"/>
                  </a:cubicBezTo>
                  <a:cubicBezTo>
                    <a:pt x="89632" y="32700"/>
                    <a:pt x="89632" y="33127"/>
                    <a:pt x="89632" y="33556"/>
                  </a:cubicBezTo>
                  <a:cubicBezTo>
                    <a:pt x="89632" y="33984"/>
                    <a:pt x="90060" y="33984"/>
                    <a:pt x="90488" y="33984"/>
                  </a:cubicBezTo>
                  <a:cubicBezTo>
                    <a:pt x="90488" y="33984"/>
                    <a:pt x="90916" y="34412"/>
                    <a:pt x="91344" y="34412"/>
                  </a:cubicBezTo>
                  <a:cubicBezTo>
                    <a:pt x="91344" y="34840"/>
                    <a:pt x="91344" y="34840"/>
                    <a:pt x="91344" y="35268"/>
                  </a:cubicBezTo>
                  <a:cubicBezTo>
                    <a:pt x="91344" y="35268"/>
                    <a:pt x="91344" y="35268"/>
                    <a:pt x="91772" y="35696"/>
                  </a:cubicBezTo>
                  <a:cubicBezTo>
                    <a:pt x="91772" y="35696"/>
                    <a:pt x="91772" y="35696"/>
                    <a:pt x="91772" y="36124"/>
                  </a:cubicBezTo>
                  <a:cubicBezTo>
                    <a:pt x="91344" y="36124"/>
                    <a:pt x="91344" y="36552"/>
                    <a:pt x="91344" y="36552"/>
                  </a:cubicBezTo>
                  <a:cubicBezTo>
                    <a:pt x="91344" y="36980"/>
                    <a:pt x="91344" y="37408"/>
                    <a:pt x="91344" y="37836"/>
                  </a:cubicBezTo>
                  <a:cubicBezTo>
                    <a:pt x="90916" y="38264"/>
                    <a:pt x="90488" y="38264"/>
                    <a:pt x="90488" y="38693"/>
                  </a:cubicBezTo>
                  <a:cubicBezTo>
                    <a:pt x="90488" y="38693"/>
                    <a:pt x="90488" y="39120"/>
                    <a:pt x="90060" y="39549"/>
                  </a:cubicBezTo>
                  <a:cubicBezTo>
                    <a:pt x="90060" y="39549"/>
                    <a:pt x="90060" y="39977"/>
                    <a:pt x="90060" y="39977"/>
                  </a:cubicBezTo>
                  <a:cubicBezTo>
                    <a:pt x="89632" y="40405"/>
                    <a:pt x="89203" y="40405"/>
                    <a:pt x="89632" y="40833"/>
                  </a:cubicBezTo>
                  <a:cubicBezTo>
                    <a:pt x="89632" y="40833"/>
                    <a:pt x="89632" y="41261"/>
                    <a:pt x="90060" y="41261"/>
                  </a:cubicBezTo>
                  <a:cubicBezTo>
                    <a:pt x="90060" y="41261"/>
                    <a:pt x="90060" y="41689"/>
                    <a:pt x="90060" y="41689"/>
                  </a:cubicBezTo>
                  <a:cubicBezTo>
                    <a:pt x="90060" y="42117"/>
                    <a:pt x="90488" y="42117"/>
                    <a:pt x="90488" y="42117"/>
                  </a:cubicBezTo>
                  <a:cubicBezTo>
                    <a:pt x="90488" y="42973"/>
                    <a:pt x="90488" y="43401"/>
                    <a:pt x="90488" y="44257"/>
                  </a:cubicBezTo>
                  <a:cubicBezTo>
                    <a:pt x="90488" y="44257"/>
                    <a:pt x="90060" y="44685"/>
                    <a:pt x="90060" y="44685"/>
                  </a:cubicBezTo>
                  <a:cubicBezTo>
                    <a:pt x="90060" y="45113"/>
                    <a:pt x="90060" y="45541"/>
                    <a:pt x="90060" y="45541"/>
                  </a:cubicBezTo>
                  <a:cubicBezTo>
                    <a:pt x="90488" y="45970"/>
                    <a:pt x="90916" y="46397"/>
                    <a:pt x="91344" y="46397"/>
                  </a:cubicBezTo>
                  <a:cubicBezTo>
                    <a:pt x="91344" y="46825"/>
                    <a:pt x="91344" y="47254"/>
                    <a:pt x="91344" y="47254"/>
                  </a:cubicBezTo>
                  <a:cubicBezTo>
                    <a:pt x="90916" y="47682"/>
                    <a:pt x="90488" y="48110"/>
                    <a:pt x="90060" y="48538"/>
                  </a:cubicBezTo>
                  <a:cubicBezTo>
                    <a:pt x="90060" y="48538"/>
                    <a:pt x="90060" y="48966"/>
                    <a:pt x="90060" y="48966"/>
                  </a:cubicBezTo>
                  <a:cubicBezTo>
                    <a:pt x="90060" y="48966"/>
                    <a:pt x="89632" y="49394"/>
                    <a:pt x="89632" y="49394"/>
                  </a:cubicBezTo>
                  <a:cubicBezTo>
                    <a:pt x="89632" y="50250"/>
                    <a:pt x="89632" y="50678"/>
                    <a:pt x="89632" y="51534"/>
                  </a:cubicBezTo>
                  <a:cubicBezTo>
                    <a:pt x="90488" y="51534"/>
                    <a:pt x="91344" y="51534"/>
                    <a:pt x="92200" y="51534"/>
                  </a:cubicBezTo>
                  <a:cubicBezTo>
                    <a:pt x="92628" y="51106"/>
                    <a:pt x="92200" y="50678"/>
                    <a:pt x="92200" y="50250"/>
                  </a:cubicBezTo>
                  <a:cubicBezTo>
                    <a:pt x="92628" y="50250"/>
                    <a:pt x="92628" y="50250"/>
                    <a:pt x="93056" y="49822"/>
                  </a:cubicBezTo>
                  <a:cubicBezTo>
                    <a:pt x="93056" y="49394"/>
                    <a:pt x="93056" y="48966"/>
                    <a:pt x="93056" y="48538"/>
                  </a:cubicBezTo>
                  <a:cubicBezTo>
                    <a:pt x="93056" y="48538"/>
                    <a:pt x="93056" y="48110"/>
                    <a:pt x="93484" y="48110"/>
                  </a:cubicBezTo>
                  <a:cubicBezTo>
                    <a:pt x="93484" y="47682"/>
                    <a:pt x="93484" y="47254"/>
                    <a:pt x="93484" y="46825"/>
                  </a:cubicBezTo>
                  <a:cubicBezTo>
                    <a:pt x="93056" y="46397"/>
                    <a:pt x="92628" y="45970"/>
                    <a:pt x="92200" y="45541"/>
                  </a:cubicBezTo>
                  <a:cubicBezTo>
                    <a:pt x="92200" y="45541"/>
                    <a:pt x="92200" y="45113"/>
                    <a:pt x="92200" y="44685"/>
                  </a:cubicBezTo>
                  <a:cubicBezTo>
                    <a:pt x="92200" y="44685"/>
                    <a:pt x="91772" y="44257"/>
                    <a:pt x="91772" y="44257"/>
                  </a:cubicBezTo>
                  <a:cubicBezTo>
                    <a:pt x="91772" y="43829"/>
                    <a:pt x="91772" y="43401"/>
                    <a:pt x="91772" y="42973"/>
                  </a:cubicBezTo>
                  <a:cubicBezTo>
                    <a:pt x="91772" y="42545"/>
                    <a:pt x="92200" y="42545"/>
                    <a:pt x="92200" y="42117"/>
                  </a:cubicBezTo>
                  <a:cubicBezTo>
                    <a:pt x="92200" y="41689"/>
                    <a:pt x="92200" y="41261"/>
                    <a:pt x="92200" y="40833"/>
                  </a:cubicBezTo>
                  <a:cubicBezTo>
                    <a:pt x="92628" y="40833"/>
                    <a:pt x="92628" y="40405"/>
                    <a:pt x="93056" y="40405"/>
                  </a:cubicBezTo>
                  <a:cubicBezTo>
                    <a:pt x="93056" y="39977"/>
                    <a:pt x="93056" y="39549"/>
                    <a:pt x="93056" y="39549"/>
                  </a:cubicBezTo>
                  <a:cubicBezTo>
                    <a:pt x="93056" y="39120"/>
                    <a:pt x="93056" y="39120"/>
                    <a:pt x="93484" y="39120"/>
                  </a:cubicBezTo>
                  <a:cubicBezTo>
                    <a:pt x="93484" y="38693"/>
                    <a:pt x="93484" y="38264"/>
                    <a:pt x="93484" y="38264"/>
                  </a:cubicBezTo>
                  <a:cubicBezTo>
                    <a:pt x="93484" y="37408"/>
                    <a:pt x="93484" y="36980"/>
                    <a:pt x="93484" y="36552"/>
                  </a:cubicBezTo>
                  <a:cubicBezTo>
                    <a:pt x="93056" y="36552"/>
                    <a:pt x="93056" y="36124"/>
                    <a:pt x="93056" y="36124"/>
                  </a:cubicBezTo>
                  <a:cubicBezTo>
                    <a:pt x="93056" y="35696"/>
                    <a:pt x="93056" y="35696"/>
                    <a:pt x="93056" y="35268"/>
                  </a:cubicBezTo>
                  <a:cubicBezTo>
                    <a:pt x="92628" y="34840"/>
                    <a:pt x="92628" y="34840"/>
                    <a:pt x="92200" y="34840"/>
                  </a:cubicBezTo>
                  <a:cubicBezTo>
                    <a:pt x="92200" y="34412"/>
                    <a:pt x="92200" y="34412"/>
                    <a:pt x="92200" y="33984"/>
                  </a:cubicBezTo>
                  <a:cubicBezTo>
                    <a:pt x="92200" y="33984"/>
                    <a:pt x="91772" y="33984"/>
                    <a:pt x="91772" y="33556"/>
                  </a:cubicBezTo>
                  <a:cubicBezTo>
                    <a:pt x="91772" y="32700"/>
                    <a:pt x="91772" y="32271"/>
                    <a:pt x="91772" y="31415"/>
                  </a:cubicBezTo>
                  <a:cubicBezTo>
                    <a:pt x="91772" y="31415"/>
                    <a:pt x="91772" y="30987"/>
                    <a:pt x="91772" y="30987"/>
                  </a:cubicBezTo>
                  <a:cubicBezTo>
                    <a:pt x="92628" y="30987"/>
                    <a:pt x="93056" y="30559"/>
                    <a:pt x="93484" y="30559"/>
                  </a:cubicBezTo>
                  <a:cubicBezTo>
                    <a:pt x="93484" y="30131"/>
                    <a:pt x="93484" y="29703"/>
                    <a:pt x="93912" y="29275"/>
                  </a:cubicBezTo>
                  <a:cubicBezTo>
                    <a:pt x="93912" y="29275"/>
                    <a:pt x="93912" y="29275"/>
                    <a:pt x="93484" y="29275"/>
                  </a:cubicBezTo>
                  <a:cubicBezTo>
                    <a:pt x="93484" y="28847"/>
                    <a:pt x="93484" y="28847"/>
                    <a:pt x="93484" y="28847"/>
                  </a:cubicBezTo>
                  <a:cubicBezTo>
                    <a:pt x="93056" y="27991"/>
                    <a:pt x="93056" y="27991"/>
                    <a:pt x="92628" y="27991"/>
                  </a:cubicBezTo>
                  <a:cubicBezTo>
                    <a:pt x="92200" y="27991"/>
                    <a:pt x="92200" y="27991"/>
                    <a:pt x="91772" y="27991"/>
                  </a:cubicBezTo>
                  <a:close/>
                  <a:moveTo>
                    <a:pt x="79334" y="27991"/>
                  </a:moveTo>
                  <a:cubicBezTo>
                    <a:pt x="78907" y="28383"/>
                    <a:pt x="78479" y="28383"/>
                    <a:pt x="78479" y="28776"/>
                  </a:cubicBezTo>
                  <a:cubicBezTo>
                    <a:pt x="78479" y="28776"/>
                    <a:pt x="78479" y="29168"/>
                    <a:pt x="78479" y="29168"/>
                  </a:cubicBezTo>
                  <a:cubicBezTo>
                    <a:pt x="78479" y="29560"/>
                    <a:pt x="78907" y="29560"/>
                    <a:pt x="78907" y="29953"/>
                  </a:cubicBezTo>
                  <a:cubicBezTo>
                    <a:pt x="78907" y="29953"/>
                    <a:pt x="78907" y="30345"/>
                    <a:pt x="79334" y="30345"/>
                  </a:cubicBezTo>
                  <a:cubicBezTo>
                    <a:pt x="80191" y="30345"/>
                    <a:pt x="81475" y="30345"/>
                    <a:pt x="82331" y="30345"/>
                  </a:cubicBezTo>
                  <a:cubicBezTo>
                    <a:pt x="82759" y="29953"/>
                    <a:pt x="83187" y="29953"/>
                    <a:pt x="83187" y="29560"/>
                  </a:cubicBezTo>
                  <a:cubicBezTo>
                    <a:pt x="82759" y="29168"/>
                    <a:pt x="81903" y="28776"/>
                    <a:pt x="81475" y="27991"/>
                  </a:cubicBezTo>
                  <a:cubicBezTo>
                    <a:pt x="80619" y="27991"/>
                    <a:pt x="80191" y="27991"/>
                    <a:pt x="79334" y="27991"/>
                  </a:cubicBezTo>
                  <a:close/>
                  <a:moveTo>
                    <a:pt x="63201" y="27468"/>
                  </a:moveTo>
                  <a:cubicBezTo>
                    <a:pt x="62770" y="27891"/>
                    <a:pt x="62338" y="27891"/>
                    <a:pt x="62338" y="28314"/>
                  </a:cubicBezTo>
                  <a:cubicBezTo>
                    <a:pt x="62338" y="29162"/>
                    <a:pt x="62338" y="30009"/>
                    <a:pt x="62338" y="31280"/>
                  </a:cubicBezTo>
                  <a:cubicBezTo>
                    <a:pt x="62338" y="31280"/>
                    <a:pt x="62770" y="31280"/>
                    <a:pt x="62770" y="31703"/>
                  </a:cubicBezTo>
                  <a:cubicBezTo>
                    <a:pt x="62770" y="32127"/>
                    <a:pt x="62770" y="32550"/>
                    <a:pt x="62770" y="32973"/>
                  </a:cubicBezTo>
                  <a:cubicBezTo>
                    <a:pt x="62770" y="33397"/>
                    <a:pt x="62338" y="33397"/>
                    <a:pt x="62338" y="33397"/>
                  </a:cubicBezTo>
                  <a:cubicBezTo>
                    <a:pt x="62338" y="33821"/>
                    <a:pt x="62338" y="33821"/>
                    <a:pt x="62338" y="33821"/>
                  </a:cubicBezTo>
                  <a:cubicBezTo>
                    <a:pt x="61906" y="34244"/>
                    <a:pt x="61906" y="34244"/>
                    <a:pt x="61906" y="34244"/>
                  </a:cubicBezTo>
                  <a:cubicBezTo>
                    <a:pt x="61474" y="34668"/>
                    <a:pt x="61906" y="35514"/>
                    <a:pt x="61906" y="35938"/>
                  </a:cubicBezTo>
                  <a:cubicBezTo>
                    <a:pt x="61906" y="35938"/>
                    <a:pt x="62338" y="36362"/>
                    <a:pt x="62338" y="36362"/>
                  </a:cubicBezTo>
                  <a:cubicBezTo>
                    <a:pt x="63201" y="36362"/>
                    <a:pt x="63633" y="36362"/>
                    <a:pt x="64065" y="36362"/>
                  </a:cubicBezTo>
                  <a:cubicBezTo>
                    <a:pt x="64496" y="36362"/>
                    <a:pt x="64928" y="35938"/>
                    <a:pt x="64928" y="35938"/>
                  </a:cubicBezTo>
                  <a:cubicBezTo>
                    <a:pt x="64928" y="35514"/>
                    <a:pt x="64928" y="35091"/>
                    <a:pt x="64928" y="35091"/>
                  </a:cubicBezTo>
                  <a:cubicBezTo>
                    <a:pt x="65360" y="34668"/>
                    <a:pt x="65360" y="34668"/>
                    <a:pt x="65791" y="34244"/>
                  </a:cubicBezTo>
                  <a:cubicBezTo>
                    <a:pt x="65791" y="32973"/>
                    <a:pt x="65791" y="31703"/>
                    <a:pt x="65791" y="30009"/>
                  </a:cubicBezTo>
                  <a:cubicBezTo>
                    <a:pt x="66223" y="30009"/>
                    <a:pt x="66654" y="30009"/>
                    <a:pt x="67087" y="30009"/>
                  </a:cubicBezTo>
                  <a:cubicBezTo>
                    <a:pt x="67087" y="30009"/>
                    <a:pt x="67518" y="30009"/>
                    <a:pt x="67518" y="30432"/>
                  </a:cubicBezTo>
                  <a:cubicBezTo>
                    <a:pt x="67950" y="30432"/>
                    <a:pt x="68381" y="30432"/>
                    <a:pt x="68812" y="30432"/>
                  </a:cubicBezTo>
                  <a:cubicBezTo>
                    <a:pt x="69245" y="30009"/>
                    <a:pt x="69676" y="29585"/>
                    <a:pt x="70108" y="29162"/>
                  </a:cubicBezTo>
                  <a:cubicBezTo>
                    <a:pt x="70108" y="29162"/>
                    <a:pt x="70108" y="28738"/>
                    <a:pt x="70108" y="28738"/>
                  </a:cubicBezTo>
                  <a:cubicBezTo>
                    <a:pt x="69676" y="28314"/>
                    <a:pt x="69676" y="28314"/>
                    <a:pt x="69245" y="27891"/>
                  </a:cubicBezTo>
                  <a:cubicBezTo>
                    <a:pt x="68381" y="27891"/>
                    <a:pt x="67950" y="27891"/>
                    <a:pt x="67087" y="27891"/>
                  </a:cubicBezTo>
                  <a:cubicBezTo>
                    <a:pt x="67087" y="27891"/>
                    <a:pt x="66654" y="27891"/>
                    <a:pt x="66654" y="27468"/>
                  </a:cubicBezTo>
                  <a:cubicBezTo>
                    <a:pt x="66654" y="27468"/>
                    <a:pt x="66654" y="27468"/>
                    <a:pt x="66223" y="27468"/>
                  </a:cubicBezTo>
                  <a:cubicBezTo>
                    <a:pt x="65360" y="27468"/>
                    <a:pt x="64065" y="27468"/>
                    <a:pt x="63201" y="27468"/>
                  </a:cubicBezTo>
                  <a:close/>
                  <a:moveTo>
                    <a:pt x="52144" y="27468"/>
                  </a:moveTo>
                  <a:cubicBezTo>
                    <a:pt x="51708" y="27879"/>
                    <a:pt x="51708" y="28290"/>
                    <a:pt x="51272" y="28701"/>
                  </a:cubicBezTo>
                  <a:cubicBezTo>
                    <a:pt x="51272" y="28701"/>
                    <a:pt x="51272" y="29112"/>
                    <a:pt x="51272" y="29112"/>
                  </a:cubicBezTo>
                  <a:cubicBezTo>
                    <a:pt x="51272" y="29112"/>
                    <a:pt x="51708" y="29523"/>
                    <a:pt x="51708" y="29523"/>
                  </a:cubicBezTo>
                  <a:cubicBezTo>
                    <a:pt x="51708" y="29934"/>
                    <a:pt x="51708" y="29934"/>
                    <a:pt x="51708" y="30345"/>
                  </a:cubicBezTo>
                  <a:cubicBezTo>
                    <a:pt x="52580" y="30345"/>
                    <a:pt x="53453" y="30345"/>
                    <a:pt x="54324" y="30345"/>
                  </a:cubicBezTo>
                  <a:cubicBezTo>
                    <a:pt x="54760" y="29934"/>
                    <a:pt x="54760" y="29934"/>
                    <a:pt x="55196" y="29523"/>
                  </a:cubicBezTo>
                  <a:cubicBezTo>
                    <a:pt x="55196" y="29112"/>
                    <a:pt x="55196" y="28701"/>
                    <a:pt x="55196" y="28290"/>
                  </a:cubicBezTo>
                  <a:cubicBezTo>
                    <a:pt x="54760" y="27879"/>
                    <a:pt x="54760" y="27879"/>
                    <a:pt x="54324" y="27468"/>
                  </a:cubicBezTo>
                  <a:cubicBezTo>
                    <a:pt x="53453" y="27468"/>
                    <a:pt x="52580" y="27468"/>
                    <a:pt x="52144" y="27468"/>
                  </a:cubicBezTo>
                  <a:close/>
                  <a:moveTo>
                    <a:pt x="16187" y="27468"/>
                  </a:moveTo>
                  <a:cubicBezTo>
                    <a:pt x="16611" y="27468"/>
                    <a:pt x="17036" y="27468"/>
                    <a:pt x="17462" y="27468"/>
                  </a:cubicBezTo>
                  <a:cubicBezTo>
                    <a:pt x="17462" y="27468"/>
                    <a:pt x="17462" y="27468"/>
                    <a:pt x="17462" y="27893"/>
                  </a:cubicBezTo>
                  <a:cubicBezTo>
                    <a:pt x="17462" y="27893"/>
                    <a:pt x="17462" y="28318"/>
                    <a:pt x="17462" y="28743"/>
                  </a:cubicBezTo>
                  <a:cubicBezTo>
                    <a:pt x="17887" y="28743"/>
                    <a:pt x="17887" y="29168"/>
                    <a:pt x="17887" y="29168"/>
                  </a:cubicBezTo>
                  <a:cubicBezTo>
                    <a:pt x="18312" y="29168"/>
                    <a:pt x="18312" y="29593"/>
                    <a:pt x="18312" y="29593"/>
                  </a:cubicBezTo>
                  <a:cubicBezTo>
                    <a:pt x="17887" y="30018"/>
                    <a:pt x="17462" y="30443"/>
                    <a:pt x="17036" y="30869"/>
                  </a:cubicBezTo>
                  <a:cubicBezTo>
                    <a:pt x="16611" y="30869"/>
                    <a:pt x="16611" y="30869"/>
                    <a:pt x="16187" y="30869"/>
                  </a:cubicBezTo>
                  <a:cubicBezTo>
                    <a:pt x="15761" y="30443"/>
                    <a:pt x="15336" y="30018"/>
                    <a:pt x="14911" y="29593"/>
                  </a:cubicBezTo>
                  <a:cubicBezTo>
                    <a:pt x="14911" y="28743"/>
                    <a:pt x="15336" y="28743"/>
                    <a:pt x="15761" y="28318"/>
                  </a:cubicBezTo>
                  <a:cubicBezTo>
                    <a:pt x="16187" y="27893"/>
                    <a:pt x="15761" y="27893"/>
                    <a:pt x="16187" y="27468"/>
                  </a:cubicBezTo>
                  <a:close/>
                  <a:moveTo>
                    <a:pt x="1531562" y="26944"/>
                  </a:moveTo>
                  <a:cubicBezTo>
                    <a:pt x="1531139" y="27373"/>
                    <a:pt x="1530716" y="28229"/>
                    <a:pt x="1529871" y="28657"/>
                  </a:cubicBezTo>
                  <a:cubicBezTo>
                    <a:pt x="1529871" y="29513"/>
                    <a:pt x="1529871" y="30369"/>
                    <a:pt x="1529871" y="30797"/>
                  </a:cubicBezTo>
                  <a:cubicBezTo>
                    <a:pt x="1529871" y="31225"/>
                    <a:pt x="1529871" y="31225"/>
                    <a:pt x="1530294" y="31225"/>
                  </a:cubicBezTo>
                  <a:cubicBezTo>
                    <a:pt x="1530716" y="31225"/>
                    <a:pt x="1531139" y="31225"/>
                    <a:pt x="1531562" y="31225"/>
                  </a:cubicBezTo>
                  <a:cubicBezTo>
                    <a:pt x="1531562" y="31225"/>
                    <a:pt x="1531984" y="31653"/>
                    <a:pt x="1532407" y="31653"/>
                  </a:cubicBezTo>
                  <a:cubicBezTo>
                    <a:pt x="1532407" y="31653"/>
                    <a:pt x="1532829" y="31653"/>
                    <a:pt x="1532829" y="31653"/>
                  </a:cubicBezTo>
                  <a:cubicBezTo>
                    <a:pt x="1533252" y="31653"/>
                    <a:pt x="1533252" y="31225"/>
                    <a:pt x="1533674" y="31225"/>
                  </a:cubicBezTo>
                  <a:cubicBezTo>
                    <a:pt x="1533674" y="31225"/>
                    <a:pt x="1534097" y="31225"/>
                    <a:pt x="1534097" y="31225"/>
                  </a:cubicBezTo>
                  <a:cubicBezTo>
                    <a:pt x="1534520" y="30797"/>
                    <a:pt x="1534942" y="30797"/>
                    <a:pt x="1535365" y="30369"/>
                  </a:cubicBezTo>
                  <a:cubicBezTo>
                    <a:pt x="1535365" y="29941"/>
                    <a:pt x="1535365" y="29513"/>
                    <a:pt x="1535365" y="29085"/>
                  </a:cubicBezTo>
                  <a:cubicBezTo>
                    <a:pt x="1534520" y="28657"/>
                    <a:pt x="1533674" y="27801"/>
                    <a:pt x="1532829" y="26944"/>
                  </a:cubicBezTo>
                  <a:cubicBezTo>
                    <a:pt x="1532407" y="26944"/>
                    <a:pt x="1531984" y="26944"/>
                    <a:pt x="1531562" y="26944"/>
                  </a:cubicBezTo>
                  <a:close/>
                  <a:moveTo>
                    <a:pt x="1346301" y="26944"/>
                  </a:moveTo>
                  <a:cubicBezTo>
                    <a:pt x="1345874" y="27377"/>
                    <a:pt x="1345874" y="27377"/>
                    <a:pt x="1345448" y="27808"/>
                  </a:cubicBezTo>
                  <a:cubicBezTo>
                    <a:pt x="1345448" y="28672"/>
                    <a:pt x="1345448" y="29536"/>
                    <a:pt x="1345448" y="30400"/>
                  </a:cubicBezTo>
                  <a:cubicBezTo>
                    <a:pt x="1345874" y="30832"/>
                    <a:pt x="1347153" y="29968"/>
                    <a:pt x="1347153" y="31264"/>
                  </a:cubicBezTo>
                  <a:cubicBezTo>
                    <a:pt x="1348432" y="31264"/>
                    <a:pt x="1349285" y="31264"/>
                    <a:pt x="1350563" y="31264"/>
                  </a:cubicBezTo>
                  <a:cubicBezTo>
                    <a:pt x="1351416" y="32128"/>
                    <a:pt x="1352269" y="32559"/>
                    <a:pt x="1353121" y="33423"/>
                  </a:cubicBezTo>
                  <a:cubicBezTo>
                    <a:pt x="1353974" y="33855"/>
                    <a:pt x="1354400" y="33423"/>
                    <a:pt x="1355253" y="33423"/>
                  </a:cubicBezTo>
                  <a:cubicBezTo>
                    <a:pt x="1355679" y="33855"/>
                    <a:pt x="1356106" y="34288"/>
                    <a:pt x="1356958" y="34719"/>
                  </a:cubicBezTo>
                  <a:cubicBezTo>
                    <a:pt x="1357384" y="35151"/>
                    <a:pt x="1357811" y="35583"/>
                    <a:pt x="1358237" y="36015"/>
                  </a:cubicBezTo>
                  <a:cubicBezTo>
                    <a:pt x="1359089" y="36015"/>
                    <a:pt x="1359516" y="36015"/>
                    <a:pt x="1360368" y="36015"/>
                  </a:cubicBezTo>
                  <a:cubicBezTo>
                    <a:pt x="1360368" y="35583"/>
                    <a:pt x="1360795" y="35583"/>
                    <a:pt x="1360795" y="35151"/>
                  </a:cubicBezTo>
                  <a:cubicBezTo>
                    <a:pt x="1361221" y="35583"/>
                    <a:pt x="1361647" y="35151"/>
                    <a:pt x="1361647" y="35583"/>
                  </a:cubicBezTo>
                  <a:cubicBezTo>
                    <a:pt x="1362500" y="36447"/>
                    <a:pt x="1363779" y="37311"/>
                    <a:pt x="1364632" y="38175"/>
                  </a:cubicBezTo>
                  <a:cubicBezTo>
                    <a:pt x="1364632" y="38607"/>
                    <a:pt x="1364632" y="39039"/>
                    <a:pt x="1364632" y="39470"/>
                  </a:cubicBezTo>
                  <a:cubicBezTo>
                    <a:pt x="1365058" y="39470"/>
                    <a:pt x="1365058" y="39470"/>
                    <a:pt x="1365058" y="39470"/>
                  </a:cubicBezTo>
                  <a:cubicBezTo>
                    <a:pt x="1366337" y="39470"/>
                    <a:pt x="1368042" y="39470"/>
                    <a:pt x="1369321" y="39470"/>
                  </a:cubicBezTo>
                  <a:cubicBezTo>
                    <a:pt x="1369321" y="39903"/>
                    <a:pt x="1369321" y="39903"/>
                    <a:pt x="1369321" y="39903"/>
                  </a:cubicBezTo>
                  <a:cubicBezTo>
                    <a:pt x="1369321" y="40766"/>
                    <a:pt x="1369747" y="40766"/>
                    <a:pt x="1370173" y="40766"/>
                  </a:cubicBezTo>
                  <a:cubicBezTo>
                    <a:pt x="1370600" y="40766"/>
                    <a:pt x="1370600" y="40766"/>
                    <a:pt x="1370600" y="40766"/>
                  </a:cubicBezTo>
                  <a:cubicBezTo>
                    <a:pt x="1371026" y="41198"/>
                    <a:pt x="1371452" y="41198"/>
                    <a:pt x="1371452" y="41630"/>
                  </a:cubicBezTo>
                  <a:cubicBezTo>
                    <a:pt x="1371452" y="42062"/>
                    <a:pt x="1371452" y="42926"/>
                    <a:pt x="1371452" y="43358"/>
                  </a:cubicBezTo>
                  <a:cubicBezTo>
                    <a:pt x="1371452" y="43790"/>
                    <a:pt x="1371026" y="43790"/>
                    <a:pt x="1371026" y="44222"/>
                  </a:cubicBezTo>
                  <a:cubicBezTo>
                    <a:pt x="1371026" y="44222"/>
                    <a:pt x="1371026" y="44654"/>
                    <a:pt x="1371026" y="44654"/>
                  </a:cubicBezTo>
                  <a:cubicBezTo>
                    <a:pt x="1371452" y="45086"/>
                    <a:pt x="1371452" y="45086"/>
                    <a:pt x="1371879" y="45518"/>
                  </a:cubicBezTo>
                  <a:cubicBezTo>
                    <a:pt x="1372731" y="45518"/>
                    <a:pt x="1373157" y="45518"/>
                    <a:pt x="1374010" y="45518"/>
                  </a:cubicBezTo>
                  <a:cubicBezTo>
                    <a:pt x="1374436" y="45086"/>
                    <a:pt x="1374436" y="45086"/>
                    <a:pt x="1374862" y="44654"/>
                  </a:cubicBezTo>
                  <a:cubicBezTo>
                    <a:pt x="1374862" y="44222"/>
                    <a:pt x="1374862" y="43790"/>
                    <a:pt x="1374862" y="43358"/>
                  </a:cubicBezTo>
                  <a:cubicBezTo>
                    <a:pt x="1375289" y="43358"/>
                    <a:pt x="1375715" y="42926"/>
                    <a:pt x="1375715" y="42494"/>
                  </a:cubicBezTo>
                  <a:cubicBezTo>
                    <a:pt x="1376141" y="42494"/>
                    <a:pt x="1376141" y="42494"/>
                    <a:pt x="1376141" y="42494"/>
                  </a:cubicBezTo>
                  <a:cubicBezTo>
                    <a:pt x="1377420" y="42494"/>
                    <a:pt x="1378273" y="42494"/>
                    <a:pt x="1379126" y="42494"/>
                  </a:cubicBezTo>
                  <a:cubicBezTo>
                    <a:pt x="1379552" y="42494"/>
                    <a:pt x="1379552" y="42494"/>
                    <a:pt x="1379978" y="42062"/>
                  </a:cubicBezTo>
                  <a:cubicBezTo>
                    <a:pt x="1379552" y="42062"/>
                    <a:pt x="1379552" y="42062"/>
                    <a:pt x="1379126" y="42062"/>
                  </a:cubicBezTo>
                  <a:cubicBezTo>
                    <a:pt x="1378699" y="42062"/>
                    <a:pt x="1378273" y="42062"/>
                    <a:pt x="1377420" y="42062"/>
                  </a:cubicBezTo>
                  <a:cubicBezTo>
                    <a:pt x="1377420" y="41630"/>
                    <a:pt x="1376994" y="41630"/>
                    <a:pt x="1376568" y="41198"/>
                  </a:cubicBezTo>
                  <a:cubicBezTo>
                    <a:pt x="1376141" y="41198"/>
                    <a:pt x="1375289" y="41198"/>
                    <a:pt x="1374862" y="41198"/>
                  </a:cubicBezTo>
                  <a:cubicBezTo>
                    <a:pt x="1374436" y="41198"/>
                    <a:pt x="1374436" y="41198"/>
                    <a:pt x="1374436" y="40766"/>
                  </a:cubicBezTo>
                  <a:cubicBezTo>
                    <a:pt x="1374436" y="39903"/>
                    <a:pt x="1374436" y="39039"/>
                    <a:pt x="1374436" y="38175"/>
                  </a:cubicBezTo>
                  <a:cubicBezTo>
                    <a:pt x="1374010" y="37743"/>
                    <a:pt x="1373584" y="37311"/>
                    <a:pt x="1373157" y="37311"/>
                  </a:cubicBezTo>
                  <a:cubicBezTo>
                    <a:pt x="1372305" y="37311"/>
                    <a:pt x="1371452" y="37311"/>
                    <a:pt x="1370600" y="37311"/>
                  </a:cubicBezTo>
                  <a:cubicBezTo>
                    <a:pt x="1370173" y="37311"/>
                    <a:pt x="1370173" y="37743"/>
                    <a:pt x="1369747" y="37743"/>
                  </a:cubicBezTo>
                  <a:cubicBezTo>
                    <a:pt x="1369321" y="37743"/>
                    <a:pt x="1368894" y="37743"/>
                    <a:pt x="1368894" y="37311"/>
                  </a:cubicBezTo>
                  <a:cubicBezTo>
                    <a:pt x="1368468" y="36879"/>
                    <a:pt x="1367615" y="37311"/>
                    <a:pt x="1367189" y="36447"/>
                  </a:cubicBezTo>
                  <a:cubicBezTo>
                    <a:pt x="1366763" y="36015"/>
                    <a:pt x="1366337" y="35583"/>
                    <a:pt x="1365911" y="35151"/>
                  </a:cubicBezTo>
                  <a:cubicBezTo>
                    <a:pt x="1365484" y="35151"/>
                    <a:pt x="1365484" y="35151"/>
                    <a:pt x="1365058" y="35151"/>
                  </a:cubicBezTo>
                  <a:cubicBezTo>
                    <a:pt x="1364632" y="35151"/>
                    <a:pt x="1364205" y="34719"/>
                    <a:pt x="1363779" y="34288"/>
                  </a:cubicBezTo>
                  <a:cubicBezTo>
                    <a:pt x="1362926" y="34288"/>
                    <a:pt x="1362500" y="34288"/>
                    <a:pt x="1362074" y="34288"/>
                  </a:cubicBezTo>
                  <a:cubicBezTo>
                    <a:pt x="1362074" y="33855"/>
                    <a:pt x="1361647" y="33423"/>
                    <a:pt x="1361221" y="33423"/>
                  </a:cubicBezTo>
                  <a:cubicBezTo>
                    <a:pt x="1361221" y="32992"/>
                    <a:pt x="1361221" y="32992"/>
                    <a:pt x="1361221" y="32559"/>
                  </a:cubicBezTo>
                  <a:cubicBezTo>
                    <a:pt x="1361221" y="32559"/>
                    <a:pt x="1360795" y="32128"/>
                    <a:pt x="1360368" y="32128"/>
                  </a:cubicBezTo>
                  <a:cubicBezTo>
                    <a:pt x="1360795" y="31696"/>
                    <a:pt x="1360795" y="31696"/>
                    <a:pt x="1360795" y="31264"/>
                  </a:cubicBezTo>
                  <a:cubicBezTo>
                    <a:pt x="1360795" y="31264"/>
                    <a:pt x="1361221" y="30832"/>
                    <a:pt x="1361221" y="30832"/>
                  </a:cubicBezTo>
                  <a:cubicBezTo>
                    <a:pt x="1361221" y="29968"/>
                    <a:pt x="1361221" y="29536"/>
                    <a:pt x="1361221" y="29104"/>
                  </a:cubicBezTo>
                  <a:cubicBezTo>
                    <a:pt x="1360368" y="28672"/>
                    <a:pt x="1359516" y="28672"/>
                    <a:pt x="1358663" y="28672"/>
                  </a:cubicBezTo>
                  <a:cubicBezTo>
                    <a:pt x="1358663" y="29104"/>
                    <a:pt x="1358237" y="29536"/>
                    <a:pt x="1357811" y="29536"/>
                  </a:cubicBezTo>
                  <a:cubicBezTo>
                    <a:pt x="1357811" y="29968"/>
                    <a:pt x="1357811" y="30400"/>
                    <a:pt x="1357384" y="30832"/>
                  </a:cubicBezTo>
                  <a:cubicBezTo>
                    <a:pt x="1356958" y="31264"/>
                    <a:pt x="1357384" y="31264"/>
                    <a:pt x="1356958" y="31696"/>
                  </a:cubicBezTo>
                  <a:cubicBezTo>
                    <a:pt x="1356958" y="31696"/>
                    <a:pt x="1356532" y="31696"/>
                    <a:pt x="1356106" y="31696"/>
                  </a:cubicBezTo>
                  <a:cubicBezTo>
                    <a:pt x="1356106" y="31696"/>
                    <a:pt x="1355679" y="31696"/>
                    <a:pt x="1355679" y="31696"/>
                  </a:cubicBezTo>
                  <a:cubicBezTo>
                    <a:pt x="1355679" y="31696"/>
                    <a:pt x="1355253" y="31696"/>
                    <a:pt x="1355253" y="31696"/>
                  </a:cubicBezTo>
                  <a:cubicBezTo>
                    <a:pt x="1354827" y="31264"/>
                    <a:pt x="1355253" y="31264"/>
                    <a:pt x="1355253" y="30832"/>
                  </a:cubicBezTo>
                  <a:cubicBezTo>
                    <a:pt x="1354400" y="30400"/>
                    <a:pt x="1353974" y="29968"/>
                    <a:pt x="1353548" y="29536"/>
                  </a:cubicBezTo>
                  <a:cubicBezTo>
                    <a:pt x="1352269" y="29536"/>
                    <a:pt x="1351416" y="29536"/>
                    <a:pt x="1350563" y="29536"/>
                  </a:cubicBezTo>
                  <a:cubicBezTo>
                    <a:pt x="1350563" y="29536"/>
                    <a:pt x="1350137" y="29968"/>
                    <a:pt x="1349711" y="29968"/>
                  </a:cubicBezTo>
                  <a:cubicBezTo>
                    <a:pt x="1349285" y="29968"/>
                    <a:pt x="1348858" y="29968"/>
                    <a:pt x="1348432" y="29968"/>
                  </a:cubicBezTo>
                  <a:cubicBezTo>
                    <a:pt x="1348006" y="29536"/>
                    <a:pt x="1348006" y="29536"/>
                    <a:pt x="1347580" y="29104"/>
                  </a:cubicBezTo>
                  <a:cubicBezTo>
                    <a:pt x="1347580" y="28672"/>
                    <a:pt x="1347580" y="27808"/>
                    <a:pt x="1347580" y="27377"/>
                  </a:cubicBezTo>
                  <a:cubicBezTo>
                    <a:pt x="1347580" y="27377"/>
                    <a:pt x="1347153" y="26944"/>
                    <a:pt x="1347153" y="26944"/>
                  </a:cubicBezTo>
                  <a:cubicBezTo>
                    <a:pt x="1346727" y="26944"/>
                    <a:pt x="1346727" y="26944"/>
                    <a:pt x="1346301" y="26944"/>
                  </a:cubicBezTo>
                  <a:close/>
                  <a:moveTo>
                    <a:pt x="1331465" y="26944"/>
                  </a:moveTo>
                  <a:cubicBezTo>
                    <a:pt x="1331465" y="26944"/>
                    <a:pt x="1331037" y="27389"/>
                    <a:pt x="1331037" y="27389"/>
                  </a:cubicBezTo>
                  <a:cubicBezTo>
                    <a:pt x="1331037" y="27834"/>
                    <a:pt x="1331037" y="27834"/>
                    <a:pt x="1330608" y="28278"/>
                  </a:cubicBezTo>
                  <a:cubicBezTo>
                    <a:pt x="1330608" y="28278"/>
                    <a:pt x="1330608" y="28723"/>
                    <a:pt x="1330608" y="28723"/>
                  </a:cubicBezTo>
                  <a:cubicBezTo>
                    <a:pt x="1330608" y="29168"/>
                    <a:pt x="1330181" y="29168"/>
                    <a:pt x="1329752" y="29613"/>
                  </a:cubicBezTo>
                  <a:cubicBezTo>
                    <a:pt x="1329752" y="29613"/>
                    <a:pt x="1329752" y="30058"/>
                    <a:pt x="1329752" y="30502"/>
                  </a:cubicBezTo>
                  <a:cubicBezTo>
                    <a:pt x="1330181" y="30502"/>
                    <a:pt x="1330181" y="30947"/>
                    <a:pt x="1330608" y="30947"/>
                  </a:cubicBezTo>
                  <a:cubicBezTo>
                    <a:pt x="1330608" y="31392"/>
                    <a:pt x="1330608" y="31392"/>
                    <a:pt x="1331037" y="31392"/>
                  </a:cubicBezTo>
                  <a:cubicBezTo>
                    <a:pt x="1331893" y="31392"/>
                    <a:pt x="1332749" y="31392"/>
                    <a:pt x="1333605" y="31392"/>
                  </a:cubicBezTo>
                  <a:cubicBezTo>
                    <a:pt x="1334033" y="30947"/>
                    <a:pt x="1333605" y="30058"/>
                    <a:pt x="1334033" y="29613"/>
                  </a:cubicBezTo>
                  <a:cubicBezTo>
                    <a:pt x="1334033" y="29613"/>
                    <a:pt x="1334461" y="29168"/>
                    <a:pt x="1334461" y="29168"/>
                  </a:cubicBezTo>
                  <a:cubicBezTo>
                    <a:pt x="1334461" y="28723"/>
                    <a:pt x="1334461" y="28723"/>
                    <a:pt x="1334461" y="28278"/>
                  </a:cubicBezTo>
                  <a:cubicBezTo>
                    <a:pt x="1334033" y="28278"/>
                    <a:pt x="1334033" y="27834"/>
                    <a:pt x="1333605" y="27834"/>
                  </a:cubicBezTo>
                  <a:cubicBezTo>
                    <a:pt x="1333177" y="27389"/>
                    <a:pt x="1332321" y="27389"/>
                    <a:pt x="1332321" y="26944"/>
                  </a:cubicBezTo>
                  <a:cubicBezTo>
                    <a:pt x="1331893" y="26944"/>
                    <a:pt x="1331893" y="26944"/>
                    <a:pt x="1331465" y="26944"/>
                  </a:cubicBezTo>
                  <a:close/>
                  <a:moveTo>
                    <a:pt x="112486" y="26944"/>
                  </a:moveTo>
                  <a:cubicBezTo>
                    <a:pt x="112093" y="26944"/>
                    <a:pt x="112093" y="27817"/>
                    <a:pt x="111308" y="27380"/>
                  </a:cubicBezTo>
                  <a:cubicBezTo>
                    <a:pt x="111308" y="27380"/>
                    <a:pt x="111308" y="27817"/>
                    <a:pt x="111308" y="27817"/>
                  </a:cubicBezTo>
                  <a:cubicBezTo>
                    <a:pt x="110916" y="28252"/>
                    <a:pt x="111308" y="28252"/>
                    <a:pt x="111308" y="28689"/>
                  </a:cubicBezTo>
                  <a:cubicBezTo>
                    <a:pt x="111308" y="29125"/>
                    <a:pt x="111701" y="29125"/>
                    <a:pt x="112093" y="29560"/>
                  </a:cubicBezTo>
                  <a:cubicBezTo>
                    <a:pt x="112093" y="29560"/>
                    <a:pt x="112093" y="29560"/>
                    <a:pt x="112486" y="29560"/>
                  </a:cubicBezTo>
                  <a:cubicBezTo>
                    <a:pt x="112486" y="29125"/>
                    <a:pt x="112878" y="29125"/>
                    <a:pt x="113270" y="28689"/>
                  </a:cubicBezTo>
                  <a:cubicBezTo>
                    <a:pt x="113270" y="28252"/>
                    <a:pt x="113270" y="28252"/>
                    <a:pt x="113270" y="27817"/>
                  </a:cubicBezTo>
                  <a:cubicBezTo>
                    <a:pt x="112878" y="27380"/>
                    <a:pt x="112878" y="27380"/>
                    <a:pt x="112486" y="26944"/>
                  </a:cubicBezTo>
                  <a:close/>
                  <a:moveTo>
                    <a:pt x="97209" y="26944"/>
                  </a:moveTo>
                  <a:cubicBezTo>
                    <a:pt x="96790" y="26944"/>
                    <a:pt x="96790" y="27389"/>
                    <a:pt x="96790" y="27389"/>
                  </a:cubicBezTo>
                  <a:cubicBezTo>
                    <a:pt x="96790" y="28278"/>
                    <a:pt x="96790" y="29613"/>
                    <a:pt x="96790" y="30947"/>
                  </a:cubicBezTo>
                  <a:cubicBezTo>
                    <a:pt x="96790" y="30947"/>
                    <a:pt x="97209" y="31392"/>
                    <a:pt x="97627" y="31392"/>
                  </a:cubicBezTo>
                  <a:cubicBezTo>
                    <a:pt x="97627" y="31392"/>
                    <a:pt x="97627" y="31392"/>
                    <a:pt x="98046" y="31392"/>
                  </a:cubicBezTo>
                  <a:cubicBezTo>
                    <a:pt x="98464" y="31392"/>
                    <a:pt x="98464" y="30947"/>
                    <a:pt x="98883" y="30947"/>
                  </a:cubicBezTo>
                  <a:cubicBezTo>
                    <a:pt x="98883" y="30502"/>
                    <a:pt x="98883" y="30058"/>
                    <a:pt x="98464" y="30058"/>
                  </a:cubicBezTo>
                  <a:cubicBezTo>
                    <a:pt x="98464" y="29613"/>
                    <a:pt x="98464" y="29613"/>
                    <a:pt x="98464" y="29613"/>
                  </a:cubicBezTo>
                  <a:cubicBezTo>
                    <a:pt x="98464" y="28723"/>
                    <a:pt x="98464" y="27834"/>
                    <a:pt x="98464" y="27389"/>
                  </a:cubicBezTo>
                  <a:cubicBezTo>
                    <a:pt x="98046" y="26944"/>
                    <a:pt x="97627" y="26944"/>
                    <a:pt x="97209" y="26944"/>
                  </a:cubicBezTo>
                  <a:close/>
                  <a:moveTo>
                    <a:pt x="47145" y="26944"/>
                  </a:moveTo>
                  <a:cubicBezTo>
                    <a:pt x="46738" y="27370"/>
                    <a:pt x="46331" y="27370"/>
                    <a:pt x="46331" y="27795"/>
                  </a:cubicBezTo>
                  <a:cubicBezTo>
                    <a:pt x="46331" y="28220"/>
                    <a:pt x="46331" y="28220"/>
                    <a:pt x="45924" y="28220"/>
                  </a:cubicBezTo>
                  <a:cubicBezTo>
                    <a:pt x="45517" y="29070"/>
                    <a:pt x="45517" y="29070"/>
                    <a:pt x="45924" y="29495"/>
                  </a:cubicBezTo>
                  <a:cubicBezTo>
                    <a:pt x="46331" y="29495"/>
                    <a:pt x="46331" y="29920"/>
                    <a:pt x="46331" y="29920"/>
                  </a:cubicBezTo>
                  <a:cubicBezTo>
                    <a:pt x="46331" y="29920"/>
                    <a:pt x="46738" y="30345"/>
                    <a:pt x="46738" y="30345"/>
                  </a:cubicBezTo>
                  <a:cubicBezTo>
                    <a:pt x="47145" y="30345"/>
                    <a:pt x="47552" y="30345"/>
                    <a:pt x="48366" y="30345"/>
                  </a:cubicBezTo>
                  <a:cubicBezTo>
                    <a:pt x="48366" y="29920"/>
                    <a:pt x="48773" y="29920"/>
                    <a:pt x="49180" y="29495"/>
                  </a:cubicBezTo>
                  <a:cubicBezTo>
                    <a:pt x="49180" y="28645"/>
                    <a:pt x="49180" y="28220"/>
                    <a:pt x="49180" y="26944"/>
                  </a:cubicBezTo>
                  <a:cubicBezTo>
                    <a:pt x="48366" y="26944"/>
                    <a:pt x="47959" y="26944"/>
                    <a:pt x="47145" y="26944"/>
                  </a:cubicBezTo>
                  <a:close/>
                  <a:moveTo>
                    <a:pt x="1544319" y="26683"/>
                  </a:moveTo>
                  <a:cubicBezTo>
                    <a:pt x="1544319" y="26683"/>
                    <a:pt x="1544319" y="26683"/>
                    <a:pt x="1544319" y="27105"/>
                  </a:cubicBezTo>
                  <a:cubicBezTo>
                    <a:pt x="1544319" y="27528"/>
                    <a:pt x="1544319" y="27528"/>
                    <a:pt x="1544319" y="27950"/>
                  </a:cubicBezTo>
                  <a:cubicBezTo>
                    <a:pt x="1543897" y="28373"/>
                    <a:pt x="1543897" y="28373"/>
                    <a:pt x="1543474" y="28796"/>
                  </a:cubicBezTo>
                  <a:cubicBezTo>
                    <a:pt x="1543474" y="29641"/>
                    <a:pt x="1543474" y="30486"/>
                    <a:pt x="1543474" y="30908"/>
                  </a:cubicBezTo>
                  <a:cubicBezTo>
                    <a:pt x="1543897" y="31331"/>
                    <a:pt x="1544319" y="31754"/>
                    <a:pt x="1544319" y="31754"/>
                  </a:cubicBezTo>
                  <a:cubicBezTo>
                    <a:pt x="1544742" y="31754"/>
                    <a:pt x="1544742" y="31754"/>
                    <a:pt x="1545164" y="31754"/>
                  </a:cubicBezTo>
                  <a:cubicBezTo>
                    <a:pt x="1545587" y="32176"/>
                    <a:pt x="1546009" y="32599"/>
                    <a:pt x="1546432" y="33021"/>
                  </a:cubicBezTo>
                  <a:cubicBezTo>
                    <a:pt x="1546009" y="33021"/>
                    <a:pt x="1546432" y="33444"/>
                    <a:pt x="1546009" y="33444"/>
                  </a:cubicBezTo>
                  <a:cubicBezTo>
                    <a:pt x="1545587" y="33866"/>
                    <a:pt x="1544742" y="34712"/>
                    <a:pt x="1544319" y="35134"/>
                  </a:cubicBezTo>
                  <a:cubicBezTo>
                    <a:pt x="1544319" y="35557"/>
                    <a:pt x="1544319" y="36402"/>
                    <a:pt x="1544319" y="36824"/>
                  </a:cubicBezTo>
                  <a:cubicBezTo>
                    <a:pt x="1544319" y="37247"/>
                    <a:pt x="1544742" y="37247"/>
                    <a:pt x="1545164" y="37670"/>
                  </a:cubicBezTo>
                  <a:cubicBezTo>
                    <a:pt x="1545587" y="37670"/>
                    <a:pt x="1546009" y="37670"/>
                    <a:pt x="1546432" y="37670"/>
                  </a:cubicBezTo>
                  <a:cubicBezTo>
                    <a:pt x="1546855" y="37670"/>
                    <a:pt x="1547277" y="37247"/>
                    <a:pt x="1547277" y="37247"/>
                  </a:cubicBezTo>
                  <a:cubicBezTo>
                    <a:pt x="1547700" y="36824"/>
                    <a:pt x="1547700" y="36824"/>
                    <a:pt x="1547700" y="36824"/>
                  </a:cubicBezTo>
                  <a:cubicBezTo>
                    <a:pt x="1547700" y="35134"/>
                    <a:pt x="1547700" y="33444"/>
                    <a:pt x="1547700" y="31754"/>
                  </a:cubicBezTo>
                  <a:cubicBezTo>
                    <a:pt x="1547700" y="31331"/>
                    <a:pt x="1548122" y="31331"/>
                    <a:pt x="1548122" y="31331"/>
                  </a:cubicBezTo>
                  <a:cubicBezTo>
                    <a:pt x="1548122" y="30908"/>
                    <a:pt x="1548122" y="30063"/>
                    <a:pt x="1548545" y="29641"/>
                  </a:cubicBezTo>
                  <a:cubicBezTo>
                    <a:pt x="1548545" y="29641"/>
                    <a:pt x="1548545" y="29641"/>
                    <a:pt x="1548967" y="29218"/>
                  </a:cubicBezTo>
                  <a:cubicBezTo>
                    <a:pt x="1548545" y="29218"/>
                    <a:pt x="1548545" y="28796"/>
                    <a:pt x="1548122" y="28796"/>
                  </a:cubicBezTo>
                  <a:cubicBezTo>
                    <a:pt x="1548122" y="28373"/>
                    <a:pt x="1548122" y="27950"/>
                    <a:pt x="1548122" y="27528"/>
                  </a:cubicBezTo>
                  <a:cubicBezTo>
                    <a:pt x="1548122" y="27528"/>
                    <a:pt x="1547700" y="27105"/>
                    <a:pt x="1547277" y="26683"/>
                  </a:cubicBezTo>
                  <a:cubicBezTo>
                    <a:pt x="1546432" y="26683"/>
                    <a:pt x="1545164" y="26683"/>
                    <a:pt x="1544319" y="26683"/>
                  </a:cubicBezTo>
                  <a:close/>
                  <a:moveTo>
                    <a:pt x="1524849" y="26683"/>
                  </a:moveTo>
                  <a:cubicBezTo>
                    <a:pt x="1524430" y="27090"/>
                    <a:pt x="1524012" y="27090"/>
                    <a:pt x="1523593" y="27497"/>
                  </a:cubicBezTo>
                  <a:cubicBezTo>
                    <a:pt x="1523593" y="27904"/>
                    <a:pt x="1523593" y="28311"/>
                    <a:pt x="1523593" y="28717"/>
                  </a:cubicBezTo>
                  <a:cubicBezTo>
                    <a:pt x="1524012" y="28717"/>
                    <a:pt x="1524430" y="29125"/>
                    <a:pt x="1524849" y="29531"/>
                  </a:cubicBezTo>
                  <a:cubicBezTo>
                    <a:pt x="1525686" y="29125"/>
                    <a:pt x="1525686" y="30345"/>
                    <a:pt x="1526523" y="29938"/>
                  </a:cubicBezTo>
                  <a:cubicBezTo>
                    <a:pt x="1526941" y="29938"/>
                    <a:pt x="1527360" y="29531"/>
                    <a:pt x="1527778" y="29125"/>
                  </a:cubicBezTo>
                  <a:cubicBezTo>
                    <a:pt x="1527778" y="28717"/>
                    <a:pt x="1527778" y="28311"/>
                    <a:pt x="1527778" y="27904"/>
                  </a:cubicBezTo>
                  <a:cubicBezTo>
                    <a:pt x="1527360" y="27904"/>
                    <a:pt x="1527360" y="27497"/>
                    <a:pt x="1526941" y="27497"/>
                  </a:cubicBezTo>
                  <a:cubicBezTo>
                    <a:pt x="1526941" y="27090"/>
                    <a:pt x="1526941" y="26683"/>
                    <a:pt x="1526941" y="26683"/>
                  </a:cubicBezTo>
                  <a:cubicBezTo>
                    <a:pt x="1526104" y="26683"/>
                    <a:pt x="1525267" y="26683"/>
                    <a:pt x="1524849" y="26683"/>
                  </a:cubicBezTo>
                  <a:close/>
                  <a:moveTo>
                    <a:pt x="1414404" y="25636"/>
                  </a:moveTo>
                  <a:cubicBezTo>
                    <a:pt x="1413985" y="26509"/>
                    <a:pt x="1413985" y="26509"/>
                    <a:pt x="1414404" y="26944"/>
                  </a:cubicBezTo>
                  <a:cubicBezTo>
                    <a:pt x="1414822" y="26944"/>
                    <a:pt x="1415241" y="26944"/>
                    <a:pt x="1415659" y="26944"/>
                  </a:cubicBezTo>
                  <a:cubicBezTo>
                    <a:pt x="1416078" y="26509"/>
                    <a:pt x="1416078" y="26509"/>
                    <a:pt x="1415659" y="25636"/>
                  </a:cubicBezTo>
                  <a:cubicBezTo>
                    <a:pt x="1415241" y="25636"/>
                    <a:pt x="1414822" y="25636"/>
                    <a:pt x="1414404" y="25636"/>
                  </a:cubicBezTo>
                  <a:close/>
                  <a:moveTo>
                    <a:pt x="1469630" y="25375"/>
                  </a:moveTo>
                  <a:cubicBezTo>
                    <a:pt x="1468808" y="25375"/>
                    <a:pt x="1468808" y="25811"/>
                    <a:pt x="1468397" y="26247"/>
                  </a:cubicBezTo>
                  <a:cubicBezTo>
                    <a:pt x="1468397" y="26683"/>
                    <a:pt x="1468397" y="26683"/>
                    <a:pt x="1468397" y="27119"/>
                  </a:cubicBezTo>
                  <a:cubicBezTo>
                    <a:pt x="1468397" y="27119"/>
                    <a:pt x="1468808" y="27555"/>
                    <a:pt x="1469219" y="27555"/>
                  </a:cubicBezTo>
                  <a:cubicBezTo>
                    <a:pt x="1469630" y="27991"/>
                    <a:pt x="1470041" y="27991"/>
                    <a:pt x="1470863" y="27555"/>
                  </a:cubicBezTo>
                  <a:cubicBezTo>
                    <a:pt x="1471274" y="27119"/>
                    <a:pt x="1470863" y="26247"/>
                    <a:pt x="1470863" y="25811"/>
                  </a:cubicBezTo>
                  <a:cubicBezTo>
                    <a:pt x="1470452" y="25375"/>
                    <a:pt x="1470041" y="25375"/>
                    <a:pt x="1469630" y="25375"/>
                  </a:cubicBezTo>
                  <a:close/>
                  <a:moveTo>
                    <a:pt x="1450772" y="25375"/>
                  </a:moveTo>
                  <a:cubicBezTo>
                    <a:pt x="1449922" y="25804"/>
                    <a:pt x="1449072" y="26661"/>
                    <a:pt x="1448647" y="27090"/>
                  </a:cubicBezTo>
                  <a:cubicBezTo>
                    <a:pt x="1448221" y="27090"/>
                    <a:pt x="1447796" y="27090"/>
                    <a:pt x="1447371" y="27090"/>
                  </a:cubicBezTo>
                  <a:cubicBezTo>
                    <a:pt x="1446521" y="27519"/>
                    <a:pt x="1446521" y="27947"/>
                    <a:pt x="1445671" y="28376"/>
                  </a:cubicBezTo>
                  <a:cubicBezTo>
                    <a:pt x="1445246" y="28376"/>
                    <a:pt x="1444821" y="28376"/>
                    <a:pt x="1444396" y="28376"/>
                  </a:cubicBezTo>
                  <a:cubicBezTo>
                    <a:pt x="1443971" y="28805"/>
                    <a:pt x="1443971" y="28805"/>
                    <a:pt x="1443545" y="29233"/>
                  </a:cubicBezTo>
                  <a:cubicBezTo>
                    <a:pt x="1443545" y="30091"/>
                    <a:pt x="1443545" y="30948"/>
                    <a:pt x="1443545" y="31377"/>
                  </a:cubicBezTo>
                  <a:cubicBezTo>
                    <a:pt x="1443545" y="31806"/>
                    <a:pt x="1443545" y="31806"/>
                    <a:pt x="1443971" y="31806"/>
                  </a:cubicBezTo>
                  <a:cubicBezTo>
                    <a:pt x="1444396" y="31377"/>
                    <a:pt x="1444396" y="31377"/>
                    <a:pt x="1444821" y="30948"/>
                  </a:cubicBezTo>
                  <a:cubicBezTo>
                    <a:pt x="1445671" y="30520"/>
                    <a:pt x="1446521" y="30948"/>
                    <a:pt x="1446946" y="30948"/>
                  </a:cubicBezTo>
                  <a:cubicBezTo>
                    <a:pt x="1447371" y="30948"/>
                    <a:pt x="1447796" y="31377"/>
                    <a:pt x="1448221" y="31806"/>
                  </a:cubicBezTo>
                  <a:cubicBezTo>
                    <a:pt x="1448221" y="32234"/>
                    <a:pt x="1447796" y="32234"/>
                    <a:pt x="1447371" y="32663"/>
                  </a:cubicBezTo>
                  <a:cubicBezTo>
                    <a:pt x="1447371" y="33092"/>
                    <a:pt x="1447371" y="33521"/>
                    <a:pt x="1447371" y="33949"/>
                  </a:cubicBezTo>
                  <a:cubicBezTo>
                    <a:pt x="1447796" y="34378"/>
                    <a:pt x="1448221" y="34378"/>
                    <a:pt x="1448647" y="34807"/>
                  </a:cubicBezTo>
                  <a:cubicBezTo>
                    <a:pt x="1449072" y="34807"/>
                    <a:pt x="1449072" y="34807"/>
                    <a:pt x="1449496" y="35236"/>
                  </a:cubicBezTo>
                  <a:cubicBezTo>
                    <a:pt x="1449496" y="35236"/>
                    <a:pt x="1449922" y="35236"/>
                    <a:pt x="1449922" y="35664"/>
                  </a:cubicBezTo>
                  <a:cubicBezTo>
                    <a:pt x="1450347" y="35236"/>
                    <a:pt x="1451197" y="35664"/>
                    <a:pt x="1451622" y="35236"/>
                  </a:cubicBezTo>
                  <a:cubicBezTo>
                    <a:pt x="1451622" y="34807"/>
                    <a:pt x="1451622" y="33949"/>
                    <a:pt x="1451622" y="33521"/>
                  </a:cubicBezTo>
                  <a:cubicBezTo>
                    <a:pt x="1452047" y="33092"/>
                    <a:pt x="1452047" y="33092"/>
                    <a:pt x="1452472" y="32663"/>
                  </a:cubicBezTo>
                  <a:cubicBezTo>
                    <a:pt x="1452472" y="32663"/>
                    <a:pt x="1452472" y="32234"/>
                    <a:pt x="1452472" y="32234"/>
                  </a:cubicBezTo>
                  <a:cubicBezTo>
                    <a:pt x="1452472" y="32234"/>
                    <a:pt x="1452898" y="31806"/>
                    <a:pt x="1453322" y="31806"/>
                  </a:cubicBezTo>
                  <a:cubicBezTo>
                    <a:pt x="1453322" y="32234"/>
                    <a:pt x="1453747" y="32234"/>
                    <a:pt x="1454173" y="32663"/>
                  </a:cubicBezTo>
                  <a:cubicBezTo>
                    <a:pt x="1454173" y="32663"/>
                    <a:pt x="1454598" y="32234"/>
                    <a:pt x="1455023" y="32663"/>
                  </a:cubicBezTo>
                  <a:cubicBezTo>
                    <a:pt x="1455023" y="33092"/>
                    <a:pt x="1455448" y="33949"/>
                    <a:pt x="1454598" y="34378"/>
                  </a:cubicBezTo>
                  <a:cubicBezTo>
                    <a:pt x="1454173" y="34378"/>
                    <a:pt x="1453747" y="34378"/>
                    <a:pt x="1453322" y="34378"/>
                  </a:cubicBezTo>
                  <a:cubicBezTo>
                    <a:pt x="1453322" y="34378"/>
                    <a:pt x="1452898" y="34807"/>
                    <a:pt x="1452898" y="34807"/>
                  </a:cubicBezTo>
                  <a:cubicBezTo>
                    <a:pt x="1452898" y="35236"/>
                    <a:pt x="1452898" y="35236"/>
                    <a:pt x="1453322" y="35236"/>
                  </a:cubicBezTo>
                  <a:cubicBezTo>
                    <a:pt x="1454173" y="36093"/>
                    <a:pt x="1455023" y="36951"/>
                    <a:pt x="1455873" y="37808"/>
                  </a:cubicBezTo>
                  <a:cubicBezTo>
                    <a:pt x="1456723" y="37808"/>
                    <a:pt x="1457573" y="37808"/>
                    <a:pt x="1457998" y="37808"/>
                  </a:cubicBezTo>
                  <a:cubicBezTo>
                    <a:pt x="1458424" y="37808"/>
                    <a:pt x="1458849" y="37379"/>
                    <a:pt x="1459274" y="36951"/>
                  </a:cubicBezTo>
                  <a:cubicBezTo>
                    <a:pt x="1459274" y="36093"/>
                    <a:pt x="1459274" y="36093"/>
                    <a:pt x="1460124" y="35664"/>
                  </a:cubicBezTo>
                  <a:cubicBezTo>
                    <a:pt x="1460549" y="35664"/>
                    <a:pt x="1460974" y="36093"/>
                    <a:pt x="1461399" y="36522"/>
                  </a:cubicBezTo>
                  <a:cubicBezTo>
                    <a:pt x="1461399" y="36522"/>
                    <a:pt x="1461399" y="36951"/>
                    <a:pt x="1461399" y="36951"/>
                  </a:cubicBezTo>
                  <a:cubicBezTo>
                    <a:pt x="1460974" y="37379"/>
                    <a:pt x="1460549" y="37379"/>
                    <a:pt x="1460549" y="37808"/>
                  </a:cubicBezTo>
                  <a:cubicBezTo>
                    <a:pt x="1460549" y="38237"/>
                    <a:pt x="1460549" y="38237"/>
                    <a:pt x="1461399" y="38665"/>
                  </a:cubicBezTo>
                  <a:cubicBezTo>
                    <a:pt x="1461824" y="38665"/>
                    <a:pt x="1461824" y="38665"/>
                    <a:pt x="1462249" y="39094"/>
                  </a:cubicBezTo>
                  <a:cubicBezTo>
                    <a:pt x="1463100" y="39094"/>
                    <a:pt x="1463524" y="39094"/>
                    <a:pt x="1464375" y="39094"/>
                  </a:cubicBezTo>
                  <a:cubicBezTo>
                    <a:pt x="1464375" y="38665"/>
                    <a:pt x="1464800" y="38665"/>
                    <a:pt x="1464800" y="38665"/>
                  </a:cubicBezTo>
                  <a:cubicBezTo>
                    <a:pt x="1465650" y="38665"/>
                    <a:pt x="1466500" y="38665"/>
                    <a:pt x="1466926" y="38665"/>
                  </a:cubicBezTo>
                  <a:cubicBezTo>
                    <a:pt x="1467351" y="38665"/>
                    <a:pt x="1467775" y="39094"/>
                    <a:pt x="1468201" y="39523"/>
                  </a:cubicBezTo>
                  <a:cubicBezTo>
                    <a:pt x="1468201" y="39523"/>
                    <a:pt x="1468201" y="39523"/>
                    <a:pt x="1468201" y="39952"/>
                  </a:cubicBezTo>
                  <a:cubicBezTo>
                    <a:pt x="1468626" y="40380"/>
                    <a:pt x="1468626" y="40809"/>
                    <a:pt x="1469476" y="40809"/>
                  </a:cubicBezTo>
                  <a:cubicBezTo>
                    <a:pt x="1470326" y="40809"/>
                    <a:pt x="1470326" y="40380"/>
                    <a:pt x="1470751" y="39952"/>
                  </a:cubicBezTo>
                  <a:cubicBezTo>
                    <a:pt x="1470751" y="37808"/>
                    <a:pt x="1470751" y="35664"/>
                    <a:pt x="1470751" y="33521"/>
                  </a:cubicBezTo>
                  <a:cubicBezTo>
                    <a:pt x="1470751" y="33092"/>
                    <a:pt x="1470326" y="33092"/>
                    <a:pt x="1470326" y="33092"/>
                  </a:cubicBezTo>
                  <a:cubicBezTo>
                    <a:pt x="1470326" y="32663"/>
                    <a:pt x="1470326" y="32234"/>
                    <a:pt x="1469901" y="32234"/>
                  </a:cubicBezTo>
                  <a:cubicBezTo>
                    <a:pt x="1469901" y="31806"/>
                    <a:pt x="1469476" y="31806"/>
                    <a:pt x="1469051" y="31377"/>
                  </a:cubicBezTo>
                  <a:cubicBezTo>
                    <a:pt x="1468626" y="31377"/>
                    <a:pt x="1468626" y="31377"/>
                    <a:pt x="1468201" y="31377"/>
                  </a:cubicBezTo>
                  <a:cubicBezTo>
                    <a:pt x="1468201" y="31377"/>
                    <a:pt x="1468201" y="30948"/>
                    <a:pt x="1467775" y="30948"/>
                  </a:cubicBezTo>
                  <a:cubicBezTo>
                    <a:pt x="1467775" y="30948"/>
                    <a:pt x="1467351" y="30948"/>
                    <a:pt x="1467351" y="30948"/>
                  </a:cubicBezTo>
                  <a:cubicBezTo>
                    <a:pt x="1466075" y="30948"/>
                    <a:pt x="1465225" y="30948"/>
                    <a:pt x="1464375" y="30948"/>
                  </a:cubicBezTo>
                  <a:cubicBezTo>
                    <a:pt x="1463950" y="30520"/>
                    <a:pt x="1463950" y="30520"/>
                    <a:pt x="1463524" y="30091"/>
                  </a:cubicBezTo>
                  <a:cubicBezTo>
                    <a:pt x="1463100" y="30091"/>
                    <a:pt x="1462675" y="30091"/>
                    <a:pt x="1462249" y="30091"/>
                  </a:cubicBezTo>
                  <a:cubicBezTo>
                    <a:pt x="1461824" y="30520"/>
                    <a:pt x="1461399" y="30948"/>
                    <a:pt x="1461399" y="30948"/>
                  </a:cubicBezTo>
                  <a:cubicBezTo>
                    <a:pt x="1461399" y="31377"/>
                    <a:pt x="1461399" y="31806"/>
                    <a:pt x="1461399" y="32234"/>
                  </a:cubicBezTo>
                  <a:cubicBezTo>
                    <a:pt x="1460974" y="32663"/>
                    <a:pt x="1460549" y="32663"/>
                    <a:pt x="1460124" y="33092"/>
                  </a:cubicBezTo>
                  <a:cubicBezTo>
                    <a:pt x="1460124" y="33092"/>
                    <a:pt x="1459699" y="33092"/>
                    <a:pt x="1459699" y="33092"/>
                  </a:cubicBezTo>
                  <a:cubicBezTo>
                    <a:pt x="1459274" y="32663"/>
                    <a:pt x="1458849" y="32663"/>
                    <a:pt x="1458424" y="32234"/>
                  </a:cubicBezTo>
                  <a:cubicBezTo>
                    <a:pt x="1458424" y="31806"/>
                    <a:pt x="1458424" y="30948"/>
                    <a:pt x="1458424" y="30520"/>
                  </a:cubicBezTo>
                  <a:cubicBezTo>
                    <a:pt x="1458424" y="30091"/>
                    <a:pt x="1457998" y="30091"/>
                    <a:pt x="1457573" y="30091"/>
                  </a:cubicBezTo>
                  <a:cubicBezTo>
                    <a:pt x="1455448" y="30091"/>
                    <a:pt x="1453322" y="30091"/>
                    <a:pt x="1451197" y="30091"/>
                  </a:cubicBezTo>
                  <a:cubicBezTo>
                    <a:pt x="1450772" y="29662"/>
                    <a:pt x="1450772" y="29662"/>
                    <a:pt x="1450347" y="29233"/>
                  </a:cubicBezTo>
                  <a:cubicBezTo>
                    <a:pt x="1450772" y="28805"/>
                    <a:pt x="1451197" y="28376"/>
                    <a:pt x="1451622" y="27947"/>
                  </a:cubicBezTo>
                  <a:cubicBezTo>
                    <a:pt x="1451622" y="27519"/>
                    <a:pt x="1451622" y="26661"/>
                    <a:pt x="1451622" y="26232"/>
                  </a:cubicBezTo>
                  <a:cubicBezTo>
                    <a:pt x="1452047" y="25804"/>
                    <a:pt x="1452472" y="25804"/>
                    <a:pt x="1452047" y="25375"/>
                  </a:cubicBezTo>
                  <a:cubicBezTo>
                    <a:pt x="1452047" y="25375"/>
                    <a:pt x="1452047" y="25375"/>
                    <a:pt x="1451622" y="25375"/>
                  </a:cubicBezTo>
                  <a:cubicBezTo>
                    <a:pt x="1451197" y="25375"/>
                    <a:pt x="1450772" y="25375"/>
                    <a:pt x="1450772" y="25375"/>
                  </a:cubicBezTo>
                  <a:close/>
                  <a:moveTo>
                    <a:pt x="192271" y="24983"/>
                  </a:moveTo>
                  <a:cubicBezTo>
                    <a:pt x="192271" y="25375"/>
                    <a:pt x="192271" y="25767"/>
                    <a:pt x="192271" y="26160"/>
                  </a:cubicBezTo>
                  <a:cubicBezTo>
                    <a:pt x="192729" y="26160"/>
                    <a:pt x="192729" y="26160"/>
                    <a:pt x="194103" y="26160"/>
                  </a:cubicBezTo>
                  <a:cubicBezTo>
                    <a:pt x="194103" y="25767"/>
                    <a:pt x="194103" y="25767"/>
                    <a:pt x="194103" y="25375"/>
                  </a:cubicBezTo>
                  <a:cubicBezTo>
                    <a:pt x="194103" y="25375"/>
                    <a:pt x="193645" y="25375"/>
                    <a:pt x="193645" y="24983"/>
                  </a:cubicBezTo>
                  <a:cubicBezTo>
                    <a:pt x="193187" y="24590"/>
                    <a:pt x="192729" y="24590"/>
                    <a:pt x="192271" y="24983"/>
                  </a:cubicBezTo>
                  <a:close/>
                  <a:moveTo>
                    <a:pt x="1510775" y="24067"/>
                  </a:moveTo>
                  <a:cubicBezTo>
                    <a:pt x="1511194" y="24067"/>
                    <a:pt x="1512030" y="24067"/>
                    <a:pt x="1512449" y="24067"/>
                  </a:cubicBezTo>
                  <a:cubicBezTo>
                    <a:pt x="1512867" y="24492"/>
                    <a:pt x="1512867" y="24917"/>
                    <a:pt x="1512449" y="25342"/>
                  </a:cubicBezTo>
                  <a:cubicBezTo>
                    <a:pt x="1512030" y="25342"/>
                    <a:pt x="1511612" y="25767"/>
                    <a:pt x="1511612" y="26192"/>
                  </a:cubicBezTo>
                  <a:cubicBezTo>
                    <a:pt x="1511612" y="26617"/>
                    <a:pt x="1511194" y="27043"/>
                    <a:pt x="1510775" y="27468"/>
                  </a:cubicBezTo>
                  <a:cubicBezTo>
                    <a:pt x="1510775" y="28318"/>
                    <a:pt x="1510775" y="29168"/>
                    <a:pt x="1510775" y="29593"/>
                  </a:cubicBezTo>
                  <a:cubicBezTo>
                    <a:pt x="1510356" y="30018"/>
                    <a:pt x="1509938" y="30443"/>
                    <a:pt x="1509938" y="30443"/>
                  </a:cubicBezTo>
                  <a:cubicBezTo>
                    <a:pt x="1509519" y="30868"/>
                    <a:pt x="1509101" y="30868"/>
                    <a:pt x="1508682" y="30443"/>
                  </a:cubicBezTo>
                  <a:cubicBezTo>
                    <a:pt x="1508682" y="29593"/>
                    <a:pt x="1508682" y="28743"/>
                    <a:pt x="1508682" y="27893"/>
                  </a:cubicBezTo>
                  <a:cubicBezTo>
                    <a:pt x="1508682" y="27893"/>
                    <a:pt x="1509101" y="27468"/>
                    <a:pt x="1509519" y="27468"/>
                  </a:cubicBezTo>
                  <a:cubicBezTo>
                    <a:pt x="1509519" y="26617"/>
                    <a:pt x="1509519" y="25767"/>
                    <a:pt x="1509519" y="24917"/>
                  </a:cubicBezTo>
                  <a:cubicBezTo>
                    <a:pt x="1509938" y="24492"/>
                    <a:pt x="1510775" y="24917"/>
                    <a:pt x="1510775" y="24067"/>
                  </a:cubicBezTo>
                  <a:close/>
                  <a:moveTo>
                    <a:pt x="1394403" y="24067"/>
                  </a:moveTo>
                  <a:cubicBezTo>
                    <a:pt x="1393556" y="24067"/>
                    <a:pt x="1393133" y="24904"/>
                    <a:pt x="1392709" y="24904"/>
                  </a:cubicBezTo>
                  <a:cubicBezTo>
                    <a:pt x="1392709" y="25323"/>
                    <a:pt x="1392709" y="25323"/>
                    <a:pt x="1392709" y="25741"/>
                  </a:cubicBezTo>
                  <a:cubicBezTo>
                    <a:pt x="1392286" y="25741"/>
                    <a:pt x="1392286" y="26160"/>
                    <a:pt x="1391862" y="26578"/>
                  </a:cubicBezTo>
                  <a:cubicBezTo>
                    <a:pt x="1391438" y="26578"/>
                    <a:pt x="1391015" y="26578"/>
                    <a:pt x="1390591" y="26578"/>
                  </a:cubicBezTo>
                  <a:cubicBezTo>
                    <a:pt x="1390168" y="26160"/>
                    <a:pt x="1390168" y="26160"/>
                    <a:pt x="1389745" y="25741"/>
                  </a:cubicBezTo>
                  <a:cubicBezTo>
                    <a:pt x="1389745" y="25741"/>
                    <a:pt x="1389321" y="25741"/>
                    <a:pt x="1388897" y="25741"/>
                  </a:cubicBezTo>
                  <a:cubicBezTo>
                    <a:pt x="1388474" y="25323"/>
                    <a:pt x="1388050" y="24904"/>
                    <a:pt x="1387627" y="24485"/>
                  </a:cubicBezTo>
                  <a:cubicBezTo>
                    <a:pt x="1387203" y="24904"/>
                    <a:pt x="1386780" y="24904"/>
                    <a:pt x="1386780" y="24904"/>
                  </a:cubicBezTo>
                  <a:cubicBezTo>
                    <a:pt x="1386780" y="25741"/>
                    <a:pt x="1386780" y="26160"/>
                    <a:pt x="1386780" y="26578"/>
                  </a:cubicBezTo>
                  <a:cubicBezTo>
                    <a:pt x="1386780" y="26997"/>
                    <a:pt x="1387203" y="27415"/>
                    <a:pt x="1387627" y="27415"/>
                  </a:cubicBezTo>
                  <a:cubicBezTo>
                    <a:pt x="1387627" y="27415"/>
                    <a:pt x="1388050" y="27834"/>
                    <a:pt x="1388474" y="27415"/>
                  </a:cubicBezTo>
                  <a:cubicBezTo>
                    <a:pt x="1388897" y="27415"/>
                    <a:pt x="1389321" y="27834"/>
                    <a:pt x="1389745" y="28252"/>
                  </a:cubicBezTo>
                  <a:cubicBezTo>
                    <a:pt x="1390168" y="28252"/>
                    <a:pt x="1391015" y="28252"/>
                    <a:pt x="1391862" y="28252"/>
                  </a:cubicBezTo>
                  <a:cubicBezTo>
                    <a:pt x="1391862" y="27834"/>
                    <a:pt x="1392286" y="27834"/>
                    <a:pt x="1392709" y="27834"/>
                  </a:cubicBezTo>
                  <a:cubicBezTo>
                    <a:pt x="1393133" y="27834"/>
                    <a:pt x="1393980" y="27834"/>
                    <a:pt x="1394403" y="27834"/>
                  </a:cubicBezTo>
                  <a:cubicBezTo>
                    <a:pt x="1394827" y="27415"/>
                    <a:pt x="1395250" y="26997"/>
                    <a:pt x="1395674" y="26578"/>
                  </a:cubicBezTo>
                  <a:cubicBezTo>
                    <a:pt x="1395674" y="26160"/>
                    <a:pt x="1395674" y="25741"/>
                    <a:pt x="1395674" y="24904"/>
                  </a:cubicBezTo>
                  <a:cubicBezTo>
                    <a:pt x="1395250" y="24904"/>
                    <a:pt x="1394827" y="24485"/>
                    <a:pt x="1394403" y="24067"/>
                  </a:cubicBezTo>
                  <a:close/>
                  <a:moveTo>
                    <a:pt x="1316262" y="24067"/>
                  </a:moveTo>
                  <a:cubicBezTo>
                    <a:pt x="1316262" y="24503"/>
                    <a:pt x="1315813" y="24503"/>
                    <a:pt x="1315365" y="24939"/>
                  </a:cubicBezTo>
                  <a:cubicBezTo>
                    <a:pt x="1315365" y="24939"/>
                    <a:pt x="1315365" y="25375"/>
                    <a:pt x="1315365" y="25811"/>
                  </a:cubicBezTo>
                  <a:cubicBezTo>
                    <a:pt x="1315813" y="25811"/>
                    <a:pt x="1316262" y="26247"/>
                    <a:pt x="1316262" y="26683"/>
                  </a:cubicBezTo>
                  <a:cubicBezTo>
                    <a:pt x="1316710" y="26683"/>
                    <a:pt x="1317159" y="26683"/>
                    <a:pt x="1317159" y="26683"/>
                  </a:cubicBezTo>
                  <a:cubicBezTo>
                    <a:pt x="1317607" y="26247"/>
                    <a:pt x="1318055" y="25811"/>
                    <a:pt x="1318055" y="25811"/>
                  </a:cubicBezTo>
                  <a:cubicBezTo>
                    <a:pt x="1318504" y="25375"/>
                    <a:pt x="1318504" y="24939"/>
                    <a:pt x="1318055" y="24503"/>
                  </a:cubicBezTo>
                  <a:cubicBezTo>
                    <a:pt x="1318055" y="24067"/>
                    <a:pt x="1318055" y="24067"/>
                    <a:pt x="1318055" y="24067"/>
                  </a:cubicBezTo>
                  <a:cubicBezTo>
                    <a:pt x="1317607" y="24067"/>
                    <a:pt x="1317159" y="24067"/>
                    <a:pt x="1316262" y="24067"/>
                  </a:cubicBezTo>
                  <a:close/>
                  <a:moveTo>
                    <a:pt x="170298" y="24067"/>
                  </a:moveTo>
                  <a:cubicBezTo>
                    <a:pt x="169861" y="24485"/>
                    <a:pt x="169425" y="24904"/>
                    <a:pt x="168990" y="24904"/>
                  </a:cubicBezTo>
                  <a:cubicBezTo>
                    <a:pt x="168990" y="25323"/>
                    <a:pt x="168990" y="25323"/>
                    <a:pt x="168990" y="25323"/>
                  </a:cubicBezTo>
                  <a:cubicBezTo>
                    <a:pt x="169425" y="25741"/>
                    <a:pt x="169861" y="25741"/>
                    <a:pt x="169861" y="26160"/>
                  </a:cubicBezTo>
                  <a:cubicBezTo>
                    <a:pt x="170298" y="26160"/>
                    <a:pt x="170734" y="26160"/>
                    <a:pt x="171169" y="26160"/>
                  </a:cubicBezTo>
                  <a:cubicBezTo>
                    <a:pt x="171606" y="25741"/>
                    <a:pt x="171169" y="25323"/>
                    <a:pt x="171606" y="24904"/>
                  </a:cubicBezTo>
                  <a:cubicBezTo>
                    <a:pt x="171169" y="24904"/>
                    <a:pt x="170734" y="24067"/>
                    <a:pt x="170298" y="24067"/>
                  </a:cubicBezTo>
                  <a:close/>
                  <a:moveTo>
                    <a:pt x="1463084" y="23544"/>
                  </a:moveTo>
                  <a:cubicBezTo>
                    <a:pt x="1462662" y="23544"/>
                    <a:pt x="1462662" y="23972"/>
                    <a:pt x="1462239" y="23972"/>
                  </a:cubicBezTo>
                  <a:cubicBezTo>
                    <a:pt x="1461817" y="23972"/>
                    <a:pt x="1461394" y="23972"/>
                    <a:pt x="1460972" y="23972"/>
                  </a:cubicBezTo>
                  <a:cubicBezTo>
                    <a:pt x="1460126" y="24828"/>
                    <a:pt x="1459281" y="25256"/>
                    <a:pt x="1458859" y="25684"/>
                  </a:cubicBezTo>
                  <a:cubicBezTo>
                    <a:pt x="1458436" y="25684"/>
                    <a:pt x="1458014" y="25684"/>
                    <a:pt x="1457591" y="25684"/>
                  </a:cubicBezTo>
                  <a:cubicBezTo>
                    <a:pt x="1457168" y="26112"/>
                    <a:pt x="1456746" y="26540"/>
                    <a:pt x="1456323" y="26540"/>
                  </a:cubicBezTo>
                  <a:cubicBezTo>
                    <a:pt x="1455901" y="26540"/>
                    <a:pt x="1455478" y="26968"/>
                    <a:pt x="1455056" y="27396"/>
                  </a:cubicBezTo>
                  <a:cubicBezTo>
                    <a:pt x="1455478" y="27824"/>
                    <a:pt x="1455901" y="27824"/>
                    <a:pt x="1455901" y="28252"/>
                  </a:cubicBezTo>
                  <a:cubicBezTo>
                    <a:pt x="1457168" y="28252"/>
                    <a:pt x="1458436" y="28252"/>
                    <a:pt x="1459704" y="28252"/>
                  </a:cubicBezTo>
                  <a:cubicBezTo>
                    <a:pt x="1459704" y="28252"/>
                    <a:pt x="1460126" y="27824"/>
                    <a:pt x="1460126" y="27824"/>
                  </a:cubicBezTo>
                  <a:cubicBezTo>
                    <a:pt x="1461817" y="27824"/>
                    <a:pt x="1463507" y="27824"/>
                    <a:pt x="1464775" y="27824"/>
                  </a:cubicBezTo>
                  <a:cubicBezTo>
                    <a:pt x="1465197" y="27396"/>
                    <a:pt x="1465620" y="26968"/>
                    <a:pt x="1466042" y="26968"/>
                  </a:cubicBezTo>
                  <a:cubicBezTo>
                    <a:pt x="1466042" y="26540"/>
                    <a:pt x="1466042" y="26112"/>
                    <a:pt x="1466042" y="25684"/>
                  </a:cubicBezTo>
                  <a:cubicBezTo>
                    <a:pt x="1465620" y="25256"/>
                    <a:pt x="1465620" y="25256"/>
                    <a:pt x="1465197" y="24828"/>
                  </a:cubicBezTo>
                  <a:cubicBezTo>
                    <a:pt x="1465197" y="24828"/>
                    <a:pt x="1465197" y="24400"/>
                    <a:pt x="1465197" y="24400"/>
                  </a:cubicBezTo>
                  <a:cubicBezTo>
                    <a:pt x="1464775" y="23972"/>
                    <a:pt x="1463930" y="24400"/>
                    <a:pt x="1463507" y="23544"/>
                  </a:cubicBezTo>
                  <a:cubicBezTo>
                    <a:pt x="1463507" y="23544"/>
                    <a:pt x="1463084" y="23544"/>
                    <a:pt x="1463084" y="23544"/>
                  </a:cubicBezTo>
                  <a:close/>
                  <a:moveTo>
                    <a:pt x="1401625" y="23544"/>
                  </a:moveTo>
                  <a:cubicBezTo>
                    <a:pt x="1400775" y="23544"/>
                    <a:pt x="1400775" y="24416"/>
                    <a:pt x="1399925" y="23980"/>
                  </a:cubicBezTo>
                  <a:cubicBezTo>
                    <a:pt x="1399925" y="24416"/>
                    <a:pt x="1399500" y="24416"/>
                    <a:pt x="1399075" y="25288"/>
                  </a:cubicBezTo>
                  <a:cubicBezTo>
                    <a:pt x="1399075" y="25288"/>
                    <a:pt x="1399075" y="25723"/>
                    <a:pt x="1399075" y="26160"/>
                  </a:cubicBezTo>
                  <a:cubicBezTo>
                    <a:pt x="1399075" y="26160"/>
                    <a:pt x="1399075" y="26160"/>
                    <a:pt x="1399500" y="26596"/>
                  </a:cubicBezTo>
                  <a:cubicBezTo>
                    <a:pt x="1399925" y="27032"/>
                    <a:pt x="1400350" y="27468"/>
                    <a:pt x="1400775" y="27468"/>
                  </a:cubicBezTo>
                  <a:cubicBezTo>
                    <a:pt x="1401200" y="27468"/>
                    <a:pt x="1401200" y="27032"/>
                    <a:pt x="1401625" y="27032"/>
                  </a:cubicBezTo>
                  <a:cubicBezTo>
                    <a:pt x="1402050" y="27032"/>
                    <a:pt x="1402050" y="27032"/>
                    <a:pt x="1402475" y="26596"/>
                  </a:cubicBezTo>
                  <a:cubicBezTo>
                    <a:pt x="1402475" y="26160"/>
                    <a:pt x="1402475" y="25288"/>
                    <a:pt x="1402475" y="24416"/>
                  </a:cubicBezTo>
                  <a:cubicBezTo>
                    <a:pt x="1402050" y="23980"/>
                    <a:pt x="1401625" y="23980"/>
                    <a:pt x="1401625" y="23544"/>
                  </a:cubicBezTo>
                  <a:close/>
                  <a:moveTo>
                    <a:pt x="1373225" y="23544"/>
                  </a:moveTo>
                  <a:cubicBezTo>
                    <a:pt x="1373225" y="23544"/>
                    <a:pt x="1372796" y="23973"/>
                    <a:pt x="1372368" y="24402"/>
                  </a:cubicBezTo>
                  <a:cubicBezTo>
                    <a:pt x="1372368" y="24402"/>
                    <a:pt x="1372368" y="24831"/>
                    <a:pt x="1372368" y="24831"/>
                  </a:cubicBezTo>
                  <a:cubicBezTo>
                    <a:pt x="1372368" y="25260"/>
                    <a:pt x="1372796" y="25260"/>
                    <a:pt x="1373225" y="25689"/>
                  </a:cubicBezTo>
                  <a:cubicBezTo>
                    <a:pt x="1373225" y="26118"/>
                    <a:pt x="1373225" y="26976"/>
                    <a:pt x="1373225" y="27834"/>
                  </a:cubicBezTo>
                  <a:cubicBezTo>
                    <a:pt x="1372368" y="28692"/>
                    <a:pt x="1371512" y="29121"/>
                    <a:pt x="1371084" y="29550"/>
                  </a:cubicBezTo>
                  <a:cubicBezTo>
                    <a:pt x="1371084" y="30837"/>
                    <a:pt x="1371084" y="31695"/>
                    <a:pt x="1371084" y="32553"/>
                  </a:cubicBezTo>
                  <a:cubicBezTo>
                    <a:pt x="1371512" y="32982"/>
                    <a:pt x="1371512" y="33411"/>
                    <a:pt x="1371512" y="33840"/>
                  </a:cubicBezTo>
                  <a:cubicBezTo>
                    <a:pt x="1371940" y="33840"/>
                    <a:pt x="1371940" y="34269"/>
                    <a:pt x="1371940" y="34269"/>
                  </a:cubicBezTo>
                  <a:cubicBezTo>
                    <a:pt x="1372796" y="34269"/>
                    <a:pt x="1373652" y="34269"/>
                    <a:pt x="1374937" y="34269"/>
                  </a:cubicBezTo>
                  <a:cubicBezTo>
                    <a:pt x="1374937" y="33840"/>
                    <a:pt x="1375365" y="33411"/>
                    <a:pt x="1375793" y="33411"/>
                  </a:cubicBezTo>
                  <a:cubicBezTo>
                    <a:pt x="1375793" y="32982"/>
                    <a:pt x="1375793" y="32553"/>
                    <a:pt x="1375793" y="32124"/>
                  </a:cubicBezTo>
                  <a:cubicBezTo>
                    <a:pt x="1375365" y="31695"/>
                    <a:pt x="1375365" y="31695"/>
                    <a:pt x="1374937" y="31266"/>
                  </a:cubicBezTo>
                  <a:cubicBezTo>
                    <a:pt x="1374937" y="30408"/>
                    <a:pt x="1374937" y="29550"/>
                    <a:pt x="1374937" y="28692"/>
                  </a:cubicBezTo>
                  <a:cubicBezTo>
                    <a:pt x="1375365" y="28263"/>
                    <a:pt x="1375365" y="28263"/>
                    <a:pt x="1375793" y="27834"/>
                  </a:cubicBezTo>
                  <a:cubicBezTo>
                    <a:pt x="1375793" y="27405"/>
                    <a:pt x="1375793" y="26547"/>
                    <a:pt x="1375793" y="26118"/>
                  </a:cubicBezTo>
                  <a:cubicBezTo>
                    <a:pt x="1375365" y="25689"/>
                    <a:pt x="1375365" y="25689"/>
                    <a:pt x="1374937" y="25260"/>
                  </a:cubicBezTo>
                  <a:cubicBezTo>
                    <a:pt x="1374937" y="25260"/>
                    <a:pt x="1374937" y="24831"/>
                    <a:pt x="1374937" y="24402"/>
                  </a:cubicBezTo>
                  <a:cubicBezTo>
                    <a:pt x="1374937" y="23973"/>
                    <a:pt x="1374509" y="23973"/>
                    <a:pt x="1374081" y="23973"/>
                  </a:cubicBezTo>
                  <a:cubicBezTo>
                    <a:pt x="1373652" y="23973"/>
                    <a:pt x="1373652" y="23544"/>
                    <a:pt x="1373225" y="23544"/>
                  </a:cubicBezTo>
                  <a:close/>
                  <a:moveTo>
                    <a:pt x="31392" y="23544"/>
                  </a:moveTo>
                  <a:cubicBezTo>
                    <a:pt x="32242" y="23544"/>
                    <a:pt x="32667" y="23544"/>
                    <a:pt x="33092" y="23544"/>
                  </a:cubicBezTo>
                  <a:cubicBezTo>
                    <a:pt x="33942" y="23980"/>
                    <a:pt x="34367" y="24416"/>
                    <a:pt x="34792" y="24852"/>
                  </a:cubicBezTo>
                  <a:cubicBezTo>
                    <a:pt x="34792" y="25723"/>
                    <a:pt x="34792" y="25723"/>
                    <a:pt x="33942" y="25723"/>
                  </a:cubicBezTo>
                  <a:cubicBezTo>
                    <a:pt x="33517" y="25723"/>
                    <a:pt x="33517" y="25723"/>
                    <a:pt x="33092" y="26160"/>
                  </a:cubicBezTo>
                  <a:cubicBezTo>
                    <a:pt x="33092" y="26160"/>
                    <a:pt x="32667" y="26160"/>
                    <a:pt x="32242" y="26160"/>
                  </a:cubicBezTo>
                  <a:cubicBezTo>
                    <a:pt x="31816" y="25723"/>
                    <a:pt x="31816" y="25723"/>
                    <a:pt x="31392" y="25288"/>
                  </a:cubicBezTo>
                  <a:cubicBezTo>
                    <a:pt x="31392" y="24852"/>
                    <a:pt x="31392" y="24416"/>
                    <a:pt x="31392" y="23980"/>
                  </a:cubicBezTo>
                  <a:cubicBezTo>
                    <a:pt x="31392" y="23980"/>
                    <a:pt x="31392" y="23980"/>
                    <a:pt x="31392" y="23544"/>
                  </a:cubicBezTo>
                  <a:close/>
                  <a:moveTo>
                    <a:pt x="181232" y="23282"/>
                  </a:moveTo>
                  <a:cubicBezTo>
                    <a:pt x="180762" y="23693"/>
                    <a:pt x="180762" y="23693"/>
                    <a:pt x="180762" y="23693"/>
                  </a:cubicBezTo>
                  <a:cubicBezTo>
                    <a:pt x="180762" y="24104"/>
                    <a:pt x="180762" y="24926"/>
                    <a:pt x="180762" y="25338"/>
                  </a:cubicBezTo>
                  <a:cubicBezTo>
                    <a:pt x="180762" y="25749"/>
                    <a:pt x="181232" y="25749"/>
                    <a:pt x="181703" y="26160"/>
                  </a:cubicBezTo>
                  <a:cubicBezTo>
                    <a:pt x="182174" y="26160"/>
                    <a:pt x="182645" y="26160"/>
                    <a:pt x="183116" y="26160"/>
                  </a:cubicBezTo>
                  <a:cubicBezTo>
                    <a:pt x="183116" y="25749"/>
                    <a:pt x="183116" y="25338"/>
                    <a:pt x="183116" y="24926"/>
                  </a:cubicBezTo>
                  <a:cubicBezTo>
                    <a:pt x="183116" y="24926"/>
                    <a:pt x="182645" y="24516"/>
                    <a:pt x="182645" y="24516"/>
                  </a:cubicBezTo>
                  <a:cubicBezTo>
                    <a:pt x="182645" y="24516"/>
                    <a:pt x="182645" y="24104"/>
                    <a:pt x="182645" y="24104"/>
                  </a:cubicBezTo>
                  <a:cubicBezTo>
                    <a:pt x="182174" y="23693"/>
                    <a:pt x="181232" y="24104"/>
                    <a:pt x="181232" y="23282"/>
                  </a:cubicBezTo>
                  <a:close/>
                  <a:moveTo>
                    <a:pt x="91192" y="23282"/>
                  </a:moveTo>
                  <a:cubicBezTo>
                    <a:pt x="90774" y="23701"/>
                    <a:pt x="91192" y="24119"/>
                    <a:pt x="91192" y="24538"/>
                  </a:cubicBezTo>
                  <a:cubicBezTo>
                    <a:pt x="91192" y="24957"/>
                    <a:pt x="91610" y="24957"/>
                    <a:pt x="92029" y="25375"/>
                  </a:cubicBezTo>
                  <a:cubicBezTo>
                    <a:pt x="92029" y="25375"/>
                    <a:pt x="92029" y="25375"/>
                    <a:pt x="92447" y="25375"/>
                  </a:cubicBezTo>
                  <a:cubicBezTo>
                    <a:pt x="92447" y="25375"/>
                    <a:pt x="92447" y="24957"/>
                    <a:pt x="92447" y="24957"/>
                  </a:cubicBezTo>
                  <a:cubicBezTo>
                    <a:pt x="92866" y="24538"/>
                    <a:pt x="92866" y="24119"/>
                    <a:pt x="92447" y="23701"/>
                  </a:cubicBezTo>
                  <a:cubicBezTo>
                    <a:pt x="92447" y="23282"/>
                    <a:pt x="92447" y="23282"/>
                    <a:pt x="92447" y="23282"/>
                  </a:cubicBezTo>
                  <a:cubicBezTo>
                    <a:pt x="92029" y="23282"/>
                    <a:pt x="91610" y="23282"/>
                    <a:pt x="91192" y="23282"/>
                  </a:cubicBezTo>
                  <a:close/>
                  <a:moveTo>
                    <a:pt x="11074" y="23282"/>
                  </a:moveTo>
                  <a:cubicBezTo>
                    <a:pt x="11510" y="23282"/>
                    <a:pt x="11946" y="23282"/>
                    <a:pt x="12818" y="23675"/>
                  </a:cubicBezTo>
                  <a:cubicBezTo>
                    <a:pt x="12382" y="23675"/>
                    <a:pt x="11946" y="24067"/>
                    <a:pt x="11946" y="24067"/>
                  </a:cubicBezTo>
                  <a:cubicBezTo>
                    <a:pt x="11510" y="24067"/>
                    <a:pt x="11074" y="24067"/>
                    <a:pt x="11074" y="24067"/>
                  </a:cubicBezTo>
                  <a:cubicBezTo>
                    <a:pt x="10638" y="24067"/>
                    <a:pt x="10638" y="24067"/>
                    <a:pt x="10638" y="24067"/>
                  </a:cubicBezTo>
                  <a:cubicBezTo>
                    <a:pt x="10202" y="24067"/>
                    <a:pt x="10638" y="23675"/>
                    <a:pt x="10638" y="23675"/>
                  </a:cubicBezTo>
                  <a:cubicBezTo>
                    <a:pt x="10638" y="23675"/>
                    <a:pt x="11074" y="23282"/>
                    <a:pt x="11074" y="23282"/>
                  </a:cubicBezTo>
                  <a:close/>
                  <a:moveTo>
                    <a:pt x="1548203" y="23021"/>
                  </a:moveTo>
                  <a:cubicBezTo>
                    <a:pt x="1547831" y="22968"/>
                    <a:pt x="1547512" y="22968"/>
                    <a:pt x="1547300" y="23178"/>
                  </a:cubicBezTo>
                  <a:cubicBezTo>
                    <a:pt x="1546875" y="23596"/>
                    <a:pt x="1546875" y="23596"/>
                    <a:pt x="1546875" y="24015"/>
                  </a:cubicBezTo>
                  <a:cubicBezTo>
                    <a:pt x="1547300" y="24015"/>
                    <a:pt x="1547725" y="24433"/>
                    <a:pt x="1547725" y="24852"/>
                  </a:cubicBezTo>
                  <a:cubicBezTo>
                    <a:pt x="1548575" y="24852"/>
                    <a:pt x="1549425" y="24852"/>
                    <a:pt x="1550276" y="24852"/>
                  </a:cubicBezTo>
                  <a:cubicBezTo>
                    <a:pt x="1550276" y="24433"/>
                    <a:pt x="1550276" y="24433"/>
                    <a:pt x="1550276" y="24015"/>
                  </a:cubicBezTo>
                  <a:cubicBezTo>
                    <a:pt x="1550276" y="23596"/>
                    <a:pt x="1549850" y="23178"/>
                    <a:pt x="1549425" y="23178"/>
                  </a:cubicBezTo>
                  <a:cubicBezTo>
                    <a:pt x="1549000" y="23178"/>
                    <a:pt x="1548575" y="23073"/>
                    <a:pt x="1548203" y="23021"/>
                  </a:cubicBezTo>
                  <a:close/>
                  <a:moveTo>
                    <a:pt x="1333676" y="22759"/>
                  </a:moveTo>
                  <a:cubicBezTo>
                    <a:pt x="1332805" y="22759"/>
                    <a:pt x="1331933" y="22759"/>
                    <a:pt x="1331061" y="23195"/>
                  </a:cubicBezTo>
                  <a:cubicBezTo>
                    <a:pt x="1331061" y="23631"/>
                    <a:pt x="1331061" y="24067"/>
                    <a:pt x="1331061" y="24503"/>
                  </a:cubicBezTo>
                  <a:cubicBezTo>
                    <a:pt x="1331496" y="24503"/>
                    <a:pt x="1331933" y="24939"/>
                    <a:pt x="1332369" y="25375"/>
                  </a:cubicBezTo>
                  <a:cubicBezTo>
                    <a:pt x="1332805" y="25375"/>
                    <a:pt x="1333676" y="25375"/>
                    <a:pt x="1334548" y="25375"/>
                  </a:cubicBezTo>
                  <a:cubicBezTo>
                    <a:pt x="1334985" y="24939"/>
                    <a:pt x="1334548" y="24503"/>
                    <a:pt x="1334548" y="23631"/>
                  </a:cubicBezTo>
                  <a:cubicBezTo>
                    <a:pt x="1334548" y="23631"/>
                    <a:pt x="1334112" y="23195"/>
                    <a:pt x="1333676" y="22759"/>
                  </a:cubicBezTo>
                  <a:close/>
                  <a:moveTo>
                    <a:pt x="1288585" y="22759"/>
                  </a:moveTo>
                  <a:cubicBezTo>
                    <a:pt x="1288159" y="22759"/>
                    <a:pt x="1288159" y="23195"/>
                    <a:pt x="1288159" y="23195"/>
                  </a:cubicBezTo>
                  <a:cubicBezTo>
                    <a:pt x="1288159" y="24503"/>
                    <a:pt x="1288159" y="25811"/>
                    <a:pt x="1288159" y="26683"/>
                  </a:cubicBezTo>
                  <a:cubicBezTo>
                    <a:pt x="1288159" y="27119"/>
                    <a:pt x="1288585" y="27555"/>
                    <a:pt x="1289009" y="27555"/>
                  </a:cubicBezTo>
                  <a:cubicBezTo>
                    <a:pt x="1289860" y="27555"/>
                    <a:pt x="1290285" y="27991"/>
                    <a:pt x="1291135" y="27555"/>
                  </a:cubicBezTo>
                  <a:cubicBezTo>
                    <a:pt x="1291135" y="27555"/>
                    <a:pt x="1291560" y="27555"/>
                    <a:pt x="1291560" y="27555"/>
                  </a:cubicBezTo>
                  <a:cubicBezTo>
                    <a:pt x="1291560" y="26247"/>
                    <a:pt x="1291560" y="25375"/>
                    <a:pt x="1291560" y="24503"/>
                  </a:cubicBezTo>
                  <a:cubicBezTo>
                    <a:pt x="1290710" y="24067"/>
                    <a:pt x="1290285" y="23631"/>
                    <a:pt x="1289434" y="22759"/>
                  </a:cubicBezTo>
                  <a:cubicBezTo>
                    <a:pt x="1289434" y="22759"/>
                    <a:pt x="1289009" y="22759"/>
                    <a:pt x="1288585" y="22759"/>
                  </a:cubicBezTo>
                  <a:close/>
                  <a:moveTo>
                    <a:pt x="143444" y="22759"/>
                  </a:moveTo>
                  <a:cubicBezTo>
                    <a:pt x="143016" y="23192"/>
                    <a:pt x="143016" y="23192"/>
                    <a:pt x="142589" y="23624"/>
                  </a:cubicBezTo>
                  <a:cubicBezTo>
                    <a:pt x="142589" y="23624"/>
                    <a:pt x="142589" y="23624"/>
                    <a:pt x="142589" y="24057"/>
                  </a:cubicBezTo>
                  <a:cubicBezTo>
                    <a:pt x="142589" y="24490"/>
                    <a:pt x="142589" y="24490"/>
                    <a:pt x="142161" y="24922"/>
                  </a:cubicBezTo>
                  <a:cubicBezTo>
                    <a:pt x="142161" y="25355"/>
                    <a:pt x="142161" y="25787"/>
                    <a:pt x="142161" y="25787"/>
                  </a:cubicBezTo>
                  <a:cubicBezTo>
                    <a:pt x="141734" y="26220"/>
                    <a:pt x="141734" y="26220"/>
                    <a:pt x="141306" y="26653"/>
                  </a:cubicBezTo>
                  <a:cubicBezTo>
                    <a:pt x="141306" y="26653"/>
                    <a:pt x="141306" y="26653"/>
                    <a:pt x="141306" y="27085"/>
                  </a:cubicBezTo>
                  <a:cubicBezTo>
                    <a:pt x="140879" y="27518"/>
                    <a:pt x="140023" y="27085"/>
                    <a:pt x="139595" y="27085"/>
                  </a:cubicBezTo>
                  <a:cubicBezTo>
                    <a:pt x="139168" y="27518"/>
                    <a:pt x="139168" y="27518"/>
                    <a:pt x="139168" y="27518"/>
                  </a:cubicBezTo>
                  <a:cubicBezTo>
                    <a:pt x="139168" y="27950"/>
                    <a:pt x="139168" y="28383"/>
                    <a:pt x="139168" y="28816"/>
                  </a:cubicBezTo>
                  <a:cubicBezTo>
                    <a:pt x="139595" y="29249"/>
                    <a:pt x="139595" y="29249"/>
                    <a:pt x="140023" y="29681"/>
                  </a:cubicBezTo>
                  <a:cubicBezTo>
                    <a:pt x="140879" y="29681"/>
                    <a:pt x="141734" y="29681"/>
                    <a:pt x="142589" y="29681"/>
                  </a:cubicBezTo>
                  <a:cubicBezTo>
                    <a:pt x="143016" y="29249"/>
                    <a:pt x="143016" y="29249"/>
                    <a:pt x="143444" y="29249"/>
                  </a:cubicBezTo>
                  <a:cubicBezTo>
                    <a:pt x="143872" y="29249"/>
                    <a:pt x="143872" y="29249"/>
                    <a:pt x="144300" y="29249"/>
                  </a:cubicBezTo>
                  <a:cubicBezTo>
                    <a:pt x="144727" y="29249"/>
                    <a:pt x="144727" y="29249"/>
                    <a:pt x="145155" y="29681"/>
                  </a:cubicBezTo>
                  <a:cubicBezTo>
                    <a:pt x="145155" y="29681"/>
                    <a:pt x="145582" y="29681"/>
                    <a:pt x="145582" y="29681"/>
                  </a:cubicBezTo>
                  <a:cubicBezTo>
                    <a:pt x="145582" y="29681"/>
                    <a:pt x="146010" y="30114"/>
                    <a:pt x="146010" y="30114"/>
                  </a:cubicBezTo>
                  <a:cubicBezTo>
                    <a:pt x="146438" y="30114"/>
                    <a:pt x="146438" y="30114"/>
                    <a:pt x="146864" y="30114"/>
                  </a:cubicBezTo>
                  <a:cubicBezTo>
                    <a:pt x="146864" y="30114"/>
                    <a:pt x="146864" y="30547"/>
                    <a:pt x="147292" y="30547"/>
                  </a:cubicBezTo>
                  <a:cubicBezTo>
                    <a:pt x="148148" y="30547"/>
                    <a:pt x="149004" y="30547"/>
                    <a:pt x="149431" y="30547"/>
                  </a:cubicBezTo>
                  <a:cubicBezTo>
                    <a:pt x="149858" y="30114"/>
                    <a:pt x="150286" y="30114"/>
                    <a:pt x="151141" y="30114"/>
                  </a:cubicBezTo>
                  <a:cubicBezTo>
                    <a:pt x="151569" y="29681"/>
                    <a:pt x="151997" y="29249"/>
                    <a:pt x="152424" y="29249"/>
                  </a:cubicBezTo>
                  <a:cubicBezTo>
                    <a:pt x="152424" y="29249"/>
                    <a:pt x="152424" y="29249"/>
                    <a:pt x="152852" y="29249"/>
                  </a:cubicBezTo>
                  <a:cubicBezTo>
                    <a:pt x="152852" y="28816"/>
                    <a:pt x="153279" y="28816"/>
                    <a:pt x="153279" y="28816"/>
                  </a:cubicBezTo>
                  <a:cubicBezTo>
                    <a:pt x="153707" y="28816"/>
                    <a:pt x="153707" y="28816"/>
                    <a:pt x="154134" y="28816"/>
                  </a:cubicBezTo>
                  <a:cubicBezTo>
                    <a:pt x="154134" y="28383"/>
                    <a:pt x="154134" y="28383"/>
                    <a:pt x="154562" y="27950"/>
                  </a:cubicBezTo>
                  <a:cubicBezTo>
                    <a:pt x="154562" y="28816"/>
                    <a:pt x="155417" y="28383"/>
                    <a:pt x="155845" y="28816"/>
                  </a:cubicBezTo>
                  <a:cubicBezTo>
                    <a:pt x="155845" y="28816"/>
                    <a:pt x="155845" y="29249"/>
                    <a:pt x="155845" y="29249"/>
                  </a:cubicBezTo>
                  <a:cubicBezTo>
                    <a:pt x="156273" y="29681"/>
                    <a:pt x="156273" y="29681"/>
                    <a:pt x="156273" y="29681"/>
                  </a:cubicBezTo>
                  <a:cubicBezTo>
                    <a:pt x="156273" y="30114"/>
                    <a:pt x="156273" y="30547"/>
                    <a:pt x="156273" y="30979"/>
                  </a:cubicBezTo>
                  <a:cubicBezTo>
                    <a:pt x="156700" y="30979"/>
                    <a:pt x="156700" y="30979"/>
                    <a:pt x="157128" y="31412"/>
                  </a:cubicBezTo>
                  <a:cubicBezTo>
                    <a:pt x="157128" y="31844"/>
                    <a:pt x="157128" y="32710"/>
                    <a:pt x="157128" y="33142"/>
                  </a:cubicBezTo>
                  <a:cubicBezTo>
                    <a:pt x="157128" y="33575"/>
                    <a:pt x="157555" y="33575"/>
                    <a:pt x="157983" y="34008"/>
                  </a:cubicBezTo>
                  <a:cubicBezTo>
                    <a:pt x="157983" y="34008"/>
                    <a:pt x="158410" y="34008"/>
                    <a:pt x="158410" y="34008"/>
                  </a:cubicBezTo>
                  <a:cubicBezTo>
                    <a:pt x="158838" y="33575"/>
                    <a:pt x="159693" y="32710"/>
                    <a:pt x="160548" y="32277"/>
                  </a:cubicBezTo>
                  <a:cubicBezTo>
                    <a:pt x="160548" y="32277"/>
                    <a:pt x="160548" y="31844"/>
                    <a:pt x="160548" y="31844"/>
                  </a:cubicBezTo>
                  <a:cubicBezTo>
                    <a:pt x="160548" y="31412"/>
                    <a:pt x="160548" y="31412"/>
                    <a:pt x="160976" y="31412"/>
                  </a:cubicBezTo>
                  <a:cubicBezTo>
                    <a:pt x="160976" y="30547"/>
                    <a:pt x="160976" y="30114"/>
                    <a:pt x="160976" y="29249"/>
                  </a:cubicBezTo>
                  <a:cubicBezTo>
                    <a:pt x="160976" y="29249"/>
                    <a:pt x="161403" y="28816"/>
                    <a:pt x="161403" y="28816"/>
                  </a:cubicBezTo>
                  <a:cubicBezTo>
                    <a:pt x="161403" y="28383"/>
                    <a:pt x="161403" y="28383"/>
                    <a:pt x="161403" y="27950"/>
                  </a:cubicBezTo>
                  <a:cubicBezTo>
                    <a:pt x="161403" y="27950"/>
                    <a:pt x="160976" y="27518"/>
                    <a:pt x="160976" y="27518"/>
                  </a:cubicBezTo>
                  <a:cubicBezTo>
                    <a:pt x="160976" y="27085"/>
                    <a:pt x="160976" y="27085"/>
                    <a:pt x="160976" y="27085"/>
                  </a:cubicBezTo>
                  <a:cubicBezTo>
                    <a:pt x="160976" y="26653"/>
                    <a:pt x="160976" y="26220"/>
                    <a:pt x="160976" y="25787"/>
                  </a:cubicBezTo>
                  <a:cubicBezTo>
                    <a:pt x="160548" y="25787"/>
                    <a:pt x="160548" y="25355"/>
                    <a:pt x="160121" y="24922"/>
                  </a:cubicBezTo>
                  <a:cubicBezTo>
                    <a:pt x="160121" y="24490"/>
                    <a:pt x="159693" y="24490"/>
                    <a:pt x="159693" y="24057"/>
                  </a:cubicBezTo>
                  <a:cubicBezTo>
                    <a:pt x="159693" y="24057"/>
                    <a:pt x="159693" y="23624"/>
                    <a:pt x="159266" y="23624"/>
                  </a:cubicBezTo>
                  <a:cubicBezTo>
                    <a:pt x="158838" y="23624"/>
                    <a:pt x="158410" y="23624"/>
                    <a:pt x="157983" y="23624"/>
                  </a:cubicBezTo>
                  <a:cubicBezTo>
                    <a:pt x="157555" y="24057"/>
                    <a:pt x="157128" y="24490"/>
                    <a:pt x="157128" y="24490"/>
                  </a:cubicBezTo>
                  <a:cubicBezTo>
                    <a:pt x="157128" y="24922"/>
                    <a:pt x="157128" y="25355"/>
                    <a:pt x="157128" y="25355"/>
                  </a:cubicBezTo>
                  <a:cubicBezTo>
                    <a:pt x="157555" y="25787"/>
                    <a:pt x="157983" y="26220"/>
                    <a:pt x="157983" y="26653"/>
                  </a:cubicBezTo>
                  <a:cubicBezTo>
                    <a:pt x="158410" y="27085"/>
                    <a:pt x="157555" y="27518"/>
                    <a:pt x="157128" y="27518"/>
                  </a:cubicBezTo>
                  <a:cubicBezTo>
                    <a:pt x="157128" y="27518"/>
                    <a:pt x="156700" y="27518"/>
                    <a:pt x="156700" y="27518"/>
                  </a:cubicBezTo>
                  <a:cubicBezTo>
                    <a:pt x="156273" y="27518"/>
                    <a:pt x="156273" y="27085"/>
                    <a:pt x="155845" y="27085"/>
                  </a:cubicBezTo>
                  <a:cubicBezTo>
                    <a:pt x="155845" y="25787"/>
                    <a:pt x="155845" y="24922"/>
                    <a:pt x="155845" y="24057"/>
                  </a:cubicBezTo>
                  <a:cubicBezTo>
                    <a:pt x="155845" y="23624"/>
                    <a:pt x="155417" y="23624"/>
                    <a:pt x="154990" y="23192"/>
                  </a:cubicBezTo>
                  <a:cubicBezTo>
                    <a:pt x="154562" y="23192"/>
                    <a:pt x="154134" y="23192"/>
                    <a:pt x="154134" y="22759"/>
                  </a:cubicBezTo>
                  <a:cubicBezTo>
                    <a:pt x="153707" y="22759"/>
                    <a:pt x="153279" y="22759"/>
                    <a:pt x="152852" y="22759"/>
                  </a:cubicBezTo>
                  <a:cubicBezTo>
                    <a:pt x="152852" y="22759"/>
                    <a:pt x="152424" y="23192"/>
                    <a:pt x="152424" y="23192"/>
                  </a:cubicBezTo>
                  <a:cubicBezTo>
                    <a:pt x="152424" y="24057"/>
                    <a:pt x="152424" y="24922"/>
                    <a:pt x="152424" y="25355"/>
                  </a:cubicBezTo>
                  <a:cubicBezTo>
                    <a:pt x="151997" y="26220"/>
                    <a:pt x="151141" y="26653"/>
                    <a:pt x="150713" y="27085"/>
                  </a:cubicBezTo>
                  <a:cubicBezTo>
                    <a:pt x="150713" y="27085"/>
                    <a:pt x="150713" y="27085"/>
                    <a:pt x="150286" y="27085"/>
                  </a:cubicBezTo>
                  <a:cubicBezTo>
                    <a:pt x="149858" y="27085"/>
                    <a:pt x="149431" y="26653"/>
                    <a:pt x="149431" y="26220"/>
                  </a:cubicBezTo>
                  <a:cubicBezTo>
                    <a:pt x="149004" y="26220"/>
                    <a:pt x="149004" y="26220"/>
                    <a:pt x="149004" y="25787"/>
                  </a:cubicBezTo>
                  <a:cubicBezTo>
                    <a:pt x="149004" y="25787"/>
                    <a:pt x="149004" y="25787"/>
                    <a:pt x="148576" y="25355"/>
                  </a:cubicBezTo>
                  <a:cubicBezTo>
                    <a:pt x="148576" y="24922"/>
                    <a:pt x="148576" y="24922"/>
                    <a:pt x="148576" y="24490"/>
                  </a:cubicBezTo>
                  <a:cubicBezTo>
                    <a:pt x="148576" y="24057"/>
                    <a:pt x="148148" y="24490"/>
                    <a:pt x="147720" y="24057"/>
                  </a:cubicBezTo>
                  <a:cubicBezTo>
                    <a:pt x="147720" y="24490"/>
                    <a:pt x="147720" y="24490"/>
                    <a:pt x="147720" y="24922"/>
                  </a:cubicBezTo>
                  <a:cubicBezTo>
                    <a:pt x="147292" y="24922"/>
                    <a:pt x="147292" y="25355"/>
                    <a:pt x="146864" y="25355"/>
                  </a:cubicBezTo>
                  <a:cubicBezTo>
                    <a:pt x="146864" y="25787"/>
                    <a:pt x="146864" y="26653"/>
                    <a:pt x="146864" y="27085"/>
                  </a:cubicBezTo>
                  <a:cubicBezTo>
                    <a:pt x="146010" y="27085"/>
                    <a:pt x="145155" y="27085"/>
                    <a:pt x="144300" y="27085"/>
                  </a:cubicBezTo>
                  <a:cubicBezTo>
                    <a:pt x="144300" y="27085"/>
                    <a:pt x="143872" y="26653"/>
                    <a:pt x="143444" y="26653"/>
                  </a:cubicBezTo>
                  <a:cubicBezTo>
                    <a:pt x="143444" y="26220"/>
                    <a:pt x="143444" y="25787"/>
                    <a:pt x="143444" y="25355"/>
                  </a:cubicBezTo>
                  <a:cubicBezTo>
                    <a:pt x="143872" y="25355"/>
                    <a:pt x="143872" y="25355"/>
                    <a:pt x="144300" y="24922"/>
                  </a:cubicBezTo>
                  <a:cubicBezTo>
                    <a:pt x="144300" y="24490"/>
                    <a:pt x="144300" y="24057"/>
                    <a:pt x="144300" y="23624"/>
                  </a:cubicBezTo>
                  <a:cubicBezTo>
                    <a:pt x="143872" y="23192"/>
                    <a:pt x="143872" y="23192"/>
                    <a:pt x="143444" y="22759"/>
                  </a:cubicBezTo>
                  <a:close/>
                  <a:moveTo>
                    <a:pt x="21733" y="22759"/>
                  </a:moveTo>
                  <a:cubicBezTo>
                    <a:pt x="22578" y="22759"/>
                    <a:pt x="23000" y="22759"/>
                    <a:pt x="23423" y="22759"/>
                  </a:cubicBezTo>
                  <a:cubicBezTo>
                    <a:pt x="23845" y="22759"/>
                    <a:pt x="23845" y="23187"/>
                    <a:pt x="24268" y="23187"/>
                  </a:cubicBezTo>
                  <a:cubicBezTo>
                    <a:pt x="24268" y="23187"/>
                    <a:pt x="24691" y="23187"/>
                    <a:pt x="24691" y="23615"/>
                  </a:cubicBezTo>
                  <a:cubicBezTo>
                    <a:pt x="24691" y="23615"/>
                    <a:pt x="24691" y="23615"/>
                    <a:pt x="24691" y="24043"/>
                  </a:cubicBezTo>
                  <a:cubicBezTo>
                    <a:pt x="25113" y="24043"/>
                    <a:pt x="25113" y="24471"/>
                    <a:pt x="25113" y="24471"/>
                  </a:cubicBezTo>
                  <a:cubicBezTo>
                    <a:pt x="24691" y="24899"/>
                    <a:pt x="24691" y="24899"/>
                    <a:pt x="24691" y="25327"/>
                  </a:cubicBezTo>
                  <a:cubicBezTo>
                    <a:pt x="24268" y="25756"/>
                    <a:pt x="24268" y="26183"/>
                    <a:pt x="23845" y="26183"/>
                  </a:cubicBezTo>
                  <a:cubicBezTo>
                    <a:pt x="23845" y="26612"/>
                    <a:pt x="23845" y="26612"/>
                    <a:pt x="23845" y="26612"/>
                  </a:cubicBezTo>
                  <a:cubicBezTo>
                    <a:pt x="23423" y="27040"/>
                    <a:pt x="23000" y="27468"/>
                    <a:pt x="22578" y="27468"/>
                  </a:cubicBezTo>
                  <a:cubicBezTo>
                    <a:pt x="22155" y="27468"/>
                    <a:pt x="22155" y="27468"/>
                    <a:pt x="21310" y="26612"/>
                  </a:cubicBezTo>
                  <a:cubicBezTo>
                    <a:pt x="21310" y="26612"/>
                    <a:pt x="21310" y="26612"/>
                    <a:pt x="21310" y="26183"/>
                  </a:cubicBezTo>
                  <a:cubicBezTo>
                    <a:pt x="20887" y="25756"/>
                    <a:pt x="20465" y="25327"/>
                    <a:pt x="20042" y="24899"/>
                  </a:cubicBezTo>
                  <a:cubicBezTo>
                    <a:pt x="20042" y="24899"/>
                    <a:pt x="20042" y="24899"/>
                    <a:pt x="19620" y="24899"/>
                  </a:cubicBezTo>
                  <a:cubicBezTo>
                    <a:pt x="20042" y="24471"/>
                    <a:pt x="20042" y="24043"/>
                    <a:pt x="20042" y="24043"/>
                  </a:cubicBezTo>
                  <a:cubicBezTo>
                    <a:pt x="20042" y="23615"/>
                    <a:pt x="20465" y="23615"/>
                    <a:pt x="20887" y="23187"/>
                  </a:cubicBezTo>
                  <a:cubicBezTo>
                    <a:pt x="20887" y="23187"/>
                    <a:pt x="20887" y="23187"/>
                    <a:pt x="21310" y="23187"/>
                  </a:cubicBezTo>
                  <a:cubicBezTo>
                    <a:pt x="21310" y="23187"/>
                    <a:pt x="21733" y="22759"/>
                    <a:pt x="21733" y="22759"/>
                  </a:cubicBezTo>
                  <a:close/>
                  <a:moveTo>
                    <a:pt x="1352053" y="22236"/>
                  </a:moveTo>
                  <a:cubicBezTo>
                    <a:pt x="1352053" y="22684"/>
                    <a:pt x="1351628" y="22684"/>
                    <a:pt x="1351203" y="23133"/>
                  </a:cubicBezTo>
                  <a:cubicBezTo>
                    <a:pt x="1351203" y="23581"/>
                    <a:pt x="1351203" y="24030"/>
                    <a:pt x="1351203" y="24478"/>
                  </a:cubicBezTo>
                  <a:cubicBezTo>
                    <a:pt x="1351628" y="24926"/>
                    <a:pt x="1352053" y="24926"/>
                    <a:pt x="1352053" y="25375"/>
                  </a:cubicBezTo>
                  <a:cubicBezTo>
                    <a:pt x="1352904" y="25375"/>
                    <a:pt x="1353329" y="25375"/>
                    <a:pt x="1354179" y="25375"/>
                  </a:cubicBezTo>
                  <a:cubicBezTo>
                    <a:pt x="1354179" y="25375"/>
                    <a:pt x="1354604" y="24926"/>
                    <a:pt x="1354604" y="24926"/>
                  </a:cubicBezTo>
                  <a:cubicBezTo>
                    <a:pt x="1354604" y="24478"/>
                    <a:pt x="1354604" y="23581"/>
                    <a:pt x="1354604" y="23133"/>
                  </a:cubicBezTo>
                  <a:cubicBezTo>
                    <a:pt x="1354179" y="22684"/>
                    <a:pt x="1353754" y="22684"/>
                    <a:pt x="1353754" y="22236"/>
                  </a:cubicBezTo>
                  <a:cubicBezTo>
                    <a:pt x="1353329" y="22236"/>
                    <a:pt x="1352904" y="22236"/>
                    <a:pt x="1352053" y="22236"/>
                  </a:cubicBezTo>
                  <a:close/>
                  <a:moveTo>
                    <a:pt x="1337025" y="22236"/>
                  </a:moveTo>
                  <a:cubicBezTo>
                    <a:pt x="1336606" y="22672"/>
                    <a:pt x="1336188" y="22672"/>
                    <a:pt x="1336188" y="23108"/>
                  </a:cubicBezTo>
                  <a:cubicBezTo>
                    <a:pt x="1335769" y="23980"/>
                    <a:pt x="1336188" y="24416"/>
                    <a:pt x="1335769" y="25288"/>
                  </a:cubicBezTo>
                  <a:cubicBezTo>
                    <a:pt x="1336188" y="25724"/>
                    <a:pt x="1337025" y="26160"/>
                    <a:pt x="1337443" y="26596"/>
                  </a:cubicBezTo>
                  <a:cubicBezTo>
                    <a:pt x="1337443" y="27032"/>
                    <a:pt x="1337443" y="27904"/>
                    <a:pt x="1337443" y="28340"/>
                  </a:cubicBezTo>
                  <a:cubicBezTo>
                    <a:pt x="1337443" y="28776"/>
                    <a:pt x="1337443" y="28776"/>
                    <a:pt x="1338280" y="28776"/>
                  </a:cubicBezTo>
                  <a:cubicBezTo>
                    <a:pt x="1338280" y="28776"/>
                    <a:pt x="1338699" y="28776"/>
                    <a:pt x="1338699" y="28776"/>
                  </a:cubicBezTo>
                  <a:cubicBezTo>
                    <a:pt x="1338699" y="28776"/>
                    <a:pt x="1339118" y="28776"/>
                    <a:pt x="1339118" y="28776"/>
                  </a:cubicBezTo>
                  <a:cubicBezTo>
                    <a:pt x="1339536" y="28340"/>
                    <a:pt x="1339536" y="28340"/>
                    <a:pt x="1339955" y="27904"/>
                  </a:cubicBezTo>
                  <a:cubicBezTo>
                    <a:pt x="1339955" y="26596"/>
                    <a:pt x="1339955" y="25288"/>
                    <a:pt x="1339955" y="23544"/>
                  </a:cubicBezTo>
                  <a:cubicBezTo>
                    <a:pt x="1339536" y="23108"/>
                    <a:pt x="1338699" y="22672"/>
                    <a:pt x="1338280" y="22236"/>
                  </a:cubicBezTo>
                  <a:cubicBezTo>
                    <a:pt x="1337862" y="22236"/>
                    <a:pt x="1337443" y="22236"/>
                    <a:pt x="1337025" y="22236"/>
                  </a:cubicBezTo>
                  <a:close/>
                  <a:moveTo>
                    <a:pt x="185993" y="22236"/>
                  </a:moveTo>
                  <a:cubicBezTo>
                    <a:pt x="185993" y="22759"/>
                    <a:pt x="185600" y="22759"/>
                    <a:pt x="185208" y="23282"/>
                  </a:cubicBezTo>
                  <a:cubicBezTo>
                    <a:pt x="185600" y="23282"/>
                    <a:pt x="185600" y="23282"/>
                    <a:pt x="185600" y="23282"/>
                  </a:cubicBezTo>
                  <a:cubicBezTo>
                    <a:pt x="185993" y="23282"/>
                    <a:pt x="186778" y="23282"/>
                    <a:pt x="187171" y="23282"/>
                  </a:cubicBezTo>
                  <a:cubicBezTo>
                    <a:pt x="187563" y="22759"/>
                    <a:pt x="187563" y="22759"/>
                    <a:pt x="187171" y="22236"/>
                  </a:cubicBezTo>
                  <a:cubicBezTo>
                    <a:pt x="186778" y="22236"/>
                    <a:pt x="186385" y="22236"/>
                    <a:pt x="185993" y="22236"/>
                  </a:cubicBezTo>
                  <a:close/>
                  <a:moveTo>
                    <a:pt x="86588" y="22236"/>
                  </a:moveTo>
                  <a:cubicBezTo>
                    <a:pt x="86195" y="22661"/>
                    <a:pt x="85803" y="23086"/>
                    <a:pt x="85018" y="23511"/>
                  </a:cubicBezTo>
                  <a:cubicBezTo>
                    <a:pt x="85018" y="23936"/>
                    <a:pt x="85018" y="24786"/>
                    <a:pt x="85018" y="25211"/>
                  </a:cubicBezTo>
                  <a:cubicBezTo>
                    <a:pt x="85018" y="25211"/>
                    <a:pt x="85411" y="25637"/>
                    <a:pt x="85803" y="25637"/>
                  </a:cubicBezTo>
                  <a:cubicBezTo>
                    <a:pt x="86195" y="25211"/>
                    <a:pt x="86980" y="24786"/>
                    <a:pt x="86980" y="24361"/>
                  </a:cubicBezTo>
                  <a:cubicBezTo>
                    <a:pt x="87373" y="23936"/>
                    <a:pt x="87373" y="23511"/>
                    <a:pt x="87373" y="23086"/>
                  </a:cubicBezTo>
                  <a:cubicBezTo>
                    <a:pt x="86980" y="22661"/>
                    <a:pt x="86588" y="22661"/>
                    <a:pt x="86588" y="22236"/>
                  </a:cubicBezTo>
                  <a:close/>
                  <a:moveTo>
                    <a:pt x="63620" y="22236"/>
                  </a:moveTo>
                  <a:cubicBezTo>
                    <a:pt x="63201" y="22236"/>
                    <a:pt x="63201" y="22707"/>
                    <a:pt x="62783" y="23178"/>
                  </a:cubicBezTo>
                  <a:cubicBezTo>
                    <a:pt x="62783" y="23648"/>
                    <a:pt x="62783" y="24119"/>
                    <a:pt x="62783" y="24590"/>
                  </a:cubicBezTo>
                  <a:cubicBezTo>
                    <a:pt x="62783" y="24590"/>
                    <a:pt x="62783" y="24590"/>
                    <a:pt x="63201" y="24590"/>
                  </a:cubicBezTo>
                  <a:cubicBezTo>
                    <a:pt x="63201" y="24590"/>
                    <a:pt x="63620" y="24590"/>
                    <a:pt x="63620" y="24590"/>
                  </a:cubicBezTo>
                  <a:cubicBezTo>
                    <a:pt x="64457" y="24590"/>
                    <a:pt x="64457" y="24590"/>
                    <a:pt x="64457" y="24119"/>
                  </a:cubicBezTo>
                  <a:cubicBezTo>
                    <a:pt x="64876" y="23648"/>
                    <a:pt x="64876" y="23648"/>
                    <a:pt x="64876" y="23648"/>
                  </a:cubicBezTo>
                  <a:cubicBezTo>
                    <a:pt x="64876" y="23178"/>
                    <a:pt x="64876" y="23178"/>
                    <a:pt x="64876" y="23178"/>
                  </a:cubicBezTo>
                  <a:cubicBezTo>
                    <a:pt x="64876" y="22707"/>
                    <a:pt x="64457" y="22707"/>
                    <a:pt x="64457" y="22707"/>
                  </a:cubicBezTo>
                  <a:cubicBezTo>
                    <a:pt x="64038" y="22707"/>
                    <a:pt x="64038" y="22236"/>
                    <a:pt x="63620" y="22236"/>
                  </a:cubicBezTo>
                  <a:close/>
                  <a:moveTo>
                    <a:pt x="1366450" y="21974"/>
                  </a:moveTo>
                  <a:cubicBezTo>
                    <a:pt x="1366039" y="22385"/>
                    <a:pt x="1365217" y="22796"/>
                    <a:pt x="1364806" y="23207"/>
                  </a:cubicBezTo>
                  <a:cubicBezTo>
                    <a:pt x="1364806" y="23619"/>
                    <a:pt x="1364806" y="24030"/>
                    <a:pt x="1364806" y="24441"/>
                  </a:cubicBezTo>
                  <a:cubicBezTo>
                    <a:pt x="1365217" y="24852"/>
                    <a:pt x="1366039" y="24441"/>
                    <a:pt x="1366450" y="24852"/>
                  </a:cubicBezTo>
                  <a:cubicBezTo>
                    <a:pt x="1366861" y="24441"/>
                    <a:pt x="1367272" y="24030"/>
                    <a:pt x="1367684" y="23619"/>
                  </a:cubicBezTo>
                  <a:cubicBezTo>
                    <a:pt x="1367684" y="23619"/>
                    <a:pt x="1367684" y="23207"/>
                    <a:pt x="1367684" y="22796"/>
                  </a:cubicBezTo>
                  <a:cubicBezTo>
                    <a:pt x="1367272" y="22385"/>
                    <a:pt x="1366861" y="22385"/>
                    <a:pt x="1366861" y="21974"/>
                  </a:cubicBezTo>
                  <a:cubicBezTo>
                    <a:pt x="1366450" y="21974"/>
                    <a:pt x="1366450" y="21974"/>
                    <a:pt x="1366450" y="21974"/>
                  </a:cubicBezTo>
                  <a:close/>
                  <a:moveTo>
                    <a:pt x="175355" y="21974"/>
                  </a:moveTo>
                  <a:cubicBezTo>
                    <a:pt x="175355" y="21974"/>
                    <a:pt x="174920" y="22367"/>
                    <a:pt x="174483" y="22759"/>
                  </a:cubicBezTo>
                  <a:cubicBezTo>
                    <a:pt x="174483" y="22759"/>
                    <a:pt x="174483" y="23151"/>
                    <a:pt x="174483" y="23544"/>
                  </a:cubicBezTo>
                  <a:cubicBezTo>
                    <a:pt x="174920" y="23544"/>
                    <a:pt x="174920" y="23544"/>
                    <a:pt x="174920" y="23544"/>
                  </a:cubicBezTo>
                  <a:cubicBezTo>
                    <a:pt x="175791" y="23544"/>
                    <a:pt x="176663" y="23544"/>
                    <a:pt x="177972" y="23544"/>
                  </a:cubicBezTo>
                  <a:cubicBezTo>
                    <a:pt x="178407" y="23544"/>
                    <a:pt x="177972" y="23151"/>
                    <a:pt x="177972" y="22759"/>
                  </a:cubicBezTo>
                  <a:cubicBezTo>
                    <a:pt x="177972" y="22367"/>
                    <a:pt x="177535" y="22367"/>
                    <a:pt x="177099" y="21974"/>
                  </a:cubicBezTo>
                  <a:cubicBezTo>
                    <a:pt x="176663" y="21974"/>
                    <a:pt x="176227" y="21974"/>
                    <a:pt x="175355" y="21974"/>
                  </a:cubicBezTo>
                  <a:close/>
                  <a:moveTo>
                    <a:pt x="74729" y="21974"/>
                  </a:moveTo>
                  <a:cubicBezTo>
                    <a:pt x="74729" y="21974"/>
                    <a:pt x="74322" y="22404"/>
                    <a:pt x="74322" y="22404"/>
                  </a:cubicBezTo>
                  <a:cubicBezTo>
                    <a:pt x="74322" y="22404"/>
                    <a:pt x="73915" y="22404"/>
                    <a:pt x="73915" y="22404"/>
                  </a:cubicBezTo>
                  <a:cubicBezTo>
                    <a:pt x="73508" y="22404"/>
                    <a:pt x="73508" y="22404"/>
                    <a:pt x="73508" y="22834"/>
                  </a:cubicBezTo>
                  <a:cubicBezTo>
                    <a:pt x="73508" y="24982"/>
                    <a:pt x="73508" y="27131"/>
                    <a:pt x="73508" y="29280"/>
                  </a:cubicBezTo>
                  <a:cubicBezTo>
                    <a:pt x="73915" y="29710"/>
                    <a:pt x="73915" y="29710"/>
                    <a:pt x="73915" y="30139"/>
                  </a:cubicBezTo>
                  <a:cubicBezTo>
                    <a:pt x="73915" y="30569"/>
                    <a:pt x="74322" y="30569"/>
                    <a:pt x="74322" y="30569"/>
                  </a:cubicBezTo>
                  <a:cubicBezTo>
                    <a:pt x="74322" y="30999"/>
                    <a:pt x="74322" y="31429"/>
                    <a:pt x="74322" y="31859"/>
                  </a:cubicBezTo>
                  <a:cubicBezTo>
                    <a:pt x="74322" y="31859"/>
                    <a:pt x="74322" y="31859"/>
                    <a:pt x="73915" y="32289"/>
                  </a:cubicBezTo>
                  <a:cubicBezTo>
                    <a:pt x="73915" y="32718"/>
                    <a:pt x="73915" y="32718"/>
                    <a:pt x="73915" y="33148"/>
                  </a:cubicBezTo>
                  <a:cubicBezTo>
                    <a:pt x="74322" y="33578"/>
                    <a:pt x="74322" y="33578"/>
                    <a:pt x="74729" y="34007"/>
                  </a:cubicBezTo>
                  <a:cubicBezTo>
                    <a:pt x="74729" y="34007"/>
                    <a:pt x="75136" y="34007"/>
                    <a:pt x="75136" y="34007"/>
                  </a:cubicBezTo>
                  <a:cubicBezTo>
                    <a:pt x="75543" y="33578"/>
                    <a:pt x="75543" y="33578"/>
                    <a:pt x="75950" y="33578"/>
                  </a:cubicBezTo>
                  <a:cubicBezTo>
                    <a:pt x="75950" y="33148"/>
                    <a:pt x="75950" y="33148"/>
                    <a:pt x="75950" y="33148"/>
                  </a:cubicBezTo>
                  <a:cubicBezTo>
                    <a:pt x="75950" y="32718"/>
                    <a:pt x="76763" y="32289"/>
                    <a:pt x="76763" y="32289"/>
                  </a:cubicBezTo>
                  <a:cubicBezTo>
                    <a:pt x="76763" y="31859"/>
                    <a:pt x="76763" y="31429"/>
                    <a:pt x="77170" y="31429"/>
                  </a:cubicBezTo>
                  <a:cubicBezTo>
                    <a:pt x="77170" y="30999"/>
                    <a:pt x="77170" y="30569"/>
                    <a:pt x="77170" y="30139"/>
                  </a:cubicBezTo>
                  <a:cubicBezTo>
                    <a:pt x="77170" y="30139"/>
                    <a:pt x="76763" y="30139"/>
                    <a:pt x="76763" y="29710"/>
                  </a:cubicBezTo>
                  <a:cubicBezTo>
                    <a:pt x="76763" y="29710"/>
                    <a:pt x="76763" y="29280"/>
                    <a:pt x="76763" y="28850"/>
                  </a:cubicBezTo>
                  <a:cubicBezTo>
                    <a:pt x="76357" y="28850"/>
                    <a:pt x="76357" y="28421"/>
                    <a:pt x="75950" y="28421"/>
                  </a:cubicBezTo>
                  <a:cubicBezTo>
                    <a:pt x="75950" y="28421"/>
                    <a:pt x="75950" y="27991"/>
                    <a:pt x="75950" y="27991"/>
                  </a:cubicBezTo>
                  <a:cubicBezTo>
                    <a:pt x="75950" y="27561"/>
                    <a:pt x="75543" y="27561"/>
                    <a:pt x="75543" y="27131"/>
                  </a:cubicBezTo>
                  <a:cubicBezTo>
                    <a:pt x="75543" y="27131"/>
                    <a:pt x="75543" y="27131"/>
                    <a:pt x="75543" y="26702"/>
                  </a:cubicBezTo>
                  <a:cubicBezTo>
                    <a:pt x="75136" y="26702"/>
                    <a:pt x="75136" y="26272"/>
                    <a:pt x="74729" y="25842"/>
                  </a:cubicBezTo>
                  <a:cubicBezTo>
                    <a:pt x="74729" y="25842"/>
                    <a:pt x="74729" y="25842"/>
                    <a:pt x="74729" y="25412"/>
                  </a:cubicBezTo>
                  <a:cubicBezTo>
                    <a:pt x="75136" y="24982"/>
                    <a:pt x="75543" y="24553"/>
                    <a:pt x="75950" y="24123"/>
                  </a:cubicBezTo>
                  <a:cubicBezTo>
                    <a:pt x="75950" y="23693"/>
                    <a:pt x="75950" y="23264"/>
                    <a:pt x="75950" y="22404"/>
                  </a:cubicBezTo>
                  <a:cubicBezTo>
                    <a:pt x="75950" y="22404"/>
                    <a:pt x="75543" y="21974"/>
                    <a:pt x="75543" y="21974"/>
                  </a:cubicBezTo>
                  <a:cubicBezTo>
                    <a:pt x="75136" y="21974"/>
                    <a:pt x="75136" y="21974"/>
                    <a:pt x="74729" y="21974"/>
                  </a:cubicBezTo>
                  <a:close/>
                  <a:moveTo>
                    <a:pt x="68799" y="21974"/>
                  </a:moveTo>
                  <a:cubicBezTo>
                    <a:pt x="68407" y="21974"/>
                    <a:pt x="68015" y="22366"/>
                    <a:pt x="68015" y="22366"/>
                  </a:cubicBezTo>
                  <a:cubicBezTo>
                    <a:pt x="68015" y="22759"/>
                    <a:pt x="68015" y="23151"/>
                    <a:pt x="68015" y="23544"/>
                  </a:cubicBezTo>
                  <a:cubicBezTo>
                    <a:pt x="68407" y="23544"/>
                    <a:pt x="68799" y="23544"/>
                    <a:pt x="69192" y="23544"/>
                  </a:cubicBezTo>
                  <a:cubicBezTo>
                    <a:pt x="69584" y="23151"/>
                    <a:pt x="69584" y="22759"/>
                    <a:pt x="69584" y="22759"/>
                  </a:cubicBezTo>
                  <a:cubicBezTo>
                    <a:pt x="69192" y="22366"/>
                    <a:pt x="69192" y="21974"/>
                    <a:pt x="68799" y="21974"/>
                  </a:cubicBezTo>
                  <a:close/>
                  <a:moveTo>
                    <a:pt x="272641" y="20143"/>
                  </a:moveTo>
                  <a:cubicBezTo>
                    <a:pt x="272222" y="20143"/>
                    <a:pt x="271803" y="20601"/>
                    <a:pt x="271803" y="20601"/>
                  </a:cubicBezTo>
                  <a:cubicBezTo>
                    <a:pt x="271803" y="21059"/>
                    <a:pt x="271803" y="21059"/>
                    <a:pt x="272222" y="21059"/>
                  </a:cubicBezTo>
                  <a:cubicBezTo>
                    <a:pt x="272222" y="21517"/>
                    <a:pt x="272222" y="21517"/>
                    <a:pt x="272222" y="21517"/>
                  </a:cubicBezTo>
                  <a:cubicBezTo>
                    <a:pt x="272222" y="21974"/>
                    <a:pt x="272641" y="21974"/>
                    <a:pt x="273059" y="21974"/>
                  </a:cubicBezTo>
                  <a:cubicBezTo>
                    <a:pt x="273477" y="21517"/>
                    <a:pt x="273477" y="21517"/>
                    <a:pt x="273896" y="21059"/>
                  </a:cubicBezTo>
                  <a:cubicBezTo>
                    <a:pt x="273896" y="21059"/>
                    <a:pt x="273896" y="20601"/>
                    <a:pt x="273896" y="20143"/>
                  </a:cubicBezTo>
                  <a:cubicBezTo>
                    <a:pt x="273477" y="20143"/>
                    <a:pt x="273477" y="20143"/>
                    <a:pt x="273477" y="20143"/>
                  </a:cubicBezTo>
                  <a:cubicBezTo>
                    <a:pt x="273059" y="20143"/>
                    <a:pt x="272641" y="20143"/>
                    <a:pt x="272641" y="20143"/>
                  </a:cubicBezTo>
                  <a:close/>
                  <a:moveTo>
                    <a:pt x="49329" y="19882"/>
                  </a:moveTo>
                  <a:cubicBezTo>
                    <a:pt x="50151" y="19882"/>
                    <a:pt x="50562" y="19882"/>
                    <a:pt x="50974" y="19882"/>
                  </a:cubicBezTo>
                  <a:cubicBezTo>
                    <a:pt x="51385" y="20274"/>
                    <a:pt x="51385" y="20274"/>
                    <a:pt x="51796" y="20666"/>
                  </a:cubicBezTo>
                  <a:cubicBezTo>
                    <a:pt x="51796" y="21059"/>
                    <a:pt x="51385" y="21059"/>
                    <a:pt x="50974" y="21451"/>
                  </a:cubicBezTo>
                  <a:cubicBezTo>
                    <a:pt x="50562" y="21451"/>
                    <a:pt x="49740" y="21451"/>
                    <a:pt x="49329" y="21451"/>
                  </a:cubicBezTo>
                  <a:cubicBezTo>
                    <a:pt x="49329" y="21059"/>
                    <a:pt x="48918" y="20666"/>
                    <a:pt x="49329" y="19882"/>
                  </a:cubicBezTo>
                  <a:close/>
                  <a:moveTo>
                    <a:pt x="1501488" y="19358"/>
                  </a:moveTo>
                  <a:cubicBezTo>
                    <a:pt x="1501488" y="19358"/>
                    <a:pt x="1501913" y="19358"/>
                    <a:pt x="1502338" y="19358"/>
                  </a:cubicBezTo>
                  <a:cubicBezTo>
                    <a:pt x="1503189" y="20218"/>
                    <a:pt x="1504039" y="21077"/>
                    <a:pt x="1504889" y="21937"/>
                  </a:cubicBezTo>
                  <a:cubicBezTo>
                    <a:pt x="1505739" y="21937"/>
                    <a:pt x="1505739" y="21937"/>
                    <a:pt x="1506589" y="22796"/>
                  </a:cubicBezTo>
                  <a:cubicBezTo>
                    <a:pt x="1506589" y="23226"/>
                    <a:pt x="1506589" y="23656"/>
                    <a:pt x="1506589" y="23656"/>
                  </a:cubicBezTo>
                  <a:cubicBezTo>
                    <a:pt x="1506164" y="24516"/>
                    <a:pt x="1505314" y="24945"/>
                    <a:pt x="1504889" y="25375"/>
                  </a:cubicBezTo>
                  <a:cubicBezTo>
                    <a:pt x="1504464" y="25375"/>
                    <a:pt x="1504464" y="25375"/>
                    <a:pt x="1504039" y="25375"/>
                  </a:cubicBezTo>
                  <a:cubicBezTo>
                    <a:pt x="1503613" y="24945"/>
                    <a:pt x="1504039" y="24086"/>
                    <a:pt x="1503189" y="24086"/>
                  </a:cubicBezTo>
                  <a:cubicBezTo>
                    <a:pt x="1503189" y="23656"/>
                    <a:pt x="1503189" y="23656"/>
                    <a:pt x="1503189" y="23656"/>
                  </a:cubicBezTo>
                  <a:cubicBezTo>
                    <a:pt x="1503189" y="23226"/>
                    <a:pt x="1502764" y="23226"/>
                    <a:pt x="1502764" y="23226"/>
                  </a:cubicBezTo>
                  <a:cubicBezTo>
                    <a:pt x="1501913" y="22796"/>
                    <a:pt x="1501488" y="23226"/>
                    <a:pt x="1500638" y="22796"/>
                  </a:cubicBezTo>
                  <a:cubicBezTo>
                    <a:pt x="1500213" y="22796"/>
                    <a:pt x="1500213" y="22366"/>
                    <a:pt x="1499788" y="22366"/>
                  </a:cubicBezTo>
                  <a:cubicBezTo>
                    <a:pt x="1499788" y="21937"/>
                    <a:pt x="1499788" y="21507"/>
                    <a:pt x="1499788" y="21507"/>
                  </a:cubicBezTo>
                  <a:cubicBezTo>
                    <a:pt x="1500213" y="21507"/>
                    <a:pt x="1500213" y="21077"/>
                    <a:pt x="1500638" y="21077"/>
                  </a:cubicBezTo>
                  <a:cubicBezTo>
                    <a:pt x="1500638" y="20648"/>
                    <a:pt x="1500638" y="20648"/>
                    <a:pt x="1500638" y="20218"/>
                  </a:cubicBezTo>
                  <a:cubicBezTo>
                    <a:pt x="1500638" y="20218"/>
                    <a:pt x="1501063" y="19788"/>
                    <a:pt x="1501488" y="19358"/>
                  </a:cubicBezTo>
                  <a:close/>
                  <a:moveTo>
                    <a:pt x="1345919" y="19358"/>
                  </a:moveTo>
                  <a:cubicBezTo>
                    <a:pt x="1345919" y="19358"/>
                    <a:pt x="1345448" y="19358"/>
                    <a:pt x="1345448" y="19777"/>
                  </a:cubicBezTo>
                  <a:cubicBezTo>
                    <a:pt x="1345448" y="20196"/>
                    <a:pt x="1345448" y="20614"/>
                    <a:pt x="1345448" y="21033"/>
                  </a:cubicBezTo>
                  <a:cubicBezTo>
                    <a:pt x="1345919" y="21033"/>
                    <a:pt x="1345919" y="21451"/>
                    <a:pt x="1346390" y="21451"/>
                  </a:cubicBezTo>
                  <a:cubicBezTo>
                    <a:pt x="1346861" y="21451"/>
                    <a:pt x="1347332" y="21033"/>
                    <a:pt x="1347802" y="20614"/>
                  </a:cubicBezTo>
                  <a:cubicBezTo>
                    <a:pt x="1347802" y="20614"/>
                    <a:pt x="1347802" y="20614"/>
                    <a:pt x="1347802" y="20196"/>
                  </a:cubicBezTo>
                  <a:cubicBezTo>
                    <a:pt x="1347332" y="20196"/>
                    <a:pt x="1347332" y="19777"/>
                    <a:pt x="1346861" y="19777"/>
                  </a:cubicBezTo>
                  <a:cubicBezTo>
                    <a:pt x="1346861" y="19358"/>
                    <a:pt x="1346390" y="19358"/>
                    <a:pt x="1345919" y="19358"/>
                  </a:cubicBezTo>
                  <a:close/>
                  <a:moveTo>
                    <a:pt x="1537457" y="18835"/>
                  </a:moveTo>
                  <a:cubicBezTo>
                    <a:pt x="1537457" y="18835"/>
                    <a:pt x="1537457" y="18835"/>
                    <a:pt x="1537457" y="19271"/>
                  </a:cubicBezTo>
                  <a:cubicBezTo>
                    <a:pt x="1537457" y="19707"/>
                    <a:pt x="1537457" y="20579"/>
                    <a:pt x="1537457" y="21451"/>
                  </a:cubicBezTo>
                  <a:cubicBezTo>
                    <a:pt x="1537457" y="21451"/>
                    <a:pt x="1537880" y="21887"/>
                    <a:pt x="1537880" y="22323"/>
                  </a:cubicBezTo>
                  <a:cubicBezTo>
                    <a:pt x="1537880" y="22323"/>
                    <a:pt x="1537880" y="22759"/>
                    <a:pt x="1537880" y="23195"/>
                  </a:cubicBezTo>
                  <a:cubicBezTo>
                    <a:pt x="1538302" y="23631"/>
                    <a:pt x="1538725" y="23631"/>
                    <a:pt x="1539148" y="24067"/>
                  </a:cubicBezTo>
                  <a:cubicBezTo>
                    <a:pt x="1539993" y="24067"/>
                    <a:pt x="1540838" y="24067"/>
                    <a:pt x="1541683" y="24067"/>
                  </a:cubicBezTo>
                  <a:cubicBezTo>
                    <a:pt x="1542106" y="24067"/>
                    <a:pt x="1542106" y="24067"/>
                    <a:pt x="1542106" y="24067"/>
                  </a:cubicBezTo>
                  <a:cubicBezTo>
                    <a:pt x="1542106" y="23631"/>
                    <a:pt x="1542106" y="23195"/>
                    <a:pt x="1542106" y="22759"/>
                  </a:cubicBezTo>
                  <a:cubicBezTo>
                    <a:pt x="1542106" y="22323"/>
                    <a:pt x="1542528" y="22323"/>
                    <a:pt x="1542951" y="21887"/>
                  </a:cubicBezTo>
                  <a:cubicBezTo>
                    <a:pt x="1542528" y="21887"/>
                    <a:pt x="1542528" y="21887"/>
                    <a:pt x="1542528" y="21451"/>
                  </a:cubicBezTo>
                  <a:cubicBezTo>
                    <a:pt x="1541683" y="20579"/>
                    <a:pt x="1540415" y="19707"/>
                    <a:pt x="1539570" y="18835"/>
                  </a:cubicBezTo>
                  <a:cubicBezTo>
                    <a:pt x="1538725" y="18835"/>
                    <a:pt x="1538302" y="18835"/>
                    <a:pt x="1537457" y="18835"/>
                  </a:cubicBezTo>
                  <a:close/>
                  <a:moveTo>
                    <a:pt x="186058" y="18835"/>
                  </a:moveTo>
                  <a:cubicBezTo>
                    <a:pt x="186058" y="19271"/>
                    <a:pt x="185633" y="19271"/>
                    <a:pt x="185208" y="19707"/>
                  </a:cubicBezTo>
                  <a:cubicBezTo>
                    <a:pt x="185208" y="20143"/>
                    <a:pt x="185208" y="20143"/>
                    <a:pt x="185208" y="20579"/>
                  </a:cubicBezTo>
                  <a:cubicBezTo>
                    <a:pt x="185633" y="21015"/>
                    <a:pt x="186058" y="21015"/>
                    <a:pt x="186058" y="21451"/>
                  </a:cubicBezTo>
                  <a:cubicBezTo>
                    <a:pt x="186484" y="21451"/>
                    <a:pt x="186484" y="21451"/>
                    <a:pt x="186484" y="21451"/>
                  </a:cubicBezTo>
                  <a:cubicBezTo>
                    <a:pt x="186909" y="21015"/>
                    <a:pt x="186909" y="21015"/>
                    <a:pt x="187334" y="21015"/>
                  </a:cubicBezTo>
                  <a:cubicBezTo>
                    <a:pt x="187334" y="21015"/>
                    <a:pt x="187759" y="21015"/>
                    <a:pt x="187759" y="21015"/>
                  </a:cubicBezTo>
                  <a:cubicBezTo>
                    <a:pt x="188609" y="20143"/>
                    <a:pt x="187759" y="19707"/>
                    <a:pt x="188184" y="19271"/>
                  </a:cubicBezTo>
                  <a:cubicBezTo>
                    <a:pt x="187759" y="19271"/>
                    <a:pt x="187759" y="18835"/>
                    <a:pt x="187759" y="18835"/>
                  </a:cubicBezTo>
                  <a:cubicBezTo>
                    <a:pt x="187334" y="18835"/>
                    <a:pt x="186909" y="18835"/>
                    <a:pt x="186058" y="18835"/>
                  </a:cubicBezTo>
                  <a:close/>
                  <a:moveTo>
                    <a:pt x="1399964" y="18573"/>
                  </a:moveTo>
                  <a:cubicBezTo>
                    <a:pt x="1399545" y="19424"/>
                    <a:pt x="1399127" y="19849"/>
                    <a:pt x="1398290" y="20274"/>
                  </a:cubicBezTo>
                  <a:cubicBezTo>
                    <a:pt x="1398290" y="20274"/>
                    <a:pt x="1398290" y="20699"/>
                    <a:pt x="1398290" y="20699"/>
                  </a:cubicBezTo>
                  <a:cubicBezTo>
                    <a:pt x="1398708" y="21124"/>
                    <a:pt x="1399127" y="21549"/>
                    <a:pt x="1399127" y="21974"/>
                  </a:cubicBezTo>
                  <a:cubicBezTo>
                    <a:pt x="1399545" y="21974"/>
                    <a:pt x="1399964" y="21974"/>
                    <a:pt x="1400383" y="21974"/>
                  </a:cubicBezTo>
                  <a:cubicBezTo>
                    <a:pt x="1401220" y="21549"/>
                    <a:pt x="1402057" y="20699"/>
                    <a:pt x="1402475" y="20274"/>
                  </a:cubicBezTo>
                  <a:cubicBezTo>
                    <a:pt x="1402475" y="19849"/>
                    <a:pt x="1402475" y="19424"/>
                    <a:pt x="1402475" y="18999"/>
                  </a:cubicBezTo>
                  <a:cubicBezTo>
                    <a:pt x="1401638" y="18573"/>
                    <a:pt x="1400801" y="18999"/>
                    <a:pt x="1399964" y="18573"/>
                  </a:cubicBezTo>
                  <a:close/>
                  <a:moveTo>
                    <a:pt x="1386817" y="18050"/>
                  </a:moveTo>
                  <a:cubicBezTo>
                    <a:pt x="1386817" y="18486"/>
                    <a:pt x="1386406" y="18923"/>
                    <a:pt x="1385995" y="18923"/>
                  </a:cubicBezTo>
                  <a:cubicBezTo>
                    <a:pt x="1385995" y="19358"/>
                    <a:pt x="1385995" y="19794"/>
                    <a:pt x="1385995" y="19794"/>
                  </a:cubicBezTo>
                  <a:cubicBezTo>
                    <a:pt x="1386406" y="20230"/>
                    <a:pt x="1386817" y="20230"/>
                    <a:pt x="1386817" y="20666"/>
                  </a:cubicBezTo>
                  <a:cubicBezTo>
                    <a:pt x="1387639" y="20666"/>
                    <a:pt x="1388050" y="20666"/>
                    <a:pt x="1388461" y="20666"/>
                  </a:cubicBezTo>
                  <a:cubicBezTo>
                    <a:pt x="1388873" y="20230"/>
                    <a:pt x="1388461" y="19358"/>
                    <a:pt x="1388461" y="18923"/>
                  </a:cubicBezTo>
                  <a:cubicBezTo>
                    <a:pt x="1388461" y="18923"/>
                    <a:pt x="1388050" y="18486"/>
                    <a:pt x="1387639" y="18050"/>
                  </a:cubicBezTo>
                  <a:cubicBezTo>
                    <a:pt x="1387639" y="18050"/>
                    <a:pt x="1387228" y="18050"/>
                    <a:pt x="1386817" y="18050"/>
                  </a:cubicBezTo>
                  <a:close/>
                  <a:moveTo>
                    <a:pt x="163810" y="18050"/>
                  </a:moveTo>
                  <a:cubicBezTo>
                    <a:pt x="163392" y="18508"/>
                    <a:pt x="162973" y="18508"/>
                    <a:pt x="162973" y="19424"/>
                  </a:cubicBezTo>
                  <a:cubicBezTo>
                    <a:pt x="163392" y="19424"/>
                    <a:pt x="163392" y="19882"/>
                    <a:pt x="163810" y="19882"/>
                  </a:cubicBezTo>
                  <a:cubicBezTo>
                    <a:pt x="164229" y="19882"/>
                    <a:pt x="164229" y="19882"/>
                    <a:pt x="164229" y="19882"/>
                  </a:cubicBezTo>
                  <a:cubicBezTo>
                    <a:pt x="164648" y="19882"/>
                    <a:pt x="165066" y="19424"/>
                    <a:pt x="165066" y="19424"/>
                  </a:cubicBezTo>
                  <a:cubicBezTo>
                    <a:pt x="165066" y="18966"/>
                    <a:pt x="165066" y="18966"/>
                    <a:pt x="165066" y="18966"/>
                  </a:cubicBezTo>
                  <a:cubicBezTo>
                    <a:pt x="165066" y="18508"/>
                    <a:pt x="164648" y="18508"/>
                    <a:pt x="164229" y="18050"/>
                  </a:cubicBezTo>
                  <a:cubicBezTo>
                    <a:pt x="164229" y="18050"/>
                    <a:pt x="164229" y="18050"/>
                    <a:pt x="163810" y="18050"/>
                  </a:cubicBezTo>
                  <a:close/>
                  <a:moveTo>
                    <a:pt x="1449091" y="17527"/>
                  </a:moveTo>
                  <a:cubicBezTo>
                    <a:pt x="1449091" y="17963"/>
                    <a:pt x="1448673" y="17963"/>
                    <a:pt x="1448254" y="18399"/>
                  </a:cubicBezTo>
                  <a:cubicBezTo>
                    <a:pt x="1448254" y="18399"/>
                    <a:pt x="1448254" y="18835"/>
                    <a:pt x="1448254" y="19271"/>
                  </a:cubicBezTo>
                  <a:cubicBezTo>
                    <a:pt x="1448673" y="19271"/>
                    <a:pt x="1449091" y="19707"/>
                    <a:pt x="1449091" y="20143"/>
                  </a:cubicBezTo>
                  <a:cubicBezTo>
                    <a:pt x="1449510" y="20143"/>
                    <a:pt x="1449510" y="20143"/>
                    <a:pt x="1449928" y="20143"/>
                  </a:cubicBezTo>
                  <a:cubicBezTo>
                    <a:pt x="1450347" y="19271"/>
                    <a:pt x="1450347" y="18835"/>
                    <a:pt x="1450347" y="18399"/>
                  </a:cubicBezTo>
                  <a:cubicBezTo>
                    <a:pt x="1449928" y="17963"/>
                    <a:pt x="1449510" y="17963"/>
                    <a:pt x="1449091" y="17527"/>
                  </a:cubicBezTo>
                  <a:close/>
                  <a:moveTo>
                    <a:pt x="1395282" y="17527"/>
                  </a:moveTo>
                  <a:cubicBezTo>
                    <a:pt x="1394889" y="17527"/>
                    <a:pt x="1394889" y="17985"/>
                    <a:pt x="1394497" y="17985"/>
                  </a:cubicBezTo>
                  <a:cubicBezTo>
                    <a:pt x="1394104" y="18443"/>
                    <a:pt x="1394104" y="18901"/>
                    <a:pt x="1394497" y="19358"/>
                  </a:cubicBezTo>
                  <a:cubicBezTo>
                    <a:pt x="1394889" y="19358"/>
                    <a:pt x="1395282" y="19358"/>
                    <a:pt x="1395674" y="19358"/>
                  </a:cubicBezTo>
                  <a:cubicBezTo>
                    <a:pt x="1396459" y="19358"/>
                    <a:pt x="1396459" y="18901"/>
                    <a:pt x="1396066" y="18443"/>
                  </a:cubicBezTo>
                  <a:cubicBezTo>
                    <a:pt x="1395674" y="17985"/>
                    <a:pt x="1395674" y="17985"/>
                    <a:pt x="1395282" y="17527"/>
                  </a:cubicBezTo>
                  <a:close/>
                  <a:moveTo>
                    <a:pt x="203782" y="17527"/>
                  </a:moveTo>
                  <a:cubicBezTo>
                    <a:pt x="203346" y="17963"/>
                    <a:pt x="203346" y="17963"/>
                    <a:pt x="202910" y="18399"/>
                  </a:cubicBezTo>
                  <a:cubicBezTo>
                    <a:pt x="202910" y="18399"/>
                    <a:pt x="202910" y="18399"/>
                    <a:pt x="202910" y="18835"/>
                  </a:cubicBezTo>
                  <a:cubicBezTo>
                    <a:pt x="202910" y="18835"/>
                    <a:pt x="202473" y="18835"/>
                    <a:pt x="202473" y="19271"/>
                  </a:cubicBezTo>
                  <a:cubicBezTo>
                    <a:pt x="202473" y="19271"/>
                    <a:pt x="202473" y="19707"/>
                    <a:pt x="202473" y="19707"/>
                  </a:cubicBezTo>
                  <a:cubicBezTo>
                    <a:pt x="202473" y="19707"/>
                    <a:pt x="202910" y="20143"/>
                    <a:pt x="202910" y="20143"/>
                  </a:cubicBezTo>
                  <a:cubicBezTo>
                    <a:pt x="202910" y="20143"/>
                    <a:pt x="202910" y="20579"/>
                    <a:pt x="202910" y="20579"/>
                  </a:cubicBezTo>
                  <a:cubicBezTo>
                    <a:pt x="203346" y="21015"/>
                    <a:pt x="203346" y="21015"/>
                    <a:pt x="203782" y="21451"/>
                  </a:cubicBezTo>
                  <a:cubicBezTo>
                    <a:pt x="203782" y="21015"/>
                    <a:pt x="204217" y="21015"/>
                    <a:pt x="204217" y="21015"/>
                  </a:cubicBezTo>
                  <a:cubicBezTo>
                    <a:pt x="204653" y="21015"/>
                    <a:pt x="204653" y="21015"/>
                    <a:pt x="204653" y="21015"/>
                  </a:cubicBezTo>
                  <a:cubicBezTo>
                    <a:pt x="205089" y="20579"/>
                    <a:pt x="205525" y="20579"/>
                    <a:pt x="205525" y="20143"/>
                  </a:cubicBezTo>
                  <a:cubicBezTo>
                    <a:pt x="205525" y="19707"/>
                    <a:pt x="206398" y="19271"/>
                    <a:pt x="206398" y="18835"/>
                  </a:cubicBezTo>
                  <a:cubicBezTo>
                    <a:pt x="205962" y="18399"/>
                    <a:pt x="205525" y="17963"/>
                    <a:pt x="204653" y="17527"/>
                  </a:cubicBezTo>
                  <a:cubicBezTo>
                    <a:pt x="204217" y="17527"/>
                    <a:pt x="204217" y="17527"/>
                    <a:pt x="203782" y="17527"/>
                  </a:cubicBezTo>
                  <a:close/>
                  <a:moveTo>
                    <a:pt x="102349" y="17527"/>
                  </a:moveTo>
                  <a:cubicBezTo>
                    <a:pt x="102349" y="17527"/>
                    <a:pt x="101924" y="17963"/>
                    <a:pt x="101498" y="17963"/>
                  </a:cubicBezTo>
                  <a:cubicBezTo>
                    <a:pt x="101498" y="18399"/>
                    <a:pt x="101498" y="18835"/>
                    <a:pt x="101498" y="19271"/>
                  </a:cubicBezTo>
                  <a:cubicBezTo>
                    <a:pt x="101924" y="19271"/>
                    <a:pt x="101924" y="19271"/>
                    <a:pt x="102349" y="19707"/>
                  </a:cubicBezTo>
                  <a:cubicBezTo>
                    <a:pt x="102349" y="19707"/>
                    <a:pt x="102349" y="20143"/>
                    <a:pt x="102349" y="20143"/>
                  </a:cubicBezTo>
                  <a:cubicBezTo>
                    <a:pt x="101924" y="20143"/>
                    <a:pt x="101924" y="20579"/>
                    <a:pt x="101498" y="20579"/>
                  </a:cubicBezTo>
                  <a:cubicBezTo>
                    <a:pt x="101498" y="21451"/>
                    <a:pt x="101498" y="21887"/>
                    <a:pt x="101498" y="22323"/>
                  </a:cubicBezTo>
                  <a:cubicBezTo>
                    <a:pt x="101924" y="22759"/>
                    <a:pt x="101924" y="22759"/>
                    <a:pt x="102349" y="23195"/>
                  </a:cubicBezTo>
                  <a:cubicBezTo>
                    <a:pt x="102349" y="23195"/>
                    <a:pt x="102349" y="23195"/>
                    <a:pt x="102349" y="23631"/>
                  </a:cubicBezTo>
                  <a:cubicBezTo>
                    <a:pt x="102349" y="23631"/>
                    <a:pt x="102774" y="24067"/>
                    <a:pt x="103199" y="24067"/>
                  </a:cubicBezTo>
                  <a:cubicBezTo>
                    <a:pt x="103624" y="24067"/>
                    <a:pt x="104049" y="24067"/>
                    <a:pt x="104899" y="24067"/>
                  </a:cubicBezTo>
                  <a:cubicBezTo>
                    <a:pt x="104899" y="23631"/>
                    <a:pt x="104899" y="23195"/>
                    <a:pt x="104899" y="22759"/>
                  </a:cubicBezTo>
                  <a:cubicBezTo>
                    <a:pt x="104899" y="22759"/>
                    <a:pt x="104899" y="22323"/>
                    <a:pt x="104899" y="22323"/>
                  </a:cubicBezTo>
                  <a:cubicBezTo>
                    <a:pt x="104474" y="22323"/>
                    <a:pt x="104474" y="21451"/>
                    <a:pt x="104049" y="21015"/>
                  </a:cubicBezTo>
                  <a:cubicBezTo>
                    <a:pt x="104049" y="20143"/>
                    <a:pt x="104049" y="18835"/>
                    <a:pt x="104049" y="17963"/>
                  </a:cubicBezTo>
                  <a:cubicBezTo>
                    <a:pt x="104049" y="17527"/>
                    <a:pt x="103624" y="17527"/>
                    <a:pt x="103199" y="17527"/>
                  </a:cubicBezTo>
                  <a:cubicBezTo>
                    <a:pt x="103199" y="17527"/>
                    <a:pt x="102774" y="17527"/>
                    <a:pt x="102349" y="17527"/>
                  </a:cubicBezTo>
                  <a:close/>
                  <a:moveTo>
                    <a:pt x="92081" y="17527"/>
                  </a:moveTo>
                  <a:cubicBezTo>
                    <a:pt x="91689" y="17527"/>
                    <a:pt x="91297" y="17998"/>
                    <a:pt x="91297" y="17998"/>
                  </a:cubicBezTo>
                  <a:cubicBezTo>
                    <a:pt x="91297" y="18469"/>
                    <a:pt x="91297" y="18940"/>
                    <a:pt x="91297" y="19411"/>
                  </a:cubicBezTo>
                  <a:cubicBezTo>
                    <a:pt x="91689" y="19882"/>
                    <a:pt x="92081" y="19411"/>
                    <a:pt x="92473" y="19411"/>
                  </a:cubicBezTo>
                  <a:cubicBezTo>
                    <a:pt x="92866" y="19411"/>
                    <a:pt x="92473" y="18940"/>
                    <a:pt x="92866" y="18469"/>
                  </a:cubicBezTo>
                  <a:cubicBezTo>
                    <a:pt x="92473" y="17998"/>
                    <a:pt x="92081" y="17527"/>
                    <a:pt x="92081" y="17527"/>
                  </a:cubicBezTo>
                  <a:close/>
                  <a:moveTo>
                    <a:pt x="108692" y="17266"/>
                  </a:moveTo>
                  <a:cubicBezTo>
                    <a:pt x="108234" y="17266"/>
                    <a:pt x="107777" y="17658"/>
                    <a:pt x="107777" y="17658"/>
                  </a:cubicBezTo>
                  <a:cubicBezTo>
                    <a:pt x="107777" y="18050"/>
                    <a:pt x="107777" y="18050"/>
                    <a:pt x="107777" y="18443"/>
                  </a:cubicBezTo>
                  <a:cubicBezTo>
                    <a:pt x="107777" y="18443"/>
                    <a:pt x="108234" y="18835"/>
                    <a:pt x="108692" y="18835"/>
                  </a:cubicBezTo>
                  <a:cubicBezTo>
                    <a:pt x="108692" y="18835"/>
                    <a:pt x="109150" y="18443"/>
                    <a:pt x="109608" y="18443"/>
                  </a:cubicBezTo>
                  <a:cubicBezTo>
                    <a:pt x="109608" y="18050"/>
                    <a:pt x="109608" y="18050"/>
                    <a:pt x="109608" y="17658"/>
                  </a:cubicBezTo>
                  <a:cubicBezTo>
                    <a:pt x="109150" y="17658"/>
                    <a:pt x="109150" y="17266"/>
                    <a:pt x="108692" y="17266"/>
                  </a:cubicBezTo>
                  <a:close/>
                  <a:moveTo>
                    <a:pt x="85716" y="17266"/>
                  </a:moveTo>
                  <a:cubicBezTo>
                    <a:pt x="85280" y="17658"/>
                    <a:pt x="85716" y="18050"/>
                    <a:pt x="85716" y="18835"/>
                  </a:cubicBezTo>
                  <a:cubicBezTo>
                    <a:pt x="85716" y="18835"/>
                    <a:pt x="86588" y="18835"/>
                    <a:pt x="87024" y="18835"/>
                  </a:cubicBezTo>
                  <a:cubicBezTo>
                    <a:pt x="87460" y="18835"/>
                    <a:pt x="87460" y="18443"/>
                    <a:pt x="87896" y="18050"/>
                  </a:cubicBezTo>
                  <a:cubicBezTo>
                    <a:pt x="87896" y="18050"/>
                    <a:pt x="87896" y="18050"/>
                    <a:pt x="87896" y="17658"/>
                  </a:cubicBezTo>
                  <a:cubicBezTo>
                    <a:pt x="87460" y="17658"/>
                    <a:pt x="87460" y="17266"/>
                    <a:pt x="87024" y="17266"/>
                  </a:cubicBezTo>
                  <a:cubicBezTo>
                    <a:pt x="86588" y="17266"/>
                    <a:pt x="86152" y="17266"/>
                    <a:pt x="85716" y="17266"/>
                  </a:cubicBezTo>
                  <a:close/>
                  <a:moveTo>
                    <a:pt x="1379978" y="17161"/>
                  </a:moveTo>
                  <a:cubicBezTo>
                    <a:pt x="1379978" y="17161"/>
                    <a:pt x="1379978" y="17161"/>
                    <a:pt x="1379978" y="17580"/>
                  </a:cubicBezTo>
                  <a:cubicBezTo>
                    <a:pt x="1379978" y="17580"/>
                    <a:pt x="1379978" y="17580"/>
                    <a:pt x="1379978" y="17998"/>
                  </a:cubicBezTo>
                  <a:cubicBezTo>
                    <a:pt x="1379978" y="17998"/>
                    <a:pt x="1380397" y="18417"/>
                    <a:pt x="1380815" y="18417"/>
                  </a:cubicBezTo>
                  <a:cubicBezTo>
                    <a:pt x="1380815" y="18835"/>
                    <a:pt x="1381234" y="18835"/>
                    <a:pt x="1381652" y="18417"/>
                  </a:cubicBezTo>
                  <a:cubicBezTo>
                    <a:pt x="1382071" y="18417"/>
                    <a:pt x="1382071" y="18417"/>
                    <a:pt x="1382071" y="17998"/>
                  </a:cubicBezTo>
                  <a:cubicBezTo>
                    <a:pt x="1381652" y="17580"/>
                    <a:pt x="1381234" y="17161"/>
                    <a:pt x="1380815" y="17161"/>
                  </a:cubicBezTo>
                  <a:cubicBezTo>
                    <a:pt x="1380815" y="16742"/>
                    <a:pt x="1380397" y="16742"/>
                    <a:pt x="1379978" y="17161"/>
                  </a:cubicBezTo>
                  <a:close/>
                  <a:moveTo>
                    <a:pt x="310781" y="16742"/>
                  </a:moveTo>
                  <a:cubicBezTo>
                    <a:pt x="310781" y="17200"/>
                    <a:pt x="310781" y="18116"/>
                    <a:pt x="310781" y="18574"/>
                  </a:cubicBezTo>
                  <a:cubicBezTo>
                    <a:pt x="310781" y="18574"/>
                    <a:pt x="311217" y="18574"/>
                    <a:pt x="311217" y="18574"/>
                  </a:cubicBezTo>
                  <a:cubicBezTo>
                    <a:pt x="311217" y="18574"/>
                    <a:pt x="311653" y="18116"/>
                    <a:pt x="311653" y="18116"/>
                  </a:cubicBezTo>
                  <a:cubicBezTo>
                    <a:pt x="312089" y="17658"/>
                    <a:pt x="312089" y="17658"/>
                    <a:pt x="312089" y="17200"/>
                  </a:cubicBezTo>
                  <a:cubicBezTo>
                    <a:pt x="311653" y="17200"/>
                    <a:pt x="311217" y="16742"/>
                    <a:pt x="311217" y="16742"/>
                  </a:cubicBezTo>
                  <a:cubicBezTo>
                    <a:pt x="311217" y="16742"/>
                    <a:pt x="310781" y="16742"/>
                    <a:pt x="310781" y="16742"/>
                  </a:cubicBezTo>
                  <a:close/>
                  <a:moveTo>
                    <a:pt x="182555" y="16742"/>
                  </a:moveTo>
                  <a:cubicBezTo>
                    <a:pt x="182107" y="17178"/>
                    <a:pt x="181658" y="17614"/>
                    <a:pt x="181210" y="17614"/>
                  </a:cubicBezTo>
                  <a:cubicBezTo>
                    <a:pt x="181210" y="18050"/>
                    <a:pt x="181210" y="18050"/>
                    <a:pt x="181210" y="18486"/>
                  </a:cubicBezTo>
                  <a:cubicBezTo>
                    <a:pt x="181210" y="18486"/>
                    <a:pt x="180762" y="18486"/>
                    <a:pt x="180762" y="18923"/>
                  </a:cubicBezTo>
                  <a:cubicBezTo>
                    <a:pt x="181210" y="18923"/>
                    <a:pt x="181210" y="19358"/>
                    <a:pt x="181658" y="19358"/>
                  </a:cubicBezTo>
                  <a:cubicBezTo>
                    <a:pt x="182107" y="19358"/>
                    <a:pt x="182555" y="19358"/>
                    <a:pt x="183452" y="19358"/>
                  </a:cubicBezTo>
                  <a:cubicBezTo>
                    <a:pt x="183901" y="18923"/>
                    <a:pt x="183452" y="18050"/>
                    <a:pt x="183452" y="17614"/>
                  </a:cubicBezTo>
                  <a:cubicBezTo>
                    <a:pt x="183452" y="17178"/>
                    <a:pt x="183004" y="16742"/>
                    <a:pt x="182555" y="16742"/>
                  </a:cubicBezTo>
                  <a:close/>
                  <a:moveTo>
                    <a:pt x="1367226" y="16481"/>
                  </a:moveTo>
                  <a:cubicBezTo>
                    <a:pt x="1367226" y="16481"/>
                    <a:pt x="1366768" y="16481"/>
                    <a:pt x="1366768" y="16892"/>
                  </a:cubicBezTo>
                  <a:cubicBezTo>
                    <a:pt x="1366310" y="16892"/>
                    <a:pt x="1366310" y="17303"/>
                    <a:pt x="1365852" y="17303"/>
                  </a:cubicBezTo>
                  <a:cubicBezTo>
                    <a:pt x="1365852" y="18125"/>
                    <a:pt x="1365852" y="18536"/>
                    <a:pt x="1365852" y="18947"/>
                  </a:cubicBezTo>
                  <a:cubicBezTo>
                    <a:pt x="1366310" y="19358"/>
                    <a:pt x="1366768" y="19358"/>
                    <a:pt x="1367226" y="19358"/>
                  </a:cubicBezTo>
                  <a:cubicBezTo>
                    <a:pt x="1367226" y="19358"/>
                    <a:pt x="1367684" y="18947"/>
                    <a:pt x="1367684" y="18947"/>
                  </a:cubicBezTo>
                  <a:cubicBezTo>
                    <a:pt x="1367684" y="18536"/>
                    <a:pt x="1367684" y="17714"/>
                    <a:pt x="1367684" y="17303"/>
                  </a:cubicBezTo>
                  <a:cubicBezTo>
                    <a:pt x="1367684" y="16892"/>
                    <a:pt x="1367684" y="16892"/>
                    <a:pt x="1367226" y="16481"/>
                  </a:cubicBezTo>
                  <a:close/>
                  <a:moveTo>
                    <a:pt x="1359993" y="16481"/>
                  </a:moveTo>
                  <a:cubicBezTo>
                    <a:pt x="1359993" y="16481"/>
                    <a:pt x="1359522" y="16481"/>
                    <a:pt x="1359051" y="16899"/>
                  </a:cubicBezTo>
                  <a:cubicBezTo>
                    <a:pt x="1359051" y="16899"/>
                    <a:pt x="1359051" y="17318"/>
                    <a:pt x="1359051" y="17318"/>
                  </a:cubicBezTo>
                  <a:cubicBezTo>
                    <a:pt x="1359522" y="17737"/>
                    <a:pt x="1359522" y="17737"/>
                    <a:pt x="1359993" y="18155"/>
                  </a:cubicBezTo>
                  <a:cubicBezTo>
                    <a:pt x="1360464" y="18573"/>
                    <a:pt x="1360934" y="18573"/>
                    <a:pt x="1361405" y="17737"/>
                  </a:cubicBezTo>
                  <a:cubicBezTo>
                    <a:pt x="1361405" y="17737"/>
                    <a:pt x="1361405" y="17318"/>
                    <a:pt x="1361405" y="16899"/>
                  </a:cubicBezTo>
                  <a:cubicBezTo>
                    <a:pt x="1360934" y="16481"/>
                    <a:pt x="1360464" y="16481"/>
                    <a:pt x="1359993" y="16481"/>
                  </a:cubicBezTo>
                  <a:close/>
                  <a:moveTo>
                    <a:pt x="146406" y="16481"/>
                  </a:moveTo>
                  <a:cubicBezTo>
                    <a:pt x="146406" y="16481"/>
                    <a:pt x="145969" y="16895"/>
                    <a:pt x="145969" y="16895"/>
                  </a:cubicBezTo>
                  <a:cubicBezTo>
                    <a:pt x="145969" y="17309"/>
                    <a:pt x="145969" y="17309"/>
                    <a:pt x="145969" y="17724"/>
                  </a:cubicBezTo>
                  <a:cubicBezTo>
                    <a:pt x="146406" y="17724"/>
                    <a:pt x="146406" y="17724"/>
                    <a:pt x="146841" y="17724"/>
                  </a:cubicBezTo>
                  <a:cubicBezTo>
                    <a:pt x="146841" y="17724"/>
                    <a:pt x="147278" y="18137"/>
                    <a:pt x="147278" y="18552"/>
                  </a:cubicBezTo>
                  <a:cubicBezTo>
                    <a:pt x="147713" y="18552"/>
                    <a:pt x="147713" y="19380"/>
                    <a:pt x="147713" y="19794"/>
                  </a:cubicBezTo>
                  <a:cubicBezTo>
                    <a:pt x="147278" y="19794"/>
                    <a:pt x="147278" y="19794"/>
                    <a:pt x="146841" y="20208"/>
                  </a:cubicBezTo>
                  <a:cubicBezTo>
                    <a:pt x="146841" y="20208"/>
                    <a:pt x="146841" y="20623"/>
                    <a:pt x="146841" y="20623"/>
                  </a:cubicBezTo>
                  <a:cubicBezTo>
                    <a:pt x="146841" y="21037"/>
                    <a:pt x="147278" y="21451"/>
                    <a:pt x="147713" y="21451"/>
                  </a:cubicBezTo>
                  <a:cubicBezTo>
                    <a:pt x="147713" y="21451"/>
                    <a:pt x="148150" y="21451"/>
                    <a:pt x="148585" y="21451"/>
                  </a:cubicBezTo>
                  <a:cubicBezTo>
                    <a:pt x="148585" y="21037"/>
                    <a:pt x="149021" y="21037"/>
                    <a:pt x="149021" y="20623"/>
                  </a:cubicBezTo>
                  <a:cubicBezTo>
                    <a:pt x="149021" y="20623"/>
                    <a:pt x="149021" y="20208"/>
                    <a:pt x="149458" y="20208"/>
                  </a:cubicBezTo>
                  <a:cubicBezTo>
                    <a:pt x="149458" y="20208"/>
                    <a:pt x="149458" y="19794"/>
                    <a:pt x="149894" y="19794"/>
                  </a:cubicBezTo>
                  <a:cubicBezTo>
                    <a:pt x="149894" y="18966"/>
                    <a:pt x="149894" y="18137"/>
                    <a:pt x="149894" y="17309"/>
                  </a:cubicBezTo>
                  <a:cubicBezTo>
                    <a:pt x="149458" y="17309"/>
                    <a:pt x="149458" y="16895"/>
                    <a:pt x="149021" y="16895"/>
                  </a:cubicBezTo>
                  <a:cubicBezTo>
                    <a:pt x="148585" y="16895"/>
                    <a:pt x="148150" y="16481"/>
                    <a:pt x="147713" y="16481"/>
                  </a:cubicBezTo>
                  <a:cubicBezTo>
                    <a:pt x="147713" y="16481"/>
                    <a:pt x="147278" y="16481"/>
                    <a:pt x="146406" y="16481"/>
                  </a:cubicBezTo>
                  <a:close/>
                  <a:moveTo>
                    <a:pt x="1473890" y="15958"/>
                  </a:moveTo>
                  <a:lnTo>
                    <a:pt x="1474152" y="15958"/>
                  </a:lnTo>
                  <a:lnTo>
                    <a:pt x="1474152" y="16219"/>
                  </a:lnTo>
                  <a:lnTo>
                    <a:pt x="1473890" y="16219"/>
                  </a:lnTo>
                  <a:close/>
                  <a:moveTo>
                    <a:pt x="1441943" y="15958"/>
                  </a:moveTo>
                  <a:cubicBezTo>
                    <a:pt x="1441518" y="15958"/>
                    <a:pt x="1441093" y="16383"/>
                    <a:pt x="1440668" y="16808"/>
                  </a:cubicBezTo>
                  <a:cubicBezTo>
                    <a:pt x="1440668" y="17233"/>
                    <a:pt x="1440668" y="17658"/>
                    <a:pt x="1440668" y="18508"/>
                  </a:cubicBezTo>
                  <a:cubicBezTo>
                    <a:pt x="1441093" y="18933"/>
                    <a:pt x="1441518" y="18933"/>
                    <a:pt x="1441518" y="19358"/>
                  </a:cubicBezTo>
                  <a:cubicBezTo>
                    <a:pt x="1441943" y="19358"/>
                    <a:pt x="1442368" y="19358"/>
                    <a:pt x="1442793" y="19358"/>
                  </a:cubicBezTo>
                  <a:cubicBezTo>
                    <a:pt x="1443644" y="19358"/>
                    <a:pt x="1443644" y="18933"/>
                    <a:pt x="1444069" y="18508"/>
                  </a:cubicBezTo>
                  <a:cubicBezTo>
                    <a:pt x="1444069" y="18083"/>
                    <a:pt x="1444069" y="17233"/>
                    <a:pt x="1444069" y="16808"/>
                  </a:cubicBezTo>
                  <a:cubicBezTo>
                    <a:pt x="1443644" y="16383"/>
                    <a:pt x="1443644" y="16383"/>
                    <a:pt x="1443218" y="15958"/>
                  </a:cubicBezTo>
                  <a:cubicBezTo>
                    <a:pt x="1442793" y="15958"/>
                    <a:pt x="1442368" y="15958"/>
                    <a:pt x="1441943" y="15958"/>
                  </a:cubicBezTo>
                  <a:close/>
                  <a:moveTo>
                    <a:pt x="65025" y="15958"/>
                  </a:moveTo>
                  <a:cubicBezTo>
                    <a:pt x="65025" y="15958"/>
                    <a:pt x="64577" y="15958"/>
                    <a:pt x="64128" y="16394"/>
                  </a:cubicBezTo>
                  <a:cubicBezTo>
                    <a:pt x="64128" y="16394"/>
                    <a:pt x="63680" y="16394"/>
                    <a:pt x="63680" y="16394"/>
                  </a:cubicBezTo>
                  <a:cubicBezTo>
                    <a:pt x="63232" y="16394"/>
                    <a:pt x="62783" y="16830"/>
                    <a:pt x="62783" y="17266"/>
                  </a:cubicBezTo>
                  <a:cubicBezTo>
                    <a:pt x="62783" y="17266"/>
                    <a:pt x="62783" y="17702"/>
                    <a:pt x="62783" y="17702"/>
                  </a:cubicBezTo>
                  <a:cubicBezTo>
                    <a:pt x="63680" y="18137"/>
                    <a:pt x="63232" y="18573"/>
                    <a:pt x="63680" y="19010"/>
                  </a:cubicBezTo>
                  <a:cubicBezTo>
                    <a:pt x="64128" y="19446"/>
                    <a:pt x="63680" y="19882"/>
                    <a:pt x="64577" y="19882"/>
                  </a:cubicBezTo>
                  <a:cubicBezTo>
                    <a:pt x="64577" y="19882"/>
                    <a:pt x="64577" y="19882"/>
                    <a:pt x="65025" y="19882"/>
                  </a:cubicBezTo>
                  <a:cubicBezTo>
                    <a:pt x="65025" y="19882"/>
                    <a:pt x="65025" y="19446"/>
                    <a:pt x="65025" y="19446"/>
                  </a:cubicBezTo>
                  <a:cubicBezTo>
                    <a:pt x="65474" y="19010"/>
                    <a:pt x="65474" y="19010"/>
                    <a:pt x="65922" y="18573"/>
                  </a:cubicBezTo>
                  <a:cubicBezTo>
                    <a:pt x="65922" y="18137"/>
                    <a:pt x="65922" y="17702"/>
                    <a:pt x="65922" y="16830"/>
                  </a:cubicBezTo>
                  <a:cubicBezTo>
                    <a:pt x="65474" y="16394"/>
                    <a:pt x="65474" y="16394"/>
                    <a:pt x="65025" y="15958"/>
                  </a:cubicBezTo>
                  <a:close/>
                  <a:moveTo>
                    <a:pt x="1547267" y="15434"/>
                  </a:moveTo>
                  <a:cubicBezTo>
                    <a:pt x="1546417" y="15434"/>
                    <a:pt x="1546417" y="15434"/>
                    <a:pt x="1546417" y="15860"/>
                  </a:cubicBezTo>
                  <a:cubicBezTo>
                    <a:pt x="1546417" y="16285"/>
                    <a:pt x="1546417" y="16285"/>
                    <a:pt x="1546417" y="16710"/>
                  </a:cubicBezTo>
                  <a:cubicBezTo>
                    <a:pt x="1546417" y="16710"/>
                    <a:pt x="1545992" y="16710"/>
                    <a:pt x="1545992" y="16710"/>
                  </a:cubicBezTo>
                  <a:cubicBezTo>
                    <a:pt x="1545567" y="17560"/>
                    <a:pt x="1545567" y="17560"/>
                    <a:pt x="1545567" y="18410"/>
                  </a:cubicBezTo>
                  <a:cubicBezTo>
                    <a:pt x="1545567" y="18835"/>
                    <a:pt x="1545992" y="18835"/>
                    <a:pt x="1545992" y="18835"/>
                  </a:cubicBezTo>
                  <a:cubicBezTo>
                    <a:pt x="1546417" y="18835"/>
                    <a:pt x="1547267" y="18835"/>
                    <a:pt x="1548118" y="18835"/>
                  </a:cubicBezTo>
                  <a:cubicBezTo>
                    <a:pt x="1548118" y="18410"/>
                    <a:pt x="1548542" y="18410"/>
                    <a:pt x="1548967" y="17985"/>
                  </a:cubicBezTo>
                  <a:cubicBezTo>
                    <a:pt x="1548967" y="17560"/>
                    <a:pt x="1548967" y="17135"/>
                    <a:pt x="1548967" y="16710"/>
                  </a:cubicBezTo>
                  <a:cubicBezTo>
                    <a:pt x="1548542" y="16285"/>
                    <a:pt x="1547692" y="15860"/>
                    <a:pt x="1547267" y="15434"/>
                  </a:cubicBezTo>
                  <a:close/>
                  <a:moveTo>
                    <a:pt x="232237" y="15434"/>
                  </a:moveTo>
                  <a:cubicBezTo>
                    <a:pt x="231830" y="15871"/>
                    <a:pt x="231423" y="16307"/>
                    <a:pt x="231016" y="16307"/>
                  </a:cubicBezTo>
                  <a:cubicBezTo>
                    <a:pt x="231016" y="16742"/>
                    <a:pt x="231016" y="16742"/>
                    <a:pt x="231016" y="16742"/>
                  </a:cubicBezTo>
                  <a:cubicBezTo>
                    <a:pt x="231016" y="17178"/>
                    <a:pt x="230609" y="17178"/>
                    <a:pt x="230609" y="17614"/>
                  </a:cubicBezTo>
                  <a:cubicBezTo>
                    <a:pt x="230609" y="17614"/>
                    <a:pt x="230609" y="18050"/>
                    <a:pt x="230202" y="18050"/>
                  </a:cubicBezTo>
                  <a:cubicBezTo>
                    <a:pt x="230202" y="18486"/>
                    <a:pt x="230202" y="18923"/>
                    <a:pt x="230202" y="18923"/>
                  </a:cubicBezTo>
                  <a:cubicBezTo>
                    <a:pt x="230609" y="18923"/>
                    <a:pt x="230609" y="19358"/>
                    <a:pt x="231016" y="19358"/>
                  </a:cubicBezTo>
                  <a:cubicBezTo>
                    <a:pt x="231423" y="19358"/>
                    <a:pt x="231830" y="19358"/>
                    <a:pt x="231830" y="19358"/>
                  </a:cubicBezTo>
                  <a:cubicBezTo>
                    <a:pt x="232237" y="18923"/>
                    <a:pt x="233051" y="19358"/>
                    <a:pt x="233458" y="18923"/>
                  </a:cubicBezTo>
                  <a:cubicBezTo>
                    <a:pt x="233458" y="18486"/>
                    <a:pt x="233458" y="18486"/>
                    <a:pt x="233458" y="18486"/>
                  </a:cubicBezTo>
                  <a:cubicBezTo>
                    <a:pt x="233458" y="18050"/>
                    <a:pt x="233458" y="18050"/>
                    <a:pt x="233865" y="17614"/>
                  </a:cubicBezTo>
                  <a:cubicBezTo>
                    <a:pt x="233865" y="17178"/>
                    <a:pt x="233865" y="16742"/>
                    <a:pt x="233865" y="15871"/>
                  </a:cubicBezTo>
                  <a:cubicBezTo>
                    <a:pt x="233865" y="15871"/>
                    <a:pt x="233458" y="15871"/>
                    <a:pt x="233458" y="15434"/>
                  </a:cubicBezTo>
                  <a:cubicBezTo>
                    <a:pt x="233051" y="15434"/>
                    <a:pt x="232644" y="15434"/>
                    <a:pt x="232237" y="15434"/>
                  </a:cubicBezTo>
                  <a:close/>
                  <a:moveTo>
                    <a:pt x="158439" y="15434"/>
                  </a:moveTo>
                  <a:cubicBezTo>
                    <a:pt x="158032" y="15871"/>
                    <a:pt x="157625" y="16307"/>
                    <a:pt x="157218" y="17178"/>
                  </a:cubicBezTo>
                  <a:cubicBezTo>
                    <a:pt x="157218" y="17178"/>
                    <a:pt x="157218" y="18050"/>
                    <a:pt x="157218" y="18486"/>
                  </a:cubicBezTo>
                  <a:cubicBezTo>
                    <a:pt x="157218" y="18923"/>
                    <a:pt x="157218" y="18923"/>
                    <a:pt x="157218" y="18923"/>
                  </a:cubicBezTo>
                  <a:cubicBezTo>
                    <a:pt x="158032" y="19358"/>
                    <a:pt x="158846" y="18923"/>
                    <a:pt x="159659" y="18923"/>
                  </a:cubicBezTo>
                  <a:cubicBezTo>
                    <a:pt x="159659" y="19358"/>
                    <a:pt x="159659" y="19358"/>
                    <a:pt x="160067" y="19358"/>
                  </a:cubicBezTo>
                  <a:cubicBezTo>
                    <a:pt x="160067" y="19358"/>
                    <a:pt x="160474" y="19358"/>
                    <a:pt x="160474" y="19358"/>
                  </a:cubicBezTo>
                  <a:cubicBezTo>
                    <a:pt x="160880" y="19358"/>
                    <a:pt x="160880" y="19358"/>
                    <a:pt x="160880" y="18923"/>
                  </a:cubicBezTo>
                  <a:cubicBezTo>
                    <a:pt x="160880" y="18050"/>
                    <a:pt x="160880" y="17178"/>
                    <a:pt x="160880" y="16742"/>
                  </a:cubicBezTo>
                  <a:cubicBezTo>
                    <a:pt x="160880" y="16307"/>
                    <a:pt x="160880" y="16307"/>
                    <a:pt x="160474" y="15871"/>
                  </a:cubicBezTo>
                  <a:cubicBezTo>
                    <a:pt x="160067" y="15871"/>
                    <a:pt x="160067" y="15871"/>
                    <a:pt x="159659" y="15871"/>
                  </a:cubicBezTo>
                  <a:cubicBezTo>
                    <a:pt x="159252" y="15871"/>
                    <a:pt x="158846" y="15434"/>
                    <a:pt x="158439" y="15434"/>
                  </a:cubicBezTo>
                  <a:close/>
                  <a:moveTo>
                    <a:pt x="72549" y="15434"/>
                  </a:moveTo>
                  <a:cubicBezTo>
                    <a:pt x="72113" y="15871"/>
                    <a:pt x="71677" y="16307"/>
                    <a:pt x="71241" y="15871"/>
                  </a:cubicBezTo>
                  <a:cubicBezTo>
                    <a:pt x="71241" y="16307"/>
                    <a:pt x="70805" y="16742"/>
                    <a:pt x="70369" y="16742"/>
                  </a:cubicBezTo>
                  <a:cubicBezTo>
                    <a:pt x="70369" y="17178"/>
                    <a:pt x="70369" y="17614"/>
                    <a:pt x="70369" y="17614"/>
                  </a:cubicBezTo>
                  <a:cubicBezTo>
                    <a:pt x="70805" y="18050"/>
                    <a:pt x="71241" y="18050"/>
                    <a:pt x="72113" y="18050"/>
                  </a:cubicBezTo>
                  <a:cubicBezTo>
                    <a:pt x="72549" y="18486"/>
                    <a:pt x="72985" y="18923"/>
                    <a:pt x="73857" y="19358"/>
                  </a:cubicBezTo>
                  <a:cubicBezTo>
                    <a:pt x="74293" y="19358"/>
                    <a:pt x="74729" y="19358"/>
                    <a:pt x="75165" y="19358"/>
                  </a:cubicBezTo>
                  <a:cubicBezTo>
                    <a:pt x="76037" y="18923"/>
                    <a:pt x="76473" y="18486"/>
                    <a:pt x="76909" y="18050"/>
                  </a:cubicBezTo>
                  <a:cubicBezTo>
                    <a:pt x="76909" y="18050"/>
                    <a:pt x="76909" y="17614"/>
                    <a:pt x="76909" y="17178"/>
                  </a:cubicBezTo>
                  <a:cubicBezTo>
                    <a:pt x="76473" y="16742"/>
                    <a:pt x="76037" y="16307"/>
                    <a:pt x="75602" y="15871"/>
                  </a:cubicBezTo>
                  <a:cubicBezTo>
                    <a:pt x="74729" y="15871"/>
                    <a:pt x="74293" y="15871"/>
                    <a:pt x="73857" y="15871"/>
                  </a:cubicBezTo>
                  <a:cubicBezTo>
                    <a:pt x="73421" y="15871"/>
                    <a:pt x="73421" y="15871"/>
                    <a:pt x="72985" y="15434"/>
                  </a:cubicBezTo>
                  <a:cubicBezTo>
                    <a:pt x="72985" y="15434"/>
                    <a:pt x="72549" y="15434"/>
                    <a:pt x="72549" y="15434"/>
                  </a:cubicBezTo>
                  <a:close/>
                  <a:moveTo>
                    <a:pt x="1338385" y="15173"/>
                  </a:moveTo>
                  <a:cubicBezTo>
                    <a:pt x="1337993" y="15584"/>
                    <a:pt x="1337993" y="15995"/>
                    <a:pt x="1337600" y="15995"/>
                  </a:cubicBezTo>
                  <a:cubicBezTo>
                    <a:pt x="1337600" y="16817"/>
                    <a:pt x="1337600" y="17228"/>
                    <a:pt x="1337600" y="17639"/>
                  </a:cubicBezTo>
                  <a:cubicBezTo>
                    <a:pt x="1337600" y="18050"/>
                    <a:pt x="1337600" y="18050"/>
                    <a:pt x="1337993" y="18050"/>
                  </a:cubicBezTo>
                  <a:cubicBezTo>
                    <a:pt x="1338385" y="18050"/>
                    <a:pt x="1338777" y="18050"/>
                    <a:pt x="1339170" y="18050"/>
                  </a:cubicBezTo>
                  <a:cubicBezTo>
                    <a:pt x="1339170" y="18050"/>
                    <a:pt x="1339562" y="17639"/>
                    <a:pt x="1339955" y="17228"/>
                  </a:cubicBezTo>
                  <a:cubicBezTo>
                    <a:pt x="1339955" y="16817"/>
                    <a:pt x="1339955" y="16406"/>
                    <a:pt x="1339955" y="16406"/>
                  </a:cubicBezTo>
                  <a:cubicBezTo>
                    <a:pt x="1339955" y="15995"/>
                    <a:pt x="1339170" y="15584"/>
                    <a:pt x="1339170" y="15173"/>
                  </a:cubicBezTo>
                  <a:cubicBezTo>
                    <a:pt x="1338777" y="15173"/>
                    <a:pt x="1338777" y="15173"/>
                    <a:pt x="1338385" y="15173"/>
                  </a:cubicBezTo>
                  <a:close/>
                  <a:moveTo>
                    <a:pt x="1296792" y="15173"/>
                  </a:moveTo>
                  <a:cubicBezTo>
                    <a:pt x="1296356" y="15565"/>
                    <a:pt x="1295920" y="15565"/>
                    <a:pt x="1295920" y="15958"/>
                  </a:cubicBezTo>
                  <a:cubicBezTo>
                    <a:pt x="1295484" y="16350"/>
                    <a:pt x="1295484" y="16742"/>
                    <a:pt x="1295920" y="16742"/>
                  </a:cubicBezTo>
                  <a:cubicBezTo>
                    <a:pt x="1296356" y="16742"/>
                    <a:pt x="1296792" y="16742"/>
                    <a:pt x="1297228" y="16742"/>
                  </a:cubicBezTo>
                  <a:cubicBezTo>
                    <a:pt x="1297664" y="16742"/>
                    <a:pt x="1298100" y="16350"/>
                    <a:pt x="1298100" y="15958"/>
                  </a:cubicBezTo>
                  <a:cubicBezTo>
                    <a:pt x="1298100" y="15565"/>
                    <a:pt x="1297664" y="15565"/>
                    <a:pt x="1297228" y="15173"/>
                  </a:cubicBezTo>
                  <a:cubicBezTo>
                    <a:pt x="1297228" y="15173"/>
                    <a:pt x="1296792" y="15173"/>
                    <a:pt x="1296792" y="15173"/>
                  </a:cubicBezTo>
                  <a:close/>
                  <a:moveTo>
                    <a:pt x="209362" y="15173"/>
                  </a:moveTo>
                  <a:cubicBezTo>
                    <a:pt x="208490" y="15565"/>
                    <a:pt x="209362" y="16350"/>
                    <a:pt x="208926" y="16742"/>
                  </a:cubicBezTo>
                  <a:cubicBezTo>
                    <a:pt x="209798" y="16742"/>
                    <a:pt x="210234" y="16742"/>
                    <a:pt x="210670" y="16742"/>
                  </a:cubicBezTo>
                  <a:cubicBezTo>
                    <a:pt x="211106" y="16350"/>
                    <a:pt x="210670" y="15565"/>
                    <a:pt x="210670" y="15173"/>
                  </a:cubicBezTo>
                  <a:cubicBezTo>
                    <a:pt x="210234" y="15173"/>
                    <a:pt x="209798" y="15173"/>
                    <a:pt x="209362" y="15173"/>
                  </a:cubicBezTo>
                  <a:close/>
                  <a:moveTo>
                    <a:pt x="114683" y="15173"/>
                  </a:moveTo>
                  <a:cubicBezTo>
                    <a:pt x="114264" y="15591"/>
                    <a:pt x="113846" y="16010"/>
                    <a:pt x="113427" y="15591"/>
                  </a:cubicBezTo>
                  <a:cubicBezTo>
                    <a:pt x="112590" y="16010"/>
                    <a:pt x="112172" y="16428"/>
                    <a:pt x="111753" y="16847"/>
                  </a:cubicBezTo>
                  <a:cubicBezTo>
                    <a:pt x="111753" y="17266"/>
                    <a:pt x="111753" y="17266"/>
                    <a:pt x="111335" y="17684"/>
                  </a:cubicBezTo>
                  <a:cubicBezTo>
                    <a:pt x="111335" y="17684"/>
                    <a:pt x="110916" y="18103"/>
                    <a:pt x="111335" y="18103"/>
                  </a:cubicBezTo>
                  <a:cubicBezTo>
                    <a:pt x="111335" y="18103"/>
                    <a:pt x="111335" y="18521"/>
                    <a:pt x="111335" y="18521"/>
                  </a:cubicBezTo>
                  <a:cubicBezTo>
                    <a:pt x="111753" y="18940"/>
                    <a:pt x="112590" y="19358"/>
                    <a:pt x="113427" y="20196"/>
                  </a:cubicBezTo>
                  <a:cubicBezTo>
                    <a:pt x="113427" y="21451"/>
                    <a:pt x="113427" y="22288"/>
                    <a:pt x="113427" y="23544"/>
                  </a:cubicBezTo>
                  <a:cubicBezTo>
                    <a:pt x="113846" y="23544"/>
                    <a:pt x="114264" y="23544"/>
                    <a:pt x="114683" y="23544"/>
                  </a:cubicBezTo>
                  <a:cubicBezTo>
                    <a:pt x="114683" y="23544"/>
                    <a:pt x="115102" y="23544"/>
                    <a:pt x="115102" y="23544"/>
                  </a:cubicBezTo>
                  <a:cubicBezTo>
                    <a:pt x="115102" y="22707"/>
                    <a:pt x="115102" y="22288"/>
                    <a:pt x="115102" y="21451"/>
                  </a:cubicBezTo>
                  <a:cubicBezTo>
                    <a:pt x="114683" y="21451"/>
                    <a:pt x="114683" y="21451"/>
                    <a:pt x="114264" y="21033"/>
                  </a:cubicBezTo>
                  <a:cubicBezTo>
                    <a:pt x="114683" y="21033"/>
                    <a:pt x="114683" y="20614"/>
                    <a:pt x="115102" y="20614"/>
                  </a:cubicBezTo>
                  <a:cubicBezTo>
                    <a:pt x="114683" y="20196"/>
                    <a:pt x="115102" y="20196"/>
                    <a:pt x="115520" y="19777"/>
                  </a:cubicBezTo>
                  <a:cubicBezTo>
                    <a:pt x="115520" y="19358"/>
                    <a:pt x="115520" y="18940"/>
                    <a:pt x="115520" y="18103"/>
                  </a:cubicBezTo>
                  <a:cubicBezTo>
                    <a:pt x="115939" y="17684"/>
                    <a:pt x="116776" y="17266"/>
                    <a:pt x="117195" y="16847"/>
                  </a:cubicBezTo>
                  <a:cubicBezTo>
                    <a:pt x="117195" y="16428"/>
                    <a:pt x="117195" y="16428"/>
                    <a:pt x="117195" y="16010"/>
                  </a:cubicBezTo>
                  <a:cubicBezTo>
                    <a:pt x="117195" y="16010"/>
                    <a:pt x="116776" y="15591"/>
                    <a:pt x="116776" y="15591"/>
                  </a:cubicBezTo>
                  <a:cubicBezTo>
                    <a:pt x="116357" y="16010"/>
                    <a:pt x="115939" y="15173"/>
                    <a:pt x="115939" y="15173"/>
                  </a:cubicBezTo>
                  <a:cubicBezTo>
                    <a:pt x="115520" y="15173"/>
                    <a:pt x="115102" y="15173"/>
                    <a:pt x="114683" y="15173"/>
                  </a:cubicBezTo>
                  <a:close/>
                  <a:moveTo>
                    <a:pt x="237796" y="15086"/>
                  </a:moveTo>
                  <a:cubicBezTo>
                    <a:pt x="237796" y="15522"/>
                    <a:pt x="237796" y="16394"/>
                    <a:pt x="237796" y="17266"/>
                  </a:cubicBezTo>
                  <a:cubicBezTo>
                    <a:pt x="238189" y="17266"/>
                    <a:pt x="238581" y="17266"/>
                    <a:pt x="238581" y="17266"/>
                  </a:cubicBezTo>
                  <a:cubicBezTo>
                    <a:pt x="238973" y="16830"/>
                    <a:pt x="238973" y="16830"/>
                    <a:pt x="239366" y="16394"/>
                  </a:cubicBezTo>
                  <a:cubicBezTo>
                    <a:pt x="239366" y="15958"/>
                    <a:pt x="239366" y="15958"/>
                    <a:pt x="239366" y="15522"/>
                  </a:cubicBezTo>
                  <a:cubicBezTo>
                    <a:pt x="239366" y="15522"/>
                    <a:pt x="238973" y="15086"/>
                    <a:pt x="238973" y="15086"/>
                  </a:cubicBezTo>
                  <a:cubicBezTo>
                    <a:pt x="238581" y="14650"/>
                    <a:pt x="238189" y="14650"/>
                    <a:pt x="237796" y="15086"/>
                  </a:cubicBezTo>
                  <a:close/>
                  <a:moveTo>
                    <a:pt x="1464996" y="15068"/>
                  </a:moveTo>
                  <a:cubicBezTo>
                    <a:pt x="1464996" y="15487"/>
                    <a:pt x="1464996" y="15905"/>
                    <a:pt x="1464996" y="16324"/>
                  </a:cubicBezTo>
                  <a:cubicBezTo>
                    <a:pt x="1465345" y="16742"/>
                    <a:pt x="1465345" y="16742"/>
                    <a:pt x="1466042" y="16324"/>
                  </a:cubicBezTo>
                  <a:cubicBezTo>
                    <a:pt x="1466042" y="15905"/>
                    <a:pt x="1466042" y="15487"/>
                    <a:pt x="1466042" y="15068"/>
                  </a:cubicBezTo>
                  <a:cubicBezTo>
                    <a:pt x="1465345" y="14650"/>
                    <a:pt x="1465345" y="14650"/>
                    <a:pt x="1464996" y="15068"/>
                  </a:cubicBezTo>
                  <a:close/>
                  <a:moveTo>
                    <a:pt x="1570605" y="14650"/>
                  </a:moveTo>
                  <a:cubicBezTo>
                    <a:pt x="1571016" y="14650"/>
                    <a:pt x="1571427" y="14650"/>
                    <a:pt x="1571427" y="14650"/>
                  </a:cubicBezTo>
                  <a:cubicBezTo>
                    <a:pt x="1571838" y="14650"/>
                    <a:pt x="1571838" y="14650"/>
                    <a:pt x="1572249" y="15086"/>
                  </a:cubicBezTo>
                  <a:cubicBezTo>
                    <a:pt x="1572249" y="15521"/>
                    <a:pt x="1572249" y="16393"/>
                    <a:pt x="1572249" y="16830"/>
                  </a:cubicBezTo>
                  <a:cubicBezTo>
                    <a:pt x="1572249" y="17266"/>
                    <a:pt x="1571838" y="17266"/>
                    <a:pt x="1571838" y="17266"/>
                  </a:cubicBezTo>
                  <a:cubicBezTo>
                    <a:pt x="1571427" y="17266"/>
                    <a:pt x="1571016" y="17266"/>
                    <a:pt x="1570605" y="17266"/>
                  </a:cubicBezTo>
                  <a:cubicBezTo>
                    <a:pt x="1570194" y="16830"/>
                    <a:pt x="1569783" y="16830"/>
                    <a:pt x="1569783" y="16393"/>
                  </a:cubicBezTo>
                  <a:cubicBezTo>
                    <a:pt x="1569371" y="16393"/>
                    <a:pt x="1569371" y="15521"/>
                    <a:pt x="1569783" y="15521"/>
                  </a:cubicBezTo>
                  <a:cubicBezTo>
                    <a:pt x="1569783" y="15086"/>
                    <a:pt x="1570194" y="15086"/>
                    <a:pt x="1570605" y="14650"/>
                  </a:cubicBezTo>
                  <a:close/>
                  <a:moveTo>
                    <a:pt x="1450085" y="14650"/>
                  </a:moveTo>
                  <a:cubicBezTo>
                    <a:pt x="1449693" y="15068"/>
                    <a:pt x="1449301" y="15068"/>
                    <a:pt x="1449301" y="15487"/>
                  </a:cubicBezTo>
                  <a:cubicBezTo>
                    <a:pt x="1449301" y="15905"/>
                    <a:pt x="1449693" y="15905"/>
                    <a:pt x="1450085" y="16324"/>
                  </a:cubicBezTo>
                  <a:cubicBezTo>
                    <a:pt x="1450478" y="16324"/>
                    <a:pt x="1451263" y="16742"/>
                    <a:pt x="1451655" y="16324"/>
                  </a:cubicBezTo>
                  <a:cubicBezTo>
                    <a:pt x="1451655" y="15905"/>
                    <a:pt x="1451655" y="15905"/>
                    <a:pt x="1451655" y="15487"/>
                  </a:cubicBezTo>
                  <a:cubicBezTo>
                    <a:pt x="1451263" y="15487"/>
                    <a:pt x="1451263" y="15068"/>
                    <a:pt x="1450870" y="14650"/>
                  </a:cubicBezTo>
                  <a:cubicBezTo>
                    <a:pt x="1450478" y="14650"/>
                    <a:pt x="1450085" y="14650"/>
                    <a:pt x="1450085" y="14650"/>
                  </a:cubicBezTo>
                  <a:close/>
                  <a:moveTo>
                    <a:pt x="1582951" y="14126"/>
                  </a:moveTo>
                  <a:cubicBezTo>
                    <a:pt x="1583379" y="14126"/>
                    <a:pt x="1583807" y="14126"/>
                    <a:pt x="1584235" y="14126"/>
                  </a:cubicBezTo>
                  <a:cubicBezTo>
                    <a:pt x="1584663" y="14553"/>
                    <a:pt x="1585091" y="14553"/>
                    <a:pt x="1585519" y="14553"/>
                  </a:cubicBezTo>
                  <a:cubicBezTo>
                    <a:pt x="1585519" y="14980"/>
                    <a:pt x="1585947" y="14980"/>
                    <a:pt x="1586375" y="15407"/>
                  </a:cubicBezTo>
                  <a:cubicBezTo>
                    <a:pt x="1586375" y="15407"/>
                    <a:pt x="1586375" y="15407"/>
                    <a:pt x="1586375" y="18395"/>
                  </a:cubicBezTo>
                  <a:cubicBezTo>
                    <a:pt x="1585947" y="18395"/>
                    <a:pt x="1585947" y="18821"/>
                    <a:pt x="1585519" y="18821"/>
                  </a:cubicBezTo>
                  <a:cubicBezTo>
                    <a:pt x="1584663" y="18821"/>
                    <a:pt x="1583807" y="18821"/>
                    <a:pt x="1582951" y="18821"/>
                  </a:cubicBezTo>
                  <a:cubicBezTo>
                    <a:pt x="1582523" y="19248"/>
                    <a:pt x="1582095" y="19248"/>
                    <a:pt x="1582095" y="19675"/>
                  </a:cubicBezTo>
                  <a:cubicBezTo>
                    <a:pt x="1581667" y="19675"/>
                    <a:pt x="1582095" y="20102"/>
                    <a:pt x="1581667" y="20102"/>
                  </a:cubicBezTo>
                  <a:cubicBezTo>
                    <a:pt x="1580811" y="20955"/>
                    <a:pt x="1580382" y="21382"/>
                    <a:pt x="1579526" y="22236"/>
                  </a:cubicBezTo>
                  <a:cubicBezTo>
                    <a:pt x="1579098" y="22236"/>
                    <a:pt x="1578670" y="21809"/>
                    <a:pt x="1578242" y="21382"/>
                  </a:cubicBezTo>
                  <a:cubicBezTo>
                    <a:pt x="1578242" y="20529"/>
                    <a:pt x="1578670" y="19675"/>
                    <a:pt x="1578242" y="19248"/>
                  </a:cubicBezTo>
                  <a:cubicBezTo>
                    <a:pt x="1578242" y="18821"/>
                    <a:pt x="1577814" y="18821"/>
                    <a:pt x="1577814" y="18395"/>
                  </a:cubicBezTo>
                  <a:cubicBezTo>
                    <a:pt x="1577814" y="17968"/>
                    <a:pt x="1577814" y="17114"/>
                    <a:pt x="1576958" y="16687"/>
                  </a:cubicBezTo>
                  <a:cubicBezTo>
                    <a:pt x="1576958" y="16260"/>
                    <a:pt x="1576958" y="15407"/>
                    <a:pt x="1577386" y="14980"/>
                  </a:cubicBezTo>
                  <a:cubicBezTo>
                    <a:pt x="1577386" y="14980"/>
                    <a:pt x="1577386" y="14553"/>
                    <a:pt x="1577386" y="14553"/>
                  </a:cubicBezTo>
                  <a:cubicBezTo>
                    <a:pt x="1579098" y="14553"/>
                    <a:pt x="1580811" y="14553"/>
                    <a:pt x="1582095" y="14553"/>
                  </a:cubicBezTo>
                  <a:cubicBezTo>
                    <a:pt x="1582523" y="14553"/>
                    <a:pt x="1582951" y="14126"/>
                    <a:pt x="1582951" y="14126"/>
                  </a:cubicBezTo>
                  <a:close/>
                  <a:moveTo>
                    <a:pt x="187301" y="14126"/>
                  </a:moveTo>
                  <a:cubicBezTo>
                    <a:pt x="186909" y="14126"/>
                    <a:pt x="186909" y="14562"/>
                    <a:pt x="186516" y="14562"/>
                  </a:cubicBezTo>
                  <a:cubicBezTo>
                    <a:pt x="186516" y="14998"/>
                    <a:pt x="186516" y="14998"/>
                    <a:pt x="186516" y="15434"/>
                  </a:cubicBezTo>
                  <a:cubicBezTo>
                    <a:pt x="186909" y="15434"/>
                    <a:pt x="186909" y="15434"/>
                    <a:pt x="187301" y="15434"/>
                  </a:cubicBezTo>
                  <a:cubicBezTo>
                    <a:pt x="187301" y="15434"/>
                    <a:pt x="187693" y="15434"/>
                    <a:pt x="187693" y="14998"/>
                  </a:cubicBezTo>
                  <a:cubicBezTo>
                    <a:pt x="188086" y="14562"/>
                    <a:pt x="188086" y="14562"/>
                    <a:pt x="187693" y="14126"/>
                  </a:cubicBezTo>
                  <a:cubicBezTo>
                    <a:pt x="187693" y="14126"/>
                    <a:pt x="187301" y="14126"/>
                    <a:pt x="187301" y="14126"/>
                  </a:cubicBezTo>
                  <a:close/>
                  <a:moveTo>
                    <a:pt x="127004" y="14126"/>
                  </a:moveTo>
                  <a:cubicBezTo>
                    <a:pt x="126546" y="14126"/>
                    <a:pt x="126546" y="14562"/>
                    <a:pt x="126089" y="14562"/>
                  </a:cubicBezTo>
                  <a:cubicBezTo>
                    <a:pt x="126089" y="14999"/>
                    <a:pt x="126089" y="14999"/>
                    <a:pt x="126089" y="15435"/>
                  </a:cubicBezTo>
                  <a:cubicBezTo>
                    <a:pt x="126546" y="15435"/>
                    <a:pt x="126546" y="15435"/>
                    <a:pt x="127004" y="15435"/>
                  </a:cubicBezTo>
                  <a:cubicBezTo>
                    <a:pt x="127004" y="15435"/>
                    <a:pt x="127462" y="14999"/>
                    <a:pt x="127920" y="14562"/>
                  </a:cubicBezTo>
                  <a:cubicBezTo>
                    <a:pt x="127462" y="14562"/>
                    <a:pt x="127004" y="14126"/>
                    <a:pt x="127004" y="14126"/>
                  </a:cubicBezTo>
                  <a:close/>
                  <a:moveTo>
                    <a:pt x="249655" y="13865"/>
                  </a:moveTo>
                  <a:cubicBezTo>
                    <a:pt x="249219" y="14301"/>
                    <a:pt x="249219" y="14301"/>
                    <a:pt x="248783" y="14737"/>
                  </a:cubicBezTo>
                  <a:cubicBezTo>
                    <a:pt x="248783" y="15173"/>
                    <a:pt x="248783" y="15609"/>
                    <a:pt x="248783" y="16045"/>
                  </a:cubicBezTo>
                  <a:cubicBezTo>
                    <a:pt x="249655" y="16481"/>
                    <a:pt x="250091" y="16481"/>
                    <a:pt x="250963" y="16045"/>
                  </a:cubicBezTo>
                  <a:cubicBezTo>
                    <a:pt x="251399" y="16045"/>
                    <a:pt x="250963" y="15609"/>
                    <a:pt x="250963" y="15173"/>
                  </a:cubicBezTo>
                  <a:cubicBezTo>
                    <a:pt x="250527" y="14737"/>
                    <a:pt x="250091" y="14301"/>
                    <a:pt x="249655" y="13865"/>
                  </a:cubicBezTo>
                  <a:close/>
                  <a:moveTo>
                    <a:pt x="175699" y="13865"/>
                  </a:moveTo>
                  <a:cubicBezTo>
                    <a:pt x="175699" y="14294"/>
                    <a:pt x="175699" y="14724"/>
                    <a:pt x="175699" y="15154"/>
                  </a:cubicBezTo>
                  <a:cubicBezTo>
                    <a:pt x="175699" y="15154"/>
                    <a:pt x="175284" y="15154"/>
                    <a:pt x="175284" y="15584"/>
                  </a:cubicBezTo>
                  <a:cubicBezTo>
                    <a:pt x="175284" y="16014"/>
                    <a:pt x="175284" y="16443"/>
                    <a:pt x="175284" y="16873"/>
                  </a:cubicBezTo>
                  <a:cubicBezTo>
                    <a:pt x="174452" y="17303"/>
                    <a:pt x="174868" y="17733"/>
                    <a:pt x="174452" y="18162"/>
                  </a:cubicBezTo>
                  <a:cubicBezTo>
                    <a:pt x="174037" y="18162"/>
                    <a:pt x="173621" y="18162"/>
                    <a:pt x="173206" y="18162"/>
                  </a:cubicBezTo>
                  <a:cubicBezTo>
                    <a:pt x="173206" y="18162"/>
                    <a:pt x="172790" y="17733"/>
                    <a:pt x="172790" y="17733"/>
                  </a:cubicBezTo>
                  <a:cubicBezTo>
                    <a:pt x="172375" y="17733"/>
                    <a:pt x="172375" y="17733"/>
                    <a:pt x="172375" y="17733"/>
                  </a:cubicBezTo>
                  <a:cubicBezTo>
                    <a:pt x="171959" y="17303"/>
                    <a:pt x="171544" y="16873"/>
                    <a:pt x="171129" y="16873"/>
                  </a:cubicBezTo>
                  <a:cubicBezTo>
                    <a:pt x="170713" y="16873"/>
                    <a:pt x="170713" y="17303"/>
                    <a:pt x="170298" y="17303"/>
                  </a:cubicBezTo>
                  <a:cubicBezTo>
                    <a:pt x="170298" y="17733"/>
                    <a:pt x="170298" y="18592"/>
                    <a:pt x="170298" y="19022"/>
                  </a:cubicBezTo>
                  <a:cubicBezTo>
                    <a:pt x="170298" y="19022"/>
                    <a:pt x="170713" y="19022"/>
                    <a:pt x="170713" y="19022"/>
                  </a:cubicBezTo>
                  <a:cubicBezTo>
                    <a:pt x="171544" y="19022"/>
                    <a:pt x="172375" y="19022"/>
                    <a:pt x="173206" y="19022"/>
                  </a:cubicBezTo>
                  <a:cubicBezTo>
                    <a:pt x="173621" y="19452"/>
                    <a:pt x="173621" y="19452"/>
                    <a:pt x="173621" y="19452"/>
                  </a:cubicBezTo>
                  <a:cubicBezTo>
                    <a:pt x="174037" y="19452"/>
                    <a:pt x="174037" y="19452"/>
                    <a:pt x="174452" y="19452"/>
                  </a:cubicBezTo>
                  <a:cubicBezTo>
                    <a:pt x="174452" y="19882"/>
                    <a:pt x="174868" y="19882"/>
                    <a:pt x="174868" y="19882"/>
                  </a:cubicBezTo>
                  <a:cubicBezTo>
                    <a:pt x="175284" y="19882"/>
                    <a:pt x="176114" y="19882"/>
                    <a:pt x="176530" y="19882"/>
                  </a:cubicBezTo>
                  <a:cubicBezTo>
                    <a:pt x="176945" y="19882"/>
                    <a:pt x="176945" y="19882"/>
                    <a:pt x="176945" y="19452"/>
                  </a:cubicBezTo>
                  <a:cubicBezTo>
                    <a:pt x="176945" y="19452"/>
                    <a:pt x="176945" y="19022"/>
                    <a:pt x="177361" y="19022"/>
                  </a:cubicBezTo>
                  <a:cubicBezTo>
                    <a:pt x="177361" y="17303"/>
                    <a:pt x="177361" y="16014"/>
                    <a:pt x="177361" y="14724"/>
                  </a:cubicBezTo>
                  <a:cubicBezTo>
                    <a:pt x="176945" y="14294"/>
                    <a:pt x="176945" y="13865"/>
                    <a:pt x="176530" y="13865"/>
                  </a:cubicBezTo>
                  <a:cubicBezTo>
                    <a:pt x="176114" y="13865"/>
                    <a:pt x="176114" y="13865"/>
                    <a:pt x="175699" y="13865"/>
                  </a:cubicBezTo>
                  <a:close/>
                  <a:moveTo>
                    <a:pt x="1508230" y="13773"/>
                  </a:moveTo>
                  <a:cubicBezTo>
                    <a:pt x="1509086" y="13342"/>
                    <a:pt x="1509942" y="13342"/>
                    <a:pt x="1510799" y="13773"/>
                  </a:cubicBezTo>
                  <a:cubicBezTo>
                    <a:pt x="1510799" y="14634"/>
                    <a:pt x="1510799" y="15927"/>
                    <a:pt x="1510799" y="16789"/>
                  </a:cubicBezTo>
                  <a:cubicBezTo>
                    <a:pt x="1511227" y="17219"/>
                    <a:pt x="1511655" y="17650"/>
                    <a:pt x="1512083" y="18081"/>
                  </a:cubicBezTo>
                  <a:cubicBezTo>
                    <a:pt x="1512083" y="18512"/>
                    <a:pt x="1512083" y="19374"/>
                    <a:pt x="1512083" y="19805"/>
                  </a:cubicBezTo>
                  <a:cubicBezTo>
                    <a:pt x="1511655" y="20235"/>
                    <a:pt x="1511227" y="20235"/>
                    <a:pt x="1511227" y="20666"/>
                  </a:cubicBezTo>
                  <a:cubicBezTo>
                    <a:pt x="1510371" y="20666"/>
                    <a:pt x="1509515" y="20666"/>
                    <a:pt x="1509086" y="20666"/>
                  </a:cubicBezTo>
                  <a:cubicBezTo>
                    <a:pt x="1508658" y="20235"/>
                    <a:pt x="1508230" y="20235"/>
                    <a:pt x="1507802" y="19805"/>
                  </a:cubicBezTo>
                  <a:cubicBezTo>
                    <a:pt x="1507802" y="19805"/>
                    <a:pt x="1507802" y="19374"/>
                    <a:pt x="1507802" y="19374"/>
                  </a:cubicBezTo>
                  <a:cubicBezTo>
                    <a:pt x="1507802" y="18943"/>
                    <a:pt x="1507374" y="18943"/>
                    <a:pt x="1507374" y="18512"/>
                  </a:cubicBezTo>
                  <a:cubicBezTo>
                    <a:pt x="1507374" y="17219"/>
                    <a:pt x="1507374" y="15927"/>
                    <a:pt x="1507374" y="14203"/>
                  </a:cubicBezTo>
                  <a:cubicBezTo>
                    <a:pt x="1507374" y="14203"/>
                    <a:pt x="1507802" y="13773"/>
                    <a:pt x="1508230" y="13773"/>
                  </a:cubicBezTo>
                  <a:close/>
                  <a:moveTo>
                    <a:pt x="1313854" y="13342"/>
                  </a:moveTo>
                  <a:cubicBezTo>
                    <a:pt x="1313432" y="13773"/>
                    <a:pt x="1313011" y="14205"/>
                    <a:pt x="1313011" y="14205"/>
                  </a:cubicBezTo>
                  <a:cubicBezTo>
                    <a:pt x="1313011" y="14636"/>
                    <a:pt x="1313011" y="15068"/>
                    <a:pt x="1313011" y="15500"/>
                  </a:cubicBezTo>
                  <a:cubicBezTo>
                    <a:pt x="1313432" y="15932"/>
                    <a:pt x="1314276" y="16795"/>
                    <a:pt x="1314698" y="17227"/>
                  </a:cubicBezTo>
                  <a:cubicBezTo>
                    <a:pt x="1315120" y="18090"/>
                    <a:pt x="1314698" y="18521"/>
                    <a:pt x="1314698" y="19385"/>
                  </a:cubicBezTo>
                  <a:cubicBezTo>
                    <a:pt x="1315120" y="20248"/>
                    <a:pt x="1314698" y="20679"/>
                    <a:pt x="1314698" y="21543"/>
                  </a:cubicBezTo>
                  <a:cubicBezTo>
                    <a:pt x="1315120" y="21543"/>
                    <a:pt x="1315120" y="21543"/>
                    <a:pt x="1315120" y="21543"/>
                  </a:cubicBezTo>
                  <a:cubicBezTo>
                    <a:pt x="1315964" y="21974"/>
                    <a:pt x="1316808" y="21974"/>
                    <a:pt x="1317230" y="21974"/>
                  </a:cubicBezTo>
                  <a:cubicBezTo>
                    <a:pt x="1318074" y="21111"/>
                    <a:pt x="1318496" y="20679"/>
                    <a:pt x="1319340" y="20248"/>
                  </a:cubicBezTo>
                  <a:cubicBezTo>
                    <a:pt x="1320183" y="19816"/>
                    <a:pt x="1320605" y="19816"/>
                    <a:pt x="1321449" y="19816"/>
                  </a:cubicBezTo>
                  <a:cubicBezTo>
                    <a:pt x="1322293" y="19816"/>
                    <a:pt x="1323137" y="19816"/>
                    <a:pt x="1323981" y="19816"/>
                  </a:cubicBezTo>
                  <a:cubicBezTo>
                    <a:pt x="1324824" y="19816"/>
                    <a:pt x="1325246" y="18953"/>
                    <a:pt x="1325668" y="18521"/>
                  </a:cubicBezTo>
                  <a:cubicBezTo>
                    <a:pt x="1326090" y="18090"/>
                    <a:pt x="1325668" y="17227"/>
                    <a:pt x="1325668" y="16795"/>
                  </a:cubicBezTo>
                  <a:cubicBezTo>
                    <a:pt x="1325668" y="16363"/>
                    <a:pt x="1325246" y="15932"/>
                    <a:pt x="1324824" y="15932"/>
                  </a:cubicBezTo>
                  <a:cubicBezTo>
                    <a:pt x="1323981" y="15932"/>
                    <a:pt x="1322715" y="15932"/>
                    <a:pt x="1321871" y="15932"/>
                  </a:cubicBezTo>
                  <a:cubicBezTo>
                    <a:pt x="1321027" y="15068"/>
                    <a:pt x="1321027" y="15068"/>
                    <a:pt x="1320183" y="15500"/>
                  </a:cubicBezTo>
                  <a:cubicBezTo>
                    <a:pt x="1319340" y="15932"/>
                    <a:pt x="1318918" y="15500"/>
                    <a:pt x="1318074" y="15932"/>
                  </a:cubicBezTo>
                  <a:cubicBezTo>
                    <a:pt x="1316808" y="15068"/>
                    <a:pt x="1316386" y="14205"/>
                    <a:pt x="1315120" y="13342"/>
                  </a:cubicBezTo>
                  <a:cubicBezTo>
                    <a:pt x="1314698" y="13342"/>
                    <a:pt x="1314276" y="13342"/>
                    <a:pt x="1313854" y="13342"/>
                  </a:cubicBezTo>
                  <a:close/>
                  <a:moveTo>
                    <a:pt x="10638" y="13342"/>
                  </a:moveTo>
                  <a:cubicBezTo>
                    <a:pt x="11074" y="13342"/>
                    <a:pt x="11946" y="13342"/>
                    <a:pt x="12382" y="13342"/>
                  </a:cubicBezTo>
                  <a:cubicBezTo>
                    <a:pt x="12818" y="13799"/>
                    <a:pt x="12818" y="14257"/>
                    <a:pt x="12382" y="15173"/>
                  </a:cubicBezTo>
                  <a:cubicBezTo>
                    <a:pt x="11946" y="15173"/>
                    <a:pt x="11510" y="15173"/>
                    <a:pt x="11074" y="15173"/>
                  </a:cubicBezTo>
                  <a:cubicBezTo>
                    <a:pt x="11074" y="14715"/>
                    <a:pt x="10638" y="14715"/>
                    <a:pt x="10638" y="14257"/>
                  </a:cubicBezTo>
                  <a:cubicBezTo>
                    <a:pt x="10638" y="13799"/>
                    <a:pt x="10202" y="13342"/>
                    <a:pt x="10638" y="13342"/>
                  </a:cubicBezTo>
                  <a:close/>
                  <a:moveTo>
                    <a:pt x="147801" y="12975"/>
                  </a:moveTo>
                  <a:cubicBezTo>
                    <a:pt x="147801" y="13394"/>
                    <a:pt x="147801" y="13812"/>
                    <a:pt x="147801" y="14231"/>
                  </a:cubicBezTo>
                  <a:cubicBezTo>
                    <a:pt x="147801" y="14650"/>
                    <a:pt x="147801" y="14650"/>
                    <a:pt x="147801" y="14650"/>
                  </a:cubicBezTo>
                  <a:cubicBezTo>
                    <a:pt x="148193" y="14231"/>
                    <a:pt x="148585" y="13812"/>
                    <a:pt x="149370" y="13394"/>
                  </a:cubicBezTo>
                  <a:cubicBezTo>
                    <a:pt x="148978" y="13394"/>
                    <a:pt x="148978" y="13394"/>
                    <a:pt x="148585" y="12975"/>
                  </a:cubicBezTo>
                  <a:cubicBezTo>
                    <a:pt x="148193" y="12557"/>
                    <a:pt x="148193" y="12557"/>
                    <a:pt x="147801" y="12975"/>
                  </a:cubicBezTo>
                  <a:close/>
                  <a:moveTo>
                    <a:pt x="203258" y="12968"/>
                  </a:moveTo>
                  <a:cubicBezTo>
                    <a:pt x="203258" y="13790"/>
                    <a:pt x="203258" y="14201"/>
                    <a:pt x="203258" y="15023"/>
                  </a:cubicBezTo>
                  <a:cubicBezTo>
                    <a:pt x="203694" y="15023"/>
                    <a:pt x="204130" y="15434"/>
                    <a:pt x="204130" y="15434"/>
                  </a:cubicBezTo>
                  <a:cubicBezTo>
                    <a:pt x="204566" y="15434"/>
                    <a:pt x="204566" y="15434"/>
                    <a:pt x="205003" y="15434"/>
                  </a:cubicBezTo>
                  <a:cubicBezTo>
                    <a:pt x="205003" y="15434"/>
                    <a:pt x="205438" y="15023"/>
                    <a:pt x="205438" y="15023"/>
                  </a:cubicBezTo>
                  <a:cubicBezTo>
                    <a:pt x="205874" y="14201"/>
                    <a:pt x="205874" y="13790"/>
                    <a:pt x="205438" y="12968"/>
                  </a:cubicBezTo>
                  <a:cubicBezTo>
                    <a:pt x="205003" y="12557"/>
                    <a:pt x="204130" y="12968"/>
                    <a:pt x="203258" y="12968"/>
                  </a:cubicBezTo>
                  <a:close/>
                  <a:moveTo>
                    <a:pt x="1539201" y="12819"/>
                  </a:moveTo>
                  <a:cubicBezTo>
                    <a:pt x="1538765" y="13267"/>
                    <a:pt x="1538329" y="13267"/>
                    <a:pt x="1538329" y="13267"/>
                  </a:cubicBezTo>
                  <a:cubicBezTo>
                    <a:pt x="1537893" y="13716"/>
                    <a:pt x="1537457" y="13267"/>
                    <a:pt x="1537457" y="13716"/>
                  </a:cubicBezTo>
                  <a:cubicBezTo>
                    <a:pt x="1537457" y="14164"/>
                    <a:pt x="1537457" y="14612"/>
                    <a:pt x="1537457" y="15061"/>
                  </a:cubicBezTo>
                  <a:cubicBezTo>
                    <a:pt x="1537457" y="15509"/>
                    <a:pt x="1537893" y="15509"/>
                    <a:pt x="1538329" y="15958"/>
                  </a:cubicBezTo>
                  <a:cubicBezTo>
                    <a:pt x="1539201" y="15958"/>
                    <a:pt x="1539637" y="15958"/>
                    <a:pt x="1540509" y="15958"/>
                  </a:cubicBezTo>
                  <a:cubicBezTo>
                    <a:pt x="1540945" y="15509"/>
                    <a:pt x="1540945" y="15509"/>
                    <a:pt x="1541381" y="15061"/>
                  </a:cubicBezTo>
                  <a:cubicBezTo>
                    <a:pt x="1541381" y="14612"/>
                    <a:pt x="1541381" y="14164"/>
                    <a:pt x="1541381" y="13716"/>
                  </a:cubicBezTo>
                  <a:cubicBezTo>
                    <a:pt x="1540945" y="13267"/>
                    <a:pt x="1540945" y="13716"/>
                    <a:pt x="1540509" y="13267"/>
                  </a:cubicBezTo>
                  <a:cubicBezTo>
                    <a:pt x="1540073" y="13267"/>
                    <a:pt x="1540073" y="12819"/>
                    <a:pt x="1539637" y="12819"/>
                  </a:cubicBezTo>
                  <a:cubicBezTo>
                    <a:pt x="1539637" y="12819"/>
                    <a:pt x="1539201" y="12819"/>
                    <a:pt x="1539201" y="12819"/>
                  </a:cubicBezTo>
                  <a:close/>
                  <a:moveTo>
                    <a:pt x="1489128" y="12819"/>
                  </a:moveTo>
                  <a:cubicBezTo>
                    <a:pt x="1489553" y="12819"/>
                    <a:pt x="1489978" y="12819"/>
                    <a:pt x="1490404" y="12819"/>
                  </a:cubicBezTo>
                  <a:cubicBezTo>
                    <a:pt x="1490828" y="13255"/>
                    <a:pt x="1491253" y="13255"/>
                    <a:pt x="1491679" y="13691"/>
                  </a:cubicBezTo>
                  <a:cubicBezTo>
                    <a:pt x="1491679" y="13691"/>
                    <a:pt x="1491679" y="14126"/>
                    <a:pt x="1491679" y="14562"/>
                  </a:cubicBezTo>
                  <a:cubicBezTo>
                    <a:pt x="1491253" y="14562"/>
                    <a:pt x="1490828" y="14998"/>
                    <a:pt x="1490404" y="14998"/>
                  </a:cubicBezTo>
                  <a:cubicBezTo>
                    <a:pt x="1490404" y="15434"/>
                    <a:pt x="1489978" y="15434"/>
                    <a:pt x="1489553" y="14998"/>
                  </a:cubicBezTo>
                  <a:cubicBezTo>
                    <a:pt x="1489553" y="14998"/>
                    <a:pt x="1489128" y="14562"/>
                    <a:pt x="1488703" y="14126"/>
                  </a:cubicBezTo>
                  <a:cubicBezTo>
                    <a:pt x="1489128" y="13691"/>
                    <a:pt x="1488278" y="13255"/>
                    <a:pt x="1489128" y="12819"/>
                  </a:cubicBezTo>
                  <a:close/>
                  <a:moveTo>
                    <a:pt x="1226730" y="12819"/>
                  </a:moveTo>
                  <a:cubicBezTo>
                    <a:pt x="1226304" y="12819"/>
                    <a:pt x="1226304" y="13247"/>
                    <a:pt x="1225877" y="13674"/>
                  </a:cubicBezTo>
                  <a:cubicBezTo>
                    <a:pt x="1225877" y="14531"/>
                    <a:pt x="1225877" y="15387"/>
                    <a:pt x="1225877" y="16671"/>
                  </a:cubicBezTo>
                  <a:cubicBezTo>
                    <a:pt x="1225452" y="16671"/>
                    <a:pt x="1225452" y="16671"/>
                    <a:pt x="1225452" y="16671"/>
                  </a:cubicBezTo>
                  <a:cubicBezTo>
                    <a:pt x="1224174" y="16671"/>
                    <a:pt x="1223322" y="16671"/>
                    <a:pt x="1222043" y="16671"/>
                  </a:cubicBezTo>
                  <a:cubicBezTo>
                    <a:pt x="1222043" y="17099"/>
                    <a:pt x="1221617" y="17099"/>
                    <a:pt x="1221191" y="17527"/>
                  </a:cubicBezTo>
                  <a:cubicBezTo>
                    <a:pt x="1221191" y="17955"/>
                    <a:pt x="1221191" y="18383"/>
                    <a:pt x="1221191" y="18811"/>
                  </a:cubicBezTo>
                  <a:cubicBezTo>
                    <a:pt x="1222043" y="20095"/>
                    <a:pt x="1223322" y="20951"/>
                    <a:pt x="1224600" y="22236"/>
                  </a:cubicBezTo>
                  <a:cubicBezTo>
                    <a:pt x="1225026" y="22236"/>
                    <a:pt x="1225877" y="22236"/>
                    <a:pt x="1226304" y="22236"/>
                  </a:cubicBezTo>
                  <a:cubicBezTo>
                    <a:pt x="1226730" y="22236"/>
                    <a:pt x="1227582" y="22236"/>
                    <a:pt x="1228008" y="22236"/>
                  </a:cubicBezTo>
                  <a:cubicBezTo>
                    <a:pt x="1228434" y="22236"/>
                    <a:pt x="1228434" y="21380"/>
                    <a:pt x="1229286" y="21380"/>
                  </a:cubicBezTo>
                  <a:cubicBezTo>
                    <a:pt x="1229712" y="21808"/>
                    <a:pt x="1229712" y="21380"/>
                    <a:pt x="1230138" y="20951"/>
                  </a:cubicBezTo>
                  <a:cubicBezTo>
                    <a:pt x="1231842" y="20951"/>
                    <a:pt x="1233546" y="20951"/>
                    <a:pt x="1235250" y="20951"/>
                  </a:cubicBezTo>
                  <a:cubicBezTo>
                    <a:pt x="1235250" y="20524"/>
                    <a:pt x="1235676" y="20524"/>
                    <a:pt x="1236102" y="19667"/>
                  </a:cubicBezTo>
                  <a:cubicBezTo>
                    <a:pt x="1236102" y="19667"/>
                    <a:pt x="1236102" y="18811"/>
                    <a:pt x="1236102" y="18383"/>
                  </a:cubicBezTo>
                  <a:cubicBezTo>
                    <a:pt x="1235676" y="17955"/>
                    <a:pt x="1234824" y="17527"/>
                    <a:pt x="1234398" y="16671"/>
                  </a:cubicBezTo>
                  <a:cubicBezTo>
                    <a:pt x="1233972" y="17099"/>
                    <a:pt x="1233972" y="17099"/>
                    <a:pt x="1233546" y="17527"/>
                  </a:cubicBezTo>
                  <a:cubicBezTo>
                    <a:pt x="1233120" y="17527"/>
                    <a:pt x="1232694" y="17527"/>
                    <a:pt x="1232694" y="17527"/>
                  </a:cubicBezTo>
                  <a:cubicBezTo>
                    <a:pt x="1232694" y="17955"/>
                    <a:pt x="1232268" y="17955"/>
                    <a:pt x="1232268" y="17955"/>
                  </a:cubicBezTo>
                  <a:cubicBezTo>
                    <a:pt x="1231842" y="17955"/>
                    <a:pt x="1231416" y="17955"/>
                    <a:pt x="1230990" y="17955"/>
                  </a:cubicBezTo>
                  <a:cubicBezTo>
                    <a:pt x="1230564" y="17955"/>
                    <a:pt x="1230564" y="17527"/>
                    <a:pt x="1230138" y="17099"/>
                  </a:cubicBezTo>
                  <a:cubicBezTo>
                    <a:pt x="1229712" y="16671"/>
                    <a:pt x="1230138" y="16243"/>
                    <a:pt x="1229712" y="15387"/>
                  </a:cubicBezTo>
                  <a:cubicBezTo>
                    <a:pt x="1229712" y="15387"/>
                    <a:pt x="1229712" y="14959"/>
                    <a:pt x="1229286" y="14531"/>
                  </a:cubicBezTo>
                  <a:cubicBezTo>
                    <a:pt x="1229286" y="14531"/>
                    <a:pt x="1229286" y="13674"/>
                    <a:pt x="1229286" y="13247"/>
                  </a:cubicBezTo>
                  <a:cubicBezTo>
                    <a:pt x="1228860" y="13247"/>
                    <a:pt x="1228434" y="13247"/>
                    <a:pt x="1228008" y="13247"/>
                  </a:cubicBezTo>
                  <a:cubicBezTo>
                    <a:pt x="1228008" y="12819"/>
                    <a:pt x="1227582" y="12819"/>
                    <a:pt x="1227582" y="12819"/>
                  </a:cubicBezTo>
                  <a:cubicBezTo>
                    <a:pt x="1227156" y="12819"/>
                    <a:pt x="1226730" y="12819"/>
                    <a:pt x="1226730" y="12819"/>
                  </a:cubicBezTo>
                  <a:close/>
                  <a:moveTo>
                    <a:pt x="1212321" y="12819"/>
                  </a:moveTo>
                  <a:cubicBezTo>
                    <a:pt x="1212321" y="12819"/>
                    <a:pt x="1211917" y="13255"/>
                    <a:pt x="1211512" y="13691"/>
                  </a:cubicBezTo>
                  <a:cubicBezTo>
                    <a:pt x="1211512" y="14126"/>
                    <a:pt x="1211512" y="14562"/>
                    <a:pt x="1211512" y="15434"/>
                  </a:cubicBezTo>
                  <a:cubicBezTo>
                    <a:pt x="1212321" y="15871"/>
                    <a:pt x="1213129" y="16742"/>
                    <a:pt x="1213938" y="17614"/>
                  </a:cubicBezTo>
                  <a:cubicBezTo>
                    <a:pt x="1213938" y="17614"/>
                    <a:pt x="1213938" y="17614"/>
                    <a:pt x="1214342" y="17614"/>
                  </a:cubicBezTo>
                  <a:cubicBezTo>
                    <a:pt x="1214747" y="17614"/>
                    <a:pt x="1214747" y="18050"/>
                    <a:pt x="1215151" y="18050"/>
                  </a:cubicBezTo>
                  <a:cubicBezTo>
                    <a:pt x="1215151" y="18050"/>
                    <a:pt x="1215555" y="18050"/>
                    <a:pt x="1215555" y="18050"/>
                  </a:cubicBezTo>
                  <a:cubicBezTo>
                    <a:pt x="1215959" y="18050"/>
                    <a:pt x="1215959" y="17614"/>
                    <a:pt x="1215959" y="17614"/>
                  </a:cubicBezTo>
                  <a:cubicBezTo>
                    <a:pt x="1215959" y="16742"/>
                    <a:pt x="1215959" y="15434"/>
                    <a:pt x="1215959" y="14562"/>
                  </a:cubicBezTo>
                  <a:cubicBezTo>
                    <a:pt x="1215959" y="14126"/>
                    <a:pt x="1215555" y="14126"/>
                    <a:pt x="1215555" y="13691"/>
                  </a:cubicBezTo>
                  <a:cubicBezTo>
                    <a:pt x="1215151" y="13255"/>
                    <a:pt x="1215555" y="12819"/>
                    <a:pt x="1215151" y="12819"/>
                  </a:cubicBezTo>
                  <a:cubicBezTo>
                    <a:pt x="1214342" y="12819"/>
                    <a:pt x="1213129" y="12819"/>
                    <a:pt x="1212321" y="12819"/>
                  </a:cubicBezTo>
                  <a:close/>
                  <a:moveTo>
                    <a:pt x="1360097" y="12034"/>
                  </a:moveTo>
                  <a:cubicBezTo>
                    <a:pt x="1360097" y="12871"/>
                    <a:pt x="1360097" y="13289"/>
                    <a:pt x="1360097" y="14126"/>
                  </a:cubicBezTo>
                  <a:cubicBezTo>
                    <a:pt x="1360533" y="14126"/>
                    <a:pt x="1360969" y="14126"/>
                    <a:pt x="1360969" y="14126"/>
                  </a:cubicBezTo>
                  <a:cubicBezTo>
                    <a:pt x="1361405" y="13708"/>
                    <a:pt x="1361405" y="13708"/>
                    <a:pt x="1361405" y="13708"/>
                  </a:cubicBezTo>
                  <a:cubicBezTo>
                    <a:pt x="1361405" y="13289"/>
                    <a:pt x="1361405" y="12871"/>
                    <a:pt x="1361405" y="12452"/>
                  </a:cubicBezTo>
                  <a:cubicBezTo>
                    <a:pt x="1360969" y="12034"/>
                    <a:pt x="1360969" y="12034"/>
                    <a:pt x="1360097" y="12034"/>
                  </a:cubicBezTo>
                  <a:close/>
                  <a:moveTo>
                    <a:pt x="58178" y="12034"/>
                  </a:moveTo>
                  <a:cubicBezTo>
                    <a:pt x="58178" y="12459"/>
                    <a:pt x="57760" y="12459"/>
                    <a:pt x="57341" y="12884"/>
                  </a:cubicBezTo>
                  <a:cubicBezTo>
                    <a:pt x="57341" y="14159"/>
                    <a:pt x="57341" y="15860"/>
                    <a:pt x="57341" y="17135"/>
                  </a:cubicBezTo>
                  <a:cubicBezTo>
                    <a:pt x="57341" y="17135"/>
                    <a:pt x="56923" y="17560"/>
                    <a:pt x="56923" y="17560"/>
                  </a:cubicBezTo>
                  <a:cubicBezTo>
                    <a:pt x="56923" y="17985"/>
                    <a:pt x="56923" y="18410"/>
                    <a:pt x="56923" y="18410"/>
                  </a:cubicBezTo>
                  <a:cubicBezTo>
                    <a:pt x="56923" y="18835"/>
                    <a:pt x="57341" y="18835"/>
                    <a:pt x="57341" y="19260"/>
                  </a:cubicBezTo>
                  <a:cubicBezTo>
                    <a:pt x="57341" y="19260"/>
                    <a:pt x="57341" y="19260"/>
                    <a:pt x="57341" y="19685"/>
                  </a:cubicBezTo>
                  <a:cubicBezTo>
                    <a:pt x="57341" y="19685"/>
                    <a:pt x="56923" y="20110"/>
                    <a:pt x="56923" y="20110"/>
                  </a:cubicBezTo>
                  <a:cubicBezTo>
                    <a:pt x="56923" y="20535"/>
                    <a:pt x="56923" y="21386"/>
                    <a:pt x="56923" y="21811"/>
                  </a:cubicBezTo>
                  <a:cubicBezTo>
                    <a:pt x="56504" y="22236"/>
                    <a:pt x="56504" y="22236"/>
                    <a:pt x="56504" y="22236"/>
                  </a:cubicBezTo>
                  <a:cubicBezTo>
                    <a:pt x="56504" y="22661"/>
                    <a:pt x="56504" y="23086"/>
                    <a:pt x="56504" y="23511"/>
                  </a:cubicBezTo>
                  <a:cubicBezTo>
                    <a:pt x="56504" y="23511"/>
                    <a:pt x="56923" y="23511"/>
                    <a:pt x="56923" y="23936"/>
                  </a:cubicBezTo>
                  <a:cubicBezTo>
                    <a:pt x="56923" y="24361"/>
                    <a:pt x="56923" y="24786"/>
                    <a:pt x="57341" y="24786"/>
                  </a:cubicBezTo>
                  <a:cubicBezTo>
                    <a:pt x="57760" y="25211"/>
                    <a:pt x="58178" y="25211"/>
                    <a:pt x="58178" y="25636"/>
                  </a:cubicBezTo>
                  <a:cubicBezTo>
                    <a:pt x="58597" y="25636"/>
                    <a:pt x="59015" y="25636"/>
                    <a:pt x="59434" y="25636"/>
                  </a:cubicBezTo>
                  <a:cubicBezTo>
                    <a:pt x="59434" y="25211"/>
                    <a:pt x="59434" y="25211"/>
                    <a:pt x="59434" y="25211"/>
                  </a:cubicBezTo>
                  <a:cubicBezTo>
                    <a:pt x="59434" y="24786"/>
                    <a:pt x="59434" y="24361"/>
                    <a:pt x="59434" y="23936"/>
                  </a:cubicBezTo>
                  <a:cubicBezTo>
                    <a:pt x="59434" y="23511"/>
                    <a:pt x="59015" y="23511"/>
                    <a:pt x="59015" y="23511"/>
                  </a:cubicBezTo>
                  <a:cubicBezTo>
                    <a:pt x="59015" y="22236"/>
                    <a:pt x="59015" y="20960"/>
                    <a:pt x="59015" y="20110"/>
                  </a:cubicBezTo>
                  <a:cubicBezTo>
                    <a:pt x="59015" y="20110"/>
                    <a:pt x="59434" y="19685"/>
                    <a:pt x="59434" y="19685"/>
                  </a:cubicBezTo>
                  <a:cubicBezTo>
                    <a:pt x="59853" y="19260"/>
                    <a:pt x="59434" y="18410"/>
                    <a:pt x="59434" y="17985"/>
                  </a:cubicBezTo>
                  <a:cubicBezTo>
                    <a:pt x="59434" y="17560"/>
                    <a:pt x="59434" y="17135"/>
                    <a:pt x="59434" y="16710"/>
                  </a:cubicBezTo>
                  <a:cubicBezTo>
                    <a:pt x="59853" y="16285"/>
                    <a:pt x="60271" y="16285"/>
                    <a:pt x="60271" y="16285"/>
                  </a:cubicBezTo>
                  <a:cubicBezTo>
                    <a:pt x="60690" y="16285"/>
                    <a:pt x="60690" y="16285"/>
                    <a:pt x="60690" y="16285"/>
                  </a:cubicBezTo>
                  <a:cubicBezTo>
                    <a:pt x="60690" y="15860"/>
                    <a:pt x="60690" y="15860"/>
                    <a:pt x="60690" y="15860"/>
                  </a:cubicBezTo>
                  <a:cubicBezTo>
                    <a:pt x="60271" y="15434"/>
                    <a:pt x="60271" y="15434"/>
                    <a:pt x="59853" y="15009"/>
                  </a:cubicBezTo>
                  <a:cubicBezTo>
                    <a:pt x="59015" y="15009"/>
                    <a:pt x="59015" y="15009"/>
                    <a:pt x="59015" y="14159"/>
                  </a:cubicBezTo>
                  <a:cubicBezTo>
                    <a:pt x="59434" y="14159"/>
                    <a:pt x="59853" y="13734"/>
                    <a:pt x="60271" y="13309"/>
                  </a:cubicBezTo>
                  <a:cubicBezTo>
                    <a:pt x="60271" y="13309"/>
                    <a:pt x="60271" y="12884"/>
                    <a:pt x="60271" y="12884"/>
                  </a:cubicBezTo>
                  <a:cubicBezTo>
                    <a:pt x="59853" y="12459"/>
                    <a:pt x="59434" y="12459"/>
                    <a:pt x="59434" y="12034"/>
                  </a:cubicBezTo>
                  <a:cubicBezTo>
                    <a:pt x="59015" y="12034"/>
                    <a:pt x="58597" y="12034"/>
                    <a:pt x="58178" y="12034"/>
                  </a:cubicBezTo>
                  <a:close/>
                  <a:moveTo>
                    <a:pt x="1565186" y="11772"/>
                  </a:moveTo>
                  <a:lnTo>
                    <a:pt x="1565448" y="11772"/>
                  </a:lnTo>
                  <a:lnTo>
                    <a:pt x="1565448" y="12034"/>
                  </a:lnTo>
                  <a:lnTo>
                    <a:pt x="1565186" y="12034"/>
                  </a:lnTo>
                  <a:close/>
                  <a:moveTo>
                    <a:pt x="1477950" y="11772"/>
                  </a:moveTo>
                  <a:cubicBezTo>
                    <a:pt x="1477101" y="12628"/>
                    <a:pt x="1476254" y="13056"/>
                    <a:pt x="1475830" y="13912"/>
                  </a:cubicBezTo>
                  <a:cubicBezTo>
                    <a:pt x="1475830" y="13912"/>
                    <a:pt x="1475830" y="14341"/>
                    <a:pt x="1475405" y="14769"/>
                  </a:cubicBezTo>
                  <a:cubicBezTo>
                    <a:pt x="1474982" y="14769"/>
                    <a:pt x="1474558" y="15197"/>
                    <a:pt x="1473286" y="16053"/>
                  </a:cubicBezTo>
                  <a:cubicBezTo>
                    <a:pt x="1472438" y="16053"/>
                    <a:pt x="1471590" y="16053"/>
                    <a:pt x="1470742" y="16053"/>
                  </a:cubicBezTo>
                  <a:cubicBezTo>
                    <a:pt x="1470318" y="16053"/>
                    <a:pt x="1469894" y="16909"/>
                    <a:pt x="1469046" y="16481"/>
                  </a:cubicBezTo>
                  <a:cubicBezTo>
                    <a:pt x="1468622" y="16909"/>
                    <a:pt x="1468198" y="17765"/>
                    <a:pt x="1467351" y="18193"/>
                  </a:cubicBezTo>
                  <a:cubicBezTo>
                    <a:pt x="1467351" y="18621"/>
                    <a:pt x="1467351" y="19477"/>
                    <a:pt x="1467351" y="20334"/>
                  </a:cubicBezTo>
                  <a:cubicBezTo>
                    <a:pt x="1467774" y="20761"/>
                    <a:pt x="1467774" y="20761"/>
                    <a:pt x="1468198" y="21189"/>
                  </a:cubicBezTo>
                  <a:cubicBezTo>
                    <a:pt x="1468198" y="21189"/>
                    <a:pt x="1468622" y="21189"/>
                    <a:pt x="1468622" y="21189"/>
                  </a:cubicBezTo>
                  <a:cubicBezTo>
                    <a:pt x="1469894" y="21189"/>
                    <a:pt x="1470742" y="21189"/>
                    <a:pt x="1472014" y="21189"/>
                  </a:cubicBezTo>
                  <a:cubicBezTo>
                    <a:pt x="1472438" y="20761"/>
                    <a:pt x="1472862" y="20761"/>
                    <a:pt x="1473286" y="20334"/>
                  </a:cubicBezTo>
                  <a:cubicBezTo>
                    <a:pt x="1474558" y="20334"/>
                    <a:pt x="1475830" y="20334"/>
                    <a:pt x="1477101" y="20334"/>
                  </a:cubicBezTo>
                  <a:cubicBezTo>
                    <a:pt x="1477525" y="19905"/>
                    <a:pt x="1477950" y="19477"/>
                    <a:pt x="1478373" y="19477"/>
                  </a:cubicBezTo>
                  <a:cubicBezTo>
                    <a:pt x="1478373" y="18621"/>
                    <a:pt x="1478373" y="17765"/>
                    <a:pt x="1478373" y="16909"/>
                  </a:cubicBezTo>
                  <a:cubicBezTo>
                    <a:pt x="1478797" y="16481"/>
                    <a:pt x="1479221" y="16053"/>
                    <a:pt x="1479645" y="15625"/>
                  </a:cubicBezTo>
                  <a:cubicBezTo>
                    <a:pt x="1479645" y="14769"/>
                    <a:pt x="1479645" y="13912"/>
                    <a:pt x="1479645" y="12628"/>
                  </a:cubicBezTo>
                  <a:cubicBezTo>
                    <a:pt x="1479221" y="12628"/>
                    <a:pt x="1478797" y="11772"/>
                    <a:pt x="1477950" y="11772"/>
                  </a:cubicBezTo>
                  <a:close/>
                  <a:moveTo>
                    <a:pt x="1442395" y="11772"/>
                  </a:moveTo>
                  <a:cubicBezTo>
                    <a:pt x="1442395" y="12164"/>
                    <a:pt x="1441976" y="12164"/>
                    <a:pt x="1441976" y="12557"/>
                  </a:cubicBezTo>
                  <a:cubicBezTo>
                    <a:pt x="1442395" y="12949"/>
                    <a:pt x="1441976" y="13342"/>
                    <a:pt x="1442395" y="13342"/>
                  </a:cubicBezTo>
                  <a:cubicBezTo>
                    <a:pt x="1442813" y="13342"/>
                    <a:pt x="1442813" y="13342"/>
                    <a:pt x="1443231" y="13342"/>
                  </a:cubicBezTo>
                  <a:cubicBezTo>
                    <a:pt x="1444069" y="12949"/>
                    <a:pt x="1443231" y="12557"/>
                    <a:pt x="1443650" y="12164"/>
                  </a:cubicBezTo>
                  <a:cubicBezTo>
                    <a:pt x="1443231" y="11772"/>
                    <a:pt x="1442813" y="11772"/>
                    <a:pt x="1442395" y="11772"/>
                  </a:cubicBezTo>
                  <a:close/>
                  <a:moveTo>
                    <a:pt x="1423316" y="11772"/>
                  </a:moveTo>
                  <a:cubicBezTo>
                    <a:pt x="1422880" y="12197"/>
                    <a:pt x="1422008" y="12622"/>
                    <a:pt x="1421572" y="13473"/>
                  </a:cubicBezTo>
                  <a:cubicBezTo>
                    <a:pt x="1422008" y="13473"/>
                    <a:pt x="1422444" y="13897"/>
                    <a:pt x="1422444" y="14322"/>
                  </a:cubicBezTo>
                  <a:cubicBezTo>
                    <a:pt x="1422880" y="14748"/>
                    <a:pt x="1422880" y="15173"/>
                    <a:pt x="1423316" y="15173"/>
                  </a:cubicBezTo>
                  <a:cubicBezTo>
                    <a:pt x="1424188" y="15173"/>
                    <a:pt x="1424188" y="15173"/>
                    <a:pt x="1424624" y="14748"/>
                  </a:cubicBezTo>
                  <a:cubicBezTo>
                    <a:pt x="1424624" y="14322"/>
                    <a:pt x="1424624" y="14322"/>
                    <a:pt x="1424624" y="13897"/>
                  </a:cubicBezTo>
                  <a:cubicBezTo>
                    <a:pt x="1424624" y="13473"/>
                    <a:pt x="1425496" y="13473"/>
                    <a:pt x="1425059" y="12622"/>
                  </a:cubicBezTo>
                  <a:cubicBezTo>
                    <a:pt x="1424624" y="12197"/>
                    <a:pt x="1424624" y="12197"/>
                    <a:pt x="1423752" y="11772"/>
                  </a:cubicBezTo>
                  <a:cubicBezTo>
                    <a:pt x="1423752" y="11772"/>
                    <a:pt x="1423316" y="11772"/>
                    <a:pt x="1423316" y="11772"/>
                  </a:cubicBezTo>
                  <a:close/>
                  <a:moveTo>
                    <a:pt x="1330642" y="11772"/>
                  </a:moveTo>
                  <a:cubicBezTo>
                    <a:pt x="1330642" y="12197"/>
                    <a:pt x="1330197" y="12197"/>
                    <a:pt x="1329752" y="12622"/>
                  </a:cubicBezTo>
                  <a:cubicBezTo>
                    <a:pt x="1329752" y="13047"/>
                    <a:pt x="1329752" y="13897"/>
                    <a:pt x="1329752" y="14322"/>
                  </a:cubicBezTo>
                  <a:cubicBezTo>
                    <a:pt x="1329752" y="14322"/>
                    <a:pt x="1330197" y="14748"/>
                    <a:pt x="1330197" y="15173"/>
                  </a:cubicBezTo>
                  <a:cubicBezTo>
                    <a:pt x="1330642" y="16023"/>
                    <a:pt x="1330197" y="16873"/>
                    <a:pt x="1330642" y="18148"/>
                  </a:cubicBezTo>
                  <a:cubicBezTo>
                    <a:pt x="1331531" y="18573"/>
                    <a:pt x="1332421" y="18148"/>
                    <a:pt x="1332866" y="18148"/>
                  </a:cubicBezTo>
                  <a:cubicBezTo>
                    <a:pt x="1333310" y="17724"/>
                    <a:pt x="1333755" y="17724"/>
                    <a:pt x="1334200" y="17298"/>
                  </a:cubicBezTo>
                  <a:cubicBezTo>
                    <a:pt x="1334200" y="16023"/>
                    <a:pt x="1334200" y="15173"/>
                    <a:pt x="1334200" y="13897"/>
                  </a:cubicBezTo>
                  <a:cubicBezTo>
                    <a:pt x="1333755" y="13473"/>
                    <a:pt x="1333755" y="13473"/>
                    <a:pt x="1333310" y="13047"/>
                  </a:cubicBezTo>
                  <a:cubicBezTo>
                    <a:pt x="1333310" y="13047"/>
                    <a:pt x="1333310" y="12622"/>
                    <a:pt x="1333310" y="12622"/>
                  </a:cubicBezTo>
                  <a:cubicBezTo>
                    <a:pt x="1332866" y="12197"/>
                    <a:pt x="1332421" y="12197"/>
                    <a:pt x="1332421" y="11772"/>
                  </a:cubicBezTo>
                  <a:cubicBezTo>
                    <a:pt x="1331976" y="11772"/>
                    <a:pt x="1331531" y="11772"/>
                    <a:pt x="1330642" y="11772"/>
                  </a:cubicBezTo>
                  <a:close/>
                  <a:moveTo>
                    <a:pt x="16154" y="11772"/>
                  </a:moveTo>
                  <a:cubicBezTo>
                    <a:pt x="16611" y="11772"/>
                    <a:pt x="17069" y="11772"/>
                    <a:pt x="17527" y="11772"/>
                  </a:cubicBezTo>
                  <a:cubicBezTo>
                    <a:pt x="17527" y="12470"/>
                    <a:pt x="17527" y="12470"/>
                    <a:pt x="17527" y="12470"/>
                  </a:cubicBezTo>
                  <a:cubicBezTo>
                    <a:pt x="17069" y="12470"/>
                    <a:pt x="16611" y="12819"/>
                    <a:pt x="16154" y="12470"/>
                  </a:cubicBezTo>
                  <a:cubicBezTo>
                    <a:pt x="16154" y="12470"/>
                    <a:pt x="16154" y="12470"/>
                    <a:pt x="15696" y="12470"/>
                  </a:cubicBezTo>
                  <a:cubicBezTo>
                    <a:pt x="16154" y="12121"/>
                    <a:pt x="15696" y="12121"/>
                    <a:pt x="16154" y="11772"/>
                  </a:cubicBezTo>
                  <a:close/>
                  <a:moveTo>
                    <a:pt x="181703" y="11249"/>
                  </a:moveTo>
                  <a:cubicBezTo>
                    <a:pt x="181703" y="11249"/>
                    <a:pt x="181284" y="11667"/>
                    <a:pt x="181284" y="11667"/>
                  </a:cubicBezTo>
                  <a:cubicBezTo>
                    <a:pt x="181284" y="12086"/>
                    <a:pt x="181284" y="12505"/>
                    <a:pt x="181284" y="12923"/>
                  </a:cubicBezTo>
                  <a:cubicBezTo>
                    <a:pt x="181284" y="13342"/>
                    <a:pt x="181703" y="13342"/>
                    <a:pt x="181703" y="13342"/>
                  </a:cubicBezTo>
                  <a:cubicBezTo>
                    <a:pt x="182121" y="13342"/>
                    <a:pt x="182121" y="13342"/>
                    <a:pt x="182540" y="13342"/>
                  </a:cubicBezTo>
                  <a:cubicBezTo>
                    <a:pt x="183377" y="12923"/>
                    <a:pt x="182959" y="12505"/>
                    <a:pt x="182959" y="12086"/>
                  </a:cubicBezTo>
                  <a:cubicBezTo>
                    <a:pt x="182959" y="11667"/>
                    <a:pt x="182540" y="11667"/>
                    <a:pt x="182121" y="11249"/>
                  </a:cubicBezTo>
                  <a:cubicBezTo>
                    <a:pt x="182121" y="11249"/>
                    <a:pt x="181703" y="11249"/>
                    <a:pt x="181703" y="11249"/>
                  </a:cubicBezTo>
                  <a:close/>
                  <a:moveTo>
                    <a:pt x="108719" y="11249"/>
                  </a:moveTo>
                  <a:cubicBezTo>
                    <a:pt x="108719" y="11249"/>
                    <a:pt x="108300" y="11249"/>
                    <a:pt x="108300" y="11667"/>
                  </a:cubicBezTo>
                  <a:cubicBezTo>
                    <a:pt x="108300" y="12086"/>
                    <a:pt x="108300" y="12505"/>
                    <a:pt x="108300" y="12923"/>
                  </a:cubicBezTo>
                  <a:cubicBezTo>
                    <a:pt x="108719" y="13342"/>
                    <a:pt x="109137" y="12923"/>
                    <a:pt x="109556" y="13342"/>
                  </a:cubicBezTo>
                  <a:cubicBezTo>
                    <a:pt x="109974" y="12923"/>
                    <a:pt x="109974" y="12505"/>
                    <a:pt x="109974" y="12505"/>
                  </a:cubicBezTo>
                  <a:cubicBezTo>
                    <a:pt x="110393" y="12086"/>
                    <a:pt x="110393" y="12086"/>
                    <a:pt x="110393" y="12086"/>
                  </a:cubicBezTo>
                  <a:cubicBezTo>
                    <a:pt x="110393" y="11667"/>
                    <a:pt x="110393" y="11667"/>
                    <a:pt x="110393" y="11667"/>
                  </a:cubicBezTo>
                  <a:cubicBezTo>
                    <a:pt x="109974" y="11249"/>
                    <a:pt x="109137" y="11667"/>
                    <a:pt x="108719" y="11249"/>
                  </a:cubicBezTo>
                  <a:close/>
                  <a:moveTo>
                    <a:pt x="47124" y="11249"/>
                  </a:moveTo>
                  <a:cubicBezTo>
                    <a:pt x="46713" y="11685"/>
                    <a:pt x="46713" y="11685"/>
                    <a:pt x="46302" y="12121"/>
                  </a:cubicBezTo>
                  <a:cubicBezTo>
                    <a:pt x="46302" y="12121"/>
                    <a:pt x="46302" y="12557"/>
                    <a:pt x="46302" y="12557"/>
                  </a:cubicBezTo>
                  <a:cubicBezTo>
                    <a:pt x="46713" y="12993"/>
                    <a:pt x="47124" y="13429"/>
                    <a:pt x="47535" y="13865"/>
                  </a:cubicBezTo>
                  <a:cubicBezTo>
                    <a:pt x="47946" y="13429"/>
                    <a:pt x="48769" y="12993"/>
                    <a:pt x="49180" y="12557"/>
                  </a:cubicBezTo>
                  <a:cubicBezTo>
                    <a:pt x="48769" y="12121"/>
                    <a:pt x="48358" y="11685"/>
                    <a:pt x="47535" y="11249"/>
                  </a:cubicBezTo>
                  <a:cubicBezTo>
                    <a:pt x="47535" y="11249"/>
                    <a:pt x="47535" y="11249"/>
                    <a:pt x="47124" y="11249"/>
                  </a:cubicBezTo>
                  <a:close/>
                  <a:moveTo>
                    <a:pt x="1317944" y="10464"/>
                  </a:moveTo>
                  <a:cubicBezTo>
                    <a:pt x="1317121" y="10875"/>
                    <a:pt x="1316710" y="11286"/>
                    <a:pt x="1316299" y="11698"/>
                  </a:cubicBezTo>
                  <a:cubicBezTo>
                    <a:pt x="1316299" y="12520"/>
                    <a:pt x="1315888" y="12931"/>
                    <a:pt x="1316299" y="13342"/>
                  </a:cubicBezTo>
                  <a:cubicBezTo>
                    <a:pt x="1316710" y="13342"/>
                    <a:pt x="1317121" y="13342"/>
                    <a:pt x="1317121" y="13342"/>
                  </a:cubicBezTo>
                  <a:cubicBezTo>
                    <a:pt x="1317532" y="12931"/>
                    <a:pt x="1318355" y="12520"/>
                    <a:pt x="1318766" y="12108"/>
                  </a:cubicBezTo>
                  <a:cubicBezTo>
                    <a:pt x="1318766" y="11698"/>
                    <a:pt x="1318766" y="11698"/>
                    <a:pt x="1318766" y="11286"/>
                  </a:cubicBezTo>
                  <a:cubicBezTo>
                    <a:pt x="1318355" y="11286"/>
                    <a:pt x="1318355" y="10875"/>
                    <a:pt x="1317944" y="10464"/>
                  </a:cubicBezTo>
                  <a:close/>
                  <a:moveTo>
                    <a:pt x="162144" y="10464"/>
                  </a:moveTo>
                  <a:cubicBezTo>
                    <a:pt x="161723" y="10464"/>
                    <a:pt x="161302" y="10464"/>
                    <a:pt x="160880" y="10883"/>
                  </a:cubicBezTo>
                  <a:cubicBezTo>
                    <a:pt x="160880" y="11301"/>
                    <a:pt x="160880" y="11720"/>
                    <a:pt x="160880" y="12138"/>
                  </a:cubicBezTo>
                  <a:cubicBezTo>
                    <a:pt x="161723" y="12975"/>
                    <a:pt x="162566" y="13394"/>
                    <a:pt x="163409" y="14231"/>
                  </a:cubicBezTo>
                  <a:cubicBezTo>
                    <a:pt x="163409" y="14231"/>
                    <a:pt x="163831" y="14231"/>
                    <a:pt x="163831" y="14231"/>
                  </a:cubicBezTo>
                  <a:cubicBezTo>
                    <a:pt x="164252" y="14231"/>
                    <a:pt x="164252" y="14650"/>
                    <a:pt x="164252" y="14650"/>
                  </a:cubicBezTo>
                  <a:cubicBezTo>
                    <a:pt x="165516" y="14650"/>
                    <a:pt x="166359" y="14650"/>
                    <a:pt x="167202" y="14650"/>
                  </a:cubicBezTo>
                  <a:cubicBezTo>
                    <a:pt x="167624" y="14650"/>
                    <a:pt x="167624" y="14231"/>
                    <a:pt x="168045" y="13812"/>
                  </a:cubicBezTo>
                  <a:cubicBezTo>
                    <a:pt x="168045" y="13812"/>
                    <a:pt x="168045" y="13812"/>
                    <a:pt x="168045" y="13394"/>
                  </a:cubicBezTo>
                  <a:cubicBezTo>
                    <a:pt x="168045" y="13394"/>
                    <a:pt x="168467" y="13394"/>
                    <a:pt x="168467" y="12975"/>
                  </a:cubicBezTo>
                  <a:cubicBezTo>
                    <a:pt x="168467" y="12557"/>
                    <a:pt x="168467" y="12138"/>
                    <a:pt x="168467" y="11720"/>
                  </a:cubicBezTo>
                  <a:cubicBezTo>
                    <a:pt x="168045" y="11301"/>
                    <a:pt x="167624" y="10883"/>
                    <a:pt x="167202" y="10464"/>
                  </a:cubicBezTo>
                  <a:cubicBezTo>
                    <a:pt x="166781" y="10464"/>
                    <a:pt x="166781" y="10883"/>
                    <a:pt x="166781" y="10883"/>
                  </a:cubicBezTo>
                  <a:cubicBezTo>
                    <a:pt x="166359" y="10883"/>
                    <a:pt x="165938" y="10883"/>
                    <a:pt x="165516" y="10883"/>
                  </a:cubicBezTo>
                  <a:cubicBezTo>
                    <a:pt x="165516" y="11301"/>
                    <a:pt x="165095" y="11301"/>
                    <a:pt x="165095" y="11301"/>
                  </a:cubicBezTo>
                  <a:cubicBezTo>
                    <a:pt x="164674" y="11301"/>
                    <a:pt x="164252" y="11301"/>
                    <a:pt x="163831" y="11301"/>
                  </a:cubicBezTo>
                  <a:cubicBezTo>
                    <a:pt x="163831" y="11301"/>
                    <a:pt x="163409" y="10883"/>
                    <a:pt x="163409" y="10883"/>
                  </a:cubicBezTo>
                  <a:cubicBezTo>
                    <a:pt x="162566" y="11301"/>
                    <a:pt x="162566" y="10464"/>
                    <a:pt x="162144" y="10464"/>
                  </a:cubicBezTo>
                  <a:close/>
                  <a:moveTo>
                    <a:pt x="141448" y="10464"/>
                  </a:moveTo>
                  <a:cubicBezTo>
                    <a:pt x="141037" y="10857"/>
                    <a:pt x="140625" y="11249"/>
                    <a:pt x="140214" y="11641"/>
                  </a:cubicBezTo>
                  <a:cubicBezTo>
                    <a:pt x="140214" y="11641"/>
                    <a:pt x="140214" y="11641"/>
                    <a:pt x="140625" y="12034"/>
                  </a:cubicBezTo>
                  <a:cubicBezTo>
                    <a:pt x="140625" y="12034"/>
                    <a:pt x="140625" y="12426"/>
                    <a:pt x="140625" y="12426"/>
                  </a:cubicBezTo>
                  <a:cubicBezTo>
                    <a:pt x="140625" y="12426"/>
                    <a:pt x="141037" y="12819"/>
                    <a:pt x="141037" y="12819"/>
                  </a:cubicBezTo>
                  <a:cubicBezTo>
                    <a:pt x="141859" y="12819"/>
                    <a:pt x="142270" y="12819"/>
                    <a:pt x="142681" y="12819"/>
                  </a:cubicBezTo>
                  <a:cubicBezTo>
                    <a:pt x="142681" y="12819"/>
                    <a:pt x="143092" y="12426"/>
                    <a:pt x="143092" y="12426"/>
                  </a:cubicBezTo>
                  <a:cubicBezTo>
                    <a:pt x="143092" y="12034"/>
                    <a:pt x="143092" y="11641"/>
                    <a:pt x="143092" y="11249"/>
                  </a:cubicBezTo>
                  <a:cubicBezTo>
                    <a:pt x="143092" y="10857"/>
                    <a:pt x="142681" y="10857"/>
                    <a:pt x="142681" y="10857"/>
                  </a:cubicBezTo>
                  <a:cubicBezTo>
                    <a:pt x="142270" y="10857"/>
                    <a:pt x="142270" y="10464"/>
                    <a:pt x="141859" y="10464"/>
                  </a:cubicBezTo>
                  <a:cubicBezTo>
                    <a:pt x="141859" y="10464"/>
                    <a:pt x="141448" y="10464"/>
                    <a:pt x="141448" y="10464"/>
                  </a:cubicBezTo>
                  <a:close/>
                  <a:moveTo>
                    <a:pt x="76357" y="10464"/>
                  </a:moveTo>
                  <a:cubicBezTo>
                    <a:pt x="75950" y="10892"/>
                    <a:pt x="75950" y="10892"/>
                    <a:pt x="75543" y="11320"/>
                  </a:cubicBezTo>
                  <a:cubicBezTo>
                    <a:pt x="75543" y="11320"/>
                    <a:pt x="75543" y="11320"/>
                    <a:pt x="75543" y="11748"/>
                  </a:cubicBezTo>
                  <a:cubicBezTo>
                    <a:pt x="75136" y="11748"/>
                    <a:pt x="75136" y="11748"/>
                    <a:pt x="74729" y="11748"/>
                  </a:cubicBezTo>
                  <a:cubicBezTo>
                    <a:pt x="74322" y="12176"/>
                    <a:pt x="74322" y="12176"/>
                    <a:pt x="74322" y="12605"/>
                  </a:cubicBezTo>
                  <a:cubicBezTo>
                    <a:pt x="73915" y="12605"/>
                    <a:pt x="73508" y="13032"/>
                    <a:pt x="73508" y="13032"/>
                  </a:cubicBezTo>
                  <a:cubicBezTo>
                    <a:pt x="73508" y="13460"/>
                    <a:pt x="73508" y="13889"/>
                    <a:pt x="73508" y="14316"/>
                  </a:cubicBezTo>
                  <a:cubicBezTo>
                    <a:pt x="73915" y="14745"/>
                    <a:pt x="73915" y="15173"/>
                    <a:pt x="74322" y="15173"/>
                  </a:cubicBezTo>
                  <a:cubicBezTo>
                    <a:pt x="74322" y="15173"/>
                    <a:pt x="74729" y="15173"/>
                    <a:pt x="74729" y="15173"/>
                  </a:cubicBezTo>
                  <a:cubicBezTo>
                    <a:pt x="75136" y="15173"/>
                    <a:pt x="75136" y="14745"/>
                    <a:pt x="75543" y="14745"/>
                  </a:cubicBezTo>
                  <a:cubicBezTo>
                    <a:pt x="75543" y="14745"/>
                    <a:pt x="75543" y="14745"/>
                    <a:pt x="75950" y="14745"/>
                  </a:cubicBezTo>
                  <a:cubicBezTo>
                    <a:pt x="75950" y="14316"/>
                    <a:pt x="76357" y="14316"/>
                    <a:pt x="76763" y="13889"/>
                  </a:cubicBezTo>
                  <a:cubicBezTo>
                    <a:pt x="76763" y="13889"/>
                    <a:pt x="76763" y="13889"/>
                    <a:pt x="76763" y="13460"/>
                  </a:cubicBezTo>
                  <a:cubicBezTo>
                    <a:pt x="76763" y="13460"/>
                    <a:pt x="77170" y="13032"/>
                    <a:pt x="77170" y="13032"/>
                  </a:cubicBezTo>
                  <a:cubicBezTo>
                    <a:pt x="77170" y="12176"/>
                    <a:pt x="77170" y="11320"/>
                    <a:pt x="77170" y="10892"/>
                  </a:cubicBezTo>
                  <a:cubicBezTo>
                    <a:pt x="77170" y="10464"/>
                    <a:pt x="76763" y="10464"/>
                    <a:pt x="76763" y="10464"/>
                  </a:cubicBezTo>
                  <a:cubicBezTo>
                    <a:pt x="76357" y="10464"/>
                    <a:pt x="76357" y="10464"/>
                    <a:pt x="76357" y="10464"/>
                  </a:cubicBezTo>
                  <a:close/>
                  <a:moveTo>
                    <a:pt x="125303" y="9941"/>
                  </a:moveTo>
                  <a:cubicBezTo>
                    <a:pt x="124867" y="10359"/>
                    <a:pt x="124432" y="10778"/>
                    <a:pt x="123996" y="11196"/>
                  </a:cubicBezTo>
                  <a:cubicBezTo>
                    <a:pt x="123996" y="11196"/>
                    <a:pt x="123996" y="11615"/>
                    <a:pt x="123996" y="11615"/>
                  </a:cubicBezTo>
                  <a:cubicBezTo>
                    <a:pt x="123996" y="12034"/>
                    <a:pt x="123996" y="12034"/>
                    <a:pt x="124432" y="12034"/>
                  </a:cubicBezTo>
                  <a:cubicBezTo>
                    <a:pt x="124867" y="12034"/>
                    <a:pt x="124867" y="12034"/>
                    <a:pt x="124867" y="12034"/>
                  </a:cubicBezTo>
                  <a:cubicBezTo>
                    <a:pt x="125740" y="12034"/>
                    <a:pt x="126175" y="11196"/>
                    <a:pt x="126611" y="11196"/>
                  </a:cubicBezTo>
                  <a:cubicBezTo>
                    <a:pt x="126611" y="10778"/>
                    <a:pt x="126611" y="10778"/>
                    <a:pt x="126611" y="10359"/>
                  </a:cubicBezTo>
                  <a:cubicBezTo>
                    <a:pt x="126175" y="10359"/>
                    <a:pt x="126175" y="9941"/>
                    <a:pt x="125740" y="9941"/>
                  </a:cubicBezTo>
                  <a:cubicBezTo>
                    <a:pt x="125740" y="9941"/>
                    <a:pt x="125303" y="9941"/>
                    <a:pt x="125303" y="9941"/>
                  </a:cubicBezTo>
                  <a:close/>
                  <a:moveTo>
                    <a:pt x="53346" y="9424"/>
                  </a:moveTo>
                  <a:cubicBezTo>
                    <a:pt x="53141" y="9477"/>
                    <a:pt x="52935" y="9584"/>
                    <a:pt x="52730" y="9584"/>
                  </a:cubicBezTo>
                  <a:cubicBezTo>
                    <a:pt x="52730" y="9584"/>
                    <a:pt x="52319" y="9584"/>
                    <a:pt x="52319" y="9584"/>
                  </a:cubicBezTo>
                  <a:cubicBezTo>
                    <a:pt x="52319" y="10868"/>
                    <a:pt x="52319" y="12153"/>
                    <a:pt x="52319" y="13009"/>
                  </a:cubicBezTo>
                  <a:cubicBezTo>
                    <a:pt x="52730" y="13437"/>
                    <a:pt x="53141" y="13437"/>
                    <a:pt x="53141" y="13865"/>
                  </a:cubicBezTo>
                  <a:cubicBezTo>
                    <a:pt x="53552" y="13865"/>
                    <a:pt x="53963" y="13865"/>
                    <a:pt x="54374" y="13865"/>
                  </a:cubicBezTo>
                  <a:cubicBezTo>
                    <a:pt x="54785" y="13437"/>
                    <a:pt x="54785" y="13437"/>
                    <a:pt x="55196" y="13009"/>
                  </a:cubicBezTo>
                  <a:cubicBezTo>
                    <a:pt x="55196" y="13009"/>
                    <a:pt x="55196" y="12581"/>
                    <a:pt x="55196" y="12581"/>
                  </a:cubicBezTo>
                  <a:cubicBezTo>
                    <a:pt x="55196" y="12581"/>
                    <a:pt x="54785" y="12153"/>
                    <a:pt x="54785" y="12153"/>
                  </a:cubicBezTo>
                  <a:cubicBezTo>
                    <a:pt x="54785" y="11725"/>
                    <a:pt x="54785" y="11297"/>
                    <a:pt x="54785" y="11297"/>
                  </a:cubicBezTo>
                  <a:cubicBezTo>
                    <a:pt x="54374" y="10868"/>
                    <a:pt x="54374" y="10868"/>
                    <a:pt x="53963" y="10441"/>
                  </a:cubicBezTo>
                  <a:cubicBezTo>
                    <a:pt x="53963" y="10441"/>
                    <a:pt x="53963" y="10012"/>
                    <a:pt x="53963" y="9584"/>
                  </a:cubicBezTo>
                  <a:cubicBezTo>
                    <a:pt x="53758" y="9370"/>
                    <a:pt x="53552" y="9370"/>
                    <a:pt x="53346" y="9424"/>
                  </a:cubicBezTo>
                  <a:close/>
                  <a:moveTo>
                    <a:pt x="42064" y="9418"/>
                  </a:moveTo>
                  <a:cubicBezTo>
                    <a:pt x="42064" y="9418"/>
                    <a:pt x="41646" y="9846"/>
                    <a:pt x="41646" y="9846"/>
                  </a:cubicBezTo>
                  <a:cubicBezTo>
                    <a:pt x="41646" y="10274"/>
                    <a:pt x="41227" y="10702"/>
                    <a:pt x="40808" y="11130"/>
                  </a:cubicBezTo>
                  <a:cubicBezTo>
                    <a:pt x="40808" y="11986"/>
                    <a:pt x="40808" y="12842"/>
                    <a:pt x="40808" y="14126"/>
                  </a:cubicBezTo>
                  <a:cubicBezTo>
                    <a:pt x="41227" y="14126"/>
                    <a:pt x="41227" y="14126"/>
                    <a:pt x="41646" y="14126"/>
                  </a:cubicBezTo>
                  <a:cubicBezTo>
                    <a:pt x="42064" y="13698"/>
                    <a:pt x="42483" y="13270"/>
                    <a:pt x="42483" y="13270"/>
                  </a:cubicBezTo>
                  <a:cubicBezTo>
                    <a:pt x="42901" y="12842"/>
                    <a:pt x="43320" y="13270"/>
                    <a:pt x="43739" y="13270"/>
                  </a:cubicBezTo>
                  <a:cubicBezTo>
                    <a:pt x="44157" y="12842"/>
                    <a:pt x="44576" y="12414"/>
                    <a:pt x="44994" y="11986"/>
                  </a:cubicBezTo>
                  <a:cubicBezTo>
                    <a:pt x="44994" y="11558"/>
                    <a:pt x="44994" y="11558"/>
                    <a:pt x="44994" y="11558"/>
                  </a:cubicBezTo>
                  <a:cubicBezTo>
                    <a:pt x="44994" y="11130"/>
                    <a:pt x="44576" y="10702"/>
                    <a:pt x="44157" y="10702"/>
                  </a:cubicBezTo>
                  <a:cubicBezTo>
                    <a:pt x="44157" y="10274"/>
                    <a:pt x="44157" y="10274"/>
                    <a:pt x="44157" y="10274"/>
                  </a:cubicBezTo>
                  <a:cubicBezTo>
                    <a:pt x="44157" y="9846"/>
                    <a:pt x="43739" y="9418"/>
                    <a:pt x="43320" y="9418"/>
                  </a:cubicBezTo>
                  <a:cubicBezTo>
                    <a:pt x="42901" y="9418"/>
                    <a:pt x="42483" y="9418"/>
                    <a:pt x="42064" y="9418"/>
                  </a:cubicBezTo>
                  <a:close/>
                  <a:moveTo>
                    <a:pt x="1345919" y="9082"/>
                  </a:moveTo>
                  <a:cubicBezTo>
                    <a:pt x="1345919" y="9530"/>
                    <a:pt x="1345448" y="9530"/>
                    <a:pt x="1345448" y="9530"/>
                  </a:cubicBezTo>
                  <a:cubicBezTo>
                    <a:pt x="1345448" y="10427"/>
                    <a:pt x="1345448" y="10875"/>
                    <a:pt x="1345448" y="11772"/>
                  </a:cubicBezTo>
                  <a:cubicBezTo>
                    <a:pt x="1346390" y="11772"/>
                    <a:pt x="1346861" y="11772"/>
                    <a:pt x="1347332" y="11772"/>
                  </a:cubicBezTo>
                  <a:cubicBezTo>
                    <a:pt x="1347802" y="11772"/>
                    <a:pt x="1347802" y="11324"/>
                    <a:pt x="1347802" y="11324"/>
                  </a:cubicBezTo>
                  <a:cubicBezTo>
                    <a:pt x="1347802" y="10427"/>
                    <a:pt x="1347802" y="9978"/>
                    <a:pt x="1347802" y="9082"/>
                  </a:cubicBezTo>
                  <a:cubicBezTo>
                    <a:pt x="1346861" y="8633"/>
                    <a:pt x="1346861" y="8633"/>
                    <a:pt x="1346390" y="9082"/>
                  </a:cubicBezTo>
                  <a:cubicBezTo>
                    <a:pt x="1345919" y="9082"/>
                    <a:pt x="1345919" y="9082"/>
                    <a:pt x="1345919" y="9082"/>
                  </a:cubicBezTo>
                  <a:close/>
                  <a:moveTo>
                    <a:pt x="1534946" y="8633"/>
                  </a:moveTo>
                  <a:cubicBezTo>
                    <a:pt x="1534528" y="9091"/>
                    <a:pt x="1534528" y="9091"/>
                    <a:pt x="1534109" y="9548"/>
                  </a:cubicBezTo>
                  <a:cubicBezTo>
                    <a:pt x="1534109" y="9548"/>
                    <a:pt x="1533690" y="9548"/>
                    <a:pt x="1533690" y="9548"/>
                  </a:cubicBezTo>
                  <a:cubicBezTo>
                    <a:pt x="1533272" y="10006"/>
                    <a:pt x="1533272" y="10006"/>
                    <a:pt x="1533690" y="10464"/>
                  </a:cubicBezTo>
                  <a:cubicBezTo>
                    <a:pt x="1534109" y="10464"/>
                    <a:pt x="1534528" y="10464"/>
                    <a:pt x="1534946" y="10464"/>
                  </a:cubicBezTo>
                  <a:cubicBezTo>
                    <a:pt x="1535365" y="10464"/>
                    <a:pt x="1535365" y="10006"/>
                    <a:pt x="1535365" y="9548"/>
                  </a:cubicBezTo>
                  <a:cubicBezTo>
                    <a:pt x="1535365" y="9091"/>
                    <a:pt x="1535365" y="9091"/>
                    <a:pt x="1534946" y="8633"/>
                  </a:cubicBezTo>
                  <a:close/>
                  <a:moveTo>
                    <a:pt x="1402550" y="8633"/>
                  </a:moveTo>
                  <a:cubicBezTo>
                    <a:pt x="1401653" y="8633"/>
                    <a:pt x="1400756" y="8633"/>
                    <a:pt x="1400308" y="9058"/>
                  </a:cubicBezTo>
                  <a:cubicBezTo>
                    <a:pt x="1400308" y="9058"/>
                    <a:pt x="1399859" y="9483"/>
                    <a:pt x="1399859" y="9483"/>
                  </a:cubicBezTo>
                  <a:cubicBezTo>
                    <a:pt x="1399859" y="10333"/>
                    <a:pt x="1399859" y="10758"/>
                    <a:pt x="1399859" y="11183"/>
                  </a:cubicBezTo>
                  <a:cubicBezTo>
                    <a:pt x="1399859" y="11609"/>
                    <a:pt x="1400308" y="12034"/>
                    <a:pt x="1400756" y="12034"/>
                  </a:cubicBezTo>
                  <a:cubicBezTo>
                    <a:pt x="1401205" y="12034"/>
                    <a:pt x="1401653" y="12034"/>
                    <a:pt x="1402102" y="12034"/>
                  </a:cubicBezTo>
                  <a:cubicBezTo>
                    <a:pt x="1402550" y="12034"/>
                    <a:pt x="1402999" y="11609"/>
                    <a:pt x="1402999" y="11183"/>
                  </a:cubicBezTo>
                  <a:cubicBezTo>
                    <a:pt x="1402999" y="10758"/>
                    <a:pt x="1402999" y="10333"/>
                    <a:pt x="1402999" y="9483"/>
                  </a:cubicBezTo>
                  <a:cubicBezTo>
                    <a:pt x="1402999" y="9483"/>
                    <a:pt x="1402550" y="9058"/>
                    <a:pt x="1402550" y="8633"/>
                  </a:cubicBezTo>
                  <a:close/>
                  <a:moveTo>
                    <a:pt x="222407" y="8633"/>
                  </a:moveTo>
                  <a:cubicBezTo>
                    <a:pt x="222407" y="8633"/>
                    <a:pt x="221989" y="9082"/>
                    <a:pt x="221570" y="9082"/>
                  </a:cubicBezTo>
                  <a:cubicBezTo>
                    <a:pt x="221570" y="9530"/>
                    <a:pt x="221570" y="9978"/>
                    <a:pt x="221570" y="10875"/>
                  </a:cubicBezTo>
                  <a:cubicBezTo>
                    <a:pt x="221989" y="10875"/>
                    <a:pt x="221989" y="10875"/>
                    <a:pt x="222407" y="11324"/>
                  </a:cubicBezTo>
                  <a:cubicBezTo>
                    <a:pt x="222407" y="11772"/>
                    <a:pt x="222407" y="11772"/>
                    <a:pt x="222826" y="11772"/>
                  </a:cubicBezTo>
                  <a:cubicBezTo>
                    <a:pt x="223244" y="11772"/>
                    <a:pt x="223663" y="11324"/>
                    <a:pt x="223663" y="11324"/>
                  </a:cubicBezTo>
                  <a:cubicBezTo>
                    <a:pt x="223663" y="10875"/>
                    <a:pt x="223663" y="9978"/>
                    <a:pt x="223663" y="9978"/>
                  </a:cubicBezTo>
                  <a:cubicBezTo>
                    <a:pt x="223244" y="9530"/>
                    <a:pt x="222826" y="9082"/>
                    <a:pt x="222407" y="8633"/>
                  </a:cubicBezTo>
                  <a:close/>
                  <a:moveTo>
                    <a:pt x="1231446" y="8110"/>
                  </a:moveTo>
                  <a:cubicBezTo>
                    <a:pt x="1231446" y="8110"/>
                    <a:pt x="1231027" y="8546"/>
                    <a:pt x="1230609" y="8982"/>
                  </a:cubicBezTo>
                  <a:cubicBezTo>
                    <a:pt x="1230609" y="9418"/>
                    <a:pt x="1230609" y="9418"/>
                    <a:pt x="1230609" y="9854"/>
                  </a:cubicBezTo>
                  <a:cubicBezTo>
                    <a:pt x="1230609" y="10290"/>
                    <a:pt x="1231027" y="10290"/>
                    <a:pt x="1231446" y="10290"/>
                  </a:cubicBezTo>
                  <a:cubicBezTo>
                    <a:pt x="1231446" y="10290"/>
                    <a:pt x="1231446" y="10290"/>
                    <a:pt x="1231865" y="10290"/>
                  </a:cubicBezTo>
                  <a:cubicBezTo>
                    <a:pt x="1231865" y="10726"/>
                    <a:pt x="1232283" y="10726"/>
                    <a:pt x="1232283" y="10726"/>
                  </a:cubicBezTo>
                  <a:cubicBezTo>
                    <a:pt x="1232701" y="10726"/>
                    <a:pt x="1232701" y="10290"/>
                    <a:pt x="1232701" y="10290"/>
                  </a:cubicBezTo>
                  <a:cubicBezTo>
                    <a:pt x="1233120" y="10290"/>
                    <a:pt x="1233538" y="10290"/>
                    <a:pt x="1233957" y="10290"/>
                  </a:cubicBezTo>
                  <a:cubicBezTo>
                    <a:pt x="1233957" y="9854"/>
                    <a:pt x="1234376" y="9854"/>
                    <a:pt x="1234794" y="9418"/>
                  </a:cubicBezTo>
                  <a:cubicBezTo>
                    <a:pt x="1234794" y="8982"/>
                    <a:pt x="1234794" y="8546"/>
                    <a:pt x="1234794" y="8110"/>
                  </a:cubicBezTo>
                  <a:cubicBezTo>
                    <a:pt x="1234376" y="8110"/>
                    <a:pt x="1234376" y="8110"/>
                    <a:pt x="1234376" y="8110"/>
                  </a:cubicBezTo>
                  <a:cubicBezTo>
                    <a:pt x="1233538" y="8110"/>
                    <a:pt x="1232701" y="8110"/>
                    <a:pt x="1231446" y="8110"/>
                  </a:cubicBezTo>
                  <a:close/>
                  <a:moveTo>
                    <a:pt x="216114" y="8110"/>
                  </a:moveTo>
                  <a:cubicBezTo>
                    <a:pt x="215292" y="8110"/>
                    <a:pt x="215703" y="8555"/>
                    <a:pt x="215703" y="8999"/>
                  </a:cubicBezTo>
                  <a:cubicBezTo>
                    <a:pt x="215703" y="8999"/>
                    <a:pt x="215292" y="9444"/>
                    <a:pt x="215292" y="9444"/>
                  </a:cubicBezTo>
                  <a:cubicBezTo>
                    <a:pt x="215292" y="9889"/>
                    <a:pt x="215292" y="10333"/>
                    <a:pt x="215292" y="11223"/>
                  </a:cubicBezTo>
                  <a:cubicBezTo>
                    <a:pt x="215292" y="11667"/>
                    <a:pt x="216114" y="11667"/>
                    <a:pt x="216525" y="12112"/>
                  </a:cubicBezTo>
                  <a:cubicBezTo>
                    <a:pt x="216936" y="12557"/>
                    <a:pt x="217347" y="12557"/>
                    <a:pt x="217347" y="12112"/>
                  </a:cubicBezTo>
                  <a:cubicBezTo>
                    <a:pt x="217758" y="12112"/>
                    <a:pt x="218169" y="11667"/>
                    <a:pt x="218169" y="11667"/>
                  </a:cubicBezTo>
                  <a:cubicBezTo>
                    <a:pt x="218169" y="11223"/>
                    <a:pt x="218169" y="10778"/>
                    <a:pt x="218169" y="10778"/>
                  </a:cubicBezTo>
                  <a:cubicBezTo>
                    <a:pt x="218169" y="10333"/>
                    <a:pt x="218169" y="10333"/>
                    <a:pt x="217758" y="9889"/>
                  </a:cubicBezTo>
                  <a:cubicBezTo>
                    <a:pt x="217758" y="9889"/>
                    <a:pt x="217758" y="9889"/>
                    <a:pt x="217758" y="9444"/>
                  </a:cubicBezTo>
                  <a:cubicBezTo>
                    <a:pt x="217347" y="9444"/>
                    <a:pt x="216936" y="8999"/>
                    <a:pt x="217347" y="8555"/>
                  </a:cubicBezTo>
                  <a:cubicBezTo>
                    <a:pt x="216936" y="8555"/>
                    <a:pt x="216936" y="8110"/>
                    <a:pt x="216525" y="8110"/>
                  </a:cubicBezTo>
                  <a:cubicBezTo>
                    <a:pt x="216114" y="8110"/>
                    <a:pt x="216114" y="8110"/>
                    <a:pt x="216114" y="8110"/>
                  </a:cubicBezTo>
                  <a:close/>
                  <a:moveTo>
                    <a:pt x="90811" y="8110"/>
                  </a:moveTo>
                  <a:cubicBezTo>
                    <a:pt x="89989" y="8110"/>
                    <a:pt x="89989" y="8555"/>
                    <a:pt x="89989" y="8999"/>
                  </a:cubicBezTo>
                  <a:cubicBezTo>
                    <a:pt x="89989" y="8999"/>
                    <a:pt x="89989" y="8999"/>
                    <a:pt x="89989" y="9444"/>
                  </a:cubicBezTo>
                  <a:cubicBezTo>
                    <a:pt x="90399" y="9889"/>
                    <a:pt x="90399" y="9889"/>
                    <a:pt x="90399" y="9889"/>
                  </a:cubicBezTo>
                  <a:cubicBezTo>
                    <a:pt x="90811" y="10333"/>
                    <a:pt x="90399" y="10778"/>
                    <a:pt x="90399" y="11223"/>
                  </a:cubicBezTo>
                  <a:cubicBezTo>
                    <a:pt x="90811" y="11667"/>
                    <a:pt x="90811" y="11667"/>
                    <a:pt x="90811" y="11667"/>
                  </a:cubicBezTo>
                  <a:cubicBezTo>
                    <a:pt x="91222" y="12112"/>
                    <a:pt x="91633" y="12557"/>
                    <a:pt x="92044" y="12557"/>
                  </a:cubicBezTo>
                  <a:cubicBezTo>
                    <a:pt x="92044" y="12557"/>
                    <a:pt x="92455" y="12112"/>
                    <a:pt x="92866" y="12112"/>
                  </a:cubicBezTo>
                  <a:cubicBezTo>
                    <a:pt x="92866" y="11223"/>
                    <a:pt x="92866" y="9889"/>
                    <a:pt x="92866" y="8999"/>
                  </a:cubicBezTo>
                  <a:cubicBezTo>
                    <a:pt x="92455" y="8999"/>
                    <a:pt x="92044" y="8555"/>
                    <a:pt x="92044" y="8110"/>
                  </a:cubicBezTo>
                  <a:cubicBezTo>
                    <a:pt x="91633" y="8110"/>
                    <a:pt x="91222" y="8110"/>
                    <a:pt x="90811" y="8110"/>
                  </a:cubicBezTo>
                  <a:close/>
                  <a:moveTo>
                    <a:pt x="136238" y="7848"/>
                  </a:moveTo>
                  <a:cubicBezTo>
                    <a:pt x="135819" y="8273"/>
                    <a:pt x="135819" y="8698"/>
                    <a:pt x="135819" y="9123"/>
                  </a:cubicBezTo>
                  <a:cubicBezTo>
                    <a:pt x="135819" y="9548"/>
                    <a:pt x="135401" y="9974"/>
                    <a:pt x="134983" y="9974"/>
                  </a:cubicBezTo>
                  <a:cubicBezTo>
                    <a:pt x="134983" y="10399"/>
                    <a:pt x="134983" y="10824"/>
                    <a:pt x="134983" y="11249"/>
                  </a:cubicBezTo>
                  <a:cubicBezTo>
                    <a:pt x="134983" y="11249"/>
                    <a:pt x="134983" y="11249"/>
                    <a:pt x="135401" y="11674"/>
                  </a:cubicBezTo>
                  <a:cubicBezTo>
                    <a:pt x="135401" y="12099"/>
                    <a:pt x="135401" y="12949"/>
                    <a:pt x="135401" y="13374"/>
                  </a:cubicBezTo>
                  <a:cubicBezTo>
                    <a:pt x="135819" y="13799"/>
                    <a:pt x="136238" y="14224"/>
                    <a:pt x="137075" y="14650"/>
                  </a:cubicBezTo>
                  <a:cubicBezTo>
                    <a:pt x="137075" y="15500"/>
                    <a:pt x="137075" y="15925"/>
                    <a:pt x="137075" y="16350"/>
                  </a:cubicBezTo>
                  <a:cubicBezTo>
                    <a:pt x="137075" y="16775"/>
                    <a:pt x="137075" y="17200"/>
                    <a:pt x="137075" y="17200"/>
                  </a:cubicBezTo>
                  <a:cubicBezTo>
                    <a:pt x="136657" y="17625"/>
                    <a:pt x="136238" y="17625"/>
                    <a:pt x="136657" y="18050"/>
                  </a:cubicBezTo>
                  <a:cubicBezTo>
                    <a:pt x="136657" y="18475"/>
                    <a:pt x="136238" y="18475"/>
                    <a:pt x="135819" y="18901"/>
                  </a:cubicBezTo>
                  <a:cubicBezTo>
                    <a:pt x="135819" y="19325"/>
                    <a:pt x="135819" y="19750"/>
                    <a:pt x="135819" y="20176"/>
                  </a:cubicBezTo>
                  <a:cubicBezTo>
                    <a:pt x="135819" y="20176"/>
                    <a:pt x="135401" y="20601"/>
                    <a:pt x="135401" y="20601"/>
                  </a:cubicBezTo>
                  <a:cubicBezTo>
                    <a:pt x="135819" y="21026"/>
                    <a:pt x="135819" y="21026"/>
                    <a:pt x="136238" y="21451"/>
                  </a:cubicBezTo>
                  <a:cubicBezTo>
                    <a:pt x="136657" y="21451"/>
                    <a:pt x="137075" y="21451"/>
                    <a:pt x="137913" y="21451"/>
                  </a:cubicBezTo>
                  <a:cubicBezTo>
                    <a:pt x="138331" y="21026"/>
                    <a:pt x="138749" y="20601"/>
                    <a:pt x="138749" y="20176"/>
                  </a:cubicBezTo>
                  <a:cubicBezTo>
                    <a:pt x="138749" y="19750"/>
                    <a:pt x="139168" y="19750"/>
                    <a:pt x="139168" y="19750"/>
                  </a:cubicBezTo>
                  <a:cubicBezTo>
                    <a:pt x="139168" y="18475"/>
                    <a:pt x="139168" y="16775"/>
                    <a:pt x="139168" y="15500"/>
                  </a:cubicBezTo>
                  <a:cubicBezTo>
                    <a:pt x="139168" y="15500"/>
                    <a:pt x="138749" y="15075"/>
                    <a:pt x="138749" y="15075"/>
                  </a:cubicBezTo>
                  <a:cubicBezTo>
                    <a:pt x="138749" y="14650"/>
                    <a:pt x="138749" y="14224"/>
                    <a:pt x="138749" y="13799"/>
                  </a:cubicBezTo>
                  <a:cubicBezTo>
                    <a:pt x="138331" y="13799"/>
                    <a:pt x="138331" y="13799"/>
                    <a:pt x="137913" y="13374"/>
                  </a:cubicBezTo>
                  <a:cubicBezTo>
                    <a:pt x="137913" y="12949"/>
                    <a:pt x="137913" y="12099"/>
                    <a:pt x="137913" y="11674"/>
                  </a:cubicBezTo>
                  <a:cubicBezTo>
                    <a:pt x="138331" y="11249"/>
                    <a:pt x="138331" y="11249"/>
                    <a:pt x="138749" y="11249"/>
                  </a:cubicBezTo>
                  <a:cubicBezTo>
                    <a:pt x="138749" y="10824"/>
                    <a:pt x="138749" y="10399"/>
                    <a:pt x="138749" y="9974"/>
                  </a:cubicBezTo>
                  <a:cubicBezTo>
                    <a:pt x="138749" y="9974"/>
                    <a:pt x="139168" y="9974"/>
                    <a:pt x="139168" y="9548"/>
                  </a:cubicBezTo>
                  <a:cubicBezTo>
                    <a:pt x="139168" y="9123"/>
                    <a:pt x="139168" y="8698"/>
                    <a:pt x="139168" y="8273"/>
                  </a:cubicBezTo>
                  <a:cubicBezTo>
                    <a:pt x="139168" y="8273"/>
                    <a:pt x="139168" y="7848"/>
                    <a:pt x="138749" y="7848"/>
                  </a:cubicBezTo>
                  <a:cubicBezTo>
                    <a:pt x="137913" y="7848"/>
                    <a:pt x="137075" y="7848"/>
                    <a:pt x="136238" y="7848"/>
                  </a:cubicBezTo>
                  <a:close/>
                  <a:moveTo>
                    <a:pt x="85803" y="7848"/>
                  </a:moveTo>
                  <a:cubicBezTo>
                    <a:pt x="85803" y="8273"/>
                    <a:pt x="85367" y="8273"/>
                    <a:pt x="84931" y="8698"/>
                  </a:cubicBezTo>
                  <a:cubicBezTo>
                    <a:pt x="85367" y="9123"/>
                    <a:pt x="84931" y="9548"/>
                    <a:pt x="84495" y="9548"/>
                  </a:cubicBezTo>
                  <a:cubicBezTo>
                    <a:pt x="84495" y="9974"/>
                    <a:pt x="84495" y="10399"/>
                    <a:pt x="84495" y="11249"/>
                  </a:cubicBezTo>
                  <a:cubicBezTo>
                    <a:pt x="84495" y="11249"/>
                    <a:pt x="84931" y="11249"/>
                    <a:pt x="85367" y="11249"/>
                  </a:cubicBezTo>
                  <a:cubicBezTo>
                    <a:pt x="85803" y="11249"/>
                    <a:pt x="86239" y="11249"/>
                    <a:pt x="86239" y="11249"/>
                  </a:cubicBezTo>
                  <a:cubicBezTo>
                    <a:pt x="87111" y="10824"/>
                    <a:pt x="87983" y="9974"/>
                    <a:pt x="88419" y="9548"/>
                  </a:cubicBezTo>
                  <a:cubicBezTo>
                    <a:pt x="88419" y="9123"/>
                    <a:pt x="88419" y="9123"/>
                    <a:pt x="88419" y="8698"/>
                  </a:cubicBezTo>
                  <a:cubicBezTo>
                    <a:pt x="88419" y="8273"/>
                    <a:pt x="87983" y="8273"/>
                    <a:pt x="87547" y="8273"/>
                  </a:cubicBezTo>
                  <a:cubicBezTo>
                    <a:pt x="87547" y="8273"/>
                    <a:pt x="87111" y="8273"/>
                    <a:pt x="87111" y="7848"/>
                  </a:cubicBezTo>
                  <a:cubicBezTo>
                    <a:pt x="86675" y="7848"/>
                    <a:pt x="86239" y="7848"/>
                    <a:pt x="85803" y="7848"/>
                  </a:cubicBezTo>
                  <a:close/>
                  <a:moveTo>
                    <a:pt x="10638" y="7848"/>
                  </a:moveTo>
                  <a:cubicBezTo>
                    <a:pt x="11074" y="7848"/>
                    <a:pt x="11074" y="7848"/>
                    <a:pt x="11510" y="8267"/>
                  </a:cubicBezTo>
                  <a:cubicBezTo>
                    <a:pt x="11510" y="8685"/>
                    <a:pt x="11510" y="9104"/>
                    <a:pt x="11510" y="9523"/>
                  </a:cubicBezTo>
                  <a:cubicBezTo>
                    <a:pt x="11510" y="9523"/>
                    <a:pt x="11074" y="9941"/>
                    <a:pt x="11074" y="9941"/>
                  </a:cubicBezTo>
                  <a:cubicBezTo>
                    <a:pt x="10638" y="9941"/>
                    <a:pt x="10638" y="9941"/>
                    <a:pt x="10638" y="9523"/>
                  </a:cubicBezTo>
                  <a:cubicBezTo>
                    <a:pt x="10202" y="9104"/>
                    <a:pt x="10202" y="8685"/>
                    <a:pt x="10638" y="7848"/>
                  </a:cubicBezTo>
                  <a:close/>
                  <a:moveTo>
                    <a:pt x="209425" y="7325"/>
                  </a:moveTo>
                  <a:cubicBezTo>
                    <a:pt x="209425" y="7750"/>
                    <a:pt x="209014" y="7750"/>
                    <a:pt x="209014" y="7750"/>
                  </a:cubicBezTo>
                  <a:cubicBezTo>
                    <a:pt x="209014" y="8600"/>
                    <a:pt x="209014" y="9451"/>
                    <a:pt x="209014" y="10300"/>
                  </a:cubicBezTo>
                  <a:cubicBezTo>
                    <a:pt x="209425" y="10300"/>
                    <a:pt x="209425" y="10300"/>
                    <a:pt x="209835" y="10300"/>
                  </a:cubicBezTo>
                  <a:cubicBezTo>
                    <a:pt x="210246" y="10300"/>
                    <a:pt x="210246" y="10726"/>
                    <a:pt x="210246" y="10726"/>
                  </a:cubicBezTo>
                  <a:cubicBezTo>
                    <a:pt x="210658" y="10726"/>
                    <a:pt x="210658" y="10726"/>
                    <a:pt x="211069" y="10726"/>
                  </a:cubicBezTo>
                  <a:cubicBezTo>
                    <a:pt x="211069" y="10726"/>
                    <a:pt x="211480" y="10300"/>
                    <a:pt x="211891" y="10300"/>
                  </a:cubicBezTo>
                  <a:cubicBezTo>
                    <a:pt x="211891" y="9876"/>
                    <a:pt x="211891" y="9451"/>
                    <a:pt x="211891" y="9025"/>
                  </a:cubicBezTo>
                  <a:cubicBezTo>
                    <a:pt x="211480" y="8175"/>
                    <a:pt x="211069" y="7750"/>
                    <a:pt x="210246" y="7325"/>
                  </a:cubicBezTo>
                  <a:cubicBezTo>
                    <a:pt x="209835" y="7325"/>
                    <a:pt x="209835" y="7325"/>
                    <a:pt x="209425" y="7325"/>
                  </a:cubicBezTo>
                  <a:close/>
                  <a:moveTo>
                    <a:pt x="163409" y="6540"/>
                  </a:moveTo>
                  <a:cubicBezTo>
                    <a:pt x="163409" y="6540"/>
                    <a:pt x="162973" y="6951"/>
                    <a:pt x="162973" y="6951"/>
                  </a:cubicBezTo>
                  <a:cubicBezTo>
                    <a:pt x="162973" y="7362"/>
                    <a:pt x="162973" y="7773"/>
                    <a:pt x="162973" y="8185"/>
                  </a:cubicBezTo>
                  <a:cubicBezTo>
                    <a:pt x="163409" y="8596"/>
                    <a:pt x="163409" y="8596"/>
                    <a:pt x="163845" y="9007"/>
                  </a:cubicBezTo>
                  <a:cubicBezTo>
                    <a:pt x="164281" y="9007"/>
                    <a:pt x="164717" y="9007"/>
                    <a:pt x="165153" y="9007"/>
                  </a:cubicBezTo>
                  <a:cubicBezTo>
                    <a:pt x="165153" y="9007"/>
                    <a:pt x="165153" y="9007"/>
                    <a:pt x="165589" y="9418"/>
                  </a:cubicBezTo>
                  <a:cubicBezTo>
                    <a:pt x="165589" y="9418"/>
                    <a:pt x="166025" y="9418"/>
                    <a:pt x="166025" y="9418"/>
                  </a:cubicBezTo>
                  <a:cubicBezTo>
                    <a:pt x="166461" y="9007"/>
                    <a:pt x="166897" y="9007"/>
                    <a:pt x="166897" y="8596"/>
                  </a:cubicBezTo>
                  <a:cubicBezTo>
                    <a:pt x="166897" y="8185"/>
                    <a:pt x="166897" y="8185"/>
                    <a:pt x="166897" y="7773"/>
                  </a:cubicBezTo>
                  <a:cubicBezTo>
                    <a:pt x="166461" y="7362"/>
                    <a:pt x="166025" y="6951"/>
                    <a:pt x="165589" y="6540"/>
                  </a:cubicBezTo>
                  <a:cubicBezTo>
                    <a:pt x="164717" y="6540"/>
                    <a:pt x="164281" y="6540"/>
                    <a:pt x="163409" y="6540"/>
                  </a:cubicBezTo>
                  <a:close/>
                  <a:moveTo>
                    <a:pt x="6365" y="5755"/>
                  </a:moveTo>
                  <a:cubicBezTo>
                    <a:pt x="6802" y="6181"/>
                    <a:pt x="7237" y="6606"/>
                    <a:pt x="8110" y="7456"/>
                  </a:cubicBezTo>
                  <a:cubicBezTo>
                    <a:pt x="8110" y="7456"/>
                    <a:pt x="8110" y="7881"/>
                    <a:pt x="8110" y="8306"/>
                  </a:cubicBezTo>
                  <a:cubicBezTo>
                    <a:pt x="7674" y="8306"/>
                    <a:pt x="7674" y="8731"/>
                    <a:pt x="7237" y="8731"/>
                  </a:cubicBezTo>
                  <a:cubicBezTo>
                    <a:pt x="7237" y="9156"/>
                    <a:pt x="6802" y="8731"/>
                    <a:pt x="6802" y="8731"/>
                  </a:cubicBezTo>
                  <a:cubicBezTo>
                    <a:pt x="6365" y="8731"/>
                    <a:pt x="5930" y="8306"/>
                    <a:pt x="5494" y="7881"/>
                  </a:cubicBezTo>
                  <a:cubicBezTo>
                    <a:pt x="5494" y="7031"/>
                    <a:pt x="5494" y="6606"/>
                    <a:pt x="5494" y="6181"/>
                  </a:cubicBezTo>
                  <a:cubicBezTo>
                    <a:pt x="5494" y="6181"/>
                    <a:pt x="5930" y="5755"/>
                    <a:pt x="6365" y="5755"/>
                  </a:cubicBezTo>
                  <a:close/>
                  <a:moveTo>
                    <a:pt x="1428765" y="5232"/>
                  </a:moveTo>
                  <a:cubicBezTo>
                    <a:pt x="1428765" y="5232"/>
                    <a:pt x="1428351" y="5660"/>
                    <a:pt x="1427937" y="5660"/>
                  </a:cubicBezTo>
                  <a:cubicBezTo>
                    <a:pt x="1427937" y="5660"/>
                    <a:pt x="1427937" y="6088"/>
                    <a:pt x="1427937" y="6088"/>
                  </a:cubicBezTo>
                  <a:cubicBezTo>
                    <a:pt x="1427937" y="6945"/>
                    <a:pt x="1427109" y="6945"/>
                    <a:pt x="1427109" y="7373"/>
                  </a:cubicBezTo>
                  <a:cubicBezTo>
                    <a:pt x="1427109" y="7800"/>
                    <a:pt x="1426694" y="8229"/>
                    <a:pt x="1426280" y="8229"/>
                  </a:cubicBezTo>
                  <a:cubicBezTo>
                    <a:pt x="1426280" y="9085"/>
                    <a:pt x="1426280" y="9941"/>
                    <a:pt x="1426280" y="10797"/>
                  </a:cubicBezTo>
                  <a:cubicBezTo>
                    <a:pt x="1427109" y="11225"/>
                    <a:pt x="1427937" y="12081"/>
                    <a:pt x="1428351" y="12509"/>
                  </a:cubicBezTo>
                  <a:cubicBezTo>
                    <a:pt x="1428351" y="12937"/>
                    <a:pt x="1428351" y="13365"/>
                    <a:pt x="1428351" y="13793"/>
                  </a:cubicBezTo>
                  <a:cubicBezTo>
                    <a:pt x="1428765" y="14221"/>
                    <a:pt x="1429180" y="14221"/>
                    <a:pt x="1429594" y="14650"/>
                  </a:cubicBezTo>
                  <a:cubicBezTo>
                    <a:pt x="1429594" y="14650"/>
                    <a:pt x="1430008" y="14650"/>
                    <a:pt x="1430008" y="14650"/>
                  </a:cubicBezTo>
                  <a:cubicBezTo>
                    <a:pt x="1430422" y="14221"/>
                    <a:pt x="1430837" y="14221"/>
                    <a:pt x="1431251" y="13793"/>
                  </a:cubicBezTo>
                  <a:cubicBezTo>
                    <a:pt x="1431251" y="13365"/>
                    <a:pt x="1431251" y="12509"/>
                    <a:pt x="1431251" y="12081"/>
                  </a:cubicBezTo>
                  <a:cubicBezTo>
                    <a:pt x="1430837" y="11653"/>
                    <a:pt x="1430837" y="11653"/>
                    <a:pt x="1430422" y="11225"/>
                  </a:cubicBezTo>
                  <a:cubicBezTo>
                    <a:pt x="1430422" y="11225"/>
                    <a:pt x="1430422" y="11225"/>
                    <a:pt x="1430422" y="10797"/>
                  </a:cubicBezTo>
                  <a:cubicBezTo>
                    <a:pt x="1430422" y="10797"/>
                    <a:pt x="1430008" y="10369"/>
                    <a:pt x="1429594" y="10369"/>
                  </a:cubicBezTo>
                  <a:cubicBezTo>
                    <a:pt x="1429594" y="9513"/>
                    <a:pt x="1429594" y="9085"/>
                    <a:pt x="1429594" y="8657"/>
                  </a:cubicBezTo>
                  <a:cubicBezTo>
                    <a:pt x="1430008" y="8229"/>
                    <a:pt x="1430422" y="8229"/>
                    <a:pt x="1430422" y="7800"/>
                  </a:cubicBezTo>
                  <a:cubicBezTo>
                    <a:pt x="1430422" y="6945"/>
                    <a:pt x="1430422" y="6088"/>
                    <a:pt x="1430422" y="5660"/>
                  </a:cubicBezTo>
                  <a:cubicBezTo>
                    <a:pt x="1430008" y="5232"/>
                    <a:pt x="1430008" y="5232"/>
                    <a:pt x="1428765" y="5232"/>
                  </a:cubicBezTo>
                  <a:close/>
                  <a:moveTo>
                    <a:pt x="1386278" y="5232"/>
                  </a:moveTo>
                  <a:cubicBezTo>
                    <a:pt x="1385864" y="5657"/>
                    <a:pt x="1385450" y="6083"/>
                    <a:pt x="1384622" y="6507"/>
                  </a:cubicBezTo>
                  <a:cubicBezTo>
                    <a:pt x="1384207" y="6507"/>
                    <a:pt x="1384207" y="6507"/>
                    <a:pt x="1383793" y="7358"/>
                  </a:cubicBezTo>
                  <a:cubicBezTo>
                    <a:pt x="1383793" y="7358"/>
                    <a:pt x="1383379" y="7358"/>
                    <a:pt x="1383379" y="7783"/>
                  </a:cubicBezTo>
                  <a:cubicBezTo>
                    <a:pt x="1383793" y="8208"/>
                    <a:pt x="1384207" y="8208"/>
                    <a:pt x="1384207" y="8208"/>
                  </a:cubicBezTo>
                  <a:cubicBezTo>
                    <a:pt x="1384622" y="8208"/>
                    <a:pt x="1384622" y="8633"/>
                    <a:pt x="1385036" y="8633"/>
                  </a:cubicBezTo>
                  <a:cubicBezTo>
                    <a:pt x="1385036" y="8633"/>
                    <a:pt x="1385450" y="8633"/>
                    <a:pt x="1385450" y="8633"/>
                  </a:cubicBezTo>
                  <a:cubicBezTo>
                    <a:pt x="1385450" y="8633"/>
                    <a:pt x="1385864" y="8633"/>
                    <a:pt x="1385864" y="8633"/>
                  </a:cubicBezTo>
                  <a:cubicBezTo>
                    <a:pt x="1386278" y="7783"/>
                    <a:pt x="1387107" y="7358"/>
                    <a:pt x="1387935" y="6507"/>
                  </a:cubicBezTo>
                  <a:cubicBezTo>
                    <a:pt x="1387935" y="6083"/>
                    <a:pt x="1388350" y="5657"/>
                    <a:pt x="1387521" y="5232"/>
                  </a:cubicBezTo>
                  <a:cubicBezTo>
                    <a:pt x="1387107" y="5232"/>
                    <a:pt x="1386693" y="5232"/>
                    <a:pt x="1386278" y="5232"/>
                  </a:cubicBezTo>
                  <a:close/>
                  <a:moveTo>
                    <a:pt x="36427" y="5232"/>
                  </a:moveTo>
                  <a:cubicBezTo>
                    <a:pt x="36427" y="5232"/>
                    <a:pt x="36002" y="5651"/>
                    <a:pt x="35577" y="5651"/>
                  </a:cubicBezTo>
                  <a:cubicBezTo>
                    <a:pt x="35577" y="6069"/>
                    <a:pt x="35577" y="6488"/>
                    <a:pt x="35577" y="6907"/>
                  </a:cubicBezTo>
                  <a:cubicBezTo>
                    <a:pt x="36002" y="7325"/>
                    <a:pt x="36002" y="7325"/>
                    <a:pt x="36002" y="7325"/>
                  </a:cubicBezTo>
                  <a:cubicBezTo>
                    <a:pt x="36852" y="7325"/>
                    <a:pt x="37702" y="7325"/>
                    <a:pt x="38127" y="7325"/>
                  </a:cubicBezTo>
                  <a:cubicBezTo>
                    <a:pt x="38552" y="7325"/>
                    <a:pt x="38552" y="6907"/>
                    <a:pt x="38552" y="6488"/>
                  </a:cubicBezTo>
                  <a:cubicBezTo>
                    <a:pt x="38552" y="6488"/>
                    <a:pt x="38978" y="6488"/>
                    <a:pt x="38978" y="6069"/>
                  </a:cubicBezTo>
                  <a:cubicBezTo>
                    <a:pt x="38552" y="5651"/>
                    <a:pt x="38127" y="5232"/>
                    <a:pt x="37702" y="5232"/>
                  </a:cubicBezTo>
                  <a:cubicBezTo>
                    <a:pt x="37277" y="5232"/>
                    <a:pt x="36852" y="5232"/>
                    <a:pt x="36427" y="5232"/>
                  </a:cubicBezTo>
                  <a:close/>
                  <a:moveTo>
                    <a:pt x="1491280" y="4709"/>
                  </a:moveTo>
                  <a:cubicBezTo>
                    <a:pt x="1492127" y="4709"/>
                    <a:pt x="1492974" y="4709"/>
                    <a:pt x="1493821" y="4709"/>
                  </a:cubicBezTo>
                  <a:cubicBezTo>
                    <a:pt x="1494668" y="5141"/>
                    <a:pt x="1495515" y="6005"/>
                    <a:pt x="1496362" y="6870"/>
                  </a:cubicBezTo>
                  <a:cubicBezTo>
                    <a:pt x="1496362" y="6870"/>
                    <a:pt x="1496362" y="7302"/>
                    <a:pt x="1495939" y="7734"/>
                  </a:cubicBezTo>
                  <a:cubicBezTo>
                    <a:pt x="1495092" y="7734"/>
                    <a:pt x="1494668" y="7734"/>
                    <a:pt x="1493821" y="7734"/>
                  </a:cubicBezTo>
                  <a:cubicBezTo>
                    <a:pt x="1493397" y="7734"/>
                    <a:pt x="1493397" y="8167"/>
                    <a:pt x="1492974" y="8599"/>
                  </a:cubicBezTo>
                  <a:cubicBezTo>
                    <a:pt x="1492974" y="9031"/>
                    <a:pt x="1492974" y="9031"/>
                    <a:pt x="1492974" y="9463"/>
                  </a:cubicBezTo>
                  <a:cubicBezTo>
                    <a:pt x="1493397" y="9895"/>
                    <a:pt x="1493397" y="10328"/>
                    <a:pt x="1493821" y="10328"/>
                  </a:cubicBezTo>
                  <a:cubicBezTo>
                    <a:pt x="1494668" y="10328"/>
                    <a:pt x="1494668" y="10760"/>
                    <a:pt x="1495092" y="11192"/>
                  </a:cubicBezTo>
                  <a:cubicBezTo>
                    <a:pt x="1495515" y="11192"/>
                    <a:pt x="1495939" y="11192"/>
                    <a:pt x="1496786" y="11192"/>
                  </a:cubicBezTo>
                  <a:cubicBezTo>
                    <a:pt x="1496786" y="11192"/>
                    <a:pt x="1497210" y="11624"/>
                    <a:pt x="1497210" y="11624"/>
                  </a:cubicBezTo>
                  <a:cubicBezTo>
                    <a:pt x="1497633" y="11624"/>
                    <a:pt x="1498056" y="11624"/>
                    <a:pt x="1498056" y="12056"/>
                  </a:cubicBezTo>
                  <a:cubicBezTo>
                    <a:pt x="1498480" y="12489"/>
                    <a:pt x="1498480" y="13353"/>
                    <a:pt x="1498056" y="13785"/>
                  </a:cubicBezTo>
                  <a:cubicBezTo>
                    <a:pt x="1498056" y="14217"/>
                    <a:pt x="1497633" y="14650"/>
                    <a:pt x="1497210" y="14650"/>
                  </a:cubicBezTo>
                  <a:cubicBezTo>
                    <a:pt x="1496786" y="14650"/>
                    <a:pt x="1496362" y="14650"/>
                    <a:pt x="1495939" y="14650"/>
                  </a:cubicBezTo>
                  <a:cubicBezTo>
                    <a:pt x="1495515" y="14217"/>
                    <a:pt x="1495092" y="14217"/>
                    <a:pt x="1495092" y="13785"/>
                  </a:cubicBezTo>
                  <a:cubicBezTo>
                    <a:pt x="1494668" y="13353"/>
                    <a:pt x="1495092" y="12921"/>
                    <a:pt x="1494668" y="12489"/>
                  </a:cubicBezTo>
                  <a:cubicBezTo>
                    <a:pt x="1494245" y="12489"/>
                    <a:pt x="1493821" y="12489"/>
                    <a:pt x="1492974" y="12056"/>
                  </a:cubicBezTo>
                  <a:cubicBezTo>
                    <a:pt x="1492974" y="12056"/>
                    <a:pt x="1492551" y="11624"/>
                    <a:pt x="1492127" y="11192"/>
                  </a:cubicBezTo>
                  <a:cubicBezTo>
                    <a:pt x="1492127" y="11192"/>
                    <a:pt x="1492127" y="10760"/>
                    <a:pt x="1492127" y="10328"/>
                  </a:cubicBezTo>
                  <a:cubicBezTo>
                    <a:pt x="1491703" y="9895"/>
                    <a:pt x="1491703" y="9463"/>
                    <a:pt x="1491703" y="9031"/>
                  </a:cubicBezTo>
                  <a:cubicBezTo>
                    <a:pt x="1491703" y="8599"/>
                    <a:pt x="1490856" y="8599"/>
                    <a:pt x="1490856" y="8167"/>
                  </a:cubicBezTo>
                  <a:cubicBezTo>
                    <a:pt x="1490856" y="7734"/>
                    <a:pt x="1490433" y="7302"/>
                    <a:pt x="1490010" y="6870"/>
                  </a:cubicBezTo>
                  <a:cubicBezTo>
                    <a:pt x="1490010" y="6870"/>
                    <a:pt x="1489586" y="6870"/>
                    <a:pt x="1489586" y="6438"/>
                  </a:cubicBezTo>
                  <a:cubicBezTo>
                    <a:pt x="1489586" y="6438"/>
                    <a:pt x="1489586" y="6438"/>
                    <a:pt x="1489586" y="6005"/>
                  </a:cubicBezTo>
                  <a:cubicBezTo>
                    <a:pt x="1490010" y="5573"/>
                    <a:pt x="1490433" y="5141"/>
                    <a:pt x="1491280" y="4709"/>
                  </a:cubicBezTo>
                  <a:close/>
                  <a:moveTo>
                    <a:pt x="1422431" y="4448"/>
                  </a:moveTo>
                  <a:cubicBezTo>
                    <a:pt x="1422020" y="4872"/>
                    <a:pt x="1421198" y="4448"/>
                    <a:pt x="1420787" y="4872"/>
                  </a:cubicBezTo>
                  <a:cubicBezTo>
                    <a:pt x="1420787" y="5723"/>
                    <a:pt x="1420787" y="6148"/>
                    <a:pt x="1420787" y="6573"/>
                  </a:cubicBezTo>
                  <a:cubicBezTo>
                    <a:pt x="1421198" y="6998"/>
                    <a:pt x="1421609" y="7423"/>
                    <a:pt x="1422020" y="7423"/>
                  </a:cubicBezTo>
                  <a:cubicBezTo>
                    <a:pt x="1422431" y="7423"/>
                    <a:pt x="1423253" y="7848"/>
                    <a:pt x="1423665" y="7423"/>
                  </a:cubicBezTo>
                  <a:cubicBezTo>
                    <a:pt x="1423665" y="6573"/>
                    <a:pt x="1423665" y="6148"/>
                    <a:pt x="1423665" y="5297"/>
                  </a:cubicBezTo>
                  <a:cubicBezTo>
                    <a:pt x="1423253" y="5297"/>
                    <a:pt x="1422842" y="4872"/>
                    <a:pt x="1422431" y="4448"/>
                  </a:cubicBezTo>
                  <a:close/>
                  <a:moveTo>
                    <a:pt x="58139" y="4448"/>
                  </a:moveTo>
                  <a:cubicBezTo>
                    <a:pt x="58139" y="4875"/>
                    <a:pt x="57714" y="4875"/>
                    <a:pt x="57289" y="5304"/>
                  </a:cubicBezTo>
                  <a:cubicBezTo>
                    <a:pt x="57289" y="6160"/>
                    <a:pt x="57289" y="7016"/>
                    <a:pt x="57289" y="7872"/>
                  </a:cubicBezTo>
                  <a:cubicBezTo>
                    <a:pt x="57714" y="7872"/>
                    <a:pt x="57714" y="7872"/>
                    <a:pt x="57714" y="8300"/>
                  </a:cubicBezTo>
                  <a:cubicBezTo>
                    <a:pt x="57714" y="8300"/>
                    <a:pt x="58139" y="8728"/>
                    <a:pt x="58139" y="8728"/>
                  </a:cubicBezTo>
                  <a:cubicBezTo>
                    <a:pt x="58564" y="9156"/>
                    <a:pt x="59415" y="8728"/>
                    <a:pt x="59840" y="9156"/>
                  </a:cubicBezTo>
                  <a:cubicBezTo>
                    <a:pt x="60265" y="8728"/>
                    <a:pt x="60265" y="8300"/>
                    <a:pt x="60265" y="8300"/>
                  </a:cubicBezTo>
                  <a:cubicBezTo>
                    <a:pt x="60265" y="8300"/>
                    <a:pt x="60690" y="7872"/>
                    <a:pt x="60690" y="7872"/>
                  </a:cubicBezTo>
                  <a:cubicBezTo>
                    <a:pt x="60690" y="7444"/>
                    <a:pt x="60690" y="7444"/>
                    <a:pt x="60690" y="7444"/>
                  </a:cubicBezTo>
                  <a:cubicBezTo>
                    <a:pt x="60690" y="7016"/>
                    <a:pt x="60265" y="7016"/>
                    <a:pt x="60265" y="6588"/>
                  </a:cubicBezTo>
                  <a:cubicBezTo>
                    <a:pt x="60265" y="6160"/>
                    <a:pt x="60265" y="5732"/>
                    <a:pt x="60265" y="5304"/>
                  </a:cubicBezTo>
                  <a:cubicBezTo>
                    <a:pt x="59840" y="5304"/>
                    <a:pt x="59415" y="4875"/>
                    <a:pt x="59415" y="4448"/>
                  </a:cubicBezTo>
                  <a:cubicBezTo>
                    <a:pt x="58990" y="4448"/>
                    <a:pt x="58564" y="4448"/>
                    <a:pt x="58139" y="4448"/>
                  </a:cubicBezTo>
                  <a:close/>
                  <a:moveTo>
                    <a:pt x="47959" y="4448"/>
                  </a:moveTo>
                  <a:cubicBezTo>
                    <a:pt x="47523" y="4448"/>
                    <a:pt x="47523" y="4866"/>
                    <a:pt x="47087" y="4866"/>
                  </a:cubicBezTo>
                  <a:cubicBezTo>
                    <a:pt x="47087" y="5285"/>
                    <a:pt x="46651" y="4866"/>
                    <a:pt x="46651" y="5285"/>
                  </a:cubicBezTo>
                  <a:cubicBezTo>
                    <a:pt x="46215" y="5285"/>
                    <a:pt x="45779" y="5703"/>
                    <a:pt x="45779" y="5703"/>
                  </a:cubicBezTo>
                  <a:cubicBezTo>
                    <a:pt x="45779" y="6540"/>
                    <a:pt x="45779" y="6959"/>
                    <a:pt x="45779" y="7796"/>
                  </a:cubicBezTo>
                  <a:cubicBezTo>
                    <a:pt x="45779" y="7796"/>
                    <a:pt x="46215" y="8214"/>
                    <a:pt x="46651" y="8214"/>
                  </a:cubicBezTo>
                  <a:cubicBezTo>
                    <a:pt x="46651" y="8214"/>
                    <a:pt x="47087" y="8214"/>
                    <a:pt x="47087" y="8214"/>
                  </a:cubicBezTo>
                  <a:cubicBezTo>
                    <a:pt x="47087" y="8633"/>
                    <a:pt x="47523" y="8633"/>
                    <a:pt x="47523" y="8633"/>
                  </a:cubicBezTo>
                  <a:cubicBezTo>
                    <a:pt x="47959" y="8633"/>
                    <a:pt x="47959" y="8633"/>
                    <a:pt x="48395" y="8633"/>
                  </a:cubicBezTo>
                  <a:cubicBezTo>
                    <a:pt x="48831" y="8633"/>
                    <a:pt x="49267" y="8214"/>
                    <a:pt x="49703" y="7796"/>
                  </a:cubicBezTo>
                  <a:cubicBezTo>
                    <a:pt x="49703" y="7377"/>
                    <a:pt x="49703" y="6959"/>
                    <a:pt x="49703" y="6122"/>
                  </a:cubicBezTo>
                  <a:cubicBezTo>
                    <a:pt x="49703" y="6122"/>
                    <a:pt x="48831" y="5703"/>
                    <a:pt x="49267" y="5285"/>
                  </a:cubicBezTo>
                  <a:cubicBezTo>
                    <a:pt x="48831" y="5285"/>
                    <a:pt x="48395" y="4866"/>
                    <a:pt x="48395" y="4448"/>
                  </a:cubicBezTo>
                  <a:cubicBezTo>
                    <a:pt x="47959" y="4448"/>
                    <a:pt x="47959" y="4448"/>
                    <a:pt x="47959" y="4448"/>
                  </a:cubicBezTo>
                  <a:close/>
                  <a:moveTo>
                    <a:pt x="41136" y="4448"/>
                  </a:moveTo>
                  <a:cubicBezTo>
                    <a:pt x="40710" y="4866"/>
                    <a:pt x="40710" y="5285"/>
                    <a:pt x="40285" y="5285"/>
                  </a:cubicBezTo>
                  <a:cubicBezTo>
                    <a:pt x="40285" y="6122"/>
                    <a:pt x="40285" y="7377"/>
                    <a:pt x="40285" y="8214"/>
                  </a:cubicBezTo>
                  <a:cubicBezTo>
                    <a:pt x="40285" y="8214"/>
                    <a:pt x="40710" y="8633"/>
                    <a:pt x="41136" y="8633"/>
                  </a:cubicBezTo>
                  <a:cubicBezTo>
                    <a:pt x="41136" y="8633"/>
                    <a:pt x="41561" y="8633"/>
                    <a:pt x="41561" y="8633"/>
                  </a:cubicBezTo>
                  <a:cubicBezTo>
                    <a:pt x="41561" y="8633"/>
                    <a:pt x="41986" y="8633"/>
                    <a:pt x="41986" y="8214"/>
                  </a:cubicBezTo>
                  <a:cubicBezTo>
                    <a:pt x="42411" y="8214"/>
                    <a:pt x="42836" y="8214"/>
                    <a:pt x="43261" y="8214"/>
                  </a:cubicBezTo>
                  <a:cubicBezTo>
                    <a:pt x="43261" y="8214"/>
                    <a:pt x="43686" y="8214"/>
                    <a:pt x="43686" y="7796"/>
                  </a:cubicBezTo>
                  <a:cubicBezTo>
                    <a:pt x="43686" y="7377"/>
                    <a:pt x="43686" y="6540"/>
                    <a:pt x="43686" y="5703"/>
                  </a:cubicBezTo>
                  <a:cubicBezTo>
                    <a:pt x="43261" y="5285"/>
                    <a:pt x="42836" y="5285"/>
                    <a:pt x="42411" y="4866"/>
                  </a:cubicBezTo>
                  <a:cubicBezTo>
                    <a:pt x="41986" y="4448"/>
                    <a:pt x="41561" y="4866"/>
                    <a:pt x="41136" y="4448"/>
                  </a:cubicBezTo>
                  <a:close/>
                  <a:moveTo>
                    <a:pt x="12243" y="4448"/>
                  </a:moveTo>
                  <a:cubicBezTo>
                    <a:pt x="12243" y="4448"/>
                    <a:pt x="12662" y="4448"/>
                    <a:pt x="13080" y="4883"/>
                  </a:cubicBezTo>
                  <a:cubicBezTo>
                    <a:pt x="13080" y="5319"/>
                    <a:pt x="13080" y="5755"/>
                    <a:pt x="13080" y="6191"/>
                  </a:cubicBezTo>
                  <a:cubicBezTo>
                    <a:pt x="12662" y="6628"/>
                    <a:pt x="12243" y="6628"/>
                    <a:pt x="12243" y="7064"/>
                  </a:cubicBezTo>
                  <a:cubicBezTo>
                    <a:pt x="11824" y="7064"/>
                    <a:pt x="11824" y="7064"/>
                    <a:pt x="11824" y="7064"/>
                  </a:cubicBezTo>
                  <a:cubicBezTo>
                    <a:pt x="11406" y="6628"/>
                    <a:pt x="10987" y="6628"/>
                    <a:pt x="10987" y="6191"/>
                  </a:cubicBezTo>
                  <a:cubicBezTo>
                    <a:pt x="10987" y="6191"/>
                    <a:pt x="11406" y="6191"/>
                    <a:pt x="11406" y="5755"/>
                  </a:cubicBezTo>
                  <a:cubicBezTo>
                    <a:pt x="11406" y="5755"/>
                    <a:pt x="11406" y="5319"/>
                    <a:pt x="11406" y="5319"/>
                  </a:cubicBezTo>
                  <a:cubicBezTo>
                    <a:pt x="11824" y="4883"/>
                    <a:pt x="11824" y="4883"/>
                    <a:pt x="12243" y="4448"/>
                  </a:cubicBezTo>
                  <a:close/>
                  <a:moveTo>
                    <a:pt x="1219551" y="3924"/>
                  </a:moveTo>
                  <a:cubicBezTo>
                    <a:pt x="1218686" y="3924"/>
                    <a:pt x="1218686" y="4796"/>
                    <a:pt x="1217821" y="4796"/>
                  </a:cubicBezTo>
                  <a:cubicBezTo>
                    <a:pt x="1216523" y="4796"/>
                    <a:pt x="1214792" y="4796"/>
                    <a:pt x="1213062" y="4796"/>
                  </a:cubicBezTo>
                  <a:cubicBezTo>
                    <a:pt x="1213062" y="5232"/>
                    <a:pt x="1212629" y="5232"/>
                    <a:pt x="1212197" y="5668"/>
                  </a:cubicBezTo>
                  <a:cubicBezTo>
                    <a:pt x="1212197" y="5668"/>
                    <a:pt x="1212197" y="5668"/>
                    <a:pt x="1211764" y="5668"/>
                  </a:cubicBezTo>
                  <a:cubicBezTo>
                    <a:pt x="1211331" y="6104"/>
                    <a:pt x="1210898" y="6104"/>
                    <a:pt x="1210466" y="6540"/>
                  </a:cubicBezTo>
                  <a:cubicBezTo>
                    <a:pt x="1210898" y="7848"/>
                    <a:pt x="1211764" y="7848"/>
                    <a:pt x="1212197" y="8720"/>
                  </a:cubicBezTo>
                  <a:cubicBezTo>
                    <a:pt x="1212629" y="8720"/>
                    <a:pt x="1213062" y="8720"/>
                    <a:pt x="1213494" y="8720"/>
                  </a:cubicBezTo>
                  <a:cubicBezTo>
                    <a:pt x="1213494" y="9156"/>
                    <a:pt x="1213494" y="9156"/>
                    <a:pt x="1213927" y="9156"/>
                  </a:cubicBezTo>
                  <a:cubicBezTo>
                    <a:pt x="1214360" y="9156"/>
                    <a:pt x="1214792" y="9156"/>
                    <a:pt x="1215225" y="9156"/>
                  </a:cubicBezTo>
                  <a:cubicBezTo>
                    <a:pt x="1216090" y="8284"/>
                    <a:pt x="1216955" y="7848"/>
                    <a:pt x="1217821" y="6976"/>
                  </a:cubicBezTo>
                  <a:cubicBezTo>
                    <a:pt x="1218253" y="6976"/>
                    <a:pt x="1218253" y="7412"/>
                    <a:pt x="1218686" y="7412"/>
                  </a:cubicBezTo>
                  <a:cubicBezTo>
                    <a:pt x="1219119" y="7412"/>
                    <a:pt x="1219984" y="7412"/>
                    <a:pt x="1220849" y="7412"/>
                  </a:cubicBezTo>
                  <a:cubicBezTo>
                    <a:pt x="1220849" y="7412"/>
                    <a:pt x="1221282" y="6976"/>
                    <a:pt x="1221715" y="6540"/>
                  </a:cubicBezTo>
                  <a:cubicBezTo>
                    <a:pt x="1221715" y="6540"/>
                    <a:pt x="1221715" y="6104"/>
                    <a:pt x="1221715" y="5668"/>
                  </a:cubicBezTo>
                  <a:cubicBezTo>
                    <a:pt x="1221282" y="5668"/>
                    <a:pt x="1221282" y="5668"/>
                    <a:pt x="1221282" y="5232"/>
                  </a:cubicBezTo>
                  <a:cubicBezTo>
                    <a:pt x="1221282" y="5232"/>
                    <a:pt x="1221282" y="4796"/>
                    <a:pt x="1221282" y="4796"/>
                  </a:cubicBezTo>
                  <a:cubicBezTo>
                    <a:pt x="1220417" y="3924"/>
                    <a:pt x="1219984" y="3924"/>
                    <a:pt x="1219551" y="3924"/>
                  </a:cubicBezTo>
                  <a:close/>
                  <a:moveTo>
                    <a:pt x="17474" y="3924"/>
                  </a:moveTo>
                  <a:cubicBezTo>
                    <a:pt x="17474" y="3924"/>
                    <a:pt x="17893" y="3924"/>
                    <a:pt x="17893" y="4382"/>
                  </a:cubicBezTo>
                  <a:cubicBezTo>
                    <a:pt x="18312" y="4840"/>
                    <a:pt x="18312" y="5298"/>
                    <a:pt x="17893" y="5755"/>
                  </a:cubicBezTo>
                  <a:cubicBezTo>
                    <a:pt x="17474" y="5755"/>
                    <a:pt x="17056" y="5755"/>
                    <a:pt x="16638" y="5755"/>
                  </a:cubicBezTo>
                  <a:cubicBezTo>
                    <a:pt x="16638" y="5298"/>
                    <a:pt x="16219" y="4840"/>
                    <a:pt x="16638" y="4840"/>
                  </a:cubicBezTo>
                  <a:cubicBezTo>
                    <a:pt x="16638" y="4382"/>
                    <a:pt x="17056" y="4382"/>
                    <a:pt x="17474" y="3924"/>
                  </a:cubicBezTo>
                  <a:close/>
                  <a:moveTo>
                    <a:pt x="1527386" y="3662"/>
                  </a:moveTo>
                  <a:cubicBezTo>
                    <a:pt x="1526961" y="4078"/>
                    <a:pt x="1526961" y="4078"/>
                    <a:pt x="1526536" y="4494"/>
                  </a:cubicBezTo>
                  <a:cubicBezTo>
                    <a:pt x="1526536" y="4909"/>
                    <a:pt x="1526536" y="4909"/>
                    <a:pt x="1526111" y="5325"/>
                  </a:cubicBezTo>
                  <a:cubicBezTo>
                    <a:pt x="1525686" y="5740"/>
                    <a:pt x="1525686" y="5740"/>
                    <a:pt x="1525686" y="6155"/>
                  </a:cubicBezTo>
                  <a:cubicBezTo>
                    <a:pt x="1525686" y="7402"/>
                    <a:pt x="1525686" y="9064"/>
                    <a:pt x="1525686" y="10310"/>
                  </a:cubicBezTo>
                  <a:cubicBezTo>
                    <a:pt x="1526111" y="10726"/>
                    <a:pt x="1526536" y="10310"/>
                    <a:pt x="1526961" y="10310"/>
                  </a:cubicBezTo>
                  <a:cubicBezTo>
                    <a:pt x="1526961" y="10310"/>
                    <a:pt x="1527386" y="9895"/>
                    <a:pt x="1527811" y="9479"/>
                  </a:cubicBezTo>
                  <a:cubicBezTo>
                    <a:pt x="1527811" y="9064"/>
                    <a:pt x="1527811" y="8648"/>
                    <a:pt x="1528661" y="8648"/>
                  </a:cubicBezTo>
                  <a:cubicBezTo>
                    <a:pt x="1528661" y="8233"/>
                    <a:pt x="1528661" y="7817"/>
                    <a:pt x="1528661" y="7402"/>
                  </a:cubicBezTo>
                  <a:cubicBezTo>
                    <a:pt x="1528661" y="7402"/>
                    <a:pt x="1529087" y="6987"/>
                    <a:pt x="1529087" y="6571"/>
                  </a:cubicBezTo>
                  <a:cubicBezTo>
                    <a:pt x="1529087" y="6155"/>
                    <a:pt x="1529087" y="5325"/>
                    <a:pt x="1529087" y="4494"/>
                  </a:cubicBezTo>
                  <a:cubicBezTo>
                    <a:pt x="1529087" y="4078"/>
                    <a:pt x="1528661" y="4078"/>
                    <a:pt x="1528236" y="3662"/>
                  </a:cubicBezTo>
                  <a:cubicBezTo>
                    <a:pt x="1528236" y="3662"/>
                    <a:pt x="1527386" y="3662"/>
                    <a:pt x="1527386" y="3662"/>
                  </a:cubicBezTo>
                  <a:close/>
                  <a:moveTo>
                    <a:pt x="1518034" y="3662"/>
                  </a:moveTo>
                  <a:cubicBezTo>
                    <a:pt x="1517206" y="3662"/>
                    <a:pt x="1518034" y="4896"/>
                    <a:pt x="1516792" y="4896"/>
                  </a:cubicBezTo>
                  <a:cubicBezTo>
                    <a:pt x="1517206" y="5307"/>
                    <a:pt x="1517620" y="6129"/>
                    <a:pt x="1518448" y="6129"/>
                  </a:cubicBezTo>
                  <a:cubicBezTo>
                    <a:pt x="1519276" y="6540"/>
                    <a:pt x="1520105" y="6540"/>
                    <a:pt x="1520519" y="6540"/>
                  </a:cubicBezTo>
                  <a:cubicBezTo>
                    <a:pt x="1520933" y="6129"/>
                    <a:pt x="1520933" y="5718"/>
                    <a:pt x="1520933" y="5718"/>
                  </a:cubicBezTo>
                  <a:cubicBezTo>
                    <a:pt x="1520933" y="5307"/>
                    <a:pt x="1521348" y="5307"/>
                    <a:pt x="1521762" y="4896"/>
                  </a:cubicBezTo>
                  <a:cubicBezTo>
                    <a:pt x="1521348" y="4896"/>
                    <a:pt x="1520933" y="4485"/>
                    <a:pt x="1520519" y="4074"/>
                  </a:cubicBezTo>
                  <a:cubicBezTo>
                    <a:pt x="1520519" y="4074"/>
                    <a:pt x="1520105" y="4074"/>
                    <a:pt x="1520105" y="4074"/>
                  </a:cubicBezTo>
                  <a:cubicBezTo>
                    <a:pt x="1519691" y="4074"/>
                    <a:pt x="1519276" y="3662"/>
                    <a:pt x="1519276" y="3662"/>
                  </a:cubicBezTo>
                  <a:cubicBezTo>
                    <a:pt x="1518862" y="3662"/>
                    <a:pt x="1518448" y="3662"/>
                    <a:pt x="1518034" y="3662"/>
                  </a:cubicBezTo>
                  <a:close/>
                  <a:moveTo>
                    <a:pt x="1415218" y="3662"/>
                  </a:moveTo>
                  <a:cubicBezTo>
                    <a:pt x="1414808" y="3662"/>
                    <a:pt x="1414397" y="4081"/>
                    <a:pt x="1413985" y="4500"/>
                  </a:cubicBezTo>
                  <a:cubicBezTo>
                    <a:pt x="1413985" y="4500"/>
                    <a:pt x="1413985" y="4918"/>
                    <a:pt x="1413985" y="5337"/>
                  </a:cubicBezTo>
                  <a:cubicBezTo>
                    <a:pt x="1413985" y="5755"/>
                    <a:pt x="1414397" y="5755"/>
                    <a:pt x="1414808" y="5755"/>
                  </a:cubicBezTo>
                  <a:cubicBezTo>
                    <a:pt x="1415218" y="5755"/>
                    <a:pt x="1415630" y="5755"/>
                    <a:pt x="1415630" y="5755"/>
                  </a:cubicBezTo>
                  <a:cubicBezTo>
                    <a:pt x="1416041" y="5755"/>
                    <a:pt x="1416452" y="5337"/>
                    <a:pt x="1416863" y="4918"/>
                  </a:cubicBezTo>
                  <a:cubicBezTo>
                    <a:pt x="1416863" y="4500"/>
                    <a:pt x="1416863" y="4081"/>
                    <a:pt x="1416452" y="3662"/>
                  </a:cubicBezTo>
                  <a:cubicBezTo>
                    <a:pt x="1416041" y="3662"/>
                    <a:pt x="1415630" y="3662"/>
                    <a:pt x="1415218" y="3662"/>
                  </a:cubicBezTo>
                  <a:close/>
                  <a:moveTo>
                    <a:pt x="1295811" y="3662"/>
                  </a:moveTo>
                  <a:cubicBezTo>
                    <a:pt x="1294961" y="4055"/>
                    <a:pt x="1295811" y="4447"/>
                    <a:pt x="1295386" y="4840"/>
                  </a:cubicBezTo>
                  <a:cubicBezTo>
                    <a:pt x="1295811" y="4840"/>
                    <a:pt x="1295811" y="5232"/>
                    <a:pt x="1295811" y="5232"/>
                  </a:cubicBezTo>
                  <a:cubicBezTo>
                    <a:pt x="1296236" y="5232"/>
                    <a:pt x="1296661" y="5232"/>
                    <a:pt x="1297086" y="5232"/>
                  </a:cubicBezTo>
                  <a:cubicBezTo>
                    <a:pt x="1297511" y="4840"/>
                    <a:pt x="1297936" y="4447"/>
                    <a:pt x="1298362" y="4447"/>
                  </a:cubicBezTo>
                  <a:cubicBezTo>
                    <a:pt x="1297936" y="4055"/>
                    <a:pt x="1297511" y="3662"/>
                    <a:pt x="1297086" y="3662"/>
                  </a:cubicBezTo>
                  <a:cubicBezTo>
                    <a:pt x="1296661" y="3662"/>
                    <a:pt x="1296236" y="3662"/>
                    <a:pt x="1295811" y="3662"/>
                  </a:cubicBezTo>
                  <a:close/>
                  <a:moveTo>
                    <a:pt x="1339170" y="3412"/>
                  </a:moveTo>
                  <a:cubicBezTo>
                    <a:pt x="1338875" y="3467"/>
                    <a:pt x="1338581" y="3575"/>
                    <a:pt x="1338385" y="3575"/>
                  </a:cubicBezTo>
                  <a:cubicBezTo>
                    <a:pt x="1337993" y="3575"/>
                    <a:pt x="1337600" y="4012"/>
                    <a:pt x="1337600" y="4447"/>
                  </a:cubicBezTo>
                  <a:cubicBezTo>
                    <a:pt x="1337600" y="4447"/>
                    <a:pt x="1337600" y="4883"/>
                    <a:pt x="1337600" y="4883"/>
                  </a:cubicBezTo>
                  <a:cubicBezTo>
                    <a:pt x="1337600" y="5319"/>
                    <a:pt x="1337993" y="5319"/>
                    <a:pt x="1338385" y="5755"/>
                  </a:cubicBezTo>
                  <a:cubicBezTo>
                    <a:pt x="1338385" y="5755"/>
                    <a:pt x="1339170" y="5755"/>
                    <a:pt x="1339170" y="5755"/>
                  </a:cubicBezTo>
                  <a:cubicBezTo>
                    <a:pt x="1339562" y="5319"/>
                    <a:pt x="1339955" y="5319"/>
                    <a:pt x="1339955" y="4883"/>
                  </a:cubicBezTo>
                  <a:cubicBezTo>
                    <a:pt x="1339955" y="4447"/>
                    <a:pt x="1339955" y="4012"/>
                    <a:pt x="1339955" y="3575"/>
                  </a:cubicBezTo>
                  <a:cubicBezTo>
                    <a:pt x="1339758" y="3357"/>
                    <a:pt x="1339464" y="3357"/>
                    <a:pt x="1339170" y="3412"/>
                  </a:cubicBezTo>
                  <a:close/>
                  <a:moveTo>
                    <a:pt x="1323848" y="3139"/>
                  </a:moveTo>
                  <a:cubicBezTo>
                    <a:pt x="1323848" y="3551"/>
                    <a:pt x="1323400" y="3962"/>
                    <a:pt x="1322951" y="4373"/>
                  </a:cubicBezTo>
                  <a:cubicBezTo>
                    <a:pt x="1322951" y="4784"/>
                    <a:pt x="1322951" y="4784"/>
                    <a:pt x="1322951" y="5195"/>
                  </a:cubicBezTo>
                  <a:cubicBezTo>
                    <a:pt x="1322951" y="5195"/>
                    <a:pt x="1322951" y="5195"/>
                    <a:pt x="1322951" y="5606"/>
                  </a:cubicBezTo>
                  <a:cubicBezTo>
                    <a:pt x="1323400" y="5606"/>
                    <a:pt x="1323400" y="6017"/>
                    <a:pt x="1323848" y="6017"/>
                  </a:cubicBezTo>
                  <a:cubicBezTo>
                    <a:pt x="1324296" y="6017"/>
                    <a:pt x="1324296" y="6017"/>
                    <a:pt x="1324745" y="6017"/>
                  </a:cubicBezTo>
                  <a:cubicBezTo>
                    <a:pt x="1325193" y="6017"/>
                    <a:pt x="1325193" y="5606"/>
                    <a:pt x="1325642" y="5606"/>
                  </a:cubicBezTo>
                  <a:cubicBezTo>
                    <a:pt x="1326090" y="4784"/>
                    <a:pt x="1325642" y="4373"/>
                    <a:pt x="1325642" y="3551"/>
                  </a:cubicBezTo>
                  <a:cubicBezTo>
                    <a:pt x="1325193" y="3139"/>
                    <a:pt x="1324745" y="3551"/>
                    <a:pt x="1323848" y="3139"/>
                  </a:cubicBezTo>
                  <a:close/>
                  <a:moveTo>
                    <a:pt x="192794" y="3139"/>
                  </a:moveTo>
                  <a:cubicBezTo>
                    <a:pt x="192794" y="3558"/>
                    <a:pt x="192359" y="3558"/>
                    <a:pt x="192359" y="3558"/>
                  </a:cubicBezTo>
                  <a:cubicBezTo>
                    <a:pt x="192359" y="4395"/>
                    <a:pt x="192359" y="5232"/>
                    <a:pt x="192359" y="6069"/>
                  </a:cubicBezTo>
                  <a:cubicBezTo>
                    <a:pt x="191923" y="6069"/>
                    <a:pt x="191487" y="6488"/>
                    <a:pt x="191487" y="6488"/>
                  </a:cubicBezTo>
                  <a:cubicBezTo>
                    <a:pt x="191487" y="7325"/>
                    <a:pt x="191487" y="8162"/>
                    <a:pt x="191487" y="8580"/>
                  </a:cubicBezTo>
                  <a:cubicBezTo>
                    <a:pt x="191487" y="8999"/>
                    <a:pt x="191923" y="8999"/>
                    <a:pt x="192359" y="9418"/>
                  </a:cubicBezTo>
                  <a:cubicBezTo>
                    <a:pt x="192794" y="9418"/>
                    <a:pt x="193230" y="9418"/>
                    <a:pt x="193666" y="9418"/>
                  </a:cubicBezTo>
                  <a:cubicBezTo>
                    <a:pt x="194103" y="8999"/>
                    <a:pt x="194538" y="8999"/>
                    <a:pt x="194538" y="8580"/>
                  </a:cubicBezTo>
                  <a:cubicBezTo>
                    <a:pt x="194538" y="8162"/>
                    <a:pt x="194975" y="7744"/>
                    <a:pt x="195411" y="7744"/>
                  </a:cubicBezTo>
                  <a:cubicBezTo>
                    <a:pt x="195411" y="7325"/>
                    <a:pt x="195411" y="6907"/>
                    <a:pt x="195411" y="6488"/>
                  </a:cubicBezTo>
                  <a:cubicBezTo>
                    <a:pt x="194975" y="6069"/>
                    <a:pt x="194975" y="6069"/>
                    <a:pt x="194538" y="5651"/>
                  </a:cubicBezTo>
                  <a:cubicBezTo>
                    <a:pt x="194538" y="4814"/>
                    <a:pt x="194538" y="3977"/>
                    <a:pt x="194538" y="3558"/>
                  </a:cubicBezTo>
                  <a:cubicBezTo>
                    <a:pt x="194103" y="3139"/>
                    <a:pt x="193230" y="3139"/>
                    <a:pt x="192794" y="3139"/>
                  </a:cubicBezTo>
                  <a:close/>
                  <a:moveTo>
                    <a:pt x="1512508" y="2616"/>
                  </a:moveTo>
                  <a:cubicBezTo>
                    <a:pt x="1512083" y="3488"/>
                    <a:pt x="1512083" y="4360"/>
                    <a:pt x="1512508" y="5232"/>
                  </a:cubicBezTo>
                  <a:cubicBezTo>
                    <a:pt x="1512933" y="5232"/>
                    <a:pt x="1513783" y="5232"/>
                    <a:pt x="1514634" y="5232"/>
                  </a:cubicBezTo>
                  <a:cubicBezTo>
                    <a:pt x="1514634" y="4796"/>
                    <a:pt x="1515058" y="4796"/>
                    <a:pt x="1515484" y="4360"/>
                  </a:cubicBezTo>
                  <a:cubicBezTo>
                    <a:pt x="1515058" y="3924"/>
                    <a:pt x="1514208" y="3052"/>
                    <a:pt x="1513783" y="2616"/>
                  </a:cubicBezTo>
                  <a:cubicBezTo>
                    <a:pt x="1513358" y="2616"/>
                    <a:pt x="1512933" y="2616"/>
                    <a:pt x="1512508" y="2616"/>
                  </a:cubicBezTo>
                  <a:close/>
                  <a:moveTo>
                    <a:pt x="203324" y="2355"/>
                  </a:moveTo>
                  <a:cubicBezTo>
                    <a:pt x="202899" y="2766"/>
                    <a:pt x="202473" y="2766"/>
                    <a:pt x="202473" y="3177"/>
                  </a:cubicBezTo>
                  <a:cubicBezTo>
                    <a:pt x="202473" y="3588"/>
                    <a:pt x="202473" y="3999"/>
                    <a:pt x="202473" y="4410"/>
                  </a:cubicBezTo>
                  <a:cubicBezTo>
                    <a:pt x="202473" y="4410"/>
                    <a:pt x="202899" y="4821"/>
                    <a:pt x="203324" y="4821"/>
                  </a:cubicBezTo>
                  <a:cubicBezTo>
                    <a:pt x="203324" y="4821"/>
                    <a:pt x="203749" y="5232"/>
                    <a:pt x="203749" y="5232"/>
                  </a:cubicBezTo>
                  <a:cubicBezTo>
                    <a:pt x="204174" y="5232"/>
                    <a:pt x="204174" y="5232"/>
                    <a:pt x="204174" y="5232"/>
                  </a:cubicBezTo>
                  <a:cubicBezTo>
                    <a:pt x="204599" y="4821"/>
                    <a:pt x="204599" y="4821"/>
                    <a:pt x="205024" y="4821"/>
                  </a:cubicBezTo>
                  <a:cubicBezTo>
                    <a:pt x="205024" y="4821"/>
                    <a:pt x="205450" y="4821"/>
                    <a:pt x="205450" y="4410"/>
                  </a:cubicBezTo>
                  <a:cubicBezTo>
                    <a:pt x="205450" y="4410"/>
                    <a:pt x="205450" y="4410"/>
                    <a:pt x="205450" y="3999"/>
                  </a:cubicBezTo>
                  <a:cubicBezTo>
                    <a:pt x="205450" y="3999"/>
                    <a:pt x="205450" y="3588"/>
                    <a:pt x="205450" y="3588"/>
                  </a:cubicBezTo>
                  <a:cubicBezTo>
                    <a:pt x="205450" y="3177"/>
                    <a:pt x="204599" y="2766"/>
                    <a:pt x="204174" y="2355"/>
                  </a:cubicBezTo>
                  <a:cubicBezTo>
                    <a:pt x="203749" y="2355"/>
                    <a:pt x="203324" y="2355"/>
                    <a:pt x="203324" y="2355"/>
                  </a:cubicBezTo>
                  <a:close/>
                  <a:moveTo>
                    <a:pt x="85778" y="1832"/>
                  </a:moveTo>
                  <a:cubicBezTo>
                    <a:pt x="85778" y="1832"/>
                    <a:pt x="85354" y="2258"/>
                    <a:pt x="84931" y="2258"/>
                  </a:cubicBezTo>
                  <a:cubicBezTo>
                    <a:pt x="84931" y="3111"/>
                    <a:pt x="84931" y="3537"/>
                    <a:pt x="84931" y="3963"/>
                  </a:cubicBezTo>
                  <a:cubicBezTo>
                    <a:pt x="84931" y="3963"/>
                    <a:pt x="84507" y="4389"/>
                    <a:pt x="84084" y="4389"/>
                  </a:cubicBezTo>
                  <a:cubicBezTo>
                    <a:pt x="84084" y="4389"/>
                    <a:pt x="83660" y="4389"/>
                    <a:pt x="83237" y="4389"/>
                  </a:cubicBezTo>
                  <a:cubicBezTo>
                    <a:pt x="82813" y="4389"/>
                    <a:pt x="82390" y="3963"/>
                    <a:pt x="82390" y="3537"/>
                  </a:cubicBezTo>
                  <a:cubicBezTo>
                    <a:pt x="82390" y="3111"/>
                    <a:pt x="81966" y="3111"/>
                    <a:pt x="81966" y="3111"/>
                  </a:cubicBezTo>
                  <a:cubicBezTo>
                    <a:pt x="81542" y="2684"/>
                    <a:pt x="81542" y="2684"/>
                    <a:pt x="81542" y="2258"/>
                  </a:cubicBezTo>
                  <a:cubicBezTo>
                    <a:pt x="81542" y="2258"/>
                    <a:pt x="81542" y="2258"/>
                    <a:pt x="80696" y="2258"/>
                  </a:cubicBezTo>
                  <a:cubicBezTo>
                    <a:pt x="80696" y="2258"/>
                    <a:pt x="80272" y="2684"/>
                    <a:pt x="80272" y="3111"/>
                  </a:cubicBezTo>
                  <a:cubicBezTo>
                    <a:pt x="80272" y="3111"/>
                    <a:pt x="80272" y="3111"/>
                    <a:pt x="80272" y="3537"/>
                  </a:cubicBezTo>
                  <a:cubicBezTo>
                    <a:pt x="79848" y="3537"/>
                    <a:pt x="79848" y="3537"/>
                    <a:pt x="79425" y="3963"/>
                  </a:cubicBezTo>
                  <a:cubicBezTo>
                    <a:pt x="79425" y="7373"/>
                    <a:pt x="79425" y="11210"/>
                    <a:pt x="79425" y="15047"/>
                  </a:cubicBezTo>
                  <a:cubicBezTo>
                    <a:pt x="79425" y="15047"/>
                    <a:pt x="79002" y="15047"/>
                    <a:pt x="79002" y="15473"/>
                  </a:cubicBezTo>
                  <a:cubicBezTo>
                    <a:pt x="79002" y="17178"/>
                    <a:pt x="79002" y="18884"/>
                    <a:pt x="79002" y="20589"/>
                  </a:cubicBezTo>
                  <a:cubicBezTo>
                    <a:pt x="79002" y="20589"/>
                    <a:pt x="79425" y="21015"/>
                    <a:pt x="79425" y="21015"/>
                  </a:cubicBezTo>
                  <a:cubicBezTo>
                    <a:pt x="79425" y="21442"/>
                    <a:pt x="79425" y="21442"/>
                    <a:pt x="79425" y="21442"/>
                  </a:cubicBezTo>
                  <a:cubicBezTo>
                    <a:pt x="79848" y="21868"/>
                    <a:pt x="80272" y="21868"/>
                    <a:pt x="80272" y="22294"/>
                  </a:cubicBezTo>
                  <a:cubicBezTo>
                    <a:pt x="80272" y="22294"/>
                    <a:pt x="80272" y="22294"/>
                    <a:pt x="80272" y="22720"/>
                  </a:cubicBezTo>
                  <a:cubicBezTo>
                    <a:pt x="80272" y="22720"/>
                    <a:pt x="80272" y="22720"/>
                    <a:pt x="80696" y="22720"/>
                  </a:cubicBezTo>
                  <a:cubicBezTo>
                    <a:pt x="80696" y="23146"/>
                    <a:pt x="80696" y="23146"/>
                    <a:pt x="80696" y="23146"/>
                  </a:cubicBezTo>
                  <a:cubicBezTo>
                    <a:pt x="80696" y="23573"/>
                    <a:pt x="80696" y="23999"/>
                    <a:pt x="80696" y="24425"/>
                  </a:cubicBezTo>
                  <a:cubicBezTo>
                    <a:pt x="81119" y="24852"/>
                    <a:pt x="81119" y="24852"/>
                    <a:pt x="81542" y="24852"/>
                  </a:cubicBezTo>
                  <a:cubicBezTo>
                    <a:pt x="81542" y="24425"/>
                    <a:pt x="81966" y="23999"/>
                    <a:pt x="82390" y="23999"/>
                  </a:cubicBezTo>
                  <a:cubicBezTo>
                    <a:pt x="82390" y="23573"/>
                    <a:pt x="82390" y="23146"/>
                    <a:pt x="82390" y="23146"/>
                  </a:cubicBezTo>
                  <a:cubicBezTo>
                    <a:pt x="81966" y="22720"/>
                    <a:pt x="81966" y="22720"/>
                    <a:pt x="81966" y="22294"/>
                  </a:cubicBezTo>
                  <a:cubicBezTo>
                    <a:pt x="81966" y="22294"/>
                    <a:pt x="81966" y="22294"/>
                    <a:pt x="81966" y="21868"/>
                  </a:cubicBezTo>
                  <a:cubicBezTo>
                    <a:pt x="81542" y="21868"/>
                    <a:pt x="81542" y="21868"/>
                    <a:pt x="81119" y="21442"/>
                  </a:cubicBezTo>
                  <a:cubicBezTo>
                    <a:pt x="81119" y="21015"/>
                    <a:pt x="81119" y="21015"/>
                    <a:pt x="81119" y="20589"/>
                  </a:cubicBezTo>
                  <a:cubicBezTo>
                    <a:pt x="81542" y="20589"/>
                    <a:pt x="81542" y="20163"/>
                    <a:pt x="81966" y="20163"/>
                  </a:cubicBezTo>
                  <a:cubicBezTo>
                    <a:pt x="81966" y="18884"/>
                    <a:pt x="81966" y="18031"/>
                    <a:pt x="81966" y="16752"/>
                  </a:cubicBezTo>
                  <a:cubicBezTo>
                    <a:pt x="81966" y="16752"/>
                    <a:pt x="81966" y="16326"/>
                    <a:pt x="82390" y="16326"/>
                  </a:cubicBezTo>
                  <a:cubicBezTo>
                    <a:pt x="82390" y="16326"/>
                    <a:pt x="82390" y="16326"/>
                    <a:pt x="82390" y="15899"/>
                  </a:cubicBezTo>
                  <a:cubicBezTo>
                    <a:pt x="82390" y="15473"/>
                    <a:pt x="82390" y="15047"/>
                    <a:pt x="82390" y="14194"/>
                  </a:cubicBezTo>
                  <a:cubicBezTo>
                    <a:pt x="81966" y="14194"/>
                    <a:pt x="81966" y="14194"/>
                    <a:pt x="81966" y="14194"/>
                  </a:cubicBezTo>
                  <a:cubicBezTo>
                    <a:pt x="81542" y="13342"/>
                    <a:pt x="81966" y="12915"/>
                    <a:pt x="81542" y="12489"/>
                  </a:cubicBezTo>
                  <a:cubicBezTo>
                    <a:pt x="81542" y="12489"/>
                    <a:pt x="81542" y="12063"/>
                    <a:pt x="81119" y="12063"/>
                  </a:cubicBezTo>
                  <a:cubicBezTo>
                    <a:pt x="81119" y="12063"/>
                    <a:pt x="81119" y="12063"/>
                    <a:pt x="81119" y="11637"/>
                  </a:cubicBezTo>
                  <a:cubicBezTo>
                    <a:pt x="81119" y="11210"/>
                    <a:pt x="81119" y="10358"/>
                    <a:pt x="81119" y="9505"/>
                  </a:cubicBezTo>
                  <a:cubicBezTo>
                    <a:pt x="81542" y="9505"/>
                    <a:pt x="81542" y="9505"/>
                    <a:pt x="81542" y="9079"/>
                  </a:cubicBezTo>
                  <a:cubicBezTo>
                    <a:pt x="81542" y="8226"/>
                    <a:pt x="81542" y="7800"/>
                    <a:pt x="81542" y="6521"/>
                  </a:cubicBezTo>
                  <a:cubicBezTo>
                    <a:pt x="81966" y="6521"/>
                    <a:pt x="82813" y="6094"/>
                    <a:pt x="83237" y="5668"/>
                  </a:cubicBezTo>
                  <a:cubicBezTo>
                    <a:pt x="83660" y="5668"/>
                    <a:pt x="84507" y="5668"/>
                    <a:pt x="85354" y="5668"/>
                  </a:cubicBezTo>
                  <a:cubicBezTo>
                    <a:pt x="85354" y="5668"/>
                    <a:pt x="85778" y="5668"/>
                    <a:pt x="85778" y="6094"/>
                  </a:cubicBezTo>
                  <a:cubicBezTo>
                    <a:pt x="86201" y="6094"/>
                    <a:pt x="86201" y="6094"/>
                    <a:pt x="86201" y="6094"/>
                  </a:cubicBezTo>
                  <a:cubicBezTo>
                    <a:pt x="87049" y="5668"/>
                    <a:pt x="87472" y="5242"/>
                    <a:pt x="87472" y="4816"/>
                  </a:cubicBezTo>
                  <a:cubicBezTo>
                    <a:pt x="87472" y="4816"/>
                    <a:pt x="87472" y="4389"/>
                    <a:pt x="87896" y="4389"/>
                  </a:cubicBezTo>
                  <a:cubicBezTo>
                    <a:pt x="87896" y="3963"/>
                    <a:pt x="87896" y="3111"/>
                    <a:pt x="87896" y="2684"/>
                  </a:cubicBezTo>
                  <a:cubicBezTo>
                    <a:pt x="87472" y="2258"/>
                    <a:pt x="87472" y="1832"/>
                    <a:pt x="87049" y="1832"/>
                  </a:cubicBezTo>
                  <a:cubicBezTo>
                    <a:pt x="86625" y="1832"/>
                    <a:pt x="86201" y="1832"/>
                    <a:pt x="85778" y="1832"/>
                  </a:cubicBezTo>
                  <a:close/>
                  <a:moveTo>
                    <a:pt x="272533" y="1308"/>
                  </a:moveTo>
                  <a:cubicBezTo>
                    <a:pt x="272062" y="1308"/>
                    <a:pt x="272062" y="1308"/>
                    <a:pt x="272062" y="1744"/>
                  </a:cubicBezTo>
                  <a:cubicBezTo>
                    <a:pt x="272062" y="2180"/>
                    <a:pt x="272062" y="2616"/>
                    <a:pt x="272062" y="3052"/>
                  </a:cubicBezTo>
                  <a:cubicBezTo>
                    <a:pt x="272062" y="3052"/>
                    <a:pt x="272533" y="3488"/>
                    <a:pt x="273003" y="3924"/>
                  </a:cubicBezTo>
                  <a:cubicBezTo>
                    <a:pt x="273003" y="3488"/>
                    <a:pt x="273474" y="3488"/>
                    <a:pt x="273474" y="3488"/>
                  </a:cubicBezTo>
                  <a:cubicBezTo>
                    <a:pt x="273945" y="3488"/>
                    <a:pt x="273945" y="3052"/>
                    <a:pt x="274416" y="3052"/>
                  </a:cubicBezTo>
                  <a:cubicBezTo>
                    <a:pt x="274416" y="2616"/>
                    <a:pt x="274416" y="2616"/>
                    <a:pt x="274416" y="2616"/>
                  </a:cubicBezTo>
                  <a:cubicBezTo>
                    <a:pt x="273945" y="2180"/>
                    <a:pt x="273474" y="1744"/>
                    <a:pt x="273003" y="1308"/>
                  </a:cubicBezTo>
                  <a:cubicBezTo>
                    <a:pt x="273003" y="1308"/>
                    <a:pt x="272533" y="1308"/>
                    <a:pt x="272533" y="1308"/>
                  </a:cubicBezTo>
                  <a:close/>
                  <a:moveTo>
                    <a:pt x="1497224" y="1047"/>
                  </a:moveTo>
                  <a:cubicBezTo>
                    <a:pt x="1498480" y="1047"/>
                    <a:pt x="1498480" y="1047"/>
                    <a:pt x="1498480" y="1832"/>
                  </a:cubicBezTo>
                  <a:cubicBezTo>
                    <a:pt x="1498061" y="2224"/>
                    <a:pt x="1497643" y="2616"/>
                    <a:pt x="1497224" y="2616"/>
                  </a:cubicBezTo>
                  <a:cubicBezTo>
                    <a:pt x="1496806" y="2616"/>
                    <a:pt x="1496806" y="2224"/>
                    <a:pt x="1496387" y="1832"/>
                  </a:cubicBezTo>
                  <a:cubicBezTo>
                    <a:pt x="1496806" y="1832"/>
                    <a:pt x="1496806" y="1439"/>
                    <a:pt x="1497224" y="1047"/>
                  </a:cubicBezTo>
                  <a:close/>
                  <a:moveTo>
                    <a:pt x="1316738" y="1047"/>
                  </a:moveTo>
                  <a:cubicBezTo>
                    <a:pt x="1316313" y="1439"/>
                    <a:pt x="1315888" y="1439"/>
                    <a:pt x="1316313" y="1832"/>
                  </a:cubicBezTo>
                  <a:cubicBezTo>
                    <a:pt x="1316738" y="2224"/>
                    <a:pt x="1316738" y="2616"/>
                    <a:pt x="1317163" y="2616"/>
                  </a:cubicBezTo>
                  <a:cubicBezTo>
                    <a:pt x="1317589" y="2616"/>
                    <a:pt x="1318014" y="2616"/>
                    <a:pt x="1318438" y="2616"/>
                  </a:cubicBezTo>
                  <a:cubicBezTo>
                    <a:pt x="1319289" y="2224"/>
                    <a:pt x="1318864" y="1832"/>
                    <a:pt x="1318864" y="1439"/>
                  </a:cubicBezTo>
                  <a:cubicBezTo>
                    <a:pt x="1318864" y="1439"/>
                    <a:pt x="1318864" y="1047"/>
                    <a:pt x="1318438" y="1047"/>
                  </a:cubicBezTo>
                  <a:cubicBezTo>
                    <a:pt x="1318014" y="1047"/>
                    <a:pt x="1317163" y="1047"/>
                    <a:pt x="1316738" y="1047"/>
                  </a:cubicBezTo>
                  <a:close/>
                  <a:moveTo>
                    <a:pt x="244547" y="1047"/>
                  </a:moveTo>
                  <a:cubicBezTo>
                    <a:pt x="244547" y="1047"/>
                    <a:pt x="244119" y="1475"/>
                    <a:pt x="243691" y="1475"/>
                  </a:cubicBezTo>
                  <a:cubicBezTo>
                    <a:pt x="243691" y="1903"/>
                    <a:pt x="243691" y="2331"/>
                    <a:pt x="243691" y="2759"/>
                  </a:cubicBezTo>
                  <a:cubicBezTo>
                    <a:pt x="244119" y="2759"/>
                    <a:pt x="244119" y="2759"/>
                    <a:pt x="244547" y="3187"/>
                  </a:cubicBezTo>
                  <a:cubicBezTo>
                    <a:pt x="244547" y="4043"/>
                    <a:pt x="244547" y="4899"/>
                    <a:pt x="244547" y="6184"/>
                  </a:cubicBezTo>
                  <a:cubicBezTo>
                    <a:pt x="244119" y="6184"/>
                    <a:pt x="243691" y="6612"/>
                    <a:pt x="243263" y="7039"/>
                  </a:cubicBezTo>
                  <a:cubicBezTo>
                    <a:pt x="243263" y="7039"/>
                    <a:pt x="243691" y="7896"/>
                    <a:pt x="242834" y="8324"/>
                  </a:cubicBezTo>
                  <a:cubicBezTo>
                    <a:pt x="242407" y="8324"/>
                    <a:pt x="241978" y="8324"/>
                    <a:pt x="241550" y="8324"/>
                  </a:cubicBezTo>
                  <a:cubicBezTo>
                    <a:pt x="241123" y="7896"/>
                    <a:pt x="241123" y="7896"/>
                    <a:pt x="241123" y="7468"/>
                  </a:cubicBezTo>
                  <a:cubicBezTo>
                    <a:pt x="241123" y="7468"/>
                    <a:pt x="240694" y="7039"/>
                    <a:pt x="240694" y="7039"/>
                  </a:cubicBezTo>
                  <a:cubicBezTo>
                    <a:pt x="240694" y="6612"/>
                    <a:pt x="240694" y="6184"/>
                    <a:pt x="240694" y="6184"/>
                  </a:cubicBezTo>
                  <a:cubicBezTo>
                    <a:pt x="240266" y="5755"/>
                    <a:pt x="240266" y="5755"/>
                    <a:pt x="239838" y="5327"/>
                  </a:cubicBezTo>
                  <a:cubicBezTo>
                    <a:pt x="239838" y="5327"/>
                    <a:pt x="239838" y="5327"/>
                    <a:pt x="239838" y="4899"/>
                  </a:cubicBezTo>
                  <a:cubicBezTo>
                    <a:pt x="240266" y="4899"/>
                    <a:pt x="240266" y="4899"/>
                    <a:pt x="240694" y="4471"/>
                  </a:cubicBezTo>
                  <a:cubicBezTo>
                    <a:pt x="240694" y="3615"/>
                    <a:pt x="240694" y="2759"/>
                    <a:pt x="240694" y="1475"/>
                  </a:cubicBezTo>
                  <a:cubicBezTo>
                    <a:pt x="240266" y="1475"/>
                    <a:pt x="240266" y="1475"/>
                    <a:pt x="240266" y="1475"/>
                  </a:cubicBezTo>
                  <a:cubicBezTo>
                    <a:pt x="239838" y="1475"/>
                    <a:pt x="238982" y="1475"/>
                    <a:pt x="238554" y="1475"/>
                  </a:cubicBezTo>
                  <a:cubicBezTo>
                    <a:pt x="238126" y="1475"/>
                    <a:pt x="238126" y="1903"/>
                    <a:pt x="237698" y="2331"/>
                  </a:cubicBezTo>
                  <a:cubicBezTo>
                    <a:pt x="237698" y="2331"/>
                    <a:pt x="237698" y="2759"/>
                    <a:pt x="237698" y="3187"/>
                  </a:cubicBezTo>
                  <a:cubicBezTo>
                    <a:pt x="237270" y="3615"/>
                    <a:pt x="237270" y="4043"/>
                    <a:pt x="237270" y="4471"/>
                  </a:cubicBezTo>
                  <a:cubicBezTo>
                    <a:pt x="237270" y="4471"/>
                    <a:pt x="237270" y="4899"/>
                    <a:pt x="237698" y="4899"/>
                  </a:cubicBezTo>
                  <a:cubicBezTo>
                    <a:pt x="237698" y="5327"/>
                    <a:pt x="237698" y="5327"/>
                    <a:pt x="237698" y="5755"/>
                  </a:cubicBezTo>
                  <a:cubicBezTo>
                    <a:pt x="237698" y="5755"/>
                    <a:pt x="237698" y="6184"/>
                    <a:pt x="238126" y="6184"/>
                  </a:cubicBezTo>
                  <a:cubicBezTo>
                    <a:pt x="238126" y="6184"/>
                    <a:pt x="238126" y="6612"/>
                    <a:pt x="238126" y="7039"/>
                  </a:cubicBezTo>
                  <a:cubicBezTo>
                    <a:pt x="238554" y="7039"/>
                    <a:pt x="238982" y="7468"/>
                    <a:pt x="239410" y="7896"/>
                  </a:cubicBezTo>
                  <a:cubicBezTo>
                    <a:pt x="239410" y="7896"/>
                    <a:pt x="239410" y="8324"/>
                    <a:pt x="239410" y="8324"/>
                  </a:cubicBezTo>
                  <a:cubicBezTo>
                    <a:pt x="240266" y="8752"/>
                    <a:pt x="240694" y="9608"/>
                    <a:pt x="241550" y="10036"/>
                  </a:cubicBezTo>
                  <a:cubicBezTo>
                    <a:pt x="241550" y="10036"/>
                    <a:pt x="241550" y="10036"/>
                    <a:pt x="241978" y="10036"/>
                  </a:cubicBezTo>
                  <a:cubicBezTo>
                    <a:pt x="241978" y="10036"/>
                    <a:pt x="242407" y="10464"/>
                    <a:pt x="242407" y="10464"/>
                  </a:cubicBezTo>
                  <a:cubicBezTo>
                    <a:pt x="243263" y="10464"/>
                    <a:pt x="243691" y="10464"/>
                    <a:pt x="244119" y="10464"/>
                  </a:cubicBezTo>
                  <a:cubicBezTo>
                    <a:pt x="244119" y="10464"/>
                    <a:pt x="244547" y="10464"/>
                    <a:pt x="244547" y="10036"/>
                  </a:cubicBezTo>
                  <a:cubicBezTo>
                    <a:pt x="244975" y="10036"/>
                    <a:pt x="245403" y="10036"/>
                    <a:pt x="245831" y="10036"/>
                  </a:cubicBezTo>
                  <a:cubicBezTo>
                    <a:pt x="245831" y="10036"/>
                    <a:pt x="245831" y="10036"/>
                    <a:pt x="246259" y="9608"/>
                  </a:cubicBezTo>
                  <a:cubicBezTo>
                    <a:pt x="246259" y="8752"/>
                    <a:pt x="246259" y="7468"/>
                    <a:pt x="246259" y="6612"/>
                  </a:cubicBezTo>
                  <a:cubicBezTo>
                    <a:pt x="245831" y="6184"/>
                    <a:pt x="245831" y="6184"/>
                    <a:pt x="245403" y="5755"/>
                  </a:cubicBezTo>
                  <a:cubicBezTo>
                    <a:pt x="245403" y="5755"/>
                    <a:pt x="245403" y="5327"/>
                    <a:pt x="245403" y="4899"/>
                  </a:cubicBezTo>
                  <a:cubicBezTo>
                    <a:pt x="245831" y="4899"/>
                    <a:pt x="245831" y="4471"/>
                    <a:pt x="246259" y="4471"/>
                  </a:cubicBezTo>
                  <a:cubicBezTo>
                    <a:pt x="246259" y="4043"/>
                    <a:pt x="246259" y="4043"/>
                    <a:pt x="246259" y="4043"/>
                  </a:cubicBezTo>
                  <a:cubicBezTo>
                    <a:pt x="246259" y="3615"/>
                    <a:pt x="246687" y="3615"/>
                    <a:pt x="246687" y="3615"/>
                  </a:cubicBezTo>
                  <a:cubicBezTo>
                    <a:pt x="246687" y="3187"/>
                    <a:pt x="246687" y="2759"/>
                    <a:pt x="246687" y="2331"/>
                  </a:cubicBezTo>
                  <a:cubicBezTo>
                    <a:pt x="246687" y="2331"/>
                    <a:pt x="246687" y="2331"/>
                    <a:pt x="246687" y="1903"/>
                  </a:cubicBezTo>
                  <a:cubicBezTo>
                    <a:pt x="246259" y="1475"/>
                    <a:pt x="245831" y="1475"/>
                    <a:pt x="245403" y="1047"/>
                  </a:cubicBezTo>
                  <a:cubicBezTo>
                    <a:pt x="244975" y="1047"/>
                    <a:pt x="244975" y="1047"/>
                    <a:pt x="244547" y="1047"/>
                  </a:cubicBezTo>
                  <a:close/>
                  <a:moveTo>
                    <a:pt x="68015" y="955"/>
                  </a:moveTo>
                  <a:cubicBezTo>
                    <a:pt x="68015" y="1818"/>
                    <a:pt x="68015" y="2250"/>
                    <a:pt x="68015" y="2682"/>
                  </a:cubicBezTo>
                  <a:cubicBezTo>
                    <a:pt x="68015" y="3113"/>
                    <a:pt x="68407" y="3113"/>
                    <a:pt x="68407" y="3545"/>
                  </a:cubicBezTo>
                  <a:cubicBezTo>
                    <a:pt x="68407" y="3545"/>
                    <a:pt x="68407" y="3977"/>
                    <a:pt x="68407" y="3977"/>
                  </a:cubicBezTo>
                  <a:cubicBezTo>
                    <a:pt x="68407" y="3977"/>
                    <a:pt x="68407" y="3977"/>
                    <a:pt x="68015" y="4408"/>
                  </a:cubicBezTo>
                  <a:cubicBezTo>
                    <a:pt x="68015" y="4408"/>
                    <a:pt x="68015" y="5703"/>
                    <a:pt x="68015" y="8725"/>
                  </a:cubicBezTo>
                  <a:cubicBezTo>
                    <a:pt x="68407" y="9156"/>
                    <a:pt x="68799" y="8725"/>
                    <a:pt x="69192" y="9156"/>
                  </a:cubicBezTo>
                  <a:cubicBezTo>
                    <a:pt x="69584" y="8725"/>
                    <a:pt x="69584" y="8725"/>
                    <a:pt x="69977" y="8293"/>
                  </a:cubicBezTo>
                  <a:cubicBezTo>
                    <a:pt x="69977" y="8293"/>
                    <a:pt x="69977" y="8293"/>
                    <a:pt x="70369" y="8293"/>
                  </a:cubicBezTo>
                  <a:cubicBezTo>
                    <a:pt x="70369" y="7861"/>
                    <a:pt x="70369" y="7861"/>
                    <a:pt x="70369" y="1387"/>
                  </a:cubicBezTo>
                  <a:cubicBezTo>
                    <a:pt x="70369" y="955"/>
                    <a:pt x="69977" y="955"/>
                    <a:pt x="69977" y="955"/>
                  </a:cubicBezTo>
                  <a:cubicBezTo>
                    <a:pt x="69192" y="523"/>
                    <a:pt x="68799" y="523"/>
                    <a:pt x="68015" y="955"/>
                  </a:cubicBezTo>
                  <a:close/>
                  <a:moveTo>
                    <a:pt x="1550642" y="523"/>
                  </a:moveTo>
                  <a:cubicBezTo>
                    <a:pt x="1551479" y="523"/>
                    <a:pt x="1551479" y="523"/>
                    <a:pt x="1552316" y="1396"/>
                  </a:cubicBezTo>
                  <a:cubicBezTo>
                    <a:pt x="1552316" y="1832"/>
                    <a:pt x="1552316" y="1832"/>
                    <a:pt x="1552316" y="1832"/>
                  </a:cubicBezTo>
                  <a:cubicBezTo>
                    <a:pt x="1553153" y="2703"/>
                    <a:pt x="1553990" y="3575"/>
                    <a:pt x="1554827" y="4448"/>
                  </a:cubicBezTo>
                  <a:cubicBezTo>
                    <a:pt x="1555246" y="4448"/>
                    <a:pt x="1555246" y="4883"/>
                    <a:pt x="1554827" y="5319"/>
                  </a:cubicBezTo>
                  <a:cubicBezTo>
                    <a:pt x="1554827" y="5319"/>
                    <a:pt x="1554408" y="5319"/>
                    <a:pt x="1554408" y="5755"/>
                  </a:cubicBezTo>
                  <a:cubicBezTo>
                    <a:pt x="1554408" y="5755"/>
                    <a:pt x="1554408" y="5755"/>
                    <a:pt x="1554408" y="6191"/>
                  </a:cubicBezTo>
                  <a:cubicBezTo>
                    <a:pt x="1553990" y="6628"/>
                    <a:pt x="1553990" y="7064"/>
                    <a:pt x="1553571" y="7064"/>
                  </a:cubicBezTo>
                  <a:cubicBezTo>
                    <a:pt x="1553153" y="6628"/>
                    <a:pt x="1552734" y="6628"/>
                    <a:pt x="1552316" y="6191"/>
                  </a:cubicBezTo>
                  <a:cubicBezTo>
                    <a:pt x="1552316" y="6191"/>
                    <a:pt x="1552316" y="5755"/>
                    <a:pt x="1552316" y="5755"/>
                  </a:cubicBezTo>
                  <a:cubicBezTo>
                    <a:pt x="1551897" y="5319"/>
                    <a:pt x="1551897" y="4883"/>
                    <a:pt x="1551479" y="4883"/>
                  </a:cubicBezTo>
                  <a:cubicBezTo>
                    <a:pt x="1551060" y="4883"/>
                    <a:pt x="1551060" y="4883"/>
                    <a:pt x="1550642" y="4883"/>
                  </a:cubicBezTo>
                  <a:cubicBezTo>
                    <a:pt x="1550223" y="4448"/>
                    <a:pt x="1549805" y="3575"/>
                    <a:pt x="1548967" y="3139"/>
                  </a:cubicBezTo>
                  <a:cubicBezTo>
                    <a:pt x="1548967" y="3139"/>
                    <a:pt x="1548967" y="2703"/>
                    <a:pt x="1548967" y="2703"/>
                  </a:cubicBezTo>
                  <a:cubicBezTo>
                    <a:pt x="1549386" y="2268"/>
                    <a:pt x="1549386" y="2268"/>
                    <a:pt x="1549805" y="2268"/>
                  </a:cubicBezTo>
                  <a:cubicBezTo>
                    <a:pt x="1549805" y="1832"/>
                    <a:pt x="1549805" y="1832"/>
                    <a:pt x="1549805" y="1396"/>
                  </a:cubicBezTo>
                  <a:cubicBezTo>
                    <a:pt x="1550223" y="960"/>
                    <a:pt x="1550223" y="523"/>
                    <a:pt x="1550642" y="523"/>
                  </a:cubicBezTo>
                  <a:close/>
                  <a:moveTo>
                    <a:pt x="1488278" y="0"/>
                  </a:moveTo>
                  <a:cubicBezTo>
                    <a:pt x="1488278" y="0"/>
                    <a:pt x="1488278" y="0"/>
                    <a:pt x="1489847" y="0"/>
                  </a:cubicBezTo>
                  <a:cubicBezTo>
                    <a:pt x="1489455" y="523"/>
                    <a:pt x="1489455" y="1047"/>
                    <a:pt x="1489062" y="1047"/>
                  </a:cubicBezTo>
                  <a:cubicBezTo>
                    <a:pt x="1488670" y="1047"/>
                    <a:pt x="1488278" y="523"/>
                    <a:pt x="1488278" y="0"/>
                  </a:cubicBezTo>
                  <a:close/>
                  <a:moveTo>
                    <a:pt x="1450870" y="0"/>
                  </a:moveTo>
                  <a:cubicBezTo>
                    <a:pt x="1450870" y="0"/>
                    <a:pt x="1450870" y="0"/>
                    <a:pt x="1456364" y="0"/>
                  </a:cubicBezTo>
                  <a:cubicBezTo>
                    <a:pt x="1456364" y="916"/>
                    <a:pt x="1456364" y="1832"/>
                    <a:pt x="1456364" y="2747"/>
                  </a:cubicBezTo>
                  <a:cubicBezTo>
                    <a:pt x="1456364" y="2747"/>
                    <a:pt x="1455941" y="3205"/>
                    <a:pt x="1455519" y="3662"/>
                  </a:cubicBezTo>
                  <a:cubicBezTo>
                    <a:pt x="1455096" y="3662"/>
                    <a:pt x="1454673" y="3662"/>
                    <a:pt x="1454251" y="3662"/>
                  </a:cubicBezTo>
                  <a:cubicBezTo>
                    <a:pt x="1453828" y="3205"/>
                    <a:pt x="1453828" y="3205"/>
                    <a:pt x="1453405" y="2747"/>
                  </a:cubicBezTo>
                  <a:cubicBezTo>
                    <a:pt x="1452983" y="2747"/>
                    <a:pt x="1452560" y="2747"/>
                    <a:pt x="1452138" y="2747"/>
                  </a:cubicBezTo>
                  <a:cubicBezTo>
                    <a:pt x="1451715" y="2747"/>
                    <a:pt x="1451293" y="2290"/>
                    <a:pt x="1451293" y="2290"/>
                  </a:cubicBezTo>
                  <a:cubicBezTo>
                    <a:pt x="1451293" y="1832"/>
                    <a:pt x="1450870" y="1832"/>
                    <a:pt x="1450870" y="1374"/>
                  </a:cubicBezTo>
                  <a:cubicBezTo>
                    <a:pt x="1450870" y="916"/>
                    <a:pt x="1450870" y="458"/>
                    <a:pt x="1450870" y="0"/>
                  </a:cubicBezTo>
                  <a:close/>
                  <a:moveTo>
                    <a:pt x="1444853" y="0"/>
                  </a:moveTo>
                  <a:cubicBezTo>
                    <a:pt x="1444853" y="0"/>
                    <a:pt x="1444853" y="0"/>
                    <a:pt x="1447992" y="0"/>
                  </a:cubicBezTo>
                  <a:cubicBezTo>
                    <a:pt x="1447544" y="523"/>
                    <a:pt x="1447095" y="523"/>
                    <a:pt x="1446647" y="1047"/>
                  </a:cubicBezTo>
                  <a:cubicBezTo>
                    <a:pt x="1446199" y="1047"/>
                    <a:pt x="1446199" y="1047"/>
                    <a:pt x="1445750" y="1047"/>
                  </a:cubicBezTo>
                  <a:cubicBezTo>
                    <a:pt x="1445750" y="523"/>
                    <a:pt x="1445302" y="523"/>
                    <a:pt x="1444853" y="0"/>
                  </a:cubicBezTo>
                  <a:close/>
                  <a:moveTo>
                    <a:pt x="33138" y="0"/>
                  </a:moveTo>
                  <a:cubicBezTo>
                    <a:pt x="33138" y="0"/>
                    <a:pt x="33138" y="0"/>
                    <a:pt x="35261" y="0"/>
                  </a:cubicBezTo>
                  <a:cubicBezTo>
                    <a:pt x="35261" y="428"/>
                    <a:pt x="35261" y="428"/>
                    <a:pt x="35261" y="856"/>
                  </a:cubicBezTo>
                  <a:cubicBezTo>
                    <a:pt x="35261" y="1283"/>
                    <a:pt x="35261" y="1711"/>
                    <a:pt x="35261" y="1711"/>
                  </a:cubicBezTo>
                  <a:cubicBezTo>
                    <a:pt x="36110" y="2566"/>
                    <a:pt x="36534" y="2994"/>
                    <a:pt x="37384" y="3422"/>
                  </a:cubicBezTo>
                  <a:cubicBezTo>
                    <a:pt x="38233" y="3422"/>
                    <a:pt x="38233" y="3422"/>
                    <a:pt x="38233" y="2994"/>
                  </a:cubicBezTo>
                  <a:cubicBezTo>
                    <a:pt x="38233" y="2138"/>
                    <a:pt x="38233" y="856"/>
                    <a:pt x="38233" y="0"/>
                  </a:cubicBezTo>
                  <a:cubicBezTo>
                    <a:pt x="38233" y="0"/>
                    <a:pt x="38233" y="0"/>
                    <a:pt x="40781" y="0"/>
                  </a:cubicBezTo>
                  <a:cubicBezTo>
                    <a:pt x="40781" y="428"/>
                    <a:pt x="40781" y="428"/>
                    <a:pt x="40781" y="856"/>
                  </a:cubicBezTo>
                  <a:cubicBezTo>
                    <a:pt x="41205" y="856"/>
                    <a:pt x="41205" y="1283"/>
                    <a:pt x="41205" y="1283"/>
                  </a:cubicBezTo>
                  <a:cubicBezTo>
                    <a:pt x="41205" y="1711"/>
                    <a:pt x="41205" y="1711"/>
                    <a:pt x="41205" y="1711"/>
                  </a:cubicBezTo>
                  <a:cubicBezTo>
                    <a:pt x="41630" y="2138"/>
                    <a:pt x="42054" y="2138"/>
                    <a:pt x="42054" y="2566"/>
                  </a:cubicBezTo>
                  <a:cubicBezTo>
                    <a:pt x="42479" y="2566"/>
                    <a:pt x="42903" y="2566"/>
                    <a:pt x="43328" y="2566"/>
                  </a:cubicBezTo>
                  <a:cubicBezTo>
                    <a:pt x="43328" y="2566"/>
                    <a:pt x="43752" y="2138"/>
                    <a:pt x="43752" y="2138"/>
                  </a:cubicBezTo>
                  <a:cubicBezTo>
                    <a:pt x="43752" y="1711"/>
                    <a:pt x="43752" y="1283"/>
                    <a:pt x="43752" y="856"/>
                  </a:cubicBezTo>
                  <a:cubicBezTo>
                    <a:pt x="43752" y="428"/>
                    <a:pt x="44177" y="428"/>
                    <a:pt x="44601" y="0"/>
                  </a:cubicBezTo>
                  <a:cubicBezTo>
                    <a:pt x="44601" y="0"/>
                    <a:pt x="44601" y="0"/>
                    <a:pt x="46300" y="0"/>
                  </a:cubicBezTo>
                  <a:cubicBezTo>
                    <a:pt x="46300" y="428"/>
                    <a:pt x="46300" y="1283"/>
                    <a:pt x="46300" y="1711"/>
                  </a:cubicBezTo>
                  <a:cubicBezTo>
                    <a:pt x="46300" y="2138"/>
                    <a:pt x="46724" y="2138"/>
                    <a:pt x="46724" y="2138"/>
                  </a:cubicBezTo>
                  <a:cubicBezTo>
                    <a:pt x="47574" y="2138"/>
                    <a:pt x="48423" y="2138"/>
                    <a:pt x="49272" y="2138"/>
                  </a:cubicBezTo>
                  <a:cubicBezTo>
                    <a:pt x="49697" y="1711"/>
                    <a:pt x="49697" y="1283"/>
                    <a:pt x="49697" y="856"/>
                  </a:cubicBezTo>
                  <a:cubicBezTo>
                    <a:pt x="49697" y="856"/>
                    <a:pt x="49272" y="428"/>
                    <a:pt x="49272" y="428"/>
                  </a:cubicBezTo>
                  <a:cubicBezTo>
                    <a:pt x="49272" y="428"/>
                    <a:pt x="49272" y="0"/>
                    <a:pt x="49272" y="0"/>
                  </a:cubicBezTo>
                  <a:cubicBezTo>
                    <a:pt x="49272" y="0"/>
                    <a:pt x="49272" y="0"/>
                    <a:pt x="52244" y="0"/>
                  </a:cubicBezTo>
                  <a:cubicBezTo>
                    <a:pt x="52244" y="428"/>
                    <a:pt x="52244" y="856"/>
                    <a:pt x="52669" y="1283"/>
                  </a:cubicBezTo>
                  <a:cubicBezTo>
                    <a:pt x="52669" y="1711"/>
                    <a:pt x="53093" y="1711"/>
                    <a:pt x="53093" y="2138"/>
                  </a:cubicBezTo>
                  <a:cubicBezTo>
                    <a:pt x="53518" y="2138"/>
                    <a:pt x="53942" y="2138"/>
                    <a:pt x="54367" y="2138"/>
                  </a:cubicBezTo>
                  <a:cubicBezTo>
                    <a:pt x="54367" y="1711"/>
                    <a:pt x="54792" y="1711"/>
                    <a:pt x="54792" y="1283"/>
                  </a:cubicBezTo>
                  <a:cubicBezTo>
                    <a:pt x="54367" y="1283"/>
                    <a:pt x="54367" y="856"/>
                    <a:pt x="53942" y="856"/>
                  </a:cubicBezTo>
                  <a:cubicBezTo>
                    <a:pt x="53942" y="428"/>
                    <a:pt x="53942" y="428"/>
                    <a:pt x="53942" y="0"/>
                  </a:cubicBezTo>
                  <a:cubicBezTo>
                    <a:pt x="53942" y="0"/>
                    <a:pt x="53942" y="0"/>
                    <a:pt x="58613" y="0"/>
                  </a:cubicBezTo>
                  <a:cubicBezTo>
                    <a:pt x="58189" y="0"/>
                    <a:pt x="58189" y="428"/>
                    <a:pt x="58189" y="428"/>
                  </a:cubicBezTo>
                  <a:cubicBezTo>
                    <a:pt x="58189" y="856"/>
                    <a:pt x="58189" y="856"/>
                    <a:pt x="58189" y="1283"/>
                  </a:cubicBezTo>
                  <a:cubicBezTo>
                    <a:pt x="58189" y="1711"/>
                    <a:pt x="58613" y="1711"/>
                    <a:pt x="58613" y="2138"/>
                  </a:cubicBezTo>
                  <a:cubicBezTo>
                    <a:pt x="59038" y="2138"/>
                    <a:pt x="59038" y="2138"/>
                    <a:pt x="59462" y="2138"/>
                  </a:cubicBezTo>
                  <a:cubicBezTo>
                    <a:pt x="59462" y="1711"/>
                    <a:pt x="59887" y="1711"/>
                    <a:pt x="59887" y="1283"/>
                  </a:cubicBezTo>
                  <a:cubicBezTo>
                    <a:pt x="60311" y="1283"/>
                    <a:pt x="60311" y="856"/>
                    <a:pt x="60311" y="428"/>
                  </a:cubicBezTo>
                  <a:cubicBezTo>
                    <a:pt x="60311" y="428"/>
                    <a:pt x="59887" y="0"/>
                    <a:pt x="59462" y="0"/>
                  </a:cubicBezTo>
                  <a:lnTo>
                    <a:pt x="61001" y="0"/>
                  </a:lnTo>
                  <a:cubicBezTo>
                    <a:pt x="62965" y="0"/>
                    <a:pt x="66893" y="0"/>
                    <a:pt x="74747" y="0"/>
                  </a:cubicBezTo>
                  <a:cubicBezTo>
                    <a:pt x="74747" y="856"/>
                    <a:pt x="74747" y="1283"/>
                    <a:pt x="74747" y="2138"/>
                  </a:cubicBezTo>
                  <a:cubicBezTo>
                    <a:pt x="74747" y="2566"/>
                    <a:pt x="75172" y="2566"/>
                    <a:pt x="75172" y="2994"/>
                  </a:cubicBezTo>
                  <a:cubicBezTo>
                    <a:pt x="75172" y="3849"/>
                    <a:pt x="75597" y="3849"/>
                    <a:pt x="76021" y="3422"/>
                  </a:cubicBezTo>
                  <a:cubicBezTo>
                    <a:pt x="76021" y="2994"/>
                    <a:pt x="76021" y="2566"/>
                    <a:pt x="76021" y="2138"/>
                  </a:cubicBezTo>
                  <a:cubicBezTo>
                    <a:pt x="76446" y="2138"/>
                    <a:pt x="76446" y="2138"/>
                    <a:pt x="76871" y="1711"/>
                  </a:cubicBezTo>
                  <a:cubicBezTo>
                    <a:pt x="76871" y="1711"/>
                    <a:pt x="76871" y="1711"/>
                    <a:pt x="76871" y="1283"/>
                  </a:cubicBezTo>
                  <a:cubicBezTo>
                    <a:pt x="77295" y="856"/>
                    <a:pt x="77295" y="428"/>
                    <a:pt x="77720" y="428"/>
                  </a:cubicBezTo>
                  <a:cubicBezTo>
                    <a:pt x="77720" y="0"/>
                    <a:pt x="77720" y="0"/>
                    <a:pt x="77720" y="0"/>
                  </a:cubicBezTo>
                  <a:cubicBezTo>
                    <a:pt x="77720" y="0"/>
                    <a:pt x="77720" y="0"/>
                    <a:pt x="87910" y="0"/>
                  </a:cubicBezTo>
                  <a:cubicBezTo>
                    <a:pt x="87910" y="0"/>
                    <a:pt x="87910" y="0"/>
                    <a:pt x="88334" y="0"/>
                  </a:cubicBezTo>
                  <a:cubicBezTo>
                    <a:pt x="88759" y="0"/>
                    <a:pt x="89608" y="0"/>
                    <a:pt x="90457" y="0"/>
                  </a:cubicBezTo>
                  <a:cubicBezTo>
                    <a:pt x="90457" y="0"/>
                    <a:pt x="90457" y="0"/>
                    <a:pt x="95977" y="0"/>
                  </a:cubicBezTo>
                  <a:cubicBezTo>
                    <a:pt x="95977" y="0"/>
                    <a:pt x="95977" y="428"/>
                    <a:pt x="95552" y="428"/>
                  </a:cubicBezTo>
                  <a:cubicBezTo>
                    <a:pt x="95552" y="856"/>
                    <a:pt x="95552" y="1711"/>
                    <a:pt x="95552" y="2138"/>
                  </a:cubicBezTo>
                  <a:cubicBezTo>
                    <a:pt x="95552" y="2566"/>
                    <a:pt x="95127" y="2566"/>
                    <a:pt x="95127" y="2994"/>
                  </a:cubicBezTo>
                  <a:cubicBezTo>
                    <a:pt x="95127" y="2994"/>
                    <a:pt x="95127" y="2994"/>
                    <a:pt x="95127" y="3422"/>
                  </a:cubicBezTo>
                  <a:cubicBezTo>
                    <a:pt x="95127" y="3422"/>
                    <a:pt x="94703" y="3422"/>
                    <a:pt x="94278" y="3422"/>
                  </a:cubicBezTo>
                  <a:cubicBezTo>
                    <a:pt x="93853" y="3422"/>
                    <a:pt x="93429" y="3422"/>
                    <a:pt x="93004" y="3422"/>
                  </a:cubicBezTo>
                  <a:cubicBezTo>
                    <a:pt x="93004" y="3422"/>
                    <a:pt x="92580" y="3422"/>
                    <a:pt x="92580" y="3422"/>
                  </a:cubicBezTo>
                  <a:cubicBezTo>
                    <a:pt x="92155" y="3849"/>
                    <a:pt x="92155" y="3849"/>
                    <a:pt x="92155" y="3849"/>
                  </a:cubicBezTo>
                  <a:cubicBezTo>
                    <a:pt x="91306" y="4277"/>
                    <a:pt x="90457" y="3849"/>
                    <a:pt x="90033" y="3849"/>
                  </a:cubicBezTo>
                  <a:cubicBezTo>
                    <a:pt x="89608" y="4277"/>
                    <a:pt x="89183" y="4277"/>
                    <a:pt x="88759" y="4704"/>
                  </a:cubicBezTo>
                  <a:cubicBezTo>
                    <a:pt x="89183" y="5132"/>
                    <a:pt x="88759" y="5132"/>
                    <a:pt x="89183" y="5132"/>
                  </a:cubicBezTo>
                  <a:cubicBezTo>
                    <a:pt x="89183" y="5560"/>
                    <a:pt x="89608" y="5560"/>
                    <a:pt x="89608" y="5987"/>
                  </a:cubicBezTo>
                  <a:cubicBezTo>
                    <a:pt x="90033" y="5987"/>
                    <a:pt x="90033" y="5987"/>
                    <a:pt x="90457" y="5987"/>
                  </a:cubicBezTo>
                  <a:cubicBezTo>
                    <a:pt x="90457" y="5987"/>
                    <a:pt x="90881" y="6415"/>
                    <a:pt x="90881" y="6415"/>
                  </a:cubicBezTo>
                  <a:cubicBezTo>
                    <a:pt x="91731" y="6415"/>
                    <a:pt x="92580" y="6415"/>
                    <a:pt x="93004" y="6415"/>
                  </a:cubicBezTo>
                  <a:cubicBezTo>
                    <a:pt x="93429" y="6415"/>
                    <a:pt x="93429" y="5987"/>
                    <a:pt x="93853" y="5987"/>
                  </a:cubicBezTo>
                  <a:cubicBezTo>
                    <a:pt x="94278" y="5987"/>
                    <a:pt x="94278" y="5987"/>
                    <a:pt x="94703" y="5987"/>
                  </a:cubicBezTo>
                  <a:cubicBezTo>
                    <a:pt x="95127" y="6415"/>
                    <a:pt x="95552" y="6415"/>
                    <a:pt x="95977" y="6843"/>
                  </a:cubicBezTo>
                  <a:cubicBezTo>
                    <a:pt x="95977" y="6843"/>
                    <a:pt x="95977" y="6843"/>
                    <a:pt x="96401" y="6843"/>
                  </a:cubicBezTo>
                  <a:cubicBezTo>
                    <a:pt x="96826" y="7271"/>
                    <a:pt x="97250" y="7698"/>
                    <a:pt x="97250" y="7698"/>
                  </a:cubicBezTo>
                  <a:cubicBezTo>
                    <a:pt x="98100" y="7698"/>
                    <a:pt x="98100" y="7698"/>
                    <a:pt x="98524" y="7698"/>
                  </a:cubicBezTo>
                  <a:cubicBezTo>
                    <a:pt x="98949" y="7698"/>
                    <a:pt x="98949" y="7698"/>
                    <a:pt x="99373" y="7271"/>
                  </a:cubicBezTo>
                  <a:cubicBezTo>
                    <a:pt x="99798" y="7271"/>
                    <a:pt x="99798" y="7271"/>
                    <a:pt x="100222" y="6843"/>
                  </a:cubicBezTo>
                  <a:cubicBezTo>
                    <a:pt x="100222" y="6415"/>
                    <a:pt x="100647" y="5987"/>
                    <a:pt x="101071" y="5987"/>
                  </a:cubicBezTo>
                  <a:cubicBezTo>
                    <a:pt x="101071" y="5987"/>
                    <a:pt x="101496" y="5987"/>
                    <a:pt x="101496" y="5987"/>
                  </a:cubicBezTo>
                  <a:cubicBezTo>
                    <a:pt x="102345" y="6843"/>
                    <a:pt x="103195" y="7271"/>
                    <a:pt x="104044" y="8126"/>
                  </a:cubicBezTo>
                  <a:cubicBezTo>
                    <a:pt x="104469" y="8126"/>
                    <a:pt x="104893" y="7698"/>
                    <a:pt x="104893" y="7698"/>
                  </a:cubicBezTo>
                  <a:cubicBezTo>
                    <a:pt x="104893" y="6843"/>
                    <a:pt x="104893" y="6415"/>
                    <a:pt x="104893" y="5560"/>
                  </a:cubicBezTo>
                  <a:cubicBezTo>
                    <a:pt x="105318" y="5560"/>
                    <a:pt x="105742" y="5132"/>
                    <a:pt x="105742" y="4704"/>
                  </a:cubicBezTo>
                  <a:cubicBezTo>
                    <a:pt x="106167" y="4704"/>
                    <a:pt x="107016" y="4704"/>
                    <a:pt x="107440" y="4704"/>
                  </a:cubicBezTo>
                  <a:cubicBezTo>
                    <a:pt x="107865" y="4704"/>
                    <a:pt x="107865" y="4704"/>
                    <a:pt x="107865" y="5132"/>
                  </a:cubicBezTo>
                  <a:cubicBezTo>
                    <a:pt x="108714" y="5132"/>
                    <a:pt x="109563" y="5132"/>
                    <a:pt x="110412" y="5132"/>
                  </a:cubicBezTo>
                  <a:cubicBezTo>
                    <a:pt x="110837" y="4704"/>
                    <a:pt x="111261" y="4277"/>
                    <a:pt x="111686" y="3849"/>
                  </a:cubicBezTo>
                  <a:cubicBezTo>
                    <a:pt x="111686" y="3422"/>
                    <a:pt x="111686" y="3422"/>
                    <a:pt x="111686" y="3422"/>
                  </a:cubicBezTo>
                  <a:cubicBezTo>
                    <a:pt x="111261" y="2994"/>
                    <a:pt x="111261" y="2994"/>
                    <a:pt x="111261" y="2994"/>
                  </a:cubicBezTo>
                  <a:cubicBezTo>
                    <a:pt x="111261" y="2566"/>
                    <a:pt x="111261" y="2566"/>
                    <a:pt x="111261" y="2138"/>
                  </a:cubicBezTo>
                  <a:cubicBezTo>
                    <a:pt x="110837" y="2138"/>
                    <a:pt x="110412" y="1711"/>
                    <a:pt x="110412" y="1711"/>
                  </a:cubicBezTo>
                  <a:cubicBezTo>
                    <a:pt x="109988" y="1711"/>
                    <a:pt x="109563" y="1711"/>
                    <a:pt x="109138" y="1711"/>
                  </a:cubicBezTo>
                  <a:cubicBezTo>
                    <a:pt x="109138" y="1711"/>
                    <a:pt x="108714" y="2138"/>
                    <a:pt x="108714" y="2138"/>
                  </a:cubicBezTo>
                  <a:cubicBezTo>
                    <a:pt x="108289" y="2138"/>
                    <a:pt x="108289" y="2138"/>
                    <a:pt x="107865" y="2138"/>
                  </a:cubicBezTo>
                  <a:cubicBezTo>
                    <a:pt x="107865" y="2566"/>
                    <a:pt x="107865" y="2994"/>
                    <a:pt x="107865" y="3422"/>
                  </a:cubicBezTo>
                  <a:cubicBezTo>
                    <a:pt x="107440" y="3422"/>
                    <a:pt x="107016" y="3849"/>
                    <a:pt x="107016" y="3849"/>
                  </a:cubicBezTo>
                  <a:cubicBezTo>
                    <a:pt x="106167" y="3849"/>
                    <a:pt x="105742" y="3849"/>
                    <a:pt x="105318" y="3849"/>
                  </a:cubicBezTo>
                  <a:cubicBezTo>
                    <a:pt x="104893" y="3849"/>
                    <a:pt x="104893" y="3849"/>
                    <a:pt x="104893" y="3422"/>
                  </a:cubicBezTo>
                  <a:cubicBezTo>
                    <a:pt x="104469" y="3422"/>
                    <a:pt x="103619" y="3422"/>
                    <a:pt x="103195" y="3422"/>
                  </a:cubicBezTo>
                  <a:cubicBezTo>
                    <a:pt x="103195" y="3422"/>
                    <a:pt x="102770" y="3422"/>
                    <a:pt x="102345" y="2994"/>
                  </a:cubicBezTo>
                  <a:cubicBezTo>
                    <a:pt x="101921" y="2994"/>
                    <a:pt x="101071" y="2994"/>
                    <a:pt x="100222" y="2994"/>
                  </a:cubicBezTo>
                  <a:cubicBezTo>
                    <a:pt x="99798" y="3422"/>
                    <a:pt x="99798" y="3849"/>
                    <a:pt x="99373" y="3849"/>
                  </a:cubicBezTo>
                  <a:cubicBezTo>
                    <a:pt x="98949" y="3849"/>
                    <a:pt x="98524" y="3422"/>
                    <a:pt x="98524" y="3422"/>
                  </a:cubicBezTo>
                  <a:cubicBezTo>
                    <a:pt x="98524" y="2994"/>
                    <a:pt x="98524" y="2566"/>
                    <a:pt x="98524" y="1711"/>
                  </a:cubicBezTo>
                  <a:cubicBezTo>
                    <a:pt x="98949" y="1283"/>
                    <a:pt x="98949" y="1283"/>
                    <a:pt x="99798" y="1283"/>
                  </a:cubicBezTo>
                  <a:cubicBezTo>
                    <a:pt x="100222" y="856"/>
                    <a:pt x="100222" y="428"/>
                    <a:pt x="100647" y="428"/>
                  </a:cubicBezTo>
                  <a:cubicBezTo>
                    <a:pt x="100647" y="428"/>
                    <a:pt x="100647" y="0"/>
                    <a:pt x="100647" y="0"/>
                  </a:cubicBezTo>
                  <a:cubicBezTo>
                    <a:pt x="100647" y="0"/>
                    <a:pt x="100647" y="0"/>
                    <a:pt x="114234" y="0"/>
                  </a:cubicBezTo>
                  <a:cubicBezTo>
                    <a:pt x="114234" y="0"/>
                    <a:pt x="114234" y="428"/>
                    <a:pt x="114658" y="856"/>
                  </a:cubicBezTo>
                  <a:cubicBezTo>
                    <a:pt x="115083" y="428"/>
                    <a:pt x="115083" y="0"/>
                    <a:pt x="115507" y="0"/>
                  </a:cubicBezTo>
                  <a:cubicBezTo>
                    <a:pt x="115507" y="0"/>
                    <a:pt x="115507" y="0"/>
                    <a:pt x="118639" y="0"/>
                  </a:cubicBezTo>
                  <a:lnTo>
                    <a:pt x="120222" y="0"/>
                  </a:lnTo>
                  <a:cubicBezTo>
                    <a:pt x="120222" y="436"/>
                    <a:pt x="120222" y="436"/>
                    <a:pt x="120222" y="436"/>
                  </a:cubicBezTo>
                  <a:cubicBezTo>
                    <a:pt x="119811" y="873"/>
                    <a:pt x="119811" y="1308"/>
                    <a:pt x="119811" y="1744"/>
                  </a:cubicBezTo>
                  <a:cubicBezTo>
                    <a:pt x="120222" y="2180"/>
                    <a:pt x="120632" y="2616"/>
                    <a:pt x="120632" y="2616"/>
                  </a:cubicBezTo>
                  <a:cubicBezTo>
                    <a:pt x="121044" y="2616"/>
                    <a:pt x="121044" y="2616"/>
                    <a:pt x="121455" y="2616"/>
                  </a:cubicBezTo>
                  <a:cubicBezTo>
                    <a:pt x="121455" y="2616"/>
                    <a:pt x="121865" y="2180"/>
                    <a:pt x="121865" y="2180"/>
                  </a:cubicBezTo>
                  <a:cubicBezTo>
                    <a:pt x="121865" y="2180"/>
                    <a:pt x="122276" y="2180"/>
                    <a:pt x="122276" y="2180"/>
                  </a:cubicBezTo>
                  <a:cubicBezTo>
                    <a:pt x="122688" y="1744"/>
                    <a:pt x="122688" y="1308"/>
                    <a:pt x="122688" y="873"/>
                  </a:cubicBezTo>
                  <a:cubicBezTo>
                    <a:pt x="122688" y="873"/>
                    <a:pt x="122276" y="436"/>
                    <a:pt x="121865" y="0"/>
                  </a:cubicBezTo>
                  <a:lnTo>
                    <a:pt x="126075" y="0"/>
                  </a:lnTo>
                  <a:cubicBezTo>
                    <a:pt x="129598" y="0"/>
                    <a:pt x="134295" y="0"/>
                    <a:pt x="140558" y="0"/>
                  </a:cubicBezTo>
                  <a:cubicBezTo>
                    <a:pt x="140982" y="428"/>
                    <a:pt x="141407" y="856"/>
                    <a:pt x="142256" y="1283"/>
                  </a:cubicBezTo>
                  <a:cubicBezTo>
                    <a:pt x="142256" y="1711"/>
                    <a:pt x="142256" y="2138"/>
                    <a:pt x="142256" y="2138"/>
                  </a:cubicBezTo>
                  <a:cubicBezTo>
                    <a:pt x="142681" y="2566"/>
                    <a:pt x="143105" y="2994"/>
                    <a:pt x="143530" y="3422"/>
                  </a:cubicBezTo>
                  <a:cubicBezTo>
                    <a:pt x="143530" y="3422"/>
                    <a:pt x="143955" y="3422"/>
                    <a:pt x="143955" y="3422"/>
                  </a:cubicBezTo>
                  <a:cubicBezTo>
                    <a:pt x="144379" y="3422"/>
                    <a:pt x="144379" y="2994"/>
                    <a:pt x="144804" y="2994"/>
                  </a:cubicBezTo>
                  <a:cubicBezTo>
                    <a:pt x="144804" y="2566"/>
                    <a:pt x="144804" y="2138"/>
                    <a:pt x="144804" y="1711"/>
                  </a:cubicBezTo>
                  <a:cubicBezTo>
                    <a:pt x="145228" y="1711"/>
                    <a:pt x="145228" y="1711"/>
                    <a:pt x="145228" y="1283"/>
                  </a:cubicBezTo>
                  <a:cubicBezTo>
                    <a:pt x="145228" y="1283"/>
                    <a:pt x="145228" y="1283"/>
                    <a:pt x="145228" y="856"/>
                  </a:cubicBezTo>
                  <a:cubicBezTo>
                    <a:pt x="145228" y="856"/>
                    <a:pt x="145228" y="428"/>
                    <a:pt x="144804" y="428"/>
                  </a:cubicBezTo>
                  <a:cubicBezTo>
                    <a:pt x="144804" y="428"/>
                    <a:pt x="144804" y="0"/>
                    <a:pt x="144804" y="0"/>
                  </a:cubicBezTo>
                  <a:cubicBezTo>
                    <a:pt x="144804" y="0"/>
                    <a:pt x="144804" y="0"/>
                    <a:pt x="153720" y="0"/>
                  </a:cubicBezTo>
                  <a:cubicBezTo>
                    <a:pt x="153720" y="0"/>
                    <a:pt x="153295" y="428"/>
                    <a:pt x="153295" y="428"/>
                  </a:cubicBezTo>
                  <a:cubicBezTo>
                    <a:pt x="153295" y="856"/>
                    <a:pt x="153295" y="1283"/>
                    <a:pt x="153295" y="1711"/>
                  </a:cubicBezTo>
                  <a:cubicBezTo>
                    <a:pt x="153295" y="2138"/>
                    <a:pt x="153720" y="2138"/>
                    <a:pt x="153720" y="2566"/>
                  </a:cubicBezTo>
                  <a:cubicBezTo>
                    <a:pt x="153295" y="2566"/>
                    <a:pt x="153295" y="2566"/>
                    <a:pt x="153295" y="2994"/>
                  </a:cubicBezTo>
                  <a:cubicBezTo>
                    <a:pt x="153295" y="2994"/>
                    <a:pt x="153295" y="3422"/>
                    <a:pt x="152871" y="3422"/>
                  </a:cubicBezTo>
                  <a:cubicBezTo>
                    <a:pt x="152446" y="3849"/>
                    <a:pt x="152022" y="4277"/>
                    <a:pt x="151597" y="4704"/>
                  </a:cubicBezTo>
                  <a:cubicBezTo>
                    <a:pt x="151597" y="4704"/>
                    <a:pt x="151597" y="5132"/>
                    <a:pt x="151597" y="5132"/>
                  </a:cubicBezTo>
                  <a:cubicBezTo>
                    <a:pt x="152022" y="5560"/>
                    <a:pt x="152446" y="5987"/>
                    <a:pt x="152871" y="6415"/>
                  </a:cubicBezTo>
                  <a:cubicBezTo>
                    <a:pt x="153295" y="5987"/>
                    <a:pt x="154145" y="5132"/>
                    <a:pt x="154994" y="4704"/>
                  </a:cubicBezTo>
                  <a:cubicBezTo>
                    <a:pt x="154994" y="4704"/>
                    <a:pt x="154994" y="4277"/>
                    <a:pt x="154994" y="4277"/>
                  </a:cubicBezTo>
                  <a:cubicBezTo>
                    <a:pt x="155418" y="3849"/>
                    <a:pt x="155843" y="3422"/>
                    <a:pt x="156692" y="2994"/>
                  </a:cubicBezTo>
                  <a:cubicBezTo>
                    <a:pt x="156267" y="2566"/>
                    <a:pt x="156692" y="2138"/>
                    <a:pt x="157116" y="2138"/>
                  </a:cubicBezTo>
                  <a:cubicBezTo>
                    <a:pt x="157116" y="1711"/>
                    <a:pt x="157116" y="1711"/>
                    <a:pt x="157116" y="1711"/>
                  </a:cubicBezTo>
                  <a:cubicBezTo>
                    <a:pt x="157116" y="1283"/>
                    <a:pt x="157116" y="856"/>
                    <a:pt x="157116" y="428"/>
                  </a:cubicBezTo>
                  <a:cubicBezTo>
                    <a:pt x="157116" y="428"/>
                    <a:pt x="156692" y="0"/>
                    <a:pt x="156692" y="0"/>
                  </a:cubicBezTo>
                  <a:cubicBezTo>
                    <a:pt x="156692" y="0"/>
                    <a:pt x="156692" y="0"/>
                    <a:pt x="162636" y="0"/>
                  </a:cubicBezTo>
                  <a:cubicBezTo>
                    <a:pt x="162636" y="0"/>
                    <a:pt x="162211" y="428"/>
                    <a:pt x="162211" y="428"/>
                  </a:cubicBezTo>
                  <a:cubicBezTo>
                    <a:pt x="162211" y="856"/>
                    <a:pt x="162211" y="1283"/>
                    <a:pt x="162211" y="1283"/>
                  </a:cubicBezTo>
                  <a:cubicBezTo>
                    <a:pt x="162211" y="1711"/>
                    <a:pt x="162636" y="1711"/>
                    <a:pt x="162636" y="2138"/>
                  </a:cubicBezTo>
                  <a:cubicBezTo>
                    <a:pt x="163061" y="2138"/>
                    <a:pt x="163061" y="2138"/>
                    <a:pt x="163485" y="2138"/>
                  </a:cubicBezTo>
                  <a:cubicBezTo>
                    <a:pt x="163485" y="2138"/>
                    <a:pt x="163910" y="1711"/>
                    <a:pt x="163910" y="1711"/>
                  </a:cubicBezTo>
                  <a:cubicBezTo>
                    <a:pt x="164759" y="1711"/>
                    <a:pt x="165608" y="1711"/>
                    <a:pt x="166033" y="1711"/>
                  </a:cubicBezTo>
                  <a:cubicBezTo>
                    <a:pt x="166458" y="1711"/>
                    <a:pt x="166882" y="2138"/>
                    <a:pt x="166882" y="2138"/>
                  </a:cubicBezTo>
                  <a:cubicBezTo>
                    <a:pt x="166882" y="2566"/>
                    <a:pt x="166882" y="2566"/>
                    <a:pt x="166882" y="2994"/>
                  </a:cubicBezTo>
                  <a:cubicBezTo>
                    <a:pt x="167306" y="2994"/>
                    <a:pt x="167306" y="2994"/>
                    <a:pt x="167731" y="3422"/>
                  </a:cubicBezTo>
                  <a:cubicBezTo>
                    <a:pt x="167731" y="3422"/>
                    <a:pt x="167731" y="3849"/>
                    <a:pt x="167731" y="3849"/>
                  </a:cubicBezTo>
                  <a:cubicBezTo>
                    <a:pt x="167731" y="3849"/>
                    <a:pt x="167731" y="4277"/>
                    <a:pt x="168156" y="4277"/>
                  </a:cubicBezTo>
                  <a:cubicBezTo>
                    <a:pt x="168156" y="4277"/>
                    <a:pt x="168156" y="4704"/>
                    <a:pt x="168156" y="4704"/>
                  </a:cubicBezTo>
                  <a:cubicBezTo>
                    <a:pt x="168581" y="5132"/>
                    <a:pt x="169005" y="5560"/>
                    <a:pt x="169005" y="5987"/>
                  </a:cubicBezTo>
                  <a:cubicBezTo>
                    <a:pt x="169430" y="5987"/>
                    <a:pt x="169430" y="5987"/>
                    <a:pt x="169430" y="6415"/>
                  </a:cubicBezTo>
                  <a:cubicBezTo>
                    <a:pt x="169430" y="6415"/>
                    <a:pt x="169430" y="6415"/>
                    <a:pt x="169854" y="6415"/>
                  </a:cubicBezTo>
                  <a:cubicBezTo>
                    <a:pt x="169854" y="7271"/>
                    <a:pt x="169430" y="8553"/>
                    <a:pt x="169854" y="8981"/>
                  </a:cubicBezTo>
                  <a:cubicBezTo>
                    <a:pt x="170279" y="9409"/>
                    <a:pt x="170703" y="9409"/>
                    <a:pt x="171128" y="9409"/>
                  </a:cubicBezTo>
                  <a:cubicBezTo>
                    <a:pt x="171552" y="8981"/>
                    <a:pt x="171977" y="8553"/>
                    <a:pt x="171977" y="8553"/>
                  </a:cubicBezTo>
                  <a:cubicBezTo>
                    <a:pt x="172401" y="8553"/>
                    <a:pt x="172826" y="8126"/>
                    <a:pt x="172826" y="8126"/>
                  </a:cubicBezTo>
                  <a:cubicBezTo>
                    <a:pt x="173251" y="7698"/>
                    <a:pt x="174100" y="8126"/>
                    <a:pt x="174525" y="7271"/>
                  </a:cubicBezTo>
                  <a:cubicBezTo>
                    <a:pt x="174949" y="7271"/>
                    <a:pt x="175374" y="7271"/>
                    <a:pt x="175374" y="7271"/>
                  </a:cubicBezTo>
                  <a:cubicBezTo>
                    <a:pt x="175798" y="7271"/>
                    <a:pt x="175798" y="7271"/>
                    <a:pt x="176222" y="6843"/>
                  </a:cubicBezTo>
                  <a:cubicBezTo>
                    <a:pt x="177072" y="6843"/>
                    <a:pt x="177921" y="6843"/>
                    <a:pt x="178770" y="6843"/>
                  </a:cubicBezTo>
                  <a:cubicBezTo>
                    <a:pt x="179619" y="7698"/>
                    <a:pt x="180469" y="8126"/>
                    <a:pt x="180893" y="8981"/>
                  </a:cubicBezTo>
                  <a:cubicBezTo>
                    <a:pt x="181318" y="8981"/>
                    <a:pt x="181743" y="8981"/>
                    <a:pt x="181743" y="8981"/>
                  </a:cubicBezTo>
                  <a:cubicBezTo>
                    <a:pt x="182167" y="8981"/>
                    <a:pt x="182167" y="8981"/>
                    <a:pt x="182592" y="8126"/>
                  </a:cubicBezTo>
                  <a:cubicBezTo>
                    <a:pt x="183441" y="7271"/>
                    <a:pt x="183441" y="7271"/>
                    <a:pt x="183441" y="6843"/>
                  </a:cubicBezTo>
                  <a:cubicBezTo>
                    <a:pt x="183441" y="6415"/>
                    <a:pt x="183016" y="5987"/>
                    <a:pt x="182592" y="5987"/>
                  </a:cubicBezTo>
                  <a:cubicBezTo>
                    <a:pt x="182592" y="5132"/>
                    <a:pt x="182592" y="4704"/>
                    <a:pt x="182592" y="4277"/>
                  </a:cubicBezTo>
                  <a:cubicBezTo>
                    <a:pt x="182592" y="3849"/>
                    <a:pt x="182592" y="3849"/>
                    <a:pt x="181743" y="3422"/>
                  </a:cubicBezTo>
                  <a:cubicBezTo>
                    <a:pt x="181318" y="3849"/>
                    <a:pt x="180893" y="4277"/>
                    <a:pt x="180469" y="4704"/>
                  </a:cubicBezTo>
                  <a:cubicBezTo>
                    <a:pt x="180044" y="4704"/>
                    <a:pt x="179619" y="4704"/>
                    <a:pt x="178770" y="4704"/>
                  </a:cubicBezTo>
                  <a:cubicBezTo>
                    <a:pt x="178770" y="4277"/>
                    <a:pt x="178346" y="4277"/>
                    <a:pt x="178346" y="3849"/>
                  </a:cubicBezTo>
                  <a:cubicBezTo>
                    <a:pt x="177921" y="3849"/>
                    <a:pt x="177921" y="3849"/>
                    <a:pt x="177921" y="3849"/>
                  </a:cubicBezTo>
                  <a:cubicBezTo>
                    <a:pt x="177496" y="3849"/>
                    <a:pt x="177496" y="3849"/>
                    <a:pt x="177072" y="3422"/>
                  </a:cubicBezTo>
                  <a:cubicBezTo>
                    <a:pt x="176647" y="3422"/>
                    <a:pt x="176647" y="3422"/>
                    <a:pt x="176222" y="3422"/>
                  </a:cubicBezTo>
                  <a:cubicBezTo>
                    <a:pt x="175798" y="3849"/>
                    <a:pt x="175798" y="3849"/>
                    <a:pt x="175374" y="3849"/>
                  </a:cubicBezTo>
                  <a:cubicBezTo>
                    <a:pt x="174949" y="3849"/>
                    <a:pt x="174525" y="4704"/>
                    <a:pt x="174100" y="4704"/>
                  </a:cubicBezTo>
                  <a:cubicBezTo>
                    <a:pt x="173675" y="4704"/>
                    <a:pt x="173251" y="5132"/>
                    <a:pt x="172826" y="5560"/>
                  </a:cubicBezTo>
                  <a:cubicBezTo>
                    <a:pt x="172401" y="5132"/>
                    <a:pt x="171977" y="4704"/>
                    <a:pt x="171552" y="4277"/>
                  </a:cubicBezTo>
                  <a:cubicBezTo>
                    <a:pt x="172401" y="3422"/>
                    <a:pt x="173675" y="2138"/>
                    <a:pt x="174949" y="1283"/>
                  </a:cubicBezTo>
                  <a:cubicBezTo>
                    <a:pt x="175798" y="1283"/>
                    <a:pt x="176222" y="1283"/>
                    <a:pt x="176647" y="856"/>
                  </a:cubicBezTo>
                  <a:cubicBezTo>
                    <a:pt x="177072" y="856"/>
                    <a:pt x="177496" y="856"/>
                    <a:pt x="177921" y="856"/>
                  </a:cubicBezTo>
                  <a:cubicBezTo>
                    <a:pt x="177921" y="428"/>
                    <a:pt x="178346" y="0"/>
                    <a:pt x="178770" y="0"/>
                  </a:cubicBezTo>
                  <a:cubicBezTo>
                    <a:pt x="178770" y="0"/>
                    <a:pt x="178770" y="0"/>
                    <a:pt x="184290" y="0"/>
                  </a:cubicBezTo>
                  <a:cubicBezTo>
                    <a:pt x="184290" y="428"/>
                    <a:pt x="185139" y="856"/>
                    <a:pt x="185564" y="1283"/>
                  </a:cubicBezTo>
                  <a:cubicBezTo>
                    <a:pt x="185988" y="1283"/>
                    <a:pt x="185988" y="1283"/>
                    <a:pt x="186413" y="1283"/>
                  </a:cubicBezTo>
                  <a:cubicBezTo>
                    <a:pt x="186837" y="1283"/>
                    <a:pt x="187262" y="1711"/>
                    <a:pt x="187262" y="2138"/>
                  </a:cubicBezTo>
                  <a:cubicBezTo>
                    <a:pt x="187262" y="2566"/>
                    <a:pt x="187262" y="2994"/>
                    <a:pt x="187262" y="3422"/>
                  </a:cubicBezTo>
                  <a:cubicBezTo>
                    <a:pt x="186837" y="3849"/>
                    <a:pt x="186413" y="4277"/>
                    <a:pt x="185988" y="4704"/>
                  </a:cubicBezTo>
                  <a:cubicBezTo>
                    <a:pt x="185988" y="5132"/>
                    <a:pt x="185988" y="5560"/>
                    <a:pt x="185988" y="5560"/>
                  </a:cubicBezTo>
                  <a:cubicBezTo>
                    <a:pt x="185564" y="5987"/>
                    <a:pt x="185564" y="5987"/>
                    <a:pt x="185139" y="6415"/>
                  </a:cubicBezTo>
                  <a:cubicBezTo>
                    <a:pt x="185139" y="6843"/>
                    <a:pt x="185139" y="7271"/>
                    <a:pt x="185139" y="8126"/>
                  </a:cubicBezTo>
                  <a:cubicBezTo>
                    <a:pt x="185139" y="8126"/>
                    <a:pt x="184715" y="8553"/>
                    <a:pt x="184715" y="8553"/>
                  </a:cubicBezTo>
                  <a:cubicBezTo>
                    <a:pt x="184715" y="8981"/>
                    <a:pt x="184715" y="9409"/>
                    <a:pt x="184715" y="9409"/>
                  </a:cubicBezTo>
                  <a:cubicBezTo>
                    <a:pt x="185139" y="9837"/>
                    <a:pt x="185139" y="9837"/>
                    <a:pt x="185564" y="10264"/>
                  </a:cubicBezTo>
                  <a:cubicBezTo>
                    <a:pt x="186413" y="10264"/>
                    <a:pt x="186837" y="10264"/>
                    <a:pt x="187686" y="10264"/>
                  </a:cubicBezTo>
                  <a:cubicBezTo>
                    <a:pt x="188111" y="9837"/>
                    <a:pt x="188536" y="9409"/>
                    <a:pt x="188960" y="8981"/>
                  </a:cubicBezTo>
                  <a:cubicBezTo>
                    <a:pt x="188960" y="8553"/>
                    <a:pt x="188960" y="8126"/>
                    <a:pt x="188960" y="7698"/>
                  </a:cubicBezTo>
                  <a:cubicBezTo>
                    <a:pt x="188960" y="7698"/>
                    <a:pt x="188960" y="7271"/>
                    <a:pt x="188536" y="7271"/>
                  </a:cubicBezTo>
                  <a:cubicBezTo>
                    <a:pt x="188536" y="6843"/>
                    <a:pt x="188536" y="6415"/>
                    <a:pt x="188536" y="5560"/>
                  </a:cubicBezTo>
                  <a:cubicBezTo>
                    <a:pt x="188960" y="5560"/>
                    <a:pt x="188960" y="5560"/>
                    <a:pt x="188960" y="5132"/>
                  </a:cubicBezTo>
                  <a:cubicBezTo>
                    <a:pt x="188960" y="4277"/>
                    <a:pt x="188960" y="3849"/>
                    <a:pt x="188960" y="2994"/>
                  </a:cubicBezTo>
                  <a:cubicBezTo>
                    <a:pt x="189385" y="2566"/>
                    <a:pt x="189809" y="2566"/>
                    <a:pt x="189809" y="2138"/>
                  </a:cubicBezTo>
                  <a:cubicBezTo>
                    <a:pt x="189809" y="2138"/>
                    <a:pt x="189809" y="1711"/>
                    <a:pt x="189809" y="1711"/>
                  </a:cubicBezTo>
                  <a:cubicBezTo>
                    <a:pt x="190234" y="1711"/>
                    <a:pt x="190234" y="1283"/>
                    <a:pt x="190234" y="856"/>
                  </a:cubicBezTo>
                  <a:cubicBezTo>
                    <a:pt x="190659" y="428"/>
                    <a:pt x="190659" y="428"/>
                    <a:pt x="191083" y="428"/>
                  </a:cubicBezTo>
                  <a:cubicBezTo>
                    <a:pt x="191508" y="428"/>
                    <a:pt x="191932" y="428"/>
                    <a:pt x="192357" y="428"/>
                  </a:cubicBezTo>
                  <a:cubicBezTo>
                    <a:pt x="192357" y="0"/>
                    <a:pt x="192357" y="0"/>
                    <a:pt x="192357" y="0"/>
                  </a:cubicBezTo>
                  <a:cubicBezTo>
                    <a:pt x="192357" y="0"/>
                    <a:pt x="192357" y="0"/>
                    <a:pt x="199151" y="0"/>
                  </a:cubicBezTo>
                  <a:cubicBezTo>
                    <a:pt x="199151" y="0"/>
                    <a:pt x="198726" y="428"/>
                    <a:pt x="198726" y="428"/>
                  </a:cubicBezTo>
                  <a:cubicBezTo>
                    <a:pt x="198726" y="856"/>
                    <a:pt x="198726" y="1283"/>
                    <a:pt x="198726" y="1283"/>
                  </a:cubicBezTo>
                  <a:cubicBezTo>
                    <a:pt x="198301" y="1711"/>
                    <a:pt x="197876" y="2138"/>
                    <a:pt x="197452" y="2566"/>
                  </a:cubicBezTo>
                  <a:cubicBezTo>
                    <a:pt x="197452" y="2994"/>
                    <a:pt x="197452" y="3849"/>
                    <a:pt x="197452" y="4277"/>
                  </a:cubicBezTo>
                  <a:cubicBezTo>
                    <a:pt x="197876" y="4704"/>
                    <a:pt x="197876" y="4704"/>
                    <a:pt x="198301" y="5132"/>
                  </a:cubicBezTo>
                  <a:cubicBezTo>
                    <a:pt x="198301" y="5132"/>
                    <a:pt x="198726" y="5132"/>
                    <a:pt x="198726" y="5132"/>
                  </a:cubicBezTo>
                  <a:cubicBezTo>
                    <a:pt x="199151" y="5132"/>
                    <a:pt x="199151" y="5132"/>
                    <a:pt x="199151" y="5560"/>
                  </a:cubicBezTo>
                  <a:cubicBezTo>
                    <a:pt x="199575" y="5132"/>
                    <a:pt x="199575" y="5132"/>
                    <a:pt x="200000" y="5132"/>
                  </a:cubicBezTo>
                  <a:cubicBezTo>
                    <a:pt x="200424" y="5132"/>
                    <a:pt x="200424" y="5132"/>
                    <a:pt x="200849" y="4704"/>
                  </a:cubicBezTo>
                  <a:cubicBezTo>
                    <a:pt x="200849" y="4704"/>
                    <a:pt x="200849" y="4277"/>
                    <a:pt x="200849" y="3849"/>
                  </a:cubicBezTo>
                  <a:cubicBezTo>
                    <a:pt x="200849" y="3849"/>
                    <a:pt x="201273" y="3422"/>
                    <a:pt x="201273" y="3422"/>
                  </a:cubicBezTo>
                  <a:cubicBezTo>
                    <a:pt x="201273" y="2994"/>
                    <a:pt x="201273" y="2566"/>
                    <a:pt x="201273" y="2566"/>
                  </a:cubicBezTo>
                  <a:cubicBezTo>
                    <a:pt x="201698" y="2138"/>
                    <a:pt x="201698" y="2138"/>
                    <a:pt x="201698" y="1711"/>
                  </a:cubicBezTo>
                  <a:cubicBezTo>
                    <a:pt x="201273" y="856"/>
                    <a:pt x="200424" y="428"/>
                    <a:pt x="200000" y="0"/>
                  </a:cubicBezTo>
                  <a:cubicBezTo>
                    <a:pt x="200000" y="0"/>
                    <a:pt x="200000" y="0"/>
                    <a:pt x="205095" y="0"/>
                  </a:cubicBezTo>
                  <a:cubicBezTo>
                    <a:pt x="205095" y="428"/>
                    <a:pt x="205095" y="428"/>
                    <a:pt x="205095" y="856"/>
                  </a:cubicBezTo>
                  <a:cubicBezTo>
                    <a:pt x="205095" y="856"/>
                    <a:pt x="205095" y="856"/>
                    <a:pt x="205519" y="1283"/>
                  </a:cubicBezTo>
                  <a:cubicBezTo>
                    <a:pt x="205519" y="1283"/>
                    <a:pt x="205519" y="1283"/>
                    <a:pt x="205944" y="856"/>
                  </a:cubicBezTo>
                  <a:cubicBezTo>
                    <a:pt x="205944" y="856"/>
                    <a:pt x="205944" y="856"/>
                    <a:pt x="206368" y="428"/>
                  </a:cubicBezTo>
                  <a:cubicBezTo>
                    <a:pt x="206368" y="428"/>
                    <a:pt x="206368" y="0"/>
                    <a:pt x="206368" y="0"/>
                  </a:cubicBezTo>
                  <a:cubicBezTo>
                    <a:pt x="206368" y="0"/>
                    <a:pt x="206368" y="0"/>
                    <a:pt x="214011" y="0"/>
                  </a:cubicBezTo>
                  <a:cubicBezTo>
                    <a:pt x="214011" y="0"/>
                    <a:pt x="214436" y="428"/>
                    <a:pt x="214436" y="428"/>
                  </a:cubicBezTo>
                  <a:cubicBezTo>
                    <a:pt x="214436" y="856"/>
                    <a:pt x="214436" y="1283"/>
                    <a:pt x="214436" y="1283"/>
                  </a:cubicBezTo>
                  <a:cubicBezTo>
                    <a:pt x="214860" y="1711"/>
                    <a:pt x="215285" y="1711"/>
                    <a:pt x="215285" y="2138"/>
                  </a:cubicBezTo>
                  <a:cubicBezTo>
                    <a:pt x="215709" y="2138"/>
                    <a:pt x="216133" y="2138"/>
                    <a:pt x="216558" y="2138"/>
                  </a:cubicBezTo>
                  <a:cubicBezTo>
                    <a:pt x="216558" y="2138"/>
                    <a:pt x="216983" y="1711"/>
                    <a:pt x="217407" y="1283"/>
                  </a:cubicBezTo>
                  <a:cubicBezTo>
                    <a:pt x="217407" y="856"/>
                    <a:pt x="217407" y="428"/>
                    <a:pt x="217407" y="0"/>
                  </a:cubicBezTo>
                  <a:cubicBezTo>
                    <a:pt x="217407" y="0"/>
                    <a:pt x="217407" y="0"/>
                    <a:pt x="226324" y="0"/>
                  </a:cubicBezTo>
                  <a:cubicBezTo>
                    <a:pt x="226324" y="856"/>
                    <a:pt x="226324" y="1711"/>
                    <a:pt x="226324" y="2566"/>
                  </a:cubicBezTo>
                  <a:cubicBezTo>
                    <a:pt x="226324" y="2566"/>
                    <a:pt x="226748" y="2566"/>
                    <a:pt x="226748" y="2994"/>
                  </a:cubicBezTo>
                  <a:cubicBezTo>
                    <a:pt x="226748" y="3422"/>
                    <a:pt x="226748" y="4277"/>
                    <a:pt x="226748" y="5132"/>
                  </a:cubicBezTo>
                  <a:cubicBezTo>
                    <a:pt x="227173" y="5132"/>
                    <a:pt x="227598" y="5132"/>
                    <a:pt x="228022" y="5132"/>
                  </a:cubicBezTo>
                  <a:cubicBezTo>
                    <a:pt x="228447" y="4704"/>
                    <a:pt x="228872" y="4704"/>
                    <a:pt x="228872" y="4277"/>
                  </a:cubicBezTo>
                  <a:cubicBezTo>
                    <a:pt x="228872" y="3849"/>
                    <a:pt x="228872" y="3849"/>
                    <a:pt x="228447" y="3422"/>
                  </a:cubicBezTo>
                  <a:cubicBezTo>
                    <a:pt x="228447" y="2994"/>
                    <a:pt x="228447" y="2566"/>
                    <a:pt x="228447" y="2138"/>
                  </a:cubicBezTo>
                  <a:cubicBezTo>
                    <a:pt x="228872" y="1711"/>
                    <a:pt x="228872" y="1283"/>
                    <a:pt x="228872" y="1283"/>
                  </a:cubicBezTo>
                  <a:cubicBezTo>
                    <a:pt x="228872" y="856"/>
                    <a:pt x="229296" y="856"/>
                    <a:pt x="229296" y="428"/>
                  </a:cubicBezTo>
                  <a:cubicBezTo>
                    <a:pt x="229296" y="428"/>
                    <a:pt x="229721" y="428"/>
                    <a:pt x="229721" y="428"/>
                  </a:cubicBezTo>
                  <a:cubicBezTo>
                    <a:pt x="229721" y="0"/>
                    <a:pt x="229721" y="0"/>
                    <a:pt x="229721" y="0"/>
                  </a:cubicBezTo>
                  <a:cubicBezTo>
                    <a:pt x="229721" y="0"/>
                    <a:pt x="229721" y="0"/>
                    <a:pt x="232268" y="0"/>
                  </a:cubicBezTo>
                  <a:cubicBezTo>
                    <a:pt x="232268" y="1711"/>
                    <a:pt x="232268" y="3422"/>
                    <a:pt x="232268" y="5132"/>
                  </a:cubicBezTo>
                  <a:cubicBezTo>
                    <a:pt x="232268" y="5132"/>
                    <a:pt x="232268" y="5560"/>
                    <a:pt x="232692" y="5560"/>
                  </a:cubicBezTo>
                  <a:cubicBezTo>
                    <a:pt x="232692" y="5560"/>
                    <a:pt x="233117" y="5132"/>
                    <a:pt x="233117" y="5132"/>
                  </a:cubicBezTo>
                  <a:cubicBezTo>
                    <a:pt x="233117" y="5132"/>
                    <a:pt x="233542" y="5132"/>
                    <a:pt x="233542" y="5132"/>
                  </a:cubicBezTo>
                  <a:cubicBezTo>
                    <a:pt x="233966" y="4704"/>
                    <a:pt x="234391" y="4277"/>
                    <a:pt x="235240" y="3849"/>
                  </a:cubicBezTo>
                  <a:cubicBezTo>
                    <a:pt x="235240" y="2566"/>
                    <a:pt x="235240" y="1711"/>
                    <a:pt x="235240" y="428"/>
                  </a:cubicBezTo>
                  <a:cubicBezTo>
                    <a:pt x="234816" y="428"/>
                    <a:pt x="234816" y="0"/>
                    <a:pt x="234391" y="0"/>
                  </a:cubicBezTo>
                  <a:cubicBezTo>
                    <a:pt x="234391" y="0"/>
                    <a:pt x="234391" y="0"/>
                    <a:pt x="236317" y="0"/>
                  </a:cubicBezTo>
                  <a:lnTo>
                    <a:pt x="249267" y="0"/>
                  </a:lnTo>
                  <a:cubicBezTo>
                    <a:pt x="249691" y="0"/>
                    <a:pt x="249691" y="428"/>
                    <a:pt x="250116" y="428"/>
                  </a:cubicBezTo>
                  <a:cubicBezTo>
                    <a:pt x="250116" y="1283"/>
                    <a:pt x="250116" y="1711"/>
                    <a:pt x="250116" y="2566"/>
                  </a:cubicBezTo>
                  <a:cubicBezTo>
                    <a:pt x="250540" y="2566"/>
                    <a:pt x="250965" y="2566"/>
                    <a:pt x="251390" y="2566"/>
                  </a:cubicBezTo>
                  <a:cubicBezTo>
                    <a:pt x="251390" y="2566"/>
                    <a:pt x="251814" y="2566"/>
                    <a:pt x="251814" y="2566"/>
                  </a:cubicBezTo>
                  <a:cubicBezTo>
                    <a:pt x="251814" y="1711"/>
                    <a:pt x="251814" y="1283"/>
                    <a:pt x="251814" y="428"/>
                  </a:cubicBezTo>
                  <a:cubicBezTo>
                    <a:pt x="251814" y="428"/>
                    <a:pt x="252239" y="0"/>
                    <a:pt x="252239" y="0"/>
                  </a:cubicBezTo>
                  <a:cubicBezTo>
                    <a:pt x="252239" y="0"/>
                    <a:pt x="252239" y="0"/>
                    <a:pt x="364807" y="0"/>
                  </a:cubicBezTo>
                  <a:lnTo>
                    <a:pt x="413039" y="0"/>
                  </a:lnTo>
                  <a:lnTo>
                    <a:pt x="581463" y="0"/>
                  </a:lnTo>
                  <a:lnTo>
                    <a:pt x="1034725" y="0"/>
                  </a:lnTo>
                  <a:lnTo>
                    <a:pt x="1047765" y="0"/>
                  </a:lnTo>
                  <a:lnTo>
                    <a:pt x="1087607" y="0"/>
                  </a:lnTo>
                  <a:lnTo>
                    <a:pt x="1199958" y="0"/>
                  </a:lnTo>
                  <a:cubicBezTo>
                    <a:pt x="1199958" y="0"/>
                    <a:pt x="1199958" y="428"/>
                    <a:pt x="1199958" y="428"/>
                  </a:cubicBezTo>
                  <a:cubicBezTo>
                    <a:pt x="1199533" y="428"/>
                    <a:pt x="1199533" y="856"/>
                    <a:pt x="1199109" y="1283"/>
                  </a:cubicBezTo>
                  <a:cubicBezTo>
                    <a:pt x="1199109" y="2138"/>
                    <a:pt x="1199109" y="2994"/>
                    <a:pt x="1199109" y="3849"/>
                  </a:cubicBezTo>
                  <a:cubicBezTo>
                    <a:pt x="1199109" y="4277"/>
                    <a:pt x="1199533" y="4277"/>
                    <a:pt x="1199958" y="4704"/>
                  </a:cubicBezTo>
                  <a:cubicBezTo>
                    <a:pt x="1199958" y="4704"/>
                    <a:pt x="1199958" y="5132"/>
                    <a:pt x="1199958" y="5132"/>
                  </a:cubicBezTo>
                  <a:cubicBezTo>
                    <a:pt x="1200383" y="5987"/>
                    <a:pt x="1201232" y="6415"/>
                    <a:pt x="1202081" y="7271"/>
                  </a:cubicBezTo>
                  <a:cubicBezTo>
                    <a:pt x="1204204" y="7271"/>
                    <a:pt x="1206327" y="7271"/>
                    <a:pt x="1208450" y="7271"/>
                  </a:cubicBezTo>
                  <a:cubicBezTo>
                    <a:pt x="1208874" y="6843"/>
                    <a:pt x="1208450" y="5987"/>
                    <a:pt x="1208450" y="5560"/>
                  </a:cubicBezTo>
                  <a:cubicBezTo>
                    <a:pt x="1208450" y="5132"/>
                    <a:pt x="1208025" y="4704"/>
                    <a:pt x="1207601" y="4277"/>
                  </a:cubicBezTo>
                  <a:cubicBezTo>
                    <a:pt x="1206327" y="4277"/>
                    <a:pt x="1204629" y="4277"/>
                    <a:pt x="1203355" y="4277"/>
                  </a:cubicBezTo>
                  <a:cubicBezTo>
                    <a:pt x="1202930" y="3849"/>
                    <a:pt x="1202930" y="3849"/>
                    <a:pt x="1202506" y="3422"/>
                  </a:cubicBezTo>
                  <a:cubicBezTo>
                    <a:pt x="1202506" y="2994"/>
                    <a:pt x="1202506" y="2138"/>
                    <a:pt x="1202506" y="1711"/>
                  </a:cubicBezTo>
                  <a:cubicBezTo>
                    <a:pt x="1202930" y="1283"/>
                    <a:pt x="1203355" y="1283"/>
                    <a:pt x="1203355" y="856"/>
                  </a:cubicBezTo>
                  <a:cubicBezTo>
                    <a:pt x="1203779" y="856"/>
                    <a:pt x="1203779" y="1283"/>
                    <a:pt x="1204204" y="1283"/>
                  </a:cubicBezTo>
                  <a:cubicBezTo>
                    <a:pt x="1204629" y="1283"/>
                    <a:pt x="1205053" y="1283"/>
                    <a:pt x="1205478" y="1283"/>
                  </a:cubicBezTo>
                  <a:cubicBezTo>
                    <a:pt x="1205902" y="1711"/>
                    <a:pt x="1205902" y="1711"/>
                    <a:pt x="1206327" y="2138"/>
                  </a:cubicBezTo>
                  <a:cubicBezTo>
                    <a:pt x="1207176" y="2138"/>
                    <a:pt x="1207601" y="2138"/>
                    <a:pt x="1208450" y="2138"/>
                  </a:cubicBezTo>
                  <a:cubicBezTo>
                    <a:pt x="1208874" y="1711"/>
                    <a:pt x="1208450" y="1283"/>
                    <a:pt x="1208874" y="1283"/>
                  </a:cubicBezTo>
                  <a:cubicBezTo>
                    <a:pt x="1208874" y="856"/>
                    <a:pt x="1209299" y="856"/>
                    <a:pt x="1209299" y="428"/>
                  </a:cubicBezTo>
                  <a:cubicBezTo>
                    <a:pt x="1209299" y="428"/>
                    <a:pt x="1209299" y="0"/>
                    <a:pt x="1209299" y="0"/>
                  </a:cubicBezTo>
                  <a:cubicBezTo>
                    <a:pt x="1209299" y="0"/>
                    <a:pt x="1209299" y="0"/>
                    <a:pt x="1211422" y="0"/>
                  </a:cubicBezTo>
                  <a:cubicBezTo>
                    <a:pt x="1211422" y="428"/>
                    <a:pt x="1211422" y="428"/>
                    <a:pt x="1211422" y="856"/>
                  </a:cubicBezTo>
                  <a:cubicBezTo>
                    <a:pt x="1211422" y="856"/>
                    <a:pt x="1211422" y="1283"/>
                    <a:pt x="1211422" y="1283"/>
                  </a:cubicBezTo>
                  <a:cubicBezTo>
                    <a:pt x="1212271" y="1711"/>
                    <a:pt x="1213120" y="1283"/>
                    <a:pt x="1213969" y="1283"/>
                  </a:cubicBezTo>
                  <a:cubicBezTo>
                    <a:pt x="1213969" y="1283"/>
                    <a:pt x="1213969" y="856"/>
                    <a:pt x="1213969" y="856"/>
                  </a:cubicBezTo>
                  <a:cubicBezTo>
                    <a:pt x="1213969" y="428"/>
                    <a:pt x="1213969" y="428"/>
                    <a:pt x="1213969" y="0"/>
                  </a:cubicBezTo>
                  <a:cubicBezTo>
                    <a:pt x="1213969" y="0"/>
                    <a:pt x="1213969" y="0"/>
                    <a:pt x="1225009" y="0"/>
                  </a:cubicBezTo>
                  <a:cubicBezTo>
                    <a:pt x="1225009" y="0"/>
                    <a:pt x="1225009" y="428"/>
                    <a:pt x="1225009" y="428"/>
                  </a:cubicBezTo>
                  <a:cubicBezTo>
                    <a:pt x="1225433" y="856"/>
                    <a:pt x="1225858" y="1283"/>
                    <a:pt x="1226282" y="1283"/>
                  </a:cubicBezTo>
                  <a:cubicBezTo>
                    <a:pt x="1226282" y="1283"/>
                    <a:pt x="1226707" y="1283"/>
                    <a:pt x="1226707" y="1283"/>
                  </a:cubicBezTo>
                  <a:cubicBezTo>
                    <a:pt x="1227132" y="1283"/>
                    <a:pt x="1227132" y="856"/>
                    <a:pt x="1227556" y="856"/>
                  </a:cubicBezTo>
                  <a:cubicBezTo>
                    <a:pt x="1227981" y="856"/>
                    <a:pt x="1227981" y="856"/>
                    <a:pt x="1228405" y="856"/>
                  </a:cubicBezTo>
                  <a:cubicBezTo>
                    <a:pt x="1228405" y="428"/>
                    <a:pt x="1228830" y="0"/>
                    <a:pt x="1229254" y="0"/>
                  </a:cubicBezTo>
                  <a:cubicBezTo>
                    <a:pt x="1229254" y="0"/>
                    <a:pt x="1229254" y="0"/>
                    <a:pt x="1234774" y="0"/>
                  </a:cubicBezTo>
                  <a:cubicBezTo>
                    <a:pt x="1234349" y="428"/>
                    <a:pt x="1233925" y="856"/>
                    <a:pt x="1233500" y="1283"/>
                  </a:cubicBezTo>
                  <a:cubicBezTo>
                    <a:pt x="1233500" y="1283"/>
                    <a:pt x="1233500" y="1711"/>
                    <a:pt x="1233500" y="2138"/>
                  </a:cubicBezTo>
                  <a:cubicBezTo>
                    <a:pt x="1233925" y="2566"/>
                    <a:pt x="1234349" y="3422"/>
                    <a:pt x="1234774" y="3849"/>
                  </a:cubicBezTo>
                  <a:cubicBezTo>
                    <a:pt x="1235199" y="3849"/>
                    <a:pt x="1235199" y="3849"/>
                    <a:pt x="1235623" y="3849"/>
                  </a:cubicBezTo>
                  <a:cubicBezTo>
                    <a:pt x="1235623" y="3849"/>
                    <a:pt x="1236048" y="3422"/>
                    <a:pt x="1236048" y="3422"/>
                  </a:cubicBezTo>
                  <a:cubicBezTo>
                    <a:pt x="1236048" y="2994"/>
                    <a:pt x="1236048" y="2566"/>
                    <a:pt x="1236048" y="2138"/>
                  </a:cubicBezTo>
                  <a:cubicBezTo>
                    <a:pt x="1236472" y="2138"/>
                    <a:pt x="1236472" y="1711"/>
                    <a:pt x="1236897" y="1711"/>
                  </a:cubicBezTo>
                  <a:cubicBezTo>
                    <a:pt x="1236897" y="1283"/>
                    <a:pt x="1236897" y="1283"/>
                    <a:pt x="1236897" y="856"/>
                  </a:cubicBezTo>
                  <a:cubicBezTo>
                    <a:pt x="1236048" y="856"/>
                    <a:pt x="1235623" y="428"/>
                    <a:pt x="1235199" y="0"/>
                  </a:cubicBezTo>
                  <a:cubicBezTo>
                    <a:pt x="1235199" y="0"/>
                    <a:pt x="1235199" y="0"/>
                    <a:pt x="1280629" y="0"/>
                  </a:cubicBezTo>
                  <a:cubicBezTo>
                    <a:pt x="1281054" y="428"/>
                    <a:pt x="1281478" y="428"/>
                    <a:pt x="1281478" y="856"/>
                  </a:cubicBezTo>
                  <a:cubicBezTo>
                    <a:pt x="1281903" y="856"/>
                    <a:pt x="1282327" y="856"/>
                    <a:pt x="1282327" y="856"/>
                  </a:cubicBezTo>
                  <a:cubicBezTo>
                    <a:pt x="1282752" y="1283"/>
                    <a:pt x="1283176" y="1711"/>
                    <a:pt x="1283601" y="2138"/>
                  </a:cubicBezTo>
                  <a:cubicBezTo>
                    <a:pt x="1284450" y="2138"/>
                    <a:pt x="1284450" y="2138"/>
                    <a:pt x="1284875" y="2566"/>
                  </a:cubicBezTo>
                  <a:cubicBezTo>
                    <a:pt x="1285299" y="2566"/>
                    <a:pt x="1285299" y="2566"/>
                    <a:pt x="1285724" y="2566"/>
                  </a:cubicBezTo>
                  <a:cubicBezTo>
                    <a:pt x="1285724" y="2994"/>
                    <a:pt x="1286149" y="2994"/>
                    <a:pt x="1286573" y="2994"/>
                  </a:cubicBezTo>
                  <a:cubicBezTo>
                    <a:pt x="1287422" y="2994"/>
                    <a:pt x="1288696" y="2994"/>
                    <a:pt x="1289970" y="2994"/>
                  </a:cubicBezTo>
                  <a:cubicBezTo>
                    <a:pt x="1289970" y="2994"/>
                    <a:pt x="1290394" y="2566"/>
                    <a:pt x="1290819" y="2138"/>
                  </a:cubicBezTo>
                  <a:cubicBezTo>
                    <a:pt x="1290394" y="2138"/>
                    <a:pt x="1290394" y="1711"/>
                    <a:pt x="1289970" y="1711"/>
                  </a:cubicBezTo>
                  <a:cubicBezTo>
                    <a:pt x="1289545" y="1283"/>
                    <a:pt x="1289121" y="1283"/>
                    <a:pt x="1289121" y="1283"/>
                  </a:cubicBezTo>
                  <a:cubicBezTo>
                    <a:pt x="1288696" y="1283"/>
                    <a:pt x="1288271" y="856"/>
                    <a:pt x="1287847" y="856"/>
                  </a:cubicBezTo>
                  <a:cubicBezTo>
                    <a:pt x="1287422" y="428"/>
                    <a:pt x="1287422" y="428"/>
                    <a:pt x="1286998" y="0"/>
                  </a:cubicBezTo>
                  <a:cubicBezTo>
                    <a:pt x="1286998" y="0"/>
                    <a:pt x="1286998" y="0"/>
                    <a:pt x="1308652" y="0"/>
                  </a:cubicBezTo>
                  <a:cubicBezTo>
                    <a:pt x="1308652" y="0"/>
                    <a:pt x="1308652" y="428"/>
                    <a:pt x="1308652" y="428"/>
                  </a:cubicBezTo>
                  <a:cubicBezTo>
                    <a:pt x="1309076" y="856"/>
                    <a:pt x="1309076" y="856"/>
                    <a:pt x="1309076" y="1283"/>
                  </a:cubicBezTo>
                  <a:cubicBezTo>
                    <a:pt x="1309076" y="1283"/>
                    <a:pt x="1309501" y="1711"/>
                    <a:pt x="1309501" y="1711"/>
                  </a:cubicBezTo>
                  <a:cubicBezTo>
                    <a:pt x="1309501" y="2994"/>
                    <a:pt x="1309501" y="3849"/>
                    <a:pt x="1309501" y="4704"/>
                  </a:cubicBezTo>
                  <a:cubicBezTo>
                    <a:pt x="1309076" y="5132"/>
                    <a:pt x="1309076" y="5132"/>
                    <a:pt x="1308652" y="5132"/>
                  </a:cubicBezTo>
                  <a:cubicBezTo>
                    <a:pt x="1308652" y="5987"/>
                    <a:pt x="1308652" y="6415"/>
                    <a:pt x="1308652" y="6843"/>
                  </a:cubicBezTo>
                  <a:cubicBezTo>
                    <a:pt x="1309076" y="7271"/>
                    <a:pt x="1309501" y="7698"/>
                    <a:pt x="1309925" y="8126"/>
                  </a:cubicBezTo>
                  <a:cubicBezTo>
                    <a:pt x="1309925" y="8553"/>
                    <a:pt x="1309925" y="8553"/>
                    <a:pt x="1309925" y="8981"/>
                  </a:cubicBezTo>
                  <a:cubicBezTo>
                    <a:pt x="1310350" y="8981"/>
                    <a:pt x="1310775" y="9409"/>
                    <a:pt x="1311199" y="9837"/>
                  </a:cubicBezTo>
                  <a:cubicBezTo>
                    <a:pt x="1311624" y="9837"/>
                    <a:pt x="1312048" y="9409"/>
                    <a:pt x="1312048" y="9409"/>
                  </a:cubicBezTo>
                  <a:cubicBezTo>
                    <a:pt x="1312048" y="6843"/>
                    <a:pt x="1312048" y="4704"/>
                    <a:pt x="1312048" y="2138"/>
                  </a:cubicBezTo>
                  <a:cubicBezTo>
                    <a:pt x="1311624" y="2138"/>
                    <a:pt x="1311624" y="1711"/>
                    <a:pt x="1311199" y="1711"/>
                  </a:cubicBezTo>
                  <a:cubicBezTo>
                    <a:pt x="1311199" y="1283"/>
                    <a:pt x="1311199" y="428"/>
                    <a:pt x="1311199" y="0"/>
                  </a:cubicBezTo>
                  <a:cubicBezTo>
                    <a:pt x="1311199" y="0"/>
                    <a:pt x="1311624" y="0"/>
                    <a:pt x="1311624" y="0"/>
                  </a:cubicBezTo>
                  <a:cubicBezTo>
                    <a:pt x="1311624" y="0"/>
                    <a:pt x="1311624" y="0"/>
                    <a:pt x="1346015" y="0"/>
                  </a:cubicBezTo>
                  <a:cubicBezTo>
                    <a:pt x="1346439" y="428"/>
                    <a:pt x="1346864" y="428"/>
                    <a:pt x="1347288" y="856"/>
                  </a:cubicBezTo>
                  <a:cubicBezTo>
                    <a:pt x="1347713" y="428"/>
                    <a:pt x="1348138" y="0"/>
                    <a:pt x="1348138" y="0"/>
                  </a:cubicBezTo>
                  <a:cubicBezTo>
                    <a:pt x="1348138" y="0"/>
                    <a:pt x="1348138" y="0"/>
                    <a:pt x="1373188" y="0"/>
                  </a:cubicBezTo>
                  <a:cubicBezTo>
                    <a:pt x="1373188" y="1711"/>
                    <a:pt x="1373188" y="3849"/>
                    <a:pt x="1373188" y="5987"/>
                  </a:cubicBezTo>
                  <a:cubicBezTo>
                    <a:pt x="1373188" y="6415"/>
                    <a:pt x="1373613" y="6415"/>
                    <a:pt x="1374037" y="6843"/>
                  </a:cubicBezTo>
                  <a:cubicBezTo>
                    <a:pt x="1375311" y="6843"/>
                    <a:pt x="1376585" y="6843"/>
                    <a:pt x="1377434" y="6843"/>
                  </a:cubicBezTo>
                  <a:cubicBezTo>
                    <a:pt x="1377859" y="5987"/>
                    <a:pt x="1377859" y="5987"/>
                    <a:pt x="1377434" y="5560"/>
                  </a:cubicBezTo>
                  <a:cubicBezTo>
                    <a:pt x="1377010" y="5560"/>
                    <a:pt x="1377010" y="5560"/>
                    <a:pt x="1376585" y="5560"/>
                  </a:cubicBezTo>
                  <a:cubicBezTo>
                    <a:pt x="1376585" y="5132"/>
                    <a:pt x="1376160" y="5132"/>
                    <a:pt x="1375736" y="4704"/>
                  </a:cubicBezTo>
                  <a:cubicBezTo>
                    <a:pt x="1375736" y="4704"/>
                    <a:pt x="1375736" y="4277"/>
                    <a:pt x="1375736" y="4277"/>
                  </a:cubicBezTo>
                  <a:cubicBezTo>
                    <a:pt x="1375311" y="3849"/>
                    <a:pt x="1375311" y="3849"/>
                    <a:pt x="1374887" y="3422"/>
                  </a:cubicBezTo>
                  <a:cubicBezTo>
                    <a:pt x="1374887" y="2566"/>
                    <a:pt x="1374887" y="1711"/>
                    <a:pt x="1374887" y="1283"/>
                  </a:cubicBezTo>
                  <a:cubicBezTo>
                    <a:pt x="1375311" y="856"/>
                    <a:pt x="1375311" y="856"/>
                    <a:pt x="1375736" y="856"/>
                  </a:cubicBezTo>
                  <a:cubicBezTo>
                    <a:pt x="1375736" y="856"/>
                    <a:pt x="1375736" y="428"/>
                    <a:pt x="1375736" y="428"/>
                  </a:cubicBezTo>
                  <a:cubicBezTo>
                    <a:pt x="1375736" y="428"/>
                    <a:pt x="1375736" y="0"/>
                    <a:pt x="1375736" y="0"/>
                  </a:cubicBezTo>
                  <a:cubicBezTo>
                    <a:pt x="1375736" y="0"/>
                    <a:pt x="1375736" y="0"/>
                    <a:pt x="1400454" y="0"/>
                  </a:cubicBezTo>
                  <a:lnTo>
                    <a:pt x="1433903" y="0"/>
                  </a:lnTo>
                  <a:cubicBezTo>
                    <a:pt x="1433903" y="856"/>
                    <a:pt x="1433903" y="1283"/>
                    <a:pt x="1433903" y="1711"/>
                  </a:cubicBezTo>
                  <a:cubicBezTo>
                    <a:pt x="1434328" y="2138"/>
                    <a:pt x="1434753" y="2566"/>
                    <a:pt x="1435177" y="2566"/>
                  </a:cubicBezTo>
                  <a:cubicBezTo>
                    <a:pt x="1435602" y="2566"/>
                    <a:pt x="1436026" y="2566"/>
                    <a:pt x="1436451" y="2566"/>
                  </a:cubicBezTo>
                  <a:cubicBezTo>
                    <a:pt x="1436451" y="2566"/>
                    <a:pt x="1436876" y="2138"/>
                    <a:pt x="1437300" y="1711"/>
                  </a:cubicBezTo>
                  <a:cubicBezTo>
                    <a:pt x="1437300" y="1283"/>
                    <a:pt x="1437300" y="428"/>
                    <a:pt x="1437300" y="0"/>
                  </a:cubicBezTo>
                  <a:cubicBezTo>
                    <a:pt x="1437300" y="0"/>
                    <a:pt x="1437300" y="0"/>
                    <a:pt x="1441971" y="0"/>
                  </a:cubicBezTo>
                  <a:cubicBezTo>
                    <a:pt x="1441971" y="856"/>
                    <a:pt x="1441971" y="1711"/>
                    <a:pt x="1441971" y="2138"/>
                  </a:cubicBezTo>
                  <a:cubicBezTo>
                    <a:pt x="1442395" y="2566"/>
                    <a:pt x="1442395" y="2994"/>
                    <a:pt x="1442820" y="2994"/>
                  </a:cubicBezTo>
                  <a:cubicBezTo>
                    <a:pt x="1442820" y="3422"/>
                    <a:pt x="1442820" y="4277"/>
                    <a:pt x="1442820" y="5132"/>
                  </a:cubicBezTo>
                  <a:cubicBezTo>
                    <a:pt x="1442395" y="5132"/>
                    <a:pt x="1441971" y="5560"/>
                    <a:pt x="1441546" y="5987"/>
                  </a:cubicBezTo>
                  <a:cubicBezTo>
                    <a:pt x="1441546" y="6415"/>
                    <a:pt x="1441546" y="6415"/>
                    <a:pt x="1441546" y="6415"/>
                  </a:cubicBezTo>
                  <a:cubicBezTo>
                    <a:pt x="1441546" y="6843"/>
                    <a:pt x="1441122" y="6843"/>
                    <a:pt x="1441122" y="6843"/>
                  </a:cubicBezTo>
                  <a:cubicBezTo>
                    <a:pt x="1440697" y="6843"/>
                    <a:pt x="1439848" y="6843"/>
                    <a:pt x="1438999" y="6843"/>
                  </a:cubicBezTo>
                  <a:cubicBezTo>
                    <a:pt x="1438574" y="6843"/>
                    <a:pt x="1438999" y="5987"/>
                    <a:pt x="1438574" y="5987"/>
                  </a:cubicBezTo>
                  <a:cubicBezTo>
                    <a:pt x="1438149" y="5560"/>
                    <a:pt x="1437725" y="4704"/>
                    <a:pt x="1436876" y="4277"/>
                  </a:cubicBezTo>
                  <a:cubicBezTo>
                    <a:pt x="1436451" y="4704"/>
                    <a:pt x="1435602" y="4277"/>
                    <a:pt x="1435177" y="4704"/>
                  </a:cubicBezTo>
                  <a:cubicBezTo>
                    <a:pt x="1435177" y="7271"/>
                    <a:pt x="1435177" y="9409"/>
                    <a:pt x="1435177" y="11975"/>
                  </a:cubicBezTo>
                  <a:cubicBezTo>
                    <a:pt x="1435177" y="11975"/>
                    <a:pt x="1434753" y="12402"/>
                    <a:pt x="1434753" y="12402"/>
                  </a:cubicBezTo>
                  <a:cubicBezTo>
                    <a:pt x="1434753" y="13258"/>
                    <a:pt x="1434753" y="13685"/>
                    <a:pt x="1434753" y="14113"/>
                  </a:cubicBezTo>
                  <a:cubicBezTo>
                    <a:pt x="1435177" y="14968"/>
                    <a:pt x="1435602" y="15396"/>
                    <a:pt x="1436451" y="15824"/>
                  </a:cubicBezTo>
                  <a:cubicBezTo>
                    <a:pt x="1436876" y="15396"/>
                    <a:pt x="1436876" y="14968"/>
                    <a:pt x="1437300" y="14968"/>
                  </a:cubicBezTo>
                  <a:cubicBezTo>
                    <a:pt x="1437300" y="14113"/>
                    <a:pt x="1437300" y="12830"/>
                    <a:pt x="1437300" y="11975"/>
                  </a:cubicBezTo>
                  <a:cubicBezTo>
                    <a:pt x="1437725" y="11547"/>
                    <a:pt x="1437725" y="11547"/>
                    <a:pt x="1438149" y="11119"/>
                  </a:cubicBezTo>
                  <a:cubicBezTo>
                    <a:pt x="1438149" y="11119"/>
                    <a:pt x="1438149" y="11119"/>
                    <a:pt x="1438149" y="10692"/>
                  </a:cubicBezTo>
                  <a:cubicBezTo>
                    <a:pt x="1438149" y="10692"/>
                    <a:pt x="1438574" y="10264"/>
                    <a:pt x="1438574" y="10264"/>
                  </a:cubicBezTo>
                  <a:cubicBezTo>
                    <a:pt x="1438574" y="9837"/>
                    <a:pt x="1438574" y="9837"/>
                    <a:pt x="1438574" y="9409"/>
                  </a:cubicBezTo>
                  <a:cubicBezTo>
                    <a:pt x="1438999" y="9409"/>
                    <a:pt x="1439423" y="8981"/>
                    <a:pt x="1439848" y="8553"/>
                  </a:cubicBezTo>
                  <a:cubicBezTo>
                    <a:pt x="1440272" y="8981"/>
                    <a:pt x="1440697" y="9409"/>
                    <a:pt x="1441122" y="9837"/>
                  </a:cubicBezTo>
                  <a:cubicBezTo>
                    <a:pt x="1441971" y="9837"/>
                    <a:pt x="1442395" y="9837"/>
                    <a:pt x="1443244" y="9837"/>
                  </a:cubicBezTo>
                  <a:cubicBezTo>
                    <a:pt x="1443669" y="9409"/>
                    <a:pt x="1444093" y="9409"/>
                    <a:pt x="1444093" y="8981"/>
                  </a:cubicBezTo>
                  <a:cubicBezTo>
                    <a:pt x="1444093" y="8553"/>
                    <a:pt x="1444093" y="8553"/>
                    <a:pt x="1444093" y="8553"/>
                  </a:cubicBezTo>
                  <a:cubicBezTo>
                    <a:pt x="1444518" y="7698"/>
                    <a:pt x="1445367" y="7698"/>
                    <a:pt x="1445792" y="6843"/>
                  </a:cubicBezTo>
                  <a:cubicBezTo>
                    <a:pt x="1445792" y="6843"/>
                    <a:pt x="1445792" y="6843"/>
                    <a:pt x="1445792" y="6415"/>
                  </a:cubicBezTo>
                  <a:cubicBezTo>
                    <a:pt x="1445792" y="6415"/>
                    <a:pt x="1445792" y="6415"/>
                    <a:pt x="1446216" y="5987"/>
                  </a:cubicBezTo>
                  <a:cubicBezTo>
                    <a:pt x="1446216" y="5560"/>
                    <a:pt x="1446216" y="4704"/>
                    <a:pt x="1446641" y="3849"/>
                  </a:cubicBezTo>
                  <a:cubicBezTo>
                    <a:pt x="1446641" y="3849"/>
                    <a:pt x="1447065" y="3422"/>
                    <a:pt x="1447490" y="3422"/>
                  </a:cubicBezTo>
                  <a:cubicBezTo>
                    <a:pt x="1447490" y="3422"/>
                    <a:pt x="1447915" y="3422"/>
                    <a:pt x="1447915" y="3422"/>
                  </a:cubicBezTo>
                  <a:cubicBezTo>
                    <a:pt x="1448339" y="3422"/>
                    <a:pt x="1448339" y="3849"/>
                    <a:pt x="1448764" y="3849"/>
                  </a:cubicBezTo>
                  <a:cubicBezTo>
                    <a:pt x="1449613" y="4277"/>
                    <a:pt x="1450887" y="3849"/>
                    <a:pt x="1452161" y="3849"/>
                  </a:cubicBezTo>
                  <a:cubicBezTo>
                    <a:pt x="1452161" y="4277"/>
                    <a:pt x="1452585" y="4277"/>
                    <a:pt x="1452585" y="4277"/>
                  </a:cubicBezTo>
                  <a:cubicBezTo>
                    <a:pt x="1453010" y="4277"/>
                    <a:pt x="1453010" y="4277"/>
                    <a:pt x="1453434" y="4704"/>
                  </a:cubicBezTo>
                  <a:cubicBezTo>
                    <a:pt x="1453859" y="4704"/>
                    <a:pt x="1454284" y="5560"/>
                    <a:pt x="1455133" y="5987"/>
                  </a:cubicBezTo>
                  <a:cubicBezTo>
                    <a:pt x="1455133" y="6843"/>
                    <a:pt x="1455133" y="7271"/>
                    <a:pt x="1455133" y="8126"/>
                  </a:cubicBezTo>
                  <a:cubicBezTo>
                    <a:pt x="1454708" y="8553"/>
                    <a:pt x="1454284" y="8981"/>
                    <a:pt x="1453859" y="9409"/>
                  </a:cubicBezTo>
                  <a:cubicBezTo>
                    <a:pt x="1453434" y="9837"/>
                    <a:pt x="1453010" y="10264"/>
                    <a:pt x="1452585" y="10692"/>
                  </a:cubicBezTo>
                  <a:cubicBezTo>
                    <a:pt x="1452585" y="11119"/>
                    <a:pt x="1452585" y="11547"/>
                    <a:pt x="1452585" y="11975"/>
                  </a:cubicBezTo>
                  <a:cubicBezTo>
                    <a:pt x="1453010" y="12402"/>
                    <a:pt x="1453010" y="12830"/>
                    <a:pt x="1453010" y="12830"/>
                  </a:cubicBezTo>
                  <a:cubicBezTo>
                    <a:pt x="1453434" y="13258"/>
                    <a:pt x="1453859" y="13685"/>
                    <a:pt x="1454284" y="14113"/>
                  </a:cubicBezTo>
                  <a:cubicBezTo>
                    <a:pt x="1455133" y="14113"/>
                    <a:pt x="1455133" y="14113"/>
                    <a:pt x="1455133" y="14968"/>
                  </a:cubicBezTo>
                  <a:cubicBezTo>
                    <a:pt x="1455133" y="14968"/>
                    <a:pt x="1455557" y="15396"/>
                    <a:pt x="1455982" y="15396"/>
                  </a:cubicBezTo>
                  <a:cubicBezTo>
                    <a:pt x="1455982" y="15824"/>
                    <a:pt x="1455982" y="16251"/>
                    <a:pt x="1455982" y="16679"/>
                  </a:cubicBezTo>
                  <a:cubicBezTo>
                    <a:pt x="1455133" y="17534"/>
                    <a:pt x="1454284" y="17962"/>
                    <a:pt x="1453434" y="18817"/>
                  </a:cubicBezTo>
                  <a:cubicBezTo>
                    <a:pt x="1453010" y="18817"/>
                    <a:pt x="1453010" y="19245"/>
                    <a:pt x="1453010" y="19672"/>
                  </a:cubicBezTo>
                  <a:cubicBezTo>
                    <a:pt x="1453010" y="19672"/>
                    <a:pt x="1452585" y="20100"/>
                    <a:pt x="1452585" y="20100"/>
                  </a:cubicBezTo>
                  <a:cubicBezTo>
                    <a:pt x="1452585" y="20528"/>
                    <a:pt x="1452585" y="20528"/>
                    <a:pt x="1452585" y="20955"/>
                  </a:cubicBezTo>
                  <a:cubicBezTo>
                    <a:pt x="1452585" y="20955"/>
                    <a:pt x="1453010" y="21383"/>
                    <a:pt x="1453010" y="21383"/>
                  </a:cubicBezTo>
                  <a:cubicBezTo>
                    <a:pt x="1453010" y="21811"/>
                    <a:pt x="1453010" y="22238"/>
                    <a:pt x="1453010" y="22666"/>
                  </a:cubicBezTo>
                  <a:cubicBezTo>
                    <a:pt x="1453434" y="22666"/>
                    <a:pt x="1453859" y="22666"/>
                    <a:pt x="1453859" y="23093"/>
                  </a:cubicBezTo>
                  <a:cubicBezTo>
                    <a:pt x="1454284" y="23093"/>
                    <a:pt x="1454708" y="23093"/>
                    <a:pt x="1454708" y="23521"/>
                  </a:cubicBezTo>
                  <a:cubicBezTo>
                    <a:pt x="1455133" y="23521"/>
                    <a:pt x="1455557" y="23521"/>
                    <a:pt x="1455557" y="23521"/>
                  </a:cubicBezTo>
                  <a:cubicBezTo>
                    <a:pt x="1456407" y="23521"/>
                    <a:pt x="1456407" y="23521"/>
                    <a:pt x="1456407" y="22666"/>
                  </a:cubicBezTo>
                  <a:cubicBezTo>
                    <a:pt x="1456831" y="22238"/>
                    <a:pt x="1456831" y="22238"/>
                    <a:pt x="1457256" y="22238"/>
                  </a:cubicBezTo>
                  <a:cubicBezTo>
                    <a:pt x="1457256" y="21383"/>
                    <a:pt x="1456831" y="20528"/>
                    <a:pt x="1457256" y="19672"/>
                  </a:cubicBezTo>
                  <a:cubicBezTo>
                    <a:pt x="1457680" y="19245"/>
                    <a:pt x="1457680" y="19245"/>
                    <a:pt x="1457680" y="19245"/>
                  </a:cubicBezTo>
                  <a:cubicBezTo>
                    <a:pt x="1457680" y="17962"/>
                    <a:pt x="1457680" y="16679"/>
                    <a:pt x="1457680" y="15396"/>
                  </a:cubicBezTo>
                  <a:cubicBezTo>
                    <a:pt x="1458105" y="15396"/>
                    <a:pt x="1458530" y="14968"/>
                    <a:pt x="1458530" y="14968"/>
                  </a:cubicBezTo>
                  <a:cubicBezTo>
                    <a:pt x="1458530" y="14113"/>
                    <a:pt x="1458530" y="13258"/>
                    <a:pt x="1458530" y="12402"/>
                  </a:cubicBezTo>
                  <a:cubicBezTo>
                    <a:pt x="1458530" y="12402"/>
                    <a:pt x="1458105" y="11975"/>
                    <a:pt x="1458105" y="11975"/>
                  </a:cubicBezTo>
                  <a:cubicBezTo>
                    <a:pt x="1458105" y="11119"/>
                    <a:pt x="1458105" y="10692"/>
                    <a:pt x="1458105" y="10264"/>
                  </a:cubicBezTo>
                  <a:cubicBezTo>
                    <a:pt x="1458530" y="9409"/>
                    <a:pt x="1459379" y="9837"/>
                    <a:pt x="1460228" y="9837"/>
                  </a:cubicBezTo>
                  <a:cubicBezTo>
                    <a:pt x="1460652" y="9837"/>
                    <a:pt x="1460652" y="10264"/>
                    <a:pt x="1461077" y="10264"/>
                  </a:cubicBezTo>
                  <a:cubicBezTo>
                    <a:pt x="1461926" y="10692"/>
                    <a:pt x="1461926" y="10692"/>
                    <a:pt x="1461926" y="11119"/>
                  </a:cubicBezTo>
                  <a:cubicBezTo>
                    <a:pt x="1461926" y="11547"/>
                    <a:pt x="1461926" y="11547"/>
                    <a:pt x="1461926" y="11975"/>
                  </a:cubicBezTo>
                  <a:cubicBezTo>
                    <a:pt x="1461926" y="12402"/>
                    <a:pt x="1461926" y="12830"/>
                    <a:pt x="1461926" y="13258"/>
                  </a:cubicBezTo>
                  <a:cubicBezTo>
                    <a:pt x="1461926" y="13258"/>
                    <a:pt x="1462350" y="13258"/>
                    <a:pt x="1462350" y="13258"/>
                  </a:cubicBezTo>
                  <a:cubicBezTo>
                    <a:pt x="1462775" y="12830"/>
                    <a:pt x="1463200" y="12402"/>
                    <a:pt x="1463624" y="12402"/>
                  </a:cubicBezTo>
                  <a:cubicBezTo>
                    <a:pt x="1464898" y="12402"/>
                    <a:pt x="1465747" y="12402"/>
                    <a:pt x="1466596" y="12402"/>
                  </a:cubicBezTo>
                  <a:cubicBezTo>
                    <a:pt x="1467021" y="12402"/>
                    <a:pt x="1467446" y="12830"/>
                    <a:pt x="1467870" y="13258"/>
                  </a:cubicBezTo>
                  <a:cubicBezTo>
                    <a:pt x="1468295" y="13258"/>
                    <a:pt x="1468719" y="13258"/>
                    <a:pt x="1469144" y="13258"/>
                  </a:cubicBezTo>
                  <a:cubicBezTo>
                    <a:pt x="1469569" y="12830"/>
                    <a:pt x="1470418" y="12402"/>
                    <a:pt x="1470842" y="11975"/>
                  </a:cubicBezTo>
                  <a:cubicBezTo>
                    <a:pt x="1470842" y="11975"/>
                    <a:pt x="1470842" y="11547"/>
                    <a:pt x="1470842" y="11547"/>
                  </a:cubicBezTo>
                  <a:cubicBezTo>
                    <a:pt x="1471267" y="11119"/>
                    <a:pt x="1471267" y="11119"/>
                    <a:pt x="1471692" y="10692"/>
                  </a:cubicBezTo>
                  <a:cubicBezTo>
                    <a:pt x="1471692" y="10264"/>
                    <a:pt x="1471692" y="9837"/>
                    <a:pt x="1471692" y="8981"/>
                  </a:cubicBezTo>
                  <a:cubicBezTo>
                    <a:pt x="1471692" y="8981"/>
                    <a:pt x="1472116" y="8553"/>
                    <a:pt x="1472116" y="8553"/>
                  </a:cubicBezTo>
                  <a:cubicBezTo>
                    <a:pt x="1472116" y="7698"/>
                    <a:pt x="1472116" y="6843"/>
                    <a:pt x="1472116" y="5987"/>
                  </a:cubicBezTo>
                  <a:cubicBezTo>
                    <a:pt x="1471692" y="5132"/>
                    <a:pt x="1470842" y="4704"/>
                    <a:pt x="1469569" y="3849"/>
                  </a:cubicBezTo>
                  <a:cubicBezTo>
                    <a:pt x="1469569" y="3849"/>
                    <a:pt x="1469569" y="3849"/>
                    <a:pt x="1469144" y="3849"/>
                  </a:cubicBezTo>
                  <a:cubicBezTo>
                    <a:pt x="1468719" y="4277"/>
                    <a:pt x="1468719" y="4277"/>
                    <a:pt x="1468295" y="4704"/>
                  </a:cubicBezTo>
                  <a:cubicBezTo>
                    <a:pt x="1467870" y="5560"/>
                    <a:pt x="1468295" y="6415"/>
                    <a:pt x="1467870" y="7271"/>
                  </a:cubicBezTo>
                  <a:cubicBezTo>
                    <a:pt x="1467446" y="7698"/>
                    <a:pt x="1466596" y="7271"/>
                    <a:pt x="1465747" y="7271"/>
                  </a:cubicBezTo>
                  <a:cubicBezTo>
                    <a:pt x="1465747" y="7271"/>
                    <a:pt x="1465323" y="7271"/>
                    <a:pt x="1465323" y="6843"/>
                  </a:cubicBezTo>
                  <a:cubicBezTo>
                    <a:pt x="1464473" y="6843"/>
                    <a:pt x="1463624" y="6843"/>
                    <a:pt x="1462350" y="6843"/>
                  </a:cubicBezTo>
                  <a:cubicBezTo>
                    <a:pt x="1461926" y="7271"/>
                    <a:pt x="1461501" y="7698"/>
                    <a:pt x="1461077" y="8126"/>
                  </a:cubicBezTo>
                  <a:cubicBezTo>
                    <a:pt x="1460652" y="8126"/>
                    <a:pt x="1460652" y="8126"/>
                    <a:pt x="1460228" y="8126"/>
                  </a:cubicBezTo>
                  <a:cubicBezTo>
                    <a:pt x="1460228" y="8126"/>
                    <a:pt x="1459803" y="7698"/>
                    <a:pt x="1459803" y="7698"/>
                  </a:cubicBezTo>
                  <a:cubicBezTo>
                    <a:pt x="1459803" y="6843"/>
                    <a:pt x="1459803" y="5987"/>
                    <a:pt x="1459803" y="5132"/>
                  </a:cubicBezTo>
                  <a:cubicBezTo>
                    <a:pt x="1459803" y="4704"/>
                    <a:pt x="1460228" y="4704"/>
                    <a:pt x="1460228" y="4704"/>
                  </a:cubicBezTo>
                  <a:cubicBezTo>
                    <a:pt x="1460652" y="4277"/>
                    <a:pt x="1461077" y="4704"/>
                    <a:pt x="1461501" y="4704"/>
                  </a:cubicBezTo>
                  <a:cubicBezTo>
                    <a:pt x="1461926" y="4277"/>
                    <a:pt x="1462350" y="4277"/>
                    <a:pt x="1462350" y="3849"/>
                  </a:cubicBezTo>
                  <a:cubicBezTo>
                    <a:pt x="1462775" y="3849"/>
                    <a:pt x="1462775" y="3849"/>
                    <a:pt x="1463200" y="3849"/>
                  </a:cubicBezTo>
                  <a:cubicBezTo>
                    <a:pt x="1463624" y="3422"/>
                    <a:pt x="1463200" y="2994"/>
                    <a:pt x="1463624" y="2566"/>
                  </a:cubicBezTo>
                  <a:cubicBezTo>
                    <a:pt x="1463200" y="2566"/>
                    <a:pt x="1463200" y="2138"/>
                    <a:pt x="1463200" y="2138"/>
                  </a:cubicBezTo>
                  <a:cubicBezTo>
                    <a:pt x="1462350" y="1711"/>
                    <a:pt x="1461501" y="2138"/>
                    <a:pt x="1461077" y="2138"/>
                  </a:cubicBezTo>
                  <a:cubicBezTo>
                    <a:pt x="1460652" y="1711"/>
                    <a:pt x="1460652" y="1711"/>
                    <a:pt x="1460228" y="1711"/>
                  </a:cubicBezTo>
                  <a:cubicBezTo>
                    <a:pt x="1460228" y="1711"/>
                    <a:pt x="1459803" y="1711"/>
                    <a:pt x="1459803" y="1711"/>
                  </a:cubicBezTo>
                  <a:cubicBezTo>
                    <a:pt x="1459803" y="1283"/>
                    <a:pt x="1459379" y="1283"/>
                    <a:pt x="1459379" y="1283"/>
                  </a:cubicBezTo>
                  <a:cubicBezTo>
                    <a:pt x="1459379" y="856"/>
                    <a:pt x="1459379" y="428"/>
                    <a:pt x="1459379" y="0"/>
                  </a:cubicBezTo>
                  <a:cubicBezTo>
                    <a:pt x="1459379" y="0"/>
                    <a:pt x="1459379" y="0"/>
                    <a:pt x="1461926" y="0"/>
                  </a:cubicBezTo>
                  <a:cubicBezTo>
                    <a:pt x="1462350" y="428"/>
                    <a:pt x="1462775" y="428"/>
                    <a:pt x="1463200" y="856"/>
                  </a:cubicBezTo>
                  <a:cubicBezTo>
                    <a:pt x="1463624" y="856"/>
                    <a:pt x="1464473" y="856"/>
                    <a:pt x="1465323" y="856"/>
                  </a:cubicBezTo>
                  <a:cubicBezTo>
                    <a:pt x="1466172" y="856"/>
                    <a:pt x="1466596" y="856"/>
                    <a:pt x="1467446" y="856"/>
                  </a:cubicBezTo>
                  <a:cubicBezTo>
                    <a:pt x="1467446" y="1283"/>
                    <a:pt x="1467446" y="1283"/>
                    <a:pt x="1467870" y="1711"/>
                  </a:cubicBezTo>
                  <a:cubicBezTo>
                    <a:pt x="1468295" y="1711"/>
                    <a:pt x="1468719" y="1711"/>
                    <a:pt x="1469144" y="1711"/>
                  </a:cubicBezTo>
                  <a:cubicBezTo>
                    <a:pt x="1469569" y="1711"/>
                    <a:pt x="1469569" y="1711"/>
                    <a:pt x="1469993" y="2138"/>
                  </a:cubicBezTo>
                  <a:cubicBezTo>
                    <a:pt x="1469993" y="2138"/>
                    <a:pt x="1470418" y="2138"/>
                    <a:pt x="1470418" y="2138"/>
                  </a:cubicBezTo>
                  <a:cubicBezTo>
                    <a:pt x="1470842" y="2138"/>
                    <a:pt x="1471267" y="1711"/>
                    <a:pt x="1471267" y="1711"/>
                  </a:cubicBezTo>
                  <a:cubicBezTo>
                    <a:pt x="1471692" y="1711"/>
                    <a:pt x="1471692" y="1711"/>
                    <a:pt x="1471692" y="1711"/>
                  </a:cubicBezTo>
                  <a:cubicBezTo>
                    <a:pt x="1472541" y="856"/>
                    <a:pt x="1473390" y="428"/>
                    <a:pt x="1473814" y="0"/>
                  </a:cubicBezTo>
                  <a:cubicBezTo>
                    <a:pt x="1473814" y="0"/>
                    <a:pt x="1473814" y="0"/>
                    <a:pt x="1484429" y="0"/>
                  </a:cubicBezTo>
                  <a:cubicBezTo>
                    <a:pt x="1484853" y="428"/>
                    <a:pt x="1485703" y="856"/>
                    <a:pt x="1486127" y="1283"/>
                  </a:cubicBezTo>
                  <a:cubicBezTo>
                    <a:pt x="1486127" y="1283"/>
                    <a:pt x="1486127" y="1711"/>
                    <a:pt x="1486127" y="1711"/>
                  </a:cubicBezTo>
                  <a:cubicBezTo>
                    <a:pt x="1486127" y="2138"/>
                    <a:pt x="1486552" y="2138"/>
                    <a:pt x="1486552" y="2566"/>
                  </a:cubicBezTo>
                  <a:cubicBezTo>
                    <a:pt x="1486552" y="2566"/>
                    <a:pt x="1486552" y="2994"/>
                    <a:pt x="1486552" y="2994"/>
                  </a:cubicBezTo>
                  <a:cubicBezTo>
                    <a:pt x="1486127" y="3422"/>
                    <a:pt x="1486127" y="3849"/>
                    <a:pt x="1485703" y="4277"/>
                  </a:cubicBezTo>
                  <a:cubicBezTo>
                    <a:pt x="1485703" y="4277"/>
                    <a:pt x="1485703" y="4704"/>
                    <a:pt x="1485278" y="4704"/>
                  </a:cubicBezTo>
                  <a:cubicBezTo>
                    <a:pt x="1485278" y="5132"/>
                    <a:pt x="1485278" y="5987"/>
                    <a:pt x="1485278" y="6415"/>
                  </a:cubicBezTo>
                  <a:cubicBezTo>
                    <a:pt x="1485278" y="6843"/>
                    <a:pt x="1484853" y="6843"/>
                    <a:pt x="1484853" y="7271"/>
                  </a:cubicBezTo>
                  <a:cubicBezTo>
                    <a:pt x="1484853" y="7271"/>
                    <a:pt x="1484429" y="7698"/>
                    <a:pt x="1484429" y="7698"/>
                  </a:cubicBezTo>
                  <a:cubicBezTo>
                    <a:pt x="1484004" y="8553"/>
                    <a:pt x="1483155" y="8981"/>
                    <a:pt x="1482731" y="9409"/>
                  </a:cubicBezTo>
                  <a:cubicBezTo>
                    <a:pt x="1482731" y="9837"/>
                    <a:pt x="1482731" y="10264"/>
                    <a:pt x="1482731" y="10692"/>
                  </a:cubicBezTo>
                  <a:cubicBezTo>
                    <a:pt x="1483155" y="11119"/>
                    <a:pt x="1483580" y="11975"/>
                    <a:pt x="1484004" y="12402"/>
                  </a:cubicBezTo>
                  <a:cubicBezTo>
                    <a:pt x="1484429" y="12402"/>
                    <a:pt x="1484853" y="11975"/>
                    <a:pt x="1484853" y="12402"/>
                  </a:cubicBezTo>
                  <a:cubicBezTo>
                    <a:pt x="1485703" y="12830"/>
                    <a:pt x="1486127" y="13258"/>
                    <a:pt x="1486552" y="13685"/>
                  </a:cubicBezTo>
                  <a:cubicBezTo>
                    <a:pt x="1486552" y="14113"/>
                    <a:pt x="1486552" y="14113"/>
                    <a:pt x="1486552" y="14540"/>
                  </a:cubicBezTo>
                  <a:cubicBezTo>
                    <a:pt x="1486127" y="14540"/>
                    <a:pt x="1486127" y="14968"/>
                    <a:pt x="1485703" y="14968"/>
                  </a:cubicBezTo>
                  <a:cubicBezTo>
                    <a:pt x="1485278" y="14968"/>
                    <a:pt x="1484853" y="14968"/>
                    <a:pt x="1484429" y="14968"/>
                  </a:cubicBezTo>
                  <a:cubicBezTo>
                    <a:pt x="1484004" y="15396"/>
                    <a:pt x="1484004" y="15396"/>
                    <a:pt x="1483580" y="15824"/>
                  </a:cubicBezTo>
                  <a:cubicBezTo>
                    <a:pt x="1483155" y="15824"/>
                    <a:pt x="1483155" y="15824"/>
                    <a:pt x="1482731" y="15824"/>
                  </a:cubicBezTo>
                  <a:cubicBezTo>
                    <a:pt x="1482306" y="16251"/>
                    <a:pt x="1482731" y="17106"/>
                    <a:pt x="1481881" y="17106"/>
                  </a:cubicBezTo>
                  <a:cubicBezTo>
                    <a:pt x="1481881" y="17534"/>
                    <a:pt x="1481881" y="17962"/>
                    <a:pt x="1481881" y="18389"/>
                  </a:cubicBezTo>
                  <a:cubicBezTo>
                    <a:pt x="1482306" y="18817"/>
                    <a:pt x="1482306" y="18817"/>
                    <a:pt x="1482731" y="19245"/>
                  </a:cubicBezTo>
                  <a:cubicBezTo>
                    <a:pt x="1482731" y="19245"/>
                    <a:pt x="1482731" y="19245"/>
                    <a:pt x="1482731" y="19672"/>
                  </a:cubicBezTo>
                  <a:cubicBezTo>
                    <a:pt x="1482731" y="19672"/>
                    <a:pt x="1483155" y="20100"/>
                    <a:pt x="1483155" y="20100"/>
                  </a:cubicBezTo>
                  <a:cubicBezTo>
                    <a:pt x="1483155" y="20528"/>
                    <a:pt x="1483155" y="20528"/>
                    <a:pt x="1483155" y="20955"/>
                  </a:cubicBezTo>
                  <a:cubicBezTo>
                    <a:pt x="1483580" y="20955"/>
                    <a:pt x="1483580" y="21383"/>
                    <a:pt x="1484004" y="21383"/>
                  </a:cubicBezTo>
                  <a:cubicBezTo>
                    <a:pt x="1484004" y="21811"/>
                    <a:pt x="1484004" y="22238"/>
                    <a:pt x="1484004" y="22666"/>
                  </a:cubicBezTo>
                  <a:cubicBezTo>
                    <a:pt x="1483580" y="23093"/>
                    <a:pt x="1483155" y="23093"/>
                    <a:pt x="1482731" y="23521"/>
                  </a:cubicBezTo>
                  <a:cubicBezTo>
                    <a:pt x="1481881" y="23521"/>
                    <a:pt x="1481032" y="23521"/>
                    <a:pt x="1480183" y="23521"/>
                  </a:cubicBezTo>
                  <a:cubicBezTo>
                    <a:pt x="1479758" y="23949"/>
                    <a:pt x="1479334" y="23949"/>
                    <a:pt x="1479334" y="24377"/>
                  </a:cubicBezTo>
                  <a:cubicBezTo>
                    <a:pt x="1479334" y="24377"/>
                    <a:pt x="1479334" y="24804"/>
                    <a:pt x="1479334" y="24804"/>
                  </a:cubicBezTo>
                  <a:cubicBezTo>
                    <a:pt x="1478485" y="25232"/>
                    <a:pt x="1478060" y="25660"/>
                    <a:pt x="1477635" y="26087"/>
                  </a:cubicBezTo>
                  <a:cubicBezTo>
                    <a:pt x="1478060" y="26515"/>
                    <a:pt x="1478485" y="26942"/>
                    <a:pt x="1478909" y="26942"/>
                  </a:cubicBezTo>
                  <a:cubicBezTo>
                    <a:pt x="1478909" y="26942"/>
                    <a:pt x="1479334" y="26942"/>
                    <a:pt x="1479334" y="26942"/>
                  </a:cubicBezTo>
                  <a:cubicBezTo>
                    <a:pt x="1479758" y="26515"/>
                    <a:pt x="1480608" y="26087"/>
                    <a:pt x="1481032" y="25660"/>
                  </a:cubicBezTo>
                  <a:cubicBezTo>
                    <a:pt x="1481032" y="25660"/>
                    <a:pt x="1481457" y="25232"/>
                    <a:pt x="1481881" y="25232"/>
                  </a:cubicBezTo>
                  <a:cubicBezTo>
                    <a:pt x="1482306" y="25232"/>
                    <a:pt x="1482731" y="24804"/>
                    <a:pt x="1483155" y="24804"/>
                  </a:cubicBezTo>
                  <a:cubicBezTo>
                    <a:pt x="1483155" y="24804"/>
                    <a:pt x="1483155" y="24804"/>
                    <a:pt x="1483580" y="24804"/>
                  </a:cubicBezTo>
                  <a:cubicBezTo>
                    <a:pt x="1484004" y="24804"/>
                    <a:pt x="1484004" y="25232"/>
                    <a:pt x="1484429" y="25660"/>
                  </a:cubicBezTo>
                  <a:cubicBezTo>
                    <a:pt x="1484853" y="26087"/>
                    <a:pt x="1484429" y="27370"/>
                    <a:pt x="1484429" y="27798"/>
                  </a:cubicBezTo>
                  <a:cubicBezTo>
                    <a:pt x="1484429" y="28225"/>
                    <a:pt x="1484004" y="28225"/>
                    <a:pt x="1484004" y="28653"/>
                  </a:cubicBezTo>
                  <a:cubicBezTo>
                    <a:pt x="1484004" y="28653"/>
                    <a:pt x="1484004" y="29081"/>
                    <a:pt x="1483580" y="29508"/>
                  </a:cubicBezTo>
                  <a:cubicBezTo>
                    <a:pt x="1483155" y="29508"/>
                    <a:pt x="1483155" y="29936"/>
                    <a:pt x="1483155" y="30364"/>
                  </a:cubicBezTo>
                  <a:cubicBezTo>
                    <a:pt x="1483155" y="30364"/>
                    <a:pt x="1482731" y="30791"/>
                    <a:pt x="1482731" y="30791"/>
                  </a:cubicBezTo>
                  <a:cubicBezTo>
                    <a:pt x="1482731" y="31219"/>
                    <a:pt x="1482731" y="31219"/>
                    <a:pt x="1482731" y="31647"/>
                  </a:cubicBezTo>
                  <a:cubicBezTo>
                    <a:pt x="1482731" y="31647"/>
                    <a:pt x="1483155" y="32074"/>
                    <a:pt x="1483580" y="32502"/>
                  </a:cubicBezTo>
                  <a:cubicBezTo>
                    <a:pt x="1483580" y="32074"/>
                    <a:pt x="1484004" y="32074"/>
                    <a:pt x="1484429" y="31647"/>
                  </a:cubicBezTo>
                  <a:cubicBezTo>
                    <a:pt x="1484429" y="31647"/>
                    <a:pt x="1484853" y="31647"/>
                    <a:pt x="1484853" y="31647"/>
                  </a:cubicBezTo>
                  <a:cubicBezTo>
                    <a:pt x="1485278" y="31219"/>
                    <a:pt x="1485703" y="30791"/>
                    <a:pt x="1486127" y="30791"/>
                  </a:cubicBezTo>
                  <a:cubicBezTo>
                    <a:pt x="1486976" y="30791"/>
                    <a:pt x="1487401" y="30791"/>
                    <a:pt x="1487826" y="30791"/>
                  </a:cubicBezTo>
                  <a:cubicBezTo>
                    <a:pt x="1488250" y="31219"/>
                    <a:pt x="1487826" y="31647"/>
                    <a:pt x="1487826" y="32074"/>
                  </a:cubicBezTo>
                  <a:cubicBezTo>
                    <a:pt x="1487826" y="32502"/>
                    <a:pt x="1487401" y="32502"/>
                    <a:pt x="1487401" y="32502"/>
                  </a:cubicBezTo>
                  <a:cubicBezTo>
                    <a:pt x="1486552" y="32929"/>
                    <a:pt x="1485703" y="33357"/>
                    <a:pt x="1485278" y="34213"/>
                  </a:cubicBezTo>
                  <a:cubicBezTo>
                    <a:pt x="1485278" y="34213"/>
                    <a:pt x="1485278" y="34640"/>
                    <a:pt x="1484853" y="34640"/>
                  </a:cubicBezTo>
                  <a:cubicBezTo>
                    <a:pt x="1484429" y="34640"/>
                    <a:pt x="1483580" y="34640"/>
                    <a:pt x="1482731" y="34640"/>
                  </a:cubicBezTo>
                  <a:cubicBezTo>
                    <a:pt x="1482731" y="35068"/>
                    <a:pt x="1482306" y="35068"/>
                    <a:pt x="1481881" y="35495"/>
                  </a:cubicBezTo>
                  <a:cubicBezTo>
                    <a:pt x="1481881" y="35923"/>
                    <a:pt x="1481881" y="35923"/>
                    <a:pt x="1481881" y="36351"/>
                  </a:cubicBezTo>
                  <a:cubicBezTo>
                    <a:pt x="1481881" y="36351"/>
                    <a:pt x="1482306" y="36778"/>
                    <a:pt x="1482306" y="36778"/>
                  </a:cubicBezTo>
                  <a:cubicBezTo>
                    <a:pt x="1482306" y="36778"/>
                    <a:pt x="1482731" y="37206"/>
                    <a:pt x="1482731" y="37634"/>
                  </a:cubicBezTo>
                  <a:cubicBezTo>
                    <a:pt x="1482731" y="37634"/>
                    <a:pt x="1483155" y="38061"/>
                    <a:pt x="1483580" y="38061"/>
                  </a:cubicBezTo>
                  <a:cubicBezTo>
                    <a:pt x="1484429" y="38489"/>
                    <a:pt x="1484853" y="38489"/>
                    <a:pt x="1485278" y="37634"/>
                  </a:cubicBezTo>
                  <a:cubicBezTo>
                    <a:pt x="1486127" y="37634"/>
                    <a:pt x="1486552" y="37634"/>
                    <a:pt x="1486976" y="37634"/>
                  </a:cubicBezTo>
                  <a:cubicBezTo>
                    <a:pt x="1486976" y="38061"/>
                    <a:pt x="1487401" y="38061"/>
                    <a:pt x="1487826" y="38489"/>
                  </a:cubicBezTo>
                  <a:cubicBezTo>
                    <a:pt x="1487826" y="38489"/>
                    <a:pt x="1488250" y="38489"/>
                    <a:pt x="1488250" y="38489"/>
                  </a:cubicBezTo>
                  <a:cubicBezTo>
                    <a:pt x="1488675" y="38061"/>
                    <a:pt x="1488675" y="38061"/>
                    <a:pt x="1489099" y="37634"/>
                  </a:cubicBezTo>
                  <a:cubicBezTo>
                    <a:pt x="1489949" y="37634"/>
                    <a:pt x="1490373" y="37634"/>
                    <a:pt x="1491222" y="37634"/>
                  </a:cubicBezTo>
                  <a:cubicBezTo>
                    <a:pt x="1491647" y="38061"/>
                    <a:pt x="1492071" y="38917"/>
                    <a:pt x="1492920" y="39344"/>
                  </a:cubicBezTo>
                  <a:cubicBezTo>
                    <a:pt x="1492920" y="39344"/>
                    <a:pt x="1492920" y="39772"/>
                    <a:pt x="1492920" y="39772"/>
                  </a:cubicBezTo>
                  <a:cubicBezTo>
                    <a:pt x="1492496" y="40200"/>
                    <a:pt x="1492071" y="40200"/>
                    <a:pt x="1491647" y="40627"/>
                  </a:cubicBezTo>
                  <a:cubicBezTo>
                    <a:pt x="1491222" y="40627"/>
                    <a:pt x="1490798" y="40627"/>
                    <a:pt x="1490373" y="40627"/>
                  </a:cubicBezTo>
                  <a:cubicBezTo>
                    <a:pt x="1490373" y="41055"/>
                    <a:pt x="1489949" y="41055"/>
                    <a:pt x="1489524" y="41482"/>
                  </a:cubicBezTo>
                  <a:cubicBezTo>
                    <a:pt x="1489524" y="41482"/>
                    <a:pt x="1489099" y="41482"/>
                    <a:pt x="1489099" y="41482"/>
                  </a:cubicBezTo>
                  <a:cubicBezTo>
                    <a:pt x="1488675" y="41482"/>
                    <a:pt x="1488675" y="41910"/>
                    <a:pt x="1488675" y="41910"/>
                  </a:cubicBezTo>
                  <a:cubicBezTo>
                    <a:pt x="1488675" y="41910"/>
                    <a:pt x="1488675" y="42338"/>
                    <a:pt x="1488675" y="42338"/>
                  </a:cubicBezTo>
                  <a:cubicBezTo>
                    <a:pt x="1489524" y="42765"/>
                    <a:pt x="1489099" y="43193"/>
                    <a:pt x="1489949" y="43621"/>
                  </a:cubicBezTo>
                  <a:cubicBezTo>
                    <a:pt x="1489949" y="43621"/>
                    <a:pt x="1489949" y="44049"/>
                    <a:pt x="1490373" y="44049"/>
                  </a:cubicBezTo>
                  <a:cubicBezTo>
                    <a:pt x="1490798" y="44049"/>
                    <a:pt x="1491222" y="44049"/>
                    <a:pt x="1491647" y="44049"/>
                  </a:cubicBezTo>
                  <a:cubicBezTo>
                    <a:pt x="1491647" y="44049"/>
                    <a:pt x="1491647" y="44049"/>
                    <a:pt x="1492071" y="44049"/>
                  </a:cubicBezTo>
                  <a:cubicBezTo>
                    <a:pt x="1492496" y="43621"/>
                    <a:pt x="1492920" y="43193"/>
                    <a:pt x="1493345" y="42765"/>
                  </a:cubicBezTo>
                  <a:cubicBezTo>
                    <a:pt x="1493345" y="42338"/>
                    <a:pt x="1493769" y="41910"/>
                    <a:pt x="1494194" y="41482"/>
                  </a:cubicBezTo>
                  <a:cubicBezTo>
                    <a:pt x="1494194" y="41055"/>
                    <a:pt x="1494619" y="40627"/>
                    <a:pt x="1495043" y="40200"/>
                  </a:cubicBezTo>
                  <a:cubicBezTo>
                    <a:pt x="1495468" y="40200"/>
                    <a:pt x="1495468" y="39772"/>
                    <a:pt x="1495892" y="39772"/>
                  </a:cubicBezTo>
                  <a:cubicBezTo>
                    <a:pt x="1497166" y="39344"/>
                    <a:pt x="1497166" y="39344"/>
                    <a:pt x="1497591" y="39772"/>
                  </a:cubicBezTo>
                  <a:cubicBezTo>
                    <a:pt x="1497591" y="40200"/>
                    <a:pt x="1497591" y="40200"/>
                    <a:pt x="1497591" y="40200"/>
                  </a:cubicBezTo>
                  <a:cubicBezTo>
                    <a:pt x="1498015" y="41055"/>
                    <a:pt x="1498865" y="41482"/>
                    <a:pt x="1499289" y="41910"/>
                  </a:cubicBezTo>
                  <a:cubicBezTo>
                    <a:pt x="1499714" y="41910"/>
                    <a:pt x="1500139" y="41910"/>
                    <a:pt x="1500563" y="41910"/>
                  </a:cubicBezTo>
                  <a:cubicBezTo>
                    <a:pt x="1500988" y="41910"/>
                    <a:pt x="1500988" y="42338"/>
                    <a:pt x="1501412" y="42338"/>
                  </a:cubicBezTo>
                  <a:cubicBezTo>
                    <a:pt x="1501837" y="42338"/>
                    <a:pt x="1502262" y="42338"/>
                    <a:pt x="1502262" y="42765"/>
                  </a:cubicBezTo>
                  <a:cubicBezTo>
                    <a:pt x="1502262" y="43193"/>
                    <a:pt x="1502262" y="44049"/>
                    <a:pt x="1502262" y="44476"/>
                  </a:cubicBezTo>
                  <a:cubicBezTo>
                    <a:pt x="1502262" y="44904"/>
                    <a:pt x="1501837" y="44904"/>
                    <a:pt x="1501412" y="44904"/>
                  </a:cubicBezTo>
                  <a:cubicBezTo>
                    <a:pt x="1500988" y="44904"/>
                    <a:pt x="1500563" y="45331"/>
                    <a:pt x="1500563" y="45331"/>
                  </a:cubicBezTo>
                  <a:cubicBezTo>
                    <a:pt x="1500139" y="45331"/>
                    <a:pt x="1499714" y="45759"/>
                    <a:pt x="1499289" y="45759"/>
                  </a:cubicBezTo>
                  <a:cubicBezTo>
                    <a:pt x="1499289" y="46187"/>
                    <a:pt x="1498865" y="46187"/>
                    <a:pt x="1498440" y="46187"/>
                  </a:cubicBezTo>
                  <a:cubicBezTo>
                    <a:pt x="1498015" y="46615"/>
                    <a:pt x="1497591" y="47042"/>
                    <a:pt x="1497166" y="47897"/>
                  </a:cubicBezTo>
                  <a:cubicBezTo>
                    <a:pt x="1497166" y="47897"/>
                    <a:pt x="1497166" y="48325"/>
                    <a:pt x="1497166" y="48753"/>
                  </a:cubicBezTo>
                  <a:cubicBezTo>
                    <a:pt x="1497166" y="49180"/>
                    <a:pt x="1497591" y="49180"/>
                    <a:pt x="1498015" y="49608"/>
                  </a:cubicBezTo>
                  <a:cubicBezTo>
                    <a:pt x="1498865" y="49608"/>
                    <a:pt x="1499289" y="49180"/>
                    <a:pt x="1499714" y="48753"/>
                  </a:cubicBezTo>
                  <a:cubicBezTo>
                    <a:pt x="1499714" y="48325"/>
                    <a:pt x="1499714" y="48325"/>
                    <a:pt x="1499714" y="47897"/>
                  </a:cubicBezTo>
                  <a:cubicBezTo>
                    <a:pt x="1500563" y="47470"/>
                    <a:pt x="1501412" y="46615"/>
                    <a:pt x="1502262" y="46187"/>
                  </a:cubicBezTo>
                  <a:cubicBezTo>
                    <a:pt x="1502262" y="45759"/>
                    <a:pt x="1502686" y="45759"/>
                    <a:pt x="1502686" y="45331"/>
                  </a:cubicBezTo>
                  <a:cubicBezTo>
                    <a:pt x="1503535" y="45759"/>
                    <a:pt x="1503960" y="44904"/>
                    <a:pt x="1504384" y="44904"/>
                  </a:cubicBezTo>
                  <a:cubicBezTo>
                    <a:pt x="1505234" y="44904"/>
                    <a:pt x="1505234" y="44049"/>
                    <a:pt x="1506083" y="44049"/>
                  </a:cubicBezTo>
                  <a:cubicBezTo>
                    <a:pt x="1506507" y="44049"/>
                    <a:pt x="1506932" y="43621"/>
                    <a:pt x="1507357" y="43621"/>
                  </a:cubicBezTo>
                  <a:cubicBezTo>
                    <a:pt x="1507357" y="43193"/>
                    <a:pt x="1507357" y="42765"/>
                    <a:pt x="1507357" y="42338"/>
                  </a:cubicBezTo>
                  <a:cubicBezTo>
                    <a:pt x="1506932" y="41910"/>
                    <a:pt x="1506507" y="41482"/>
                    <a:pt x="1506083" y="41055"/>
                  </a:cubicBezTo>
                  <a:cubicBezTo>
                    <a:pt x="1505234" y="41055"/>
                    <a:pt x="1504809" y="41055"/>
                    <a:pt x="1503960" y="41055"/>
                  </a:cubicBezTo>
                  <a:cubicBezTo>
                    <a:pt x="1503535" y="41055"/>
                    <a:pt x="1503535" y="40627"/>
                    <a:pt x="1503111" y="40200"/>
                  </a:cubicBezTo>
                  <a:cubicBezTo>
                    <a:pt x="1503111" y="39772"/>
                    <a:pt x="1503111" y="39344"/>
                    <a:pt x="1503111" y="38489"/>
                  </a:cubicBezTo>
                  <a:cubicBezTo>
                    <a:pt x="1503535" y="38489"/>
                    <a:pt x="1503535" y="38061"/>
                    <a:pt x="1503960" y="38061"/>
                  </a:cubicBezTo>
                  <a:cubicBezTo>
                    <a:pt x="1503960" y="37634"/>
                    <a:pt x="1503535" y="37634"/>
                    <a:pt x="1503535" y="37206"/>
                  </a:cubicBezTo>
                  <a:cubicBezTo>
                    <a:pt x="1503111" y="36778"/>
                    <a:pt x="1502262" y="36351"/>
                    <a:pt x="1501837" y="35923"/>
                  </a:cubicBezTo>
                  <a:cubicBezTo>
                    <a:pt x="1501837" y="35068"/>
                    <a:pt x="1501412" y="34640"/>
                    <a:pt x="1500988" y="34640"/>
                  </a:cubicBezTo>
                  <a:cubicBezTo>
                    <a:pt x="1500988" y="34213"/>
                    <a:pt x="1500988" y="33785"/>
                    <a:pt x="1500988" y="33357"/>
                  </a:cubicBezTo>
                  <a:cubicBezTo>
                    <a:pt x="1500563" y="32929"/>
                    <a:pt x="1500563" y="32929"/>
                    <a:pt x="1500139" y="32502"/>
                  </a:cubicBezTo>
                  <a:cubicBezTo>
                    <a:pt x="1499289" y="32502"/>
                    <a:pt x="1498440" y="32502"/>
                    <a:pt x="1497166" y="32502"/>
                  </a:cubicBezTo>
                  <a:cubicBezTo>
                    <a:pt x="1497166" y="32502"/>
                    <a:pt x="1496742" y="32929"/>
                    <a:pt x="1496317" y="32929"/>
                  </a:cubicBezTo>
                  <a:cubicBezTo>
                    <a:pt x="1496317" y="33357"/>
                    <a:pt x="1496317" y="33357"/>
                    <a:pt x="1496317" y="33785"/>
                  </a:cubicBezTo>
                  <a:cubicBezTo>
                    <a:pt x="1496317" y="34640"/>
                    <a:pt x="1496317" y="35495"/>
                    <a:pt x="1496317" y="36778"/>
                  </a:cubicBezTo>
                  <a:cubicBezTo>
                    <a:pt x="1495892" y="37206"/>
                    <a:pt x="1495468" y="37634"/>
                    <a:pt x="1495468" y="37634"/>
                  </a:cubicBezTo>
                  <a:cubicBezTo>
                    <a:pt x="1494619" y="37634"/>
                    <a:pt x="1494194" y="37634"/>
                    <a:pt x="1493769" y="37634"/>
                  </a:cubicBezTo>
                  <a:cubicBezTo>
                    <a:pt x="1492920" y="36778"/>
                    <a:pt x="1492071" y="36351"/>
                    <a:pt x="1491222" y="35495"/>
                  </a:cubicBezTo>
                  <a:cubicBezTo>
                    <a:pt x="1491222" y="35495"/>
                    <a:pt x="1490798" y="35495"/>
                    <a:pt x="1490373" y="35495"/>
                  </a:cubicBezTo>
                  <a:cubicBezTo>
                    <a:pt x="1490373" y="35068"/>
                    <a:pt x="1489949" y="35068"/>
                    <a:pt x="1489524" y="34640"/>
                  </a:cubicBezTo>
                  <a:cubicBezTo>
                    <a:pt x="1489524" y="34640"/>
                    <a:pt x="1489099" y="34640"/>
                    <a:pt x="1489099" y="34640"/>
                  </a:cubicBezTo>
                  <a:cubicBezTo>
                    <a:pt x="1489099" y="34640"/>
                    <a:pt x="1488675" y="34640"/>
                    <a:pt x="1488675" y="34640"/>
                  </a:cubicBezTo>
                  <a:cubicBezTo>
                    <a:pt x="1488675" y="33785"/>
                    <a:pt x="1488675" y="33785"/>
                    <a:pt x="1489524" y="33785"/>
                  </a:cubicBezTo>
                  <a:cubicBezTo>
                    <a:pt x="1489949" y="33357"/>
                    <a:pt x="1489949" y="33785"/>
                    <a:pt x="1490373" y="33785"/>
                  </a:cubicBezTo>
                  <a:cubicBezTo>
                    <a:pt x="1491222" y="32929"/>
                    <a:pt x="1491647" y="32502"/>
                    <a:pt x="1492496" y="32074"/>
                  </a:cubicBezTo>
                  <a:cubicBezTo>
                    <a:pt x="1492496" y="31647"/>
                    <a:pt x="1492920" y="31647"/>
                    <a:pt x="1492920" y="31647"/>
                  </a:cubicBezTo>
                  <a:cubicBezTo>
                    <a:pt x="1493769" y="31219"/>
                    <a:pt x="1494619" y="30364"/>
                    <a:pt x="1495468" y="29508"/>
                  </a:cubicBezTo>
                  <a:cubicBezTo>
                    <a:pt x="1494619" y="29081"/>
                    <a:pt x="1493769" y="29508"/>
                    <a:pt x="1493345" y="29508"/>
                  </a:cubicBezTo>
                  <a:cubicBezTo>
                    <a:pt x="1492920" y="29081"/>
                    <a:pt x="1492496" y="28653"/>
                    <a:pt x="1492071" y="28653"/>
                  </a:cubicBezTo>
                  <a:cubicBezTo>
                    <a:pt x="1492071" y="28225"/>
                    <a:pt x="1492071" y="28225"/>
                    <a:pt x="1492071" y="27798"/>
                  </a:cubicBezTo>
                  <a:cubicBezTo>
                    <a:pt x="1491647" y="27798"/>
                    <a:pt x="1491647" y="27370"/>
                    <a:pt x="1491222" y="26942"/>
                  </a:cubicBezTo>
                  <a:cubicBezTo>
                    <a:pt x="1490798" y="26942"/>
                    <a:pt x="1490798" y="26942"/>
                    <a:pt x="1490373" y="26942"/>
                  </a:cubicBezTo>
                  <a:cubicBezTo>
                    <a:pt x="1490373" y="27370"/>
                    <a:pt x="1489949" y="27370"/>
                    <a:pt x="1489524" y="27798"/>
                  </a:cubicBezTo>
                  <a:cubicBezTo>
                    <a:pt x="1489099" y="27798"/>
                    <a:pt x="1488675" y="27798"/>
                    <a:pt x="1488250" y="27798"/>
                  </a:cubicBezTo>
                  <a:cubicBezTo>
                    <a:pt x="1487826" y="27370"/>
                    <a:pt x="1488250" y="26515"/>
                    <a:pt x="1487826" y="26515"/>
                  </a:cubicBezTo>
                  <a:cubicBezTo>
                    <a:pt x="1488250" y="25660"/>
                    <a:pt x="1489099" y="25232"/>
                    <a:pt x="1489524" y="24804"/>
                  </a:cubicBezTo>
                  <a:cubicBezTo>
                    <a:pt x="1489524" y="24804"/>
                    <a:pt x="1489524" y="24377"/>
                    <a:pt x="1489524" y="24377"/>
                  </a:cubicBezTo>
                  <a:cubicBezTo>
                    <a:pt x="1489099" y="24377"/>
                    <a:pt x="1489099" y="23949"/>
                    <a:pt x="1488675" y="23949"/>
                  </a:cubicBezTo>
                  <a:cubicBezTo>
                    <a:pt x="1488675" y="23093"/>
                    <a:pt x="1488675" y="22666"/>
                    <a:pt x="1488675" y="21811"/>
                  </a:cubicBezTo>
                  <a:cubicBezTo>
                    <a:pt x="1488250" y="21811"/>
                    <a:pt x="1488250" y="21383"/>
                    <a:pt x="1488250" y="21383"/>
                  </a:cubicBezTo>
                  <a:cubicBezTo>
                    <a:pt x="1488250" y="20955"/>
                    <a:pt x="1488250" y="20528"/>
                    <a:pt x="1488250" y="20100"/>
                  </a:cubicBezTo>
                  <a:cubicBezTo>
                    <a:pt x="1488250" y="20100"/>
                    <a:pt x="1488675" y="19672"/>
                    <a:pt x="1489099" y="19245"/>
                  </a:cubicBezTo>
                  <a:cubicBezTo>
                    <a:pt x="1489524" y="19245"/>
                    <a:pt x="1489949" y="19245"/>
                    <a:pt x="1490373" y="19245"/>
                  </a:cubicBezTo>
                  <a:cubicBezTo>
                    <a:pt x="1490798" y="19245"/>
                    <a:pt x="1490798" y="18817"/>
                    <a:pt x="1491222" y="18817"/>
                  </a:cubicBezTo>
                  <a:cubicBezTo>
                    <a:pt x="1491647" y="18817"/>
                    <a:pt x="1492071" y="18389"/>
                    <a:pt x="1492496" y="18389"/>
                  </a:cubicBezTo>
                  <a:cubicBezTo>
                    <a:pt x="1492920" y="17962"/>
                    <a:pt x="1493769" y="18389"/>
                    <a:pt x="1494619" y="17962"/>
                  </a:cubicBezTo>
                  <a:cubicBezTo>
                    <a:pt x="1495043" y="18389"/>
                    <a:pt x="1495043" y="18817"/>
                    <a:pt x="1495043" y="19245"/>
                  </a:cubicBezTo>
                  <a:cubicBezTo>
                    <a:pt x="1494194" y="19672"/>
                    <a:pt x="1493769" y="20100"/>
                    <a:pt x="1492920" y="20955"/>
                  </a:cubicBezTo>
                  <a:cubicBezTo>
                    <a:pt x="1492920" y="21383"/>
                    <a:pt x="1492920" y="22238"/>
                    <a:pt x="1492920" y="23093"/>
                  </a:cubicBezTo>
                  <a:cubicBezTo>
                    <a:pt x="1493345" y="23521"/>
                    <a:pt x="1493345" y="23521"/>
                    <a:pt x="1493769" y="23521"/>
                  </a:cubicBezTo>
                  <a:cubicBezTo>
                    <a:pt x="1494619" y="23093"/>
                    <a:pt x="1494194" y="22666"/>
                    <a:pt x="1494194" y="21811"/>
                  </a:cubicBezTo>
                  <a:cubicBezTo>
                    <a:pt x="1494619" y="21383"/>
                    <a:pt x="1495468" y="21383"/>
                    <a:pt x="1495892" y="20528"/>
                  </a:cubicBezTo>
                  <a:cubicBezTo>
                    <a:pt x="1496317" y="20528"/>
                    <a:pt x="1496742" y="21383"/>
                    <a:pt x="1497166" y="20955"/>
                  </a:cubicBezTo>
                  <a:cubicBezTo>
                    <a:pt x="1497166" y="20955"/>
                    <a:pt x="1497591" y="21383"/>
                    <a:pt x="1497591" y="21383"/>
                  </a:cubicBezTo>
                  <a:cubicBezTo>
                    <a:pt x="1497591" y="22238"/>
                    <a:pt x="1497591" y="23093"/>
                    <a:pt x="1497591" y="23521"/>
                  </a:cubicBezTo>
                  <a:cubicBezTo>
                    <a:pt x="1497591" y="24377"/>
                    <a:pt x="1497591" y="24804"/>
                    <a:pt x="1497591" y="25660"/>
                  </a:cubicBezTo>
                  <a:cubicBezTo>
                    <a:pt x="1498015" y="25660"/>
                    <a:pt x="1498015" y="26087"/>
                    <a:pt x="1498015" y="26087"/>
                  </a:cubicBezTo>
                  <a:cubicBezTo>
                    <a:pt x="1498440" y="26515"/>
                    <a:pt x="1498440" y="26942"/>
                    <a:pt x="1499289" y="27370"/>
                  </a:cubicBezTo>
                  <a:cubicBezTo>
                    <a:pt x="1499289" y="27798"/>
                    <a:pt x="1499289" y="27798"/>
                    <a:pt x="1499714" y="27798"/>
                  </a:cubicBezTo>
                  <a:cubicBezTo>
                    <a:pt x="1499714" y="28225"/>
                    <a:pt x="1499714" y="28653"/>
                    <a:pt x="1499714" y="29081"/>
                  </a:cubicBezTo>
                  <a:cubicBezTo>
                    <a:pt x="1500139" y="29508"/>
                    <a:pt x="1500139" y="29508"/>
                    <a:pt x="1500563" y="29936"/>
                  </a:cubicBezTo>
                  <a:cubicBezTo>
                    <a:pt x="1501412" y="29936"/>
                    <a:pt x="1501837" y="29936"/>
                    <a:pt x="1502686" y="29936"/>
                  </a:cubicBezTo>
                  <a:cubicBezTo>
                    <a:pt x="1503111" y="30364"/>
                    <a:pt x="1503960" y="30791"/>
                    <a:pt x="1504384" y="31219"/>
                  </a:cubicBezTo>
                  <a:cubicBezTo>
                    <a:pt x="1504384" y="32074"/>
                    <a:pt x="1504384" y="32502"/>
                    <a:pt x="1504384" y="33357"/>
                  </a:cubicBezTo>
                  <a:cubicBezTo>
                    <a:pt x="1504809" y="33357"/>
                    <a:pt x="1504809" y="33785"/>
                    <a:pt x="1505234" y="33785"/>
                  </a:cubicBezTo>
                  <a:cubicBezTo>
                    <a:pt x="1505234" y="34213"/>
                    <a:pt x="1505234" y="35068"/>
                    <a:pt x="1505234" y="35495"/>
                  </a:cubicBezTo>
                  <a:cubicBezTo>
                    <a:pt x="1505234" y="35923"/>
                    <a:pt x="1505234" y="35923"/>
                    <a:pt x="1505658" y="35923"/>
                  </a:cubicBezTo>
                  <a:cubicBezTo>
                    <a:pt x="1505658" y="35923"/>
                    <a:pt x="1506083" y="35923"/>
                    <a:pt x="1506083" y="35923"/>
                  </a:cubicBezTo>
                  <a:cubicBezTo>
                    <a:pt x="1507357" y="35068"/>
                    <a:pt x="1508206" y="34213"/>
                    <a:pt x="1509055" y="33785"/>
                  </a:cubicBezTo>
                  <a:cubicBezTo>
                    <a:pt x="1509055" y="33785"/>
                    <a:pt x="1509479" y="33785"/>
                    <a:pt x="1509479" y="33785"/>
                  </a:cubicBezTo>
                  <a:cubicBezTo>
                    <a:pt x="1510328" y="32929"/>
                    <a:pt x="1510753" y="32502"/>
                    <a:pt x="1511602" y="32074"/>
                  </a:cubicBezTo>
                  <a:cubicBezTo>
                    <a:pt x="1511602" y="32074"/>
                    <a:pt x="1511602" y="31647"/>
                    <a:pt x="1512027" y="31647"/>
                  </a:cubicBezTo>
                  <a:cubicBezTo>
                    <a:pt x="1512876" y="31647"/>
                    <a:pt x="1514150" y="31647"/>
                    <a:pt x="1515848" y="31647"/>
                  </a:cubicBezTo>
                  <a:cubicBezTo>
                    <a:pt x="1516697" y="32502"/>
                    <a:pt x="1517546" y="33357"/>
                    <a:pt x="1518396" y="34213"/>
                  </a:cubicBezTo>
                  <a:cubicBezTo>
                    <a:pt x="1518820" y="34213"/>
                    <a:pt x="1519669" y="34213"/>
                    <a:pt x="1519669" y="34213"/>
                  </a:cubicBezTo>
                  <a:cubicBezTo>
                    <a:pt x="1520519" y="33785"/>
                    <a:pt x="1520943" y="33357"/>
                    <a:pt x="1521792" y="32929"/>
                  </a:cubicBezTo>
                  <a:cubicBezTo>
                    <a:pt x="1521368" y="32502"/>
                    <a:pt x="1521368" y="32074"/>
                    <a:pt x="1521368" y="32074"/>
                  </a:cubicBezTo>
                  <a:cubicBezTo>
                    <a:pt x="1520519" y="31219"/>
                    <a:pt x="1519669" y="30364"/>
                    <a:pt x="1518820" y="29936"/>
                  </a:cubicBezTo>
                  <a:cubicBezTo>
                    <a:pt x="1518820" y="29508"/>
                    <a:pt x="1518820" y="29508"/>
                    <a:pt x="1518820" y="29081"/>
                  </a:cubicBezTo>
                  <a:cubicBezTo>
                    <a:pt x="1519669" y="28653"/>
                    <a:pt x="1520094" y="27798"/>
                    <a:pt x="1520943" y="27370"/>
                  </a:cubicBezTo>
                  <a:cubicBezTo>
                    <a:pt x="1520943" y="26942"/>
                    <a:pt x="1520943" y="26515"/>
                    <a:pt x="1520943" y="26087"/>
                  </a:cubicBezTo>
                  <a:cubicBezTo>
                    <a:pt x="1521368" y="25660"/>
                    <a:pt x="1521792" y="25660"/>
                    <a:pt x="1521792" y="25232"/>
                  </a:cubicBezTo>
                  <a:cubicBezTo>
                    <a:pt x="1523066" y="25232"/>
                    <a:pt x="1524340" y="25232"/>
                    <a:pt x="1525613" y="25232"/>
                  </a:cubicBezTo>
                  <a:cubicBezTo>
                    <a:pt x="1525613" y="25232"/>
                    <a:pt x="1525613" y="24804"/>
                    <a:pt x="1525613" y="24377"/>
                  </a:cubicBezTo>
                  <a:cubicBezTo>
                    <a:pt x="1525613" y="24377"/>
                    <a:pt x="1525189" y="23949"/>
                    <a:pt x="1525189" y="23949"/>
                  </a:cubicBezTo>
                  <a:cubicBezTo>
                    <a:pt x="1525189" y="23521"/>
                    <a:pt x="1525189" y="23093"/>
                    <a:pt x="1525189" y="22666"/>
                  </a:cubicBezTo>
                  <a:cubicBezTo>
                    <a:pt x="1525189" y="22238"/>
                    <a:pt x="1525613" y="22238"/>
                    <a:pt x="1526038" y="22238"/>
                  </a:cubicBezTo>
                  <a:cubicBezTo>
                    <a:pt x="1526887" y="21811"/>
                    <a:pt x="1527312" y="21383"/>
                    <a:pt x="1527736" y="20955"/>
                  </a:cubicBezTo>
                  <a:cubicBezTo>
                    <a:pt x="1527736" y="20528"/>
                    <a:pt x="1527736" y="20528"/>
                    <a:pt x="1527736" y="20100"/>
                  </a:cubicBezTo>
                  <a:cubicBezTo>
                    <a:pt x="1528161" y="20100"/>
                    <a:pt x="1528161" y="20100"/>
                    <a:pt x="1528161" y="19672"/>
                  </a:cubicBezTo>
                  <a:cubicBezTo>
                    <a:pt x="1528586" y="18817"/>
                    <a:pt x="1528161" y="17534"/>
                    <a:pt x="1528586" y="16679"/>
                  </a:cubicBezTo>
                  <a:cubicBezTo>
                    <a:pt x="1528586" y="16679"/>
                    <a:pt x="1528586" y="16251"/>
                    <a:pt x="1529010" y="16251"/>
                  </a:cubicBezTo>
                  <a:cubicBezTo>
                    <a:pt x="1529435" y="16251"/>
                    <a:pt x="1529859" y="16251"/>
                    <a:pt x="1530284" y="16251"/>
                  </a:cubicBezTo>
                  <a:cubicBezTo>
                    <a:pt x="1530709" y="16679"/>
                    <a:pt x="1530709" y="17106"/>
                    <a:pt x="1531133" y="17106"/>
                  </a:cubicBezTo>
                  <a:cubicBezTo>
                    <a:pt x="1531558" y="17106"/>
                    <a:pt x="1531982" y="17106"/>
                    <a:pt x="1531982" y="17534"/>
                  </a:cubicBezTo>
                  <a:cubicBezTo>
                    <a:pt x="1533256" y="17962"/>
                    <a:pt x="1534105" y="17534"/>
                    <a:pt x="1534954" y="17534"/>
                  </a:cubicBezTo>
                  <a:cubicBezTo>
                    <a:pt x="1535379" y="17962"/>
                    <a:pt x="1535379" y="17962"/>
                    <a:pt x="1535379" y="17962"/>
                  </a:cubicBezTo>
                  <a:cubicBezTo>
                    <a:pt x="1535804" y="17962"/>
                    <a:pt x="1535804" y="17962"/>
                    <a:pt x="1535804" y="17962"/>
                  </a:cubicBezTo>
                  <a:cubicBezTo>
                    <a:pt x="1535804" y="16679"/>
                    <a:pt x="1535804" y="15824"/>
                    <a:pt x="1535804" y="14968"/>
                  </a:cubicBezTo>
                  <a:cubicBezTo>
                    <a:pt x="1535804" y="14540"/>
                    <a:pt x="1535804" y="14540"/>
                    <a:pt x="1535379" y="14540"/>
                  </a:cubicBezTo>
                  <a:cubicBezTo>
                    <a:pt x="1534954" y="13685"/>
                    <a:pt x="1535804" y="12830"/>
                    <a:pt x="1534954" y="12402"/>
                  </a:cubicBezTo>
                  <a:cubicBezTo>
                    <a:pt x="1534105" y="12402"/>
                    <a:pt x="1533681" y="12402"/>
                    <a:pt x="1532832" y="12402"/>
                  </a:cubicBezTo>
                  <a:cubicBezTo>
                    <a:pt x="1531982" y="12830"/>
                    <a:pt x="1531558" y="13685"/>
                    <a:pt x="1530709" y="14113"/>
                  </a:cubicBezTo>
                  <a:cubicBezTo>
                    <a:pt x="1530284" y="14113"/>
                    <a:pt x="1529859" y="14113"/>
                    <a:pt x="1529859" y="13685"/>
                  </a:cubicBezTo>
                  <a:cubicBezTo>
                    <a:pt x="1529435" y="13258"/>
                    <a:pt x="1529435" y="13258"/>
                    <a:pt x="1528586" y="13258"/>
                  </a:cubicBezTo>
                  <a:cubicBezTo>
                    <a:pt x="1528586" y="13258"/>
                    <a:pt x="1528161" y="12402"/>
                    <a:pt x="1527736" y="12402"/>
                  </a:cubicBezTo>
                  <a:cubicBezTo>
                    <a:pt x="1527312" y="12402"/>
                    <a:pt x="1526887" y="12402"/>
                    <a:pt x="1526887" y="12402"/>
                  </a:cubicBezTo>
                  <a:cubicBezTo>
                    <a:pt x="1526463" y="11975"/>
                    <a:pt x="1526038" y="11975"/>
                    <a:pt x="1526038" y="11547"/>
                  </a:cubicBezTo>
                  <a:cubicBezTo>
                    <a:pt x="1525613" y="11547"/>
                    <a:pt x="1525189" y="11547"/>
                    <a:pt x="1524764" y="11547"/>
                  </a:cubicBezTo>
                  <a:cubicBezTo>
                    <a:pt x="1524764" y="11975"/>
                    <a:pt x="1524340" y="11975"/>
                    <a:pt x="1524340" y="11975"/>
                  </a:cubicBezTo>
                  <a:cubicBezTo>
                    <a:pt x="1524340" y="12830"/>
                    <a:pt x="1524340" y="13258"/>
                    <a:pt x="1524340" y="14540"/>
                  </a:cubicBezTo>
                  <a:cubicBezTo>
                    <a:pt x="1524764" y="14540"/>
                    <a:pt x="1525189" y="14968"/>
                    <a:pt x="1525613" y="15396"/>
                  </a:cubicBezTo>
                  <a:cubicBezTo>
                    <a:pt x="1525613" y="17106"/>
                    <a:pt x="1525613" y="18389"/>
                    <a:pt x="1525613" y="19672"/>
                  </a:cubicBezTo>
                  <a:cubicBezTo>
                    <a:pt x="1524764" y="20528"/>
                    <a:pt x="1523915" y="20955"/>
                    <a:pt x="1523066" y="21811"/>
                  </a:cubicBezTo>
                  <a:cubicBezTo>
                    <a:pt x="1522641" y="21811"/>
                    <a:pt x="1522217" y="21811"/>
                    <a:pt x="1521792" y="21811"/>
                  </a:cubicBezTo>
                  <a:cubicBezTo>
                    <a:pt x="1521792" y="21383"/>
                    <a:pt x="1521792" y="21383"/>
                    <a:pt x="1521368" y="20528"/>
                  </a:cubicBezTo>
                  <a:cubicBezTo>
                    <a:pt x="1521368" y="20528"/>
                    <a:pt x="1520943" y="20528"/>
                    <a:pt x="1520519" y="20100"/>
                  </a:cubicBezTo>
                  <a:cubicBezTo>
                    <a:pt x="1520094" y="20100"/>
                    <a:pt x="1519245" y="19672"/>
                    <a:pt x="1518396" y="20100"/>
                  </a:cubicBezTo>
                  <a:cubicBezTo>
                    <a:pt x="1518396" y="20100"/>
                    <a:pt x="1517971" y="20100"/>
                    <a:pt x="1517971" y="20100"/>
                  </a:cubicBezTo>
                  <a:cubicBezTo>
                    <a:pt x="1517971" y="20955"/>
                    <a:pt x="1517971" y="21383"/>
                    <a:pt x="1517971" y="22238"/>
                  </a:cubicBezTo>
                  <a:cubicBezTo>
                    <a:pt x="1518396" y="22238"/>
                    <a:pt x="1518820" y="22666"/>
                    <a:pt x="1519245" y="23093"/>
                  </a:cubicBezTo>
                  <a:cubicBezTo>
                    <a:pt x="1519669" y="23521"/>
                    <a:pt x="1519669" y="23949"/>
                    <a:pt x="1520094" y="24377"/>
                  </a:cubicBezTo>
                  <a:cubicBezTo>
                    <a:pt x="1520519" y="24804"/>
                    <a:pt x="1520094" y="25232"/>
                    <a:pt x="1519245" y="25232"/>
                  </a:cubicBezTo>
                  <a:cubicBezTo>
                    <a:pt x="1518820" y="25660"/>
                    <a:pt x="1518820" y="25660"/>
                    <a:pt x="1518396" y="25660"/>
                  </a:cubicBezTo>
                  <a:cubicBezTo>
                    <a:pt x="1517971" y="26087"/>
                    <a:pt x="1516697" y="25660"/>
                    <a:pt x="1515848" y="25660"/>
                  </a:cubicBezTo>
                  <a:cubicBezTo>
                    <a:pt x="1515848" y="25660"/>
                    <a:pt x="1515423" y="25660"/>
                    <a:pt x="1515423" y="25660"/>
                  </a:cubicBezTo>
                  <a:cubicBezTo>
                    <a:pt x="1515848" y="25232"/>
                    <a:pt x="1515848" y="25232"/>
                    <a:pt x="1516273" y="24804"/>
                  </a:cubicBezTo>
                  <a:cubicBezTo>
                    <a:pt x="1516273" y="24377"/>
                    <a:pt x="1516273" y="23949"/>
                    <a:pt x="1516273" y="23949"/>
                  </a:cubicBezTo>
                  <a:cubicBezTo>
                    <a:pt x="1515423" y="23521"/>
                    <a:pt x="1515423" y="23093"/>
                    <a:pt x="1515423" y="22666"/>
                  </a:cubicBezTo>
                  <a:cubicBezTo>
                    <a:pt x="1514999" y="22238"/>
                    <a:pt x="1514999" y="22238"/>
                    <a:pt x="1514999" y="22238"/>
                  </a:cubicBezTo>
                  <a:cubicBezTo>
                    <a:pt x="1514999" y="22238"/>
                    <a:pt x="1514574" y="21811"/>
                    <a:pt x="1514574" y="21811"/>
                  </a:cubicBezTo>
                  <a:cubicBezTo>
                    <a:pt x="1514574" y="20100"/>
                    <a:pt x="1514574" y="18389"/>
                    <a:pt x="1514574" y="16679"/>
                  </a:cubicBezTo>
                  <a:cubicBezTo>
                    <a:pt x="1514574" y="16251"/>
                    <a:pt x="1513725" y="15824"/>
                    <a:pt x="1513300" y="15396"/>
                  </a:cubicBezTo>
                  <a:cubicBezTo>
                    <a:pt x="1513300" y="14968"/>
                    <a:pt x="1513300" y="14540"/>
                    <a:pt x="1513300" y="14540"/>
                  </a:cubicBezTo>
                  <a:cubicBezTo>
                    <a:pt x="1513725" y="14113"/>
                    <a:pt x="1514150" y="13685"/>
                    <a:pt x="1514574" y="13258"/>
                  </a:cubicBezTo>
                  <a:cubicBezTo>
                    <a:pt x="1514574" y="12402"/>
                    <a:pt x="1514574" y="11975"/>
                    <a:pt x="1514574" y="11547"/>
                  </a:cubicBezTo>
                  <a:cubicBezTo>
                    <a:pt x="1514150" y="10692"/>
                    <a:pt x="1513725" y="10264"/>
                    <a:pt x="1512876" y="9837"/>
                  </a:cubicBezTo>
                  <a:cubicBezTo>
                    <a:pt x="1511602" y="9837"/>
                    <a:pt x="1510328" y="9837"/>
                    <a:pt x="1509055" y="9837"/>
                  </a:cubicBezTo>
                  <a:cubicBezTo>
                    <a:pt x="1508630" y="9837"/>
                    <a:pt x="1508630" y="9409"/>
                    <a:pt x="1508206" y="9409"/>
                  </a:cubicBezTo>
                  <a:cubicBezTo>
                    <a:pt x="1507781" y="8981"/>
                    <a:pt x="1506932" y="9409"/>
                    <a:pt x="1506083" y="9409"/>
                  </a:cubicBezTo>
                  <a:cubicBezTo>
                    <a:pt x="1505658" y="10264"/>
                    <a:pt x="1504384" y="9409"/>
                    <a:pt x="1504384" y="10264"/>
                  </a:cubicBezTo>
                  <a:cubicBezTo>
                    <a:pt x="1503960" y="10264"/>
                    <a:pt x="1503535" y="9837"/>
                    <a:pt x="1503111" y="9837"/>
                  </a:cubicBezTo>
                  <a:cubicBezTo>
                    <a:pt x="1502262" y="9837"/>
                    <a:pt x="1502262" y="9837"/>
                    <a:pt x="1502262" y="8981"/>
                  </a:cubicBezTo>
                  <a:cubicBezTo>
                    <a:pt x="1502262" y="8981"/>
                    <a:pt x="1502262" y="8553"/>
                    <a:pt x="1502262" y="8553"/>
                  </a:cubicBezTo>
                  <a:cubicBezTo>
                    <a:pt x="1502262" y="8553"/>
                    <a:pt x="1502262" y="8553"/>
                    <a:pt x="1502686" y="8126"/>
                  </a:cubicBezTo>
                  <a:cubicBezTo>
                    <a:pt x="1503111" y="7698"/>
                    <a:pt x="1503960" y="6843"/>
                    <a:pt x="1504809" y="6415"/>
                  </a:cubicBezTo>
                  <a:cubicBezTo>
                    <a:pt x="1506083" y="5987"/>
                    <a:pt x="1507357" y="6415"/>
                    <a:pt x="1508206" y="6415"/>
                  </a:cubicBezTo>
                  <a:cubicBezTo>
                    <a:pt x="1508630" y="5987"/>
                    <a:pt x="1509055" y="5560"/>
                    <a:pt x="1509479" y="5560"/>
                  </a:cubicBezTo>
                  <a:cubicBezTo>
                    <a:pt x="1509479" y="5132"/>
                    <a:pt x="1509479" y="4704"/>
                    <a:pt x="1509479" y="4277"/>
                  </a:cubicBezTo>
                  <a:cubicBezTo>
                    <a:pt x="1509479" y="3849"/>
                    <a:pt x="1509479" y="3849"/>
                    <a:pt x="1509904" y="3849"/>
                  </a:cubicBezTo>
                  <a:cubicBezTo>
                    <a:pt x="1509904" y="2994"/>
                    <a:pt x="1509904" y="2566"/>
                    <a:pt x="1509904" y="2138"/>
                  </a:cubicBezTo>
                  <a:cubicBezTo>
                    <a:pt x="1509904" y="1283"/>
                    <a:pt x="1509055" y="1283"/>
                    <a:pt x="1508630" y="428"/>
                  </a:cubicBezTo>
                  <a:cubicBezTo>
                    <a:pt x="1508630" y="428"/>
                    <a:pt x="1508630" y="0"/>
                    <a:pt x="1508630" y="0"/>
                  </a:cubicBezTo>
                  <a:cubicBezTo>
                    <a:pt x="1508630" y="0"/>
                    <a:pt x="1508630" y="0"/>
                    <a:pt x="1510328" y="0"/>
                  </a:cubicBezTo>
                  <a:cubicBezTo>
                    <a:pt x="1510753" y="0"/>
                    <a:pt x="1510753" y="0"/>
                    <a:pt x="1510753" y="428"/>
                  </a:cubicBezTo>
                  <a:cubicBezTo>
                    <a:pt x="1511178" y="428"/>
                    <a:pt x="1511178" y="428"/>
                    <a:pt x="1511178" y="428"/>
                  </a:cubicBezTo>
                  <a:cubicBezTo>
                    <a:pt x="1512451" y="428"/>
                    <a:pt x="1514150" y="428"/>
                    <a:pt x="1515848" y="428"/>
                  </a:cubicBezTo>
                  <a:cubicBezTo>
                    <a:pt x="1515848" y="428"/>
                    <a:pt x="1516273" y="0"/>
                    <a:pt x="1516273" y="0"/>
                  </a:cubicBezTo>
                  <a:cubicBezTo>
                    <a:pt x="1516273" y="0"/>
                    <a:pt x="1516273" y="0"/>
                    <a:pt x="1521368" y="0"/>
                  </a:cubicBezTo>
                  <a:cubicBezTo>
                    <a:pt x="1521368" y="0"/>
                    <a:pt x="1521792" y="0"/>
                    <a:pt x="1521792" y="428"/>
                  </a:cubicBezTo>
                  <a:cubicBezTo>
                    <a:pt x="1522217" y="428"/>
                    <a:pt x="1522217" y="0"/>
                    <a:pt x="1522641" y="0"/>
                  </a:cubicBezTo>
                  <a:cubicBezTo>
                    <a:pt x="1522641" y="0"/>
                    <a:pt x="1522641" y="0"/>
                    <a:pt x="1538351" y="0"/>
                  </a:cubicBezTo>
                  <a:cubicBezTo>
                    <a:pt x="1538776" y="0"/>
                    <a:pt x="1539200" y="428"/>
                    <a:pt x="1539200" y="856"/>
                  </a:cubicBezTo>
                  <a:cubicBezTo>
                    <a:pt x="1539200" y="1711"/>
                    <a:pt x="1539200" y="2566"/>
                    <a:pt x="1539200" y="3849"/>
                  </a:cubicBezTo>
                  <a:cubicBezTo>
                    <a:pt x="1539200" y="3849"/>
                    <a:pt x="1539200" y="3849"/>
                    <a:pt x="1538776" y="4277"/>
                  </a:cubicBezTo>
                  <a:cubicBezTo>
                    <a:pt x="1538776" y="4277"/>
                    <a:pt x="1538776" y="4277"/>
                    <a:pt x="1538776" y="4704"/>
                  </a:cubicBezTo>
                  <a:cubicBezTo>
                    <a:pt x="1538776" y="5132"/>
                    <a:pt x="1538776" y="5987"/>
                    <a:pt x="1538776" y="6415"/>
                  </a:cubicBezTo>
                  <a:cubicBezTo>
                    <a:pt x="1539200" y="6843"/>
                    <a:pt x="1539625" y="7271"/>
                    <a:pt x="1539625" y="7698"/>
                  </a:cubicBezTo>
                  <a:cubicBezTo>
                    <a:pt x="1540049" y="7698"/>
                    <a:pt x="1540049" y="7698"/>
                    <a:pt x="1540474" y="7698"/>
                  </a:cubicBezTo>
                  <a:cubicBezTo>
                    <a:pt x="1540898" y="7698"/>
                    <a:pt x="1540898" y="8126"/>
                    <a:pt x="1541323" y="8126"/>
                  </a:cubicBezTo>
                  <a:cubicBezTo>
                    <a:pt x="1541323" y="8126"/>
                    <a:pt x="1541323" y="8126"/>
                    <a:pt x="1541748" y="8126"/>
                  </a:cubicBezTo>
                  <a:cubicBezTo>
                    <a:pt x="1542172" y="7271"/>
                    <a:pt x="1543446" y="7698"/>
                    <a:pt x="1543870" y="6843"/>
                  </a:cubicBezTo>
                  <a:cubicBezTo>
                    <a:pt x="1543870" y="6843"/>
                    <a:pt x="1543870" y="6843"/>
                    <a:pt x="1544295" y="6415"/>
                  </a:cubicBezTo>
                  <a:cubicBezTo>
                    <a:pt x="1544295" y="5987"/>
                    <a:pt x="1544295" y="5560"/>
                    <a:pt x="1544295" y="4704"/>
                  </a:cubicBezTo>
                  <a:cubicBezTo>
                    <a:pt x="1543870" y="4277"/>
                    <a:pt x="1543446" y="4277"/>
                    <a:pt x="1543021" y="3849"/>
                  </a:cubicBezTo>
                  <a:cubicBezTo>
                    <a:pt x="1543021" y="3422"/>
                    <a:pt x="1543021" y="3422"/>
                    <a:pt x="1542597" y="2994"/>
                  </a:cubicBezTo>
                  <a:cubicBezTo>
                    <a:pt x="1542597" y="2994"/>
                    <a:pt x="1542172" y="2566"/>
                    <a:pt x="1542172" y="2566"/>
                  </a:cubicBezTo>
                  <a:cubicBezTo>
                    <a:pt x="1542172" y="2138"/>
                    <a:pt x="1542172" y="1711"/>
                    <a:pt x="1542172" y="1283"/>
                  </a:cubicBezTo>
                  <a:cubicBezTo>
                    <a:pt x="1542597" y="856"/>
                    <a:pt x="1542597" y="856"/>
                    <a:pt x="1543021" y="428"/>
                  </a:cubicBezTo>
                  <a:cubicBezTo>
                    <a:pt x="1543446" y="428"/>
                    <a:pt x="1543870" y="428"/>
                    <a:pt x="1544295" y="0"/>
                  </a:cubicBezTo>
                  <a:cubicBezTo>
                    <a:pt x="1544295" y="0"/>
                    <a:pt x="1544295" y="0"/>
                    <a:pt x="1548116" y="0"/>
                  </a:cubicBezTo>
                  <a:cubicBezTo>
                    <a:pt x="1548541" y="428"/>
                    <a:pt x="1548541" y="428"/>
                    <a:pt x="1548966" y="856"/>
                  </a:cubicBezTo>
                  <a:cubicBezTo>
                    <a:pt x="1548966" y="856"/>
                    <a:pt x="1548541" y="856"/>
                    <a:pt x="1548541" y="856"/>
                  </a:cubicBezTo>
                  <a:cubicBezTo>
                    <a:pt x="1547692" y="856"/>
                    <a:pt x="1546843" y="856"/>
                    <a:pt x="1545993" y="856"/>
                  </a:cubicBezTo>
                  <a:cubicBezTo>
                    <a:pt x="1545569" y="1283"/>
                    <a:pt x="1545569" y="1283"/>
                    <a:pt x="1545569" y="1283"/>
                  </a:cubicBezTo>
                  <a:cubicBezTo>
                    <a:pt x="1545569" y="2138"/>
                    <a:pt x="1545569" y="2994"/>
                    <a:pt x="1545569" y="3849"/>
                  </a:cubicBezTo>
                  <a:cubicBezTo>
                    <a:pt x="1545993" y="3849"/>
                    <a:pt x="1545993" y="4277"/>
                    <a:pt x="1546418" y="4277"/>
                  </a:cubicBezTo>
                  <a:cubicBezTo>
                    <a:pt x="1546418" y="5132"/>
                    <a:pt x="1546418" y="5987"/>
                    <a:pt x="1546418" y="6843"/>
                  </a:cubicBezTo>
                  <a:cubicBezTo>
                    <a:pt x="1546418" y="6843"/>
                    <a:pt x="1546843" y="6843"/>
                    <a:pt x="1546843" y="6843"/>
                  </a:cubicBezTo>
                  <a:cubicBezTo>
                    <a:pt x="1548116" y="6843"/>
                    <a:pt x="1549390" y="6843"/>
                    <a:pt x="1550664" y="6843"/>
                  </a:cubicBezTo>
                  <a:cubicBezTo>
                    <a:pt x="1551513" y="7698"/>
                    <a:pt x="1551513" y="7698"/>
                    <a:pt x="1551938" y="8553"/>
                  </a:cubicBezTo>
                  <a:cubicBezTo>
                    <a:pt x="1552362" y="8981"/>
                    <a:pt x="1552787" y="9409"/>
                    <a:pt x="1553212" y="9409"/>
                  </a:cubicBezTo>
                  <a:cubicBezTo>
                    <a:pt x="1553212" y="9837"/>
                    <a:pt x="1553212" y="10264"/>
                    <a:pt x="1553212" y="10692"/>
                  </a:cubicBezTo>
                  <a:cubicBezTo>
                    <a:pt x="1552787" y="11119"/>
                    <a:pt x="1552787" y="11119"/>
                    <a:pt x="1552362" y="11547"/>
                  </a:cubicBezTo>
                  <a:cubicBezTo>
                    <a:pt x="1552362" y="11547"/>
                    <a:pt x="1552362" y="11975"/>
                    <a:pt x="1552362" y="12402"/>
                  </a:cubicBezTo>
                  <a:cubicBezTo>
                    <a:pt x="1552787" y="12830"/>
                    <a:pt x="1553636" y="13685"/>
                    <a:pt x="1554061" y="14113"/>
                  </a:cubicBezTo>
                  <a:cubicBezTo>
                    <a:pt x="1554485" y="14113"/>
                    <a:pt x="1554485" y="14113"/>
                    <a:pt x="1554910" y="14113"/>
                  </a:cubicBezTo>
                  <a:cubicBezTo>
                    <a:pt x="1554910" y="13685"/>
                    <a:pt x="1555335" y="13685"/>
                    <a:pt x="1555759" y="13258"/>
                  </a:cubicBezTo>
                  <a:cubicBezTo>
                    <a:pt x="1555759" y="12830"/>
                    <a:pt x="1555759" y="12402"/>
                    <a:pt x="1555759" y="11975"/>
                  </a:cubicBezTo>
                  <a:cubicBezTo>
                    <a:pt x="1555759" y="11975"/>
                    <a:pt x="1555335" y="11547"/>
                    <a:pt x="1555335" y="11547"/>
                  </a:cubicBezTo>
                  <a:cubicBezTo>
                    <a:pt x="1555335" y="10692"/>
                    <a:pt x="1555335" y="10264"/>
                    <a:pt x="1555335" y="9409"/>
                  </a:cubicBezTo>
                  <a:cubicBezTo>
                    <a:pt x="1555335" y="9409"/>
                    <a:pt x="1555759" y="9409"/>
                    <a:pt x="1555759" y="8981"/>
                  </a:cubicBezTo>
                  <a:cubicBezTo>
                    <a:pt x="1555759" y="8981"/>
                    <a:pt x="1555759" y="8553"/>
                    <a:pt x="1555759" y="8553"/>
                  </a:cubicBezTo>
                  <a:cubicBezTo>
                    <a:pt x="1556184" y="8126"/>
                    <a:pt x="1556608" y="7698"/>
                    <a:pt x="1557033" y="7698"/>
                  </a:cubicBezTo>
                  <a:cubicBezTo>
                    <a:pt x="1557457" y="7698"/>
                    <a:pt x="1557882" y="7698"/>
                    <a:pt x="1558306" y="7698"/>
                  </a:cubicBezTo>
                  <a:cubicBezTo>
                    <a:pt x="1558731" y="8126"/>
                    <a:pt x="1559580" y="8553"/>
                    <a:pt x="1560429" y="9409"/>
                  </a:cubicBezTo>
                  <a:cubicBezTo>
                    <a:pt x="1562128" y="9409"/>
                    <a:pt x="1563826" y="9409"/>
                    <a:pt x="1565949" y="9409"/>
                  </a:cubicBezTo>
                  <a:cubicBezTo>
                    <a:pt x="1566374" y="9837"/>
                    <a:pt x="1565949" y="10264"/>
                    <a:pt x="1565949" y="10692"/>
                  </a:cubicBezTo>
                  <a:cubicBezTo>
                    <a:pt x="1565949" y="11119"/>
                    <a:pt x="1565524" y="11119"/>
                    <a:pt x="1564675" y="11547"/>
                  </a:cubicBezTo>
                  <a:cubicBezTo>
                    <a:pt x="1563826" y="11547"/>
                    <a:pt x="1562977" y="11547"/>
                    <a:pt x="1561703" y="11547"/>
                  </a:cubicBezTo>
                  <a:cubicBezTo>
                    <a:pt x="1561278" y="11975"/>
                    <a:pt x="1560854" y="12402"/>
                    <a:pt x="1560005" y="12830"/>
                  </a:cubicBezTo>
                  <a:cubicBezTo>
                    <a:pt x="1560005" y="12830"/>
                    <a:pt x="1560005" y="12830"/>
                    <a:pt x="1559580" y="12830"/>
                  </a:cubicBezTo>
                  <a:cubicBezTo>
                    <a:pt x="1559155" y="13258"/>
                    <a:pt x="1559155" y="13685"/>
                    <a:pt x="1559155" y="13685"/>
                  </a:cubicBezTo>
                  <a:cubicBezTo>
                    <a:pt x="1558731" y="14113"/>
                    <a:pt x="1558306" y="14540"/>
                    <a:pt x="1557882" y="14968"/>
                  </a:cubicBezTo>
                  <a:cubicBezTo>
                    <a:pt x="1557882" y="15396"/>
                    <a:pt x="1557882" y="16251"/>
                    <a:pt x="1557882" y="16679"/>
                  </a:cubicBezTo>
                  <a:cubicBezTo>
                    <a:pt x="1558306" y="16679"/>
                    <a:pt x="1558306" y="17106"/>
                    <a:pt x="1558731" y="17534"/>
                  </a:cubicBezTo>
                  <a:cubicBezTo>
                    <a:pt x="1558731" y="17534"/>
                    <a:pt x="1558731" y="17534"/>
                    <a:pt x="1558731" y="17962"/>
                  </a:cubicBezTo>
                  <a:cubicBezTo>
                    <a:pt x="1559580" y="18389"/>
                    <a:pt x="1560005" y="19245"/>
                    <a:pt x="1560854" y="20100"/>
                  </a:cubicBezTo>
                  <a:cubicBezTo>
                    <a:pt x="1561703" y="20100"/>
                    <a:pt x="1562977" y="20100"/>
                    <a:pt x="1563826" y="20100"/>
                  </a:cubicBezTo>
                  <a:cubicBezTo>
                    <a:pt x="1564251" y="19672"/>
                    <a:pt x="1564251" y="19245"/>
                    <a:pt x="1564675" y="19245"/>
                  </a:cubicBezTo>
                  <a:cubicBezTo>
                    <a:pt x="1564675" y="18817"/>
                    <a:pt x="1564675" y="18389"/>
                    <a:pt x="1564675" y="17962"/>
                  </a:cubicBezTo>
                  <a:cubicBezTo>
                    <a:pt x="1564251" y="17534"/>
                    <a:pt x="1564251" y="17534"/>
                    <a:pt x="1563826" y="17106"/>
                  </a:cubicBezTo>
                  <a:cubicBezTo>
                    <a:pt x="1563402" y="17106"/>
                    <a:pt x="1563402" y="17106"/>
                    <a:pt x="1562977" y="17106"/>
                  </a:cubicBezTo>
                  <a:cubicBezTo>
                    <a:pt x="1562977" y="17106"/>
                    <a:pt x="1562552" y="16679"/>
                    <a:pt x="1562552" y="16679"/>
                  </a:cubicBezTo>
                  <a:cubicBezTo>
                    <a:pt x="1562552" y="15824"/>
                    <a:pt x="1562552" y="14968"/>
                    <a:pt x="1562552" y="14540"/>
                  </a:cubicBezTo>
                  <a:cubicBezTo>
                    <a:pt x="1562977" y="14113"/>
                    <a:pt x="1562977" y="14113"/>
                    <a:pt x="1562977" y="14113"/>
                  </a:cubicBezTo>
                  <a:cubicBezTo>
                    <a:pt x="1563826" y="14113"/>
                    <a:pt x="1564251" y="14113"/>
                    <a:pt x="1565100" y="14113"/>
                  </a:cubicBezTo>
                  <a:cubicBezTo>
                    <a:pt x="1565100" y="14113"/>
                    <a:pt x="1565524" y="14113"/>
                    <a:pt x="1565524" y="14540"/>
                  </a:cubicBezTo>
                  <a:cubicBezTo>
                    <a:pt x="1565524" y="14968"/>
                    <a:pt x="1565524" y="15396"/>
                    <a:pt x="1565524" y="15396"/>
                  </a:cubicBezTo>
                  <a:cubicBezTo>
                    <a:pt x="1565524" y="15824"/>
                    <a:pt x="1565949" y="16251"/>
                    <a:pt x="1565949" y="16679"/>
                  </a:cubicBezTo>
                  <a:cubicBezTo>
                    <a:pt x="1566374" y="17106"/>
                    <a:pt x="1566798" y="17106"/>
                    <a:pt x="1567223" y="17534"/>
                  </a:cubicBezTo>
                  <a:cubicBezTo>
                    <a:pt x="1567647" y="17534"/>
                    <a:pt x="1567647" y="17534"/>
                    <a:pt x="1568072" y="17962"/>
                  </a:cubicBezTo>
                  <a:cubicBezTo>
                    <a:pt x="1568072" y="18389"/>
                    <a:pt x="1568072" y="18817"/>
                    <a:pt x="1568072" y="19245"/>
                  </a:cubicBezTo>
                  <a:cubicBezTo>
                    <a:pt x="1567647" y="19672"/>
                    <a:pt x="1566798" y="20100"/>
                    <a:pt x="1566374" y="20528"/>
                  </a:cubicBezTo>
                  <a:cubicBezTo>
                    <a:pt x="1566374" y="20528"/>
                    <a:pt x="1565949" y="20528"/>
                    <a:pt x="1565949" y="20528"/>
                  </a:cubicBezTo>
                  <a:cubicBezTo>
                    <a:pt x="1565100" y="20955"/>
                    <a:pt x="1564251" y="21811"/>
                    <a:pt x="1563826" y="22238"/>
                  </a:cubicBezTo>
                  <a:cubicBezTo>
                    <a:pt x="1562128" y="22238"/>
                    <a:pt x="1560854" y="22238"/>
                    <a:pt x="1559580" y="22238"/>
                  </a:cubicBezTo>
                  <a:cubicBezTo>
                    <a:pt x="1559155" y="22666"/>
                    <a:pt x="1558731" y="23093"/>
                    <a:pt x="1558731" y="23093"/>
                  </a:cubicBezTo>
                  <a:cubicBezTo>
                    <a:pt x="1558731" y="23521"/>
                    <a:pt x="1558731" y="23521"/>
                    <a:pt x="1558731" y="23949"/>
                  </a:cubicBezTo>
                  <a:cubicBezTo>
                    <a:pt x="1558731" y="23949"/>
                    <a:pt x="1559155" y="24377"/>
                    <a:pt x="1559155" y="24377"/>
                  </a:cubicBezTo>
                  <a:cubicBezTo>
                    <a:pt x="1559155" y="24804"/>
                    <a:pt x="1559155" y="24804"/>
                    <a:pt x="1559155" y="25232"/>
                  </a:cubicBezTo>
                  <a:cubicBezTo>
                    <a:pt x="1559580" y="25232"/>
                    <a:pt x="1559580" y="25232"/>
                    <a:pt x="1560005" y="25660"/>
                  </a:cubicBezTo>
                  <a:cubicBezTo>
                    <a:pt x="1560005" y="26515"/>
                    <a:pt x="1560005" y="27370"/>
                    <a:pt x="1560005" y="27798"/>
                  </a:cubicBezTo>
                  <a:cubicBezTo>
                    <a:pt x="1559580" y="28225"/>
                    <a:pt x="1559580" y="28225"/>
                    <a:pt x="1559580" y="28225"/>
                  </a:cubicBezTo>
                  <a:cubicBezTo>
                    <a:pt x="1558731" y="28225"/>
                    <a:pt x="1557882" y="28225"/>
                    <a:pt x="1557033" y="28225"/>
                  </a:cubicBezTo>
                  <a:cubicBezTo>
                    <a:pt x="1556608" y="28225"/>
                    <a:pt x="1556608" y="27798"/>
                    <a:pt x="1556608" y="27798"/>
                  </a:cubicBezTo>
                  <a:cubicBezTo>
                    <a:pt x="1556608" y="26515"/>
                    <a:pt x="1556608" y="25660"/>
                    <a:pt x="1556608" y="24377"/>
                  </a:cubicBezTo>
                  <a:cubicBezTo>
                    <a:pt x="1556184" y="24377"/>
                    <a:pt x="1556184" y="23949"/>
                    <a:pt x="1555759" y="23949"/>
                  </a:cubicBezTo>
                  <a:cubicBezTo>
                    <a:pt x="1555759" y="23093"/>
                    <a:pt x="1555759" y="22666"/>
                    <a:pt x="1555759" y="22238"/>
                  </a:cubicBezTo>
                  <a:cubicBezTo>
                    <a:pt x="1556184" y="21811"/>
                    <a:pt x="1556184" y="21811"/>
                    <a:pt x="1556608" y="21383"/>
                  </a:cubicBezTo>
                  <a:cubicBezTo>
                    <a:pt x="1556608" y="21383"/>
                    <a:pt x="1556608" y="20955"/>
                    <a:pt x="1556608" y="20955"/>
                  </a:cubicBezTo>
                  <a:cubicBezTo>
                    <a:pt x="1556184" y="20528"/>
                    <a:pt x="1555335" y="20528"/>
                    <a:pt x="1554910" y="20528"/>
                  </a:cubicBezTo>
                  <a:cubicBezTo>
                    <a:pt x="1554485" y="20528"/>
                    <a:pt x="1554485" y="20100"/>
                    <a:pt x="1554061" y="20100"/>
                  </a:cubicBezTo>
                  <a:cubicBezTo>
                    <a:pt x="1554061" y="20100"/>
                    <a:pt x="1553636" y="20100"/>
                    <a:pt x="1553636" y="20100"/>
                  </a:cubicBezTo>
                  <a:cubicBezTo>
                    <a:pt x="1552787" y="20528"/>
                    <a:pt x="1552362" y="20955"/>
                    <a:pt x="1551938" y="21383"/>
                  </a:cubicBezTo>
                  <a:cubicBezTo>
                    <a:pt x="1551513" y="21383"/>
                    <a:pt x="1551938" y="21811"/>
                    <a:pt x="1551513" y="21811"/>
                  </a:cubicBezTo>
                  <a:cubicBezTo>
                    <a:pt x="1551938" y="22238"/>
                    <a:pt x="1551938" y="22238"/>
                    <a:pt x="1552362" y="22666"/>
                  </a:cubicBezTo>
                  <a:cubicBezTo>
                    <a:pt x="1552362" y="23093"/>
                    <a:pt x="1552362" y="23521"/>
                    <a:pt x="1552362" y="23949"/>
                  </a:cubicBezTo>
                  <a:cubicBezTo>
                    <a:pt x="1552787" y="23949"/>
                    <a:pt x="1552787" y="24377"/>
                    <a:pt x="1553212" y="24377"/>
                  </a:cubicBezTo>
                  <a:cubicBezTo>
                    <a:pt x="1552787" y="24804"/>
                    <a:pt x="1552787" y="24804"/>
                    <a:pt x="1552362" y="25232"/>
                  </a:cubicBezTo>
                  <a:cubicBezTo>
                    <a:pt x="1552362" y="25232"/>
                    <a:pt x="1552362" y="25660"/>
                    <a:pt x="1552362" y="25660"/>
                  </a:cubicBezTo>
                  <a:cubicBezTo>
                    <a:pt x="1551513" y="26087"/>
                    <a:pt x="1551089" y="26942"/>
                    <a:pt x="1550239" y="27370"/>
                  </a:cubicBezTo>
                  <a:cubicBezTo>
                    <a:pt x="1550239" y="27370"/>
                    <a:pt x="1550239" y="27798"/>
                    <a:pt x="1550239" y="27798"/>
                  </a:cubicBezTo>
                  <a:cubicBezTo>
                    <a:pt x="1550664" y="28225"/>
                    <a:pt x="1550664" y="28225"/>
                    <a:pt x="1551089" y="28653"/>
                  </a:cubicBezTo>
                  <a:cubicBezTo>
                    <a:pt x="1551089" y="28653"/>
                    <a:pt x="1551089" y="29081"/>
                    <a:pt x="1551089" y="29081"/>
                  </a:cubicBezTo>
                  <a:cubicBezTo>
                    <a:pt x="1551938" y="29936"/>
                    <a:pt x="1552787" y="30364"/>
                    <a:pt x="1553636" y="31219"/>
                  </a:cubicBezTo>
                  <a:cubicBezTo>
                    <a:pt x="1554061" y="31219"/>
                    <a:pt x="1554910" y="31219"/>
                    <a:pt x="1555335" y="31219"/>
                  </a:cubicBezTo>
                  <a:cubicBezTo>
                    <a:pt x="1555759" y="30791"/>
                    <a:pt x="1556184" y="30791"/>
                    <a:pt x="1556608" y="30364"/>
                  </a:cubicBezTo>
                  <a:cubicBezTo>
                    <a:pt x="1556608" y="29936"/>
                    <a:pt x="1556608" y="29508"/>
                    <a:pt x="1556608" y="29081"/>
                  </a:cubicBezTo>
                  <a:cubicBezTo>
                    <a:pt x="1556608" y="29081"/>
                    <a:pt x="1556608" y="29081"/>
                    <a:pt x="1557033" y="29081"/>
                  </a:cubicBezTo>
                  <a:cubicBezTo>
                    <a:pt x="1557457" y="29508"/>
                    <a:pt x="1557882" y="29936"/>
                    <a:pt x="1558731" y="30364"/>
                  </a:cubicBezTo>
                  <a:cubicBezTo>
                    <a:pt x="1558731" y="30791"/>
                    <a:pt x="1558731" y="30791"/>
                    <a:pt x="1558731" y="30791"/>
                  </a:cubicBezTo>
                  <a:cubicBezTo>
                    <a:pt x="1558731" y="31219"/>
                    <a:pt x="1558731" y="31219"/>
                    <a:pt x="1559155" y="31647"/>
                  </a:cubicBezTo>
                  <a:cubicBezTo>
                    <a:pt x="1559155" y="32074"/>
                    <a:pt x="1559155" y="32502"/>
                    <a:pt x="1559155" y="32502"/>
                  </a:cubicBezTo>
                  <a:cubicBezTo>
                    <a:pt x="1559580" y="32929"/>
                    <a:pt x="1560005" y="33357"/>
                    <a:pt x="1560429" y="33785"/>
                  </a:cubicBezTo>
                  <a:cubicBezTo>
                    <a:pt x="1560429" y="33785"/>
                    <a:pt x="1560854" y="33785"/>
                    <a:pt x="1560854" y="33785"/>
                  </a:cubicBezTo>
                  <a:cubicBezTo>
                    <a:pt x="1561278" y="33785"/>
                    <a:pt x="1561278" y="34213"/>
                    <a:pt x="1561703" y="34213"/>
                  </a:cubicBezTo>
                  <a:cubicBezTo>
                    <a:pt x="1562128" y="34213"/>
                    <a:pt x="1562552" y="34213"/>
                    <a:pt x="1562977" y="34213"/>
                  </a:cubicBezTo>
                  <a:cubicBezTo>
                    <a:pt x="1563826" y="33785"/>
                    <a:pt x="1564251" y="32929"/>
                    <a:pt x="1565100" y="32502"/>
                  </a:cubicBezTo>
                  <a:cubicBezTo>
                    <a:pt x="1565524" y="32502"/>
                    <a:pt x="1566374" y="32502"/>
                    <a:pt x="1567223" y="32502"/>
                  </a:cubicBezTo>
                  <a:cubicBezTo>
                    <a:pt x="1567647" y="33357"/>
                    <a:pt x="1567223" y="33785"/>
                    <a:pt x="1567647" y="34640"/>
                  </a:cubicBezTo>
                  <a:cubicBezTo>
                    <a:pt x="1567223" y="34640"/>
                    <a:pt x="1567223" y="35068"/>
                    <a:pt x="1566798" y="35068"/>
                  </a:cubicBezTo>
                  <a:cubicBezTo>
                    <a:pt x="1567223" y="35495"/>
                    <a:pt x="1567647" y="35923"/>
                    <a:pt x="1567647" y="35923"/>
                  </a:cubicBezTo>
                  <a:cubicBezTo>
                    <a:pt x="1568497" y="35923"/>
                    <a:pt x="1568921" y="35923"/>
                    <a:pt x="1568921" y="35923"/>
                  </a:cubicBezTo>
                  <a:cubicBezTo>
                    <a:pt x="1569346" y="35923"/>
                    <a:pt x="1569770" y="35495"/>
                    <a:pt x="1570195" y="35495"/>
                  </a:cubicBezTo>
                  <a:cubicBezTo>
                    <a:pt x="1570195" y="35495"/>
                    <a:pt x="1570620" y="35495"/>
                    <a:pt x="1571044" y="35068"/>
                  </a:cubicBezTo>
                  <a:cubicBezTo>
                    <a:pt x="1571044" y="34640"/>
                    <a:pt x="1571044" y="33785"/>
                    <a:pt x="1571044" y="33357"/>
                  </a:cubicBezTo>
                  <a:cubicBezTo>
                    <a:pt x="1570620" y="33357"/>
                    <a:pt x="1570620" y="32929"/>
                    <a:pt x="1570195" y="32929"/>
                  </a:cubicBezTo>
                  <a:cubicBezTo>
                    <a:pt x="1570195" y="32074"/>
                    <a:pt x="1570195" y="31219"/>
                    <a:pt x="1570195" y="30364"/>
                  </a:cubicBezTo>
                  <a:cubicBezTo>
                    <a:pt x="1570195" y="30364"/>
                    <a:pt x="1570620" y="29936"/>
                    <a:pt x="1570620" y="29936"/>
                  </a:cubicBezTo>
                  <a:cubicBezTo>
                    <a:pt x="1571469" y="29936"/>
                    <a:pt x="1572318" y="29936"/>
                    <a:pt x="1573167" y="29936"/>
                  </a:cubicBezTo>
                  <a:cubicBezTo>
                    <a:pt x="1573591" y="30364"/>
                    <a:pt x="1574440" y="31219"/>
                    <a:pt x="1574865" y="31647"/>
                  </a:cubicBezTo>
                  <a:cubicBezTo>
                    <a:pt x="1574865" y="32074"/>
                    <a:pt x="1574865" y="32502"/>
                    <a:pt x="1574865" y="33357"/>
                  </a:cubicBezTo>
                  <a:cubicBezTo>
                    <a:pt x="1574016" y="34213"/>
                    <a:pt x="1572742" y="35068"/>
                    <a:pt x="1571893" y="35923"/>
                  </a:cubicBezTo>
                  <a:cubicBezTo>
                    <a:pt x="1571469" y="36778"/>
                    <a:pt x="1571469" y="37206"/>
                    <a:pt x="1571469" y="38061"/>
                  </a:cubicBezTo>
                  <a:cubicBezTo>
                    <a:pt x="1571469" y="38061"/>
                    <a:pt x="1571893" y="38489"/>
                    <a:pt x="1572318" y="38489"/>
                  </a:cubicBezTo>
                  <a:cubicBezTo>
                    <a:pt x="1573167" y="38917"/>
                    <a:pt x="1573591" y="39344"/>
                    <a:pt x="1574440" y="39772"/>
                  </a:cubicBezTo>
                  <a:cubicBezTo>
                    <a:pt x="1574440" y="40200"/>
                    <a:pt x="1574440" y="40200"/>
                    <a:pt x="1574440" y="40627"/>
                  </a:cubicBezTo>
                  <a:cubicBezTo>
                    <a:pt x="1574016" y="40627"/>
                    <a:pt x="1573591" y="41055"/>
                    <a:pt x="1573591" y="41482"/>
                  </a:cubicBezTo>
                  <a:cubicBezTo>
                    <a:pt x="1572742" y="41910"/>
                    <a:pt x="1573167" y="42765"/>
                    <a:pt x="1572742" y="43193"/>
                  </a:cubicBezTo>
                  <a:cubicBezTo>
                    <a:pt x="1572318" y="43193"/>
                    <a:pt x="1572318" y="43193"/>
                    <a:pt x="1572318" y="43621"/>
                  </a:cubicBezTo>
                  <a:cubicBezTo>
                    <a:pt x="1572318" y="43621"/>
                    <a:pt x="1572318" y="44476"/>
                    <a:pt x="1572318" y="44904"/>
                  </a:cubicBezTo>
                  <a:cubicBezTo>
                    <a:pt x="1572318" y="45331"/>
                    <a:pt x="1571893" y="45331"/>
                    <a:pt x="1571469" y="45331"/>
                  </a:cubicBezTo>
                  <a:cubicBezTo>
                    <a:pt x="1571044" y="45331"/>
                    <a:pt x="1570620" y="45331"/>
                    <a:pt x="1570620" y="45331"/>
                  </a:cubicBezTo>
                  <a:cubicBezTo>
                    <a:pt x="1570195" y="45331"/>
                    <a:pt x="1570195" y="44904"/>
                    <a:pt x="1570195" y="44476"/>
                  </a:cubicBezTo>
                  <a:cubicBezTo>
                    <a:pt x="1569770" y="44049"/>
                    <a:pt x="1568921" y="43621"/>
                    <a:pt x="1568072" y="42765"/>
                  </a:cubicBezTo>
                  <a:cubicBezTo>
                    <a:pt x="1568921" y="42338"/>
                    <a:pt x="1569346" y="41482"/>
                    <a:pt x="1570195" y="41055"/>
                  </a:cubicBezTo>
                  <a:cubicBezTo>
                    <a:pt x="1570195" y="40627"/>
                    <a:pt x="1570195" y="40200"/>
                    <a:pt x="1570195" y="39772"/>
                  </a:cubicBezTo>
                  <a:cubicBezTo>
                    <a:pt x="1570195" y="39772"/>
                    <a:pt x="1569770" y="39772"/>
                    <a:pt x="1569770" y="39772"/>
                  </a:cubicBezTo>
                  <a:cubicBezTo>
                    <a:pt x="1568921" y="39772"/>
                    <a:pt x="1568072" y="39344"/>
                    <a:pt x="1567223" y="39772"/>
                  </a:cubicBezTo>
                  <a:cubicBezTo>
                    <a:pt x="1566798" y="39772"/>
                    <a:pt x="1566798" y="39772"/>
                    <a:pt x="1566374" y="40200"/>
                  </a:cubicBezTo>
                  <a:cubicBezTo>
                    <a:pt x="1565100" y="40200"/>
                    <a:pt x="1563826" y="40200"/>
                    <a:pt x="1562552" y="40200"/>
                  </a:cubicBezTo>
                  <a:cubicBezTo>
                    <a:pt x="1562128" y="40200"/>
                    <a:pt x="1562128" y="40627"/>
                    <a:pt x="1561703" y="40627"/>
                  </a:cubicBezTo>
                  <a:cubicBezTo>
                    <a:pt x="1561278" y="40627"/>
                    <a:pt x="1560854" y="40627"/>
                    <a:pt x="1560854" y="41055"/>
                  </a:cubicBezTo>
                  <a:cubicBezTo>
                    <a:pt x="1560854" y="41055"/>
                    <a:pt x="1560429" y="41055"/>
                    <a:pt x="1560429" y="41482"/>
                  </a:cubicBezTo>
                  <a:cubicBezTo>
                    <a:pt x="1560429" y="41482"/>
                    <a:pt x="1560429" y="41910"/>
                    <a:pt x="1560429" y="41910"/>
                  </a:cubicBezTo>
                  <a:cubicBezTo>
                    <a:pt x="1560429" y="41910"/>
                    <a:pt x="1560429" y="42338"/>
                    <a:pt x="1560429" y="42338"/>
                  </a:cubicBezTo>
                  <a:cubicBezTo>
                    <a:pt x="1560429" y="42338"/>
                    <a:pt x="1560005" y="42765"/>
                    <a:pt x="1560005" y="42765"/>
                  </a:cubicBezTo>
                  <a:cubicBezTo>
                    <a:pt x="1559580" y="43621"/>
                    <a:pt x="1560005" y="44476"/>
                    <a:pt x="1560005" y="45331"/>
                  </a:cubicBezTo>
                  <a:cubicBezTo>
                    <a:pt x="1559580" y="45331"/>
                    <a:pt x="1559580" y="45331"/>
                    <a:pt x="1559155" y="45759"/>
                  </a:cubicBezTo>
                  <a:cubicBezTo>
                    <a:pt x="1559155" y="45759"/>
                    <a:pt x="1559155" y="46187"/>
                    <a:pt x="1559155" y="46615"/>
                  </a:cubicBezTo>
                  <a:cubicBezTo>
                    <a:pt x="1558731" y="46615"/>
                    <a:pt x="1558306" y="47042"/>
                    <a:pt x="1557882" y="47470"/>
                  </a:cubicBezTo>
                  <a:cubicBezTo>
                    <a:pt x="1557882" y="47897"/>
                    <a:pt x="1557882" y="47897"/>
                    <a:pt x="1557882" y="48325"/>
                  </a:cubicBezTo>
                  <a:cubicBezTo>
                    <a:pt x="1558731" y="48753"/>
                    <a:pt x="1559155" y="49180"/>
                    <a:pt x="1560005" y="50036"/>
                  </a:cubicBezTo>
                  <a:cubicBezTo>
                    <a:pt x="1560005" y="50463"/>
                    <a:pt x="1559580" y="50891"/>
                    <a:pt x="1560005" y="51746"/>
                  </a:cubicBezTo>
                  <a:cubicBezTo>
                    <a:pt x="1559580" y="51746"/>
                    <a:pt x="1559580" y="52174"/>
                    <a:pt x="1559155" y="52174"/>
                  </a:cubicBezTo>
                  <a:cubicBezTo>
                    <a:pt x="1559155" y="53457"/>
                    <a:pt x="1559155" y="55167"/>
                    <a:pt x="1559155" y="56451"/>
                  </a:cubicBezTo>
                  <a:cubicBezTo>
                    <a:pt x="1558306" y="56878"/>
                    <a:pt x="1557882" y="56878"/>
                    <a:pt x="1557457" y="56878"/>
                  </a:cubicBezTo>
                  <a:cubicBezTo>
                    <a:pt x="1557033" y="57733"/>
                    <a:pt x="1556184" y="57306"/>
                    <a:pt x="1555335" y="57306"/>
                  </a:cubicBezTo>
                  <a:cubicBezTo>
                    <a:pt x="1555335" y="57306"/>
                    <a:pt x="1555335" y="56878"/>
                    <a:pt x="1555335" y="56878"/>
                  </a:cubicBezTo>
                  <a:cubicBezTo>
                    <a:pt x="1554910" y="56451"/>
                    <a:pt x="1554910" y="56023"/>
                    <a:pt x="1554910" y="55167"/>
                  </a:cubicBezTo>
                  <a:cubicBezTo>
                    <a:pt x="1555335" y="54740"/>
                    <a:pt x="1555759" y="54740"/>
                    <a:pt x="1556184" y="54312"/>
                  </a:cubicBezTo>
                  <a:cubicBezTo>
                    <a:pt x="1556608" y="53884"/>
                    <a:pt x="1556608" y="53457"/>
                    <a:pt x="1556608" y="53029"/>
                  </a:cubicBezTo>
                  <a:cubicBezTo>
                    <a:pt x="1556608" y="52602"/>
                    <a:pt x="1556608" y="52602"/>
                    <a:pt x="1556608" y="52174"/>
                  </a:cubicBezTo>
                  <a:cubicBezTo>
                    <a:pt x="1556608" y="51746"/>
                    <a:pt x="1556608" y="51318"/>
                    <a:pt x="1556608" y="51318"/>
                  </a:cubicBezTo>
                  <a:cubicBezTo>
                    <a:pt x="1556184" y="50891"/>
                    <a:pt x="1555759" y="50463"/>
                    <a:pt x="1555335" y="50036"/>
                  </a:cubicBezTo>
                  <a:cubicBezTo>
                    <a:pt x="1554910" y="50036"/>
                    <a:pt x="1554061" y="50036"/>
                    <a:pt x="1553636" y="50036"/>
                  </a:cubicBezTo>
                  <a:cubicBezTo>
                    <a:pt x="1552787" y="50891"/>
                    <a:pt x="1552362" y="51318"/>
                    <a:pt x="1551513" y="51746"/>
                  </a:cubicBezTo>
                  <a:cubicBezTo>
                    <a:pt x="1551513" y="53029"/>
                    <a:pt x="1551513" y="53884"/>
                    <a:pt x="1551513" y="55167"/>
                  </a:cubicBezTo>
                  <a:cubicBezTo>
                    <a:pt x="1551513" y="55595"/>
                    <a:pt x="1551089" y="55595"/>
                    <a:pt x="1551089" y="56023"/>
                  </a:cubicBezTo>
                  <a:cubicBezTo>
                    <a:pt x="1551089" y="56023"/>
                    <a:pt x="1551089" y="56451"/>
                    <a:pt x="1550664" y="56878"/>
                  </a:cubicBezTo>
                  <a:cubicBezTo>
                    <a:pt x="1550239" y="56878"/>
                    <a:pt x="1549815" y="56878"/>
                    <a:pt x="1549390" y="56878"/>
                  </a:cubicBezTo>
                  <a:cubicBezTo>
                    <a:pt x="1549390" y="56878"/>
                    <a:pt x="1548966" y="56451"/>
                    <a:pt x="1548966" y="56451"/>
                  </a:cubicBezTo>
                  <a:cubicBezTo>
                    <a:pt x="1548966" y="56023"/>
                    <a:pt x="1548966" y="55595"/>
                    <a:pt x="1548966" y="55167"/>
                  </a:cubicBezTo>
                  <a:cubicBezTo>
                    <a:pt x="1548541" y="54740"/>
                    <a:pt x="1548116" y="54740"/>
                    <a:pt x="1548116" y="54312"/>
                  </a:cubicBezTo>
                  <a:cubicBezTo>
                    <a:pt x="1548116" y="54312"/>
                    <a:pt x="1548116" y="53884"/>
                    <a:pt x="1548116" y="53884"/>
                  </a:cubicBezTo>
                  <a:cubicBezTo>
                    <a:pt x="1548116" y="53884"/>
                    <a:pt x="1548116" y="53884"/>
                    <a:pt x="1547692" y="53884"/>
                  </a:cubicBezTo>
                  <a:cubicBezTo>
                    <a:pt x="1547267" y="53884"/>
                    <a:pt x="1546843" y="53884"/>
                    <a:pt x="1546418" y="53884"/>
                  </a:cubicBezTo>
                  <a:cubicBezTo>
                    <a:pt x="1545993" y="53884"/>
                    <a:pt x="1545993" y="54312"/>
                    <a:pt x="1545569" y="54740"/>
                  </a:cubicBezTo>
                  <a:cubicBezTo>
                    <a:pt x="1545569" y="54740"/>
                    <a:pt x="1545569" y="55167"/>
                    <a:pt x="1545569" y="55167"/>
                  </a:cubicBezTo>
                  <a:cubicBezTo>
                    <a:pt x="1544720" y="56023"/>
                    <a:pt x="1544295" y="56451"/>
                    <a:pt x="1543446" y="56878"/>
                  </a:cubicBezTo>
                  <a:cubicBezTo>
                    <a:pt x="1543446" y="57306"/>
                    <a:pt x="1543446" y="57733"/>
                    <a:pt x="1543446" y="58161"/>
                  </a:cubicBezTo>
                  <a:cubicBezTo>
                    <a:pt x="1543446" y="58161"/>
                    <a:pt x="1543870" y="58589"/>
                    <a:pt x="1544295" y="59017"/>
                  </a:cubicBezTo>
                  <a:cubicBezTo>
                    <a:pt x="1544295" y="60299"/>
                    <a:pt x="1544295" y="61582"/>
                    <a:pt x="1544295" y="62865"/>
                  </a:cubicBezTo>
                  <a:cubicBezTo>
                    <a:pt x="1545144" y="63293"/>
                    <a:pt x="1545993" y="64148"/>
                    <a:pt x="1546843" y="65004"/>
                  </a:cubicBezTo>
                  <a:cubicBezTo>
                    <a:pt x="1546843" y="65004"/>
                    <a:pt x="1546843" y="64576"/>
                    <a:pt x="1547267" y="64576"/>
                  </a:cubicBezTo>
                  <a:cubicBezTo>
                    <a:pt x="1547267" y="64576"/>
                    <a:pt x="1547692" y="64576"/>
                    <a:pt x="1547692" y="64576"/>
                  </a:cubicBezTo>
                  <a:cubicBezTo>
                    <a:pt x="1548541" y="64148"/>
                    <a:pt x="1548966" y="63720"/>
                    <a:pt x="1549390" y="63293"/>
                  </a:cubicBezTo>
                  <a:cubicBezTo>
                    <a:pt x="1549815" y="63293"/>
                    <a:pt x="1550239" y="63293"/>
                    <a:pt x="1550664" y="63293"/>
                  </a:cubicBezTo>
                  <a:cubicBezTo>
                    <a:pt x="1550664" y="63293"/>
                    <a:pt x="1551089" y="63293"/>
                    <a:pt x="1551089" y="63720"/>
                  </a:cubicBezTo>
                  <a:cubicBezTo>
                    <a:pt x="1551089" y="64148"/>
                    <a:pt x="1551089" y="65004"/>
                    <a:pt x="1551089" y="65859"/>
                  </a:cubicBezTo>
                  <a:cubicBezTo>
                    <a:pt x="1550664" y="65859"/>
                    <a:pt x="1550664" y="66286"/>
                    <a:pt x="1550664" y="66286"/>
                  </a:cubicBezTo>
                  <a:cubicBezTo>
                    <a:pt x="1548541" y="66286"/>
                    <a:pt x="1546418" y="66286"/>
                    <a:pt x="1544720" y="66286"/>
                  </a:cubicBezTo>
                  <a:cubicBezTo>
                    <a:pt x="1544295" y="66286"/>
                    <a:pt x="1544295" y="66286"/>
                    <a:pt x="1544295" y="66714"/>
                  </a:cubicBezTo>
                  <a:cubicBezTo>
                    <a:pt x="1544295" y="67997"/>
                    <a:pt x="1544295" y="69708"/>
                    <a:pt x="1544295" y="71418"/>
                  </a:cubicBezTo>
                  <a:cubicBezTo>
                    <a:pt x="1543870" y="71418"/>
                    <a:pt x="1543446" y="71846"/>
                    <a:pt x="1543021" y="71418"/>
                  </a:cubicBezTo>
                  <a:cubicBezTo>
                    <a:pt x="1542597" y="71418"/>
                    <a:pt x="1542597" y="70991"/>
                    <a:pt x="1542597" y="70991"/>
                  </a:cubicBezTo>
                  <a:cubicBezTo>
                    <a:pt x="1541748" y="70991"/>
                    <a:pt x="1541323" y="70991"/>
                    <a:pt x="1541323" y="70135"/>
                  </a:cubicBezTo>
                  <a:cubicBezTo>
                    <a:pt x="1541323" y="70135"/>
                    <a:pt x="1541323" y="69708"/>
                    <a:pt x="1541323" y="69280"/>
                  </a:cubicBezTo>
                  <a:cubicBezTo>
                    <a:pt x="1541323" y="68852"/>
                    <a:pt x="1541323" y="67997"/>
                    <a:pt x="1541323" y="67569"/>
                  </a:cubicBezTo>
                  <a:cubicBezTo>
                    <a:pt x="1540898" y="67142"/>
                    <a:pt x="1540049" y="67569"/>
                    <a:pt x="1539625" y="67142"/>
                  </a:cubicBezTo>
                  <a:cubicBezTo>
                    <a:pt x="1539200" y="67569"/>
                    <a:pt x="1539200" y="67997"/>
                    <a:pt x="1538776" y="68425"/>
                  </a:cubicBezTo>
                  <a:cubicBezTo>
                    <a:pt x="1538776" y="68852"/>
                    <a:pt x="1538776" y="69280"/>
                    <a:pt x="1537927" y="69280"/>
                  </a:cubicBezTo>
                  <a:cubicBezTo>
                    <a:pt x="1537927" y="69708"/>
                    <a:pt x="1537927" y="69708"/>
                    <a:pt x="1537927" y="70135"/>
                  </a:cubicBezTo>
                  <a:cubicBezTo>
                    <a:pt x="1538351" y="70135"/>
                    <a:pt x="1538351" y="70563"/>
                    <a:pt x="1538776" y="70563"/>
                  </a:cubicBezTo>
                  <a:cubicBezTo>
                    <a:pt x="1538776" y="70991"/>
                    <a:pt x="1538776" y="71418"/>
                    <a:pt x="1538776" y="71846"/>
                  </a:cubicBezTo>
                  <a:cubicBezTo>
                    <a:pt x="1538351" y="71846"/>
                    <a:pt x="1537927" y="72273"/>
                    <a:pt x="1537502" y="72273"/>
                  </a:cubicBezTo>
                  <a:cubicBezTo>
                    <a:pt x="1537077" y="72273"/>
                    <a:pt x="1537077" y="72701"/>
                    <a:pt x="1536653" y="72701"/>
                  </a:cubicBezTo>
                  <a:cubicBezTo>
                    <a:pt x="1536653" y="73129"/>
                    <a:pt x="1536653" y="73129"/>
                    <a:pt x="1536653" y="73129"/>
                  </a:cubicBezTo>
                  <a:cubicBezTo>
                    <a:pt x="1536653" y="73557"/>
                    <a:pt x="1536653" y="74412"/>
                    <a:pt x="1536653" y="74840"/>
                  </a:cubicBezTo>
                  <a:cubicBezTo>
                    <a:pt x="1537077" y="75267"/>
                    <a:pt x="1537502" y="75267"/>
                    <a:pt x="1537502" y="75267"/>
                  </a:cubicBezTo>
                  <a:cubicBezTo>
                    <a:pt x="1537927" y="75267"/>
                    <a:pt x="1537927" y="75267"/>
                    <a:pt x="1537927" y="75267"/>
                  </a:cubicBezTo>
                  <a:cubicBezTo>
                    <a:pt x="1537927" y="75695"/>
                    <a:pt x="1537927" y="76122"/>
                    <a:pt x="1537927" y="76550"/>
                  </a:cubicBezTo>
                  <a:cubicBezTo>
                    <a:pt x="1537502" y="76978"/>
                    <a:pt x="1537077" y="77405"/>
                    <a:pt x="1536228" y="77833"/>
                  </a:cubicBezTo>
                  <a:cubicBezTo>
                    <a:pt x="1535804" y="77833"/>
                    <a:pt x="1535379" y="76978"/>
                    <a:pt x="1534530" y="76550"/>
                  </a:cubicBezTo>
                  <a:cubicBezTo>
                    <a:pt x="1534530" y="76550"/>
                    <a:pt x="1534530" y="76122"/>
                    <a:pt x="1534530" y="75695"/>
                  </a:cubicBezTo>
                  <a:cubicBezTo>
                    <a:pt x="1534530" y="75695"/>
                    <a:pt x="1534530" y="75267"/>
                    <a:pt x="1534530" y="74840"/>
                  </a:cubicBezTo>
                  <a:cubicBezTo>
                    <a:pt x="1534530" y="74840"/>
                    <a:pt x="1534105" y="74412"/>
                    <a:pt x="1534105" y="74412"/>
                  </a:cubicBezTo>
                  <a:cubicBezTo>
                    <a:pt x="1534105" y="73984"/>
                    <a:pt x="1534105" y="73557"/>
                    <a:pt x="1534105" y="73129"/>
                  </a:cubicBezTo>
                  <a:cubicBezTo>
                    <a:pt x="1533681" y="72701"/>
                    <a:pt x="1533681" y="72701"/>
                    <a:pt x="1533256" y="72273"/>
                  </a:cubicBezTo>
                  <a:cubicBezTo>
                    <a:pt x="1533256" y="71418"/>
                    <a:pt x="1533256" y="70135"/>
                    <a:pt x="1533256" y="68852"/>
                  </a:cubicBezTo>
                  <a:cubicBezTo>
                    <a:pt x="1533256" y="68852"/>
                    <a:pt x="1533681" y="68425"/>
                    <a:pt x="1533681" y="68425"/>
                  </a:cubicBezTo>
                  <a:cubicBezTo>
                    <a:pt x="1533681" y="66714"/>
                    <a:pt x="1533681" y="65431"/>
                    <a:pt x="1533681" y="64148"/>
                  </a:cubicBezTo>
                  <a:cubicBezTo>
                    <a:pt x="1533681" y="64148"/>
                    <a:pt x="1533256" y="63720"/>
                    <a:pt x="1533256" y="63720"/>
                  </a:cubicBezTo>
                  <a:cubicBezTo>
                    <a:pt x="1533256" y="63293"/>
                    <a:pt x="1533256" y="63293"/>
                    <a:pt x="1533256" y="62865"/>
                  </a:cubicBezTo>
                  <a:cubicBezTo>
                    <a:pt x="1533256" y="62865"/>
                    <a:pt x="1533681" y="62438"/>
                    <a:pt x="1533681" y="62438"/>
                  </a:cubicBezTo>
                  <a:cubicBezTo>
                    <a:pt x="1533681" y="62010"/>
                    <a:pt x="1533681" y="61582"/>
                    <a:pt x="1533681" y="61155"/>
                  </a:cubicBezTo>
                  <a:cubicBezTo>
                    <a:pt x="1533681" y="61155"/>
                    <a:pt x="1533681" y="60727"/>
                    <a:pt x="1533256" y="60727"/>
                  </a:cubicBezTo>
                  <a:cubicBezTo>
                    <a:pt x="1533256" y="60299"/>
                    <a:pt x="1533681" y="60299"/>
                    <a:pt x="1533681" y="59871"/>
                  </a:cubicBezTo>
                  <a:cubicBezTo>
                    <a:pt x="1533681" y="59871"/>
                    <a:pt x="1533681" y="59871"/>
                    <a:pt x="1534105" y="59444"/>
                  </a:cubicBezTo>
                  <a:cubicBezTo>
                    <a:pt x="1534105" y="59444"/>
                    <a:pt x="1534105" y="59017"/>
                    <a:pt x="1534530" y="58589"/>
                  </a:cubicBezTo>
                  <a:cubicBezTo>
                    <a:pt x="1534530" y="58589"/>
                    <a:pt x="1534530" y="58589"/>
                    <a:pt x="1534530" y="58161"/>
                  </a:cubicBezTo>
                  <a:cubicBezTo>
                    <a:pt x="1534954" y="58161"/>
                    <a:pt x="1534954" y="57733"/>
                    <a:pt x="1535379" y="57733"/>
                  </a:cubicBezTo>
                  <a:cubicBezTo>
                    <a:pt x="1534954" y="57306"/>
                    <a:pt x="1534105" y="56878"/>
                    <a:pt x="1534105" y="56451"/>
                  </a:cubicBezTo>
                  <a:cubicBezTo>
                    <a:pt x="1534105" y="55595"/>
                    <a:pt x="1534105" y="55167"/>
                    <a:pt x="1534105" y="54740"/>
                  </a:cubicBezTo>
                  <a:cubicBezTo>
                    <a:pt x="1534105" y="54312"/>
                    <a:pt x="1534105" y="54312"/>
                    <a:pt x="1534530" y="54312"/>
                  </a:cubicBezTo>
                  <a:cubicBezTo>
                    <a:pt x="1534530" y="53884"/>
                    <a:pt x="1534530" y="53457"/>
                    <a:pt x="1534530" y="53457"/>
                  </a:cubicBezTo>
                  <a:cubicBezTo>
                    <a:pt x="1534105" y="53029"/>
                    <a:pt x="1533681" y="53029"/>
                    <a:pt x="1533681" y="52602"/>
                  </a:cubicBezTo>
                  <a:cubicBezTo>
                    <a:pt x="1532832" y="52602"/>
                    <a:pt x="1532407" y="52602"/>
                    <a:pt x="1531982" y="52602"/>
                  </a:cubicBezTo>
                  <a:cubicBezTo>
                    <a:pt x="1531982" y="53029"/>
                    <a:pt x="1531558" y="53029"/>
                    <a:pt x="1531133" y="53457"/>
                  </a:cubicBezTo>
                  <a:cubicBezTo>
                    <a:pt x="1531133" y="53884"/>
                    <a:pt x="1531133" y="54312"/>
                    <a:pt x="1531133" y="54740"/>
                  </a:cubicBezTo>
                  <a:cubicBezTo>
                    <a:pt x="1531558" y="54740"/>
                    <a:pt x="1531558" y="55167"/>
                    <a:pt x="1531982" y="55167"/>
                  </a:cubicBezTo>
                  <a:cubicBezTo>
                    <a:pt x="1531982" y="55595"/>
                    <a:pt x="1531982" y="56023"/>
                    <a:pt x="1531982" y="56451"/>
                  </a:cubicBezTo>
                  <a:cubicBezTo>
                    <a:pt x="1531558" y="56878"/>
                    <a:pt x="1530709" y="57306"/>
                    <a:pt x="1530284" y="57733"/>
                  </a:cubicBezTo>
                  <a:cubicBezTo>
                    <a:pt x="1530709" y="57733"/>
                    <a:pt x="1530284" y="58161"/>
                    <a:pt x="1530709" y="58161"/>
                  </a:cubicBezTo>
                  <a:cubicBezTo>
                    <a:pt x="1531133" y="58589"/>
                    <a:pt x="1531558" y="59017"/>
                    <a:pt x="1531982" y="59444"/>
                  </a:cubicBezTo>
                  <a:cubicBezTo>
                    <a:pt x="1531558" y="59871"/>
                    <a:pt x="1530709" y="60299"/>
                    <a:pt x="1530284" y="60727"/>
                  </a:cubicBezTo>
                  <a:cubicBezTo>
                    <a:pt x="1530284" y="61582"/>
                    <a:pt x="1530284" y="62010"/>
                    <a:pt x="1530284" y="62865"/>
                  </a:cubicBezTo>
                  <a:cubicBezTo>
                    <a:pt x="1530709" y="63293"/>
                    <a:pt x="1531133" y="63720"/>
                    <a:pt x="1531558" y="63720"/>
                  </a:cubicBezTo>
                  <a:cubicBezTo>
                    <a:pt x="1531558" y="63720"/>
                    <a:pt x="1531982" y="63720"/>
                    <a:pt x="1531982" y="63720"/>
                  </a:cubicBezTo>
                  <a:cubicBezTo>
                    <a:pt x="1532407" y="64148"/>
                    <a:pt x="1532407" y="64148"/>
                    <a:pt x="1532407" y="65431"/>
                  </a:cubicBezTo>
                  <a:cubicBezTo>
                    <a:pt x="1531982" y="65431"/>
                    <a:pt x="1531558" y="65431"/>
                    <a:pt x="1531558" y="65859"/>
                  </a:cubicBezTo>
                  <a:cubicBezTo>
                    <a:pt x="1531133" y="66286"/>
                    <a:pt x="1530284" y="65859"/>
                    <a:pt x="1529859" y="66286"/>
                  </a:cubicBezTo>
                  <a:cubicBezTo>
                    <a:pt x="1529859" y="66714"/>
                    <a:pt x="1529859" y="66714"/>
                    <a:pt x="1529859" y="67142"/>
                  </a:cubicBezTo>
                  <a:cubicBezTo>
                    <a:pt x="1529859" y="67142"/>
                    <a:pt x="1530284" y="67569"/>
                    <a:pt x="1530284" y="67569"/>
                  </a:cubicBezTo>
                  <a:cubicBezTo>
                    <a:pt x="1530284" y="68425"/>
                    <a:pt x="1530284" y="68852"/>
                    <a:pt x="1530284" y="69280"/>
                  </a:cubicBezTo>
                  <a:cubicBezTo>
                    <a:pt x="1530284" y="69708"/>
                    <a:pt x="1529859" y="69708"/>
                    <a:pt x="1529859" y="70135"/>
                  </a:cubicBezTo>
                  <a:cubicBezTo>
                    <a:pt x="1529859" y="70135"/>
                    <a:pt x="1529859" y="70563"/>
                    <a:pt x="1529859" y="70563"/>
                  </a:cubicBezTo>
                  <a:cubicBezTo>
                    <a:pt x="1529859" y="70991"/>
                    <a:pt x="1530284" y="70991"/>
                    <a:pt x="1530284" y="70991"/>
                  </a:cubicBezTo>
                  <a:cubicBezTo>
                    <a:pt x="1530284" y="71418"/>
                    <a:pt x="1530284" y="71418"/>
                    <a:pt x="1530284" y="71846"/>
                  </a:cubicBezTo>
                  <a:cubicBezTo>
                    <a:pt x="1529859" y="72273"/>
                    <a:pt x="1529859" y="72701"/>
                    <a:pt x="1529435" y="73129"/>
                  </a:cubicBezTo>
                  <a:cubicBezTo>
                    <a:pt x="1529010" y="73129"/>
                    <a:pt x="1528586" y="73129"/>
                    <a:pt x="1528161" y="73129"/>
                  </a:cubicBezTo>
                  <a:cubicBezTo>
                    <a:pt x="1527736" y="73129"/>
                    <a:pt x="1527736" y="73129"/>
                    <a:pt x="1527736" y="73129"/>
                  </a:cubicBezTo>
                  <a:cubicBezTo>
                    <a:pt x="1527736" y="72701"/>
                    <a:pt x="1527736" y="72273"/>
                    <a:pt x="1527736" y="71846"/>
                  </a:cubicBezTo>
                  <a:cubicBezTo>
                    <a:pt x="1527736" y="71846"/>
                    <a:pt x="1528161" y="71418"/>
                    <a:pt x="1528586" y="71418"/>
                  </a:cubicBezTo>
                  <a:cubicBezTo>
                    <a:pt x="1528586" y="70991"/>
                    <a:pt x="1528586" y="70991"/>
                    <a:pt x="1528586" y="70563"/>
                  </a:cubicBezTo>
                  <a:cubicBezTo>
                    <a:pt x="1528586" y="70563"/>
                    <a:pt x="1529010" y="70135"/>
                    <a:pt x="1529010" y="70135"/>
                  </a:cubicBezTo>
                  <a:cubicBezTo>
                    <a:pt x="1528586" y="69708"/>
                    <a:pt x="1528161" y="69280"/>
                    <a:pt x="1527736" y="68852"/>
                  </a:cubicBezTo>
                  <a:cubicBezTo>
                    <a:pt x="1527736" y="68425"/>
                    <a:pt x="1527736" y="68425"/>
                    <a:pt x="1527736" y="67569"/>
                  </a:cubicBezTo>
                  <a:cubicBezTo>
                    <a:pt x="1527312" y="67142"/>
                    <a:pt x="1526463" y="66714"/>
                    <a:pt x="1526038" y="66286"/>
                  </a:cubicBezTo>
                  <a:cubicBezTo>
                    <a:pt x="1525189" y="66286"/>
                    <a:pt x="1524340" y="66286"/>
                    <a:pt x="1523915" y="66286"/>
                  </a:cubicBezTo>
                  <a:cubicBezTo>
                    <a:pt x="1523491" y="66714"/>
                    <a:pt x="1523915" y="67142"/>
                    <a:pt x="1523491" y="67569"/>
                  </a:cubicBezTo>
                  <a:cubicBezTo>
                    <a:pt x="1523915" y="67997"/>
                    <a:pt x="1523915" y="67997"/>
                    <a:pt x="1524340" y="68425"/>
                  </a:cubicBezTo>
                  <a:cubicBezTo>
                    <a:pt x="1524340" y="69708"/>
                    <a:pt x="1524340" y="70991"/>
                    <a:pt x="1524340" y="72273"/>
                  </a:cubicBezTo>
                  <a:cubicBezTo>
                    <a:pt x="1523915" y="72701"/>
                    <a:pt x="1523491" y="73129"/>
                    <a:pt x="1523066" y="73557"/>
                  </a:cubicBezTo>
                  <a:cubicBezTo>
                    <a:pt x="1523066" y="73984"/>
                    <a:pt x="1523066" y="74412"/>
                    <a:pt x="1522641" y="74840"/>
                  </a:cubicBezTo>
                  <a:cubicBezTo>
                    <a:pt x="1522641" y="74840"/>
                    <a:pt x="1522641" y="75267"/>
                    <a:pt x="1522217" y="75267"/>
                  </a:cubicBezTo>
                  <a:cubicBezTo>
                    <a:pt x="1522217" y="75695"/>
                    <a:pt x="1522217" y="76550"/>
                    <a:pt x="1522217" y="76978"/>
                  </a:cubicBezTo>
                  <a:cubicBezTo>
                    <a:pt x="1522641" y="77833"/>
                    <a:pt x="1523491" y="78261"/>
                    <a:pt x="1524340" y="79116"/>
                  </a:cubicBezTo>
                  <a:cubicBezTo>
                    <a:pt x="1523915" y="79116"/>
                    <a:pt x="1523491" y="79544"/>
                    <a:pt x="1523491" y="79971"/>
                  </a:cubicBezTo>
                  <a:cubicBezTo>
                    <a:pt x="1523066" y="80399"/>
                    <a:pt x="1523066" y="80827"/>
                    <a:pt x="1522641" y="80827"/>
                  </a:cubicBezTo>
                  <a:cubicBezTo>
                    <a:pt x="1522217" y="80827"/>
                    <a:pt x="1521792" y="80827"/>
                    <a:pt x="1521368" y="80827"/>
                  </a:cubicBezTo>
                  <a:cubicBezTo>
                    <a:pt x="1520943" y="80827"/>
                    <a:pt x="1520519" y="80399"/>
                    <a:pt x="1520094" y="79971"/>
                  </a:cubicBezTo>
                  <a:cubicBezTo>
                    <a:pt x="1520094" y="78688"/>
                    <a:pt x="1520094" y="77405"/>
                    <a:pt x="1520094" y="76122"/>
                  </a:cubicBezTo>
                  <a:cubicBezTo>
                    <a:pt x="1520094" y="75695"/>
                    <a:pt x="1519669" y="75695"/>
                    <a:pt x="1519669" y="75267"/>
                  </a:cubicBezTo>
                  <a:cubicBezTo>
                    <a:pt x="1519669" y="74840"/>
                    <a:pt x="1519669" y="74412"/>
                    <a:pt x="1519669" y="74412"/>
                  </a:cubicBezTo>
                  <a:cubicBezTo>
                    <a:pt x="1519245" y="73984"/>
                    <a:pt x="1518820" y="73984"/>
                    <a:pt x="1518820" y="73557"/>
                  </a:cubicBezTo>
                  <a:cubicBezTo>
                    <a:pt x="1518820" y="72701"/>
                    <a:pt x="1518820" y="72701"/>
                    <a:pt x="1517546" y="72701"/>
                  </a:cubicBezTo>
                  <a:cubicBezTo>
                    <a:pt x="1517122" y="73129"/>
                    <a:pt x="1516697" y="73557"/>
                    <a:pt x="1516273" y="74412"/>
                  </a:cubicBezTo>
                  <a:cubicBezTo>
                    <a:pt x="1516273" y="74840"/>
                    <a:pt x="1516273" y="75267"/>
                    <a:pt x="1516273" y="76122"/>
                  </a:cubicBezTo>
                  <a:cubicBezTo>
                    <a:pt x="1516697" y="76122"/>
                    <a:pt x="1517122" y="76550"/>
                    <a:pt x="1517546" y="76978"/>
                  </a:cubicBezTo>
                  <a:cubicBezTo>
                    <a:pt x="1517546" y="77405"/>
                    <a:pt x="1517546" y="77833"/>
                    <a:pt x="1517546" y="78261"/>
                  </a:cubicBezTo>
                  <a:cubicBezTo>
                    <a:pt x="1517122" y="78688"/>
                    <a:pt x="1516697" y="79116"/>
                    <a:pt x="1516273" y="79116"/>
                  </a:cubicBezTo>
                  <a:cubicBezTo>
                    <a:pt x="1516273" y="79116"/>
                    <a:pt x="1515848" y="79116"/>
                    <a:pt x="1515848" y="79116"/>
                  </a:cubicBezTo>
                  <a:cubicBezTo>
                    <a:pt x="1515423" y="79544"/>
                    <a:pt x="1515423" y="79544"/>
                    <a:pt x="1514999" y="79971"/>
                  </a:cubicBezTo>
                  <a:cubicBezTo>
                    <a:pt x="1514574" y="79971"/>
                    <a:pt x="1514150" y="79971"/>
                    <a:pt x="1513725" y="79971"/>
                  </a:cubicBezTo>
                  <a:cubicBezTo>
                    <a:pt x="1513300" y="79544"/>
                    <a:pt x="1513300" y="79544"/>
                    <a:pt x="1512876" y="79116"/>
                  </a:cubicBezTo>
                  <a:cubicBezTo>
                    <a:pt x="1512876" y="79116"/>
                    <a:pt x="1512451" y="79116"/>
                    <a:pt x="1512451" y="79116"/>
                  </a:cubicBezTo>
                  <a:cubicBezTo>
                    <a:pt x="1512027" y="79116"/>
                    <a:pt x="1511602" y="78688"/>
                    <a:pt x="1511178" y="78261"/>
                  </a:cubicBezTo>
                  <a:cubicBezTo>
                    <a:pt x="1511178" y="77833"/>
                    <a:pt x="1511178" y="77405"/>
                    <a:pt x="1511178" y="76978"/>
                  </a:cubicBezTo>
                  <a:cubicBezTo>
                    <a:pt x="1512027" y="76550"/>
                    <a:pt x="1512876" y="76122"/>
                    <a:pt x="1513300" y="75267"/>
                  </a:cubicBezTo>
                  <a:cubicBezTo>
                    <a:pt x="1512451" y="74412"/>
                    <a:pt x="1511602" y="73984"/>
                    <a:pt x="1510753" y="73129"/>
                  </a:cubicBezTo>
                  <a:cubicBezTo>
                    <a:pt x="1510753" y="73557"/>
                    <a:pt x="1510328" y="73129"/>
                    <a:pt x="1510328" y="73557"/>
                  </a:cubicBezTo>
                  <a:cubicBezTo>
                    <a:pt x="1509479" y="73984"/>
                    <a:pt x="1509055" y="74412"/>
                    <a:pt x="1508630" y="74840"/>
                  </a:cubicBezTo>
                  <a:cubicBezTo>
                    <a:pt x="1508630" y="74840"/>
                    <a:pt x="1508630" y="74840"/>
                    <a:pt x="1508630" y="75267"/>
                  </a:cubicBezTo>
                  <a:cubicBezTo>
                    <a:pt x="1508630" y="76122"/>
                    <a:pt x="1508630" y="76978"/>
                    <a:pt x="1508630" y="77405"/>
                  </a:cubicBezTo>
                  <a:cubicBezTo>
                    <a:pt x="1508630" y="77833"/>
                    <a:pt x="1508630" y="77833"/>
                    <a:pt x="1508630" y="77833"/>
                  </a:cubicBezTo>
                  <a:cubicBezTo>
                    <a:pt x="1508630" y="77833"/>
                    <a:pt x="1509055" y="78261"/>
                    <a:pt x="1509055" y="78261"/>
                  </a:cubicBezTo>
                  <a:cubicBezTo>
                    <a:pt x="1509055" y="78688"/>
                    <a:pt x="1509055" y="78688"/>
                    <a:pt x="1509055" y="79116"/>
                  </a:cubicBezTo>
                  <a:cubicBezTo>
                    <a:pt x="1509055" y="79971"/>
                    <a:pt x="1509055" y="80399"/>
                    <a:pt x="1509055" y="81254"/>
                  </a:cubicBezTo>
                  <a:cubicBezTo>
                    <a:pt x="1508206" y="81682"/>
                    <a:pt x="1507357" y="81682"/>
                    <a:pt x="1506932" y="81682"/>
                  </a:cubicBezTo>
                  <a:cubicBezTo>
                    <a:pt x="1506507" y="81682"/>
                    <a:pt x="1506507" y="81254"/>
                    <a:pt x="1506507" y="81254"/>
                  </a:cubicBezTo>
                  <a:cubicBezTo>
                    <a:pt x="1506507" y="81254"/>
                    <a:pt x="1506507" y="80827"/>
                    <a:pt x="1506507" y="80827"/>
                  </a:cubicBezTo>
                  <a:cubicBezTo>
                    <a:pt x="1506507" y="78688"/>
                    <a:pt x="1506507" y="76550"/>
                    <a:pt x="1506507" y="74412"/>
                  </a:cubicBezTo>
                  <a:cubicBezTo>
                    <a:pt x="1506083" y="73984"/>
                    <a:pt x="1506083" y="73984"/>
                    <a:pt x="1505658" y="73557"/>
                  </a:cubicBezTo>
                  <a:cubicBezTo>
                    <a:pt x="1505658" y="72273"/>
                    <a:pt x="1505658" y="71418"/>
                    <a:pt x="1505658" y="70135"/>
                  </a:cubicBezTo>
                  <a:cubicBezTo>
                    <a:pt x="1506083" y="69708"/>
                    <a:pt x="1506083" y="69708"/>
                    <a:pt x="1506507" y="69280"/>
                  </a:cubicBezTo>
                  <a:cubicBezTo>
                    <a:pt x="1506507" y="66714"/>
                    <a:pt x="1506507" y="63720"/>
                    <a:pt x="1506507" y="61155"/>
                  </a:cubicBezTo>
                  <a:cubicBezTo>
                    <a:pt x="1506083" y="60727"/>
                    <a:pt x="1506083" y="60727"/>
                    <a:pt x="1505658" y="60299"/>
                  </a:cubicBezTo>
                  <a:cubicBezTo>
                    <a:pt x="1505658" y="60299"/>
                    <a:pt x="1505658" y="59871"/>
                    <a:pt x="1505658" y="59444"/>
                  </a:cubicBezTo>
                  <a:cubicBezTo>
                    <a:pt x="1505658" y="59017"/>
                    <a:pt x="1505234" y="59017"/>
                    <a:pt x="1505234" y="59017"/>
                  </a:cubicBezTo>
                  <a:cubicBezTo>
                    <a:pt x="1504809" y="58161"/>
                    <a:pt x="1505234" y="57733"/>
                    <a:pt x="1505234" y="57306"/>
                  </a:cubicBezTo>
                  <a:cubicBezTo>
                    <a:pt x="1505234" y="56878"/>
                    <a:pt x="1505658" y="56451"/>
                    <a:pt x="1505658" y="56023"/>
                  </a:cubicBezTo>
                  <a:cubicBezTo>
                    <a:pt x="1505658" y="55595"/>
                    <a:pt x="1506083" y="55595"/>
                    <a:pt x="1506507" y="55167"/>
                  </a:cubicBezTo>
                  <a:cubicBezTo>
                    <a:pt x="1506507" y="55167"/>
                    <a:pt x="1506507" y="54740"/>
                    <a:pt x="1506507" y="54740"/>
                  </a:cubicBezTo>
                  <a:cubicBezTo>
                    <a:pt x="1506507" y="54312"/>
                    <a:pt x="1506932" y="54312"/>
                    <a:pt x="1507357" y="53884"/>
                  </a:cubicBezTo>
                  <a:cubicBezTo>
                    <a:pt x="1507357" y="53457"/>
                    <a:pt x="1507357" y="53029"/>
                    <a:pt x="1507357" y="52174"/>
                  </a:cubicBezTo>
                  <a:cubicBezTo>
                    <a:pt x="1507357" y="52174"/>
                    <a:pt x="1507781" y="51746"/>
                    <a:pt x="1507781" y="51746"/>
                  </a:cubicBezTo>
                  <a:cubicBezTo>
                    <a:pt x="1507781" y="51318"/>
                    <a:pt x="1507781" y="51318"/>
                    <a:pt x="1507781" y="50891"/>
                  </a:cubicBezTo>
                  <a:cubicBezTo>
                    <a:pt x="1507781" y="50891"/>
                    <a:pt x="1507357" y="50463"/>
                    <a:pt x="1507357" y="50463"/>
                  </a:cubicBezTo>
                  <a:cubicBezTo>
                    <a:pt x="1507357" y="49608"/>
                    <a:pt x="1507357" y="49180"/>
                    <a:pt x="1507357" y="48753"/>
                  </a:cubicBezTo>
                  <a:cubicBezTo>
                    <a:pt x="1507357" y="48325"/>
                    <a:pt x="1507781" y="48325"/>
                    <a:pt x="1507781" y="48325"/>
                  </a:cubicBezTo>
                  <a:cubicBezTo>
                    <a:pt x="1507781" y="46615"/>
                    <a:pt x="1507781" y="46615"/>
                    <a:pt x="1507357" y="46187"/>
                  </a:cubicBezTo>
                  <a:cubicBezTo>
                    <a:pt x="1506507" y="46615"/>
                    <a:pt x="1505658" y="47470"/>
                    <a:pt x="1504809" y="48325"/>
                  </a:cubicBezTo>
                  <a:cubicBezTo>
                    <a:pt x="1504809" y="48325"/>
                    <a:pt x="1504809" y="48325"/>
                    <a:pt x="1504384" y="48325"/>
                  </a:cubicBezTo>
                  <a:cubicBezTo>
                    <a:pt x="1503960" y="48325"/>
                    <a:pt x="1503960" y="48325"/>
                    <a:pt x="1503960" y="48753"/>
                  </a:cubicBezTo>
                  <a:cubicBezTo>
                    <a:pt x="1503535" y="49180"/>
                    <a:pt x="1503960" y="50036"/>
                    <a:pt x="1503960" y="50463"/>
                  </a:cubicBezTo>
                  <a:cubicBezTo>
                    <a:pt x="1504384" y="51318"/>
                    <a:pt x="1505234" y="51746"/>
                    <a:pt x="1505658" y="52174"/>
                  </a:cubicBezTo>
                  <a:cubicBezTo>
                    <a:pt x="1505658" y="52602"/>
                    <a:pt x="1505658" y="53029"/>
                    <a:pt x="1505658" y="53457"/>
                  </a:cubicBezTo>
                  <a:cubicBezTo>
                    <a:pt x="1504809" y="54312"/>
                    <a:pt x="1504384" y="54740"/>
                    <a:pt x="1503111" y="55595"/>
                  </a:cubicBezTo>
                  <a:cubicBezTo>
                    <a:pt x="1503111" y="55595"/>
                    <a:pt x="1503111" y="55595"/>
                    <a:pt x="1502686" y="55595"/>
                  </a:cubicBezTo>
                  <a:cubicBezTo>
                    <a:pt x="1502262" y="56023"/>
                    <a:pt x="1502686" y="56451"/>
                    <a:pt x="1502262" y="56878"/>
                  </a:cubicBezTo>
                  <a:cubicBezTo>
                    <a:pt x="1502686" y="57306"/>
                    <a:pt x="1503111" y="57733"/>
                    <a:pt x="1503535" y="58161"/>
                  </a:cubicBezTo>
                  <a:cubicBezTo>
                    <a:pt x="1503111" y="59017"/>
                    <a:pt x="1502262" y="59444"/>
                    <a:pt x="1501837" y="59871"/>
                  </a:cubicBezTo>
                  <a:cubicBezTo>
                    <a:pt x="1501837" y="60727"/>
                    <a:pt x="1501837" y="61155"/>
                    <a:pt x="1501837" y="61582"/>
                  </a:cubicBezTo>
                  <a:cubicBezTo>
                    <a:pt x="1501837" y="62010"/>
                    <a:pt x="1502262" y="62010"/>
                    <a:pt x="1502262" y="62438"/>
                  </a:cubicBezTo>
                  <a:cubicBezTo>
                    <a:pt x="1502262" y="63293"/>
                    <a:pt x="1503111" y="63293"/>
                    <a:pt x="1503111" y="63720"/>
                  </a:cubicBezTo>
                  <a:cubicBezTo>
                    <a:pt x="1503111" y="64148"/>
                    <a:pt x="1503535" y="64576"/>
                    <a:pt x="1503535" y="64576"/>
                  </a:cubicBezTo>
                  <a:cubicBezTo>
                    <a:pt x="1503535" y="65004"/>
                    <a:pt x="1503535" y="65431"/>
                    <a:pt x="1503535" y="65859"/>
                  </a:cubicBezTo>
                  <a:cubicBezTo>
                    <a:pt x="1503535" y="66286"/>
                    <a:pt x="1503111" y="66286"/>
                    <a:pt x="1503111" y="66714"/>
                  </a:cubicBezTo>
                  <a:cubicBezTo>
                    <a:pt x="1503111" y="68852"/>
                    <a:pt x="1503111" y="70991"/>
                    <a:pt x="1503111" y="73129"/>
                  </a:cubicBezTo>
                  <a:cubicBezTo>
                    <a:pt x="1502262" y="73129"/>
                    <a:pt x="1502262" y="73129"/>
                    <a:pt x="1498015" y="73129"/>
                  </a:cubicBezTo>
                  <a:cubicBezTo>
                    <a:pt x="1497166" y="73984"/>
                    <a:pt x="1496317" y="74840"/>
                    <a:pt x="1495468" y="75695"/>
                  </a:cubicBezTo>
                  <a:cubicBezTo>
                    <a:pt x="1495468" y="75695"/>
                    <a:pt x="1495468" y="75695"/>
                    <a:pt x="1495468" y="76122"/>
                  </a:cubicBezTo>
                  <a:cubicBezTo>
                    <a:pt x="1495468" y="76122"/>
                    <a:pt x="1495043" y="76550"/>
                    <a:pt x="1495043" y="76550"/>
                  </a:cubicBezTo>
                  <a:cubicBezTo>
                    <a:pt x="1495043" y="76978"/>
                    <a:pt x="1495043" y="77405"/>
                    <a:pt x="1495043" y="77833"/>
                  </a:cubicBezTo>
                  <a:cubicBezTo>
                    <a:pt x="1495043" y="77833"/>
                    <a:pt x="1495468" y="78261"/>
                    <a:pt x="1495892" y="78688"/>
                  </a:cubicBezTo>
                  <a:cubicBezTo>
                    <a:pt x="1495892" y="78688"/>
                    <a:pt x="1496317" y="78688"/>
                    <a:pt x="1496317" y="78688"/>
                  </a:cubicBezTo>
                  <a:cubicBezTo>
                    <a:pt x="1496742" y="78261"/>
                    <a:pt x="1497166" y="78261"/>
                    <a:pt x="1497166" y="78261"/>
                  </a:cubicBezTo>
                  <a:cubicBezTo>
                    <a:pt x="1497591" y="78261"/>
                    <a:pt x="1497591" y="78261"/>
                    <a:pt x="1498015" y="77833"/>
                  </a:cubicBezTo>
                  <a:cubicBezTo>
                    <a:pt x="1498440" y="77405"/>
                    <a:pt x="1498865" y="76978"/>
                    <a:pt x="1499714" y="76550"/>
                  </a:cubicBezTo>
                  <a:cubicBezTo>
                    <a:pt x="1499714" y="76550"/>
                    <a:pt x="1499714" y="76122"/>
                    <a:pt x="1499714" y="76122"/>
                  </a:cubicBezTo>
                  <a:cubicBezTo>
                    <a:pt x="1500139" y="75695"/>
                    <a:pt x="1500563" y="75267"/>
                    <a:pt x="1500988" y="74840"/>
                  </a:cubicBezTo>
                  <a:cubicBezTo>
                    <a:pt x="1501837" y="75267"/>
                    <a:pt x="1502262" y="76122"/>
                    <a:pt x="1503111" y="76550"/>
                  </a:cubicBezTo>
                  <a:cubicBezTo>
                    <a:pt x="1503111" y="76978"/>
                    <a:pt x="1503111" y="77405"/>
                    <a:pt x="1503535" y="77405"/>
                  </a:cubicBezTo>
                  <a:cubicBezTo>
                    <a:pt x="1503960" y="78261"/>
                    <a:pt x="1503535" y="79116"/>
                    <a:pt x="1503960" y="79971"/>
                  </a:cubicBezTo>
                  <a:cubicBezTo>
                    <a:pt x="1503535" y="80399"/>
                    <a:pt x="1503535" y="80399"/>
                    <a:pt x="1503111" y="80827"/>
                  </a:cubicBezTo>
                  <a:cubicBezTo>
                    <a:pt x="1503111" y="81254"/>
                    <a:pt x="1503111" y="81682"/>
                    <a:pt x="1503111" y="82537"/>
                  </a:cubicBezTo>
                  <a:cubicBezTo>
                    <a:pt x="1502686" y="82965"/>
                    <a:pt x="1502262" y="83393"/>
                    <a:pt x="1501837" y="83820"/>
                  </a:cubicBezTo>
                  <a:cubicBezTo>
                    <a:pt x="1501837" y="84675"/>
                    <a:pt x="1501837" y="85531"/>
                    <a:pt x="1501837" y="86814"/>
                  </a:cubicBezTo>
                  <a:cubicBezTo>
                    <a:pt x="1501837" y="86814"/>
                    <a:pt x="1502262" y="87241"/>
                    <a:pt x="1502262" y="87669"/>
                  </a:cubicBezTo>
                  <a:cubicBezTo>
                    <a:pt x="1502262" y="87669"/>
                    <a:pt x="1502262" y="87669"/>
                    <a:pt x="1502262" y="88096"/>
                  </a:cubicBezTo>
                  <a:cubicBezTo>
                    <a:pt x="1503111" y="88096"/>
                    <a:pt x="1502686" y="88952"/>
                    <a:pt x="1503535" y="89380"/>
                  </a:cubicBezTo>
                  <a:cubicBezTo>
                    <a:pt x="1503535" y="90662"/>
                    <a:pt x="1503535" y="91946"/>
                    <a:pt x="1503535" y="93229"/>
                  </a:cubicBezTo>
                  <a:cubicBezTo>
                    <a:pt x="1503111" y="93656"/>
                    <a:pt x="1502262" y="94511"/>
                    <a:pt x="1501837" y="94939"/>
                  </a:cubicBezTo>
                  <a:cubicBezTo>
                    <a:pt x="1501837" y="95367"/>
                    <a:pt x="1501837" y="95795"/>
                    <a:pt x="1501837" y="96222"/>
                  </a:cubicBezTo>
                  <a:cubicBezTo>
                    <a:pt x="1501837" y="96649"/>
                    <a:pt x="1502262" y="96649"/>
                    <a:pt x="1502686" y="97077"/>
                  </a:cubicBezTo>
                  <a:cubicBezTo>
                    <a:pt x="1503960" y="97077"/>
                    <a:pt x="1505234" y="97077"/>
                    <a:pt x="1506932" y="97077"/>
                  </a:cubicBezTo>
                  <a:cubicBezTo>
                    <a:pt x="1507357" y="96649"/>
                    <a:pt x="1506932" y="96222"/>
                    <a:pt x="1507357" y="95795"/>
                  </a:cubicBezTo>
                  <a:cubicBezTo>
                    <a:pt x="1507357" y="95367"/>
                    <a:pt x="1506932" y="95367"/>
                    <a:pt x="1506507" y="94939"/>
                  </a:cubicBezTo>
                  <a:cubicBezTo>
                    <a:pt x="1506507" y="94084"/>
                    <a:pt x="1506507" y="92801"/>
                    <a:pt x="1506507" y="91946"/>
                  </a:cubicBezTo>
                  <a:cubicBezTo>
                    <a:pt x="1507357" y="91518"/>
                    <a:pt x="1507781" y="91518"/>
                    <a:pt x="1508206" y="91946"/>
                  </a:cubicBezTo>
                  <a:cubicBezTo>
                    <a:pt x="1508206" y="91946"/>
                    <a:pt x="1508630" y="91946"/>
                    <a:pt x="1508630" y="92373"/>
                  </a:cubicBezTo>
                  <a:cubicBezTo>
                    <a:pt x="1509055" y="92373"/>
                    <a:pt x="1509479" y="92373"/>
                    <a:pt x="1509904" y="92373"/>
                  </a:cubicBezTo>
                  <a:cubicBezTo>
                    <a:pt x="1510753" y="91946"/>
                    <a:pt x="1511178" y="91518"/>
                    <a:pt x="1511602" y="91090"/>
                  </a:cubicBezTo>
                  <a:cubicBezTo>
                    <a:pt x="1512027" y="90662"/>
                    <a:pt x="1512027" y="90662"/>
                    <a:pt x="1512027" y="90235"/>
                  </a:cubicBezTo>
                  <a:cubicBezTo>
                    <a:pt x="1512027" y="89380"/>
                    <a:pt x="1512027" y="88096"/>
                    <a:pt x="1512027" y="87241"/>
                  </a:cubicBezTo>
                  <a:cubicBezTo>
                    <a:pt x="1512876" y="86814"/>
                    <a:pt x="1513300" y="86386"/>
                    <a:pt x="1513725" y="85958"/>
                  </a:cubicBezTo>
                  <a:cubicBezTo>
                    <a:pt x="1514150" y="85958"/>
                    <a:pt x="1514574" y="85958"/>
                    <a:pt x="1514999" y="85958"/>
                  </a:cubicBezTo>
                  <a:cubicBezTo>
                    <a:pt x="1514999" y="85958"/>
                    <a:pt x="1515423" y="85958"/>
                    <a:pt x="1515423" y="85958"/>
                  </a:cubicBezTo>
                  <a:cubicBezTo>
                    <a:pt x="1515423" y="86814"/>
                    <a:pt x="1515423" y="88096"/>
                    <a:pt x="1515423" y="88952"/>
                  </a:cubicBezTo>
                  <a:cubicBezTo>
                    <a:pt x="1516273" y="89807"/>
                    <a:pt x="1516697" y="90235"/>
                    <a:pt x="1517546" y="90662"/>
                  </a:cubicBezTo>
                  <a:cubicBezTo>
                    <a:pt x="1517546" y="91518"/>
                    <a:pt x="1517546" y="92373"/>
                    <a:pt x="1517546" y="93229"/>
                  </a:cubicBezTo>
                  <a:cubicBezTo>
                    <a:pt x="1517122" y="93656"/>
                    <a:pt x="1516697" y="94084"/>
                    <a:pt x="1516273" y="94511"/>
                  </a:cubicBezTo>
                  <a:cubicBezTo>
                    <a:pt x="1516273" y="94511"/>
                    <a:pt x="1516273" y="94511"/>
                    <a:pt x="1515848" y="94939"/>
                  </a:cubicBezTo>
                  <a:cubicBezTo>
                    <a:pt x="1515423" y="95367"/>
                    <a:pt x="1514999" y="95795"/>
                    <a:pt x="1514574" y="96222"/>
                  </a:cubicBezTo>
                  <a:cubicBezTo>
                    <a:pt x="1514574" y="96649"/>
                    <a:pt x="1514574" y="97505"/>
                    <a:pt x="1514574" y="97933"/>
                  </a:cubicBezTo>
                  <a:cubicBezTo>
                    <a:pt x="1515423" y="98360"/>
                    <a:pt x="1515848" y="99216"/>
                    <a:pt x="1516697" y="99643"/>
                  </a:cubicBezTo>
                  <a:cubicBezTo>
                    <a:pt x="1516273" y="100071"/>
                    <a:pt x="1515848" y="100498"/>
                    <a:pt x="1515423" y="100926"/>
                  </a:cubicBezTo>
                  <a:cubicBezTo>
                    <a:pt x="1515423" y="101354"/>
                    <a:pt x="1515423" y="101782"/>
                    <a:pt x="1515423" y="102209"/>
                  </a:cubicBezTo>
                  <a:cubicBezTo>
                    <a:pt x="1515848" y="102637"/>
                    <a:pt x="1516273" y="102209"/>
                    <a:pt x="1517122" y="102209"/>
                  </a:cubicBezTo>
                  <a:cubicBezTo>
                    <a:pt x="1517546" y="102209"/>
                    <a:pt x="1517971" y="101782"/>
                    <a:pt x="1517971" y="101354"/>
                  </a:cubicBezTo>
                  <a:cubicBezTo>
                    <a:pt x="1517971" y="101354"/>
                    <a:pt x="1517971" y="100926"/>
                    <a:pt x="1517971" y="100926"/>
                  </a:cubicBezTo>
                  <a:cubicBezTo>
                    <a:pt x="1517971" y="100498"/>
                    <a:pt x="1517546" y="100498"/>
                    <a:pt x="1517546" y="100498"/>
                  </a:cubicBezTo>
                  <a:cubicBezTo>
                    <a:pt x="1517122" y="99643"/>
                    <a:pt x="1517546" y="99216"/>
                    <a:pt x="1517546" y="98360"/>
                  </a:cubicBezTo>
                  <a:cubicBezTo>
                    <a:pt x="1517546" y="98360"/>
                    <a:pt x="1517546" y="98360"/>
                    <a:pt x="1517971" y="98360"/>
                  </a:cubicBezTo>
                  <a:cubicBezTo>
                    <a:pt x="1518396" y="98360"/>
                    <a:pt x="1519245" y="98360"/>
                    <a:pt x="1519669" y="98360"/>
                  </a:cubicBezTo>
                  <a:cubicBezTo>
                    <a:pt x="1520519" y="98788"/>
                    <a:pt x="1520943" y="99216"/>
                    <a:pt x="1521368" y="99643"/>
                  </a:cubicBezTo>
                  <a:cubicBezTo>
                    <a:pt x="1521368" y="100498"/>
                    <a:pt x="1521368" y="101354"/>
                    <a:pt x="1521368" y="102209"/>
                  </a:cubicBezTo>
                  <a:cubicBezTo>
                    <a:pt x="1521792" y="102209"/>
                    <a:pt x="1522217" y="102637"/>
                    <a:pt x="1522641" y="103064"/>
                  </a:cubicBezTo>
                  <a:cubicBezTo>
                    <a:pt x="1523491" y="103064"/>
                    <a:pt x="1524340" y="103064"/>
                    <a:pt x="1525189" y="103064"/>
                  </a:cubicBezTo>
                  <a:cubicBezTo>
                    <a:pt x="1525613" y="102637"/>
                    <a:pt x="1525613" y="102637"/>
                    <a:pt x="1526038" y="102209"/>
                  </a:cubicBezTo>
                  <a:cubicBezTo>
                    <a:pt x="1526463" y="102209"/>
                    <a:pt x="1526887" y="102209"/>
                    <a:pt x="1527312" y="102209"/>
                  </a:cubicBezTo>
                  <a:cubicBezTo>
                    <a:pt x="1527736" y="102637"/>
                    <a:pt x="1527736" y="102637"/>
                    <a:pt x="1528161" y="103064"/>
                  </a:cubicBezTo>
                  <a:cubicBezTo>
                    <a:pt x="1528586" y="103064"/>
                    <a:pt x="1529010" y="103064"/>
                    <a:pt x="1529435" y="103064"/>
                  </a:cubicBezTo>
                  <a:cubicBezTo>
                    <a:pt x="1529859" y="102637"/>
                    <a:pt x="1529859" y="102637"/>
                    <a:pt x="1530284" y="102209"/>
                  </a:cubicBezTo>
                  <a:cubicBezTo>
                    <a:pt x="1530284" y="102209"/>
                    <a:pt x="1530709" y="102209"/>
                    <a:pt x="1530709" y="102209"/>
                  </a:cubicBezTo>
                  <a:cubicBezTo>
                    <a:pt x="1531558" y="101354"/>
                    <a:pt x="1532407" y="100926"/>
                    <a:pt x="1533681" y="100071"/>
                  </a:cubicBezTo>
                  <a:cubicBezTo>
                    <a:pt x="1534105" y="100071"/>
                    <a:pt x="1534530" y="100071"/>
                    <a:pt x="1534954" y="100071"/>
                  </a:cubicBezTo>
                  <a:cubicBezTo>
                    <a:pt x="1535379" y="100071"/>
                    <a:pt x="1535379" y="100498"/>
                    <a:pt x="1535804" y="100926"/>
                  </a:cubicBezTo>
                  <a:cubicBezTo>
                    <a:pt x="1535804" y="101354"/>
                    <a:pt x="1535804" y="101782"/>
                    <a:pt x="1535804" y="101782"/>
                  </a:cubicBezTo>
                  <a:cubicBezTo>
                    <a:pt x="1536228" y="102209"/>
                    <a:pt x="1536228" y="102637"/>
                    <a:pt x="1536653" y="102637"/>
                  </a:cubicBezTo>
                  <a:cubicBezTo>
                    <a:pt x="1536653" y="103064"/>
                    <a:pt x="1536653" y="103920"/>
                    <a:pt x="1536653" y="104348"/>
                  </a:cubicBezTo>
                  <a:cubicBezTo>
                    <a:pt x="1536228" y="104775"/>
                    <a:pt x="1535804" y="104775"/>
                    <a:pt x="1535379" y="105203"/>
                  </a:cubicBezTo>
                  <a:cubicBezTo>
                    <a:pt x="1534105" y="105203"/>
                    <a:pt x="1533256" y="105203"/>
                    <a:pt x="1532407" y="105203"/>
                  </a:cubicBezTo>
                  <a:cubicBezTo>
                    <a:pt x="1531982" y="105203"/>
                    <a:pt x="1531558" y="105203"/>
                    <a:pt x="1531558" y="104775"/>
                  </a:cubicBezTo>
                  <a:cubicBezTo>
                    <a:pt x="1530284" y="104775"/>
                    <a:pt x="1529435" y="104775"/>
                    <a:pt x="1528161" y="104775"/>
                  </a:cubicBezTo>
                  <a:cubicBezTo>
                    <a:pt x="1527736" y="104775"/>
                    <a:pt x="1527736" y="105203"/>
                    <a:pt x="1527312" y="105203"/>
                  </a:cubicBezTo>
                  <a:cubicBezTo>
                    <a:pt x="1527312" y="105203"/>
                    <a:pt x="1526887" y="105203"/>
                    <a:pt x="1526463" y="105203"/>
                  </a:cubicBezTo>
                  <a:cubicBezTo>
                    <a:pt x="1526463" y="105203"/>
                    <a:pt x="1526038" y="104775"/>
                    <a:pt x="1526038" y="104775"/>
                  </a:cubicBezTo>
                  <a:cubicBezTo>
                    <a:pt x="1525189" y="104775"/>
                    <a:pt x="1523915" y="104775"/>
                    <a:pt x="1523066" y="104775"/>
                  </a:cubicBezTo>
                  <a:cubicBezTo>
                    <a:pt x="1523066" y="104775"/>
                    <a:pt x="1523066" y="105203"/>
                    <a:pt x="1523066" y="105203"/>
                  </a:cubicBezTo>
                  <a:cubicBezTo>
                    <a:pt x="1523066" y="107341"/>
                    <a:pt x="1523066" y="109051"/>
                    <a:pt x="1523066" y="110762"/>
                  </a:cubicBezTo>
                  <a:cubicBezTo>
                    <a:pt x="1522641" y="111190"/>
                    <a:pt x="1522641" y="111190"/>
                    <a:pt x="1522217" y="111618"/>
                  </a:cubicBezTo>
                  <a:cubicBezTo>
                    <a:pt x="1522217" y="112473"/>
                    <a:pt x="1522217" y="113328"/>
                    <a:pt x="1522217" y="114611"/>
                  </a:cubicBezTo>
                  <a:cubicBezTo>
                    <a:pt x="1523066" y="115039"/>
                    <a:pt x="1523915" y="115039"/>
                    <a:pt x="1524764" y="114611"/>
                  </a:cubicBezTo>
                  <a:cubicBezTo>
                    <a:pt x="1524764" y="112900"/>
                    <a:pt x="1524764" y="111190"/>
                    <a:pt x="1524764" y="109907"/>
                  </a:cubicBezTo>
                  <a:cubicBezTo>
                    <a:pt x="1525189" y="109479"/>
                    <a:pt x="1525613" y="109479"/>
                    <a:pt x="1525613" y="109051"/>
                  </a:cubicBezTo>
                  <a:cubicBezTo>
                    <a:pt x="1525613" y="108624"/>
                    <a:pt x="1526038" y="108624"/>
                    <a:pt x="1526038" y="108197"/>
                  </a:cubicBezTo>
                  <a:cubicBezTo>
                    <a:pt x="1526463" y="107769"/>
                    <a:pt x="1526463" y="107341"/>
                    <a:pt x="1526463" y="106913"/>
                  </a:cubicBezTo>
                  <a:cubicBezTo>
                    <a:pt x="1526887" y="106913"/>
                    <a:pt x="1527312" y="106913"/>
                    <a:pt x="1527312" y="106913"/>
                  </a:cubicBezTo>
                  <a:cubicBezTo>
                    <a:pt x="1527736" y="107341"/>
                    <a:pt x="1528161" y="107769"/>
                    <a:pt x="1528586" y="108197"/>
                  </a:cubicBezTo>
                  <a:cubicBezTo>
                    <a:pt x="1528586" y="108197"/>
                    <a:pt x="1528586" y="108197"/>
                    <a:pt x="1529010" y="108197"/>
                  </a:cubicBezTo>
                  <a:cubicBezTo>
                    <a:pt x="1529859" y="108197"/>
                    <a:pt x="1530709" y="108197"/>
                    <a:pt x="1531558" y="108197"/>
                  </a:cubicBezTo>
                  <a:cubicBezTo>
                    <a:pt x="1531558" y="108197"/>
                    <a:pt x="1531982" y="107769"/>
                    <a:pt x="1531982" y="107769"/>
                  </a:cubicBezTo>
                  <a:cubicBezTo>
                    <a:pt x="1532832" y="107769"/>
                    <a:pt x="1533256" y="107769"/>
                    <a:pt x="1534105" y="107769"/>
                  </a:cubicBezTo>
                  <a:cubicBezTo>
                    <a:pt x="1534530" y="107769"/>
                    <a:pt x="1534954" y="107769"/>
                    <a:pt x="1535804" y="107769"/>
                  </a:cubicBezTo>
                  <a:cubicBezTo>
                    <a:pt x="1535804" y="107769"/>
                    <a:pt x="1535804" y="108197"/>
                    <a:pt x="1536228" y="108197"/>
                  </a:cubicBezTo>
                  <a:cubicBezTo>
                    <a:pt x="1536653" y="108197"/>
                    <a:pt x="1537502" y="108197"/>
                    <a:pt x="1538351" y="108197"/>
                  </a:cubicBezTo>
                  <a:cubicBezTo>
                    <a:pt x="1538351" y="108624"/>
                    <a:pt x="1538776" y="108624"/>
                    <a:pt x="1538776" y="109051"/>
                  </a:cubicBezTo>
                  <a:cubicBezTo>
                    <a:pt x="1539200" y="109051"/>
                    <a:pt x="1539200" y="109051"/>
                    <a:pt x="1539625" y="109051"/>
                  </a:cubicBezTo>
                  <a:cubicBezTo>
                    <a:pt x="1540474" y="109479"/>
                    <a:pt x="1541323" y="110335"/>
                    <a:pt x="1542172" y="111190"/>
                  </a:cubicBezTo>
                  <a:cubicBezTo>
                    <a:pt x="1542172" y="111190"/>
                    <a:pt x="1542172" y="111190"/>
                    <a:pt x="1542172" y="111618"/>
                  </a:cubicBezTo>
                  <a:cubicBezTo>
                    <a:pt x="1542597" y="112045"/>
                    <a:pt x="1543446" y="112473"/>
                    <a:pt x="1543870" y="113328"/>
                  </a:cubicBezTo>
                  <a:cubicBezTo>
                    <a:pt x="1543870" y="113328"/>
                    <a:pt x="1544295" y="113756"/>
                    <a:pt x="1544295" y="113756"/>
                  </a:cubicBezTo>
                  <a:cubicBezTo>
                    <a:pt x="1544295" y="114611"/>
                    <a:pt x="1544295" y="115466"/>
                    <a:pt x="1544295" y="116322"/>
                  </a:cubicBezTo>
                  <a:cubicBezTo>
                    <a:pt x="1544295" y="116322"/>
                    <a:pt x="1544295" y="116749"/>
                    <a:pt x="1544295" y="116749"/>
                  </a:cubicBezTo>
                  <a:cubicBezTo>
                    <a:pt x="1545144" y="116749"/>
                    <a:pt x="1545993" y="116749"/>
                    <a:pt x="1546418" y="116749"/>
                  </a:cubicBezTo>
                  <a:cubicBezTo>
                    <a:pt x="1546843" y="116322"/>
                    <a:pt x="1546843" y="116322"/>
                    <a:pt x="1547267" y="115894"/>
                  </a:cubicBezTo>
                  <a:cubicBezTo>
                    <a:pt x="1547692" y="115894"/>
                    <a:pt x="1547692" y="115894"/>
                    <a:pt x="1547692" y="115894"/>
                  </a:cubicBezTo>
                  <a:cubicBezTo>
                    <a:pt x="1548541" y="116749"/>
                    <a:pt x="1548966" y="117177"/>
                    <a:pt x="1549390" y="117605"/>
                  </a:cubicBezTo>
                  <a:cubicBezTo>
                    <a:pt x="1549390" y="118032"/>
                    <a:pt x="1549390" y="118888"/>
                    <a:pt x="1549390" y="119315"/>
                  </a:cubicBezTo>
                  <a:cubicBezTo>
                    <a:pt x="1548966" y="119743"/>
                    <a:pt x="1548966" y="119743"/>
                    <a:pt x="1543870" y="119743"/>
                  </a:cubicBezTo>
                  <a:cubicBezTo>
                    <a:pt x="1543446" y="119743"/>
                    <a:pt x="1543446" y="119743"/>
                    <a:pt x="1543021" y="120171"/>
                  </a:cubicBezTo>
                  <a:cubicBezTo>
                    <a:pt x="1543021" y="120171"/>
                    <a:pt x="1543021" y="120171"/>
                    <a:pt x="1542597" y="120171"/>
                  </a:cubicBezTo>
                  <a:cubicBezTo>
                    <a:pt x="1541323" y="120171"/>
                    <a:pt x="1539625" y="120171"/>
                    <a:pt x="1538351" y="120171"/>
                  </a:cubicBezTo>
                  <a:cubicBezTo>
                    <a:pt x="1537927" y="120171"/>
                    <a:pt x="1537927" y="119743"/>
                    <a:pt x="1537502" y="119743"/>
                  </a:cubicBezTo>
                  <a:cubicBezTo>
                    <a:pt x="1536653" y="119743"/>
                    <a:pt x="1535804" y="119743"/>
                    <a:pt x="1534954" y="119743"/>
                  </a:cubicBezTo>
                  <a:cubicBezTo>
                    <a:pt x="1534530" y="119743"/>
                    <a:pt x="1534530" y="120171"/>
                    <a:pt x="1534105" y="120171"/>
                  </a:cubicBezTo>
                  <a:cubicBezTo>
                    <a:pt x="1533256" y="120171"/>
                    <a:pt x="1532832" y="120171"/>
                    <a:pt x="1531982" y="120171"/>
                  </a:cubicBezTo>
                  <a:cubicBezTo>
                    <a:pt x="1531558" y="119743"/>
                    <a:pt x="1531982" y="119743"/>
                    <a:pt x="1531982" y="119315"/>
                  </a:cubicBezTo>
                  <a:cubicBezTo>
                    <a:pt x="1531558" y="118888"/>
                    <a:pt x="1531133" y="118888"/>
                    <a:pt x="1530709" y="118460"/>
                  </a:cubicBezTo>
                  <a:cubicBezTo>
                    <a:pt x="1530284" y="118460"/>
                    <a:pt x="1529435" y="118460"/>
                    <a:pt x="1529010" y="118460"/>
                  </a:cubicBezTo>
                  <a:cubicBezTo>
                    <a:pt x="1528161" y="118460"/>
                    <a:pt x="1528161" y="118888"/>
                    <a:pt x="1527736" y="119315"/>
                  </a:cubicBezTo>
                  <a:cubicBezTo>
                    <a:pt x="1527736" y="120171"/>
                    <a:pt x="1527736" y="120598"/>
                    <a:pt x="1527736" y="121026"/>
                  </a:cubicBezTo>
                  <a:cubicBezTo>
                    <a:pt x="1527736" y="121453"/>
                    <a:pt x="1528161" y="121453"/>
                    <a:pt x="1528161" y="121453"/>
                  </a:cubicBezTo>
                  <a:cubicBezTo>
                    <a:pt x="1528161" y="121453"/>
                    <a:pt x="1528161" y="121881"/>
                    <a:pt x="1528161" y="121881"/>
                  </a:cubicBezTo>
                  <a:cubicBezTo>
                    <a:pt x="1528161" y="123592"/>
                    <a:pt x="1528161" y="125302"/>
                    <a:pt x="1528161" y="127013"/>
                  </a:cubicBezTo>
                  <a:cubicBezTo>
                    <a:pt x="1528586" y="127440"/>
                    <a:pt x="1529435" y="127868"/>
                    <a:pt x="1529859" y="128296"/>
                  </a:cubicBezTo>
                  <a:cubicBezTo>
                    <a:pt x="1530284" y="128296"/>
                    <a:pt x="1530709" y="128296"/>
                    <a:pt x="1531133" y="128296"/>
                  </a:cubicBezTo>
                  <a:cubicBezTo>
                    <a:pt x="1531982" y="128296"/>
                    <a:pt x="1531982" y="127868"/>
                    <a:pt x="1532407" y="127440"/>
                  </a:cubicBezTo>
                  <a:cubicBezTo>
                    <a:pt x="1532407" y="127440"/>
                    <a:pt x="1532407" y="127013"/>
                    <a:pt x="1532407" y="127013"/>
                  </a:cubicBezTo>
                  <a:cubicBezTo>
                    <a:pt x="1532832" y="126585"/>
                    <a:pt x="1533681" y="126585"/>
                    <a:pt x="1534105" y="126585"/>
                  </a:cubicBezTo>
                  <a:cubicBezTo>
                    <a:pt x="1534105" y="126585"/>
                    <a:pt x="1534530" y="127013"/>
                    <a:pt x="1534530" y="127013"/>
                  </a:cubicBezTo>
                  <a:cubicBezTo>
                    <a:pt x="1534530" y="127440"/>
                    <a:pt x="1534530" y="127440"/>
                    <a:pt x="1534530" y="127868"/>
                  </a:cubicBezTo>
                  <a:cubicBezTo>
                    <a:pt x="1534530" y="127868"/>
                    <a:pt x="1534530" y="127868"/>
                    <a:pt x="1534530" y="128296"/>
                  </a:cubicBezTo>
                  <a:cubicBezTo>
                    <a:pt x="1534954" y="128296"/>
                    <a:pt x="1535379" y="128724"/>
                    <a:pt x="1535379" y="129151"/>
                  </a:cubicBezTo>
                  <a:cubicBezTo>
                    <a:pt x="1536228" y="129151"/>
                    <a:pt x="1536653" y="129151"/>
                    <a:pt x="1537077" y="129151"/>
                  </a:cubicBezTo>
                  <a:cubicBezTo>
                    <a:pt x="1537077" y="128724"/>
                    <a:pt x="1537502" y="128296"/>
                    <a:pt x="1537927" y="128296"/>
                  </a:cubicBezTo>
                  <a:cubicBezTo>
                    <a:pt x="1537927" y="127868"/>
                    <a:pt x="1537927" y="127868"/>
                    <a:pt x="1537927" y="127440"/>
                  </a:cubicBezTo>
                  <a:cubicBezTo>
                    <a:pt x="1538351" y="127440"/>
                    <a:pt x="1538351" y="127013"/>
                    <a:pt x="1538776" y="127013"/>
                  </a:cubicBezTo>
                  <a:cubicBezTo>
                    <a:pt x="1538776" y="126158"/>
                    <a:pt x="1538776" y="125302"/>
                    <a:pt x="1538776" y="124447"/>
                  </a:cubicBezTo>
                  <a:cubicBezTo>
                    <a:pt x="1538776" y="124447"/>
                    <a:pt x="1539200" y="124019"/>
                    <a:pt x="1539625" y="123592"/>
                  </a:cubicBezTo>
                  <a:cubicBezTo>
                    <a:pt x="1539625" y="123592"/>
                    <a:pt x="1540049" y="123592"/>
                    <a:pt x="1540474" y="123592"/>
                  </a:cubicBezTo>
                  <a:cubicBezTo>
                    <a:pt x="1540474" y="124019"/>
                    <a:pt x="1540898" y="124447"/>
                    <a:pt x="1541323" y="124875"/>
                  </a:cubicBezTo>
                  <a:cubicBezTo>
                    <a:pt x="1541323" y="125302"/>
                    <a:pt x="1541748" y="125730"/>
                    <a:pt x="1540898" y="126158"/>
                  </a:cubicBezTo>
                  <a:cubicBezTo>
                    <a:pt x="1540898" y="127013"/>
                    <a:pt x="1540898" y="127440"/>
                    <a:pt x="1540898" y="128296"/>
                  </a:cubicBezTo>
                  <a:cubicBezTo>
                    <a:pt x="1541323" y="128724"/>
                    <a:pt x="1541748" y="129151"/>
                    <a:pt x="1542172" y="129579"/>
                  </a:cubicBezTo>
                  <a:cubicBezTo>
                    <a:pt x="1542597" y="129579"/>
                    <a:pt x="1542597" y="129579"/>
                    <a:pt x="1543021" y="129579"/>
                  </a:cubicBezTo>
                  <a:cubicBezTo>
                    <a:pt x="1543021" y="129579"/>
                    <a:pt x="1543446" y="129151"/>
                    <a:pt x="1543870" y="129151"/>
                  </a:cubicBezTo>
                  <a:cubicBezTo>
                    <a:pt x="1543870" y="129151"/>
                    <a:pt x="1544295" y="129151"/>
                    <a:pt x="1544295" y="129151"/>
                  </a:cubicBezTo>
                  <a:cubicBezTo>
                    <a:pt x="1544720" y="128724"/>
                    <a:pt x="1545569" y="128296"/>
                    <a:pt x="1545993" y="127868"/>
                  </a:cubicBezTo>
                  <a:cubicBezTo>
                    <a:pt x="1545993" y="127868"/>
                    <a:pt x="1546418" y="127868"/>
                    <a:pt x="1546418" y="127868"/>
                  </a:cubicBezTo>
                  <a:cubicBezTo>
                    <a:pt x="1546843" y="127440"/>
                    <a:pt x="1546843" y="127440"/>
                    <a:pt x="1547267" y="127440"/>
                  </a:cubicBezTo>
                  <a:cubicBezTo>
                    <a:pt x="1548116" y="127013"/>
                    <a:pt x="1548541" y="127868"/>
                    <a:pt x="1548966" y="128296"/>
                  </a:cubicBezTo>
                  <a:cubicBezTo>
                    <a:pt x="1548966" y="128724"/>
                    <a:pt x="1548966" y="129151"/>
                    <a:pt x="1548966" y="129579"/>
                  </a:cubicBezTo>
                  <a:cubicBezTo>
                    <a:pt x="1548116" y="130007"/>
                    <a:pt x="1547692" y="130434"/>
                    <a:pt x="1546843" y="131289"/>
                  </a:cubicBezTo>
                  <a:cubicBezTo>
                    <a:pt x="1547267" y="131717"/>
                    <a:pt x="1548116" y="132145"/>
                    <a:pt x="1548541" y="132573"/>
                  </a:cubicBezTo>
                  <a:cubicBezTo>
                    <a:pt x="1548541" y="132573"/>
                    <a:pt x="1548966" y="132573"/>
                    <a:pt x="1549390" y="132573"/>
                  </a:cubicBezTo>
                  <a:cubicBezTo>
                    <a:pt x="1549390" y="133000"/>
                    <a:pt x="1549390" y="133000"/>
                    <a:pt x="1549390" y="133000"/>
                  </a:cubicBezTo>
                  <a:cubicBezTo>
                    <a:pt x="1549390" y="133427"/>
                    <a:pt x="1549390" y="134283"/>
                    <a:pt x="1549390" y="134711"/>
                  </a:cubicBezTo>
                  <a:cubicBezTo>
                    <a:pt x="1549390" y="135138"/>
                    <a:pt x="1548966" y="135138"/>
                    <a:pt x="1548966" y="135138"/>
                  </a:cubicBezTo>
                  <a:cubicBezTo>
                    <a:pt x="1548966" y="135566"/>
                    <a:pt x="1548966" y="135994"/>
                    <a:pt x="1548966" y="136421"/>
                  </a:cubicBezTo>
                  <a:cubicBezTo>
                    <a:pt x="1549390" y="136849"/>
                    <a:pt x="1549390" y="137276"/>
                    <a:pt x="1549815" y="137276"/>
                  </a:cubicBezTo>
                  <a:cubicBezTo>
                    <a:pt x="1550239" y="137276"/>
                    <a:pt x="1550239" y="137276"/>
                    <a:pt x="1550664" y="137276"/>
                  </a:cubicBezTo>
                  <a:cubicBezTo>
                    <a:pt x="1551089" y="137276"/>
                    <a:pt x="1551089" y="136849"/>
                    <a:pt x="1551513" y="136421"/>
                  </a:cubicBezTo>
                  <a:cubicBezTo>
                    <a:pt x="1551513" y="136421"/>
                    <a:pt x="1551513" y="135994"/>
                    <a:pt x="1551513" y="135994"/>
                  </a:cubicBezTo>
                  <a:cubicBezTo>
                    <a:pt x="1551938" y="135566"/>
                    <a:pt x="1551938" y="135566"/>
                    <a:pt x="1552362" y="135138"/>
                  </a:cubicBezTo>
                  <a:cubicBezTo>
                    <a:pt x="1552362" y="134711"/>
                    <a:pt x="1552362" y="134711"/>
                    <a:pt x="1552362" y="134283"/>
                  </a:cubicBezTo>
                  <a:cubicBezTo>
                    <a:pt x="1552362" y="133855"/>
                    <a:pt x="1552787" y="133855"/>
                    <a:pt x="1553212" y="133427"/>
                  </a:cubicBezTo>
                  <a:cubicBezTo>
                    <a:pt x="1553212" y="133000"/>
                    <a:pt x="1553212" y="132145"/>
                    <a:pt x="1553212" y="131717"/>
                  </a:cubicBezTo>
                  <a:cubicBezTo>
                    <a:pt x="1553212" y="131717"/>
                    <a:pt x="1553212" y="131289"/>
                    <a:pt x="1553636" y="131289"/>
                  </a:cubicBezTo>
                  <a:cubicBezTo>
                    <a:pt x="1554061" y="130434"/>
                    <a:pt x="1553636" y="129579"/>
                    <a:pt x="1553636" y="128724"/>
                  </a:cubicBezTo>
                  <a:cubicBezTo>
                    <a:pt x="1554061" y="128296"/>
                    <a:pt x="1554485" y="128296"/>
                    <a:pt x="1554485" y="127868"/>
                  </a:cubicBezTo>
                  <a:cubicBezTo>
                    <a:pt x="1554910" y="127868"/>
                    <a:pt x="1555335" y="127868"/>
                    <a:pt x="1555335" y="127868"/>
                  </a:cubicBezTo>
                  <a:cubicBezTo>
                    <a:pt x="1555759" y="128296"/>
                    <a:pt x="1555759" y="128296"/>
                    <a:pt x="1555759" y="129151"/>
                  </a:cubicBezTo>
                  <a:cubicBezTo>
                    <a:pt x="1556184" y="129151"/>
                    <a:pt x="1556608" y="129579"/>
                    <a:pt x="1557033" y="129579"/>
                  </a:cubicBezTo>
                  <a:cubicBezTo>
                    <a:pt x="1557033" y="130434"/>
                    <a:pt x="1557033" y="130862"/>
                    <a:pt x="1557033" y="131289"/>
                  </a:cubicBezTo>
                  <a:cubicBezTo>
                    <a:pt x="1557033" y="131289"/>
                    <a:pt x="1556608" y="131717"/>
                    <a:pt x="1556608" y="131717"/>
                  </a:cubicBezTo>
                  <a:cubicBezTo>
                    <a:pt x="1556608" y="132145"/>
                    <a:pt x="1556184" y="132145"/>
                    <a:pt x="1556184" y="132573"/>
                  </a:cubicBezTo>
                  <a:cubicBezTo>
                    <a:pt x="1556184" y="132573"/>
                    <a:pt x="1556184" y="132573"/>
                    <a:pt x="1555759" y="133000"/>
                  </a:cubicBezTo>
                  <a:cubicBezTo>
                    <a:pt x="1555759" y="133000"/>
                    <a:pt x="1555759" y="133000"/>
                    <a:pt x="1555759" y="133427"/>
                  </a:cubicBezTo>
                  <a:cubicBezTo>
                    <a:pt x="1555759" y="134283"/>
                    <a:pt x="1555759" y="135138"/>
                    <a:pt x="1555759" y="135994"/>
                  </a:cubicBezTo>
                  <a:cubicBezTo>
                    <a:pt x="1555335" y="135994"/>
                    <a:pt x="1555335" y="136421"/>
                    <a:pt x="1555335" y="136421"/>
                  </a:cubicBezTo>
                  <a:cubicBezTo>
                    <a:pt x="1554910" y="136421"/>
                    <a:pt x="1554910" y="136421"/>
                    <a:pt x="1554910" y="136849"/>
                  </a:cubicBezTo>
                  <a:cubicBezTo>
                    <a:pt x="1554910" y="138132"/>
                    <a:pt x="1554910" y="139842"/>
                    <a:pt x="1554910" y="141553"/>
                  </a:cubicBezTo>
                  <a:cubicBezTo>
                    <a:pt x="1554910" y="141981"/>
                    <a:pt x="1555335" y="141981"/>
                    <a:pt x="1555335" y="141981"/>
                  </a:cubicBezTo>
                  <a:cubicBezTo>
                    <a:pt x="1555335" y="141981"/>
                    <a:pt x="1555335" y="142408"/>
                    <a:pt x="1555759" y="142408"/>
                  </a:cubicBezTo>
                  <a:cubicBezTo>
                    <a:pt x="1555759" y="142836"/>
                    <a:pt x="1555759" y="143691"/>
                    <a:pt x="1555759" y="144119"/>
                  </a:cubicBezTo>
                  <a:cubicBezTo>
                    <a:pt x="1556184" y="144547"/>
                    <a:pt x="1556608" y="144975"/>
                    <a:pt x="1557033" y="144975"/>
                  </a:cubicBezTo>
                  <a:cubicBezTo>
                    <a:pt x="1557033" y="145402"/>
                    <a:pt x="1557033" y="145829"/>
                    <a:pt x="1557033" y="145829"/>
                  </a:cubicBezTo>
                  <a:cubicBezTo>
                    <a:pt x="1557033" y="146257"/>
                    <a:pt x="1556608" y="146257"/>
                    <a:pt x="1556608" y="146685"/>
                  </a:cubicBezTo>
                  <a:cubicBezTo>
                    <a:pt x="1556184" y="146685"/>
                    <a:pt x="1556184" y="147113"/>
                    <a:pt x="1556184" y="147113"/>
                  </a:cubicBezTo>
                  <a:cubicBezTo>
                    <a:pt x="1555759" y="147540"/>
                    <a:pt x="1555335" y="147968"/>
                    <a:pt x="1554910" y="148396"/>
                  </a:cubicBezTo>
                  <a:cubicBezTo>
                    <a:pt x="1554910" y="148823"/>
                    <a:pt x="1554910" y="149679"/>
                    <a:pt x="1554910" y="150534"/>
                  </a:cubicBezTo>
                  <a:cubicBezTo>
                    <a:pt x="1555335" y="150962"/>
                    <a:pt x="1556184" y="151389"/>
                    <a:pt x="1556184" y="151817"/>
                  </a:cubicBezTo>
                  <a:cubicBezTo>
                    <a:pt x="1556184" y="152672"/>
                    <a:pt x="1556184" y="153955"/>
                    <a:pt x="1556184" y="154810"/>
                  </a:cubicBezTo>
                  <a:cubicBezTo>
                    <a:pt x="1556184" y="155238"/>
                    <a:pt x="1555759" y="155238"/>
                    <a:pt x="1555759" y="155666"/>
                  </a:cubicBezTo>
                  <a:cubicBezTo>
                    <a:pt x="1555759" y="155666"/>
                    <a:pt x="1555759" y="156093"/>
                    <a:pt x="1555759" y="156521"/>
                  </a:cubicBezTo>
                  <a:cubicBezTo>
                    <a:pt x="1556184" y="156949"/>
                    <a:pt x="1556608" y="157376"/>
                    <a:pt x="1557033" y="157804"/>
                  </a:cubicBezTo>
                  <a:cubicBezTo>
                    <a:pt x="1557457" y="158231"/>
                    <a:pt x="1557033" y="159087"/>
                    <a:pt x="1557033" y="159515"/>
                  </a:cubicBezTo>
                  <a:cubicBezTo>
                    <a:pt x="1556608" y="159942"/>
                    <a:pt x="1556184" y="160370"/>
                    <a:pt x="1555759" y="160797"/>
                  </a:cubicBezTo>
                  <a:cubicBezTo>
                    <a:pt x="1555759" y="160797"/>
                    <a:pt x="1555759" y="161225"/>
                    <a:pt x="1555759" y="161225"/>
                  </a:cubicBezTo>
                  <a:cubicBezTo>
                    <a:pt x="1555335" y="161653"/>
                    <a:pt x="1555335" y="161653"/>
                    <a:pt x="1554910" y="162080"/>
                  </a:cubicBezTo>
                  <a:cubicBezTo>
                    <a:pt x="1554910" y="162508"/>
                    <a:pt x="1554910" y="163363"/>
                    <a:pt x="1554910" y="163791"/>
                  </a:cubicBezTo>
                  <a:cubicBezTo>
                    <a:pt x="1554485" y="164219"/>
                    <a:pt x="1554485" y="164219"/>
                    <a:pt x="1552362" y="163791"/>
                  </a:cubicBezTo>
                  <a:cubicBezTo>
                    <a:pt x="1551938" y="163363"/>
                    <a:pt x="1552362" y="162936"/>
                    <a:pt x="1552362" y="162508"/>
                  </a:cubicBezTo>
                  <a:cubicBezTo>
                    <a:pt x="1552362" y="162508"/>
                    <a:pt x="1552787" y="162080"/>
                    <a:pt x="1552787" y="162080"/>
                  </a:cubicBezTo>
                  <a:cubicBezTo>
                    <a:pt x="1553212" y="161225"/>
                    <a:pt x="1552787" y="160370"/>
                    <a:pt x="1553212" y="159515"/>
                  </a:cubicBezTo>
                  <a:cubicBezTo>
                    <a:pt x="1553212" y="159515"/>
                    <a:pt x="1553212" y="159087"/>
                    <a:pt x="1553636" y="159087"/>
                  </a:cubicBezTo>
                  <a:cubicBezTo>
                    <a:pt x="1553636" y="159087"/>
                    <a:pt x="1553636" y="158659"/>
                    <a:pt x="1553636" y="158659"/>
                  </a:cubicBezTo>
                  <a:cubicBezTo>
                    <a:pt x="1553636" y="157804"/>
                    <a:pt x="1553636" y="157376"/>
                    <a:pt x="1553636" y="156521"/>
                  </a:cubicBezTo>
                  <a:cubicBezTo>
                    <a:pt x="1553212" y="156093"/>
                    <a:pt x="1552787" y="156093"/>
                    <a:pt x="1552787" y="155666"/>
                  </a:cubicBezTo>
                  <a:cubicBezTo>
                    <a:pt x="1552362" y="154810"/>
                    <a:pt x="1551938" y="154383"/>
                    <a:pt x="1551513" y="153955"/>
                  </a:cubicBezTo>
                  <a:cubicBezTo>
                    <a:pt x="1550664" y="153955"/>
                    <a:pt x="1549815" y="153955"/>
                    <a:pt x="1548966" y="153955"/>
                  </a:cubicBezTo>
                  <a:cubicBezTo>
                    <a:pt x="1548966" y="153955"/>
                    <a:pt x="1548966" y="154383"/>
                    <a:pt x="1548966" y="154383"/>
                  </a:cubicBezTo>
                  <a:cubicBezTo>
                    <a:pt x="1548966" y="156949"/>
                    <a:pt x="1548966" y="159515"/>
                    <a:pt x="1548966" y="162080"/>
                  </a:cubicBezTo>
                  <a:cubicBezTo>
                    <a:pt x="1548966" y="162080"/>
                    <a:pt x="1549390" y="162508"/>
                    <a:pt x="1549390" y="162508"/>
                  </a:cubicBezTo>
                  <a:cubicBezTo>
                    <a:pt x="1549390" y="162936"/>
                    <a:pt x="1549815" y="163363"/>
                    <a:pt x="1550239" y="163791"/>
                  </a:cubicBezTo>
                  <a:cubicBezTo>
                    <a:pt x="1550239" y="163791"/>
                    <a:pt x="1550239" y="164219"/>
                    <a:pt x="1549815" y="164646"/>
                  </a:cubicBezTo>
                  <a:cubicBezTo>
                    <a:pt x="1549390" y="164646"/>
                    <a:pt x="1548541" y="164646"/>
                    <a:pt x="1547692" y="164646"/>
                  </a:cubicBezTo>
                  <a:cubicBezTo>
                    <a:pt x="1547692" y="164219"/>
                    <a:pt x="1547267" y="164219"/>
                    <a:pt x="1547267" y="164219"/>
                  </a:cubicBezTo>
                  <a:cubicBezTo>
                    <a:pt x="1546418" y="164219"/>
                    <a:pt x="1545993" y="164219"/>
                    <a:pt x="1545569" y="164219"/>
                  </a:cubicBezTo>
                  <a:cubicBezTo>
                    <a:pt x="1545569" y="163791"/>
                    <a:pt x="1545569" y="163791"/>
                    <a:pt x="1545144" y="163791"/>
                  </a:cubicBezTo>
                  <a:cubicBezTo>
                    <a:pt x="1545144" y="163363"/>
                    <a:pt x="1544720" y="163363"/>
                    <a:pt x="1544720" y="163363"/>
                  </a:cubicBezTo>
                  <a:cubicBezTo>
                    <a:pt x="1544295" y="163363"/>
                    <a:pt x="1544295" y="163363"/>
                    <a:pt x="1543870" y="163363"/>
                  </a:cubicBezTo>
                  <a:cubicBezTo>
                    <a:pt x="1543870" y="162936"/>
                    <a:pt x="1543870" y="162508"/>
                    <a:pt x="1543870" y="162080"/>
                  </a:cubicBezTo>
                  <a:cubicBezTo>
                    <a:pt x="1544720" y="161225"/>
                    <a:pt x="1545569" y="160797"/>
                    <a:pt x="1545993" y="160370"/>
                  </a:cubicBezTo>
                  <a:cubicBezTo>
                    <a:pt x="1546418" y="159942"/>
                    <a:pt x="1545993" y="159515"/>
                    <a:pt x="1545993" y="159087"/>
                  </a:cubicBezTo>
                  <a:cubicBezTo>
                    <a:pt x="1545144" y="158659"/>
                    <a:pt x="1545569" y="157376"/>
                    <a:pt x="1544720" y="157376"/>
                  </a:cubicBezTo>
                  <a:cubicBezTo>
                    <a:pt x="1544720" y="156521"/>
                    <a:pt x="1544720" y="156093"/>
                    <a:pt x="1544720" y="155666"/>
                  </a:cubicBezTo>
                  <a:cubicBezTo>
                    <a:pt x="1545144" y="155238"/>
                    <a:pt x="1545569" y="154810"/>
                    <a:pt x="1545993" y="154383"/>
                  </a:cubicBezTo>
                  <a:cubicBezTo>
                    <a:pt x="1545144" y="153955"/>
                    <a:pt x="1545569" y="153100"/>
                    <a:pt x="1545144" y="152672"/>
                  </a:cubicBezTo>
                  <a:cubicBezTo>
                    <a:pt x="1544720" y="152672"/>
                    <a:pt x="1544295" y="152672"/>
                    <a:pt x="1543870" y="152672"/>
                  </a:cubicBezTo>
                  <a:cubicBezTo>
                    <a:pt x="1543446" y="153100"/>
                    <a:pt x="1543446" y="153100"/>
                    <a:pt x="1543021" y="153528"/>
                  </a:cubicBezTo>
                  <a:cubicBezTo>
                    <a:pt x="1542597" y="153528"/>
                    <a:pt x="1542597" y="153528"/>
                    <a:pt x="1542172" y="153528"/>
                  </a:cubicBezTo>
                  <a:cubicBezTo>
                    <a:pt x="1542172" y="153955"/>
                    <a:pt x="1542172" y="154383"/>
                    <a:pt x="1542172" y="154383"/>
                  </a:cubicBezTo>
                  <a:cubicBezTo>
                    <a:pt x="1542172" y="156949"/>
                    <a:pt x="1542172" y="159942"/>
                    <a:pt x="1542172" y="162508"/>
                  </a:cubicBezTo>
                  <a:cubicBezTo>
                    <a:pt x="1541323" y="162936"/>
                    <a:pt x="1540898" y="163363"/>
                    <a:pt x="1540474" y="163791"/>
                  </a:cubicBezTo>
                  <a:cubicBezTo>
                    <a:pt x="1539200" y="163363"/>
                    <a:pt x="1539200" y="163363"/>
                    <a:pt x="1539200" y="162508"/>
                  </a:cubicBezTo>
                  <a:cubicBezTo>
                    <a:pt x="1539200" y="162508"/>
                    <a:pt x="1538776" y="162080"/>
                    <a:pt x="1538776" y="162080"/>
                  </a:cubicBezTo>
                  <a:cubicBezTo>
                    <a:pt x="1538351" y="161225"/>
                    <a:pt x="1538776" y="160797"/>
                    <a:pt x="1538776" y="159942"/>
                  </a:cubicBezTo>
                  <a:cubicBezTo>
                    <a:pt x="1538776" y="159515"/>
                    <a:pt x="1538776" y="158659"/>
                    <a:pt x="1538776" y="157804"/>
                  </a:cubicBezTo>
                  <a:cubicBezTo>
                    <a:pt x="1538776" y="157804"/>
                    <a:pt x="1538351" y="157376"/>
                    <a:pt x="1537927" y="157376"/>
                  </a:cubicBezTo>
                  <a:cubicBezTo>
                    <a:pt x="1537927" y="157376"/>
                    <a:pt x="1537502" y="157376"/>
                    <a:pt x="1537502" y="157376"/>
                  </a:cubicBezTo>
                  <a:cubicBezTo>
                    <a:pt x="1537502" y="157376"/>
                    <a:pt x="1537077" y="156949"/>
                    <a:pt x="1536653" y="156949"/>
                  </a:cubicBezTo>
                  <a:cubicBezTo>
                    <a:pt x="1535804" y="156949"/>
                    <a:pt x="1534530" y="156949"/>
                    <a:pt x="1533681" y="156949"/>
                  </a:cubicBezTo>
                  <a:cubicBezTo>
                    <a:pt x="1532832" y="156093"/>
                    <a:pt x="1532407" y="155666"/>
                    <a:pt x="1531558" y="155238"/>
                  </a:cubicBezTo>
                  <a:cubicBezTo>
                    <a:pt x="1531558" y="153955"/>
                    <a:pt x="1531558" y="152672"/>
                    <a:pt x="1531558" y="151389"/>
                  </a:cubicBezTo>
                  <a:cubicBezTo>
                    <a:pt x="1531558" y="150962"/>
                    <a:pt x="1531558" y="150962"/>
                    <a:pt x="1531133" y="150962"/>
                  </a:cubicBezTo>
                  <a:cubicBezTo>
                    <a:pt x="1530709" y="149679"/>
                    <a:pt x="1531133" y="148823"/>
                    <a:pt x="1531133" y="147968"/>
                  </a:cubicBezTo>
                  <a:cubicBezTo>
                    <a:pt x="1530709" y="147540"/>
                    <a:pt x="1530284" y="147113"/>
                    <a:pt x="1530284" y="146685"/>
                  </a:cubicBezTo>
                  <a:cubicBezTo>
                    <a:pt x="1529435" y="146685"/>
                    <a:pt x="1529010" y="146685"/>
                    <a:pt x="1528586" y="146685"/>
                  </a:cubicBezTo>
                  <a:cubicBezTo>
                    <a:pt x="1528586" y="147113"/>
                    <a:pt x="1528161" y="147540"/>
                    <a:pt x="1528161" y="147540"/>
                  </a:cubicBezTo>
                  <a:cubicBezTo>
                    <a:pt x="1528586" y="147968"/>
                    <a:pt x="1528586" y="147968"/>
                    <a:pt x="1529010" y="148396"/>
                  </a:cubicBezTo>
                  <a:cubicBezTo>
                    <a:pt x="1529010" y="151817"/>
                    <a:pt x="1529010" y="155238"/>
                    <a:pt x="1529010" y="158231"/>
                  </a:cubicBezTo>
                  <a:cubicBezTo>
                    <a:pt x="1528586" y="158659"/>
                    <a:pt x="1528586" y="158659"/>
                    <a:pt x="1528161" y="159087"/>
                  </a:cubicBezTo>
                  <a:cubicBezTo>
                    <a:pt x="1528161" y="159087"/>
                    <a:pt x="1528161" y="159515"/>
                    <a:pt x="1528161" y="159515"/>
                  </a:cubicBezTo>
                  <a:cubicBezTo>
                    <a:pt x="1528161" y="159942"/>
                    <a:pt x="1527736" y="159942"/>
                    <a:pt x="1527736" y="160370"/>
                  </a:cubicBezTo>
                  <a:cubicBezTo>
                    <a:pt x="1527736" y="160797"/>
                    <a:pt x="1527736" y="161225"/>
                    <a:pt x="1527736" y="162080"/>
                  </a:cubicBezTo>
                  <a:cubicBezTo>
                    <a:pt x="1528161" y="162508"/>
                    <a:pt x="1528161" y="162508"/>
                    <a:pt x="1528586" y="162936"/>
                  </a:cubicBezTo>
                  <a:cubicBezTo>
                    <a:pt x="1529010" y="162936"/>
                    <a:pt x="1529435" y="162936"/>
                    <a:pt x="1529859" y="162936"/>
                  </a:cubicBezTo>
                  <a:cubicBezTo>
                    <a:pt x="1530284" y="162508"/>
                    <a:pt x="1530709" y="162080"/>
                    <a:pt x="1531133" y="162080"/>
                  </a:cubicBezTo>
                  <a:cubicBezTo>
                    <a:pt x="1531133" y="161653"/>
                    <a:pt x="1531133" y="160797"/>
                    <a:pt x="1531982" y="161225"/>
                  </a:cubicBezTo>
                  <a:cubicBezTo>
                    <a:pt x="1531982" y="161225"/>
                    <a:pt x="1531982" y="161225"/>
                    <a:pt x="1531982" y="160797"/>
                  </a:cubicBezTo>
                  <a:cubicBezTo>
                    <a:pt x="1532407" y="160370"/>
                    <a:pt x="1533256" y="160370"/>
                    <a:pt x="1534105" y="160370"/>
                  </a:cubicBezTo>
                  <a:cubicBezTo>
                    <a:pt x="1534105" y="160370"/>
                    <a:pt x="1534105" y="160370"/>
                    <a:pt x="1534530" y="160797"/>
                  </a:cubicBezTo>
                  <a:cubicBezTo>
                    <a:pt x="1534530" y="160797"/>
                    <a:pt x="1534530" y="161225"/>
                    <a:pt x="1534530" y="161225"/>
                  </a:cubicBezTo>
                  <a:cubicBezTo>
                    <a:pt x="1534954" y="161653"/>
                    <a:pt x="1534954" y="161653"/>
                    <a:pt x="1534954" y="162080"/>
                  </a:cubicBezTo>
                  <a:cubicBezTo>
                    <a:pt x="1534954" y="162936"/>
                    <a:pt x="1534954" y="164219"/>
                    <a:pt x="1534954" y="165074"/>
                  </a:cubicBezTo>
                  <a:cubicBezTo>
                    <a:pt x="1534954" y="165502"/>
                    <a:pt x="1534530" y="165074"/>
                    <a:pt x="1534105" y="165074"/>
                  </a:cubicBezTo>
                  <a:cubicBezTo>
                    <a:pt x="1534105" y="165074"/>
                    <a:pt x="1533681" y="164646"/>
                    <a:pt x="1533256" y="164646"/>
                  </a:cubicBezTo>
                  <a:cubicBezTo>
                    <a:pt x="1532832" y="164646"/>
                    <a:pt x="1531982" y="164646"/>
                    <a:pt x="1531558" y="164646"/>
                  </a:cubicBezTo>
                  <a:cubicBezTo>
                    <a:pt x="1531133" y="164646"/>
                    <a:pt x="1530709" y="165074"/>
                    <a:pt x="1530709" y="165074"/>
                  </a:cubicBezTo>
                  <a:cubicBezTo>
                    <a:pt x="1530284" y="165074"/>
                    <a:pt x="1529859" y="165074"/>
                    <a:pt x="1529435" y="165074"/>
                  </a:cubicBezTo>
                  <a:cubicBezTo>
                    <a:pt x="1528586" y="165929"/>
                    <a:pt x="1528161" y="166357"/>
                    <a:pt x="1527736" y="166785"/>
                  </a:cubicBezTo>
                  <a:cubicBezTo>
                    <a:pt x="1527736" y="166785"/>
                    <a:pt x="1527736" y="167212"/>
                    <a:pt x="1527736" y="167212"/>
                  </a:cubicBezTo>
                  <a:cubicBezTo>
                    <a:pt x="1527312" y="167640"/>
                    <a:pt x="1527312" y="167640"/>
                    <a:pt x="1526887" y="168067"/>
                  </a:cubicBezTo>
                  <a:cubicBezTo>
                    <a:pt x="1526887" y="168495"/>
                    <a:pt x="1526887" y="168495"/>
                    <a:pt x="1526887" y="168923"/>
                  </a:cubicBezTo>
                  <a:cubicBezTo>
                    <a:pt x="1526887" y="168923"/>
                    <a:pt x="1526887" y="168923"/>
                    <a:pt x="1526887" y="169351"/>
                  </a:cubicBezTo>
                  <a:cubicBezTo>
                    <a:pt x="1526463" y="169351"/>
                    <a:pt x="1526038" y="169778"/>
                    <a:pt x="1526463" y="170206"/>
                  </a:cubicBezTo>
                  <a:cubicBezTo>
                    <a:pt x="1526463" y="170633"/>
                    <a:pt x="1527312" y="171061"/>
                    <a:pt x="1527736" y="171489"/>
                  </a:cubicBezTo>
                  <a:cubicBezTo>
                    <a:pt x="1528161" y="171489"/>
                    <a:pt x="1528161" y="171916"/>
                    <a:pt x="1528586" y="171916"/>
                  </a:cubicBezTo>
                  <a:cubicBezTo>
                    <a:pt x="1529435" y="171916"/>
                    <a:pt x="1530284" y="171916"/>
                    <a:pt x="1531133" y="171916"/>
                  </a:cubicBezTo>
                  <a:cubicBezTo>
                    <a:pt x="1531133" y="171916"/>
                    <a:pt x="1531558" y="171489"/>
                    <a:pt x="1531558" y="171489"/>
                  </a:cubicBezTo>
                  <a:cubicBezTo>
                    <a:pt x="1531558" y="171489"/>
                    <a:pt x="1531982" y="171489"/>
                    <a:pt x="1531982" y="171061"/>
                  </a:cubicBezTo>
                  <a:cubicBezTo>
                    <a:pt x="1532407" y="171061"/>
                    <a:pt x="1533256" y="171061"/>
                    <a:pt x="1533681" y="171489"/>
                  </a:cubicBezTo>
                  <a:cubicBezTo>
                    <a:pt x="1533681" y="172344"/>
                    <a:pt x="1533681" y="173627"/>
                    <a:pt x="1533681" y="174482"/>
                  </a:cubicBezTo>
                  <a:cubicBezTo>
                    <a:pt x="1533256" y="174910"/>
                    <a:pt x="1533256" y="174910"/>
                    <a:pt x="1532832" y="175338"/>
                  </a:cubicBezTo>
                  <a:cubicBezTo>
                    <a:pt x="1531982" y="174910"/>
                    <a:pt x="1531558" y="174055"/>
                    <a:pt x="1531133" y="173627"/>
                  </a:cubicBezTo>
                  <a:cubicBezTo>
                    <a:pt x="1530284" y="173627"/>
                    <a:pt x="1529435" y="173627"/>
                    <a:pt x="1528586" y="173627"/>
                  </a:cubicBezTo>
                  <a:cubicBezTo>
                    <a:pt x="1528586" y="173627"/>
                    <a:pt x="1528161" y="173627"/>
                    <a:pt x="1528161" y="173627"/>
                  </a:cubicBezTo>
                  <a:cubicBezTo>
                    <a:pt x="1528161" y="174482"/>
                    <a:pt x="1528161" y="174910"/>
                    <a:pt x="1528161" y="175766"/>
                  </a:cubicBezTo>
                  <a:cubicBezTo>
                    <a:pt x="1527736" y="176193"/>
                    <a:pt x="1527312" y="176620"/>
                    <a:pt x="1526463" y="177048"/>
                  </a:cubicBezTo>
                  <a:cubicBezTo>
                    <a:pt x="1526463" y="177048"/>
                    <a:pt x="1526038" y="177048"/>
                    <a:pt x="1526038" y="177048"/>
                  </a:cubicBezTo>
                  <a:cubicBezTo>
                    <a:pt x="1525613" y="177048"/>
                    <a:pt x="1525613" y="176620"/>
                    <a:pt x="1525613" y="176620"/>
                  </a:cubicBezTo>
                  <a:cubicBezTo>
                    <a:pt x="1525613" y="176193"/>
                    <a:pt x="1525613" y="176193"/>
                    <a:pt x="1525613" y="175766"/>
                  </a:cubicBezTo>
                  <a:cubicBezTo>
                    <a:pt x="1525613" y="175338"/>
                    <a:pt x="1525189" y="175338"/>
                    <a:pt x="1524764" y="175338"/>
                  </a:cubicBezTo>
                  <a:cubicBezTo>
                    <a:pt x="1524340" y="175338"/>
                    <a:pt x="1524340" y="175338"/>
                    <a:pt x="1523915" y="175338"/>
                  </a:cubicBezTo>
                  <a:cubicBezTo>
                    <a:pt x="1523491" y="175338"/>
                    <a:pt x="1523491" y="174910"/>
                    <a:pt x="1523491" y="174910"/>
                  </a:cubicBezTo>
                  <a:cubicBezTo>
                    <a:pt x="1523491" y="174055"/>
                    <a:pt x="1523491" y="174055"/>
                    <a:pt x="1522641" y="174055"/>
                  </a:cubicBezTo>
                  <a:cubicBezTo>
                    <a:pt x="1522641" y="174055"/>
                    <a:pt x="1522217" y="174055"/>
                    <a:pt x="1522217" y="174055"/>
                  </a:cubicBezTo>
                  <a:cubicBezTo>
                    <a:pt x="1521792" y="174055"/>
                    <a:pt x="1521792" y="174055"/>
                    <a:pt x="1521368" y="174482"/>
                  </a:cubicBezTo>
                  <a:cubicBezTo>
                    <a:pt x="1521368" y="174910"/>
                    <a:pt x="1520519" y="174482"/>
                    <a:pt x="1520519" y="174910"/>
                  </a:cubicBezTo>
                  <a:cubicBezTo>
                    <a:pt x="1520094" y="174910"/>
                    <a:pt x="1520094" y="175338"/>
                    <a:pt x="1519669" y="175338"/>
                  </a:cubicBezTo>
                  <a:cubicBezTo>
                    <a:pt x="1519245" y="175338"/>
                    <a:pt x="1519245" y="175338"/>
                    <a:pt x="1519245" y="175338"/>
                  </a:cubicBezTo>
                  <a:cubicBezTo>
                    <a:pt x="1518820" y="174910"/>
                    <a:pt x="1517971" y="174910"/>
                    <a:pt x="1517971" y="174482"/>
                  </a:cubicBezTo>
                  <a:cubicBezTo>
                    <a:pt x="1517971" y="174055"/>
                    <a:pt x="1517971" y="173627"/>
                    <a:pt x="1517546" y="173199"/>
                  </a:cubicBezTo>
                  <a:cubicBezTo>
                    <a:pt x="1517971" y="172772"/>
                    <a:pt x="1517971" y="172772"/>
                    <a:pt x="1517971" y="171916"/>
                  </a:cubicBezTo>
                  <a:cubicBezTo>
                    <a:pt x="1517971" y="171916"/>
                    <a:pt x="1518396" y="171916"/>
                    <a:pt x="1518396" y="171916"/>
                  </a:cubicBezTo>
                  <a:cubicBezTo>
                    <a:pt x="1519245" y="171916"/>
                    <a:pt x="1519669" y="171916"/>
                    <a:pt x="1520519" y="171916"/>
                  </a:cubicBezTo>
                  <a:cubicBezTo>
                    <a:pt x="1520519" y="171916"/>
                    <a:pt x="1520943" y="171916"/>
                    <a:pt x="1520943" y="172344"/>
                  </a:cubicBezTo>
                  <a:cubicBezTo>
                    <a:pt x="1521792" y="172344"/>
                    <a:pt x="1522217" y="172344"/>
                    <a:pt x="1523066" y="172344"/>
                  </a:cubicBezTo>
                  <a:cubicBezTo>
                    <a:pt x="1523491" y="171916"/>
                    <a:pt x="1523915" y="171916"/>
                    <a:pt x="1523915" y="171489"/>
                  </a:cubicBezTo>
                  <a:cubicBezTo>
                    <a:pt x="1524340" y="171489"/>
                    <a:pt x="1524340" y="171061"/>
                    <a:pt x="1524340" y="170633"/>
                  </a:cubicBezTo>
                  <a:cubicBezTo>
                    <a:pt x="1524340" y="170633"/>
                    <a:pt x="1524764" y="170633"/>
                    <a:pt x="1524764" y="170206"/>
                  </a:cubicBezTo>
                  <a:cubicBezTo>
                    <a:pt x="1524764" y="169778"/>
                    <a:pt x="1524764" y="169351"/>
                    <a:pt x="1524764" y="168923"/>
                  </a:cubicBezTo>
                  <a:cubicBezTo>
                    <a:pt x="1525189" y="168923"/>
                    <a:pt x="1525189" y="168495"/>
                    <a:pt x="1525613" y="168495"/>
                  </a:cubicBezTo>
                  <a:cubicBezTo>
                    <a:pt x="1525613" y="168067"/>
                    <a:pt x="1525613" y="167640"/>
                    <a:pt x="1525613" y="167212"/>
                  </a:cubicBezTo>
                  <a:cubicBezTo>
                    <a:pt x="1525613" y="167212"/>
                    <a:pt x="1526038" y="166785"/>
                    <a:pt x="1526038" y="166785"/>
                  </a:cubicBezTo>
                  <a:cubicBezTo>
                    <a:pt x="1526038" y="166357"/>
                    <a:pt x="1526038" y="165929"/>
                    <a:pt x="1526038" y="165502"/>
                  </a:cubicBezTo>
                  <a:cubicBezTo>
                    <a:pt x="1526038" y="165502"/>
                    <a:pt x="1525613" y="165074"/>
                    <a:pt x="1525613" y="165074"/>
                  </a:cubicBezTo>
                  <a:cubicBezTo>
                    <a:pt x="1525613" y="164646"/>
                    <a:pt x="1525613" y="164219"/>
                    <a:pt x="1525613" y="163791"/>
                  </a:cubicBezTo>
                  <a:cubicBezTo>
                    <a:pt x="1525189" y="163363"/>
                    <a:pt x="1525189" y="163363"/>
                    <a:pt x="1524764" y="162936"/>
                  </a:cubicBezTo>
                  <a:cubicBezTo>
                    <a:pt x="1524764" y="160370"/>
                    <a:pt x="1524764" y="157376"/>
                    <a:pt x="1524764" y="154810"/>
                  </a:cubicBezTo>
                  <a:cubicBezTo>
                    <a:pt x="1524340" y="154383"/>
                    <a:pt x="1524340" y="154383"/>
                    <a:pt x="1523915" y="153955"/>
                  </a:cubicBezTo>
                  <a:cubicBezTo>
                    <a:pt x="1523491" y="153955"/>
                    <a:pt x="1523491" y="153955"/>
                    <a:pt x="1523066" y="153955"/>
                  </a:cubicBezTo>
                  <a:cubicBezTo>
                    <a:pt x="1522641" y="154383"/>
                    <a:pt x="1522217" y="154810"/>
                    <a:pt x="1521368" y="155666"/>
                  </a:cubicBezTo>
                  <a:cubicBezTo>
                    <a:pt x="1521368" y="156093"/>
                    <a:pt x="1521368" y="156949"/>
                    <a:pt x="1521368" y="157804"/>
                  </a:cubicBezTo>
                  <a:cubicBezTo>
                    <a:pt x="1521368" y="157804"/>
                    <a:pt x="1520943" y="158231"/>
                    <a:pt x="1520943" y="158231"/>
                  </a:cubicBezTo>
                  <a:cubicBezTo>
                    <a:pt x="1520943" y="158659"/>
                    <a:pt x="1520943" y="158659"/>
                    <a:pt x="1520943" y="159087"/>
                  </a:cubicBezTo>
                  <a:cubicBezTo>
                    <a:pt x="1520519" y="159087"/>
                    <a:pt x="1520094" y="159515"/>
                    <a:pt x="1519669" y="159942"/>
                  </a:cubicBezTo>
                  <a:cubicBezTo>
                    <a:pt x="1519245" y="159942"/>
                    <a:pt x="1518820" y="159942"/>
                    <a:pt x="1518820" y="160370"/>
                  </a:cubicBezTo>
                  <a:cubicBezTo>
                    <a:pt x="1518820" y="160797"/>
                    <a:pt x="1518820" y="161653"/>
                    <a:pt x="1518820" y="162080"/>
                  </a:cubicBezTo>
                  <a:cubicBezTo>
                    <a:pt x="1519245" y="162080"/>
                    <a:pt x="1519245" y="162508"/>
                    <a:pt x="1519669" y="162936"/>
                  </a:cubicBezTo>
                  <a:cubicBezTo>
                    <a:pt x="1520094" y="162936"/>
                    <a:pt x="1520094" y="162936"/>
                    <a:pt x="1520519" y="162936"/>
                  </a:cubicBezTo>
                  <a:cubicBezTo>
                    <a:pt x="1520519" y="162936"/>
                    <a:pt x="1520943" y="163363"/>
                    <a:pt x="1521368" y="163363"/>
                  </a:cubicBezTo>
                  <a:cubicBezTo>
                    <a:pt x="1521368" y="163363"/>
                    <a:pt x="1521792" y="163363"/>
                    <a:pt x="1521792" y="163363"/>
                  </a:cubicBezTo>
                  <a:cubicBezTo>
                    <a:pt x="1522217" y="163791"/>
                    <a:pt x="1522641" y="164219"/>
                    <a:pt x="1522641" y="164219"/>
                  </a:cubicBezTo>
                  <a:cubicBezTo>
                    <a:pt x="1522641" y="165074"/>
                    <a:pt x="1522641" y="165502"/>
                    <a:pt x="1522641" y="165929"/>
                  </a:cubicBezTo>
                  <a:cubicBezTo>
                    <a:pt x="1522641" y="166357"/>
                    <a:pt x="1522217" y="166785"/>
                    <a:pt x="1521792" y="167212"/>
                  </a:cubicBezTo>
                  <a:cubicBezTo>
                    <a:pt x="1521368" y="167640"/>
                    <a:pt x="1521792" y="168067"/>
                    <a:pt x="1520943" y="168067"/>
                  </a:cubicBezTo>
                  <a:cubicBezTo>
                    <a:pt x="1520519" y="168495"/>
                    <a:pt x="1520943" y="169351"/>
                    <a:pt x="1520519" y="169351"/>
                  </a:cubicBezTo>
                  <a:cubicBezTo>
                    <a:pt x="1519669" y="169351"/>
                    <a:pt x="1519245" y="169351"/>
                    <a:pt x="1518396" y="169351"/>
                  </a:cubicBezTo>
                  <a:cubicBezTo>
                    <a:pt x="1517971" y="168923"/>
                    <a:pt x="1517546" y="168923"/>
                    <a:pt x="1517546" y="168495"/>
                  </a:cubicBezTo>
                  <a:cubicBezTo>
                    <a:pt x="1517546" y="168495"/>
                    <a:pt x="1517546" y="168067"/>
                    <a:pt x="1517546" y="168067"/>
                  </a:cubicBezTo>
                  <a:cubicBezTo>
                    <a:pt x="1517122" y="167640"/>
                    <a:pt x="1516697" y="167640"/>
                    <a:pt x="1516697" y="167212"/>
                  </a:cubicBezTo>
                  <a:cubicBezTo>
                    <a:pt x="1516697" y="167212"/>
                    <a:pt x="1516697" y="166785"/>
                    <a:pt x="1516697" y="166785"/>
                  </a:cubicBezTo>
                  <a:cubicBezTo>
                    <a:pt x="1517122" y="166357"/>
                    <a:pt x="1517546" y="165929"/>
                    <a:pt x="1517971" y="165502"/>
                  </a:cubicBezTo>
                  <a:cubicBezTo>
                    <a:pt x="1517971" y="164219"/>
                    <a:pt x="1517971" y="163363"/>
                    <a:pt x="1517971" y="162508"/>
                  </a:cubicBezTo>
                  <a:cubicBezTo>
                    <a:pt x="1517546" y="162080"/>
                    <a:pt x="1517122" y="162080"/>
                    <a:pt x="1517122" y="161653"/>
                  </a:cubicBezTo>
                  <a:cubicBezTo>
                    <a:pt x="1516273" y="161653"/>
                    <a:pt x="1514999" y="161653"/>
                    <a:pt x="1514150" y="161653"/>
                  </a:cubicBezTo>
                  <a:cubicBezTo>
                    <a:pt x="1514150" y="160797"/>
                    <a:pt x="1512876" y="161225"/>
                    <a:pt x="1512451" y="160797"/>
                  </a:cubicBezTo>
                  <a:cubicBezTo>
                    <a:pt x="1512451" y="160370"/>
                    <a:pt x="1512451" y="159942"/>
                    <a:pt x="1512451" y="159515"/>
                  </a:cubicBezTo>
                  <a:cubicBezTo>
                    <a:pt x="1512876" y="159515"/>
                    <a:pt x="1512876" y="159087"/>
                    <a:pt x="1513300" y="159087"/>
                  </a:cubicBezTo>
                  <a:cubicBezTo>
                    <a:pt x="1513300" y="158659"/>
                    <a:pt x="1513300" y="158231"/>
                    <a:pt x="1513300" y="157804"/>
                  </a:cubicBezTo>
                  <a:cubicBezTo>
                    <a:pt x="1512876" y="157376"/>
                    <a:pt x="1512876" y="157376"/>
                    <a:pt x="1512451" y="157376"/>
                  </a:cubicBezTo>
                  <a:cubicBezTo>
                    <a:pt x="1512451" y="156949"/>
                    <a:pt x="1512451" y="156949"/>
                    <a:pt x="1512451" y="156521"/>
                  </a:cubicBezTo>
                  <a:cubicBezTo>
                    <a:pt x="1512451" y="156521"/>
                    <a:pt x="1512027" y="156093"/>
                    <a:pt x="1512027" y="156093"/>
                  </a:cubicBezTo>
                  <a:cubicBezTo>
                    <a:pt x="1512027" y="156093"/>
                    <a:pt x="1512027" y="155666"/>
                    <a:pt x="1512027" y="155666"/>
                  </a:cubicBezTo>
                  <a:cubicBezTo>
                    <a:pt x="1512027" y="153955"/>
                    <a:pt x="1512027" y="152244"/>
                    <a:pt x="1512027" y="150962"/>
                  </a:cubicBezTo>
                  <a:cubicBezTo>
                    <a:pt x="1512027" y="150534"/>
                    <a:pt x="1512027" y="150106"/>
                    <a:pt x="1512027" y="150106"/>
                  </a:cubicBezTo>
                  <a:cubicBezTo>
                    <a:pt x="1511602" y="149679"/>
                    <a:pt x="1511178" y="149679"/>
                    <a:pt x="1510753" y="149679"/>
                  </a:cubicBezTo>
                  <a:cubicBezTo>
                    <a:pt x="1510753" y="150106"/>
                    <a:pt x="1510328" y="150534"/>
                    <a:pt x="1509904" y="150534"/>
                  </a:cubicBezTo>
                  <a:cubicBezTo>
                    <a:pt x="1509904" y="150962"/>
                    <a:pt x="1509904" y="150962"/>
                    <a:pt x="1509904" y="151389"/>
                  </a:cubicBezTo>
                  <a:cubicBezTo>
                    <a:pt x="1509479" y="151817"/>
                    <a:pt x="1509055" y="152244"/>
                    <a:pt x="1508630" y="152672"/>
                  </a:cubicBezTo>
                  <a:cubicBezTo>
                    <a:pt x="1508630" y="153528"/>
                    <a:pt x="1508630" y="154810"/>
                    <a:pt x="1508630" y="156093"/>
                  </a:cubicBezTo>
                  <a:cubicBezTo>
                    <a:pt x="1508630" y="156093"/>
                    <a:pt x="1509055" y="156521"/>
                    <a:pt x="1509055" y="156521"/>
                  </a:cubicBezTo>
                  <a:cubicBezTo>
                    <a:pt x="1509055" y="157376"/>
                    <a:pt x="1509055" y="158231"/>
                    <a:pt x="1509055" y="159087"/>
                  </a:cubicBezTo>
                  <a:cubicBezTo>
                    <a:pt x="1509055" y="159087"/>
                    <a:pt x="1508630" y="159515"/>
                    <a:pt x="1508630" y="159515"/>
                  </a:cubicBezTo>
                  <a:cubicBezTo>
                    <a:pt x="1508206" y="159942"/>
                    <a:pt x="1508630" y="160797"/>
                    <a:pt x="1508630" y="161653"/>
                  </a:cubicBezTo>
                  <a:cubicBezTo>
                    <a:pt x="1508206" y="162080"/>
                    <a:pt x="1508630" y="162508"/>
                    <a:pt x="1508630" y="162936"/>
                  </a:cubicBezTo>
                  <a:cubicBezTo>
                    <a:pt x="1508206" y="163363"/>
                    <a:pt x="1507781" y="163791"/>
                    <a:pt x="1507357" y="164219"/>
                  </a:cubicBezTo>
                  <a:cubicBezTo>
                    <a:pt x="1506507" y="164219"/>
                    <a:pt x="1505658" y="164219"/>
                    <a:pt x="1504809" y="164219"/>
                  </a:cubicBezTo>
                  <a:cubicBezTo>
                    <a:pt x="1503960" y="163363"/>
                    <a:pt x="1503535" y="162936"/>
                    <a:pt x="1503111" y="162508"/>
                  </a:cubicBezTo>
                  <a:cubicBezTo>
                    <a:pt x="1503111" y="162080"/>
                    <a:pt x="1503111" y="161653"/>
                    <a:pt x="1503111" y="161225"/>
                  </a:cubicBezTo>
                  <a:cubicBezTo>
                    <a:pt x="1503535" y="161225"/>
                    <a:pt x="1503535" y="160797"/>
                    <a:pt x="1503960" y="160370"/>
                  </a:cubicBezTo>
                  <a:cubicBezTo>
                    <a:pt x="1504384" y="160370"/>
                    <a:pt x="1504384" y="160370"/>
                    <a:pt x="1504809" y="160370"/>
                  </a:cubicBezTo>
                  <a:cubicBezTo>
                    <a:pt x="1504809" y="160370"/>
                    <a:pt x="1505234" y="159942"/>
                    <a:pt x="1505658" y="159515"/>
                  </a:cubicBezTo>
                  <a:cubicBezTo>
                    <a:pt x="1505658" y="158659"/>
                    <a:pt x="1505658" y="157804"/>
                    <a:pt x="1505658" y="156521"/>
                  </a:cubicBezTo>
                  <a:cubicBezTo>
                    <a:pt x="1505658" y="156521"/>
                    <a:pt x="1505234" y="156093"/>
                    <a:pt x="1504809" y="155666"/>
                  </a:cubicBezTo>
                  <a:cubicBezTo>
                    <a:pt x="1503960" y="155666"/>
                    <a:pt x="1503111" y="155666"/>
                    <a:pt x="1502686" y="155666"/>
                  </a:cubicBezTo>
                  <a:cubicBezTo>
                    <a:pt x="1502262" y="156093"/>
                    <a:pt x="1501837" y="156521"/>
                    <a:pt x="1501412" y="156949"/>
                  </a:cubicBezTo>
                  <a:cubicBezTo>
                    <a:pt x="1500139" y="156949"/>
                    <a:pt x="1498865" y="156949"/>
                    <a:pt x="1498015" y="156949"/>
                  </a:cubicBezTo>
                  <a:cubicBezTo>
                    <a:pt x="1497591" y="156521"/>
                    <a:pt x="1497166" y="156521"/>
                    <a:pt x="1496742" y="156093"/>
                  </a:cubicBezTo>
                  <a:cubicBezTo>
                    <a:pt x="1496742" y="156093"/>
                    <a:pt x="1496742" y="155666"/>
                    <a:pt x="1496742" y="155666"/>
                  </a:cubicBezTo>
                  <a:cubicBezTo>
                    <a:pt x="1496742" y="154383"/>
                    <a:pt x="1496742" y="153528"/>
                    <a:pt x="1496742" y="152672"/>
                  </a:cubicBezTo>
                  <a:cubicBezTo>
                    <a:pt x="1496742" y="152672"/>
                    <a:pt x="1496742" y="152244"/>
                    <a:pt x="1496742" y="152244"/>
                  </a:cubicBezTo>
                  <a:cubicBezTo>
                    <a:pt x="1496317" y="152244"/>
                    <a:pt x="1495892" y="151817"/>
                    <a:pt x="1495892" y="151389"/>
                  </a:cubicBezTo>
                  <a:cubicBezTo>
                    <a:pt x="1495468" y="151817"/>
                    <a:pt x="1495468" y="152244"/>
                    <a:pt x="1495468" y="152244"/>
                  </a:cubicBezTo>
                  <a:cubicBezTo>
                    <a:pt x="1495043" y="152672"/>
                    <a:pt x="1495043" y="152672"/>
                    <a:pt x="1494619" y="153100"/>
                  </a:cubicBezTo>
                  <a:cubicBezTo>
                    <a:pt x="1494619" y="153100"/>
                    <a:pt x="1494619" y="153528"/>
                    <a:pt x="1494619" y="153528"/>
                  </a:cubicBezTo>
                  <a:cubicBezTo>
                    <a:pt x="1494619" y="153955"/>
                    <a:pt x="1494194" y="153955"/>
                    <a:pt x="1494194" y="154383"/>
                  </a:cubicBezTo>
                  <a:cubicBezTo>
                    <a:pt x="1494194" y="154810"/>
                    <a:pt x="1494194" y="155238"/>
                    <a:pt x="1494194" y="155238"/>
                  </a:cubicBezTo>
                  <a:cubicBezTo>
                    <a:pt x="1493769" y="155666"/>
                    <a:pt x="1493345" y="156093"/>
                    <a:pt x="1492920" y="156093"/>
                  </a:cubicBezTo>
                  <a:cubicBezTo>
                    <a:pt x="1492920" y="156093"/>
                    <a:pt x="1492496" y="156093"/>
                    <a:pt x="1492496" y="156093"/>
                  </a:cubicBezTo>
                  <a:cubicBezTo>
                    <a:pt x="1492071" y="156521"/>
                    <a:pt x="1492071" y="156521"/>
                    <a:pt x="1491647" y="156949"/>
                  </a:cubicBezTo>
                  <a:cubicBezTo>
                    <a:pt x="1491222" y="156521"/>
                    <a:pt x="1491222" y="156521"/>
                    <a:pt x="1490798" y="156093"/>
                  </a:cubicBezTo>
                  <a:cubicBezTo>
                    <a:pt x="1490798" y="155666"/>
                    <a:pt x="1490798" y="155666"/>
                    <a:pt x="1490798" y="155238"/>
                  </a:cubicBezTo>
                  <a:cubicBezTo>
                    <a:pt x="1490373" y="155238"/>
                    <a:pt x="1490373" y="155238"/>
                    <a:pt x="1489949" y="154810"/>
                  </a:cubicBezTo>
                  <a:cubicBezTo>
                    <a:pt x="1489949" y="153955"/>
                    <a:pt x="1489949" y="152672"/>
                    <a:pt x="1489949" y="151817"/>
                  </a:cubicBezTo>
                  <a:cubicBezTo>
                    <a:pt x="1489524" y="151817"/>
                    <a:pt x="1489524" y="151389"/>
                    <a:pt x="1489099" y="151389"/>
                  </a:cubicBezTo>
                  <a:cubicBezTo>
                    <a:pt x="1489099" y="150962"/>
                    <a:pt x="1489099" y="150962"/>
                    <a:pt x="1489099" y="150534"/>
                  </a:cubicBezTo>
                  <a:cubicBezTo>
                    <a:pt x="1489099" y="150534"/>
                    <a:pt x="1488675" y="150106"/>
                    <a:pt x="1488250" y="149679"/>
                  </a:cubicBezTo>
                  <a:cubicBezTo>
                    <a:pt x="1488250" y="149679"/>
                    <a:pt x="1487826" y="149679"/>
                    <a:pt x="1487401" y="149679"/>
                  </a:cubicBezTo>
                  <a:cubicBezTo>
                    <a:pt x="1487401" y="149679"/>
                    <a:pt x="1486976" y="149251"/>
                    <a:pt x="1486976" y="149251"/>
                  </a:cubicBezTo>
                  <a:cubicBezTo>
                    <a:pt x="1486127" y="149251"/>
                    <a:pt x="1484853" y="149251"/>
                    <a:pt x="1484004" y="149251"/>
                  </a:cubicBezTo>
                  <a:cubicBezTo>
                    <a:pt x="1483580" y="149679"/>
                    <a:pt x="1484004" y="150106"/>
                    <a:pt x="1484004" y="150534"/>
                  </a:cubicBezTo>
                  <a:cubicBezTo>
                    <a:pt x="1484004" y="150534"/>
                    <a:pt x="1484004" y="150962"/>
                    <a:pt x="1484004" y="150962"/>
                  </a:cubicBezTo>
                  <a:cubicBezTo>
                    <a:pt x="1484004" y="150962"/>
                    <a:pt x="1484004" y="150962"/>
                    <a:pt x="1484429" y="150962"/>
                  </a:cubicBezTo>
                  <a:cubicBezTo>
                    <a:pt x="1484429" y="150962"/>
                    <a:pt x="1484853" y="150962"/>
                    <a:pt x="1484853" y="150962"/>
                  </a:cubicBezTo>
                  <a:cubicBezTo>
                    <a:pt x="1485278" y="151389"/>
                    <a:pt x="1485703" y="151389"/>
                    <a:pt x="1485703" y="151817"/>
                  </a:cubicBezTo>
                  <a:cubicBezTo>
                    <a:pt x="1485703" y="152244"/>
                    <a:pt x="1485703" y="152244"/>
                    <a:pt x="1485703" y="152672"/>
                  </a:cubicBezTo>
                  <a:cubicBezTo>
                    <a:pt x="1486552" y="152672"/>
                    <a:pt x="1486552" y="153100"/>
                    <a:pt x="1486552" y="153528"/>
                  </a:cubicBezTo>
                  <a:cubicBezTo>
                    <a:pt x="1486976" y="153955"/>
                    <a:pt x="1487401" y="154383"/>
                    <a:pt x="1487401" y="154810"/>
                  </a:cubicBezTo>
                  <a:cubicBezTo>
                    <a:pt x="1487826" y="155238"/>
                    <a:pt x="1487826" y="155666"/>
                    <a:pt x="1488250" y="156093"/>
                  </a:cubicBezTo>
                  <a:cubicBezTo>
                    <a:pt x="1488250" y="156093"/>
                    <a:pt x="1488250" y="156521"/>
                    <a:pt x="1488675" y="156521"/>
                  </a:cubicBezTo>
                  <a:cubicBezTo>
                    <a:pt x="1488675" y="156949"/>
                    <a:pt x="1488675" y="157804"/>
                    <a:pt x="1488675" y="158231"/>
                  </a:cubicBezTo>
                  <a:cubicBezTo>
                    <a:pt x="1488250" y="158659"/>
                    <a:pt x="1488250" y="158659"/>
                    <a:pt x="1487826" y="159087"/>
                  </a:cubicBezTo>
                  <a:cubicBezTo>
                    <a:pt x="1487826" y="159087"/>
                    <a:pt x="1487826" y="159515"/>
                    <a:pt x="1487826" y="159515"/>
                  </a:cubicBezTo>
                  <a:cubicBezTo>
                    <a:pt x="1487401" y="159942"/>
                    <a:pt x="1486976" y="160370"/>
                    <a:pt x="1486552" y="160797"/>
                  </a:cubicBezTo>
                  <a:cubicBezTo>
                    <a:pt x="1486552" y="161225"/>
                    <a:pt x="1486552" y="161225"/>
                    <a:pt x="1486127" y="161653"/>
                  </a:cubicBezTo>
                  <a:cubicBezTo>
                    <a:pt x="1485703" y="161653"/>
                    <a:pt x="1485703" y="162080"/>
                    <a:pt x="1485703" y="162508"/>
                  </a:cubicBezTo>
                  <a:cubicBezTo>
                    <a:pt x="1485278" y="162936"/>
                    <a:pt x="1484853" y="163363"/>
                    <a:pt x="1484429" y="163791"/>
                  </a:cubicBezTo>
                  <a:cubicBezTo>
                    <a:pt x="1484429" y="163791"/>
                    <a:pt x="1484429" y="164219"/>
                    <a:pt x="1484429" y="164219"/>
                  </a:cubicBezTo>
                  <a:cubicBezTo>
                    <a:pt x="1484853" y="164646"/>
                    <a:pt x="1484853" y="164646"/>
                    <a:pt x="1485278" y="165074"/>
                  </a:cubicBezTo>
                  <a:cubicBezTo>
                    <a:pt x="1485278" y="165074"/>
                    <a:pt x="1485278" y="165074"/>
                    <a:pt x="1485278" y="165502"/>
                  </a:cubicBezTo>
                  <a:cubicBezTo>
                    <a:pt x="1485703" y="165929"/>
                    <a:pt x="1486127" y="166357"/>
                    <a:pt x="1486552" y="166785"/>
                  </a:cubicBezTo>
                  <a:cubicBezTo>
                    <a:pt x="1486552" y="166785"/>
                    <a:pt x="1486552" y="166785"/>
                    <a:pt x="1486552" y="167212"/>
                  </a:cubicBezTo>
                  <a:cubicBezTo>
                    <a:pt x="1486552" y="167640"/>
                    <a:pt x="1485703" y="167640"/>
                    <a:pt x="1485703" y="168067"/>
                  </a:cubicBezTo>
                  <a:cubicBezTo>
                    <a:pt x="1485703" y="168495"/>
                    <a:pt x="1485703" y="168495"/>
                    <a:pt x="1485278" y="168923"/>
                  </a:cubicBezTo>
                  <a:cubicBezTo>
                    <a:pt x="1485278" y="168923"/>
                    <a:pt x="1484853" y="168923"/>
                    <a:pt x="1484853" y="168923"/>
                  </a:cubicBezTo>
                  <a:cubicBezTo>
                    <a:pt x="1484429" y="168923"/>
                    <a:pt x="1484429" y="169351"/>
                    <a:pt x="1484004" y="169351"/>
                  </a:cubicBezTo>
                  <a:cubicBezTo>
                    <a:pt x="1483580" y="168923"/>
                    <a:pt x="1483580" y="168923"/>
                    <a:pt x="1483155" y="168495"/>
                  </a:cubicBezTo>
                  <a:cubicBezTo>
                    <a:pt x="1483155" y="168067"/>
                    <a:pt x="1483155" y="168067"/>
                    <a:pt x="1483155" y="168067"/>
                  </a:cubicBezTo>
                  <a:cubicBezTo>
                    <a:pt x="1482731" y="167640"/>
                    <a:pt x="1482731" y="167640"/>
                    <a:pt x="1482731" y="167640"/>
                  </a:cubicBezTo>
                  <a:cubicBezTo>
                    <a:pt x="1481881" y="167640"/>
                    <a:pt x="1481032" y="167640"/>
                    <a:pt x="1480183" y="167640"/>
                  </a:cubicBezTo>
                  <a:cubicBezTo>
                    <a:pt x="1479758" y="167640"/>
                    <a:pt x="1479334" y="168495"/>
                    <a:pt x="1478485" y="168923"/>
                  </a:cubicBezTo>
                  <a:cubicBezTo>
                    <a:pt x="1478060" y="168923"/>
                    <a:pt x="1477211" y="168923"/>
                    <a:pt x="1476362" y="168923"/>
                  </a:cubicBezTo>
                  <a:cubicBezTo>
                    <a:pt x="1476362" y="168495"/>
                    <a:pt x="1475937" y="168067"/>
                    <a:pt x="1475513" y="168067"/>
                  </a:cubicBezTo>
                  <a:cubicBezTo>
                    <a:pt x="1475513" y="167640"/>
                    <a:pt x="1475513" y="167640"/>
                    <a:pt x="1475513" y="167212"/>
                  </a:cubicBezTo>
                  <a:cubicBezTo>
                    <a:pt x="1475088" y="166785"/>
                    <a:pt x="1475088" y="166785"/>
                    <a:pt x="1474664" y="166357"/>
                  </a:cubicBezTo>
                  <a:cubicBezTo>
                    <a:pt x="1473390" y="166357"/>
                    <a:pt x="1473390" y="166785"/>
                    <a:pt x="1472965" y="167212"/>
                  </a:cubicBezTo>
                  <a:cubicBezTo>
                    <a:pt x="1472965" y="167640"/>
                    <a:pt x="1472965" y="168067"/>
                    <a:pt x="1472965" y="168495"/>
                  </a:cubicBezTo>
                  <a:cubicBezTo>
                    <a:pt x="1472541" y="168923"/>
                    <a:pt x="1472116" y="169351"/>
                    <a:pt x="1471692" y="169351"/>
                  </a:cubicBezTo>
                  <a:cubicBezTo>
                    <a:pt x="1471267" y="170206"/>
                    <a:pt x="1471267" y="171061"/>
                    <a:pt x="1472116" y="171489"/>
                  </a:cubicBezTo>
                  <a:cubicBezTo>
                    <a:pt x="1472116" y="171916"/>
                    <a:pt x="1472116" y="171916"/>
                    <a:pt x="1472116" y="171916"/>
                  </a:cubicBezTo>
                  <a:cubicBezTo>
                    <a:pt x="1472541" y="172344"/>
                    <a:pt x="1472965" y="172772"/>
                    <a:pt x="1473390" y="172772"/>
                  </a:cubicBezTo>
                  <a:cubicBezTo>
                    <a:pt x="1473390" y="173627"/>
                    <a:pt x="1473390" y="174482"/>
                    <a:pt x="1473390" y="174910"/>
                  </a:cubicBezTo>
                  <a:cubicBezTo>
                    <a:pt x="1472965" y="175338"/>
                    <a:pt x="1472541" y="175338"/>
                    <a:pt x="1471692" y="175338"/>
                  </a:cubicBezTo>
                  <a:cubicBezTo>
                    <a:pt x="1471692" y="174910"/>
                    <a:pt x="1471267" y="174910"/>
                    <a:pt x="1471267" y="174910"/>
                  </a:cubicBezTo>
                  <a:cubicBezTo>
                    <a:pt x="1470842" y="174910"/>
                    <a:pt x="1470842" y="174910"/>
                    <a:pt x="1470418" y="175338"/>
                  </a:cubicBezTo>
                  <a:cubicBezTo>
                    <a:pt x="1468295" y="175338"/>
                    <a:pt x="1466172" y="175338"/>
                    <a:pt x="1464473" y="175338"/>
                  </a:cubicBezTo>
                  <a:cubicBezTo>
                    <a:pt x="1464049" y="175338"/>
                    <a:pt x="1463624" y="175766"/>
                    <a:pt x="1463624" y="175766"/>
                  </a:cubicBezTo>
                  <a:cubicBezTo>
                    <a:pt x="1463200" y="175766"/>
                    <a:pt x="1462775" y="175766"/>
                    <a:pt x="1462350" y="175766"/>
                  </a:cubicBezTo>
                  <a:cubicBezTo>
                    <a:pt x="1461501" y="175338"/>
                    <a:pt x="1461077" y="174910"/>
                    <a:pt x="1460652" y="174482"/>
                  </a:cubicBezTo>
                  <a:cubicBezTo>
                    <a:pt x="1460652" y="174055"/>
                    <a:pt x="1460652" y="174055"/>
                    <a:pt x="1460652" y="173627"/>
                  </a:cubicBezTo>
                  <a:cubicBezTo>
                    <a:pt x="1461077" y="173627"/>
                    <a:pt x="1461501" y="173199"/>
                    <a:pt x="1461926" y="172772"/>
                  </a:cubicBezTo>
                  <a:cubicBezTo>
                    <a:pt x="1461926" y="172344"/>
                    <a:pt x="1461926" y="171916"/>
                    <a:pt x="1461926" y="171489"/>
                  </a:cubicBezTo>
                  <a:cubicBezTo>
                    <a:pt x="1461926" y="171489"/>
                    <a:pt x="1462350" y="171061"/>
                    <a:pt x="1462350" y="170633"/>
                  </a:cubicBezTo>
                  <a:cubicBezTo>
                    <a:pt x="1462775" y="170633"/>
                    <a:pt x="1462350" y="170206"/>
                    <a:pt x="1462775" y="169778"/>
                  </a:cubicBezTo>
                  <a:cubicBezTo>
                    <a:pt x="1463200" y="169778"/>
                    <a:pt x="1463624" y="169778"/>
                    <a:pt x="1463624" y="169778"/>
                  </a:cubicBezTo>
                  <a:cubicBezTo>
                    <a:pt x="1464473" y="170633"/>
                    <a:pt x="1464898" y="171061"/>
                    <a:pt x="1465747" y="171916"/>
                  </a:cubicBezTo>
                  <a:cubicBezTo>
                    <a:pt x="1466172" y="171916"/>
                    <a:pt x="1466596" y="171916"/>
                    <a:pt x="1467446" y="171916"/>
                  </a:cubicBezTo>
                  <a:cubicBezTo>
                    <a:pt x="1467870" y="171916"/>
                    <a:pt x="1467870" y="171489"/>
                    <a:pt x="1467870" y="171061"/>
                  </a:cubicBezTo>
                  <a:cubicBezTo>
                    <a:pt x="1467870" y="170633"/>
                    <a:pt x="1467870" y="170633"/>
                    <a:pt x="1467870" y="170206"/>
                  </a:cubicBezTo>
                  <a:cubicBezTo>
                    <a:pt x="1467446" y="169778"/>
                    <a:pt x="1467021" y="169351"/>
                    <a:pt x="1466172" y="168923"/>
                  </a:cubicBezTo>
                  <a:cubicBezTo>
                    <a:pt x="1465747" y="168923"/>
                    <a:pt x="1465323" y="168923"/>
                    <a:pt x="1464898" y="168923"/>
                  </a:cubicBezTo>
                  <a:cubicBezTo>
                    <a:pt x="1464473" y="168067"/>
                    <a:pt x="1463624" y="167640"/>
                    <a:pt x="1463200" y="167212"/>
                  </a:cubicBezTo>
                  <a:cubicBezTo>
                    <a:pt x="1463200" y="166785"/>
                    <a:pt x="1463200" y="165929"/>
                    <a:pt x="1463200" y="165502"/>
                  </a:cubicBezTo>
                  <a:cubicBezTo>
                    <a:pt x="1463200" y="165074"/>
                    <a:pt x="1462775" y="165074"/>
                    <a:pt x="1462775" y="165074"/>
                  </a:cubicBezTo>
                  <a:cubicBezTo>
                    <a:pt x="1462775" y="164219"/>
                    <a:pt x="1462775" y="164219"/>
                    <a:pt x="1462775" y="163791"/>
                  </a:cubicBezTo>
                  <a:cubicBezTo>
                    <a:pt x="1463200" y="163363"/>
                    <a:pt x="1463624" y="163363"/>
                    <a:pt x="1464049" y="163363"/>
                  </a:cubicBezTo>
                  <a:cubicBezTo>
                    <a:pt x="1464898" y="163791"/>
                    <a:pt x="1465323" y="164219"/>
                    <a:pt x="1465747" y="164646"/>
                  </a:cubicBezTo>
                  <a:cubicBezTo>
                    <a:pt x="1465747" y="164646"/>
                    <a:pt x="1466172" y="164646"/>
                    <a:pt x="1466172" y="164646"/>
                  </a:cubicBezTo>
                  <a:cubicBezTo>
                    <a:pt x="1466596" y="165502"/>
                    <a:pt x="1467870" y="165074"/>
                    <a:pt x="1468295" y="165502"/>
                  </a:cubicBezTo>
                  <a:cubicBezTo>
                    <a:pt x="1468719" y="165929"/>
                    <a:pt x="1469144" y="165929"/>
                    <a:pt x="1469569" y="165929"/>
                  </a:cubicBezTo>
                  <a:cubicBezTo>
                    <a:pt x="1469993" y="165502"/>
                    <a:pt x="1470418" y="165074"/>
                    <a:pt x="1470842" y="165074"/>
                  </a:cubicBezTo>
                  <a:cubicBezTo>
                    <a:pt x="1471267" y="165074"/>
                    <a:pt x="1471692" y="164646"/>
                    <a:pt x="1471692" y="164646"/>
                  </a:cubicBezTo>
                  <a:cubicBezTo>
                    <a:pt x="1472116" y="164646"/>
                    <a:pt x="1472541" y="164646"/>
                    <a:pt x="1473390" y="164646"/>
                  </a:cubicBezTo>
                  <a:cubicBezTo>
                    <a:pt x="1473390" y="164219"/>
                    <a:pt x="1473814" y="164219"/>
                    <a:pt x="1474239" y="163791"/>
                  </a:cubicBezTo>
                  <a:cubicBezTo>
                    <a:pt x="1474239" y="163363"/>
                    <a:pt x="1474239" y="162936"/>
                    <a:pt x="1474239" y="162508"/>
                  </a:cubicBezTo>
                  <a:cubicBezTo>
                    <a:pt x="1473814" y="162080"/>
                    <a:pt x="1473390" y="161653"/>
                    <a:pt x="1472541" y="161653"/>
                  </a:cubicBezTo>
                  <a:cubicBezTo>
                    <a:pt x="1472116" y="161653"/>
                    <a:pt x="1472116" y="161225"/>
                    <a:pt x="1472116" y="161225"/>
                  </a:cubicBezTo>
                  <a:cubicBezTo>
                    <a:pt x="1471267" y="160797"/>
                    <a:pt x="1470418" y="161225"/>
                    <a:pt x="1469569" y="160797"/>
                  </a:cubicBezTo>
                  <a:cubicBezTo>
                    <a:pt x="1469569" y="159942"/>
                    <a:pt x="1469569" y="159087"/>
                    <a:pt x="1469569" y="158231"/>
                  </a:cubicBezTo>
                  <a:cubicBezTo>
                    <a:pt x="1469569" y="158231"/>
                    <a:pt x="1469993" y="157804"/>
                    <a:pt x="1469993" y="157804"/>
                  </a:cubicBezTo>
                  <a:cubicBezTo>
                    <a:pt x="1469993" y="156949"/>
                    <a:pt x="1469993" y="156521"/>
                    <a:pt x="1469993" y="156093"/>
                  </a:cubicBezTo>
                  <a:cubicBezTo>
                    <a:pt x="1469569" y="155666"/>
                    <a:pt x="1469144" y="155238"/>
                    <a:pt x="1468719" y="154810"/>
                  </a:cubicBezTo>
                  <a:cubicBezTo>
                    <a:pt x="1468719" y="154383"/>
                    <a:pt x="1468719" y="153955"/>
                    <a:pt x="1468719" y="153528"/>
                  </a:cubicBezTo>
                  <a:cubicBezTo>
                    <a:pt x="1468295" y="153100"/>
                    <a:pt x="1467446" y="152672"/>
                    <a:pt x="1467021" y="152244"/>
                  </a:cubicBezTo>
                  <a:cubicBezTo>
                    <a:pt x="1466596" y="152244"/>
                    <a:pt x="1466172" y="152672"/>
                    <a:pt x="1466172" y="153100"/>
                  </a:cubicBezTo>
                  <a:cubicBezTo>
                    <a:pt x="1466172" y="153528"/>
                    <a:pt x="1466172" y="153955"/>
                    <a:pt x="1466172" y="154383"/>
                  </a:cubicBezTo>
                  <a:cubicBezTo>
                    <a:pt x="1465747" y="154383"/>
                    <a:pt x="1465747" y="154383"/>
                    <a:pt x="1465323" y="154810"/>
                  </a:cubicBezTo>
                  <a:cubicBezTo>
                    <a:pt x="1465323" y="155238"/>
                    <a:pt x="1465323" y="155666"/>
                    <a:pt x="1465323" y="156521"/>
                  </a:cubicBezTo>
                  <a:cubicBezTo>
                    <a:pt x="1465323" y="156949"/>
                    <a:pt x="1465323" y="157804"/>
                    <a:pt x="1465323" y="158659"/>
                  </a:cubicBezTo>
                  <a:cubicBezTo>
                    <a:pt x="1465323" y="159087"/>
                    <a:pt x="1465323" y="159515"/>
                    <a:pt x="1465323" y="159942"/>
                  </a:cubicBezTo>
                  <a:cubicBezTo>
                    <a:pt x="1464898" y="160370"/>
                    <a:pt x="1464473" y="160370"/>
                    <a:pt x="1464473" y="160370"/>
                  </a:cubicBezTo>
                  <a:cubicBezTo>
                    <a:pt x="1463624" y="159942"/>
                    <a:pt x="1463200" y="159515"/>
                    <a:pt x="1462775" y="159087"/>
                  </a:cubicBezTo>
                  <a:cubicBezTo>
                    <a:pt x="1462775" y="157376"/>
                    <a:pt x="1462775" y="155666"/>
                    <a:pt x="1462775" y="154383"/>
                  </a:cubicBezTo>
                  <a:cubicBezTo>
                    <a:pt x="1461926" y="153528"/>
                    <a:pt x="1461501" y="153100"/>
                    <a:pt x="1461077" y="152672"/>
                  </a:cubicBezTo>
                  <a:cubicBezTo>
                    <a:pt x="1460652" y="152672"/>
                    <a:pt x="1460228" y="152672"/>
                    <a:pt x="1460228" y="152672"/>
                  </a:cubicBezTo>
                  <a:cubicBezTo>
                    <a:pt x="1459803" y="153100"/>
                    <a:pt x="1459379" y="153100"/>
                    <a:pt x="1459379" y="153528"/>
                  </a:cubicBezTo>
                  <a:cubicBezTo>
                    <a:pt x="1459379" y="153955"/>
                    <a:pt x="1459379" y="154810"/>
                    <a:pt x="1459379" y="155238"/>
                  </a:cubicBezTo>
                  <a:cubicBezTo>
                    <a:pt x="1458954" y="155666"/>
                    <a:pt x="1458530" y="156093"/>
                    <a:pt x="1458105" y="156093"/>
                  </a:cubicBezTo>
                  <a:cubicBezTo>
                    <a:pt x="1456831" y="155238"/>
                    <a:pt x="1455557" y="153955"/>
                    <a:pt x="1454284" y="153100"/>
                  </a:cubicBezTo>
                  <a:cubicBezTo>
                    <a:pt x="1454284" y="152244"/>
                    <a:pt x="1454284" y="151817"/>
                    <a:pt x="1454284" y="151389"/>
                  </a:cubicBezTo>
                  <a:cubicBezTo>
                    <a:pt x="1454284" y="150962"/>
                    <a:pt x="1453859" y="150962"/>
                    <a:pt x="1453859" y="150534"/>
                  </a:cubicBezTo>
                  <a:cubicBezTo>
                    <a:pt x="1453859" y="150534"/>
                    <a:pt x="1454284" y="150106"/>
                    <a:pt x="1454284" y="150106"/>
                  </a:cubicBezTo>
                  <a:cubicBezTo>
                    <a:pt x="1454284" y="149679"/>
                    <a:pt x="1454708" y="148823"/>
                    <a:pt x="1453859" y="148396"/>
                  </a:cubicBezTo>
                  <a:cubicBezTo>
                    <a:pt x="1453434" y="149251"/>
                    <a:pt x="1453010" y="149679"/>
                    <a:pt x="1452161" y="150106"/>
                  </a:cubicBezTo>
                  <a:cubicBezTo>
                    <a:pt x="1452161" y="150534"/>
                    <a:pt x="1452161" y="150962"/>
                    <a:pt x="1452161" y="151389"/>
                  </a:cubicBezTo>
                  <a:cubicBezTo>
                    <a:pt x="1451736" y="151817"/>
                    <a:pt x="1451311" y="152244"/>
                    <a:pt x="1450887" y="152672"/>
                  </a:cubicBezTo>
                  <a:cubicBezTo>
                    <a:pt x="1450887" y="152672"/>
                    <a:pt x="1450887" y="152672"/>
                    <a:pt x="1450887" y="153100"/>
                  </a:cubicBezTo>
                  <a:cubicBezTo>
                    <a:pt x="1450462" y="153528"/>
                    <a:pt x="1450462" y="153528"/>
                    <a:pt x="1450038" y="153955"/>
                  </a:cubicBezTo>
                  <a:cubicBezTo>
                    <a:pt x="1449613" y="154810"/>
                    <a:pt x="1449188" y="155238"/>
                    <a:pt x="1448764" y="155666"/>
                  </a:cubicBezTo>
                  <a:cubicBezTo>
                    <a:pt x="1448339" y="155666"/>
                    <a:pt x="1447915" y="155666"/>
                    <a:pt x="1447915" y="155666"/>
                  </a:cubicBezTo>
                  <a:cubicBezTo>
                    <a:pt x="1447065" y="156093"/>
                    <a:pt x="1447490" y="156521"/>
                    <a:pt x="1447490" y="156949"/>
                  </a:cubicBezTo>
                  <a:cubicBezTo>
                    <a:pt x="1447915" y="157376"/>
                    <a:pt x="1448339" y="157804"/>
                    <a:pt x="1448764" y="158231"/>
                  </a:cubicBezTo>
                  <a:cubicBezTo>
                    <a:pt x="1449613" y="158231"/>
                    <a:pt x="1450887" y="157804"/>
                    <a:pt x="1451736" y="158231"/>
                  </a:cubicBezTo>
                  <a:cubicBezTo>
                    <a:pt x="1452585" y="158659"/>
                    <a:pt x="1453010" y="159087"/>
                    <a:pt x="1453859" y="159515"/>
                  </a:cubicBezTo>
                  <a:cubicBezTo>
                    <a:pt x="1453859" y="159942"/>
                    <a:pt x="1453434" y="160370"/>
                    <a:pt x="1453434" y="160370"/>
                  </a:cubicBezTo>
                  <a:cubicBezTo>
                    <a:pt x="1453010" y="160797"/>
                    <a:pt x="1453010" y="160797"/>
                    <a:pt x="1453010" y="161225"/>
                  </a:cubicBezTo>
                  <a:cubicBezTo>
                    <a:pt x="1453010" y="161653"/>
                    <a:pt x="1452585" y="161653"/>
                    <a:pt x="1452161" y="162080"/>
                  </a:cubicBezTo>
                  <a:cubicBezTo>
                    <a:pt x="1452161" y="162936"/>
                    <a:pt x="1452161" y="164219"/>
                    <a:pt x="1452161" y="165502"/>
                  </a:cubicBezTo>
                  <a:cubicBezTo>
                    <a:pt x="1452161" y="165502"/>
                    <a:pt x="1452585" y="165929"/>
                    <a:pt x="1453010" y="165929"/>
                  </a:cubicBezTo>
                  <a:cubicBezTo>
                    <a:pt x="1453010" y="165929"/>
                    <a:pt x="1453434" y="165929"/>
                    <a:pt x="1453434" y="165502"/>
                  </a:cubicBezTo>
                  <a:cubicBezTo>
                    <a:pt x="1453859" y="165074"/>
                    <a:pt x="1454284" y="165502"/>
                    <a:pt x="1454708" y="165074"/>
                  </a:cubicBezTo>
                  <a:cubicBezTo>
                    <a:pt x="1455133" y="164646"/>
                    <a:pt x="1455557" y="164219"/>
                    <a:pt x="1455982" y="163791"/>
                  </a:cubicBezTo>
                  <a:cubicBezTo>
                    <a:pt x="1456407" y="163791"/>
                    <a:pt x="1456831" y="163791"/>
                    <a:pt x="1457256" y="163791"/>
                  </a:cubicBezTo>
                  <a:cubicBezTo>
                    <a:pt x="1457680" y="164219"/>
                    <a:pt x="1458105" y="164219"/>
                    <a:pt x="1458105" y="164646"/>
                  </a:cubicBezTo>
                  <a:cubicBezTo>
                    <a:pt x="1458530" y="164646"/>
                    <a:pt x="1458530" y="164646"/>
                    <a:pt x="1458954" y="164646"/>
                  </a:cubicBezTo>
                  <a:cubicBezTo>
                    <a:pt x="1458954" y="165502"/>
                    <a:pt x="1458954" y="166357"/>
                    <a:pt x="1459379" y="167212"/>
                  </a:cubicBezTo>
                  <a:cubicBezTo>
                    <a:pt x="1458954" y="167212"/>
                    <a:pt x="1458530" y="167640"/>
                    <a:pt x="1458530" y="167640"/>
                  </a:cubicBezTo>
                  <a:cubicBezTo>
                    <a:pt x="1458530" y="168067"/>
                    <a:pt x="1458530" y="168067"/>
                    <a:pt x="1458530" y="168495"/>
                  </a:cubicBezTo>
                  <a:cubicBezTo>
                    <a:pt x="1458105" y="168495"/>
                    <a:pt x="1458105" y="168923"/>
                    <a:pt x="1457680" y="168923"/>
                  </a:cubicBezTo>
                  <a:cubicBezTo>
                    <a:pt x="1457680" y="169351"/>
                    <a:pt x="1457680" y="169351"/>
                    <a:pt x="1457680" y="169778"/>
                  </a:cubicBezTo>
                  <a:cubicBezTo>
                    <a:pt x="1457680" y="169778"/>
                    <a:pt x="1457256" y="170206"/>
                    <a:pt x="1457256" y="170206"/>
                  </a:cubicBezTo>
                  <a:cubicBezTo>
                    <a:pt x="1457256" y="170633"/>
                    <a:pt x="1457256" y="171061"/>
                    <a:pt x="1457256" y="171489"/>
                  </a:cubicBezTo>
                  <a:cubicBezTo>
                    <a:pt x="1457256" y="171489"/>
                    <a:pt x="1457680" y="171916"/>
                    <a:pt x="1457680" y="171916"/>
                  </a:cubicBezTo>
                  <a:cubicBezTo>
                    <a:pt x="1457680" y="172344"/>
                    <a:pt x="1457680" y="172772"/>
                    <a:pt x="1457680" y="173199"/>
                  </a:cubicBezTo>
                  <a:cubicBezTo>
                    <a:pt x="1458105" y="173199"/>
                    <a:pt x="1458105" y="173627"/>
                    <a:pt x="1458530" y="173627"/>
                  </a:cubicBezTo>
                  <a:cubicBezTo>
                    <a:pt x="1458530" y="174055"/>
                    <a:pt x="1458530" y="174910"/>
                    <a:pt x="1458530" y="175338"/>
                  </a:cubicBezTo>
                  <a:cubicBezTo>
                    <a:pt x="1458530" y="175766"/>
                    <a:pt x="1458954" y="175766"/>
                    <a:pt x="1458954" y="176193"/>
                  </a:cubicBezTo>
                  <a:cubicBezTo>
                    <a:pt x="1458954" y="176193"/>
                    <a:pt x="1458954" y="176620"/>
                    <a:pt x="1458954" y="176620"/>
                  </a:cubicBezTo>
                  <a:cubicBezTo>
                    <a:pt x="1459379" y="177048"/>
                    <a:pt x="1459379" y="177048"/>
                    <a:pt x="1459803" y="177476"/>
                  </a:cubicBezTo>
                  <a:cubicBezTo>
                    <a:pt x="1459803" y="177904"/>
                    <a:pt x="1459803" y="177904"/>
                    <a:pt x="1459803" y="178331"/>
                  </a:cubicBezTo>
                  <a:cubicBezTo>
                    <a:pt x="1459803" y="178759"/>
                    <a:pt x="1459379" y="178759"/>
                    <a:pt x="1458954" y="179186"/>
                  </a:cubicBezTo>
                  <a:cubicBezTo>
                    <a:pt x="1458954" y="179186"/>
                    <a:pt x="1458954" y="179614"/>
                    <a:pt x="1458954" y="179614"/>
                  </a:cubicBezTo>
                  <a:cubicBezTo>
                    <a:pt x="1458530" y="180042"/>
                    <a:pt x="1457680" y="180042"/>
                    <a:pt x="1457256" y="180469"/>
                  </a:cubicBezTo>
                  <a:cubicBezTo>
                    <a:pt x="1457256" y="180469"/>
                    <a:pt x="1456831" y="180469"/>
                    <a:pt x="1456831" y="180469"/>
                  </a:cubicBezTo>
                  <a:cubicBezTo>
                    <a:pt x="1456831" y="180469"/>
                    <a:pt x="1456407" y="180469"/>
                    <a:pt x="1456407" y="180042"/>
                  </a:cubicBezTo>
                  <a:cubicBezTo>
                    <a:pt x="1456407" y="179186"/>
                    <a:pt x="1456407" y="178331"/>
                    <a:pt x="1456407" y="177476"/>
                  </a:cubicBezTo>
                  <a:cubicBezTo>
                    <a:pt x="1456407" y="177476"/>
                    <a:pt x="1456407" y="177476"/>
                    <a:pt x="1456407" y="177048"/>
                  </a:cubicBezTo>
                  <a:cubicBezTo>
                    <a:pt x="1455557" y="176620"/>
                    <a:pt x="1454708" y="176193"/>
                    <a:pt x="1453859" y="175338"/>
                  </a:cubicBezTo>
                  <a:cubicBezTo>
                    <a:pt x="1453859" y="175338"/>
                    <a:pt x="1453434" y="175338"/>
                    <a:pt x="1453010" y="175338"/>
                  </a:cubicBezTo>
                  <a:cubicBezTo>
                    <a:pt x="1452161" y="175766"/>
                    <a:pt x="1451736" y="176193"/>
                    <a:pt x="1450887" y="176620"/>
                  </a:cubicBezTo>
                  <a:cubicBezTo>
                    <a:pt x="1450887" y="177048"/>
                    <a:pt x="1450887" y="177904"/>
                    <a:pt x="1450887" y="178331"/>
                  </a:cubicBezTo>
                  <a:cubicBezTo>
                    <a:pt x="1450887" y="178759"/>
                    <a:pt x="1451311" y="178759"/>
                    <a:pt x="1451736" y="179186"/>
                  </a:cubicBezTo>
                  <a:cubicBezTo>
                    <a:pt x="1451736" y="179614"/>
                    <a:pt x="1451736" y="179614"/>
                    <a:pt x="1451736" y="180469"/>
                  </a:cubicBezTo>
                  <a:cubicBezTo>
                    <a:pt x="1451311" y="180469"/>
                    <a:pt x="1450462" y="180897"/>
                    <a:pt x="1450887" y="181325"/>
                  </a:cubicBezTo>
                  <a:cubicBezTo>
                    <a:pt x="1450887" y="181753"/>
                    <a:pt x="1450462" y="181753"/>
                    <a:pt x="1450038" y="182180"/>
                  </a:cubicBezTo>
                  <a:cubicBezTo>
                    <a:pt x="1450038" y="183463"/>
                    <a:pt x="1450038" y="184746"/>
                    <a:pt x="1450038" y="186029"/>
                  </a:cubicBezTo>
                  <a:cubicBezTo>
                    <a:pt x="1450462" y="186457"/>
                    <a:pt x="1450887" y="186457"/>
                    <a:pt x="1450887" y="186884"/>
                  </a:cubicBezTo>
                  <a:cubicBezTo>
                    <a:pt x="1450887" y="188167"/>
                    <a:pt x="1450887" y="189022"/>
                    <a:pt x="1450887" y="190306"/>
                  </a:cubicBezTo>
                  <a:cubicBezTo>
                    <a:pt x="1450887" y="190733"/>
                    <a:pt x="1450462" y="190733"/>
                    <a:pt x="1450462" y="190733"/>
                  </a:cubicBezTo>
                  <a:cubicBezTo>
                    <a:pt x="1449613" y="190733"/>
                    <a:pt x="1449188" y="190733"/>
                    <a:pt x="1448764" y="190733"/>
                  </a:cubicBezTo>
                  <a:cubicBezTo>
                    <a:pt x="1448339" y="190733"/>
                    <a:pt x="1448339" y="190306"/>
                    <a:pt x="1448339" y="189878"/>
                  </a:cubicBezTo>
                  <a:cubicBezTo>
                    <a:pt x="1448764" y="189450"/>
                    <a:pt x="1449188" y="189022"/>
                    <a:pt x="1449613" y="188595"/>
                  </a:cubicBezTo>
                  <a:cubicBezTo>
                    <a:pt x="1449613" y="187740"/>
                    <a:pt x="1449613" y="186884"/>
                    <a:pt x="1449613" y="185601"/>
                  </a:cubicBezTo>
                  <a:cubicBezTo>
                    <a:pt x="1449188" y="185601"/>
                    <a:pt x="1449188" y="185174"/>
                    <a:pt x="1448764" y="185174"/>
                  </a:cubicBezTo>
                  <a:cubicBezTo>
                    <a:pt x="1448764" y="184746"/>
                    <a:pt x="1448764" y="184319"/>
                    <a:pt x="1448764" y="183891"/>
                  </a:cubicBezTo>
                  <a:cubicBezTo>
                    <a:pt x="1448339" y="183463"/>
                    <a:pt x="1447915" y="183035"/>
                    <a:pt x="1447490" y="182608"/>
                  </a:cubicBezTo>
                  <a:cubicBezTo>
                    <a:pt x="1447490" y="181753"/>
                    <a:pt x="1447490" y="181753"/>
                    <a:pt x="1446641" y="181753"/>
                  </a:cubicBezTo>
                  <a:cubicBezTo>
                    <a:pt x="1446216" y="181753"/>
                    <a:pt x="1446216" y="181753"/>
                    <a:pt x="1445792" y="181753"/>
                  </a:cubicBezTo>
                  <a:cubicBezTo>
                    <a:pt x="1445367" y="182180"/>
                    <a:pt x="1444942" y="182180"/>
                    <a:pt x="1444942" y="182608"/>
                  </a:cubicBezTo>
                  <a:cubicBezTo>
                    <a:pt x="1444942" y="183463"/>
                    <a:pt x="1443669" y="183463"/>
                    <a:pt x="1444093" y="184319"/>
                  </a:cubicBezTo>
                  <a:cubicBezTo>
                    <a:pt x="1444093" y="184319"/>
                    <a:pt x="1444093" y="184319"/>
                    <a:pt x="1444093" y="184746"/>
                  </a:cubicBezTo>
                  <a:cubicBezTo>
                    <a:pt x="1444518" y="184746"/>
                    <a:pt x="1444942" y="185174"/>
                    <a:pt x="1445367" y="185601"/>
                  </a:cubicBezTo>
                  <a:cubicBezTo>
                    <a:pt x="1445367" y="186029"/>
                    <a:pt x="1445367" y="186884"/>
                    <a:pt x="1445367" y="187312"/>
                  </a:cubicBezTo>
                  <a:cubicBezTo>
                    <a:pt x="1444942" y="187740"/>
                    <a:pt x="1444518" y="188167"/>
                    <a:pt x="1444093" y="188595"/>
                  </a:cubicBezTo>
                  <a:cubicBezTo>
                    <a:pt x="1443669" y="189450"/>
                    <a:pt x="1444093" y="190306"/>
                    <a:pt x="1444093" y="190733"/>
                  </a:cubicBezTo>
                  <a:cubicBezTo>
                    <a:pt x="1443669" y="191161"/>
                    <a:pt x="1443244" y="191588"/>
                    <a:pt x="1443244" y="192016"/>
                  </a:cubicBezTo>
                  <a:cubicBezTo>
                    <a:pt x="1442395" y="191161"/>
                    <a:pt x="1441971" y="190733"/>
                    <a:pt x="1441122" y="190306"/>
                  </a:cubicBezTo>
                  <a:cubicBezTo>
                    <a:pt x="1441122" y="186884"/>
                    <a:pt x="1441122" y="183035"/>
                    <a:pt x="1441122" y="179614"/>
                  </a:cubicBezTo>
                  <a:cubicBezTo>
                    <a:pt x="1441122" y="179186"/>
                    <a:pt x="1439848" y="179614"/>
                    <a:pt x="1439848" y="178759"/>
                  </a:cubicBezTo>
                  <a:cubicBezTo>
                    <a:pt x="1439423" y="178759"/>
                    <a:pt x="1438574" y="178759"/>
                    <a:pt x="1438149" y="178759"/>
                  </a:cubicBezTo>
                  <a:cubicBezTo>
                    <a:pt x="1438149" y="178759"/>
                    <a:pt x="1437725" y="178331"/>
                    <a:pt x="1437725" y="178331"/>
                  </a:cubicBezTo>
                  <a:cubicBezTo>
                    <a:pt x="1437300" y="178331"/>
                    <a:pt x="1437300" y="178331"/>
                    <a:pt x="1436876" y="178331"/>
                  </a:cubicBezTo>
                  <a:cubicBezTo>
                    <a:pt x="1436451" y="178331"/>
                    <a:pt x="1436451" y="178759"/>
                    <a:pt x="1436026" y="179186"/>
                  </a:cubicBezTo>
                  <a:cubicBezTo>
                    <a:pt x="1436026" y="179614"/>
                    <a:pt x="1436026" y="180042"/>
                    <a:pt x="1436026" y="180897"/>
                  </a:cubicBezTo>
                  <a:cubicBezTo>
                    <a:pt x="1436026" y="180897"/>
                    <a:pt x="1436451" y="181325"/>
                    <a:pt x="1436451" y="181325"/>
                  </a:cubicBezTo>
                  <a:cubicBezTo>
                    <a:pt x="1436451" y="182180"/>
                    <a:pt x="1436451" y="182608"/>
                    <a:pt x="1436451" y="183035"/>
                  </a:cubicBezTo>
                  <a:cubicBezTo>
                    <a:pt x="1436876" y="183463"/>
                    <a:pt x="1437300" y="183891"/>
                    <a:pt x="1437725" y="184319"/>
                  </a:cubicBezTo>
                  <a:cubicBezTo>
                    <a:pt x="1437725" y="184746"/>
                    <a:pt x="1437725" y="185174"/>
                    <a:pt x="1438149" y="185174"/>
                  </a:cubicBezTo>
                  <a:cubicBezTo>
                    <a:pt x="1438149" y="185601"/>
                    <a:pt x="1438574" y="185601"/>
                    <a:pt x="1438574" y="185601"/>
                  </a:cubicBezTo>
                  <a:cubicBezTo>
                    <a:pt x="1438149" y="186029"/>
                    <a:pt x="1437725" y="186457"/>
                    <a:pt x="1437725" y="186457"/>
                  </a:cubicBezTo>
                  <a:cubicBezTo>
                    <a:pt x="1436876" y="186457"/>
                    <a:pt x="1436451" y="186457"/>
                    <a:pt x="1436026" y="186457"/>
                  </a:cubicBezTo>
                  <a:cubicBezTo>
                    <a:pt x="1436026" y="186029"/>
                    <a:pt x="1435602" y="186029"/>
                    <a:pt x="1435177" y="185601"/>
                  </a:cubicBezTo>
                  <a:cubicBezTo>
                    <a:pt x="1435177" y="184746"/>
                    <a:pt x="1435177" y="183463"/>
                    <a:pt x="1435177" y="182608"/>
                  </a:cubicBezTo>
                  <a:cubicBezTo>
                    <a:pt x="1434753" y="182180"/>
                    <a:pt x="1434328" y="182180"/>
                    <a:pt x="1434328" y="181753"/>
                  </a:cubicBezTo>
                  <a:cubicBezTo>
                    <a:pt x="1433479" y="181753"/>
                    <a:pt x="1433054" y="181753"/>
                    <a:pt x="1432205" y="181753"/>
                  </a:cubicBezTo>
                  <a:cubicBezTo>
                    <a:pt x="1431781" y="182180"/>
                    <a:pt x="1431356" y="182180"/>
                    <a:pt x="1431356" y="182608"/>
                  </a:cubicBezTo>
                  <a:cubicBezTo>
                    <a:pt x="1431356" y="183035"/>
                    <a:pt x="1431781" y="183463"/>
                    <a:pt x="1432205" y="183891"/>
                  </a:cubicBezTo>
                  <a:cubicBezTo>
                    <a:pt x="1432205" y="183891"/>
                    <a:pt x="1432205" y="184319"/>
                    <a:pt x="1432630" y="184319"/>
                  </a:cubicBezTo>
                  <a:cubicBezTo>
                    <a:pt x="1432205" y="184746"/>
                    <a:pt x="1431781" y="184746"/>
                    <a:pt x="1431781" y="185174"/>
                  </a:cubicBezTo>
                  <a:cubicBezTo>
                    <a:pt x="1431781" y="185174"/>
                    <a:pt x="1431781" y="185601"/>
                    <a:pt x="1431781" y="185601"/>
                  </a:cubicBezTo>
                  <a:cubicBezTo>
                    <a:pt x="1430931" y="186457"/>
                    <a:pt x="1430082" y="187312"/>
                    <a:pt x="1429233" y="187740"/>
                  </a:cubicBezTo>
                  <a:cubicBezTo>
                    <a:pt x="1429233" y="188595"/>
                    <a:pt x="1428808" y="189022"/>
                    <a:pt x="1428384" y="189022"/>
                  </a:cubicBezTo>
                  <a:cubicBezTo>
                    <a:pt x="1428384" y="189450"/>
                    <a:pt x="1428384" y="189450"/>
                    <a:pt x="1428384" y="189878"/>
                  </a:cubicBezTo>
                  <a:cubicBezTo>
                    <a:pt x="1428384" y="189878"/>
                    <a:pt x="1427959" y="189878"/>
                    <a:pt x="1427535" y="189878"/>
                  </a:cubicBezTo>
                  <a:cubicBezTo>
                    <a:pt x="1427535" y="189022"/>
                    <a:pt x="1427535" y="188595"/>
                    <a:pt x="1427535" y="188167"/>
                  </a:cubicBezTo>
                  <a:cubicBezTo>
                    <a:pt x="1427959" y="187740"/>
                    <a:pt x="1427959" y="187740"/>
                    <a:pt x="1428384" y="187312"/>
                  </a:cubicBezTo>
                  <a:cubicBezTo>
                    <a:pt x="1428384" y="186884"/>
                    <a:pt x="1428384" y="186457"/>
                    <a:pt x="1428384" y="186029"/>
                  </a:cubicBezTo>
                  <a:cubicBezTo>
                    <a:pt x="1427959" y="186029"/>
                    <a:pt x="1427535" y="185601"/>
                    <a:pt x="1427535" y="185174"/>
                  </a:cubicBezTo>
                  <a:cubicBezTo>
                    <a:pt x="1427535" y="184746"/>
                    <a:pt x="1427110" y="184746"/>
                    <a:pt x="1427110" y="184746"/>
                  </a:cubicBezTo>
                  <a:cubicBezTo>
                    <a:pt x="1426686" y="183891"/>
                    <a:pt x="1427110" y="183463"/>
                    <a:pt x="1426686" y="182608"/>
                  </a:cubicBezTo>
                  <a:cubicBezTo>
                    <a:pt x="1426686" y="182180"/>
                    <a:pt x="1425837" y="181753"/>
                    <a:pt x="1425412" y="181325"/>
                  </a:cubicBezTo>
                  <a:cubicBezTo>
                    <a:pt x="1424563" y="181325"/>
                    <a:pt x="1423289" y="181325"/>
                    <a:pt x="1422440" y="181325"/>
                  </a:cubicBezTo>
                  <a:cubicBezTo>
                    <a:pt x="1422015" y="181753"/>
                    <a:pt x="1421591" y="181753"/>
                    <a:pt x="1421591" y="182180"/>
                  </a:cubicBezTo>
                  <a:cubicBezTo>
                    <a:pt x="1421591" y="182180"/>
                    <a:pt x="1421591" y="182608"/>
                    <a:pt x="1421591" y="182608"/>
                  </a:cubicBezTo>
                  <a:cubicBezTo>
                    <a:pt x="1422015" y="183035"/>
                    <a:pt x="1422440" y="183463"/>
                    <a:pt x="1422440" y="183891"/>
                  </a:cubicBezTo>
                  <a:cubicBezTo>
                    <a:pt x="1422440" y="183891"/>
                    <a:pt x="1422440" y="184319"/>
                    <a:pt x="1422865" y="184319"/>
                  </a:cubicBezTo>
                  <a:cubicBezTo>
                    <a:pt x="1422440" y="184746"/>
                    <a:pt x="1422015" y="185174"/>
                    <a:pt x="1421591" y="185174"/>
                  </a:cubicBezTo>
                  <a:cubicBezTo>
                    <a:pt x="1421166" y="185174"/>
                    <a:pt x="1420742" y="185174"/>
                    <a:pt x="1420742" y="185174"/>
                  </a:cubicBezTo>
                  <a:cubicBezTo>
                    <a:pt x="1419892" y="184746"/>
                    <a:pt x="1419468" y="184319"/>
                    <a:pt x="1418618" y="183891"/>
                  </a:cubicBezTo>
                  <a:cubicBezTo>
                    <a:pt x="1418618" y="183463"/>
                    <a:pt x="1418618" y="183035"/>
                    <a:pt x="1418618" y="182608"/>
                  </a:cubicBezTo>
                  <a:cubicBezTo>
                    <a:pt x="1418194" y="182180"/>
                    <a:pt x="1418194" y="182180"/>
                    <a:pt x="1417769" y="181753"/>
                  </a:cubicBezTo>
                  <a:cubicBezTo>
                    <a:pt x="1417345" y="181753"/>
                    <a:pt x="1417345" y="181753"/>
                    <a:pt x="1416920" y="181753"/>
                  </a:cubicBezTo>
                  <a:cubicBezTo>
                    <a:pt x="1416495" y="182180"/>
                    <a:pt x="1416071" y="182608"/>
                    <a:pt x="1415222" y="183463"/>
                  </a:cubicBezTo>
                  <a:cubicBezTo>
                    <a:pt x="1415222" y="183463"/>
                    <a:pt x="1415222" y="183463"/>
                    <a:pt x="1415222" y="183891"/>
                  </a:cubicBezTo>
                  <a:cubicBezTo>
                    <a:pt x="1415222" y="183891"/>
                    <a:pt x="1414797" y="184319"/>
                    <a:pt x="1414797" y="184319"/>
                  </a:cubicBezTo>
                  <a:cubicBezTo>
                    <a:pt x="1414797" y="184746"/>
                    <a:pt x="1414797" y="184746"/>
                    <a:pt x="1414797" y="185174"/>
                  </a:cubicBezTo>
                  <a:cubicBezTo>
                    <a:pt x="1414372" y="185174"/>
                    <a:pt x="1414372" y="185174"/>
                    <a:pt x="1413948" y="185174"/>
                  </a:cubicBezTo>
                  <a:cubicBezTo>
                    <a:pt x="1413523" y="185174"/>
                    <a:pt x="1413523" y="185174"/>
                    <a:pt x="1413099" y="184746"/>
                  </a:cubicBezTo>
                  <a:cubicBezTo>
                    <a:pt x="1413099" y="184746"/>
                    <a:pt x="1413099" y="184319"/>
                    <a:pt x="1413099" y="184319"/>
                  </a:cubicBezTo>
                  <a:cubicBezTo>
                    <a:pt x="1412674" y="183891"/>
                    <a:pt x="1412674" y="183891"/>
                    <a:pt x="1412674" y="183891"/>
                  </a:cubicBezTo>
                  <a:cubicBezTo>
                    <a:pt x="1412674" y="183463"/>
                    <a:pt x="1412674" y="183035"/>
                    <a:pt x="1412674" y="182608"/>
                  </a:cubicBezTo>
                  <a:cubicBezTo>
                    <a:pt x="1412250" y="182180"/>
                    <a:pt x="1411401" y="181753"/>
                    <a:pt x="1410976" y="181325"/>
                  </a:cubicBezTo>
                  <a:cubicBezTo>
                    <a:pt x="1410552" y="181325"/>
                    <a:pt x="1410552" y="181753"/>
                    <a:pt x="1410552" y="182180"/>
                  </a:cubicBezTo>
                  <a:cubicBezTo>
                    <a:pt x="1410127" y="182180"/>
                    <a:pt x="1410127" y="182608"/>
                    <a:pt x="1409702" y="182608"/>
                  </a:cubicBezTo>
                  <a:cubicBezTo>
                    <a:pt x="1409702" y="183463"/>
                    <a:pt x="1409702" y="183891"/>
                    <a:pt x="1409702" y="184319"/>
                  </a:cubicBezTo>
                  <a:cubicBezTo>
                    <a:pt x="1409278" y="184746"/>
                    <a:pt x="1409278" y="185174"/>
                    <a:pt x="1408853" y="185174"/>
                  </a:cubicBezTo>
                  <a:cubicBezTo>
                    <a:pt x="1408429" y="185174"/>
                    <a:pt x="1408004" y="185174"/>
                    <a:pt x="1407579" y="185174"/>
                  </a:cubicBezTo>
                  <a:cubicBezTo>
                    <a:pt x="1406730" y="184746"/>
                    <a:pt x="1406306" y="184319"/>
                    <a:pt x="1405881" y="183463"/>
                  </a:cubicBezTo>
                  <a:cubicBezTo>
                    <a:pt x="1405881" y="183463"/>
                    <a:pt x="1405881" y="183035"/>
                    <a:pt x="1405881" y="182608"/>
                  </a:cubicBezTo>
                  <a:cubicBezTo>
                    <a:pt x="1405881" y="182608"/>
                    <a:pt x="1406306" y="182180"/>
                    <a:pt x="1406306" y="182180"/>
                  </a:cubicBezTo>
                  <a:cubicBezTo>
                    <a:pt x="1406306" y="179614"/>
                    <a:pt x="1406306" y="177476"/>
                    <a:pt x="1406306" y="174910"/>
                  </a:cubicBezTo>
                  <a:cubicBezTo>
                    <a:pt x="1406730" y="174910"/>
                    <a:pt x="1406730" y="174482"/>
                    <a:pt x="1407155" y="174482"/>
                  </a:cubicBezTo>
                  <a:cubicBezTo>
                    <a:pt x="1407155" y="174055"/>
                    <a:pt x="1407155" y="174055"/>
                    <a:pt x="1407155" y="173627"/>
                  </a:cubicBezTo>
                  <a:cubicBezTo>
                    <a:pt x="1406730" y="173627"/>
                    <a:pt x="1406306" y="173199"/>
                    <a:pt x="1406306" y="172344"/>
                  </a:cubicBezTo>
                  <a:cubicBezTo>
                    <a:pt x="1406306" y="172344"/>
                    <a:pt x="1405881" y="172344"/>
                    <a:pt x="1405881" y="171916"/>
                  </a:cubicBezTo>
                  <a:cubicBezTo>
                    <a:pt x="1405456" y="171489"/>
                    <a:pt x="1405881" y="171061"/>
                    <a:pt x="1405881" y="170206"/>
                  </a:cubicBezTo>
                  <a:cubicBezTo>
                    <a:pt x="1405881" y="169778"/>
                    <a:pt x="1406730" y="169351"/>
                    <a:pt x="1407155" y="168923"/>
                  </a:cubicBezTo>
                  <a:cubicBezTo>
                    <a:pt x="1407155" y="168067"/>
                    <a:pt x="1407155" y="167212"/>
                    <a:pt x="1407155" y="165929"/>
                  </a:cubicBezTo>
                  <a:cubicBezTo>
                    <a:pt x="1406730" y="165929"/>
                    <a:pt x="1406730" y="165502"/>
                    <a:pt x="1406306" y="165074"/>
                  </a:cubicBezTo>
                  <a:cubicBezTo>
                    <a:pt x="1405881" y="165074"/>
                    <a:pt x="1405456" y="165074"/>
                    <a:pt x="1405456" y="165074"/>
                  </a:cubicBezTo>
                  <a:cubicBezTo>
                    <a:pt x="1405032" y="165074"/>
                    <a:pt x="1405032" y="164646"/>
                    <a:pt x="1404607" y="164646"/>
                  </a:cubicBezTo>
                  <a:cubicBezTo>
                    <a:pt x="1404183" y="164646"/>
                    <a:pt x="1404183" y="165074"/>
                    <a:pt x="1403758" y="165502"/>
                  </a:cubicBezTo>
                  <a:cubicBezTo>
                    <a:pt x="1403758" y="165502"/>
                    <a:pt x="1403758" y="165929"/>
                    <a:pt x="1403758" y="165929"/>
                  </a:cubicBezTo>
                  <a:cubicBezTo>
                    <a:pt x="1403334" y="166357"/>
                    <a:pt x="1403334" y="166357"/>
                    <a:pt x="1402909" y="166785"/>
                  </a:cubicBezTo>
                  <a:cubicBezTo>
                    <a:pt x="1402909" y="167640"/>
                    <a:pt x="1402909" y="168923"/>
                    <a:pt x="1402909" y="170206"/>
                  </a:cubicBezTo>
                  <a:cubicBezTo>
                    <a:pt x="1402909" y="170206"/>
                    <a:pt x="1402484" y="170633"/>
                    <a:pt x="1402484" y="170633"/>
                  </a:cubicBezTo>
                  <a:cubicBezTo>
                    <a:pt x="1402484" y="171916"/>
                    <a:pt x="1402484" y="172772"/>
                    <a:pt x="1402484" y="173627"/>
                  </a:cubicBezTo>
                  <a:cubicBezTo>
                    <a:pt x="1402484" y="174055"/>
                    <a:pt x="1402909" y="174055"/>
                    <a:pt x="1402909" y="174482"/>
                  </a:cubicBezTo>
                  <a:cubicBezTo>
                    <a:pt x="1402909" y="175766"/>
                    <a:pt x="1402909" y="177476"/>
                    <a:pt x="1402909" y="179186"/>
                  </a:cubicBezTo>
                  <a:cubicBezTo>
                    <a:pt x="1403334" y="179186"/>
                    <a:pt x="1403334" y="179614"/>
                    <a:pt x="1403758" y="179614"/>
                  </a:cubicBezTo>
                  <a:cubicBezTo>
                    <a:pt x="1403758" y="180042"/>
                    <a:pt x="1403758" y="180469"/>
                    <a:pt x="1403758" y="180897"/>
                  </a:cubicBezTo>
                  <a:cubicBezTo>
                    <a:pt x="1403334" y="181325"/>
                    <a:pt x="1402909" y="181325"/>
                    <a:pt x="1402484" y="181753"/>
                  </a:cubicBezTo>
                  <a:cubicBezTo>
                    <a:pt x="1402060" y="181753"/>
                    <a:pt x="1401635" y="181753"/>
                    <a:pt x="1401211" y="181753"/>
                  </a:cubicBezTo>
                  <a:cubicBezTo>
                    <a:pt x="1400786" y="181325"/>
                    <a:pt x="1400361" y="180897"/>
                    <a:pt x="1399937" y="180469"/>
                  </a:cubicBezTo>
                  <a:cubicBezTo>
                    <a:pt x="1399512" y="180469"/>
                    <a:pt x="1399088" y="180469"/>
                    <a:pt x="1399088" y="180469"/>
                  </a:cubicBezTo>
                  <a:cubicBezTo>
                    <a:pt x="1398238" y="179614"/>
                    <a:pt x="1398238" y="180042"/>
                    <a:pt x="1397389" y="180469"/>
                  </a:cubicBezTo>
                  <a:cubicBezTo>
                    <a:pt x="1397389" y="180469"/>
                    <a:pt x="1397389" y="180469"/>
                    <a:pt x="1396540" y="180469"/>
                  </a:cubicBezTo>
                  <a:cubicBezTo>
                    <a:pt x="1396115" y="180897"/>
                    <a:pt x="1395266" y="181325"/>
                    <a:pt x="1394842" y="182180"/>
                  </a:cubicBezTo>
                  <a:cubicBezTo>
                    <a:pt x="1394842" y="182180"/>
                    <a:pt x="1395266" y="182180"/>
                    <a:pt x="1395266" y="182608"/>
                  </a:cubicBezTo>
                  <a:cubicBezTo>
                    <a:pt x="1395266" y="183035"/>
                    <a:pt x="1395691" y="183463"/>
                    <a:pt x="1396115" y="183891"/>
                  </a:cubicBezTo>
                  <a:cubicBezTo>
                    <a:pt x="1396115" y="184319"/>
                    <a:pt x="1396115" y="185174"/>
                    <a:pt x="1396115" y="185601"/>
                  </a:cubicBezTo>
                  <a:cubicBezTo>
                    <a:pt x="1396115" y="185601"/>
                    <a:pt x="1395691" y="186029"/>
                    <a:pt x="1395691" y="186029"/>
                  </a:cubicBezTo>
                  <a:cubicBezTo>
                    <a:pt x="1394842" y="186029"/>
                    <a:pt x="1393993" y="186029"/>
                    <a:pt x="1393144" y="186029"/>
                  </a:cubicBezTo>
                  <a:cubicBezTo>
                    <a:pt x="1392295" y="185601"/>
                    <a:pt x="1391870" y="184746"/>
                    <a:pt x="1391445" y="184319"/>
                  </a:cubicBezTo>
                  <a:cubicBezTo>
                    <a:pt x="1391445" y="183891"/>
                    <a:pt x="1391445" y="183891"/>
                    <a:pt x="1391870" y="183463"/>
                  </a:cubicBezTo>
                  <a:cubicBezTo>
                    <a:pt x="1391870" y="183463"/>
                    <a:pt x="1391870" y="183035"/>
                    <a:pt x="1391870" y="182608"/>
                  </a:cubicBezTo>
                  <a:cubicBezTo>
                    <a:pt x="1392295" y="182608"/>
                    <a:pt x="1392295" y="182180"/>
                    <a:pt x="1392719" y="182180"/>
                  </a:cubicBezTo>
                  <a:cubicBezTo>
                    <a:pt x="1392295" y="181753"/>
                    <a:pt x="1392295" y="181753"/>
                    <a:pt x="1391870" y="181325"/>
                  </a:cubicBezTo>
                  <a:cubicBezTo>
                    <a:pt x="1391870" y="180897"/>
                    <a:pt x="1391870" y="180469"/>
                    <a:pt x="1391870" y="180042"/>
                  </a:cubicBezTo>
                  <a:cubicBezTo>
                    <a:pt x="1391870" y="180042"/>
                    <a:pt x="1391445" y="179614"/>
                    <a:pt x="1391021" y="179614"/>
                  </a:cubicBezTo>
                  <a:cubicBezTo>
                    <a:pt x="1390596" y="179614"/>
                    <a:pt x="1390172" y="179614"/>
                    <a:pt x="1389322" y="179614"/>
                  </a:cubicBezTo>
                  <a:cubicBezTo>
                    <a:pt x="1389322" y="179614"/>
                    <a:pt x="1388473" y="180469"/>
                    <a:pt x="1388049" y="180897"/>
                  </a:cubicBezTo>
                  <a:cubicBezTo>
                    <a:pt x="1387624" y="181753"/>
                    <a:pt x="1388049" y="182180"/>
                    <a:pt x="1388049" y="183035"/>
                  </a:cubicBezTo>
                  <a:cubicBezTo>
                    <a:pt x="1388049" y="183035"/>
                    <a:pt x="1387624" y="183463"/>
                    <a:pt x="1387624" y="183463"/>
                  </a:cubicBezTo>
                  <a:cubicBezTo>
                    <a:pt x="1387199" y="183035"/>
                    <a:pt x="1386775" y="182608"/>
                    <a:pt x="1386350" y="182608"/>
                  </a:cubicBezTo>
                  <a:cubicBezTo>
                    <a:pt x="1385926" y="182180"/>
                    <a:pt x="1385501" y="182180"/>
                    <a:pt x="1385501" y="182180"/>
                  </a:cubicBezTo>
                  <a:cubicBezTo>
                    <a:pt x="1385076" y="181753"/>
                    <a:pt x="1385076" y="181325"/>
                    <a:pt x="1385076" y="180897"/>
                  </a:cubicBezTo>
                  <a:cubicBezTo>
                    <a:pt x="1385501" y="180469"/>
                    <a:pt x="1385501" y="180469"/>
                    <a:pt x="1385926" y="180042"/>
                  </a:cubicBezTo>
                  <a:cubicBezTo>
                    <a:pt x="1385926" y="179614"/>
                    <a:pt x="1385926" y="179186"/>
                    <a:pt x="1385926" y="179186"/>
                  </a:cubicBezTo>
                  <a:cubicBezTo>
                    <a:pt x="1385501" y="178759"/>
                    <a:pt x="1385501" y="178759"/>
                    <a:pt x="1385501" y="178759"/>
                  </a:cubicBezTo>
                  <a:cubicBezTo>
                    <a:pt x="1385076" y="177904"/>
                    <a:pt x="1385501" y="177048"/>
                    <a:pt x="1385076" y="176193"/>
                  </a:cubicBezTo>
                  <a:cubicBezTo>
                    <a:pt x="1384652" y="175766"/>
                    <a:pt x="1383803" y="175766"/>
                    <a:pt x="1383378" y="175766"/>
                  </a:cubicBezTo>
                  <a:cubicBezTo>
                    <a:pt x="1383378" y="175766"/>
                    <a:pt x="1382953" y="176193"/>
                    <a:pt x="1382953" y="176193"/>
                  </a:cubicBezTo>
                  <a:cubicBezTo>
                    <a:pt x="1382953" y="177904"/>
                    <a:pt x="1382953" y="179186"/>
                    <a:pt x="1382953" y="180897"/>
                  </a:cubicBezTo>
                  <a:cubicBezTo>
                    <a:pt x="1382953" y="180897"/>
                    <a:pt x="1382529" y="181325"/>
                    <a:pt x="1382529" y="181325"/>
                  </a:cubicBezTo>
                  <a:cubicBezTo>
                    <a:pt x="1382529" y="182180"/>
                    <a:pt x="1382529" y="182608"/>
                    <a:pt x="1382529" y="183035"/>
                  </a:cubicBezTo>
                  <a:cubicBezTo>
                    <a:pt x="1382104" y="183463"/>
                    <a:pt x="1382104" y="183463"/>
                    <a:pt x="1381680" y="183891"/>
                  </a:cubicBezTo>
                  <a:cubicBezTo>
                    <a:pt x="1381680" y="184746"/>
                    <a:pt x="1381680" y="185601"/>
                    <a:pt x="1381680" y="186884"/>
                  </a:cubicBezTo>
                  <a:cubicBezTo>
                    <a:pt x="1382104" y="186884"/>
                    <a:pt x="1382104" y="187312"/>
                    <a:pt x="1382529" y="187312"/>
                  </a:cubicBezTo>
                  <a:cubicBezTo>
                    <a:pt x="1382529" y="188167"/>
                    <a:pt x="1382529" y="188595"/>
                    <a:pt x="1382529" y="189022"/>
                  </a:cubicBezTo>
                  <a:cubicBezTo>
                    <a:pt x="1382529" y="189450"/>
                    <a:pt x="1382953" y="189450"/>
                    <a:pt x="1382953" y="189878"/>
                  </a:cubicBezTo>
                  <a:cubicBezTo>
                    <a:pt x="1382953" y="189878"/>
                    <a:pt x="1382953" y="190306"/>
                    <a:pt x="1382953" y="190306"/>
                  </a:cubicBezTo>
                  <a:cubicBezTo>
                    <a:pt x="1382104" y="190733"/>
                    <a:pt x="1382529" y="191588"/>
                    <a:pt x="1381680" y="192016"/>
                  </a:cubicBezTo>
                  <a:cubicBezTo>
                    <a:pt x="1381680" y="192444"/>
                    <a:pt x="1381680" y="192444"/>
                    <a:pt x="1381680" y="192871"/>
                  </a:cubicBezTo>
                  <a:cubicBezTo>
                    <a:pt x="1380830" y="193299"/>
                    <a:pt x="1380406" y="193727"/>
                    <a:pt x="1379981" y="194155"/>
                  </a:cubicBezTo>
                  <a:cubicBezTo>
                    <a:pt x="1379557" y="194155"/>
                    <a:pt x="1379557" y="194155"/>
                    <a:pt x="1379557" y="194155"/>
                  </a:cubicBezTo>
                  <a:cubicBezTo>
                    <a:pt x="1379132" y="194155"/>
                    <a:pt x="1379132" y="194155"/>
                    <a:pt x="1379132" y="193727"/>
                  </a:cubicBezTo>
                  <a:cubicBezTo>
                    <a:pt x="1378708" y="193727"/>
                    <a:pt x="1378708" y="193299"/>
                    <a:pt x="1378283" y="193299"/>
                  </a:cubicBezTo>
                  <a:cubicBezTo>
                    <a:pt x="1378283" y="192871"/>
                    <a:pt x="1378283" y="192444"/>
                    <a:pt x="1378283" y="192016"/>
                  </a:cubicBezTo>
                  <a:cubicBezTo>
                    <a:pt x="1379132" y="191161"/>
                    <a:pt x="1379981" y="190306"/>
                    <a:pt x="1381255" y="189878"/>
                  </a:cubicBezTo>
                  <a:cubicBezTo>
                    <a:pt x="1381255" y="189450"/>
                    <a:pt x="1381255" y="189450"/>
                    <a:pt x="1381255" y="189022"/>
                  </a:cubicBezTo>
                  <a:cubicBezTo>
                    <a:pt x="1380406" y="188595"/>
                    <a:pt x="1379557" y="188167"/>
                    <a:pt x="1379132" y="187312"/>
                  </a:cubicBezTo>
                  <a:cubicBezTo>
                    <a:pt x="1379132" y="187312"/>
                    <a:pt x="1379132" y="186884"/>
                    <a:pt x="1379132" y="186457"/>
                  </a:cubicBezTo>
                  <a:cubicBezTo>
                    <a:pt x="1379132" y="186029"/>
                    <a:pt x="1378708" y="186029"/>
                    <a:pt x="1378283" y="185601"/>
                  </a:cubicBezTo>
                  <a:cubicBezTo>
                    <a:pt x="1378283" y="184746"/>
                    <a:pt x="1378283" y="183891"/>
                    <a:pt x="1378283" y="182608"/>
                  </a:cubicBezTo>
                  <a:cubicBezTo>
                    <a:pt x="1378708" y="182608"/>
                    <a:pt x="1378708" y="182180"/>
                    <a:pt x="1379132" y="182180"/>
                  </a:cubicBezTo>
                  <a:cubicBezTo>
                    <a:pt x="1379132" y="181753"/>
                    <a:pt x="1379132" y="181753"/>
                    <a:pt x="1379132" y="181325"/>
                  </a:cubicBezTo>
                  <a:cubicBezTo>
                    <a:pt x="1379132" y="181325"/>
                    <a:pt x="1379557" y="180897"/>
                    <a:pt x="1379557" y="180897"/>
                  </a:cubicBezTo>
                  <a:cubicBezTo>
                    <a:pt x="1379557" y="180469"/>
                    <a:pt x="1379557" y="180469"/>
                    <a:pt x="1379557" y="180469"/>
                  </a:cubicBezTo>
                  <a:cubicBezTo>
                    <a:pt x="1379557" y="180042"/>
                    <a:pt x="1379132" y="179614"/>
                    <a:pt x="1379132" y="179614"/>
                  </a:cubicBezTo>
                  <a:cubicBezTo>
                    <a:pt x="1379132" y="179186"/>
                    <a:pt x="1378708" y="179186"/>
                    <a:pt x="1378708" y="178759"/>
                  </a:cubicBezTo>
                  <a:cubicBezTo>
                    <a:pt x="1378283" y="178759"/>
                    <a:pt x="1377859" y="178759"/>
                    <a:pt x="1377434" y="178759"/>
                  </a:cubicBezTo>
                  <a:cubicBezTo>
                    <a:pt x="1377434" y="178759"/>
                    <a:pt x="1377010" y="179186"/>
                    <a:pt x="1377010" y="179186"/>
                  </a:cubicBezTo>
                  <a:cubicBezTo>
                    <a:pt x="1377010" y="179186"/>
                    <a:pt x="1377010" y="179614"/>
                    <a:pt x="1377010" y="179614"/>
                  </a:cubicBezTo>
                  <a:cubicBezTo>
                    <a:pt x="1376160" y="180042"/>
                    <a:pt x="1376160" y="180469"/>
                    <a:pt x="1376160" y="180897"/>
                  </a:cubicBezTo>
                  <a:cubicBezTo>
                    <a:pt x="1376160" y="181325"/>
                    <a:pt x="1375736" y="181325"/>
                    <a:pt x="1375311" y="181753"/>
                  </a:cubicBezTo>
                  <a:cubicBezTo>
                    <a:pt x="1374887" y="181753"/>
                    <a:pt x="1374462" y="181753"/>
                    <a:pt x="1374037" y="181753"/>
                  </a:cubicBezTo>
                  <a:cubicBezTo>
                    <a:pt x="1374037" y="182180"/>
                    <a:pt x="1374037" y="182608"/>
                    <a:pt x="1374037" y="182608"/>
                  </a:cubicBezTo>
                  <a:cubicBezTo>
                    <a:pt x="1373613" y="183463"/>
                    <a:pt x="1372764" y="183891"/>
                    <a:pt x="1371914" y="184746"/>
                  </a:cubicBezTo>
                  <a:cubicBezTo>
                    <a:pt x="1371065" y="184746"/>
                    <a:pt x="1370641" y="184746"/>
                    <a:pt x="1369791" y="184746"/>
                  </a:cubicBezTo>
                  <a:cubicBezTo>
                    <a:pt x="1369367" y="184746"/>
                    <a:pt x="1369367" y="185174"/>
                    <a:pt x="1368942" y="185174"/>
                  </a:cubicBezTo>
                  <a:cubicBezTo>
                    <a:pt x="1368942" y="185174"/>
                    <a:pt x="1368518" y="185174"/>
                    <a:pt x="1368518" y="185174"/>
                  </a:cubicBezTo>
                  <a:cubicBezTo>
                    <a:pt x="1368093" y="185601"/>
                    <a:pt x="1367668" y="186029"/>
                    <a:pt x="1367244" y="186029"/>
                  </a:cubicBezTo>
                  <a:cubicBezTo>
                    <a:pt x="1367244" y="186884"/>
                    <a:pt x="1367244" y="187740"/>
                    <a:pt x="1367244" y="188595"/>
                  </a:cubicBezTo>
                  <a:cubicBezTo>
                    <a:pt x="1367244" y="188595"/>
                    <a:pt x="1366819" y="189022"/>
                    <a:pt x="1366819" y="189022"/>
                  </a:cubicBezTo>
                  <a:cubicBezTo>
                    <a:pt x="1366819" y="189450"/>
                    <a:pt x="1366819" y="189450"/>
                    <a:pt x="1366819" y="189878"/>
                  </a:cubicBezTo>
                  <a:cubicBezTo>
                    <a:pt x="1366395" y="189878"/>
                    <a:pt x="1365970" y="190306"/>
                    <a:pt x="1365546" y="190733"/>
                  </a:cubicBezTo>
                  <a:cubicBezTo>
                    <a:pt x="1365121" y="190733"/>
                    <a:pt x="1364272" y="190733"/>
                    <a:pt x="1363847" y="190733"/>
                  </a:cubicBezTo>
                  <a:cubicBezTo>
                    <a:pt x="1363423" y="190733"/>
                    <a:pt x="1362998" y="191161"/>
                    <a:pt x="1362998" y="191161"/>
                  </a:cubicBezTo>
                  <a:cubicBezTo>
                    <a:pt x="1362574" y="191161"/>
                    <a:pt x="1362149" y="191161"/>
                    <a:pt x="1361725" y="191161"/>
                  </a:cubicBezTo>
                  <a:cubicBezTo>
                    <a:pt x="1361300" y="191588"/>
                    <a:pt x="1361300" y="191588"/>
                    <a:pt x="1361300" y="191588"/>
                  </a:cubicBezTo>
                  <a:cubicBezTo>
                    <a:pt x="1361300" y="193299"/>
                    <a:pt x="1361300" y="194582"/>
                    <a:pt x="1361300" y="196293"/>
                  </a:cubicBezTo>
                  <a:cubicBezTo>
                    <a:pt x="1360875" y="196720"/>
                    <a:pt x="1360026" y="197148"/>
                    <a:pt x="1359602" y="197575"/>
                  </a:cubicBezTo>
                  <a:cubicBezTo>
                    <a:pt x="1359602" y="197575"/>
                    <a:pt x="1359177" y="197575"/>
                    <a:pt x="1358752" y="197575"/>
                  </a:cubicBezTo>
                  <a:cubicBezTo>
                    <a:pt x="1358328" y="197148"/>
                    <a:pt x="1357479" y="197148"/>
                    <a:pt x="1357054" y="196720"/>
                  </a:cubicBezTo>
                  <a:cubicBezTo>
                    <a:pt x="1357054" y="196720"/>
                    <a:pt x="1357054" y="196720"/>
                    <a:pt x="1356629" y="196720"/>
                  </a:cubicBezTo>
                  <a:cubicBezTo>
                    <a:pt x="1356205" y="196720"/>
                    <a:pt x="1355356" y="196720"/>
                    <a:pt x="1354507" y="196720"/>
                  </a:cubicBezTo>
                  <a:cubicBezTo>
                    <a:pt x="1354507" y="196720"/>
                    <a:pt x="1354082" y="197148"/>
                    <a:pt x="1354082" y="197148"/>
                  </a:cubicBezTo>
                  <a:cubicBezTo>
                    <a:pt x="1353657" y="197148"/>
                    <a:pt x="1353657" y="197148"/>
                    <a:pt x="1353233" y="197148"/>
                  </a:cubicBezTo>
                  <a:cubicBezTo>
                    <a:pt x="1352808" y="197575"/>
                    <a:pt x="1352808" y="197575"/>
                    <a:pt x="1352808" y="198003"/>
                  </a:cubicBezTo>
                  <a:cubicBezTo>
                    <a:pt x="1352384" y="198431"/>
                    <a:pt x="1351959" y="198859"/>
                    <a:pt x="1351110" y="199286"/>
                  </a:cubicBezTo>
                  <a:cubicBezTo>
                    <a:pt x="1351110" y="199286"/>
                    <a:pt x="1351110" y="199286"/>
                    <a:pt x="1350685" y="199286"/>
                  </a:cubicBezTo>
                  <a:cubicBezTo>
                    <a:pt x="1350261" y="198859"/>
                    <a:pt x="1350261" y="198431"/>
                    <a:pt x="1350261" y="198003"/>
                  </a:cubicBezTo>
                  <a:cubicBezTo>
                    <a:pt x="1349836" y="197575"/>
                    <a:pt x="1349411" y="197575"/>
                    <a:pt x="1349836" y="196720"/>
                  </a:cubicBezTo>
                  <a:cubicBezTo>
                    <a:pt x="1349836" y="196293"/>
                    <a:pt x="1350685" y="195865"/>
                    <a:pt x="1351110" y="195437"/>
                  </a:cubicBezTo>
                  <a:cubicBezTo>
                    <a:pt x="1351534" y="195437"/>
                    <a:pt x="1351959" y="195437"/>
                    <a:pt x="1351959" y="195437"/>
                  </a:cubicBezTo>
                  <a:cubicBezTo>
                    <a:pt x="1352384" y="195010"/>
                    <a:pt x="1352384" y="195010"/>
                    <a:pt x="1352384" y="195010"/>
                  </a:cubicBezTo>
                  <a:cubicBezTo>
                    <a:pt x="1353233" y="194582"/>
                    <a:pt x="1354082" y="195010"/>
                    <a:pt x="1354931" y="194582"/>
                  </a:cubicBezTo>
                  <a:cubicBezTo>
                    <a:pt x="1355356" y="194155"/>
                    <a:pt x="1355780" y="193727"/>
                    <a:pt x="1356629" y="193299"/>
                  </a:cubicBezTo>
                  <a:cubicBezTo>
                    <a:pt x="1356205" y="192871"/>
                    <a:pt x="1356205" y="192871"/>
                    <a:pt x="1356205" y="192444"/>
                  </a:cubicBezTo>
                  <a:cubicBezTo>
                    <a:pt x="1355780" y="192444"/>
                    <a:pt x="1355780" y="192016"/>
                    <a:pt x="1355356" y="191588"/>
                  </a:cubicBezTo>
                  <a:cubicBezTo>
                    <a:pt x="1354082" y="191588"/>
                    <a:pt x="1352384" y="191588"/>
                    <a:pt x="1351110" y="191588"/>
                  </a:cubicBezTo>
                  <a:cubicBezTo>
                    <a:pt x="1350685" y="191588"/>
                    <a:pt x="1350685" y="191161"/>
                    <a:pt x="1350261" y="190733"/>
                  </a:cubicBezTo>
                  <a:cubicBezTo>
                    <a:pt x="1350261" y="190306"/>
                    <a:pt x="1350261" y="189878"/>
                    <a:pt x="1350261" y="189022"/>
                  </a:cubicBezTo>
                  <a:cubicBezTo>
                    <a:pt x="1349836" y="189022"/>
                    <a:pt x="1349836" y="189022"/>
                    <a:pt x="1348562" y="189022"/>
                  </a:cubicBezTo>
                  <a:cubicBezTo>
                    <a:pt x="1348138" y="189022"/>
                    <a:pt x="1347713" y="189450"/>
                    <a:pt x="1347288" y="189878"/>
                  </a:cubicBezTo>
                  <a:cubicBezTo>
                    <a:pt x="1347288" y="190306"/>
                    <a:pt x="1347288" y="190733"/>
                    <a:pt x="1347288" y="190733"/>
                  </a:cubicBezTo>
                  <a:cubicBezTo>
                    <a:pt x="1347288" y="191161"/>
                    <a:pt x="1347288" y="191161"/>
                    <a:pt x="1346864" y="191588"/>
                  </a:cubicBezTo>
                  <a:cubicBezTo>
                    <a:pt x="1346864" y="192016"/>
                    <a:pt x="1346864" y="192444"/>
                    <a:pt x="1346864" y="193299"/>
                  </a:cubicBezTo>
                  <a:cubicBezTo>
                    <a:pt x="1346864" y="193299"/>
                    <a:pt x="1347288" y="193727"/>
                    <a:pt x="1347288" y="193727"/>
                  </a:cubicBezTo>
                  <a:cubicBezTo>
                    <a:pt x="1347288" y="195010"/>
                    <a:pt x="1347288" y="195865"/>
                    <a:pt x="1347288" y="196720"/>
                  </a:cubicBezTo>
                  <a:cubicBezTo>
                    <a:pt x="1346864" y="197148"/>
                    <a:pt x="1346439" y="197575"/>
                    <a:pt x="1346015" y="198431"/>
                  </a:cubicBezTo>
                  <a:cubicBezTo>
                    <a:pt x="1345590" y="198431"/>
                    <a:pt x="1345590" y="198431"/>
                    <a:pt x="1345166" y="198431"/>
                  </a:cubicBezTo>
                  <a:cubicBezTo>
                    <a:pt x="1344741" y="198003"/>
                    <a:pt x="1343892" y="197575"/>
                    <a:pt x="1343892" y="196720"/>
                  </a:cubicBezTo>
                  <a:cubicBezTo>
                    <a:pt x="1343892" y="196720"/>
                    <a:pt x="1343468" y="196293"/>
                    <a:pt x="1343468" y="196293"/>
                  </a:cubicBezTo>
                  <a:cubicBezTo>
                    <a:pt x="1343468" y="195865"/>
                    <a:pt x="1343468" y="195010"/>
                    <a:pt x="1343468" y="194582"/>
                  </a:cubicBezTo>
                  <a:cubicBezTo>
                    <a:pt x="1343468" y="194155"/>
                    <a:pt x="1344317" y="194155"/>
                    <a:pt x="1343892" y="193299"/>
                  </a:cubicBezTo>
                  <a:cubicBezTo>
                    <a:pt x="1343892" y="193299"/>
                    <a:pt x="1343468" y="192871"/>
                    <a:pt x="1343468" y="192871"/>
                  </a:cubicBezTo>
                  <a:cubicBezTo>
                    <a:pt x="1343468" y="191588"/>
                    <a:pt x="1343468" y="190306"/>
                    <a:pt x="1343468" y="189022"/>
                  </a:cubicBezTo>
                  <a:cubicBezTo>
                    <a:pt x="1343043" y="189022"/>
                    <a:pt x="1343043" y="188595"/>
                    <a:pt x="1342618" y="188595"/>
                  </a:cubicBezTo>
                  <a:cubicBezTo>
                    <a:pt x="1342618" y="186457"/>
                    <a:pt x="1342618" y="184746"/>
                    <a:pt x="1342618" y="182608"/>
                  </a:cubicBezTo>
                  <a:cubicBezTo>
                    <a:pt x="1342194" y="182180"/>
                    <a:pt x="1341769" y="181753"/>
                    <a:pt x="1340920" y="181325"/>
                  </a:cubicBezTo>
                  <a:cubicBezTo>
                    <a:pt x="1340920" y="181325"/>
                    <a:pt x="1340495" y="181325"/>
                    <a:pt x="1340495" y="181325"/>
                  </a:cubicBezTo>
                  <a:cubicBezTo>
                    <a:pt x="1340071" y="180897"/>
                    <a:pt x="1339646" y="180897"/>
                    <a:pt x="1339646" y="180469"/>
                  </a:cubicBezTo>
                  <a:cubicBezTo>
                    <a:pt x="1339221" y="180469"/>
                    <a:pt x="1338797" y="180469"/>
                    <a:pt x="1338372" y="180469"/>
                  </a:cubicBezTo>
                  <a:cubicBezTo>
                    <a:pt x="1337948" y="180897"/>
                    <a:pt x="1337523" y="181325"/>
                    <a:pt x="1337098" y="181325"/>
                  </a:cubicBezTo>
                  <a:cubicBezTo>
                    <a:pt x="1337098" y="181753"/>
                    <a:pt x="1337098" y="181753"/>
                    <a:pt x="1337098" y="182180"/>
                  </a:cubicBezTo>
                  <a:cubicBezTo>
                    <a:pt x="1337523" y="182180"/>
                    <a:pt x="1337523" y="182608"/>
                    <a:pt x="1337948" y="182608"/>
                  </a:cubicBezTo>
                  <a:cubicBezTo>
                    <a:pt x="1337948" y="183035"/>
                    <a:pt x="1337948" y="183035"/>
                    <a:pt x="1337948" y="183035"/>
                  </a:cubicBezTo>
                  <a:cubicBezTo>
                    <a:pt x="1338372" y="183463"/>
                    <a:pt x="1338372" y="183463"/>
                    <a:pt x="1338797" y="183891"/>
                  </a:cubicBezTo>
                  <a:cubicBezTo>
                    <a:pt x="1338797" y="186029"/>
                    <a:pt x="1338797" y="187740"/>
                    <a:pt x="1338797" y="189878"/>
                  </a:cubicBezTo>
                  <a:cubicBezTo>
                    <a:pt x="1338797" y="189878"/>
                    <a:pt x="1338797" y="189878"/>
                    <a:pt x="1339221" y="190306"/>
                  </a:cubicBezTo>
                  <a:cubicBezTo>
                    <a:pt x="1339221" y="192444"/>
                    <a:pt x="1339221" y="194582"/>
                    <a:pt x="1339221" y="196720"/>
                  </a:cubicBezTo>
                  <a:cubicBezTo>
                    <a:pt x="1339221" y="197148"/>
                    <a:pt x="1338797" y="197575"/>
                    <a:pt x="1338372" y="197575"/>
                  </a:cubicBezTo>
                  <a:cubicBezTo>
                    <a:pt x="1337948" y="197148"/>
                    <a:pt x="1337523" y="197148"/>
                    <a:pt x="1337098" y="197148"/>
                  </a:cubicBezTo>
                  <a:cubicBezTo>
                    <a:pt x="1336674" y="196720"/>
                    <a:pt x="1336249" y="196293"/>
                    <a:pt x="1335825" y="196293"/>
                  </a:cubicBezTo>
                  <a:cubicBezTo>
                    <a:pt x="1335825" y="195865"/>
                    <a:pt x="1335825" y="195865"/>
                    <a:pt x="1335825" y="195437"/>
                  </a:cubicBezTo>
                  <a:cubicBezTo>
                    <a:pt x="1335825" y="195437"/>
                    <a:pt x="1335400" y="195437"/>
                    <a:pt x="1335400" y="195010"/>
                  </a:cubicBezTo>
                  <a:cubicBezTo>
                    <a:pt x="1334976" y="195010"/>
                    <a:pt x="1335400" y="194582"/>
                    <a:pt x="1334976" y="194155"/>
                  </a:cubicBezTo>
                  <a:cubicBezTo>
                    <a:pt x="1334976" y="193727"/>
                    <a:pt x="1334976" y="193727"/>
                    <a:pt x="1334976" y="193727"/>
                  </a:cubicBezTo>
                  <a:cubicBezTo>
                    <a:pt x="1334126" y="193727"/>
                    <a:pt x="1333702" y="193727"/>
                    <a:pt x="1332853" y="193727"/>
                  </a:cubicBezTo>
                  <a:cubicBezTo>
                    <a:pt x="1332853" y="193727"/>
                    <a:pt x="1332428" y="193727"/>
                    <a:pt x="1332428" y="193727"/>
                  </a:cubicBezTo>
                  <a:cubicBezTo>
                    <a:pt x="1332428" y="194155"/>
                    <a:pt x="1332428" y="195010"/>
                    <a:pt x="1332428" y="195437"/>
                  </a:cubicBezTo>
                  <a:cubicBezTo>
                    <a:pt x="1332428" y="195865"/>
                    <a:pt x="1332853" y="195865"/>
                    <a:pt x="1333277" y="196293"/>
                  </a:cubicBezTo>
                  <a:cubicBezTo>
                    <a:pt x="1333277" y="196720"/>
                    <a:pt x="1333277" y="197148"/>
                    <a:pt x="1333277" y="197575"/>
                  </a:cubicBezTo>
                  <a:cubicBezTo>
                    <a:pt x="1332853" y="197575"/>
                    <a:pt x="1332428" y="198003"/>
                    <a:pt x="1332003" y="198431"/>
                  </a:cubicBezTo>
                  <a:cubicBezTo>
                    <a:pt x="1332003" y="198431"/>
                    <a:pt x="1331154" y="198431"/>
                    <a:pt x="1331154" y="198431"/>
                  </a:cubicBezTo>
                  <a:cubicBezTo>
                    <a:pt x="1330305" y="198003"/>
                    <a:pt x="1329881" y="197575"/>
                    <a:pt x="1329881" y="197148"/>
                  </a:cubicBezTo>
                  <a:cubicBezTo>
                    <a:pt x="1329881" y="197148"/>
                    <a:pt x="1329881" y="197148"/>
                    <a:pt x="1329456" y="196720"/>
                  </a:cubicBezTo>
                  <a:cubicBezTo>
                    <a:pt x="1329032" y="196293"/>
                    <a:pt x="1328607" y="195865"/>
                    <a:pt x="1328182" y="195437"/>
                  </a:cubicBezTo>
                  <a:cubicBezTo>
                    <a:pt x="1327758" y="195437"/>
                    <a:pt x="1327333" y="195437"/>
                    <a:pt x="1327333" y="195437"/>
                  </a:cubicBezTo>
                  <a:cubicBezTo>
                    <a:pt x="1327333" y="195437"/>
                    <a:pt x="1326909" y="195437"/>
                    <a:pt x="1326909" y="195437"/>
                  </a:cubicBezTo>
                  <a:cubicBezTo>
                    <a:pt x="1326909" y="197148"/>
                    <a:pt x="1326909" y="199286"/>
                    <a:pt x="1326909" y="200997"/>
                  </a:cubicBezTo>
                  <a:cubicBezTo>
                    <a:pt x="1326909" y="200997"/>
                    <a:pt x="1327333" y="200997"/>
                    <a:pt x="1327333" y="201424"/>
                  </a:cubicBezTo>
                  <a:cubicBezTo>
                    <a:pt x="1327758" y="201424"/>
                    <a:pt x="1327758" y="201424"/>
                    <a:pt x="1328182" y="201424"/>
                  </a:cubicBezTo>
                  <a:cubicBezTo>
                    <a:pt x="1328607" y="201852"/>
                    <a:pt x="1329032" y="201852"/>
                    <a:pt x="1329456" y="201852"/>
                  </a:cubicBezTo>
                  <a:cubicBezTo>
                    <a:pt x="1329881" y="202280"/>
                    <a:pt x="1330305" y="202707"/>
                    <a:pt x="1330305" y="202707"/>
                  </a:cubicBezTo>
                  <a:cubicBezTo>
                    <a:pt x="1330305" y="203135"/>
                    <a:pt x="1330305" y="203135"/>
                    <a:pt x="1330305" y="203563"/>
                  </a:cubicBezTo>
                  <a:cubicBezTo>
                    <a:pt x="1330305" y="203563"/>
                    <a:pt x="1330305" y="203563"/>
                    <a:pt x="1329881" y="203563"/>
                  </a:cubicBezTo>
                  <a:cubicBezTo>
                    <a:pt x="1328607" y="203563"/>
                    <a:pt x="1327333" y="203563"/>
                    <a:pt x="1326059" y="203563"/>
                  </a:cubicBezTo>
                  <a:cubicBezTo>
                    <a:pt x="1325635" y="203563"/>
                    <a:pt x="1325635" y="203135"/>
                    <a:pt x="1325210" y="203135"/>
                  </a:cubicBezTo>
                  <a:cubicBezTo>
                    <a:pt x="1324361" y="203135"/>
                    <a:pt x="1323937" y="203135"/>
                    <a:pt x="1323087" y="203135"/>
                  </a:cubicBezTo>
                  <a:cubicBezTo>
                    <a:pt x="1322663" y="202280"/>
                    <a:pt x="1323087" y="201852"/>
                    <a:pt x="1322663" y="200569"/>
                  </a:cubicBezTo>
                  <a:cubicBezTo>
                    <a:pt x="1322663" y="200569"/>
                    <a:pt x="1322238" y="200569"/>
                    <a:pt x="1322238" y="200142"/>
                  </a:cubicBezTo>
                  <a:cubicBezTo>
                    <a:pt x="1322238" y="199714"/>
                    <a:pt x="1321814" y="199286"/>
                    <a:pt x="1321389" y="199286"/>
                  </a:cubicBezTo>
                  <a:cubicBezTo>
                    <a:pt x="1321389" y="198431"/>
                    <a:pt x="1321389" y="198003"/>
                    <a:pt x="1321389" y="197575"/>
                  </a:cubicBezTo>
                  <a:cubicBezTo>
                    <a:pt x="1321814" y="197148"/>
                    <a:pt x="1321814" y="197148"/>
                    <a:pt x="1322238" y="196720"/>
                  </a:cubicBezTo>
                  <a:cubicBezTo>
                    <a:pt x="1322238" y="196720"/>
                    <a:pt x="1322238" y="196293"/>
                    <a:pt x="1322238" y="196293"/>
                  </a:cubicBezTo>
                  <a:cubicBezTo>
                    <a:pt x="1322238" y="195865"/>
                    <a:pt x="1322663" y="195865"/>
                    <a:pt x="1322663" y="195437"/>
                  </a:cubicBezTo>
                  <a:cubicBezTo>
                    <a:pt x="1322663" y="195437"/>
                    <a:pt x="1323087" y="195010"/>
                    <a:pt x="1322663" y="194582"/>
                  </a:cubicBezTo>
                  <a:cubicBezTo>
                    <a:pt x="1321814" y="194582"/>
                    <a:pt x="1322238" y="193727"/>
                    <a:pt x="1321389" y="193299"/>
                  </a:cubicBezTo>
                  <a:cubicBezTo>
                    <a:pt x="1320964" y="192871"/>
                    <a:pt x="1320964" y="192444"/>
                    <a:pt x="1320540" y="192444"/>
                  </a:cubicBezTo>
                  <a:cubicBezTo>
                    <a:pt x="1320115" y="192016"/>
                    <a:pt x="1319691" y="192016"/>
                    <a:pt x="1319691" y="191588"/>
                  </a:cubicBezTo>
                  <a:cubicBezTo>
                    <a:pt x="1318841" y="192016"/>
                    <a:pt x="1318841" y="192016"/>
                    <a:pt x="1318841" y="192444"/>
                  </a:cubicBezTo>
                  <a:cubicBezTo>
                    <a:pt x="1318841" y="195010"/>
                    <a:pt x="1318841" y="197148"/>
                    <a:pt x="1318841" y="199714"/>
                  </a:cubicBezTo>
                  <a:cubicBezTo>
                    <a:pt x="1318417" y="200142"/>
                    <a:pt x="1318417" y="200142"/>
                    <a:pt x="1317992" y="200569"/>
                  </a:cubicBezTo>
                  <a:cubicBezTo>
                    <a:pt x="1317992" y="201424"/>
                    <a:pt x="1317992" y="202707"/>
                    <a:pt x="1317992" y="203990"/>
                  </a:cubicBezTo>
                  <a:cubicBezTo>
                    <a:pt x="1317992" y="203990"/>
                    <a:pt x="1317568" y="204418"/>
                    <a:pt x="1317568" y="204418"/>
                  </a:cubicBezTo>
                  <a:cubicBezTo>
                    <a:pt x="1317143" y="204846"/>
                    <a:pt x="1317568" y="205701"/>
                    <a:pt x="1317568" y="206129"/>
                  </a:cubicBezTo>
                  <a:cubicBezTo>
                    <a:pt x="1317568" y="206129"/>
                    <a:pt x="1317568" y="206129"/>
                    <a:pt x="1317568" y="206556"/>
                  </a:cubicBezTo>
                  <a:cubicBezTo>
                    <a:pt x="1317992" y="206984"/>
                    <a:pt x="1318841" y="207839"/>
                    <a:pt x="1319691" y="208267"/>
                  </a:cubicBezTo>
                  <a:cubicBezTo>
                    <a:pt x="1320540" y="208267"/>
                    <a:pt x="1321389" y="208267"/>
                    <a:pt x="1322238" y="208267"/>
                  </a:cubicBezTo>
                  <a:cubicBezTo>
                    <a:pt x="1322663" y="208267"/>
                    <a:pt x="1323087" y="207839"/>
                    <a:pt x="1323087" y="207839"/>
                  </a:cubicBezTo>
                  <a:cubicBezTo>
                    <a:pt x="1323512" y="207839"/>
                    <a:pt x="1323937" y="207839"/>
                    <a:pt x="1324786" y="207839"/>
                  </a:cubicBezTo>
                  <a:cubicBezTo>
                    <a:pt x="1324786" y="208267"/>
                    <a:pt x="1325210" y="208695"/>
                    <a:pt x="1325635" y="209122"/>
                  </a:cubicBezTo>
                  <a:cubicBezTo>
                    <a:pt x="1326484" y="209122"/>
                    <a:pt x="1326909" y="209122"/>
                    <a:pt x="1327333" y="209122"/>
                  </a:cubicBezTo>
                  <a:cubicBezTo>
                    <a:pt x="1327758" y="208695"/>
                    <a:pt x="1328182" y="208267"/>
                    <a:pt x="1328607" y="207839"/>
                  </a:cubicBezTo>
                  <a:cubicBezTo>
                    <a:pt x="1329456" y="207839"/>
                    <a:pt x="1329881" y="207839"/>
                    <a:pt x="1330730" y="207839"/>
                  </a:cubicBezTo>
                  <a:cubicBezTo>
                    <a:pt x="1330730" y="207839"/>
                    <a:pt x="1331154" y="207839"/>
                    <a:pt x="1331154" y="208267"/>
                  </a:cubicBezTo>
                  <a:cubicBezTo>
                    <a:pt x="1331154" y="209122"/>
                    <a:pt x="1331154" y="210405"/>
                    <a:pt x="1331154" y="211688"/>
                  </a:cubicBezTo>
                  <a:cubicBezTo>
                    <a:pt x="1331154" y="211688"/>
                    <a:pt x="1331579" y="212116"/>
                    <a:pt x="1331579" y="212116"/>
                  </a:cubicBezTo>
                  <a:cubicBezTo>
                    <a:pt x="1331579" y="213399"/>
                    <a:pt x="1331579" y="214682"/>
                    <a:pt x="1331579" y="215964"/>
                  </a:cubicBezTo>
                  <a:cubicBezTo>
                    <a:pt x="1331579" y="215964"/>
                    <a:pt x="1331154" y="216392"/>
                    <a:pt x="1330730" y="216820"/>
                  </a:cubicBezTo>
                  <a:cubicBezTo>
                    <a:pt x="1329881" y="216820"/>
                    <a:pt x="1329456" y="216820"/>
                    <a:pt x="1328607" y="216820"/>
                  </a:cubicBezTo>
                  <a:cubicBezTo>
                    <a:pt x="1328607" y="216820"/>
                    <a:pt x="1328607" y="216392"/>
                    <a:pt x="1328607" y="216392"/>
                  </a:cubicBezTo>
                  <a:cubicBezTo>
                    <a:pt x="1328182" y="216392"/>
                    <a:pt x="1328182" y="215964"/>
                    <a:pt x="1328182" y="215537"/>
                  </a:cubicBezTo>
                  <a:cubicBezTo>
                    <a:pt x="1328182" y="215109"/>
                    <a:pt x="1328607" y="215109"/>
                    <a:pt x="1329032" y="214682"/>
                  </a:cubicBezTo>
                  <a:cubicBezTo>
                    <a:pt x="1329032" y="214254"/>
                    <a:pt x="1329032" y="213826"/>
                    <a:pt x="1329032" y="213399"/>
                  </a:cubicBezTo>
                  <a:cubicBezTo>
                    <a:pt x="1328607" y="212971"/>
                    <a:pt x="1328182" y="212971"/>
                    <a:pt x="1327758" y="212544"/>
                  </a:cubicBezTo>
                  <a:cubicBezTo>
                    <a:pt x="1327758" y="212544"/>
                    <a:pt x="1327333" y="212544"/>
                    <a:pt x="1327333" y="212544"/>
                  </a:cubicBezTo>
                  <a:cubicBezTo>
                    <a:pt x="1326909" y="212971"/>
                    <a:pt x="1326484" y="212971"/>
                    <a:pt x="1326059" y="213399"/>
                  </a:cubicBezTo>
                  <a:cubicBezTo>
                    <a:pt x="1326059" y="213826"/>
                    <a:pt x="1326059" y="213826"/>
                    <a:pt x="1326059" y="214254"/>
                  </a:cubicBezTo>
                  <a:cubicBezTo>
                    <a:pt x="1326059" y="214254"/>
                    <a:pt x="1326059" y="214254"/>
                    <a:pt x="1325635" y="214682"/>
                  </a:cubicBezTo>
                  <a:cubicBezTo>
                    <a:pt x="1325635" y="214682"/>
                    <a:pt x="1325635" y="214682"/>
                    <a:pt x="1325635" y="215109"/>
                  </a:cubicBezTo>
                  <a:cubicBezTo>
                    <a:pt x="1325635" y="215964"/>
                    <a:pt x="1325635" y="217247"/>
                    <a:pt x="1325635" y="218103"/>
                  </a:cubicBezTo>
                  <a:cubicBezTo>
                    <a:pt x="1325635" y="218531"/>
                    <a:pt x="1325635" y="218531"/>
                    <a:pt x="1325635" y="218958"/>
                  </a:cubicBezTo>
                  <a:cubicBezTo>
                    <a:pt x="1325210" y="218958"/>
                    <a:pt x="1325210" y="218958"/>
                    <a:pt x="1325210" y="219386"/>
                  </a:cubicBezTo>
                  <a:cubicBezTo>
                    <a:pt x="1324786" y="219813"/>
                    <a:pt x="1324786" y="220241"/>
                    <a:pt x="1324361" y="220669"/>
                  </a:cubicBezTo>
                  <a:cubicBezTo>
                    <a:pt x="1324361" y="220669"/>
                    <a:pt x="1324361" y="220669"/>
                    <a:pt x="1324361" y="221097"/>
                  </a:cubicBezTo>
                  <a:cubicBezTo>
                    <a:pt x="1324786" y="221524"/>
                    <a:pt x="1325210" y="221952"/>
                    <a:pt x="1326059" y="222807"/>
                  </a:cubicBezTo>
                  <a:cubicBezTo>
                    <a:pt x="1327758" y="222807"/>
                    <a:pt x="1329456" y="222807"/>
                    <a:pt x="1331154" y="222807"/>
                  </a:cubicBezTo>
                  <a:cubicBezTo>
                    <a:pt x="1331579" y="222807"/>
                    <a:pt x="1331579" y="222807"/>
                    <a:pt x="1332003" y="223235"/>
                  </a:cubicBezTo>
                  <a:cubicBezTo>
                    <a:pt x="1332853" y="223235"/>
                    <a:pt x="1332853" y="223235"/>
                    <a:pt x="1332853" y="223662"/>
                  </a:cubicBezTo>
                  <a:cubicBezTo>
                    <a:pt x="1332853" y="223662"/>
                    <a:pt x="1332853" y="223662"/>
                    <a:pt x="1322238" y="223662"/>
                  </a:cubicBezTo>
                  <a:cubicBezTo>
                    <a:pt x="1321814" y="223235"/>
                    <a:pt x="1321814" y="223235"/>
                    <a:pt x="1321389" y="223235"/>
                  </a:cubicBezTo>
                  <a:cubicBezTo>
                    <a:pt x="1321389" y="222379"/>
                    <a:pt x="1321814" y="221952"/>
                    <a:pt x="1321389" y="221097"/>
                  </a:cubicBezTo>
                  <a:cubicBezTo>
                    <a:pt x="1321389" y="221097"/>
                    <a:pt x="1320964" y="220669"/>
                    <a:pt x="1320964" y="220669"/>
                  </a:cubicBezTo>
                  <a:cubicBezTo>
                    <a:pt x="1320964" y="220241"/>
                    <a:pt x="1320964" y="219813"/>
                    <a:pt x="1320964" y="219386"/>
                  </a:cubicBezTo>
                  <a:cubicBezTo>
                    <a:pt x="1320964" y="218958"/>
                    <a:pt x="1321814" y="218531"/>
                    <a:pt x="1322238" y="218103"/>
                  </a:cubicBezTo>
                  <a:cubicBezTo>
                    <a:pt x="1322238" y="216820"/>
                    <a:pt x="1322238" y="215964"/>
                    <a:pt x="1322238" y="214682"/>
                  </a:cubicBezTo>
                  <a:cubicBezTo>
                    <a:pt x="1321814" y="214254"/>
                    <a:pt x="1321389" y="214254"/>
                    <a:pt x="1320964" y="213826"/>
                  </a:cubicBezTo>
                  <a:cubicBezTo>
                    <a:pt x="1320540" y="213826"/>
                    <a:pt x="1320115" y="213826"/>
                    <a:pt x="1319691" y="213826"/>
                  </a:cubicBezTo>
                  <a:cubicBezTo>
                    <a:pt x="1319691" y="213826"/>
                    <a:pt x="1319266" y="214254"/>
                    <a:pt x="1318841" y="214682"/>
                  </a:cubicBezTo>
                  <a:cubicBezTo>
                    <a:pt x="1318417" y="215537"/>
                    <a:pt x="1318841" y="216820"/>
                    <a:pt x="1318417" y="217675"/>
                  </a:cubicBezTo>
                  <a:cubicBezTo>
                    <a:pt x="1317992" y="218103"/>
                    <a:pt x="1317992" y="218531"/>
                    <a:pt x="1317992" y="218958"/>
                  </a:cubicBezTo>
                  <a:cubicBezTo>
                    <a:pt x="1317568" y="219386"/>
                    <a:pt x="1317143" y="219386"/>
                    <a:pt x="1316719" y="219813"/>
                  </a:cubicBezTo>
                  <a:cubicBezTo>
                    <a:pt x="1316294" y="219813"/>
                    <a:pt x="1315869" y="219386"/>
                    <a:pt x="1315869" y="218958"/>
                  </a:cubicBezTo>
                  <a:cubicBezTo>
                    <a:pt x="1315445" y="218958"/>
                    <a:pt x="1315445" y="218958"/>
                    <a:pt x="1315445" y="218958"/>
                  </a:cubicBezTo>
                  <a:cubicBezTo>
                    <a:pt x="1314596" y="218958"/>
                    <a:pt x="1313322" y="218958"/>
                    <a:pt x="1312473" y="218958"/>
                  </a:cubicBezTo>
                  <a:cubicBezTo>
                    <a:pt x="1312048" y="218958"/>
                    <a:pt x="1312048" y="218531"/>
                    <a:pt x="1311624" y="218531"/>
                  </a:cubicBezTo>
                  <a:cubicBezTo>
                    <a:pt x="1311199" y="218531"/>
                    <a:pt x="1310775" y="218958"/>
                    <a:pt x="1310775" y="219386"/>
                  </a:cubicBezTo>
                  <a:cubicBezTo>
                    <a:pt x="1310350" y="219813"/>
                    <a:pt x="1310350" y="220241"/>
                    <a:pt x="1310350" y="221097"/>
                  </a:cubicBezTo>
                  <a:cubicBezTo>
                    <a:pt x="1310775" y="221524"/>
                    <a:pt x="1311199" y="221952"/>
                    <a:pt x="1312048" y="222379"/>
                  </a:cubicBezTo>
                  <a:cubicBezTo>
                    <a:pt x="1312473" y="222807"/>
                    <a:pt x="1312898" y="223235"/>
                    <a:pt x="1313322" y="223662"/>
                  </a:cubicBezTo>
                  <a:cubicBezTo>
                    <a:pt x="1313322" y="223662"/>
                    <a:pt x="1313322" y="223662"/>
                    <a:pt x="1305679" y="223662"/>
                  </a:cubicBezTo>
                  <a:cubicBezTo>
                    <a:pt x="1305255" y="223235"/>
                    <a:pt x="1305255" y="223235"/>
                    <a:pt x="1305255" y="223235"/>
                  </a:cubicBezTo>
                  <a:cubicBezTo>
                    <a:pt x="1304830" y="223235"/>
                    <a:pt x="1304406" y="223235"/>
                    <a:pt x="1303981" y="223235"/>
                  </a:cubicBezTo>
                  <a:cubicBezTo>
                    <a:pt x="1303981" y="223235"/>
                    <a:pt x="1303556" y="223235"/>
                    <a:pt x="1303556" y="223662"/>
                  </a:cubicBezTo>
                  <a:cubicBezTo>
                    <a:pt x="1303556" y="223662"/>
                    <a:pt x="1303556" y="223662"/>
                    <a:pt x="1207284" y="223662"/>
                  </a:cubicBezTo>
                  <a:lnTo>
                    <a:pt x="1087607" y="223662"/>
                  </a:lnTo>
                  <a:lnTo>
                    <a:pt x="1075356" y="223662"/>
                  </a:lnTo>
                  <a:lnTo>
                    <a:pt x="1034725" y="223662"/>
                  </a:lnTo>
                  <a:lnTo>
                    <a:pt x="950570" y="223662"/>
                  </a:lnTo>
                  <a:cubicBezTo>
                    <a:pt x="827249" y="223662"/>
                    <a:pt x="693649" y="223662"/>
                    <a:pt x="548919" y="223662"/>
                  </a:cubicBezTo>
                  <a:lnTo>
                    <a:pt x="413039" y="223662"/>
                  </a:lnTo>
                  <a:lnTo>
                    <a:pt x="346459" y="223662"/>
                  </a:lnTo>
                  <a:cubicBezTo>
                    <a:pt x="279251" y="223662"/>
                    <a:pt x="202441" y="223662"/>
                    <a:pt x="114658" y="223662"/>
                  </a:cubicBezTo>
                  <a:cubicBezTo>
                    <a:pt x="114658" y="223235"/>
                    <a:pt x="114658" y="223235"/>
                    <a:pt x="114658" y="222807"/>
                  </a:cubicBezTo>
                  <a:cubicBezTo>
                    <a:pt x="115083" y="222807"/>
                    <a:pt x="115083" y="222379"/>
                    <a:pt x="115507" y="222379"/>
                  </a:cubicBezTo>
                  <a:cubicBezTo>
                    <a:pt x="115507" y="221952"/>
                    <a:pt x="115507" y="221097"/>
                    <a:pt x="115507" y="220669"/>
                  </a:cubicBezTo>
                  <a:cubicBezTo>
                    <a:pt x="115083" y="220669"/>
                    <a:pt x="114658" y="220669"/>
                    <a:pt x="114234" y="220669"/>
                  </a:cubicBezTo>
                  <a:cubicBezTo>
                    <a:pt x="114234" y="220669"/>
                    <a:pt x="113809" y="220669"/>
                    <a:pt x="113809" y="220669"/>
                  </a:cubicBezTo>
                  <a:cubicBezTo>
                    <a:pt x="113809" y="220669"/>
                    <a:pt x="113809" y="221097"/>
                    <a:pt x="113809" y="221097"/>
                  </a:cubicBezTo>
                  <a:cubicBezTo>
                    <a:pt x="113809" y="221097"/>
                    <a:pt x="113809" y="221524"/>
                    <a:pt x="113385" y="221524"/>
                  </a:cubicBezTo>
                  <a:cubicBezTo>
                    <a:pt x="113385" y="221524"/>
                    <a:pt x="112960" y="221952"/>
                    <a:pt x="112960" y="221952"/>
                  </a:cubicBezTo>
                  <a:cubicBezTo>
                    <a:pt x="112960" y="221952"/>
                    <a:pt x="112960" y="222379"/>
                    <a:pt x="112960" y="222379"/>
                  </a:cubicBezTo>
                  <a:cubicBezTo>
                    <a:pt x="112535" y="222807"/>
                    <a:pt x="112535" y="222807"/>
                    <a:pt x="112535" y="222807"/>
                  </a:cubicBezTo>
                  <a:cubicBezTo>
                    <a:pt x="112535" y="223235"/>
                    <a:pt x="112535" y="223235"/>
                    <a:pt x="112111" y="223662"/>
                  </a:cubicBezTo>
                  <a:cubicBezTo>
                    <a:pt x="112111" y="223662"/>
                    <a:pt x="112111" y="223662"/>
                    <a:pt x="108289" y="223662"/>
                  </a:cubicBezTo>
                  <a:cubicBezTo>
                    <a:pt x="107865" y="223662"/>
                    <a:pt x="107865" y="223662"/>
                    <a:pt x="107440" y="223662"/>
                  </a:cubicBezTo>
                  <a:cubicBezTo>
                    <a:pt x="107016" y="223235"/>
                    <a:pt x="107016" y="223235"/>
                    <a:pt x="106591" y="222807"/>
                  </a:cubicBezTo>
                  <a:cubicBezTo>
                    <a:pt x="106167" y="222807"/>
                    <a:pt x="106167" y="222807"/>
                    <a:pt x="105742" y="222807"/>
                  </a:cubicBezTo>
                  <a:cubicBezTo>
                    <a:pt x="105318" y="223235"/>
                    <a:pt x="105318" y="223662"/>
                    <a:pt x="104893" y="223662"/>
                  </a:cubicBezTo>
                  <a:cubicBezTo>
                    <a:pt x="104469" y="223662"/>
                    <a:pt x="104469" y="223662"/>
                    <a:pt x="104469" y="223662"/>
                  </a:cubicBezTo>
                  <a:cubicBezTo>
                    <a:pt x="104469" y="223662"/>
                    <a:pt x="104469" y="223662"/>
                    <a:pt x="98949" y="223662"/>
                  </a:cubicBezTo>
                  <a:cubicBezTo>
                    <a:pt x="98524" y="223662"/>
                    <a:pt x="98100" y="223662"/>
                    <a:pt x="98100" y="223662"/>
                  </a:cubicBezTo>
                  <a:cubicBezTo>
                    <a:pt x="97675" y="223235"/>
                    <a:pt x="97250" y="222807"/>
                    <a:pt x="97250" y="222807"/>
                  </a:cubicBezTo>
                  <a:cubicBezTo>
                    <a:pt x="97250" y="222379"/>
                    <a:pt x="97250" y="221952"/>
                    <a:pt x="97250" y="221524"/>
                  </a:cubicBezTo>
                  <a:cubicBezTo>
                    <a:pt x="97250" y="221097"/>
                    <a:pt x="97675" y="220669"/>
                    <a:pt x="98524" y="220669"/>
                  </a:cubicBezTo>
                  <a:cubicBezTo>
                    <a:pt x="98524" y="220669"/>
                    <a:pt x="98949" y="220241"/>
                    <a:pt x="98949" y="220241"/>
                  </a:cubicBezTo>
                  <a:cubicBezTo>
                    <a:pt x="99798" y="220241"/>
                    <a:pt x="100647" y="220241"/>
                    <a:pt x="101921" y="220241"/>
                  </a:cubicBezTo>
                  <a:cubicBezTo>
                    <a:pt x="102345" y="220669"/>
                    <a:pt x="102770" y="221097"/>
                    <a:pt x="103619" y="221524"/>
                  </a:cubicBezTo>
                  <a:cubicBezTo>
                    <a:pt x="104044" y="221524"/>
                    <a:pt x="104044" y="221524"/>
                    <a:pt x="104469" y="220669"/>
                  </a:cubicBezTo>
                  <a:cubicBezTo>
                    <a:pt x="104469" y="220669"/>
                    <a:pt x="104469" y="220669"/>
                    <a:pt x="104893" y="220241"/>
                  </a:cubicBezTo>
                  <a:cubicBezTo>
                    <a:pt x="104893" y="220241"/>
                    <a:pt x="104893" y="220241"/>
                    <a:pt x="104893" y="219813"/>
                  </a:cubicBezTo>
                  <a:cubicBezTo>
                    <a:pt x="104893" y="219813"/>
                    <a:pt x="105318" y="219386"/>
                    <a:pt x="105318" y="219386"/>
                  </a:cubicBezTo>
                  <a:cubicBezTo>
                    <a:pt x="105318" y="218531"/>
                    <a:pt x="105318" y="218103"/>
                    <a:pt x="105318" y="217675"/>
                  </a:cubicBezTo>
                  <a:cubicBezTo>
                    <a:pt x="104893" y="217247"/>
                    <a:pt x="104469" y="216820"/>
                    <a:pt x="104044" y="216392"/>
                  </a:cubicBezTo>
                  <a:cubicBezTo>
                    <a:pt x="103619" y="216392"/>
                    <a:pt x="102770" y="216392"/>
                    <a:pt x="102345" y="216392"/>
                  </a:cubicBezTo>
                  <a:cubicBezTo>
                    <a:pt x="102345" y="216392"/>
                    <a:pt x="101921" y="216820"/>
                    <a:pt x="101921" y="216820"/>
                  </a:cubicBezTo>
                  <a:cubicBezTo>
                    <a:pt x="101071" y="216820"/>
                    <a:pt x="100222" y="216820"/>
                    <a:pt x="99373" y="216820"/>
                  </a:cubicBezTo>
                  <a:cubicBezTo>
                    <a:pt x="98949" y="216392"/>
                    <a:pt x="98524" y="215964"/>
                    <a:pt x="98100" y="215537"/>
                  </a:cubicBezTo>
                  <a:cubicBezTo>
                    <a:pt x="97250" y="215537"/>
                    <a:pt x="96401" y="215537"/>
                    <a:pt x="95552" y="215537"/>
                  </a:cubicBezTo>
                  <a:cubicBezTo>
                    <a:pt x="95552" y="215537"/>
                    <a:pt x="95127" y="215964"/>
                    <a:pt x="94703" y="216392"/>
                  </a:cubicBezTo>
                  <a:cubicBezTo>
                    <a:pt x="94278" y="216392"/>
                    <a:pt x="94278" y="216392"/>
                    <a:pt x="93853" y="216392"/>
                  </a:cubicBezTo>
                  <a:cubicBezTo>
                    <a:pt x="93429" y="215964"/>
                    <a:pt x="93853" y="215109"/>
                    <a:pt x="93429" y="215109"/>
                  </a:cubicBezTo>
                  <a:cubicBezTo>
                    <a:pt x="93429" y="214682"/>
                    <a:pt x="93429" y="214254"/>
                    <a:pt x="93429" y="213826"/>
                  </a:cubicBezTo>
                  <a:cubicBezTo>
                    <a:pt x="93004" y="213399"/>
                    <a:pt x="93004" y="213399"/>
                    <a:pt x="92580" y="212971"/>
                  </a:cubicBezTo>
                  <a:cubicBezTo>
                    <a:pt x="92580" y="212116"/>
                    <a:pt x="92580" y="210833"/>
                    <a:pt x="92580" y="209977"/>
                  </a:cubicBezTo>
                  <a:cubicBezTo>
                    <a:pt x="93004" y="209550"/>
                    <a:pt x="93004" y="209550"/>
                    <a:pt x="93429" y="209122"/>
                  </a:cubicBezTo>
                  <a:cubicBezTo>
                    <a:pt x="93429" y="208695"/>
                    <a:pt x="93429" y="208267"/>
                    <a:pt x="93429" y="207839"/>
                  </a:cubicBezTo>
                  <a:cubicBezTo>
                    <a:pt x="93429" y="207839"/>
                    <a:pt x="93853" y="207411"/>
                    <a:pt x="93853" y="206984"/>
                  </a:cubicBezTo>
                  <a:cubicBezTo>
                    <a:pt x="94278" y="207411"/>
                    <a:pt x="94278" y="207411"/>
                    <a:pt x="94703" y="207839"/>
                  </a:cubicBezTo>
                  <a:cubicBezTo>
                    <a:pt x="94703" y="207839"/>
                    <a:pt x="95127" y="207839"/>
                    <a:pt x="95127" y="207839"/>
                  </a:cubicBezTo>
                  <a:cubicBezTo>
                    <a:pt x="95552" y="207839"/>
                    <a:pt x="95552" y="207839"/>
                    <a:pt x="95977" y="208267"/>
                  </a:cubicBezTo>
                  <a:cubicBezTo>
                    <a:pt x="95977" y="208267"/>
                    <a:pt x="96401" y="208267"/>
                    <a:pt x="96401" y="208267"/>
                  </a:cubicBezTo>
                  <a:cubicBezTo>
                    <a:pt x="96401" y="209122"/>
                    <a:pt x="96401" y="209550"/>
                    <a:pt x="96401" y="210405"/>
                  </a:cubicBezTo>
                  <a:cubicBezTo>
                    <a:pt x="96826" y="210405"/>
                    <a:pt x="96826" y="210833"/>
                    <a:pt x="97250" y="210833"/>
                  </a:cubicBezTo>
                  <a:cubicBezTo>
                    <a:pt x="97250" y="211260"/>
                    <a:pt x="97675" y="210833"/>
                    <a:pt x="98100" y="210833"/>
                  </a:cubicBezTo>
                  <a:cubicBezTo>
                    <a:pt x="98100" y="210833"/>
                    <a:pt x="98100" y="210833"/>
                    <a:pt x="98524" y="210405"/>
                  </a:cubicBezTo>
                  <a:cubicBezTo>
                    <a:pt x="98949" y="210405"/>
                    <a:pt x="99373" y="210405"/>
                    <a:pt x="100222" y="210405"/>
                  </a:cubicBezTo>
                  <a:cubicBezTo>
                    <a:pt x="100222" y="210833"/>
                    <a:pt x="100647" y="210833"/>
                    <a:pt x="100647" y="210833"/>
                  </a:cubicBezTo>
                  <a:cubicBezTo>
                    <a:pt x="100647" y="210833"/>
                    <a:pt x="101071" y="210833"/>
                    <a:pt x="101071" y="210833"/>
                  </a:cubicBezTo>
                  <a:cubicBezTo>
                    <a:pt x="101496" y="211260"/>
                    <a:pt x="101496" y="211260"/>
                    <a:pt x="101921" y="211688"/>
                  </a:cubicBezTo>
                  <a:cubicBezTo>
                    <a:pt x="102345" y="211688"/>
                    <a:pt x="102345" y="211688"/>
                    <a:pt x="102770" y="211688"/>
                  </a:cubicBezTo>
                  <a:cubicBezTo>
                    <a:pt x="103195" y="211688"/>
                    <a:pt x="103619" y="212116"/>
                    <a:pt x="104044" y="212116"/>
                  </a:cubicBezTo>
                  <a:cubicBezTo>
                    <a:pt x="104469" y="212544"/>
                    <a:pt x="104893" y="212971"/>
                    <a:pt x="105318" y="212971"/>
                  </a:cubicBezTo>
                  <a:cubicBezTo>
                    <a:pt x="105318" y="213399"/>
                    <a:pt x="105318" y="213826"/>
                    <a:pt x="105318" y="214254"/>
                  </a:cubicBezTo>
                  <a:cubicBezTo>
                    <a:pt x="105742" y="214254"/>
                    <a:pt x="105742" y="214682"/>
                    <a:pt x="106167" y="214682"/>
                  </a:cubicBezTo>
                  <a:cubicBezTo>
                    <a:pt x="106591" y="214682"/>
                    <a:pt x="106591" y="214682"/>
                    <a:pt x="106591" y="214682"/>
                  </a:cubicBezTo>
                  <a:cubicBezTo>
                    <a:pt x="107440" y="214254"/>
                    <a:pt x="107865" y="213826"/>
                    <a:pt x="108289" y="213399"/>
                  </a:cubicBezTo>
                  <a:cubicBezTo>
                    <a:pt x="109138" y="213399"/>
                    <a:pt x="109563" y="213399"/>
                    <a:pt x="109988" y="213399"/>
                  </a:cubicBezTo>
                  <a:cubicBezTo>
                    <a:pt x="110412" y="213399"/>
                    <a:pt x="110412" y="213399"/>
                    <a:pt x="110412" y="212971"/>
                  </a:cubicBezTo>
                  <a:cubicBezTo>
                    <a:pt x="110412" y="212544"/>
                    <a:pt x="110412" y="211688"/>
                    <a:pt x="110412" y="210833"/>
                  </a:cubicBezTo>
                  <a:cubicBezTo>
                    <a:pt x="110837" y="210405"/>
                    <a:pt x="111686" y="210833"/>
                    <a:pt x="111686" y="209977"/>
                  </a:cubicBezTo>
                  <a:cubicBezTo>
                    <a:pt x="112111" y="209977"/>
                    <a:pt x="112111" y="209977"/>
                    <a:pt x="112111" y="209977"/>
                  </a:cubicBezTo>
                  <a:cubicBezTo>
                    <a:pt x="112535" y="209977"/>
                    <a:pt x="112535" y="209550"/>
                    <a:pt x="112960" y="209550"/>
                  </a:cubicBezTo>
                  <a:cubicBezTo>
                    <a:pt x="112960" y="209550"/>
                    <a:pt x="113385" y="209550"/>
                    <a:pt x="113385" y="209550"/>
                  </a:cubicBezTo>
                  <a:cubicBezTo>
                    <a:pt x="113809" y="209550"/>
                    <a:pt x="113809" y="209122"/>
                    <a:pt x="113809" y="209122"/>
                  </a:cubicBezTo>
                  <a:cubicBezTo>
                    <a:pt x="114234" y="209122"/>
                    <a:pt x="114658" y="209122"/>
                    <a:pt x="115083" y="209122"/>
                  </a:cubicBezTo>
                  <a:cubicBezTo>
                    <a:pt x="115507" y="208695"/>
                    <a:pt x="115507" y="208695"/>
                    <a:pt x="115932" y="208267"/>
                  </a:cubicBezTo>
                  <a:cubicBezTo>
                    <a:pt x="115932" y="208267"/>
                    <a:pt x="115932" y="207839"/>
                    <a:pt x="115932" y="207411"/>
                  </a:cubicBezTo>
                  <a:cubicBezTo>
                    <a:pt x="115507" y="207411"/>
                    <a:pt x="115507" y="206984"/>
                    <a:pt x="115507" y="206984"/>
                  </a:cubicBezTo>
                  <a:cubicBezTo>
                    <a:pt x="115507" y="206556"/>
                    <a:pt x="115507" y="206556"/>
                    <a:pt x="115507" y="206556"/>
                  </a:cubicBezTo>
                  <a:cubicBezTo>
                    <a:pt x="115507" y="206129"/>
                    <a:pt x="115932" y="206129"/>
                    <a:pt x="115932" y="205701"/>
                  </a:cubicBezTo>
                  <a:cubicBezTo>
                    <a:pt x="115932" y="205701"/>
                    <a:pt x="115932" y="205701"/>
                    <a:pt x="115932" y="205273"/>
                  </a:cubicBezTo>
                  <a:cubicBezTo>
                    <a:pt x="116357" y="205273"/>
                    <a:pt x="116357" y="204418"/>
                    <a:pt x="116781" y="204418"/>
                  </a:cubicBezTo>
                  <a:cubicBezTo>
                    <a:pt x="116781" y="204418"/>
                    <a:pt x="116781" y="203990"/>
                    <a:pt x="116781" y="203990"/>
                  </a:cubicBezTo>
                  <a:cubicBezTo>
                    <a:pt x="116781" y="203990"/>
                    <a:pt x="117206" y="203990"/>
                    <a:pt x="117206" y="203990"/>
                  </a:cubicBezTo>
                  <a:cubicBezTo>
                    <a:pt x="117206" y="203135"/>
                    <a:pt x="117206" y="202280"/>
                    <a:pt x="117206" y="201852"/>
                  </a:cubicBezTo>
                  <a:cubicBezTo>
                    <a:pt x="116781" y="201424"/>
                    <a:pt x="116357" y="200997"/>
                    <a:pt x="115932" y="200997"/>
                  </a:cubicBezTo>
                  <a:cubicBezTo>
                    <a:pt x="115507" y="200997"/>
                    <a:pt x="115083" y="201424"/>
                    <a:pt x="114658" y="201852"/>
                  </a:cubicBezTo>
                  <a:cubicBezTo>
                    <a:pt x="114658" y="201852"/>
                    <a:pt x="114658" y="201852"/>
                    <a:pt x="114658" y="202280"/>
                  </a:cubicBezTo>
                  <a:cubicBezTo>
                    <a:pt x="114658" y="202280"/>
                    <a:pt x="114234" y="202707"/>
                    <a:pt x="114234" y="202707"/>
                  </a:cubicBezTo>
                  <a:cubicBezTo>
                    <a:pt x="114234" y="203135"/>
                    <a:pt x="114234" y="203135"/>
                    <a:pt x="114234" y="203563"/>
                  </a:cubicBezTo>
                  <a:cubicBezTo>
                    <a:pt x="114234" y="203563"/>
                    <a:pt x="113809" y="203990"/>
                    <a:pt x="113809" y="203990"/>
                  </a:cubicBezTo>
                  <a:cubicBezTo>
                    <a:pt x="113809" y="204846"/>
                    <a:pt x="113809" y="205701"/>
                    <a:pt x="113809" y="206129"/>
                  </a:cubicBezTo>
                  <a:cubicBezTo>
                    <a:pt x="113385" y="206984"/>
                    <a:pt x="112535" y="207411"/>
                    <a:pt x="112535" y="207839"/>
                  </a:cubicBezTo>
                  <a:cubicBezTo>
                    <a:pt x="112111" y="207839"/>
                    <a:pt x="111686" y="207839"/>
                    <a:pt x="111261" y="207839"/>
                  </a:cubicBezTo>
                  <a:cubicBezTo>
                    <a:pt x="110837" y="207411"/>
                    <a:pt x="110412" y="206984"/>
                    <a:pt x="109988" y="206556"/>
                  </a:cubicBezTo>
                  <a:cubicBezTo>
                    <a:pt x="109988" y="206129"/>
                    <a:pt x="109988" y="205701"/>
                    <a:pt x="109988" y="205273"/>
                  </a:cubicBezTo>
                  <a:cubicBezTo>
                    <a:pt x="109138" y="204846"/>
                    <a:pt x="108289" y="203990"/>
                    <a:pt x="107440" y="203563"/>
                  </a:cubicBezTo>
                  <a:cubicBezTo>
                    <a:pt x="107440" y="203563"/>
                    <a:pt x="107016" y="203563"/>
                    <a:pt x="107016" y="203135"/>
                  </a:cubicBezTo>
                  <a:cubicBezTo>
                    <a:pt x="106591" y="203135"/>
                    <a:pt x="106591" y="203135"/>
                    <a:pt x="106591" y="203135"/>
                  </a:cubicBezTo>
                  <a:cubicBezTo>
                    <a:pt x="106591" y="202280"/>
                    <a:pt x="106591" y="201852"/>
                    <a:pt x="106591" y="200997"/>
                  </a:cubicBezTo>
                  <a:cubicBezTo>
                    <a:pt x="105742" y="200569"/>
                    <a:pt x="105318" y="200142"/>
                    <a:pt x="104893" y="199714"/>
                  </a:cubicBezTo>
                  <a:cubicBezTo>
                    <a:pt x="104893" y="199714"/>
                    <a:pt x="105318" y="199286"/>
                    <a:pt x="105742" y="199286"/>
                  </a:cubicBezTo>
                  <a:cubicBezTo>
                    <a:pt x="106167" y="198859"/>
                    <a:pt x="106591" y="198859"/>
                    <a:pt x="107016" y="198859"/>
                  </a:cubicBezTo>
                  <a:cubicBezTo>
                    <a:pt x="107440" y="198859"/>
                    <a:pt x="107865" y="199714"/>
                    <a:pt x="107865" y="199714"/>
                  </a:cubicBezTo>
                  <a:cubicBezTo>
                    <a:pt x="108714" y="199286"/>
                    <a:pt x="108714" y="199714"/>
                    <a:pt x="109138" y="200142"/>
                  </a:cubicBezTo>
                  <a:cubicBezTo>
                    <a:pt x="109138" y="200142"/>
                    <a:pt x="109563" y="200142"/>
                    <a:pt x="109988" y="200142"/>
                  </a:cubicBezTo>
                  <a:cubicBezTo>
                    <a:pt x="110412" y="199714"/>
                    <a:pt x="110837" y="199286"/>
                    <a:pt x="111261" y="198859"/>
                  </a:cubicBezTo>
                  <a:cubicBezTo>
                    <a:pt x="112111" y="198859"/>
                    <a:pt x="112960" y="198859"/>
                    <a:pt x="113809" y="198859"/>
                  </a:cubicBezTo>
                  <a:cubicBezTo>
                    <a:pt x="114234" y="198431"/>
                    <a:pt x="115083" y="198859"/>
                    <a:pt x="115507" y="198431"/>
                  </a:cubicBezTo>
                  <a:cubicBezTo>
                    <a:pt x="115507" y="198003"/>
                    <a:pt x="115507" y="197575"/>
                    <a:pt x="115507" y="197575"/>
                  </a:cubicBezTo>
                  <a:cubicBezTo>
                    <a:pt x="115507" y="197148"/>
                    <a:pt x="115932" y="197148"/>
                    <a:pt x="115932" y="196720"/>
                  </a:cubicBezTo>
                  <a:cubicBezTo>
                    <a:pt x="115932" y="196720"/>
                    <a:pt x="115932" y="196720"/>
                    <a:pt x="115932" y="196293"/>
                  </a:cubicBezTo>
                  <a:cubicBezTo>
                    <a:pt x="115507" y="195865"/>
                    <a:pt x="115083" y="196293"/>
                    <a:pt x="114658" y="196293"/>
                  </a:cubicBezTo>
                  <a:cubicBezTo>
                    <a:pt x="114234" y="196293"/>
                    <a:pt x="114234" y="196293"/>
                    <a:pt x="113809" y="196720"/>
                  </a:cubicBezTo>
                  <a:cubicBezTo>
                    <a:pt x="113809" y="196720"/>
                    <a:pt x="113385" y="196720"/>
                    <a:pt x="112960" y="196720"/>
                  </a:cubicBezTo>
                  <a:cubicBezTo>
                    <a:pt x="112535" y="196293"/>
                    <a:pt x="112535" y="196293"/>
                    <a:pt x="112111" y="196293"/>
                  </a:cubicBezTo>
                  <a:cubicBezTo>
                    <a:pt x="112111" y="196293"/>
                    <a:pt x="112111" y="196293"/>
                    <a:pt x="111686" y="196293"/>
                  </a:cubicBezTo>
                  <a:cubicBezTo>
                    <a:pt x="111261" y="195865"/>
                    <a:pt x="111686" y="195010"/>
                    <a:pt x="110837" y="195010"/>
                  </a:cubicBezTo>
                  <a:cubicBezTo>
                    <a:pt x="110837" y="195010"/>
                    <a:pt x="110837" y="194582"/>
                    <a:pt x="110837" y="194582"/>
                  </a:cubicBezTo>
                  <a:cubicBezTo>
                    <a:pt x="110412" y="194155"/>
                    <a:pt x="110412" y="193727"/>
                    <a:pt x="109988" y="193299"/>
                  </a:cubicBezTo>
                  <a:cubicBezTo>
                    <a:pt x="109988" y="193299"/>
                    <a:pt x="109988" y="193299"/>
                    <a:pt x="109988" y="192871"/>
                  </a:cubicBezTo>
                  <a:cubicBezTo>
                    <a:pt x="109563" y="192871"/>
                    <a:pt x="109138" y="192444"/>
                    <a:pt x="109138" y="192444"/>
                  </a:cubicBezTo>
                  <a:cubicBezTo>
                    <a:pt x="107865" y="192444"/>
                    <a:pt x="106591" y="192444"/>
                    <a:pt x="105318" y="192444"/>
                  </a:cubicBezTo>
                  <a:cubicBezTo>
                    <a:pt x="104893" y="192444"/>
                    <a:pt x="104893" y="192871"/>
                    <a:pt x="104893" y="192871"/>
                  </a:cubicBezTo>
                  <a:cubicBezTo>
                    <a:pt x="104893" y="192871"/>
                    <a:pt x="104893" y="192871"/>
                    <a:pt x="104893" y="193299"/>
                  </a:cubicBezTo>
                  <a:cubicBezTo>
                    <a:pt x="104893" y="193299"/>
                    <a:pt x="105318" y="193299"/>
                    <a:pt x="105318" y="193299"/>
                  </a:cubicBezTo>
                  <a:cubicBezTo>
                    <a:pt x="105318" y="193727"/>
                    <a:pt x="104893" y="194155"/>
                    <a:pt x="104469" y="194155"/>
                  </a:cubicBezTo>
                  <a:cubicBezTo>
                    <a:pt x="104044" y="194155"/>
                    <a:pt x="103619" y="194155"/>
                    <a:pt x="103195" y="194155"/>
                  </a:cubicBezTo>
                  <a:cubicBezTo>
                    <a:pt x="102345" y="194155"/>
                    <a:pt x="101921" y="193299"/>
                    <a:pt x="101496" y="192871"/>
                  </a:cubicBezTo>
                  <a:cubicBezTo>
                    <a:pt x="101496" y="192444"/>
                    <a:pt x="101496" y="192444"/>
                    <a:pt x="101496" y="192016"/>
                  </a:cubicBezTo>
                  <a:cubicBezTo>
                    <a:pt x="101496" y="192016"/>
                    <a:pt x="101071" y="191588"/>
                    <a:pt x="101071" y="191588"/>
                  </a:cubicBezTo>
                  <a:cubicBezTo>
                    <a:pt x="101071" y="191588"/>
                    <a:pt x="101071" y="191161"/>
                    <a:pt x="101071" y="190733"/>
                  </a:cubicBezTo>
                  <a:cubicBezTo>
                    <a:pt x="100647" y="190733"/>
                    <a:pt x="100647" y="190306"/>
                    <a:pt x="100647" y="190306"/>
                  </a:cubicBezTo>
                  <a:cubicBezTo>
                    <a:pt x="100647" y="190306"/>
                    <a:pt x="100222" y="189878"/>
                    <a:pt x="100222" y="189878"/>
                  </a:cubicBezTo>
                  <a:cubicBezTo>
                    <a:pt x="100222" y="188167"/>
                    <a:pt x="100222" y="186029"/>
                    <a:pt x="100222" y="183891"/>
                  </a:cubicBezTo>
                  <a:cubicBezTo>
                    <a:pt x="100222" y="183463"/>
                    <a:pt x="99798" y="183463"/>
                    <a:pt x="99373" y="183035"/>
                  </a:cubicBezTo>
                  <a:cubicBezTo>
                    <a:pt x="99373" y="182608"/>
                    <a:pt x="99373" y="182180"/>
                    <a:pt x="99373" y="181753"/>
                  </a:cubicBezTo>
                  <a:cubicBezTo>
                    <a:pt x="99373" y="181325"/>
                    <a:pt x="99798" y="181325"/>
                    <a:pt x="99798" y="180897"/>
                  </a:cubicBezTo>
                  <a:cubicBezTo>
                    <a:pt x="99798" y="180469"/>
                    <a:pt x="99798" y="180042"/>
                    <a:pt x="99798" y="179614"/>
                  </a:cubicBezTo>
                  <a:cubicBezTo>
                    <a:pt x="100222" y="179614"/>
                    <a:pt x="100222" y="179186"/>
                    <a:pt x="100647" y="179186"/>
                  </a:cubicBezTo>
                  <a:cubicBezTo>
                    <a:pt x="100647" y="178759"/>
                    <a:pt x="100647" y="178331"/>
                    <a:pt x="100647" y="178331"/>
                  </a:cubicBezTo>
                  <a:cubicBezTo>
                    <a:pt x="100647" y="177904"/>
                    <a:pt x="101071" y="177476"/>
                    <a:pt x="101071" y="177476"/>
                  </a:cubicBezTo>
                  <a:cubicBezTo>
                    <a:pt x="101496" y="177476"/>
                    <a:pt x="101496" y="177904"/>
                    <a:pt x="101921" y="177904"/>
                  </a:cubicBezTo>
                  <a:cubicBezTo>
                    <a:pt x="101921" y="177904"/>
                    <a:pt x="102345" y="177904"/>
                    <a:pt x="102345" y="177904"/>
                  </a:cubicBezTo>
                  <a:cubicBezTo>
                    <a:pt x="102770" y="178331"/>
                    <a:pt x="102770" y="178331"/>
                    <a:pt x="103195" y="178759"/>
                  </a:cubicBezTo>
                  <a:cubicBezTo>
                    <a:pt x="103195" y="179186"/>
                    <a:pt x="103195" y="179614"/>
                    <a:pt x="103195" y="180042"/>
                  </a:cubicBezTo>
                  <a:cubicBezTo>
                    <a:pt x="103195" y="180469"/>
                    <a:pt x="102770" y="180469"/>
                    <a:pt x="102770" y="180469"/>
                  </a:cubicBezTo>
                  <a:cubicBezTo>
                    <a:pt x="102770" y="180897"/>
                    <a:pt x="102770" y="180897"/>
                    <a:pt x="102770" y="180897"/>
                  </a:cubicBezTo>
                  <a:cubicBezTo>
                    <a:pt x="102345" y="181325"/>
                    <a:pt x="102345" y="181325"/>
                    <a:pt x="102345" y="181325"/>
                  </a:cubicBezTo>
                  <a:cubicBezTo>
                    <a:pt x="102345" y="181753"/>
                    <a:pt x="101921" y="181753"/>
                    <a:pt x="101921" y="181753"/>
                  </a:cubicBezTo>
                  <a:cubicBezTo>
                    <a:pt x="101921" y="183463"/>
                    <a:pt x="101921" y="185174"/>
                    <a:pt x="101921" y="186457"/>
                  </a:cubicBezTo>
                  <a:cubicBezTo>
                    <a:pt x="101921" y="186884"/>
                    <a:pt x="101921" y="187312"/>
                    <a:pt x="101921" y="187312"/>
                  </a:cubicBezTo>
                  <a:cubicBezTo>
                    <a:pt x="102345" y="187740"/>
                    <a:pt x="103195" y="187312"/>
                    <a:pt x="103619" y="187740"/>
                  </a:cubicBezTo>
                  <a:cubicBezTo>
                    <a:pt x="103619" y="187312"/>
                    <a:pt x="104044" y="187312"/>
                    <a:pt x="104044" y="186884"/>
                  </a:cubicBezTo>
                  <a:cubicBezTo>
                    <a:pt x="104044" y="186884"/>
                    <a:pt x="104469" y="186884"/>
                    <a:pt x="104469" y="186884"/>
                  </a:cubicBezTo>
                  <a:cubicBezTo>
                    <a:pt x="105318" y="186457"/>
                    <a:pt x="105742" y="186029"/>
                    <a:pt x="106167" y="185601"/>
                  </a:cubicBezTo>
                  <a:cubicBezTo>
                    <a:pt x="106591" y="185601"/>
                    <a:pt x="107016" y="185601"/>
                    <a:pt x="107440" y="186029"/>
                  </a:cubicBezTo>
                  <a:cubicBezTo>
                    <a:pt x="107440" y="186029"/>
                    <a:pt x="107865" y="186029"/>
                    <a:pt x="107865" y="186029"/>
                  </a:cubicBezTo>
                  <a:cubicBezTo>
                    <a:pt x="108289" y="186457"/>
                    <a:pt x="108714" y="186884"/>
                    <a:pt x="109138" y="186884"/>
                  </a:cubicBezTo>
                  <a:cubicBezTo>
                    <a:pt x="109563" y="186884"/>
                    <a:pt x="109563" y="186884"/>
                    <a:pt x="109988" y="186884"/>
                  </a:cubicBezTo>
                  <a:cubicBezTo>
                    <a:pt x="110412" y="186884"/>
                    <a:pt x="110412" y="186457"/>
                    <a:pt x="110412" y="186457"/>
                  </a:cubicBezTo>
                  <a:cubicBezTo>
                    <a:pt x="110412" y="186029"/>
                    <a:pt x="110837" y="186029"/>
                    <a:pt x="110837" y="186029"/>
                  </a:cubicBezTo>
                  <a:cubicBezTo>
                    <a:pt x="110837" y="185601"/>
                    <a:pt x="110837" y="185601"/>
                    <a:pt x="110837" y="185174"/>
                  </a:cubicBezTo>
                  <a:cubicBezTo>
                    <a:pt x="110837" y="185174"/>
                    <a:pt x="110412" y="184746"/>
                    <a:pt x="109988" y="184746"/>
                  </a:cubicBezTo>
                  <a:cubicBezTo>
                    <a:pt x="109138" y="184746"/>
                    <a:pt x="107865" y="184746"/>
                    <a:pt x="107016" y="184746"/>
                  </a:cubicBezTo>
                  <a:cubicBezTo>
                    <a:pt x="106591" y="184319"/>
                    <a:pt x="106167" y="184319"/>
                    <a:pt x="106167" y="183891"/>
                  </a:cubicBezTo>
                  <a:cubicBezTo>
                    <a:pt x="105742" y="182180"/>
                    <a:pt x="105742" y="179614"/>
                    <a:pt x="106167" y="177048"/>
                  </a:cubicBezTo>
                  <a:cubicBezTo>
                    <a:pt x="106167" y="177048"/>
                    <a:pt x="106167" y="177048"/>
                    <a:pt x="106591" y="176620"/>
                  </a:cubicBezTo>
                  <a:cubicBezTo>
                    <a:pt x="106591" y="176193"/>
                    <a:pt x="106591" y="175766"/>
                    <a:pt x="106591" y="175338"/>
                  </a:cubicBezTo>
                  <a:cubicBezTo>
                    <a:pt x="106167" y="174910"/>
                    <a:pt x="105742" y="174482"/>
                    <a:pt x="105318" y="174055"/>
                  </a:cubicBezTo>
                  <a:cubicBezTo>
                    <a:pt x="104893" y="174055"/>
                    <a:pt x="104469" y="174055"/>
                    <a:pt x="104044" y="174055"/>
                  </a:cubicBezTo>
                  <a:cubicBezTo>
                    <a:pt x="103619" y="174482"/>
                    <a:pt x="103195" y="174910"/>
                    <a:pt x="102770" y="174910"/>
                  </a:cubicBezTo>
                  <a:cubicBezTo>
                    <a:pt x="102345" y="174910"/>
                    <a:pt x="101921" y="174910"/>
                    <a:pt x="101071" y="174910"/>
                  </a:cubicBezTo>
                  <a:cubicBezTo>
                    <a:pt x="101071" y="174910"/>
                    <a:pt x="101071" y="174910"/>
                    <a:pt x="100647" y="174482"/>
                  </a:cubicBezTo>
                  <a:cubicBezTo>
                    <a:pt x="100222" y="174482"/>
                    <a:pt x="99798" y="174482"/>
                    <a:pt x="99798" y="174482"/>
                  </a:cubicBezTo>
                  <a:cubicBezTo>
                    <a:pt x="99373" y="174482"/>
                    <a:pt x="99373" y="174055"/>
                    <a:pt x="98949" y="174055"/>
                  </a:cubicBezTo>
                  <a:cubicBezTo>
                    <a:pt x="98949" y="174055"/>
                    <a:pt x="98524" y="174055"/>
                    <a:pt x="98100" y="174055"/>
                  </a:cubicBezTo>
                  <a:cubicBezTo>
                    <a:pt x="98100" y="173627"/>
                    <a:pt x="98100" y="173199"/>
                    <a:pt x="98100" y="172772"/>
                  </a:cubicBezTo>
                  <a:cubicBezTo>
                    <a:pt x="98100" y="172344"/>
                    <a:pt x="98524" y="172344"/>
                    <a:pt x="98949" y="172344"/>
                  </a:cubicBezTo>
                  <a:cubicBezTo>
                    <a:pt x="98949" y="172344"/>
                    <a:pt x="99373" y="172344"/>
                    <a:pt x="99798" y="171916"/>
                  </a:cubicBezTo>
                  <a:cubicBezTo>
                    <a:pt x="99373" y="171489"/>
                    <a:pt x="98949" y="171489"/>
                    <a:pt x="98949" y="171061"/>
                  </a:cubicBezTo>
                  <a:cubicBezTo>
                    <a:pt x="98949" y="170633"/>
                    <a:pt x="98949" y="170633"/>
                    <a:pt x="98949" y="170633"/>
                  </a:cubicBezTo>
                  <a:cubicBezTo>
                    <a:pt x="98949" y="170206"/>
                    <a:pt x="99373" y="170206"/>
                    <a:pt x="99373" y="169778"/>
                  </a:cubicBezTo>
                  <a:cubicBezTo>
                    <a:pt x="99798" y="169778"/>
                    <a:pt x="99798" y="169778"/>
                    <a:pt x="100222" y="169778"/>
                  </a:cubicBezTo>
                  <a:cubicBezTo>
                    <a:pt x="100222" y="169778"/>
                    <a:pt x="100647" y="170206"/>
                    <a:pt x="100647" y="170206"/>
                  </a:cubicBezTo>
                  <a:cubicBezTo>
                    <a:pt x="101071" y="170206"/>
                    <a:pt x="101071" y="170206"/>
                    <a:pt x="101496" y="170633"/>
                  </a:cubicBezTo>
                  <a:cubicBezTo>
                    <a:pt x="101496" y="170633"/>
                    <a:pt x="101496" y="171061"/>
                    <a:pt x="101496" y="171489"/>
                  </a:cubicBezTo>
                  <a:cubicBezTo>
                    <a:pt x="101496" y="171489"/>
                    <a:pt x="101071" y="171916"/>
                    <a:pt x="101071" y="171916"/>
                  </a:cubicBezTo>
                  <a:cubicBezTo>
                    <a:pt x="101071" y="171916"/>
                    <a:pt x="101071" y="172344"/>
                    <a:pt x="101496" y="172344"/>
                  </a:cubicBezTo>
                  <a:cubicBezTo>
                    <a:pt x="102345" y="172344"/>
                    <a:pt x="103619" y="172344"/>
                    <a:pt x="104469" y="172344"/>
                  </a:cubicBezTo>
                  <a:cubicBezTo>
                    <a:pt x="104893" y="171916"/>
                    <a:pt x="105318" y="171489"/>
                    <a:pt x="105742" y="171061"/>
                  </a:cubicBezTo>
                  <a:cubicBezTo>
                    <a:pt x="106167" y="170633"/>
                    <a:pt x="105742" y="170206"/>
                    <a:pt x="106167" y="169778"/>
                  </a:cubicBezTo>
                  <a:cubicBezTo>
                    <a:pt x="105742" y="169351"/>
                    <a:pt x="105742" y="169351"/>
                    <a:pt x="105318" y="168923"/>
                  </a:cubicBezTo>
                  <a:cubicBezTo>
                    <a:pt x="105318" y="168923"/>
                    <a:pt x="105318" y="168495"/>
                    <a:pt x="104893" y="168067"/>
                  </a:cubicBezTo>
                  <a:cubicBezTo>
                    <a:pt x="104893" y="167640"/>
                    <a:pt x="104893" y="167640"/>
                    <a:pt x="104893" y="167212"/>
                  </a:cubicBezTo>
                  <a:cubicBezTo>
                    <a:pt x="104893" y="167212"/>
                    <a:pt x="104469" y="166785"/>
                    <a:pt x="104469" y="166785"/>
                  </a:cubicBezTo>
                  <a:cubicBezTo>
                    <a:pt x="104893" y="166357"/>
                    <a:pt x="105318" y="165929"/>
                    <a:pt x="105742" y="165502"/>
                  </a:cubicBezTo>
                  <a:cubicBezTo>
                    <a:pt x="106167" y="165502"/>
                    <a:pt x="106591" y="165502"/>
                    <a:pt x="106591" y="165502"/>
                  </a:cubicBezTo>
                  <a:cubicBezTo>
                    <a:pt x="107440" y="166357"/>
                    <a:pt x="108289" y="166785"/>
                    <a:pt x="109138" y="167640"/>
                  </a:cubicBezTo>
                  <a:cubicBezTo>
                    <a:pt x="109138" y="168067"/>
                    <a:pt x="109138" y="168495"/>
                    <a:pt x="109138" y="168495"/>
                  </a:cubicBezTo>
                  <a:cubicBezTo>
                    <a:pt x="109138" y="168923"/>
                    <a:pt x="109138" y="168923"/>
                    <a:pt x="108714" y="168923"/>
                  </a:cubicBezTo>
                  <a:cubicBezTo>
                    <a:pt x="108714" y="169351"/>
                    <a:pt x="108714" y="169778"/>
                    <a:pt x="108714" y="170633"/>
                  </a:cubicBezTo>
                  <a:cubicBezTo>
                    <a:pt x="108714" y="170633"/>
                    <a:pt x="109138" y="170633"/>
                    <a:pt x="109138" y="171061"/>
                  </a:cubicBezTo>
                  <a:cubicBezTo>
                    <a:pt x="109563" y="171489"/>
                    <a:pt x="109563" y="171489"/>
                    <a:pt x="109988" y="172344"/>
                  </a:cubicBezTo>
                  <a:cubicBezTo>
                    <a:pt x="110412" y="171916"/>
                    <a:pt x="110837" y="171489"/>
                    <a:pt x="110837" y="171489"/>
                  </a:cubicBezTo>
                  <a:cubicBezTo>
                    <a:pt x="110837" y="171489"/>
                    <a:pt x="110837" y="171061"/>
                    <a:pt x="110837" y="171061"/>
                  </a:cubicBezTo>
                  <a:cubicBezTo>
                    <a:pt x="111261" y="170633"/>
                    <a:pt x="111261" y="170633"/>
                    <a:pt x="111686" y="170633"/>
                  </a:cubicBezTo>
                  <a:cubicBezTo>
                    <a:pt x="111686" y="170206"/>
                    <a:pt x="111686" y="170206"/>
                    <a:pt x="111686" y="170206"/>
                  </a:cubicBezTo>
                  <a:cubicBezTo>
                    <a:pt x="111686" y="169778"/>
                    <a:pt x="112111" y="169351"/>
                    <a:pt x="112535" y="168923"/>
                  </a:cubicBezTo>
                  <a:cubicBezTo>
                    <a:pt x="112535" y="168923"/>
                    <a:pt x="112535" y="168495"/>
                    <a:pt x="112535" y="168067"/>
                  </a:cubicBezTo>
                  <a:cubicBezTo>
                    <a:pt x="112111" y="167640"/>
                    <a:pt x="111686" y="167212"/>
                    <a:pt x="110837" y="166785"/>
                  </a:cubicBezTo>
                  <a:cubicBezTo>
                    <a:pt x="110837" y="166357"/>
                    <a:pt x="110837" y="166357"/>
                    <a:pt x="110837" y="166357"/>
                  </a:cubicBezTo>
                  <a:cubicBezTo>
                    <a:pt x="111261" y="165929"/>
                    <a:pt x="111686" y="165502"/>
                    <a:pt x="112111" y="165502"/>
                  </a:cubicBezTo>
                  <a:cubicBezTo>
                    <a:pt x="112111" y="164646"/>
                    <a:pt x="112111" y="163791"/>
                    <a:pt x="112111" y="163363"/>
                  </a:cubicBezTo>
                  <a:cubicBezTo>
                    <a:pt x="112111" y="163363"/>
                    <a:pt x="112111" y="162936"/>
                    <a:pt x="112535" y="162936"/>
                  </a:cubicBezTo>
                  <a:cubicBezTo>
                    <a:pt x="112960" y="162936"/>
                    <a:pt x="113385" y="162936"/>
                    <a:pt x="113809" y="162936"/>
                  </a:cubicBezTo>
                  <a:cubicBezTo>
                    <a:pt x="114234" y="163363"/>
                    <a:pt x="114658" y="163363"/>
                    <a:pt x="114658" y="163791"/>
                  </a:cubicBezTo>
                  <a:cubicBezTo>
                    <a:pt x="114658" y="164646"/>
                    <a:pt x="114658" y="165502"/>
                    <a:pt x="114658" y="166357"/>
                  </a:cubicBezTo>
                  <a:cubicBezTo>
                    <a:pt x="115083" y="166357"/>
                    <a:pt x="115507" y="166785"/>
                    <a:pt x="115932" y="166785"/>
                  </a:cubicBezTo>
                  <a:cubicBezTo>
                    <a:pt x="115932" y="166785"/>
                    <a:pt x="116357" y="166785"/>
                    <a:pt x="116781" y="166785"/>
                  </a:cubicBezTo>
                  <a:cubicBezTo>
                    <a:pt x="116781" y="167212"/>
                    <a:pt x="117206" y="167212"/>
                    <a:pt x="117206" y="167212"/>
                  </a:cubicBezTo>
                  <a:cubicBezTo>
                    <a:pt x="118055" y="167212"/>
                    <a:pt x="118904" y="167640"/>
                    <a:pt x="119329" y="167212"/>
                  </a:cubicBezTo>
                  <a:cubicBezTo>
                    <a:pt x="119753" y="167212"/>
                    <a:pt x="119753" y="167212"/>
                    <a:pt x="119753" y="166785"/>
                  </a:cubicBezTo>
                  <a:cubicBezTo>
                    <a:pt x="120603" y="165929"/>
                    <a:pt x="121027" y="165502"/>
                    <a:pt x="121452" y="165074"/>
                  </a:cubicBezTo>
                  <a:cubicBezTo>
                    <a:pt x="121876" y="165074"/>
                    <a:pt x="122301" y="165074"/>
                    <a:pt x="122301" y="165074"/>
                  </a:cubicBezTo>
                  <a:cubicBezTo>
                    <a:pt x="122301" y="165074"/>
                    <a:pt x="122301" y="164646"/>
                    <a:pt x="122726" y="164646"/>
                  </a:cubicBezTo>
                  <a:cubicBezTo>
                    <a:pt x="122726" y="164646"/>
                    <a:pt x="122726" y="164219"/>
                    <a:pt x="122726" y="163791"/>
                  </a:cubicBezTo>
                  <a:cubicBezTo>
                    <a:pt x="122726" y="163791"/>
                    <a:pt x="123150" y="163363"/>
                    <a:pt x="123150" y="163363"/>
                  </a:cubicBezTo>
                  <a:cubicBezTo>
                    <a:pt x="123150" y="162508"/>
                    <a:pt x="123150" y="161653"/>
                    <a:pt x="123150" y="160797"/>
                  </a:cubicBezTo>
                  <a:cubicBezTo>
                    <a:pt x="123575" y="160370"/>
                    <a:pt x="123999" y="159942"/>
                    <a:pt x="124848" y="159515"/>
                  </a:cubicBezTo>
                  <a:cubicBezTo>
                    <a:pt x="124848" y="159087"/>
                    <a:pt x="124848" y="158659"/>
                    <a:pt x="124848" y="158231"/>
                  </a:cubicBezTo>
                  <a:cubicBezTo>
                    <a:pt x="124848" y="157804"/>
                    <a:pt x="124424" y="157804"/>
                    <a:pt x="124424" y="157376"/>
                  </a:cubicBezTo>
                  <a:cubicBezTo>
                    <a:pt x="124424" y="156093"/>
                    <a:pt x="124424" y="154810"/>
                    <a:pt x="124424" y="153100"/>
                  </a:cubicBezTo>
                  <a:cubicBezTo>
                    <a:pt x="124424" y="153100"/>
                    <a:pt x="124424" y="153100"/>
                    <a:pt x="124848" y="152672"/>
                  </a:cubicBezTo>
                  <a:cubicBezTo>
                    <a:pt x="124848" y="152672"/>
                    <a:pt x="124848" y="152244"/>
                    <a:pt x="124848" y="151817"/>
                  </a:cubicBezTo>
                  <a:cubicBezTo>
                    <a:pt x="124848" y="151817"/>
                    <a:pt x="125273" y="151817"/>
                    <a:pt x="125697" y="151389"/>
                  </a:cubicBezTo>
                  <a:cubicBezTo>
                    <a:pt x="125697" y="151817"/>
                    <a:pt x="126122" y="151817"/>
                    <a:pt x="126546" y="152244"/>
                  </a:cubicBezTo>
                  <a:cubicBezTo>
                    <a:pt x="126546" y="153100"/>
                    <a:pt x="126122" y="153528"/>
                    <a:pt x="126546" y="154383"/>
                  </a:cubicBezTo>
                  <a:cubicBezTo>
                    <a:pt x="126971" y="154383"/>
                    <a:pt x="126971" y="154810"/>
                    <a:pt x="127396" y="154810"/>
                  </a:cubicBezTo>
                  <a:cubicBezTo>
                    <a:pt x="127396" y="154810"/>
                    <a:pt x="127820" y="154810"/>
                    <a:pt x="127820" y="154810"/>
                  </a:cubicBezTo>
                  <a:cubicBezTo>
                    <a:pt x="128245" y="154810"/>
                    <a:pt x="128245" y="154383"/>
                    <a:pt x="128670" y="154383"/>
                  </a:cubicBezTo>
                  <a:cubicBezTo>
                    <a:pt x="128670" y="154383"/>
                    <a:pt x="129094" y="154383"/>
                    <a:pt x="129094" y="154383"/>
                  </a:cubicBezTo>
                  <a:cubicBezTo>
                    <a:pt x="129094" y="153955"/>
                    <a:pt x="129943" y="153955"/>
                    <a:pt x="129943" y="153955"/>
                  </a:cubicBezTo>
                  <a:cubicBezTo>
                    <a:pt x="130368" y="153955"/>
                    <a:pt x="130792" y="153528"/>
                    <a:pt x="130792" y="153100"/>
                  </a:cubicBezTo>
                  <a:cubicBezTo>
                    <a:pt x="130792" y="153100"/>
                    <a:pt x="130792" y="153100"/>
                    <a:pt x="130792" y="152672"/>
                  </a:cubicBezTo>
                  <a:cubicBezTo>
                    <a:pt x="130368" y="152672"/>
                    <a:pt x="130368" y="152244"/>
                    <a:pt x="129943" y="151817"/>
                  </a:cubicBezTo>
                  <a:cubicBezTo>
                    <a:pt x="129943" y="150962"/>
                    <a:pt x="129943" y="150106"/>
                    <a:pt x="129943" y="149679"/>
                  </a:cubicBezTo>
                  <a:cubicBezTo>
                    <a:pt x="129519" y="149251"/>
                    <a:pt x="129519" y="149251"/>
                    <a:pt x="129094" y="148823"/>
                  </a:cubicBezTo>
                  <a:cubicBezTo>
                    <a:pt x="129094" y="148823"/>
                    <a:pt x="129094" y="148823"/>
                    <a:pt x="128670" y="148823"/>
                  </a:cubicBezTo>
                  <a:cubicBezTo>
                    <a:pt x="128245" y="148823"/>
                    <a:pt x="128245" y="148396"/>
                    <a:pt x="127820" y="148396"/>
                  </a:cubicBezTo>
                  <a:cubicBezTo>
                    <a:pt x="127396" y="148396"/>
                    <a:pt x="127396" y="148396"/>
                    <a:pt x="126971" y="148396"/>
                  </a:cubicBezTo>
                  <a:cubicBezTo>
                    <a:pt x="126971" y="148823"/>
                    <a:pt x="126971" y="148823"/>
                    <a:pt x="126971" y="148823"/>
                  </a:cubicBezTo>
                  <a:cubicBezTo>
                    <a:pt x="126546" y="149251"/>
                    <a:pt x="126546" y="149251"/>
                    <a:pt x="126122" y="149679"/>
                  </a:cubicBezTo>
                  <a:cubicBezTo>
                    <a:pt x="126122" y="149679"/>
                    <a:pt x="125697" y="149679"/>
                    <a:pt x="125697" y="149679"/>
                  </a:cubicBezTo>
                  <a:cubicBezTo>
                    <a:pt x="125273" y="149679"/>
                    <a:pt x="125273" y="150106"/>
                    <a:pt x="125273" y="150106"/>
                  </a:cubicBezTo>
                  <a:cubicBezTo>
                    <a:pt x="124848" y="150106"/>
                    <a:pt x="124848" y="150106"/>
                    <a:pt x="124424" y="150106"/>
                  </a:cubicBezTo>
                  <a:cubicBezTo>
                    <a:pt x="124424" y="150106"/>
                    <a:pt x="123999" y="149679"/>
                    <a:pt x="123999" y="149679"/>
                  </a:cubicBezTo>
                  <a:cubicBezTo>
                    <a:pt x="123575" y="149679"/>
                    <a:pt x="123575" y="149679"/>
                    <a:pt x="123575" y="149679"/>
                  </a:cubicBezTo>
                  <a:cubicBezTo>
                    <a:pt x="123150" y="149679"/>
                    <a:pt x="123150" y="149679"/>
                    <a:pt x="123150" y="149679"/>
                  </a:cubicBezTo>
                  <a:cubicBezTo>
                    <a:pt x="123150" y="148823"/>
                    <a:pt x="123150" y="148396"/>
                    <a:pt x="123150" y="147540"/>
                  </a:cubicBezTo>
                  <a:cubicBezTo>
                    <a:pt x="123150" y="147540"/>
                    <a:pt x="123575" y="147113"/>
                    <a:pt x="123575" y="147113"/>
                  </a:cubicBezTo>
                  <a:cubicBezTo>
                    <a:pt x="123999" y="147113"/>
                    <a:pt x="123999" y="146685"/>
                    <a:pt x="124424" y="146685"/>
                  </a:cubicBezTo>
                  <a:cubicBezTo>
                    <a:pt x="124424" y="146257"/>
                    <a:pt x="124424" y="145402"/>
                    <a:pt x="124424" y="144975"/>
                  </a:cubicBezTo>
                  <a:cubicBezTo>
                    <a:pt x="123999" y="144975"/>
                    <a:pt x="123575" y="144547"/>
                    <a:pt x="123575" y="144547"/>
                  </a:cubicBezTo>
                  <a:cubicBezTo>
                    <a:pt x="121876" y="144547"/>
                    <a:pt x="120603" y="144547"/>
                    <a:pt x="118904" y="144547"/>
                  </a:cubicBezTo>
                  <a:cubicBezTo>
                    <a:pt x="118480" y="144119"/>
                    <a:pt x="118055" y="143691"/>
                    <a:pt x="117630" y="143264"/>
                  </a:cubicBezTo>
                  <a:cubicBezTo>
                    <a:pt x="117630" y="143264"/>
                    <a:pt x="117630" y="142836"/>
                    <a:pt x="117630" y="142836"/>
                  </a:cubicBezTo>
                  <a:cubicBezTo>
                    <a:pt x="118055" y="142408"/>
                    <a:pt x="118055" y="142408"/>
                    <a:pt x="118480" y="141981"/>
                  </a:cubicBezTo>
                  <a:cubicBezTo>
                    <a:pt x="118904" y="141981"/>
                    <a:pt x="118904" y="141981"/>
                    <a:pt x="119329" y="141981"/>
                  </a:cubicBezTo>
                  <a:cubicBezTo>
                    <a:pt x="119753" y="141981"/>
                    <a:pt x="119753" y="142408"/>
                    <a:pt x="120178" y="142408"/>
                  </a:cubicBezTo>
                  <a:cubicBezTo>
                    <a:pt x="120603" y="142408"/>
                    <a:pt x="120603" y="142408"/>
                    <a:pt x="121027" y="142408"/>
                  </a:cubicBezTo>
                  <a:cubicBezTo>
                    <a:pt x="121452" y="142836"/>
                    <a:pt x="121452" y="142836"/>
                    <a:pt x="121876" y="142836"/>
                  </a:cubicBezTo>
                  <a:cubicBezTo>
                    <a:pt x="121876" y="142836"/>
                    <a:pt x="122301" y="142408"/>
                    <a:pt x="122726" y="141981"/>
                  </a:cubicBezTo>
                  <a:cubicBezTo>
                    <a:pt x="122726" y="141981"/>
                    <a:pt x="122726" y="141553"/>
                    <a:pt x="123150" y="141126"/>
                  </a:cubicBezTo>
                  <a:cubicBezTo>
                    <a:pt x="123150" y="141126"/>
                    <a:pt x="123150" y="140698"/>
                    <a:pt x="123150" y="140270"/>
                  </a:cubicBezTo>
                  <a:cubicBezTo>
                    <a:pt x="123999" y="139842"/>
                    <a:pt x="124424" y="139415"/>
                    <a:pt x="125273" y="138560"/>
                  </a:cubicBezTo>
                  <a:cubicBezTo>
                    <a:pt x="125273" y="138560"/>
                    <a:pt x="125273" y="138560"/>
                    <a:pt x="125697" y="138560"/>
                  </a:cubicBezTo>
                  <a:cubicBezTo>
                    <a:pt x="125697" y="138987"/>
                    <a:pt x="126122" y="138987"/>
                    <a:pt x="126546" y="139415"/>
                  </a:cubicBezTo>
                  <a:cubicBezTo>
                    <a:pt x="126546" y="139842"/>
                    <a:pt x="126546" y="140270"/>
                    <a:pt x="126546" y="140698"/>
                  </a:cubicBezTo>
                  <a:cubicBezTo>
                    <a:pt x="126122" y="141126"/>
                    <a:pt x="126122" y="141126"/>
                    <a:pt x="126122" y="141126"/>
                  </a:cubicBezTo>
                  <a:cubicBezTo>
                    <a:pt x="126122" y="141553"/>
                    <a:pt x="126122" y="141553"/>
                    <a:pt x="126122" y="141981"/>
                  </a:cubicBezTo>
                  <a:cubicBezTo>
                    <a:pt x="126546" y="142408"/>
                    <a:pt x="127396" y="142836"/>
                    <a:pt x="127820" y="143264"/>
                  </a:cubicBezTo>
                  <a:cubicBezTo>
                    <a:pt x="128245" y="143264"/>
                    <a:pt x="128670" y="143264"/>
                    <a:pt x="129094" y="143264"/>
                  </a:cubicBezTo>
                  <a:cubicBezTo>
                    <a:pt x="129519" y="143264"/>
                    <a:pt x="129943" y="142836"/>
                    <a:pt x="130368" y="142408"/>
                  </a:cubicBezTo>
                  <a:cubicBezTo>
                    <a:pt x="130368" y="141126"/>
                    <a:pt x="130368" y="139842"/>
                    <a:pt x="130368" y="138560"/>
                  </a:cubicBezTo>
                  <a:cubicBezTo>
                    <a:pt x="130792" y="138132"/>
                    <a:pt x="130792" y="138132"/>
                    <a:pt x="131217" y="137704"/>
                  </a:cubicBezTo>
                  <a:cubicBezTo>
                    <a:pt x="131641" y="137704"/>
                    <a:pt x="131641" y="137704"/>
                    <a:pt x="132066" y="137704"/>
                  </a:cubicBezTo>
                  <a:cubicBezTo>
                    <a:pt x="132491" y="137704"/>
                    <a:pt x="132491" y="138132"/>
                    <a:pt x="132915" y="138132"/>
                  </a:cubicBezTo>
                  <a:cubicBezTo>
                    <a:pt x="133340" y="138132"/>
                    <a:pt x="134189" y="138132"/>
                    <a:pt x="135038" y="138132"/>
                  </a:cubicBezTo>
                  <a:cubicBezTo>
                    <a:pt x="135038" y="138132"/>
                    <a:pt x="135463" y="137704"/>
                    <a:pt x="135463" y="137704"/>
                  </a:cubicBezTo>
                  <a:cubicBezTo>
                    <a:pt x="135888" y="137704"/>
                    <a:pt x="135888" y="137704"/>
                    <a:pt x="136312" y="137704"/>
                  </a:cubicBezTo>
                  <a:cubicBezTo>
                    <a:pt x="136312" y="137704"/>
                    <a:pt x="136737" y="137276"/>
                    <a:pt x="136737" y="137276"/>
                  </a:cubicBezTo>
                  <a:cubicBezTo>
                    <a:pt x="136737" y="137276"/>
                    <a:pt x="137161" y="137276"/>
                    <a:pt x="137161" y="137276"/>
                  </a:cubicBezTo>
                  <a:cubicBezTo>
                    <a:pt x="137586" y="137704"/>
                    <a:pt x="138010" y="137704"/>
                    <a:pt x="138435" y="137704"/>
                  </a:cubicBezTo>
                  <a:cubicBezTo>
                    <a:pt x="138860" y="138132"/>
                    <a:pt x="138860" y="138132"/>
                    <a:pt x="139284" y="138560"/>
                  </a:cubicBezTo>
                  <a:cubicBezTo>
                    <a:pt x="139284" y="138560"/>
                    <a:pt x="139284" y="138987"/>
                    <a:pt x="139284" y="139415"/>
                  </a:cubicBezTo>
                  <a:cubicBezTo>
                    <a:pt x="138860" y="139842"/>
                    <a:pt x="138435" y="140270"/>
                    <a:pt x="138010" y="140698"/>
                  </a:cubicBezTo>
                  <a:cubicBezTo>
                    <a:pt x="137161" y="140698"/>
                    <a:pt x="136737" y="140698"/>
                    <a:pt x="136312" y="140698"/>
                  </a:cubicBezTo>
                  <a:cubicBezTo>
                    <a:pt x="135888" y="140698"/>
                    <a:pt x="135888" y="140698"/>
                    <a:pt x="135888" y="140698"/>
                  </a:cubicBezTo>
                  <a:cubicBezTo>
                    <a:pt x="135888" y="141126"/>
                    <a:pt x="135888" y="141126"/>
                    <a:pt x="135888" y="141553"/>
                  </a:cubicBezTo>
                  <a:cubicBezTo>
                    <a:pt x="135888" y="141553"/>
                    <a:pt x="135888" y="141553"/>
                    <a:pt x="135888" y="141981"/>
                  </a:cubicBezTo>
                  <a:cubicBezTo>
                    <a:pt x="136312" y="141981"/>
                    <a:pt x="136312" y="141981"/>
                    <a:pt x="136737" y="141981"/>
                  </a:cubicBezTo>
                  <a:cubicBezTo>
                    <a:pt x="137161" y="142408"/>
                    <a:pt x="137586" y="142408"/>
                    <a:pt x="137586" y="142836"/>
                  </a:cubicBezTo>
                  <a:cubicBezTo>
                    <a:pt x="138435" y="143264"/>
                    <a:pt x="138860" y="142836"/>
                    <a:pt x="139284" y="142836"/>
                  </a:cubicBezTo>
                  <a:cubicBezTo>
                    <a:pt x="139708" y="142836"/>
                    <a:pt x="140133" y="142408"/>
                    <a:pt x="140558" y="141981"/>
                  </a:cubicBezTo>
                  <a:cubicBezTo>
                    <a:pt x="140558" y="141981"/>
                    <a:pt x="140982" y="141981"/>
                    <a:pt x="140982" y="141981"/>
                  </a:cubicBezTo>
                  <a:cubicBezTo>
                    <a:pt x="141407" y="141981"/>
                    <a:pt x="141407" y="141553"/>
                    <a:pt x="141831" y="141126"/>
                  </a:cubicBezTo>
                  <a:cubicBezTo>
                    <a:pt x="141831" y="140270"/>
                    <a:pt x="141831" y="139842"/>
                    <a:pt x="141831" y="138987"/>
                  </a:cubicBezTo>
                  <a:cubicBezTo>
                    <a:pt x="141831" y="138987"/>
                    <a:pt x="141831" y="138560"/>
                    <a:pt x="141407" y="138560"/>
                  </a:cubicBezTo>
                  <a:cubicBezTo>
                    <a:pt x="141407" y="138132"/>
                    <a:pt x="141407" y="138132"/>
                    <a:pt x="141407" y="138132"/>
                  </a:cubicBezTo>
                  <a:cubicBezTo>
                    <a:pt x="141407" y="137704"/>
                    <a:pt x="140982" y="137704"/>
                    <a:pt x="140982" y="137276"/>
                  </a:cubicBezTo>
                  <a:cubicBezTo>
                    <a:pt x="140982" y="137276"/>
                    <a:pt x="140982" y="137276"/>
                    <a:pt x="140982" y="136849"/>
                  </a:cubicBezTo>
                  <a:cubicBezTo>
                    <a:pt x="140558" y="136849"/>
                    <a:pt x="140558" y="136849"/>
                    <a:pt x="140133" y="136421"/>
                  </a:cubicBezTo>
                  <a:cubicBezTo>
                    <a:pt x="140133" y="135994"/>
                    <a:pt x="140133" y="135138"/>
                    <a:pt x="140133" y="134711"/>
                  </a:cubicBezTo>
                  <a:cubicBezTo>
                    <a:pt x="140558" y="134283"/>
                    <a:pt x="140558" y="134283"/>
                    <a:pt x="140982" y="133855"/>
                  </a:cubicBezTo>
                  <a:cubicBezTo>
                    <a:pt x="140982" y="133855"/>
                    <a:pt x="140982" y="133855"/>
                    <a:pt x="140982" y="133427"/>
                  </a:cubicBezTo>
                  <a:cubicBezTo>
                    <a:pt x="141407" y="133427"/>
                    <a:pt x="141407" y="133000"/>
                    <a:pt x="141831" y="132573"/>
                  </a:cubicBezTo>
                  <a:cubicBezTo>
                    <a:pt x="141831" y="132573"/>
                    <a:pt x="141831" y="132145"/>
                    <a:pt x="141831" y="131717"/>
                  </a:cubicBezTo>
                  <a:cubicBezTo>
                    <a:pt x="141831" y="131717"/>
                    <a:pt x="141831" y="131289"/>
                    <a:pt x="141407" y="131289"/>
                  </a:cubicBezTo>
                  <a:cubicBezTo>
                    <a:pt x="141407" y="131289"/>
                    <a:pt x="141407" y="130862"/>
                    <a:pt x="141407" y="130862"/>
                  </a:cubicBezTo>
                  <a:cubicBezTo>
                    <a:pt x="141407" y="130434"/>
                    <a:pt x="140982" y="130434"/>
                    <a:pt x="140982" y="130434"/>
                  </a:cubicBezTo>
                  <a:cubicBezTo>
                    <a:pt x="140982" y="130862"/>
                    <a:pt x="140558" y="130862"/>
                    <a:pt x="140133" y="130862"/>
                  </a:cubicBezTo>
                  <a:cubicBezTo>
                    <a:pt x="139708" y="131289"/>
                    <a:pt x="139284" y="131289"/>
                    <a:pt x="139284" y="131717"/>
                  </a:cubicBezTo>
                  <a:cubicBezTo>
                    <a:pt x="139284" y="132145"/>
                    <a:pt x="139284" y="132145"/>
                    <a:pt x="139284" y="132145"/>
                  </a:cubicBezTo>
                  <a:cubicBezTo>
                    <a:pt x="138860" y="132573"/>
                    <a:pt x="138435" y="132573"/>
                    <a:pt x="138435" y="133000"/>
                  </a:cubicBezTo>
                  <a:cubicBezTo>
                    <a:pt x="138010" y="133000"/>
                    <a:pt x="138010" y="133000"/>
                    <a:pt x="138010" y="133000"/>
                  </a:cubicBezTo>
                  <a:cubicBezTo>
                    <a:pt x="137586" y="133000"/>
                    <a:pt x="137586" y="133427"/>
                    <a:pt x="137161" y="133427"/>
                  </a:cubicBezTo>
                  <a:cubicBezTo>
                    <a:pt x="136737" y="133427"/>
                    <a:pt x="136312" y="133427"/>
                    <a:pt x="136312" y="133427"/>
                  </a:cubicBezTo>
                  <a:cubicBezTo>
                    <a:pt x="135888" y="133427"/>
                    <a:pt x="135888" y="133000"/>
                    <a:pt x="135888" y="133000"/>
                  </a:cubicBezTo>
                  <a:cubicBezTo>
                    <a:pt x="135463" y="133000"/>
                    <a:pt x="135038" y="133000"/>
                    <a:pt x="135038" y="133000"/>
                  </a:cubicBezTo>
                  <a:cubicBezTo>
                    <a:pt x="134614" y="133000"/>
                    <a:pt x="134614" y="133427"/>
                    <a:pt x="134189" y="133427"/>
                  </a:cubicBezTo>
                  <a:cubicBezTo>
                    <a:pt x="133765" y="133427"/>
                    <a:pt x="133765" y="133855"/>
                    <a:pt x="133340" y="133855"/>
                  </a:cubicBezTo>
                  <a:cubicBezTo>
                    <a:pt x="133340" y="133855"/>
                    <a:pt x="132915" y="133855"/>
                    <a:pt x="132491" y="133855"/>
                  </a:cubicBezTo>
                  <a:cubicBezTo>
                    <a:pt x="132491" y="134283"/>
                    <a:pt x="132491" y="134283"/>
                    <a:pt x="132491" y="134283"/>
                  </a:cubicBezTo>
                  <a:cubicBezTo>
                    <a:pt x="132066" y="134283"/>
                    <a:pt x="132066" y="134283"/>
                    <a:pt x="131641" y="134283"/>
                  </a:cubicBezTo>
                  <a:cubicBezTo>
                    <a:pt x="131217" y="134711"/>
                    <a:pt x="130792" y="135138"/>
                    <a:pt x="129943" y="135566"/>
                  </a:cubicBezTo>
                  <a:cubicBezTo>
                    <a:pt x="129519" y="135994"/>
                    <a:pt x="129094" y="135566"/>
                    <a:pt x="129094" y="135566"/>
                  </a:cubicBezTo>
                  <a:cubicBezTo>
                    <a:pt x="128245" y="135138"/>
                    <a:pt x="127396" y="135138"/>
                    <a:pt x="126971" y="135138"/>
                  </a:cubicBezTo>
                  <a:cubicBezTo>
                    <a:pt x="126546" y="135566"/>
                    <a:pt x="126546" y="135566"/>
                    <a:pt x="126122" y="135566"/>
                  </a:cubicBezTo>
                  <a:cubicBezTo>
                    <a:pt x="125697" y="135566"/>
                    <a:pt x="126122" y="135138"/>
                    <a:pt x="125697" y="134711"/>
                  </a:cubicBezTo>
                  <a:cubicBezTo>
                    <a:pt x="125273" y="134711"/>
                    <a:pt x="125273" y="134711"/>
                    <a:pt x="124848" y="134711"/>
                  </a:cubicBezTo>
                  <a:cubicBezTo>
                    <a:pt x="124848" y="134711"/>
                    <a:pt x="124424" y="134283"/>
                    <a:pt x="123999" y="133855"/>
                  </a:cubicBezTo>
                  <a:cubicBezTo>
                    <a:pt x="123575" y="133855"/>
                    <a:pt x="123575" y="133855"/>
                    <a:pt x="123575" y="133855"/>
                  </a:cubicBezTo>
                  <a:cubicBezTo>
                    <a:pt x="123150" y="133855"/>
                    <a:pt x="123150" y="133427"/>
                    <a:pt x="123150" y="133427"/>
                  </a:cubicBezTo>
                  <a:cubicBezTo>
                    <a:pt x="122301" y="133427"/>
                    <a:pt x="121452" y="133427"/>
                    <a:pt x="120603" y="133427"/>
                  </a:cubicBezTo>
                  <a:cubicBezTo>
                    <a:pt x="120603" y="133427"/>
                    <a:pt x="120178" y="133000"/>
                    <a:pt x="120178" y="133000"/>
                  </a:cubicBezTo>
                  <a:cubicBezTo>
                    <a:pt x="119329" y="133000"/>
                    <a:pt x="119329" y="133000"/>
                    <a:pt x="118904" y="132145"/>
                  </a:cubicBezTo>
                  <a:cubicBezTo>
                    <a:pt x="118904" y="132145"/>
                    <a:pt x="118904" y="132145"/>
                    <a:pt x="118904" y="131717"/>
                  </a:cubicBezTo>
                  <a:cubicBezTo>
                    <a:pt x="118904" y="131717"/>
                    <a:pt x="118480" y="131289"/>
                    <a:pt x="118904" y="130862"/>
                  </a:cubicBezTo>
                  <a:cubicBezTo>
                    <a:pt x="119329" y="130862"/>
                    <a:pt x="119753" y="130862"/>
                    <a:pt x="120178" y="130862"/>
                  </a:cubicBezTo>
                  <a:cubicBezTo>
                    <a:pt x="120603" y="131289"/>
                    <a:pt x="120178" y="131717"/>
                    <a:pt x="120603" y="132145"/>
                  </a:cubicBezTo>
                  <a:cubicBezTo>
                    <a:pt x="121027" y="132145"/>
                    <a:pt x="121027" y="132145"/>
                    <a:pt x="121452" y="131717"/>
                  </a:cubicBezTo>
                  <a:cubicBezTo>
                    <a:pt x="121452" y="131717"/>
                    <a:pt x="121876" y="131289"/>
                    <a:pt x="121876" y="131289"/>
                  </a:cubicBezTo>
                  <a:cubicBezTo>
                    <a:pt x="121876" y="131289"/>
                    <a:pt x="121876" y="130862"/>
                    <a:pt x="121876" y="130862"/>
                  </a:cubicBezTo>
                  <a:cubicBezTo>
                    <a:pt x="122301" y="130434"/>
                    <a:pt x="122301" y="130434"/>
                    <a:pt x="122726" y="130434"/>
                  </a:cubicBezTo>
                  <a:cubicBezTo>
                    <a:pt x="122726" y="130007"/>
                    <a:pt x="122726" y="130007"/>
                    <a:pt x="122726" y="130007"/>
                  </a:cubicBezTo>
                  <a:cubicBezTo>
                    <a:pt x="122301" y="129579"/>
                    <a:pt x="121876" y="129151"/>
                    <a:pt x="121876" y="129151"/>
                  </a:cubicBezTo>
                  <a:cubicBezTo>
                    <a:pt x="121452" y="129151"/>
                    <a:pt x="120603" y="129151"/>
                    <a:pt x="120178" y="129151"/>
                  </a:cubicBezTo>
                  <a:cubicBezTo>
                    <a:pt x="119329" y="128296"/>
                    <a:pt x="118480" y="127440"/>
                    <a:pt x="117630" y="126585"/>
                  </a:cubicBezTo>
                  <a:cubicBezTo>
                    <a:pt x="116781" y="126585"/>
                    <a:pt x="116357" y="126585"/>
                    <a:pt x="115507" y="126585"/>
                  </a:cubicBezTo>
                  <a:cubicBezTo>
                    <a:pt x="115507" y="127013"/>
                    <a:pt x="115083" y="127440"/>
                    <a:pt x="114658" y="127440"/>
                  </a:cubicBezTo>
                  <a:cubicBezTo>
                    <a:pt x="114234" y="127440"/>
                    <a:pt x="113809" y="127440"/>
                    <a:pt x="113385" y="127440"/>
                  </a:cubicBezTo>
                  <a:cubicBezTo>
                    <a:pt x="113385" y="127440"/>
                    <a:pt x="112960" y="127013"/>
                    <a:pt x="112535" y="127013"/>
                  </a:cubicBezTo>
                  <a:cubicBezTo>
                    <a:pt x="112535" y="126585"/>
                    <a:pt x="112535" y="126158"/>
                    <a:pt x="112535" y="126158"/>
                  </a:cubicBezTo>
                  <a:cubicBezTo>
                    <a:pt x="112960" y="125730"/>
                    <a:pt x="112960" y="125730"/>
                    <a:pt x="113385" y="125302"/>
                  </a:cubicBezTo>
                  <a:cubicBezTo>
                    <a:pt x="113385" y="125302"/>
                    <a:pt x="113385" y="125302"/>
                    <a:pt x="113385" y="124875"/>
                  </a:cubicBezTo>
                  <a:cubicBezTo>
                    <a:pt x="113385" y="124875"/>
                    <a:pt x="113385" y="124875"/>
                    <a:pt x="113809" y="124447"/>
                  </a:cubicBezTo>
                  <a:cubicBezTo>
                    <a:pt x="113809" y="124447"/>
                    <a:pt x="113809" y="124019"/>
                    <a:pt x="113809" y="124019"/>
                  </a:cubicBezTo>
                  <a:cubicBezTo>
                    <a:pt x="113809" y="124019"/>
                    <a:pt x="114234" y="123592"/>
                    <a:pt x="114234" y="123592"/>
                  </a:cubicBezTo>
                  <a:cubicBezTo>
                    <a:pt x="114234" y="123164"/>
                    <a:pt x="114234" y="123164"/>
                    <a:pt x="114234" y="123164"/>
                  </a:cubicBezTo>
                  <a:cubicBezTo>
                    <a:pt x="113809" y="122736"/>
                    <a:pt x="113809" y="122309"/>
                    <a:pt x="113385" y="122309"/>
                  </a:cubicBezTo>
                  <a:cubicBezTo>
                    <a:pt x="113385" y="121881"/>
                    <a:pt x="113385" y="121453"/>
                    <a:pt x="113385" y="121453"/>
                  </a:cubicBezTo>
                  <a:cubicBezTo>
                    <a:pt x="112960" y="121026"/>
                    <a:pt x="112960" y="121026"/>
                    <a:pt x="112535" y="120598"/>
                  </a:cubicBezTo>
                  <a:cubicBezTo>
                    <a:pt x="112535" y="120171"/>
                    <a:pt x="112535" y="119315"/>
                    <a:pt x="112535" y="118888"/>
                  </a:cubicBezTo>
                  <a:cubicBezTo>
                    <a:pt x="112960" y="118460"/>
                    <a:pt x="113385" y="118460"/>
                    <a:pt x="113385" y="118032"/>
                  </a:cubicBezTo>
                  <a:cubicBezTo>
                    <a:pt x="113809" y="118032"/>
                    <a:pt x="114234" y="118032"/>
                    <a:pt x="114658" y="118032"/>
                  </a:cubicBezTo>
                  <a:cubicBezTo>
                    <a:pt x="114658" y="118032"/>
                    <a:pt x="115083" y="118460"/>
                    <a:pt x="115083" y="118460"/>
                  </a:cubicBezTo>
                  <a:cubicBezTo>
                    <a:pt x="115507" y="118460"/>
                    <a:pt x="115932" y="118460"/>
                    <a:pt x="116357" y="118460"/>
                  </a:cubicBezTo>
                  <a:cubicBezTo>
                    <a:pt x="116357" y="118888"/>
                    <a:pt x="116781" y="118888"/>
                    <a:pt x="116781" y="119315"/>
                  </a:cubicBezTo>
                  <a:cubicBezTo>
                    <a:pt x="117206" y="119315"/>
                    <a:pt x="117206" y="119315"/>
                    <a:pt x="117206" y="119743"/>
                  </a:cubicBezTo>
                  <a:cubicBezTo>
                    <a:pt x="117206" y="120171"/>
                    <a:pt x="117206" y="121026"/>
                    <a:pt x="117206" y="121453"/>
                  </a:cubicBezTo>
                  <a:cubicBezTo>
                    <a:pt x="116781" y="121881"/>
                    <a:pt x="116781" y="121881"/>
                    <a:pt x="116781" y="122309"/>
                  </a:cubicBezTo>
                  <a:cubicBezTo>
                    <a:pt x="116781" y="122309"/>
                    <a:pt x="116357" y="122309"/>
                    <a:pt x="116357" y="122736"/>
                  </a:cubicBezTo>
                  <a:cubicBezTo>
                    <a:pt x="116781" y="122736"/>
                    <a:pt x="117206" y="123164"/>
                    <a:pt x="117206" y="123164"/>
                  </a:cubicBezTo>
                  <a:cubicBezTo>
                    <a:pt x="117630" y="123164"/>
                    <a:pt x="118055" y="123164"/>
                    <a:pt x="118480" y="123164"/>
                  </a:cubicBezTo>
                  <a:cubicBezTo>
                    <a:pt x="118904" y="123164"/>
                    <a:pt x="118904" y="122736"/>
                    <a:pt x="119329" y="122736"/>
                  </a:cubicBezTo>
                  <a:cubicBezTo>
                    <a:pt x="119329" y="121881"/>
                    <a:pt x="119329" y="121453"/>
                    <a:pt x="119329" y="121026"/>
                  </a:cubicBezTo>
                  <a:cubicBezTo>
                    <a:pt x="119753" y="120598"/>
                    <a:pt x="120178" y="120171"/>
                    <a:pt x="120603" y="120171"/>
                  </a:cubicBezTo>
                  <a:cubicBezTo>
                    <a:pt x="121027" y="120171"/>
                    <a:pt x="121027" y="120171"/>
                    <a:pt x="121452" y="120171"/>
                  </a:cubicBezTo>
                  <a:cubicBezTo>
                    <a:pt x="121452" y="120171"/>
                    <a:pt x="121876" y="120598"/>
                    <a:pt x="121876" y="120598"/>
                  </a:cubicBezTo>
                  <a:cubicBezTo>
                    <a:pt x="121876" y="121026"/>
                    <a:pt x="121876" y="121026"/>
                    <a:pt x="121876" y="121026"/>
                  </a:cubicBezTo>
                  <a:cubicBezTo>
                    <a:pt x="122726" y="121453"/>
                    <a:pt x="123150" y="122309"/>
                    <a:pt x="123575" y="122736"/>
                  </a:cubicBezTo>
                  <a:cubicBezTo>
                    <a:pt x="123575" y="123164"/>
                    <a:pt x="123575" y="123592"/>
                    <a:pt x="123575" y="124019"/>
                  </a:cubicBezTo>
                  <a:cubicBezTo>
                    <a:pt x="123575" y="124019"/>
                    <a:pt x="123575" y="124447"/>
                    <a:pt x="123150" y="124447"/>
                  </a:cubicBezTo>
                  <a:cubicBezTo>
                    <a:pt x="123150" y="124447"/>
                    <a:pt x="123150" y="124875"/>
                    <a:pt x="123150" y="124875"/>
                  </a:cubicBezTo>
                  <a:cubicBezTo>
                    <a:pt x="123150" y="125302"/>
                    <a:pt x="122726" y="125302"/>
                    <a:pt x="122726" y="125302"/>
                  </a:cubicBezTo>
                  <a:cubicBezTo>
                    <a:pt x="122726" y="126158"/>
                    <a:pt x="122726" y="126585"/>
                    <a:pt x="122726" y="127440"/>
                  </a:cubicBezTo>
                  <a:cubicBezTo>
                    <a:pt x="122726" y="127440"/>
                    <a:pt x="123150" y="127868"/>
                    <a:pt x="123150" y="127868"/>
                  </a:cubicBezTo>
                  <a:cubicBezTo>
                    <a:pt x="123575" y="128296"/>
                    <a:pt x="123999" y="128296"/>
                    <a:pt x="123999" y="127868"/>
                  </a:cubicBezTo>
                  <a:cubicBezTo>
                    <a:pt x="124424" y="127868"/>
                    <a:pt x="124424" y="127440"/>
                    <a:pt x="124848" y="127440"/>
                  </a:cubicBezTo>
                  <a:cubicBezTo>
                    <a:pt x="124848" y="126585"/>
                    <a:pt x="124848" y="125302"/>
                    <a:pt x="124848" y="124447"/>
                  </a:cubicBezTo>
                  <a:cubicBezTo>
                    <a:pt x="124848" y="124447"/>
                    <a:pt x="125273" y="124019"/>
                    <a:pt x="125273" y="124019"/>
                  </a:cubicBezTo>
                  <a:cubicBezTo>
                    <a:pt x="125273" y="124019"/>
                    <a:pt x="124848" y="123592"/>
                    <a:pt x="124848" y="123592"/>
                  </a:cubicBezTo>
                  <a:cubicBezTo>
                    <a:pt x="124848" y="123164"/>
                    <a:pt x="124848" y="122309"/>
                    <a:pt x="124848" y="121881"/>
                  </a:cubicBezTo>
                  <a:cubicBezTo>
                    <a:pt x="124848" y="121453"/>
                    <a:pt x="124424" y="121453"/>
                    <a:pt x="124424" y="121026"/>
                  </a:cubicBezTo>
                  <a:cubicBezTo>
                    <a:pt x="124424" y="120598"/>
                    <a:pt x="124424" y="119743"/>
                    <a:pt x="124424" y="118888"/>
                  </a:cubicBezTo>
                  <a:cubicBezTo>
                    <a:pt x="123999" y="118460"/>
                    <a:pt x="123999" y="118460"/>
                    <a:pt x="123575" y="118460"/>
                  </a:cubicBezTo>
                  <a:cubicBezTo>
                    <a:pt x="123575" y="118032"/>
                    <a:pt x="123575" y="117177"/>
                    <a:pt x="123575" y="116749"/>
                  </a:cubicBezTo>
                  <a:cubicBezTo>
                    <a:pt x="123999" y="116322"/>
                    <a:pt x="124424" y="116322"/>
                    <a:pt x="124848" y="115894"/>
                  </a:cubicBezTo>
                  <a:cubicBezTo>
                    <a:pt x="124848" y="115894"/>
                    <a:pt x="124848" y="115466"/>
                    <a:pt x="124848" y="115466"/>
                  </a:cubicBezTo>
                  <a:cubicBezTo>
                    <a:pt x="124848" y="115466"/>
                    <a:pt x="124848" y="115466"/>
                    <a:pt x="125273" y="115039"/>
                  </a:cubicBezTo>
                  <a:cubicBezTo>
                    <a:pt x="125697" y="115039"/>
                    <a:pt x="126122" y="115039"/>
                    <a:pt x="126546" y="115039"/>
                  </a:cubicBezTo>
                  <a:cubicBezTo>
                    <a:pt x="126971" y="115466"/>
                    <a:pt x="126971" y="115894"/>
                    <a:pt x="126971" y="115894"/>
                  </a:cubicBezTo>
                  <a:cubicBezTo>
                    <a:pt x="127396" y="116322"/>
                    <a:pt x="128245" y="116749"/>
                    <a:pt x="128245" y="117177"/>
                  </a:cubicBezTo>
                  <a:cubicBezTo>
                    <a:pt x="129094" y="117177"/>
                    <a:pt x="129519" y="117177"/>
                    <a:pt x="129943" y="116749"/>
                  </a:cubicBezTo>
                  <a:cubicBezTo>
                    <a:pt x="129943" y="115039"/>
                    <a:pt x="129943" y="112900"/>
                    <a:pt x="129943" y="111190"/>
                  </a:cubicBezTo>
                  <a:cubicBezTo>
                    <a:pt x="129943" y="110762"/>
                    <a:pt x="130368" y="110762"/>
                    <a:pt x="130368" y="110762"/>
                  </a:cubicBezTo>
                  <a:cubicBezTo>
                    <a:pt x="130368" y="110335"/>
                    <a:pt x="130368" y="109479"/>
                    <a:pt x="130368" y="109051"/>
                  </a:cubicBezTo>
                  <a:cubicBezTo>
                    <a:pt x="129943" y="108624"/>
                    <a:pt x="129519" y="108197"/>
                    <a:pt x="129094" y="108197"/>
                  </a:cubicBezTo>
                  <a:cubicBezTo>
                    <a:pt x="128670" y="108197"/>
                    <a:pt x="128670" y="108624"/>
                    <a:pt x="128245" y="108624"/>
                  </a:cubicBezTo>
                  <a:cubicBezTo>
                    <a:pt x="128245" y="109479"/>
                    <a:pt x="128245" y="110335"/>
                    <a:pt x="128245" y="111190"/>
                  </a:cubicBezTo>
                  <a:cubicBezTo>
                    <a:pt x="127820" y="111190"/>
                    <a:pt x="127820" y="111618"/>
                    <a:pt x="127396" y="111618"/>
                  </a:cubicBezTo>
                  <a:cubicBezTo>
                    <a:pt x="127396" y="111618"/>
                    <a:pt x="127396" y="112045"/>
                    <a:pt x="127396" y="112045"/>
                  </a:cubicBezTo>
                  <a:cubicBezTo>
                    <a:pt x="127396" y="112045"/>
                    <a:pt x="127396" y="112473"/>
                    <a:pt x="126971" y="112473"/>
                  </a:cubicBezTo>
                  <a:cubicBezTo>
                    <a:pt x="126971" y="112900"/>
                    <a:pt x="126971" y="112900"/>
                    <a:pt x="126971" y="112900"/>
                  </a:cubicBezTo>
                  <a:cubicBezTo>
                    <a:pt x="126971" y="113328"/>
                    <a:pt x="126546" y="113328"/>
                    <a:pt x="126122" y="113756"/>
                  </a:cubicBezTo>
                  <a:cubicBezTo>
                    <a:pt x="125697" y="113328"/>
                    <a:pt x="125273" y="112900"/>
                    <a:pt x="125273" y="112900"/>
                  </a:cubicBezTo>
                  <a:cubicBezTo>
                    <a:pt x="124424" y="112900"/>
                    <a:pt x="123999" y="112900"/>
                    <a:pt x="123575" y="112900"/>
                  </a:cubicBezTo>
                  <a:cubicBezTo>
                    <a:pt x="123150" y="112900"/>
                    <a:pt x="122726" y="113328"/>
                    <a:pt x="122726" y="113328"/>
                  </a:cubicBezTo>
                  <a:cubicBezTo>
                    <a:pt x="122726" y="113756"/>
                    <a:pt x="122726" y="113756"/>
                    <a:pt x="122726" y="114184"/>
                  </a:cubicBezTo>
                  <a:cubicBezTo>
                    <a:pt x="122301" y="114184"/>
                    <a:pt x="121876" y="114611"/>
                    <a:pt x="121452" y="115039"/>
                  </a:cubicBezTo>
                  <a:cubicBezTo>
                    <a:pt x="121452" y="115039"/>
                    <a:pt x="121452" y="115466"/>
                    <a:pt x="121452" y="115466"/>
                  </a:cubicBezTo>
                  <a:cubicBezTo>
                    <a:pt x="121452" y="115466"/>
                    <a:pt x="121027" y="115894"/>
                    <a:pt x="121027" y="115894"/>
                  </a:cubicBezTo>
                  <a:cubicBezTo>
                    <a:pt x="121027" y="116322"/>
                    <a:pt x="121027" y="116749"/>
                    <a:pt x="121027" y="117605"/>
                  </a:cubicBezTo>
                  <a:cubicBezTo>
                    <a:pt x="120603" y="117605"/>
                    <a:pt x="120603" y="118032"/>
                    <a:pt x="120178" y="118032"/>
                  </a:cubicBezTo>
                  <a:cubicBezTo>
                    <a:pt x="119753" y="118032"/>
                    <a:pt x="119753" y="118032"/>
                    <a:pt x="119329" y="118032"/>
                  </a:cubicBezTo>
                  <a:cubicBezTo>
                    <a:pt x="119329" y="118032"/>
                    <a:pt x="119329" y="117605"/>
                    <a:pt x="118904" y="117605"/>
                  </a:cubicBezTo>
                  <a:cubicBezTo>
                    <a:pt x="118055" y="117605"/>
                    <a:pt x="117206" y="117605"/>
                    <a:pt x="116357" y="117605"/>
                  </a:cubicBezTo>
                  <a:cubicBezTo>
                    <a:pt x="115932" y="117177"/>
                    <a:pt x="115932" y="117177"/>
                    <a:pt x="115932" y="117177"/>
                  </a:cubicBezTo>
                  <a:cubicBezTo>
                    <a:pt x="115507" y="117177"/>
                    <a:pt x="115507" y="117177"/>
                    <a:pt x="115083" y="117177"/>
                  </a:cubicBezTo>
                  <a:cubicBezTo>
                    <a:pt x="114658" y="116749"/>
                    <a:pt x="114234" y="116322"/>
                    <a:pt x="113809" y="115894"/>
                  </a:cubicBezTo>
                  <a:cubicBezTo>
                    <a:pt x="113809" y="115466"/>
                    <a:pt x="113809" y="114611"/>
                    <a:pt x="113809" y="114184"/>
                  </a:cubicBezTo>
                  <a:cubicBezTo>
                    <a:pt x="114234" y="113756"/>
                    <a:pt x="114658" y="113328"/>
                    <a:pt x="114658" y="112900"/>
                  </a:cubicBezTo>
                  <a:cubicBezTo>
                    <a:pt x="115083" y="112900"/>
                    <a:pt x="115507" y="112473"/>
                    <a:pt x="115932" y="112045"/>
                  </a:cubicBezTo>
                  <a:cubicBezTo>
                    <a:pt x="115932" y="111618"/>
                    <a:pt x="115932" y="111190"/>
                    <a:pt x="115932" y="111190"/>
                  </a:cubicBezTo>
                  <a:cubicBezTo>
                    <a:pt x="115507" y="110762"/>
                    <a:pt x="115507" y="110335"/>
                    <a:pt x="115507" y="110335"/>
                  </a:cubicBezTo>
                  <a:cubicBezTo>
                    <a:pt x="115083" y="109907"/>
                    <a:pt x="114658" y="109479"/>
                    <a:pt x="114658" y="109479"/>
                  </a:cubicBezTo>
                  <a:cubicBezTo>
                    <a:pt x="113809" y="109479"/>
                    <a:pt x="113809" y="109479"/>
                    <a:pt x="113809" y="108624"/>
                  </a:cubicBezTo>
                  <a:cubicBezTo>
                    <a:pt x="113809" y="108624"/>
                    <a:pt x="113385" y="108624"/>
                    <a:pt x="113385" y="108197"/>
                  </a:cubicBezTo>
                  <a:cubicBezTo>
                    <a:pt x="113385" y="107769"/>
                    <a:pt x="113385" y="107769"/>
                    <a:pt x="113385" y="107341"/>
                  </a:cubicBezTo>
                  <a:cubicBezTo>
                    <a:pt x="113809" y="106913"/>
                    <a:pt x="114658" y="106058"/>
                    <a:pt x="115083" y="105630"/>
                  </a:cubicBezTo>
                  <a:cubicBezTo>
                    <a:pt x="115507" y="105203"/>
                    <a:pt x="115507" y="105203"/>
                    <a:pt x="115507" y="104775"/>
                  </a:cubicBezTo>
                  <a:cubicBezTo>
                    <a:pt x="115507" y="104775"/>
                    <a:pt x="115932" y="104775"/>
                    <a:pt x="115932" y="104348"/>
                  </a:cubicBezTo>
                  <a:cubicBezTo>
                    <a:pt x="115932" y="104348"/>
                    <a:pt x="115932" y="103920"/>
                    <a:pt x="115932" y="103920"/>
                  </a:cubicBezTo>
                  <a:cubicBezTo>
                    <a:pt x="115932" y="103920"/>
                    <a:pt x="115507" y="103492"/>
                    <a:pt x="115507" y="103492"/>
                  </a:cubicBezTo>
                  <a:cubicBezTo>
                    <a:pt x="115507" y="103064"/>
                    <a:pt x="115507" y="102637"/>
                    <a:pt x="115507" y="102637"/>
                  </a:cubicBezTo>
                  <a:cubicBezTo>
                    <a:pt x="115083" y="102209"/>
                    <a:pt x="115083" y="102209"/>
                    <a:pt x="114658" y="102209"/>
                  </a:cubicBezTo>
                  <a:cubicBezTo>
                    <a:pt x="114658" y="102209"/>
                    <a:pt x="114234" y="101782"/>
                    <a:pt x="113809" y="101782"/>
                  </a:cubicBezTo>
                  <a:cubicBezTo>
                    <a:pt x="113809" y="101782"/>
                    <a:pt x="113385" y="101782"/>
                    <a:pt x="113385" y="101782"/>
                  </a:cubicBezTo>
                  <a:cubicBezTo>
                    <a:pt x="112960" y="101782"/>
                    <a:pt x="112960" y="101782"/>
                    <a:pt x="112535" y="102209"/>
                  </a:cubicBezTo>
                  <a:cubicBezTo>
                    <a:pt x="112535" y="102209"/>
                    <a:pt x="112535" y="102637"/>
                    <a:pt x="112535" y="102637"/>
                  </a:cubicBezTo>
                  <a:cubicBezTo>
                    <a:pt x="112535" y="102637"/>
                    <a:pt x="112535" y="102637"/>
                    <a:pt x="112111" y="103064"/>
                  </a:cubicBezTo>
                  <a:cubicBezTo>
                    <a:pt x="112111" y="103492"/>
                    <a:pt x="112111" y="104348"/>
                    <a:pt x="112111" y="104775"/>
                  </a:cubicBezTo>
                  <a:cubicBezTo>
                    <a:pt x="111686" y="105203"/>
                    <a:pt x="111686" y="105203"/>
                    <a:pt x="111686" y="105203"/>
                  </a:cubicBezTo>
                  <a:cubicBezTo>
                    <a:pt x="111686" y="106058"/>
                    <a:pt x="111686" y="107341"/>
                    <a:pt x="111686" y="108197"/>
                  </a:cubicBezTo>
                  <a:cubicBezTo>
                    <a:pt x="111261" y="108197"/>
                    <a:pt x="111261" y="108624"/>
                    <a:pt x="110837" y="108624"/>
                  </a:cubicBezTo>
                  <a:cubicBezTo>
                    <a:pt x="110837" y="109479"/>
                    <a:pt x="110837" y="109907"/>
                    <a:pt x="110837" y="110762"/>
                  </a:cubicBezTo>
                  <a:cubicBezTo>
                    <a:pt x="111261" y="110762"/>
                    <a:pt x="111261" y="110762"/>
                    <a:pt x="111686" y="111190"/>
                  </a:cubicBezTo>
                  <a:cubicBezTo>
                    <a:pt x="111686" y="111618"/>
                    <a:pt x="111686" y="112045"/>
                    <a:pt x="111686" y="112473"/>
                  </a:cubicBezTo>
                  <a:cubicBezTo>
                    <a:pt x="110837" y="112900"/>
                    <a:pt x="110412" y="112473"/>
                    <a:pt x="109563" y="112900"/>
                  </a:cubicBezTo>
                  <a:cubicBezTo>
                    <a:pt x="109563" y="112473"/>
                    <a:pt x="109138" y="112473"/>
                    <a:pt x="109138" y="112473"/>
                  </a:cubicBezTo>
                  <a:cubicBezTo>
                    <a:pt x="108289" y="112045"/>
                    <a:pt x="108289" y="112045"/>
                    <a:pt x="108289" y="111618"/>
                  </a:cubicBezTo>
                  <a:cubicBezTo>
                    <a:pt x="108289" y="111618"/>
                    <a:pt x="108289" y="111190"/>
                    <a:pt x="108289" y="111190"/>
                  </a:cubicBezTo>
                  <a:cubicBezTo>
                    <a:pt x="108289" y="110762"/>
                    <a:pt x="108289" y="110335"/>
                    <a:pt x="108289" y="109907"/>
                  </a:cubicBezTo>
                  <a:cubicBezTo>
                    <a:pt x="108289" y="109907"/>
                    <a:pt x="107865" y="109907"/>
                    <a:pt x="107865" y="109907"/>
                  </a:cubicBezTo>
                  <a:cubicBezTo>
                    <a:pt x="107440" y="110335"/>
                    <a:pt x="107016" y="110762"/>
                    <a:pt x="107016" y="110762"/>
                  </a:cubicBezTo>
                  <a:cubicBezTo>
                    <a:pt x="106167" y="110762"/>
                    <a:pt x="105318" y="110762"/>
                    <a:pt x="104469" y="110762"/>
                  </a:cubicBezTo>
                  <a:cubicBezTo>
                    <a:pt x="104469" y="110335"/>
                    <a:pt x="104044" y="110335"/>
                    <a:pt x="103619" y="109907"/>
                  </a:cubicBezTo>
                  <a:cubicBezTo>
                    <a:pt x="103195" y="109907"/>
                    <a:pt x="102770" y="109907"/>
                    <a:pt x="102345" y="109907"/>
                  </a:cubicBezTo>
                  <a:cubicBezTo>
                    <a:pt x="101921" y="110335"/>
                    <a:pt x="101496" y="110762"/>
                    <a:pt x="101071" y="111190"/>
                  </a:cubicBezTo>
                  <a:cubicBezTo>
                    <a:pt x="101071" y="111190"/>
                    <a:pt x="101071" y="111190"/>
                    <a:pt x="101071" y="111618"/>
                  </a:cubicBezTo>
                  <a:cubicBezTo>
                    <a:pt x="101071" y="111618"/>
                    <a:pt x="100647" y="112045"/>
                    <a:pt x="100647" y="112045"/>
                  </a:cubicBezTo>
                  <a:cubicBezTo>
                    <a:pt x="100647" y="112473"/>
                    <a:pt x="100647" y="112900"/>
                    <a:pt x="100647" y="113328"/>
                  </a:cubicBezTo>
                  <a:cubicBezTo>
                    <a:pt x="100222" y="113756"/>
                    <a:pt x="100222" y="113756"/>
                    <a:pt x="99798" y="114184"/>
                  </a:cubicBezTo>
                  <a:cubicBezTo>
                    <a:pt x="99798" y="114611"/>
                    <a:pt x="99798" y="115039"/>
                    <a:pt x="99798" y="115894"/>
                  </a:cubicBezTo>
                  <a:cubicBezTo>
                    <a:pt x="100647" y="116322"/>
                    <a:pt x="101071" y="117177"/>
                    <a:pt x="101921" y="117605"/>
                  </a:cubicBezTo>
                  <a:cubicBezTo>
                    <a:pt x="101921" y="117605"/>
                    <a:pt x="102345" y="117605"/>
                    <a:pt x="102345" y="117605"/>
                  </a:cubicBezTo>
                  <a:cubicBezTo>
                    <a:pt x="102770" y="117177"/>
                    <a:pt x="102770" y="117177"/>
                    <a:pt x="103195" y="116749"/>
                  </a:cubicBezTo>
                  <a:cubicBezTo>
                    <a:pt x="103195" y="116322"/>
                    <a:pt x="103195" y="115466"/>
                    <a:pt x="103195" y="114611"/>
                  </a:cubicBezTo>
                  <a:cubicBezTo>
                    <a:pt x="104044" y="114611"/>
                    <a:pt x="104469" y="114611"/>
                    <a:pt x="105318" y="114611"/>
                  </a:cubicBezTo>
                  <a:cubicBezTo>
                    <a:pt x="105318" y="115039"/>
                    <a:pt x="105318" y="115039"/>
                    <a:pt x="105742" y="115039"/>
                  </a:cubicBezTo>
                  <a:cubicBezTo>
                    <a:pt x="106167" y="115466"/>
                    <a:pt x="107016" y="115039"/>
                    <a:pt x="107865" y="115039"/>
                  </a:cubicBezTo>
                  <a:cubicBezTo>
                    <a:pt x="108289" y="115039"/>
                    <a:pt x="108714" y="114611"/>
                    <a:pt x="109138" y="114184"/>
                  </a:cubicBezTo>
                  <a:cubicBezTo>
                    <a:pt x="109138" y="114184"/>
                    <a:pt x="109563" y="114184"/>
                    <a:pt x="109563" y="114184"/>
                  </a:cubicBezTo>
                  <a:cubicBezTo>
                    <a:pt x="109563" y="114184"/>
                    <a:pt x="109988" y="114611"/>
                    <a:pt x="109988" y="114611"/>
                  </a:cubicBezTo>
                  <a:cubicBezTo>
                    <a:pt x="109988" y="115466"/>
                    <a:pt x="109988" y="115894"/>
                    <a:pt x="109988" y="116749"/>
                  </a:cubicBezTo>
                  <a:cubicBezTo>
                    <a:pt x="109563" y="117177"/>
                    <a:pt x="109138" y="117177"/>
                    <a:pt x="108714" y="117177"/>
                  </a:cubicBezTo>
                  <a:cubicBezTo>
                    <a:pt x="108289" y="117177"/>
                    <a:pt x="108289" y="117605"/>
                    <a:pt x="107865" y="117605"/>
                  </a:cubicBezTo>
                  <a:cubicBezTo>
                    <a:pt x="107865" y="117605"/>
                    <a:pt x="107440" y="117605"/>
                    <a:pt x="107440" y="117605"/>
                  </a:cubicBezTo>
                  <a:cubicBezTo>
                    <a:pt x="107016" y="118032"/>
                    <a:pt x="107440" y="118460"/>
                    <a:pt x="107016" y="118888"/>
                  </a:cubicBezTo>
                  <a:cubicBezTo>
                    <a:pt x="107016" y="118888"/>
                    <a:pt x="107016" y="118888"/>
                    <a:pt x="107440" y="118888"/>
                  </a:cubicBezTo>
                  <a:cubicBezTo>
                    <a:pt x="107865" y="119315"/>
                    <a:pt x="108714" y="118888"/>
                    <a:pt x="109138" y="118888"/>
                  </a:cubicBezTo>
                  <a:cubicBezTo>
                    <a:pt x="109138" y="119315"/>
                    <a:pt x="109563" y="119315"/>
                    <a:pt x="109563" y="119315"/>
                  </a:cubicBezTo>
                  <a:cubicBezTo>
                    <a:pt x="109563" y="119315"/>
                    <a:pt x="109988" y="119315"/>
                    <a:pt x="109988" y="119315"/>
                  </a:cubicBezTo>
                  <a:cubicBezTo>
                    <a:pt x="109988" y="119743"/>
                    <a:pt x="110412" y="119743"/>
                    <a:pt x="110412" y="119743"/>
                  </a:cubicBezTo>
                  <a:cubicBezTo>
                    <a:pt x="110412" y="121881"/>
                    <a:pt x="110412" y="124447"/>
                    <a:pt x="110412" y="126585"/>
                  </a:cubicBezTo>
                  <a:cubicBezTo>
                    <a:pt x="110412" y="126585"/>
                    <a:pt x="110412" y="127013"/>
                    <a:pt x="110412" y="127013"/>
                  </a:cubicBezTo>
                  <a:cubicBezTo>
                    <a:pt x="109988" y="127440"/>
                    <a:pt x="109563" y="127868"/>
                    <a:pt x="109138" y="128296"/>
                  </a:cubicBezTo>
                  <a:cubicBezTo>
                    <a:pt x="108289" y="128296"/>
                    <a:pt x="107440" y="128296"/>
                    <a:pt x="107016" y="128296"/>
                  </a:cubicBezTo>
                  <a:cubicBezTo>
                    <a:pt x="106591" y="127868"/>
                    <a:pt x="106591" y="127868"/>
                    <a:pt x="106591" y="127440"/>
                  </a:cubicBezTo>
                  <a:cubicBezTo>
                    <a:pt x="106591" y="127440"/>
                    <a:pt x="106167" y="127013"/>
                    <a:pt x="106167" y="127013"/>
                  </a:cubicBezTo>
                  <a:cubicBezTo>
                    <a:pt x="106167" y="126585"/>
                    <a:pt x="106167" y="126585"/>
                    <a:pt x="106167" y="126585"/>
                  </a:cubicBezTo>
                  <a:cubicBezTo>
                    <a:pt x="106167" y="126158"/>
                    <a:pt x="106591" y="125730"/>
                    <a:pt x="107016" y="125302"/>
                  </a:cubicBezTo>
                  <a:cubicBezTo>
                    <a:pt x="107016" y="124875"/>
                    <a:pt x="107016" y="124019"/>
                    <a:pt x="107016" y="123592"/>
                  </a:cubicBezTo>
                  <a:cubicBezTo>
                    <a:pt x="106591" y="123164"/>
                    <a:pt x="106591" y="123164"/>
                    <a:pt x="106167" y="122736"/>
                  </a:cubicBezTo>
                  <a:cubicBezTo>
                    <a:pt x="105742" y="122309"/>
                    <a:pt x="106167" y="122309"/>
                    <a:pt x="106167" y="121881"/>
                  </a:cubicBezTo>
                  <a:cubicBezTo>
                    <a:pt x="106591" y="121881"/>
                    <a:pt x="107016" y="121881"/>
                    <a:pt x="107440" y="121881"/>
                  </a:cubicBezTo>
                  <a:cubicBezTo>
                    <a:pt x="107865" y="121453"/>
                    <a:pt x="107865" y="121453"/>
                    <a:pt x="108289" y="121026"/>
                  </a:cubicBezTo>
                  <a:cubicBezTo>
                    <a:pt x="108289" y="121026"/>
                    <a:pt x="108289" y="121026"/>
                    <a:pt x="108289" y="120598"/>
                  </a:cubicBezTo>
                  <a:cubicBezTo>
                    <a:pt x="107865" y="120598"/>
                    <a:pt x="107865" y="120171"/>
                    <a:pt x="107440" y="120171"/>
                  </a:cubicBezTo>
                  <a:cubicBezTo>
                    <a:pt x="107016" y="119743"/>
                    <a:pt x="106167" y="120171"/>
                    <a:pt x="105742" y="120171"/>
                  </a:cubicBezTo>
                  <a:cubicBezTo>
                    <a:pt x="104893" y="119743"/>
                    <a:pt x="104469" y="120171"/>
                    <a:pt x="104044" y="119743"/>
                  </a:cubicBezTo>
                  <a:cubicBezTo>
                    <a:pt x="104044" y="119743"/>
                    <a:pt x="103619" y="119743"/>
                    <a:pt x="103619" y="119315"/>
                  </a:cubicBezTo>
                  <a:cubicBezTo>
                    <a:pt x="103195" y="119315"/>
                    <a:pt x="102770" y="119315"/>
                    <a:pt x="102345" y="119315"/>
                  </a:cubicBezTo>
                  <a:cubicBezTo>
                    <a:pt x="102345" y="119315"/>
                    <a:pt x="101921" y="119315"/>
                    <a:pt x="101921" y="118888"/>
                  </a:cubicBezTo>
                  <a:cubicBezTo>
                    <a:pt x="101496" y="118888"/>
                    <a:pt x="101496" y="118888"/>
                    <a:pt x="101496" y="118888"/>
                  </a:cubicBezTo>
                  <a:cubicBezTo>
                    <a:pt x="101071" y="119315"/>
                    <a:pt x="101071" y="119315"/>
                    <a:pt x="100647" y="119315"/>
                  </a:cubicBezTo>
                  <a:cubicBezTo>
                    <a:pt x="100647" y="119315"/>
                    <a:pt x="100222" y="119315"/>
                    <a:pt x="100222" y="119315"/>
                  </a:cubicBezTo>
                  <a:cubicBezTo>
                    <a:pt x="99373" y="120171"/>
                    <a:pt x="98949" y="120598"/>
                    <a:pt x="98100" y="121026"/>
                  </a:cubicBezTo>
                  <a:cubicBezTo>
                    <a:pt x="98100" y="121453"/>
                    <a:pt x="98100" y="121453"/>
                    <a:pt x="98100" y="121453"/>
                  </a:cubicBezTo>
                  <a:cubicBezTo>
                    <a:pt x="97675" y="121881"/>
                    <a:pt x="97250" y="122309"/>
                    <a:pt x="96826" y="122736"/>
                  </a:cubicBezTo>
                  <a:cubicBezTo>
                    <a:pt x="96826" y="122736"/>
                    <a:pt x="96401" y="122736"/>
                    <a:pt x="96401" y="122736"/>
                  </a:cubicBezTo>
                  <a:cubicBezTo>
                    <a:pt x="95977" y="123164"/>
                    <a:pt x="95977" y="123164"/>
                    <a:pt x="95552" y="123164"/>
                  </a:cubicBezTo>
                  <a:cubicBezTo>
                    <a:pt x="95127" y="123164"/>
                    <a:pt x="95127" y="123592"/>
                    <a:pt x="94703" y="123592"/>
                  </a:cubicBezTo>
                  <a:cubicBezTo>
                    <a:pt x="94703" y="124019"/>
                    <a:pt x="94278" y="124019"/>
                    <a:pt x="93853" y="124019"/>
                  </a:cubicBezTo>
                  <a:cubicBezTo>
                    <a:pt x="93429" y="124447"/>
                    <a:pt x="93004" y="124875"/>
                    <a:pt x="92155" y="125302"/>
                  </a:cubicBezTo>
                  <a:cubicBezTo>
                    <a:pt x="92155" y="125730"/>
                    <a:pt x="92155" y="125730"/>
                    <a:pt x="92155" y="125730"/>
                  </a:cubicBezTo>
                  <a:cubicBezTo>
                    <a:pt x="92155" y="125730"/>
                    <a:pt x="92155" y="126158"/>
                    <a:pt x="92155" y="126158"/>
                  </a:cubicBezTo>
                  <a:cubicBezTo>
                    <a:pt x="92155" y="126158"/>
                    <a:pt x="91731" y="126158"/>
                    <a:pt x="91731" y="126158"/>
                  </a:cubicBezTo>
                  <a:cubicBezTo>
                    <a:pt x="91306" y="126158"/>
                    <a:pt x="90881" y="126158"/>
                    <a:pt x="90033" y="126158"/>
                  </a:cubicBezTo>
                  <a:cubicBezTo>
                    <a:pt x="90033" y="125730"/>
                    <a:pt x="89608" y="125730"/>
                    <a:pt x="89608" y="125302"/>
                  </a:cubicBezTo>
                  <a:cubicBezTo>
                    <a:pt x="89608" y="125302"/>
                    <a:pt x="89608" y="125302"/>
                    <a:pt x="90033" y="124875"/>
                  </a:cubicBezTo>
                  <a:cubicBezTo>
                    <a:pt x="90033" y="124875"/>
                    <a:pt x="90033" y="124447"/>
                    <a:pt x="90033" y="124447"/>
                  </a:cubicBezTo>
                  <a:cubicBezTo>
                    <a:pt x="90033" y="124447"/>
                    <a:pt x="90457" y="124019"/>
                    <a:pt x="90457" y="124019"/>
                  </a:cubicBezTo>
                  <a:cubicBezTo>
                    <a:pt x="90457" y="123592"/>
                    <a:pt x="90457" y="123164"/>
                    <a:pt x="90457" y="123164"/>
                  </a:cubicBezTo>
                  <a:cubicBezTo>
                    <a:pt x="90881" y="122736"/>
                    <a:pt x="90881" y="122736"/>
                    <a:pt x="90881" y="122736"/>
                  </a:cubicBezTo>
                  <a:cubicBezTo>
                    <a:pt x="90881" y="122736"/>
                    <a:pt x="90881" y="122309"/>
                    <a:pt x="90881" y="122309"/>
                  </a:cubicBezTo>
                  <a:cubicBezTo>
                    <a:pt x="90881" y="122309"/>
                    <a:pt x="90881" y="121881"/>
                    <a:pt x="90881" y="121881"/>
                  </a:cubicBezTo>
                  <a:cubicBezTo>
                    <a:pt x="90457" y="121881"/>
                    <a:pt x="90457" y="121453"/>
                    <a:pt x="90457" y="121026"/>
                  </a:cubicBezTo>
                  <a:cubicBezTo>
                    <a:pt x="90033" y="120598"/>
                    <a:pt x="89183" y="120171"/>
                    <a:pt x="88759" y="119743"/>
                  </a:cubicBezTo>
                  <a:cubicBezTo>
                    <a:pt x="88759" y="119743"/>
                    <a:pt x="88759" y="119315"/>
                    <a:pt x="88759" y="119315"/>
                  </a:cubicBezTo>
                  <a:cubicBezTo>
                    <a:pt x="88759" y="118888"/>
                    <a:pt x="88334" y="118888"/>
                    <a:pt x="88334" y="118888"/>
                  </a:cubicBezTo>
                  <a:cubicBezTo>
                    <a:pt x="88334" y="118460"/>
                    <a:pt x="88334" y="118460"/>
                    <a:pt x="88334" y="118460"/>
                  </a:cubicBezTo>
                  <a:cubicBezTo>
                    <a:pt x="88759" y="118032"/>
                    <a:pt x="88759" y="117605"/>
                    <a:pt x="88759" y="117177"/>
                  </a:cubicBezTo>
                  <a:cubicBezTo>
                    <a:pt x="89183" y="117177"/>
                    <a:pt x="89183" y="117177"/>
                    <a:pt x="89183" y="116749"/>
                  </a:cubicBezTo>
                  <a:cubicBezTo>
                    <a:pt x="89608" y="116322"/>
                    <a:pt x="89183" y="115894"/>
                    <a:pt x="89608" y="115466"/>
                  </a:cubicBezTo>
                  <a:cubicBezTo>
                    <a:pt x="89608" y="115466"/>
                    <a:pt x="89608" y="115039"/>
                    <a:pt x="90033" y="115039"/>
                  </a:cubicBezTo>
                  <a:cubicBezTo>
                    <a:pt x="90033" y="114611"/>
                    <a:pt x="90033" y="114611"/>
                    <a:pt x="90033" y="114611"/>
                  </a:cubicBezTo>
                  <a:cubicBezTo>
                    <a:pt x="90457" y="114184"/>
                    <a:pt x="91306" y="113328"/>
                    <a:pt x="91731" y="112900"/>
                  </a:cubicBezTo>
                  <a:cubicBezTo>
                    <a:pt x="91731" y="112473"/>
                    <a:pt x="91731" y="112473"/>
                    <a:pt x="91731" y="112045"/>
                  </a:cubicBezTo>
                  <a:cubicBezTo>
                    <a:pt x="91306" y="111618"/>
                    <a:pt x="90881" y="111190"/>
                    <a:pt x="90457" y="110762"/>
                  </a:cubicBezTo>
                  <a:cubicBezTo>
                    <a:pt x="90033" y="110762"/>
                    <a:pt x="89608" y="110762"/>
                    <a:pt x="89608" y="110762"/>
                  </a:cubicBezTo>
                  <a:cubicBezTo>
                    <a:pt x="89183" y="110335"/>
                    <a:pt x="88759" y="109907"/>
                    <a:pt x="88334" y="109907"/>
                  </a:cubicBezTo>
                  <a:cubicBezTo>
                    <a:pt x="88334" y="109479"/>
                    <a:pt x="88334" y="109479"/>
                    <a:pt x="88334" y="109051"/>
                  </a:cubicBezTo>
                  <a:cubicBezTo>
                    <a:pt x="88759" y="109051"/>
                    <a:pt x="88759" y="108624"/>
                    <a:pt x="89183" y="108624"/>
                  </a:cubicBezTo>
                  <a:cubicBezTo>
                    <a:pt x="89608" y="108624"/>
                    <a:pt x="90033" y="108624"/>
                    <a:pt x="90033" y="108624"/>
                  </a:cubicBezTo>
                  <a:cubicBezTo>
                    <a:pt x="90457" y="108197"/>
                    <a:pt x="90457" y="108197"/>
                    <a:pt x="90881" y="107769"/>
                  </a:cubicBezTo>
                  <a:cubicBezTo>
                    <a:pt x="90881" y="107769"/>
                    <a:pt x="91306" y="107769"/>
                    <a:pt x="91306" y="107769"/>
                  </a:cubicBezTo>
                  <a:cubicBezTo>
                    <a:pt x="91731" y="107769"/>
                    <a:pt x="91731" y="106913"/>
                    <a:pt x="92155" y="106913"/>
                  </a:cubicBezTo>
                  <a:cubicBezTo>
                    <a:pt x="92155" y="106486"/>
                    <a:pt x="92155" y="106058"/>
                    <a:pt x="92155" y="105630"/>
                  </a:cubicBezTo>
                  <a:cubicBezTo>
                    <a:pt x="92155" y="105630"/>
                    <a:pt x="91731" y="105630"/>
                    <a:pt x="91731" y="105203"/>
                  </a:cubicBezTo>
                  <a:cubicBezTo>
                    <a:pt x="91731" y="105203"/>
                    <a:pt x="91731" y="105203"/>
                    <a:pt x="91731" y="104775"/>
                  </a:cubicBezTo>
                  <a:cubicBezTo>
                    <a:pt x="91306" y="104775"/>
                    <a:pt x="91306" y="104348"/>
                    <a:pt x="90881" y="104348"/>
                  </a:cubicBezTo>
                  <a:cubicBezTo>
                    <a:pt x="90881" y="104348"/>
                    <a:pt x="90881" y="103920"/>
                    <a:pt x="90881" y="103920"/>
                  </a:cubicBezTo>
                  <a:cubicBezTo>
                    <a:pt x="90881" y="103920"/>
                    <a:pt x="90881" y="103492"/>
                    <a:pt x="90457" y="103492"/>
                  </a:cubicBezTo>
                  <a:cubicBezTo>
                    <a:pt x="90457" y="103064"/>
                    <a:pt x="90457" y="102637"/>
                    <a:pt x="90457" y="102637"/>
                  </a:cubicBezTo>
                  <a:cubicBezTo>
                    <a:pt x="90881" y="102209"/>
                    <a:pt x="91306" y="101782"/>
                    <a:pt x="91306" y="101782"/>
                  </a:cubicBezTo>
                  <a:cubicBezTo>
                    <a:pt x="92155" y="101782"/>
                    <a:pt x="93004" y="101782"/>
                    <a:pt x="93429" y="101782"/>
                  </a:cubicBezTo>
                  <a:cubicBezTo>
                    <a:pt x="93853" y="101354"/>
                    <a:pt x="94278" y="101354"/>
                    <a:pt x="94278" y="100926"/>
                  </a:cubicBezTo>
                  <a:cubicBezTo>
                    <a:pt x="94278" y="100926"/>
                    <a:pt x="94278" y="100926"/>
                    <a:pt x="94278" y="100498"/>
                  </a:cubicBezTo>
                  <a:cubicBezTo>
                    <a:pt x="94703" y="100071"/>
                    <a:pt x="95127" y="100071"/>
                    <a:pt x="95552" y="99643"/>
                  </a:cubicBezTo>
                  <a:cubicBezTo>
                    <a:pt x="95127" y="99216"/>
                    <a:pt x="95127" y="99216"/>
                    <a:pt x="94703" y="98788"/>
                  </a:cubicBezTo>
                  <a:cubicBezTo>
                    <a:pt x="94703" y="98788"/>
                    <a:pt x="94278" y="98788"/>
                    <a:pt x="94278" y="98788"/>
                  </a:cubicBezTo>
                  <a:cubicBezTo>
                    <a:pt x="93853" y="99216"/>
                    <a:pt x="93429" y="99643"/>
                    <a:pt x="93004" y="100071"/>
                  </a:cubicBezTo>
                  <a:cubicBezTo>
                    <a:pt x="92580" y="100071"/>
                    <a:pt x="92580" y="100071"/>
                    <a:pt x="92155" y="100498"/>
                  </a:cubicBezTo>
                  <a:cubicBezTo>
                    <a:pt x="91731" y="100071"/>
                    <a:pt x="91731" y="100926"/>
                    <a:pt x="91306" y="100926"/>
                  </a:cubicBezTo>
                  <a:cubicBezTo>
                    <a:pt x="91306" y="100926"/>
                    <a:pt x="90881" y="100926"/>
                    <a:pt x="90881" y="100926"/>
                  </a:cubicBezTo>
                  <a:cubicBezTo>
                    <a:pt x="90457" y="100498"/>
                    <a:pt x="90457" y="100498"/>
                    <a:pt x="90033" y="100071"/>
                  </a:cubicBezTo>
                  <a:cubicBezTo>
                    <a:pt x="90033" y="99643"/>
                    <a:pt x="90033" y="98788"/>
                    <a:pt x="90033" y="98360"/>
                  </a:cubicBezTo>
                  <a:cubicBezTo>
                    <a:pt x="90033" y="97933"/>
                    <a:pt x="90457" y="97933"/>
                    <a:pt x="90457" y="97933"/>
                  </a:cubicBezTo>
                  <a:cubicBezTo>
                    <a:pt x="90457" y="97505"/>
                    <a:pt x="90457" y="97077"/>
                    <a:pt x="90881" y="97077"/>
                  </a:cubicBezTo>
                  <a:cubicBezTo>
                    <a:pt x="91306" y="96649"/>
                    <a:pt x="90881" y="96649"/>
                    <a:pt x="91306" y="96222"/>
                  </a:cubicBezTo>
                  <a:cubicBezTo>
                    <a:pt x="91306" y="96222"/>
                    <a:pt x="91306" y="95795"/>
                    <a:pt x="91731" y="95795"/>
                  </a:cubicBezTo>
                  <a:cubicBezTo>
                    <a:pt x="91731" y="95795"/>
                    <a:pt x="91731" y="95367"/>
                    <a:pt x="91731" y="95367"/>
                  </a:cubicBezTo>
                  <a:cubicBezTo>
                    <a:pt x="91306" y="94939"/>
                    <a:pt x="91306" y="94939"/>
                    <a:pt x="90881" y="94511"/>
                  </a:cubicBezTo>
                  <a:cubicBezTo>
                    <a:pt x="90457" y="94939"/>
                    <a:pt x="90457" y="94939"/>
                    <a:pt x="90457" y="94939"/>
                  </a:cubicBezTo>
                  <a:cubicBezTo>
                    <a:pt x="90033" y="94939"/>
                    <a:pt x="90033" y="94939"/>
                    <a:pt x="89608" y="94939"/>
                  </a:cubicBezTo>
                  <a:cubicBezTo>
                    <a:pt x="89183" y="95367"/>
                    <a:pt x="88759" y="95795"/>
                    <a:pt x="88759" y="95795"/>
                  </a:cubicBezTo>
                  <a:cubicBezTo>
                    <a:pt x="88334" y="95795"/>
                    <a:pt x="87910" y="95795"/>
                    <a:pt x="87485" y="95795"/>
                  </a:cubicBezTo>
                  <a:cubicBezTo>
                    <a:pt x="87061" y="95795"/>
                    <a:pt x="87485" y="95367"/>
                    <a:pt x="87061" y="94939"/>
                  </a:cubicBezTo>
                  <a:cubicBezTo>
                    <a:pt x="87485" y="94511"/>
                    <a:pt x="87910" y="94511"/>
                    <a:pt x="87910" y="94511"/>
                  </a:cubicBezTo>
                  <a:cubicBezTo>
                    <a:pt x="88334" y="94084"/>
                    <a:pt x="88759" y="93656"/>
                    <a:pt x="89608" y="93229"/>
                  </a:cubicBezTo>
                  <a:cubicBezTo>
                    <a:pt x="89608" y="93229"/>
                    <a:pt x="89608" y="92801"/>
                    <a:pt x="89608" y="92801"/>
                  </a:cubicBezTo>
                  <a:cubicBezTo>
                    <a:pt x="90033" y="92801"/>
                    <a:pt x="90881" y="92801"/>
                    <a:pt x="91306" y="92801"/>
                  </a:cubicBezTo>
                  <a:cubicBezTo>
                    <a:pt x="91731" y="92373"/>
                    <a:pt x="91731" y="92373"/>
                    <a:pt x="92155" y="91946"/>
                  </a:cubicBezTo>
                  <a:cubicBezTo>
                    <a:pt x="92155" y="91946"/>
                    <a:pt x="92155" y="91518"/>
                    <a:pt x="92155" y="91518"/>
                  </a:cubicBezTo>
                  <a:cubicBezTo>
                    <a:pt x="92155" y="91518"/>
                    <a:pt x="91731" y="91090"/>
                    <a:pt x="91731" y="91090"/>
                  </a:cubicBezTo>
                  <a:cubicBezTo>
                    <a:pt x="91731" y="90662"/>
                    <a:pt x="91731" y="90662"/>
                    <a:pt x="91731" y="90662"/>
                  </a:cubicBezTo>
                  <a:cubicBezTo>
                    <a:pt x="91306" y="90235"/>
                    <a:pt x="91306" y="90235"/>
                    <a:pt x="90881" y="89807"/>
                  </a:cubicBezTo>
                  <a:cubicBezTo>
                    <a:pt x="90457" y="89807"/>
                    <a:pt x="89608" y="89380"/>
                    <a:pt x="89183" y="90235"/>
                  </a:cubicBezTo>
                  <a:cubicBezTo>
                    <a:pt x="88759" y="90235"/>
                    <a:pt x="88334" y="90235"/>
                    <a:pt x="87910" y="90235"/>
                  </a:cubicBezTo>
                  <a:cubicBezTo>
                    <a:pt x="87910" y="90235"/>
                    <a:pt x="87910" y="89807"/>
                    <a:pt x="87485" y="89807"/>
                  </a:cubicBezTo>
                  <a:cubicBezTo>
                    <a:pt x="87485" y="89807"/>
                    <a:pt x="87061" y="89807"/>
                    <a:pt x="87061" y="89807"/>
                  </a:cubicBezTo>
                  <a:cubicBezTo>
                    <a:pt x="86636" y="89807"/>
                    <a:pt x="86636" y="90235"/>
                    <a:pt x="86211" y="90235"/>
                  </a:cubicBezTo>
                  <a:cubicBezTo>
                    <a:pt x="85787" y="90235"/>
                    <a:pt x="85362" y="90235"/>
                    <a:pt x="84937" y="90235"/>
                  </a:cubicBezTo>
                  <a:cubicBezTo>
                    <a:pt x="84089" y="89807"/>
                    <a:pt x="83664" y="89380"/>
                    <a:pt x="83239" y="88952"/>
                  </a:cubicBezTo>
                  <a:cubicBezTo>
                    <a:pt x="83239" y="88952"/>
                    <a:pt x="83239" y="88524"/>
                    <a:pt x="83239" y="88524"/>
                  </a:cubicBezTo>
                  <a:cubicBezTo>
                    <a:pt x="83664" y="88524"/>
                    <a:pt x="84089" y="88096"/>
                    <a:pt x="84089" y="87669"/>
                  </a:cubicBezTo>
                  <a:cubicBezTo>
                    <a:pt x="84513" y="87669"/>
                    <a:pt x="84937" y="87669"/>
                    <a:pt x="85362" y="87669"/>
                  </a:cubicBezTo>
                  <a:cubicBezTo>
                    <a:pt x="85362" y="87669"/>
                    <a:pt x="85787" y="87669"/>
                    <a:pt x="85787" y="87241"/>
                  </a:cubicBezTo>
                  <a:cubicBezTo>
                    <a:pt x="86211" y="87241"/>
                    <a:pt x="86211" y="87241"/>
                    <a:pt x="86211" y="87241"/>
                  </a:cubicBezTo>
                  <a:cubicBezTo>
                    <a:pt x="86636" y="87241"/>
                    <a:pt x="86636" y="86814"/>
                    <a:pt x="86636" y="86814"/>
                  </a:cubicBezTo>
                  <a:cubicBezTo>
                    <a:pt x="86636" y="86814"/>
                    <a:pt x="86636" y="86386"/>
                    <a:pt x="86636" y="86386"/>
                  </a:cubicBezTo>
                  <a:cubicBezTo>
                    <a:pt x="86211" y="86386"/>
                    <a:pt x="86211" y="85531"/>
                    <a:pt x="85787" y="85531"/>
                  </a:cubicBezTo>
                  <a:cubicBezTo>
                    <a:pt x="85787" y="85531"/>
                    <a:pt x="85362" y="85103"/>
                    <a:pt x="85362" y="85103"/>
                  </a:cubicBezTo>
                  <a:cubicBezTo>
                    <a:pt x="84937" y="85103"/>
                    <a:pt x="84513" y="85103"/>
                    <a:pt x="84513" y="85103"/>
                  </a:cubicBezTo>
                  <a:cubicBezTo>
                    <a:pt x="84089" y="85103"/>
                    <a:pt x="84089" y="85103"/>
                    <a:pt x="84089" y="85103"/>
                  </a:cubicBezTo>
                  <a:cubicBezTo>
                    <a:pt x="83664" y="85531"/>
                    <a:pt x="83239" y="85958"/>
                    <a:pt x="82815" y="86386"/>
                  </a:cubicBezTo>
                  <a:cubicBezTo>
                    <a:pt x="82815" y="86814"/>
                    <a:pt x="82815" y="86814"/>
                    <a:pt x="82390" y="87241"/>
                  </a:cubicBezTo>
                  <a:cubicBezTo>
                    <a:pt x="82390" y="87669"/>
                    <a:pt x="81965" y="88096"/>
                    <a:pt x="81541" y="88096"/>
                  </a:cubicBezTo>
                  <a:cubicBezTo>
                    <a:pt x="81541" y="88524"/>
                    <a:pt x="81116" y="88524"/>
                    <a:pt x="81116" y="88524"/>
                  </a:cubicBezTo>
                  <a:cubicBezTo>
                    <a:pt x="79842" y="88952"/>
                    <a:pt x="79842" y="88952"/>
                    <a:pt x="79418" y="88524"/>
                  </a:cubicBezTo>
                  <a:cubicBezTo>
                    <a:pt x="79418" y="88524"/>
                    <a:pt x="79418" y="88096"/>
                    <a:pt x="79418" y="88096"/>
                  </a:cubicBezTo>
                  <a:cubicBezTo>
                    <a:pt x="78993" y="87669"/>
                    <a:pt x="78568" y="87241"/>
                    <a:pt x="78144" y="86814"/>
                  </a:cubicBezTo>
                  <a:cubicBezTo>
                    <a:pt x="77720" y="86814"/>
                    <a:pt x="77295" y="86814"/>
                    <a:pt x="76871" y="86814"/>
                  </a:cubicBezTo>
                  <a:cubicBezTo>
                    <a:pt x="76871" y="86814"/>
                    <a:pt x="76446" y="86386"/>
                    <a:pt x="76446" y="86386"/>
                  </a:cubicBezTo>
                  <a:cubicBezTo>
                    <a:pt x="76021" y="86386"/>
                    <a:pt x="76021" y="86386"/>
                    <a:pt x="75597" y="85958"/>
                  </a:cubicBezTo>
                  <a:cubicBezTo>
                    <a:pt x="75597" y="85531"/>
                    <a:pt x="75597" y="85103"/>
                    <a:pt x="75597" y="84675"/>
                  </a:cubicBezTo>
                  <a:cubicBezTo>
                    <a:pt x="75597" y="84248"/>
                    <a:pt x="76021" y="84675"/>
                    <a:pt x="76446" y="84248"/>
                  </a:cubicBezTo>
                  <a:cubicBezTo>
                    <a:pt x="76871" y="84248"/>
                    <a:pt x="76871" y="84248"/>
                    <a:pt x="77295" y="84248"/>
                  </a:cubicBezTo>
                  <a:cubicBezTo>
                    <a:pt x="77720" y="83820"/>
                    <a:pt x="77720" y="83820"/>
                    <a:pt x="78144" y="83393"/>
                  </a:cubicBezTo>
                  <a:cubicBezTo>
                    <a:pt x="78144" y="83393"/>
                    <a:pt x="78568" y="83393"/>
                    <a:pt x="78568" y="83393"/>
                  </a:cubicBezTo>
                  <a:cubicBezTo>
                    <a:pt x="78993" y="83393"/>
                    <a:pt x="79418" y="82965"/>
                    <a:pt x="79842" y="82109"/>
                  </a:cubicBezTo>
                  <a:cubicBezTo>
                    <a:pt x="79842" y="82109"/>
                    <a:pt x="79842" y="81682"/>
                    <a:pt x="79842" y="81254"/>
                  </a:cubicBezTo>
                  <a:cubicBezTo>
                    <a:pt x="79842" y="81254"/>
                    <a:pt x="79418" y="80827"/>
                    <a:pt x="78993" y="80827"/>
                  </a:cubicBezTo>
                  <a:cubicBezTo>
                    <a:pt x="78568" y="80399"/>
                    <a:pt x="78144" y="81254"/>
                    <a:pt x="77720" y="81254"/>
                  </a:cubicBezTo>
                  <a:cubicBezTo>
                    <a:pt x="77720" y="81682"/>
                    <a:pt x="77720" y="81682"/>
                    <a:pt x="77720" y="81682"/>
                  </a:cubicBezTo>
                  <a:cubicBezTo>
                    <a:pt x="77295" y="82537"/>
                    <a:pt x="76446" y="82965"/>
                    <a:pt x="76021" y="83393"/>
                  </a:cubicBezTo>
                  <a:cubicBezTo>
                    <a:pt x="75597" y="83820"/>
                    <a:pt x="75597" y="83820"/>
                    <a:pt x="75172" y="83820"/>
                  </a:cubicBezTo>
                  <a:cubicBezTo>
                    <a:pt x="74747" y="83820"/>
                    <a:pt x="74323" y="84675"/>
                    <a:pt x="73898" y="84675"/>
                  </a:cubicBezTo>
                  <a:cubicBezTo>
                    <a:pt x="73474" y="84248"/>
                    <a:pt x="73474" y="85103"/>
                    <a:pt x="72625" y="85103"/>
                  </a:cubicBezTo>
                  <a:cubicBezTo>
                    <a:pt x="72200" y="85103"/>
                    <a:pt x="72200" y="85531"/>
                    <a:pt x="71775" y="85531"/>
                  </a:cubicBezTo>
                  <a:cubicBezTo>
                    <a:pt x="71775" y="85958"/>
                    <a:pt x="71775" y="86386"/>
                    <a:pt x="71775" y="86386"/>
                  </a:cubicBezTo>
                  <a:cubicBezTo>
                    <a:pt x="71775" y="86814"/>
                    <a:pt x="72200" y="87241"/>
                    <a:pt x="72625" y="87241"/>
                  </a:cubicBezTo>
                  <a:cubicBezTo>
                    <a:pt x="73049" y="87241"/>
                    <a:pt x="73898" y="87241"/>
                    <a:pt x="74323" y="87241"/>
                  </a:cubicBezTo>
                  <a:cubicBezTo>
                    <a:pt x="74323" y="87669"/>
                    <a:pt x="74747" y="87669"/>
                    <a:pt x="75172" y="88096"/>
                  </a:cubicBezTo>
                  <a:cubicBezTo>
                    <a:pt x="75172" y="88524"/>
                    <a:pt x="75172" y="88952"/>
                    <a:pt x="75172" y="89380"/>
                  </a:cubicBezTo>
                  <a:cubicBezTo>
                    <a:pt x="74747" y="89807"/>
                    <a:pt x="74747" y="89807"/>
                    <a:pt x="74323" y="90235"/>
                  </a:cubicBezTo>
                  <a:cubicBezTo>
                    <a:pt x="74323" y="90235"/>
                    <a:pt x="74323" y="90235"/>
                    <a:pt x="74323" y="90662"/>
                  </a:cubicBezTo>
                  <a:cubicBezTo>
                    <a:pt x="75172" y="91090"/>
                    <a:pt x="75597" y="91518"/>
                    <a:pt x="76021" y="91946"/>
                  </a:cubicBezTo>
                  <a:cubicBezTo>
                    <a:pt x="76021" y="92373"/>
                    <a:pt x="76446" y="92801"/>
                    <a:pt x="76871" y="92801"/>
                  </a:cubicBezTo>
                  <a:cubicBezTo>
                    <a:pt x="76871" y="93229"/>
                    <a:pt x="76871" y="93656"/>
                    <a:pt x="76871" y="93656"/>
                  </a:cubicBezTo>
                  <a:cubicBezTo>
                    <a:pt x="76871" y="94084"/>
                    <a:pt x="77295" y="94084"/>
                    <a:pt x="77720" y="94511"/>
                  </a:cubicBezTo>
                  <a:cubicBezTo>
                    <a:pt x="78144" y="94511"/>
                    <a:pt x="78993" y="94511"/>
                    <a:pt x="79842" y="94511"/>
                  </a:cubicBezTo>
                  <a:cubicBezTo>
                    <a:pt x="79842" y="94511"/>
                    <a:pt x="80267" y="94084"/>
                    <a:pt x="80267" y="94084"/>
                  </a:cubicBezTo>
                  <a:cubicBezTo>
                    <a:pt x="80692" y="93656"/>
                    <a:pt x="80692" y="93656"/>
                    <a:pt x="80692" y="93656"/>
                  </a:cubicBezTo>
                  <a:cubicBezTo>
                    <a:pt x="80692" y="92801"/>
                    <a:pt x="80692" y="91946"/>
                    <a:pt x="80692" y="91090"/>
                  </a:cubicBezTo>
                  <a:cubicBezTo>
                    <a:pt x="81116" y="90662"/>
                    <a:pt x="81116" y="90662"/>
                    <a:pt x="81541" y="90235"/>
                  </a:cubicBezTo>
                  <a:cubicBezTo>
                    <a:pt x="81965" y="90235"/>
                    <a:pt x="82390" y="90235"/>
                    <a:pt x="82390" y="90235"/>
                  </a:cubicBezTo>
                  <a:cubicBezTo>
                    <a:pt x="83239" y="91090"/>
                    <a:pt x="84089" y="91518"/>
                    <a:pt x="84513" y="91946"/>
                  </a:cubicBezTo>
                  <a:cubicBezTo>
                    <a:pt x="84937" y="92373"/>
                    <a:pt x="84937" y="91946"/>
                    <a:pt x="85362" y="92373"/>
                  </a:cubicBezTo>
                  <a:cubicBezTo>
                    <a:pt x="85362" y="92373"/>
                    <a:pt x="85787" y="92373"/>
                    <a:pt x="85787" y="92801"/>
                  </a:cubicBezTo>
                  <a:cubicBezTo>
                    <a:pt x="86211" y="92801"/>
                    <a:pt x="86211" y="92801"/>
                    <a:pt x="86211" y="92801"/>
                  </a:cubicBezTo>
                  <a:cubicBezTo>
                    <a:pt x="86636" y="92801"/>
                    <a:pt x="86636" y="92801"/>
                    <a:pt x="86636" y="92801"/>
                  </a:cubicBezTo>
                  <a:cubicBezTo>
                    <a:pt x="86636" y="93229"/>
                    <a:pt x="86636" y="93656"/>
                    <a:pt x="86211" y="93656"/>
                  </a:cubicBezTo>
                  <a:cubicBezTo>
                    <a:pt x="85787" y="93656"/>
                    <a:pt x="85362" y="93656"/>
                    <a:pt x="85362" y="93656"/>
                  </a:cubicBezTo>
                  <a:cubicBezTo>
                    <a:pt x="84937" y="94084"/>
                    <a:pt x="84089" y="94511"/>
                    <a:pt x="83664" y="94939"/>
                  </a:cubicBezTo>
                  <a:cubicBezTo>
                    <a:pt x="83664" y="94939"/>
                    <a:pt x="83239" y="94939"/>
                    <a:pt x="83239" y="94939"/>
                  </a:cubicBezTo>
                  <a:cubicBezTo>
                    <a:pt x="82390" y="95795"/>
                    <a:pt x="81965" y="96222"/>
                    <a:pt x="81116" y="96649"/>
                  </a:cubicBezTo>
                  <a:cubicBezTo>
                    <a:pt x="81541" y="97077"/>
                    <a:pt x="82390" y="96649"/>
                    <a:pt x="82815" y="97077"/>
                  </a:cubicBezTo>
                  <a:cubicBezTo>
                    <a:pt x="83239" y="97077"/>
                    <a:pt x="83664" y="97505"/>
                    <a:pt x="84089" y="97505"/>
                  </a:cubicBezTo>
                  <a:cubicBezTo>
                    <a:pt x="84089" y="97933"/>
                    <a:pt x="84089" y="97933"/>
                    <a:pt x="84089" y="98360"/>
                  </a:cubicBezTo>
                  <a:cubicBezTo>
                    <a:pt x="84089" y="98360"/>
                    <a:pt x="84513" y="98788"/>
                    <a:pt x="84513" y="98788"/>
                  </a:cubicBezTo>
                  <a:cubicBezTo>
                    <a:pt x="84937" y="98788"/>
                    <a:pt x="84937" y="98788"/>
                    <a:pt x="85362" y="98788"/>
                  </a:cubicBezTo>
                  <a:cubicBezTo>
                    <a:pt x="85362" y="98788"/>
                    <a:pt x="85787" y="98360"/>
                    <a:pt x="85787" y="98360"/>
                  </a:cubicBezTo>
                  <a:cubicBezTo>
                    <a:pt x="86211" y="98360"/>
                    <a:pt x="86636" y="98360"/>
                    <a:pt x="87061" y="98360"/>
                  </a:cubicBezTo>
                  <a:cubicBezTo>
                    <a:pt x="87485" y="98788"/>
                    <a:pt x="87061" y="99216"/>
                    <a:pt x="87061" y="99643"/>
                  </a:cubicBezTo>
                  <a:cubicBezTo>
                    <a:pt x="87061" y="100071"/>
                    <a:pt x="86636" y="100071"/>
                    <a:pt x="86211" y="100498"/>
                  </a:cubicBezTo>
                  <a:cubicBezTo>
                    <a:pt x="86211" y="100498"/>
                    <a:pt x="86211" y="100926"/>
                    <a:pt x="86211" y="100926"/>
                  </a:cubicBezTo>
                  <a:cubicBezTo>
                    <a:pt x="86211" y="101354"/>
                    <a:pt x="86636" y="101354"/>
                    <a:pt x="86636" y="101354"/>
                  </a:cubicBezTo>
                  <a:cubicBezTo>
                    <a:pt x="86636" y="102209"/>
                    <a:pt x="86636" y="102637"/>
                    <a:pt x="86636" y="103064"/>
                  </a:cubicBezTo>
                  <a:cubicBezTo>
                    <a:pt x="87061" y="103064"/>
                    <a:pt x="87061" y="103492"/>
                    <a:pt x="87061" y="103492"/>
                  </a:cubicBezTo>
                  <a:cubicBezTo>
                    <a:pt x="87061" y="103920"/>
                    <a:pt x="87061" y="103920"/>
                    <a:pt x="87061" y="104348"/>
                  </a:cubicBezTo>
                  <a:cubicBezTo>
                    <a:pt x="87061" y="104775"/>
                    <a:pt x="86636" y="104775"/>
                    <a:pt x="86211" y="105203"/>
                  </a:cubicBezTo>
                  <a:cubicBezTo>
                    <a:pt x="85787" y="105203"/>
                    <a:pt x="85787" y="105203"/>
                    <a:pt x="85362" y="105203"/>
                  </a:cubicBezTo>
                  <a:cubicBezTo>
                    <a:pt x="84937" y="105203"/>
                    <a:pt x="84937" y="105630"/>
                    <a:pt x="84513" y="105630"/>
                  </a:cubicBezTo>
                  <a:cubicBezTo>
                    <a:pt x="84089" y="105630"/>
                    <a:pt x="84089" y="105630"/>
                    <a:pt x="83664" y="106058"/>
                  </a:cubicBezTo>
                  <a:cubicBezTo>
                    <a:pt x="83239" y="106058"/>
                    <a:pt x="82390" y="106058"/>
                    <a:pt x="81965" y="106058"/>
                  </a:cubicBezTo>
                  <a:cubicBezTo>
                    <a:pt x="81541" y="105630"/>
                    <a:pt x="81541" y="105630"/>
                    <a:pt x="81541" y="105203"/>
                  </a:cubicBezTo>
                  <a:cubicBezTo>
                    <a:pt x="82390" y="104775"/>
                    <a:pt x="82815" y="104348"/>
                    <a:pt x="83239" y="103920"/>
                  </a:cubicBezTo>
                  <a:cubicBezTo>
                    <a:pt x="83239" y="103492"/>
                    <a:pt x="83239" y="102637"/>
                    <a:pt x="83239" y="101782"/>
                  </a:cubicBezTo>
                  <a:cubicBezTo>
                    <a:pt x="82815" y="101782"/>
                    <a:pt x="82815" y="101782"/>
                    <a:pt x="82390" y="101782"/>
                  </a:cubicBezTo>
                  <a:cubicBezTo>
                    <a:pt x="81965" y="102209"/>
                    <a:pt x="82390" y="102637"/>
                    <a:pt x="82390" y="103064"/>
                  </a:cubicBezTo>
                  <a:cubicBezTo>
                    <a:pt x="81965" y="103492"/>
                    <a:pt x="81116" y="103492"/>
                    <a:pt x="80692" y="103920"/>
                  </a:cubicBezTo>
                  <a:cubicBezTo>
                    <a:pt x="80692" y="103920"/>
                    <a:pt x="80267" y="103492"/>
                    <a:pt x="79842" y="103492"/>
                  </a:cubicBezTo>
                  <a:cubicBezTo>
                    <a:pt x="79842" y="103492"/>
                    <a:pt x="79418" y="103492"/>
                    <a:pt x="79418" y="103492"/>
                  </a:cubicBezTo>
                  <a:cubicBezTo>
                    <a:pt x="79418" y="102637"/>
                    <a:pt x="79418" y="102209"/>
                    <a:pt x="79418" y="101782"/>
                  </a:cubicBezTo>
                  <a:cubicBezTo>
                    <a:pt x="79418" y="100926"/>
                    <a:pt x="79418" y="100498"/>
                    <a:pt x="79418" y="100071"/>
                  </a:cubicBezTo>
                  <a:cubicBezTo>
                    <a:pt x="79418" y="100071"/>
                    <a:pt x="78993" y="99643"/>
                    <a:pt x="78993" y="99643"/>
                  </a:cubicBezTo>
                  <a:cubicBezTo>
                    <a:pt x="78993" y="99216"/>
                    <a:pt x="78568" y="98788"/>
                    <a:pt x="78144" y="98360"/>
                  </a:cubicBezTo>
                  <a:cubicBezTo>
                    <a:pt x="78144" y="98360"/>
                    <a:pt x="78144" y="98360"/>
                    <a:pt x="77720" y="98360"/>
                  </a:cubicBezTo>
                  <a:cubicBezTo>
                    <a:pt x="77720" y="97933"/>
                    <a:pt x="77720" y="97505"/>
                    <a:pt x="77720" y="97077"/>
                  </a:cubicBezTo>
                  <a:cubicBezTo>
                    <a:pt x="77720" y="97077"/>
                    <a:pt x="77295" y="96649"/>
                    <a:pt x="76871" y="96649"/>
                  </a:cubicBezTo>
                  <a:cubicBezTo>
                    <a:pt x="76446" y="96222"/>
                    <a:pt x="76021" y="96649"/>
                    <a:pt x="75597" y="96649"/>
                  </a:cubicBezTo>
                  <a:cubicBezTo>
                    <a:pt x="74747" y="96222"/>
                    <a:pt x="74323" y="95795"/>
                    <a:pt x="73898" y="95367"/>
                  </a:cubicBezTo>
                  <a:cubicBezTo>
                    <a:pt x="73898" y="94939"/>
                    <a:pt x="73898" y="94511"/>
                    <a:pt x="73898" y="94084"/>
                  </a:cubicBezTo>
                  <a:cubicBezTo>
                    <a:pt x="73898" y="93656"/>
                    <a:pt x="73474" y="93656"/>
                    <a:pt x="73474" y="93229"/>
                  </a:cubicBezTo>
                  <a:cubicBezTo>
                    <a:pt x="73474" y="92801"/>
                    <a:pt x="73474" y="92373"/>
                    <a:pt x="73474" y="91946"/>
                  </a:cubicBezTo>
                  <a:cubicBezTo>
                    <a:pt x="73474" y="91946"/>
                    <a:pt x="73049" y="91518"/>
                    <a:pt x="73049" y="91518"/>
                  </a:cubicBezTo>
                  <a:cubicBezTo>
                    <a:pt x="73049" y="91518"/>
                    <a:pt x="72625" y="91518"/>
                    <a:pt x="72625" y="91946"/>
                  </a:cubicBezTo>
                  <a:cubicBezTo>
                    <a:pt x="71775" y="92373"/>
                    <a:pt x="70926" y="92801"/>
                    <a:pt x="70501" y="93656"/>
                  </a:cubicBezTo>
                  <a:cubicBezTo>
                    <a:pt x="70077" y="93656"/>
                    <a:pt x="70077" y="93656"/>
                    <a:pt x="69652" y="93656"/>
                  </a:cubicBezTo>
                  <a:cubicBezTo>
                    <a:pt x="69228" y="94084"/>
                    <a:pt x="68804" y="94511"/>
                    <a:pt x="68379" y="94939"/>
                  </a:cubicBezTo>
                  <a:cubicBezTo>
                    <a:pt x="67954" y="94939"/>
                    <a:pt x="67954" y="94939"/>
                    <a:pt x="67954" y="94939"/>
                  </a:cubicBezTo>
                  <a:cubicBezTo>
                    <a:pt x="67105" y="94939"/>
                    <a:pt x="65831" y="94939"/>
                    <a:pt x="64982" y="94939"/>
                  </a:cubicBezTo>
                  <a:cubicBezTo>
                    <a:pt x="64133" y="94511"/>
                    <a:pt x="63284" y="93656"/>
                    <a:pt x="62434" y="93229"/>
                  </a:cubicBezTo>
                  <a:cubicBezTo>
                    <a:pt x="62009" y="93229"/>
                    <a:pt x="62009" y="93229"/>
                    <a:pt x="61585" y="93229"/>
                  </a:cubicBezTo>
                  <a:cubicBezTo>
                    <a:pt x="61160" y="93656"/>
                    <a:pt x="60736" y="94084"/>
                    <a:pt x="60311" y="94084"/>
                  </a:cubicBezTo>
                  <a:cubicBezTo>
                    <a:pt x="60311" y="94511"/>
                    <a:pt x="60311" y="94511"/>
                    <a:pt x="60311" y="94939"/>
                  </a:cubicBezTo>
                  <a:cubicBezTo>
                    <a:pt x="60736" y="95367"/>
                    <a:pt x="61585" y="96222"/>
                    <a:pt x="62434" y="96649"/>
                  </a:cubicBezTo>
                  <a:cubicBezTo>
                    <a:pt x="62434" y="96649"/>
                    <a:pt x="62434" y="97077"/>
                    <a:pt x="62434" y="97077"/>
                  </a:cubicBezTo>
                  <a:cubicBezTo>
                    <a:pt x="61585" y="97505"/>
                    <a:pt x="61160" y="98360"/>
                    <a:pt x="60736" y="98788"/>
                  </a:cubicBezTo>
                  <a:cubicBezTo>
                    <a:pt x="60736" y="99216"/>
                    <a:pt x="60736" y="99216"/>
                    <a:pt x="60736" y="99643"/>
                  </a:cubicBezTo>
                  <a:cubicBezTo>
                    <a:pt x="60311" y="99643"/>
                    <a:pt x="59887" y="100071"/>
                    <a:pt x="59887" y="100498"/>
                  </a:cubicBezTo>
                  <a:cubicBezTo>
                    <a:pt x="59038" y="100498"/>
                    <a:pt x="57764" y="100498"/>
                    <a:pt x="56915" y="100498"/>
                  </a:cubicBezTo>
                  <a:cubicBezTo>
                    <a:pt x="56915" y="100498"/>
                    <a:pt x="56915" y="100498"/>
                    <a:pt x="56915" y="100926"/>
                  </a:cubicBezTo>
                  <a:cubicBezTo>
                    <a:pt x="56915" y="100926"/>
                    <a:pt x="56915" y="101354"/>
                    <a:pt x="57339" y="101354"/>
                  </a:cubicBezTo>
                  <a:cubicBezTo>
                    <a:pt x="57339" y="101782"/>
                    <a:pt x="57339" y="102209"/>
                    <a:pt x="57339" y="102637"/>
                  </a:cubicBezTo>
                  <a:cubicBezTo>
                    <a:pt x="57339" y="102637"/>
                    <a:pt x="56915" y="102637"/>
                    <a:pt x="56490" y="102637"/>
                  </a:cubicBezTo>
                  <a:cubicBezTo>
                    <a:pt x="56065" y="103064"/>
                    <a:pt x="55641" y="103492"/>
                    <a:pt x="55216" y="103920"/>
                  </a:cubicBezTo>
                  <a:cubicBezTo>
                    <a:pt x="55216" y="103920"/>
                    <a:pt x="55216" y="104348"/>
                    <a:pt x="55216" y="104348"/>
                  </a:cubicBezTo>
                  <a:cubicBezTo>
                    <a:pt x="54792" y="104348"/>
                    <a:pt x="54792" y="104775"/>
                    <a:pt x="54792" y="104775"/>
                  </a:cubicBezTo>
                  <a:cubicBezTo>
                    <a:pt x="54367" y="105630"/>
                    <a:pt x="54792" y="106486"/>
                    <a:pt x="54367" y="107341"/>
                  </a:cubicBezTo>
                  <a:cubicBezTo>
                    <a:pt x="53942" y="107341"/>
                    <a:pt x="53518" y="107341"/>
                    <a:pt x="53093" y="107341"/>
                  </a:cubicBezTo>
                  <a:cubicBezTo>
                    <a:pt x="53093" y="107341"/>
                    <a:pt x="52669" y="106913"/>
                    <a:pt x="52244" y="106913"/>
                  </a:cubicBezTo>
                  <a:cubicBezTo>
                    <a:pt x="51820" y="106913"/>
                    <a:pt x="51820" y="106913"/>
                    <a:pt x="51820" y="106486"/>
                  </a:cubicBezTo>
                  <a:cubicBezTo>
                    <a:pt x="50970" y="106486"/>
                    <a:pt x="50121" y="106486"/>
                    <a:pt x="49272" y="106486"/>
                  </a:cubicBezTo>
                  <a:cubicBezTo>
                    <a:pt x="49272" y="106486"/>
                    <a:pt x="48847" y="106058"/>
                    <a:pt x="48847" y="106058"/>
                  </a:cubicBezTo>
                  <a:cubicBezTo>
                    <a:pt x="48847" y="106058"/>
                    <a:pt x="48423" y="106058"/>
                    <a:pt x="48423" y="106486"/>
                  </a:cubicBezTo>
                  <a:cubicBezTo>
                    <a:pt x="48423" y="106913"/>
                    <a:pt x="48423" y="107769"/>
                    <a:pt x="48423" y="108624"/>
                  </a:cubicBezTo>
                  <a:cubicBezTo>
                    <a:pt x="48847" y="108624"/>
                    <a:pt x="48847" y="109051"/>
                    <a:pt x="48847" y="109051"/>
                  </a:cubicBezTo>
                  <a:cubicBezTo>
                    <a:pt x="49272" y="109479"/>
                    <a:pt x="48847" y="110335"/>
                    <a:pt x="49272" y="110762"/>
                  </a:cubicBezTo>
                  <a:cubicBezTo>
                    <a:pt x="49697" y="110762"/>
                    <a:pt x="50546" y="110762"/>
                    <a:pt x="50970" y="110762"/>
                  </a:cubicBezTo>
                  <a:cubicBezTo>
                    <a:pt x="51395" y="110335"/>
                    <a:pt x="52244" y="109907"/>
                    <a:pt x="52669" y="109479"/>
                  </a:cubicBezTo>
                  <a:cubicBezTo>
                    <a:pt x="53093" y="109479"/>
                    <a:pt x="53093" y="109479"/>
                    <a:pt x="53518" y="109479"/>
                  </a:cubicBezTo>
                  <a:cubicBezTo>
                    <a:pt x="53518" y="109907"/>
                    <a:pt x="53942" y="109907"/>
                    <a:pt x="54367" y="109907"/>
                  </a:cubicBezTo>
                  <a:cubicBezTo>
                    <a:pt x="54792" y="110335"/>
                    <a:pt x="54792" y="110762"/>
                    <a:pt x="55216" y="110762"/>
                  </a:cubicBezTo>
                  <a:cubicBezTo>
                    <a:pt x="55641" y="110762"/>
                    <a:pt x="55641" y="110762"/>
                    <a:pt x="56065" y="110762"/>
                  </a:cubicBezTo>
                  <a:cubicBezTo>
                    <a:pt x="56065" y="111190"/>
                    <a:pt x="56490" y="111190"/>
                    <a:pt x="56490" y="111190"/>
                  </a:cubicBezTo>
                  <a:cubicBezTo>
                    <a:pt x="56915" y="111190"/>
                    <a:pt x="57339" y="111190"/>
                    <a:pt x="57764" y="111190"/>
                  </a:cubicBezTo>
                  <a:cubicBezTo>
                    <a:pt x="57764" y="110335"/>
                    <a:pt x="57764" y="109907"/>
                    <a:pt x="57764" y="109051"/>
                  </a:cubicBezTo>
                  <a:cubicBezTo>
                    <a:pt x="57339" y="109051"/>
                    <a:pt x="57339" y="108624"/>
                    <a:pt x="56915" y="108197"/>
                  </a:cubicBezTo>
                  <a:cubicBezTo>
                    <a:pt x="56915" y="106913"/>
                    <a:pt x="56915" y="106058"/>
                    <a:pt x="56915" y="104775"/>
                  </a:cubicBezTo>
                  <a:cubicBezTo>
                    <a:pt x="57339" y="104348"/>
                    <a:pt x="58189" y="103920"/>
                    <a:pt x="58613" y="103064"/>
                  </a:cubicBezTo>
                  <a:cubicBezTo>
                    <a:pt x="59038" y="103064"/>
                    <a:pt x="59462" y="103064"/>
                    <a:pt x="59887" y="103064"/>
                  </a:cubicBezTo>
                  <a:cubicBezTo>
                    <a:pt x="59887" y="103492"/>
                    <a:pt x="59887" y="103492"/>
                    <a:pt x="60311" y="103920"/>
                  </a:cubicBezTo>
                  <a:cubicBezTo>
                    <a:pt x="60311" y="103920"/>
                    <a:pt x="60736" y="104348"/>
                    <a:pt x="61160" y="104775"/>
                  </a:cubicBezTo>
                  <a:cubicBezTo>
                    <a:pt x="61585" y="104775"/>
                    <a:pt x="62009" y="104775"/>
                    <a:pt x="62860" y="104348"/>
                  </a:cubicBezTo>
                  <a:cubicBezTo>
                    <a:pt x="62860" y="103920"/>
                    <a:pt x="62860" y="103492"/>
                    <a:pt x="62860" y="103064"/>
                  </a:cubicBezTo>
                  <a:cubicBezTo>
                    <a:pt x="62434" y="102637"/>
                    <a:pt x="62009" y="102209"/>
                    <a:pt x="62009" y="102209"/>
                  </a:cubicBezTo>
                  <a:cubicBezTo>
                    <a:pt x="61585" y="101782"/>
                    <a:pt x="61585" y="101354"/>
                    <a:pt x="61160" y="100926"/>
                  </a:cubicBezTo>
                  <a:cubicBezTo>
                    <a:pt x="61160" y="100926"/>
                    <a:pt x="61160" y="100498"/>
                    <a:pt x="62009" y="100498"/>
                  </a:cubicBezTo>
                  <a:cubicBezTo>
                    <a:pt x="62009" y="100071"/>
                    <a:pt x="62009" y="100071"/>
                    <a:pt x="62009" y="100071"/>
                  </a:cubicBezTo>
                  <a:cubicBezTo>
                    <a:pt x="62009" y="100071"/>
                    <a:pt x="62434" y="100071"/>
                    <a:pt x="62434" y="100071"/>
                  </a:cubicBezTo>
                  <a:cubicBezTo>
                    <a:pt x="63284" y="99643"/>
                    <a:pt x="64133" y="99643"/>
                    <a:pt x="64557" y="99643"/>
                  </a:cubicBezTo>
                  <a:cubicBezTo>
                    <a:pt x="64982" y="99643"/>
                    <a:pt x="64982" y="100071"/>
                    <a:pt x="64982" y="100071"/>
                  </a:cubicBezTo>
                  <a:cubicBezTo>
                    <a:pt x="64982" y="100071"/>
                    <a:pt x="64557" y="100498"/>
                    <a:pt x="64557" y="100498"/>
                  </a:cubicBezTo>
                  <a:cubicBezTo>
                    <a:pt x="64557" y="100926"/>
                    <a:pt x="64557" y="101354"/>
                    <a:pt x="64557" y="101354"/>
                  </a:cubicBezTo>
                  <a:cubicBezTo>
                    <a:pt x="64982" y="101782"/>
                    <a:pt x="65407" y="102209"/>
                    <a:pt x="64982" y="102637"/>
                  </a:cubicBezTo>
                  <a:cubicBezTo>
                    <a:pt x="65407" y="102637"/>
                    <a:pt x="65407" y="102637"/>
                    <a:pt x="65407" y="102637"/>
                  </a:cubicBezTo>
                  <a:cubicBezTo>
                    <a:pt x="65407" y="103064"/>
                    <a:pt x="65831" y="103064"/>
                    <a:pt x="65831" y="103064"/>
                  </a:cubicBezTo>
                  <a:cubicBezTo>
                    <a:pt x="65831" y="104348"/>
                    <a:pt x="65831" y="105630"/>
                    <a:pt x="65831" y="107341"/>
                  </a:cubicBezTo>
                  <a:cubicBezTo>
                    <a:pt x="65831" y="107769"/>
                    <a:pt x="66256" y="107769"/>
                    <a:pt x="66681" y="108197"/>
                  </a:cubicBezTo>
                  <a:cubicBezTo>
                    <a:pt x="66681" y="108624"/>
                    <a:pt x="66681" y="108624"/>
                    <a:pt x="66681" y="109051"/>
                  </a:cubicBezTo>
                  <a:cubicBezTo>
                    <a:pt x="66256" y="109479"/>
                    <a:pt x="65831" y="109907"/>
                    <a:pt x="65831" y="110335"/>
                  </a:cubicBezTo>
                  <a:cubicBezTo>
                    <a:pt x="65831" y="110762"/>
                    <a:pt x="65831" y="111190"/>
                    <a:pt x="65831" y="111618"/>
                  </a:cubicBezTo>
                  <a:cubicBezTo>
                    <a:pt x="66256" y="112045"/>
                    <a:pt x="66681" y="112473"/>
                    <a:pt x="67105" y="112900"/>
                  </a:cubicBezTo>
                  <a:cubicBezTo>
                    <a:pt x="67954" y="112900"/>
                    <a:pt x="69228" y="112900"/>
                    <a:pt x="70501" y="112900"/>
                  </a:cubicBezTo>
                  <a:cubicBezTo>
                    <a:pt x="70501" y="112900"/>
                    <a:pt x="70501" y="112900"/>
                    <a:pt x="70926" y="113328"/>
                  </a:cubicBezTo>
                  <a:cubicBezTo>
                    <a:pt x="71351" y="113328"/>
                    <a:pt x="71775" y="113328"/>
                    <a:pt x="72625" y="113328"/>
                  </a:cubicBezTo>
                  <a:cubicBezTo>
                    <a:pt x="73049" y="112473"/>
                    <a:pt x="73898" y="112900"/>
                    <a:pt x="74323" y="112473"/>
                  </a:cubicBezTo>
                  <a:cubicBezTo>
                    <a:pt x="74323" y="112473"/>
                    <a:pt x="74747" y="112900"/>
                    <a:pt x="75172" y="112900"/>
                  </a:cubicBezTo>
                  <a:cubicBezTo>
                    <a:pt x="75597" y="112900"/>
                    <a:pt x="75597" y="112900"/>
                    <a:pt x="75597" y="113328"/>
                  </a:cubicBezTo>
                  <a:cubicBezTo>
                    <a:pt x="75597" y="113328"/>
                    <a:pt x="75597" y="113756"/>
                    <a:pt x="75597" y="113756"/>
                  </a:cubicBezTo>
                  <a:cubicBezTo>
                    <a:pt x="75597" y="113756"/>
                    <a:pt x="75597" y="114184"/>
                    <a:pt x="75597" y="114184"/>
                  </a:cubicBezTo>
                  <a:cubicBezTo>
                    <a:pt x="74747" y="114611"/>
                    <a:pt x="74323" y="115039"/>
                    <a:pt x="73898" y="115466"/>
                  </a:cubicBezTo>
                  <a:cubicBezTo>
                    <a:pt x="72625" y="115894"/>
                    <a:pt x="71775" y="115466"/>
                    <a:pt x="70926" y="115894"/>
                  </a:cubicBezTo>
                  <a:cubicBezTo>
                    <a:pt x="70501" y="115894"/>
                    <a:pt x="70077" y="116322"/>
                    <a:pt x="70077" y="116322"/>
                  </a:cubicBezTo>
                  <a:cubicBezTo>
                    <a:pt x="70077" y="116749"/>
                    <a:pt x="70077" y="117177"/>
                    <a:pt x="70077" y="117177"/>
                  </a:cubicBezTo>
                  <a:cubicBezTo>
                    <a:pt x="70077" y="117605"/>
                    <a:pt x="69652" y="117605"/>
                    <a:pt x="69652" y="117605"/>
                  </a:cubicBezTo>
                  <a:cubicBezTo>
                    <a:pt x="69228" y="118032"/>
                    <a:pt x="69652" y="118460"/>
                    <a:pt x="69652" y="118888"/>
                  </a:cubicBezTo>
                  <a:cubicBezTo>
                    <a:pt x="69652" y="119743"/>
                    <a:pt x="70077" y="119743"/>
                    <a:pt x="70501" y="120171"/>
                  </a:cubicBezTo>
                  <a:cubicBezTo>
                    <a:pt x="70501" y="120598"/>
                    <a:pt x="70501" y="121026"/>
                    <a:pt x="70077" y="121026"/>
                  </a:cubicBezTo>
                  <a:cubicBezTo>
                    <a:pt x="69652" y="121026"/>
                    <a:pt x="69652" y="121026"/>
                    <a:pt x="69228" y="121026"/>
                  </a:cubicBezTo>
                  <a:cubicBezTo>
                    <a:pt x="69228" y="120598"/>
                    <a:pt x="68804" y="120598"/>
                    <a:pt x="68804" y="120598"/>
                  </a:cubicBezTo>
                  <a:cubicBezTo>
                    <a:pt x="68804" y="120598"/>
                    <a:pt x="68804" y="120598"/>
                    <a:pt x="68379" y="120598"/>
                  </a:cubicBezTo>
                  <a:cubicBezTo>
                    <a:pt x="67530" y="120598"/>
                    <a:pt x="66256" y="120598"/>
                    <a:pt x="64982" y="120598"/>
                  </a:cubicBezTo>
                  <a:cubicBezTo>
                    <a:pt x="64557" y="120598"/>
                    <a:pt x="64557" y="120598"/>
                    <a:pt x="64133" y="121026"/>
                  </a:cubicBezTo>
                  <a:cubicBezTo>
                    <a:pt x="62860" y="121026"/>
                    <a:pt x="61585" y="121026"/>
                    <a:pt x="60311" y="121026"/>
                  </a:cubicBezTo>
                  <a:cubicBezTo>
                    <a:pt x="60311" y="120598"/>
                    <a:pt x="59887" y="120598"/>
                    <a:pt x="59887" y="120598"/>
                  </a:cubicBezTo>
                  <a:cubicBezTo>
                    <a:pt x="59462" y="120598"/>
                    <a:pt x="59462" y="120598"/>
                    <a:pt x="59038" y="121026"/>
                  </a:cubicBezTo>
                  <a:cubicBezTo>
                    <a:pt x="57764" y="121026"/>
                    <a:pt x="56490" y="121026"/>
                    <a:pt x="55216" y="121026"/>
                  </a:cubicBezTo>
                  <a:cubicBezTo>
                    <a:pt x="55216" y="121026"/>
                    <a:pt x="54792" y="121453"/>
                    <a:pt x="54367" y="121881"/>
                  </a:cubicBezTo>
                  <a:cubicBezTo>
                    <a:pt x="53942" y="121881"/>
                    <a:pt x="53942" y="122309"/>
                    <a:pt x="53518" y="122309"/>
                  </a:cubicBezTo>
                  <a:cubicBezTo>
                    <a:pt x="53518" y="122309"/>
                    <a:pt x="53093" y="122309"/>
                    <a:pt x="53093" y="122309"/>
                  </a:cubicBezTo>
                  <a:cubicBezTo>
                    <a:pt x="53093" y="122309"/>
                    <a:pt x="52669" y="122736"/>
                    <a:pt x="52669" y="122736"/>
                  </a:cubicBezTo>
                  <a:cubicBezTo>
                    <a:pt x="52244" y="122736"/>
                    <a:pt x="51395" y="122736"/>
                    <a:pt x="50970" y="122736"/>
                  </a:cubicBezTo>
                  <a:cubicBezTo>
                    <a:pt x="50970" y="122736"/>
                    <a:pt x="50546" y="122309"/>
                    <a:pt x="50546" y="122309"/>
                  </a:cubicBezTo>
                  <a:cubicBezTo>
                    <a:pt x="50121" y="122309"/>
                    <a:pt x="49697" y="122309"/>
                    <a:pt x="49272" y="122309"/>
                  </a:cubicBezTo>
                  <a:cubicBezTo>
                    <a:pt x="49272" y="122309"/>
                    <a:pt x="48847" y="121881"/>
                    <a:pt x="48847" y="121881"/>
                  </a:cubicBezTo>
                  <a:cubicBezTo>
                    <a:pt x="48423" y="121881"/>
                    <a:pt x="48423" y="121881"/>
                    <a:pt x="47998" y="121881"/>
                  </a:cubicBezTo>
                  <a:cubicBezTo>
                    <a:pt x="47998" y="121881"/>
                    <a:pt x="47574" y="121453"/>
                    <a:pt x="47574" y="121453"/>
                  </a:cubicBezTo>
                  <a:cubicBezTo>
                    <a:pt x="47574" y="121453"/>
                    <a:pt x="47149" y="121453"/>
                    <a:pt x="47149" y="121453"/>
                  </a:cubicBezTo>
                  <a:cubicBezTo>
                    <a:pt x="46724" y="121026"/>
                    <a:pt x="46300" y="120598"/>
                    <a:pt x="45875" y="120171"/>
                  </a:cubicBezTo>
                  <a:cubicBezTo>
                    <a:pt x="45875" y="119315"/>
                    <a:pt x="45875" y="118460"/>
                    <a:pt x="45875" y="117605"/>
                  </a:cubicBezTo>
                  <a:cubicBezTo>
                    <a:pt x="45875" y="117605"/>
                    <a:pt x="45875" y="117605"/>
                    <a:pt x="46300" y="117605"/>
                  </a:cubicBezTo>
                  <a:cubicBezTo>
                    <a:pt x="46300" y="117177"/>
                    <a:pt x="46300" y="117177"/>
                    <a:pt x="46300" y="117177"/>
                  </a:cubicBezTo>
                  <a:cubicBezTo>
                    <a:pt x="46300" y="116322"/>
                    <a:pt x="46300" y="115894"/>
                    <a:pt x="46300" y="115466"/>
                  </a:cubicBezTo>
                  <a:cubicBezTo>
                    <a:pt x="45875" y="115039"/>
                    <a:pt x="45875" y="115039"/>
                    <a:pt x="45450" y="114611"/>
                  </a:cubicBezTo>
                  <a:cubicBezTo>
                    <a:pt x="45026" y="114611"/>
                    <a:pt x="45026" y="114611"/>
                    <a:pt x="45026" y="114611"/>
                  </a:cubicBezTo>
                  <a:cubicBezTo>
                    <a:pt x="44601" y="114611"/>
                    <a:pt x="44601" y="114184"/>
                    <a:pt x="44177" y="114184"/>
                  </a:cubicBezTo>
                  <a:cubicBezTo>
                    <a:pt x="43752" y="114184"/>
                    <a:pt x="43752" y="114184"/>
                    <a:pt x="43752" y="114184"/>
                  </a:cubicBezTo>
                  <a:cubicBezTo>
                    <a:pt x="43328" y="114611"/>
                    <a:pt x="42479" y="114611"/>
                    <a:pt x="42054" y="115039"/>
                  </a:cubicBezTo>
                  <a:cubicBezTo>
                    <a:pt x="42054" y="115039"/>
                    <a:pt x="42054" y="115466"/>
                    <a:pt x="42054" y="115466"/>
                  </a:cubicBezTo>
                  <a:cubicBezTo>
                    <a:pt x="42054" y="115894"/>
                    <a:pt x="42054" y="116322"/>
                    <a:pt x="42054" y="116749"/>
                  </a:cubicBezTo>
                  <a:cubicBezTo>
                    <a:pt x="42054" y="117177"/>
                    <a:pt x="42479" y="117605"/>
                    <a:pt x="42903" y="117605"/>
                  </a:cubicBezTo>
                  <a:cubicBezTo>
                    <a:pt x="42903" y="118032"/>
                    <a:pt x="42903" y="118032"/>
                    <a:pt x="42903" y="118460"/>
                  </a:cubicBezTo>
                  <a:cubicBezTo>
                    <a:pt x="43328" y="118460"/>
                    <a:pt x="43328" y="118460"/>
                    <a:pt x="43328" y="118888"/>
                  </a:cubicBezTo>
                  <a:cubicBezTo>
                    <a:pt x="43328" y="118888"/>
                    <a:pt x="43328" y="119315"/>
                    <a:pt x="43328" y="119743"/>
                  </a:cubicBezTo>
                  <a:cubicBezTo>
                    <a:pt x="43328" y="119743"/>
                    <a:pt x="42903" y="120171"/>
                    <a:pt x="42903" y="120171"/>
                  </a:cubicBezTo>
                  <a:cubicBezTo>
                    <a:pt x="42479" y="120598"/>
                    <a:pt x="42054" y="120598"/>
                    <a:pt x="41630" y="120598"/>
                  </a:cubicBezTo>
                  <a:cubicBezTo>
                    <a:pt x="41630" y="121026"/>
                    <a:pt x="41630" y="121453"/>
                    <a:pt x="41630" y="121453"/>
                  </a:cubicBezTo>
                  <a:cubicBezTo>
                    <a:pt x="41630" y="121881"/>
                    <a:pt x="41205" y="121881"/>
                    <a:pt x="41205" y="122309"/>
                  </a:cubicBezTo>
                  <a:cubicBezTo>
                    <a:pt x="40356" y="122309"/>
                    <a:pt x="39931" y="122309"/>
                    <a:pt x="39507" y="122309"/>
                  </a:cubicBezTo>
                  <a:cubicBezTo>
                    <a:pt x="39082" y="122309"/>
                    <a:pt x="39082" y="121881"/>
                    <a:pt x="39082" y="121453"/>
                  </a:cubicBezTo>
                  <a:cubicBezTo>
                    <a:pt x="38658" y="121453"/>
                    <a:pt x="38658" y="121453"/>
                    <a:pt x="38658" y="121026"/>
                  </a:cubicBezTo>
                  <a:cubicBezTo>
                    <a:pt x="38658" y="120598"/>
                    <a:pt x="38233" y="120598"/>
                    <a:pt x="37808" y="120171"/>
                  </a:cubicBezTo>
                  <a:cubicBezTo>
                    <a:pt x="38233" y="120171"/>
                    <a:pt x="38233" y="119743"/>
                    <a:pt x="38233" y="119743"/>
                  </a:cubicBezTo>
                  <a:cubicBezTo>
                    <a:pt x="39082" y="119743"/>
                    <a:pt x="39931" y="119743"/>
                    <a:pt x="40356" y="119743"/>
                  </a:cubicBezTo>
                  <a:cubicBezTo>
                    <a:pt x="40781" y="119743"/>
                    <a:pt x="40781" y="119743"/>
                    <a:pt x="40781" y="119743"/>
                  </a:cubicBezTo>
                  <a:cubicBezTo>
                    <a:pt x="40781" y="118888"/>
                    <a:pt x="40781" y="118460"/>
                    <a:pt x="40781" y="117605"/>
                  </a:cubicBezTo>
                  <a:cubicBezTo>
                    <a:pt x="40356" y="117605"/>
                    <a:pt x="40356" y="117605"/>
                    <a:pt x="40356" y="117177"/>
                  </a:cubicBezTo>
                  <a:cubicBezTo>
                    <a:pt x="40356" y="116749"/>
                    <a:pt x="40356" y="115894"/>
                    <a:pt x="40356" y="115466"/>
                  </a:cubicBezTo>
                  <a:cubicBezTo>
                    <a:pt x="39931" y="115466"/>
                    <a:pt x="39931" y="115039"/>
                    <a:pt x="39507" y="115039"/>
                  </a:cubicBezTo>
                  <a:cubicBezTo>
                    <a:pt x="38658" y="115039"/>
                    <a:pt x="37808" y="115039"/>
                    <a:pt x="36534" y="115039"/>
                  </a:cubicBezTo>
                  <a:cubicBezTo>
                    <a:pt x="35685" y="114611"/>
                    <a:pt x="35685" y="114611"/>
                    <a:pt x="35685" y="113756"/>
                  </a:cubicBezTo>
                  <a:cubicBezTo>
                    <a:pt x="35261" y="113756"/>
                    <a:pt x="34836" y="113328"/>
                    <a:pt x="34836" y="112900"/>
                  </a:cubicBezTo>
                  <a:cubicBezTo>
                    <a:pt x="34836" y="112900"/>
                    <a:pt x="34836" y="112473"/>
                    <a:pt x="34836" y="112045"/>
                  </a:cubicBezTo>
                  <a:cubicBezTo>
                    <a:pt x="34836" y="112045"/>
                    <a:pt x="34836" y="111618"/>
                    <a:pt x="35261" y="111618"/>
                  </a:cubicBezTo>
                  <a:cubicBezTo>
                    <a:pt x="35261" y="111190"/>
                    <a:pt x="35261" y="110762"/>
                    <a:pt x="35261" y="110762"/>
                  </a:cubicBezTo>
                  <a:cubicBezTo>
                    <a:pt x="34836" y="110335"/>
                    <a:pt x="34412" y="109907"/>
                    <a:pt x="33562" y="109479"/>
                  </a:cubicBezTo>
                  <a:cubicBezTo>
                    <a:pt x="33562" y="109479"/>
                    <a:pt x="33562" y="109479"/>
                    <a:pt x="33138" y="109479"/>
                  </a:cubicBezTo>
                  <a:cubicBezTo>
                    <a:pt x="33138" y="109479"/>
                    <a:pt x="32713" y="109907"/>
                    <a:pt x="32289" y="110335"/>
                  </a:cubicBezTo>
                  <a:cubicBezTo>
                    <a:pt x="32289" y="110335"/>
                    <a:pt x="32289" y="110762"/>
                    <a:pt x="32289" y="111190"/>
                  </a:cubicBezTo>
                  <a:cubicBezTo>
                    <a:pt x="32713" y="111190"/>
                    <a:pt x="32713" y="111190"/>
                    <a:pt x="33138" y="111618"/>
                  </a:cubicBezTo>
                  <a:cubicBezTo>
                    <a:pt x="33138" y="112045"/>
                    <a:pt x="33138" y="112473"/>
                    <a:pt x="33138" y="112900"/>
                  </a:cubicBezTo>
                  <a:cubicBezTo>
                    <a:pt x="32713" y="112900"/>
                    <a:pt x="32713" y="113328"/>
                    <a:pt x="32289" y="113328"/>
                  </a:cubicBezTo>
                  <a:cubicBezTo>
                    <a:pt x="32289" y="113756"/>
                    <a:pt x="32289" y="113756"/>
                    <a:pt x="32289" y="113756"/>
                  </a:cubicBezTo>
                  <a:cubicBezTo>
                    <a:pt x="32289" y="114184"/>
                    <a:pt x="31864" y="114184"/>
                    <a:pt x="31439" y="114611"/>
                  </a:cubicBezTo>
                  <a:cubicBezTo>
                    <a:pt x="31439" y="114611"/>
                    <a:pt x="31015" y="114611"/>
                    <a:pt x="30590" y="114611"/>
                  </a:cubicBezTo>
                  <a:cubicBezTo>
                    <a:pt x="29741" y="114184"/>
                    <a:pt x="29317" y="113756"/>
                    <a:pt x="28892" y="113328"/>
                  </a:cubicBezTo>
                  <a:cubicBezTo>
                    <a:pt x="27194" y="113328"/>
                    <a:pt x="25920" y="113328"/>
                    <a:pt x="24222" y="113328"/>
                  </a:cubicBezTo>
                  <a:cubicBezTo>
                    <a:pt x="23797" y="112900"/>
                    <a:pt x="24222" y="112473"/>
                    <a:pt x="24222" y="112045"/>
                  </a:cubicBezTo>
                  <a:cubicBezTo>
                    <a:pt x="24222" y="111618"/>
                    <a:pt x="24647" y="111618"/>
                    <a:pt x="25071" y="111190"/>
                  </a:cubicBezTo>
                  <a:lnTo>
                    <a:pt x="25113" y="111190"/>
                  </a:lnTo>
                  <a:lnTo>
                    <a:pt x="25113" y="111439"/>
                  </a:lnTo>
                  <a:lnTo>
                    <a:pt x="25375" y="111439"/>
                  </a:lnTo>
                  <a:lnTo>
                    <a:pt x="25375" y="111190"/>
                  </a:lnTo>
                  <a:lnTo>
                    <a:pt x="27618" y="111190"/>
                  </a:lnTo>
                  <a:cubicBezTo>
                    <a:pt x="28043" y="111190"/>
                    <a:pt x="28467" y="110762"/>
                    <a:pt x="28892" y="110335"/>
                  </a:cubicBezTo>
                  <a:cubicBezTo>
                    <a:pt x="28892" y="110335"/>
                    <a:pt x="29317" y="110335"/>
                    <a:pt x="29317" y="110335"/>
                  </a:cubicBezTo>
                  <a:cubicBezTo>
                    <a:pt x="29741" y="110335"/>
                    <a:pt x="29741" y="109907"/>
                    <a:pt x="29741" y="109479"/>
                  </a:cubicBezTo>
                  <a:cubicBezTo>
                    <a:pt x="30166" y="109051"/>
                    <a:pt x="30590" y="109051"/>
                    <a:pt x="30590" y="108624"/>
                  </a:cubicBezTo>
                  <a:cubicBezTo>
                    <a:pt x="30590" y="108197"/>
                    <a:pt x="30590" y="107769"/>
                    <a:pt x="30590" y="107341"/>
                  </a:cubicBezTo>
                  <a:cubicBezTo>
                    <a:pt x="30590" y="106913"/>
                    <a:pt x="30590" y="106913"/>
                    <a:pt x="30166" y="106913"/>
                  </a:cubicBezTo>
                  <a:cubicBezTo>
                    <a:pt x="30166" y="106486"/>
                    <a:pt x="30166" y="106486"/>
                    <a:pt x="30166" y="106486"/>
                  </a:cubicBezTo>
                  <a:cubicBezTo>
                    <a:pt x="29741" y="105630"/>
                    <a:pt x="28892" y="105203"/>
                    <a:pt x="28467" y="104775"/>
                  </a:cubicBezTo>
                  <a:cubicBezTo>
                    <a:pt x="27618" y="104775"/>
                    <a:pt x="26769" y="104775"/>
                    <a:pt x="25920" y="104775"/>
                  </a:cubicBezTo>
                  <a:cubicBezTo>
                    <a:pt x="25920" y="104775"/>
                    <a:pt x="25496" y="105203"/>
                    <a:pt x="25071" y="105203"/>
                  </a:cubicBezTo>
                  <a:cubicBezTo>
                    <a:pt x="25071" y="105630"/>
                    <a:pt x="25071" y="106058"/>
                    <a:pt x="25071" y="106486"/>
                  </a:cubicBezTo>
                  <a:cubicBezTo>
                    <a:pt x="25496" y="106486"/>
                    <a:pt x="25920" y="106486"/>
                    <a:pt x="25920" y="106913"/>
                  </a:cubicBezTo>
                  <a:cubicBezTo>
                    <a:pt x="26345" y="106913"/>
                    <a:pt x="26345" y="106913"/>
                    <a:pt x="26345" y="106913"/>
                  </a:cubicBezTo>
                  <a:cubicBezTo>
                    <a:pt x="26769" y="106913"/>
                    <a:pt x="26769" y="107341"/>
                    <a:pt x="26769" y="107341"/>
                  </a:cubicBezTo>
                  <a:cubicBezTo>
                    <a:pt x="26769" y="107769"/>
                    <a:pt x="26769" y="108624"/>
                    <a:pt x="26769" y="109051"/>
                  </a:cubicBezTo>
                  <a:cubicBezTo>
                    <a:pt x="26769" y="109051"/>
                    <a:pt x="26769" y="109479"/>
                    <a:pt x="26769" y="109479"/>
                  </a:cubicBezTo>
                  <a:cubicBezTo>
                    <a:pt x="25920" y="109479"/>
                    <a:pt x="25496" y="109479"/>
                    <a:pt x="25071" y="109479"/>
                  </a:cubicBezTo>
                  <a:cubicBezTo>
                    <a:pt x="25071" y="109479"/>
                    <a:pt x="24647" y="109051"/>
                    <a:pt x="24647" y="109051"/>
                  </a:cubicBezTo>
                  <a:cubicBezTo>
                    <a:pt x="24647" y="108624"/>
                    <a:pt x="24647" y="108197"/>
                    <a:pt x="24647" y="108197"/>
                  </a:cubicBezTo>
                  <a:cubicBezTo>
                    <a:pt x="24647" y="107769"/>
                    <a:pt x="24222" y="107769"/>
                    <a:pt x="24222" y="107341"/>
                  </a:cubicBezTo>
                  <a:cubicBezTo>
                    <a:pt x="24222" y="106913"/>
                    <a:pt x="23372" y="106913"/>
                    <a:pt x="23372" y="106486"/>
                  </a:cubicBezTo>
                  <a:cubicBezTo>
                    <a:pt x="22948" y="106486"/>
                    <a:pt x="22523" y="106486"/>
                    <a:pt x="22523" y="106486"/>
                  </a:cubicBezTo>
                  <a:cubicBezTo>
                    <a:pt x="22523" y="106058"/>
                    <a:pt x="22523" y="105630"/>
                    <a:pt x="22523" y="105203"/>
                  </a:cubicBezTo>
                  <a:cubicBezTo>
                    <a:pt x="22948" y="104775"/>
                    <a:pt x="23372" y="104348"/>
                    <a:pt x="23797" y="103920"/>
                  </a:cubicBezTo>
                  <a:cubicBezTo>
                    <a:pt x="23797" y="103920"/>
                    <a:pt x="24222" y="103920"/>
                    <a:pt x="24222" y="103920"/>
                  </a:cubicBezTo>
                  <a:cubicBezTo>
                    <a:pt x="25071" y="103492"/>
                    <a:pt x="25496" y="103064"/>
                    <a:pt x="25920" y="102637"/>
                  </a:cubicBezTo>
                  <a:cubicBezTo>
                    <a:pt x="27194" y="102637"/>
                    <a:pt x="28467" y="102637"/>
                    <a:pt x="29317" y="102637"/>
                  </a:cubicBezTo>
                  <a:cubicBezTo>
                    <a:pt x="29741" y="102209"/>
                    <a:pt x="30166" y="102209"/>
                    <a:pt x="30166" y="101782"/>
                  </a:cubicBezTo>
                  <a:cubicBezTo>
                    <a:pt x="30166" y="101782"/>
                    <a:pt x="30166" y="101782"/>
                    <a:pt x="30166" y="101354"/>
                  </a:cubicBezTo>
                  <a:cubicBezTo>
                    <a:pt x="30166" y="101354"/>
                    <a:pt x="29741" y="100926"/>
                    <a:pt x="29741" y="100926"/>
                  </a:cubicBezTo>
                  <a:cubicBezTo>
                    <a:pt x="29741" y="100926"/>
                    <a:pt x="29741" y="100498"/>
                    <a:pt x="29741" y="100498"/>
                  </a:cubicBezTo>
                  <a:cubicBezTo>
                    <a:pt x="29317" y="100498"/>
                    <a:pt x="29317" y="100071"/>
                    <a:pt x="29317" y="100071"/>
                  </a:cubicBezTo>
                  <a:cubicBezTo>
                    <a:pt x="28892" y="99643"/>
                    <a:pt x="28892" y="98788"/>
                    <a:pt x="29317" y="97933"/>
                  </a:cubicBezTo>
                  <a:cubicBezTo>
                    <a:pt x="30166" y="97933"/>
                    <a:pt x="31015" y="97933"/>
                    <a:pt x="31439" y="97933"/>
                  </a:cubicBezTo>
                  <a:cubicBezTo>
                    <a:pt x="31864" y="97933"/>
                    <a:pt x="31864" y="97933"/>
                    <a:pt x="31864" y="98360"/>
                  </a:cubicBezTo>
                  <a:cubicBezTo>
                    <a:pt x="31864" y="99216"/>
                    <a:pt x="31864" y="100071"/>
                    <a:pt x="31864" y="100926"/>
                  </a:cubicBezTo>
                  <a:cubicBezTo>
                    <a:pt x="31864" y="100926"/>
                    <a:pt x="32289" y="101354"/>
                    <a:pt x="32289" y="101354"/>
                  </a:cubicBezTo>
                  <a:cubicBezTo>
                    <a:pt x="32289" y="101782"/>
                    <a:pt x="32289" y="102209"/>
                    <a:pt x="32289" y="103064"/>
                  </a:cubicBezTo>
                  <a:cubicBezTo>
                    <a:pt x="32289" y="103064"/>
                    <a:pt x="32289" y="103064"/>
                    <a:pt x="31864" y="103492"/>
                  </a:cubicBezTo>
                  <a:cubicBezTo>
                    <a:pt x="31864" y="103492"/>
                    <a:pt x="31864" y="103492"/>
                    <a:pt x="31864" y="103920"/>
                  </a:cubicBezTo>
                  <a:cubicBezTo>
                    <a:pt x="32289" y="104348"/>
                    <a:pt x="32713" y="103920"/>
                    <a:pt x="33138" y="103920"/>
                  </a:cubicBezTo>
                  <a:cubicBezTo>
                    <a:pt x="33562" y="104348"/>
                    <a:pt x="33562" y="104348"/>
                    <a:pt x="33987" y="104348"/>
                  </a:cubicBezTo>
                  <a:cubicBezTo>
                    <a:pt x="33987" y="104348"/>
                    <a:pt x="33987" y="104775"/>
                    <a:pt x="34412" y="104775"/>
                  </a:cubicBezTo>
                  <a:cubicBezTo>
                    <a:pt x="34836" y="104348"/>
                    <a:pt x="35261" y="103920"/>
                    <a:pt x="35685" y="103492"/>
                  </a:cubicBezTo>
                  <a:cubicBezTo>
                    <a:pt x="35685" y="103492"/>
                    <a:pt x="35685" y="103064"/>
                    <a:pt x="35685" y="103064"/>
                  </a:cubicBezTo>
                  <a:cubicBezTo>
                    <a:pt x="35685" y="102637"/>
                    <a:pt x="35261" y="102637"/>
                    <a:pt x="35261" y="102637"/>
                  </a:cubicBezTo>
                  <a:cubicBezTo>
                    <a:pt x="35261" y="102209"/>
                    <a:pt x="35261" y="101782"/>
                    <a:pt x="35261" y="101354"/>
                  </a:cubicBezTo>
                  <a:cubicBezTo>
                    <a:pt x="34836" y="101354"/>
                    <a:pt x="34836" y="101354"/>
                    <a:pt x="34836" y="100926"/>
                  </a:cubicBezTo>
                  <a:cubicBezTo>
                    <a:pt x="34836" y="100926"/>
                    <a:pt x="34836" y="100498"/>
                    <a:pt x="35261" y="100498"/>
                  </a:cubicBezTo>
                  <a:cubicBezTo>
                    <a:pt x="35261" y="100498"/>
                    <a:pt x="35261" y="100071"/>
                    <a:pt x="35261" y="100071"/>
                  </a:cubicBezTo>
                  <a:cubicBezTo>
                    <a:pt x="35685" y="99643"/>
                    <a:pt x="36110" y="99216"/>
                    <a:pt x="36959" y="98788"/>
                  </a:cubicBezTo>
                  <a:cubicBezTo>
                    <a:pt x="36959" y="98360"/>
                    <a:pt x="36959" y="98360"/>
                    <a:pt x="36959" y="98360"/>
                  </a:cubicBezTo>
                  <a:cubicBezTo>
                    <a:pt x="36534" y="97933"/>
                    <a:pt x="36534" y="97933"/>
                    <a:pt x="36534" y="97505"/>
                  </a:cubicBezTo>
                  <a:cubicBezTo>
                    <a:pt x="36534" y="97505"/>
                    <a:pt x="36110" y="97505"/>
                    <a:pt x="36110" y="97077"/>
                  </a:cubicBezTo>
                  <a:cubicBezTo>
                    <a:pt x="35685" y="96649"/>
                    <a:pt x="34836" y="96222"/>
                    <a:pt x="34412" y="95367"/>
                  </a:cubicBezTo>
                  <a:cubicBezTo>
                    <a:pt x="33987" y="95367"/>
                    <a:pt x="33138" y="95367"/>
                    <a:pt x="32713" y="95367"/>
                  </a:cubicBezTo>
                  <a:cubicBezTo>
                    <a:pt x="32289" y="95795"/>
                    <a:pt x="32289" y="95795"/>
                    <a:pt x="31864" y="96222"/>
                  </a:cubicBezTo>
                  <a:cubicBezTo>
                    <a:pt x="31864" y="96649"/>
                    <a:pt x="31864" y="96649"/>
                    <a:pt x="31864" y="97077"/>
                  </a:cubicBezTo>
                  <a:cubicBezTo>
                    <a:pt x="31864" y="97077"/>
                    <a:pt x="31864" y="97077"/>
                    <a:pt x="31439" y="97505"/>
                  </a:cubicBezTo>
                  <a:cubicBezTo>
                    <a:pt x="31015" y="97077"/>
                    <a:pt x="30590" y="96649"/>
                    <a:pt x="30166" y="96222"/>
                  </a:cubicBezTo>
                  <a:cubicBezTo>
                    <a:pt x="30166" y="95795"/>
                    <a:pt x="30166" y="95795"/>
                    <a:pt x="30166" y="95795"/>
                  </a:cubicBezTo>
                  <a:cubicBezTo>
                    <a:pt x="30166" y="95367"/>
                    <a:pt x="29741" y="95367"/>
                    <a:pt x="29741" y="95367"/>
                  </a:cubicBezTo>
                  <a:cubicBezTo>
                    <a:pt x="29741" y="94939"/>
                    <a:pt x="29741" y="94511"/>
                    <a:pt x="29741" y="94511"/>
                  </a:cubicBezTo>
                  <a:cubicBezTo>
                    <a:pt x="29317" y="94084"/>
                    <a:pt x="28892" y="93656"/>
                    <a:pt x="28892" y="93656"/>
                  </a:cubicBezTo>
                  <a:cubicBezTo>
                    <a:pt x="28467" y="93656"/>
                    <a:pt x="28467" y="93656"/>
                    <a:pt x="28467" y="93656"/>
                  </a:cubicBezTo>
                  <a:cubicBezTo>
                    <a:pt x="28043" y="93229"/>
                    <a:pt x="28043" y="93229"/>
                    <a:pt x="27618" y="93229"/>
                  </a:cubicBezTo>
                  <a:cubicBezTo>
                    <a:pt x="27194" y="93229"/>
                    <a:pt x="26769" y="93229"/>
                    <a:pt x="26769" y="93229"/>
                  </a:cubicBezTo>
                  <a:cubicBezTo>
                    <a:pt x="25920" y="93656"/>
                    <a:pt x="25496" y="94084"/>
                    <a:pt x="25071" y="94511"/>
                  </a:cubicBezTo>
                  <a:cubicBezTo>
                    <a:pt x="24647" y="94511"/>
                    <a:pt x="23797" y="94511"/>
                    <a:pt x="23372" y="94511"/>
                  </a:cubicBezTo>
                  <a:cubicBezTo>
                    <a:pt x="23372" y="94511"/>
                    <a:pt x="23372" y="94511"/>
                    <a:pt x="22948" y="94511"/>
                  </a:cubicBezTo>
                  <a:cubicBezTo>
                    <a:pt x="22948" y="93656"/>
                    <a:pt x="23372" y="93229"/>
                    <a:pt x="22948" y="92801"/>
                  </a:cubicBezTo>
                  <a:cubicBezTo>
                    <a:pt x="23372" y="92801"/>
                    <a:pt x="23372" y="92373"/>
                    <a:pt x="23372" y="92373"/>
                  </a:cubicBezTo>
                  <a:cubicBezTo>
                    <a:pt x="23372" y="91946"/>
                    <a:pt x="22948" y="91946"/>
                    <a:pt x="22948" y="91518"/>
                  </a:cubicBezTo>
                  <a:cubicBezTo>
                    <a:pt x="22099" y="91518"/>
                    <a:pt x="22099" y="91518"/>
                    <a:pt x="21674" y="91518"/>
                  </a:cubicBezTo>
                  <a:cubicBezTo>
                    <a:pt x="21250" y="91946"/>
                    <a:pt x="21250" y="91946"/>
                    <a:pt x="20825" y="91946"/>
                  </a:cubicBezTo>
                  <a:cubicBezTo>
                    <a:pt x="20825" y="91946"/>
                    <a:pt x="20400" y="92373"/>
                    <a:pt x="20400" y="92373"/>
                  </a:cubicBezTo>
                  <a:cubicBezTo>
                    <a:pt x="20400" y="92801"/>
                    <a:pt x="20400" y="93229"/>
                    <a:pt x="20400" y="93656"/>
                  </a:cubicBezTo>
                  <a:cubicBezTo>
                    <a:pt x="20400" y="94084"/>
                    <a:pt x="20400" y="94084"/>
                    <a:pt x="20825" y="94084"/>
                  </a:cubicBezTo>
                  <a:cubicBezTo>
                    <a:pt x="20825" y="94939"/>
                    <a:pt x="20825" y="95367"/>
                    <a:pt x="20825" y="96222"/>
                  </a:cubicBezTo>
                  <a:cubicBezTo>
                    <a:pt x="20825" y="96222"/>
                    <a:pt x="20825" y="96222"/>
                    <a:pt x="20400" y="96222"/>
                  </a:cubicBezTo>
                  <a:cubicBezTo>
                    <a:pt x="19976" y="96222"/>
                    <a:pt x="19127" y="96222"/>
                    <a:pt x="18277" y="96222"/>
                  </a:cubicBezTo>
                  <a:cubicBezTo>
                    <a:pt x="17853" y="96222"/>
                    <a:pt x="17428" y="95795"/>
                    <a:pt x="17004" y="94939"/>
                  </a:cubicBezTo>
                  <a:cubicBezTo>
                    <a:pt x="17004" y="94939"/>
                    <a:pt x="17004" y="94511"/>
                    <a:pt x="17004" y="94084"/>
                  </a:cubicBezTo>
                  <a:cubicBezTo>
                    <a:pt x="17853" y="93229"/>
                    <a:pt x="18702" y="92373"/>
                    <a:pt x="19551" y="91518"/>
                  </a:cubicBezTo>
                  <a:cubicBezTo>
                    <a:pt x="19976" y="91090"/>
                    <a:pt x="19551" y="90662"/>
                    <a:pt x="19551" y="90235"/>
                  </a:cubicBezTo>
                  <a:cubicBezTo>
                    <a:pt x="19551" y="89807"/>
                    <a:pt x="19551" y="89807"/>
                    <a:pt x="19127" y="89807"/>
                  </a:cubicBezTo>
                  <a:cubicBezTo>
                    <a:pt x="18277" y="89380"/>
                    <a:pt x="17853" y="88952"/>
                    <a:pt x="17428" y="88524"/>
                  </a:cubicBezTo>
                  <a:cubicBezTo>
                    <a:pt x="17428" y="88524"/>
                    <a:pt x="17428" y="88096"/>
                    <a:pt x="17428" y="88096"/>
                  </a:cubicBezTo>
                  <a:cubicBezTo>
                    <a:pt x="17853" y="87669"/>
                    <a:pt x="18277" y="87669"/>
                    <a:pt x="17853" y="87241"/>
                  </a:cubicBezTo>
                  <a:cubicBezTo>
                    <a:pt x="17853" y="87241"/>
                    <a:pt x="18277" y="87241"/>
                    <a:pt x="18277" y="87241"/>
                  </a:cubicBezTo>
                  <a:cubicBezTo>
                    <a:pt x="18702" y="86814"/>
                    <a:pt x="18277" y="86386"/>
                    <a:pt x="18702" y="85958"/>
                  </a:cubicBezTo>
                  <a:cubicBezTo>
                    <a:pt x="19127" y="85958"/>
                    <a:pt x="19127" y="85958"/>
                    <a:pt x="19127" y="85531"/>
                  </a:cubicBezTo>
                  <a:cubicBezTo>
                    <a:pt x="19127" y="85531"/>
                    <a:pt x="19127" y="85103"/>
                    <a:pt x="19127" y="84675"/>
                  </a:cubicBezTo>
                  <a:cubicBezTo>
                    <a:pt x="19127" y="84248"/>
                    <a:pt x="19127" y="83820"/>
                    <a:pt x="19976" y="83820"/>
                  </a:cubicBezTo>
                  <a:cubicBezTo>
                    <a:pt x="19976" y="83820"/>
                    <a:pt x="20400" y="83820"/>
                    <a:pt x="20400" y="83820"/>
                  </a:cubicBezTo>
                  <a:cubicBezTo>
                    <a:pt x="20825" y="84248"/>
                    <a:pt x="20825" y="84248"/>
                    <a:pt x="20825" y="84675"/>
                  </a:cubicBezTo>
                  <a:cubicBezTo>
                    <a:pt x="21250" y="85103"/>
                    <a:pt x="22099" y="85531"/>
                    <a:pt x="22523" y="86386"/>
                  </a:cubicBezTo>
                  <a:cubicBezTo>
                    <a:pt x="22099" y="86814"/>
                    <a:pt x="21250" y="87241"/>
                    <a:pt x="20825" y="87669"/>
                  </a:cubicBezTo>
                  <a:cubicBezTo>
                    <a:pt x="20825" y="87669"/>
                    <a:pt x="20825" y="88096"/>
                    <a:pt x="20825" y="88524"/>
                  </a:cubicBezTo>
                  <a:cubicBezTo>
                    <a:pt x="20825" y="88524"/>
                    <a:pt x="21250" y="88952"/>
                    <a:pt x="21250" y="88952"/>
                  </a:cubicBezTo>
                  <a:cubicBezTo>
                    <a:pt x="22099" y="88952"/>
                    <a:pt x="22523" y="88952"/>
                    <a:pt x="23372" y="88524"/>
                  </a:cubicBezTo>
                  <a:cubicBezTo>
                    <a:pt x="23372" y="88524"/>
                    <a:pt x="23797" y="88524"/>
                    <a:pt x="23797" y="88524"/>
                  </a:cubicBezTo>
                  <a:cubicBezTo>
                    <a:pt x="25071" y="88096"/>
                    <a:pt x="25920" y="88524"/>
                    <a:pt x="27194" y="88096"/>
                  </a:cubicBezTo>
                  <a:cubicBezTo>
                    <a:pt x="27194" y="88096"/>
                    <a:pt x="27618" y="88096"/>
                    <a:pt x="27618" y="87669"/>
                  </a:cubicBezTo>
                  <a:cubicBezTo>
                    <a:pt x="28043" y="87669"/>
                    <a:pt x="28467" y="88096"/>
                    <a:pt x="28467" y="87669"/>
                  </a:cubicBezTo>
                  <a:cubicBezTo>
                    <a:pt x="28467" y="87669"/>
                    <a:pt x="28467" y="87241"/>
                    <a:pt x="28467" y="87241"/>
                  </a:cubicBezTo>
                  <a:cubicBezTo>
                    <a:pt x="28467" y="87241"/>
                    <a:pt x="28467" y="86814"/>
                    <a:pt x="28467" y="86814"/>
                  </a:cubicBezTo>
                  <a:cubicBezTo>
                    <a:pt x="28467" y="86814"/>
                    <a:pt x="28467" y="86814"/>
                    <a:pt x="28467" y="86386"/>
                  </a:cubicBezTo>
                  <a:cubicBezTo>
                    <a:pt x="28892" y="86386"/>
                    <a:pt x="28892" y="86386"/>
                    <a:pt x="28892" y="86386"/>
                  </a:cubicBezTo>
                  <a:cubicBezTo>
                    <a:pt x="29317" y="85531"/>
                    <a:pt x="28892" y="85103"/>
                    <a:pt x="29317" y="84248"/>
                  </a:cubicBezTo>
                  <a:cubicBezTo>
                    <a:pt x="29317" y="84248"/>
                    <a:pt x="29317" y="83820"/>
                    <a:pt x="29741" y="83820"/>
                  </a:cubicBezTo>
                  <a:cubicBezTo>
                    <a:pt x="29741" y="83820"/>
                    <a:pt x="29741" y="83393"/>
                    <a:pt x="29741" y="83393"/>
                  </a:cubicBezTo>
                  <a:cubicBezTo>
                    <a:pt x="30166" y="82965"/>
                    <a:pt x="30590" y="82537"/>
                    <a:pt x="30590" y="82537"/>
                  </a:cubicBezTo>
                  <a:cubicBezTo>
                    <a:pt x="30590" y="82109"/>
                    <a:pt x="30590" y="82109"/>
                    <a:pt x="30590" y="81682"/>
                  </a:cubicBezTo>
                  <a:cubicBezTo>
                    <a:pt x="30166" y="81254"/>
                    <a:pt x="29741" y="80827"/>
                    <a:pt x="29317" y="80399"/>
                  </a:cubicBezTo>
                  <a:cubicBezTo>
                    <a:pt x="28892" y="79971"/>
                    <a:pt x="29317" y="79544"/>
                    <a:pt x="28892" y="79116"/>
                  </a:cubicBezTo>
                  <a:cubicBezTo>
                    <a:pt x="29317" y="78688"/>
                    <a:pt x="29317" y="78688"/>
                    <a:pt x="29741" y="78261"/>
                  </a:cubicBezTo>
                  <a:cubicBezTo>
                    <a:pt x="29741" y="77405"/>
                    <a:pt x="29741" y="76122"/>
                    <a:pt x="29741" y="75267"/>
                  </a:cubicBezTo>
                  <a:cubicBezTo>
                    <a:pt x="29741" y="75267"/>
                    <a:pt x="29741" y="75267"/>
                    <a:pt x="29741" y="74840"/>
                  </a:cubicBezTo>
                  <a:cubicBezTo>
                    <a:pt x="30166" y="74840"/>
                    <a:pt x="30590" y="74840"/>
                    <a:pt x="31015" y="74840"/>
                  </a:cubicBezTo>
                  <a:cubicBezTo>
                    <a:pt x="31439" y="74412"/>
                    <a:pt x="32289" y="74412"/>
                    <a:pt x="32713" y="74412"/>
                  </a:cubicBezTo>
                  <a:cubicBezTo>
                    <a:pt x="32713" y="74412"/>
                    <a:pt x="33138" y="74412"/>
                    <a:pt x="33138" y="74840"/>
                  </a:cubicBezTo>
                  <a:cubicBezTo>
                    <a:pt x="33138" y="75267"/>
                    <a:pt x="33138" y="75695"/>
                    <a:pt x="33138" y="76122"/>
                  </a:cubicBezTo>
                  <a:cubicBezTo>
                    <a:pt x="32713" y="76550"/>
                    <a:pt x="32289" y="76550"/>
                    <a:pt x="31864" y="76978"/>
                  </a:cubicBezTo>
                  <a:cubicBezTo>
                    <a:pt x="31864" y="77405"/>
                    <a:pt x="31864" y="77405"/>
                    <a:pt x="31864" y="77833"/>
                  </a:cubicBezTo>
                  <a:cubicBezTo>
                    <a:pt x="31864" y="78261"/>
                    <a:pt x="31864" y="78261"/>
                    <a:pt x="31864" y="78688"/>
                  </a:cubicBezTo>
                  <a:cubicBezTo>
                    <a:pt x="31864" y="78688"/>
                    <a:pt x="31864" y="79116"/>
                    <a:pt x="31864" y="79116"/>
                  </a:cubicBezTo>
                  <a:cubicBezTo>
                    <a:pt x="32289" y="79544"/>
                    <a:pt x="32289" y="79971"/>
                    <a:pt x="32713" y="79971"/>
                  </a:cubicBezTo>
                  <a:cubicBezTo>
                    <a:pt x="33138" y="79971"/>
                    <a:pt x="33987" y="79971"/>
                    <a:pt x="34412" y="79971"/>
                  </a:cubicBezTo>
                  <a:cubicBezTo>
                    <a:pt x="34836" y="79544"/>
                    <a:pt x="35261" y="79544"/>
                    <a:pt x="35685" y="79116"/>
                  </a:cubicBezTo>
                  <a:cubicBezTo>
                    <a:pt x="35685" y="77833"/>
                    <a:pt x="35685" y="76978"/>
                    <a:pt x="35685" y="76122"/>
                  </a:cubicBezTo>
                  <a:cubicBezTo>
                    <a:pt x="36110" y="75695"/>
                    <a:pt x="36110" y="75695"/>
                    <a:pt x="36110" y="75695"/>
                  </a:cubicBezTo>
                  <a:cubicBezTo>
                    <a:pt x="36534" y="75267"/>
                    <a:pt x="36110" y="75267"/>
                    <a:pt x="36534" y="74840"/>
                  </a:cubicBezTo>
                  <a:cubicBezTo>
                    <a:pt x="36959" y="74840"/>
                    <a:pt x="37384" y="74840"/>
                    <a:pt x="37808" y="74840"/>
                  </a:cubicBezTo>
                  <a:cubicBezTo>
                    <a:pt x="38233" y="75267"/>
                    <a:pt x="37808" y="75695"/>
                    <a:pt x="38233" y="76122"/>
                  </a:cubicBezTo>
                  <a:cubicBezTo>
                    <a:pt x="38233" y="76550"/>
                    <a:pt x="38658" y="76550"/>
                    <a:pt x="38658" y="76978"/>
                  </a:cubicBezTo>
                  <a:cubicBezTo>
                    <a:pt x="38658" y="77405"/>
                    <a:pt x="38658" y="77405"/>
                    <a:pt x="38658" y="77405"/>
                  </a:cubicBezTo>
                  <a:cubicBezTo>
                    <a:pt x="39082" y="77405"/>
                    <a:pt x="39507" y="77405"/>
                    <a:pt x="39931" y="77405"/>
                  </a:cubicBezTo>
                  <a:cubicBezTo>
                    <a:pt x="40356" y="76978"/>
                    <a:pt x="40356" y="76978"/>
                    <a:pt x="40781" y="76550"/>
                  </a:cubicBezTo>
                  <a:cubicBezTo>
                    <a:pt x="40781" y="76550"/>
                    <a:pt x="40781" y="76122"/>
                    <a:pt x="40781" y="76122"/>
                  </a:cubicBezTo>
                  <a:cubicBezTo>
                    <a:pt x="41205" y="75695"/>
                    <a:pt x="42054" y="75267"/>
                    <a:pt x="42479" y="74840"/>
                  </a:cubicBezTo>
                  <a:cubicBezTo>
                    <a:pt x="42479" y="74412"/>
                    <a:pt x="42479" y="73984"/>
                    <a:pt x="42479" y="73557"/>
                  </a:cubicBezTo>
                  <a:cubicBezTo>
                    <a:pt x="42479" y="73557"/>
                    <a:pt x="42054" y="73557"/>
                    <a:pt x="42054" y="73129"/>
                  </a:cubicBezTo>
                  <a:cubicBezTo>
                    <a:pt x="42054" y="72273"/>
                    <a:pt x="42054" y="70991"/>
                    <a:pt x="42054" y="70135"/>
                  </a:cubicBezTo>
                  <a:cubicBezTo>
                    <a:pt x="41205" y="69280"/>
                    <a:pt x="40356" y="68852"/>
                    <a:pt x="39931" y="68425"/>
                  </a:cubicBezTo>
                  <a:cubicBezTo>
                    <a:pt x="39931" y="68425"/>
                    <a:pt x="39507" y="68425"/>
                    <a:pt x="39507" y="68852"/>
                  </a:cubicBezTo>
                  <a:cubicBezTo>
                    <a:pt x="39082" y="68852"/>
                    <a:pt x="39082" y="68852"/>
                    <a:pt x="38658" y="68852"/>
                  </a:cubicBezTo>
                  <a:cubicBezTo>
                    <a:pt x="38658" y="68852"/>
                    <a:pt x="38233" y="69280"/>
                    <a:pt x="37808" y="69708"/>
                  </a:cubicBezTo>
                  <a:cubicBezTo>
                    <a:pt x="37384" y="69708"/>
                    <a:pt x="36959" y="69708"/>
                    <a:pt x="36534" y="69708"/>
                  </a:cubicBezTo>
                  <a:cubicBezTo>
                    <a:pt x="36534" y="69708"/>
                    <a:pt x="36534" y="69280"/>
                    <a:pt x="36534" y="69280"/>
                  </a:cubicBezTo>
                  <a:cubicBezTo>
                    <a:pt x="36534" y="68852"/>
                    <a:pt x="36534" y="67997"/>
                    <a:pt x="36534" y="67569"/>
                  </a:cubicBezTo>
                  <a:cubicBezTo>
                    <a:pt x="36534" y="67569"/>
                    <a:pt x="36534" y="67142"/>
                    <a:pt x="36534" y="67142"/>
                  </a:cubicBezTo>
                  <a:cubicBezTo>
                    <a:pt x="38233" y="67142"/>
                    <a:pt x="39931" y="67142"/>
                    <a:pt x="41630" y="67142"/>
                  </a:cubicBezTo>
                  <a:cubicBezTo>
                    <a:pt x="41630" y="67142"/>
                    <a:pt x="42054" y="67142"/>
                    <a:pt x="42054" y="67142"/>
                  </a:cubicBezTo>
                  <a:cubicBezTo>
                    <a:pt x="42054" y="65859"/>
                    <a:pt x="42054" y="64576"/>
                    <a:pt x="42054" y="63293"/>
                  </a:cubicBezTo>
                  <a:cubicBezTo>
                    <a:pt x="42054" y="62865"/>
                    <a:pt x="42479" y="62865"/>
                    <a:pt x="42903" y="62865"/>
                  </a:cubicBezTo>
                  <a:cubicBezTo>
                    <a:pt x="42903" y="63293"/>
                    <a:pt x="42903" y="63293"/>
                    <a:pt x="43328" y="63293"/>
                  </a:cubicBezTo>
                  <a:cubicBezTo>
                    <a:pt x="43752" y="63293"/>
                    <a:pt x="44177" y="63720"/>
                    <a:pt x="44177" y="64148"/>
                  </a:cubicBezTo>
                  <a:cubicBezTo>
                    <a:pt x="44177" y="64148"/>
                    <a:pt x="44177" y="64576"/>
                    <a:pt x="44177" y="64576"/>
                  </a:cubicBezTo>
                  <a:cubicBezTo>
                    <a:pt x="44177" y="65004"/>
                    <a:pt x="44177" y="65431"/>
                    <a:pt x="44177" y="66286"/>
                  </a:cubicBezTo>
                  <a:cubicBezTo>
                    <a:pt x="44601" y="66286"/>
                    <a:pt x="45026" y="66286"/>
                    <a:pt x="45450" y="66286"/>
                  </a:cubicBezTo>
                  <a:cubicBezTo>
                    <a:pt x="45875" y="65859"/>
                    <a:pt x="45875" y="65859"/>
                    <a:pt x="46300" y="65431"/>
                  </a:cubicBezTo>
                  <a:cubicBezTo>
                    <a:pt x="46300" y="65004"/>
                    <a:pt x="46300" y="65004"/>
                    <a:pt x="46724" y="64576"/>
                  </a:cubicBezTo>
                  <a:cubicBezTo>
                    <a:pt x="46724" y="64576"/>
                    <a:pt x="46724" y="64148"/>
                    <a:pt x="46724" y="64148"/>
                  </a:cubicBezTo>
                  <a:cubicBezTo>
                    <a:pt x="46724" y="64148"/>
                    <a:pt x="46300" y="63720"/>
                    <a:pt x="46300" y="63720"/>
                  </a:cubicBezTo>
                  <a:cubicBezTo>
                    <a:pt x="46300" y="63293"/>
                    <a:pt x="46300" y="62865"/>
                    <a:pt x="46300" y="62438"/>
                  </a:cubicBezTo>
                  <a:cubicBezTo>
                    <a:pt x="46724" y="62438"/>
                    <a:pt x="47149" y="62438"/>
                    <a:pt x="47149" y="62438"/>
                  </a:cubicBezTo>
                  <a:cubicBezTo>
                    <a:pt x="47574" y="62010"/>
                    <a:pt x="47574" y="62010"/>
                    <a:pt x="47998" y="62010"/>
                  </a:cubicBezTo>
                  <a:cubicBezTo>
                    <a:pt x="47998" y="61582"/>
                    <a:pt x="47998" y="61582"/>
                    <a:pt x="47998" y="61582"/>
                  </a:cubicBezTo>
                  <a:cubicBezTo>
                    <a:pt x="47998" y="61155"/>
                    <a:pt x="47998" y="60727"/>
                    <a:pt x="47998" y="60299"/>
                  </a:cubicBezTo>
                  <a:cubicBezTo>
                    <a:pt x="47574" y="59871"/>
                    <a:pt x="47574" y="59871"/>
                    <a:pt x="47149" y="59871"/>
                  </a:cubicBezTo>
                  <a:cubicBezTo>
                    <a:pt x="46724" y="59444"/>
                    <a:pt x="46724" y="59444"/>
                    <a:pt x="46724" y="59017"/>
                  </a:cubicBezTo>
                  <a:cubicBezTo>
                    <a:pt x="47149" y="58589"/>
                    <a:pt x="47574" y="58161"/>
                    <a:pt x="47998" y="57733"/>
                  </a:cubicBezTo>
                  <a:cubicBezTo>
                    <a:pt x="48847" y="57733"/>
                    <a:pt x="48847" y="58589"/>
                    <a:pt x="49697" y="58589"/>
                  </a:cubicBezTo>
                  <a:cubicBezTo>
                    <a:pt x="49697" y="59017"/>
                    <a:pt x="49697" y="59017"/>
                    <a:pt x="49697" y="59444"/>
                  </a:cubicBezTo>
                  <a:cubicBezTo>
                    <a:pt x="49697" y="59871"/>
                    <a:pt x="49697" y="59871"/>
                    <a:pt x="49697" y="60299"/>
                  </a:cubicBezTo>
                  <a:cubicBezTo>
                    <a:pt x="49697" y="60299"/>
                    <a:pt x="50121" y="60727"/>
                    <a:pt x="50121" y="60727"/>
                  </a:cubicBezTo>
                  <a:cubicBezTo>
                    <a:pt x="50121" y="61155"/>
                    <a:pt x="50121" y="61155"/>
                    <a:pt x="50121" y="61582"/>
                  </a:cubicBezTo>
                  <a:cubicBezTo>
                    <a:pt x="50121" y="62010"/>
                    <a:pt x="50546" y="62010"/>
                    <a:pt x="50546" y="62010"/>
                  </a:cubicBezTo>
                  <a:cubicBezTo>
                    <a:pt x="50546" y="63293"/>
                    <a:pt x="50546" y="64148"/>
                    <a:pt x="50546" y="65004"/>
                  </a:cubicBezTo>
                  <a:cubicBezTo>
                    <a:pt x="50546" y="65004"/>
                    <a:pt x="50546" y="65431"/>
                    <a:pt x="50121" y="65431"/>
                  </a:cubicBezTo>
                  <a:cubicBezTo>
                    <a:pt x="50121" y="66714"/>
                    <a:pt x="50121" y="67569"/>
                    <a:pt x="50121" y="68852"/>
                  </a:cubicBezTo>
                  <a:cubicBezTo>
                    <a:pt x="50546" y="68852"/>
                    <a:pt x="50546" y="69280"/>
                    <a:pt x="50546" y="69280"/>
                  </a:cubicBezTo>
                  <a:cubicBezTo>
                    <a:pt x="50546" y="69708"/>
                    <a:pt x="50546" y="69708"/>
                    <a:pt x="50546" y="69708"/>
                  </a:cubicBezTo>
                  <a:cubicBezTo>
                    <a:pt x="50546" y="70135"/>
                    <a:pt x="50121" y="70135"/>
                    <a:pt x="50121" y="70563"/>
                  </a:cubicBezTo>
                  <a:cubicBezTo>
                    <a:pt x="50121" y="70563"/>
                    <a:pt x="50121" y="70991"/>
                    <a:pt x="50121" y="71418"/>
                  </a:cubicBezTo>
                  <a:cubicBezTo>
                    <a:pt x="50546" y="71418"/>
                    <a:pt x="50546" y="71418"/>
                    <a:pt x="50546" y="71846"/>
                  </a:cubicBezTo>
                  <a:cubicBezTo>
                    <a:pt x="50546" y="71846"/>
                    <a:pt x="50546" y="71846"/>
                    <a:pt x="50121" y="72273"/>
                  </a:cubicBezTo>
                  <a:cubicBezTo>
                    <a:pt x="50121" y="72273"/>
                    <a:pt x="50121" y="72701"/>
                    <a:pt x="50121" y="72701"/>
                  </a:cubicBezTo>
                  <a:cubicBezTo>
                    <a:pt x="50121" y="72701"/>
                    <a:pt x="49697" y="73129"/>
                    <a:pt x="49697" y="73129"/>
                  </a:cubicBezTo>
                  <a:cubicBezTo>
                    <a:pt x="49697" y="73129"/>
                    <a:pt x="49697" y="73557"/>
                    <a:pt x="49697" y="73557"/>
                  </a:cubicBezTo>
                  <a:cubicBezTo>
                    <a:pt x="49272" y="73984"/>
                    <a:pt x="49272" y="73984"/>
                    <a:pt x="49272" y="73984"/>
                  </a:cubicBezTo>
                  <a:cubicBezTo>
                    <a:pt x="49272" y="74412"/>
                    <a:pt x="49697" y="74840"/>
                    <a:pt x="50121" y="75267"/>
                  </a:cubicBezTo>
                  <a:cubicBezTo>
                    <a:pt x="50121" y="75695"/>
                    <a:pt x="50121" y="76122"/>
                    <a:pt x="50121" y="76550"/>
                  </a:cubicBezTo>
                  <a:cubicBezTo>
                    <a:pt x="50121" y="76550"/>
                    <a:pt x="49697" y="76978"/>
                    <a:pt x="49697" y="76978"/>
                  </a:cubicBezTo>
                  <a:cubicBezTo>
                    <a:pt x="49697" y="76978"/>
                    <a:pt x="49697" y="77405"/>
                    <a:pt x="49697" y="77405"/>
                  </a:cubicBezTo>
                  <a:cubicBezTo>
                    <a:pt x="50121" y="77833"/>
                    <a:pt x="50121" y="78261"/>
                    <a:pt x="50546" y="78261"/>
                  </a:cubicBezTo>
                  <a:cubicBezTo>
                    <a:pt x="50970" y="78261"/>
                    <a:pt x="51395" y="78261"/>
                    <a:pt x="51395" y="78261"/>
                  </a:cubicBezTo>
                  <a:cubicBezTo>
                    <a:pt x="51820" y="77833"/>
                    <a:pt x="52244" y="77833"/>
                    <a:pt x="52244" y="77405"/>
                  </a:cubicBezTo>
                  <a:cubicBezTo>
                    <a:pt x="52244" y="77405"/>
                    <a:pt x="52244" y="76978"/>
                    <a:pt x="52244" y="76550"/>
                  </a:cubicBezTo>
                  <a:cubicBezTo>
                    <a:pt x="52244" y="76550"/>
                    <a:pt x="51820" y="76122"/>
                    <a:pt x="51820" y="76122"/>
                  </a:cubicBezTo>
                  <a:cubicBezTo>
                    <a:pt x="51820" y="75695"/>
                    <a:pt x="51820" y="75267"/>
                    <a:pt x="51820" y="75267"/>
                  </a:cubicBezTo>
                  <a:cubicBezTo>
                    <a:pt x="52244" y="74840"/>
                    <a:pt x="52669" y="74412"/>
                    <a:pt x="53093" y="73984"/>
                  </a:cubicBezTo>
                  <a:cubicBezTo>
                    <a:pt x="53093" y="73984"/>
                    <a:pt x="53093" y="73557"/>
                    <a:pt x="52669" y="73557"/>
                  </a:cubicBezTo>
                  <a:cubicBezTo>
                    <a:pt x="52669" y="73129"/>
                    <a:pt x="52244" y="73129"/>
                    <a:pt x="51820" y="72701"/>
                  </a:cubicBezTo>
                  <a:cubicBezTo>
                    <a:pt x="52244" y="72273"/>
                    <a:pt x="52669" y="72273"/>
                    <a:pt x="53093" y="71846"/>
                  </a:cubicBezTo>
                  <a:cubicBezTo>
                    <a:pt x="53093" y="70991"/>
                    <a:pt x="53093" y="70563"/>
                    <a:pt x="53093" y="69708"/>
                  </a:cubicBezTo>
                  <a:cubicBezTo>
                    <a:pt x="52669" y="69708"/>
                    <a:pt x="52244" y="69280"/>
                    <a:pt x="52244" y="69280"/>
                  </a:cubicBezTo>
                  <a:cubicBezTo>
                    <a:pt x="51820" y="69280"/>
                    <a:pt x="51820" y="69280"/>
                    <a:pt x="51395" y="69280"/>
                  </a:cubicBezTo>
                  <a:cubicBezTo>
                    <a:pt x="51395" y="68852"/>
                    <a:pt x="51395" y="68852"/>
                    <a:pt x="51395" y="67997"/>
                  </a:cubicBezTo>
                  <a:cubicBezTo>
                    <a:pt x="51820" y="67569"/>
                    <a:pt x="51820" y="67569"/>
                    <a:pt x="52244" y="67569"/>
                  </a:cubicBezTo>
                  <a:cubicBezTo>
                    <a:pt x="52244" y="67142"/>
                    <a:pt x="53093" y="67569"/>
                    <a:pt x="53518" y="67142"/>
                  </a:cubicBezTo>
                  <a:cubicBezTo>
                    <a:pt x="53518" y="66714"/>
                    <a:pt x="53518" y="66714"/>
                    <a:pt x="53518" y="66714"/>
                  </a:cubicBezTo>
                  <a:cubicBezTo>
                    <a:pt x="53518" y="66286"/>
                    <a:pt x="53093" y="66286"/>
                    <a:pt x="53093" y="65859"/>
                  </a:cubicBezTo>
                  <a:cubicBezTo>
                    <a:pt x="53093" y="65431"/>
                    <a:pt x="53093" y="65004"/>
                    <a:pt x="53093" y="64576"/>
                  </a:cubicBezTo>
                  <a:cubicBezTo>
                    <a:pt x="53093" y="64576"/>
                    <a:pt x="53518" y="64148"/>
                    <a:pt x="53518" y="64148"/>
                  </a:cubicBezTo>
                  <a:cubicBezTo>
                    <a:pt x="53518" y="63720"/>
                    <a:pt x="53518" y="63720"/>
                    <a:pt x="53518" y="63720"/>
                  </a:cubicBezTo>
                  <a:cubicBezTo>
                    <a:pt x="53518" y="63293"/>
                    <a:pt x="53093" y="63293"/>
                    <a:pt x="53093" y="63293"/>
                  </a:cubicBezTo>
                  <a:cubicBezTo>
                    <a:pt x="53093" y="63293"/>
                    <a:pt x="53093" y="62865"/>
                    <a:pt x="53093" y="62865"/>
                  </a:cubicBezTo>
                  <a:cubicBezTo>
                    <a:pt x="53093" y="62865"/>
                    <a:pt x="53093" y="62438"/>
                    <a:pt x="53093" y="62438"/>
                  </a:cubicBezTo>
                  <a:cubicBezTo>
                    <a:pt x="53518" y="62438"/>
                    <a:pt x="53518" y="62010"/>
                    <a:pt x="53518" y="61582"/>
                  </a:cubicBezTo>
                  <a:cubicBezTo>
                    <a:pt x="54367" y="61582"/>
                    <a:pt x="54367" y="61582"/>
                    <a:pt x="54792" y="61582"/>
                  </a:cubicBezTo>
                  <a:cubicBezTo>
                    <a:pt x="54792" y="61582"/>
                    <a:pt x="55216" y="61582"/>
                    <a:pt x="55216" y="61582"/>
                  </a:cubicBezTo>
                  <a:cubicBezTo>
                    <a:pt x="55216" y="62010"/>
                    <a:pt x="55216" y="62438"/>
                    <a:pt x="55216" y="62438"/>
                  </a:cubicBezTo>
                  <a:cubicBezTo>
                    <a:pt x="54792" y="62865"/>
                    <a:pt x="54792" y="62865"/>
                    <a:pt x="54792" y="63293"/>
                  </a:cubicBezTo>
                  <a:cubicBezTo>
                    <a:pt x="54792" y="63293"/>
                    <a:pt x="54792" y="63293"/>
                    <a:pt x="54792" y="63720"/>
                  </a:cubicBezTo>
                  <a:cubicBezTo>
                    <a:pt x="54367" y="63720"/>
                    <a:pt x="54367" y="64148"/>
                    <a:pt x="53942" y="64148"/>
                  </a:cubicBezTo>
                  <a:cubicBezTo>
                    <a:pt x="54367" y="64576"/>
                    <a:pt x="54792" y="64576"/>
                    <a:pt x="55216" y="65004"/>
                  </a:cubicBezTo>
                  <a:cubicBezTo>
                    <a:pt x="55216" y="65431"/>
                    <a:pt x="55216" y="65431"/>
                    <a:pt x="55216" y="65859"/>
                  </a:cubicBezTo>
                  <a:cubicBezTo>
                    <a:pt x="55641" y="66286"/>
                    <a:pt x="56065" y="66714"/>
                    <a:pt x="56490" y="67142"/>
                  </a:cubicBezTo>
                  <a:cubicBezTo>
                    <a:pt x="57339" y="67142"/>
                    <a:pt x="57764" y="67142"/>
                    <a:pt x="58189" y="67142"/>
                  </a:cubicBezTo>
                  <a:cubicBezTo>
                    <a:pt x="58613" y="66714"/>
                    <a:pt x="58189" y="66286"/>
                    <a:pt x="58613" y="65859"/>
                  </a:cubicBezTo>
                  <a:cubicBezTo>
                    <a:pt x="58189" y="65859"/>
                    <a:pt x="58189" y="65859"/>
                    <a:pt x="57764" y="65431"/>
                  </a:cubicBezTo>
                  <a:cubicBezTo>
                    <a:pt x="57764" y="64576"/>
                    <a:pt x="57764" y="63293"/>
                    <a:pt x="57764" y="62010"/>
                  </a:cubicBezTo>
                  <a:cubicBezTo>
                    <a:pt x="58189" y="62010"/>
                    <a:pt x="58613" y="61582"/>
                    <a:pt x="59038" y="61155"/>
                  </a:cubicBezTo>
                  <a:cubicBezTo>
                    <a:pt x="59038" y="61155"/>
                    <a:pt x="59038" y="60727"/>
                    <a:pt x="59038" y="60299"/>
                  </a:cubicBezTo>
                  <a:cubicBezTo>
                    <a:pt x="59038" y="60299"/>
                    <a:pt x="59462" y="59871"/>
                    <a:pt x="59462" y="59871"/>
                  </a:cubicBezTo>
                  <a:cubicBezTo>
                    <a:pt x="59887" y="59444"/>
                    <a:pt x="59462" y="59017"/>
                    <a:pt x="59462" y="58589"/>
                  </a:cubicBezTo>
                  <a:cubicBezTo>
                    <a:pt x="59038" y="57733"/>
                    <a:pt x="58613" y="57306"/>
                    <a:pt x="57764" y="56878"/>
                  </a:cubicBezTo>
                  <a:cubicBezTo>
                    <a:pt x="58189" y="56451"/>
                    <a:pt x="58613" y="56451"/>
                    <a:pt x="58613" y="56023"/>
                  </a:cubicBezTo>
                  <a:cubicBezTo>
                    <a:pt x="58613" y="55595"/>
                    <a:pt x="59038" y="55595"/>
                    <a:pt x="59462" y="55167"/>
                  </a:cubicBezTo>
                  <a:cubicBezTo>
                    <a:pt x="59887" y="55167"/>
                    <a:pt x="59887" y="55167"/>
                    <a:pt x="60311" y="55167"/>
                  </a:cubicBezTo>
                  <a:cubicBezTo>
                    <a:pt x="60736" y="55595"/>
                    <a:pt x="61160" y="55595"/>
                    <a:pt x="61160" y="56023"/>
                  </a:cubicBezTo>
                  <a:cubicBezTo>
                    <a:pt x="61160" y="56878"/>
                    <a:pt x="61160" y="58161"/>
                    <a:pt x="61160" y="59444"/>
                  </a:cubicBezTo>
                  <a:cubicBezTo>
                    <a:pt x="61585" y="59444"/>
                    <a:pt x="61585" y="59444"/>
                    <a:pt x="62009" y="59871"/>
                  </a:cubicBezTo>
                  <a:cubicBezTo>
                    <a:pt x="61585" y="60299"/>
                    <a:pt x="61585" y="60299"/>
                    <a:pt x="61585" y="60727"/>
                  </a:cubicBezTo>
                  <a:cubicBezTo>
                    <a:pt x="62009" y="60727"/>
                    <a:pt x="62009" y="61155"/>
                    <a:pt x="62434" y="61155"/>
                  </a:cubicBezTo>
                  <a:cubicBezTo>
                    <a:pt x="62434" y="62010"/>
                    <a:pt x="62434" y="62010"/>
                    <a:pt x="63284" y="62010"/>
                  </a:cubicBezTo>
                  <a:cubicBezTo>
                    <a:pt x="63708" y="61582"/>
                    <a:pt x="64133" y="61155"/>
                    <a:pt x="64557" y="60727"/>
                  </a:cubicBezTo>
                  <a:cubicBezTo>
                    <a:pt x="64557" y="60299"/>
                    <a:pt x="64557" y="59871"/>
                    <a:pt x="64557" y="59444"/>
                  </a:cubicBezTo>
                  <a:cubicBezTo>
                    <a:pt x="64133" y="59017"/>
                    <a:pt x="63708" y="58589"/>
                    <a:pt x="63284" y="58589"/>
                  </a:cubicBezTo>
                  <a:cubicBezTo>
                    <a:pt x="63284" y="58161"/>
                    <a:pt x="63284" y="57733"/>
                    <a:pt x="63284" y="57306"/>
                  </a:cubicBezTo>
                  <a:cubicBezTo>
                    <a:pt x="63708" y="57306"/>
                    <a:pt x="64133" y="56878"/>
                    <a:pt x="64133" y="56878"/>
                  </a:cubicBezTo>
                  <a:cubicBezTo>
                    <a:pt x="64557" y="56878"/>
                    <a:pt x="64557" y="56878"/>
                    <a:pt x="64982" y="56878"/>
                  </a:cubicBezTo>
                  <a:cubicBezTo>
                    <a:pt x="64982" y="56451"/>
                    <a:pt x="65407" y="56451"/>
                    <a:pt x="65407" y="56023"/>
                  </a:cubicBezTo>
                  <a:cubicBezTo>
                    <a:pt x="65831" y="56023"/>
                    <a:pt x="66256" y="56023"/>
                    <a:pt x="66681" y="56023"/>
                  </a:cubicBezTo>
                  <a:cubicBezTo>
                    <a:pt x="66681" y="56451"/>
                    <a:pt x="66681" y="56451"/>
                    <a:pt x="67105" y="56878"/>
                  </a:cubicBezTo>
                  <a:cubicBezTo>
                    <a:pt x="67105" y="56878"/>
                    <a:pt x="67530" y="56878"/>
                    <a:pt x="67530" y="56878"/>
                  </a:cubicBezTo>
                  <a:cubicBezTo>
                    <a:pt x="67954" y="56878"/>
                    <a:pt x="67954" y="57306"/>
                    <a:pt x="68379" y="57306"/>
                  </a:cubicBezTo>
                  <a:cubicBezTo>
                    <a:pt x="68379" y="57733"/>
                    <a:pt x="68379" y="58161"/>
                    <a:pt x="68379" y="58161"/>
                  </a:cubicBezTo>
                  <a:cubicBezTo>
                    <a:pt x="67954" y="59017"/>
                    <a:pt x="67105" y="59444"/>
                    <a:pt x="66681" y="59871"/>
                  </a:cubicBezTo>
                  <a:cubicBezTo>
                    <a:pt x="67530" y="60299"/>
                    <a:pt x="67954" y="61155"/>
                    <a:pt x="68804" y="61582"/>
                  </a:cubicBezTo>
                  <a:cubicBezTo>
                    <a:pt x="69228" y="61582"/>
                    <a:pt x="69228" y="61582"/>
                    <a:pt x="69228" y="61582"/>
                  </a:cubicBezTo>
                  <a:cubicBezTo>
                    <a:pt x="69652" y="61155"/>
                    <a:pt x="70077" y="60727"/>
                    <a:pt x="70501" y="60299"/>
                  </a:cubicBezTo>
                  <a:cubicBezTo>
                    <a:pt x="70501" y="60299"/>
                    <a:pt x="70501" y="60299"/>
                    <a:pt x="70501" y="59871"/>
                  </a:cubicBezTo>
                  <a:cubicBezTo>
                    <a:pt x="70501" y="59444"/>
                    <a:pt x="70501" y="58589"/>
                    <a:pt x="70501" y="58161"/>
                  </a:cubicBezTo>
                  <a:cubicBezTo>
                    <a:pt x="70501" y="58161"/>
                    <a:pt x="70501" y="57733"/>
                    <a:pt x="70501" y="57733"/>
                  </a:cubicBezTo>
                  <a:cubicBezTo>
                    <a:pt x="70501" y="57733"/>
                    <a:pt x="70501" y="57733"/>
                    <a:pt x="70077" y="57306"/>
                  </a:cubicBezTo>
                  <a:cubicBezTo>
                    <a:pt x="70077" y="57306"/>
                    <a:pt x="70077" y="56878"/>
                    <a:pt x="70077" y="56878"/>
                  </a:cubicBezTo>
                  <a:cubicBezTo>
                    <a:pt x="70077" y="56023"/>
                    <a:pt x="70077" y="55595"/>
                    <a:pt x="70077" y="55167"/>
                  </a:cubicBezTo>
                  <a:cubicBezTo>
                    <a:pt x="70077" y="55167"/>
                    <a:pt x="70077" y="55167"/>
                    <a:pt x="70077" y="54740"/>
                  </a:cubicBezTo>
                  <a:cubicBezTo>
                    <a:pt x="70926" y="54740"/>
                    <a:pt x="71351" y="54740"/>
                    <a:pt x="72200" y="54740"/>
                  </a:cubicBezTo>
                  <a:cubicBezTo>
                    <a:pt x="72200" y="54740"/>
                    <a:pt x="72200" y="54740"/>
                    <a:pt x="72200" y="55167"/>
                  </a:cubicBezTo>
                  <a:cubicBezTo>
                    <a:pt x="72200" y="55167"/>
                    <a:pt x="72200" y="55167"/>
                    <a:pt x="72200" y="55595"/>
                  </a:cubicBezTo>
                  <a:cubicBezTo>
                    <a:pt x="72200" y="57306"/>
                    <a:pt x="72200" y="59017"/>
                    <a:pt x="72200" y="60727"/>
                  </a:cubicBezTo>
                  <a:cubicBezTo>
                    <a:pt x="72625" y="60727"/>
                    <a:pt x="72625" y="61155"/>
                    <a:pt x="73049" y="61155"/>
                  </a:cubicBezTo>
                  <a:cubicBezTo>
                    <a:pt x="73049" y="62010"/>
                    <a:pt x="73049" y="63293"/>
                    <a:pt x="73049" y="64148"/>
                  </a:cubicBezTo>
                  <a:cubicBezTo>
                    <a:pt x="72625" y="64148"/>
                    <a:pt x="72625" y="64576"/>
                    <a:pt x="72200" y="64576"/>
                  </a:cubicBezTo>
                  <a:cubicBezTo>
                    <a:pt x="72200" y="66714"/>
                    <a:pt x="72200" y="69280"/>
                    <a:pt x="72200" y="71418"/>
                  </a:cubicBezTo>
                  <a:cubicBezTo>
                    <a:pt x="72625" y="71418"/>
                    <a:pt x="72625" y="71846"/>
                    <a:pt x="73049" y="71846"/>
                  </a:cubicBezTo>
                  <a:cubicBezTo>
                    <a:pt x="73049" y="72273"/>
                    <a:pt x="73049" y="72273"/>
                    <a:pt x="73049" y="72701"/>
                  </a:cubicBezTo>
                  <a:cubicBezTo>
                    <a:pt x="73049" y="72701"/>
                    <a:pt x="73049" y="73129"/>
                    <a:pt x="73474" y="73129"/>
                  </a:cubicBezTo>
                  <a:cubicBezTo>
                    <a:pt x="73474" y="73557"/>
                    <a:pt x="73474" y="73984"/>
                    <a:pt x="73474" y="74412"/>
                  </a:cubicBezTo>
                  <a:cubicBezTo>
                    <a:pt x="73049" y="74840"/>
                    <a:pt x="73049" y="74840"/>
                    <a:pt x="73049" y="75267"/>
                  </a:cubicBezTo>
                  <a:cubicBezTo>
                    <a:pt x="73049" y="75695"/>
                    <a:pt x="72625" y="75695"/>
                    <a:pt x="72200" y="76122"/>
                  </a:cubicBezTo>
                  <a:cubicBezTo>
                    <a:pt x="72200" y="76122"/>
                    <a:pt x="72200" y="76550"/>
                    <a:pt x="72200" y="76550"/>
                  </a:cubicBezTo>
                  <a:cubicBezTo>
                    <a:pt x="72200" y="76550"/>
                    <a:pt x="71775" y="76978"/>
                    <a:pt x="71775" y="76978"/>
                  </a:cubicBezTo>
                  <a:cubicBezTo>
                    <a:pt x="71775" y="77405"/>
                    <a:pt x="71775" y="77833"/>
                    <a:pt x="71775" y="78688"/>
                  </a:cubicBezTo>
                  <a:cubicBezTo>
                    <a:pt x="71351" y="78688"/>
                    <a:pt x="71351" y="78688"/>
                    <a:pt x="71351" y="79116"/>
                  </a:cubicBezTo>
                  <a:cubicBezTo>
                    <a:pt x="71351" y="79116"/>
                    <a:pt x="71351" y="79116"/>
                    <a:pt x="71351" y="79544"/>
                  </a:cubicBezTo>
                  <a:cubicBezTo>
                    <a:pt x="71351" y="79544"/>
                    <a:pt x="71775" y="79971"/>
                    <a:pt x="71775" y="79971"/>
                  </a:cubicBezTo>
                  <a:cubicBezTo>
                    <a:pt x="71775" y="80399"/>
                    <a:pt x="71775" y="80827"/>
                    <a:pt x="71775" y="81254"/>
                  </a:cubicBezTo>
                  <a:cubicBezTo>
                    <a:pt x="71351" y="81682"/>
                    <a:pt x="71351" y="81682"/>
                    <a:pt x="71351" y="81682"/>
                  </a:cubicBezTo>
                  <a:cubicBezTo>
                    <a:pt x="71351" y="82965"/>
                    <a:pt x="71351" y="82965"/>
                    <a:pt x="71351" y="83393"/>
                  </a:cubicBezTo>
                  <a:cubicBezTo>
                    <a:pt x="72200" y="82965"/>
                    <a:pt x="73049" y="82109"/>
                    <a:pt x="73474" y="81682"/>
                  </a:cubicBezTo>
                  <a:cubicBezTo>
                    <a:pt x="73898" y="81682"/>
                    <a:pt x="73898" y="81682"/>
                    <a:pt x="73898" y="81682"/>
                  </a:cubicBezTo>
                  <a:cubicBezTo>
                    <a:pt x="74323" y="81682"/>
                    <a:pt x="74323" y="81682"/>
                    <a:pt x="74323" y="81254"/>
                  </a:cubicBezTo>
                  <a:cubicBezTo>
                    <a:pt x="74747" y="80827"/>
                    <a:pt x="74323" y="80399"/>
                    <a:pt x="74323" y="79971"/>
                  </a:cubicBezTo>
                  <a:cubicBezTo>
                    <a:pt x="73898" y="79544"/>
                    <a:pt x="73474" y="79116"/>
                    <a:pt x="73049" y="78688"/>
                  </a:cubicBezTo>
                  <a:cubicBezTo>
                    <a:pt x="73049" y="78261"/>
                    <a:pt x="73049" y="77833"/>
                    <a:pt x="73049" y="77405"/>
                  </a:cubicBezTo>
                  <a:cubicBezTo>
                    <a:pt x="73474" y="76978"/>
                    <a:pt x="74323" y="76550"/>
                    <a:pt x="74747" y="75695"/>
                  </a:cubicBezTo>
                  <a:cubicBezTo>
                    <a:pt x="75172" y="75695"/>
                    <a:pt x="75172" y="75695"/>
                    <a:pt x="75172" y="75695"/>
                  </a:cubicBezTo>
                  <a:cubicBezTo>
                    <a:pt x="76021" y="75695"/>
                    <a:pt x="75597" y="75267"/>
                    <a:pt x="75597" y="74840"/>
                  </a:cubicBezTo>
                  <a:cubicBezTo>
                    <a:pt x="75172" y="74412"/>
                    <a:pt x="74747" y="73984"/>
                    <a:pt x="74747" y="73557"/>
                  </a:cubicBezTo>
                  <a:cubicBezTo>
                    <a:pt x="75172" y="73129"/>
                    <a:pt x="75597" y="72701"/>
                    <a:pt x="76021" y="72273"/>
                  </a:cubicBezTo>
                  <a:cubicBezTo>
                    <a:pt x="76021" y="71846"/>
                    <a:pt x="76021" y="71418"/>
                    <a:pt x="76021" y="70991"/>
                  </a:cubicBezTo>
                  <a:cubicBezTo>
                    <a:pt x="76021" y="70563"/>
                    <a:pt x="76021" y="70563"/>
                    <a:pt x="75597" y="70135"/>
                  </a:cubicBezTo>
                  <a:cubicBezTo>
                    <a:pt x="75597" y="69708"/>
                    <a:pt x="75172" y="69708"/>
                    <a:pt x="75172" y="69280"/>
                  </a:cubicBezTo>
                  <a:cubicBezTo>
                    <a:pt x="75172" y="68852"/>
                    <a:pt x="74747" y="68852"/>
                    <a:pt x="74323" y="68425"/>
                  </a:cubicBezTo>
                  <a:cubicBezTo>
                    <a:pt x="74323" y="67997"/>
                    <a:pt x="74323" y="67997"/>
                    <a:pt x="74323" y="67569"/>
                  </a:cubicBezTo>
                  <a:cubicBezTo>
                    <a:pt x="74747" y="67142"/>
                    <a:pt x="74747" y="67142"/>
                    <a:pt x="75172" y="67142"/>
                  </a:cubicBezTo>
                  <a:cubicBezTo>
                    <a:pt x="75172" y="65431"/>
                    <a:pt x="75172" y="63293"/>
                    <a:pt x="75172" y="61582"/>
                  </a:cubicBezTo>
                  <a:cubicBezTo>
                    <a:pt x="75597" y="61582"/>
                    <a:pt x="75597" y="61582"/>
                    <a:pt x="78993" y="61582"/>
                  </a:cubicBezTo>
                  <a:cubicBezTo>
                    <a:pt x="79842" y="60727"/>
                    <a:pt x="80267" y="60299"/>
                    <a:pt x="81116" y="59871"/>
                  </a:cubicBezTo>
                  <a:cubicBezTo>
                    <a:pt x="81116" y="59871"/>
                    <a:pt x="81116" y="59444"/>
                    <a:pt x="81116" y="59444"/>
                  </a:cubicBezTo>
                  <a:cubicBezTo>
                    <a:pt x="81541" y="59017"/>
                    <a:pt x="81541" y="59017"/>
                    <a:pt x="81541" y="59017"/>
                  </a:cubicBezTo>
                  <a:cubicBezTo>
                    <a:pt x="81541" y="58589"/>
                    <a:pt x="81541" y="58161"/>
                    <a:pt x="81541" y="57733"/>
                  </a:cubicBezTo>
                  <a:cubicBezTo>
                    <a:pt x="81541" y="57733"/>
                    <a:pt x="81116" y="57306"/>
                    <a:pt x="81116" y="57306"/>
                  </a:cubicBezTo>
                  <a:cubicBezTo>
                    <a:pt x="80692" y="57306"/>
                    <a:pt x="80692" y="57306"/>
                    <a:pt x="80267" y="57306"/>
                  </a:cubicBezTo>
                  <a:cubicBezTo>
                    <a:pt x="80267" y="57306"/>
                    <a:pt x="79842" y="57306"/>
                    <a:pt x="79842" y="57733"/>
                  </a:cubicBezTo>
                  <a:cubicBezTo>
                    <a:pt x="79842" y="57733"/>
                    <a:pt x="79418" y="57733"/>
                    <a:pt x="78993" y="57733"/>
                  </a:cubicBezTo>
                  <a:cubicBezTo>
                    <a:pt x="78993" y="58161"/>
                    <a:pt x="78568" y="58589"/>
                    <a:pt x="77720" y="59017"/>
                  </a:cubicBezTo>
                  <a:cubicBezTo>
                    <a:pt x="77720" y="59017"/>
                    <a:pt x="77720" y="59017"/>
                    <a:pt x="77720" y="59444"/>
                  </a:cubicBezTo>
                  <a:cubicBezTo>
                    <a:pt x="77295" y="59444"/>
                    <a:pt x="77295" y="59871"/>
                    <a:pt x="76871" y="60299"/>
                  </a:cubicBezTo>
                  <a:cubicBezTo>
                    <a:pt x="76021" y="59871"/>
                    <a:pt x="75597" y="59444"/>
                    <a:pt x="75172" y="59017"/>
                  </a:cubicBezTo>
                  <a:cubicBezTo>
                    <a:pt x="74747" y="58589"/>
                    <a:pt x="75172" y="58161"/>
                    <a:pt x="74747" y="58161"/>
                  </a:cubicBezTo>
                  <a:cubicBezTo>
                    <a:pt x="74323" y="57306"/>
                    <a:pt x="74747" y="56878"/>
                    <a:pt x="74323" y="56023"/>
                  </a:cubicBezTo>
                  <a:cubicBezTo>
                    <a:pt x="74747" y="56023"/>
                    <a:pt x="74747" y="55595"/>
                    <a:pt x="75172" y="55595"/>
                  </a:cubicBezTo>
                  <a:cubicBezTo>
                    <a:pt x="75172" y="55167"/>
                    <a:pt x="75172" y="54740"/>
                    <a:pt x="75172" y="54312"/>
                  </a:cubicBezTo>
                  <a:cubicBezTo>
                    <a:pt x="75597" y="53884"/>
                    <a:pt x="76021" y="53457"/>
                    <a:pt x="76021" y="53029"/>
                  </a:cubicBezTo>
                  <a:cubicBezTo>
                    <a:pt x="76021" y="52174"/>
                    <a:pt x="76021" y="51318"/>
                    <a:pt x="76021" y="50891"/>
                  </a:cubicBezTo>
                  <a:cubicBezTo>
                    <a:pt x="76021" y="50463"/>
                    <a:pt x="75597" y="50463"/>
                    <a:pt x="75597" y="50036"/>
                  </a:cubicBezTo>
                  <a:cubicBezTo>
                    <a:pt x="75597" y="50036"/>
                    <a:pt x="75597" y="49608"/>
                    <a:pt x="75597" y="49608"/>
                  </a:cubicBezTo>
                  <a:cubicBezTo>
                    <a:pt x="75172" y="49608"/>
                    <a:pt x="75172" y="48753"/>
                    <a:pt x="74747" y="48325"/>
                  </a:cubicBezTo>
                  <a:cubicBezTo>
                    <a:pt x="74747" y="47470"/>
                    <a:pt x="74747" y="46615"/>
                    <a:pt x="74747" y="45331"/>
                  </a:cubicBezTo>
                  <a:cubicBezTo>
                    <a:pt x="75172" y="44904"/>
                    <a:pt x="75597" y="44476"/>
                    <a:pt x="76021" y="44049"/>
                  </a:cubicBezTo>
                  <a:cubicBezTo>
                    <a:pt x="76021" y="43621"/>
                    <a:pt x="76021" y="43193"/>
                    <a:pt x="76021" y="43193"/>
                  </a:cubicBezTo>
                  <a:cubicBezTo>
                    <a:pt x="76021" y="42765"/>
                    <a:pt x="75597" y="42765"/>
                    <a:pt x="75172" y="42338"/>
                  </a:cubicBezTo>
                  <a:cubicBezTo>
                    <a:pt x="74323" y="42338"/>
                    <a:pt x="73049" y="42338"/>
                    <a:pt x="72200" y="42338"/>
                  </a:cubicBezTo>
                  <a:cubicBezTo>
                    <a:pt x="71775" y="42338"/>
                    <a:pt x="71775" y="42765"/>
                    <a:pt x="71775" y="43193"/>
                  </a:cubicBezTo>
                  <a:cubicBezTo>
                    <a:pt x="71775" y="43621"/>
                    <a:pt x="72200" y="43621"/>
                    <a:pt x="72200" y="44049"/>
                  </a:cubicBezTo>
                  <a:cubicBezTo>
                    <a:pt x="72200" y="44904"/>
                    <a:pt x="72200" y="45759"/>
                    <a:pt x="72200" y="46615"/>
                  </a:cubicBezTo>
                  <a:cubicBezTo>
                    <a:pt x="71775" y="46615"/>
                    <a:pt x="71351" y="46615"/>
                    <a:pt x="70926" y="46615"/>
                  </a:cubicBezTo>
                  <a:cubicBezTo>
                    <a:pt x="70926" y="46615"/>
                    <a:pt x="70501" y="46187"/>
                    <a:pt x="70501" y="46187"/>
                  </a:cubicBezTo>
                  <a:cubicBezTo>
                    <a:pt x="70077" y="46187"/>
                    <a:pt x="69652" y="46187"/>
                    <a:pt x="69652" y="46187"/>
                  </a:cubicBezTo>
                  <a:cubicBezTo>
                    <a:pt x="68804" y="46615"/>
                    <a:pt x="68379" y="47042"/>
                    <a:pt x="67954" y="47042"/>
                  </a:cubicBezTo>
                  <a:cubicBezTo>
                    <a:pt x="67954" y="47470"/>
                    <a:pt x="67954" y="47470"/>
                    <a:pt x="67954" y="47470"/>
                  </a:cubicBezTo>
                  <a:cubicBezTo>
                    <a:pt x="67954" y="48753"/>
                    <a:pt x="67954" y="49608"/>
                    <a:pt x="67954" y="50036"/>
                  </a:cubicBezTo>
                  <a:cubicBezTo>
                    <a:pt x="67105" y="50463"/>
                    <a:pt x="66681" y="50891"/>
                    <a:pt x="66256" y="51318"/>
                  </a:cubicBezTo>
                  <a:cubicBezTo>
                    <a:pt x="66256" y="51318"/>
                    <a:pt x="65831" y="51318"/>
                    <a:pt x="65407" y="51318"/>
                  </a:cubicBezTo>
                  <a:cubicBezTo>
                    <a:pt x="65407" y="51318"/>
                    <a:pt x="64982" y="51318"/>
                    <a:pt x="64982" y="51318"/>
                  </a:cubicBezTo>
                  <a:cubicBezTo>
                    <a:pt x="64982" y="50463"/>
                    <a:pt x="64982" y="49608"/>
                    <a:pt x="64982" y="48753"/>
                  </a:cubicBezTo>
                  <a:cubicBezTo>
                    <a:pt x="64557" y="48325"/>
                    <a:pt x="64133" y="47897"/>
                    <a:pt x="63284" y="47470"/>
                  </a:cubicBezTo>
                  <a:cubicBezTo>
                    <a:pt x="63708" y="46615"/>
                    <a:pt x="63284" y="46187"/>
                    <a:pt x="63708" y="45331"/>
                  </a:cubicBezTo>
                  <a:cubicBezTo>
                    <a:pt x="63708" y="44904"/>
                    <a:pt x="64133" y="44904"/>
                    <a:pt x="64557" y="44476"/>
                  </a:cubicBezTo>
                  <a:cubicBezTo>
                    <a:pt x="64557" y="44476"/>
                    <a:pt x="64557" y="44049"/>
                    <a:pt x="64557" y="44049"/>
                  </a:cubicBezTo>
                  <a:cubicBezTo>
                    <a:pt x="64982" y="43621"/>
                    <a:pt x="65407" y="43193"/>
                    <a:pt x="65831" y="43193"/>
                  </a:cubicBezTo>
                  <a:cubicBezTo>
                    <a:pt x="65831" y="42338"/>
                    <a:pt x="65831" y="41910"/>
                    <a:pt x="65831" y="41482"/>
                  </a:cubicBezTo>
                  <a:cubicBezTo>
                    <a:pt x="64982" y="41055"/>
                    <a:pt x="64557" y="40627"/>
                    <a:pt x="64133" y="40200"/>
                  </a:cubicBezTo>
                  <a:cubicBezTo>
                    <a:pt x="64133" y="39772"/>
                    <a:pt x="64982" y="39344"/>
                    <a:pt x="64982" y="39344"/>
                  </a:cubicBezTo>
                  <a:cubicBezTo>
                    <a:pt x="64982" y="38917"/>
                    <a:pt x="64982" y="38489"/>
                    <a:pt x="64982" y="38061"/>
                  </a:cubicBezTo>
                  <a:cubicBezTo>
                    <a:pt x="64982" y="37634"/>
                    <a:pt x="64133" y="38061"/>
                    <a:pt x="63708" y="38061"/>
                  </a:cubicBezTo>
                  <a:cubicBezTo>
                    <a:pt x="63284" y="38061"/>
                    <a:pt x="63284" y="38489"/>
                    <a:pt x="62860" y="38917"/>
                  </a:cubicBezTo>
                  <a:cubicBezTo>
                    <a:pt x="62860" y="38917"/>
                    <a:pt x="62860" y="38917"/>
                    <a:pt x="62860" y="39344"/>
                  </a:cubicBezTo>
                  <a:cubicBezTo>
                    <a:pt x="63284" y="39344"/>
                    <a:pt x="63284" y="39344"/>
                    <a:pt x="63284" y="39772"/>
                  </a:cubicBezTo>
                  <a:cubicBezTo>
                    <a:pt x="63708" y="40200"/>
                    <a:pt x="63708" y="40627"/>
                    <a:pt x="63284" y="41055"/>
                  </a:cubicBezTo>
                  <a:cubicBezTo>
                    <a:pt x="63284" y="41055"/>
                    <a:pt x="63284" y="41482"/>
                    <a:pt x="63284" y="41482"/>
                  </a:cubicBezTo>
                  <a:cubicBezTo>
                    <a:pt x="62434" y="41482"/>
                    <a:pt x="62009" y="41482"/>
                    <a:pt x="61585" y="41482"/>
                  </a:cubicBezTo>
                  <a:cubicBezTo>
                    <a:pt x="61160" y="41055"/>
                    <a:pt x="60736" y="40627"/>
                    <a:pt x="60311" y="40200"/>
                  </a:cubicBezTo>
                  <a:cubicBezTo>
                    <a:pt x="60311" y="39344"/>
                    <a:pt x="60311" y="38917"/>
                    <a:pt x="60311" y="38061"/>
                  </a:cubicBezTo>
                  <a:cubicBezTo>
                    <a:pt x="59887" y="38061"/>
                    <a:pt x="59462" y="37634"/>
                    <a:pt x="59462" y="37634"/>
                  </a:cubicBezTo>
                  <a:cubicBezTo>
                    <a:pt x="58613" y="37634"/>
                    <a:pt x="57764" y="37634"/>
                    <a:pt x="57339" y="37634"/>
                  </a:cubicBezTo>
                  <a:cubicBezTo>
                    <a:pt x="56915" y="37634"/>
                    <a:pt x="56915" y="37634"/>
                    <a:pt x="56490" y="38061"/>
                  </a:cubicBezTo>
                  <a:cubicBezTo>
                    <a:pt x="56065" y="38061"/>
                    <a:pt x="55641" y="38061"/>
                    <a:pt x="55641" y="38061"/>
                  </a:cubicBezTo>
                  <a:cubicBezTo>
                    <a:pt x="55216" y="37634"/>
                    <a:pt x="55216" y="37634"/>
                    <a:pt x="54792" y="37634"/>
                  </a:cubicBezTo>
                  <a:cubicBezTo>
                    <a:pt x="54367" y="37634"/>
                    <a:pt x="53942" y="37634"/>
                    <a:pt x="53942" y="37634"/>
                  </a:cubicBezTo>
                  <a:cubicBezTo>
                    <a:pt x="53518" y="37634"/>
                    <a:pt x="53518" y="38061"/>
                    <a:pt x="53093" y="38061"/>
                  </a:cubicBezTo>
                  <a:cubicBezTo>
                    <a:pt x="53093" y="38061"/>
                    <a:pt x="52669" y="38061"/>
                    <a:pt x="52669" y="38061"/>
                  </a:cubicBezTo>
                  <a:cubicBezTo>
                    <a:pt x="51820" y="38489"/>
                    <a:pt x="51395" y="39344"/>
                    <a:pt x="50546" y="39772"/>
                  </a:cubicBezTo>
                  <a:cubicBezTo>
                    <a:pt x="50121" y="39772"/>
                    <a:pt x="49697" y="39772"/>
                    <a:pt x="49272" y="39772"/>
                  </a:cubicBezTo>
                  <a:cubicBezTo>
                    <a:pt x="49272" y="39772"/>
                    <a:pt x="48847" y="39344"/>
                    <a:pt x="48423" y="39344"/>
                  </a:cubicBezTo>
                  <a:cubicBezTo>
                    <a:pt x="48423" y="38917"/>
                    <a:pt x="48423" y="38489"/>
                    <a:pt x="48423" y="38489"/>
                  </a:cubicBezTo>
                  <a:cubicBezTo>
                    <a:pt x="48423" y="38061"/>
                    <a:pt x="47998" y="38061"/>
                    <a:pt x="47998" y="37634"/>
                  </a:cubicBezTo>
                  <a:cubicBezTo>
                    <a:pt x="47998" y="37206"/>
                    <a:pt x="47998" y="36778"/>
                    <a:pt x="47998" y="36351"/>
                  </a:cubicBezTo>
                  <a:cubicBezTo>
                    <a:pt x="48423" y="35923"/>
                    <a:pt x="48423" y="35923"/>
                    <a:pt x="48847" y="35495"/>
                  </a:cubicBezTo>
                  <a:cubicBezTo>
                    <a:pt x="49697" y="35495"/>
                    <a:pt x="50546" y="35495"/>
                    <a:pt x="51395" y="35495"/>
                  </a:cubicBezTo>
                  <a:cubicBezTo>
                    <a:pt x="51820" y="35923"/>
                    <a:pt x="51820" y="35923"/>
                    <a:pt x="52244" y="35923"/>
                  </a:cubicBezTo>
                  <a:cubicBezTo>
                    <a:pt x="53093" y="35923"/>
                    <a:pt x="53942" y="35923"/>
                    <a:pt x="54792" y="35923"/>
                  </a:cubicBezTo>
                  <a:cubicBezTo>
                    <a:pt x="55216" y="35923"/>
                    <a:pt x="55216" y="35923"/>
                    <a:pt x="55641" y="35495"/>
                  </a:cubicBezTo>
                  <a:cubicBezTo>
                    <a:pt x="55641" y="35495"/>
                    <a:pt x="55641" y="35495"/>
                    <a:pt x="56065" y="35495"/>
                  </a:cubicBezTo>
                  <a:cubicBezTo>
                    <a:pt x="56065" y="35923"/>
                    <a:pt x="56490" y="35923"/>
                    <a:pt x="56490" y="35923"/>
                  </a:cubicBezTo>
                  <a:cubicBezTo>
                    <a:pt x="57339" y="35923"/>
                    <a:pt x="58189" y="35923"/>
                    <a:pt x="58613" y="35923"/>
                  </a:cubicBezTo>
                  <a:cubicBezTo>
                    <a:pt x="59038" y="35923"/>
                    <a:pt x="59038" y="35923"/>
                    <a:pt x="59038" y="35495"/>
                  </a:cubicBezTo>
                  <a:cubicBezTo>
                    <a:pt x="59038" y="34213"/>
                    <a:pt x="59038" y="32502"/>
                    <a:pt x="59038" y="31219"/>
                  </a:cubicBezTo>
                  <a:cubicBezTo>
                    <a:pt x="59038" y="30791"/>
                    <a:pt x="59462" y="30791"/>
                    <a:pt x="59462" y="30364"/>
                  </a:cubicBezTo>
                  <a:cubicBezTo>
                    <a:pt x="59462" y="29936"/>
                    <a:pt x="59462" y="29081"/>
                    <a:pt x="59462" y="28225"/>
                  </a:cubicBezTo>
                  <a:cubicBezTo>
                    <a:pt x="58613" y="27798"/>
                    <a:pt x="58189" y="27798"/>
                    <a:pt x="57764" y="28225"/>
                  </a:cubicBezTo>
                  <a:cubicBezTo>
                    <a:pt x="57339" y="28225"/>
                    <a:pt x="57339" y="28225"/>
                    <a:pt x="57339" y="28225"/>
                  </a:cubicBezTo>
                  <a:cubicBezTo>
                    <a:pt x="57339" y="29508"/>
                    <a:pt x="57339" y="30791"/>
                    <a:pt x="57339" y="32074"/>
                  </a:cubicBezTo>
                  <a:cubicBezTo>
                    <a:pt x="57339" y="32074"/>
                    <a:pt x="56915" y="32502"/>
                    <a:pt x="56915" y="32502"/>
                  </a:cubicBezTo>
                  <a:cubicBezTo>
                    <a:pt x="56915" y="32929"/>
                    <a:pt x="56490" y="32929"/>
                    <a:pt x="56490" y="33357"/>
                  </a:cubicBezTo>
                  <a:cubicBezTo>
                    <a:pt x="56065" y="33785"/>
                    <a:pt x="56065" y="33785"/>
                    <a:pt x="56065" y="34213"/>
                  </a:cubicBezTo>
                  <a:cubicBezTo>
                    <a:pt x="55641" y="34213"/>
                    <a:pt x="55641" y="34213"/>
                    <a:pt x="55641" y="34213"/>
                  </a:cubicBezTo>
                  <a:cubicBezTo>
                    <a:pt x="55216" y="33785"/>
                    <a:pt x="54792" y="33785"/>
                    <a:pt x="54367" y="33357"/>
                  </a:cubicBezTo>
                  <a:cubicBezTo>
                    <a:pt x="53518" y="33357"/>
                    <a:pt x="52669" y="33357"/>
                    <a:pt x="52244" y="33357"/>
                  </a:cubicBezTo>
                  <a:cubicBezTo>
                    <a:pt x="51820" y="33357"/>
                    <a:pt x="51820" y="33357"/>
                    <a:pt x="51820" y="33785"/>
                  </a:cubicBezTo>
                  <a:cubicBezTo>
                    <a:pt x="50970" y="33785"/>
                    <a:pt x="50546" y="33785"/>
                    <a:pt x="50121" y="33785"/>
                  </a:cubicBezTo>
                  <a:cubicBezTo>
                    <a:pt x="49697" y="33785"/>
                    <a:pt x="49272" y="33785"/>
                    <a:pt x="48847" y="33785"/>
                  </a:cubicBezTo>
                  <a:cubicBezTo>
                    <a:pt x="48423" y="33357"/>
                    <a:pt x="48423" y="33357"/>
                    <a:pt x="48423" y="33357"/>
                  </a:cubicBezTo>
                  <a:cubicBezTo>
                    <a:pt x="47574" y="33357"/>
                    <a:pt x="47149" y="33357"/>
                    <a:pt x="46724" y="33357"/>
                  </a:cubicBezTo>
                  <a:cubicBezTo>
                    <a:pt x="46300" y="32929"/>
                    <a:pt x="46300" y="32929"/>
                    <a:pt x="45875" y="32929"/>
                  </a:cubicBezTo>
                  <a:cubicBezTo>
                    <a:pt x="45875" y="32929"/>
                    <a:pt x="45875" y="32929"/>
                    <a:pt x="45450" y="32929"/>
                  </a:cubicBezTo>
                  <a:cubicBezTo>
                    <a:pt x="45026" y="32074"/>
                    <a:pt x="44177" y="31647"/>
                    <a:pt x="43752" y="30791"/>
                  </a:cubicBezTo>
                  <a:cubicBezTo>
                    <a:pt x="43752" y="30791"/>
                    <a:pt x="43752" y="30791"/>
                    <a:pt x="43752" y="30364"/>
                  </a:cubicBezTo>
                  <a:cubicBezTo>
                    <a:pt x="42903" y="29936"/>
                    <a:pt x="42479" y="29508"/>
                    <a:pt x="42054" y="29081"/>
                  </a:cubicBezTo>
                  <a:cubicBezTo>
                    <a:pt x="42054" y="29081"/>
                    <a:pt x="42054" y="29081"/>
                    <a:pt x="42054" y="28653"/>
                  </a:cubicBezTo>
                  <a:cubicBezTo>
                    <a:pt x="42054" y="28225"/>
                    <a:pt x="42054" y="27370"/>
                    <a:pt x="42054" y="26942"/>
                  </a:cubicBezTo>
                  <a:cubicBezTo>
                    <a:pt x="42054" y="26942"/>
                    <a:pt x="42054" y="26515"/>
                    <a:pt x="41630" y="26515"/>
                  </a:cubicBezTo>
                  <a:cubicBezTo>
                    <a:pt x="41205" y="26515"/>
                    <a:pt x="40356" y="26515"/>
                    <a:pt x="39931" y="26515"/>
                  </a:cubicBezTo>
                  <a:cubicBezTo>
                    <a:pt x="39931" y="26515"/>
                    <a:pt x="39507" y="26942"/>
                    <a:pt x="39507" y="26942"/>
                  </a:cubicBezTo>
                  <a:cubicBezTo>
                    <a:pt x="39082" y="26942"/>
                    <a:pt x="39082" y="26942"/>
                    <a:pt x="39082" y="26942"/>
                  </a:cubicBezTo>
                  <a:cubicBezTo>
                    <a:pt x="38233" y="26515"/>
                    <a:pt x="37808" y="26087"/>
                    <a:pt x="37384" y="25660"/>
                  </a:cubicBezTo>
                  <a:cubicBezTo>
                    <a:pt x="37384" y="25232"/>
                    <a:pt x="37384" y="24804"/>
                    <a:pt x="37384" y="24377"/>
                  </a:cubicBezTo>
                  <a:cubicBezTo>
                    <a:pt x="38233" y="23949"/>
                    <a:pt x="38233" y="23949"/>
                    <a:pt x="42054" y="23949"/>
                  </a:cubicBezTo>
                  <a:cubicBezTo>
                    <a:pt x="42479" y="23949"/>
                    <a:pt x="42479" y="23949"/>
                    <a:pt x="42903" y="23521"/>
                  </a:cubicBezTo>
                  <a:cubicBezTo>
                    <a:pt x="44177" y="23521"/>
                    <a:pt x="45450" y="23521"/>
                    <a:pt x="46724" y="23521"/>
                  </a:cubicBezTo>
                  <a:cubicBezTo>
                    <a:pt x="46724" y="23949"/>
                    <a:pt x="47149" y="23949"/>
                    <a:pt x="47149" y="23949"/>
                  </a:cubicBezTo>
                  <a:cubicBezTo>
                    <a:pt x="47998" y="23949"/>
                    <a:pt x="48847" y="23949"/>
                    <a:pt x="49272" y="23949"/>
                  </a:cubicBezTo>
                  <a:cubicBezTo>
                    <a:pt x="49697" y="23949"/>
                    <a:pt x="49697" y="23949"/>
                    <a:pt x="50121" y="23521"/>
                  </a:cubicBezTo>
                  <a:cubicBezTo>
                    <a:pt x="50546" y="23521"/>
                    <a:pt x="50970" y="23521"/>
                    <a:pt x="51395" y="23521"/>
                  </a:cubicBezTo>
                  <a:cubicBezTo>
                    <a:pt x="51820" y="23949"/>
                    <a:pt x="51820" y="23949"/>
                    <a:pt x="51820" y="24377"/>
                  </a:cubicBezTo>
                  <a:cubicBezTo>
                    <a:pt x="52244" y="24377"/>
                    <a:pt x="52244" y="24804"/>
                    <a:pt x="52669" y="25232"/>
                  </a:cubicBezTo>
                  <a:cubicBezTo>
                    <a:pt x="53093" y="25232"/>
                    <a:pt x="53518" y="25232"/>
                    <a:pt x="54367" y="25232"/>
                  </a:cubicBezTo>
                  <a:cubicBezTo>
                    <a:pt x="54792" y="24804"/>
                    <a:pt x="54792" y="24377"/>
                    <a:pt x="55216" y="24377"/>
                  </a:cubicBezTo>
                  <a:cubicBezTo>
                    <a:pt x="55216" y="23949"/>
                    <a:pt x="55216" y="23521"/>
                    <a:pt x="55216" y="22666"/>
                  </a:cubicBezTo>
                  <a:cubicBezTo>
                    <a:pt x="54792" y="22666"/>
                    <a:pt x="54792" y="22666"/>
                    <a:pt x="54792" y="22666"/>
                  </a:cubicBezTo>
                  <a:cubicBezTo>
                    <a:pt x="54792" y="22238"/>
                    <a:pt x="54792" y="22238"/>
                    <a:pt x="54792" y="22238"/>
                  </a:cubicBezTo>
                  <a:cubicBezTo>
                    <a:pt x="54792" y="20955"/>
                    <a:pt x="54792" y="19672"/>
                    <a:pt x="54792" y="18389"/>
                  </a:cubicBezTo>
                  <a:cubicBezTo>
                    <a:pt x="54367" y="17534"/>
                    <a:pt x="53942" y="17534"/>
                    <a:pt x="53093" y="17106"/>
                  </a:cubicBezTo>
                  <a:cubicBezTo>
                    <a:pt x="53093" y="17106"/>
                    <a:pt x="52669" y="17106"/>
                    <a:pt x="52244" y="17106"/>
                  </a:cubicBezTo>
                  <a:cubicBezTo>
                    <a:pt x="51820" y="17106"/>
                    <a:pt x="51820" y="17534"/>
                    <a:pt x="51395" y="17534"/>
                  </a:cubicBezTo>
                  <a:cubicBezTo>
                    <a:pt x="51395" y="17962"/>
                    <a:pt x="51395" y="17962"/>
                    <a:pt x="51395" y="17962"/>
                  </a:cubicBezTo>
                  <a:cubicBezTo>
                    <a:pt x="50970" y="18389"/>
                    <a:pt x="50546" y="18389"/>
                    <a:pt x="50121" y="18389"/>
                  </a:cubicBezTo>
                  <a:cubicBezTo>
                    <a:pt x="49697" y="18389"/>
                    <a:pt x="49697" y="17962"/>
                    <a:pt x="49697" y="17962"/>
                  </a:cubicBezTo>
                  <a:cubicBezTo>
                    <a:pt x="49697" y="17962"/>
                    <a:pt x="49697" y="17534"/>
                    <a:pt x="49697" y="17534"/>
                  </a:cubicBezTo>
                  <a:cubicBezTo>
                    <a:pt x="49697" y="17534"/>
                    <a:pt x="49697" y="17106"/>
                    <a:pt x="49697" y="17106"/>
                  </a:cubicBezTo>
                  <a:cubicBezTo>
                    <a:pt x="49272" y="16679"/>
                    <a:pt x="49272" y="16679"/>
                    <a:pt x="48847" y="16251"/>
                  </a:cubicBezTo>
                  <a:cubicBezTo>
                    <a:pt x="48423" y="16251"/>
                    <a:pt x="47998" y="16251"/>
                    <a:pt x="47574" y="16251"/>
                  </a:cubicBezTo>
                  <a:cubicBezTo>
                    <a:pt x="47574" y="16679"/>
                    <a:pt x="47149" y="17106"/>
                    <a:pt x="46724" y="17106"/>
                  </a:cubicBezTo>
                  <a:cubicBezTo>
                    <a:pt x="46724" y="17106"/>
                    <a:pt x="46724" y="17534"/>
                    <a:pt x="46724" y="17534"/>
                  </a:cubicBezTo>
                  <a:cubicBezTo>
                    <a:pt x="46724" y="17962"/>
                    <a:pt x="46724" y="17962"/>
                    <a:pt x="46300" y="17962"/>
                  </a:cubicBezTo>
                  <a:cubicBezTo>
                    <a:pt x="46300" y="18817"/>
                    <a:pt x="46300" y="19245"/>
                    <a:pt x="46300" y="20100"/>
                  </a:cubicBezTo>
                  <a:cubicBezTo>
                    <a:pt x="45875" y="20100"/>
                    <a:pt x="45875" y="20528"/>
                    <a:pt x="45450" y="20528"/>
                  </a:cubicBezTo>
                  <a:cubicBezTo>
                    <a:pt x="45450" y="20528"/>
                    <a:pt x="45026" y="20528"/>
                    <a:pt x="45026" y="20955"/>
                  </a:cubicBezTo>
                  <a:cubicBezTo>
                    <a:pt x="44601" y="20528"/>
                    <a:pt x="44601" y="20100"/>
                    <a:pt x="44177" y="20100"/>
                  </a:cubicBezTo>
                  <a:cubicBezTo>
                    <a:pt x="44177" y="19672"/>
                    <a:pt x="43752" y="18817"/>
                    <a:pt x="44601" y="18817"/>
                  </a:cubicBezTo>
                  <a:cubicBezTo>
                    <a:pt x="44601" y="17962"/>
                    <a:pt x="44601" y="17534"/>
                    <a:pt x="44601" y="17106"/>
                  </a:cubicBezTo>
                  <a:cubicBezTo>
                    <a:pt x="44177" y="16679"/>
                    <a:pt x="43752" y="16251"/>
                    <a:pt x="43328" y="15824"/>
                  </a:cubicBezTo>
                  <a:cubicBezTo>
                    <a:pt x="43328" y="15824"/>
                    <a:pt x="42903" y="15824"/>
                    <a:pt x="42903" y="15824"/>
                  </a:cubicBezTo>
                  <a:cubicBezTo>
                    <a:pt x="42479" y="16251"/>
                    <a:pt x="42479" y="16251"/>
                    <a:pt x="42054" y="16251"/>
                  </a:cubicBezTo>
                  <a:cubicBezTo>
                    <a:pt x="42054" y="16251"/>
                    <a:pt x="42054" y="16251"/>
                    <a:pt x="41630" y="16251"/>
                  </a:cubicBezTo>
                  <a:cubicBezTo>
                    <a:pt x="41205" y="16679"/>
                    <a:pt x="40781" y="17106"/>
                    <a:pt x="40356" y="17534"/>
                  </a:cubicBezTo>
                  <a:cubicBezTo>
                    <a:pt x="40356" y="17534"/>
                    <a:pt x="39931" y="17534"/>
                    <a:pt x="39931" y="17534"/>
                  </a:cubicBezTo>
                  <a:cubicBezTo>
                    <a:pt x="39931" y="17534"/>
                    <a:pt x="39507" y="17534"/>
                    <a:pt x="39507" y="17962"/>
                  </a:cubicBezTo>
                  <a:cubicBezTo>
                    <a:pt x="38658" y="17962"/>
                    <a:pt x="38233" y="17534"/>
                    <a:pt x="38233" y="17106"/>
                  </a:cubicBezTo>
                  <a:cubicBezTo>
                    <a:pt x="38233" y="16679"/>
                    <a:pt x="38233" y="16679"/>
                    <a:pt x="38233" y="16251"/>
                  </a:cubicBezTo>
                  <a:cubicBezTo>
                    <a:pt x="38658" y="15824"/>
                    <a:pt x="39082" y="15396"/>
                    <a:pt x="39507" y="14968"/>
                  </a:cubicBezTo>
                  <a:cubicBezTo>
                    <a:pt x="39507" y="14113"/>
                    <a:pt x="38658" y="14113"/>
                    <a:pt x="38233" y="13685"/>
                  </a:cubicBezTo>
                  <a:cubicBezTo>
                    <a:pt x="38233" y="13685"/>
                    <a:pt x="37808" y="13685"/>
                    <a:pt x="37808" y="13258"/>
                  </a:cubicBezTo>
                  <a:cubicBezTo>
                    <a:pt x="37808" y="13258"/>
                    <a:pt x="37384" y="13258"/>
                    <a:pt x="37384" y="13258"/>
                  </a:cubicBezTo>
                  <a:cubicBezTo>
                    <a:pt x="37384" y="12830"/>
                    <a:pt x="37384" y="12402"/>
                    <a:pt x="37384" y="11975"/>
                  </a:cubicBezTo>
                  <a:cubicBezTo>
                    <a:pt x="37808" y="11547"/>
                    <a:pt x="37808" y="11547"/>
                    <a:pt x="37808" y="11547"/>
                  </a:cubicBezTo>
                  <a:cubicBezTo>
                    <a:pt x="37808" y="11119"/>
                    <a:pt x="37808" y="10692"/>
                    <a:pt x="37808" y="10264"/>
                  </a:cubicBezTo>
                  <a:cubicBezTo>
                    <a:pt x="37808" y="10264"/>
                    <a:pt x="37384" y="9837"/>
                    <a:pt x="37384" y="9837"/>
                  </a:cubicBezTo>
                  <a:cubicBezTo>
                    <a:pt x="36959" y="9837"/>
                    <a:pt x="36959" y="9837"/>
                    <a:pt x="36534" y="9837"/>
                  </a:cubicBezTo>
                  <a:cubicBezTo>
                    <a:pt x="36534" y="9837"/>
                    <a:pt x="36110" y="10264"/>
                    <a:pt x="35685" y="10264"/>
                  </a:cubicBezTo>
                  <a:cubicBezTo>
                    <a:pt x="35685" y="10692"/>
                    <a:pt x="35685" y="10692"/>
                    <a:pt x="35685" y="10692"/>
                  </a:cubicBezTo>
                  <a:cubicBezTo>
                    <a:pt x="35685" y="11119"/>
                    <a:pt x="35261" y="11119"/>
                    <a:pt x="35261" y="11547"/>
                  </a:cubicBezTo>
                  <a:cubicBezTo>
                    <a:pt x="35261" y="11547"/>
                    <a:pt x="35261" y="11975"/>
                    <a:pt x="35261" y="12402"/>
                  </a:cubicBezTo>
                  <a:cubicBezTo>
                    <a:pt x="35261" y="12402"/>
                    <a:pt x="34836" y="12830"/>
                    <a:pt x="34836" y="12830"/>
                  </a:cubicBezTo>
                  <a:cubicBezTo>
                    <a:pt x="34836" y="13258"/>
                    <a:pt x="34836" y="13685"/>
                    <a:pt x="34836" y="14113"/>
                  </a:cubicBezTo>
                  <a:cubicBezTo>
                    <a:pt x="34412" y="14540"/>
                    <a:pt x="34412" y="14540"/>
                    <a:pt x="34412" y="14540"/>
                  </a:cubicBezTo>
                  <a:cubicBezTo>
                    <a:pt x="33987" y="15396"/>
                    <a:pt x="34412" y="15824"/>
                    <a:pt x="33987" y="16679"/>
                  </a:cubicBezTo>
                  <a:cubicBezTo>
                    <a:pt x="33987" y="17106"/>
                    <a:pt x="33562" y="17106"/>
                    <a:pt x="33562" y="17534"/>
                  </a:cubicBezTo>
                  <a:cubicBezTo>
                    <a:pt x="33138" y="17534"/>
                    <a:pt x="33138" y="17534"/>
                    <a:pt x="32713" y="17534"/>
                  </a:cubicBezTo>
                  <a:cubicBezTo>
                    <a:pt x="32713" y="17106"/>
                    <a:pt x="32713" y="17106"/>
                    <a:pt x="32289" y="16679"/>
                  </a:cubicBezTo>
                  <a:cubicBezTo>
                    <a:pt x="32289" y="16251"/>
                    <a:pt x="31864" y="16251"/>
                    <a:pt x="31439" y="15824"/>
                  </a:cubicBezTo>
                  <a:cubicBezTo>
                    <a:pt x="31439" y="15396"/>
                    <a:pt x="31439" y="14968"/>
                    <a:pt x="31439" y="14540"/>
                  </a:cubicBezTo>
                  <a:cubicBezTo>
                    <a:pt x="31439" y="14540"/>
                    <a:pt x="31864" y="14540"/>
                    <a:pt x="31864" y="14113"/>
                  </a:cubicBezTo>
                  <a:cubicBezTo>
                    <a:pt x="31864" y="14113"/>
                    <a:pt x="31864" y="14113"/>
                    <a:pt x="31864" y="13685"/>
                  </a:cubicBezTo>
                  <a:cubicBezTo>
                    <a:pt x="32289" y="13685"/>
                    <a:pt x="32289" y="13685"/>
                    <a:pt x="32289" y="13258"/>
                  </a:cubicBezTo>
                  <a:cubicBezTo>
                    <a:pt x="32289" y="13258"/>
                    <a:pt x="32289" y="13258"/>
                    <a:pt x="32713" y="12830"/>
                  </a:cubicBezTo>
                  <a:cubicBezTo>
                    <a:pt x="32713" y="12402"/>
                    <a:pt x="32713" y="11547"/>
                    <a:pt x="32713" y="11119"/>
                  </a:cubicBezTo>
                  <a:cubicBezTo>
                    <a:pt x="32713" y="10692"/>
                    <a:pt x="32713" y="10692"/>
                    <a:pt x="33138" y="10692"/>
                  </a:cubicBezTo>
                  <a:cubicBezTo>
                    <a:pt x="33138" y="10264"/>
                    <a:pt x="33138" y="10264"/>
                    <a:pt x="33138" y="10264"/>
                  </a:cubicBezTo>
                  <a:cubicBezTo>
                    <a:pt x="33138" y="8981"/>
                    <a:pt x="33138" y="7698"/>
                    <a:pt x="33138" y="6415"/>
                  </a:cubicBezTo>
                  <a:cubicBezTo>
                    <a:pt x="33138" y="5987"/>
                    <a:pt x="33138" y="5987"/>
                    <a:pt x="33138" y="5987"/>
                  </a:cubicBezTo>
                  <a:cubicBezTo>
                    <a:pt x="32713" y="5987"/>
                    <a:pt x="32713" y="5987"/>
                    <a:pt x="32713" y="5560"/>
                  </a:cubicBezTo>
                  <a:cubicBezTo>
                    <a:pt x="32713" y="5132"/>
                    <a:pt x="32713" y="4704"/>
                    <a:pt x="32713" y="4277"/>
                  </a:cubicBezTo>
                  <a:cubicBezTo>
                    <a:pt x="32289" y="3849"/>
                    <a:pt x="31864" y="3422"/>
                    <a:pt x="31439" y="3422"/>
                  </a:cubicBezTo>
                  <a:cubicBezTo>
                    <a:pt x="31439" y="2994"/>
                    <a:pt x="31439" y="2994"/>
                    <a:pt x="31439" y="2566"/>
                  </a:cubicBezTo>
                  <a:cubicBezTo>
                    <a:pt x="31439" y="2566"/>
                    <a:pt x="31864" y="2566"/>
                    <a:pt x="31864" y="2138"/>
                  </a:cubicBezTo>
                  <a:cubicBezTo>
                    <a:pt x="31864" y="2138"/>
                    <a:pt x="31864" y="1711"/>
                    <a:pt x="31864" y="1711"/>
                  </a:cubicBezTo>
                  <a:cubicBezTo>
                    <a:pt x="32289" y="1283"/>
                    <a:pt x="32713" y="1283"/>
                    <a:pt x="33138" y="856"/>
                  </a:cubicBezTo>
                  <a:cubicBezTo>
                    <a:pt x="33138" y="428"/>
                    <a:pt x="33138" y="428"/>
                    <a:pt x="33138" y="0"/>
                  </a:cubicBezTo>
                  <a:close/>
                  <a:moveTo>
                    <a:pt x="16965" y="0"/>
                  </a:moveTo>
                  <a:cubicBezTo>
                    <a:pt x="17389" y="0"/>
                    <a:pt x="17389" y="0"/>
                    <a:pt x="17812" y="0"/>
                  </a:cubicBezTo>
                  <a:cubicBezTo>
                    <a:pt x="18235" y="428"/>
                    <a:pt x="18658" y="855"/>
                    <a:pt x="19082" y="855"/>
                  </a:cubicBezTo>
                  <a:cubicBezTo>
                    <a:pt x="19504" y="855"/>
                    <a:pt x="19927" y="1283"/>
                    <a:pt x="20351" y="855"/>
                  </a:cubicBezTo>
                  <a:cubicBezTo>
                    <a:pt x="20351" y="428"/>
                    <a:pt x="20351" y="428"/>
                    <a:pt x="20351" y="0"/>
                  </a:cubicBezTo>
                  <a:cubicBezTo>
                    <a:pt x="20351" y="0"/>
                    <a:pt x="20351" y="0"/>
                    <a:pt x="23736" y="0"/>
                  </a:cubicBezTo>
                  <a:cubicBezTo>
                    <a:pt x="23736" y="0"/>
                    <a:pt x="23736" y="428"/>
                    <a:pt x="23736" y="428"/>
                  </a:cubicBezTo>
                  <a:cubicBezTo>
                    <a:pt x="24159" y="428"/>
                    <a:pt x="24159" y="855"/>
                    <a:pt x="24159" y="1283"/>
                  </a:cubicBezTo>
                  <a:cubicBezTo>
                    <a:pt x="24582" y="1710"/>
                    <a:pt x="25005" y="2138"/>
                    <a:pt x="25429" y="2565"/>
                  </a:cubicBezTo>
                  <a:cubicBezTo>
                    <a:pt x="25005" y="2993"/>
                    <a:pt x="24582" y="3420"/>
                    <a:pt x="24159" y="3848"/>
                  </a:cubicBezTo>
                  <a:cubicBezTo>
                    <a:pt x="24159" y="3848"/>
                    <a:pt x="24159" y="3848"/>
                    <a:pt x="24159" y="4275"/>
                  </a:cubicBezTo>
                  <a:cubicBezTo>
                    <a:pt x="24159" y="4275"/>
                    <a:pt x="23736" y="4703"/>
                    <a:pt x="23736" y="4703"/>
                  </a:cubicBezTo>
                  <a:cubicBezTo>
                    <a:pt x="23736" y="5130"/>
                    <a:pt x="23736" y="5985"/>
                    <a:pt x="23736" y="6413"/>
                  </a:cubicBezTo>
                  <a:cubicBezTo>
                    <a:pt x="23736" y="6840"/>
                    <a:pt x="24159" y="6840"/>
                    <a:pt x="24582" y="7268"/>
                  </a:cubicBezTo>
                  <a:cubicBezTo>
                    <a:pt x="25005" y="7268"/>
                    <a:pt x="25429" y="7268"/>
                    <a:pt x="25429" y="7695"/>
                  </a:cubicBezTo>
                  <a:cubicBezTo>
                    <a:pt x="25852" y="7695"/>
                    <a:pt x="26275" y="7695"/>
                    <a:pt x="26698" y="7695"/>
                  </a:cubicBezTo>
                  <a:cubicBezTo>
                    <a:pt x="26698" y="7695"/>
                    <a:pt x="27121" y="7268"/>
                    <a:pt x="27544" y="6840"/>
                  </a:cubicBezTo>
                  <a:cubicBezTo>
                    <a:pt x="27544" y="4703"/>
                    <a:pt x="27544" y="2138"/>
                    <a:pt x="27544" y="0"/>
                  </a:cubicBezTo>
                  <a:cubicBezTo>
                    <a:pt x="27544" y="0"/>
                    <a:pt x="27544" y="0"/>
                    <a:pt x="30083" y="0"/>
                  </a:cubicBezTo>
                  <a:cubicBezTo>
                    <a:pt x="30083" y="428"/>
                    <a:pt x="30083" y="855"/>
                    <a:pt x="30083" y="1283"/>
                  </a:cubicBezTo>
                  <a:cubicBezTo>
                    <a:pt x="30083" y="1283"/>
                    <a:pt x="29661" y="1710"/>
                    <a:pt x="29661" y="1710"/>
                  </a:cubicBezTo>
                  <a:cubicBezTo>
                    <a:pt x="29661" y="3848"/>
                    <a:pt x="29661" y="5558"/>
                    <a:pt x="29661" y="7695"/>
                  </a:cubicBezTo>
                  <a:cubicBezTo>
                    <a:pt x="30083" y="7695"/>
                    <a:pt x="30083" y="8122"/>
                    <a:pt x="30083" y="8122"/>
                  </a:cubicBezTo>
                  <a:cubicBezTo>
                    <a:pt x="30083" y="8550"/>
                    <a:pt x="30083" y="8550"/>
                    <a:pt x="30083" y="8977"/>
                  </a:cubicBezTo>
                  <a:cubicBezTo>
                    <a:pt x="29661" y="9405"/>
                    <a:pt x="29237" y="9832"/>
                    <a:pt x="28814" y="10260"/>
                  </a:cubicBezTo>
                  <a:cubicBezTo>
                    <a:pt x="28391" y="10260"/>
                    <a:pt x="28391" y="10260"/>
                    <a:pt x="28391" y="10260"/>
                  </a:cubicBezTo>
                  <a:cubicBezTo>
                    <a:pt x="27968" y="10687"/>
                    <a:pt x="27544" y="10687"/>
                    <a:pt x="27121" y="10687"/>
                  </a:cubicBezTo>
                  <a:cubicBezTo>
                    <a:pt x="26698" y="10260"/>
                    <a:pt x="26275" y="9832"/>
                    <a:pt x="26275" y="9832"/>
                  </a:cubicBezTo>
                  <a:cubicBezTo>
                    <a:pt x="25852" y="9832"/>
                    <a:pt x="25429" y="9832"/>
                    <a:pt x="25005" y="9832"/>
                  </a:cubicBezTo>
                  <a:cubicBezTo>
                    <a:pt x="24159" y="10260"/>
                    <a:pt x="23313" y="11115"/>
                    <a:pt x="22466" y="11970"/>
                  </a:cubicBezTo>
                  <a:cubicBezTo>
                    <a:pt x="22466" y="11970"/>
                    <a:pt x="22466" y="11970"/>
                    <a:pt x="22466" y="12397"/>
                  </a:cubicBezTo>
                  <a:cubicBezTo>
                    <a:pt x="22890" y="12397"/>
                    <a:pt x="22890" y="12825"/>
                    <a:pt x="23313" y="12825"/>
                  </a:cubicBezTo>
                  <a:cubicBezTo>
                    <a:pt x="24159" y="12825"/>
                    <a:pt x="25005" y="13252"/>
                    <a:pt x="25852" y="13252"/>
                  </a:cubicBezTo>
                  <a:cubicBezTo>
                    <a:pt x="26275" y="12825"/>
                    <a:pt x="26698" y="12397"/>
                    <a:pt x="27121" y="11970"/>
                  </a:cubicBezTo>
                  <a:cubicBezTo>
                    <a:pt x="27121" y="11542"/>
                    <a:pt x="27544" y="11542"/>
                    <a:pt x="27544" y="11115"/>
                  </a:cubicBezTo>
                  <a:cubicBezTo>
                    <a:pt x="28391" y="11542"/>
                    <a:pt x="28814" y="11970"/>
                    <a:pt x="29237" y="12397"/>
                  </a:cubicBezTo>
                  <a:cubicBezTo>
                    <a:pt x="29237" y="12397"/>
                    <a:pt x="29237" y="12825"/>
                    <a:pt x="29237" y="12825"/>
                  </a:cubicBezTo>
                  <a:cubicBezTo>
                    <a:pt x="29661" y="13252"/>
                    <a:pt x="29661" y="13252"/>
                    <a:pt x="29661" y="13680"/>
                  </a:cubicBezTo>
                  <a:cubicBezTo>
                    <a:pt x="30083" y="14107"/>
                    <a:pt x="30083" y="14107"/>
                    <a:pt x="30083" y="14535"/>
                  </a:cubicBezTo>
                  <a:cubicBezTo>
                    <a:pt x="30083" y="14962"/>
                    <a:pt x="30083" y="15390"/>
                    <a:pt x="30083" y="15390"/>
                  </a:cubicBezTo>
                  <a:cubicBezTo>
                    <a:pt x="30083" y="15817"/>
                    <a:pt x="30083" y="15817"/>
                    <a:pt x="30083" y="15817"/>
                  </a:cubicBezTo>
                  <a:cubicBezTo>
                    <a:pt x="29661" y="16245"/>
                    <a:pt x="28814" y="16672"/>
                    <a:pt x="28391" y="17527"/>
                  </a:cubicBezTo>
                  <a:cubicBezTo>
                    <a:pt x="27968" y="17100"/>
                    <a:pt x="27968" y="17100"/>
                    <a:pt x="27968" y="17100"/>
                  </a:cubicBezTo>
                  <a:cubicBezTo>
                    <a:pt x="27121" y="16672"/>
                    <a:pt x="27544" y="15817"/>
                    <a:pt x="27121" y="15817"/>
                  </a:cubicBezTo>
                  <a:cubicBezTo>
                    <a:pt x="26698" y="15817"/>
                    <a:pt x="27121" y="15390"/>
                    <a:pt x="26698" y="15390"/>
                  </a:cubicBezTo>
                  <a:cubicBezTo>
                    <a:pt x="26698" y="15390"/>
                    <a:pt x="26698" y="14962"/>
                    <a:pt x="26698" y="14962"/>
                  </a:cubicBezTo>
                  <a:cubicBezTo>
                    <a:pt x="25852" y="14962"/>
                    <a:pt x="25005" y="14962"/>
                    <a:pt x="24582" y="14962"/>
                  </a:cubicBezTo>
                  <a:cubicBezTo>
                    <a:pt x="24159" y="15390"/>
                    <a:pt x="23313" y="15817"/>
                    <a:pt x="22890" y="16245"/>
                  </a:cubicBezTo>
                  <a:cubicBezTo>
                    <a:pt x="22890" y="16672"/>
                    <a:pt x="22890" y="16672"/>
                    <a:pt x="22890" y="17100"/>
                  </a:cubicBezTo>
                  <a:cubicBezTo>
                    <a:pt x="22466" y="17527"/>
                    <a:pt x="22043" y="17527"/>
                    <a:pt x="22043" y="16672"/>
                  </a:cubicBezTo>
                  <a:cubicBezTo>
                    <a:pt x="21620" y="16245"/>
                    <a:pt x="21197" y="16245"/>
                    <a:pt x="20774" y="15817"/>
                  </a:cubicBezTo>
                  <a:cubicBezTo>
                    <a:pt x="20774" y="15817"/>
                    <a:pt x="20774" y="15390"/>
                    <a:pt x="20774" y="15390"/>
                  </a:cubicBezTo>
                  <a:cubicBezTo>
                    <a:pt x="20774" y="14535"/>
                    <a:pt x="20774" y="13680"/>
                    <a:pt x="20774" y="12825"/>
                  </a:cubicBezTo>
                  <a:cubicBezTo>
                    <a:pt x="21197" y="12397"/>
                    <a:pt x="21197" y="12397"/>
                    <a:pt x="21197" y="12397"/>
                  </a:cubicBezTo>
                  <a:cubicBezTo>
                    <a:pt x="21197" y="11970"/>
                    <a:pt x="21197" y="11542"/>
                    <a:pt x="21197" y="11115"/>
                  </a:cubicBezTo>
                  <a:cubicBezTo>
                    <a:pt x="21197" y="10687"/>
                    <a:pt x="20774" y="10260"/>
                    <a:pt x="19927" y="10260"/>
                  </a:cubicBezTo>
                  <a:cubicBezTo>
                    <a:pt x="19504" y="9832"/>
                    <a:pt x="19082" y="9405"/>
                    <a:pt x="19082" y="9405"/>
                  </a:cubicBezTo>
                  <a:cubicBezTo>
                    <a:pt x="18658" y="9405"/>
                    <a:pt x="18658" y="9405"/>
                    <a:pt x="18235" y="9405"/>
                  </a:cubicBezTo>
                  <a:cubicBezTo>
                    <a:pt x="18235" y="8977"/>
                    <a:pt x="17812" y="8550"/>
                    <a:pt x="17389" y="8550"/>
                  </a:cubicBezTo>
                  <a:cubicBezTo>
                    <a:pt x="17389" y="8122"/>
                    <a:pt x="17389" y="7695"/>
                    <a:pt x="17389" y="7695"/>
                  </a:cubicBezTo>
                  <a:cubicBezTo>
                    <a:pt x="17812" y="7268"/>
                    <a:pt x="17812" y="6840"/>
                    <a:pt x="18235" y="6840"/>
                  </a:cubicBezTo>
                  <a:cubicBezTo>
                    <a:pt x="18658" y="7268"/>
                    <a:pt x="19082" y="7268"/>
                    <a:pt x="19504" y="7695"/>
                  </a:cubicBezTo>
                  <a:cubicBezTo>
                    <a:pt x="19927" y="7695"/>
                    <a:pt x="19927" y="7695"/>
                    <a:pt x="20774" y="7695"/>
                  </a:cubicBezTo>
                  <a:cubicBezTo>
                    <a:pt x="20774" y="7268"/>
                    <a:pt x="21620" y="6840"/>
                    <a:pt x="22043" y="6413"/>
                  </a:cubicBezTo>
                  <a:cubicBezTo>
                    <a:pt x="22043" y="5985"/>
                    <a:pt x="22043" y="5558"/>
                    <a:pt x="22043" y="5130"/>
                  </a:cubicBezTo>
                  <a:cubicBezTo>
                    <a:pt x="21197" y="4703"/>
                    <a:pt x="21197" y="4703"/>
                    <a:pt x="20774" y="4275"/>
                  </a:cubicBezTo>
                  <a:cubicBezTo>
                    <a:pt x="20351" y="4275"/>
                    <a:pt x="20351" y="4275"/>
                    <a:pt x="19927" y="3848"/>
                  </a:cubicBezTo>
                  <a:cubicBezTo>
                    <a:pt x="19927" y="3848"/>
                    <a:pt x="19504" y="3848"/>
                    <a:pt x="19082" y="3848"/>
                  </a:cubicBezTo>
                  <a:cubicBezTo>
                    <a:pt x="19082" y="3420"/>
                    <a:pt x="19082" y="3420"/>
                    <a:pt x="19082" y="3420"/>
                  </a:cubicBezTo>
                  <a:cubicBezTo>
                    <a:pt x="19504" y="2565"/>
                    <a:pt x="19504" y="2565"/>
                    <a:pt x="19504" y="2565"/>
                  </a:cubicBezTo>
                  <a:cubicBezTo>
                    <a:pt x="19504" y="2565"/>
                    <a:pt x="19082" y="2565"/>
                    <a:pt x="19082" y="2565"/>
                  </a:cubicBezTo>
                  <a:cubicBezTo>
                    <a:pt x="18658" y="2565"/>
                    <a:pt x="18658" y="2138"/>
                    <a:pt x="18235" y="2138"/>
                  </a:cubicBezTo>
                  <a:cubicBezTo>
                    <a:pt x="17812" y="2138"/>
                    <a:pt x="17389" y="2138"/>
                    <a:pt x="16542" y="2138"/>
                  </a:cubicBezTo>
                  <a:cubicBezTo>
                    <a:pt x="16542" y="1710"/>
                    <a:pt x="16119" y="1710"/>
                    <a:pt x="16119" y="1283"/>
                  </a:cubicBezTo>
                  <a:cubicBezTo>
                    <a:pt x="16119" y="1283"/>
                    <a:pt x="15696" y="855"/>
                    <a:pt x="15696" y="855"/>
                  </a:cubicBezTo>
                  <a:cubicBezTo>
                    <a:pt x="16119" y="428"/>
                    <a:pt x="16542" y="428"/>
                    <a:pt x="16965" y="0"/>
                  </a:cubicBezTo>
                  <a:close/>
                  <a:moveTo>
                    <a:pt x="10115" y="0"/>
                  </a:moveTo>
                  <a:cubicBezTo>
                    <a:pt x="10115" y="0"/>
                    <a:pt x="10115" y="0"/>
                    <a:pt x="13167" y="0"/>
                  </a:cubicBezTo>
                  <a:cubicBezTo>
                    <a:pt x="13167" y="458"/>
                    <a:pt x="13167" y="458"/>
                    <a:pt x="13603" y="916"/>
                  </a:cubicBezTo>
                  <a:cubicBezTo>
                    <a:pt x="13603" y="916"/>
                    <a:pt x="13167" y="1374"/>
                    <a:pt x="12731" y="1832"/>
                  </a:cubicBezTo>
                  <a:cubicBezTo>
                    <a:pt x="12295" y="1832"/>
                    <a:pt x="11859" y="1832"/>
                    <a:pt x="11423" y="1832"/>
                  </a:cubicBezTo>
                  <a:cubicBezTo>
                    <a:pt x="10987" y="1832"/>
                    <a:pt x="10987" y="1374"/>
                    <a:pt x="10987" y="1374"/>
                  </a:cubicBezTo>
                  <a:cubicBezTo>
                    <a:pt x="10987" y="1374"/>
                    <a:pt x="10551" y="1374"/>
                    <a:pt x="10551" y="1374"/>
                  </a:cubicBezTo>
                  <a:cubicBezTo>
                    <a:pt x="9679" y="916"/>
                    <a:pt x="9679" y="916"/>
                    <a:pt x="9679" y="458"/>
                  </a:cubicBezTo>
                  <a:cubicBezTo>
                    <a:pt x="10115" y="0"/>
                    <a:pt x="10115" y="0"/>
                    <a:pt x="10115" y="0"/>
                  </a:cubicBezTo>
                  <a:close/>
                  <a:moveTo>
                    <a:pt x="4970" y="0"/>
                  </a:moveTo>
                  <a:cubicBezTo>
                    <a:pt x="4970" y="0"/>
                    <a:pt x="4970" y="0"/>
                    <a:pt x="7586" y="0"/>
                  </a:cubicBezTo>
                  <a:cubicBezTo>
                    <a:pt x="7586" y="523"/>
                    <a:pt x="7586" y="523"/>
                    <a:pt x="7586" y="1047"/>
                  </a:cubicBezTo>
                  <a:cubicBezTo>
                    <a:pt x="7586" y="1047"/>
                    <a:pt x="7151" y="1047"/>
                    <a:pt x="7151" y="1047"/>
                  </a:cubicBezTo>
                  <a:cubicBezTo>
                    <a:pt x="6714" y="1047"/>
                    <a:pt x="6714" y="1047"/>
                    <a:pt x="6278" y="1047"/>
                  </a:cubicBezTo>
                  <a:cubicBezTo>
                    <a:pt x="5842" y="1047"/>
                    <a:pt x="5406" y="523"/>
                    <a:pt x="4970"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pPr algn="ctr"/>
              <a:endParaRPr lang="en-ID">
                <a:solidFill>
                  <a:schemeClr val="accent1"/>
                </a:solidFill>
              </a:endParaRPr>
            </a:p>
          </p:txBody>
        </p:sp>
        <p:sp>
          <p:nvSpPr>
            <p:cNvPr id="11" name="LeftSub">
              <a:extLst>
                <a:ext uri="{FF2B5EF4-FFF2-40B4-BE49-F238E27FC236}">
                  <a16:creationId xmlns:a16="http://schemas.microsoft.com/office/drawing/2014/main" id="{335B6023-6B4D-4CF0-8E97-2563F640FDB7}"/>
                </a:ext>
              </a:extLst>
            </p:cNvPr>
            <p:cNvSpPr txBox="1"/>
            <p:nvPr/>
          </p:nvSpPr>
          <p:spPr>
            <a:xfrm>
              <a:off x="1550829" y="5071339"/>
              <a:ext cx="671659" cy="206980"/>
            </a:xfrm>
            <a:prstGeom prst="rect">
              <a:avLst/>
            </a:prstGeom>
            <a:noFill/>
          </p:spPr>
          <p:txBody>
            <a:bodyPr wrap="none" lIns="0" tIns="0" rIns="0" bIns="0" rtlCol="0">
              <a:spAutoFit/>
            </a:bodyPr>
            <a:lstStyle>
              <a:defPPr>
                <a:defRPr lang="en-US"/>
              </a:defPPr>
              <a:lvl1pPr algn="ctr">
                <a:lnSpc>
                  <a:spcPct val="150000"/>
                </a:lnSpc>
                <a:defRPr sz="1400" b="1">
                  <a:solidFill>
                    <a:schemeClr val="tx1">
                      <a:lumMod val="65000"/>
                      <a:lumOff val="35000"/>
                    </a:schemeClr>
                  </a:solidFill>
                </a:defRPr>
              </a:lvl1pPr>
            </a:lstStyle>
            <a:p>
              <a:r>
                <a:rPr lang="en-ID" sz="1000" dirty="0">
                  <a:solidFill>
                    <a:schemeClr val="bg1"/>
                  </a:solidFill>
                </a:rPr>
                <a:t>PLUS D'INFO</a:t>
              </a:r>
            </a:p>
          </p:txBody>
        </p:sp>
      </p:grpSp>
      <p:grpSp>
        <p:nvGrpSpPr>
          <p:cNvPr id="13" name="Group 12">
            <a:extLst>
              <a:ext uri="{FF2B5EF4-FFF2-40B4-BE49-F238E27FC236}">
                <a16:creationId xmlns:a16="http://schemas.microsoft.com/office/drawing/2014/main" id="{C8820F59-5C38-4288-B3AD-E00913DFD3CA}"/>
              </a:ext>
            </a:extLst>
          </p:cNvPr>
          <p:cNvGrpSpPr/>
          <p:nvPr/>
        </p:nvGrpSpPr>
        <p:grpSpPr>
          <a:xfrm rot="1206152">
            <a:off x="478263" y="512976"/>
            <a:ext cx="3530008" cy="3454327"/>
            <a:chOff x="1847050" y="663755"/>
            <a:chExt cx="5641903" cy="5520946"/>
          </a:xfrm>
        </p:grpSpPr>
        <p:sp>
          <p:nvSpPr>
            <p:cNvPr id="14" name="Freeform: Shape 13">
              <a:extLst>
                <a:ext uri="{FF2B5EF4-FFF2-40B4-BE49-F238E27FC236}">
                  <a16:creationId xmlns:a16="http://schemas.microsoft.com/office/drawing/2014/main" id="{09B62304-800A-4D61-90A5-9062A384A015}"/>
                </a:ext>
              </a:extLst>
            </p:cNvPr>
            <p:cNvSpPr/>
            <p:nvPr/>
          </p:nvSpPr>
          <p:spPr>
            <a:xfrm>
              <a:off x="4723047" y="1512338"/>
              <a:ext cx="461031" cy="582487"/>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4000">
                  <a:schemeClr val="accent3"/>
                </a:gs>
                <a:gs pos="40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 name="Freeform: Shape 14">
              <a:extLst>
                <a:ext uri="{FF2B5EF4-FFF2-40B4-BE49-F238E27FC236}">
                  <a16:creationId xmlns:a16="http://schemas.microsoft.com/office/drawing/2014/main" id="{89C2498B-B285-4BCC-AE01-EC0C340258DD}"/>
                </a:ext>
              </a:extLst>
            </p:cNvPr>
            <p:cNvSpPr/>
            <p:nvPr/>
          </p:nvSpPr>
          <p:spPr>
            <a:xfrm>
              <a:off x="4968051" y="1508877"/>
              <a:ext cx="208983" cy="71686"/>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 name="Freeform: Shape 15">
              <a:extLst>
                <a:ext uri="{FF2B5EF4-FFF2-40B4-BE49-F238E27FC236}">
                  <a16:creationId xmlns:a16="http://schemas.microsoft.com/office/drawing/2014/main" id="{D3EFE11E-E880-4B5E-9742-955F805E0E9A}"/>
                </a:ext>
              </a:extLst>
            </p:cNvPr>
            <p:cNvSpPr/>
            <p:nvPr/>
          </p:nvSpPr>
          <p:spPr>
            <a:xfrm>
              <a:off x="6020833" y="3817122"/>
              <a:ext cx="633442" cy="495735"/>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4000">
                  <a:schemeClr val="accent3"/>
                </a:gs>
                <a:gs pos="36000">
                  <a:schemeClr val="accent1"/>
                </a:gs>
                <a:gs pos="100000">
                  <a:schemeClr val="accent2"/>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 name="Freeform: Shape 16">
              <a:extLst>
                <a:ext uri="{FF2B5EF4-FFF2-40B4-BE49-F238E27FC236}">
                  <a16:creationId xmlns:a16="http://schemas.microsoft.com/office/drawing/2014/main" id="{BE8B660B-92E2-461D-8793-314970674085}"/>
                </a:ext>
              </a:extLst>
            </p:cNvPr>
            <p:cNvSpPr/>
            <p:nvPr/>
          </p:nvSpPr>
          <p:spPr>
            <a:xfrm>
              <a:off x="6561778" y="4117915"/>
              <a:ext cx="92497" cy="192561"/>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 name="Freeform: Shape 17">
              <a:extLst>
                <a:ext uri="{FF2B5EF4-FFF2-40B4-BE49-F238E27FC236}">
                  <a16:creationId xmlns:a16="http://schemas.microsoft.com/office/drawing/2014/main" id="{23BE1672-60B8-480C-877C-440882F1BDFD}"/>
                </a:ext>
              </a:extLst>
            </p:cNvPr>
            <p:cNvSpPr/>
            <p:nvPr/>
          </p:nvSpPr>
          <p:spPr>
            <a:xfrm>
              <a:off x="1850554" y="3295581"/>
              <a:ext cx="1266635" cy="845058"/>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4000">
                  <a:schemeClr val="accent3"/>
                </a:gs>
                <a:gs pos="66000">
                  <a:schemeClr val="accent1"/>
                </a:gs>
                <a:gs pos="100000">
                  <a:schemeClr val="accent1"/>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 name="Freeform: Shape 18">
              <a:extLst>
                <a:ext uri="{FF2B5EF4-FFF2-40B4-BE49-F238E27FC236}">
                  <a16:creationId xmlns:a16="http://schemas.microsoft.com/office/drawing/2014/main" id="{C1CE8A82-FA02-4519-9BB1-347A756D959C}"/>
                </a:ext>
              </a:extLst>
            </p:cNvPr>
            <p:cNvSpPr/>
            <p:nvPr/>
          </p:nvSpPr>
          <p:spPr>
            <a:xfrm>
              <a:off x="1847050" y="3783767"/>
              <a:ext cx="147008" cy="359299"/>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 name="Freeform: Shape 19">
              <a:extLst>
                <a:ext uri="{FF2B5EF4-FFF2-40B4-BE49-F238E27FC236}">
                  <a16:creationId xmlns:a16="http://schemas.microsoft.com/office/drawing/2014/main" id="{480AFB6F-A17A-4050-9811-4BE95C5C8132}"/>
                </a:ext>
              </a:extLst>
            </p:cNvPr>
            <p:cNvSpPr/>
            <p:nvPr/>
          </p:nvSpPr>
          <p:spPr>
            <a:xfrm>
              <a:off x="5142706" y="986429"/>
              <a:ext cx="1136555" cy="1326715"/>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4000">
                  <a:schemeClr val="accent3"/>
                </a:gs>
                <a:gs pos="68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 name="Freeform: Shape 20">
              <a:extLst>
                <a:ext uri="{FF2B5EF4-FFF2-40B4-BE49-F238E27FC236}">
                  <a16:creationId xmlns:a16="http://schemas.microsoft.com/office/drawing/2014/main" id="{833CEAB3-F149-46E5-A322-3580FD80A426}"/>
                </a:ext>
              </a:extLst>
            </p:cNvPr>
            <p:cNvSpPr/>
            <p:nvPr/>
          </p:nvSpPr>
          <p:spPr>
            <a:xfrm>
              <a:off x="5926227" y="986429"/>
              <a:ext cx="353762" cy="235120"/>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 name="Freeform: Shape 21">
              <a:extLst>
                <a:ext uri="{FF2B5EF4-FFF2-40B4-BE49-F238E27FC236}">
                  <a16:creationId xmlns:a16="http://schemas.microsoft.com/office/drawing/2014/main" id="{8130BF2A-2615-4892-9591-99E04FF174B7}"/>
                </a:ext>
              </a:extLst>
            </p:cNvPr>
            <p:cNvSpPr/>
            <p:nvPr/>
          </p:nvSpPr>
          <p:spPr>
            <a:xfrm>
              <a:off x="4017150" y="663755"/>
              <a:ext cx="824761" cy="1176366"/>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4000">
                  <a:schemeClr val="accent3"/>
                </a:gs>
                <a:gs pos="68000">
                  <a:schemeClr val="accent1"/>
                </a:gs>
                <a:gs pos="100000">
                  <a:schemeClr val="accent2"/>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 name="Freeform: Shape 22">
              <a:extLst>
                <a:ext uri="{FF2B5EF4-FFF2-40B4-BE49-F238E27FC236}">
                  <a16:creationId xmlns:a16="http://schemas.microsoft.com/office/drawing/2014/main" id="{0CA07673-EDA9-403A-B329-36446B679550}"/>
                </a:ext>
              </a:extLst>
            </p:cNvPr>
            <p:cNvSpPr/>
            <p:nvPr/>
          </p:nvSpPr>
          <p:spPr>
            <a:xfrm>
              <a:off x="4133375" y="668607"/>
              <a:ext cx="371350" cy="109028"/>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 name="Freeform: Shape 23">
              <a:extLst>
                <a:ext uri="{FF2B5EF4-FFF2-40B4-BE49-F238E27FC236}">
                  <a16:creationId xmlns:a16="http://schemas.microsoft.com/office/drawing/2014/main" id="{EC251010-D4D8-423E-A354-DB5CCEE5A411}"/>
                </a:ext>
              </a:extLst>
            </p:cNvPr>
            <p:cNvSpPr/>
            <p:nvPr/>
          </p:nvSpPr>
          <p:spPr>
            <a:xfrm rot="21024997">
              <a:off x="6225176" y="2561848"/>
              <a:ext cx="1263777" cy="805355"/>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4000">
                  <a:schemeClr val="accent3"/>
                </a:gs>
                <a:gs pos="66000">
                  <a:schemeClr val="accent1"/>
                </a:gs>
                <a:gs pos="100000">
                  <a:schemeClr val="accent1"/>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 name="Freeform: Shape 24">
              <a:extLst>
                <a:ext uri="{FF2B5EF4-FFF2-40B4-BE49-F238E27FC236}">
                  <a16:creationId xmlns:a16="http://schemas.microsoft.com/office/drawing/2014/main" id="{AC297FF1-CD31-4183-B284-7E3CD35D3F8D}"/>
                </a:ext>
              </a:extLst>
            </p:cNvPr>
            <p:cNvSpPr/>
            <p:nvPr/>
          </p:nvSpPr>
          <p:spPr>
            <a:xfrm rot="21024997">
              <a:off x="7322906" y="2513392"/>
              <a:ext cx="127080" cy="362666"/>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 name="Freeform: Shape 25">
              <a:extLst>
                <a:ext uri="{FF2B5EF4-FFF2-40B4-BE49-F238E27FC236}">
                  <a16:creationId xmlns:a16="http://schemas.microsoft.com/office/drawing/2014/main" id="{27D02791-8CD6-4338-B6ED-69E908BE195E}"/>
                </a:ext>
              </a:extLst>
            </p:cNvPr>
            <p:cNvSpPr/>
            <p:nvPr/>
          </p:nvSpPr>
          <p:spPr>
            <a:xfrm>
              <a:off x="2770305" y="1711556"/>
              <a:ext cx="3706572" cy="3725978"/>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accent1">
                    <a:lumMod val="60000"/>
                    <a:lumOff val="40000"/>
                  </a:schemeClr>
                </a:gs>
                <a:gs pos="54000">
                  <a:schemeClr val="accent2"/>
                </a:gs>
                <a:gs pos="100000">
                  <a:schemeClr val="accent1">
                    <a:lumMod val="7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92280A12-BD55-4199-ADA8-D537D3191130}"/>
                </a:ext>
              </a:extLst>
            </p:cNvPr>
            <p:cNvSpPr/>
            <p:nvPr/>
          </p:nvSpPr>
          <p:spPr>
            <a:xfrm>
              <a:off x="3119615" y="1849823"/>
              <a:ext cx="3235973" cy="3172901"/>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accent1">
                <a:lumMod val="60000"/>
                <a:lumOff val="40000"/>
                <a:alpha val="25000"/>
              </a:schemeClr>
            </a:solidFill>
            <a:ln w="24568"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B75385CD-2635-43A8-9E1C-E53FCC05AE49}"/>
                </a:ext>
              </a:extLst>
            </p:cNvPr>
            <p:cNvSpPr/>
            <p:nvPr/>
          </p:nvSpPr>
          <p:spPr>
            <a:xfrm>
              <a:off x="4989881" y="2056649"/>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4000">
                  <a:schemeClr val="accent3"/>
                </a:gs>
                <a:gs pos="47000">
                  <a:schemeClr val="accent1"/>
                </a:gs>
                <a:gs pos="76000">
                  <a:schemeClr val="accent2">
                    <a:alpha val="0"/>
                  </a:schemeClr>
                </a:gs>
              </a:gsLst>
              <a:lin ang="7800000" scaled="0"/>
              <a:tileRect/>
            </a:gradFill>
            <a:ln w="952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90B22F17-9DB5-4463-9763-72E429A21FD2}"/>
                </a:ext>
              </a:extLst>
            </p:cNvPr>
            <p:cNvSpPr/>
            <p:nvPr/>
          </p:nvSpPr>
          <p:spPr>
            <a:xfrm rot="19215715">
              <a:off x="6303162" y="20096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 name="Freeform: Shape 29">
              <a:extLst>
                <a:ext uri="{FF2B5EF4-FFF2-40B4-BE49-F238E27FC236}">
                  <a16:creationId xmlns:a16="http://schemas.microsoft.com/office/drawing/2014/main" id="{7E31D344-242B-4D47-B011-212B4B215418}"/>
                </a:ext>
              </a:extLst>
            </p:cNvPr>
            <p:cNvSpPr/>
            <p:nvPr/>
          </p:nvSpPr>
          <p:spPr>
            <a:xfrm rot="19215715">
              <a:off x="6332271" y="2072763"/>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 name="Freeform: Shape 30">
              <a:extLst>
                <a:ext uri="{FF2B5EF4-FFF2-40B4-BE49-F238E27FC236}">
                  <a16:creationId xmlns:a16="http://schemas.microsoft.com/office/drawing/2014/main" id="{C6E513B9-B3AD-486E-92C5-66EDF7D58484}"/>
                </a:ext>
              </a:extLst>
            </p:cNvPr>
            <p:cNvSpPr/>
            <p:nvPr/>
          </p:nvSpPr>
          <p:spPr>
            <a:xfrm>
              <a:off x="3163817" y="1291423"/>
              <a:ext cx="1265711" cy="1460786"/>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4000">
                  <a:schemeClr val="accent3"/>
                </a:gs>
                <a:gs pos="56000">
                  <a:schemeClr val="accent1"/>
                </a:gs>
                <a:gs pos="78000">
                  <a:schemeClr val="accent2">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 name="Freeform: Shape 31">
              <a:extLst>
                <a:ext uri="{FF2B5EF4-FFF2-40B4-BE49-F238E27FC236}">
                  <a16:creationId xmlns:a16="http://schemas.microsoft.com/office/drawing/2014/main" id="{4D06EF09-4321-49BE-B6BE-EC59590A3A73}"/>
                </a:ext>
              </a:extLst>
            </p:cNvPr>
            <p:cNvSpPr/>
            <p:nvPr/>
          </p:nvSpPr>
          <p:spPr>
            <a:xfrm rot="19690937">
              <a:off x="3136437" y="1342967"/>
              <a:ext cx="436620" cy="169796"/>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 name="Freeform: Shape 32">
              <a:extLst>
                <a:ext uri="{FF2B5EF4-FFF2-40B4-BE49-F238E27FC236}">
                  <a16:creationId xmlns:a16="http://schemas.microsoft.com/office/drawing/2014/main" id="{B9B384FB-FBF6-4622-B74F-C53CC31563C0}"/>
                </a:ext>
              </a:extLst>
            </p:cNvPr>
            <p:cNvSpPr/>
            <p:nvPr/>
          </p:nvSpPr>
          <p:spPr>
            <a:xfrm rot="19690937">
              <a:off x="3194653" y="1369649"/>
              <a:ext cx="320189" cy="11643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2700000" scaled="1"/>
              <a:tileRect/>
            </a:gradFill>
            <a:ln w="952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A467C7EC-A649-4C27-8636-8970DC2A09B6}"/>
                </a:ext>
              </a:extLst>
            </p:cNvPr>
            <p:cNvSpPr/>
            <p:nvPr/>
          </p:nvSpPr>
          <p:spPr>
            <a:xfrm>
              <a:off x="1949082" y="2162573"/>
              <a:ext cx="1539247" cy="1120878"/>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4000">
                  <a:schemeClr val="accent3"/>
                </a:gs>
                <a:gs pos="67000">
                  <a:schemeClr val="accent1"/>
                </a:gs>
                <a:gs pos="82000">
                  <a:schemeClr val="accent2">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5" name="Freeform: Shape 34">
              <a:extLst>
                <a:ext uri="{FF2B5EF4-FFF2-40B4-BE49-F238E27FC236}">
                  <a16:creationId xmlns:a16="http://schemas.microsoft.com/office/drawing/2014/main" id="{4A24D5B2-2150-4248-A864-57A5097320DC}"/>
                </a:ext>
              </a:extLst>
            </p:cNvPr>
            <p:cNvSpPr/>
            <p:nvPr/>
          </p:nvSpPr>
          <p:spPr>
            <a:xfrm rot="17546324">
              <a:off x="1861525" y="2265174"/>
              <a:ext cx="402682" cy="179507"/>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6" name="Freeform: Shape 35">
              <a:extLst>
                <a:ext uri="{FF2B5EF4-FFF2-40B4-BE49-F238E27FC236}">
                  <a16:creationId xmlns:a16="http://schemas.microsoft.com/office/drawing/2014/main" id="{C863A887-39A5-4B41-8176-BA10B88E253A}"/>
                </a:ext>
              </a:extLst>
            </p:cNvPr>
            <p:cNvSpPr/>
            <p:nvPr/>
          </p:nvSpPr>
          <p:spPr>
            <a:xfrm rot="17546324">
              <a:off x="1914894" y="2291859"/>
              <a:ext cx="295946" cy="126140"/>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4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7" name="Freeform: Shape 36">
              <a:extLst>
                <a:ext uri="{FF2B5EF4-FFF2-40B4-BE49-F238E27FC236}">
                  <a16:creationId xmlns:a16="http://schemas.microsoft.com/office/drawing/2014/main" id="{95C48DBE-DEB0-4BE8-A729-3A17AD9779D5}"/>
                </a:ext>
              </a:extLst>
            </p:cNvPr>
            <p:cNvSpPr/>
            <p:nvPr/>
          </p:nvSpPr>
          <p:spPr>
            <a:xfrm>
              <a:off x="5851029" y="3135480"/>
              <a:ext cx="1299952" cy="900756"/>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4000">
                  <a:schemeClr val="accent3"/>
                </a:gs>
                <a:gs pos="47000">
                  <a:schemeClr val="accent1"/>
                </a:gs>
                <a:gs pos="80000">
                  <a:schemeClr val="accent2">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8" name="Freeform: Shape 37">
              <a:extLst>
                <a:ext uri="{FF2B5EF4-FFF2-40B4-BE49-F238E27FC236}">
                  <a16:creationId xmlns:a16="http://schemas.microsoft.com/office/drawing/2014/main" id="{B5465824-8270-439E-9601-5480A3922959}"/>
                </a:ext>
              </a:extLst>
            </p:cNvPr>
            <p:cNvSpPr/>
            <p:nvPr/>
          </p:nvSpPr>
          <p:spPr>
            <a:xfrm rot="17017245">
              <a:off x="6860732" y="3763238"/>
              <a:ext cx="407537" cy="15040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9" name="Freeform: Shape 38">
              <a:extLst>
                <a:ext uri="{FF2B5EF4-FFF2-40B4-BE49-F238E27FC236}">
                  <a16:creationId xmlns:a16="http://schemas.microsoft.com/office/drawing/2014/main" id="{CE55E8AD-9C82-4944-8B65-99B764646008}"/>
                </a:ext>
              </a:extLst>
            </p:cNvPr>
            <p:cNvSpPr/>
            <p:nvPr/>
          </p:nvSpPr>
          <p:spPr>
            <a:xfrm rot="17017245">
              <a:off x="6916525" y="3785071"/>
              <a:ext cx="295949" cy="106736"/>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0" name="Freeform: Shape 39">
              <a:extLst>
                <a:ext uri="{FF2B5EF4-FFF2-40B4-BE49-F238E27FC236}">
                  <a16:creationId xmlns:a16="http://schemas.microsoft.com/office/drawing/2014/main" id="{942284EF-22F3-498F-9396-98A7ABC33F78}"/>
                </a:ext>
              </a:extLst>
            </p:cNvPr>
            <p:cNvSpPr/>
            <p:nvPr/>
          </p:nvSpPr>
          <p:spPr>
            <a:xfrm>
              <a:off x="5324619" y="3766180"/>
              <a:ext cx="840064" cy="769912"/>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4000">
                  <a:schemeClr val="accent3"/>
                </a:gs>
                <a:gs pos="47000">
                  <a:schemeClr val="accent1"/>
                </a:gs>
                <a:gs pos="80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1" name="Freeform: Shape 40">
              <a:extLst>
                <a:ext uri="{FF2B5EF4-FFF2-40B4-BE49-F238E27FC236}">
                  <a16:creationId xmlns:a16="http://schemas.microsoft.com/office/drawing/2014/main" id="{81B1C8FD-7CAF-41FF-8C81-FF1B7C93E7B7}"/>
                </a:ext>
              </a:extLst>
            </p:cNvPr>
            <p:cNvSpPr/>
            <p:nvPr/>
          </p:nvSpPr>
          <p:spPr>
            <a:xfrm rot="18380017">
              <a:off x="5950945" y="4381976"/>
              <a:ext cx="257137" cy="97031"/>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2" name="Freeform: Shape 41">
              <a:extLst>
                <a:ext uri="{FF2B5EF4-FFF2-40B4-BE49-F238E27FC236}">
                  <a16:creationId xmlns:a16="http://schemas.microsoft.com/office/drawing/2014/main" id="{160088E3-DA33-41D5-8F95-68148F3D826B}"/>
                </a:ext>
              </a:extLst>
            </p:cNvPr>
            <p:cNvSpPr/>
            <p:nvPr/>
          </p:nvSpPr>
          <p:spPr>
            <a:xfrm rot="18380017">
              <a:off x="5984906" y="4396533"/>
              <a:ext cx="189212" cy="67921"/>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a:gsLst>
                <a:gs pos="26000">
                  <a:schemeClr val="accent1"/>
                </a:gs>
                <a:gs pos="0">
                  <a:schemeClr val="accent3">
                    <a:lumMod val="60000"/>
                    <a:lumOff val="40000"/>
                  </a:schemeClr>
                </a:gs>
                <a:gs pos="100000">
                  <a:schemeClr val="accent1">
                    <a:lumMod val="50000"/>
                  </a:schemeClr>
                </a:gs>
              </a:gsLst>
              <a:lin ang="168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3" name="Freeform: Shape 42">
              <a:extLst>
                <a:ext uri="{FF2B5EF4-FFF2-40B4-BE49-F238E27FC236}">
                  <a16:creationId xmlns:a16="http://schemas.microsoft.com/office/drawing/2014/main" id="{6F310B48-FD1D-4B70-BBF9-7F17C114DD65}"/>
                </a:ext>
              </a:extLst>
            </p:cNvPr>
            <p:cNvSpPr/>
            <p:nvPr/>
          </p:nvSpPr>
          <p:spPr>
            <a:xfrm>
              <a:off x="4354330" y="4576386"/>
              <a:ext cx="985615" cy="1545118"/>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4000">
                  <a:schemeClr val="accent3"/>
                </a:gs>
                <a:gs pos="66000">
                  <a:schemeClr val="accent1"/>
                </a:gs>
                <a:gs pos="92000">
                  <a:schemeClr val="accent2">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4" name="Freeform: Shape 43">
              <a:extLst>
                <a:ext uri="{FF2B5EF4-FFF2-40B4-BE49-F238E27FC236}">
                  <a16:creationId xmlns:a16="http://schemas.microsoft.com/office/drawing/2014/main" id="{6E38DFAA-BFCB-4EE8-80A6-0E06639B6159}"/>
                </a:ext>
              </a:extLst>
            </p:cNvPr>
            <p:cNvSpPr/>
            <p:nvPr/>
          </p:nvSpPr>
          <p:spPr>
            <a:xfrm rot="20853641">
              <a:off x="4904733" y="5930109"/>
              <a:ext cx="441477" cy="18435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5" name="Freeform: Shape 44">
              <a:extLst>
                <a:ext uri="{FF2B5EF4-FFF2-40B4-BE49-F238E27FC236}">
                  <a16:creationId xmlns:a16="http://schemas.microsoft.com/office/drawing/2014/main" id="{CC75FCFC-6B10-47D3-A645-CC9CC062CBDF}"/>
                </a:ext>
              </a:extLst>
            </p:cNvPr>
            <p:cNvSpPr/>
            <p:nvPr/>
          </p:nvSpPr>
          <p:spPr>
            <a:xfrm rot="20853641">
              <a:off x="4965376" y="5959219"/>
              <a:ext cx="320191" cy="126135"/>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a:gsLst>
                <a:gs pos="26000">
                  <a:schemeClr val="accent1"/>
                </a:gs>
                <a:gs pos="0">
                  <a:schemeClr val="accent3">
                    <a:lumMod val="60000"/>
                    <a:lumOff val="40000"/>
                  </a:schemeClr>
                </a:gs>
                <a:gs pos="100000">
                  <a:schemeClr val="accent1">
                    <a:lumMod val="50000"/>
                  </a:schemeClr>
                </a:gs>
              </a:gsLst>
              <a:lin ang="16200000" scaled="0"/>
            </a:gra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AF9A5D1E-56DF-499C-95D0-6E8655E2E7FA}"/>
                </a:ext>
              </a:extLst>
            </p:cNvPr>
            <p:cNvSpPr/>
            <p:nvPr/>
          </p:nvSpPr>
          <p:spPr>
            <a:xfrm>
              <a:off x="3685886" y="4979063"/>
              <a:ext cx="918297" cy="1205638"/>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4000">
                  <a:schemeClr val="accent3"/>
                </a:gs>
                <a:gs pos="66000">
                  <a:schemeClr val="accent1"/>
                </a:gs>
                <a:gs pos="82000">
                  <a:schemeClr val="accent2">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7" name="Freeform: Shape 46">
              <a:extLst>
                <a:ext uri="{FF2B5EF4-FFF2-40B4-BE49-F238E27FC236}">
                  <a16:creationId xmlns:a16="http://schemas.microsoft.com/office/drawing/2014/main" id="{1F644128-E414-4F45-A9FE-37EAD2D28BF3}"/>
                </a:ext>
              </a:extLst>
            </p:cNvPr>
            <p:cNvSpPr/>
            <p:nvPr/>
          </p:nvSpPr>
          <p:spPr>
            <a:xfrm rot="17332840">
              <a:off x="3797079" y="5904955"/>
              <a:ext cx="140694" cy="383271"/>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8" name="Freeform: Shape 47">
              <a:extLst>
                <a:ext uri="{FF2B5EF4-FFF2-40B4-BE49-F238E27FC236}">
                  <a16:creationId xmlns:a16="http://schemas.microsoft.com/office/drawing/2014/main" id="{B5E5FBAA-505B-4181-B9E0-3F150F8EF3DF}"/>
                </a:ext>
              </a:extLst>
            </p:cNvPr>
            <p:cNvSpPr/>
            <p:nvPr/>
          </p:nvSpPr>
          <p:spPr>
            <a:xfrm rot="17332840">
              <a:off x="3818909" y="5958321"/>
              <a:ext cx="97031" cy="276537"/>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a:gsLst>
                <a:gs pos="26000">
                  <a:schemeClr val="accent1"/>
                </a:gs>
                <a:gs pos="0">
                  <a:schemeClr val="accent3">
                    <a:lumMod val="60000"/>
                    <a:lumOff val="40000"/>
                  </a:schemeClr>
                </a:gs>
                <a:gs pos="100000">
                  <a:schemeClr val="accent1">
                    <a:lumMod val="50000"/>
                  </a:schemeClr>
                </a:gs>
              </a:gsLst>
              <a:lin ang="21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9" name="Freeform: Shape 48">
              <a:extLst>
                <a:ext uri="{FF2B5EF4-FFF2-40B4-BE49-F238E27FC236}">
                  <a16:creationId xmlns:a16="http://schemas.microsoft.com/office/drawing/2014/main" id="{E85147D6-A1D0-4B58-9B22-D1AC14D36856}"/>
                </a:ext>
              </a:extLst>
            </p:cNvPr>
            <p:cNvSpPr/>
            <p:nvPr/>
          </p:nvSpPr>
          <p:spPr>
            <a:xfrm>
              <a:off x="2713521" y="4251321"/>
              <a:ext cx="1073180" cy="1118481"/>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a:gsLst>
                <a:gs pos="4000">
                  <a:schemeClr val="accent3"/>
                </a:gs>
                <a:gs pos="55000">
                  <a:schemeClr val="accent1"/>
                </a:gs>
                <a:gs pos="73000">
                  <a:schemeClr val="accent2">
                    <a:alpha val="0"/>
                  </a:schemeClr>
                </a:gs>
              </a:gsLst>
              <a:lin ang="18600000" scaled="0"/>
            </a:grad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50F18EF2-93C4-4AA9-AA06-2F9E44382C59}"/>
                </a:ext>
              </a:extLst>
            </p:cNvPr>
            <p:cNvSpPr/>
            <p:nvPr/>
          </p:nvSpPr>
          <p:spPr>
            <a:xfrm rot="18633318">
              <a:off x="2790046" y="5066929"/>
              <a:ext cx="130994" cy="354170"/>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1" name="Freeform: Shape 50">
              <a:extLst>
                <a:ext uri="{FF2B5EF4-FFF2-40B4-BE49-F238E27FC236}">
                  <a16:creationId xmlns:a16="http://schemas.microsoft.com/office/drawing/2014/main" id="{AD31A103-41C2-43F7-8AC9-16C4525AE995}"/>
                </a:ext>
              </a:extLst>
            </p:cNvPr>
            <p:cNvSpPr/>
            <p:nvPr/>
          </p:nvSpPr>
          <p:spPr>
            <a:xfrm rot="18633318">
              <a:off x="2811876" y="5115447"/>
              <a:ext cx="87328" cy="257136"/>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a:gsLst>
                <a:gs pos="26000">
                  <a:schemeClr val="accent1"/>
                </a:gs>
                <a:gs pos="0">
                  <a:schemeClr val="accent3">
                    <a:lumMod val="60000"/>
                    <a:lumOff val="40000"/>
                  </a:schemeClr>
                </a:gs>
                <a:gs pos="100000">
                  <a:schemeClr val="accent1">
                    <a:lumMod val="50000"/>
                  </a:schemeClr>
                </a:gs>
              </a:gsLst>
              <a:lin ang="204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2" name="Freeform: Shape 51">
              <a:extLst>
                <a:ext uri="{FF2B5EF4-FFF2-40B4-BE49-F238E27FC236}">
                  <a16:creationId xmlns:a16="http://schemas.microsoft.com/office/drawing/2014/main" id="{A2ADD455-8019-4150-AE0C-2268219CE5DF}"/>
                </a:ext>
              </a:extLst>
            </p:cNvPr>
            <p:cNvSpPr/>
            <p:nvPr/>
          </p:nvSpPr>
          <p:spPr>
            <a:xfrm>
              <a:off x="5627859" y="4481780"/>
              <a:ext cx="1192825" cy="1192825"/>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4000">
                  <a:schemeClr val="accent3"/>
                </a:gs>
                <a:gs pos="72000">
                  <a:schemeClr val="accent1"/>
                </a:gs>
                <a:gs pos="77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3" name="Freeform: Shape 52">
              <a:extLst>
                <a:ext uri="{FF2B5EF4-FFF2-40B4-BE49-F238E27FC236}">
                  <a16:creationId xmlns:a16="http://schemas.microsoft.com/office/drawing/2014/main" id="{E95BC88F-1674-4988-9E2A-4FB31E6A8AA0}"/>
                </a:ext>
              </a:extLst>
            </p:cNvPr>
            <p:cNvSpPr/>
            <p:nvPr/>
          </p:nvSpPr>
          <p:spPr>
            <a:xfrm>
              <a:off x="6537520" y="5397716"/>
              <a:ext cx="279308" cy="280312"/>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solidFill>
              <a:schemeClr val="accent3">
                <a:lumMod val="60000"/>
                <a:lumOff val="40000"/>
              </a:schemeClr>
            </a:solidFill>
            <a:ln w="9525"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418E4DF9-087A-4176-A740-CD56E573C497}"/>
                </a:ext>
              </a:extLst>
            </p:cNvPr>
            <p:cNvSpPr/>
            <p:nvPr/>
          </p:nvSpPr>
          <p:spPr>
            <a:xfrm>
              <a:off x="4260539" y="3186813"/>
              <a:ext cx="584459" cy="58445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4000">
                  <a:schemeClr val="accent3">
                    <a:lumMod val="60000"/>
                    <a:lumOff val="40000"/>
                  </a:schemeClr>
                </a:gs>
                <a:gs pos="100000">
                  <a:schemeClr val="accent3"/>
                </a:gs>
              </a:gsLst>
              <a:path path="circle">
                <a:fillToRect r="100000" b="100000"/>
              </a:path>
              <a:tileRect l="-100000" t="-100000"/>
            </a:gradFill>
            <a:ln w="9525" cap="flat">
              <a:noFill/>
              <a:prstDash val="solid"/>
              <a:miter/>
            </a:ln>
            <a:effectLst>
              <a:outerShdw dist="50800" dir="27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5" name="Freeform 59">
              <a:extLst>
                <a:ext uri="{FF2B5EF4-FFF2-40B4-BE49-F238E27FC236}">
                  <a16:creationId xmlns:a16="http://schemas.microsoft.com/office/drawing/2014/main" id="{A5D281C3-1BF8-4DA4-ACC0-8C8BCE18F61D}"/>
                </a:ext>
              </a:extLst>
            </p:cNvPr>
            <p:cNvSpPr/>
            <p:nvPr/>
          </p:nvSpPr>
          <p:spPr>
            <a:xfrm>
              <a:off x="4317133" y="3243407"/>
              <a:ext cx="471271" cy="47126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6" name="Freeform: Shape 55">
              <a:extLst>
                <a:ext uri="{FF2B5EF4-FFF2-40B4-BE49-F238E27FC236}">
                  <a16:creationId xmlns:a16="http://schemas.microsoft.com/office/drawing/2014/main" id="{0110F516-2A72-42E6-85AE-14338A9EA15D}"/>
                </a:ext>
              </a:extLst>
            </p:cNvPr>
            <p:cNvSpPr/>
            <p:nvPr/>
          </p:nvSpPr>
          <p:spPr>
            <a:xfrm>
              <a:off x="3661539" y="4040903"/>
              <a:ext cx="455941" cy="455941"/>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4000">
                  <a:schemeClr val="accent3">
                    <a:lumMod val="60000"/>
                    <a:lumOff val="40000"/>
                  </a:schemeClr>
                </a:gs>
                <a:gs pos="100000">
                  <a:schemeClr val="accent3"/>
                </a:gs>
              </a:gsLst>
              <a:path path="circle">
                <a:fillToRect t="100000" r="100000"/>
              </a:path>
              <a:tileRect l="-100000" b="-100000"/>
            </a:gradFill>
            <a:ln w="9525" cap="flat">
              <a:noFill/>
              <a:prstDash val="solid"/>
              <a:miter/>
            </a:ln>
            <a:effectLst>
              <a:outerShdw dist="50800" dir="19800000" sx="103000" sy="103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7" name="Freeform 60">
              <a:extLst>
                <a:ext uri="{FF2B5EF4-FFF2-40B4-BE49-F238E27FC236}">
                  <a16:creationId xmlns:a16="http://schemas.microsoft.com/office/drawing/2014/main" id="{2FCD9371-305D-4CD4-9587-04E2B7E96B45}"/>
                </a:ext>
              </a:extLst>
            </p:cNvPr>
            <p:cNvSpPr/>
            <p:nvPr/>
          </p:nvSpPr>
          <p:spPr>
            <a:xfrm>
              <a:off x="3705686" y="4085050"/>
              <a:ext cx="367640" cy="367640"/>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8" name="Freeform: Shape 57">
              <a:extLst>
                <a:ext uri="{FF2B5EF4-FFF2-40B4-BE49-F238E27FC236}">
                  <a16:creationId xmlns:a16="http://schemas.microsoft.com/office/drawing/2014/main" id="{449676F4-5A3D-4B11-9A90-B640F33AC2D7}"/>
                </a:ext>
              </a:extLst>
            </p:cNvPr>
            <p:cNvSpPr/>
            <p:nvPr/>
          </p:nvSpPr>
          <p:spPr>
            <a:xfrm>
              <a:off x="4774924" y="4109973"/>
              <a:ext cx="631575" cy="63157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13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9" name="Freeform 61">
              <a:extLst>
                <a:ext uri="{FF2B5EF4-FFF2-40B4-BE49-F238E27FC236}">
                  <a16:creationId xmlns:a16="http://schemas.microsoft.com/office/drawing/2014/main" id="{1B408D7D-F8D2-4484-BC35-0759AD5CE4AF}"/>
                </a:ext>
              </a:extLst>
            </p:cNvPr>
            <p:cNvSpPr/>
            <p:nvPr/>
          </p:nvSpPr>
          <p:spPr>
            <a:xfrm>
              <a:off x="4836076" y="4171125"/>
              <a:ext cx="509261" cy="509261"/>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0" name="Freeform: Shape 59">
              <a:extLst>
                <a:ext uri="{FF2B5EF4-FFF2-40B4-BE49-F238E27FC236}">
                  <a16:creationId xmlns:a16="http://schemas.microsoft.com/office/drawing/2014/main" id="{C99B7A0D-2B10-41BF-ADA2-B9C7DEE94B89}"/>
                </a:ext>
              </a:extLst>
            </p:cNvPr>
            <p:cNvSpPr/>
            <p:nvPr/>
          </p:nvSpPr>
          <p:spPr>
            <a:xfrm rot="13139795">
              <a:off x="2660336" y="2605476"/>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7000">
                  <a:schemeClr val="accent3"/>
                </a:gs>
                <a:gs pos="58000">
                  <a:schemeClr val="accent1"/>
                </a:gs>
                <a:gs pos="87000">
                  <a:schemeClr val="accent2">
                    <a:alpha val="0"/>
                  </a:schemeClr>
                </a:gs>
              </a:gsLst>
              <a:lin ang="7800000" scaled="0"/>
              <a:tileRect/>
            </a:gradFill>
            <a:ln w="9525"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0C1DF1D0-4CE4-4992-8712-70FBE5862FBE}"/>
                </a:ext>
              </a:extLst>
            </p:cNvPr>
            <p:cNvSpPr/>
            <p:nvPr/>
          </p:nvSpPr>
          <p:spPr>
            <a:xfrm rot="10755510">
              <a:off x="2521236" y="31514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2" name="Freeform: Shape 61">
              <a:extLst>
                <a:ext uri="{FF2B5EF4-FFF2-40B4-BE49-F238E27FC236}">
                  <a16:creationId xmlns:a16="http://schemas.microsoft.com/office/drawing/2014/main" id="{D7D00F98-B408-4226-9231-E9A399E89F83}"/>
                </a:ext>
              </a:extLst>
            </p:cNvPr>
            <p:cNvSpPr/>
            <p:nvPr/>
          </p:nvSpPr>
          <p:spPr>
            <a:xfrm rot="10755510">
              <a:off x="2550349" y="3214561"/>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3" name="Freeform: Shape 62">
              <a:extLst>
                <a:ext uri="{FF2B5EF4-FFF2-40B4-BE49-F238E27FC236}">
                  <a16:creationId xmlns:a16="http://schemas.microsoft.com/office/drawing/2014/main" id="{4AD21A1F-3856-4E70-9666-1DB4C811D18F}"/>
                </a:ext>
              </a:extLst>
            </p:cNvPr>
            <p:cNvSpPr/>
            <p:nvPr/>
          </p:nvSpPr>
          <p:spPr>
            <a:xfrm rot="8043202">
              <a:off x="3642874" y="2694725"/>
              <a:ext cx="424343" cy="424343"/>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30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4" name="Freeform 61">
              <a:extLst>
                <a:ext uri="{FF2B5EF4-FFF2-40B4-BE49-F238E27FC236}">
                  <a16:creationId xmlns:a16="http://schemas.microsoft.com/office/drawing/2014/main" id="{B93399B6-00FD-48F7-B10C-E5CA512437F3}"/>
                </a:ext>
              </a:extLst>
            </p:cNvPr>
            <p:cNvSpPr/>
            <p:nvPr/>
          </p:nvSpPr>
          <p:spPr>
            <a:xfrm rot="8043202">
              <a:off x="3683969" y="2735815"/>
              <a:ext cx="342162" cy="34216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5" name="Freeform: Shape 64">
              <a:extLst>
                <a:ext uri="{FF2B5EF4-FFF2-40B4-BE49-F238E27FC236}">
                  <a16:creationId xmlns:a16="http://schemas.microsoft.com/office/drawing/2014/main" id="{3066492F-D3B3-4DDA-878E-44B67FE5491B}"/>
                </a:ext>
              </a:extLst>
            </p:cNvPr>
            <p:cNvSpPr/>
            <p:nvPr/>
          </p:nvSpPr>
          <p:spPr>
            <a:xfrm rot="9637721">
              <a:off x="4758746" y="2349276"/>
              <a:ext cx="336895" cy="33689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4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6" name="Freeform 61">
              <a:extLst>
                <a:ext uri="{FF2B5EF4-FFF2-40B4-BE49-F238E27FC236}">
                  <a16:creationId xmlns:a16="http://schemas.microsoft.com/office/drawing/2014/main" id="{E16AE808-F4C1-4707-B2E7-0B47CEBEA5A8}"/>
                </a:ext>
              </a:extLst>
            </p:cNvPr>
            <p:cNvSpPr/>
            <p:nvPr/>
          </p:nvSpPr>
          <p:spPr>
            <a:xfrm rot="9637721">
              <a:off x="4791372" y="2381900"/>
              <a:ext cx="271650" cy="271650"/>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67" name="Group 66">
            <a:extLst>
              <a:ext uri="{FF2B5EF4-FFF2-40B4-BE49-F238E27FC236}">
                <a16:creationId xmlns:a16="http://schemas.microsoft.com/office/drawing/2014/main" id="{A940BEA8-D85A-4A56-90B0-62BE52021C4C}"/>
              </a:ext>
            </a:extLst>
          </p:cNvPr>
          <p:cNvGrpSpPr/>
          <p:nvPr/>
        </p:nvGrpSpPr>
        <p:grpSpPr>
          <a:xfrm rot="1206152">
            <a:off x="1102516" y="5020215"/>
            <a:ext cx="1251557" cy="1224725"/>
            <a:chOff x="1847050" y="663755"/>
            <a:chExt cx="5641903" cy="5520946"/>
          </a:xfrm>
        </p:grpSpPr>
        <p:sp>
          <p:nvSpPr>
            <p:cNvPr id="68" name="Freeform: Shape 67">
              <a:extLst>
                <a:ext uri="{FF2B5EF4-FFF2-40B4-BE49-F238E27FC236}">
                  <a16:creationId xmlns:a16="http://schemas.microsoft.com/office/drawing/2014/main" id="{738961D9-07C5-4916-BF91-AB565BCA647F}"/>
                </a:ext>
              </a:extLst>
            </p:cNvPr>
            <p:cNvSpPr/>
            <p:nvPr/>
          </p:nvSpPr>
          <p:spPr>
            <a:xfrm>
              <a:off x="4723047" y="1512338"/>
              <a:ext cx="461031" cy="582487"/>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4000">
                  <a:schemeClr val="accent3"/>
                </a:gs>
                <a:gs pos="40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9" name="Freeform: Shape 68">
              <a:extLst>
                <a:ext uri="{FF2B5EF4-FFF2-40B4-BE49-F238E27FC236}">
                  <a16:creationId xmlns:a16="http://schemas.microsoft.com/office/drawing/2014/main" id="{24480362-1F04-4D44-A967-5AF2A5170089}"/>
                </a:ext>
              </a:extLst>
            </p:cNvPr>
            <p:cNvSpPr/>
            <p:nvPr/>
          </p:nvSpPr>
          <p:spPr>
            <a:xfrm>
              <a:off x="4968051" y="1508877"/>
              <a:ext cx="208983" cy="71686"/>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0" name="Freeform: Shape 69">
              <a:extLst>
                <a:ext uri="{FF2B5EF4-FFF2-40B4-BE49-F238E27FC236}">
                  <a16:creationId xmlns:a16="http://schemas.microsoft.com/office/drawing/2014/main" id="{6F234C12-7FD2-4159-B92B-C7358D7972BA}"/>
                </a:ext>
              </a:extLst>
            </p:cNvPr>
            <p:cNvSpPr/>
            <p:nvPr/>
          </p:nvSpPr>
          <p:spPr>
            <a:xfrm>
              <a:off x="6020833" y="3817122"/>
              <a:ext cx="633442" cy="495735"/>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4000">
                  <a:schemeClr val="accent3"/>
                </a:gs>
                <a:gs pos="36000">
                  <a:schemeClr val="accent1"/>
                </a:gs>
                <a:gs pos="100000">
                  <a:schemeClr val="accent2"/>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1" name="Freeform: Shape 70">
              <a:extLst>
                <a:ext uri="{FF2B5EF4-FFF2-40B4-BE49-F238E27FC236}">
                  <a16:creationId xmlns:a16="http://schemas.microsoft.com/office/drawing/2014/main" id="{9F8EBAA8-FD74-4A15-84DD-DCF76FC97959}"/>
                </a:ext>
              </a:extLst>
            </p:cNvPr>
            <p:cNvSpPr/>
            <p:nvPr/>
          </p:nvSpPr>
          <p:spPr>
            <a:xfrm>
              <a:off x="6561778" y="4117915"/>
              <a:ext cx="92497" cy="192561"/>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2" name="Freeform: Shape 71">
              <a:extLst>
                <a:ext uri="{FF2B5EF4-FFF2-40B4-BE49-F238E27FC236}">
                  <a16:creationId xmlns:a16="http://schemas.microsoft.com/office/drawing/2014/main" id="{870A8CC6-FA33-4276-BF41-1AB8DD8A562F}"/>
                </a:ext>
              </a:extLst>
            </p:cNvPr>
            <p:cNvSpPr/>
            <p:nvPr/>
          </p:nvSpPr>
          <p:spPr>
            <a:xfrm>
              <a:off x="1850554" y="3295581"/>
              <a:ext cx="1266635" cy="845058"/>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4000">
                  <a:schemeClr val="accent3"/>
                </a:gs>
                <a:gs pos="66000">
                  <a:schemeClr val="accent1"/>
                </a:gs>
                <a:gs pos="100000">
                  <a:schemeClr val="accent1"/>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3" name="Freeform: Shape 72">
              <a:extLst>
                <a:ext uri="{FF2B5EF4-FFF2-40B4-BE49-F238E27FC236}">
                  <a16:creationId xmlns:a16="http://schemas.microsoft.com/office/drawing/2014/main" id="{3BC16A7F-CDA2-44E7-812C-DE420C3AC8C9}"/>
                </a:ext>
              </a:extLst>
            </p:cNvPr>
            <p:cNvSpPr/>
            <p:nvPr/>
          </p:nvSpPr>
          <p:spPr>
            <a:xfrm>
              <a:off x="1847050" y="3783767"/>
              <a:ext cx="147008" cy="359299"/>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4" name="Freeform: Shape 73">
              <a:extLst>
                <a:ext uri="{FF2B5EF4-FFF2-40B4-BE49-F238E27FC236}">
                  <a16:creationId xmlns:a16="http://schemas.microsoft.com/office/drawing/2014/main" id="{64C53B83-E822-4F35-9F62-B1634883FD60}"/>
                </a:ext>
              </a:extLst>
            </p:cNvPr>
            <p:cNvSpPr/>
            <p:nvPr/>
          </p:nvSpPr>
          <p:spPr>
            <a:xfrm>
              <a:off x="5142706" y="986429"/>
              <a:ext cx="1136555" cy="1326715"/>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4000">
                  <a:schemeClr val="accent3"/>
                </a:gs>
                <a:gs pos="68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5" name="Freeform: Shape 74">
              <a:extLst>
                <a:ext uri="{FF2B5EF4-FFF2-40B4-BE49-F238E27FC236}">
                  <a16:creationId xmlns:a16="http://schemas.microsoft.com/office/drawing/2014/main" id="{D058C791-33E1-468E-8F51-C737FB25ABA3}"/>
                </a:ext>
              </a:extLst>
            </p:cNvPr>
            <p:cNvSpPr/>
            <p:nvPr/>
          </p:nvSpPr>
          <p:spPr>
            <a:xfrm>
              <a:off x="5926227" y="986429"/>
              <a:ext cx="353762" cy="235120"/>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6" name="Freeform: Shape 75">
              <a:extLst>
                <a:ext uri="{FF2B5EF4-FFF2-40B4-BE49-F238E27FC236}">
                  <a16:creationId xmlns:a16="http://schemas.microsoft.com/office/drawing/2014/main" id="{408E0684-D298-4084-BFFE-5BD1B829C4F7}"/>
                </a:ext>
              </a:extLst>
            </p:cNvPr>
            <p:cNvSpPr/>
            <p:nvPr/>
          </p:nvSpPr>
          <p:spPr>
            <a:xfrm>
              <a:off x="4017150" y="663755"/>
              <a:ext cx="824761" cy="1176366"/>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4000">
                  <a:schemeClr val="accent3"/>
                </a:gs>
                <a:gs pos="68000">
                  <a:schemeClr val="accent1"/>
                </a:gs>
                <a:gs pos="100000">
                  <a:schemeClr val="accent2"/>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7" name="Freeform: Shape 76">
              <a:extLst>
                <a:ext uri="{FF2B5EF4-FFF2-40B4-BE49-F238E27FC236}">
                  <a16:creationId xmlns:a16="http://schemas.microsoft.com/office/drawing/2014/main" id="{ABB236A9-72F3-4144-A693-2327314F0E87}"/>
                </a:ext>
              </a:extLst>
            </p:cNvPr>
            <p:cNvSpPr/>
            <p:nvPr/>
          </p:nvSpPr>
          <p:spPr>
            <a:xfrm>
              <a:off x="4133375" y="668607"/>
              <a:ext cx="371350" cy="109028"/>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8" name="Freeform: Shape 77">
              <a:extLst>
                <a:ext uri="{FF2B5EF4-FFF2-40B4-BE49-F238E27FC236}">
                  <a16:creationId xmlns:a16="http://schemas.microsoft.com/office/drawing/2014/main" id="{88AB6EED-C328-4210-8420-2503DF3072C6}"/>
                </a:ext>
              </a:extLst>
            </p:cNvPr>
            <p:cNvSpPr/>
            <p:nvPr/>
          </p:nvSpPr>
          <p:spPr>
            <a:xfrm rot="21024997">
              <a:off x="6225176" y="2561848"/>
              <a:ext cx="1263777" cy="805355"/>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4000">
                  <a:schemeClr val="accent3"/>
                </a:gs>
                <a:gs pos="66000">
                  <a:schemeClr val="accent1"/>
                </a:gs>
                <a:gs pos="100000">
                  <a:schemeClr val="accent1"/>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9" name="Freeform: Shape 78">
              <a:extLst>
                <a:ext uri="{FF2B5EF4-FFF2-40B4-BE49-F238E27FC236}">
                  <a16:creationId xmlns:a16="http://schemas.microsoft.com/office/drawing/2014/main" id="{DE2D9559-6380-409D-AF24-493495BE01FE}"/>
                </a:ext>
              </a:extLst>
            </p:cNvPr>
            <p:cNvSpPr/>
            <p:nvPr/>
          </p:nvSpPr>
          <p:spPr>
            <a:xfrm rot="21024997">
              <a:off x="7322906" y="2513392"/>
              <a:ext cx="127080" cy="362666"/>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0" name="Freeform: Shape 79">
              <a:extLst>
                <a:ext uri="{FF2B5EF4-FFF2-40B4-BE49-F238E27FC236}">
                  <a16:creationId xmlns:a16="http://schemas.microsoft.com/office/drawing/2014/main" id="{2619BCCA-18E2-4007-94B8-2FE977DDB54A}"/>
                </a:ext>
              </a:extLst>
            </p:cNvPr>
            <p:cNvSpPr/>
            <p:nvPr/>
          </p:nvSpPr>
          <p:spPr>
            <a:xfrm>
              <a:off x="2770305" y="1711556"/>
              <a:ext cx="3706572" cy="3725978"/>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accent1">
                    <a:lumMod val="60000"/>
                    <a:lumOff val="40000"/>
                  </a:schemeClr>
                </a:gs>
                <a:gs pos="54000">
                  <a:schemeClr val="accent2"/>
                </a:gs>
                <a:gs pos="100000">
                  <a:schemeClr val="accent1">
                    <a:lumMod val="7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4EAD217A-891B-485F-B399-7956C88D9DAE}"/>
                </a:ext>
              </a:extLst>
            </p:cNvPr>
            <p:cNvSpPr/>
            <p:nvPr/>
          </p:nvSpPr>
          <p:spPr>
            <a:xfrm>
              <a:off x="3119615" y="1849823"/>
              <a:ext cx="3235973" cy="3172901"/>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accent1">
                <a:lumMod val="60000"/>
                <a:lumOff val="40000"/>
                <a:alpha val="25000"/>
              </a:schemeClr>
            </a:solidFill>
            <a:ln w="24568"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E67042CB-D78F-4013-B71E-43A1E3EE8916}"/>
                </a:ext>
              </a:extLst>
            </p:cNvPr>
            <p:cNvSpPr/>
            <p:nvPr/>
          </p:nvSpPr>
          <p:spPr>
            <a:xfrm>
              <a:off x="4989881" y="2056649"/>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4000">
                  <a:schemeClr val="accent3"/>
                </a:gs>
                <a:gs pos="47000">
                  <a:schemeClr val="accent1"/>
                </a:gs>
                <a:gs pos="76000">
                  <a:schemeClr val="accent2">
                    <a:alpha val="0"/>
                  </a:schemeClr>
                </a:gs>
              </a:gsLst>
              <a:lin ang="7800000" scaled="0"/>
              <a:tileRect/>
            </a:gradFill>
            <a:ln w="9525"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E3AC645D-9342-4BD6-A1AA-0ABA00428EE2}"/>
                </a:ext>
              </a:extLst>
            </p:cNvPr>
            <p:cNvSpPr/>
            <p:nvPr/>
          </p:nvSpPr>
          <p:spPr>
            <a:xfrm rot="19215715">
              <a:off x="6303162" y="20096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4" name="Freeform: Shape 83">
              <a:extLst>
                <a:ext uri="{FF2B5EF4-FFF2-40B4-BE49-F238E27FC236}">
                  <a16:creationId xmlns:a16="http://schemas.microsoft.com/office/drawing/2014/main" id="{F4B20259-1B47-43BA-AF09-78463AC8FEB9}"/>
                </a:ext>
              </a:extLst>
            </p:cNvPr>
            <p:cNvSpPr/>
            <p:nvPr/>
          </p:nvSpPr>
          <p:spPr>
            <a:xfrm rot="19215715">
              <a:off x="6332271" y="2072763"/>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5" name="Freeform: Shape 84">
              <a:extLst>
                <a:ext uri="{FF2B5EF4-FFF2-40B4-BE49-F238E27FC236}">
                  <a16:creationId xmlns:a16="http://schemas.microsoft.com/office/drawing/2014/main" id="{CD93E06F-D03D-4CE6-A560-C452A66D9E90}"/>
                </a:ext>
              </a:extLst>
            </p:cNvPr>
            <p:cNvSpPr/>
            <p:nvPr/>
          </p:nvSpPr>
          <p:spPr>
            <a:xfrm>
              <a:off x="3163817" y="1291423"/>
              <a:ext cx="1265711" cy="1460786"/>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4000">
                  <a:schemeClr val="accent3"/>
                </a:gs>
                <a:gs pos="56000">
                  <a:schemeClr val="accent1"/>
                </a:gs>
                <a:gs pos="78000">
                  <a:schemeClr val="accent2">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6" name="Freeform: Shape 85">
              <a:extLst>
                <a:ext uri="{FF2B5EF4-FFF2-40B4-BE49-F238E27FC236}">
                  <a16:creationId xmlns:a16="http://schemas.microsoft.com/office/drawing/2014/main" id="{E755B281-1AED-4159-BBD0-864E1A6F86A5}"/>
                </a:ext>
              </a:extLst>
            </p:cNvPr>
            <p:cNvSpPr/>
            <p:nvPr/>
          </p:nvSpPr>
          <p:spPr>
            <a:xfrm rot="19690937">
              <a:off x="3136437" y="1342967"/>
              <a:ext cx="436620" cy="169796"/>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7" name="Freeform: Shape 86">
              <a:extLst>
                <a:ext uri="{FF2B5EF4-FFF2-40B4-BE49-F238E27FC236}">
                  <a16:creationId xmlns:a16="http://schemas.microsoft.com/office/drawing/2014/main" id="{559148A1-840C-4E79-A66D-C8E45BD623C5}"/>
                </a:ext>
              </a:extLst>
            </p:cNvPr>
            <p:cNvSpPr/>
            <p:nvPr/>
          </p:nvSpPr>
          <p:spPr>
            <a:xfrm rot="19690937">
              <a:off x="3194653" y="1369649"/>
              <a:ext cx="320189" cy="11643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2700000" scaled="1"/>
              <a:tileRect/>
            </a:gradFill>
            <a:ln w="9525"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1C737180-2908-406A-BFEA-B0CD83D5EA22}"/>
                </a:ext>
              </a:extLst>
            </p:cNvPr>
            <p:cNvSpPr/>
            <p:nvPr/>
          </p:nvSpPr>
          <p:spPr>
            <a:xfrm>
              <a:off x="1949082" y="2162573"/>
              <a:ext cx="1539247" cy="1120878"/>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4000">
                  <a:schemeClr val="accent3"/>
                </a:gs>
                <a:gs pos="67000">
                  <a:schemeClr val="accent1"/>
                </a:gs>
                <a:gs pos="82000">
                  <a:schemeClr val="accent2">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9" name="Freeform: Shape 88">
              <a:extLst>
                <a:ext uri="{FF2B5EF4-FFF2-40B4-BE49-F238E27FC236}">
                  <a16:creationId xmlns:a16="http://schemas.microsoft.com/office/drawing/2014/main" id="{D8E5B106-6881-4D12-A3A1-0375A7CA50A3}"/>
                </a:ext>
              </a:extLst>
            </p:cNvPr>
            <p:cNvSpPr/>
            <p:nvPr/>
          </p:nvSpPr>
          <p:spPr>
            <a:xfrm rot="17546324">
              <a:off x="1861525" y="2265174"/>
              <a:ext cx="402682" cy="179507"/>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0" name="Freeform: Shape 89">
              <a:extLst>
                <a:ext uri="{FF2B5EF4-FFF2-40B4-BE49-F238E27FC236}">
                  <a16:creationId xmlns:a16="http://schemas.microsoft.com/office/drawing/2014/main" id="{124B207A-13A4-4433-817F-0AA54CF87AA8}"/>
                </a:ext>
              </a:extLst>
            </p:cNvPr>
            <p:cNvSpPr/>
            <p:nvPr/>
          </p:nvSpPr>
          <p:spPr>
            <a:xfrm rot="17546324">
              <a:off x="1914894" y="2291859"/>
              <a:ext cx="295946" cy="126140"/>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4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1" name="Freeform: Shape 90">
              <a:extLst>
                <a:ext uri="{FF2B5EF4-FFF2-40B4-BE49-F238E27FC236}">
                  <a16:creationId xmlns:a16="http://schemas.microsoft.com/office/drawing/2014/main" id="{0E2FC335-3C42-4D33-9709-289B5C4DAFBC}"/>
                </a:ext>
              </a:extLst>
            </p:cNvPr>
            <p:cNvSpPr/>
            <p:nvPr/>
          </p:nvSpPr>
          <p:spPr>
            <a:xfrm>
              <a:off x="5851029" y="3135480"/>
              <a:ext cx="1299952" cy="900756"/>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4000">
                  <a:schemeClr val="accent3"/>
                </a:gs>
                <a:gs pos="47000">
                  <a:schemeClr val="accent1"/>
                </a:gs>
                <a:gs pos="80000">
                  <a:schemeClr val="accent2">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2" name="Freeform: Shape 91">
              <a:extLst>
                <a:ext uri="{FF2B5EF4-FFF2-40B4-BE49-F238E27FC236}">
                  <a16:creationId xmlns:a16="http://schemas.microsoft.com/office/drawing/2014/main" id="{9FB66ACC-96FB-49B3-B313-008779416266}"/>
                </a:ext>
              </a:extLst>
            </p:cNvPr>
            <p:cNvSpPr/>
            <p:nvPr/>
          </p:nvSpPr>
          <p:spPr>
            <a:xfrm rot="17017245">
              <a:off x="6860732" y="3763238"/>
              <a:ext cx="407537" cy="15040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3" name="Freeform: Shape 92">
              <a:extLst>
                <a:ext uri="{FF2B5EF4-FFF2-40B4-BE49-F238E27FC236}">
                  <a16:creationId xmlns:a16="http://schemas.microsoft.com/office/drawing/2014/main" id="{8CAC0C9A-9AC8-462E-89F5-D2C7805A92C8}"/>
                </a:ext>
              </a:extLst>
            </p:cNvPr>
            <p:cNvSpPr/>
            <p:nvPr/>
          </p:nvSpPr>
          <p:spPr>
            <a:xfrm rot="17017245">
              <a:off x="6916525" y="3785071"/>
              <a:ext cx="295949" cy="106736"/>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4" name="Freeform: Shape 93">
              <a:extLst>
                <a:ext uri="{FF2B5EF4-FFF2-40B4-BE49-F238E27FC236}">
                  <a16:creationId xmlns:a16="http://schemas.microsoft.com/office/drawing/2014/main" id="{0CBA3ABB-5ECE-41AA-850E-F1D09611CE69}"/>
                </a:ext>
              </a:extLst>
            </p:cNvPr>
            <p:cNvSpPr/>
            <p:nvPr/>
          </p:nvSpPr>
          <p:spPr>
            <a:xfrm>
              <a:off x="5324619" y="3766180"/>
              <a:ext cx="840064" cy="769912"/>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4000">
                  <a:schemeClr val="accent3"/>
                </a:gs>
                <a:gs pos="47000">
                  <a:schemeClr val="accent1"/>
                </a:gs>
                <a:gs pos="80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5" name="Freeform: Shape 94">
              <a:extLst>
                <a:ext uri="{FF2B5EF4-FFF2-40B4-BE49-F238E27FC236}">
                  <a16:creationId xmlns:a16="http://schemas.microsoft.com/office/drawing/2014/main" id="{47AA524F-5266-4370-8446-A21EC005942A}"/>
                </a:ext>
              </a:extLst>
            </p:cNvPr>
            <p:cNvSpPr/>
            <p:nvPr/>
          </p:nvSpPr>
          <p:spPr>
            <a:xfrm rot="18380017">
              <a:off x="5950945" y="4381976"/>
              <a:ext cx="257137" cy="97031"/>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6" name="Freeform: Shape 95">
              <a:extLst>
                <a:ext uri="{FF2B5EF4-FFF2-40B4-BE49-F238E27FC236}">
                  <a16:creationId xmlns:a16="http://schemas.microsoft.com/office/drawing/2014/main" id="{28FE20FE-9295-4826-9F58-AF626974D0D2}"/>
                </a:ext>
              </a:extLst>
            </p:cNvPr>
            <p:cNvSpPr/>
            <p:nvPr/>
          </p:nvSpPr>
          <p:spPr>
            <a:xfrm rot="18380017">
              <a:off x="5984906" y="4396533"/>
              <a:ext cx="189212" cy="67921"/>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a:gsLst>
                <a:gs pos="26000">
                  <a:schemeClr val="accent1"/>
                </a:gs>
                <a:gs pos="0">
                  <a:schemeClr val="accent3">
                    <a:lumMod val="60000"/>
                    <a:lumOff val="40000"/>
                  </a:schemeClr>
                </a:gs>
                <a:gs pos="100000">
                  <a:schemeClr val="accent1">
                    <a:lumMod val="50000"/>
                  </a:schemeClr>
                </a:gs>
              </a:gsLst>
              <a:lin ang="168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7" name="Freeform: Shape 96">
              <a:extLst>
                <a:ext uri="{FF2B5EF4-FFF2-40B4-BE49-F238E27FC236}">
                  <a16:creationId xmlns:a16="http://schemas.microsoft.com/office/drawing/2014/main" id="{9B56CA78-9C0C-4E44-AB4B-0D04EC6AA289}"/>
                </a:ext>
              </a:extLst>
            </p:cNvPr>
            <p:cNvSpPr/>
            <p:nvPr/>
          </p:nvSpPr>
          <p:spPr>
            <a:xfrm>
              <a:off x="4354330" y="4576386"/>
              <a:ext cx="985615" cy="1545118"/>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4000">
                  <a:schemeClr val="accent3"/>
                </a:gs>
                <a:gs pos="66000">
                  <a:schemeClr val="accent1"/>
                </a:gs>
                <a:gs pos="92000">
                  <a:schemeClr val="accent2">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8" name="Freeform: Shape 97">
              <a:extLst>
                <a:ext uri="{FF2B5EF4-FFF2-40B4-BE49-F238E27FC236}">
                  <a16:creationId xmlns:a16="http://schemas.microsoft.com/office/drawing/2014/main" id="{91C81921-059D-40C6-81C0-BBEEE3AC30F8}"/>
                </a:ext>
              </a:extLst>
            </p:cNvPr>
            <p:cNvSpPr/>
            <p:nvPr/>
          </p:nvSpPr>
          <p:spPr>
            <a:xfrm rot="20853641">
              <a:off x="4904733" y="5930109"/>
              <a:ext cx="441477" cy="18435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9" name="Freeform: Shape 98">
              <a:extLst>
                <a:ext uri="{FF2B5EF4-FFF2-40B4-BE49-F238E27FC236}">
                  <a16:creationId xmlns:a16="http://schemas.microsoft.com/office/drawing/2014/main" id="{453BE01C-29A6-4E5E-8457-924657CCBD71}"/>
                </a:ext>
              </a:extLst>
            </p:cNvPr>
            <p:cNvSpPr/>
            <p:nvPr/>
          </p:nvSpPr>
          <p:spPr>
            <a:xfrm rot="20853641">
              <a:off x="4965376" y="5959219"/>
              <a:ext cx="320191" cy="126135"/>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a:gsLst>
                <a:gs pos="26000">
                  <a:schemeClr val="accent1"/>
                </a:gs>
                <a:gs pos="0">
                  <a:schemeClr val="accent3">
                    <a:lumMod val="60000"/>
                    <a:lumOff val="40000"/>
                  </a:schemeClr>
                </a:gs>
                <a:gs pos="100000">
                  <a:schemeClr val="accent1">
                    <a:lumMod val="50000"/>
                  </a:schemeClr>
                </a:gs>
              </a:gsLst>
              <a:lin ang="16200000" scaled="0"/>
            </a:grad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0D560FDF-BC25-4A8D-82B8-41A480498616}"/>
                </a:ext>
              </a:extLst>
            </p:cNvPr>
            <p:cNvSpPr/>
            <p:nvPr/>
          </p:nvSpPr>
          <p:spPr>
            <a:xfrm>
              <a:off x="3685886" y="4979063"/>
              <a:ext cx="918297" cy="1205638"/>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4000">
                  <a:schemeClr val="accent3"/>
                </a:gs>
                <a:gs pos="66000">
                  <a:schemeClr val="accent1"/>
                </a:gs>
                <a:gs pos="82000">
                  <a:schemeClr val="accent2">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1" name="Freeform: Shape 100">
              <a:extLst>
                <a:ext uri="{FF2B5EF4-FFF2-40B4-BE49-F238E27FC236}">
                  <a16:creationId xmlns:a16="http://schemas.microsoft.com/office/drawing/2014/main" id="{9243C22C-6135-451E-997F-95928D580971}"/>
                </a:ext>
              </a:extLst>
            </p:cNvPr>
            <p:cNvSpPr/>
            <p:nvPr/>
          </p:nvSpPr>
          <p:spPr>
            <a:xfrm rot="17332840">
              <a:off x="3797079" y="5904955"/>
              <a:ext cx="140694" cy="383271"/>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2" name="Freeform: Shape 101">
              <a:extLst>
                <a:ext uri="{FF2B5EF4-FFF2-40B4-BE49-F238E27FC236}">
                  <a16:creationId xmlns:a16="http://schemas.microsoft.com/office/drawing/2014/main" id="{AB516A9A-AED3-4D2F-9858-6ECB6C4BA6FB}"/>
                </a:ext>
              </a:extLst>
            </p:cNvPr>
            <p:cNvSpPr/>
            <p:nvPr/>
          </p:nvSpPr>
          <p:spPr>
            <a:xfrm rot="17332840">
              <a:off x="3818909" y="5958321"/>
              <a:ext cx="97031" cy="276537"/>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a:gsLst>
                <a:gs pos="26000">
                  <a:schemeClr val="accent1"/>
                </a:gs>
                <a:gs pos="0">
                  <a:schemeClr val="accent3">
                    <a:lumMod val="60000"/>
                    <a:lumOff val="40000"/>
                  </a:schemeClr>
                </a:gs>
                <a:gs pos="100000">
                  <a:schemeClr val="accent1">
                    <a:lumMod val="50000"/>
                  </a:schemeClr>
                </a:gs>
              </a:gsLst>
              <a:lin ang="21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3" name="Freeform: Shape 102">
              <a:extLst>
                <a:ext uri="{FF2B5EF4-FFF2-40B4-BE49-F238E27FC236}">
                  <a16:creationId xmlns:a16="http://schemas.microsoft.com/office/drawing/2014/main" id="{7E5BF1E2-BEEC-4DB7-A07A-11B96A3D2C13}"/>
                </a:ext>
              </a:extLst>
            </p:cNvPr>
            <p:cNvSpPr/>
            <p:nvPr/>
          </p:nvSpPr>
          <p:spPr>
            <a:xfrm>
              <a:off x="2713521" y="4251321"/>
              <a:ext cx="1073180" cy="1118481"/>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a:gsLst>
                <a:gs pos="4000">
                  <a:schemeClr val="accent3"/>
                </a:gs>
                <a:gs pos="55000">
                  <a:schemeClr val="accent1"/>
                </a:gs>
                <a:gs pos="73000">
                  <a:schemeClr val="accent2">
                    <a:alpha val="0"/>
                  </a:schemeClr>
                </a:gs>
              </a:gsLst>
              <a:lin ang="18600000" scaled="0"/>
            </a:gradFill>
            <a:ln w="9525"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0BF555A3-A520-4B15-9B36-DCC23F0268B8}"/>
                </a:ext>
              </a:extLst>
            </p:cNvPr>
            <p:cNvSpPr/>
            <p:nvPr/>
          </p:nvSpPr>
          <p:spPr>
            <a:xfrm rot="18633318">
              <a:off x="2790046" y="5066929"/>
              <a:ext cx="130994" cy="354170"/>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5" name="Freeform: Shape 104">
              <a:extLst>
                <a:ext uri="{FF2B5EF4-FFF2-40B4-BE49-F238E27FC236}">
                  <a16:creationId xmlns:a16="http://schemas.microsoft.com/office/drawing/2014/main" id="{51A9167B-4EB7-453A-AFD6-E97D382E4424}"/>
                </a:ext>
              </a:extLst>
            </p:cNvPr>
            <p:cNvSpPr/>
            <p:nvPr/>
          </p:nvSpPr>
          <p:spPr>
            <a:xfrm rot="18633318">
              <a:off x="2811876" y="5115447"/>
              <a:ext cx="87328" cy="257136"/>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a:gsLst>
                <a:gs pos="26000">
                  <a:schemeClr val="accent1"/>
                </a:gs>
                <a:gs pos="0">
                  <a:schemeClr val="accent3">
                    <a:lumMod val="60000"/>
                    <a:lumOff val="40000"/>
                  </a:schemeClr>
                </a:gs>
                <a:gs pos="100000">
                  <a:schemeClr val="accent1">
                    <a:lumMod val="50000"/>
                  </a:schemeClr>
                </a:gs>
              </a:gsLst>
              <a:lin ang="204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6" name="Freeform: Shape 105">
              <a:extLst>
                <a:ext uri="{FF2B5EF4-FFF2-40B4-BE49-F238E27FC236}">
                  <a16:creationId xmlns:a16="http://schemas.microsoft.com/office/drawing/2014/main" id="{B96BCB24-FA94-4914-8CBA-7D01C5C5DA64}"/>
                </a:ext>
              </a:extLst>
            </p:cNvPr>
            <p:cNvSpPr/>
            <p:nvPr/>
          </p:nvSpPr>
          <p:spPr>
            <a:xfrm>
              <a:off x="5627859" y="4481780"/>
              <a:ext cx="1192825" cy="1192825"/>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4000">
                  <a:schemeClr val="accent3"/>
                </a:gs>
                <a:gs pos="72000">
                  <a:schemeClr val="accent1"/>
                </a:gs>
                <a:gs pos="77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7" name="Freeform: Shape 106">
              <a:extLst>
                <a:ext uri="{FF2B5EF4-FFF2-40B4-BE49-F238E27FC236}">
                  <a16:creationId xmlns:a16="http://schemas.microsoft.com/office/drawing/2014/main" id="{0840D4D0-F657-4E7C-BB22-58E24738F8BB}"/>
                </a:ext>
              </a:extLst>
            </p:cNvPr>
            <p:cNvSpPr/>
            <p:nvPr/>
          </p:nvSpPr>
          <p:spPr>
            <a:xfrm>
              <a:off x="6537520" y="5397716"/>
              <a:ext cx="279308" cy="280312"/>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solidFill>
              <a:schemeClr val="accent3">
                <a:lumMod val="60000"/>
                <a:lumOff val="40000"/>
              </a:schemeClr>
            </a:solidFill>
            <a:ln w="9525"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FF83BA22-1AEC-4A08-BA72-F8775FA2F679}"/>
                </a:ext>
              </a:extLst>
            </p:cNvPr>
            <p:cNvSpPr/>
            <p:nvPr/>
          </p:nvSpPr>
          <p:spPr>
            <a:xfrm>
              <a:off x="4260539" y="3186813"/>
              <a:ext cx="584459" cy="58445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4000">
                  <a:schemeClr val="accent3">
                    <a:lumMod val="60000"/>
                    <a:lumOff val="40000"/>
                  </a:schemeClr>
                </a:gs>
                <a:gs pos="100000">
                  <a:schemeClr val="accent3"/>
                </a:gs>
              </a:gsLst>
              <a:path path="circle">
                <a:fillToRect r="100000" b="100000"/>
              </a:path>
              <a:tileRect l="-100000" t="-100000"/>
            </a:gradFill>
            <a:ln w="9525" cap="flat">
              <a:noFill/>
              <a:prstDash val="solid"/>
              <a:miter/>
            </a:ln>
            <a:effectLst>
              <a:outerShdw dist="50800" dir="27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9" name="Freeform 59">
              <a:extLst>
                <a:ext uri="{FF2B5EF4-FFF2-40B4-BE49-F238E27FC236}">
                  <a16:creationId xmlns:a16="http://schemas.microsoft.com/office/drawing/2014/main" id="{D6B440F7-EAAF-4332-9017-786BFBAB55D9}"/>
                </a:ext>
              </a:extLst>
            </p:cNvPr>
            <p:cNvSpPr/>
            <p:nvPr/>
          </p:nvSpPr>
          <p:spPr>
            <a:xfrm>
              <a:off x="4317133" y="3243407"/>
              <a:ext cx="471271" cy="47126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0" name="Freeform: Shape 109">
              <a:extLst>
                <a:ext uri="{FF2B5EF4-FFF2-40B4-BE49-F238E27FC236}">
                  <a16:creationId xmlns:a16="http://schemas.microsoft.com/office/drawing/2014/main" id="{23C5DC26-8356-439C-8EF1-2C6A439282E2}"/>
                </a:ext>
              </a:extLst>
            </p:cNvPr>
            <p:cNvSpPr/>
            <p:nvPr/>
          </p:nvSpPr>
          <p:spPr>
            <a:xfrm>
              <a:off x="3661539" y="4040903"/>
              <a:ext cx="455941" cy="455941"/>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4000">
                  <a:schemeClr val="accent3">
                    <a:lumMod val="60000"/>
                    <a:lumOff val="40000"/>
                  </a:schemeClr>
                </a:gs>
                <a:gs pos="100000">
                  <a:schemeClr val="accent3"/>
                </a:gs>
              </a:gsLst>
              <a:path path="circle">
                <a:fillToRect t="100000" r="100000"/>
              </a:path>
              <a:tileRect l="-100000" b="-100000"/>
            </a:gradFill>
            <a:ln w="9525" cap="flat">
              <a:noFill/>
              <a:prstDash val="solid"/>
              <a:miter/>
            </a:ln>
            <a:effectLst>
              <a:outerShdw dist="50800" dir="19800000" sx="103000" sy="103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1" name="Freeform 60">
              <a:extLst>
                <a:ext uri="{FF2B5EF4-FFF2-40B4-BE49-F238E27FC236}">
                  <a16:creationId xmlns:a16="http://schemas.microsoft.com/office/drawing/2014/main" id="{DEA8B619-AE8C-4FC1-97D9-8A6C2BB28507}"/>
                </a:ext>
              </a:extLst>
            </p:cNvPr>
            <p:cNvSpPr/>
            <p:nvPr/>
          </p:nvSpPr>
          <p:spPr>
            <a:xfrm>
              <a:off x="3705686" y="4085050"/>
              <a:ext cx="367640" cy="367640"/>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2" name="Freeform: Shape 111">
              <a:extLst>
                <a:ext uri="{FF2B5EF4-FFF2-40B4-BE49-F238E27FC236}">
                  <a16:creationId xmlns:a16="http://schemas.microsoft.com/office/drawing/2014/main" id="{16B9DCC4-C6B0-457E-B4A8-F212EE1E26C7}"/>
                </a:ext>
              </a:extLst>
            </p:cNvPr>
            <p:cNvSpPr/>
            <p:nvPr/>
          </p:nvSpPr>
          <p:spPr>
            <a:xfrm>
              <a:off x="4774924" y="4109973"/>
              <a:ext cx="631575" cy="63157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13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3" name="Freeform 61">
              <a:extLst>
                <a:ext uri="{FF2B5EF4-FFF2-40B4-BE49-F238E27FC236}">
                  <a16:creationId xmlns:a16="http://schemas.microsoft.com/office/drawing/2014/main" id="{B104591F-5903-4806-A406-5B4390488CB6}"/>
                </a:ext>
              </a:extLst>
            </p:cNvPr>
            <p:cNvSpPr/>
            <p:nvPr/>
          </p:nvSpPr>
          <p:spPr>
            <a:xfrm>
              <a:off x="4836076" y="4171125"/>
              <a:ext cx="509261" cy="509261"/>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4" name="Freeform: Shape 113">
              <a:extLst>
                <a:ext uri="{FF2B5EF4-FFF2-40B4-BE49-F238E27FC236}">
                  <a16:creationId xmlns:a16="http://schemas.microsoft.com/office/drawing/2014/main" id="{1B0615D6-EC3F-4346-9173-E412B29F6D0F}"/>
                </a:ext>
              </a:extLst>
            </p:cNvPr>
            <p:cNvSpPr/>
            <p:nvPr/>
          </p:nvSpPr>
          <p:spPr>
            <a:xfrm rot="13139795">
              <a:off x="2660336" y="2605476"/>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4000">
                  <a:schemeClr val="accent3"/>
                </a:gs>
                <a:gs pos="49000">
                  <a:schemeClr val="accent1"/>
                </a:gs>
                <a:gs pos="86000">
                  <a:schemeClr val="accent2">
                    <a:alpha val="0"/>
                  </a:schemeClr>
                </a:gs>
              </a:gsLst>
              <a:lin ang="7800000" scaled="0"/>
              <a:tileRect/>
            </a:gradFill>
            <a:ln w="9525"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EE0B4759-D294-45AF-8A6E-C36A151ABFED}"/>
                </a:ext>
              </a:extLst>
            </p:cNvPr>
            <p:cNvSpPr/>
            <p:nvPr/>
          </p:nvSpPr>
          <p:spPr>
            <a:xfrm rot="10755510">
              <a:off x="2521236" y="31514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6" name="Freeform: Shape 115">
              <a:extLst>
                <a:ext uri="{FF2B5EF4-FFF2-40B4-BE49-F238E27FC236}">
                  <a16:creationId xmlns:a16="http://schemas.microsoft.com/office/drawing/2014/main" id="{3CBC6A55-EDDC-471A-9F24-D1CEC9BB3C2C}"/>
                </a:ext>
              </a:extLst>
            </p:cNvPr>
            <p:cNvSpPr/>
            <p:nvPr/>
          </p:nvSpPr>
          <p:spPr>
            <a:xfrm rot="10755510">
              <a:off x="2550349" y="3214561"/>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7" name="Freeform: Shape 116">
              <a:extLst>
                <a:ext uri="{FF2B5EF4-FFF2-40B4-BE49-F238E27FC236}">
                  <a16:creationId xmlns:a16="http://schemas.microsoft.com/office/drawing/2014/main" id="{C20CF69A-52C6-49A1-96BA-83E0FFABEED5}"/>
                </a:ext>
              </a:extLst>
            </p:cNvPr>
            <p:cNvSpPr/>
            <p:nvPr/>
          </p:nvSpPr>
          <p:spPr>
            <a:xfrm rot="8043202">
              <a:off x="3642874" y="2694725"/>
              <a:ext cx="424343" cy="424343"/>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30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8" name="Freeform 61">
              <a:extLst>
                <a:ext uri="{FF2B5EF4-FFF2-40B4-BE49-F238E27FC236}">
                  <a16:creationId xmlns:a16="http://schemas.microsoft.com/office/drawing/2014/main" id="{1CB33DF5-1EB3-4D70-A329-CB50F7D82A9B}"/>
                </a:ext>
              </a:extLst>
            </p:cNvPr>
            <p:cNvSpPr/>
            <p:nvPr/>
          </p:nvSpPr>
          <p:spPr>
            <a:xfrm rot="8043202">
              <a:off x="3683969" y="2735815"/>
              <a:ext cx="342162" cy="34216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9" name="Freeform: Shape 118">
              <a:extLst>
                <a:ext uri="{FF2B5EF4-FFF2-40B4-BE49-F238E27FC236}">
                  <a16:creationId xmlns:a16="http://schemas.microsoft.com/office/drawing/2014/main" id="{7D1C3556-A11F-4578-ADF2-470A340E480C}"/>
                </a:ext>
              </a:extLst>
            </p:cNvPr>
            <p:cNvSpPr/>
            <p:nvPr/>
          </p:nvSpPr>
          <p:spPr>
            <a:xfrm rot="9637721">
              <a:off x="4758746" y="2349276"/>
              <a:ext cx="336895" cy="33689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4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0" name="Freeform 61">
              <a:extLst>
                <a:ext uri="{FF2B5EF4-FFF2-40B4-BE49-F238E27FC236}">
                  <a16:creationId xmlns:a16="http://schemas.microsoft.com/office/drawing/2014/main" id="{F90F328B-D5A3-459C-9D95-757DD886A9C1}"/>
                </a:ext>
              </a:extLst>
            </p:cNvPr>
            <p:cNvSpPr/>
            <p:nvPr/>
          </p:nvSpPr>
          <p:spPr>
            <a:xfrm rot="9637721">
              <a:off x="4791372" y="2381900"/>
              <a:ext cx="271650" cy="271650"/>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121" name="Group 120">
            <a:extLst>
              <a:ext uri="{FF2B5EF4-FFF2-40B4-BE49-F238E27FC236}">
                <a16:creationId xmlns:a16="http://schemas.microsoft.com/office/drawing/2014/main" id="{973963B9-C76A-49B5-9563-8169960890F3}"/>
              </a:ext>
            </a:extLst>
          </p:cNvPr>
          <p:cNvGrpSpPr/>
          <p:nvPr/>
        </p:nvGrpSpPr>
        <p:grpSpPr>
          <a:xfrm rot="7197619">
            <a:off x="3147387" y="3846012"/>
            <a:ext cx="1789072" cy="1777804"/>
            <a:chOff x="4682127" y="976030"/>
            <a:chExt cx="5519452" cy="5484686"/>
          </a:xfrm>
        </p:grpSpPr>
        <p:sp>
          <p:nvSpPr>
            <p:cNvPr id="122" name="Freeform: Shape 121">
              <a:extLst>
                <a:ext uri="{FF2B5EF4-FFF2-40B4-BE49-F238E27FC236}">
                  <a16:creationId xmlns:a16="http://schemas.microsoft.com/office/drawing/2014/main" id="{877F55DD-BEAB-439F-92F1-5A2A0FCDB9BA}"/>
                </a:ext>
              </a:extLst>
            </p:cNvPr>
            <p:cNvSpPr/>
            <p:nvPr/>
          </p:nvSpPr>
          <p:spPr>
            <a:xfrm rot="4598406">
              <a:off x="8917120" y="3440615"/>
              <a:ext cx="457505" cy="578032"/>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0">
                  <a:schemeClr val="tx1">
                    <a:lumMod val="75000"/>
                    <a:lumOff val="25000"/>
                  </a:schemeClr>
                </a:gs>
                <a:gs pos="25000">
                  <a:schemeClr val="tx1">
                    <a:lumMod val="65000"/>
                    <a:lumOff val="35000"/>
                  </a:schemeClr>
                </a:gs>
                <a:gs pos="66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3" name="Freeform: Shape 122">
              <a:extLst>
                <a:ext uri="{FF2B5EF4-FFF2-40B4-BE49-F238E27FC236}">
                  <a16:creationId xmlns:a16="http://schemas.microsoft.com/office/drawing/2014/main" id="{0E8D06B1-8050-4B88-8D17-B2DB37CD1A2A}"/>
                </a:ext>
              </a:extLst>
            </p:cNvPr>
            <p:cNvSpPr/>
            <p:nvPr/>
          </p:nvSpPr>
          <p:spPr>
            <a:xfrm rot="4598406">
              <a:off x="9319393" y="3749581"/>
              <a:ext cx="207385" cy="71138"/>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4" name="Freeform: Shape 123">
              <a:extLst>
                <a:ext uri="{FF2B5EF4-FFF2-40B4-BE49-F238E27FC236}">
                  <a16:creationId xmlns:a16="http://schemas.microsoft.com/office/drawing/2014/main" id="{A8A5D013-D3C7-4DEF-B35E-E11B958C741A}"/>
                </a:ext>
              </a:extLst>
            </p:cNvPr>
            <p:cNvSpPr/>
            <p:nvPr/>
          </p:nvSpPr>
          <p:spPr>
            <a:xfrm rot="4598406">
              <a:off x="6965541" y="5338439"/>
              <a:ext cx="628597" cy="491944"/>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5" name="Freeform: Shape 124">
              <a:extLst>
                <a:ext uri="{FF2B5EF4-FFF2-40B4-BE49-F238E27FC236}">
                  <a16:creationId xmlns:a16="http://schemas.microsoft.com/office/drawing/2014/main" id="{5B05EF3D-8222-4505-933C-E18953D7C1ED}"/>
                </a:ext>
              </a:extLst>
            </p:cNvPr>
            <p:cNvSpPr/>
            <p:nvPr/>
          </p:nvSpPr>
          <p:spPr>
            <a:xfrm rot="4598406">
              <a:off x="7151906" y="5784220"/>
              <a:ext cx="91790" cy="191088"/>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6" name="Freeform: Shape 125">
              <a:extLst>
                <a:ext uri="{FF2B5EF4-FFF2-40B4-BE49-F238E27FC236}">
                  <a16:creationId xmlns:a16="http://schemas.microsoft.com/office/drawing/2014/main" id="{CD2EBBBC-8FFE-4620-9ADE-64E53E38BCA4}"/>
                </a:ext>
              </a:extLst>
            </p:cNvPr>
            <p:cNvSpPr/>
            <p:nvPr/>
          </p:nvSpPr>
          <p:spPr>
            <a:xfrm rot="4598406">
              <a:off x="6102629" y="1364857"/>
              <a:ext cx="1256947" cy="838595"/>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7" name="Freeform: Shape 126">
              <a:extLst>
                <a:ext uri="{FF2B5EF4-FFF2-40B4-BE49-F238E27FC236}">
                  <a16:creationId xmlns:a16="http://schemas.microsoft.com/office/drawing/2014/main" id="{C501549D-754B-4765-9EB2-5CCE5FBF36A7}"/>
                </a:ext>
              </a:extLst>
            </p:cNvPr>
            <p:cNvSpPr/>
            <p:nvPr/>
          </p:nvSpPr>
          <p:spPr>
            <a:xfrm rot="4598406">
              <a:off x="6292149" y="1118247"/>
              <a:ext cx="145884" cy="356551"/>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8" name="Freeform: Shape 127">
              <a:extLst>
                <a:ext uri="{FF2B5EF4-FFF2-40B4-BE49-F238E27FC236}">
                  <a16:creationId xmlns:a16="http://schemas.microsoft.com/office/drawing/2014/main" id="{934964D8-2038-4ED3-AF8D-BD00BC825A83}"/>
                </a:ext>
              </a:extLst>
            </p:cNvPr>
            <p:cNvSpPr/>
            <p:nvPr/>
          </p:nvSpPr>
          <p:spPr>
            <a:xfrm rot="4598406">
              <a:off x="8904107" y="3767370"/>
              <a:ext cx="1127862" cy="1316568"/>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9" name="Freeform: Shape 128">
              <a:extLst>
                <a:ext uri="{FF2B5EF4-FFF2-40B4-BE49-F238E27FC236}">
                  <a16:creationId xmlns:a16="http://schemas.microsoft.com/office/drawing/2014/main" id="{13DD8A60-13BD-4E93-B168-CEF9AE63FDEA}"/>
                </a:ext>
              </a:extLst>
            </p:cNvPr>
            <p:cNvSpPr/>
            <p:nvPr/>
          </p:nvSpPr>
          <p:spPr>
            <a:xfrm rot="4598406">
              <a:off x="9909390" y="4562436"/>
              <a:ext cx="351056" cy="233322"/>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0" name="Freeform: Shape 129">
              <a:extLst>
                <a:ext uri="{FF2B5EF4-FFF2-40B4-BE49-F238E27FC236}">
                  <a16:creationId xmlns:a16="http://schemas.microsoft.com/office/drawing/2014/main" id="{05DEBE81-E5AE-4439-9B8A-1EC2E8675E1B}"/>
                </a:ext>
              </a:extLst>
            </p:cNvPr>
            <p:cNvSpPr/>
            <p:nvPr/>
          </p:nvSpPr>
          <p:spPr>
            <a:xfrm rot="4598406">
              <a:off x="9149096" y="2513504"/>
              <a:ext cx="818453" cy="1167369"/>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1" name="Freeform: Shape 130">
              <a:extLst>
                <a:ext uri="{FF2B5EF4-FFF2-40B4-BE49-F238E27FC236}">
                  <a16:creationId xmlns:a16="http://schemas.microsoft.com/office/drawing/2014/main" id="{41F52AB3-9F35-4F9F-A3BD-2208295581D3}"/>
                </a:ext>
              </a:extLst>
            </p:cNvPr>
            <p:cNvSpPr/>
            <p:nvPr/>
          </p:nvSpPr>
          <p:spPr>
            <a:xfrm rot="4598406">
              <a:off x="9859305" y="2815165"/>
              <a:ext cx="368510" cy="108194"/>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2" name="Freeform: Shape 131">
              <a:extLst>
                <a:ext uri="{FF2B5EF4-FFF2-40B4-BE49-F238E27FC236}">
                  <a16:creationId xmlns:a16="http://schemas.microsoft.com/office/drawing/2014/main" id="{2261295C-F13B-47CD-AB36-24BD096C1DE0}"/>
                </a:ext>
              </a:extLst>
            </p:cNvPr>
            <p:cNvSpPr/>
            <p:nvPr/>
          </p:nvSpPr>
          <p:spPr>
            <a:xfrm rot="4023403">
              <a:off x="7834402" y="5434063"/>
              <a:ext cx="1254111" cy="799196"/>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5000"/>
                    <a:lumOff val="45000"/>
                  </a:schemeClr>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3" name="Freeform: Shape 132">
              <a:extLst>
                <a:ext uri="{FF2B5EF4-FFF2-40B4-BE49-F238E27FC236}">
                  <a16:creationId xmlns:a16="http://schemas.microsoft.com/office/drawing/2014/main" id="{C16EFDF3-C39A-4A5F-BD2E-23B2A094A63B}"/>
                </a:ext>
              </a:extLst>
            </p:cNvPr>
            <p:cNvSpPr/>
            <p:nvPr/>
          </p:nvSpPr>
          <p:spPr>
            <a:xfrm rot="4023403">
              <a:off x="8780282" y="6102965"/>
              <a:ext cx="126108" cy="359892"/>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4" name="Freeform: Shape 133">
              <a:extLst>
                <a:ext uri="{FF2B5EF4-FFF2-40B4-BE49-F238E27FC236}">
                  <a16:creationId xmlns:a16="http://schemas.microsoft.com/office/drawing/2014/main" id="{A8EF9F6D-C8C3-4D00-B3C2-5353A53A2525}"/>
                </a:ext>
              </a:extLst>
            </p:cNvPr>
            <p:cNvSpPr/>
            <p:nvPr/>
          </p:nvSpPr>
          <p:spPr>
            <a:xfrm rot="4598406">
              <a:off x="5521240" y="1968387"/>
              <a:ext cx="3678223" cy="3697481"/>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tx1">
                    <a:lumMod val="50000"/>
                    <a:lumOff val="50000"/>
                  </a:schemeClr>
                </a:gs>
                <a:gs pos="84000">
                  <a:schemeClr val="tx1">
                    <a:lumMod val="65000"/>
                    <a:lumOff val="35000"/>
                  </a:schemeClr>
                </a:gs>
                <a:gs pos="100000">
                  <a:schemeClr val="tx1">
                    <a:lumMod val="75000"/>
                    <a:lumOff val="2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0D203EDB-A617-4096-BB75-75C9190CEB1F}"/>
                </a:ext>
              </a:extLst>
            </p:cNvPr>
            <p:cNvSpPr/>
            <p:nvPr/>
          </p:nvSpPr>
          <p:spPr>
            <a:xfrm rot="4598406">
              <a:off x="5914383" y="2321181"/>
              <a:ext cx="3211223" cy="3148634"/>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tx1">
                <a:lumMod val="50000"/>
                <a:lumOff val="50000"/>
                <a:alpha val="25000"/>
              </a:schemeClr>
            </a:solidFill>
            <a:ln w="24568"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DE06ADD8-A047-416A-9738-1FBE1AB4D424}"/>
                </a:ext>
              </a:extLst>
            </p:cNvPr>
            <p:cNvSpPr/>
            <p:nvPr/>
          </p:nvSpPr>
          <p:spPr>
            <a:xfrm rot="4598406">
              <a:off x="7597414" y="4015612"/>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38000">
                  <a:schemeClr val="tx1">
                    <a:lumMod val="65000"/>
                    <a:lumOff val="35000"/>
                  </a:schemeClr>
                </a:gs>
                <a:gs pos="79000">
                  <a:schemeClr val="tx1">
                    <a:lumMod val="50000"/>
                    <a:lumOff val="50000"/>
                    <a:alpha val="0"/>
                  </a:schemeClr>
                </a:gs>
              </a:gsLst>
              <a:lin ang="7800000" scaled="0"/>
              <a:tileRect/>
            </a:gradFill>
            <a:ln w="9525"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F3D9CCE7-2FCF-4BAD-996E-E56AF4F25389}"/>
                </a:ext>
              </a:extLst>
            </p:cNvPr>
            <p:cNvSpPr/>
            <p:nvPr/>
          </p:nvSpPr>
          <p:spPr>
            <a:xfrm rot="2214121">
              <a:off x="8961154" y="4991227"/>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8" name="Freeform: Shape 137">
              <a:extLst>
                <a:ext uri="{FF2B5EF4-FFF2-40B4-BE49-F238E27FC236}">
                  <a16:creationId xmlns:a16="http://schemas.microsoft.com/office/drawing/2014/main" id="{88B3406F-0960-478F-83DB-745A5CBF87E4}"/>
                </a:ext>
              </a:extLst>
            </p:cNvPr>
            <p:cNvSpPr/>
            <p:nvPr/>
          </p:nvSpPr>
          <p:spPr>
            <a:xfrm rot="2214121">
              <a:off x="8990040" y="5053815"/>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9" name="Freeform: Shape 138">
              <a:extLst>
                <a:ext uri="{FF2B5EF4-FFF2-40B4-BE49-F238E27FC236}">
                  <a16:creationId xmlns:a16="http://schemas.microsoft.com/office/drawing/2014/main" id="{606E8D07-5ECE-4B89-9914-B763A6A86C9E}"/>
                </a:ext>
              </a:extLst>
            </p:cNvPr>
            <p:cNvSpPr/>
            <p:nvPr/>
          </p:nvSpPr>
          <p:spPr>
            <a:xfrm rot="4598406">
              <a:off x="8041878" y="1937893"/>
              <a:ext cx="1256030" cy="1449614"/>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0">
                  <a:schemeClr val="tx1">
                    <a:lumMod val="75000"/>
                    <a:lumOff val="25000"/>
                  </a:schemeClr>
                </a:gs>
                <a:gs pos="50000">
                  <a:schemeClr val="tx1">
                    <a:lumMod val="65000"/>
                    <a:lumOff val="35000"/>
                  </a:schemeClr>
                </a:gs>
                <a:gs pos="92000">
                  <a:schemeClr val="tx1">
                    <a:lumMod val="50000"/>
                    <a:lumOff val="50000"/>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0" name="Freeform: Shape 139">
              <a:extLst>
                <a:ext uri="{FF2B5EF4-FFF2-40B4-BE49-F238E27FC236}">
                  <a16:creationId xmlns:a16="http://schemas.microsoft.com/office/drawing/2014/main" id="{45644715-6D8F-4226-9058-F77BDAF7B27C}"/>
                </a:ext>
              </a:extLst>
            </p:cNvPr>
            <p:cNvSpPr/>
            <p:nvPr/>
          </p:nvSpPr>
          <p:spPr>
            <a:xfrm rot="2689343">
              <a:off x="8925378" y="2015580"/>
              <a:ext cx="433281" cy="168497"/>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1" name="Freeform: Shape 140">
              <a:extLst>
                <a:ext uri="{FF2B5EF4-FFF2-40B4-BE49-F238E27FC236}">
                  <a16:creationId xmlns:a16="http://schemas.microsoft.com/office/drawing/2014/main" id="{B56B0C2E-B9D0-4C83-A468-892E381D929F}"/>
                </a:ext>
              </a:extLst>
            </p:cNvPr>
            <p:cNvSpPr/>
            <p:nvPr/>
          </p:nvSpPr>
          <p:spPr>
            <a:xfrm rot="2689343">
              <a:off x="8983148" y="2042059"/>
              <a:ext cx="317740" cy="11554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2" name="Freeform: Shape 141">
              <a:extLst>
                <a:ext uri="{FF2B5EF4-FFF2-40B4-BE49-F238E27FC236}">
                  <a16:creationId xmlns:a16="http://schemas.microsoft.com/office/drawing/2014/main" id="{6847B925-EE09-4BEB-B678-9F80A1697F57}"/>
                </a:ext>
              </a:extLst>
            </p:cNvPr>
            <p:cNvSpPr/>
            <p:nvPr/>
          </p:nvSpPr>
          <p:spPr>
            <a:xfrm rot="4598406">
              <a:off x="6981977" y="1226558"/>
              <a:ext cx="1527474" cy="1112305"/>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0">
                  <a:schemeClr val="tx1">
                    <a:lumMod val="75000"/>
                    <a:lumOff val="25000"/>
                  </a:schemeClr>
                </a:gs>
                <a:gs pos="63000">
                  <a:schemeClr val="tx1">
                    <a:lumMod val="55000"/>
                    <a:lumOff val="45000"/>
                  </a:schemeClr>
                </a:gs>
                <a:gs pos="76000">
                  <a:schemeClr val="tx1">
                    <a:lumMod val="50000"/>
                    <a:lumOff val="50000"/>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3" name="Freeform: Shape 142">
              <a:extLst>
                <a:ext uri="{FF2B5EF4-FFF2-40B4-BE49-F238E27FC236}">
                  <a16:creationId xmlns:a16="http://schemas.microsoft.com/office/drawing/2014/main" id="{1713A9F8-2EB0-41B2-9DEC-C6DC32D81BA4}"/>
                </a:ext>
              </a:extLst>
            </p:cNvPr>
            <p:cNvSpPr/>
            <p:nvPr/>
          </p:nvSpPr>
          <p:spPr>
            <a:xfrm rot="544730">
              <a:off x="7750913" y="976030"/>
              <a:ext cx="399602" cy="178134"/>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4" name="Freeform: Shape 143">
              <a:extLst>
                <a:ext uri="{FF2B5EF4-FFF2-40B4-BE49-F238E27FC236}">
                  <a16:creationId xmlns:a16="http://schemas.microsoft.com/office/drawing/2014/main" id="{D2B85F2C-DF18-4E5B-82FE-F5EADFBEA70C}"/>
                </a:ext>
              </a:extLst>
            </p:cNvPr>
            <p:cNvSpPr/>
            <p:nvPr/>
          </p:nvSpPr>
          <p:spPr>
            <a:xfrm rot="544730">
              <a:off x="7803872" y="1002512"/>
              <a:ext cx="293683" cy="125175"/>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5" name="Freeform: Shape 144">
              <a:extLst>
                <a:ext uri="{FF2B5EF4-FFF2-40B4-BE49-F238E27FC236}">
                  <a16:creationId xmlns:a16="http://schemas.microsoft.com/office/drawing/2014/main" id="{276A898D-A1F4-4CBD-8C5E-ED6A15220930}"/>
                </a:ext>
              </a:extLst>
            </p:cNvPr>
            <p:cNvSpPr/>
            <p:nvPr/>
          </p:nvSpPr>
          <p:spPr>
            <a:xfrm rot="4598406">
              <a:off x="7134914" y="5185424"/>
              <a:ext cx="1290010" cy="893867"/>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0">
                  <a:schemeClr val="tx1">
                    <a:lumMod val="75000"/>
                    <a:lumOff val="25000"/>
                  </a:schemeClr>
                </a:gs>
                <a:gs pos="58000">
                  <a:schemeClr val="tx1">
                    <a:lumMod val="65000"/>
                    <a:lumOff val="35000"/>
                  </a:schemeClr>
                </a:gs>
                <a:gs pos="89000">
                  <a:schemeClr val="tx1">
                    <a:lumMod val="50000"/>
                    <a:lumOff val="50000"/>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6" name="Freeform: Shape 145">
              <a:extLst>
                <a:ext uri="{FF2B5EF4-FFF2-40B4-BE49-F238E27FC236}">
                  <a16:creationId xmlns:a16="http://schemas.microsoft.com/office/drawing/2014/main" id="{FE83D503-63EA-4411-B7C8-DCB79A0FDB84}"/>
                </a:ext>
              </a:extLst>
            </p:cNvPr>
            <p:cNvSpPr/>
            <p:nvPr/>
          </p:nvSpPr>
          <p:spPr>
            <a:xfrm rot="15651">
              <a:off x="7463053" y="6159702"/>
              <a:ext cx="404420" cy="14925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7" name="Freeform: Shape 146">
              <a:extLst>
                <a:ext uri="{FF2B5EF4-FFF2-40B4-BE49-F238E27FC236}">
                  <a16:creationId xmlns:a16="http://schemas.microsoft.com/office/drawing/2014/main" id="{2ACA442F-8873-48FA-8FC7-ED2329F4CE92}"/>
                </a:ext>
              </a:extLst>
            </p:cNvPr>
            <p:cNvSpPr/>
            <p:nvPr/>
          </p:nvSpPr>
          <p:spPr>
            <a:xfrm rot="15651">
              <a:off x="7518419" y="6181367"/>
              <a:ext cx="293686" cy="105920"/>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8" name="Freeform: Shape 147">
              <a:extLst>
                <a:ext uri="{FF2B5EF4-FFF2-40B4-BE49-F238E27FC236}">
                  <a16:creationId xmlns:a16="http://schemas.microsoft.com/office/drawing/2014/main" id="{CAC54049-DE51-4D15-B03D-2BDEACA07191}"/>
                </a:ext>
              </a:extLst>
            </p:cNvPr>
            <p:cNvSpPr/>
            <p:nvPr/>
          </p:nvSpPr>
          <p:spPr>
            <a:xfrm rot="4598406">
              <a:off x="6643894" y="4649706"/>
              <a:ext cx="833639" cy="764024"/>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0">
                  <a:schemeClr val="tx1">
                    <a:lumMod val="75000"/>
                    <a:lumOff val="25000"/>
                  </a:schemeClr>
                </a:gs>
                <a:gs pos="46000">
                  <a:schemeClr val="tx1">
                    <a:lumMod val="65000"/>
                    <a:lumOff val="35000"/>
                  </a:schemeClr>
                </a:gs>
                <a:gs pos="79000">
                  <a:schemeClr val="tx1">
                    <a:lumMod val="50000"/>
                    <a:lumOff val="50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9" name="Freeform: Shape 148">
              <a:extLst>
                <a:ext uri="{FF2B5EF4-FFF2-40B4-BE49-F238E27FC236}">
                  <a16:creationId xmlns:a16="http://schemas.microsoft.com/office/drawing/2014/main" id="{C60E0931-1B71-4C2D-A029-60CB8AA91454}"/>
                </a:ext>
              </a:extLst>
            </p:cNvPr>
            <p:cNvSpPr/>
            <p:nvPr/>
          </p:nvSpPr>
          <p:spPr>
            <a:xfrm rot="1378423">
              <a:off x="6740195" y="5370939"/>
              <a:ext cx="255170" cy="96289"/>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0" name="Freeform: Shape 149">
              <a:extLst>
                <a:ext uri="{FF2B5EF4-FFF2-40B4-BE49-F238E27FC236}">
                  <a16:creationId xmlns:a16="http://schemas.microsoft.com/office/drawing/2014/main" id="{B504AAEB-9CE7-4595-BA65-38C96C476BED}"/>
                </a:ext>
              </a:extLst>
            </p:cNvPr>
            <p:cNvSpPr/>
            <p:nvPr/>
          </p:nvSpPr>
          <p:spPr>
            <a:xfrm rot="1378423">
              <a:off x="6773895" y="5385381"/>
              <a:ext cx="187765" cy="67402"/>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1" name="Freeform: Shape 150">
              <a:extLst>
                <a:ext uri="{FF2B5EF4-FFF2-40B4-BE49-F238E27FC236}">
                  <a16:creationId xmlns:a16="http://schemas.microsoft.com/office/drawing/2014/main" id="{85A6FE37-2317-4E7C-BD3F-3B64210C688C}"/>
                </a:ext>
              </a:extLst>
            </p:cNvPr>
            <p:cNvSpPr/>
            <p:nvPr/>
          </p:nvSpPr>
          <p:spPr>
            <a:xfrm rot="4598406">
              <a:off x="5209394" y="3673180"/>
              <a:ext cx="978077" cy="1533301"/>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0">
                  <a:schemeClr val="tx1">
                    <a:lumMod val="75000"/>
                    <a:lumOff val="25000"/>
                  </a:schemeClr>
                </a:gs>
                <a:gs pos="46000">
                  <a:schemeClr val="tx1">
                    <a:lumMod val="65000"/>
                    <a:lumOff val="35000"/>
                  </a:schemeClr>
                </a:gs>
                <a:gs pos="88000">
                  <a:schemeClr val="tx1">
                    <a:lumMod val="50000"/>
                    <a:lumOff val="50000"/>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2" name="Freeform: Shape 151">
              <a:extLst>
                <a:ext uri="{FF2B5EF4-FFF2-40B4-BE49-F238E27FC236}">
                  <a16:creationId xmlns:a16="http://schemas.microsoft.com/office/drawing/2014/main" id="{1B57F644-1C4D-487B-8231-B87FFF1EF207}"/>
                </a:ext>
              </a:extLst>
            </p:cNvPr>
            <p:cNvSpPr/>
            <p:nvPr/>
          </p:nvSpPr>
          <p:spPr>
            <a:xfrm rot="3852047">
              <a:off x="4893097" y="4771486"/>
              <a:ext cx="438100" cy="18294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3" name="Freeform: Shape 152">
              <a:extLst>
                <a:ext uri="{FF2B5EF4-FFF2-40B4-BE49-F238E27FC236}">
                  <a16:creationId xmlns:a16="http://schemas.microsoft.com/office/drawing/2014/main" id="{E200010C-F9A6-40DB-B2C7-92FAF69FA282}"/>
                </a:ext>
              </a:extLst>
            </p:cNvPr>
            <p:cNvSpPr/>
            <p:nvPr/>
          </p:nvSpPr>
          <p:spPr>
            <a:xfrm rot="3852047">
              <a:off x="4953275" y="4800372"/>
              <a:ext cx="317742" cy="125170"/>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4" name="Freeform: Shape 153">
              <a:extLst>
                <a:ext uri="{FF2B5EF4-FFF2-40B4-BE49-F238E27FC236}">
                  <a16:creationId xmlns:a16="http://schemas.microsoft.com/office/drawing/2014/main" id="{C965FC05-0744-4013-8EB2-7723955B48D4}"/>
                </a:ext>
              </a:extLst>
            </p:cNvPr>
            <p:cNvSpPr/>
            <p:nvPr/>
          </p:nvSpPr>
          <p:spPr>
            <a:xfrm rot="4598406">
              <a:off x="4856904" y="3217156"/>
              <a:ext cx="911274" cy="1196417"/>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0">
                  <a:schemeClr val="tx1">
                    <a:lumMod val="75000"/>
                    <a:lumOff val="25000"/>
                  </a:schemeClr>
                </a:gs>
                <a:gs pos="69000">
                  <a:schemeClr val="tx1">
                    <a:lumMod val="60000"/>
                    <a:lumOff val="40000"/>
                  </a:schemeClr>
                </a:gs>
                <a:gs pos="39000">
                  <a:schemeClr val="tx1">
                    <a:lumMod val="65000"/>
                    <a:lumOff val="35000"/>
                  </a:schemeClr>
                </a:gs>
                <a:gs pos="81000">
                  <a:schemeClr val="tx1">
                    <a:lumMod val="50000"/>
                    <a:lumOff val="50000"/>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5" name="Freeform: Shape 154">
              <a:extLst>
                <a:ext uri="{FF2B5EF4-FFF2-40B4-BE49-F238E27FC236}">
                  <a16:creationId xmlns:a16="http://schemas.microsoft.com/office/drawing/2014/main" id="{77804EF8-CACD-4814-A86D-5BE2D7480ED4}"/>
                </a:ext>
              </a:extLst>
            </p:cNvPr>
            <p:cNvSpPr/>
            <p:nvPr/>
          </p:nvSpPr>
          <p:spPr>
            <a:xfrm rot="331246">
              <a:off x="4682127" y="3475187"/>
              <a:ext cx="139618" cy="380340"/>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6" name="Freeform: Shape 155">
              <a:extLst>
                <a:ext uri="{FF2B5EF4-FFF2-40B4-BE49-F238E27FC236}">
                  <a16:creationId xmlns:a16="http://schemas.microsoft.com/office/drawing/2014/main" id="{8B973CE7-C3E1-4A5D-9D93-738E1CA84CEA}"/>
                </a:ext>
              </a:extLst>
            </p:cNvPr>
            <p:cNvSpPr/>
            <p:nvPr/>
          </p:nvSpPr>
          <p:spPr>
            <a:xfrm rot="331246">
              <a:off x="4703793" y="3528144"/>
              <a:ext cx="96289" cy="274422"/>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7" name="Freeform: Shape 156">
              <a:extLst>
                <a:ext uri="{FF2B5EF4-FFF2-40B4-BE49-F238E27FC236}">
                  <a16:creationId xmlns:a16="http://schemas.microsoft.com/office/drawing/2014/main" id="{2D385B3A-C1D7-498D-B19B-2F3349CA58ED}"/>
                </a:ext>
              </a:extLst>
            </p:cNvPr>
            <p:cNvSpPr/>
            <p:nvPr/>
          </p:nvSpPr>
          <p:spPr>
            <a:xfrm rot="4598406">
              <a:off x="5319556" y="2219492"/>
              <a:ext cx="1064972" cy="1109927"/>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flip="none" rotWithShape="1">
              <a:gsLst>
                <a:gs pos="0">
                  <a:schemeClr val="tx1">
                    <a:lumMod val="75000"/>
                    <a:lumOff val="25000"/>
                  </a:schemeClr>
                </a:gs>
                <a:gs pos="57000">
                  <a:schemeClr val="tx1">
                    <a:lumMod val="60000"/>
                    <a:lumOff val="40000"/>
                  </a:schemeClr>
                </a:gs>
                <a:gs pos="22000">
                  <a:schemeClr val="tx1">
                    <a:lumMod val="65000"/>
                    <a:lumOff val="35000"/>
                  </a:schemeClr>
                </a:gs>
                <a:gs pos="71000">
                  <a:schemeClr val="tx1">
                    <a:lumMod val="50000"/>
                    <a:lumOff val="50000"/>
                    <a:alpha val="0"/>
                  </a:schemeClr>
                </a:gs>
              </a:gsLst>
              <a:lin ang="18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8" name="Freeform: Shape 157">
              <a:extLst>
                <a:ext uri="{FF2B5EF4-FFF2-40B4-BE49-F238E27FC236}">
                  <a16:creationId xmlns:a16="http://schemas.microsoft.com/office/drawing/2014/main" id="{22F5C0A3-8D46-4FA8-9B4C-BEF785CF53AA}"/>
                </a:ext>
              </a:extLst>
            </p:cNvPr>
            <p:cNvSpPr/>
            <p:nvPr/>
          </p:nvSpPr>
          <p:spPr>
            <a:xfrm rot="1631724">
              <a:off x="5278075" y="2317161"/>
              <a:ext cx="129992" cy="351461"/>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9" name="Freeform: Shape 158">
              <a:extLst>
                <a:ext uri="{FF2B5EF4-FFF2-40B4-BE49-F238E27FC236}">
                  <a16:creationId xmlns:a16="http://schemas.microsoft.com/office/drawing/2014/main" id="{FF8ACA03-F06F-4C29-BC70-83150A5ED01B}"/>
                </a:ext>
              </a:extLst>
            </p:cNvPr>
            <p:cNvSpPr/>
            <p:nvPr/>
          </p:nvSpPr>
          <p:spPr>
            <a:xfrm rot="1631724">
              <a:off x="5299740" y="2365305"/>
              <a:ext cx="86660" cy="255169"/>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0" name="Freeform: Shape 159">
              <a:extLst>
                <a:ext uri="{FF2B5EF4-FFF2-40B4-BE49-F238E27FC236}">
                  <a16:creationId xmlns:a16="http://schemas.microsoft.com/office/drawing/2014/main" id="{5E0662A4-C01C-4576-B7C9-E7A43AA22B31}"/>
                </a:ext>
              </a:extLst>
            </p:cNvPr>
            <p:cNvSpPr/>
            <p:nvPr/>
          </p:nvSpPr>
          <p:spPr>
            <a:xfrm rot="4598406">
              <a:off x="5705619" y="5037578"/>
              <a:ext cx="1183702" cy="1183702"/>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0">
                  <a:schemeClr val="tx1">
                    <a:lumMod val="75000"/>
                    <a:lumOff val="25000"/>
                  </a:schemeClr>
                </a:gs>
                <a:gs pos="69000">
                  <a:schemeClr val="tx1">
                    <a:lumMod val="60000"/>
                    <a:lumOff val="40000"/>
                  </a:schemeClr>
                </a:gs>
                <a:gs pos="44000">
                  <a:schemeClr val="tx1">
                    <a:lumMod val="65000"/>
                    <a:lumOff val="35000"/>
                  </a:schemeClr>
                </a:gs>
                <a:gs pos="74000">
                  <a:schemeClr val="tx1">
                    <a:lumMod val="65000"/>
                    <a:lumOff val="35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1" name="Freeform: Shape 160">
              <a:extLst>
                <a:ext uri="{FF2B5EF4-FFF2-40B4-BE49-F238E27FC236}">
                  <a16:creationId xmlns:a16="http://schemas.microsoft.com/office/drawing/2014/main" id="{3C460B2E-31D6-405E-B56D-62C074506F28}"/>
                </a:ext>
              </a:extLst>
            </p:cNvPr>
            <p:cNvSpPr/>
            <p:nvPr/>
          </p:nvSpPr>
          <p:spPr>
            <a:xfrm rot="4598406">
              <a:off x="5818916" y="6033026"/>
              <a:ext cx="277172" cy="278168"/>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A144D517-FAF4-43CA-A420-8F2205503309}"/>
                </a:ext>
              </a:extLst>
            </p:cNvPr>
            <p:cNvSpPr/>
            <p:nvPr/>
          </p:nvSpPr>
          <p:spPr>
            <a:xfrm rot="4598406">
              <a:off x="7146325" y="3436855"/>
              <a:ext cx="579989" cy="57998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t="-100000"/>
            </a:gradFill>
            <a:ln w="9525" cap="flat">
              <a:noFill/>
              <a:prstDash val="solid"/>
              <a:miter/>
            </a:ln>
            <a:effectLst>
              <a:outerShdw dist="50800" dir="2700000" sx="101000" sy="101000" algn="tl" rotWithShape="0">
                <a:schemeClr val="tx1">
                  <a:lumMod val="50000"/>
                  <a:lumOff val="50000"/>
                  <a:alpha val="58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3" name="Freeform 59">
              <a:extLst>
                <a:ext uri="{FF2B5EF4-FFF2-40B4-BE49-F238E27FC236}">
                  <a16:creationId xmlns:a16="http://schemas.microsoft.com/office/drawing/2014/main" id="{49726676-4168-44F1-887D-BBEEB7D306B1}"/>
                </a:ext>
              </a:extLst>
            </p:cNvPr>
            <p:cNvSpPr/>
            <p:nvPr/>
          </p:nvSpPr>
          <p:spPr>
            <a:xfrm rot="4598406">
              <a:off x="7202487" y="3493017"/>
              <a:ext cx="467667" cy="467665"/>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4" name="Freeform: Shape 163">
              <a:extLst>
                <a:ext uri="{FF2B5EF4-FFF2-40B4-BE49-F238E27FC236}">
                  <a16:creationId xmlns:a16="http://schemas.microsoft.com/office/drawing/2014/main" id="{7F58029A-4AFE-4595-AE7D-75459D8B26ED}"/>
                </a:ext>
              </a:extLst>
            </p:cNvPr>
            <p:cNvSpPr/>
            <p:nvPr/>
          </p:nvSpPr>
          <p:spPr>
            <a:xfrm rot="4598406">
              <a:off x="6295428" y="3041356"/>
              <a:ext cx="452454" cy="452454"/>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b="-100000"/>
            </a:gradFill>
            <a:ln w="9525" cap="flat">
              <a:noFill/>
              <a:prstDash val="solid"/>
              <a:miter/>
            </a:ln>
            <a:effectLst>
              <a:outerShdw dist="38100" dir="1800000" sx="103000" sy="103000" algn="tl" rotWithShape="0">
                <a:schemeClr val="tx1">
                  <a:lumMod val="50000"/>
                  <a:lumOff val="50000"/>
                  <a:alpha val="47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5" name="Freeform 60">
              <a:extLst>
                <a:ext uri="{FF2B5EF4-FFF2-40B4-BE49-F238E27FC236}">
                  <a16:creationId xmlns:a16="http://schemas.microsoft.com/office/drawing/2014/main" id="{B9C3E709-6B98-4775-87BA-068FF4116760}"/>
                </a:ext>
              </a:extLst>
            </p:cNvPr>
            <p:cNvSpPr/>
            <p:nvPr/>
          </p:nvSpPr>
          <p:spPr>
            <a:xfrm rot="4598406">
              <a:off x="6339244" y="3085165"/>
              <a:ext cx="364828" cy="364828"/>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6" name="Freeform: Shape 165">
              <a:extLst>
                <a:ext uri="{FF2B5EF4-FFF2-40B4-BE49-F238E27FC236}">
                  <a16:creationId xmlns:a16="http://schemas.microsoft.com/office/drawing/2014/main" id="{8F57735D-397F-42D4-8A60-C854F899E9B7}"/>
                </a:ext>
              </a:extLst>
            </p:cNvPr>
            <p:cNvSpPr/>
            <p:nvPr/>
          </p:nvSpPr>
          <p:spPr>
            <a:xfrm rot="4598406">
              <a:off x="6332243" y="4149942"/>
              <a:ext cx="626745" cy="6267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21540000" sx="101000" sy="101000" algn="tl" rotWithShape="0">
                <a:schemeClr val="tx1">
                  <a:lumMod val="50000"/>
                  <a:lumOff val="50000"/>
                  <a:alpha val="9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7" name="Freeform 61">
              <a:extLst>
                <a:ext uri="{FF2B5EF4-FFF2-40B4-BE49-F238E27FC236}">
                  <a16:creationId xmlns:a16="http://schemas.microsoft.com/office/drawing/2014/main" id="{4E911939-BAF4-45B7-AF0F-724EE7384EEA}"/>
                </a:ext>
              </a:extLst>
            </p:cNvPr>
            <p:cNvSpPr/>
            <p:nvPr/>
          </p:nvSpPr>
          <p:spPr>
            <a:xfrm rot="4598406">
              <a:off x="6392937" y="4210625"/>
              <a:ext cx="505366" cy="505366"/>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8" name="Freeform: Shape 167">
              <a:extLst>
                <a:ext uri="{FF2B5EF4-FFF2-40B4-BE49-F238E27FC236}">
                  <a16:creationId xmlns:a16="http://schemas.microsoft.com/office/drawing/2014/main" id="{ABD79153-7F2B-484F-8356-59CBDA865053}"/>
                </a:ext>
              </a:extLst>
            </p:cNvPr>
            <p:cNvSpPr/>
            <p:nvPr/>
          </p:nvSpPr>
          <p:spPr>
            <a:xfrm rot="17738201">
              <a:off x="6533360" y="1892290"/>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46000">
                  <a:schemeClr val="tx1">
                    <a:lumMod val="65000"/>
                    <a:lumOff val="35000"/>
                  </a:schemeClr>
                </a:gs>
                <a:gs pos="89000">
                  <a:schemeClr val="tx1">
                    <a:lumMod val="50000"/>
                    <a:lumOff val="50000"/>
                    <a:alpha val="0"/>
                  </a:schemeClr>
                </a:gs>
              </a:gsLst>
              <a:lin ang="7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9" name="Freeform: Shape 168">
              <a:extLst>
                <a:ext uri="{FF2B5EF4-FFF2-40B4-BE49-F238E27FC236}">
                  <a16:creationId xmlns:a16="http://schemas.microsoft.com/office/drawing/2014/main" id="{B2E9972C-173E-44A5-BE4E-B910B6B4F3EC}"/>
                </a:ext>
              </a:extLst>
            </p:cNvPr>
            <p:cNvSpPr/>
            <p:nvPr/>
          </p:nvSpPr>
          <p:spPr>
            <a:xfrm rot="15353916">
              <a:off x="6991556" y="1601606"/>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0" name="Freeform: Shape 169">
              <a:extLst>
                <a:ext uri="{FF2B5EF4-FFF2-40B4-BE49-F238E27FC236}">
                  <a16:creationId xmlns:a16="http://schemas.microsoft.com/office/drawing/2014/main" id="{5ABA080E-05E8-4C81-AE91-8B4BA4DCE168}"/>
                </a:ext>
              </a:extLst>
            </p:cNvPr>
            <p:cNvSpPr/>
            <p:nvPr/>
          </p:nvSpPr>
          <p:spPr>
            <a:xfrm rot="15353916">
              <a:off x="7020444" y="1664196"/>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1" name="Freeform: Shape 170">
              <a:extLst>
                <a:ext uri="{FF2B5EF4-FFF2-40B4-BE49-F238E27FC236}">
                  <a16:creationId xmlns:a16="http://schemas.microsoft.com/office/drawing/2014/main" id="{0620054E-E719-40F0-A519-03C91FF22990}"/>
                </a:ext>
              </a:extLst>
            </p:cNvPr>
            <p:cNvSpPr/>
            <p:nvPr/>
          </p:nvSpPr>
          <p:spPr>
            <a:xfrm rot="12641608">
              <a:off x="7618187" y="2711459"/>
              <a:ext cx="421098" cy="421097"/>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6000000" sx="101000" sy="101000" algn="tl" rotWithShape="0">
                <a:schemeClr val="tx1">
                  <a:lumMod val="50000"/>
                  <a:lumOff val="50000"/>
                  <a:alpha val="56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2" name="Freeform 61">
              <a:extLst>
                <a:ext uri="{FF2B5EF4-FFF2-40B4-BE49-F238E27FC236}">
                  <a16:creationId xmlns:a16="http://schemas.microsoft.com/office/drawing/2014/main" id="{526A240B-1348-4752-9D78-427559F106C4}"/>
                </a:ext>
              </a:extLst>
            </p:cNvPr>
            <p:cNvSpPr/>
            <p:nvPr/>
          </p:nvSpPr>
          <p:spPr>
            <a:xfrm rot="12641608">
              <a:off x="7658965" y="2752239"/>
              <a:ext cx="339545" cy="3395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3" name="Freeform: Shape 172">
              <a:extLst>
                <a:ext uri="{FF2B5EF4-FFF2-40B4-BE49-F238E27FC236}">
                  <a16:creationId xmlns:a16="http://schemas.microsoft.com/office/drawing/2014/main" id="{4BB6D6FF-CC71-4673-9972-4A765112B194}"/>
                </a:ext>
              </a:extLst>
            </p:cNvPr>
            <p:cNvSpPr/>
            <p:nvPr/>
          </p:nvSpPr>
          <p:spPr>
            <a:xfrm rot="14236127">
              <a:off x="8283166" y="3700766"/>
              <a:ext cx="334318" cy="334318"/>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38100" dir="8400000" sx="101000" sy="101000" algn="tl" rotWithShape="0">
                <a:schemeClr val="tx1">
                  <a:lumMod val="50000"/>
                  <a:lumOff val="50000"/>
                  <a:alpha val="94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4" name="Freeform 61">
              <a:extLst>
                <a:ext uri="{FF2B5EF4-FFF2-40B4-BE49-F238E27FC236}">
                  <a16:creationId xmlns:a16="http://schemas.microsoft.com/office/drawing/2014/main" id="{63E5D45D-9F45-4080-B64F-B4CF572584D0}"/>
                </a:ext>
              </a:extLst>
            </p:cNvPr>
            <p:cNvSpPr/>
            <p:nvPr/>
          </p:nvSpPr>
          <p:spPr>
            <a:xfrm rot="14236127">
              <a:off x="8315539" y="3733143"/>
              <a:ext cx="269572" cy="26957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sp>
        <p:nvSpPr>
          <p:cNvPr id="176" name="Shape">
            <a:extLst>
              <a:ext uri="{FF2B5EF4-FFF2-40B4-BE49-F238E27FC236}">
                <a16:creationId xmlns:a16="http://schemas.microsoft.com/office/drawing/2014/main" id="{0DFA49ED-0ADD-4512-84EF-0E32A29D305E}"/>
              </a:ext>
            </a:extLst>
          </p:cNvPr>
          <p:cNvSpPr>
            <a:spLocks noChangeAspect="1"/>
          </p:cNvSpPr>
          <p:nvPr/>
        </p:nvSpPr>
        <p:spPr>
          <a:xfrm flipH="1">
            <a:off x="5077815" y="2560320"/>
            <a:ext cx="447175" cy="456032"/>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85000"/>
              <a:alpha val="15000"/>
            </a:schemeClr>
          </a:solidFill>
          <a:ln w="10796" cap="flat">
            <a:noFill/>
            <a:prstDash val="solid"/>
            <a:miter/>
          </a:ln>
        </p:spPr>
        <p:txBody>
          <a:bodyPr rtlCol="0" anchor="ctr"/>
          <a:lstStyle/>
          <a:p>
            <a:endParaRPr lang="en-ID">
              <a:solidFill>
                <a:schemeClr val="tx1"/>
              </a:solidFill>
            </a:endParaRPr>
          </a:p>
        </p:txBody>
      </p:sp>
      <p:sp>
        <p:nvSpPr>
          <p:cNvPr id="177" name="Shape">
            <a:extLst>
              <a:ext uri="{FF2B5EF4-FFF2-40B4-BE49-F238E27FC236}">
                <a16:creationId xmlns:a16="http://schemas.microsoft.com/office/drawing/2014/main" id="{6F541253-4535-41A9-A7C3-217731491224}"/>
              </a:ext>
            </a:extLst>
          </p:cNvPr>
          <p:cNvSpPr>
            <a:spLocks noChangeAspect="1"/>
          </p:cNvSpPr>
          <p:nvPr/>
        </p:nvSpPr>
        <p:spPr>
          <a:xfrm flipH="1">
            <a:off x="2325889" y="4526884"/>
            <a:ext cx="249808" cy="254756"/>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85000"/>
              <a:alpha val="15000"/>
            </a:schemeClr>
          </a:solidFill>
          <a:ln w="10796" cap="flat">
            <a:noFill/>
            <a:prstDash val="solid"/>
            <a:miter/>
          </a:ln>
        </p:spPr>
        <p:txBody>
          <a:bodyPr rtlCol="0" anchor="ctr"/>
          <a:lstStyle/>
          <a:p>
            <a:endParaRPr lang="en-ID">
              <a:solidFill>
                <a:schemeClr val="tx1"/>
              </a:solidFill>
            </a:endParaRPr>
          </a:p>
        </p:txBody>
      </p:sp>
      <p:sp>
        <p:nvSpPr>
          <p:cNvPr id="178" name="Shape">
            <a:extLst>
              <a:ext uri="{FF2B5EF4-FFF2-40B4-BE49-F238E27FC236}">
                <a16:creationId xmlns:a16="http://schemas.microsoft.com/office/drawing/2014/main" id="{8C970925-0D7D-4D43-86BF-FC61046E6B1A}"/>
              </a:ext>
            </a:extLst>
          </p:cNvPr>
          <p:cNvSpPr>
            <a:spLocks noChangeAspect="1"/>
          </p:cNvSpPr>
          <p:nvPr/>
        </p:nvSpPr>
        <p:spPr>
          <a:xfrm flipH="1">
            <a:off x="401717" y="5193172"/>
            <a:ext cx="214683" cy="218935"/>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85000"/>
              <a:alpha val="15000"/>
            </a:schemeClr>
          </a:solidFill>
          <a:ln w="10796" cap="flat">
            <a:noFill/>
            <a:prstDash val="solid"/>
            <a:miter/>
          </a:ln>
        </p:spPr>
        <p:txBody>
          <a:bodyPr rtlCol="0" anchor="ctr"/>
          <a:lstStyle/>
          <a:p>
            <a:endParaRPr lang="en-ID">
              <a:solidFill>
                <a:schemeClr val="tx1"/>
              </a:solidFill>
            </a:endParaRPr>
          </a:p>
        </p:txBody>
      </p:sp>
      <p:sp>
        <p:nvSpPr>
          <p:cNvPr id="179" name="Shape">
            <a:extLst>
              <a:ext uri="{FF2B5EF4-FFF2-40B4-BE49-F238E27FC236}">
                <a16:creationId xmlns:a16="http://schemas.microsoft.com/office/drawing/2014/main" id="{2B2DFA37-CB5E-4FCF-BCC8-1D668E6F21BC}"/>
              </a:ext>
            </a:extLst>
          </p:cNvPr>
          <p:cNvSpPr>
            <a:spLocks noChangeAspect="1"/>
          </p:cNvSpPr>
          <p:nvPr/>
        </p:nvSpPr>
        <p:spPr>
          <a:xfrm flipH="1">
            <a:off x="5919029" y="1346782"/>
            <a:ext cx="101242" cy="103247"/>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85000"/>
              <a:alpha val="15000"/>
            </a:schemeClr>
          </a:solidFill>
          <a:ln w="10796" cap="flat">
            <a:noFill/>
            <a:prstDash val="solid"/>
            <a:miter/>
          </a:ln>
        </p:spPr>
        <p:txBody>
          <a:bodyPr rtlCol="0" anchor="ctr"/>
          <a:lstStyle/>
          <a:p>
            <a:endParaRPr lang="en-ID">
              <a:solidFill>
                <a:schemeClr val="tx1"/>
              </a:solidFill>
            </a:endParaRPr>
          </a:p>
        </p:txBody>
      </p:sp>
      <p:sp>
        <p:nvSpPr>
          <p:cNvPr id="180" name="Shape">
            <a:extLst>
              <a:ext uri="{FF2B5EF4-FFF2-40B4-BE49-F238E27FC236}">
                <a16:creationId xmlns:a16="http://schemas.microsoft.com/office/drawing/2014/main" id="{EA5B9F3C-CBC0-4C8E-8D84-97112885C7A2}"/>
              </a:ext>
            </a:extLst>
          </p:cNvPr>
          <p:cNvSpPr>
            <a:spLocks noChangeAspect="1"/>
          </p:cNvSpPr>
          <p:nvPr/>
        </p:nvSpPr>
        <p:spPr>
          <a:xfrm flipH="1">
            <a:off x="5200242" y="4017239"/>
            <a:ext cx="101242" cy="103247"/>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85000"/>
              <a:alpha val="15000"/>
            </a:schemeClr>
          </a:solidFill>
          <a:ln w="10796" cap="flat">
            <a:noFill/>
            <a:prstDash val="solid"/>
            <a:miter/>
          </a:ln>
        </p:spPr>
        <p:txBody>
          <a:bodyPr rtlCol="0" anchor="ctr"/>
          <a:lstStyle/>
          <a:p>
            <a:endParaRPr lang="en-ID">
              <a:solidFill>
                <a:schemeClr val="tx1"/>
              </a:solidFill>
            </a:endParaRPr>
          </a:p>
        </p:txBody>
      </p:sp>
      <p:sp>
        <p:nvSpPr>
          <p:cNvPr id="181" name="Shape">
            <a:extLst>
              <a:ext uri="{FF2B5EF4-FFF2-40B4-BE49-F238E27FC236}">
                <a16:creationId xmlns:a16="http://schemas.microsoft.com/office/drawing/2014/main" id="{F62376C7-A643-46B4-AF43-E77BD495C478}"/>
              </a:ext>
            </a:extLst>
          </p:cNvPr>
          <p:cNvSpPr>
            <a:spLocks noChangeAspect="1"/>
          </p:cNvSpPr>
          <p:nvPr/>
        </p:nvSpPr>
        <p:spPr>
          <a:xfrm flipH="1">
            <a:off x="2499556" y="6167115"/>
            <a:ext cx="332841" cy="339433"/>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85000"/>
              <a:alpha val="15000"/>
            </a:schemeClr>
          </a:solidFill>
          <a:ln w="10796" cap="flat">
            <a:noFill/>
            <a:prstDash val="solid"/>
            <a:miter/>
          </a:ln>
        </p:spPr>
        <p:txBody>
          <a:bodyPr rtlCol="0" anchor="ctr"/>
          <a:lstStyle/>
          <a:p>
            <a:endParaRPr lang="en-ID">
              <a:solidFill>
                <a:schemeClr val="tx1"/>
              </a:solidFill>
            </a:endParaRPr>
          </a:p>
        </p:txBody>
      </p:sp>
    </p:spTree>
    <p:extLst>
      <p:ext uri="{BB962C8B-B14F-4D97-AF65-F5344CB8AC3E}">
        <p14:creationId xmlns:p14="http://schemas.microsoft.com/office/powerpoint/2010/main" val="304664939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Freeform 22">
            <a:extLst>
              <a:ext uri="{FF2B5EF4-FFF2-40B4-BE49-F238E27FC236}">
                <a16:creationId xmlns:a16="http://schemas.microsoft.com/office/drawing/2014/main" id="{8D11184A-B3B1-413F-B90B-BAE6183090AA}"/>
              </a:ext>
            </a:extLst>
          </p:cNvPr>
          <p:cNvSpPr>
            <a:spLocks noEditPoints="1"/>
          </p:cNvSpPr>
          <p:nvPr/>
        </p:nvSpPr>
        <p:spPr bwMode="auto">
          <a:xfrm rot="10800000" flipH="1">
            <a:off x="8599326" y="-1383400"/>
            <a:ext cx="5049216" cy="5452765"/>
          </a:xfrm>
          <a:custGeom>
            <a:avLst/>
            <a:gdLst>
              <a:gd name="T0" fmla="*/ 2374 w 2541"/>
              <a:gd name="T1" fmla="*/ 1348 h 2745"/>
              <a:gd name="T2" fmla="*/ 2475 w 2541"/>
              <a:gd name="T3" fmla="*/ 1105 h 2745"/>
              <a:gd name="T4" fmla="*/ 2077 w 2541"/>
              <a:gd name="T5" fmla="*/ 1367 h 2745"/>
              <a:gd name="T6" fmla="*/ 1889 w 2541"/>
              <a:gd name="T7" fmla="*/ 1072 h 2745"/>
              <a:gd name="T8" fmla="*/ 1447 w 2541"/>
              <a:gd name="T9" fmla="*/ 864 h 2745"/>
              <a:gd name="T10" fmla="*/ 1613 w 2541"/>
              <a:gd name="T11" fmla="*/ 576 h 2745"/>
              <a:gd name="T12" fmla="*/ 2011 w 2541"/>
              <a:gd name="T13" fmla="*/ 839 h 2745"/>
              <a:gd name="T14" fmla="*/ 1911 w 2541"/>
              <a:gd name="T15" fmla="*/ 595 h 2745"/>
              <a:gd name="T16" fmla="*/ 2078 w 2541"/>
              <a:gd name="T17" fmla="*/ 302 h 2745"/>
              <a:gd name="T18" fmla="*/ 1889 w 2541"/>
              <a:gd name="T19" fmla="*/ 537 h 2745"/>
              <a:gd name="T20" fmla="*/ 1558 w 2541"/>
              <a:gd name="T21" fmla="*/ 595 h 2745"/>
              <a:gd name="T22" fmla="*/ 1116 w 2541"/>
              <a:gd name="T23" fmla="*/ 806 h 2745"/>
              <a:gd name="T24" fmla="*/ 929 w 2541"/>
              <a:gd name="T25" fmla="*/ 1101 h 2745"/>
              <a:gd name="T26" fmla="*/ 531 w 2541"/>
              <a:gd name="T27" fmla="*/ 841 h 2745"/>
              <a:gd name="T28" fmla="*/ 929 w 2541"/>
              <a:gd name="T29" fmla="*/ 575 h 2745"/>
              <a:gd name="T30" fmla="*/ 1117 w 2541"/>
              <a:gd name="T31" fmla="*/ 335 h 2745"/>
              <a:gd name="T32" fmla="*/ 995 w 2541"/>
              <a:gd name="T33" fmla="*/ 33 h 2745"/>
              <a:gd name="T34" fmla="*/ 1096 w 2541"/>
              <a:gd name="T35" fmla="*/ 276 h 2745"/>
              <a:gd name="T36" fmla="*/ 929 w 2541"/>
              <a:gd name="T37" fmla="*/ 564 h 2745"/>
              <a:gd name="T38" fmla="*/ 507 w 2541"/>
              <a:gd name="T39" fmla="*/ 809 h 2745"/>
              <a:gd name="T40" fmla="*/ 178 w 2541"/>
              <a:gd name="T41" fmla="*/ 810 h 2745"/>
              <a:gd name="T42" fmla="*/ 33 w 2541"/>
              <a:gd name="T43" fmla="*/ 606 h 2745"/>
              <a:gd name="T44" fmla="*/ 44 w 2541"/>
              <a:gd name="T45" fmla="*/ 1078 h 2745"/>
              <a:gd name="T46" fmla="*/ 55 w 2541"/>
              <a:gd name="T47" fmla="*/ 1084 h 2745"/>
              <a:gd name="T48" fmla="*/ 497 w 2541"/>
              <a:gd name="T49" fmla="*/ 874 h 2745"/>
              <a:gd name="T50" fmla="*/ 508 w 2541"/>
              <a:gd name="T51" fmla="*/ 1344 h 2745"/>
              <a:gd name="T52" fmla="*/ 155 w 2541"/>
              <a:gd name="T53" fmla="*/ 1376 h 2745"/>
              <a:gd name="T54" fmla="*/ 33 w 2541"/>
              <a:gd name="T55" fmla="*/ 1678 h 2745"/>
              <a:gd name="T56" fmla="*/ 221 w 2541"/>
              <a:gd name="T57" fmla="*/ 1383 h 2745"/>
              <a:gd name="T58" fmla="*/ 619 w 2541"/>
              <a:gd name="T59" fmla="*/ 1642 h 2745"/>
              <a:gd name="T60" fmla="*/ 973 w 2541"/>
              <a:gd name="T61" fmla="*/ 1673 h 2745"/>
              <a:gd name="T62" fmla="*/ 1392 w 2541"/>
              <a:gd name="T63" fmla="*/ 1915 h 2745"/>
              <a:gd name="T64" fmla="*/ 1558 w 2541"/>
              <a:gd name="T65" fmla="*/ 2202 h 2745"/>
              <a:gd name="T66" fmla="*/ 1436 w 2541"/>
              <a:gd name="T67" fmla="*/ 2477 h 2745"/>
              <a:gd name="T68" fmla="*/ 1580 w 2541"/>
              <a:gd name="T69" fmla="*/ 2678 h 2745"/>
              <a:gd name="T70" fmla="*/ 1568 w 2541"/>
              <a:gd name="T71" fmla="*/ 2208 h 2745"/>
              <a:gd name="T72" fmla="*/ 1900 w 2541"/>
              <a:gd name="T73" fmla="*/ 2208 h 2745"/>
              <a:gd name="T74" fmla="*/ 2044 w 2541"/>
              <a:gd name="T75" fmla="*/ 2412 h 2745"/>
              <a:gd name="T76" fmla="*/ 2033 w 2541"/>
              <a:gd name="T77" fmla="*/ 1940 h 2745"/>
              <a:gd name="T78" fmla="*/ 2386 w 2541"/>
              <a:gd name="T79" fmla="*/ 1909 h 2745"/>
              <a:gd name="T80" fmla="*/ 2032 w 2541"/>
              <a:gd name="T81" fmla="*/ 1877 h 2745"/>
              <a:gd name="T82" fmla="*/ 2044 w 2541"/>
              <a:gd name="T83" fmla="*/ 1407 h 2745"/>
              <a:gd name="T84" fmla="*/ 2487 w 2541"/>
              <a:gd name="T85" fmla="*/ 1616 h 2745"/>
              <a:gd name="T86" fmla="*/ 1104 w 2541"/>
              <a:gd name="T87" fmla="*/ 870 h 2745"/>
              <a:gd name="T88" fmla="*/ 1437 w 2541"/>
              <a:gd name="T89" fmla="*/ 870 h 2745"/>
              <a:gd name="T90" fmla="*/ 1425 w 2541"/>
              <a:gd name="T91" fmla="*/ 1340 h 2745"/>
              <a:gd name="T92" fmla="*/ 983 w 2541"/>
              <a:gd name="T93" fmla="*/ 1133 h 2745"/>
              <a:gd name="T94" fmla="*/ 531 w 2541"/>
              <a:gd name="T95" fmla="*/ 1376 h 2745"/>
              <a:gd name="T96" fmla="*/ 928 w 2541"/>
              <a:gd name="T97" fmla="*/ 1113 h 2745"/>
              <a:gd name="T98" fmla="*/ 1094 w 2541"/>
              <a:gd name="T99" fmla="*/ 1398 h 2745"/>
              <a:gd name="T100" fmla="*/ 653 w 2541"/>
              <a:gd name="T101" fmla="*/ 1609 h 2745"/>
              <a:gd name="T102" fmla="*/ 982 w 2541"/>
              <a:gd name="T103" fmla="*/ 1616 h 2745"/>
              <a:gd name="T104" fmla="*/ 1425 w 2541"/>
              <a:gd name="T105" fmla="*/ 1407 h 2745"/>
              <a:gd name="T106" fmla="*/ 1436 w 2541"/>
              <a:gd name="T107" fmla="*/ 1877 h 2745"/>
              <a:gd name="T108" fmla="*/ 1104 w 2541"/>
              <a:gd name="T109" fmla="*/ 1877 h 2745"/>
              <a:gd name="T110" fmla="*/ 1901 w 2541"/>
              <a:gd name="T111" fmla="*/ 2146 h 2745"/>
              <a:gd name="T112" fmla="*/ 1568 w 2541"/>
              <a:gd name="T113" fmla="*/ 2146 h 2745"/>
              <a:gd name="T114" fmla="*/ 1580 w 2541"/>
              <a:gd name="T115" fmla="*/ 1675 h 2745"/>
              <a:gd name="T116" fmla="*/ 2022 w 2541"/>
              <a:gd name="T117" fmla="*/ 1884 h 2745"/>
              <a:gd name="T118" fmla="*/ 1580 w 2541"/>
              <a:gd name="T119" fmla="*/ 1609 h 2745"/>
              <a:gd name="T120" fmla="*/ 1568 w 2541"/>
              <a:gd name="T121" fmla="*/ 1136 h 2745"/>
              <a:gd name="T122" fmla="*/ 1901 w 2541"/>
              <a:gd name="T123" fmla="*/ 1136 h 2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41" h="2745">
                <a:moveTo>
                  <a:pt x="2508" y="1609"/>
                </a:moveTo>
                <a:cubicBezTo>
                  <a:pt x="2504" y="1609"/>
                  <a:pt x="2500" y="1610"/>
                  <a:pt x="2497" y="1611"/>
                </a:cubicBezTo>
                <a:cubicBezTo>
                  <a:pt x="2375" y="1398"/>
                  <a:pt x="2375" y="1398"/>
                  <a:pt x="2375" y="1398"/>
                </a:cubicBezTo>
                <a:cubicBezTo>
                  <a:pt x="2381" y="1392"/>
                  <a:pt x="2386" y="1383"/>
                  <a:pt x="2386" y="1374"/>
                </a:cubicBezTo>
                <a:cubicBezTo>
                  <a:pt x="2386" y="1363"/>
                  <a:pt x="2381" y="1354"/>
                  <a:pt x="2374" y="1348"/>
                </a:cubicBezTo>
                <a:cubicBezTo>
                  <a:pt x="2496" y="1136"/>
                  <a:pt x="2496" y="1136"/>
                  <a:pt x="2496" y="1136"/>
                </a:cubicBezTo>
                <a:cubicBezTo>
                  <a:pt x="2500" y="1137"/>
                  <a:pt x="2504" y="1138"/>
                  <a:pt x="2508" y="1138"/>
                </a:cubicBezTo>
                <a:cubicBezTo>
                  <a:pt x="2526" y="1138"/>
                  <a:pt x="2541" y="1123"/>
                  <a:pt x="2541" y="1105"/>
                </a:cubicBezTo>
                <a:cubicBezTo>
                  <a:pt x="2541" y="1087"/>
                  <a:pt x="2526" y="1072"/>
                  <a:pt x="2508" y="1072"/>
                </a:cubicBezTo>
                <a:cubicBezTo>
                  <a:pt x="2489" y="1072"/>
                  <a:pt x="2475" y="1087"/>
                  <a:pt x="2475" y="1105"/>
                </a:cubicBezTo>
                <a:cubicBezTo>
                  <a:pt x="2475" y="1115"/>
                  <a:pt x="2479" y="1124"/>
                  <a:pt x="2486" y="1130"/>
                </a:cubicBezTo>
                <a:cubicBezTo>
                  <a:pt x="2363" y="1342"/>
                  <a:pt x="2363" y="1342"/>
                  <a:pt x="2363" y="1342"/>
                </a:cubicBezTo>
                <a:cubicBezTo>
                  <a:pt x="2360" y="1341"/>
                  <a:pt x="2356" y="1340"/>
                  <a:pt x="2352" y="1340"/>
                </a:cubicBezTo>
                <a:cubicBezTo>
                  <a:pt x="2336" y="1340"/>
                  <a:pt x="2323" y="1352"/>
                  <a:pt x="2320" y="1367"/>
                </a:cubicBezTo>
                <a:cubicBezTo>
                  <a:pt x="2077" y="1367"/>
                  <a:pt x="2077" y="1367"/>
                  <a:pt x="2077" y="1367"/>
                </a:cubicBezTo>
                <a:cubicBezTo>
                  <a:pt x="2073" y="1352"/>
                  <a:pt x="2060" y="1340"/>
                  <a:pt x="2044" y="1340"/>
                </a:cubicBezTo>
                <a:cubicBezTo>
                  <a:pt x="2040" y="1340"/>
                  <a:pt x="2037" y="1341"/>
                  <a:pt x="2033" y="1342"/>
                </a:cubicBezTo>
                <a:cubicBezTo>
                  <a:pt x="1911" y="1130"/>
                  <a:pt x="1911" y="1130"/>
                  <a:pt x="1911" y="1130"/>
                </a:cubicBezTo>
                <a:cubicBezTo>
                  <a:pt x="1918" y="1124"/>
                  <a:pt x="1922" y="1115"/>
                  <a:pt x="1922" y="1105"/>
                </a:cubicBezTo>
                <a:cubicBezTo>
                  <a:pt x="1922" y="1087"/>
                  <a:pt x="1907" y="1072"/>
                  <a:pt x="1889" y="1072"/>
                </a:cubicBezTo>
                <a:cubicBezTo>
                  <a:pt x="1873" y="1072"/>
                  <a:pt x="1859" y="1083"/>
                  <a:pt x="1856" y="1098"/>
                </a:cubicBezTo>
                <a:cubicBezTo>
                  <a:pt x="1613" y="1098"/>
                  <a:pt x="1613" y="1098"/>
                  <a:pt x="1613" y="1098"/>
                </a:cubicBezTo>
                <a:cubicBezTo>
                  <a:pt x="1610" y="1083"/>
                  <a:pt x="1596" y="1072"/>
                  <a:pt x="1580" y="1072"/>
                </a:cubicBezTo>
                <a:cubicBezTo>
                  <a:pt x="1576" y="1072"/>
                  <a:pt x="1572" y="1073"/>
                  <a:pt x="1569" y="1074"/>
                </a:cubicBezTo>
                <a:cubicBezTo>
                  <a:pt x="1447" y="864"/>
                  <a:pt x="1447" y="864"/>
                  <a:pt x="1447" y="864"/>
                </a:cubicBezTo>
                <a:cubicBezTo>
                  <a:pt x="1454" y="858"/>
                  <a:pt x="1458" y="849"/>
                  <a:pt x="1458" y="839"/>
                </a:cubicBezTo>
                <a:cubicBezTo>
                  <a:pt x="1458" y="829"/>
                  <a:pt x="1454" y="819"/>
                  <a:pt x="1446" y="813"/>
                </a:cubicBezTo>
                <a:cubicBezTo>
                  <a:pt x="1568" y="601"/>
                  <a:pt x="1568" y="601"/>
                  <a:pt x="1568" y="601"/>
                </a:cubicBezTo>
                <a:cubicBezTo>
                  <a:pt x="1572" y="603"/>
                  <a:pt x="1576" y="604"/>
                  <a:pt x="1580" y="604"/>
                </a:cubicBezTo>
                <a:cubicBezTo>
                  <a:pt x="1597" y="604"/>
                  <a:pt x="1611" y="592"/>
                  <a:pt x="1613" y="576"/>
                </a:cubicBezTo>
                <a:cubicBezTo>
                  <a:pt x="1856" y="576"/>
                  <a:pt x="1856" y="576"/>
                  <a:pt x="1856" y="576"/>
                </a:cubicBezTo>
                <a:cubicBezTo>
                  <a:pt x="1859" y="592"/>
                  <a:pt x="1872" y="604"/>
                  <a:pt x="1889" y="604"/>
                </a:cubicBezTo>
                <a:cubicBezTo>
                  <a:pt x="1893" y="604"/>
                  <a:pt x="1897" y="603"/>
                  <a:pt x="1901" y="601"/>
                </a:cubicBezTo>
                <a:cubicBezTo>
                  <a:pt x="2023" y="813"/>
                  <a:pt x="2023" y="813"/>
                  <a:pt x="2023" y="813"/>
                </a:cubicBezTo>
                <a:cubicBezTo>
                  <a:pt x="2016" y="819"/>
                  <a:pt x="2011" y="829"/>
                  <a:pt x="2011" y="839"/>
                </a:cubicBezTo>
                <a:cubicBezTo>
                  <a:pt x="2011" y="857"/>
                  <a:pt x="2026" y="872"/>
                  <a:pt x="2044" y="872"/>
                </a:cubicBezTo>
                <a:cubicBezTo>
                  <a:pt x="2063" y="872"/>
                  <a:pt x="2078" y="857"/>
                  <a:pt x="2078" y="839"/>
                </a:cubicBezTo>
                <a:cubicBezTo>
                  <a:pt x="2078" y="821"/>
                  <a:pt x="2063" y="806"/>
                  <a:pt x="2044" y="806"/>
                </a:cubicBezTo>
                <a:cubicBezTo>
                  <a:pt x="2040" y="806"/>
                  <a:pt x="2037" y="806"/>
                  <a:pt x="2034" y="807"/>
                </a:cubicBezTo>
                <a:cubicBezTo>
                  <a:pt x="1911" y="595"/>
                  <a:pt x="1911" y="595"/>
                  <a:pt x="1911" y="595"/>
                </a:cubicBezTo>
                <a:cubicBezTo>
                  <a:pt x="1918" y="589"/>
                  <a:pt x="1922" y="580"/>
                  <a:pt x="1922" y="570"/>
                </a:cubicBezTo>
                <a:cubicBezTo>
                  <a:pt x="1922" y="560"/>
                  <a:pt x="1917" y="551"/>
                  <a:pt x="1910" y="545"/>
                </a:cubicBezTo>
                <a:cubicBezTo>
                  <a:pt x="2032" y="333"/>
                  <a:pt x="2032" y="333"/>
                  <a:pt x="2032" y="333"/>
                </a:cubicBezTo>
                <a:cubicBezTo>
                  <a:pt x="2036" y="334"/>
                  <a:pt x="2040" y="335"/>
                  <a:pt x="2044" y="335"/>
                </a:cubicBezTo>
                <a:cubicBezTo>
                  <a:pt x="2063" y="335"/>
                  <a:pt x="2078" y="320"/>
                  <a:pt x="2078" y="302"/>
                </a:cubicBezTo>
                <a:cubicBezTo>
                  <a:pt x="2078" y="283"/>
                  <a:pt x="2063" y="268"/>
                  <a:pt x="2044" y="268"/>
                </a:cubicBezTo>
                <a:cubicBezTo>
                  <a:pt x="2026" y="268"/>
                  <a:pt x="2011" y="283"/>
                  <a:pt x="2011" y="302"/>
                </a:cubicBezTo>
                <a:cubicBezTo>
                  <a:pt x="2011" y="312"/>
                  <a:pt x="2015" y="320"/>
                  <a:pt x="2022" y="326"/>
                </a:cubicBezTo>
                <a:cubicBezTo>
                  <a:pt x="1899" y="539"/>
                  <a:pt x="1899" y="539"/>
                  <a:pt x="1899" y="539"/>
                </a:cubicBezTo>
                <a:cubicBezTo>
                  <a:pt x="1896" y="538"/>
                  <a:pt x="1893" y="537"/>
                  <a:pt x="1889" y="537"/>
                </a:cubicBezTo>
                <a:cubicBezTo>
                  <a:pt x="1873" y="537"/>
                  <a:pt x="1859" y="549"/>
                  <a:pt x="1856" y="564"/>
                </a:cubicBezTo>
                <a:cubicBezTo>
                  <a:pt x="1613" y="564"/>
                  <a:pt x="1613" y="564"/>
                  <a:pt x="1613" y="564"/>
                </a:cubicBezTo>
                <a:cubicBezTo>
                  <a:pt x="1610" y="549"/>
                  <a:pt x="1596" y="537"/>
                  <a:pt x="1580" y="537"/>
                </a:cubicBezTo>
                <a:cubicBezTo>
                  <a:pt x="1562" y="537"/>
                  <a:pt x="1547" y="552"/>
                  <a:pt x="1547" y="570"/>
                </a:cubicBezTo>
                <a:cubicBezTo>
                  <a:pt x="1547" y="580"/>
                  <a:pt x="1551" y="589"/>
                  <a:pt x="1558" y="595"/>
                </a:cubicBezTo>
                <a:cubicBezTo>
                  <a:pt x="1436" y="807"/>
                  <a:pt x="1436" y="807"/>
                  <a:pt x="1436" y="807"/>
                </a:cubicBezTo>
                <a:cubicBezTo>
                  <a:pt x="1432" y="806"/>
                  <a:pt x="1429" y="806"/>
                  <a:pt x="1425" y="806"/>
                </a:cubicBezTo>
                <a:cubicBezTo>
                  <a:pt x="1409" y="806"/>
                  <a:pt x="1395" y="817"/>
                  <a:pt x="1392" y="832"/>
                </a:cubicBezTo>
                <a:cubicBezTo>
                  <a:pt x="1149" y="832"/>
                  <a:pt x="1149" y="832"/>
                  <a:pt x="1149" y="832"/>
                </a:cubicBezTo>
                <a:cubicBezTo>
                  <a:pt x="1146" y="817"/>
                  <a:pt x="1133" y="806"/>
                  <a:pt x="1116" y="806"/>
                </a:cubicBezTo>
                <a:cubicBezTo>
                  <a:pt x="1098" y="806"/>
                  <a:pt x="1083" y="821"/>
                  <a:pt x="1083" y="839"/>
                </a:cubicBezTo>
                <a:cubicBezTo>
                  <a:pt x="1083" y="849"/>
                  <a:pt x="1087" y="858"/>
                  <a:pt x="1094" y="864"/>
                </a:cubicBezTo>
                <a:cubicBezTo>
                  <a:pt x="972" y="1076"/>
                  <a:pt x="972" y="1076"/>
                  <a:pt x="972" y="1076"/>
                </a:cubicBezTo>
                <a:cubicBezTo>
                  <a:pt x="968" y="1075"/>
                  <a:pt x="965" y="1074"/>
                  <a:pt x="961" y="1074"/>
                </a:cubicBezTo>
                <a:cubicBezTo>
                  <a:pt x="945" y="1074"/>
                  <a:pt x="932" y="1086"/>
                  <a:pt x="929" y="1101"/>
                </a:cubicBezTo>
                <a:cubicBezTo>
                  <a:pt x="685" y="1101"/>
                  <a:pt x="685" y="1101"/>
                  <a:pt x="685" y="1101"/>
                </a:cubicBezTo>
                <a:cubicBezTo>
                  <a:pt x="682" y="1086"/>
                  <a:pt x="669" y="1074"/>
                  <a:pt x="653" y="1074"/>
                </a:cubicBezTo>
                <a:cubicBezTo>
                  <a:pt x="649" y="1074"/>
                  <a:pt x="645" y="1075"/>
                  <a:pt x="641" y="1076"/>
                </a:cubicBezTo>
                <a:cubicBezTo>
                  <a:pt x="520" y="866"/>
                  <a:pt x="520" y="866"/>
                  <a:pt x="520" y="866"/>
                </a:cubicBezTo>
                <a:cubicBezTo>
                  <a:pt x="526" y="860"/>
                  <a:pt x="531" y="851"/>
                  <a:pt x="531" y="841"/>
                </a:cubicBezTo>
                <a:cubicBezTo>
                  <a:pt x="531" y="830"/>
                  <a:pt x="525" y="821"/>
                  <a:pt x="517" y="815"/>
                </a:cubicBezTo>
                <a:cubicBezTo>
                  <a:pt x="641" y="601"/>
                  <a:pt x="641" y="601"/>
                  <a:pt x="641" y="601"/>
                </a:cubicBezTo>
                <a:cubicBezTo>
                  <a:pt x="644" y="603"/>
                  <a:pt x="648" y="603"/>
                  <a:pt x="653" y="603"/>
                </a:cubicBezTo>
                <a:cubicBezTo>
                  <a:pt x="669" y="603"/>
                  <a:pt x="683" y="591"/>
                  <a:pt x="686" y="575"/>
                </a:cubicBezTo>
                <a:cubicBezTo>
                  <a:pt x="929" y="575"/>
                  <a:pt x="929" y="575"/>
                  <a:pt x="929" y="575"/>
                </a:cubicBezTo>
                <a:cubicBezTo>
                  <a:pt x="931" y="591"/>
                  <a:pt x="945" y="603"/>
                  <a:pt x="961" y="603"/>
                </a:cubicBezTo>
                <a:cubicBezTo>
                  <a:pt x="980" y="603"/>
                  <a:pt x="995" y="589"/>
                  <a:pt x="995" y="570"/>
                </a:cubicBezTo>
                <a:cubicBezTo>
                  <a:pt x="995" y="560"/>
                  <a:pt x="990" y="550"/>
                  <a:pt x="982" y="544"/>
                </a:cubicBezTo>
                <a:cubicBezTo>
                  <a:pt x="1105" y="333"/>
                  <a:pt x="1105" y="333"/>
                  <a:pt x="1105" y="333"/>
                </a:cubicBezTo>
                <a:cubicBezTo>
                  <a:pt x="1108" y="334"/>
                  <a:pt x="1113" y="335"/>
                  <a:pt x="1117" y="335"/>
                </a:cubicBezTo>
                <a:cubicBezTo>
                  <a:pt x="1135" y="335"/>
                  <a:pt x="1150" y="320"/>
                  <a:pt x="1150" y="302"/>
                </a:cubicBezTo>
                <a:cubicBezTo>
                  <a:pt x="1150" y="283"/>
                  <a:pt x="1135" y="268"/>
                  <a:pt x="1117" y="268"/>
                </a:cubicBezTo>
                <a:cubicBezTo>
                  <a:pt x="1113" y="268"/>
                  <a:pt x="1109" y="269"/>
                  <a:pt x="1106" y="270"/>
                </a:cubicBezTo>
                <a:cubicBezTo>
                  <a:pt x="983" y="58"/>
                  <a:pt x="983" y="58"/>
                  <a:pt x="983" y="58"/>
                </a:cubicBezTo>
                <a:cubicBezTo>
                  <a:pt x="990" y="52"/>
                  <a:pt x="995" y="43"/>
                  <a:pt x="995" y="33"/>
                </a:cubicBezTo>
                <a:cubicBezTo>
                  <a:pt x="995" y="15"/>
                  <a:pt x="980" y="0"/>
                  <a:pt x="961" y="0"/>
                </a:cubicBezTo>
                <a:cubicBezTo>
                  <a:pt x="943" y="0"/>
                  <a:pt x="928" y="15"/>
                  <a:pt x="928" y="33"/>
                </a:cubicBezTo>
                <a:cubicBezTo>
                  <a:pt x="928" y="51"/>
                  <a:pt x="943" y="66"/>
                  <a:pt x="961" y="66"/>
                </a:cubicBezTo>
                <a:cubicBezTo>
                  <a:pt x="966" y="66"/>
                  <a:pt x="970" y="66"/>
                  <a:pt x="973" y="64"/>
                </a:cubicBezTo>
                <a:cubicBezTo>
                  <a:pt x="1096" y="276"/>
                  <a:pt x="1096" y="276"/>
                  <a:pt x="1096" y="276"/>
                </a:cubicBezTo>
                <a:cubicBezTo>
                  <a:pt x="1088" y="282"/>
                  <a:pt x="1083" y="291"/>
                  <a:pt x="1083" y="302"/>
                </a:cubicBezTo>
                <a:cubicBezTo>
                  <a:pt x="1083" y="311"/>
                  <a:pt x="1088" y="320"/>
                  <a:pt x="1095" y="326"/>
                </a:cubicBezTo>
                <a:cubicBezTo>
                  <a:pt x="972" y="539"/>
                  <a:pt x="972" y="539"/>
                  <a:pt x="972" y="539"/>
                </a:cubicBezTo>
                <a:cubicBezTo>
                  <a:pt x="969" y="538"/>
                  <a:pt x="965" y="537"/>
                  <a:pt x="961" y="537"/>
                </a:cubicBezTo>
                <a:cubicBezTo>
                  <a:pt x="945" y="537"/>
                  <a:pt x="932" y="548"/>
                  <a:pt x="929" y="564"/>
                </a:cubicBezTo>
                <a:cubicBezTo>
                  <a:pt x="685" y="564"/>
                  <a:pt x="685" y="564"/>
                  <a:pt x="685" y="564"/>
                </a:cubicBezTo>
                <a:cubicBezTo>
                  <a:pt x="682" y="548"/>
                  <a:pt x="669" y="537"/>
                  <a:pt x="653" y="537"/>
                </a:cubicBezTo>
                <a:cubicBezTo>
                  <a:pt x="634" y="537"/>
                  <a:pt x="619" y="552"/>
                  <a:pt x="619" y="570"/>
                </a:cubicBezTo>
                <a:cubicBezTo>
                  <a:pt x="619" y="580"/>
                  <a:pt x="624" y="589"/>
                  <a:pt x="631" y="595"/>
                </a:cubicBezTo>
                <a:cubicBezTo>
                  <a:pt x="507" y="809"/>
                  <a:pt x="507" y="809"/>
                  <a:pt x="507" y="809"/>
                </a:cubicBezTo>
                <a:cubicBezTo>
                  <a:pt x="504" y="808"/>
                  <a:pt x="501" y="808"/>
                  <a:pt x="497" y="808"/>
                </a:cubicBezTo>
                <a:cubicBezTo>
                  <a:pt x="481" y="808"/>
                  <a:pt x="468" y="819"/>
                  <a:pt x="465" y="835"/>
                </a:cubicBezTo>
                <a:cubicBezTo>
                  <a:pt x="221" y="835"/>
                  <a:pt x="221" y="835"/>
                  <a:pt x="221" y="835"/>
                </a:cubicBezTo>
                <a:cubicBezTo>
                  <a:pt x="218" y="819"/>
                  <a:pt x="205" y="808"/>
                  <a:pt x="189" y="808"/>
                </a:cubicBezTo>
                <a:cubicBezTo>
                  <a:pt x="185" y="808"/>
                  <a:pt x="181" y="809"/>
                  <a:pt x="178" y="810"/>
                </a:cubicBezTo>
                <a:cubicBezTo>
                  <a:pt x="56" y="597"/>
                  <a:pt x="56" y="597"/>
                  <a:pt x="56" y="597"/>
                </a:cubicBezTo>
                <a:cubicBezTo>
                  <a:pt x="62" y="591"/>
                  <a:pt x="67" y="583"/>
                  <a:pt x="67" y="573"/>
                </a:cubicBezTo>
                <a:cubicBezTo>
                  <a:pt x="67" y="554"/>
                  <a:pt x="52" y="539"/>
                  <a:pt x="33" y="539"/>
                </a:cubicBezTo>
                <a:cubicBezTo>
                  <a:pt x="15" y="539"/>
                  <a:pt x="0" y="554"/>
                  <a:pt x="0" y="573"/>
                </a:cubicBezTo>
                <a:cubicBezTo>
                  <a:pt x="0" y="591"/>
                  <a:pt x="15" y="606"/>
                  <a:pt x="33" y="606"/>
                </a:cubicBezTo>
                <a:cubicBezTo>
                  <a:pt x="38" y="606"/>
                  <a:pt x="42" y="605"/>
                  <a:pt x="45" y="604"/>
                </a:cubicBezTo>
                <a:cubicBezTo>
                  <a:pt x="168" y="815"/>
                  <a:pt x="168" y="815"/>
                  <a:pt x="168" y="815"/>
                </a:cubicBezTo>
                <a:cubicBezTo>
                  <a:pt x="160" y="822"/>
                  <a:pt x="155" y="831"/>
                  <a:pt x="155" y="841"/>
                </a:cubicBezTo>
                <a:cubicBezTo>
                  <a:pt x="155" y="851"/>
                  <a:pt x="160" y="860"/>
                  <a:pt x="167" y="866"/>
                </a:cubicBezTo>
                <a:cubicBezTo>
                  <a:pt x="44" y="1078"/>
                  <a:pt x="44" y="1078"/>
                  <a:pt x="44" y="1078"/>
                </a:cubicBezTo>
                <a:cubicBezTo>
                  <a:pt x="41" y="1077"/>
                  <a:pt x="37" y="1076"/>
                  <a:pt x="34" y="1076"/>
                </a:cubicBezTo>
                <a:cubicBezTo>
                  <a:pt x="15" y="1076"/>
                  <a:pt x="0" y="1091"/>
                  <a:pt x="0" y="1110"/>
                </a:cubicBezTo>
                <a:cubicBezTo>
                  <a:pt x="0" y="1128"/>
                  <a:pt x="15" y="1143"/>
                  <a:pt x="34" y="1143"/>
                </a:cubicBezTo>
                <a:cubicBezTo>
                  <a:pt x="52" y="1143"/>
                  <a:pt x="67" y="1128"/>
                  <a:pt x="67" y="1110"/>
                </a:cubicBezTo>
                <a:cubicBezTo>
                  <a:pt x="67" y="1099"/>
                  <a:pt x="62" y="1090"/>
                  <a:pt x="55" y="1084"/>
                </a:cubicBezTo>
                <a:cubicBezTo>
                  <a:pt x="177" y="872"/>
                  <a:pt x="177" y="872"/>
                  <a:pt x="177" y="872"/>
                </a:cubicBezTo>
                <a:cubicBezTo>
                  <a:pt x="181" y="874"/>
                  <a:pt x="185" y="874"/>
                  <a:pt x="189" y="874"/>
                </a:cubicBezTo>
                <a:cubicBezTo>
                  <a:pt x="205" y="874"/>
                  <a:pt x="219" y="862"/>
                  <a:pt x="222" y="846"/>
                </a:cubicBezTo>
                <a:cubicBezTo>
                  <a:pt x="465" y="846"/>
                  <a:pt x="465" y="846"/>
                  <a:pt x="465" y="846"/>
                </a:cubicBezTo>
                <a:cubicBezTo>
                  <a:pt x="467" y="862"/>
                  <a:pt x="481" y="874"/>
                  <a:pt x="497" y="874"/>
                </a:cubicBezTo>
                <a:cubicBezTo>
                  <a:pt x="502" y="874"/>
                  <a:pt x="506" y="874"/>
                  <a:pt x="509" y="872"/>
                </a:cubicBezTo>
                <a:cubicBezTo>
                  <a:pt x="631" y="1082"/>
                  <a:pt x="631" y="1082"/>
                  <a:pt x="631" y="1082"/>
                </a:cubicBezTo>
                <a:cubicBezTo>
                  <a:pt x="624" y="1089"/>
                  <a:pt x="619" y="1097"/>
                  <a:pt x="619" y="1107"/>
                </a:cubicBezTo>
                <a:cubicBezTo>
                  <a:pt x="619" y="1117"/>
                  <a:pt x="624" y="1126"/>
                  <a:pt x="631" y="1132"/>
                </a:cubicBezTo>
                <a:cubicBezTo>
                  <a:pt x="508" y="1344"/>
                  <a:pt x="508" y="1344"/>
                  <a:pt x="508" y="1344"/>
                </a:cubicBezTo>
                <a:cubicBezTo>
                  <a:pt x="505" y="1343"/>
                  <a:pt x="501" y="1343"/>
                  <a:pt x="497" y="1343"/>
                </a:cubicBezTo>
                <a:cubicBezTo>
                  <a:pt x="481" y="1343"/>
                  <a:pt x="467" y="1355"/>
                  <a:pt x="465" y="1371"/>
                </a:cubicBezTo>
                <a:cubicBezTo>
                  <a:pt x="222" y="1371"/>
                  <a:pt x="222" y="1371"/>
                  <a:pt x="222" y="1371"/>
                </a:cubicBezTo>
                <a:cubicBezTo>
                  <a:pt x="219" y="1355"/>
                  <a:pt x="205" y="1343"/>
                  <a:pt x="189" y="1343"/>
                </a:cubicBezTo>
                <a:cubicBezTo>
                  <a:pt x="170" y="1343"/>
                  <a:pt x="155" y="1358"/>
                  <a:pt x="155" y="1376"/>
                </a:cubicBezTo>
                <a:cubicBezTo>
                  <a:pt x="155" y="1386"/>
                  <a:pt x="160" y="1395"/>
                  <a:pt x="167" y="1401"/>
                </a:cubicBezTo>
                <a:cubicBezTo>
                  <a:pt x="44" y="1613"/>
                  <a:pt x="44" y="1613"/>
                  <a:pt x="44" y="1613"/>
                </a:cubicBezTo>
                <a:cubicBezTo>
                  <a:pt x="41" y="1612"/>
                  <a:pt x="37" y="1611"/>
                  <a:pt x="33" y="1611"/>
                </a:cubicBezTo>
                <a:cubicBezTo>
                  <a:pt x="15" y="1611"/>
                  <a:pt x="0" y="1626"/>
                  <a:pt x="0" y="1645"/>
                </a:cubicBezTo>
                <a:cubicBezTo>
                  <a:pt x="0" y="1663"/>
                  <a:pt x="15" y="1678"/>
                  <a:pt x="33" y="1678"/>
                </a:cubicBezTo>
                <a:cubicBezTo>
                  <a:pt x="52" y="1678"/>
                  <a:pt x="67" y="1663"/>
                  <a:pt x="67" y="1645"/>
                </a:cubicBezTo>
                <a:cubicBezTo>
                  <a:pt x="67" y="1634"/>
                  <a:pt x="62" y="1625"/>
                  <a:pt x="54" y="1619"/>
                </a:cubicBezTo>
                <a:cubicBezTo>
                  <a:pt x="177" y="1407"/>
                  <a:pt x="177" y="1407"/>
                  <a:pt x="177" y="1407"/>
                </a:cubicBezTo>
                <a:cubicBezTo>
                  <a:pt x="180" y="1408"/>
                  <a:pt x="184" y="1409"/>
                  <a:pt x="189" y="1409"/>
                </a:cubicBezTo>
                <a:cubicBezTo>
                  <a:pt x="205" y="1409"/>
                  <a:pt x="218" y="1398"/>
                  <a:pt x="221" y="1383"/>
                </a:cubicBezTo>
                <a:cubicBezTo>
                  <a:pt x="465" y="1383"/>
                  <a:pt x="465" y="1383"/>
                  <a:pt x="465" y="1383"/>
                </a:cubicBezTo>
                <a:cubicBezTo>
                  <a:pt x="468" y="1398"/>
                  <a:pt x="481" y="1409"/>
                  <a:pt x="497" y="1409"/>
                </a:cubicBezTo>
                <a:cubicBezTo>
                  <a:pt x="502" y="1409"/>
                  <a:pt x="505" y="1408"/>
                  <a:pt x="509" y="1407"/>
                </a:cubicBezTo>
                <a:cubicBezTo>
                  <a:pt x="631" y="1618"/>
                  <a:pt x="631" y="1618"/>
                  <a:pt x="631" y="1618"/>
                </a:cubicBezTo>
                <a:cubicBezTo>
                  <a:pt x="624" y="1624"/>
                  <a:pt x="619" y="1632"/>
                  <a:pt x="619" y="1642"/>
                </a:cubicBezTo>
                <a:cubicBezTo>
                  <a:pt x="619" y="1661"/>
                  <a:pt x="634" y="1676"/>
                  <a:pt x="653" y="1676"/>
                </a:cubicBezTo>
                <a:cubicBezTo>
                  <a:pt x="669" y="1676"/>
                  <a:pt x="682" y="1664"/>
                  <a:pt x="685" y="1649"/>
                </a:cubicBezTo>
                <a:cubicBezTo>
                  <a:pt x="928" y="1649"/>
                  <a:pt x="928" y="1649"/>
                  <a:pt x="928" y="1649"/>
                </a:cubicBezTo>
                <a:cubicBezTo>
                  <a:pt x="932" y="1664"/>
                  <a:pt x="945" y="1675"/>
                  <a:pt x="961" y="1675"/>
                </a:cubicBezTo>
                <a:cubicBezTo>
                  <a:pt x="965" y="1675"/>
                  <a:pt x="969" y="1675"/>
                  <a:pt x="973" y="1673"/>
                </a:cubicBezTo>
                <a:cubicBezTo>
                  <a:pt x="1094" y="1884"/>
                  <a:pt x="1094" y="1884"/>
                  <a:pt x="1094" y="1884"/>
                </a:cubicBezTo>
                <a:cubicBezTo>
                  <a:pt x="1087" y="1890"/>
                  <a:pt x="1083" y="1899"/>
                  <a:pt x="1083" y="1909"/>
                </a:cubicBezTo>
                <a:cubicBezTo>
                  <a:pt x="1083" y="1927"/>
                  <a:pt x="1098" y="1942"/>
                  <a:pt x="1116" y="1942"/>
                </a:cubicBezTo>
                <a:cubicBezTo>
                  <a:pt x="1132" y="1942"/>
                  <a:pt x="1146" y="1930"/>
                  <a:pt x="1149" y="1915"/>
                </a:cubicBezTo>
                <a:cubicBezTo>
                  <a:pt x="1392" y="1915"/>
                  <a:pt x="1392" y="1915"/>
                  <a:pt x="1392" y="1915"/>
                </a:cubicBezTo>
                <a:cubicBezTo>
                  <a:pt x="1395" y="1930"/>
                  <a:pt x="1409" y="1942"/>
                  <a:pt x="1425" y="1942"/>
                </a:cubicBezTo>
                <a:cubicBezTo>
                  <a:pt x="1429" y="1942"/>
                  <a:pt x="1432" y="1941"/>
                  <a:pt x="1435" y="1940"/>
                </a:cubicBezTo>
                <a:cubicBezTo>
                  <a:pt x="1558" y="2152"/>
                  <a:pt x="1558" y="2152"/>
                  <a:pt x="1558" y="2152"/>
                </a:cubicBezTo>
                <a:cubicBezTo>
                  <a:pt x="1551" y="2158"/>
                  <a:pt x="1547" y="2167"/>
                  <a:pt x="1547" y="2177"/>
                </a:cubicBezTo>
                <a:cubicBezTo>
                  <a:pt x="1547" y="2187"/>
                  <a:pt x="1551" y="2196"/>
                  <a:pt x="1558" y="2202"/>
                </a:cubicBezTo>
                <a:cubicBezTo>
                  <a:pt x="1435" y="2414"/>
                  <a:pt x="1435" y="2414"/>
                  <a:pt x="1435" y="2414"/>
                </a:cubicBezTo>
                <a:cubicBezTo>
                  <a:pt x="1432" y="2413"/>
                  <a:pt x="1428" y="2412"/>
                  <a:pt x="1425" y="2412"/>
                </a:cubicBezTo>
                <a:cubicBezTo>
                  <a:pt x="1406" y="2412"/>
                  <a:pt x="1391" y="2427"/>
                  <a:pt x="1391" y="2445"/>
                </a:cubicBezTo>
                <a:cubicBezTo>
                  <a:pt x="1391" y="2464"/>
                  <a:pt x="1406" y="2479"/>
                  <a:pt x="1425" y="2479"/>
                </a:cubicBezTo>
                <a:cubicBezTo>
                  <a:pt x="1429" y="2479"/>
                  <a:pt x="1433" y="2478"/>
                  <a:pt x="1436" y="2477"/>
                </a:cubicBezTo>
                <a:cubicBezTo>
                  <a:pt x="1558" y="2687"/>
                  <a:pt x="1558" y="2687"/>
                  <a:pt x="1558" y="2687"/>
                </a:cubicBezTo>
                <a:cubicBezTo>
                  <a:pt x="1551" y="2693"/>
                  <a:pt x="1547" y="2702"/>
                  <a:pt x="1547" y="2712"/>
                </a:cubicBezTo>
                <a:cubicBezTo>
                  <a:pt x="1547" y="2730"/>
                  <a:pt x="1562" y="2745"/>
                  <a:pt x="1580" y="2745"/>
                </a:cubicBezTo>
                <a:cubicBezTo>
                  <a:pt x="1598" y="2745"/>
                  <a:pt x="1613" y="2730"/>
                  <a:pt x="1613" y="2712"/>
                </a:cubicBezTo>
                <a:cubicBezTo>
                  <a:pt x="1613" y="2693"/>
                  <a:pt x="1598" y="2678"/>
                  <a:pt x="1580" y="2678"/>
                </a:cubicBezTo>
                <a:cubicBezTo>
                  <a:pt x="1576" y="2678"/>
                  <a:pt x="1572" y="2679"/>
                  <a:pt x="1568" y="2681"/>
                </a:cubicBezTo>
                <a:cubicBezTo>
                  <a:pt x="1446" y="2470"/>
                  <a:pt x="1446" y="2470"/>
                  <a:pt x="1446" y="2470"/>
                </a:cubicBezTo>
                <a:cubicBezTo>
                  <a:pt x="1453" y="2464"/>
                  <a:pt x="1458" y="2455"/>
                  <a:pt x="1458" y="2445"/>
                </a:cubicBezTo>
                <a:cubicBezTo>
                  <a:pt x="1458" y="2435"/>
                  <a:pt x="1453" y="2426"/>
                  <a:pt x="1446" y="2420"/>
                </a:cubicBezTo>
                <a:cubicBezTo>
                  <a:pt x="1568" y="2208"/>
                  <a:pt x="1568" y="2208"/>
                  <a:pt x="1568" y="2208"/>
                </a:cubicBezTo>
                <a:cubicBezTo>
                  <a:pt x="1572" y="2209"/>
                  <a:pt x="1576" y="2210"/>
                  <a:pt x="1580" y="2210"/>
                </a:cubicBezTo>
                <a:cubicBezTo>
                  <a:pt x="1596" y="2210"/>
                  <a:pt x="1610" y="2198"/>
                  <a:pt x="1613" y="2182"/>
                </a:cubicBezTo>
                <a:cubicBezTo>
                  <a:pt x="1856" y="2182"/>
                  <a:pt x="1856" y="2182"/>
                  <a:pt x="1856" y="2182"/>
                </a:cubicBezTo>
                <a:cubicBezTo>
                  <a:pt x="1858" y="2198"/>
                  <a:pt x="1872" y="2210"/>
                  <a:pt x="1888" y="2210"/>
                </a:cubicBezTo>
                <a:cubicBezTo>
                  <a:pt x="1893" y="2210"/>
                  <a:pt x="1897" y="2209"/>
                  <a:pt x="1900" y="2208"/>
                </a:cubicBezTo>
                <a:cubicBezTo>
                  <a:pt x="2023" y="2420"/>
                  <a:pt x="2023" y="2420"/>
                  <a:pt x="2023" y="2420"/>
                </a:cubicBezTo>
                <a:cubicBezTo>
                  <a:pt x="2015" y="2426"/>
                  <a:pt x="2010" y="2435"/>
                  <a:pt x="2010" y="2445"/>
                </a:cubicBezTo>
                <a:cubicBezTo>
                  <a:pt x="2010" y="2464"/>
                  <a:pt x="2025" y="2479"/>
                  <a:pt x="2044" y="2479"/>
                </a:cubicBezTo>
                <a:cubicBezTo>
                  <a:pt x="2062" y="2479"/>
                  <a:pt x="2077" y="2464"/>
                  <a:pt x="2077" y="2445"/>
                </a:cubicBezTo>
                <a:cubicBezTo>
                  <a:pt x="2077" y="2427"/>
                  <a:pt x="2062" y="2412"/>
                  <a:pt x="2044" y="2412"/>
                </a:cubicBezTo>
                <a:cubicBezTo>
                  <a:pt x="2040" y="2412"/>
                  <a:pt x="2036" y="2413"/>
                  <a:pt x="2033" y="2414"/>
                </a:cubicBezTo>
                <a:cubicBezTo>
                  <a:pt x="1911" y="2202"/>
                  <a:pt x="1911" y="2202"/>
                  <a:pt x="1911" y="2202"/>
                </a:cubicBezTo>
                <a:cubicBezTo>
                  <a:pt x="1917" y="2196"/>
                  <a:pt x="1922" y="2187"/>
                  <a:pt x="1922" y="2177"/>
                </a:cubicBezTo>
                <a:cubicBezTo>
                  <a:pt x="1922" y="2167"/>
                  <a:pt x="1917" y="2158"/>
                  <a:pt x="1911" y="2152"/>
                </a:cubicBezTo>
                <a:cubicBezTo>
                  <a:pt x="2033" y="1940"/>
                  <a:pt x="2033" y="1940"/>
                  <a:pt x="2033" y="1940"/>
                </a:cubicBezTo>
                <a:cubicBezTo>
                  <a:pt x="2037" y="1941"/>
                  <a:pt x="2040" y="1942"/>
                  <a:pt x="2044" y="1942"/>
                </a:cubicBezTo>
                <a:cubicBezTo>
                  <a:pt x="2060" y="1942"/>
                  <a:pt x="2073" y="1930"/>
                  <a:pt x="2077" y="1915"/>
                </a:cubicBezTo>
                <a:cubicBezTo>
                  <a:pt x="2320" y="1915"/>
                  <a:pt x="2320" y="1915"/>
                  <a:pt x="2320" y="1915"/>
                </a:cubicBezTo>
                <a:cubicBezTo>
                  <a:pt x="2323" y="1930"/>
                  <a:pt x="2336" y="1942"/>
                  <a:pt x="2352" y="1942"/>
                </a:cubicBezTo>
                <a:cubicBezTo>
                  <a:pt x="2371" y="1942"/>
                  <a:pt x="2386" y="1927"/>
                  <a:pt x="2386" y="1909"/>
                </a:cubicBezTo>
                <a:cubicBezTo>
                  <a:pt x="2386" y="1890"/>
                  <a:pt x="2371" y="1875"/>
                  <a:pt x="2352" y="1875"/>
                </a:cubicBezTo>
                <a:cubicBezTo>
                  <a:pt x="2336" y="1875"/>
                  <a:pt x="2322" y="1887"/>
                  <a:pt x="2320" y="1903"/>
                </a:cubicBezTo>
                <a:cubicBezTo>
                  <a:pt x="2077" y="1903"/>
                  <a:pt x="2077" y="1903"/>
                  <a:pt x="2077" y="1903"/>
                </a:cubicBezTo>
                <a:cubicBezTo>
                  <a:pt x="2074" y="1887"/>
                  <a:pt x="2060" y="1875"/>
                  <a:pt x="2044" y="1875"/>
                </a:cubicBezTo>
                <a:cubicBezTo>
                  <a:pt x="2040" y="1875"/>
                  <a:pt x="2036" y="1876"/>
                  <a:pt x="2032" y="1877"/>
                </a:cubicBezTo>
                <a:cubicBezTo>
                  <a:pt x="1910" y="1667"/>
                  <a:pt x="1910" y="1667"/>
                  <a:pt x="1910" y="1667"/>
                </a:cubicBezTo>
                <a:cubicBezTo>
                  <a:pt x="1917" y="1661"/>
                  <a:pt x="1922" y="1652"/>
                  <a:pt x="1922" y="1642"/>
                </a:cubicBezTo>
                <a:cubicBezTo>
                  <a:pt x="1922" y="1632"/>
                  <a:pt x="1917" y="1623"/>
                  <a:pt x="1910" y="1616"/>
                </a:cubicBezTo>
                <a:cubicBezTo>
                  <a:pt x="2032" y="1405"/>
                  <a:pt x="2032" y="1405"/>
                  <a:pt x="2032" y="1405"/>
                </a:cubicBezTo>
                <a:cubicBezTo>
                  <a:pt x="2036" y="1406"/>
                  <a:pt x="2040" y="1407"/>
                  <a:pt x="2044" y="1407"/>
                </a:cubicBezTo>
                <a:cubicBezTo>
                  <a:pt x="2060" y="1407"/>
                  <a:pt x="2074" y="1395"/>
                  <a:pt x="2077" y="1379"/>
                </a:cubicBezTo>
                <a:cubicBezTo>
                  <a:pt x="2320" y="1379"/>
                  <a:pt x="2320" y="1379"/>
                  <a:pt x="2320" y="1379"/>
                </a:cubicBezTo>
                <a:cubicBezTo>
                  <a:pt x="2322" y="1395"/>
                  <a:pt x="2336" y="1407"/>
                  <a:pt x="2352" y="1407"/>
                </a:cubicBezTo>
                <a:cubicBezTo>
                  <a:pt x="2357" y="1407"/>
                  <a:pt x="2361" y="1406"/>
                  <a:pt x="2364" y="1405"/>
                </a:cubicBezTo>
                <a:cubicBezTo>
                  <a:pt x="2487" y="1616"/>
                  <a:pt x="2487" y="1616"/>
                  <a:pt x="2487" y="1616"/>
                </a:cubicBezTo>
                <a:cubicBezTo>
                  <a:pt x="2479" y="1623"/>
                  <a:pt x="2474" y="1632"/>
                  <a:pt x="2474" y="1642"/>
                </a:cubicBezTo>
                <a:cubicBezTo>
                  <a:pt x="2474" y="1661"/>
                  <a:pt x="2489" y="1675"/>
                  <a:pt x="2508" y="1675"/>
                </a:cubicBezTo>
                <a:cubicBezTo>
                  <a:pt x="2526" y="1675"/>
                  <a:pt x="2541" y="1661"/>
                  <a:pt x="2541" y="1642"/>
                </a:cubicBezTo>
                <a:cubicBezTo>
                  <a:pt x="2541" y="1624"/>
                  <a:pt x="2526" y="1609"/>
                  <a:pt x="2508" y="1609"/>
                </a:cubicBezTo>
                <a:close/>
                <a:moveTo>
                  <a:pt x="1104" y="870"/>
                </a:moveTo>
                <a:cubicBezTo>
                  <a:pt x="1108" y="871"/>
                  <a:pt x="1112" y="872"/>
                  <a:pt x="1116" y="872"/>
                </a:cubicBezTo>
                <a:cubicBezTo>
                  <a:pt x="1133" y="872"/>
                  <a:pt x="1147" y="860"/>
                  <a:pt x="1149" y="844"/>
                </a:cubicBezTo>
                <a:cubicBezTo>
                  <a:pt x="1392" y="844"/>
                  <a:pt x="1392" y="844"/>
                  <a:pt x="1392" y="844"/>
                </a:cubicBezTo>
                <a:cubicBezTo>
                  <a:pt x="1395" y="860"/>
                  <a:pt x="1408" y="872"/>
                  <a:pt x="1425" y="872"/>
                </a:cubicBezTo>
                <a:cubicBezTo>
                  <a:pt x="1429" y="872"/>
                  <a:pt x="1433" y="871"/>
                  <a:pt x="1437" y="870"/>
                </a:cubicBezTo>
                <a:cubicBezTo>
                  <a:pt x="1558" y="1080"/>
                  <a:pt x="1558" y="1080"/>
                  <a:pt x="1558" y="1080"/>
                </a:cubicBezTo>
                <a:cubicBezTo>
                  <a:pt x="1551" y="1086"/>
                  <a:pt x="1547" y="1095"/>
                  <a:pt x="1547" y="1105"/>
                </a:cubicBezTo>
                <a:cubicBezTo>
                  <a:pt x="1547" y="1115"/>
                  <a:pt x="1551" y="1124"/>
                  <a:pt x="1558" y="1130"/>
                </a:cubicBezTo>
                <a:cubicBezTo>
                  <a:pt x="1435" y="1342"/>
                  <a:pt x="1435" y="1342"/>
                  <a:pt x="1435" y="1342"/>
                </a:cubicBezTo>
                <a:cubicBezTo>
                  <a:pt x="1432" y="1341"/>
                  <a:pt x="1429" y="1340"/>
                  <a:pt x="1425" y="1340"/>
                </a:cubicBezTo>
                <a:cubicBezTo>
                  <a:pt x="1409" y="1340"/>
                  <a:pt x="1395" y="1352"/>
                  <a:pt x="1392" y="1367"/>
                </a:cubicBezTo>
                <a:cubicBezTo>
                  <a:pt x="1149" y="1367"/>
                  <a:pt x="1149" y="1367"/>
                  <a:pt x="1149" y="1367"/>
                </a:cubicBezTo>
                <a:cubicBezTo>
                  <a:pt x="1146" y="1352"/>
                  <a:pt x="1132" y="1340"/>
                  <a:pt x="1116" y="1340"/>
                </a:cubicBezTo>
                <a:cubicBezTo>
                  <a:pt x="1112" y="1340"/>
                  <a:pt x="1108" y="1341"/>
                  <a:pt x="1104" y="1343"/>
                </a:cubicBezTo>
                <a:cubicBezTo>
                  <a:pt x="983" y="1133"/>
                  <a:pt x="983" y="1133"/>
                  <a:pt x="983" y="1133"/>
                </a:cubicBezTo>
                <a:cubicBezTo>
                  <a:pt x="990" y="1126"/>
                  <a:pt x="995" y="1117"/>
                  <a:pt x="995" y="1107"/>
                </a:cubicBezTo>
                <a:cubicBezTo>
                  <a:pt x="995" y="1097"/>
                  <a:pt x="990" y="1088"/>
                  <a:pt x="982" y="1082"/>
                </a:cubicBezTo>
                <a:lnTo>
                  <a:pt x="1104" y="870"/>
                </a:lnTo>
                <a:close/>
                <a:moveTo>
                  <a:pt x="519" y="1401"/>
                </a:moveTo>
                <a:cubicBezTo>
                  <a:pt x="526" y="1395"/>
                  <a:pt x="531" y="1386"/>
                  <a:pt x="531" y="1376"/>
                </a:cubicBezTo>
                <a:cubicBezTo>
                  <a:pt x="531" y="1366"/>
                  <a:pt x="526" y="1356"/>
                  <a:pt x="518" y="1350"/>
                </a:cubicBezTo>
                <a:cubicBezTo>
                  <a:pt x="641" y="1138"/>
                  <a:pt x="641" y="1138"/>
                  <a:pt x="641" y="1138"/>
                </a:cubicBezTo>
                <a:cubicBezTo>
                  <a:pt x="644" y="1140"/>
                  <a:pt x="648" y="1141"/>
                  <a:pt x="653" y="1141"/>
                </a:cubicBezTo>
                <a:cubicBezTo>
                  <a:pt x="669" y="1141"/>
                  <a:pt x="683" y="1129"/>
                  <a:pt x="686" y="1113"/>
                </a:cubicBezTo>
                <a:cubicBezTo>
                  <a:pt x="928" y="1113"/>
                  <a:pt x="928" y="1113"/>
                  <a:pt x="928" y="1113"/>
                </a:cubicBezTo>
                <a:cubicBezTo>
                  <a:pt x="931" y="1129"/>
                  <a:pt x="945" y="1141"/>
                  <a:pt x="961" y="1141"/>
                </a:cubicBezTo>
                <a:cubicBezTo>
                  <a:pt x="965" y="1141"/>
                  <a:pt x="969" y="1140"/>
                  <a:pt x="973" y="1139"/>
                </a:cubicBezTo>
                <a:cubicBezTo>
                  <a:pt x="1094" y="1349"/>
                  <a:pt x="1094" y="1349"/>
                  <a:pt x="1094" y="1349"/>
                </a:cubicBezTo>
                <a:cubicBezTo>
                  <a:pt x="1087" y="1355"/>
                  <a:pt x="1083" y="1364"/>
                  <a:pt x="1083" y="1374"/>
                </a:cubicBezTo>
                <a:cubicBezTo>
                  <a:pt x="1083" y="1383"/>
                  <a:pt x="1087" y="1392"/>
                  <a:pt x="1094" y="1398"/>
                </a:cubicBezTo>
                <a:cubicBezTo>
                  <a:pt x="972" y="1611"/>
                  <a:pt x="972" y="1611"/>
                  <a:pt x="972" y="1611"/>
                </a:cubicBezTo>
                <a:cubicBezTo>
                  <a:pt x="968" y="1610"/>
                  <a:pt x="965" y="1609"/>
                  <a:pt x="961" y="1609"/>
                </a:cubicBezTo>
                <a:cubicBezTo>
                  <a:pt x="944" y="1609"/>
                  <a:pt x="931" y="1621"/>
                  <a:pt x="928" y="1637"/>
                </a:cubicBezTo>
                <a:cubicBezTo>
                  <a:pt x="686" y="1637"/>
                  <a:pt x="686" y="1637"/>
                  <a:pt x="686" y="1637"/>
                </a:cubicBezTo>
                <a:cubicBezTo>
                  <a:pt x="683" y="1621"/>
                  <a:pt x="669" y="1609"/>
                  <a:pt x="653" y="1609"/>
                </a:cubicBezTo>
                <a:cubicBezTo>
                  <a:pt x="648" y="1609"/>
                  <a:pt x="644" y="1610"/>
                  <a:pt x="641" y="1611"/>
                </a:cubicBezTo>
                <a:lnTo>
                  <a:pt x="519" y="1401"/>
                </a:lnTo>
                <a:close/>
                <a:moveTo>
                  <a:pt x="983" y="1667"/>
                </a:moveTo>
                <a:cubicBezTo>
                  <a:pt x="990" y="1661"/>
                  <a:pt x="994" y="1652"/>
                  <a:pt x="994" y="1642"/>
                </a:cubicBezTo>
                <a:cubicBezTo>
                  <a:pt x="994" y="1632"/>
                  <a:pt x="989" y="1623"/>
                  <a:pt x="982" y="1616"/>
                </a:cubicBezTo>
                <a:cubicBezTo>
                  <a:pt x="1104" y="1405"/>
                  <a:pt x="1104" y="1405"/>
                  <a:pt x="1104" y="1405"/>
                </a:cubicBezTo>
                <a:cubicBezTo>
                  <a:pt x="1108" y="1406"/>
                  <a:pt x="1112" y="1407"/>
                  <a:pt x="1116" y="1407"/>
                </a:cubicBezTo>
                <a:cubicBezTo>
                  <a:pt x="1133" y="1407"/>
                  <a:pt x="1147" y="1395"/>
                  <a:pt x="1149" y="1379"/>
                </a:cubicBezTo>
                <a:cubicBezTo>
                  <a:pt x="1392" y="1379"/>
                  <a:pt x="1392" y="1379"/>
                  <a:pt x="1392" y="1379"/>
                </a:cubicBezTo>
                <a:cubicBezTo>
                  <a:pt x="1394" y="1395"/>
                  <a:pt x="1408" y="1407"/>
                  <a:pt x="1425" y="1407"/>
                </a:cubicBezTo>
                <a:cubicBezTo>
                  <a:pt x="1429" y="1407"/>
                  <a:pt x="1433" y="1406"/>
                  <a:pt x="1437" y="1405"/>
                </a:cubicBezTo>
                <a:cubicBezTo>
                  <a:pt x="1559" y="1616"/>
                  <a:pt x="1559" y="1616"/>
                  <a:pt x="1559" y="1616"/>
                </a:cubicBezTo>
                <a:cubicBezTo>
                  <a:pt x="1552" y="1623"/>
                  <a:pt x="1547" y="1632"/>
                  <a:pt x="1547" y="1642"/>
                </a:cubicBezTo>
                <a:cubicBezTo>
                  <a:pt x="1547" y="1652"/>
                  <a:pt x="1551" y="1661"/>
                  <a:pt x="1558" y="1667"/>
                </a:cubicBezTo>
                <a:cubicBezTo>
                  <a:pt x="1436" y="1877"/>
                  <a:pt x="1436" y="1877"/>
                  <a:pt x="1436" y="1877"/>
                </a:cubicBezTo>
                <a:cubicBezTo>
                  <a:pt x="1433" y="1876"/>
                  <a:pt x="1429" y="1875"/>
                  <a:pt x="1425" y="1875"/>
                </a:cubicBezTo>
                <a:cubicBezTo>
                  <a:pt x="1408" y="1875"/>
                  <a:pt x="1394" y="1887"/>
                  <a:pt x="1392" y="1903"/>
                </a:cubicBezTo>
                <a:cubicBezTo>
                  <a:pt x="1149" y="1903"/>
                  <a:pt x="1149" y="1903"/>
                  <a:pt x="1149" y="1903"/>
                </a:cubicBezTo>
                <a:cubicBezTo>
                  <a:pt x="1147" y="1887"/>
                  <a:pt x="1133" y="1875"/>
                  <a:pt x="1116" y="1875"/>
                </a:cubicBezTo>
                <a:cubicBezTo>
                  <a:pt x="1112" y="1875"/>
                  <a:pt x="1108" y="1876"/>
                  <a:pt x="1104" y="1877"/>
                </a:cubicBezTo>
                <a:lnTo>
                  <a:pt x="983" y="1667"/>
                </a:lnTo>
                <a:close/>
                <a:moveTo>
                  <a:pt x="2022" y="1884"/>
                </a:moveTo>
                <a:cubicBezTo>
                  <a:pt x="2015" y="1890"/>
                  <a:pt x="2011" y="1899"/>
                  <a:pt x="2011" y="1909"/>
                </a:cubicBezTo>
                <a:cubicBezTo>
                  <a:pt x="2011" y="1919"/>
                  <a:pt x="2015" y="1928"/>
                  <a:pt x="2023" y="1934"/>
                </a:cubicBezTo>
                <a:cubicBezTo>
                  <a:pt x="1901" y="2146"/>
                  <a:pt x="1901" y="2146"/>
                  <a:pt x="1901" y="2146"/>
                </a:cubicBezTo>
                <a:cubicBezTo>
                  <a:pt x="1897" y="2144"/>
                  <a:pt x="1893" y="2144"/>
                  <a:pt x="1888" y="2144"/>
                </a:cubicBezTo>
                <a:cubicBezTo>
                  <a:pt x="1872" y="2144"/>
                  <a:pt x="1859" y="2155"/>
                  <a:pt x="1856" y="2170"/>
                </a:cubicBezTo>
                <a:cubicBezTo>
                  <a:pt x="1613" y="2170"/>
                  <a:pt x="1613" y="2170"/>
                  <a:pt x="1613" y="2170"/>
                </a:cubicBezTo>
                <a:cubicBezTo>
                  <a:pt x="1609" y="2155"/>
                  <a:pt x="1596" y="2144"/>
                  <a:pt x="1580" y="2144"/>
                </a:cubicBezTo>
                <a:cubicBezTo>
                  <a:pt x="1576" y="2144"/>
                  <a:pt x="1572" y="2144"/>
                  <a:pt x="1568" y="2146"/>
                </a:cubicBezTo>
                <a:cubicBezTo>
                  <a:pt x="1446" y="1934"/>
                  <a:pt x="1446" y="1934"/>
                  <a:pt x="1446" y="1934"/>
                </a:cubicBezTo>
                <a:cubicBezTo>
                  <a:pt x="1453" y="1928"/>
                  <a:pt x="1458" y="1919"/>
                  <a:pt x="1458" y="1909"/>
                </a:cubicBezTo>
                <a:cubicBezTo>
                  <a:pt x="1458" y="1899"/>
                  <a:pt x="1454" y="1890"/>
                  <a:pt x="1447" y="1883"/>
                </a:cubicBezTo>
                <a:cubicBezTo>
                  <a:pt x="1568" y="1673"/>
                  <a:pt x="1568" y="1673"/>
                  <a:pt x="1568" y="1673"/>
                </a:cubicBezTo>
                <a:cubicBezTo>
                  <a:pt x="1572" y="1675"/>
                  <a:pt x="1576" y="1675"/>
                  <a:pt x="1580" y="1675"/>
                </a:cubicBezTo>
                <a:cubicBezTo>
                  <a:pt x="1597" y="1675"/>
                  <a:pt x="1611" y="1663"/>
                  <a:pt x="1613" y="1647"/>
                </a:cubicBezTo>
                <a:cubicBezTo>
                  <a:pt x="1856" y="1647"/>
                  <a:pt x="1856" y="1647"/>
                  <a:pt x="1856" y="1647"/>
                </a:cubicBezTo>
                <a:cubicBezTo>
                  <a:pt x="1858" y="1663"/>
                  <a:pt x="1872" y="1675"/>
                  <a:pt x="1889" y="1675"/>
                </a:cubicBezTo>
                <a:cubicBezTo>
                  <a:pt x="1893" y="1675"/>
                  <a:pt x="1897" y="1675"/>
                  <a:pt x="1900" y="1673"/>
                </a:cubicBezTo>
                <a:lnTo>
                  <a:pt x="2022" y="1884"/>
                </a:lnTo>
                <a:close/>
                <a:moveTo>
                  <a:pt x="1899" y="1611"/>
                </a:moveTo>
                <a:cubicBezTo>
                  <a:pt x="1896" y="1610"/>
                  <a:pt x="1892" y="1609"/>
                  <a:pt x="1889" y="1609"/>
                </a:cubicBezTo>
                <a:cubicBezTo>
                  <a:pt x="1872" y="1609"/>
                  <a:pt x="1859" y="1620"/>
                  <a:pt x="1856" y="1635"/>
                </a:cubicBezTo>
                <a:cubicBezTo>
                  <a:pt x="1613" y="1635"/>
                  <a:pt x="1613" y="1635"/>
                  <a:pt x="1613" y="1635"/>
                </a:cubicBezTo>
                <a:cubicBezTo>
                  <a:pt x="1610" y="1620"/>
                  <a:pt x="1596" y="1609"/>
                  <a:pt x="1580" y="1609"/>
                </a:cubicBezTo>
                <a:cubicBezTo>
                  <a:pt x="1576" y="1609"/>
                  <a:pt x="1573" y="1610"/>
                  <a:pt x="1570" y="1611"/>
                </a:cubicBezTo>
                <a:cubicBezTo>
                  <a:pt x="1447" y="1398"/>
                  <a:pt x="1447" y="1398"/>
                  <a:pt x="1447" y="1398"/>
                </a:cubicBezTo>
                <a:cubicBezTo>
                  <a:pt x="1454" y="1392"/>
                  <a:pt x="1458" y="1383"/>
                  <a:pt x="1458" y="1374"/>
                </a:cubicBezTo>
                <a:cubicBezTo>
                  <a:pt x="1458" y="1363"/>
                  <a:pt x="1453" y="1354"/>
                  <a:pt x="1446" y="1348"/>
                </a:cubicBezTo>
                <a:cubicBezTo>
                  <a:pt x="1568" y="1136"/>
                  <a:pt x="1568" y="1136"/>
                  <a:pt x="1568" y="1136"/>
                </a:cubicBezTo>
                <a:cubicBezTo>
                  <a:pt x="1572" y="1138"/>
                  <a:pt x="1576" y="1139"/>
                  <a:pt x="1580" y="1139"/>
                </a:cubicBezTo>
                <a:cubicBezTo>
                  <a:pt x="1597" y="1139"/>
                  <a:pt x="1611" y="1126"/>
                  <a:pt x="1613" y="1110"/>
                </a:cubicBezTo>
                <a:cubicBezTo>
                  <a:pt x="1856" y="1110"/>
                  <a:pt x="1856" y="1110"/>
                  <a:pt x="1856" y="1110"/>
                </a:cubicBezTo>
                <a:cubicBezTo>
                  <a:pt x="1858" y="1126"/>
                  <a:pt x="1872" y="1139"/>
                  <a:pt x="1889" y="1139"/>
                </a:cubicBezTo>
                <a:cubicBezTo>
                  <a:pt x="1893" y="1139"/>
                  <a:pt x="1897" y="1138"/>
                  <a:pt x="1901" y="1136"/>
                </a:cubicBezTo>
                <a:cubicBezTo>
                  <a:pt x="2023" y="1348"/>
                  <a:pt x="2023" y="1348"/>
                  <a:pt x="2023" y="1348"/>
                </a:cubicBezTo>
                <a:cubicBezTo>
                  <a:pt x="2015" y="1354"/>
                  <a:pt x="2011" y="1363"/>
                  <a:pt x="2011" y="1374"/>
                </a:cubicBezTo>
                <a:cubicBezTo>
                  <a:pt x="2011" y="1383"/>
                  <a:pt x="2015" y="1392"/>
                  <a:pt x="2022" y="1398"/>
                </a:cubicBezTo>
                <a:lnTo>
                  <a:pt x="1899" y="1611"/>
                </a:lnTo>
                <a:close/>
              </a:path>
            </a:pathLst>
          </a:custGeom>
          <a:solidFill>
            <a:schemeClr val="bg1">
              <a:lumMod val="95000"/>
              <a:alpha val="54000"/>
            </a:schemeClr>
          </a:solidFill>
          <a:ln>
            <a:noFill/>
          </a:ln>
        </p:spPr>
        <p:txBody>
          <a:bodyPr vert="horz" wrap="square" lIns="91440" tIns="45720" rIns="91440" bIns="45720" numCol="1" anchor="t" anchorCtr="0" compatLnSpc="1">
            <a:prstTxWarp prst="textNoShape">
              <a:avLst/>
            </a:prstTxWarp>
          </a:bodyPr>
          <a:lstStyle/>
          <a:p>
            <a:endParaRPr lang="en-ID"/>
          </a:p>
        </p:txBody>
      </p:sp>
      <p:sp>
        <p:nvSpPr>
          <p:cNvPr id="25" name="Freeform 26">
            <a:extLst>
              <a:ext uri="{FF2B5EF4-FFF2-40B4-BE49-F238E27FC236}">
                <a16:creationId xmlns:a16="http://schemas.microsoft.com/office/drawing/2014/main" id="{2C0B8911-06F1-4884-8E8B-EAE0324485FA}"/>
              </a:ext>
            </a:extLst>
          </p:cNvPr>
          <p:cNvSpPr/>
          <p:nvPr/>
        </p:nvSpPr>
        <p:spPr>
          <a:xfrm>
            <a:off x="-1" y="5021943"/>
            <a:ext cx="6662313" cy="1836057"/>
          </a:xfrm>
          <a:custGeom>
            <a:avLst/>
            <a:gdLst>
              <a:gd name="connsiteX0" fmla="*/ 427629 w 5978892"/>
              <a:gd name="connsiteY0" fmla="*/ 2256 h 1647714"/>
              <a:gd name="connsiteX1" fmla="*/ 1457058 w 5978892"/>
              <a:gd name="connsiteY1" fmla="*/ 685768 h 1647714"/>
              <a:gd name="connsiteX2" fmla="*/ 2603577 w 5978892"/>
              <a:gd name="connsiteY2" fmla="*/ 204355 h 1647714"/>
              <a:gd name="connsiteX3" fmla="*/ 3136998 w 5978892"/>
              <a:gd name="connsiteY3" fmla="*/ 1241038 h 1647714"/>
              <a:gd name="connsiteX4" fmla="*/ 4086913 w 5978892"/>
              <a:gd name="connsiteY4" fmla="*/ 894735 h 1647714"/>
              <a:gd name="connsiteX5" fmla="*/ 5846891 w 5978892"/>
              <a:gd name="connsiteY5" fmla="*/ 1618062 h 1647714"/>
              <a:gd name="connsiteX6" fmla="*/ 5978892 w 5978892"/>
              <a:gd name="connsiteY6" fmla="*/ 1647714 h 1647714"/>
              <a:gd name="connsiteX7" fmla="*/ 197521 w 5978892"/>
              <a:gd name="connsiteY7" fmla="*/ 1647714 h 1647714"/>
              <a:gd name="connsiteX8" fmla="*/ 1 w 5978892"/>
              <a:gd name="connsiteY8" fmla="*/ 1450194 h 1647714"/>
              <a:gd name="connsiteX9" fmla="*/ 0 w 5978892"/>
              <a:gd name="connsiteY9" fmla="*/ 878382 h 1647714"/>
              <a:gd name="connsiteX10" fmla="*/ 39427 w 5978892"/>
              <a:gd name="connsiteY10" fmla="*/ 835214 h 1647714"/>
              <a:gd name="connsiteX11" fmla="*/ 427629 w 5978892"/>
              <a:gd name="connsiteY11" fmla="*/ 2256 h 1647714"/>
              <a:gd name="connsiteX0" fmla="*/ 427629 w 5978892"/>
              <a:gd name="connsiteY0" fmla="*/ 2256 h 1647714"/>
              <a:gd name="connsiteX1" fmla="*/ 1457058 w 5978892"/>
              <a:gd name="connsiteY1" fmla="*/ 685768 h 1647714"/>
              <a:gd name="connsiteX2" fmla="*/ 2603577 w 5978892"/>
              <a:gd name="connsiteY2" fmla="*/ 204355 h 1647714"/>
              <a:gd name="connsiteX3" fmla="*/ 3136998 w 5978892"/>
              <a:gd name="connsiteY3" fmla="*/ 1241038 h 1647714"/>
              <a:gd name="connsiteX4" fmla="*/ 4086913 w 5978892"/>
              <a:gd name="connsiteY4" fmla="*/ 894735 h 1647714"/>
              <a:gd name="connsiteX5" fmla="*/ 5846891 w 5978892"/>
              <a:gd name="connsiteY5" fmla="*/ 1618062 h 1647714"/>
              <a:gd name="connsiteX6" fmla="*/ 5978892 w 5978892"/>
              <a:gd name="connsiteY6" fmla="*/ 1647714 h 1647714"/>
              <a:gd name="connsiteX7" fmla="*/ 197521 w 5978892"/>
              <a:gd name="connsiteY7" fmla="*/ 1647714 h 1647714"/>
              <a:gd name="connsiteX8" fmla="*/ 1 w 5978892"/>
              <a:gd name="connsiteY8" fmla="*/ 1450194 h 1647714"/>
              <a:gd name="connsiteX9" fmla="*/ 0 w 5978892"/>
              <a:gd name="connsiteY9" fmla="*/ 878382 h 1647714"/>
              <a:gd name="connsiteX10" fmla="*/ 39427 w 5978892"/>
              <a:gd name="connsiteY10" fmla="*/ 835214 h 1647714"/>
              <a:gd name="connsiteX11" fmla="*/ 427629 w 5978892"/>
              <a:gd name="connsiteY11" fmla="*/ 2256 h 1647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978892" h="1647714">
                <a:moveTo>
                  <a:pt x="427629" y="2256"/>
                </a:moveTo>
                <a:cubicBezTo>
                  <a:pt x="698768" y="-49222"/>
                  <a:pt x="886412" y="798733"/>
                  <a:pt x="1457058" y="685768"/>
                </a:cubicBezTo>
                <a:cubicBezTo>
                  <a:pt x="2027704" y="572804"/>
                  <a:pt x="2120387" y="68266"/>
                  <a:pt x="2603577" y="204355"/>
                </a:cubicBezTo>
                <a:cubicBezTo>
                  <a:pt x="2891524" y="285453"/>
                  <a:pt x="2511193" y="1085726"/>
                  <a:pt x="3136998" y="1241038"/>
                </a:cubicBezTo>
                <a:cubicBezTo>
                  <a:pt x="3554436" y="1321319"/>
                  <a:pt x="3491412" y="819052"/>
                  <a:pt x="4086913" y="894735"/>
                </a:cubicBezTo>
                <a:cubicBezTo>
                  <a:pt x="4522893" y="1023369"/>
                  <a:pt x="4345893" y="1271094"/>
                  <a:pt x="5846891" y="1618062"/>
                </a:cubicBezTo>
                <a:lnTo>
                  <a:pt x="5978892" y="1647714"/>
                </a:lnTo>
                <a:lnTo>
                  <a:pt x="197521" y="1647714"/>
                </a:lnTo>
                <a:cubicBezTo>
                  <a:pt x="88433" y="1647714"/>
                  <a:pt x="0" y="1559281"/>
                  <a:pt x="1" y="1450194"/>
                </a:cubicBezTo>
                <a:cubicBezTo>
                  <a:pt x="1" y="1259590"/>
                  <a:pt x="0" y="1068986"/>
                  <a:pt x="0" y="878382"/>
                </a:cubicBezTo>
                <a:lnTo>
                  <a:pt x="39427" y="835214"/>
                </a:lnTo>
                <a:cubicBezTo>
                  <a:pt x="352938" y="776845"/>
                  <a:pt x="207328" y="44083"/>
                  <a:pt x="427629" y="2256"/>
                </a:cubicBez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 name="Shape">
            <a:extLst>
              <a:ext uri="{FF2B5EF4-FFF2-40B4-BE49-F238E27FC236}">
                <a16:creationId xmlns:a16="http://schemas.microsoft.com/office/drawing/2014/main" id="{3C1FE9B0-2FC0-4912-AC9F-4565DF07B287}"/>
              </a:ext>
            </a:extLst>
          </p:cNvPr>
          <p:cNvSpPr>
            <a:spLocks noChangeAspect="1"/>
          </p:cNvSpPr>
          <p:nvPr/>
        </p:nvSpPr>
        <p:spPr>
          <a:xfrm>
            <a:off x="3507921" y="5873939"/>
            <a:ext cx="207690" cy="211802"/>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8" name="Grand Title">
            <a:extLst>
              <a:ext uri="{FF2B5EF4-FFF2-40B4-BE49-F238E27FC236}">
                <a16:creationId xmlns:a16="http://schemas.microsoft.com/office/drawing/2014/main" id="{F3A8E9AE-F0AF-45F9-945E-3F615C262152}"/>
              </a:ext>
            </a:extLst>
          </p:cNvPr>
          <p:cNvSpPr txBox="1"/>
          <p:nvPr/>
        </p:nvSpPr>
        <p:spPr>
          <a:xfrm>
            <a:off x="3125636" y="638987"/>
            <a:ext cx="5942332" cy="1723549"/>
          </a:xfrm>
          <a:prstGeom prst="rect">
            <a:avLst/>
          </a:prstGeom>
          <a:noFill/>
        </p:spPr>
        <p:txBody>
          <a:bodyPr wrap="none" lIns="0" tIns="0" rIns="0" bIns="0" rtlCol="0" anchor="t" anchorCtr="0">
            <a:spAutoFit/>
          </a:bodyPr>
          <a:lstStyle/>
          <a:p>
            <a:pPr algn="ctr"/>
            <a:r>
              <a:rPr lang="en-US" sz="5600" b="1" dirty="0">
                <a:solidFill>
                  <a:schemeClr val="tx1">
                    <a:lumMod val="65000"/>
                    <a:lumOff val="35000"/>
                  </a:schemeClr>
                </a:solidFill>
                <a:latin typeface="Arial" panose="020B0604020202020204" pitchFamily="34" charset="0"/>
              </a:rPr>
              <a:t>Situation </a:t>
            </a:r>
            <a:r>
              <a:rPr lang="en-US" sz="5600" b="1" dirty="0" err="1">
                <a:solidFill>
                  <a:schemeClr val="tx1">
                    <a:lumMod val="65000"/>
                    <a:lumOff val="35000"/>
                  </a:schemeClr>
                </a:solidFill>
                <a:latin typeface="Arial" panose="020B0604020202020204" pitchFamily="34" charset="0"/>
              </a:rPr>
              <a:t>actuelle</a:t>
            </a:r>
            <a:endParaRPr lang="en-US" sz="5600" b="1" dirty="0">
              <a:gradFill flip="none" rotWithShape="1">
                <a:gsLst>
                  <a:gs pos="63000">
                    <a:schemeClr val="accent3"/>
                  </a:gs>
                  <a:gs pos="100000">
                    <a:schemeClr val="accent1"/>
                  </a:gs>
                </a:gsLst>
                <a:path path="circle">
                  <a:fillToRect r="100000" b="100000"/>
                </a:path>
                <a:tileRect l="-100000" t="-100000"/>
              </a:gradFill>
              <a:latin typeface="Arial" panose="020B0604020202020204" pitchFamily="34" charset="0"/>
            </a:endParaRPr>
          </a:p>
          <a:p>
            <a:pPr algn="ctr"/>
            <a:r>
              <a:rPr lang="en-US" sz="5600" b="1" dirty="0" err="1">
                <a:gradFill flip="none" rotWithShape="1">
                  <a:gsLst>
                    <a:gs pos="63000">
                      <a:schemeClr val="accent3"/>
                    </a:gs>
                    <a:gs pos="100000">
                      <a:schemeClr val="accent1"/>
                    </a:gs>
                  </a:gsLst>
                  <a:path path="circle">
                    <a:fillToRect r="100000" b="100000"/>
                  </a:path>
                  <a:tileRect l="-100000" t="-100000"/>
                </a:gradFill>
                <a:latin typeface="Arial" panose="020B0604020202020204" pitchFamily="34" charset="0"/>
              </a:rPr>
              <a:t>Où</a:t>
            </a:r>
            <a:r>
              <a:rPr lang="en-US" sz="5600" b="1" dirty="0">
                <a:gradFill flip="none" rotWithShape="1">
                  <a:gsLst>
                    <a:gs pos="63000">
                      <a:schemeClr val="accent3"/>
                    </a:gs>
                    <a:gs pos="100000">
                      <a:schemeClr val="accent1"/>
                    </a:gs>
                  </a:gsLst>
                  <a:path path="circle">
                    <a:fillToRect r="100000" b="100000"/>
                  </a:path>
                  <a:tileRect l="-100000" t="-100000"/>
                </a:gradFill>
                <a:latin typeface="Arial" panose="020B0604020202020204" pitchFamily="34" charset="0"/>
              </a:rPr>
              <a:t> </a:t>
            </a:r>
            <a:r>
              <a:rPr lang="en-US" sz="5600" b="1" dirty="0" err="1">
                <a:gradFill flip="none" rotWithShape="1">
                  <a:gsLst>
                    <a:gs pos="63000">
                      <a:schemeClr val="accent3"/>
                    </a:gs>
                    <a:gs pos="100000">
                      <a:schemeClr val="accent1"/>
                    </a:gs>
                  </a:gsLst>
                  <a:path path="circle">
                    <a:fillToRect r="100000" b="100000"/>
                  </a:path>
                  <a:tileRect l="-100000" t="-100000"/>
                </a:gradFill>
                <a:latin typeface="Arial" panose="020B0604020202020204" pitchFamily="34" charset="0"/>
              </a:rPr>
              <a:t>en</a:t>
            </a:r>
            <a:r>
              <a:rPr lang="en-US" sz="5600" b="1" dirty="0">
                <a:gradFill flip="none" rotWithShape="1">
                  <a:gsLst>
                    <a:gs pos="63000">
                      <a:schemeClr val="accent3"/>
                    </a:gs>
                    <a:gs pos="100000">
                      <a:schemeClr val="accent1"/>
                    </a:gs>
                  </a:gsLst>
                  <a:path path="circle">
                    <a:fillToRect r="100000" b="100000"/>
                  </a:path>
                  <a:tileRect l="-100000" t="-100000"/>
                </a:gradFill>
                <a:latin typeface="Arial" panose="020B0604020202020204" pitchFamily="34" charset="0"/>
              </a:rPr>
              <a:t> </a:t>
            </a:r>
            <a:r>
              <a:rPr lang="en-US" sz="5600" b="1" dirty="0" err="1">
                <a:gradFill flip="none" rotWithShape="1">
                  <a:gsLst>
                    <a:gs pos="63000">
                      <a:schemeClr val="accent3"/>
                    </a:gs>
                    <a:gs pos="100000">
                      <a:schemeClr val="accent1"/>
                    </a:gs>
                  </a:gsLst>
                  <a:path path="circle">
                    <a:fillToRect r="100000" b="100000"/>
                  </a:path>
                  <a:tileRect l="-100000" t="-100000"/>
                </a:gradFill>
                <a:latin typeface="Arial" panose="020B0604020202020204" pitchFamily="34" charset="0"/>
              </a:rPr>
              <a:t>est</a:t>
            </a:r>
            <a:r>
              <a:rPr lang="en-US" sz="5600" b="1" dirty="0">
                <a:gradFill flip="none" rotWithShape="1">
                  <a:gsLst>
                    <a:gs pos="63000">
                      <a:schemeClr val="accent3"/>
                    </a:gs>
                    <a:gs pos="100000">
                      <a:schemeClr val="accent1"/>
                    </a:gs>
                  </a:gsLst>
                  <a:path path="circle">
                    <a:fillToRect r="100000" b="100000"/>
                  </a:path>
                  <a:tileRect l="-100000" t="-100000"/>
                </a:gradFill>
                <a:latin typeface="Arial" panose="020B0604020202020204" pitchFamily="34" charset="0"/>
              </a:rPr>
              <a:t>-on ?</a:t>
            </a:r>
            <a:endParaRPr lang="en-ID" sz="5600" b="1" dirty="0">
              <a:gradFill flip="none" rotWithShape="1">
                <a:gsLst>
                  <a:gs pos="63000">
                    <a:schemeClr val="accent3"/>
                  </a:gs>
                  <a:gs pos="100000">
                    <a:schemeClr val="accent1"/>
                  </a:gs>
                </a:gsLst>
                <a:path path="circle">
                  <a:fillToRect r="100000" b="100000"/>
                </a:path>
                <a:tileRect l="-100000" t="-100000"/>
              </a:gradFill>
              <a:latin typeface="Arial" panose="020B0604020202020204" pitchFamily="34" charset="0"/>
            </a:endParaRPr>
          </a:p>
        </p:txBody>
      </p:sp>
      <p:sp>
        <p:nvSpPr>
          <p:cNvPr id="9" name="PpSubtitle">
            <a:extLst>
              <a:ext uri="{FF2B5EF4-FFF2-40B4-BE49-F238E27FC236}">
                <a16:creationId xmlns:a16="http://schemas.microsoft.com/office/drawing/2014/main" id="{492B5095-ABAC-48A6-8CE3-6250ACF3B880}"/>
              </a:ext>
            </a:extLst>
          </p:cNvPr>
          <p:cNvSpPr txBox="1"/>
          <p:nvPr/>
        </p:nvSpPr>
        <p:spPr>
          <a:xfrm>
            <a:off x="4044962" y="2502805"/>
            <a:ext cx="4103688" cy="276999"/>
          </a:xfrm>
          <a:prstGeom prst="rect">
            <a:avLst/>
          </a:prstGeom>
          <a:noFill/>
        </p:spPr>
        <p:txBody>
          <a:bodyPr wrap="none" lIns="0" tIns="0" rIns="0" bIns="0" rtlCol="0" anchor="t" anchorCtr="0">
            <a:spAutoFit/>
          </a:bodyPr>
          <a:lstStyle/>
          <a:p>
            <a:pPr algn="ctr"/>
            <a:r>
              <a:rPr lang="en-US" sz="1800" b="1" spc="600" dirty="0">
                <a:solidFill>
                  <a:schemeClr val="tx1">
                    <a:lumMod val="75000"/>
                    <a:lumOff val="25000"/>
                  </a:schemeClr>
                </a:solidFill>
                <a:latin typeface="Arial" panose="020B0604020202020204" pitchFamily="34" charset="0"/>
              </a:rPr>
              <a:t>Une situation difficile</a:t>
            </a:r>
            <a:endParaRPr lang="en-ID" sz="1800" b="1" spc="600" dirty="0">
              <a:solidFill>
                <a:schemeClr val="tx1">
                  <a:lumMod val="75000"/>
                  <a:lumOff val="25000"/>
                </a:schemeClr>
              </a:solidFill>
              <a:latin typeface="Arial" panose="020B0604020202020204" pitchFamily="34" charset="0"/>
            </a:endParaRPr>
          </a:p>
        </p:txBody>
      </p:sp>
      <p:sp>
        <p:nvSpPr>
          <p:cNvPr id="11" name="Justify Text Body">
            <a:extLst>
              <a:ext uri="{FF2B5EF4-FFF2-40B4-BE49-F238E27FC236}">
                <a16:creationId xmlns:a16="http://schemas.microsoft.com/office/drawing/2014/main" id="{910B7C10-C430-46B5-8DE0-CA2C822D56BC}"/>
              </a:ext>
            </a:extLst>
          </p:cNvPr>
          <p:cNvSpPr txBox="1"/>
          <p:nvPr/>
        </p:nvSpPr>
        <p:spPr>
          <a:xfrm>
            <a:off x="1515129" y="4775087"/>
            <a:ext cx="9145588" cy="615168"/>
          </a:xfrm>
          <a:prstGeom prst="rect">
            <a:avLst/>
          </a:prstGeom>
          <a:noFill/>
        </p:spPr>
        <p:txBody>
          <a:bodyPr wrap="square" lIns="0" tIns="0" rIns="0" bIns="0" rtlCol="0">
            <a:spAutoFit/>
          </a:bodyPr>
          <a:lstStyle/>
          <a:p>
            <a:pPr algn="ctr">
              <a:lnSpc>
                <a:spcPct val="150000"/>
              </a:lnSpc>
            </a:pPr>
            <a:r>
              <a:rPr lang="en-US" sz="1400" dirty="0" err="1">
                <a:solidFill>
                  <a:schemeClr val="tx1">
                    <a:lumMod val="50000"/>
                    <a:lumOff val="50000"/>
                  </a:schemeClr>
                </a:solidFill>
              </a:rPr>
              <a:t>ornare</a:t>
            </a:r>
            <a:r>
              <a:rPr lang="en-US" sz="1400" dirty="0">
                <a:solidFill>
                  <a:schemeClr val="tx1">
                    <a:lumMod val="50000"/>
                    <a:lumOff val="50000"/>
                  </a:schemeClr>
                </a:solidFill>
              </a:rPr>
              <a:t> </a:t>
            </a:r>
            <a:r>
              <a:rPr lang="en-US" sz="1400" dirty="0" err="1">
                <a:solidFill>
                  <a:schemeClr val="tx1">
                    <a:lumMod val="50000"/>
                    <a:lumOff val="50000"/>
                  </a:schemeClr>
                </a:solidFill>
              </a:rPr>
              <a:t>ipraesent</a:t>
            </a:r>
            <a:r>
              <a:rPr lang="en-US" sz="1400" dirty="0">
                <a:solidFill>
                  <a:schemeClr val="tx1">
                    <a:lumMod val="50000"/>
                    <a:lumOff val="50000"/>
                  </a:schemeClr>
                </a:solidFill>
              </a:rPr>
              <a:t> </a:t>
            </a:r>
            <a:r>
              <a:rPr lang="en-US" sz="1400" dirty="0" err="1">
                <a:solidFill>
                  <a:schemeClr val="tx1">
                    <a:lumMod val="50000"/>
                    <a:lumOff val="50000"/>
                  </a:schemeClr>
                </a:solidFill>
              </a:rPr>
              <a:t>turpisa</a:t>
            </a:r>
            <a:r>
              <a:rPr lang="en-US" sz="1400" dirty="0">
                <a:solidFill>
                  <a:schemeClr val="tx1">
                    <a:lumMod val="50000"/>
                    <a:lumOff val="50000"/>
                  </a:schemeClr>
                </a:solidFill>
              </a:rPr>
              <a:t> antes dolor </a:t>
            </a:r>
            <a:r>
              <a:rPr lang="en-US" sz="1400" dirty="0" err="1">
                <a:solidFill>
                  <a:schemeClr val="tx1">
                    <a:lumMod val="50000"/>
                    <a:lumOff val="50000"/>
                  </a:schemeClr>
                </a:solidFill>
              </a:rPr>
              <a:t>elementum</a:t>
            </a:r>
            <a:r>
              <a:rPr lang="en-US" sz="1400" dirty="0">
                <a:solidFill>
                  <a:schemeClr val="tx1">
                    <a:lumMod val="50000"/>
                    <a:lumOff val="50000"/>
                  </a:schemeClr>
                </a:solidFill>
              </a:rPr>
              <a:t> ipsum </a:t>
            </a:r>
            <a:r>
              <a:rPr lang="en-US" sz="1400" dirty="0" err="1">
                <a:solidFill>
                  <a:schemeClr val="tx1">
                    <a:lumMod val="50000"/>
                    <a:lumOff val="50000"/>
                  </a:schemeClr>
                </a:solidFill>
              </a:rPr>
              <a:t>volutpat</a:t>
            </a:r>
            <a:r>
              <a:rPr lang="en-US" sz="1400" dirty="0">
                <a:solidFill>
                  <a:schemeClr val="tx1">
                    <a:lumMod val="50000"/>
                    <a:lumOff val="50000"/>
                  </a:schemeClr>
                </a:solidFill>
              </a:rPr>
              <a:t> </a:t>
            </a:r>
            <a:r>
              <a:rPr lang="en-US" sz="1400" dirty="0" err="1">
                <a:solidFill>
                  <a:schemeClr val="tx1">
                    <a:lumMod val="50000"/>
                    <a:lumOff val="50000"/>
                  </a:schemeClr>
                </a:solidFill>
              </a:rPr>
              <a:t>tincidunt</a:t>
            </a:r>
            <a:r>
              <a:rPr lang="en-US" sz="1400" dirty="0">
                <a:solidFill>
                  <a:schemeClr val="tx1">
                    <a:lumMod val="50000"/>
                    <a:lumOff val="50000"/>
                  </a:schemeClr>
                </a:solidFill>
              </a:rPr>
              <a:t> </a:t>
            </a:r>
            <a:r>
              <a:rPr lang="en-US" sz="1400" dirty="0" err="1">
                <a:solidFill>
                  <a:schemeClr val="tx1">
                    <a:lumMod val="50000"/>
                    <a:lumOff val="50000"/>
                  </a:schemeClr>
                </a:solidFill>
              </a:rPr>
              <a:t>dapibus</a:t>
            </a:r>
            <a:r>
              <a:rPr lang="en-US" sz="1400" dirty="0">
                <a:solidFill>
                  <a:schemeClr val="tx1">
                    <a:lumMod val="50000"/>
                    <a:lumOff val="50000"/>
                  </a:schemeClr>
                </a:solidFill>
              </a:rPr>
              <a:t> integer </a:t>
            </a:r>
            <a:r>
              <a:rPr lang="en-US" sz="1400" dirty="0" err="1">
                <a:solidFill>
                  <a:schemeClr val="tx1">
                    <a:lumMod val="50000"/>
                    <a:lumOff val="50000"/>
                  </a:schemeClr>
                </a:solidFill>
              </a:rPr>
              <a:t>mollis</a:t>
            </a:r>
            <a:r>
              <a:rPr lang="en-US" sz="1400" dirty="0">
                <a:solidFill>
                  <a:schemeClr val="tx1">
                    <a:lumMod val="50000"/>
                    <a:lumOff val="50000"/>
                  </a:schemeClr>
                </a:solidFill>
              </a:rPr>
              <a:t> da vel magna </a:t>
            </a:r>
            <a:r>
              <a:rPr lang="en-US" sz="1400" dirty="0" err="1">
                <a:solidFill>
                  <a:schemeClr val="tx1">
                    <a:lumMod val="50000"/>
                    <a:lumOff val="50000"/>
                  </a:schemeClr>
                </a:solidFill>
              </a:rPr>
              <a:t>hendrerit</a:t>
            </a:r>
            <a:r>
              <a:rPr lang="en-US" sz="1400" dirty="0">
                <a:solidFill>
                  <a:schemeClr val="tx1">
                    <a:lumMod val="50000"/>
                    <a:lumOff val="50000"/>
                  </a:schemeClr>
                </a:solidFill>
              </a:rPr>
              <a:t> </a:t>
            </a:r>
            <a:r>
              <a:rPr lang="en-US" sz="1400" dirty="0" err="1">
                <a:solidFill>
                  <a:schemeClr val="tx1">
                    <a:lumMod val="50000"/>
                    <a:lumOff val="50000"/>
                  </a:schemeClr>
                </a:solidFill>
              </a:rPr>
              <a:t>eleifend</a:t>
            </a:r>
            <a:r>
              <a:rPr lang="en-US" sz="1400" dirty="0">
                <a:solidFill>
                  <a:schemeClr val="tx1">
                    <a:lumMod val="50000"/>
                    <a:lumOff val="50000"/>
                  </a:schemeClr>
                </a:solidFill>
              </a:rPr>
              <a:t> </a:t>
            </a:r>
            <a:r>
              <a:rPr lang="en-US" sz="1400" dirty="0" err="1">
                <a:solidFill>
                  <a:schemeClr val="tx1">
                    <a:lumMod val="50000"/>
                    <a:lumOff val="50000"/>
                  </a:schemeClr>
                </a:solidFill>
              </a:rPr>
              <a:t>nulla</a:t>
            </a:r>
            <a:r>
              <a:rPr lang="en-US" sz="1400" dirty="0">
                <a:solidFill>
                  <a:schemeClr val="tx1">
                    <a:lumMod val="50000"/>
                    <a:lumOff val="50000"/>
                  </a:schemeClr>
                </a:solidFill>
              </a:rPr>
              <a:t> dictum </a:t>
            </a:r>
            <a:r>
              <a:rPr lang="en-US" sz="1400" dirty="0" err="1">
                <a:solidFill>
                  <a:schemeClr val="tx1">
                    <a:lumMod val="50000"/>
                    <a:lumOff val="50000"/>
                  </a:schemeClr>
                </a:solidFill>
              </a:rPr>
              <a:t>pellentesque</a:t>
            </a:r>
            <a:r>
              <a:rPr lang="en-US" sz="1400" dirty="0">
                <a:solidFill>
                  <a:schemeClr val="tx1">
                    <a:lumMod val="50000"/>
                    <a:lumOff val="50000"/>
                  </a:schemeClr>
                </a:solidFill>
              </a:rPr>
              <a:t> </a:t>
            </a:r>
            <a:r>
              <a:rPr lang="en-US" sz="1400" dirty="0" err="1">
                <a:solidFill>
                  <a:schemeClr val="tx1">
                    <a:lumMod val="50000"/>
                    <a:lumOff val="50000"/>
                  </a:schemeClr>
                </a:solidFill>
              </a:rPr>
              <a:t>lacus</a:t>
            </a:r>
            <a:r>
              <a:rPr lang="en-US" sz="1400" dirty="0">
                <a:solidFill>
                  <a:schemeClr val="tx1">
                    <a:lumMod val="50000"/>
                    <a:lumOff val="50000"/>
                  </a:schemeClr>
                </a:solidFill>
              </a:rPr>
              <a:t> </a:t>
            </a:r>
            <a:r>
              <a:rPr lang="en-US" sz="1400" dirty="0" err="1">
                <a:solidFill>
                  <a:schemeClr val="tx1">
                    <a:lumMod val="50000"/>
                    <a:lumOff val="50000"/>
                  </a:schemeClr>
                </a:solidFill>
              </a:rPr>
              <a:t>tristique</a:t>
            </a:r>
            <a:r>
              <a:rPr lang="en-US" sz="1400" dirty="0">
                <a:solidFill>
                  <a:schemeClr val="tx1">
                    <a:lumMod val="50000"/>
                    <a:lumOff val="50000"/>
                  </a:schemeClr>
                </a:solidFill>
              </a:rPr>
              <a:t> </a:t>
            </a:r>
            <a:r>
              <a:rPr lang="en-US" sz="1400" dirty="0" err="1">
                <a:solidFill>
                  <a:schemeClr val="tx1">
                    <a:lumMod val="50000"/>
                    <a:lumOff val="50000"/>
                  </a:schemeClr>
                </a:solidFill>
              </a:rPr>
              <a:t>nullam</a:t>
            </a:r>
            <a:r>
              <a:rPr lang="en-US" sz="1400" dirty="0">
                <a:solidFill>
                  <a:schemeClr val="tx1">
                    <a:lumMod val="50000"/>
                    <a:lumOff val="50000"/>
                  </a:schemeClr>
                </a:solidFill>
              </a:rPr>
              <a:t> </a:t>
            </a:r>
            <a:r>
              <a:rPr lang="en-US" sz="1400" dirty="0" err="1">
                <a:solidFill>
                  <a:schemeClr val="tx1">
                    <a:lumMod val="50000"/>
                    <a:lumOff val="50000"/>
                  </a:schemeClr>
                </a:solidFill>
              </a:rPr>
              <a:t>malesuada</a:t>
            </a:r>
            <a:r>
              <a:rPr lang="en-US" sz="1400" dirty="0">
                <a:solidFill>
                  <a:schemeClr val="tx1">
                    <a:lumMod val="50000"/>
                    <a:lumOff val="50000"/>
                  </a:schemeClr>
                </a:solidFill>
              </a:rPr>
              <a:t> </a:t>
            </a:r>
            <a:r>
              <a:rPr lang="en-US" sz="1400" dirty="0" err="1">
                <a:solidFill>
                  <a:schemeClr val="tx1">
                    <a:lumMod val="50000"/>
                    <a:lumOff val="50000"/>
                  </a:schemeClr>
                </a:solidFill>
              </a:rPr>
              <a:t>nulla</a:t>
            </a:r>
            <a:r>
              <a:rPr lang="en-US" sz="1400" dirty="0">
                <a:solidFill>
                  <a:schemeClr val="tx1">
                    <a:lumMod val="50000"/>
                    <a:lumOff val="50000"/>
                  </a:schemeClr>
                </a:solidFill>
              </a:rPr>
              <a:t> sed </a:t>
            </a:r>
            <a:r>
              <a:rPr lang="en-US" sz="1400" dirty="0" err="1">
                <a:solidFill>
                  <a:schemeClr val="tx1">
                    <a:lumMod val="50000"/>
                    <a:lumOff val="50000"/>
                  </a:schemeClr>
                </a:solidFill>
              </a:rPr>
              <a:t>massa</a:t>
            </a:r>
            <a:r>
              <a:rPr lang="en-US" sz="1400" dirty="0">
                <a:solidFill>
                  <a:schemeClr val="tx1">
                    <a:lumMod val="50000"/>
                    <a:lumOff val="50000"/>
                  </a:schemeClr>
                </a:solidFill>
              </a:rPr>
              <a:t> </a:t>
            </a:r>
            <a:r>
              <a:rPr lang="en-US" sz="1400" dirty="0" err="1">
                <a:solidFill>
                  <a:schemeClr val="tx1">
                    <a:lumMod val="50000"/>
                    <a:lumOff val="50000"/>
                  </a:schemeClr>
                </a:solidFill>
              </a:rPr>
              <a:t>feugiat</a:t>
            </a:r>
            <a:r>
              <a:rPr lang="en-US" sz="1400" dirty="0">
                <a:solidFill>
                  <a:schemeClr val="tx1">
                    <a:lumMod val="50000"/>
                    <a:lumOff val="50000"/>
                  </a:schemeClr>
                </a:solidFill>
              </a:rPr>
              <a:t> </a:t>
            </a:r>
            <a:r>
              <a:rPr lang="en-US" sz="1400" dirty="0" err="1">
                <a:solidFill>
                  <a:schemeClr val="tx1">
                    <a:lumMod val="50000"/>
                    <a:lumOff val="50000"/>
                  </a:schemeClr>
                </a:solidFill>
              </a:rPr>
              <a:t>aic</a:t>
            </a:r>
            <a:r>
              <a:rPr lang="en-US" sz="1400" dirty="0">
                <a:solidFill>
                  <a:schemeClr val="tx1">
                    <a:lumMod val="50000"/>
                    <a:lumOff val="50000"/>
                  </a:schemeClr>
                </a:solidFill>
              </a:rPr>
              <a: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scelerisque</a:t>
            </a:r>
            <a:r>
              <a:rPr lang="en-US" sz="1400" dirty="0">
                <a:solidFill>
                  <a:schemeClr val="tx1">
                    <a:lumMod val="50000"/>
                    <a:lumOff val="50000"/>
                  </a:schemeClr>
                </a:solidFill>
              </a:rPr>
              <a:t> ligula </a:t>
            </a:r>
            <a:r>
              <a:rPr lang="en-US" sz="1400" dirty="0" err="1">
                <a:solidFill>
                  <a:schemeClr val="tx1">
                    <a:lumMod val="50000"/>
                    <a:lumOff val="50000"/>
                  </a:schemeClr>
                </a:solidFill>
              </a:rPr>
              <a:t>fringilla</a:t>
            </a:r>
            <a:r>
              <a:rPr lang="en-US" sz="1400" dirty="0">
                <a:solidFill>
                  <a:schemeClr val="tx1">
                    <a:lumMod val="50000"/>
                    <a:lumOff val="50000"/>
                  </a:schemeClr>
                </a:solidFill>
              </a:rPr>
              <a:t> </a:t>
            </a:r>
            <a:r>
              <a:rPr lang="en-US" sz="1400" dirty="0" err="1">
                <a:solidFill>
                  <a:schemeClr val="tx1">
                    <a:lumMod val="50000"/>
                    <a:lumOff val="50000"/>
                  </a:schemeClr>
                </a:solidFill>
              </a:rPr>
              <a:t>quisque</a:t>
            </a:r>
            <a:r>
              <a:rPr lang="en-US" sz="1400" dirty="0">
                <a:solidFill>
                  <a:schemeClr val="tx1">
                    <a:lumMod val="50000"/>
                    <a:lumOff val="50000"/>
                  </a:schemeClr>
                </a:solidFill>
              </a:rPr>
              <a:t> </a:t>
            </a:r>
            <a:r>
              <a:rPr lang="en-US" sz="1400" dirty="0" err="1">
                <a:solidFill>
                  <a:schemeClr val="tx1">
                    <a:lumMod val="50000"/>
                    <a:lumOff val="50000"/>
                  </a:schemeClr>
                </a:solidFill>
              </a:rPr>
              <a:t>viverras</a:t>
            </a:r>
            <a:endParaRPr lang="en-ID" sz="1400" dirty="0">
              <a:solidFill>
                <a:schemeClr val="tx1">
                  <a:lumMod val="50000"/>
                  <a:lumOff val="50000"/>
                </a:schemeClr>
              </a:solidFill>
            </a:endParaRPr>
          </a:p>
        </p:txBody>
      </p:sp>
      <p:grpSp>
        <p:nvGrpSpPr>
          <p:cNvPr id="17" name="Group 16">
            <a:extLst>
              <a:ext uri="{FF2B5EF4-FFF2-40B4-BE49-F238E27FC236}">
                <a16:creationId xmlns:a16="http://schemas.microsoft.com/office/drawing/2014/main" id="{29DBE67A-B862-410A-B4BE-ACBB6D2DDF30}"/>
              </a:ext>
            </a:extLst>
          </p:cNvPr>
          <p:cNvGrpSpPr/>
          <p:nvPr/>
        </p:nvGrpSpPr>
        <p:grpSpPr>
          <a:xfrm>
            <a:off x="1661043" y="3473120"/>
            <a:ext cx="2448748" cy="995967"/>
            <a:chOff x="1649360" y="3444089"/>
            <a:chExt cx="2448748" cy="995967"/>
          </a:xfrm>
        </p:grpSpPr>
        <p:sp>
          <p:nvSpPr>
            <p:cNvPr id="15" name="PpSubtitle">
              <a:extLst>
                <a:ext uri="{FF2B5EF4-FFF2-40B4-BE49-F238E27FC236}">
                  <a16:creationId xmlns:a16="http://schemas.microsoft.com/office/drawing/2014/main" id="{26CF9CE6-BEF4-46F9-92BC-233F96619493}"/>
                </a:ext>
              </a:extLst>
            </p:cNvPr>
            <p:cNvSpPr txBox="1"/>
            <p:nvPr/>
          </p:nvSpPr>
          <p:spPr>
            <a:xfrm>
              <a:off x="2667396" y="4188320"/>
              <a:ext cx="412678" cy="251736"/>
            </a:xfrm>
            <a:prstGeom prst="rect">
              <a:avLst/>
            </a:prstGeom>
            <a:noFill/>
          </p:spPr>
          <p:txBody>
            <a:bodyPr wrap="none" lIns="0" tIns="0" rIns="0" bIns="0" rtlCol="0" anchor="t" anchorCtr="0">
              <a:spAutoFit/>
            </a:bodyPr>
            <a:lstStyle/>
            <a:p>
              <a:pPr algn="ctr">
                <a:lnSpc>
                  <a:spcPct val="107000"/>
                </a:lnSpc>
                <a:spcAft>
                  <a:spcPts val="800"/>
                </a:spcAft>
              </a:pPr>
              <a:r>
                <a:rPr lang="en-US" sz="1600" b="1" spc="130" dirty="0">
                  <a:solidFill>
                    <a:schemeClr val="tx1">
                      <a:lumMod val="65000"/>
                      <a:lumOff val="35000"/>
                    </a:schemeClr>
                  </a:solidFill>
                  <a:latin typeface="Patrick Hand" panose="00000500000000000000" pitchFamily="2" charset="0"/>
                  <a:cs typeface="Arial" panose="020B0604020202020204" pitchFamily="34" charset="0"/>
                </a:rPr>
                <a:t>C.A.</a:t>
              </a:r>
              <a:endParaRPr lang="en-ID" sz="1600" b="1" spc="130" dirty="0">
                <a:solidFill>
                  <a:schemeClr val="tx1">
                    <a:lumMod val="65000"/>
                    <a:lumOff val="35000"/>
                  </a:schemeClr>
                </a:solidFill>
                <a:latin typeface="Patrick Hand" panose="00000500000000000000" pitchFamily="2" charset="0"/>
                <a:cs typeface="Arial" panose="020B0604020202020204" pitchFamily="34" charset="0"/>
              </a:endParaRPr>
            </a:p>
          </p:txBody>
        </p:sp>
        <p:sp>
          <p:nvSpPr>
            <p:cNvPr id="16" name="PpSubtitle">
              <a:extLst>
                <a:ext uri="{FF2B5EF4-FFF2-40B4-BE49-F238E27FC236}">
                  <a16:creationId xmlns:a16="http://schemas.microsoft.com/office/drawing/2014/main" id="{EB32DECE-E7B2-4951-A31A-B9BECD9FAF92}"/>
                </a:ext>
              </a:extLst>
            </p:cNvPr>
            <p:cNvSpPr txBox="1"/>
            <p:nvPr/>
          </p:nvSpPr>
          <p:spPr>
            <a:xfrm>
              <a:off x="1649360" y="3444089"/>
              <a:ext cx="2448748" cy="692369"/>
            </a:xfrm>
            <a:prstGeom prst="rect">
              <a:avLst/>
            </a:prstGeom>
            <a:noFill/>
          </p:spPr>
          <p:txBody>
            <a:bodyPr wrap="none" lIns="0" tIns="0" rIns="0" bIns="0" rtlCol="0" anchor="t" anchorCtr="0">
              <a:spAutoFit/>
            </a:bodyPr>
            <a:lstStyle>
              <a:defPPr>
                <a:defRPr lang="en-US"/>
              </a:defPPr>
              <a:lvl1pPr algn="ctr">
                <a:lnSpc>
                  <a:spcPct val="107000"/>
                </a:lnSpc>
                <a:spcAft>
                  <a:spcPts val="800"/>
                </a:spcAft>
                <a:defRPr sz="5400" b="1" spc="130">
                  <a:gradFill>
                    <a:gsLst>
                      <a:gs pos="0">
                        <a:schemeClr val="accent1"/>
                      </a:gs>
                      <a:gs pos="100000">
                        <a:schemeClr val="accent1">
                          <a:lumMod val="75000"/>
                        </a:schemeClr>
                      </a:gs>
                    </a:gsLst>
                    <a:path path="circle">
                      <a:fillToRect l="100000" b="100000"/>
                    </a:path>
                  </a:gradFill>
                  <a:latin typeface="Patrick Hand" panose="00000500000000000000" pitchFamily="2" charset="0"/>
                  <a:cs typeface="Amatic SC" panose="00000500000000000000" pitchFamily="2" charset="-79"/>
                </a:defRPr>
              </a:lvl1pPr>
            </a:lstStyle>
            <a:p>
              <a:r>
                <a:rPr lang="en-ID" sz="4400" dirty="0">
                  <a:gradFill flip="none" rotWithShape="1">
                    <a:gsLst>
                      <a:gs pos="63000">
                        <a:schemeClr val="accent3"/>
                      </a:gs>
                      <a:gs pos="100000">
                        <a:schemeClr val="accent1"/>
                      </a:gs>
                    </a:gsLst>
                    <a:path path="circle">
                      <a:fillToRect r="100000" b="100000"/>
                    </a:path>
                    <a:tileRect l="-100000" t="-100000"/>
                  </a:gradFill>
                  <a:latin typeface="+mn-lt"/>
                  <a:cs typeface="Arial" panose="020B0604020202020204" pitchFamily="34" charset="0"/>
                </a:rPr>
                <a:t>-120 300€</a:t>
              </a:r>
            </a:p>
          </p:txBody>
        </p:sp>
      </p:grpSp>
      <p:grpSp>
        <p:nvGrpSpPr>
          <p:cNvPr id="18" name="Group 17">
            <a:extLst>
              <a:ext uri="{FF2B5EF4-FFF2-40B4-BE49-F238E27FC236}">
                <a16:creationId xmlns:a16="http://schemas.microsoft.com/office/drawing/2014/main" id="{B60CC7C1-7767-4FDA-950B-7AF6451B2840}"/>
              </a:ext>
            </a:extLst>
          </p:cNvPr>
          <p:cNvGrpSpPr/>
          <p:nvPr/>
        </p:nvGrpSpPr>
        <p:grpSpPr>
          <a:xfrm>
            <a:off x="5752473" y="3473120"/>
            <a:ext cx="688650" cy="995967"/>
            <a:chOff x="2529410" y="3444089"/>
            <a:chExt cx="688650" cy="995967"/>
          </a:xfrm>
        </p:grpSpPr>
        <p:sp>
          <p:nvSpPr>
            <p:cNvPr id="19" name="PpSubtitle">
              <a:extLst>
                <a:ext uri="{FF2B5EF4-FFF2-40B4-BE49-F238E27FC236}">
                  <a16:creationId xmlns:a16="http://schemas.microsoft.com/office/drawing/2014/main" id="{F27544D6-59DB-43AE-B2BB-752AABF0BADC}"/>
                </a:ext>
              </a:extLst>
            </p:cNvPr>
            <p:cNvSpPr txBox="1"/>
            <p:nvPr/>
          </p:nvSpPr>
          <p:spPr>
            <a:xfrm>
              <a:off x="2529410" y="4188320"/>
              <a:ext cx="688650" cy="251736"/>
            </a:xfrm>
            <a:prstGeom prst="rect">
              <a:avLst/>
            </a:prstGeom>
            <a:noFill/>
          </p:spPr>
          <p:txBody>
            <a:bodyPr wrap="none" lIns="0" tIns="0" rIns="0" bIns="0" rtlCol="0" anchor="t" anchorCtr="0">
              <a:spAutoFit/>
            </a:bodyPr>
            <a:lstStyle/>
            <a:p>
              <a:pPr algn="ctr">
                <a:lnSpc>
                  <a:spcPct val="107000"/>
                </a:lnSpc>
                <a:spcAft>
                  <a:spcPts val="800"/>
                </a:spcAft>
              </a:pPr>
              <a:r>
                <a:rPr lang="en-US" sz="1600" b="1" spc="130" dirty="0">
                  <a:solidFill>
                    <a:schemeClr val="tx1">
                      <a:lumMod val="65000"/>
                      <a:lumOff val="35000"/>
                    </a:schemeClr>
                  </a:solidFill>
                  <a:latin typeface="Patrick Hand" panose="00000500000000000000" pitchFamily="2" charset="0"/>
                  <a:cs typeface="Arial" panose="020B0604020202020204" pitchFamily="34" charset="0"/>
                </a:rPr>
                <a:t>Clients</a:t>
              </a:r>
              <a:endParaRPr lang="en-ID" sz="1600" b="1" spc="130" dirty="0">
                <a:solidFill>
                  <a:schemeClr val="tx1">
                    <a:lumMod val="65000"/>
                    <a:lumOff val="35000"/>
                  </a:schemeClr>
                </a:solidFill>
                <a:latin typeface="Patrick Hand" panose="00000500000000000000" pitchFamily="2" charset="0"/>
                <a:cs typeface="Arial" panose="020B0604020202020204" pitchFamily="34" charset="0"/>
              </a:endParaRPr>
            </a:p>
          </p:txBody>
        </p:sp>
        <p:sp>
          <p:nvSpPr>
            <p:cNvPr id="20" name="PpSubtitle">
              <a:extLst>
                <a:ext uri="{FF2B5EF4-FFF2-40B4-BE49-F238E27FC236}">
                  <a16:creationId xmlns:a16="http://schemas.microsoft.com/office/drawing/2014/main" id="{3927A808-888F-4681-B674-DEE11D6398F5}"/>
                </a:ext>
              </a:extLst>
            </p:cNvPr>
            <p:cNvSpPr txBox="1"/>
            <p:nvPr/>
          </p:nvSpPr>
          <p:spPr>
            <a:xfrm>
              <a:off x="2627833" y="3444089"/>
              <a:ext cx="491802" cy="692369"/>
            </a:xfrm>
            <a:prstGeom prst="rect">
              <a:avLst/>
            </a:prstGeom>
            <a:noFill/>
          </p:spPr>
          <p:txBody>
            <a:bodyPr wrap="none" lIns="0" tIns="0" rIns="0" bIns="0" rtlCol="0" anchor="t" anchorCtr="0">
              <a:spAutoFit/>
            </a:bodyPr>
            <a:lstStyle>
              <a:defPPr>
                <a:defRPr lang="en-US"/>
              </a:defPPr>
              <a:lvl1pPr algn="ctr">
                <a:lnSpc>
                  <a:spcPct val="107000"/>
                </a:lnSpc>
                <a:spcAft>
                  <a:spcPts val="800"/>
                </a:spcAft>
                <a:defRPr sz="5400" b="1" spc="130">
                  <a:gradFill>
                    <a:gsLst>
                      <a:gs pos="0">
                        <a:schemeClr val="accent1"/>
                      </a:gs>
                      <a:gs pos="100000">
                        <a:schemeClr val="accent1">
                          <a:lumMod val="75000"/>
                        </a:schemeClr>
                      </a:gs>
                    </a:gsLst>
                    <a:path path="circle">
                      <a:fillToRect l="100000" b="100000"/>
                    </a:path>
                  </a:gradFill>
                  <a:latin typeface="Patrick Hand" panose="00000500000000000000" pitchFamily="2" charset="0"/>
                  <a:cs typeface="Amatic SC" panose="00000500000000000000" pitchFamily="2" charset="-79"/>
                </a:defRPr>
              </a:lvl1pPr>
            </a:lstStyle>
            <a:p>
              <a:r>
                <a:rPr lang="en-ID" sz="4400" dirty="0">
                  <a:gradFill flip="none" rotWithShape="1">
                    <a:gsLst>
                      <a:gs pos="63000">
                        <a:schemeClr val="accent3"/>
                      </a:gs>
                      <a:gs pos="100000">
                        <a:schemeClr val="accent1"/>
                      </a:gs>
                    </a:gsLst>
                    <a:path path="circle">
                      <a:fillToRect r="100000" b="100000"/>
                    </a:path>
                    <a:tileRect l="-100000" t="-100000"/>
                  </a:gradFill>
                  <a:latin typeface="+mn-lt"/>
                  <a:cs typeface="Arial" panose="020B0604020202020204" pitchFamily="34" charset="0"/>
                </a:rPr>
                <a:t>-5</a:t>
              </a:r>
            </a:p>
          </p:txBody>
        </p:sp>
      </p:grpSp>
      <p:grpSp>
        <p:nvGrpSpPr>
          <p:cNvPr id="21" name="Group 20">
            <a:extLst>
              <a:ext uri="{FF2B5EF4-FFF2-40B4-BE49-F238E27FC236}">
                <a16:creationId xmlns:a16="http://schemas.microsoft.com/office/drawing/2014/main" id="{F6F6C5EA-86EF-44D2-93FD-9FC55DBB50AD}"/>
              </a:ext>
            </a:extLst>
          </p:cNvPr>
          <p:cNvGrpSpPr/>
          <p:nvPr/>
        </p:nvGrpSpPr>
        <p:grpSpPr>
          <a:xfrm>
            <a:off x="8399437" y="3473120"/>
            <a:ext cx="1817485" cy="995967"/>
            <a:chOff x="1964994" y="3444089"/>
            <a:chExt cx="1817485" cy="995967"/>
          </a:xfrm>
        </p:grpSpPr>
        <p:sp>
          <p:nvSpPr>
            <p:cNvPr id="22" name="PpSubtitle">
              <a:extLst>
                <a:ext uri="{FF2B5EF4-FFF2-40B4-BE49-F238E27FC236}">
                  <a16:creationId xmlns:a16="http://schemas.microsoft.com/office/drawing/2014/main" id="{6E7C5402-6D3D-4B6B-BC47-43B1E3780159}"/>
                </a:ext>
              </a:extLst>
            </p:cNvPr>
            <p:cNvSpPr txBox="1"/>
            <p:nvPr/>
          </p:nvSpPr>
          <p:spPr>
            <a:xfrm>
              <a:off x="1964994" y="4188320"/>
              <a:ext cx="1817485" cy="251736"/>
            </a:xfrm>
            <a:prstGeom prst="rect">
              <a:avLst/>
            </a:prstGeom>
            <a:noFill/>
          </p:spPr>
          <p:txBody>
            <a:bodyPr wrap="none" lIns="0" tIns="0" rIns="0" bIns="0" rtlCol="0" anchor="t" anchorCtr="0">
              <a:spAutoFit/>
            </a:bodyPr>
            <a:lstStyle/>
            <a:p>
              <a:pPr algn="ctr">
                <a:lnSpc>
                  <a:spcPct val="107000"/>
                </a:lnSpc>
                <a:spcAft>
                  <a:spcPts val="800"/>
                </a:spcAft>
              </a:pPr>
              <a:r>
                <a:rPr lang="en-US" sz="1600" b="1" spc="130" dirty="0" err="1">
                  <a:solidFill>
                    <a:schemeClr val="tx1">
                      <a:lumMod val="65000"/>
                      <a:lumOff val="35000"/>
                    </a:schemeClr>
                  </a:solidFill>
                  <a:latin typeface="Patrick Hand" panose="00000500000000000000" pitchFamily="2" charset="0"/>
                  <a:cs typeface="Arial" panose="020B0604020202020204" pitchFamily="34" charset="0"/>
                </a:rPr>
                <a:t>Nombre</a:t>
              </a:r>
              <a:r>
                <a:rPr lang="en-US" sz="1600" b="1" spc="130" dirty="0">
                  <a:solidFill>
                    <a:schemeClr val="tx1">
                      <a:lumMod val="65000"/>
                      <a:lumOff val="35000"/>
                    </a:schemeClr>
                  </a:solidFill>
                  <a:latin typeface="Patrick Hand" panose="00000500000000000000" pitchFamily="2" charset="0"/>
                  <a:cs typeface="Arial" panose="020B0604020202020204" pitchFamily="34" charset="0"/>
                </a:rPr>
                <a:t> de </a:t>
              </a:r>
              <a:r>
                <a:rPr lang="en-US" sz="1600" b="1" spc="130" dirty="0" err="1">
                  <a:solidFill>
                    <a:schemeClr val="tx1">
                      <a:lumMod val="65000"/>
                      <a:lumOff val="35000"/>
                    </a:schemeClr>
                  </a:solidFill>
                  <a:latin typeface="Patrick Hand" panose="00000500000000000000" pitchFamily="2" charset="0"/>
                  <a:cs typeface="Arial" panose="020B0604020202020204" pitchFamily="34" charset="0"/>
                </a:rPr>
                <a:t>visites</a:t>
              </a:r>
              <a:endParaRPr lang="en-ID" sz="1600" b="1" spc="130" dirty="0">
                <a:solidFill>
                  <a:schemeClr val="tx1">
                    <a:lumMod val="65000"/>
                    <a:lumOff val="35000"/>
                  </a:schemeClr>
                </a:solidFill>
                <a:latin typeface="Patrick Hand" panose="00000500000000000000" pitchFamily="2" charset="0"/>
                <a:cs typeface="Arial" panose="020B0604020202020204" pitchFamily="34" charset="0"/>
              </a:endParaRPr>
            </a:p>
          </p:txBody>
        </p:sp>
        <p:sp>
          <p:nvSpPr>
            <p:cNvPr id="23" name="PpSubtitle">
              <a:extLst>
                <a:ext uri="{FF2B5EF4-FFF2-40B4-BE49-F238E27FC236}">
                  <a16:creationId xmlns:a16="http://schemas.microsoft.com/office/drawing/2014/main" id="{C35C9BC4-7BBA-41B2-87C7-E473B0EEF901}"/>
                </a:ext>
              </a:extLst>
            </p:cNvPr>
            <p:cNvSpPr txBox="1"/>
            <p:nvPr/>
          </p:nvSpPr>
          <p:spPr>
            <a:xfrm>
              <a:off x="2262507" y="3444089"/>
              <a:ext cx="1222451" cy="692369"/>
            </a:xfrm>
            <a:prstGeom prst="rect">
              <a:avLst/>
            </a:prstGeom>
            <a:noFill/>
          </p:spPr>
          <p:txBody>
            <a:bodyPr wrap="none" lIns="0" tIns="0" rIns="0" bIns="0" rtlCol="0" anchor="t" anchorCtr="0">
              <a:spAutoFit/>
            </a:bodyPr>
            <a:lstStyle>
              <a:defPPr>
                <a:defRPr lang="en-US"/>
              </a:defPPr>
              <a:lvl1pPr algn="ctr">
                <a:lnSpc>
                  <a:spcPct val="107000"/>
                </a:lnSpc>
                <a:spcAft>
                  <a:spcPts val="800"/>
                </a:spcAft>
                <a:defRPr sz="5400" b="1" spc="130">
                  <a:gradFill>
                    <a:gsLst>
                      <a:gs pos="0">
                        <a:schemeClr val="accent1"/>
                      </a:gs>
                      <a:gs pos="100000">
                        <a:schemeClr val="accent1">
                          <a:lumMod val="75000"/>
                        </a:schemeClr>
                      </a:gs>
                    </a:gsLst>
                    <a:path path="circle">
                      <a:fillToRect l="100000" b="100000"/>
                    </a:path>
                  </a:gradFill>
                  <a:latin typeface="Patrick Hand" panose="00000500000000000000" pitchFamily="2" charset="0"/>
                  <a:cs typeface="Amatic SC" panose="00000500000000000000" pitchFamily="2" charset="-79"/>
                </a:defRPr>
              </a:lvl1pPr>
            </a:lstStyle>
            <a:p>
              <a:r>
                <a:rPr lang="en-ID" sz="4400" dirty="0">
                  <a:gradFill flip="none" rotWithShape="1">
                    <a:gsLst>
                      <a:gs pos="63000">
                        <a:schemeClr val="accent3"/>
                      </a:gs>
                      <a:gs pos="100000">
                        <a:schemeClr val="accent1"/>
                      </a:gs>
                    </a:gsLst>
                    <a:path path="circle">
                      <a:fillToRect r="100000" b="100000"/>
                    </a:path>
                    <a:tileRect l="-100000" t="-100000"/>
                  </a:gradFill>
                  <a:latin typeface="+mn-lt"/>
                  <a:cs typeface="Arial" panose="020B0604020202020204" pitchFamily="34" charset="0"/>
                </a:rPr>
                <a:t>-65%</a:t>
              </a:r>
            </a:p>
          </p:txBody>
        </p:sp>
      </p:grpSp>
      <p:sp>
        <p:nvSpPr>
          <p:cNvPr id="26" name="Shape">
            <a:extLst>
              <a:ext uri="{FF2B5EF4-FFF2-40B4-BE49-F238E27FC236}">
                <a16:creationId xmlns:a16="http://schemas.microsoft.com/office/drawing/2014/main" id="{DDF5A315-4A42-4FFD-8DC4-25645C4B380C}"/>
              </a:ext>
            </a:extLst>
          </p:cNvPr>
          <p:cNvSpPr>
            <a:spLocks noChangeAspect="1"/>
          </p:cNvSpPr>
          <p:nvPr/>
        </p:nvSpPr>
        <p:spPr>
          <a:xfrm>
            <a:off x="805814" y="4654190"/>
            <a:ext cx="291465" cy="297236"/>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grpSp>
        <p:nvGrpSpPr>
          <p:cNvPr id="30" name="Group 29">
            <a:extLst>
              <a:ext uri="{FF2B5EF4-FFF2-40B4-BE49-F238E27FC236}">
                <a16:creationId xmlns:a16="http://schemas.microsoft.com/office/drawing/2014/main" id="{768AF856-D526-40B0-AA89-28F28F09B427}"/>
              </a:ext>
            </a:extLst>
          </p:cNvPr>
          <p:cNvGrpSpPr/>
          <p:nvPr/>
        </p:nvGrpSpPr>
        <p:grpSpPr>
          <a:xfrm rot="1206152">
            <a:off x="10140585" y="851694"/>
            <a:ext cx="1966697" cy="1924532"/>
            <a:chOff x="1847050" y="663755"/>
            <a:chExt cx="5641903" cy="5520946"/>
          </a:xfrm>
        </p:grpSpPr>
        <p:sp>
          <p:nvSpPr>
            <p:cNvPr id="31" name="Freeform: Shape 30">
              <a:extLst>
                <a:ext uri="{FF2B5EF4-FFF2-40B4-BE49-F238E27FC236}">
                  <a16:creationId xmlns:a16="http://schemas.microsoft.com/office/drawing/2014/main" id="{398EFCC8-5F09-4DAB-8DC7-5463E6949691}"/>
                </a:ext>
              </a:extLst>
            </p:cNvPr>
            <p:cNvSpPr/>
            <p:nvPr/>
          </p:nvSpPr>
          <p:spPr>
            <a:xfrm>
              <a:off x="4723047" y="1512338"/>
              <a:ext cx="461031" cy="582487"/>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4000">
                  <a:schemeClr val="accent3"/>
                </a:gs>
                <a:gs pos="40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 name="Freeform: Shape 31">
              <a:extLst>
                <a:ext uri="{FF2B5EF4-FFF2-40B4-BE49-F238E27FC236}">
                  <a16:creationId xmlns:a16="http://schemas.microsoft.com/office/drawing/2014/main" id="{060D3455-7C0E-4D1E-9004-BA084B35CAFB}"/>
                </a:ext>
              </a:extLst>
            </p:cNvPr>
            <p:cNvSpPr/>
            <p:nvPr/>
          </p:nvSpPr>
          <p:spPr>
            <a:xfrm>
              <a:off x="4968051" y="1508877"/>
              <a:ext cx="208983" cy="71686"/>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 name="Freeform: Shape 32">
              <a:extLst>
                <a:ext uri="{FF2B5EF4-FFF2-40B4-BE49-F238E27FC236}">
                  <a16:creationId xmlns:a16="http://schemas.microsoft.com/office/drawing/2014/main" id="{E273626B-E0D0-4E2F-AB52-2523649F026E}"/>
                </a:ext>
              </a:extLst>
            </p:cNvPr>
            <p:cNvSpPr/>
            <p:nvPr/>
          </p:nvSpPr>
          <p:spPr>
            <a:xfrm>
              <a:off x="6020833" y="3817122"/>
              <a:ext cx="633442" cy="495735"/>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4000">
                  <a:schemeClr val="accent3"/>
                </a:gs>
                <a:gs pos="36000">
                  <a:schemeClr val="accent1"/>
                </a:gs>
                <a:gs pos="100000">
                  <a:schemeClr val="accent2"/>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 name="Freeform: Shape 33">
              <a:extLst>
                <a:ext uri="{FF2B5EF4-FFF2-40B4-BE49-F238E27FC236}">
                  <a16:creationId xmlns:a16="http://schemas.microsoft.com/office/drawing/2014/main" id="{50BA78AE-8BE4-4E0F-8FE1-3646D3B6BD72}"/>
                </a:ext>
              </a:extLst>
            </p:cNvPr>
            <p:cNvSpPr/>
            <p:nvPr/>
          </p:nvSpPr>
          <p:spPr>
            <a:xfrm>
              <a:off x="6561778" y="4117915"/>
              <a:ext cx="92497" cy="192561"/>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5" name="Freeform: Shape 34">
              <a:extLst>
                <a:ext uri="{FF2B5EF4-FFF2-40B4-BE49-F238E27FC236}">
                  <a16:creationId xmlns:a16="http://schemas.microsoft.com/office/drawing/2014/main" id="{D2B9C8AA-1A24-4EC7-88D0-4FFD5B9651C1}"/>
                </a:ext>
              </a:extLst>
            </p:cNvPr>
            <p:cNvSpPr/>
            <p:nvPr/>
          </p:nvSpPr>
          <p:spPr>
            <a:xfrm>
              <a:off x="1850554" y="3295581"/>
              <a:ext cx="1266635" cy="845058"/>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4000">
                  <a:schemeClr val="accent3"/>
                </a:gs>
                <a:gs pos="66000">
                  <a:schemeClr val="accent1"/>
                </a:gs>
                <a:gs pos="100000">
                  <a:schemeClr val="accent1"/>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6" name="Freeform: Shape 35">
              <a:extLst>
                <a:ext uri="{FF2B5EF4-FFF2-40B4-BE49-F238E27FC236}">
                  <a16:creationId xmlns:a16="http://schemas.microsoft.com/office/drawing/2014/main" id="{2E3D5EA4-FB18-469E-8A05-9A6D7C31623B}"/>
                </a:ext>
              </a:extLst>
            </p:cNvPr>
            <p:cNvSpPr/>
            <p:nvPr/>
          </p:nvSpPr>
          <p:spPr>
            <a:xfrm>
              <a:off x="1847050" y="3783767"/>
              <a:ext cx="147008" cy="359299"/>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7" name="Freeform: Shape 36">
              <a:extLst>
                <a:ext uri="{FF2B5EF4-FFF2-40B4-BE49-F238E27FC236}">
                  <a16:creationId xmlns:a16="http://schemas.microsoft.com/office/drawing/2014/main" id="{826F4B70-C92B-4033-B49F-10C5F278B89D}"/>
                </a:ext>
              </a:extLst>
            </p:cNvPr>
            <p:cNvSpPr/>
            <p:nvPr/>
          </p:nvSpPr>
          <p:spPr>
            <a:xfrm>
              <a:off x="5142706" y="986429"/>
              <a:ext cx="1136555" cy="1326715"/>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4000">
                  <a:schemeClr val="accent3"/>
                </a:gs>
                <a:gs pos="68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8" name="Freeform: Shape 37">
              <a:extLst>
                <a:ext uri="{FF2B5EF4-FFF2-40B4-BE49-F238E27FC236}">
                  <a16:creationId xmlns:a16="http://schemas.microsoft.com/office/drawing/2014/main" id="{D96B96E5-5542-4CCD-BC36-057CBC2E8C2B}"/>
                </a:ext>
              </a:extLst>
            </p:cNvPr>
            <p:cNvSpPr/>
            <p:nvPr/>
          </p:nvSpPr>
          <p:spPr>
            <a:xfrm>
              <a:off x="5926227" y="986429"/>
              <a:ext cx="353762" cy="235120"/>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9" name="Freeform: Shape 38">
              <a:extLst>
                <a:ext uri="{FF2B5EF4-FFF2-40B4-BE49-F238E27FC236}">
                  <a16:creationId xmlns:a16="http://schemas.microsoft.com/office/drawing/2014/main" id="{11E4A63B-0064-460C-B414-8B9E8E2B6286}"/>
                </a:ext>
              </a:extLst>
            </p:cNvPr>
            <p:cNvSpPr/>
            <p:nvPr/>
          </p:nvSpPr>
          <p:spPr>
            <a:xfrm>
              <a:off x="4017150" y="663755"/>
              <a:ext cx="824761" cy="1176366"/>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4000">
                  <a:schemeClr val="accent3"/>
                </a:gs>
                <a:gs pos="68000">
                  <a:schemeClr val="accent1"/>
                </a:gs>
                <a:gs pos="100000">
                  <a:schemeClr val="accent2"/>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0" name="Freeform: Shape 39">
              <a:extLst>
                <a:ext uri="{FF2B5EF4-FFF2-40B4-BE49-F238E27FC236}">
                  <a16:creationId xmlns:a16="http://schemas.microsoft.com/office/drawing/2014/main" id="{D56602BF-737C-44BE-91CF-3860ABAD6170}"/>
                </a:ext>
              </a:extLst>
            </p:cNvPr>
            <p:cNvSpPr/>
            <p:nvPr/>
          </p:nvSpPr>
          <p:spPr>
            <a:xfrm>
              <a:off x="4133375" y="668607"/>
              <a:ext cx="371350" cy="109028"/>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1" name="Freeform: Shape 40">
              <a:extLst>
                <a:ext uri="{FF2B5EF4-FFF2-40B4-BE49-F238E27FC236}">
                  <a16:creationId xmlns:a16="http://schemas.microsoft.com/office/drawing/2014/main" id="{2DAF7DF0-7E25-4DFB-A098-E863100C06B3}"/>
                </a:ext>
              </a:extLst>
            </p:cNvPr>
            <p:cNvSpPr/>
            <p:nvPr/>
          </p:nvSpPr>
          <p:spPr>
            <a:xfrm rot="21024997">
              <a:off x="6225176" y="2561848"/>
              <a:ext cx="1263777" cy="805355"/>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4000">
                  <a:schemeClr val="accent3"/>
                </a:gs>
                <a:gs pos="66000">
                  <a:schemeClr val="accent1"/>
                </a:gs>
                <a:gs pos="100000">
                  <a:schemeClr val="accent1"/>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2" name="Freeform: Shape 41">
              <a:extLst>
                <a:ext uri="{FF2B5EF4-FFF2-40B4-BE49-F238E27FC236}">
                  <a16:creationId xmlns:a16="http://schemas.microsoft.com/office/drawing/2014/main" id="{9993C122-41A2-4D1E-BDD0-3E201180848F}"/>
                </a:ext>
              </a:extLst>
            </p:cNvPr>
            <p:cNvSpPr/>
            <p:nvPr/>
          </p:nvSpPr>
          <p:spPr>
            <a:xfrm rot="21024997">
              <a:off x="7322906" y="2513392"/>
              <a:ext cx="127080" cy="362666"/>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3" name="Freeform: Shape 42">
              <a:extLst>
                <a:ext uri="{FF2B5EF4-FFF2-40B4-BE49-F238E27FC236}">
                  <a16:creationId xmlns:a16="http://schemas.microsoft.com/office/drawing/2014/main" id="{580D1868-151D-4FF4-9278-ADA9FDAD61AD}"/>
                </a:ext>
              </a:extLst>
            </p:cNvPr>
            <p:cNvSpPr/>
            <p:nvPr/>
          </p:nvSpPr>
          <p:spPr>
            <a:xfrm>
              <a:off x="2770305" y="1711556"/>
              <a:ext cx="3706572" cy="3725978"/>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accent1">
                    <a:lumMod val="60000"/>
                    <a:lumOff val="40000"/>
                  </a:schemeClr>
                </a:gs>
                <a:gs pos="54000">
                  <a:schemeClr val="accent2"/>
                </a:gs>
                <a:gs pos="100000">
                  <a:schemeClr val="accent1">
                    <a:lumMod val="7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C6AB7C0F-6903-43C8-BD2F-EFE7ECE6E25A}"/>
                </a:ext>
              </a:extLst>
            </p:cNvPr>
            <p:cNvSpPr/>
            <p:nvPr/>
          </p:nvSpPr>
          <p:spPr>
            <a:xfrm>
              <a:off x="3119615" y="1849823"/>
              <a:ext cx="3235973" cy="3172901"/>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accent1">
                <a:lumMod val="60000"/>
                <a:lumOff val="40000"/>
                <a:alpha val="25000"/>
              </a:schemeClr>
            </a:solidFill>
            <a:ln w="24568"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B3DD53BF-1A6C-4132-A1DB-0AF207471E4E}"/>
                </a:ext>
              </a:extLst>
            </p:cNvPr>
            <p:cNvSpPr/>
            <p:nvPr/>
          </p:nvSpPr>
          <p:spPr>
            <a:xfrm>
              <a:off x="4989881" y="2056649"/>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4000">
                  <a:schemeClr val="accent3"/>
                </a:gs>
                <a:gs pos="47000">
                  <a:schemeClr val="accent1"/>
                </a:gs>
                <a:gs pos="76000">
                  <a:schemeClr val="accent2">
                    <a:alpha val="0"/>
                  </a:schemeClr>
                </a:gs>
              </a:gsLst>
              <a:lin ang="7800000" scaled="0"/>
              <a:tileRect/>
            </a:gra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962E755E-FE36-40AB-A0F7-21BD5908BA31}"/>
                </a:ext>
              </a:extLst>
            </p:cNvPr>
            <p:cNvSpPr/>
            <p:nvPr/>
          </p:nvSpPr>
          <p:spPr>
            <a:xfrm rot="19215715">
              <a:off x="6303162" y="20096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7" name="Freeform: Shape 46">
              <a:extLst>
                <a:ext uri="{FF2B5EF4-FFF2-40B4-BE49-F238E27FC236}">
                  <a16:creationId xmlns:a16="http://schemas.microsoft.com/office/drawing/2014/main" id="{4C0A9070-9BCD-4C81-B02C-A10F0024B08F}"/>
                </a:ext>
              </a:extLst>
            </p:cNvPr>
            <p:cNvSpPr/>
            <p:nvPr/>
          </p:nvSpPr>
          <p:spPr>
            <a:xfrm rot="19215715">
              <a:off x="6332271" y="2072763"/>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8" name="Freeform: Shape 47">
              <a:extLst>
                <a:ext uri="{FF2B5EF4-FFF2-40B4-BE49-F238E27FC236}">
                  <a16:creationId xmlns:a16="http://schemas.microsoft.com/office/drawing/2014/main" id="{E8F4D522-2D14-4613-B44D-6FB69E85D50C}"/>
                </a:ext>
              </a:extLst>
            </p:cNvPr>
            <p:cNvSpPr/>
            <p:nvPr/>
          </p:nvSpPr>
          <p:spPr>
            <a:xfrm>
              <a:off x="3163817" y="1291423"/>
              <a:ext cx="1265711" cy="1460786"/>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4000">
                  <a:schemeClr val="accent3"/>
                </a:gs>
                <a:gs pos="56000">
                  <a:schemeClr val="accent1"/>
                </a:gs>
                <a:gs pos="78000">
                  <a:schemeClr val="accent2">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9" name="Freeform: Shape 48">
              <a:extLst>
                <a:ext uri="{FF2B5EF4-FFF2-40B4-BE49-F238E27FC236}">
                  <a16:creationId xmlns:a16="http://schemas.microsoft.com/office/drawing/2014/main" id="{1DE4C295-DCEE-4A38-A641-56790CB1C03A}"/>
                </a:ext>
              </a:extLst>
            </p:cNvPr>
            <p:cNvSpPr/>
            <p:nvPr/>
          </p:nvSpPr>
          <p:spPr>
            <a:xfrm rot="19690937">
              <a:off x="3136437" y="1342967"/>
              <a:ext cx="436620" cy="169796"/>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0" name="Freeform: Shape 49">
              <a:extLst>
                <a:ext uri="{FF2B5EF4-FFF2-40B4-BE49-F238E27FC236}">
                  <a16:creationId xmlns:a16="http://schemas.microsoft.com/office/drawing/2014/main" id="{17C99B21-4F29-4A85-8AC9-B3C48C1F4095}"/>
                </a:ext>
              </a:extLst>
            </p:cNvPr>
            <p:cNvSpPr/>
            <p:nvPr/>
          </p:nvSpPr>
          <p:spPr>
            <a:xfrm rot="19690937">
              <a:off x="3194653" y="1369649"/>
              <a:ext cx="320189" cy="11643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2700000" scaled="1"/>
              <a:tileRect/>
            </a:gradFill>
            <a:ln w="9525"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2B918D05-ACEE-4407-88C0-F5EF961918C4}"/>
                </a:ext>
              </a:extLst>
            </p:cNvPr>
            <p:cNvSpPr/>
            <p:nvPr/>
          </p:nvSpPr>
          <p:spPr>
            <a:xfrm>
              <a:off x="1949082" y="2162573"/>
              <a:ext cx="1539247" cy="1120878"/>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4000">
                  <a:schemeClr val="accent3"/>
                </a:gs>
                <a:gs pos="67000">
                  <a:schemeClr val="accent1"/>
                </a:gs>
                <a:gs pos="82000">
                  <a:schemeClr val="accent2">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2" name="Freeform: Shape 51">
              <a:extLst>
                <a:ext uri="{FF2B5EF4-FFF2-40B4-BE49-F238E27FC236}">
                  <a16:creationId xmlns:a16="http://schemas.microsoft.com/office/drawing/2014/main" id="{8E7E18B8-C284-4429-9EDD-DA89A60FF383}"/>
                </a:ext>
              </a:extLst>
            </p:cNvPr>
            <p:cNvSpPr/>
            <p:nvPr/>
          </p:nvSpPr>
          <p:spPr>
            <a:xfrm rot="17546324">
              <a:off x="1861525" y="2265174"/>
              <a:ext cx="402682" cy="179507"/>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3" name="Freeform: Shape 52">
              <a:extLst>
                <a:ext uri="{FF2B5EF4-FFF2-40B4-BE49-F238E27FC236}">
                  <a16:creationId xmlns:a16="http://schemas.microsoft.com/office/drawing/2014/main" id="{38735BC7-E031-431E-95C5-AABD8032AA47}"/>
                </a:ext>
              </a:extLst>
            </p:cNvPr>
            <p:cNvSpPr/>
            <p:nvPr/>
          </p:nvSpPr>
          <p:spPr>
            <a:xfrm rot="17546324">
              <a:off x="1914894" y="2291859"/>
              <a:ext cx="295946" cy="126140"/>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4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4" name="Freeform: Shape 53">
              <a:extLst>
                <a:ext uri="{FF2B5EF4-FFF2-40B4-BE49-F238E27FC236}">
                  <a16:creationId xmlns:a16="http://schemas.microsoft.com/office/drawing/2014/main" id="{F03DA9B8-4458-4C14-A016-B26262B71055}"/>
                </a:ext>
              </a:extLst>
            </p:cNvPr>
            <p:cNvSpPr/>
            <p:nvPr/>
          </p:nvSpPr>
          <p:spPr>
            <a:xfrm>
              <a:off x="5851029" y="3135480"/>
              <a:ext cx="1299952" cy="900756"/>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4000">
                  <a:schemeClr val="accent3"/>
                </a:gs>
                <a:gs pos="47000">
                  <a:schemeClr val="accent1"/>
                </a:gs>
                <a:gs pos="80000">
                  <a:schemeClr val="accent2">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5" name="Freeform: Shape 54">
              <a:extLst>
                <a:ext uri="{FF2B5EF4-FFF2-40B4-BE49-F238E27FC236}">
                  <a16:creationId xmlns:a16="http://schemas.microsoft.com/office/drawing/2014/main" id="{3372A1B4-E8C1-4879-8B08-247A9D0CD766}"/>
                </a:ext>
              </a:extLst>
            </p:cNvPr>
            <p:cNvSpPr/>
            <p:nvPr/>
          </p:nvSpPr>
          <p:spPr>
            <a:xfrm rot="17017245">
              <a:off x="6860732" y="3763238"/>
              <a:ext cx="407537" cy="15040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6" name="Freeform: Shape 55">
              <a:extLst>
                <a:ext uri="{FF2B5EF4-FFF2-40B4-BE49-F238E27FC236}">
                  <a16:creationId xmlns:a16="http://schemas.microsoft.com/office/drawing/2014/main" id="{CB9EDB53-A6EF-4652-A8C7-547ED8A240A3}"/>
                </a:ext>
              </a:extLst>
            </p:cNvPr>
            <p:cNvSpPr/>
            <p:nvPr/>
          </p:nvSpPr>
          <p:spPr>
            <a:xfrm rot="17017245">
              <a:off x="6916525" y="3785071"/>
              <a:ext cx="295949" cy="106736"/>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7" name="Freeform: Shape 56">
              <a:extLst>
                <a:ext uri="{FF2B5EF4-FFF2-40B4-BE49-F238E27FC236}">
                  <a16:creationId xmlns:a16="http://schemas.microsoft.com/office/drawing/2014/main" id="{226A5F7B-7B10-45C1-A405-2522BA7DA82C}"/>
                </a:ext>
              </a:extLst>
            </p:cNvPr>
            <p:cNvSpPr/>
            <p:nvPr/>
          </p:nvSpPr>
          <p:spPr>
            <a:xfrm>
              <a:off x="5324619" y="3766180"/>
              <a:ext cx="840064" cy="769912"/>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4000">
                  <a:schemeClr val="accent3"/>
                </a:gs>
                <a:gs pos="47000">
                  <a:schemeClr val="accent1"/>
                </a:gs>
                <a:gs pos="80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8" name="Freeform: Shape 57">
              <a:extLst>
                <a:ext uri="{FF2B5EF4-FFF2-40B4-BE49-F238E27FC236}">
                  <a16:creationId xmlns:a16="http://schemas.microsoft.com/office/drawing/2014/main" id="{CE7CB98E-2E45-4376-8A2F-1860A862CE67}"/>
                </a:ext>
              </a:extLst>
            </p:cNvPr>
            <p:cNvSpPr/>
            <p:nvPr/>
          </p:nvSpPr>
          <p:spPr>
            <a:xfrm rot="18380017">
              <a:off x="5950945" y="4381976"/>
              <a:ext cx="257137" cy="97031"/>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9" name="Freeform: Shape 58">
              <a:extLst>
                <a:ext uri="{FF2B5EF4-FFF2-40B4-BE49-F238E27FC236}">
                  <a16:creationId xmlns:a16="http://schemas.microsoft.com/office/drawing/2014/main" id="{BFA0EDD6-012D-460E-A6D7-F48859E11A9B}"/>
                </a:ext>
              </a:extLst>
            </p:cNvPr>
            <p:cNvSpPr/>
            <p:nvPr/>
          </p:nvSpPr>
          <p:spPr>
            <a:xfrm rot="18380017">
              <a:off x="5984906" y="4396533"/>
              <a:ext cx="189212" cy="67921"/>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a:gsLst>
                <a:gs pos="26000">
                  <a:schemeClr val="accent1"/>
                </a:gs>
                <a:gs pos="0">
                  <a:schemeClr val="accent3">
                    <a:lumMod val="60000"/>
                    <a:lumOff val="40000"/>
                  </a:schemeClr>
                </a:gs>
                <a:gs pos="100000">
                  <a:schemeClr val="accent1">
                    <a:lumMod val="50000"/>
                  </a:schemeClr>
                </a:gs>
              </a:gsLst>
              <a:lin ang="168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0" name="Freeform: Shape 59">
              <a:extLst>
                <a:ext uri="{FF2B5EF4-FFF2-40B4-BE49-F238E27FC236}">
                  <a16:creationId xmlns:a16="http://schemas.microsoft.com/office/drawing/2014/main" id="{C1C70696-AD5F-4057-8ACC-35ED3495824F}"/>
                </a:ext>
              </a:extLst>
            </p:cNvPr>
            <p:cNvSpPr/>
            <p:nvPr/>
          </p:nvSpPr>
          <p:spPr>
            <a:xfrm>
              <a:off x="4354330" y="4576386"/>
              <a:ext cx="985615" cy="1545118"/>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4000">
                  <a:schemeClr val="accent3"/>
                </a:gs>
                <a:gs pos="66000">
                  <a:schemeClr val="accent1"/>
                </a:gs>
                <a:gs pos="92000">
                  <a:schemeClr val="accent2">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1" name="Freeform: Shape 60">
              <a:extLst>
                <a:ext uri="{FF2B5EF4-FFF2-40B4-BE49-F238E27FC236}">
                  <a16:creationId xmlns:a16="http://schemas.microsoft.com/office/drawing/2014/main" id="{DFE1E52F-4032-480D-B885-6875BDC5B916}"/>
                </a:ext>
              </a:extLst>
            </p:cNvPr>
            <p:cNvSpPr/>
            <p:nvPr/>
          </p:nvSpPr>
          <p:spPr>
            <a:xfrm rot="20853641">
              <a:off x="4904733" y="5930109"/>
              <a:ext cx="441477" cy="18435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2" name="Freeform: Shape 61">
              <a:extLst>
                <a:ext uri="{FF2B5EF4-FFF2-40B4-BE49-F238E27FC236}">
                  <a16:creationId xmlns:a16="http://schemas.microsoft.com/office/drawing/2014/main" id="{CFD9099B-4C85-4607-A53A-0EA86E395FC2}"/>
                </a:ext>
              </a:extLst>
            </p:cNvPr>
            <p:cNvSpPr/>
            <p:nvPr/>
          </p:nvSpPr>
          <p:spPr>
            <a:xfrm rot="20853641">
              <a:off x="4965376" y="5959219"/>
              <a:ext cx="320191" cy="126135"/>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a:gsLst>
                <a:gs pos="26000">
                  <a:schemeClr val="accent1"/>
                </a:gs>
                <a:gs pos="0">
                  <a:schemeClr val="accent3">
                    <a:lumMod val="60000"/>
                    <a:lumOff val="40000"/>
                  </a:schemeClr>
                </a:gs>
                <a:gs pos="100000">
                  <a:schemeClr val="accent1">
                    <a:lumMod val="50000"/>
                  </a:schemeClr>
                </a:gs>
              </a:gsLst>
              <a:lin ang="16200000" scaled="0"/>
            </a:gradFill>
            <a:ln w="9525"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6003D319-382F-4707-BA09-EE58194801BC}"/>
                </a:ext>
              </a:extLst>
            </p:cNvPr>
            <p:cNvSpPr/>
            <p:nvPr/>
          </p:nvSpPr>
          <p:spPr>
            <a:xfrm>
              <a:off x="3685886" y="4979063"/>
              <a:ext cx="918297" cy="1205638"/>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4000">
                  <a:schemeClr val="accent3"/>
                </a:gs>
                <a:gs pos="66000">
                  <a:schemeClr val="accent1"/>
                </a:gs>
                <a:gs pos="82000">
                  <a:schemeClr val="accent2">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4" name="Freeform: Shape 63">
              <a:extLst>
                <a:ext uri="{FF2B5EF4-FFF2-40B4-BE49-F238E27FC236}">
                  <a16:creationId xmlns:a16="http://schemas.microsoft.com/office/drawing/2014/main" id="{A4822D6A-2111-48CD-9296-1412B0684289}"/>
                </a:ext>
              </a:extLst>
            </p:cNvPr>
            <p:cNvSpPr/>
            <p:nvPr/>
          </p:nvSpPr>
          <p:spPr>
            <a:xfrm rot="17332840">
              <a:off x="3797079" y="5904955"/>
              <a:ext cx="140694" cy="383271"/>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5" name="Freeform: Shape 64">
              <a:extLst>
                <a:ext uri="{FF2B5EF4-FFF2-40B4-BE49-F238E27FC236}">
                  <a16:creationId xmlns:a16="http://schemas.microsoft.com/office/drawing/2014/main" id="{BEA0989C-B8E9-4D48-8661-7728D2511389}"/>
                </a:ext>
              </a:extLst>
            </p:cNvPr>
            <p:cNvSpPr/>
            <p:nvPr/>
          </p:nvSpPr>
          <p:spPr>
            <a:xfrm rot="17332840">
              <a:off x="3818909" y="5958321"/>
              <a:ext cx="97031" cy="276537"/>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a:gsLst>
                <a:gs pos="26000">
                  <a:schemeClr val="accent1"/>
                </a:gs>
                <a:gs pos="0">
                  <a:schemeClr val="accent3">
                    <a:lumMod val="60000"/>
                    <a:lumOff val="40000"/>
                  </a:schemeClr>
                </a:gs>
                <a:gs pos="100000">
                  <a:schemeClr val="accent1">
                    <a:lumMod val="50000"/>
                  </a:schemeClr>
                </a:gs>
              </a:gsLst>
              <a:lin ang="21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6" name="Freeform: Shape 65">
              <a:extLst>
                <a:ext uri="{FF2B5EF4-FFF2-40B4-BE49-F238E27FC236}">
                  <a16:creationId xmlns:a16="http://schemas.microsoft.com/office/drawing/2014/main" id="{A95C093B-FC2C-4B06-90AA-ACD07ED130AC}"/>
                </a:ext>
              </a:extLst>
            </p:cNvPr>
            <p:cNvSpPr/>
            <p:nvPr/>
          </p:nvSpPr>
          <p:spPr>
            <a:xfrm>
              <a:off x="2713521" y="4251321"/>
              <a:ext cx="1073180" cy="1118481"/>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a:gsLst>
                <a:gs pos="4000">
                  <a:schemeClr val="accent3"/>
                </a:gs>
                <a:gs pos="55000">
                  <a:schemeClr val="accent1"/>
                </a:gs>
                <a:gs pos="73000">
                  <a:schemeClr val="accent2">
                    <a:alpha val="0"/>
                  </a:schemeClr>
                </a:gs>
              </a:gsLst>
              <a:lin ang="18600000" scaled="0"/>
            </a:gradFill>
            <a:ln w="9525"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6B79473F-E29E-44B8-9F75-E841B0EA658F}"/>
                </a:ext>
              </a:extLst>
            </p:cNvPr>
            <p:cNvSpPr/>
            <p:nvPr/>
          </p:nvSpPr>
          <p:spPr>
            <a:xfrm rot="18633318">
              <a:off x="2790046" y="5066929"/>
              <a:ext cx="130994" cy="354170"/>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8" name="Freeform: Shape 67">
              <a:extLst>
                <a:ext uri="{FF2B5EF4-FFF2-40B4-BE49-F238E27FC236}">
                  <a16:creationId xmlns:a16="http://schemas.microsoft.com/office/drawing/2014/main" id="{3B43012A-B475-49D4-8CD6-E2CA81BE8C4E}"/>
                </a:ext>
              </a:extLst>
            </p:cNvPr>
            <p:cNvSpPr/>
            <p:nvPr/>
          </p:nvSpPr>
          <p:spPr>
            <a:xfrm rot="18633318">
              <a:off x="2811876" y="5115447"/>
              <a:ext cx="87328" cy="257136"/>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a:gsLst>
                <a:gs pos="26000">
                  <a:schemeClr val="accent1"/>
                </a:gs>
                <a:gs pos="0">
                  <a:schemeClr val="accent3">
                    <a:lumMod val="60000"/>
                    <a:lumOff val="40000"/>
                  </a:schemeClr>
                </a:gs>
                <a:gs pos="100000">
                  <a:schemeClr val="accent1">
                    <a:lumMod val="50000"/>
                  </a:schemeClr>
                </a:gs>
              </a:gsLst>
              <a:lin ang="204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9" name="Freeform: Shape 68">
              <a:extLst>
                <a:ext uri="{FF2B5EF4-FFF2-40B4-BE49-F238E27FC236}">
                  <a16:creationId xmlns:a16="http://schemas.microsoft.com/office/drawing/2014/main" id="{B8821B25-7F95-4A65-9AC9-E1F90287FB08}"/>
                </a:ext>
              </a:extLst>
            </p:cNvPr>
            <p:cNvSpPr/>
            <p:nvPr/>
          </p:nvSpPr>
          <p:spPr>
            <a:xfrm>
              <a:off x="5627859" y="4481780"/>
              <a:ext cx="1192825" cy="1192825"/>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4000">
                  <a:schemeClr val="accent3"/>
                </a:gs>
                <a:gs pos="72000">
                  <a:schemeClr val="accent1"/>
                </a:gs>
                <a:gs pos="77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0" name="Freeform: Shape 69">
              <a:extLst>
                <a:ext uri="{FF2B5EF4-FFF2-40B4-BE49-F238E27FC236}">
                  <a16:creationId xmlns:a16="http://schemas.microsoft.com/office/drawing/2014/main" id="{ABF8B940-DA48-4B05-81D9-5BBA8713B292}"/>
                </a:ext>
              </a:extLst>
            </p:cNvPr>
            <p:cNvSpPr/>
            <p:nvPr/>
          </p:nvSpPr>
          <p:spPr>
            <a:xfrm>
              <a:off x="6537520" y="5397716"/>
              <a:ext cx="279308" cy="280312"/>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solidFill>
              <a:schemeClr val="accent3">
                <a:lumMod val="60000"/>
                <a:lumOff val="40000"/>
              </a:schemeClr>
            </a:solidFill>
            <a:ln w="9525"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653D2875-7628-412D-B97C-BF504FD28063}"/>
                </a:ext>
              </a:extLst>
            </p:cNvPr>
            <p:cNvSpPr/>
            <p:nvPr/>
          </p:nvSpPr>
          <p:spPr>
            <a:xfrm>
              <a:off x="4260539" y="3186813"/>
              <a:ext cx="584459" cy="58445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4000">
                  <a:schemeClr val="accent3">
                    <a:lumMod val="60000"/>
                    <a:lumOff val="40000"/>
                  </a:schemeClr>
                </a:gs>
                <a:gs pos="100000">
                  <a:schemeClr val="accent3"/>
                </a:gs>
              </a:gsLst>
              <a:path path="circle">
                <a:fillToRect r="100000" b="100000"/>
              </a:path>
              <a:tileRect l="-100000" t="-100000"/>
            </a:gradFill>
            <a:ln w="9525" cap="flat">
              <a:noFill/>
              <a:prstDash val="solid"/>
              <a:miter/>
            </a:ln>
            <a:effectLst>
              <a:outerShdw dist="50800" dir="27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2" name="Freeform 59">
              <a:extLst>
                <a:ext uri="{FF2B5EF4-FFF2-40B4-BE49-F238E27FC236}">
                  <a16:creationId xmlns:a16="http://schemas.microsoft.com/office/drawing/2014/main" id="{71845E80-0E57-4647-949C-7E672EBD6CC7}"/>
                </a:ext>
              </a:extLst>
            </p:cNvPr>
            <p:cNvSpPr/>
            <p:nvPr/>
          </p:nvSpPr>
          <p:spPr>
            <a:xfrm>
              <a:off x="4317133" y="3243407"/>
              <a:ext cx="471271" cy="47126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3" name="Freeform: Shape 72">
              <a:extLst>
                <a:ext uri="{FF2B5EF4-FFF2-40B4-BE49-F238E27FC236}">
                  <a16:creationId xmlns:a16="http://schemas.microsoft.com/office/drawing/2014/main" id="{F5CDCBEF-A973-4355-A180-3E5F2C517A07}"/>
                </a:ext>
              </a:extLst>
            </p:cNvPr>
            <p:cNvSpPr/>
            <p:nvPr/>
          </p:nvSpPr>
          <p:spPr>
            <a:xfrm>
              <a:off x="3661539" y="4040903"/>
              <a:ext cx="455941" cy="455941"/>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4000">
                  <a:schemeClr val="accent3">
                    <a:lumMod val="60000"/>
                    <a:lumOff val="40000"/>
                  </a:schemeClr>
                </a:gs>
                <a:gs pos="100000">
                  <a:schemeClr val="accent3"/>
                </a:gs>
              </a:gsLst>
              <a:path path="circle">
                <a:fillToRect t="100000" r="100000"/>
              </a:path>
              <a:tileRect l="-100000" b="-100000"/>
            </a:gradFill>
            <a:ln w="9525" cap="flat">
              <a:noFill/>
              <a:prstDash val="solid"/>
              <a:miter/>
            </a:ln>
            <a:effectLst>
              <a:outerShdw dist="50800" dir="19800000" sx="103000" sy="103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4" name="Freeform 60">
              <a:extLst>
                <a:ext uri="{FF2B5EF4-FFF2-40B4-BE49-F238E27FC236}">
                  <a16:creationId xmlns:a16="http://schemas.microsoft.com/office/drawing/2014/main" id="{A680C428-8DEB-4F8B-83AA-321EF69CA98A}"/>
                </a:ext>
              </a:extLst>
            </p:cNvPr>
            <p:cNvSpPr/>
            <p:nvPr/>
          </p:nvSpPr>
          <p:spPr>
            <a:xfrm>
              <a:off x="3705686" y="4085050"/>
              <a:ext cx="367640" cy="367640"/>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5" name="Freeform: Shape 74">
              <a:extLst>
                <a:ext uri="{FF2B5EF4-FFF2-40B4-BE49-F238E27FC236}">
                  <a16:creationId xmlns:a16="http://schemas.microsoft.com/office/drawing/2014/main" id="{4FB0AA67-3821-4209-B095-1BC0A8888B3C}"/>
                </a:ext>
              </a:extLst>
            </p:cNvPr>
            <p:cNvSpPr/>
            <p:nvPr/>
          </p:nvSpPr>
          <p:spPr>
            <a:xfrm>
              <a:off x="4774924" y="4109973"/>
              <a:ext cx="631575" cy="63157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13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6" name="Freeform 61">
              <a:extLst>
                <a:ext uri="{FF2B5EF4-FFF2-40B4-BE49-F238E27FC236}">
                  <a16:creationId xmlns:a16="http://schemas.microsoft.com/office/drawing/2014/main" id="{2D9488FF-A81F-49E3-961D-69EB4BA576F6}"/>
                </a:ext>
              </a:extLst>
            </p:cNvPr>
            <p:cNvSpPr/>
            <p:nvPr/>
          </p:nvSpPr>
          <p:spPr>
            <a:xfrm>
              <a:off x="4836076" y="4171125"/>
              <a:ext cx="509261" cy="509261"/>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7" name="Freeform: Shape 76">
              <a:extLst>
                <a:ext uri="{FF2B5EF4-FFF2-40B4-BE49-F238E27FC236}">
                  <a16:creationId xmlns:a16="http://schemas.microsoft.com/office/drawing/2014/main" id="{5775680A-117A-4D41-9150-9486D18F8490}"/>
                </a:ext>
              </a:extLst>
            </p:cNvPr>
            <p:cNvSpPr/>
            <p:nvPr/>
          </p:nvSpPr>
          <p:spPr>
            <a:xfrm rot="13139795">
              <a:off x="2660336" y="2605476"/>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7000">
                  <a:schemeClr val="accent3"/>
                </a:gs>
                <a:gs pos="58000">
                  <a:schemeClr val="accent1"/>
                </a:gs>
                <a:gs pos="87000">
                  <a:schemeClr val="accent2">
                    <a:alpha val="0"/>
                  </a:schemeClr>
                </a:gs>
              </a:gsLst>
              <a:lin ang="7800000" scaled="0"/>
              <a:tileRect/>
            </a:gradFill>
            <a:ln w="9525"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668B495C-FB3D-4931-ADE2-91EF5D881A6D}"/>
                </a:ext>
              </a:extLst>
            </p:cNvPr>
            <p:cNvSpPr/>
            <p:nvPr/>
          </p:nvSpPr>
          <p:spPr>
            <a:xfrm rot="10755510">
              <a:off x="2521236" y="31514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9" name="Freeform: Shape 78">
              <a:extLst>
                <a:ext uri="{FF2B5EF4-FFF2-40B4-BE49-F238E27FC236}">
                  <a16:creationId xmlns:a16="http://schemas.microsoft.com/office/drawing/2014/main" id="{A86C25EC-FB95-4401-9DC9-8A198616C6D1}"/>
                </a:ext>
              </a:extLst>
            </p:cNvPr>
            <p:cNvSpPr/>
            <p:nvPr/>
          </p:nvSpPr>
          <p:spPr>
            <a:xfrm rot="10755510">
              <a:off x="2550349" y="3214561"/>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0" name="Freeform: Shape 79">
              <a:extLst>
                <a:ext uri="{FF2B5EF4-FFF2-40B4-BE49-F238E27FC236}">
                  <a16:creationId xmlns:a16="http://schemas.microsoft.com/office/drawing/2014/main" id="{2CA71267-33BB-4092-8E08-3FE42386DC22}"/>
                </a:ext>
              </a:extLst>
            </p:cNvPr>
            <p:cNvSpPr/>
            <p:nvPr/>
          </p:nvSpPr>
          <p:spPr>
            <a:xfrm rot="8043202">
              <a:off x="3642874" y="2694725"/>
              <a:ext cx="424343" cy="424343"/>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30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1" name="Freeform 61">
              <a:extLst>
                <a:ext uri="{FF2B5EF4-FFF2-40B4-BE49-F238E27FC236}">
                  <a16:creationId xmlns:a16="http://schemas.microsoft.com/office/drawing/2014/main" id="{FF97D30A-81C7-4246-BB29-E79809A1A41F}"/>
                </a:ext>
              </a:extLst>
            </p:cNvPr>
            <p:cNvSpPr/>
            <p:nvPr/>
          </p:nvSpPr>
          <p:spPr>
            <a:xfrm rot="8043202">
              <a:off x="3683969" y="2735815"/>
              <a:ext cx="342162" cy="34216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2" name="Freeform: Shape 81">
              <a:extLst>
                <a:ext uri="{FF2B5EF4-FFF2-40B4-BE49-F238E27FC236}">
                  <a16:creationId xmlns:a16="http://schemas.microsoft.com/office/drawing/2014/main" id="{64A3F414-56FE-4262-ABFA-562795E0D262}"/>
                </a:ext>
              </a:extLst>
            </p:cNvPr>
            <p:cNvSpPr/>
            <p:nvPr/>
          </p:nvSpPr>
          <p:spPr>
            <a:xfrm rot="9637721">
              <a:off x="4758746" y="2349276"/>
              <a:ext cx="336895" cy="33689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4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3" name="Freeform 61">
              <a:extLst>
                <a:ext uri="{FF2B5EF4-FFF2-40B4-BE49-F238E27FC236}">
                  <a16:creationId xmlns:a16="http://schemas.microsoft.com/office/drawing/2014/main" id="{FBBBF7B5-01FA-44AB-AB86-BF2F9F7D0BB3}"/>
                </a:ext>
              </a:extLst>
            </p:cNvPr>
            <p:cNvSpPr/>
            <p:nvPr/>
          </p:nvSpPr>
          <p:spPr>
            <a:xfrm rot="9637721">
              <a:off x="4791372" y="2381900"/>
              <a:ext cx="271650" cy="271650"/>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138" name="Group 137">
            <a:extLst>
              <a:ext uri="{FF2B5EF4-FFF2-40B4-BE49-F238E27FC236}">
                <a16:creationId xmlns:a16="http://schemas.microsoft.com/office/drawing/2014/main" id="{C8DDB9D1-C70E-4F5D-8A76-6F5F5AC2A51B}"/>
              </a:ext>
            </a:extLst>
          </p:cNvPr>
          <p:cNvGrpSpPr/>
          <p:nvPr/>
        </p:nvGrpSpPr>
        <p:grpSpPr>
          <a:xfrm rot="7197619">
            <a:off x="11000222" y="4546517"/>
            <a:ext cx="902598" cy="896913"/>
            <a:chOff x="4682127" y="976030"/>
            <a:chExt cx="5519452" cy="5484686"/>
          </a:xfrm>
        </p:grpSpPr>
        <p:sp>
          <p:nvSpPr>
            <p:cNvPr id="139" name="Freeform: Shape 138">
              <a:extLst>
                <a:ext uri="{FF2B5EF4-FFF2-40B4-BE49-F238E27FC236}">
                  <a16:creationId xmlns:a16="http://schemas.microsoft.com/office/drawing/2014/main" id="{C0125D92-2E04-40A3-AAE4-ADDCC95EA7BE}"/>
                </a:ext>
              </a:extLst>
            </p:cNvPr>
            <p:cNvSpPr/>
            <p:nvPr/>
          </p:nvSpPr>
          <p:spPr>
            <a:xfrm rot="4598406">
              <a:off x="8917120" y="3440615"/>
              <a:ext cx="457505" cy="578032"/>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0">
                  <a:schemeClr val="tx1">
                    <a:lumMod val="75000"/>
                    <a:lumOff val="25000"/>
                  </a:schemeClr>
                </a:gs>
                <a:gs pos="25000">
                  <a:schemeClr val="tx1">
                    <a:lumMod val="65000"/>
                    <a:lumOff val="35000"/>
                  </a:schemeClr>
                </a:gs>
                <a:gs pos="66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0" name="Freeform: Shape 139">
              <a:extLst>
                <a:ext uri="{FF2B5EF4-FFF2-40B4-BE49-F238E27FC236}">
                  <a16:creationId xmlns:a16="http://schemas.microsoft.com/office/drawing/2014/main" id="{55DEB991-5421-4732-AB58-F39C02CF2FAD}"/>
                </a:ext>
              </a:extLst>
            </p:cNvPr>
            <p:cNvSpPr/>
            <p:nvPr/>
          </p:nvSpPr>
          <p:spPr>
            <a:xfrm rot="4598406">
              <a:off x="9319393" y="3749581"/>
              <a:ext cx="207385" cy="71138"/>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1" name="Freeform: Shape 140">
              <a:extLst>
                <a:ext uri="{FF2B5EF4-FFF2-40B4-BE49-F238E27FC236}">
                  <a16:creationId xmlns:a16="http://schemas.microsoft.com/office/drawing/2014/main" id="{B82FA550-9641-4199-9049-85AE9D0FBB08}"/>
                </a:ext>
              </a:extLst>
            </p:cNvPr>
            <p:cNvSpPr/>
            <p:nvPr/>
          </p:nvSpPr>
          <p:spPr>
            <a:xfrm rot="4598406">
              <a:off x="6965541" y="5338439"/>
              <a:ext cx="628597" cy="491944"/>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2" name="Freeform: Shape 141">
              <a:extLst>
                <a:ext uri="{FF2B5EF4-FFF2-40B4-BE49-F238E27FC236}">
                  <a16:creationId xmlns:a16="http://schemas.microsoft.com/office/drawing/2014/main" id="{F12AE7DE-EDD7-405B-B18A-32CFD556C9D1}"/>
                </a:ext>
              </a:extLst>
            </p:cNvPr>
            <p:cNvSpPr/>
            <p:nvPr/>
          </p:nvSpPr>
          <p:spPr>
            <a:xfrm rot="4598406">
              <a:off x="7151906" y="5784220"/>
              <a:ext cx="91790" cy="191088"/>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3" name="Freeform: Shape 142">
              <a:extLst>
                <a:ext uri="{FF2B5EF4-FFF2-40B4-BE49-F238E27FC236}">
                  <a16:creationId xmlns:a16="http://schemas.microsoft.com/office/drawing/2014/main" id="{8BA0C748-BBFB-494C-8D73-588D12BEF5C8}"/>
                </a:ext>
              </a:extLst>
            </p:cNvPr>
            <p:cNvSpPr/>
            <p:nvPr/>
          </p:nvSpPr>
          <p:spPr>
            <a:xfrm rot="4598406">
              <a:off x="6102629" y="1364857"/>
              <a:ext cx="1256947" cy="838595"/>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4" name="Freeform: Shape 143">
              <a:extLst>
                <a:ext uri="{FF2B5EF4-FFF2-40B4-BE49-F238E27FC236}">
                  <a16:creationId xmlns:a16="http://schemas.microsoft.com/office/drawing/2014/main" id="{E64CEF4D-401C-4EAA-BA8C-1CDC7098738D}"/>
                </a:ext>
              </a:extLst>
            </p:cNvPr>
            <p:cNvSpPr/>
            <p:nvPr/>
          </p:nvSpPr>
          <p:spPr>
            <a:xfrm rot="4598406">
              <a:off x="6292149" y="1118247"/>
              <a:ext cx="145884" cy="356551"/>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5" name="Freeform: Shape 144">
              <a:extLst>
                <a:ext uri="{FF2B5EF4-FFF2-40B4-BE49-F238E27FC236}">
                  <a16:creationId xmlns:a16="http://schemas.microsoft.com/office/drawing/2014/main" id="{B6AE0E98-E34A-4001-A748-283B3D1436FC}"/>
                </a:ext>
              </a:extLst>
            </p:cNvPr>
            <p:cNvSpPr/>
            <p:nvPr/>
          </p:nvSpPr>
          <p:spPr>
            <a:xfrm rot="4598406">
              <a:off x="8904107" y="3767370"/>
              <a:ext cx="1127862" cy="1316568"/>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6" name="Freeform: Shape 145">
              <a:extLst>
                <a:ext uri="{FF2B5EF4-FFF2-40B4-BE49-F238E27FC236}">
                  <a16:creationId xmlns:a16="http://schemas.microsoft.com/office/drawing/2014/main" id="{BB122586-19ED-4AB5-8646-1432B4C8260A}"/>
                </a:ext>
              </a:extLst>
            </p:cNvPr>
            <p:cNvSpPr/>
            <p:nvPr/>
          </p:nvSpPr>
          <p:spPr>
            <a:xfrm rot="4598406">
              <a:off x="9909390" y="4562436"/>
              <a:ext cx="351056" cy="233322"/>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7" name="Freeform: Shape 146">
              <a:extLst>
                <a:ext uri="{FF2B5EF4-FFF2-40B4-BE49-F238E27FC236}">
                  <a16:creationId xmlns:a16="http://schemas.microsoft.com/office/drawing/2014/main" id="{778EAE34-59FF-41B3-A752-ABD32FA79D88}"/>
                </a:ext>
              </a:extLst>
            </p:cNvPr>
            <p:cNvSpPr/>
            <p:nvPr/>
          </p:nvSpPr>
          <p:spPr>
            <a:xfrm rot="4598406">
              <a:off x="9149096" y="2513504"/>
              <a:ext cx="818453" cy="1167369"/>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8" name="Freeform: Shape 147">
              <a:extLst>
                <a:ext uri="{FF2B5EF4-FFF2-40B4-BE49-F238E27FC236}">
                  <a16:creationId xmlns:a16="http://schemas.microsoft.com/office/drawing/2014/main" id="{986C3AB1-F56A-4B2D-A8BD-3801E503F3CC}"/>
                </a:ext>
              </a:extLst>
            </p:cNvPr>
            <p:cNvSpPr/>
            <p:nvPr/>
          </p:nvSpPr>
          <p:spPr>
            <a:xfrm rot="4598406">
              <a:off x="9859305" y="2815165"/>
              <a:ext cx="368510" cy="108194"/>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9" name="Freeform: Shape 148">
              <a:extLst>
                <a:ext uri="{FF2B5EF4-FFF2-40B4-BE49-F238E27FC236}">
                  <a16:creationId xmlns:a16="http://schemas.microsoft.com/office/drawing/2014/main" id="{9185F7F2-F7CE-4921-AC3A-F06C6A996C8C}"/>
                </a:ext>
              </a:extLst>
            </p:cNvPr>
            <p:cNvSpPr/>
            <p:nvPr/>
          </p:nvSpPr>
          <p:spPr>
            <a:xfrm rot="4023403">
              <a:off x="7834402" y="5434063"/>
              <a:ext cx="1254111" cy="799196"/>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5000"/>
                    <a:lumOff val="45000"/>
                  </a:schemeClr>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0" name="Freeform: Shape 149">
              <a:extLst>
                <a:ext uri="{FF2B5EF4-FFF2-40B4-BE49-F238E27FC236}">
                  <a16:creationId xmlns:a16="http://schemas.microsoft.com/office/drawing/2014/main" id="{ED35C59D-8174-4C78-B161-8819AE530B5C}"/>
                </a:ext>
              </a:extLst>
            </p:cNvPr>
            <p:cNvSpPr/>
            <p:nvPr/>
          </p:nvSpPr>
          <p:spPr>
            <a:xfrm rot="4023403">
              <a:off x="8780282" y="6102965"/>
              <a:ext cx="126108" cy="359892"/>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1" name="Freeform: Shape 150">
              <a:extLst>
                <a:ext uri="{FF2B5EF4-FFF2-40B4-BE49-F238E27FC236}">
                  <a16:creationId xmlns:a16="http://schemas.microsoft.com/office/drawing/2014/main" id="{81BB690D-7A78-4804-9C62-9728577CEA1C}"/>
                </a:ext>
              </a:extLst>
            </p:cNvPr>
            <p:cNvSpPr/>
            <p:nvPr/>
          </p:nvSpPr>
          <p:spPr>
            <a:xfrm rot="4598406">
              <a:off x="5521240" y="1968387"/>
              <a:ext cx="3678223" cy="3697481"/>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tx1">
                    <a:lumMod val="50000"/>
                    <a:lumOff val="50000"/>
                  </a:schemeClr>
                </a:gs>
                <a:gs pos="84000">
                  <a:schemeClr val="tx1">
                    <a:lumMod val="65000"/>
                    <a:lumOff val="35000"/>
                  </a:schemeClr>
                </a:gs>
                <a:gs pos="100000">
                  <a:schemeClr val="tx1">
                    <a:lumMod val="75000"/>
                    <a:lumOff val="2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BE85736F-ED33-4363-8455-CC2231DF20D8}"/>
                </a:ext>
              </a:extLst>
            </p:cNvPr>
            <p:cNvSpPr/>
            <p:nvPr/>
          </p:nvSpPr>
          <p:spPr>
            <a:xfrm rot="4598406">
              <a:off x="5914383" y="2321181"/>
              <a:ext cx="3211223" cy="3148634"/>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tx1">
                <a:lumMod val="50000"/>
                <a:lumOff val="50000"/>
                <a:alpha val="25000"/>
              </a:schemeClr>
            </a:solidFill>
            <a:ln w="24568"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6F3F9168-0671-4E19-9A79-8141D1226D9C}"/>
                </a:ext>
              </a:extLst>
            </p:cNvPr>
            <p:cNvSpPr/>
            <p:nvPr/>
          </p:nvSpPr>
          <p:spPr>
            <a:xfrm rot="4598406">
              <a:off x="7597414" y="4015612"/>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38000">
                  <a:schemeClr val="tx1">
                    <a:lumMod val="65000"/>
                    <a:lumOff val="35000"/>
                  </a:schemeClr>
                </a:gs>
                <a:gs pos="79000">
                  <a:schemeClr val="tx1">
                    <a:lumMod val="50000"/>
                    <a:lumOff val="50000"/>
                    <a:alpha val="0"/>
                  </a:schemeClr>
                </a:gs>
              </a:gsLst>
              <a:lin ang="7800000" scaled="0"/>
              <a:tileRect/>
            </a:gradFill>
            <a:ln w="9525"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C68E33A5-C604-4B2D-990C-D8772E074558}"/>
                </a:ext>
              </a:extLst>
            </p:cNvPr>
            <p:cNvSpPr/>
            <p:nvPr/>
          </p:nvSpPr>
          <p:spPr>
            <a:xfrm rot="2214121">
              <a:off x="8961154" y="4991227"/>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5" name="Freeform: Shape 154">
              <a:extLst>
                <a:ext uri="{FF2B5EF4-FFF2-40B4-BE49-F238E27FC236}">
                  <a16:creationId xmlns:a16="http://schemas.microsoft.com/office/drawing/2014/main" id="{FC9C90C2-9E07-43C7-82C5-07ACC313D58E}"/>
                </a:ext>
              </a:extLst>
            </p:cNvPr>
            <p:cNvSpPr/>
            <p:nvPr/>
          </p:nvSpPr>
          <p:spPr>
            <a:xfrm rot="2214121">
              <a:off x="8990040" y="5053815"/>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6" name="Freeform: Shape 155">
              <a:extLst>
                <a:ext uri="{FF2B5EF4-FFF2-40B4-BE49-F238E27FC236}">
                  <a16:creationId xmlns:a16="http://schemas.microsoft.com/office/drawing/2014/main" id="{B70A107F-6F11-4525-A3BB-8E71F7161CC0}"/>
                </a:ext>
              </a:extLst>
            </p:cNvPr>
            <p:cNvSpPr/>
            <p:nvPr/>
          </p:nvSpPr>
          <p:spPr>
            <a:xfrm rot="4598406">
              <a:off x="8041878" y="1937893"/>
              <a:ext cx="1256030" cy="1449614"/>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0">
                  <a:schemeClr val="tx1">
                    <a:lumMod val="75000"/>
                    <a:lumOff val="25000"/>
                  </a:schemeClr>
                </a:gs>
                <a:gs pos="50000">
                  <a:schemeClr val="tx1">
                    <a:lumMod val="65000"/>
                    <a:lumOff val="35000"/>
                  </a:schemeClr>
                </a:gs>
                <a:gs pos="92000">
                  <a:schemeClr val="tx1">
                    <a:lumMod val="50000"/>
                    <a:lumOff val="50000"/>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7" name="Freeform: Shape 156">
              <a:extLst>
                <a:ext uri="{FF2B5EF4-FFF2-40B4-BE49-F238E27FC236}">
                  <a16:creationId xmlns:a16="http://schemas.microsoft.com/office/drawing/2014/main" id="{0A7166CE-E828-4BA6-A504-85ED50E7FF70}"/>
                </a:ext>
              </a:extLst>
            </p:cNvPr>
            <p:cNvSpPr/>
            <p:nvPr/>
          </p:nvSpPr>
          <p:spPr>
            <a:xfrm rot="2689343">
              <a:off x="8925378" y="2015580"/>
              <a:ext cx="433281" cy="168497"/>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8" name="Freeform: Shape 157">
              <a:extLst>
                <a:ext uri="{FF2B5EF4-FFF2-40B4-BE49-F238E27FC236}">
                  <a16:creationId xmlns:a16="http://schemas.microsoft.com/office/drawing/2014/main" id="{1145B104-D3E7-4431-AB46-F4083D18CD2F}"/>
                </a:ext>
              </a:extLst>
            </p:cNvPr>
            <p:cNvSpPr/>
            <p:nvPr/>
          </p:nvSpPr>
          <p:spPr>
            <a:xfrm rot="2689343">
              <a:off x="8983148" y="2042059"/>
              <a:ext cx="317740" cy="11554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9" name="Freeform: Shape 158">
              <a:extLst>
                <a:ext uri="{FF2B5EF4-FFF2-40B4-BE49-F238E27FC236}">
                  <a16:creationId xmlns:a16="http://schemas.microsoft.com/office/drawing/2014/main" id="{2D9507F5-4756-4E45-95B9-2CA669847B49}"/>
                </a:ext>
              </a:extLst>
            </p:cNvPr>
            <p:cNvSpPr/>
            <p:nvPr/>
          </p:nvSpPr>
          <p:spPr>
            <a:xfrm rot="4598406">
              <a:off x="6981977" y="1226558"/>
              <a:ext cx="1527474" cy="1112305"/>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0">
                  <a:schemeClr val="tx1">
                    <a:lumMod val="75000"/>
                    <a:lumOff val="25000"/>
                  </a:schemeClr>
                </a:gs>
                <a:gs pos="63000">
                  <a:schemeClr val="tx1">
                    <a:lumMod val="55000"/>
                    <a:lumOff val="45000"/>
                  </a:schemeClr>
                </a:gs>
                <a:gs pos="76000">
                  <a:schemeClr val="tx1">
                    <a:lumMod val="50000"/>
                    <a:lumOff val="50000"/>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0" name="Freeform: Shape 159">
              <a:extLst>
                <a:ext uri="{FF2B5EF4-FFF2-40B4-BE49-F238E27FC236}">
                  <a16:creationId xmlns:a16="http://schemas.microsoft.com/office/drawing/2014/main" id="{ECB77961-BF63-4EB9-870E-26D6CFED5AB0}"/>
                </a:ext>
              </a:extLst>
            </p:cNvPr>
            <p:cNvSpPr/>
            <p:nvPr/>
          </p:nvSpPr>
          <p:spPr>
            <a:xfrm rot="544730">
              <a:off x="7750913" y="976030"/>
              <a:ext cx="399602" cy="178134"/>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1" name="Freeform: Shape 160">
              <a:extLst>
                <a:ext uri="{FF2B5EF4-FFF2-40B4-BE49-F238E27FC236}">
                  <a16:creationId xmlns:a16="http://schemas.microsoft.com/office/drawing/2014/main" id="{FB221765-981A-42BD-A4F7-7192A541F9A6}"/>
                </a:ext>
              </a:extLst>
            </p:cNvPr>
            <p:cNvSpPr/>
            <p:nvPr/>
          </p:nvSpPr>
          <p:spPr>
            <a:xfrm rot="544730">
              <a:off x="7803872" y="1002512"/>
              <a:ext cx="293683" cy="125175"/>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2" name="Freeform: Shape 161">
              <a:extLst>
                <a:ext uri="{FF2B5EF4-FFF2-40B4-BE49-F238E27FC236}">
                  <a16:creationId xmlns:a16="http://schemas.microsoft.com/office/drawing/2014/main" id="{DC516DB0-F6AA-4585-ACF5-C85810E420FA}"/>
                </a:ext>
              </a:extLst>
            </p:cNvPr>
            <p:cNvSpPr/>
            <p:nvPr/>
          </p:nvSpPr>
          <p:spPr>
            <a:xfrm rot="4598406">
              <a:off x="7134914" y="5185424"/>
              <a:ext cx="1290010" cy="893867"/>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0">
                  <a:schemeClr val="tx1">
                    <a:lumMod val="75000"/>
                    <a:lumOff val="25000"/>
                  </a:schemeClr>
                </a:gs>
                <a:gs pos="58000">
                  <a:schemeClr val="tx1">
                    <a:lumMod val="65000"/>
                    <a:lumOff val="35000"/>
                  </a:schemeClr>
                </a:gs>
                <a:gs pos="89000">
                  <a:schemeClr val="tx1">
                    <a:lumMod val="50000"/>
                    <a:lumOff val="50000"/>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3" name="Freeform: Shape 162">
              <a:extLst>
                <a:ext uri="{FF2B5EF4-FFF2-40B4-BE49-F238E27FC236}">
                  <a16:creationId xmlns:a16="http://schemas.microsoft.com/office/drawing/2014/main" id="{D26AC504-9439-4DE5-AEA8-77C7C5DFCFA1}"/>
                </a:ext>
              </a:extLst>
            </p:cNvPr>
            <p:cNvSpPr/>
            <p:nvPr/>
          </p:nvSpPr>
          <p:spPr>
            <a:xfrm rot="15651">
              <a:off x="7463053" y="6159702"/>
              <a:ext cx="404420" cy="14925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4" name="Freeform: Shape 163">
              <a:extLst>
                <a:ext uri="{FF2B5EF4-FFF2-40B4-BE49-F238E27FC236}">
                  <a16:creationId xmlns:a16="http://schemas.microsoft.com/office/drawing/2014/main" id="{58130FE3-BB08-4A2E-9C92-F5DBD66AFEBB}"/>
                </a:ext>
              </a:extLst>
            </p:cNvPr>
            <p:cNvSpPr/>
            <p:nvPr/>
          </p:nvSpPr>
          <p:spPr>
            <a:xfrm rot="15651">
              <a:off x="7518419" y="6181367"/>
              <a:ext cx="293686" cy="105920"/>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5" name="Freeform: Shape 164">
              <a:extLst>
                <a:ext uri="{FF2B5EF4-FFF2-40B4-BE49-F238E27FC236}">
                  <a16:creationId xmlns:a16="http://schemas.microsoft.com/office/drawing/2014/main" id="{93CCA407-7E61-44E7-814D-4CBCDCF3604E}"/>
                </a:ext>
              </a:extLst>
            </p:cNvPr>
            <p:cNvSpPr/>
            <p:nvPr/>
          </p:nvSpPr>
          <p:spPr>
            <a:xfrm rot="4598406">
              <a:off x="6643894" y="4649706"/>
              <a:ext cx="833639" cy="764024"/>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0">
                  <a:schemeClr val="tx1">
                    <a:lumMod val="75000"/>
                    <a:lumOff val="25000"/>
                  </a:schemeClr>
                </a:gs>
                <a:gs pos="46000">
                  <a:schemeClr val="tx1">
                    <a:lumMod val="65000"/>
                    <a:lumOff val="35000"/>
                  </a:schemeClr>
                </a:gs>
                <a:gs pos="79000">
                  <a:schemeClr val="tx1">
                    <a:lumMod val="50000"/>
                    <a:lumOff val="50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6" name="Freeform: Shape 165">
              <a:extLst>
                <a:ext uri="{FF2B5EF4-FFF2-40B4-BE49-F238E27FC236}">
                  <a16:creationId xmlns:a16="http://schemas.microsoft.com/office/drawing/2014/main" id="{6A991069-AFA0-421F-8D46-63AD9DD5F820}"/>
                </a:ext>
              </a:extLst>
            </p:cNvPr>
            <p:cNvSpPr/>
            <p:nvPr/>
          </p:nvSpPr>
          <p:spPr>
            <a:xfrm rot="1378423">
              <a:off x="6740195" y="5370939"/>
              <a:ext cx="255170" cy="96289"/>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7" name="Freeform: Shape 166">
              <a:extLst>
                <a:ext uri="{FF2B5EF4-FFF2-40B4-BE49-F238E27FC236}">
                  <a16:creationId xmlns:a16="http://schemas.microsoft.com/office/drawing/2014/main" id="{FBADE893-5C9F-4897-AB2F-4C6344123064}"/>
                </a:ext>
              </a:extLst>
            </p:cNvPr>
            <p:cNvSpPr/>
            <p:nvPr/>
          </p:nvSpPr>
          <p:spPr>
            <a:xfrm rot="1378423">
              <a:off x="6773895" y="5385381"/>
              <a:ext cx="187765" cy="67402"/>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8" name="Freeform: Shape 167">
              <a:extLst>
                <a:ext uri="{FF2B5EF4-FFF2-40B4-BE49-F238E27FC236}">
                  <a16:creationId xmlns:a16="http://schemas.microsoft.com/office/drawing/2014/main" id="{BCB5D730-FC28-4AFC-991F-C9E8104AF27A}"/>
                </a:ext>
              </a:extLst>
            </p:cNvPr>
            <p:cNvSpPr/>
            <p:nvPr/>
          </p:nvSpPr>
          <p:spPr>
            <a:xfrm rot="4598406">
              <a:off x="5209394" y="3673180"/>
              <a:ext cx="978077" cy="1533301"/>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0">
                  <a:schemeClr val="tx1">
                    <a:lumMod val="75000"/>
                    <a:lumOff val="25000"/>
                  </a:schemeClr>
                </a:gs>
                <a:gs pos="46000">
                  <a:schemeClr val="tx1">
                    <a:lumMod val="65000"/>
                    <a:lumOff val="35000"/>
                  </a:schemeClr>
                </a:gs>
                <a:gs pos="88000">
                  <a:schemeClr val="tx1">
                    <a:lumMod val="50000"/>
                    <a:lumOff val="50000"/>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9" name="Freeform: Shape 168">
              <a:extLst>
                <a:ext uri="{FF2B5EF4-FFF2-40B4-BE49-F238E27FC236}">
                  <a16:creationId xmlns:a16="http://schemas.microsoft.com/office/drawing/2014/main" id="{9F794240-24B6-4EA4-8C22-E4AB6B557305}"/>
                </a:ext>
              </a:extLst>
            </p:cNvPr>
            <p:cNvSpPr/>
            <p:nvPr/>
          </p:nvSpPr>
          <p:spPr>
            <a:xfrm rot="3852047">
              <a:off x="4893097" y="4771486"/>
              <a:ext cx="438100" cy="18294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0" name="Freeform: Shape 169">
              <a:extLst>
                <a:ext uri="{FF2B5EF4-FFF2-40B4-BE49-F238E27FC236}">
                  <a16:creationId xmlns:a16="http://schemas.microsoft.com/office/drawing/2014/main" id="{12EFA45E-08CE-4E56-AB13-6FCEBA49A7ED}"/>
                </a:ext>
              </a:extLst>
            </p:cNvPr>
            <p:cNvSpPr/>
            <p:nvPr/>
          </p:nvSpPr>
          <p:spPr>
            <a:xfrm rot="3852047">
              <a:off x="4953275" y="4800372"/>
              <a:ext cx="317742" cy="125170"/>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1" name="Freeform: Shape 170">
              <a:extLst>
                <a:ext uri="{FF2B5EF4-FFF2-40B4-BE49-F238E27FC236}">
                  <a16:creationId xmlns:a16="http://schemas.microsoft.com/office/drawing/2014/main" id="{1E853114-4D0E-4900-9124-CACAD7D2DAB1}"/>
                </a:ext>
              </a:extLst>
            </p:cNvPr>
            <p:cNvSpPr/>
            <p:nvPr/>
          </p:nvSpPr>
          <p:spPr>
            <a:xfrm rot="4598406">
              <a:off x="4856904" y="3217156"/>
              <a:ext cx="911274" cy="1196417"/>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0">
                  <a:schemeClr val="tx1">
                    <a:lumMod val="75000"/>
                    <a:lumOff val="25000"/>
                  </a:schemeClr>
                </a:gs>
                <a:gs pos="69000">
                  <a:schemeClr val="tx1">
                    <a:lumMod val="60000"/>
                    <a:lumOff val="40000"/>
                  </a:schemeClr>
                </a:gs>
                <a:gs pos="39000">
                  <a:schemeClr val="tx1">
                    <a:lumMod val="65000"/>
                    <a:lumOff val="35000"/>
                  </a:schemeClr>
                </a:gs>
                <a:gs pos="81000">
                  <a:schemeClr val="tx1">
                    <a:lumMod val="50000"/>
                    <a:lumOff val="50000"/>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2" name="Freeform: Shape 171">
              <a:extLst>
                <a:ext uri="{FF2B5EF4-FFF2-40B4-BE49-F238E27FC236}">
                  <a16:creationId xmlns:a16="http://schemas.microsoft.com/office/drawing/2014/main" id="{9F5DDB7B-7618-4C84-9839-13E12303E8ED}"/>
                </a:ext>
              </a:extLst>
            </p:cNvPr>
            <p:cNvSpPr/>
            <p:nvPr/>
          </p:nvSpPr>
          <p:spPr>
            <a:xfrm rot="331246">
              <a:off x="4682127" y="3475187"/>
              <a:ext cx="139618" cy="380340"/>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3" name="Freeform: Shape 172">
              <a:extLst>
                <a:ext uri="{FF2B5EF4-FFF2-40B4-BE49-F238E27FC236}">
                  <a16:creationId xmlns:a16="http://schemas.microsoft.com/office/drawing/2014/main" id="{2738B945-DB38-49D7-9E14-E3ED8841C8D6}"/>
                </a:ext>
              </a:extLst>
            </p:cNvPr>
            <p:cNvSpPr/>
            <p:nvPr/>
          </p:nvSpPr>
          <p:spPr>
            <a:xfrm rot="331246">
              <a:off x="4703793" y="3528144"/>
              <a:ext cx="96289" cy="274422"/>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4" name="Freeform: Shape 173">
              <a:extLst>
                <a:ext uri="{FF2B5EF4-FFF2-40B4-BE49-F238E27FC236}">
                  <a16:creationId xmlns:a16="http://schemas.microsoft.com/office/drawing/2014/main" id="{AA817E85-B7B5-45E2-9EB6-C32B1B7E8050}"/>
                </a:ext>
              </a:extLst>
            </p:cNvPr>
            <p:cNvSpPr/>
            <p:nvPr/>
          </p:nvSpPr>
          <p:spPr>
            <a:xfrm rot="4598406">
              <a:off x="5319556" y="2219492"/>
              <a:ext cx="1064972" cy="1109927"/>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flip="none" rotWithShape="1">
              <a:gsLst>
                <a:gs pos="0">
                  <a:schemeClr val="tx1">
                    <a:lumMod val="75000"/>
                    <a:lumOff val="25000"/>
                  </a:schemeClr>
                </a:gs>
                <a:gs pos="57000">
                  <a:schemeClr val="tx1">
                    <a:lumMod val="60000"/>
                    <a:lumOff val="40000"/>
                  </a:schemeClr>
                </a:gs>
                <a:gs pos="22000">
                  <a:schemeClr val="tx1">
                    <a:lumMod val="65000"/>
                    <a:lumOff val="35000"/>
                  </a:schemeClr>
                </a:gs>
                <a:gs pos="71000">
                  <a:schemeClr val="tx1">
                    <a:lumMod val="50000"/>
                    <a:lumOff val="50000"/>
                    <a:alpha val="0"/>
                  </a:schemeClr>
                </a:gs>
              </a:gsLst>
              <a:lin ang="18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5" name="Freeform: Shape 174">
              <a:extLst>
                <a:ext uri="{FF2B5EF4-FFF2-40B4-BE49-F238E27FC236}">
                  <a16:creationId xmlns:a16="http://schemas.microsoft.com/office/drawing/2014/main" id="{0011F31C-726D-49B3-A6AB-DDEE964E52CD}"/>
                </a:ext>
              </a:extLst>
            </p:cNvPr>
            <p:cNvSpPr/>
            <p:nvPr/>
          </p:nvSpPr>
          <p:spPr>
            <a:xfrm rot="1631724">
              <a:off x="5278075" y="2317161"/>
              <a:ext cx="129992" cy="351461"/>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6" name="Freeform: Shape 175">
              <a:extLst>
                <a:ext uri="{FF2B5EF4-FFF2-40B4-BE49-F238E27FC236}">
                  <a16:creationId xmlns:a16="http://schemas.microsoft.com/office/drawing/2014/main" id="{68243BA1-7765-43C3-B531-07F15D5FD967}"/>
                </a:ext>
              </a:extLst>
            </p:cNvPr>
            <p:cNvSpPr/>
            <p:nvPr/>
          </p:nvSpPr>
          <p:spPr>
            <a:xfrm rot="1631724">
              <a:off x="5299740" y="2365305"/>
              <a:ext cx="86660" cy="255169"/>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7" name="Freeform: Shape 176">
              <a:extLst>
                <a:ext uri="{FF2B5EF4-FFF2-40B4-BE49-F238E27FC236}">
                  <a16:creationId xmlns:a16="http://schemas.microsoft.com/office/drawing/2014/main" id="{6297168B-9633-4387-A0FC-6B0FE1099E5E}"/>
                </a:ext>
              </a:extLst>
            </p:cNvPr>
            <p:cNvSpPr/>
            <p:nvPr/>
          </p:nvSpPr>
          <p:spPr>
            <a:xfrm rot="4598406">
              <a:off x="5705619" y="5037578"/>
              <a:ext cx="1183702" cy="1183702"/>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0">
                  <a:schemeClr val="tx1">
                    <a:lumMod val="75000"/>
                    <a:lumOff val="25000"/>
                  </a:schemeClr>
                </a:gs>
                <a:gs pos="69000">
                  <a:schemeClr val="tx1">
                    <a:lumMod val="60000"/>
                    <a:lumOff val="40000"/>
                  </a:schemeClr>
                </a:gs>
                <a:gs pos="44000">
                  <a:schemeClr val="tx1">
                    <a:lumMod val="65000"/>
                    <a:lumOff val="35000"/>
                  </a:schemeClr>
                </a:gs>
                <a:gs pos="74000">
                  <a:schemeClr val="tx1">
                    <a:lumMod val="65000"/>
                    <a:lumOff val="35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8" name="Freeform: Shape 177">
              <a:extLst>
                <a:ext uri="{FF2B5EF4-FFF2-40B4-BE49-F238E27FC236}">
                  <a16:creationId xmlns:a16="http://schemas.microsoft.com/office/drawing/2014/main" id="{8CC54946-CA83-4F83-B9BA-09A4F163CF58}"/>
                </a:ext>
              </a:extLst>
            </p:cNvPr>
            <p:cNvSpPr/>
            <p:nvPr/>
          </p:nvSpPr>
          <p:spPr>
            <a:xfrm rot="4598406">
              <a:off x="5818916" y="6033026"/>
              <a:ext cx="277172" cy="278168"/>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D4B10059-BA96-4FC6-9494-9D43CD23979A}"/>
                </a:ext>
              </a:extLst>
            </p:cNvPr>
            <p:cNvSpPr/>
            <p:nvPr/>
          </p:nvSpPr>
          <p:spPr>
            <a:xfrm rot="4598406">
              <a:off x="7146325" y="3436855"/>
              <a:ext cx="579989" cy="57998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t="-100000"/>
            </a:gradFill>
            <a:ln w="9525" cap="flat">
              <a:noFill/>
              <a:prstDash val="solid"/>
              <a:miter/>
            </a:ln>
            <a:effectLst>
              <a:outerShdw dist="50800" dir="2700000" sx="101000" sy="101000" algn="tl" rotWithShape="0">
                <a:schemeClr val="tx1">
                  <a:lumMod val="50000"/>
                  <a:lumOff val="50000"/>
                  <a:alpha val="58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0" name="Freeform 59">
              <a:extLst>
                <a:ext uri="{FF2B5EF4-FFF2-40B4-BE49-F238E27FC236}">
                  <a16:creationId xmlns:a16="http://schemas.microsoft.com/office/drawing/2014/main" id="{205DEF50-F8CC-40F6-BF01-C548D88D73ED}"/>
                </a:ext>
              </a:extLst>
            </p:cNvPr>
            <p:cNvSpPr/>
            <p:nvPr/>
          </p:nvSpPr>
          <p:spPr>
            <a:xfrm rot="4598406">
              <a:off x="7202487" y="3493017"/>
              <a:ext cx="467667" cy="467665"/>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1" name="Freeform: Shape 180">
              <a:extLst>
                <a:ext uri="{FF2B5EF4-FFF2-40B4-BE49-F238E27FC236}">
                  <a16:creationId xmlns:a16="http://schemas.microsoft.com/office/drawing/2014/main" id="{C7412537-6FB9-4934-94AA-E501BBD5CBAE}"/>
                </a:ext>
              </a:extLst>
            </p:cNvPr>
            <p:cNvSpPr/>
            <p:nvPr/>
          </p:nvSpPr>
          <p:spPr>
            <a:xfrm rot="4598406">
              <a:off x="6295428" y="3041356"/>
              <a:ext cx="452454" cy="452454"/>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b="-100000"/>
            </a:gradFill>
            <a:ln w="9525" cap="flat">
              <a:noFill/>
              <a:prstDash val="solid"/>
              <a:miter/>
            </a:ln>
            <a:effectLst>
              <a:outerShdw dist="38100" dir="1800000" sx="103000" sy="103000" algn="tl" rotWithShape="0">
                <a:schemeClr val="tx1">
                  <a:lumMod val="50000"/>
                  <a:lumOff val="50000"/>
                  <a:alpha val="47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2" name="Freeform 60">
              <a:extLst>
                <a:ext uri="{FF2B5EF4-FFF2-40B4-BE49-F238E27FC236}">
                  <a16:creationId xmlns:a16="http://schemas.microsoft.com/office/drawing/2014/main" id="{C079C274-2883-4FAB-AC3E-DC41C173F54F}"/>
                </a:ext>
              </a:extLst>
            </p:cNvPr>
            <p:cNvSpPr/>
            <p:nvPr/>
          </p:nvSpPr>
          <p:spPr>
            <a:xfrm rot="4598406">
              <a:off x="6339244" y="3085165"/>
              <a:ext cx="364828" cy="364828"/>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3" name="Freeform: Shape 182">
              <a:extLst>
                <a:ext uri="{FF2B5EF4-FFF2-40B4-BE49-F238E27FC236}">
                  <a16:creationId xmlns:a16="http://schemas.microsoft.com/office/drawing/2014/main" id="{D512FCD7-4CB9-45D7-A118-D779F81183AC}"/>
                </a:ext>
              </a:extLst>
            </p:cNvPr>
            <p:cNvSpPr/>
            <p:nvPr/>
          </p:nvSpPr>
          <p:spPr>
            <a:xfrm rot="4598406">
              <a:off x="6332243" y="4149942"/>
              <a:ext cx="626745" cy="6267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21540000" sx="101000" sy="101000" algn="tl" rotWithShape="0">
                <a:schemeClr val="tx1">
                  <a:lumMod val="50000"/>
                  <a:lumOff val="50000"/>
                  <a:alpha val="9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4" name="Freeform 61">
              <a:extLst>
                <a:ext uri="{FF2B5EF4-FFF2-40B4-BE49-F238E27FC236}">
                  <a16:creationId xmlns:a16="http://schemas.microsoft.com/office/drawing/2014/main" id="{AEED0C7C-EAB7-44EB-9266-7432FE01C2B9}"/>
                </a:ext>
              </a:extLst>
            </p:cNvPr>
            <p:cNvSpPr/>
            <p:nvPr/>
          </p:nvSpPr>
          <p:spPr>
            <a:xfrm rot="4598406">
              <a:off x="6392937" y="4210625"/>
              <a:ext cx="505366" cy="505366"/>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5" name="Freeform: Shape 184">
              <a:extLst>
                <a:ext uri="{FF2B5EF4-FFF2-40B4-BE49-F238E27FC236}">
                  <a16:creationId xmlns:a16="http://schemas.microsoft.com/office/drawing/2014/main" id="{C65556FF-FDFE-45DD-A916-421DDCC161C6}"/>
                </a:ext>
              </a:extLst>
            </p:cNvPr>
            <p:cNvSpPr/>
            <p:nvPr/>
          </p:nvSpPr>
          <p:spPr>
            <a:xfrm rot="17738201">
              <a:off x="6533360" y="1892290"/>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46000">
                  <a:schemeClr val="tx1">
                    <a:lumMod val="65000"/>
                    <a:lumOff val="35000"/>
                  </a:schemeClr>
                </a:gs>
                <a:gs pos="89000">
                  <a:schemeClr val="tx1">
                    <a:lumMod val="50000"/>
                    <a:lumOff val="50000"/>
                    <a:alpha val="0"/>
                  </a:schemeClr>
                </a:gs>
              </a:gsLst>
              <a:lin ang="7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6" name="Freeform: Shape 185">
              <a:extLst>
                <a:ext uri="{FF2B5EF4-FFF2-40B4-BE49-F238E27FC236}">
                  <a16:creationId xmlns:a16="http://schemas.microsoft.com/office/drawing/2014/main" id="{1195BD1B-6518-47FE-AB0D-53E41C33CA18}"/>
                </a:ext>
              </a:extLst>
            </p:cNvPr>
            <p:cNvSpPr/>
            <p:nvPr/>
          </p:nvSpPr>
          <p:spPr>
            <a:xfrm rot="15353916">
              <a:off x="6991556" y="1601606"/>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7" name="Freeform: Shape 186">
              <a:extLst>
                <a:ext uri="{FF2B5EF4-FFF2-40B4-BE49-F238E27FC236}">
                  <a16:creationId xmlns:a16="http://schemas.microsoft.com/office/drawing/2014/main" id="{E051E645-47F0-44B2-A94C-8F60290C1B59}"/>
                </a:ext>
              </a:extLst>
            </p:cNvPr>
            <p:cNvSpPr/>
            <p:nvPr/>
          </p:nvSpPr>
          <p:spPr>
            <a:xfrm rot="15353916">
              <a:off x="7020444" y="1664196"/>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8" name="Freeform: Shape 187">
              <a:extLst>
                <a:ext uri="{FF2B5EF4-FFF2-40B4-BE49-F238E27FC236}">
                  <a16:creationId xmlns:a16="http://schemas.microsoft.com/office/drawing/2014/main" id="{451DA7FE-EA6E-4EA0-944A-881DDE0782D5}"/>
                </a:ext>
              </a:extLst>
            </p:cNvPr>
            <p:cNvSpPr/>
            <p:nvPr/>
          </p:nvSpPr>
          <p:spPr>
            <a:xfrm rot="12641608">
              <a:off x="7618187" y="2711459"/>
              <a:ext cx="421098" cy="421097"/>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6000000" sx="101000" sy="101000" algn="tl" rotWithShape="0">
                <a:schemeClr val="tx1">
                  <a:lumMod val="50000"/>
                  <a:lumOff val="50000"/>
                  <a:alpha val="56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9" name="Freeform 61">
              <a:extLst>
                <a:ext uri="{FF2B5EF4-FFF2-40B4-BE49-F238E27FC236}">
                  <a16:creationId xmlns:a16="http://schemas.microsoft.com/office/drawing/2014/main" id="{D985D30D-D9C6-4603-871F-263EFD63DA1F}"/>
                </a:ext>
              </a:extLst>
            </p:cNvPr>
            <p:cNvSpPr/>
            <p:nvPr/>
          </p:nvSpPr>
          <p:spPr>
            <a:xfrm rot="12641608">
              <a:off x="7658965" y="2752239"/>
              <a:ext cx="339545" cy="3395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0" name="Freeform: Shape 189">
              <a:extLst>
                <a:ext uri="{FF2B5EF4-FFF2-40B4-BE49-F238E27FC236}">
                  <a16:creationId xmlns:a16="http://schemas.microsoft.com/office/drawing/2014/main" id="{368ED13C-2F06-4567-9E05-834A2575B20E}"/>
                </a:ext>
              </a:extLst>
            </p:cNvPr>
            <p:cNvSpPr/>
            <p:nvPr/>
          </p:nvSpPr>
          <p:spPr>
            <a:xfrm rot="14236127">
              <a:off x="8283166" y="3700766"/>
              <a:ext cx="334318" cy="334318"/>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38100" dir="8400000" sx="101000" sy="101000" algn="tl" rotWithShape="0">
                <a:schemeClr val="tx1">
                  <a:lumMod val="50000"/>
                  <a:lumOff val="50000"/>
                  <a:alpha val="94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1" name="Freeform 61">
              <a:extLst>
                <a:ext uri="{FF2B5EF4-FFF2-40B4-BE49-F238E27FC236}">
                  <a16:creationId xmlns:a16="http://schemas.microsoft.com/office/drawing/2014/main" id="{46A2BAD6-3C77-420B-83DB-9AF4339F9118}"/>
                </a:ext>
              </a:extLst>
            </p:cNvPr>
            <p:cNvSpPr/>
            <p:nvPr/>
          </p:nvSpPr>
          <p:spPr>
            <a:xfrm rot="14236127">
              <a:off x="8315539" y="3733143"/>
              <a:ext cx="269572" cy="26957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192" name="Group 191">
            <a:extLst>
              <a:ext uri="{FF2B5EF4-FFF2-40B4-BE49-F238E27FC236}">
                <a16:creationId xmlns:a16="http://schemas.microsoft.com/office/drawing/2014/main" id="{73F008F9-1305-40A8-A04B-BE040AC1F158}"/>
              </a:ext>
            </a:extLst>
          </p:cNvPr>
          <p:cNvGrpSpPr/>
          <p:nvPr/>
        </p:nvGrpSpPr>
        <p:grpSpPr>
          <a:xfrm rot="1206152">
            <a:off x="692850" y="5546259"/>
            <a:ext cx="1043037" cy="1020675"/>
            <a:chOff x="1847050" y="663755"/>
            <a:chExt cx="5641903" cy="5520946"/>
          </a:xfrm>
        </p:grpSpPr>
        <p:sp>
          <p:nvSpPr>
            <p:cNvPr id="193" name="Freeform: Shape 192">
              <a:extLst>
                <a:ext uri="{FF2B5EF4-FFF2-40B4-BE49-F238E27FC236}">
                  <a16:creationId xmlns:a16="http://schemas.microsoft.com/office/drawing/2014/main" id="{D5B424D3-9386-4A17-9CBF-0B3890F31856}"/>
                </a:ext>
              </a:extLst>
            </p:cNvPr>
            <p:cNvSpPr/>
            <p:nvPr/>
          </p:nvSpPr>
          <p:spPr>
            <a:xfrm>
              <a:off x="4723047" y="1512338"/>
              <a:ext cx="461031" cy="582487"/>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4000">
                  <a:schemeClr val="accent3"/>
                </a:gs>
                <a:gs pos="40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4" name="Freeform: Shape 193">
              <a:extLst>
                <a:ext uri="{FF2B5EF4-FFF2-40B4-BE49-F238E27FC236}">
                  <a16:creationId xmlns:a16="http://schemas.microsoft.com/office/drawing/2014/main" id="{1EB3F6E8-89EE-4401-BBA5-9898A6F1E3C0}"/>
                </a:ext>
              </a:extLst>
            </p:cNvPr>
            <p:cNvSpPr/>
            <p:nvPr/>
          </p:nvSpPr>
          <p:spPr>
            <a:xfrm>
              <a:off x="4968051" y="1508877"/>
              <a:ext cx="208983" cy="71686"/>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5" name="Freeform: Shape 194">
              <a:extLst>
                <a:ext uri="{FF2B5EF4-FFF2-40B4-BE49-F238E27FC236}">
                  <a16:creationId xmlns:a16="http://schemas.microsoft.com/office/drawing/2014/main" id="{32897FE7-60AA-44EA-BC12-76EDBEAB7952}"/>
                </a:ext>
              </a:extLst>
            </p:cNvPr>
            <p:cNvSpPr/>
            <p:nvPr/>
          </p:nvSpPr>
          <p:spPr>
            <a:xfrm>
              <a:off x="6020833" y="3817122"/>
              <a:ext cx="633442" cy="495735"/>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4000">
                  <a:schemeClr val="accent3"/>
                </a:gs>
                <a:gs pos="36000">
                  <a:schemeClr val="accent1"/>
                </a:gs>
                <a:gs pos="100000">
                  <a:schemeClr val="accent2"/>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6" name="Freeform: Shape 195">
              <a:extLst>
                <a:ext uri="{FF2B5EF4-FFF2-40B4-BE49-F238E27FC236}">
                  <a16:creationId xmlns:a16="http://schemas.microsoft.com/office/drawing/2014/main" id="{54B59836-BC55-4DF9-AE42-FF8703DE625B}"/>
                </a:ext>
              </a:extLst>
            </p:cNvPr>
            <p:cNvSpPr/>
            <p:nvPr/>
          </p:nvSpPr>
          <p:spPr>
            <a:xfrm>
              <a:off x="6561778" y="4117915"/>
              <a:ext cx="92497" cy="192561"/>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7" name="Freeform: Shape 196">
              <a:extLst>
                <a:ext uri="{FF2B5EF4-FFF2-40B4-BE49-F238E27FC236}">
                  <a16:creationId xmlns:a16="http://schemas.microsoft.com/office/drawing/2014/main" id="{00F558E3-6294-4342-8545-798ED09F7B3F}"/>
                </a:ext>
              </a:extLst>
            </p:cNvPr>
            <p:cNvSpPr/>
            <p:nvPr/>
          </p:nvSpPr>
          <p:spPr>
            <a:xfrm>
              <a:off x="1850554" y="3295581"/>
              <a:ext cx="1266635" cy="845058"/>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4000">
                  <a:schemeClr val="accent3"/>
                </a:gs>
                <a:gs pos="66000">
                  <a:schemeClr val="accent1"/>
                </a:gs>
                <a:gs pos="100000">
                  <a:schemeClr val="accent1"/>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8" name="Freeform: Shape 197">
              <a:extLst>
                <a:ext uri="{FF2B5EF4-FFF2-40B4-BE49-F238E27FC236}">
                  <a16:creationId xmlns:a16="http://schemas.microsoft.com/office/drawing/2014/main" id="{8A170CD7-4399-44C8-8EFA-5C07241E7A47}"/>
                </a:ext>
              </a:extLst>
            </p:cNvPr>
            <p:cNvSpPr/>
            <p:nvPr/>
          </p:nvSpPr>
          <p:spPr>
            <a:xfrm>
              <a:off x="1847050" y="3783767"/>
              <a:ext cx="147008" cy="359299"/>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9" name="Freeform: Shape 198">
              <a:extLst>
                <a:ext uri="{FF2B5EF4-FFF2-40B4-BE49-F238E27FC236}">
                  <a16:creationId xmlns:a16="http://schemas.microsoft.com/office/drawing/2014/main" id="{7EF10F78-8E27-4D75-95C0-C98B352473C6}"/>
                </a:ext>
              </a:extLst>
            </p:cNvPr>
            <p:cNvSpPr/>
            <p:nvPr/>
          </p:nvSpPr>
          <p:spPr>
            <a:xfrm>
              <a:off x="5142706" y="986429"/>
              <a:ext cx="1136555" cy="1326715"/>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4000">
                  <a:schemeClr val="accent3"/>
                </a:gs>
                <a:gs pos="68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0" name="Freeform: Shape 199">
              <a:extLst>
                <a:ext uri="{FF2B5EF4-FFF2-40B4-BE49-F238E27FC236}">
                  <a16:creationId xmlns:a16="http://schemas.microsoft.com/office/drawing/2014/main" id="{F38CAEF0-9994-4846-A24A-6D29B2C575B3}"/>
                </a:ext>
              </a:extLst>
            </p:cNvPr>
            <p:cNvSpPr/>
            <p:nvPr/>
          </p:nvSpPr>
          <p:spPr>
            <a:xfrm>
              <a:off x="5926227" y="986429"/>
              <a:ext cx="353762" cy="235120"/>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1" name="Freeform: Shape 200">
              <a:extLst>
                <a:ext uri="{FF2B5EF4-FFF2-40B4-BE49-F238E27FC236}">
                  <a16:creationId xmlns:a16="http://schemas.microsoft.com/office/drawing/2014/main" id="{7C5E229D-DD01-4D78-9E5B-1D93E7C16146}"/>
                </a:ext>
              </a:extLst>
            </p:cNvPr>
            <p:cNvSpPr/>
            <p:nvPr/>
          </p:nvSpPr>
          <p:spPr>
            <a:xfrm>
              <a:off x="4017150" y="663755"/>
              <a:ext cx="824761" cy="1176366"/>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4000">
                  <a:schemeClr val="accent3"/>
                </a:gs>
                <a:gs pos="68000">
                  <a:schemeClr val="accent1"/>
                </a:gs>
                <a:gs pos="100000">
                  <a:schemeClr val="accent2"/>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2" name="Freeform: Shape 201">
              <a:extLst>
                <a:ext uri="{FF2B5EF4-FFF2-40B4-BE49-F238E27FC236}">
                  <a16:creationId xmlns:a16="http://schemas.microsoft.com/office/drawing/2014/main" id="{F03E3BB7-9792-4495-804E-8C86CEE853AD}"/>
                </a:ext>
              </a:extLst>
            </p:cNvPr>
            <p:cNvSpPr/>
            <p:nvPr/>
          </p:nvSpPr>
          <p:spPr>
            <a:xfrm>
              <a:off x="4133375" y="668607"/>
              <a:ext cx="371350" cy="109028"/>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3" name="Freeform: Shape 202">
              <a:extLst>
                <a:ext uri="{FF2B5EF4-FFF2-40B4-BE49-F238E27FC236}">
                  <a16:creationId xmlns:a16="http://schemas.microsoft.com/office/drawing/2014/main" id="{7BCE99EE-2E77-41DB-8E29-4ABD095D9639}"/>
                </a:ext>
              </a:extLst>
            </p:cNvPr>
            <p:cNvSpPr/>
            <p:nvPr/>
          </p:nvSpPr>
          <p:spPr>
            <a:xfrm rot="21024997">
              <a:off x="6225176" y="2561848"/>
              <a:ext cx="1263777" cy="805355"/>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4000">
                  <a:schemeClr val="accent3"/>
                </a:gs>
                <a:gs pos="66000">
                  <a:schemeClr val="accent1"/>
                </a:gs>
                <a:gs pos="100000">
                  <a:schemeClr val="accent1"/>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4" name="Freeform: Shape 203">
              <a:extLst>
                <a:ext uri="{FF2B5EF4-FFF2-40B4-BE49-F238E27FC236}">
                  <a16:creationId xmlns:a16="http://schemas.microsoft.com/office/drawing/2014/main" id="{21E46EA0-D0A7-44A3-9C4C-7C71A928FB9D}"/>
                </a:ext>
              </a:extLst>
            </p:cNvPr>
            <p:cNvSpPr/>
            <p:nvPr/>
          </p:nvSpPr>
          <p:spPr>
            <a:xfrm rot="21024997">
              <a:off x="7322906" y="2513392"/>
              <a:ext cx="127080" cy="362666"/>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5" name="Freeform: Shape 204">
              <a:extLst>
                <a:ext uri="{FF2B5EF4-FFF2-40B4-BE49-F238E27FC236}">
                  <a16:creationId xmlns:a16="http://schemas.microsoft.com/office/drawing/2014/main" id="{C6F9FBE0-2656-4534-89CB-B3BAD63C95C3}"/>
                </a:ext>
              </a:extLst>
            </p:cNvPr>
            <p:cNvSpPr/>
            <p:nvPr/>
          </p:nvSpPr>
          <p:spPr>
            <a:xfrm>
              <a:off x="2770305" y="1711556"/>
              <a:ext cx="3706572" cy="3725978"/>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accent1">
                    <a:lumMod val="60000"/>
                    <a:lumOff val="40000"/>
                  </a:schemeClr>
                </a:gs>
                <a:gs pos="54000">
                  <a:schemeClr val="accent2"/>
                </a:gs>
                <a:gs pos="100000">
                  <a:schemeClr val="accent1">
                    <a:lumMod val="7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9E0A4EF2-D112-450D-9496-A349CE0D4344}"/>
                </a:ext>
              </a:extLst>
            </p:cNvPr>
            <p:cNvSpPr/>
            <p:nvPr/>
          </p:nvSpPr>
          <p:spPr>
            <a:xfrm>
              <a:off x="3119615" y="1849823"/>
              <a:ext cx="3235973" cy="3172901"/>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accent1">
                <a:lumMod val="60000"/>
                <a:lumOff val="40000"/>
                <a:alpha val="25000"/>
              </a:schemeClr>
            </a:solidFill>
            <a:ln w="24568"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6303070C-0EBC-4FE7-BC43-8A268417F0DA}"/>
                </a:ext>
              </a:extLst>
            </p:cNvPr>
            <p:cNvSpPr/>
            <p:nvPr/>
          </p:nvSpPr>
          <p:spPr>
            <a:xfrm>
              <a:off x="4989881" y="2056649"/>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4000">
                  <a:schemeClr val="accent3"/>
                </a:gs>
                <a:gs pos="47000">
                  <a:schemeClr val="accent1"/>
                </a:gs>
                <a:gs pos="76000">
                  <a:schemeClr val="accent2">
                    <a:alpha val="0"/>
                  </a:schemeClr>
                </a:gs>
              </a:gsLst>
              <a:lin ang="7800000" scaled="0"/>
              <a:tileRect/>
            </a:gradFill>
            <a:ln w="9525"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C0C40395-F936-4EA3-9C8A-3DFC035041A9}"/>
                </a:ext>
              </a:extLst>
            </p:cNvPr>
            <p:cNvSpPr/>
            <p:nvPr/>
          </p:nvSpPr>
          <p:spPr>
            <a:xfrm rot="19215715">
              <a:off x="6303162" y="20096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9" name="Freeform: Shape 208">
              <a:extLst>
                <a:ext uri="{FF2B5EF4-FFF2-40B4-BE49-F238E27FC236}">
                  <a16:creationId xmlns:a16="http://schemas.microsoft.com/office/drawing/2014/main" id="{499BDB5D-49E5-4372-99F5-A8107F8C5ACC}"/>
                </a:ext>
              </a:extLst>
            </p:cNvPr>
            <p:cNvSpPr/>
            <p:nvPr/>
          </p:nvSpPr>
          <p:spPr>
            <a:xfrm rot="19215715">
              <a:off x="6332271" y="2072763"/>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0" name="Freeform: Shape 209">
              <a:extLst>
                <a:ext uri="{FF2B5EF4-FFF2-40B4-BE49-F238E27FC236}">
                  <a16:creationId xmlns:a16="http://schemas.microsoft.com/office/drawing/2014/main" id="{E316C979-F8FD-43F7-8263-B6835220A4F9}"/>
                </a:ext>
              </a:extLst>
            </p:cNvPr>
            <p:cNvSpPr/>
            <p:nvPr/>
          </p:nvSpPr>
          <p:spPr>
            <a:xfrm>
              <a:off x="3163817" y="1291423"/>
              <a:ext cx="1265711" cy="1460786"/>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4000">
                  <a:schemeClr val="accent3"/>
                </a:gs>
                <a:gs pos="56000">
                  <a:schemeClr val="accent1"/>
                </a:gs>
                <a:gs pos="78000">
                  <a:schemeClr val="accent2">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1" name="Freeform: Shape 210">
              <a:extLst>
                <a:ext uri="{FF2B5EF4-FFF2-40B4-BE49-F238E27FC236}">
                  <a16:creationId xmlns:a16="http://schemas.microsoft.com/office/drawing/2014/main" id="{645120C4-C546-4403-B08F-E0589552CF4B}"/>
                </a:ext>
              </a:extLst>
            </p:cNvPr>
            <p:cNvSpPr/>
            <p:nvPr/>
          </p:nvSpPr>
          <p:spPr>
            <a:xfrm rot="19690937">
              <a:off x="3136437" y="1342967"/>
              <a:ext cx="436620" cy="169796"/>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2" name="Freeform: Shape 211">
              <a:extLst>
                <a:ext uri="{FF2B5EF4-FFF2-40B4-BE49-F238E27FC236}">
                  <a16:creationId xmlns:a16="http://schemas.microsoft.com/office/drawing/2014/main" id="{D6C25011-BC83-4442-9C6E-BDF99AB49A92}"/>
                </a:ext>
              </a:extLst>
            </p:cNvPr>
            <p:cNvSpPr/>
            <p:nvPr/>
          </p:nvSpPr>
          <p:spPr>
            <a:xfrm rot="19690937">
              <a:off x="3194653" y="1369649"/>
              <a:ext cx="320189" cy="11643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2700000" scaled="1"/>
              <a:tileRect/>
            </a:gradFill>
            <a:ln w="9525"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4120695E-DD5C-4B8E-930D-8ECC734DD12E}"/>
                </a:ext>
              </a:extLst>
            </p:cNvPr>
            <p:cNvSpPr/>
            <p:nvPr/>
          </p:nvSpPr>
          <p:spPr>
            <a:xfrm>
              <a:off x="1949082" y="2162573"/>
              <a:ext cx="1539247" cy="1120878"/>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4000">
                  <a:schemeClr val="accent3"/>
                </a:gs>
                <a:gs pos="67000">
                  <a:schemeClr val="accent1"/>
                </a:gs>
                <a:gs pos="82000">
                  <a:schemeClr val="accent2">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4" name="Freeform: Shape 213">
              <a:extLst>
                <a:ext uri="{FF2B5EF4-FFF2-40B4-BE49-F238E27FC236}">
                  <a16:creationId xmlns:a16="http://schemas.microsoft.com/office/drawing/2014/main" id="{A364477F-B59A-4EA9-80CC-41326496D2AF}"/>
                </a:ext>
              </a:extLst>
            </p:cNvPr>
            <p:cNvSpPr/>
            <p:nvPr/>
          </p:nvSpPr>
          <p:spPr>
            <a:xfrm rot="17546324">
              <a:off x="1861525" y="2265174"/>
              <a:ext cx="402682" cy="179507"/>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5" name="Freeform: Shape 214">
              <a:extLst>
                <a:ext uri="{FF2B5EF4-FFF2-40B4-BE49-F238E27FC236}">
                  <a16:creationId xmlns:a16="http://schemas.microsoft.com/office/drawing/2014/main" id="{CA384DD6-BA69-4BF2-8D9E-F2BC0466A98D}"/>
                </a:ext>
              </a:extLst>
            </p:cNvPr>
            <p:cNvSpPr/>
            <p:nvPr/>
          </p:nvSpPr>
          <p:spPr>
            <a:xfrm rot="17546324">
              <a:off x="1914894" y="2291859"/>
              <a:ext cx="295946" cy="126140"/>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4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6" name="Freeform: Shape 215">
              <a:extLst>
                <a:ext uri="{FF2B5EF4-FFF2-40B4-BE49-F238E27FC236}">
                  <a16:creationId xmlns:a16="http://schemas.microsoft.com/office/drawing/2014/main" id="{D42B9353-7D1C-472B-BB73-AE62C3F7E94D}"/>
                </a:ext>
              </a:extLst>
            </p:cNvPr>
            <p:cNvSpPr/>
            <p:nvPr/>
          </p:nvSpPr>
          <p:spPr>
            <a:xfrm>
              <a:off x="5851029" y="3135480"/>
              <a:ext cx="1299952" cy="900756"/>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4000">
                  <a:schemeClr val="accent3"/>
                </a:gs>
                <a:gs pos="47000">
                  <a:schemeClr val="accent1"/>
                </a:gs>
                <a:gs pos="80000">
                  <a:schemeClr val="accent2">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7" name="Freeform: Shape 216">
              <a:extLst>
                <a:ext uri="{FF2B5EF4-FFF2-40B4-BE49-F238E27FC236}">
                  <a16:creationId xmlns:a16="http://schemas.microsoft.com/office/drawing/2014/main" id="{934CAF2C-AE1F-4DBF-86D7-007A00BC2B29}"/>
                </a:ext>
              </a:extLst>
            </p:cNvPr>
            <p:cNvSpPr/>
            <p:nvPr/>
          </p:nvSpPr>
          <p:spPr>
            <a:xfrm rot="17017245">
              <a:off x="6860732" y="3763238"/>
              <a:ext cx="407537" cy="15040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8" name="Freeform: Shape 217">
              <a:extLst>
                <a:ext uri="{FF2B5EF4-FFF2-40B4-BE49-F238E27FC236}">
                  <a16:creationId xmlns:a16="http://schemas.microsoft.com/office/drawing/2014/main" id="{4EF8D3BF-4811-4726-A8C4-715FC8461A18}"/>
                </a:ext>
              </a:extLst>
            </p:cNvPr>
            <p:cNvSpPr/>
            <p:nvPr/>
          </p:nvSpPr>
          <p:spPr>
            <a:xfrm rot="17017245">
              <a:off x="6916525" y="3785071"/>
              <a:ext cx="295949" cy="106736"/>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9" name="Freeform: Shape 218">
              <a:extLst>
                <a:ext uri="{FF2B5EF4-FFF2-40B4-BE49-F238E27FC236}">
                  <a16:creationId xmlns:a16="http://schemas.microsoft.com/office/drawing/2014/main" id="{BAFE7247-2019-4B3B-9045-5FACF9ACE37D}"/>
                </a:ext>
              </a:extLst>
            </p:cNvPr>
            <p:cNvSpPr/>
            <p:nvPr/>
          </p:nvSpPr>
          <p:spPr>
            <a:xfrm>
              <a:off x="5324619" y="3766180"/>
              <a:ext cx="840064" cy="769912"/>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4000">
                  <a:schemeClr val="accent3"/>
                </a:gs>
                <a:gs pos="47000">
                  <a:schemeClr val="accent1"/>
                </a:gs>
                <a:gs pos="80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0" name="Freeform: Shape 219">
              <a:extLst>
                <a:ext uri="{FF2B5EF4-FFF2-40B4-BE49-F238E27FC236}">
                  <a16:creationId xmlns:a16="http://schemas.microsoft.com/office/drawing/2014/main" id="{664E4740-95FD-43F8-8222-D0D66883ED27}"/>
                </a:ext>
              </a:extLst>
            </p:cNvPr>
            <p:cNvSpPr/>
            <p:nvPr/>
          </p:nvSpPr>
          <p:spPr>
            <a:xfrm rot="18380017">
              <a:off x="5950945" y="4381976"/>
              <a:ext cx="257137" cy="97031"/>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1" name="Freeform: Shape 220">
              <a:extLst>
                <a:ext uri="{FF2B5EF4-FFF2-40B4-BE49-F238E27FC236}">
                  <a16:creationId xmlns:a16="http://schemas.microsoft.com/office/drawing/2014/main" id="{6F116B27-5913-4502-9DEE-106F7278D33C}"/>
                </a:ext>
              </a:extLst>
            </p:cNvPr>
            <p:cNvSpPr/>
            <p:nvPr/>
          </p:nvSpPr>
          <p:spPr>
            <a:xfrm rot="18380017">
              <a:off x="5984906" y="4396533"/>
              <a:ext cx="189212" cy="67921"/>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a:gsLst>
                <a:gs pos="26000">
                  <a:schemeClr val="accent1"/>
                </a:gs>
                <a:gs pos="0">
                  <a:schemeClr val="accent3">
                    <a:lumMod val="60000"/>
                    <a:lumOff val="40000"/>
                  </a:schemeClr>
                </a:gs>
                <a:gs pos="100000">
                  <a:schemeClr val="accent1">
                    <a:lumMod val="50000"/>
                  </a:schemeClr>
                </a:gs>
              </a:gsLst>
              <a:lin ang="168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2" name="Freeform: Shape 221">
              <a:extLst>
                <a:ext uri="{FF2B5EF4-FFF2-40B4-BE49-F238E27FC236}">
                  <a16:creationId xmlns:a16="http://schemas.microsoft.com/office/drawing/2014/main" id="{A199C78C-A14C-4DDB-AA5F-5B856016E0C0}"/>
                </a:ext>
              </a:extLst>
            </p:cNvPr>
            <p:cNvSpPr/>
            <p:nvPr/>
          </p:nvSpPr>
          <p:spPr>
            <a:xfrm>
              <a:off x="4354330" y="4576386"/>
              <a:ext cx="985615" cy="1545118"/>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4000">
                  <a:schemeClr val="accent3"/>
                </a:gs>
                <a:gs pos="66000">
                  <a:schemeClr val="accent1"/>
                </a:gs>
                <a:gs pos="92000">
                  <a:schemeClr val="accent2">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3" name="Freeform: Shape 222">
              <a:extLst>
                <a:ext uri="{FF2B5EF4-FFF2-40B4-BE49-F238E27FC236}">
                  <a16:creationId xmlns:a16="http://schemas.microsoft.com/office/drawing/2014/main" id="{DE03132B-0A03-48D5-B4EF-E1B170EEBD49}"/>
                </a:ext>
              </a:extLst>
            </p:cNvPr>
            <p:cNvSpPr/>
            <p:nvPr/>
          </p:nvSpPr>
          <p:spPr>
            <a:xfrm rot="20853641">
              <a:off x="4904733" y="5930109"/>
              <a:ext cx="441477" cy="18435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4" name="Freeform: Shape 223">
              <a:extLst>
                <a:ext uri="{FF2B5EF4-FFF2-40B4-BE49-F238E27FC236}">
                  <a16:creationId xmlns:a16="http://schemas.microsoft.com/office/drawing/2014/main" id="{A94A17F8-4E12-4197-8A72-66F8B03F9873}"/>
                </a:ext>
              </a:extLst>
            </p:cNvPr>
            <p:cNvSpPr/>
            <p:nvPr/>
          </p:nvSpPr>
          <p:spPr>
            <a:xfrm rot="20853641">
              <a:off x="4965376" y="5959219"/>
              <a:ext cx="320191" cy="126135"/>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a:gsLst>
                <a:gs pos="26000">
                  <a:schemeClr val="accent1"/>
                </a:gs>
                <a:gs pos="0">
                  <a:schemeClr val="accent3">
                    <a:lumMod val="60000"/>
                    <a:lumOff val="40000"/>
                  </a:schemeClr>
                </a:gs>
                <a:gs pos="100000">
                  <a:schemeClr val="accent1">
                    <a:lumMod val="50000"/>
                  </a:schemeClr>
                </a:gs>
              </a:gsLst>
              <a:lin ang="16200000" scaled="0"/>
            </a:gradFill>
            <a:ln w="9525"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9A4208C3-A7C6-4766-8E8C-1965290E71E2}"/>
                </a:ext>
              </a:extLst>
            </p:cNvPr>
            <p:cNvSpPr/>
            <p:nvPr/>
          </p:nvSpPr>
          <p:spPr>
            <a:xfrm>
              <a:off x="3685886" y="4979063"/>
              <a:ext cx="918297" cy="1205638"/>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4000">
                  <a:schemeClr val="accent3"/>
                </a:gs>
                <a:gs pos="66000">
                  <a:schemeClr val="accent1"/>
                </a:gs>
                <a:gs pos="82000">
                  <a:schemeClr val="accent2">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6" name="Freeform: Shape 225">
              <a:extLst>
                <a:ext uri="{FF2B5EF4-FFF2-40B4-BE49-F238E27FC236}">
                  <a16:creationId xmlns:a16="http://schemas.microsoft.com/office/drawing/2014/main" id="{60075CE3-816F-43C3-8BC1-20D1F3D523D3}"/>
                </a:ext>
              </a:extLst>
            </p:cNvPr>
            <p:cNvSpPr/>
            <p:nvPr/>
          </p:nvSpPr>
          <p:spPr>
            <a:xfrm rot="17332840">
              <a:off x="3797079" y="5904955"/>
              <a:ext cx="140694" cy="383271"/>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7" name="Freeform: Shape 226">
              <a:extLst>
                <a:ext uri="{FF2B5EF4-FFF2-40B4-BE49-F238E27FC236}">
                  <a16:creationId xmlns:a16="http://schemas.microsoft.com/office/drawing/2014/main" id="{FF5CED36-18FC-4651-83E8-104E8726FBA2}"/>
                </a:ext>
              </a:extLst>
            </p:cNvPr>
            <p:cNvSpPr/>
            <p:nvPr/>
          </p:nvSpPr>
          <p:spPr>
            <a:xfrm rot="17332840">
              <a:off x="3818909" y="5958321"/>
              <a:ext cx="97031" cy="276537"/>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a:gsLst>
                <a:gs pos="26000">
                  <a:schemeClr val="accent1"/>
                </a:gs>
                <a:gs pos="0">
                  <a:schemeClr val="accent3">
                    <a:lumMod val="60000"/>
                    <a:lumOff val="40000"/>
                  </a:schemeClr>
                </a:gs>
                <a:gs pos="100000">
                  <a:schemeClr val="accent1">
                    <a:lumMod val="50000"/>
                  </a:schemeClr>
                </a:gs>
              </a:gsLst>
              <a:lin ang="21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8" name="Freeform: Shape 227">
              <a:extLst>
                <a:ext uri="{FF2B5EF4-FFF2-40B4-BE49-F238E27FC236}">
                  <a16:creationId xmlns:a16="http://schemas.microsoft.com/office/drawing/2014/main" id="{F0E163AB-8915-49DB-8F18-5EC273351C75}"/>
                </a:ext>
              </a:extLst>
            </p:cNvPr>
            <p:cNvSpPr/>
            <p:nvPr/>
          </p:nvSpPr>
          <p:spPr>
            <a:xfrm>
              <a:off x="2713521" y="4251321"/>
              <a:ext cx="1073180" cy="1118481"/>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a:gsLst>
                <a:gs pos="4000">
                  <a:schemeClr val="accent3"/>
                </a:gs>
                <a:gs pos="55000">
                  <a:schemeClr val="accent1"/>
                </a:gs>
                <a:gs pos="73000">
                  <a:schemeClr val="accent2">
                    <a:alpha val="0"/>
                  </a:schemeClr>
                </a:gs>
              </a:gsLst>
              <a:lin ang="18600000" scaled="0"/>
            </a:gradFill>
            <a:ln w="9525" cap="flat">
              <a:noFill/>
              <a:prstDash val="solid"/>
              <a:miter/>
            </a:ln>
          </p:spPr>
          <p:txBody>
            <a:bodyPr rtlCol="0" anchor="ctr"/>
            <a:lstStyle/>
            <a:p>
              <a:endParaRPr lang="en-ID"/>
            </a:p>
          </p:txBody>
        </p:sp>
        <p:sp>
          <p:nvSpPr>
            <p:cNvPr id="229" name="Freeform: Shape 228">
              <a:extLst>
                <a:ext uri="{FF2B5EF4-FFF2-40B4-BE49-F238E27FC236}">
                  <a16:creationId xmlns:a16="http://schemas.microsoft.com/office/drawing/2014/main" id="{74BBF618-49A4-4A36-B9E6-9B56EDC4E37E}"/>
                </a:ext>
              </a:extLst>
            </p:cNvPr>
            <p:cNvSpPr/>
            <p:nvPr/>
          </p:nvSpPr>
          <p:spPr>
            <a:xfrm rot="18633318">
              <a:off x="2790046" y="5066929"/>
              <a:ext cx="130994" cy="354170"/>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0" name="Freeform: Shape 229">
              <a:extLst>
                <a:ext uri="{FF2B5EF4-FFF2-40B4-BE49-F238E27FC236}">
                  <a16:creationId xmlns:a16="http://schemas.microsoft.com/office/drawing/2014/main" id="{1B2695E4-BCFA-4840-AFAD-74799F68BE6D}"/>
                </a:ext>
              </a:extLst>
            </p:cNvPr>
            <p:cNvSpPr/>
            <p:nvPr/>
          </p:nvSpPr>
          <p:spPr>
            <a:xfrm rot="18633318">
              <a:off x="2811876" y="5115447"/>
              <a:ext cx="87328" cy="257136"/>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a:gsLst>
                <a:gs pos="26000">
                  <a:schemeClr val="accent1"/>
                </a:gs>
                <a:gs pos="0">
                  <a:schemeClr val="accent3">
                    <a:lumMod val="60000"/>
                    <a:lumOff val="40000"/>
                  </a:schemeClr>
                </a:gs>
                <a:gs pos="100000">
                  <a:schemeClr val="accent1">
                    <a:lumMod val="50000"/>
                  </a:schemeClr>
                </a:gs>
              </a:gsLst>
              <a:lin ang="204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1" name="Freeform: Shape 230">
              <a:extLst>
                <a:ext uri="{FF2B5EF4-FFF2-40B4-BE49-F238E27FC236}">
                  <a16:creationId xmlns:a16="http://schemas.microsoft.com/office/drawing/2014/main" id="{44FFFB9B-DE2A-4AA6-AD9C-0A2034095F5A}"/>
                </a:ext>
              </a:extLst>
            </p:cNvPr>
            <p:cNvSpPr/>
            <p:nvPr/>
          </p:nvSpPr>
          <p:spPr>
            <a:xfrm>
              <a:off x="5627859" y="4481780"/>
              <a:ext cx="1192825" cy="1192825"/>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4000">
                  <a:schemeClr val="accent3"/>
                </a:gs>
                <a:gs pos="72000">
                  <a:schemeClr val="accent1"/>
                </a:gs>
                <a:gs pos="77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2" name="Freeform: Shape 231">
              <a:extLst>
                <a:ext uri="{FF2B5EF4-FFF2-40B4-BE49-F238E27FC236}">
                  <a16:creationId xmlns:a16="http://schemas.microsoft.com/office/drawing/2014/main" id="{CE260E85-4E29-49AA-8513-85D2C848648B}"/>
                </a:ext>
              </a:extLst>
            </p:cNvPr>
            <p:cNvSpPr/>
            <p:nvPr/>
          </p:nvSpPr>
          <p:spPr>
            <a:xfrm>
              <a:off x="6537520" y="5397716"/>
              <a:ext cx="279308" cy="280312"/>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solidFill>
              <a:schemeClr val="accent3">
                <a:lumMod val="60000"/>
                <a:lumOff val="40000"/>
              </a:schemeClr>
            </a:solidFill>
            <a:ln w="9525"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11242879-3E56-44C8-AC3D-F757093139B5}"/>
                </a:ext>
              </a:extLst>
            </p:cNvPr>
            <p:cNvSpPr/>
            <p:nvPr/>
          </p:nvSpPr>
          <p:spPr>
            <a:xfrm>
              <a:off x="4260539" y="3186813"/>
              <a:ext cx="584459" cy="58445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4000">
                  <a:schemeClr val="accent3">
                    <a:lumMod val="60000"/>
                    <a:lumOff val="40000"/>
                  </a:schemeClr>
                </a:gs>
                <a:gs pos="100000">
                  <a:schemeClr val="accent3"/>
                </a:gs>
              </a:gsLst>
              <a:path path="circle">
                <a:fillToRect r="100000" b="100000"/>
              </a:path>
              <a:tileRect l="-100000" t="-100000"/>
            </a:gradFill>
            <a:ln w="9525" cap="flat">
              <a:noFill/>
              <a:prstDash val="solid"/>
              <a:miter/>
            </a:ln>
            <a:effectLst>
              <a:outerShdw dist="50800" dir="27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4" name="Freeform 59">
              <a:extLst>
                <a:ext uri="{FF2B5EF4-FFF2-40B4-BE49-F238E27FC236}">
                  <a16:creationId xmlns:a16="http://schemas.microsoft.com/office/drawing/2014/main" id="{52901295-A6D9-40FC-92BF-1FA525F85639}"/>
                </a:ext>
              </a:extLst>
            </p:cNvPr>
            <p:cNvSpPr/>
            <p:nvPr/>
          </p:nvSpPr>
          <p:spPr>
            <a:xfrm>
              <a:off x="4317133" y="3243407"/>
              <a:ext cx="471271" cy="47126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5" name="Freeform: Shape 234">
              <a:extLst>
                <a:ext uri="{FF2B5EF4-FFF2-40B4-BE49-F238E27FC236}">
                  <a16:creationId xmlns:a16="http://schemas.microsoft.com/office/drawing/2014/main" id="{92735434-84E5-425F-B99D-62C530D1371E}"/>
                </a:ext>
              </a:extLst>
            </p:cNvPr>
            <p:cNvSpPr/>
            <p:nvPr/>
          </p:nvSpPr>
          <p:spPr>
            <a:xfrm>
              <a:off x="3661539" y="4040903"/>
              <a:ext cx="455941" cy="455941"/>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4000">
                  <a:schemeClr val="accent3">
                    <a:lumMod val="60000"/>
                    <a:lumOff val="40000"/>
                  </a:schemeClr>
                </a:gs>
                <a:gs pos="100000">
                  <a:schemeClr val="accent3"/>
                </a:gs>
              </a:gsLst>
              <a:path path="circle">
                <a:fillToRect t="100000" r="100000"/>
              </a:path>
              <a:tileRect l="-100000" b="-100000"/>
            </a:gradFill>
            <a:ln w="9525" cap="flat">
              <a:noFill/>
              <a:prstDash val="solid"/>
              <a:miter/>
            </a:ln>
            <a:effectLst>
              <a:outerShdw dist="50800" dir="19800000" sx="103000" sy="103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6" name="Freeform 60">
              <a:extLst>
                <a:ext uri="{FF2B5EF4-FFF2-40B4-BE49-F238E27FC236}">
                  <a16:creationId xmlns:a16="http://schemas.microsoft.com/office/drawing/2014/main" id="{CF0EA5C8-804C-4D45-8E1C-C47895FF7F57}"/>
                </a:ext>
              </a:extLst>
            </p:cNvPr>
            <p:cNvSpPr/>
            <p:nvPr/>
          </p:nvSpPr>
          <p:spPr>
            <a:xfrm>
              <a:off x="3705686" y="4085050"/>
              <a:ext cx="367640" cy="367640"/>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7" name="Freeform: Shape 236">
              <a:extLst>
                <a:ext uri="{FF2B5EF4-FFF2-40B4-BE49-F238E27FC236}">
                  <a16:creationId xmlns:a16="http://schemas.microsoft.com/office/drawing/2014/main" id="{56715DA7-607E-4233-AADF-E7AFEFD9F4DF}"/>
                </a:ext>
              </a:extLst>
            </p:cNvPr>
            <p:cNvSpPr/>
            <p:nvPr/>
          </p:nvSpPr>
          <p:spPr>
            <a:xfrm>
              <a:off x="4774924" y="4109973"/>
              <a:ext cx="631575" cy="63157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13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8" name="Freeform 61">
              <a:extLst>
                <a:ext uri="{FF2B5EF4-FFF2-40B4-BE49-F238E27FC236}">
                  <a16:creationId xmlns:a16="http://schemas.microsoft.com/office/drawing/2014/main" id="{0AFBD4C2-DF03-4509-B7BB-37200D57D606}"/>
                </a:ext>
              </a:extLst>
            </p:cNvPr>
            <p:cNvSpPr/>
            <p:nvPr/>
          </p:nvSpPr>
          <p:spPr>
            <a:xfrm>
              <a:off x="4836076" y="4171125"/>
              <a:ext cx="509261" cy="509261"/>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9" name="Freeform: Shape 238">
              <a:extLst>
                <a:ext uri="{FF2B5EF4-FFF2-40B4-BE49-F238E27FC236}">
                  <a16:creationId xmlns:a16="http://schemas.microsoft.com/office/drawing/2014/main" id="{163A13D5-F26F-4177-9A8D-8A29FF7E388E}"/>
                </a:ext>
              </a:extLst>
            </p:cNvPr>
            <p:cNvSpPr/>
            <p:nvPr/>
          </p:nvSpPr>
          <p:spPr>
            <a:xfrm rot="13139795">
              <a:off x="2660336" y="2605476"/>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7000">
                  <a:schemeClr val="accent3"/>
                </a:gs>
                <a:gs pos="58000">
                  <a:schemeClr val="accent1"/>
                </a:gs>
                <a:gs pos="87000">
                  <a:schemeClr val="accent2">
                    <a:alpha val="0"/>
                  </a:schemeClr>
                </a:gs>
              </a:gsLst>
              <a:lin ang="7800000" scaled="0"/>
              <a:tileRect/>
            </a:gradFill>
            <a:ln w="9525"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B67F6A66-BDAC-423F-B12D-EEB4553897CD}"/>
                </a:ext>
              </a:extLst>
            </p:cNvPr>
            <p:cNvSpPr/>
            <p:nvPr/>
          </p:nvSpPr>
          <p:spPr>
            <a:xfrm rot="10755510">
              <a:off x="2521236" y="31514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1" name="Freeform: Shape 240">
              <a:extLst>
                <a:ext uri="{FF2B5EF4-FFF2-40B4-BE49-F238E27FC236}">
                  <a16:creationId xmlns:a16="http://schemas.microsoft.com/office/drawing/2014/main" id="{00738166-3D11-4F44-9976-130B1194E548}"/>
                </a:ext>
              </a:extLst>
            </p:cNvPr>
            <p:cNvSpPr/>
            <p:nvPr/>
          </p:nvSpPr>
          <p:spPr>
            <a:xfrm rot="10755510">
              <a:off x="2550349" y="3214561"/>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2" name="Freeform: Shape 241">
              <a:extLst>
                <a:ext uri="{FF2B5EF4-FFF2-40B4-BE49-F238E27FC236}">
                  <a16:creationId xmlns:a16="http://schemas.microsoft.com/office/drawing/2014/main" id="{F2F54759-D817-4306-8F99-43D4509DC207}"/>
                </a:ext>
              </a:extLst>
            </p:cNvPr>
            <p:cNvSpPr/>
            <p:nvPr/>
          </p:nvSpPr>
          <p:spPr>
            <a:xfrm rot="8043202">
              <a:off x="3642874" y="2694725"/>
              <a:ext cx="424343" cy="424343"/>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30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3" name="Freeform 61">
              <a:extLst>
                <a:ext uri="{FF2B5EF4-FFF2-40B4-BE49-F238E27FC236}">
                  <a16:creationId xmlns:a16="http://schemas.microsoft.com/office/drawing/2014/main" id="{5D8538F6-66D2-48AE-8E39-CD89EB0BFB6B}"/>
                </a:ext>
              </a:extLst>
            </p:cNvPr>
            <p:cNvSpPr/>
            <p:nvPr/>
          </p:nvSpPr>
          <p:spPr>
            <a:xfrm rot="8043202">
              <a:off x="3683969" y="2735815"/>
              <a:ext cx="342162" cy="34216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4" name="Freeform: Shape 243">
              <a:extLst>
                <a:ext uri="{FF2B5EF4-FFF2-40B4-BE49-F238E27FC236}">
                  <a16:creationId xmlns:a16="http://schemas.microsoft.com/office/drawing/2014/main" id="{DF9F3283-B87D-42CE-9E5D-4A1B86EDDEC3}"/>
                </a:ext>
              </a:extLst>
            </p:cNvPr>
            <p:cNvSpPr/>
            <p:nvPr/>
          </p:nvSpPr>
          <p:spPr>
            <a:xfrm rot="9637721">
              <a:off x="4758746" y="2349276"/>
              <a:ext cx="336895" cy="33689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4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5" name="Freeform 61">
              <a:extLst>
                <a:ext uri="{FF2B5EF4-FFF2-40B4-BE49-F238E27FC236}">
                  <a16:creationId xmlns:a16="http://schemas.microsoft.com/office/drawing/2014/main" id="{C9DB0BF9-4CD0-4B44-95FE-8BA5A5DE49CE}"/>
                </a:ext>
              </a:extLst>
            </p:cNvPr>
            <p:cNvSpPr/>
            <p:nvPr/>
          </p:nvSpPr>
          <p:spPr>
            <a:xfrm rot="9637721">
              <a:off x="4791372" y="2381900"/>
              <a:ext cx="271650" cy="271650"/>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300" name="Shape">
            <a:extLst>
              <a:ext uri="{FF2B5EF4-FFF2-40B4-BE49-F238E27FC236}">
                <a16:creationId xmlns:a16="http://schemas.microsoft.com/office/drawing/2014/main" id="{0AC251C6-B7C2-40AC-BB37-739DFCB0BD2E}"/>
              </a:ext>
            </a:extLst>
          </p:cNvPr>
          <p:cNvGrpSpPr>
            <a:grpSpLocks noChangeAspect="1"/>
          </p:cNvGrpSpPr>
          <p:nvPr/>
        </p:nvGrpSpPr>
        <p:grpSpPr>
          <a:xfrm rot="11038225">
            <a:off x="-614321" y="-816801"/>
            <a:ext cx="2571946" cy="2555747"/>
            <a:chOff x="4682127" y="976030"/>
            <a:chExt cx="5519452" cy="5484686"/>
          </a:xfrm>
        </p:grpSpPr>
        <p:sp>
          <p:nvSpPr>
            <p:cNvPr id="301" name="Freeform: Shape 300">
              <a:extLst>
                <a:ext uri="{FF2B5EF4-FFF2-40B4-BE49-F238E27FC236}">
                  <a16:creationId xmlns:a16="http://schemas.microsoft.com/office/drawing/2014/main" id="{171ECC40-B5A8-4087-A0CF-72D597955371}"/>
                </a:ext>
              </a:extLst>
            </p:cNvPr>
            <p:cNvSpPr/>
            <p:nvPr/>
          </p:nvSpPr>
          <p:spPr>
            <a:xfrm rot="4598406">
              <a:off x="8917120" y="3440615"/>
              <a:ext cx="457505" cy="578032"/>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0">
                  <a:schemeClr val="tx1">
                    <a:lumMod val="75000"/>
                    <a:lumOff val="25000"/>
                  </a:schemeClr>
                </a:gs>
                <a:gs pos="25000">
                  <a:schemeClr val="tx1">
                    <a:lumMod val="65000"/>
                    <a:lumOff val="35000"/>
                  </a:schemeClr>
                </a:gs>
                <a:gs pos="66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2" name="Freeform: Shape 301">
              <a:extLst>
                <a:ext uri="{FF2B5EF4-FFF2-40B4-BE49-F238E27FC236}">
                  <a16:creationId xmlns:a16="http://schemas.microsoft.com/office/drawing/2014/main" id="{AAF027F9-73F8-402B-9FB9-6CC5F78D07FF}"/>
                </a:ext>
              </a:extLst>
            </p:cNvPr>
            <p:cNvSpPr/>
            <p:nvPr/>
          </p:nvSpPr>
          <p:spPr>
            <a:xfrm rot="4598406">
              <a:off x="9319393" y="3749581"/>
              <a:ext cx="207385" cy="71138"/>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3" name="Freeform: Shape 302">
              <a:extLst>
                <a:ext uri="{FF2B5EF4-FFF2-40B4-BE49-F238E27FC236}">
                  <a16:creationId xmlns:a16="http://schemas.microsoft.com/office/drawing/2014/main" id="{1BE7817C-5565-471F-AC10-78BB97FEF018}"/>
                </a:ext>
              </a:extLst>
            </p:cNvPr>
            <p:cNvSpPr/>
            <p:nvPr/>
          </p:nvSpPr>
          <p:spPr>
            <a:xfrm rot="4598406">
              <a:off x="6965541" y="5338439"/>
              <a:ext cx="628597" cy="491944"/>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4" name="Freeform: Shape 303">
              <a:extLst>
                <a:ext uri="{FF2B5EF4-FFF2-40B4-BE49-F238E27FC236}">
                  <a16:creationId xmlns:a16="http://schemas.microsoft.com/office/drawing/2014/main" id="{B687B0C3-8B70-474E-A974-415CED30B8DB}"/>
                </a:ext>
              </a:extLst>
            </p:cNvPr>
            <p:cNvSpPr/>
            <p:nvPr/>
          </p:nvSpPr>
          <p:spPr>
            <a:xfrm rot="4598406">
              <a:off x="7151906" y="5784220"/>
              <a:ext cx="91790" cy="191088"/>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5" name="Freeform: Shape 304">
              <a:extLst>
                <a:ext uri="{FF2B5EF4-FFF2-40B4-BE49-F238E27FC236}">
                  <a16:creationId xmlns:a16="http://schemas.microsoft.com/office/drawing/2014/main" id="{86519222-A347-4F2E-A9EE-951362D2BA4C}"/>
                </a:ext>
              </a:extLst>
            </p:cNvPr>
            <p:cNvSpPr/>
            <p:nvPr/>
          </p:nvSpPr>
          <p:spPr>
            <a:xfrm rot="4598406">
              <a:off x="6102629" y="1364857"/>
              <a:ext cx="1256947" cy="838595"/>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6" name="Freeform: Shape 305">
              <a:extLst>
                <a:ext uri="{FF2B5EF4-FFF2-40B4-BE49-F238E27FC236}">
                  <a16:creationId xmlns:a16="http://schemas.microsoft.com/office/drawing/2014/main" id="{2984B1C7-6FCE-4589-9514-A586BA550628}"/>
                </a:ext>
              </a:extLst>
            </p:cNvPr>
            <p:cNvSpPr/>
            <p:nvPr/>
          </p:nvSpPr>
          <p:spPr>
            <a:xfrm rot="4598406">
              <a:off x="6292149" y="1118247"/>
              <a:ext cx="145884" cy="356551"/>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7" name="Freeform: Shape 306">
              <a:extLst>
                <a:ext uri="{FF2B5EF4-FFF2-40B4-BE49-F238E27FC236}">
                  <a16:creationId xmlns:a16="http://schemas.microsoft.com/office/drawing/2014/main" id="{94E6023F-D278-4BE0-BEC9-FCCB0E9A934E}"/>
                </a:ext>
              </a:extLst>
            </p:cNvPr>
            <p:cNvSpPr/>
            <p:nvPr/>
          </p:nvSpPr>
          <p:spPr>
            <a:xfrm rot="4598406">
              <a:off x="8904107" y="3767370"/>
              <a:ext cx="1127862" cy="1316568"/>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8" name="Freeform: Shape 307">
              <a:extLst>
                <a:ext uri="{FF2B5EF4-FFF2-40B4-BE49-F238E27FC236}">
                  <a16:creationId xmlns:a16="http://schemas.microsoft.com/office/drawing/2014/main" id="{138ABBA9-0BFD-4ACD-8E87-1B1627045951}"/>
                </a:ext>
              </a:extLst>
            </p:cNvPr>
            <p:cNvSpPr/>
            <p:nvPr/>
          </p:nvSpPr>
          <p:spPr>
            <a:xfrm rot="4598406">
              <a:off x="9909390" y="4562436"/>
              <a:ext cx="351056" cy="233322"/>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9" name="Freeform: Shape 308">
              <a:extLst>
                <a:ext uri="{FF2B5EF4-FFF2-40B4-BE49-F238E27FC236}">
                  <a16:creationId xmlns:a16="http://schemas.microsoft.com/office/drawing/2014/main" id="{639099D2-F911-41E2-85B1-104D92F55D55}"/>
                </a:ext>
              </a:extLst>
            </p:cNvPr>
            <p:cNvSpPr/>
            <p:nvPr/>
          </p:nvSpPr>
          <p:spPr>
            <a:xfrm rot="4598406">
              <a:off x="9149096" y="2513504"/>
              <a:ext cx="818453" cy="1167369"/>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0" name="Freeform: Shape 309">
              <a:extLst>
                <a:ext uri="{FF2B5EF4-FFF2-40B4-BE49-F238E27FC236}">
                  <a16:creationId xmlns:a16="http://schemas.microsoft.com/office/drawing/2014/main" id="{63CE060E-2345-4FB2-A77D-AA2E6D871298}"/>
                </a:ext>
              </a:extLst>
            </p:cNvPr>
            <p:cNvSpPr/>
            <p:nvPr/>
          </p:nvSpPr>
          <p:spPr>
            <a:xfrm rot="4598406">
              <a:off x="9859305" y="2815165"/>
              <a:ext cx="368510" cy="108194"/>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1" name="Freeform: Shape 310">
              <a:extLst>
                <a:ext uri="{FF2B5EF4-FFF2-40B4-BE49-F238E27FC236}">
                  <a16:creationId xmlns:a16="http://schemas.microsoft.com/office/drawing/2014/main" id="{AFC874C8-2C9B-457E-BB96-BD11C2AB55A5}"/>
                </a:ext>
              </a:extLst>
            </p:cNvPr>
            <p:cNvSpPr/>
            <p:nvPr/>
          </p:nvSpPr>
          <p:spPr>
            <a:xfrm rot="4023403">
              <a:off x="7834402" y="5434063"/>
              <a:ext cx="1254111" cy="799196"/>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5000"/>
                    <a:lumOff val="45000"/>
                  </a:schemeClr>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2" name="Freeform: Shape 311">
              <a:extLst>
                <a:ext uri="{FF2B5EF4-FFF2-40B4-BE49-F238E27FC236}">
                  <a16:creationId xmlns:a16="http://schemas.microsoft.com/office/drawing/2014/main" id="{226C056F-164A-424D-B4E7-58DDEB6B40C1}"/>
                </a:ext>
              </a:extLst>
            </p:cNvPr>
            <p:cNvSpPr/>
            <p:nvPr/>
          </p:nvSpPr>
          <p:spPr>
            <a:xfrm rot="4023403">
              <a:off x="8780282" y="6102965"/>
              <a:ext cx="126108" cy="359892"/>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3" name="Freeform: Shape 312">
              <a:extLst>
                <a:ext uri="{FF2B5EF4-FFF2-40B4-BE49-F238E27FC236}">
                  <a16:creationId xmlns:a16="http://schemas.microsoft.com/office/drawing/2014/main" id="{DD32897B-245A-4B90-A629-D692160EF9AF}"/>
                </a:ext>
              </a:extLst>
            </p:cNvPr>
            <p:cNvSpPr/>
            <p:nvPr/>
          </p:nvSpPr>
          <p:spPr>
            <a:xfrm rot="4598406">
              <a:off x="5521240" y="1968387"/>
              <a:ext cx="3678223" cy="3697481"/>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tx1">
                    <a:lumMod val="50000"/>
                    <a:lumOff val="50000"/>
                  </a:schemeClr>
                </a:gs>
                <a:gs pos="84000">
                  <a:schemeClr val="tx1">
                    <a:lumMod val="65000"/>
                    <a:lumOff val="35000"/>
                  </a:schemeClr>
                </a:gs>
                <a:gs pos="100000">
                  <a:schemeClr val="tx1">
                    <a:lumMod val="75000"/>
                    <a:lumOff val="2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314" name="Freeform: Shape 313">
              <a:extLst>
                <a:ext uri="{FF2B5EF4-FFF2-40B4-BE49-F238E27FC236}">
                  <a16:creationId xmlns:a16="http://schemas.microsoft.com/office/drawing/2014/main" id="{9BEF4FCA-DE7C-4DFD-9476-D42B74AB3232}"/>
                </a:ext>
              </a:extLst>
            </p:cNvPr>
            <p:cNvSpPr/>
            <p:nvPr/>
          </p:nvSpPr>
          <p:spPr>
            <a:xfrm rot="4598406">
              <a:off x="5914383" y="2321181"/>
              <a:ext cx="3211223" cy="3148634"/>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tx1">
                <a:lumMod val="50000"/>
                <a:lumOff val="50000"/>
                <a:alpha val="25000"/>
              </a:schemeClr>
            </a:solidFill>
            <a:ln w="24568" cap="flat">
              <a:noFill/>
              <a:prstDash val="solid"/>
              <a:miter/>
            </a:ln>
          </p:spPr>
          <p:txBody>
            <a:bodyPr rtlCol="0" anchor="ctr"/>
            <a:lstStyle/>
            <a:p>
              <a:endParaRPr lang="en-ID"/>
            </a:p>
          </p:txBody>
        </p:sp>
        <p:sp>
          <p:nvSpPr>
            <p:cNvPr id="315" name="Freeform: Shape 314">
              <a:extLst>
                <a:ext uri="{FF2B5EF4-FFF2-40B4-BE49-F238E27FC236}">
                  <a16:creationId xmlns:a16="http://schemas.microsoft.com/office/drawing/2014/main" id="{F65DCA65-0DFB-4FC5-8798-4D53A748159C}"/>
                </a:ext>
              </a:extLst>
            </p:cNvPr>
            <p:cNvSpPr/>
            <p:nvPr/>
          </p:nvSpPr>
          <p:spPr>
            <a:xfrm rot="4598406">
              <a:off x="7597414" y="4015612"/>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38000">
                  <a:schemeClr val="tx1">
                    <a:lumMod val="65000"/>
                    <a:lumOff val="35000"/>
                  </a:schemeClr>
                </a:gs>
                <a:gs pos="79000">
                  <a:schemeClr val="tx1">
                    <a:lumMod val="50000"/>
                    <a:lumOff val="50000"/>
                    <a:alpha val="0"/>
                  </a:schemeClr>
                </a:gs>
              </a:gsLst>
              <a:lin ang="7800000" scaled="0"/>
              <a:tileRect/>
            </a:gradFill>
            <a:ln w="9525" cap="flat">
              <a:noFill/>
              <a:prstDash val="solid"/>
              <a:miter/>
            </a:ln>
          </p:spPr>
          <p:txBody>
            <a:bodyPr rtlCol="0" anchor="ctr"/>
            <a:lstStyle/>
            <a:p>
              <a:endParaRPr lang="en-ID"/>
            </a:p>
          </p:txBody>
        </p:sp>
        <p:sp>
          <p:nvSpPr>
            <p:cNvPr id="316" name="Freeform: Shape 315">
              <a:extLst>
                <a:ext uri="{FF2B5EF4-FFF2-40B4-BE49-F238E27FC236}">
                  <a16:creationId xmlns:a16="http://schemas.microsoft.com/office/drawing/2014/main" id="{6326B718-F031-40C6-A103-87F8F60CB9E6}"/>
                </a:ext>
              </a:extLst>
            </p:cNvPr>
            <p:cNvSpPr/>
            <p:nvPr/>
          </p:nvSpPr>
          <p:spPr>
            <a:xfrm rot="2214121">
              <a:off x="8961154" y="4991227"/>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7" name="Freeform: Shape 316">
              <a:extLst>
                <a:ext uri="{FF2B5EF4-FFF2-40B4-BE49-F238E27FC236}">
                  <a16:creationId xmlns:a16="http://schemas.microsoft.com/office/drawing/2014/main" id="{EA7D60F8-5E2E-4C14-9EED-8FF3884D497A}"/>
                </a:ext>
              </a:extLst>
            </p:cNvPr>
            <p:cNvSpPr/>
            <p:nvPr/>
          </p:nvSpPr>
          <p:spPr>
            <a:xfrm rot="2214121">
              <a:off x="8990040" y="5053815"/>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8" name="Freeform: Shape 317">
              <a:extLst>
                <a:ext uri="{FF2B5EF4-FFF2-40B4-BE49-F238E27FC236}">
                  <a16:creationId xmlns:a16="http://schemas.microsoft.com/office/drawing/2014/main" id="{88DAA5BD-E4DA-4207-95DC-BC11B4266863}"/>
                </a:ext>
              </a:extLst>
            </p:cNvPr>
            <p:cNvSpPr/>
            <p:nvPr/>
          </p:nvSpPr>
          <p:spPr>
            <a:xfrm rot="4598406">
              <a:off x="8041878" y="1937893"/>
              <a:ext cx="1256030" cy="1449614"/>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0">
                  <a:schemeClr val="tx1">
                    <a:lumMod val="75000"/>
                    <a:lumOff val="25000"/>
                  </a:schemeClr>
                </a:gs>
                <a:gs pos="50000">
                  <a:schemeClr val="tx1">
                    <a:lumMod val="65000"/>
                    <a:lumOff val="35000"/>
                  </a:schemeClr>
                </a:gs>
                <a:gs pos="92000">
                  <a:schemeClr val="tx1">
                    <a:lumMod val="50000"/>
                    <a:lumOff val="50000"/>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9" name="Freeform: Shape 318">
              <a:extLst>
                <a:ext uri="{FF2B5EF4-FFF2-40B4-BE49-F238E27FC236}">
                  <a16:creationId xmlns:a16="http://schemas.microsoft.com/office/drawing/2014/main" id="{75009DCC-1E1C-48E2-90B6-0DCEA74AEF8B}"/>
                </a:ext>
              </a:extLst>
            </p:cNvPr>
            <p:cNvSpPr/>
            <p:nvPr/>
          </p:nvSpPr>
          <p:spPr>
            <a:xfrm rot="2689343">
              <a:off x="8925378" y="2015580"/>
              <a:ext cx="433281" cy="168497"/>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0" name="Freeform: Shape 319">
              <a:extLst>
                <a:ext uri="{FF2B5EF4-FFF2-40B4-BE49-F238E27FC236}">
                  <a16:creationId xmlns:a16="http://schemas.microsoft.com/office/drawing/2014/main" id="{31D0CF8E-8A60-4330-9D00-28617A13182A}"/>
                </a:ext>
              </a:extLst>
            </p:cNvPr>
            <p:cNvSpPr/>
            <p:nvPr/>
          </p:nvSpPr>
          <p:spPr>
            <a:xfrm rot="2689343">
              <a:off x="8983148" y="2042059"/>
              <a:ext cx="317740" cy="11554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1" name="Freeform: Shape 320">
              <a:extLst>
                <a:ext uri="{FF2B5EF4-FFF2-40B4-BE49-F238E27FC236}">
                  <a16:creationId xmlns:a16="http://schemas.microsoft.com/office/drawing/2014/main" id="{9576F195-E626-4BD1-840F-B2E497AFC3E8}"/>
                </a:ext>
              </a:extLst>
            </p:cNvPr>
            <p:cNvSpPr/>
            <p:nvPr/>
          </p:nvSpPr>
          <p:spPr>
            <a:xfrm rot="4598406">
              <a:off x="6981977" y="1226558"/>
              <a:ext cx="1527474" cy="1112305"/>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0">
                  <a:schemeClr val="tx1">
                    <a:lumMod val="75000"/>
                    <a:lumOff val="25000"/>
                  </a:schemeClr>
                </a:gs>
                <a:gs pos="63000">
                  <a:schemeClr val="tx1">
                    <a:lumMod val="55000"/>
                    <a:lumOff val="45000"/>
                  </a:schemeClr>
                </a:gs>
                <a:gs pos="76000">
                  <a:schemeClr val="tx1">
                    <a:lumMod val="50000"/>
                    <a:lumOff val="50000"/>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2" name="Freeform: Shape 321">
              <a:extLst>
                <a:ext uri="{FF2B5EF4-FFF2-40B4-BE49-F238E27FC236}">
                  <a16:creationId xmlns:a16="http://schemas.microsoft.com/office/drawing/2014/main" id="{FF33215E-4507-40EE-8D59-AAA94A9FEDA2}"/>
                </a:ext>
              </a:extLst>
            </p:cNvPr>
            <p:cNvSpPr/>
            <p:nvPr/>
          </p:nvSpPr>
          <p:spPr>
            <a:xfrm rot="544730">
              <a:off x="7750913" y="976030"/>
              <a:ext cx="399602" cy="178134"/>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3" name="Freeform: Shape 322">
              <a:extLst>
                <a:ext uri="{FF2B5EF4-FFF2-40B4-BE49-F238E27FC236}">
                  <a16:creationId xmlns:a16="http://schemas.microsoft.com/office/drawing/2014/main" id="{6DF54204-C7F6-4EE9-BD81-3105C7CE4624}"/>
                </a:ext>
              </a:extLst>
            </p:cNvPr>
            <p:cNvSpPr/>
            <p:nvPr/>
          </p:nvSpPr>
          <p:spPr>
            <a:xfrm rot="544730">
              <a:off x="7803872" y="1002512"/>
              <a:ext cx="293683" cy="125175"/>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4" name="Freeform: Shape 323">
              <a:extLst>
                <a:ext uri="{FF2B5EF4-FFF2-40B4-BE49-F238E27FC236}">
                  <a16:creationId xmlns:a16="http://schemas.microsoft.com/office/drawing/2014/main" id="{6158B57C-27CD-4007-95F2-1056FAB77852}"/>
                </a:ext>
              </a:extLst>
            </p:cNvPr>
            <p:cNvSpPr/>
            <p:nvPr/>
          </p:nvSpPr>
          <p:spPr>
            <a:xfrm rot="4598406">
              <a:off x="7134914" y="5185424"/>
              <a:ext cx="1290010" cy="893867"/>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0">
                  <a:schemeClr val="tx1">
                    <a:lumMod val="75000"/>
                    <a:lumOff val="25000"/>
                  </a:schemeClr>
                </a:gs>
                <a:gs pos="58000">
                  <a:schemeClr val="tx1">
                    <a:lumMod val="65000"/>
                    <a:lumOff val="35000"/>
                  </a:schemeClr>
                </a:gs>
                <a:gs pos="89000">
                  <a:schemeClr val="tx1">
                    <a:lumMod val="50000"/>
                    <a:lumOff val="50000"/>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5" name="Freeform: Shape 324">
              <a:extLst>
                <a:ext uri="{FF2B5EF4-FFF2-40B4-BE49-F238E27FC236}">
                  <a16:creationId xmlns:a16="http://schemas.microsoft.com/office/drawing/2014/main" id="{AFFD10F8-CB50-499E-A320-639F173B402F}"/>
                </a:ext>
              </a:extLst>
            </p:cNvPr>
            <p:cNvSpPr/>
            <p:nvPr/>
          </p:nvSpPr>
          <p:spPr>
            <a:xfrm rot="15651">
              <a:off x="7463053" y="6159702"/>
              <a:ext cx="404420" cy="14925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6" name="Freeform: Shape 325">
              <a:extLst>
                <a:ext uri="{FF2B5EF4-FFF2-40B4-BE49-F238E27FC236}">
                  <a16:creationId xmlns:a16="http://schemas.microsoft.com/office/drawing/2014/main" id="{9D9A7C06-7BED-4C6B-9A99-792BBC184D93}"/>
                </a:ext>
              </a:extLst>
            </p:cNvPr>
            <p:cNvSpPr/>
            <p:nvPr/>
          </p:nvSpPr>
          <p:spPr>
            <a:xfrm rot="15651">
              <a:off x="7518419" y="6181367"/>
              <a:ext cx="293686" cy="105920"/>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7" name="Freeform: Shape 326">
              <a:extLst>
                <a:ext uri="{FF2B5EF4-FFF2-40B4-BE49-F238E27FC236}">
                  <a16:creationId xmlns:a16="http://schemas.microsoft.com/office/drawing/2014/main" id="{728A24E3-EF43-4EB6-AAFF-63C72735CBF5}"/>
                </a:ext>
              </a:extLst>
            </p:cNvPr>
            <p:cNvSpPr/>
            <p:nvPr/>
          </p:nvSpPr>
          <p:spPr>
            <a:xfrm rot="4598406">
              <a:off x="6643894" y="4649706"/>
              <a:ext cx="833639" cy="764024"/>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0">
                  <a:schemeClr val="tx1">
                    <a:lumMod val="75000"/>
                    <a:lumOff val="25000"/>
                  </a:schemeClr>
                </a:gs>
                <a:gs pos="46000">
                  <a:schemeClr val="tx1">
                    <a:lumMod val="65000"/>
                    <a:lumOff val="35000"/>
                  </a:schemeClr>
                </a:gs>
                <a:gs pos="79000">
                  <a:schemeClr val="tx1">
                    <a:lumMod val="50000"/>
                    <a:lumOff val="50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8" name="Freeform: Shape 327">
              <a:extLst>
                <a:ext uri="{FF2B5EF4-FFF2-40B4-BE49-F238E27FC236}">
                  <a16:creationId xmlns:a16="http://schemas.microsoft.com/office/drawing/2014/main" id="{8251BF4E-8868-474B-A033-45C8F089BC97}"/>
                </a:ext>
              </a:extLst>
            </p:cNvPr>
            <p:cNvSpPr/>
            <p:nvPr/>
          </p:nvSpPr>
          <p:spPr>
            <a:xfrm rot="1378423">
              <a:off x="6740195" y="5370939"/>
              <a:ext cx="255170" cy="96289"/>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9" name="Freeform: Shape 328">
              <a:extLst>
                <a:ext uri="{FF2B5EF4-FFF2-40B4-BE49-F238E27FC236}">
                  <a16:creationId xmlns:a16="http://schemas.microsoft.com/office/drawing/2014/main" id="{5F15F039-B423-4427-90BA-69758D9C8EE2}"/>
                </a:ext>
              </a:extLst>
            </p:cNvPr>
            <p:cNvSpPr/>
            <p:nvPr/>
          </p:nvSpPr>
          <p:spPr>
            <a:xfrm rot="1378423">
              <a:off x="6773895" y="5385381"/>
              <a:ext cx="187765" cy="67402"/>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0" name="Freeform: Shape 329">
              <a:extLst>
                <a:ext uri="{FF2B5EF4-FFF2-40B4-BE49-F238E27FC236}">
                  <a16:creationId xmlns:a16="http://schemas.microsoft.com/office/drawing/2014/main" id="{6D76A9A6-9F3E-41D6-B866-5507F36C3F90}"/>
                </a:ext>
              </a:extLst>
            </p:cNvPr>
            <p:cNvSpPr/>
            <p:nvPr/>
          </p:nvSpPr>
          <p:spPr>
            <a:xfrm rot="4598406">
              <a:off x="5209394" y="3673180"/>
              <a:ext cx="978077" cy="1533301"/>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0">
                  <a:schemeClr val="tx1">
                    <a:lumMod val="75000"/>
                    <a:lumOff val="25000"/>
                  </a:schemeClr>
                </a:gs>
                <a:gs pos="46000">
                  <a:schemeClr val="tx1">
                    <a:lumMod val="65000"/>
                    <a:lumOff val="35000"/>
                  </a:schemeClr>
                </a:gs>
                <a:gs pos="88000">
                  <a:schemeClr val="tx1">
                    <a:lumMod val="50000"/>
                    <a:lumOff val="50000"/>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1" name="Freeform: Shape 330">
              <a:extLst>
                <a:ext uri="{FF2B5EF4-FFF2-40B4-BE49-F238E27FC236}">
                  <a16:creationId xmlns:a16="http://schemas.microsoft.com/office/drawing/2014/main" id="{8A831F9E-BD5A-444C-BDF7-10C09447DD8D}"/>
                </a:ext>
              </a:extLst>
            </p:cNvPr>
            <p:cNvSpPr/>
            <p:nvPr/>
          </p:nvSpPr>
          <p:spPr>
            <a:xfrm rot="3852047">
              <a:off x="4893097" y="4771486"/>
              <a:ext cx="438100" cy="18294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2" name="Freeform: Shape 331">
              <a:extLst>
                <a:ext uri="{FF2B5EF4-FFF2-40B4-BE49-F238E27FC236}">
                  <a16:creationId xmlns:a16="http://schemas.microsoft.com/office/drawing/2014/main" id="{442DEBF1-A59B-4460-9E0C-A1E8E733CE50}"/>
                </a:ext>
              </a:extLst>
            </p:cNvPr>
            <p:cNvSpPr/>
            <p:nvPr/>
          </p:nvSpPr>
          <p:spPr>
            <a:xfrm rot="3852047">
              <a:off x="4953275" y="4800372"/>
              <a:ext cx="317742" cy="125170"/>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3" name="Freeform: Shape 332">
              <a:extLst>
                <a:ext uri="{FF2B5EF4-FFF2-40B4-BE49-F238E27FC236}">
                  <a16:creationId xmlns:a16="http://schemas.microsoft.com/office/drawing/2014/main" id="{727AE41F-D4BC-4B45-A4B6-26C3D88AECF5}"/>
                </a:ext>
              </a:extLst>
            </p:cNvPr>
            <p:cNvSpPr/>
            <p:nvPr/>
          </p:nvSpPr>
          <p:spPr>
            <a:xfrm rot="4598406">
              <a:off x="4856904" y="3217156"/>
              <a:ext cx="911274" cy="1196417"/>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0">
                  <a:schemeClr val="tx1">
                    <a:lumMod val="75000"/>
                    <a:lumOff val="25000"/>
                  </a:schemeClr>
                </a:gs>
                <a:gs pos="69000">
                  <a:schemeClr val="tx1">
                    <a:lumMod val="60000"/>
                    <a:lumOff val="40000"/>
                  </a:schemeClr>
                </a:gs>
                <a:gs pos="39000">
                  <a:schemeClr val="tx1">
                    <a:lumMod val="65000"/>
                    <a:lumOff val="35000"/>
                  </a:schemeClr>
                </a:gs>
                <a:gs pos="81000">
                  <a:schemeClr val="tx1">
                    <a:lumMod val="50000"/>
                    <a:lumOff val="50000"/>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4" name="Freeform: Shape 333">
              <a:extLst>
                <a:ext uri="{FF2B5EF4-FFF2-40B4-BE49-F238E27FC236}">
                  <a16:creationId xmlns:a16="http://schemas.microsoft.com/office/drawing/2014/main" id="{777CD201-9A38-46BF-82DC-0EC670C81D45}"/>
                </a:ext>
              </a:extLst>
            </p:cNvPr>
            <p:cNvSpPr/>
            <p:nvPr/>
          </p:nvSpPr>
          <p:spPr>
            <a:xfrm rot="331246">
              <a:off x="4682127" y="3475187"/>
              <a:ext cx="139618" cy="380340"/>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5" name="Freeform: Shape 334">
              <a:extLst>
                <a:ext uri="{FF2B5EF4-FFF2-40B4-BE49-F238E27FC236}">
                  <a16:creationId xmlns:a16="http://schemas.microsoft.com/office/drawing/2014/main" id="{AFE96E0E-768E-40EE-97B7-9734D605C0CC}"/>
                </a:ext>
              </a:extLst>
            </p:cNvPr>
            <p:cNvSpPr/>
            <p:nvPr/>
          </p:nvSpPr>
          <p:spPr>
            <a:xfrm rot="331246">
              <a:off x="4703793" y="3528144"/>
              <a:ext cx="96289" cy="274422"/>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6" name="Freeform: Shape 335">
              <a:extLst>
                <a:ext uri="{FF2B5EF4-FFF2-40B4-BE49-F238E27FC236}">
                  <a16:creationId xmlns:a16="http://schemas.microsoft.com/office/drawing/2014/main" id="{BF934A72-A62B-44AA-A490-C3353569D1EA}"/>
                </a:ext>
              </a:extLst>
            </p:cNvPr>
            <p:cNvSpPr/>
            <p:nvPr/>
          </p:nvSpPr>
          <p:spPr>
            <a:xfrm rot="4598406">
              <a:off x="5319556" y="2219492"/>
              <a:ext cx="1064972" cy="1109927"/>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flip="none" rotWithShape="1">
              <a:gsLst>
                <a:gs pos="0">
                  <a:schemeClr val="tx1">
                    <a:lumMod val="75000"/>
                    <a:lumOff val="25000"/>
                  </a:schemeClr>
                </a:gs>
                <a:gs pos="57000">
                  <a:schemeClr val="tx1">
                    <a:lumMod val="60000"/>
                    <a:lumOff val="40000"/>
                  </a:schemeClr>
                </a:gs>
                <a:gs pos="22000">
                  <a:schemeClr val="tx1">
                    <a:lumMod val="65000"/>
                    <a:lumOff val="35000"/>
                  </a:schemeClr>
                </a:gs>
                <a:gs pos="71000">
                  <a:schemeClr val="tx1">
                    <a:lumMod val="50000"/>
                    <a:lumOff val="50000"/>
                    <a:alpha val="0"/>
                  </a:schemeClr>
                </a:gs>
              </a:gsLst>
              <a:lin ang="18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7" name="Freeform: Shape 336">
              <a:extLst>
                <a:ext uri="{FF2B5EF4-FFF2-40B4-BE49-F238E27FC236}">
                  <a16:creationId xmlns:a16="http://schemas.microsoft.com/office/drawing/2014/main" id="{3767F693-3709-472D-8AB5-A07E9C8EFAD3}"/>
                </a:ext>
              </a:extLst>
            </p:cNvPr>
            <p:cNvSpPr/>
            <p:nvPr/>
          </p:nvSpPr>
          <p:spPr>
            <a:xfrm rot="1631724">
              <a:off x="5278075" y="2317161"/>
              <a:ext cx="129992" cy="351461"/>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8" name="Freeform: Shape 337">
              <a:extLst>
                <a:ext uri="{FF2B5EF4-FFF2-40B4-BE49-F238E27FC236}">
                  <a16:creationId xmlns:a16="http://schemas.microsoft.com/office/drawing/2014/main" id="{8390A6AB-799E-4EEF-85AD-F7D0B6A4EDA8}"/>
                </a:ext>
              </a:extLst>
            </p:cNvPr>
            <p:cNvSpPr/>
            <p:nvPr/>
          </p:nvSpPr>
          <p:spPr>
            <a:xfrm rot="1631724">
              <a:off x="5299740" y="2365305"/>
              <a:ext cx="86660" cy="255169"/>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9" name="Freeform: Shape 338">
              <a:extLst>
                <a:ext uri="{FF2B5EF4-FFF2-40B4-BE49-F238E27FC236}">
                  <a16:creationId xmlns:a16="http://schemas.microsoft.com/office/drawing/2014/main" id="{67FD52F1-A79B-4F67-9971-D4FA300BBD0D}"/>
                </a:ext>
              </a:extLst>
            </p:cNvPr>
            <p:cNvSpPr/>
            <p:nvPr/>
          </p:nvSpPr>
          <p:spPr>
            <a:xfrm rot="4598406">
              <a:off x="5705619" y="5037578"/>
              <a:ext cx="1183702" cy="1183702"/>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0">
                  <a:schemeClr val="tx1">
                    <a:lumMod val="75000"/>
                    <a:lumOff val="25000"/>
                  </a:schemeClr>
                </a:gs>
                <a:gs pos="69000">
                  <a:schemeClr val="tx1">
                    <a:lumMod val="60000"/>
                    <a:lumOff val="40000"/>
                  </a:schemeClr>
                </a:gs>
                <a:gs pos="44000">
                  <a:schemeClr val="tx1">
                    <a:lumMod val="65000"/>
                    <a:lumOff val="35000"/>
                  </a:schemeClr>
                </a:gs>
                <a:gs pos="74000">
                  <a:schemeClr val="tx1">
                    <a:lumMod val="65000"/>
                    <a:lumOff val="35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0" name="Freeform: Shape 339">
              <a:extLst>
                <a:ext uri="{FF2B5EF4-FFF2-40B4-BE49-F238E27FC236}">
                  <a16:creationId xmlns:a16="http://schemas.microsoft.com/office/drawing/2014/main" id="{740DDAF3-2D6A-45E7-9B64-C5B5F57EDB7A}"/>
                </a:ext>
              </a:extLst>
            </p:cNvPr>
            <p:cNvSpPr/>
            <p:nvPr/>
          </p:nvSpPr>
          <p:spPr>
            <a:xfrm rot="4598406">
              <a:off x="5818916" y="6033026"/>
              <a:ext cx="277172" cy="278168"/>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AE608E38-8534-42A0-B109-9D3C85ABBD21}"/>
                </a:ext>
              </a:extLst>
            </p:cNvPr>
            <p:cNvSpPr/>
            <p:nvPr/>
          </p:nvSpPr>
          <p:spPr>
            <a:xfrm rot="4598406">
              <a:off x="7146325" y="3436855"/>
              <a:ext cx="579989" cy="57998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t="-100000"/>
            </a:gradFill>
            <a:ln w="9525" cap="flat">
              <a:noFill/>
              <a:prstDash val="solid"/>
              <a:miter/>
            </a:ln>
            <a:effectLst>
              <a:outerShdw dist="50800" dir="2700000" sx="101000" sy="101000" algn="tl" rotWithShape="0">
                <a:schemeClr val="tx1">
                  <a:lumMod val="50000"/>
                  <a:lumOff val="50000"/>
                  <a:alpha val="58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2" name="Freeform 59">
              <a:extLst>
                <a:ext uri="{FF2B5EF4-FFF2-40B4-BE49-F238E27FC236}">
                  <a16:creationId xmlns:a16="http://schemas.microsoft.com/office/drawing/2014/main" id="{C609038B-95A1-45DB-B5EA-916129A36477}"/>
                </a:ext>
              </a:extLst>
            </p:cNvPr>
            <p:cNvSpPr/>
            <p:nvPr/>
          </p:nvSpPr>
          <p:spPr>
            <a:xfrm rot="4598406">
              <a:off x="7202487" y="3493017"/>
              <a:ext cx="467667" cy="467665"/>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3" name="Freeform: Shape 342">
              <a:extLst>
                <a:ext uri="{FF2B5EF4-FFF2-40B4-BE49-F238E27FC236}">
                  <a16:creationId xmlns:a16="http://schemas.microsoft.com/office/drawing/2014/main" id="{D9AAF495-F672-4298-B9AD-D7EAE5ED42C0}"/>
                </a:ext>
              </a:extLst>
            </p:cNvPr>
            <p:cNvSpPr/>
            <p:nvPr/>
          </p:nvSpPr>
          <p:spPr>
            <a:xfrm rot="4598406">
              <a:off x="6295428" y="3041356"/>
              <a:ext cx="452454" cy="452454"/>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b="-100000"/>
            </a:gradFill>
            <a:ln w="9525" cap="flat">
              <a:noFill/>
              <a:prstDash val="solid"/>
              <a:miter/>
            </a:ln>
            <a:effectLst>
              <a:outerShdw dist="38100" dir="1800000" sx="103000" sy="103000" algn="tl" rotWithShape="0">
                <a:schemeClr val="tx1">
                  <a:lumMod val="50000"/>
                  <a:lumOff val="50000"/>
                  <a:alpha val="47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4" name="Freeform 60">
              <a:extLst>
                <a:ext uri="{FF2B5EF4-FFF2-40B4-BE49-F238E27FC236}">
                  <a16:creationId xmlns:a16="http://schemas.microsoft.com/office/drawing/2014/main" id="{D418A1AC-184C-4FC8-A42B-EAF69E5D0444}"/>
                </a:ext>
              </a:extLst>
            </p:cNvPr>
            <p:cNvSpPr/>
            <p:nvPr/>
          </p:nvSpPr>
          <p:spPr>
            <a:xfrm rot="4598406">
              <a:off x="6339244" y="3085165"/>
              <a:ext cx="364828" cy="364828"/>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5" name="Freeform: Shape 344">
              <a:extLst>
                <a:ext uri="{FF2B5EF4-FFF2-40B4-BE49-F238E27FC236}">
                  <a16:creationId xmlns:a16="http://schemas.microsoft.com/office/drawing/2014/main" id="{72E70C1B-D315-46A0-AE79-AD261BF986CF}"/>
                </a:ext>
              </a:extLst>
            </p:cNvPr>
            <p:cNvSpPr/>
            <p:nvPr/>
          </p:nvSpPr>
          <p:spPr>
            <a:xfrm rot="4598406">
              <a:off x="6332243" y="4149942"/>
              <a:ext cx="626745" cy="6267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21540000" sx="101000" sy="101000" algn="tl" rotWithShape="0">
                <a:schemeClr val="tx1">
                  <a:lumMod val="50000"/>
                  <a:lumOff val="50000"/>
                  <a:alpha val="9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6" name="Freeform 61">
              <a:extLst>
                <a:ext uri="{FF2B5EF4-FFF2-40B4-BE49-F238E27FC236}">
                  <a16:creationId xmlns:a16="http://schemas.microsoft.com/office/drawing/2014/main" id="{CD918629-E92E-4FC4-B4DA-33C023ABA7C3}"/>
                </a:ext>
              </a:extLst>
            </p:cNvPr>
            <p:cNvSpPr/>
            <p:nvPr/>
          </p:nvSpPr>
          <p:spPr>
            <a:xfrm rot="4598406">
              <a:off x="6392937" y="4210625"/>
              <a:ext cx="505366" cy="505366"/>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7" name="Freeform: Shape 346">
              <a:extLst>
                <a:ext uri="{FF2B5EF4-FFF2-40B4-BE49-F238E27FC236}">
                  <a16:creationId xmlns:a16="http://schemas.microsoft.com/office/drawing/2014/main" id="{900E4484-5E9B-4AC4-9F77-6032C8BA0E68}"/>
                </a:ext>
              </a:extLst>
            </p:cNvPr>
            <p:cNvSpPr/>
            <p:nvPr/>
          </p:nvSpPr>
          <p:spPr>
            <a:xfrm rot="17738201">
              <a:off x="6533360" y="1892290"/>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46000">
                  <a:schemeClr val="tx1">
                    <a:lumMod val="65000"/>
                    <a:lumOff val="35000"/>
                  </a:schemeClr>
                </a:gs>
                <a:gs pos="89000">
                  <a:schemeClr val="tx1">
                    <a:lumMod val="50000"/>
                    <a:lumOff val="50000"/>
                    <a:alpha val="0"/>
                  </a:schemeClr>
                </a:gs>
              </a:gsLst>
              <a:lin ang="7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8" name="Freeform: Shape 347">
              <a:extLst>
                <a:ext uri="{FF2B5EF4-FFF2-40B4-BE49-F238E27FC236}">
                  <a16:creationId xmlns:a16="http://schemas.microsoft.com/office/drawing/2014/main" id="{9C5CF511-1450-4C68-B1ED-E16706F654E1}"/>
                </a:ext>
              </a:extLst>
            </p:cNvPr>
            <p:cNvSpPr/>
            <p:nvPr/>
          </p:nvSpPr>
          <p:spPr>
            <a:xfrm rot="15353916">
              <a:off x="6991556" y="1601606"/>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9" name="Freeform: Shape 348">
              <a:extLst>
                <a:ext uri="{FF2B5EF4-FFF2-40B4-BE49-F238E27FC236}">
                  <a16:creationId xmlns:a16="http://schemas.microsoft.com/office/drawing/2014/main" id="{77FD6B1A-1C39-4C68-AAE6-D33266ECDD6A}"/>
                </a:ext>
              </a:extLst>
            </p:cNvPr>
            <p:cNvSpPr/>
            <p:nvPr/>
          </p:nvSpPr>
          <p:spPr>
            <a:xfrm rot="15353916">
              <a:off x="7020444" y="1664196"/>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50" name="Freeform: Shape 349">
              <a:extLst>
                <a:ext uri="{FF2B5EF4-FFF2-40B4-BE49-F238E27FC236}">
                  <a16:creationId xmlns:a16="http://schemas.microsoft.com/office/drawing/2014/main" id="{2F9146FB-C1DE-4FB5-871B-19D6EE443FE7}"/>
                </a:ext>
              </a:extLst>
            </p:cNvPr>
            <p:cNvSpPr/>
            <p:nvPr/>
          </p:nvSpPr>
          <p:spPr>
            <a:xfrm rot="12641608">
              <a:off x="7618187" y="2711459"/>
              <a:ext cx="421098" cy="421097"/>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6000000" sx="101000" sy="101000" algn="tl" rotWithShape="0">
                <a:schemeClr val="tx1">
                  <a:lumMod val="50000"/>
                  <a:lumOff val="50000"/>
                  <a:alpha val="56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51" name="Freeform 61">
              <a:extLst>
                <a:ext uri="{FF2B5EF4-FFF2-40B4-BE49-F238E27FC236}">
                  <a16:creationId xmlns:a16="http://schemas.microsoft.com/office/drawing/2014/main" id="{B7284470-2682-400F-BED1-DD69A4D29536}"/>
                </a:ext>
              </a:extLst>
            </p:cNvPr>
            <p:cNvSpPr/>
            <p:nvPr/>
          </p:nvSpPr>
          <p:spPr>
            <a:xfrm rot="12641608">
              <a:off x="7658965" y="2752239"/>
              <a:ext cx="339545" cy="3395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52" name="Freeform: Shape 351">
              <a:extLst>
                <a:ext uri="{FF2B5EF4-FFF2-40B4-BE49-F238E27FC236}">
                  <a16:creationId xmlns:a16="http://schemas.microsoft.com/office/drawing/2014/main" id="{2D416630-F0F4-4C19-B38D-59C0DEB7D4C1}"/>
                </a:ext>
              </a:extLst>
            </p:cNvPr>
            <p:cNvSpPr/>
            <p:nvPr/>
          </p:nvSpPr>
          <p:spPr>
            <a:xfrm rot="14236127">
              <a:off x="8283166" y="3700766"/>
              <a:ext cx="334318" cy="334318"/>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38100" dir="8400000" sx="101000" sy="101000" algn="tl" rotWithShape="0">
                <a:schemeClr val="tx1">
                  <a:lumMod val="50000"/>
                  <a:lumOff val="50000"/>
                  <a:alpha val="94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53" name="Freeform 61">
              <a:extLst>
                <a:ext uri="{FF2B5EF4-FFF2-40B4-BE49-F238E27FC236}">
                  <a16:creationId xmlns:a16="http://schemas.microsoft.com/office/drawing/2014/main" id="{F4963A74-6123-449A-B049-849A68AA79DD}"/>
                </a:ext>
              </a:extLst>
            </p:cNvPr>
            <p:cNvSpPr/>
            <p:nvPr/>
          </p:nvSpPr>
          <p:spPr>
            <a:xfrm rot="14236127">
              <a:off x="8315539" y="3733143"/>
              <a:ext cx="269572" cy="26957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spTree>
    <p:extLst>
      <p:ext uri="{BB962C8B-B14F-4D97-AF65-F5344CB8AC3E}">
        <p14:creationId xmlns:p14="http://schemas.microsoft.com/office/powerpoint/2010/main" val="416100173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 name="Freeform 22">
            <a:extLst>
              <a:ext uri="{FF2B5EF4-FFF2-40B4-BE49-F238E27FC236}">
                <a16:creationId xmlns:a16="http://schemas.microsoft.com/office/drawing/2014/main" id="{2F1D527A-7822-4B4B-AF54-839CE673F98C}"/>
              </a:ext>
            </a:extLst>
          </p:cNvPr>
          <p:cNvSpPr>
            <a:spLocks noEditPoints="1"/>
          </p:cNvSpPr>
          <p:nvPr/>
        </p:nvSpPr>
        <p:spPr bwMode="auto">
          <a:xfrm rot="1800000" flipV="1">
            <a:off x="9426503" y="-2189253"/>
            <a:ext cx="5049216" cy="5452765"/>
          </a:xfrm>
          <a:custGeom>
            <a:avLst/>
            <a:gdLst>
              <a:gd name="T0" fmla="*/ 2374 w 2541"/>
              <a:gd name="T1" fmla="*/ 1348 h 2745"/>
              <a:gd name="T2" fmla="*/ 2475 w 2541"/>
              <a:gd name="T3" fmla="*/ 1105 h 2745"/>
              <a:gd name="T4" fmla="*/ 2077 w 2541"/>
              <a:gd name="T5" fmla="*/ 1367 h 2745"/>
              <a:gd name="T6" fmla="*/ 1889 w 2541"/>
              <a:gd name="T7" fmla="*/ 1072 h 2745"/>
              <a:gd name="T8" fmla="*/ 1447 w 2541"/>
              <a:gd name="T9" fmla="*/ 864 h 2745"/>
              <a:gd name="T10" fmla="*/ 1613 w 2541"/>
              <a:gd name="T11" fmla="*/ 576 h 2745"/>
              <a:gd name="T12" fmla="*/ 2011 w 2541"/>
              <a:gd name="T13" fmla="*/ 839 h 2745"/>
              <a:gd name="T14" fmla="*/ 1911 w 2541"/>
              <a:gd name="T15" fmla="*/ 595 h 2745"/>
              <a:gd name="T16" fmla="*/ 2078 w 2541"/>
              <a:gd name="T17" fmla="*/ 302 h 2745"/>
              <a:gd name="T18" fmla="*/ 1889 w 2541"/>
              <a:gd name="T19" fmla="*/ 537 h 2745"/>
              <a:gd name="T20" fmla="*/ 1558 w 2541"/>
              <a:gd name="T21" fmla="*/ 595 h 2745"/>
              <a:gd name="T22" fmla="*/ 1116 w 2541"/>
              <a:gd name="T23" fmla="*/ 806 h 2745"/>
              <a:gd name="T24" fmla="*/ 929 w 2541"/>
              <a:gd name="T25" fmla="*/ 1101 h 2745"/>
              <a:gd name="T26" fmla="*/ 531 w 2541"/>
              <a:gd name="T27" fmla="*/ 841 h 2745"/>
              <a:gd name="T28" fmla="*/ 929 w 2541"/>
              <a:gd name="T29" fmla="*/ 575 h 2745"/>
              <a:gd name="T30" fmla="*/ 1117 w 2541"/>
              <a:gd name="T31" fmla="*/ 335 h 2745"/>
              <a:gd name="T32" fmla="*/ 995 w 2541"/>
              <a:gd name="T33" fmla="*/ 33 h 2745"/>
              <a:gd name="T34" fmla="*/ 1096 w 2541"/>
              <a:gd name="T35" fmla="*/ 276 h 2745"/>
              <a:gd name="T36" fmla="*/ 929 w 2541"/>
              <a:gd name="T37" fmla="*/ 564 h 2745"/>
              <a:gd name="T38" fmla="*/ 507 w 2541"/>
              <a:gd name="T39" fmla="*/ 809 h 2745"/>
              <a:gd name="T40" fmla="*/ 178 w 2541"/>
              <a:gd name="T41" fmla="*/ 810 h 2745"/>
              <a:gd name="T42" fmla="*/ 33 w 2541"/>
              <a:gd name="T43" fmla="*/ 606 h 2745"/>
              <a:gd name="T44" fmla="*/ 44 w 2541"/>
              <a:gd name="T45" fmla="*/ 1078 h 2745"/>
              <a:gd name="T46" fmla="*/ 55 w 2541"/>
              <a:gd name="T47" fmla="*/ 1084 h 2745"/>
              <a:gd name="T48" fmla="*/ 497 w 2541"/>
              <a:gd name="T49" fmla="*/ 874 h 2745"/>
              <a:gd name="T50" fmla="*/ 508 w 2541"/>
              <a:gd name="T51" fmla="*/ 1344 h 2745"/>
              <a:gd name="T52" fmla="*/ 155 w 2541"/>
              <a:gd name="T53" fmla="*/ 1376 h 2745"/>
              <a:gd name="T54" fmla="*/ 33 w 2541"/>
              <a:gd name="T55" fmla="*/ 1678 h 2745"/>
              <a:gd name="T56" fmla="*/ 221 w 2541"/>
              <a:gd name="T57" fmla="*/ 1383 h 2745"/>
              <a:gd name="T58" fmla="*/ 619 w 2541"/>
              <a:gd name="T59" fmla="*/ 1642 h 2745"/>
              <a:gd name="T60" fmla="*/ 973 w 2541"/>
              <a:gd name="T61" fmla="*/ 1673 h 2745"/>
              <a:gd name="T62" fmla="*/ 1392 w 2541"/>
              <a:gd name="T63" fmla="*/ 1915 h 2745"/>
              <a:gd name="T64" fmla="*/ 1558 w 2541"/>
              <a:gd name="T65" fmla="*/ 2202 h 2745"/>
              <a:gd name="T66" fmla="*/ 1436 w 2541"/>
              <a:gd name="T67" fmla="*/ 2477 h 2745"/>
              <a:gd name="T68" fmla="*/ 1580 w 2541"/>
              <a:gd name="T69" fmla="*/ 2678 h 2745"/>
              <a:gd name="T70" fmla="*/ 1568 w 2541"/>
              <a:gd name="T71" fmla="*/ 2208 h 2745"/>
              <a:gd name="T72" fmla="*/ 1900 w 2541"/>
              <a:gd name="T73" fmla="*/ 2208 h 2745"/>
              <a:gd name="T74" fmla="*/ 2044 w 2541"/>
              <a:gd name="T75" fmla="*/ 2412 h 2745"/>
              <a:gd name="T76" fmla="*/ 2033 w 2541"/>
              <a:gd name="T77" fmla="*/ 1940 h 2745"/>
              <a:gd name="T78" fmla="*/ 2386 w 2541"/>
              <a:gd name="T79" fmla="*/ 1909 h 2745"/>
              <a:gd name="T80" fmla="*/ 2032 w 2541"/>
              <a:gd name="T81" fmla="*/ 1877 h 2745"/>
              <a:gd name="T82" fmla="*/ 2044 w 2541"/>
              <a:gd name="T83" fmla="*/ 1407 h 2745"/>
              <a:gd name="T84" fmla="*/ 2487 w 2541"/>
              <a:gd name="T85" fmla="*/ 1616 h 2745"/>
              <a:gd name="T86" fmla="*/ 1104 w 2541"/>
              <a:gd name="T87" fmla="*/ 870 h 2745"/>
              <a:gd name="T88" fmla="*/ 1437 w 2541"/>
              <a:gd name="T89" fmla="*/ 870 h 2745"/>
              <a:gd name="T90" fmla="*/ 1425 w 2541"/>
              <a:gd name="T91" fmla="*/ 1340 h 2745"/>
              <a:gd name="T92" fmla="*/ 983 w 2541"/>
              <a:gd name="T93" fmla="*/ 1133 h 2745"/>
              <a:gd name="T94" fmla="*/ 531 w 2541"/>
              <a:gd name="T95" fmla="*/ 1376 h 2745"/>
              <a:gd name="T96" fmla="*/ 928 w 2541"/>
              <a:gd name="T97" fmla="*/ 1113 h 2745"/>
              <a:gd name="T98" fmla="*/ 1094 w 2541"/>
              <a:gd name="T99" fmla="*/ 1398 h 2745"/>
              <a:gd name="T100" fmla="*/ 653 w 2541"/>
              <a:gd name="T101" fmla="*/ 1609 h 2745"/>
              <a:gd name="T102" fmla="*/ 982 w 2541"/>
              <a:gd name="T103" fmla="*/ 1616 h 2745"/>
              <a:gd name="T104" fmla="*/ 1425 w 2541"/>
              <a:gd name="T105" fmla="*/ 1407 h 2745"/>
              <a:gd name="T106" fmla="*/ 1436 w 2541"/>
              <a:gd name="T107" fmla="*/ 1877 h 2745"/>
              <a:gd name="T108" fmla="*/ 1104 w 2541"/>
              <a:gd name="T109" fmla="*/ 1877 h 2745"/>
              <a:gd name="T110" fmla="*/ 1901 w 2541"/>
              <a:gd name="T111" fmla="*/ 2146 h 2745"/>
              <a:gd name="T112" fmla="*/ 1568 w 2541"/>
              <a:gd name="T113" fmla="*/ 2146 h 2745"/>
              <a:gd name="T114" fmla="*/ 1580 w 2541"/>
              <a:gd name="T115" fmla="*/ 1675 h 2745"/>
              <a:gd name="T116" fmla="*/ 2022 w 2541"/>
              <a:gd name="T117" fmla="*/ 1884 h 2745"/>
              <a:gd name="T118" fmla="*/ 1580 w 2541"/>
              <a:gd name="T119" fmla="*/ 1609 h 2745"/>
              <a:gd name="T120" fmla="*/ 1568 w 2541"/>
              <a:gd name="T121" fmla="*/ 1136 h 2745"/>
              <a:gd name="T122" fmla="*/ 1901 w 2541"/>
              <a:gd name="T123" fmla="*/ 1136 h 2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41" h="2745">
                <a:moveTo>
                  <a:pt x="2508" y="1609"/>
                </a:moveTo>
                <a:cubicBezTo>
                  <a:pt x="2504" y="1609"/>
                  <a:pt x="2500" y="1610"/>
                  <a:pt x="2497" y="1611"/>
                </a:cubicBezTo>
                <a:cubicBezTo>
                  <a:pt x="2375" y="1398"/>
                  <a:pt x="2375" y="1398"/>
                  <a:pt x="2375" y="1398"/>
                </a:cubicBezTo>
                <a:cubicBezTo>
                  <a:pt x="2381" y="1392"/>
                  <a:pt x="2386" y="1383"/>
                  <a:pt x="2386" y="1374"/>
                </a:cubicBezTo>
                <a:cubicBezTo>
                  <a:pt x="2386" y="1363"/>
                  <a:pt x="2381" y="1354"/>
                  <a:pt x="2374" y="1348"/>
                </a:cubicBezTo>
                <a:cubicBezTo>
                  <a:pt x="2496" y="1136"/>
                  <a:pt x="2496" y="1136"/>
                  <a:pt x="2496" y="1136"/>
                </a:cubicBezTo>
                <a:cubicBezTo>
                  <a:pt x="2500" y="1137"/>
                  <a:pt x="2504" y="1138"/>
                  <a:pt x="2508" y="1138"/>
                </a:cubicBezTo>
                <a:cubicBezTo>
                  <a:pt x="2526" y="1138"/>
                  <a:pt x="2541" y="1123"/>
                  <a:pt x="2541" y="1105"/>
                </a:cubicBezTo>
                <a:cubicBezTo>
                  <a:pt x="2541" y="1087"/>
                  <a:pt x="2526" y="1072"/>
                  <a:pt x="2508" y="1072"/>
                </a:cubicBezTo>
                <a:cubicBezTo>
                  <a:pt x="2489" y="1072"/>
                  <a:pt x="2475" y="1087"/>
                  <a:pt x="2475" y="1105"/>
                </a:cubicBezTo>
                <a:cubicBezTo>
                  <a:pt x="2475" y="1115"/>
                  <a:pt x="2479" y="1124"/>
                  <a:pt x="2486" y="1130"/>
                </a:cubicBezTo>
                <a:cubicBezTo>
                  <a:pt x="2363" y="1342"/>
                  <a:pt x="2363" y="1342"/>
                  <a:pt x="2363" y="1342"/>
                </a:cubicBezTo>
                <a:cubicBezTo>
                  <a:pt x="2360" y="1341"/>
                  <a:pt x="2356" y="1340"/>
                  <a:pt x="2352" y="1340"/>
                </a:cubicBezTo>
                <a:cubicBezTo>
                  <a:pt x="2336" y="1340"/>
                  <a:pt x="2323" y="1352"/>
                  <a:pt x="2320" y="1367"/>
                </a:cubicBezTo>
                <a:cubicBezTo>
                  <a:pt x="2077" y="1367"/>
                  <a:pt x="2077" y="1367"/>
                  <a:pt x="2077" y="1367"/>
                </a:cubicBezTo>
                <a:cubicBezTo>
                  <a:pt x="2073" y="1352"/>
                  <a:pt x="2060" y="1340"/>
                  <a:pt x="2044" y="1340"/>
                </a:cubicBezTo>
                <a:cubicBezTo>
                  <a:pt x="2040" y="1340"/>
                  <a:pt x="2037" y="1341"/>
                  <a:pt x="2033" y="1342"/>
                </a:cubicBezTo>
                <a:cubicBezTo>
                  <a:pt x="1911" y="1130"/>
                  <a:pt x="1911" y="1130"/>
                  <a:pt x="1911" y="1130"/>
                </a:cubicBezTo>
                <a:cubicBezTo>
                  <a:pt x="1918" y="1124"/>
                  <a:pt x="1922" y="1115"/>
                  <a:pt x="1922" y="1105"/>
                </a:cubicBezTo>
                <a:cubicBezTo>
                  <a:pt x="1922" y="1087"/>
                  <a:pt x="1907" y="1072"/>
                  <a:pt x="1889" y="1072"/>
                </a:cubicBezTo>
                <a:cubicBezTo>
                  <a:pt x="1873" y="1072"/>
                  <a:pt x="1859" y="1083"/>
                  <a:pt x="1856" y="1098"/>
                </a:cubicBezTo>
                <a:cubicBezTo>
                  <a:pt x="1613" y="1098"/>
                  <a:pt x="1613" y="1098"/>
                  <a:pt x="1613" y="1098"/>
                </a:cubicBezTo>
                <a:cubicBezTo>
                  <a:pt x="1610" y="1083"/>
                  <a:pt x="1596" y="1072"/>
                  <a:pt x="1580" y="1072"/>
                </a:cubicBezTo>
                <a:cubicBezTo>
                  <a:pt x="1576" y="1072"/>
                  <a:pt x="1572" y="1073"/>
                  <a:pt x="1569" y="1074"/>
                </a:cubicBezTo>
                <a:cubicBezTo>
                  <a:pt x="1447" y="864"/>
                  <a:pt x="1447" y="864"/>
                  <a:pt x="1447" y="864"/>
                </a:cubicBezTo>
                <a:cubicBezTo>
                  <a:pt x="1454" y="858"/>
                  <a:pt x="1458" y="849"/>
                  <a:pt x="1458" y="839"/>
                </a:cubicBezTo>
                <a:cubicBezTo>
                  <a:pt x="1458" y="829"/>
                  <a:pt x="1454" y="819"/>
                  <a:pt x="1446" y="813"/>
                </a:cubicBezTo>
                <a:cubicBezTo>
                  <a:pt x="1568" y="601"/>
                  <a:pt x="1568" y="601"/>
                  <a:pt x="1568" y="601"/>
                </a:cubicBezTo>
                <a:cubicBezTo>
                  <a:pt x="1572" y="603"/>
                  <a:pt x="1576" y="604"/>
                  <a:pt x="1580" y="604"/>
                </a:cubicBezTo>
                <a:cubicBezTo>
                  <a:pt x="1597" y="604"/>
                  <a:pt x="1611" y="592"/>
                  <a:pt x="1613" y="576"/>
                </a:cubicBezTo>
                <a:cubicBezTo>
                  <a:pt x="1856" y="576"/>
                  <a:pt x="1856" y="576"/>
                  <a:pt x="1856" y="576"/>
                </a:cubicBezTo>
                <a:cubicBezTo>
                  <a:pt x="1859" y="592"/>
                  <a:pt x="1872" y="604"/>
                  <a:pt x="1889" y="604"/>
                </a:cubicBezTo>
                <a:cubicBezTo>
                  <a:pt x="1893" y="604"/>
                  <a:pt x="1897" y="603"/>
                  <a:pt x="1901" y="601"/>
                </a:cubicBezTo>
                <a:cubicBezTo>
                  <a:pt x="2023" y="813"/>
                  <a:pt x="2023" y="813"/>
                  <a:pt x="2023" y="813"/>
                </a:cubicBezTo>
                <a:cubicBezTo>
                  <a:pt x="2016" y="819"/>
                  <a:pt x="2011" y="829"/>
                  <a:pt x="2011" y="839"/>
                </a:cubicBezTo>
                <a:cubicBezTo>
                  <a:pt x="2011" y="857"/>
                  <a:pt x="2026" y="872"/>
                  <a:pt x="2044" y="872"/>
                </a:cubicBezTo>
                <a:cubicBezTo>
                  <a:pt x="2063" y="872"/>
                  <a:pt x="2078" y="857"/>
                  <a:pt x="2078" y="839"/>
                </a:cubicBezTo>
                <a:cubicBezTo>
                  <a:pt x="2078" y="821"/>
                  <a:pt x="2063" y="806"/>
                  <a:pt x="2044" y="806"/>
                </a:cubicBezTo>
                <a:cubicBezTo>
                  <a:pt x="2040" y="806"/>
                  <a:pt x="2037" y="806"/>
                  <a:pt x="2034" y="807"/>
                </a:cubicBezTo>
                <a:cubicBezTo>
                  <a:pt x="1911" y="595"/>
                  <a:pt x="1911" y="595"/>
                  <a:pt x="1911" y="595"/>
                </a:cubicBezTo>
                <a:cubicBezTo>
                  <a:pt x="1918" y="589"/>
                  <a:pt x="1922" y="580"/>
                  <a:pt x="1922" y="570"/>
                </a:cubicBezTo>
                <a:cubicBezTo>
                  <a:pt x="1922" y="560"/>
                  <a:pt x="1917" y="551"/>
                  <a:pt x="1910" y="545"/>
                </a:cubicBezTo>
                <a:cubicBezTo>
                  <a:pt x="2032" y="333"/>
                  <a:pt x="2032" y="333"/>
                  <a:pt x="2032" y="333"/>
                </a:cubicBezTo>
                <a:cubicBezTo>
                  <a:pt x="2036" y="334"/>
                  <a:pt x="2040" y="335"/>
                  <a:pt x="2044" y="335"/>
                </a:cubicBezTo>
                <a:cubicBezTo>
                  <a:pt x="2063" y="335"/>
                  <a:pt x="2078" y="320"/>
                  <a:pt x="2078" y="302"/>
                </a:cubicBezTo>
                <a:cubicBezTo>
                  <a:pt x="2078" y="283"/>
                  <a:pt x="2063" y="268"/>
                  <a:pt x="2044" y="268"/>
                </a:cubicBezTo>
                <a:cubicBezTo>
                  <a:pt x="2026" y="268"/>
                  <a:pt x="2011" y="283"/>
                  <a:pt x="2011" y="302"/>
                </a:cubicBezTo>
                <a:cubicBezTo>
                  <a:pt x="2011" y="312"/>
                  <a:pt x="2015" y="320"/>
                  <a:pt x="2022" y="326"/>
                </a:cubicBezTo>
                <a:cubicBezTo>
                  <a:pt x="1899" y="539"/>
                  <a:pt x="1899" y="539"/>
                  <a:pt x="1899" y="539"/>
                </a:cubicBezTo>
                <a:cubicBezTo>
                  <a:pt x="1896" y="538"/>
                  <a:pt x="1893" y="537"/>
                  <a:pt x="1889" y="537"/>
                </a:cubicBezTo>
                <a:cubicBezTo>
                  <a:pt x="1873" y="537"/>
                  <a:pt x="1859" y="549"/>
                  <a:pt x="1856" y="564"/>
                </a:cubicBezTo>
                <a:cubicBezTo>
                  <a:pt x="1613" y="564"/>
                  <a:pt x="1613" y="564"/>
                  <a:pt x="1613" y="564"/>
                </a:cubicBezTo>
                <a:cubicBezTo>
                  <a:pt x="1610" y="549"/>
                  <a:pt x="1596" y="537"/>
                  <a:pt x="1580" y="537"/>
                </a:cubicBezTo>
                <a:cubicBezTo>
                  <a:pt x="1562" y="537"/>
                  <a:pt x="1547" y="552"/>
                  <a:pt x="1547" y="570"/>
                </a:cubicBezTo>
                <a:cubicBezTo>
                  <a:pt x="1547" y="580"/>
                  <a:pt x="1551" y="589"/>
                  <a:pt x="1558" y="595"/>
                </a:cubicBezTo>
                <a:cubicBezTo>
                  <a:pt x="1436" y="807"/>
                  <a:pt x="1436" y="807"/>
                  <a:pt x="1436" y="807"/>
                </a:cubicBezTo>
                <a:cubicBezTo>
                  <a:pt x="1432" y="806"/>
                  <a:pt x="1429" y="806"/>
                  <a:pt x="1425" y="806"/>
                </a:cubicBezTo>
                <a:cubicBezTo>
                  <a:pt x="1409" y="806"/>
                  <a:pt x="1395" y="817"/>
                  <a:pt x="1392" y="832"/>
                </a:cubicBezTo>
                <a:cubicBezTo>
                  <a:pt x="1149" y="832"/>
                  <a:pt x="1149" y="832"/>
                  <a:pt x="1149" y="832"/>
                </a:cubicBezTo>
                <a:cubicBezTo>
                  <a:pt x="1146" y="817"/>
                  <a:pt x="1133" y="806"/>
                  <a:pt x="1116" y="806"/>
                </a:cubicBezTo>
                <a:cubicBezTo>
                  <a:pt x="1098" y="806"/>
                  <a:pt x="1083" y="821"/>
                  <a:pt x="1083" y="839"/>
                </a:cubicBezTo>
                <a:cubicBezTo>
                  <a:pt x="1083" y="849"/>
                  <a:pt x="1087" y="858"/>
                  <a:pt x="1094" y="864"/>
                </a:cubicBezTo>
                <a:cubicBezTo>
                  <a:pt x="972" y="1076"/>
                  <a:pt x="972" y="1076"/>
                  <a:pt x="972" y="1076"/>
                </a:cubicBezTo>
                <a:cubicBezTo>
                  <a:pt x="968" y="1075"/>
                  <a:pt x="965" y="1074"/>
                  <a:pt x="961" y="1074"/>
                </a:cubicBezTo>
                <a:cubicBezTo>
                  <a:pt x="945" y="1074"/>
                  <a:pt x="932" y="1086"/>
                  <a:pt x="929" y="1101"/>
                </a:cubicBezTo>
                <a:cubicBezTo>
                  <a:pt x="685" y="1101"/>
                  <a:pt x="685" y="1101"/>
                  <a:pt x="685" y="1101"/>
                </a:cubicBezTo>
                <a:cubicBezTo>
                  <a:pt x="682" y="1086"/>
                  <a:pt x="669" y="1074"/>
                  <a:pt x="653" y="1074"/>
                </a:cubicBezTo>
                <a:cubicBezTo>
                  <a:pt x="649" y="1074"/>
                  <a:pt x="645" y="1075"/>
                  <a:pt x="641" y="1076"/>
                </a:cubicBezTo>
                <a:cubicBezTo>
                  <a:pt x="520" y="866"/>
                  <a:pt x="520" y="866"/>
                  <a:pt x="520" y="866"/>
                </a:cubicBezTo>
                <a:cubicBezTo>
                  <a:pt x="526" y="860"/>
                  <a:pt x="531" y="851"/>
                  <a:pt x="531" y="841"/>
                </a:cubicBezTo>
                <a:cubicBezTo>
                  <a:pt x="531" y="830"/>
                  <a:pt x="525" y="821"/>
                  <a:pt x="517" y="815"/>
                </a:cubicBezTo>
                <a:cubicBezTo>
                  <a:pt x="641" y="601"/>
                  <a:pt x="641" y="601"/>
                  <a:pt x="641" y="601"/>
                </a:cubicBezTo>
                <a:cubicBezTo>
                  <a:pt x="644" y="603"/>
                  <a:pt x="648" y="603"/>
                  <a:pt x="653" y="603"/>
                </a:cubicBezTo>
                <a:cubicBezTo>
                  <a:pt x="669" y="603"/>
                  <a:pt x="683" y="591"/>
                  <a:pt x="686" y="575"/>
                </a:cubicBezTo>
                <a:cubicBezTo>
                  <a:pt x="929" y="575"/>
                  <a:pt x="929" y="575"/>
                  <a:pt x="929" y="575"/>
                </a:cubicBezTo>
                <a:cubicBezTo>
                  <a:pt x="931" y="591"/>
                  <a:pt x="945" y="603"/>
                  <a:pt x="961" y="603"/>
                </a:cubicBezTo>
                <a:cubicBezTo>
                  <a:pt x="980" y="603"/>
                  <a:pt x="995" y="589"/>
                  <a:pt x="995" y="570"/>
                </a:cubicBezTo>
                <a:cubicBezTo>
                  <a:pt x="995" y="560"/>
                  <a:pt x="990" y="550"/>
                  <a:pt x="982" y="544"/>
                </a:cubicBezTo>
                <a:cubicBezTo>
                  <a:pt x="1105" y="333"/>
                  <a:pt x="1105" y="333"/>
                  <a:pt x="1105" y="333"/>
                </a:cubicBezTo>
                <a:cubicBezTo>
                  <a:pt x="1108" y="334"/>
                  <a:pt x="1113" y="335"/>
                  <a:pt x="1117" y="335"/>
                </a:cubicBezTo>
                <a:cubicBezTo>
                  <a:pt x="1135" y="335"/>
                  <a:pt x="1150" y="320"/>
                  <a:pt x="1150" y="302"/>
                </a:cubicBezTo>
                <a:cubicBezTo>
                  <a:pt x="1150" y="283"/>
                  <a:pt x="1135" y="268"/>
                  <a:pt x="1117" y="268"/>
                </a:cubicBezTo>
                <a:cubicBezTo>
                  <a:pt x="1113" y="268"/>
                  <a:pt x="1109" y="269"/>
                  <a:pt x="1106" y="270"/>
                </a:cubicBezTo>
                <a:cubicBezTo>
                  <a:pt x="983" y="58"/>
                  <a:pt x="983" y="58"/>
                  <a:pt x="983" y="58"/>
                </a:cubicBezTo>
                <a:cubicBezTo>
                  <a:pt x="990" y="52"/>
                  <a:pt x="995" y="43"/>
                  <a:pt x="995" y="33"/>
                </a:cubicBezTo>
                <a:cubicBezTo>
                  <a:pt x="995" y="15"/>
                  <a:pt x="980" y="0"/>
                  <a:pt x="961" y="0"/>
                </a:cubicBezTo>
                <a:cubicBezTo>
                  <a:pt x="943" y="0"/>
                  <a:pt x="928" y="15"/>
                  <a:pt x="928" y="33"/>
                </a:cubicBezTo>
                <a:cubicBezTo>
                  <a:pt x="928" y="51"/>
                  <a:pt x="943" y="66"/>
                  <a:pt x="961" y="66"/>
                </a:cubicBezTo>
                <a:cubicBezTo>
                  <a:pt x="966" y="66"/>
                  <a:pt x="970" y="66"/>
                  <a:pt x="973" y="64"/>
                </a:cubicBezTo>
                <a:cubicBezTo>
                  <a:pt x="1096" y="276"/>
                  <a:pt x="1096" y="276"/>
                  <a:pt x="1096" y="276"/>
                </a:cubicBezTo>
                <a:cubicBezTo>
                  <a:pt x="1088" y="282"/>
                  <a:pt x="1083" y="291"/>
                  <a:pt x="1083" y="302"/>
                </a:cubicBezTo>
                <a:cubicBezTo>
                  <a:pt x="1083" y="311"/>
                  <a:pt x="1088" y="320"/>
                  <a:pt x="1095" y="326"/>
                </a:cubicBezTo>
                <a:cubicBezTo>
                  <a:pt x="972" y="539"/>
                  <a:pt x="972" y="539"/>
                  <a:pt x="972" y="539"/>
                </a:cubicBezTo>
                <a:cubicBezTo>
                  <a:pt x="969" y="538"/>
                  <a:pt x="965" y="537"/>
                  <a:pt x="961" y="537"/>
                </a:cubicBezTo>
                <a:cubicBezTo>
                  <a:pt x="945" y="537"/>
                  <a:pt x="932" y="548"/>
                  <a:pt x="929" y="564"/>
                </a:cubicBezTo>
                <a:cubicBezTo>
                  <a:pt x="685" y="564"/>
                  <a:pt x="685" y="564"/>
                  <a:pt x="685" y="564"/>
                </a:cubicBezTo>
                <a:cubicBezTo>
                  <a:pt x="682" y="548"/>
                  <a:pt x="669" y="537"/>
                  <a:pt x="653" y="537"/>
                </a:cubicBezTo>
                <a:cubicBezTo>
                  <a:pt x="634" y="537"/>
                  <a:pt x="619" y="552"/>
                  <a:pt x="619" y="570"/>
                </a:cubicBezTo>
                <a:cubicBezTo>
                  <a:pt x="619" y="580"/>
                  <a:pt x="624" y="589"/>
                  <a:pt x="631" y="595"/>
                </a:cubicBezTo>
                <a:cubicBezTo>
                  <a:pt x="507" y="809"/>
                  <a:pt x="507" y="809"/>
                  <a:pt x="507" y="809"/>
                </a:cubicBezTo>
                <a:cubicBezTo>
                  <a:pt x="504" y="808"/>
                  <a:pt x="501" y="808"/>
                  <a:pt x="497" y="808"/>
                </a:cubicBezTo>
                <a:cubicBezTo>
                  <a:pt x="481" y="808"/>
                  <a:pt x="468" y="819"/>
                  <a:pt x="465" y="835"/>
                </a:cubicBezTo>
                <a:cubicBezTo>
                  <a:pt x="221" y="835"/>
                  <a:pt x="221" y="835"/>
                  <a:pt x="221" y="835"/>
                </a:cubicBezTo>
                <a:cubicBezTo>
                  <a:pt x="218" y="819"/>
                  <a:pt x="205" y="808"/>
                  <a:pt x="189" y="808"/>
                </a:cubicBezTo>
                <a:cubicBezTo>
                  <a:pt x="185" y="808"/>
                  <a:pt x="181" y="809"/>
                  <a:pt x="178" y="810"/>
                </a:cubicBezTo>
                <a:cubicBezTo>
                  <a:pt x="56" y="597"/>
                  <a:pt x="56" y="597"/>
                  <a:pt x="56" y="597"/>
                </a:cubicBezTo>
                <a:cubicBezTo>
                  <a:pt x="62" y="591"/>
                  <a:pt x="67" y="583"/>
                  <a:pt x="67" y="573"/>
                </a:cubicBezTo>
                <a:cubicBezTo>
                  <a:pt x="67" y="554"/>
                  <a:pt x="52" y="539"/>
                  <a:pt x="33" y="539"/>
                </a:cubicBezTo>
                <a:cubicBezTo>
                  <a:pt x="15" y="539"/>
                  <a:pt x="0" y="554"/>
                  <a:pt x="0" y="573"/>
                </a:cubicBezTo>
                <a:cubicBezTo>
                  <a:pt x="0" y="591"/>
                  <a:pt x="15" y="606"/>
                  <a:pt x="33" y="606"/>
                </a:cubicBezTo>
                <a:cubicBezTo>
                  <a:pt x="38" y="606"/>
                  <a:pt x="42" y="605"/>
                  <a:pt x="45" y="604"/>
                </a:cubicBezTo>
                <a:cubicBezTo>
                  <a:pt x="168" y="815"/>
                  <a:pt x="168" y="815"/>
                  <a:pt x="168" y="815"/>
                </a:cubicBezTo>
                <a:cubicBezTo>
                  <a:pt x="160" y="822"/>
                  <a:pt x="155" y="831"/>
                  <a:pt x="155" y="841"/>
                </a:cubicBezTo>
                <a:cubicBezTo>
                  <a:pt x="155" y="851"/>
                  <a:pt x="160" y="860"/>
                  <a:pt x="167" y="866"/>
                </a:cubicBezTo>
                <a:cubicBezTo>
                  <a:pt x="44" y="1078"/>
                  <a:pt x="44" y="1078"/>
                  <a:pt x="44" y="1078"/>
                </a:cubicBezTo>
                <a:cubicBezTo>
                  <a:pt x="41" y="1077"/>
                  <a:pt x="37" y="1076"/>
                  <a:pt x="34" y="1076"/>
                </a:cubicBezTo>
                <a:cubicBezTo>
                  <a:pt x="15" y="1076"/>
                  <a:pt x="0" y="1091"/>
                  <a:pt x="0" y="1110"/>
                </a:cubicBezTo>
                <a:cubicBezTo>
                  <a:pt x="0" y="1128"/>
                  <a:pt x="15" y="1143"/>
                  <a:pt x="34" y="1143"/>
                </a:cubicBezTo>
                <a:cubicBezTo>
                  <a:pt x="52" y="1143"/>
                  <a:pt x="67" y="1128"/>
                  <a:pt x="67" y="1110"/>
                </a:cubicBezTo>
                <a:cubicBezTo>
                  <a:pt x="67" y="1099"/>
                  <a:pt x="62" y="1090"/>
                  <a:pt x="55" y="1084"/>
                </a:cubicBezTo>
                <a:cubicBezTo>
                  <a:pt x="177" y="872"/>
                  <a:pt x="177" y="872"/>
                  <a:pt x="177" y="872"/>
                </a:cubicBezTo>
                <a:cubicBezTo>
                  <a:pt x="181" y="874"/>
                  <a:pt x="185" y="874"/>
                  <a:pt x="189" y="874"/>
                </a:cubicBezTo>
                <a:cubicBezTo>
                  <a:pt x="205" y="874"/>
                  <a:pt x="219" y="862"/>
                  <a:pt x="222" y="846"/>
                </a:cubicBezTo>
                <a:cubicBezTo>
                  <a:pt x="465" y="846"/>
                  <a:pt x="465" y="846"/>
                  <a:pt x="465" y="846"/>
                </a:cubicBezTo>
                <a:cubicBezTo>
                  <a:pt x="467" y="862"/>
                  <a:pt x="481" y="874"/>
                  <a:pt x="497" y="874"/>
                </a:cubicBezTo>
                <a:cubicBezTo>
                  <a:pt x="502" y="874"/>
                  <a:pt x="506" y="874"/>
                  <a:pt x="509" y="872"/>
                </a:cubicBezTo>
                <a:cubicBezTo>
                  <a:pt x="631" y="1082"/>
                  <a:pt x="631" y="1082"/>
                  <a:pt x="631" y="1082"/>
                </a:cubicBezTo>
                <a:cubicBezTo>
                  <a:pt x="624" y="1089"/>
                  <a:pt x="619" y="1097"/>
                  <a:pt x="619" y="1107"/>
                </a:cubicBezTo>
                <a:cubicBezTo>
                  <a:pt x="619" y="1117"/>
                  <a:pt x="624" y="1126"/>
                  <a:pt x="631" y="1132"/>
                </a:cubicBezTo>
                <a:cubicBezTo>
                  <a:pt x="508" y="1344"/>
                  <a:pt x="508" y="1344"/>
                  <a:pt x="508" y="1344"/>
                </a:cubicBezTo>
                <a:cubicBezTo>
                  <a:pt x="505" y="1343"/>
                  <a:pt x="501" y="1343"/>
                  <a:pt x="497" y="1343"/>
                </a:cubicBezTo>
                <a:cubicBezTo>
                  <a:pt x="481" y="1343"/>
                  <a:pt x="467" y="1355"/>
                  <a:pt x="465" y="1371"/>
                </a:cubicBezTo>
                <a:cubicBezTo>
                  <a:pt x="222" y="1371"/>
                  <a:pt x="222" y="1371"/>
                  <a:pt x="222" y="1371"/>
                </a:cubicBezTo>
                <a:cubicBezTo>
                  <a:pt x="219" y="1355"/>
                  <a:pt x="205" y="1343"/>
                  <a:pt x="189" y="1343"/>
                </a:cubicBezTo>
                <a:cubicBezTo>
                  <a:pt x="170" y="1343"/>
                  <a:pt x="155" y="1358"/>
                  <a:pt x="155" y="1376"/>
                </a:cubicBezTo>
                <a:cubicBezTo>
                  <a:pt x="155" y="1386"/>
                  <a:pt x="160" y="1395"/>
                  <a:pt x="167" y="1401"/>
                </a:cubicBezTo>
                <a:cubicBezTo>
                  <a:pt x="44" y="1613"/>
                  <a:pt x="44" y="1613"/>
                  <a:pt x="44" y="1613"/>
                </a:cubicBezTo>
                <a:cubicBezTo>
                  <a:pt x="41" y="1612"/>
                  <a:pt x="37" y="1611"/>
                  <a:pt x="33" y="1611"/>
                </a:cubicBezTo>
                <a:cubicBezTo>
                  <a:pt x="15" y="1611"/>
                  <a:pt x="0" y="1626"/>
                  <a:pt x="0" y="1645"/>
                </a:cubicBezTo>
                <a:cubicBezTo>
                  <a:pt x="0" y="1663"/>
                  <a:pt x="15" y="1678"/>
                  <a:pt x="33" y="1678"/>
                </a:cubicBezTo>
                <a:cubicBezTo>
                  <a:pt x="52" y="1678"/>
                  <a:pt x="67" y="1663"/>
                  <a:pt x="67" y="1645"/>
                </a:cubicBezTo>
                <a:cubicBezTo>
                  <a:pt x="67" y="1634"/>
                  <a:pt x="62" y="1625"/>
                  <a:pt x="54" y="1619"/>
                </a:cubicBezTo>
                <a:cubicBezTo>
                  <a:pt x="177" y="1407"/>
                  <a:pt x="177" y="1407"/>
                  <a:pt x="177" y="1407"/>
                </a:cubicBezTo>
                <a:cubicBezTo>
                  <a:pt x="180" y="1408"/>
                  <a:pt x="184" y="1409"/>
                  <a:pt x="189" y="1409"/>
                </a:cubicBezTo>
                <a:cubicBezTo>
                  <a:pt x="205" y="1409"/>
                  <a:pt x="218" y="1398"/>
                  <a:pt x="221" y="1383"/>
                </a:cubicBezTo>
                <a:cubicBezTo>
                  <a:pt x="465" y="1383"/>
                  <a:pt x="465" y="1383"/>
                  <a:pt x="465" y="1383"/>
                </a:cubicBezTo>
                <a:cubicBezTo>
                  <a:pt x="468" y="1398"/>
                  <a:pt x="481" y="1409"/>
                  <a:pt x="497" y="1409"/>
                </a:cubicBezTo>
                <a:cubicBezTo>
                  <a:pt x="502" y="1409"/>
                  <a:pt x="505" y="1408"/>
                  <a:pt x="509" y="1407"/>
                </a:cubicBezTo>
                <a:cubicBezTo>
                  <a:pt x="631" y="1618"/>
                  <a:pt x="631" y="1618"/>
                  <a:pt x="631" y="1618"/>
                </a:cubicBezTo>
                <a:cubicBezTo>
                  <a:pt x="624" y="1624"/>
                  <a:pt x="619" y="1632"/>
                  <a:pt x="619" y="1642"/>
                </a:cubicBezTo>
                <a:cubicBezTo>
                  <a:pt x="619" y="1661"/>
                  <a:pt x="634" y="1676"/>
                  <a:pt x="653" y="1676"/>
                </a:cubicBezTo>
                <a:cubicBezTo>
                  <a:pt x="669" y="1676"/>
                  <a:pt x="682" y="1664"/>
                  <a:pt x="685" y="1649"/>
                </a:cubicBezTo>
                <a:cubicBezTo>
                  <a:pt x="928" y="1649"/>
                  <a:pt x="928" y="1649"/>
                  <a:pt x="928" y="1649"/>
                </a:cubicBezTo>
                <a:cubicBezTo>
                  <a:pt x="932" y="1664"/>
                  <a:pt x="945" y="1675"/>
                  <a:pt x="961" y="1675"/>
                </a:cubicBezTo>
                <a:cubicBezTo>
                  <a:pt x="965" y="1675"/>
                  <a:pt x="969" y="1675"/>
                  <a:pt x="973" y="1673"/>
                </a:cubicBezTo>
                <a:cubicBezTo>
                  <a:pt x="1094" y="1884"/>
                  <a:pt x="1094" y="1884"/>
                  <a:pt x="1094" y="1884"/>
                </a:cubicBezTo>
                <a:cubicBezTo>
                  <a:pt x="1087" y="1890"/>
                  <a:pt x="1083" y="1899"/>
                  <a:pt x="1083" y="1909"/>
                </a:cubicBezTo>
                <a:cubicBezTo>
                  <a:pt x="1083" y="1927"/>
                  <a:pt x="1098" y="1942"/>
                  <a:pt x="1116" y="1942"/>
                </a:cubicBezTo>
                <a:cubicBezTo>
                  <a:pt x="1132" y="1942"/>
                  <a:pt x="1146" y="1930"/>
                  <a:pt x="1149" y="1915"/>
                </a:cubicBezTo>
                <a:cubicBezTo>
                  <a:pt x="1392" y="1915"/>
                  <a:pt x="1392" y="1915"/>
                  <a:pt x="1392" y="1915"/>
                </a:cubicBezTo>
                <a:cubicBezTo>
                  <a:pt x="1395" y="1930"/>
                  <a:pt x="1409" y="1942"/>
                  <a:pt x="1425" y="1942"/>
                </a:cubicBezTo>
                <a:cubicBezTo>
                  <a:pt x="1429" y="1942"/>
                  <a:pt x="1432" y="1941"/>
                  <a:pt x="1435" y="1940"/>
                </a:cubicBezTo>
                <a:cubicBezTo>
                  <a:pt x="1558" y="2152"/>
                  <a:pt x="1558" y="2152"/>
                  <a:pt x="1558" y="2152"/>
                </a:cubicBezTo>
                <a:cubicBezTo>
                  <a:pt x="1551" y="2158"/>
                  <a:pt x="1547" y="2167"/>
                  <a:pt x="1547" y="2177"/>
                </a:cubicBezTo>
                <a:cubicBezTo>
                  <a:pt x="1547" y="2187"/>
                  <a:pt x="1551" y="2196"/>
                  <a:pt x="1558" y="2202"/>
                </a:cubicBezTo>
                <a:cubicBezTo>
                  <a:pt x="1435" y="2414"/>
                  <a:pt x="1435" y="2414"/>
                  <a:pt x="1435" y="2414"/>
                </a:cubicBezTo>
                <a:cubicBezTo>
                  <a:pt x="1432" y="2413"/>
                  <a:pt x="1428" y="2412"/>
                  <a:pt x="1425" y="2412"/>
                </a:cubicBezTo>
                <a:cubicBezTo>
                  <a:pt x="1406" y="2412"/>
                  <a:pt x="1391" y="2427"/>
                  <a:pt x="1391" y="2445"/>
                </a:cubicBezTo>
                <a:cubicBezTo>
                  <a:pt x="1391" y="2464"/>
                  <a:pt x="1406" y="2479"/>
                  <a:pt x="1425" y="2479"/>
                </a:cubicBezTo>
                <a:cubicBezTo>
                  <a:pt x="1429" y="2479"/>
                  <a:pt x="1433" y="2478"/>
                  <a:pt x="1436" y="2477"/>
                </a:cubicBezTo>
                <a:cubicBezTo>
                  <a:pt x="1558" y="2687"/>
                  <a:pt x="1558" y="2687"/>
                  <a:pt x="1558" y="2687"/>
                </a:cubicBezTo>
                <a:cubicBezTo>
                  <a:pt x="1551" y="2693"/>
                  <a:pt x="1547" y="2702"/>
                  <a:pt x="1547" y="2712"/>
                </a:cubicBezTo>
                <a:cubicBezTo>
                  <a:pt x="1547" y="2730"/>
                  <a:pt x="1562" y="2745"/>
                  <a:pt x="1580" y="2745"/>
                </a:cubicBezTo>
                <a:cubicBezTo>
                  <a:pt x="1598" y="2745"/>
                  <a:pt x="1613" y="2730"/>
                  <a:pt x="1613" y="2712"/>
                </a:cubicBezTo>
                <a:cubicBezTo>
                  <a:pt x="1613" y="2693"/>
                  <a:pt x="1598" y="2678"/>
                  <a:pt x="1580" y="2678"/>
                </a:cubicBezTo>
                <a:cubicBezTo>
                  <a:pt x="1576" y="2678"/>
                  <a:pt x="1572" y="2679"/>
                  <a:pt x="1568" y="2681"/>
                </a:cubicBezTo>
                <a:cubicBezTo>
                  <a:pt x="1446" y="2470"/>
                  <a:pt x="1446" y="2470"/>
                  <a:pt x="1446" y="2470"/>
                </a:cubicBezTo>
                <a:cubicBezTo>
                  <a:pt x="1453" y="2464"/>
                  <a:pt x="1458" y="2455"/>
                  <a:pt x="1458" y="2445"/>
                </a:cubicBezTo>
                <a:cubicBezTo>
                  <a:pt x="1458" y="2435"/>
                  <a:pt x="1453" y="2426"/>
                  <a:pt x="1446" y="2420"/>
                </a:cubicBezTo>
                <a:cubicBezTo>
                  <a:pt x="1568" y="2208"/>
                  <a:pt x="1568" y="2208"/>
                  <a:pt x="1568" y="2208"/>
                </a:cubicBezTo>
                <a:cubicBezTo>
                  <a:pt x="1572" y="2209"/>
                  <a:pt x="1576" y="2210"/>
                  <a:pt x="1580" y="2210"/>
                </a:cubicBezTo>
                <a:cubicBezTo>
                  <a:pt x="1596" y="2210"/>
                  <a:pt x="1610" y="2198"/>
                  <a:pt x="1613" y="2182"/>
                </a:cubicBezTo>
                <a:cubicBezTo>
                  <a:pt x="1856" y="2182"/>
                  <a:pt x="1856" y="2182"/>
                  <a:pt x="1856" y="2182"/>
                </a:cubicBezTo>
                <a:cubicBezTo>
                  <a:pt x="1858" y="2198"/>
                  <a:pt x="1872" y="2210"/>
                  <a:pt x="1888" y="2210"/>
                </a:cubicBezTo>
                <a:cubicBezTo>
                  <a:pt x="1893" y="2210"/>
                  <a:pt x="1897" y="2209"/>
                  <a:pt x="1900" y="2208"/>
                </a:cubicBezTo>
                <a:cubicBezTo>
                  <a:pt x="2023" y="2420"/>
                  <a:pt x="2023" y="2420"/>
                  <a:pt x="2023" y="2420"/>
                </a:cubicBezTo>
                <a:cubicBezTo>
                  <a:pt x="2015" y="2426"/>
                  <a:pt x="2010" y="2435"/>
                  <a:pt x="2010" y="2445"/>
                </a:cubicBezTo>
                <a:cubicBezTo>
                  <a:pt x="2010" y="2464"/>
                  <a:pt x="2025" y="2479"/>
                  <a:pt x="2044" y="2479"/>
                </a:cubicBezTo>
                <a:cubicBezTo>
                  <a:pt x="2062" y="2479"/>
                  <a:pt x="2077" y="2464"/>
                  <a:pt x="2077" y="2445"/>
                </a:cubicBezTo>
                <a:cubicBezTo>
                  <a:pt x="2077" y="2427"/>
                  <a:pt x="2062" y="2412"/>
                  <a:pt x="2044" y="2412"/>
                </a:cubicBezTo>
                <a:cubicBezTo>
                  <a:pt x="2040" y="2412"/>
                  <a:pt x="2036" y="2413"/>
                  <a:pt x="2033" y="2414"/>
                </a:cubicBezTo>
                <a:cubicBezTo>
                  <a:pt x="1911" y="2202"/>
                  <a:pt x="1911" y="2202"/>
                  <a:pt x="1911" y="2202"/>
                </a:cubicBezTo>
                <a:cubicBezTo>
                  <a:pt x="1917" y="2196"/>
                  <a:pt x="1922" y="2187"/>
                  <a:pt x="1922" y="2177"/>
                </a:cubicBezTo>
                <a:cubicBezTo>
                  <a:pt x="1922" y="2167"/>
                  <a:pt x="1917" y="2158"/>
                  <a:pt x="1911" y="2152"/>
                </a:cubicBezTo>
                <a:cubicBezTo>
                  <a:pt x="2033" y="1940"/>
                  <a:pt x="2033" y="1940"/>
                  <a:pt x="2033" y="1940"/>
                </a:cubicBezTo>
                <a:cubicBezTo>
                  <a:pt x="2037" y="1941"/>
                  <a:pt x="2040" y="1942"/>
                  <a:pt x="2044" y="1942"/>
                </a:cubicBezTo>
                <a:cubicBezTo>
                  <a:pt x="2060" y="1942"/>
                  <a:pt x="2073" y="1930"/>
                  <a:pt x="2077" y="1915"/>
                </a:cubicBezTo>
                <a:cubicBezTo>
                  <a:pt x="2320" y="1915"/>
                  <a:pt x="2320" y="1915"/>
                  <a:pt x="2320" y="1915"/>
                </a:cubicBezTo>
                <a:cubicBezTo>
                  <a:pt x="2323" y="1930"/>
                  <a:pt x="2336" y="1942"/>
                  <a:pt x="2352" y="1942"/>
                </a:cubicBezTo>
                <a:cubicBezTo>
                  <a:pt x="2371" y="1942"/>
                  <a:pt x="2386" y="1927"/>
                  <a:pt x="2386" y="1909"/>
                </a:cubicBezTo>
                <a:cubicBezTo>
                  <a:pt x="2386" y="1890"/>
                  <a:pt x="2371" y="1875"/>
                  <a:pt x="2352" y="1875"/>
                </a:cubicBezTo>
                <a:cubicBezTo>
                  <a:pt x="2336" y="1875"/>
                  <a:pt x="2322" y="1887"/>
                  <a:pt x="2320" y="1903"/>
                </a:cubicBezTo>
                <a:cubicBezTo>
                  <a:pt x="2077" y="1903"/>
                  <a:pt x="2077" y="1903"/>
                  <a:pt x="2077" y="1903"/>
                </a:cubicBezTo>
                <a:cubicBezTo>
                  <a:pt x="2074" y="1887"/>
                  <a:pt x="2060" y="1875"/>
                  <a:pt x="2044" y="1875"/>
                </a:cubicBezTo>
                <a:cubicBezTo>
                  <a:pt x="2040" y="1875"/>
                  <a:pt x="2036" y="1876"/>
                  <a:pt x="2032" y="1877"/>
                </a:cubicBezTo>
                <a:cubicBezTo>
                  <a:pt x="1910" y="1667"/>
                  <a:pt x="1910" y="1667"/>
                  <a:pt x="1910" y="1667"/>
                </a:cubicBezTo>
                <a:cubicBezTo>
                  <a:pt x="1917" y="1661"/>
                  <a:pt x="1922" y="1652"/>
                  <a:pt x="1922" y="1642"/>
                </a:cubicBezTo>
                <a:cubicBezTo>
                  <a:pt x="1922" y="1632"/>
                  <a:pt x="1917" y="1623"/>
                  <a:pt x="1910" y="1616"/>
                </a:cubicBezTo>
                <a:cubicBezTo>
                  <a:pt x="2032" y="1405"/>
                  <a:pt x="2032" y="1405"/>
                  <a:pt x="2032" y="1405"/>
                </a:cubicBezTo>
                <a:cubicBezTo>
                  <a:pt x="2036" y="1406"/>
                  <a:pt x="2040" y="1407"/>
                  <a:pt x="2044" y="1407"/>
                </a:cubicBezTo>
                <a:cubicBezTo>
                  <a:pt x="2060" y="1407"/>
                  <a:pt x="2074" y="1395"/>
                  <a:pt x="2077" y="1379"/>
                </a:cubicBezTo>
                <a:cubicBezTo>
                  <a:pt x="2320" y="1379"/>
                  <a:pt x="2320" y="1379"/>
                  <a:pt x="2320" y="1379"/>
                </a:cubicBezTo>
                <a:cubicBezTo>
                  <a:pt x="2322" y="1395"/>
                  <a:pt x="2336" y="1407"/>
                  <a:pt x="2352" y="1407"/>
                </a:cubicBezTo>
                <a:cubicBezTo>
                  <a:pt x="2357" y="1407"/>
                  <a:pt x="2361" y="1406"/>
                  <a:pt x="2364" y="1405"/>
                </a:cubicBezTo>
                <a:cubicBezTo>
                  <a:pt x="2487" y="1616"/>
                  <a:pt x="2487" y="1616"/>
                  <a:pt x="2487" y="1616"/>
                </a:cubicBezTo>
                <a:cubicBezTo>
                  <a:pt x="2479" y="1623"/>
                  <a:pt x="2474" y="1632"/>
                  <a:pt x="2474" y="1642"/>
                </a:cubicBezTo>
                <a:cubicBezTo>
                  <a:pt x="2474" y="1661"/>
                  <a:pt x="2489" y="1675"/>
                  <a:pt x="2508" y="1675"/>
                </a:cubicBezTo>
                <a:cubicBezTo>
                  <a:pt x="2526" y="1675"/>
                  <a:pt x="2541" y="1661"/>
                  <a:pt x="2541" y="1642"/>
                </a:cubicBezTo>
                <a:cubicBezTo>
                  <a:pt x="2541" y="1624"/>
                  <a:pt x="2526" y="1609"/>
                  <a:pt x="2508" y="1609"/>
                </a:cubicBezTo>
                <a:close/>
                <a:moveTo>
                  <a:pt x="1104" y="870"/>
                </a:moveTo>
                <a:cubicBezTo>
                  <a:pt x="1108" y="871"/>
                  <a:pt x="1112" y="872"/>
                  <a:pt x="1116" y="872"/>
                </a:cubicBezTo>
                <a:cubicBezTo>
                  <a:pt x="1133" y="872"/>
                  <a:pt x="1147" y="860"/>
                  <a:pt x="1149" y="844"/>
                </a:cubicBezTo>
                <a:cubicBezTo>
                  <a:pt x="1392" y="844"/>
                  <a:pt x="1392" y="844"/>
                  <a:pt x="1392" y="844"/>
                </a:cubicBezTo>
                <a:cubicBezTo>
                  <a:pt x="1395" y="860"/>
                  <a:pt x="1408" y="872"/>
                  <a:pt x="1425" y="872"/>
                </a:cubicBezTo>
                <a:cubicBezTo>
                  <a:pt x="1429" y="872"/>
                  <a:pt x="1433" y="871"/>
                  <a:pt x="1437" y="870"/>
                </a:cubicBezTo>
                <a:cubicBezTo>
                  <a:pt x="1558" y="1080"/>
                  <a:pt x="1558" y="1080"/>
                  <a:pt x="1558" y="1080"/>
                </a:cubicBezTo>
                <a:cubicBezTo>
                  <a:pt x="1551" y="1086"/>
                  <a:pt x="1547" y="1095"/>
                  <a:pt x="1547" y="1105"/>
                </a:cubicBezTo>
                <a:cubicBezTo>
                  <a:pt x="1547" y="1115"/>
                  <a:pt x="1551" y="1124"/>
                  <a:pt x="1558" y="1130"/>
                </a:cubicBezTo>
                <a:cubicBezTo>
                  <a:pt x="1435" y="1342"/>
                  <a:pt x="1435" y="1342"/>
                  <a:pt x="1435" y="1342"/>
                </a:cubicBezTo>
                <a:cubicBezTo>
                  <a:pt x="1432" y="1341"/>
                  <a:pt x="1429" y="1340"/>
                  <a:pt x="1425" y="1340"/>
                </a:cubicBezTo>
                <a:cubicBezTo>
                  <a:pt x="1409" y="1340"/>
                  <a:pt x="1395" y="1352"/>
                  <a:pt x="1392" y="1367"/>
                </a:cubicBezTo>
                <a:cubicBezTo>
                  <a:pt x="1149" y="1367"/>
                  <a:pt x="1149" y="1367"/>
                  <a:pt x="1149" y="1367"/>
                </a:cubicBezTo>
                <a:cubicBezTo>
                  <a:pt x="1146" y="1352"/>
                  <a:pt x="1132" y="1340"/>
                  <a:pt x="1116" y="1340"/>
                </a:cubicBezTo>
                <a:cubicBezTo>
                  <a:pt x="1112" y="1340"/>
                  <a:pt x="1108" y="1341"/>
                  <a:pt x="1104" y="1343"/>
                </a:cubicBezTo>
                <a:cubicBezTo>
                  <a:pt x="983" y="1133"/>
                  <a:pt x="983" y="1133"/>
                  <a:pt x="983" y="1133"/>
                </a:cubicBezTo>
                <a:cubicBezTo>
                  <a:pt x="990" y="1126"/>
                  <a:pt x="995" y="1117"/>
                  <a:pt x="995" y="1107"/>
                </a:cubicBezTo>
                <a:cubicBezTo>
                  <a:pt x="995" y="1097"/>
                  <a:pt x="990" y="1088"/>
                  <a:pt x="982" y="1082"/>
                </a:cubicBezTo>
                <a:lnTo>
                  <a:pt x="1104" y="870"/>
                </a:lnTo>
                <a:close/>
                <a:moveTo>
                  <a:pt x="519" y="1401"/>
                </a:moveTo>
                <a:cubicBezTo>
                  <a:pt x="526" y="1395"/>
                  <a:pt x="531" y="1386"/>
                  <a:pt x="531" y="1376"/>
                </a:cubicBezTo>
                <a:cubicBezTo>
                  <a:pt x="531" y="1366"/>
                  <a:pt x="526" y="1356"/>
                  <a:pt x="518" y="1350"/>
                </a:cubicBezTo>
                <a:cubicBezTo>
                  <a:pt x="641" y="1138"/>
                  <a:pt x="641" y="1138"/>
                  <a:pt x="641" y="1138"/>
                </a:cubicBezTo>
                <a:cubicBezTo>
                  <a:pt x="644" y="1140"/>
                  <a:pt x="648" y="1141"/>
                  <a:pt x="653" y="1141"/>
                </a:cubicBezTo>
                <a:cubicBezTo>
                  <a:pt x="669" y="1141"/>
                  <a:pt x="683" y="1129"/>
                  <a:pt x="686" y="1113"/>
                </a:cubicBezTo>
                <a:cubicBezTo>
                  <a:pt x="928" y="1113"/>
                  <a:pt x="928" y="1113"/>
                  <a:pt x="928" y="1113"/>
                </a:cubicBezTo>
                <a:cubicBezTo>
                  <a:pt x="931" y="1129"/>
                  <a:pt x="945" y="1141"/>
                  <a:pt x="961" y="1141"/>
                </a:cubicBezTo>
                <a:cubicBezTo>
                  <a:pt x="965" y="1141"/>
                  <a:pt x="969" y="1140"/>
                  <a:pt x="973" y="1139"/>
                </a:cubicBezTo>
                <a:cubicBezTo>
                  <a:pt x="1094" y="1349"/>
                  <a:pt x="1094" y="1349"/>
                  <a:pt x="1094" y="1349"/>
                </a:cubicBezTo>
                <a:cubicBezTo>
                  <a:pt x="1087" y="1355"/>
                  <a:pt x="1083" y="1364"/>
                  <a:pt x="1083" y="1374"/>
                </a:cubicBezTo>
                <a:cubicBezTo>
                  <a:pt x="1083" y="1383"/>
                  <a:pt x="1087" y="1392"/>
                  <a:pt x="1094" y="1398"/>
                </a:cubicBezTo>
                <a:cubicBezTo>
                  <a:pt x="972" y="1611"/>
                  <a:pt x="972" y="1611"/>
                  <a:pt x="972" y="1611"/>
                </a:cubicBezTo>
                <a:cubicBezTo>
                  <a:pt x="968" y="1610"/>
                  <a:pt x="965" y="1609"/>
                  <a:pt x="961" y="1609"/>
                </a:cubicBezTo>
                <a:cubicBezTo>
                  <a:pt x="944" y="1609"/>
                  <a:pt x="931" y="1621"/>
                  <a:pt x="928" y="1637"/>
                </a:cubicBezTo>
                <a:cubicBezTo>
                  <a:pt x="686" y="1637"/>
                  <a:pt x="686" y="1637"/>
                  <a:pt x="686" y="1637"/>
                </a:cubicBezTo>
                <a:cubicBezTo>
                  <a:pt x="683" y="1621"/>
                  <a:pt x="669" y="1609"/>
                  <a:pt x="653" y="1609"/>
                </a:cubicBezTo>
                <a:cubicBezTo>
                  <a:pt x="648" y="1609"/>
                  <a:pt x="644" y="1610"/>
                  <a:pt x="641" y="1611"/>
                </a:cubicBezTo>
                <a:lnTo>
                  <a:pt x="519" y="1401"/>
                </a:lnTo>
                <a:close/>
                <a:moveTo>
                  <a:pt x="983" y="1667"/>
                </a:moveTo>
                <a:cubicBezTo>
                  <a:pt x="990" y="1661"/>
                  <a:pt x="994" y="1652"/>
                  <a:pt x="994" y="1642"/>
                </a:cubicBezTo>
                <a:cubicBezTo>
                  <a:pt x="994" y="1632"/>
                  <a:pt x="989" y="1623"/>
                  <a:pt x="982" y="1616"/>
                </a:cubicBezTo>
                <a:cubicBezTo>
                  <a:pt x="1104" y="1405"/>
                  <a:pt x="1104" y="1405"/>
                  <a:pt x="1104" y="1405"/>
                </a:cubicBezTo>
                <a:cubicBezTo>
                  <a:pt x="1108" y="1406"/>
                  <a:pt x="1112" y="1407"/>
                  <a:pt x="1116" y="1407"/>
                </a:cubicBezTo>
                <a:cubicBezTo>
                  <a:pt x="1133" y="1407"/>
                  <a:pt x="1147" y="1395"/>
                  <a:pt x="1149" y="1379"/>
                </a:cubicBezTo>
                <a:cubicBezTo>
                  <a:pt x="1392" y="1379"/>
                  <a:pt x="1392" y="1379"/>
                  <a:pt x="1392" y="1379"/>
                </a:cubicBezTo>
                <a:cubicBezTo>
                  <a:pt x="1394" y="1395"/>
                  <a:pt x="1408" y="1407"/>
                  <a:pt x="1425" y="1407"/>
                </a:cubicBezTo>
                <a:cubicBezTo>
                  <a:pt x="1429" y="1407"/>
                  <a:pt x="1433" y="1406"/>
                  <a:pt x="1437" y="1405"/>
                </a:cubicBezTo>
                <a:cubicBezTo>
                  <a:pt x="1559" y="1616"/>
                  <a:pt x="1559" y="1616"/>
                  <a:pt x="1559" y="1616"/>
                </a:cubicBezTo>
                <a:cubicBezTo>
                  <a:pt x="1552" y="1623"/>
                  <a:pt x="1547" y="1632"/>
                  <a:pt x="1547" y="1642"/>
                </a:cubicBezTo>
                <a:cubicBezTo>
                  <a:pt x="1547" y="1652"/>
                  <a:pt x="1551" y="1661"/>
                  <a:pt x="1558" y="1667"/>
                </a:cubicBezTo>
                <a:cubicBezTo>
                  <a:pt x="1436" y="1877"/>
                  <a:pt x="1436" y="1877"/>
                  <a:pt x="1436" y="1877"/>
                </a:cubicBezTo>
                <a:cubicBezTo>
                  <a:pt x="1433" y="1876"/>
                  <a:pt x="1429" y="1875"/>
                  <a:pt x="1425" y="1875"/>
                </a:cubicBezTo>
                <a:cubicBezTo>
                  <a:pt x="1408" y="1875"/>
                  <a:pt x="1394" y="1887"/>
                  <a:pt x="1392" y="1903"/>
                </a:cubicBezTo>
                <a:cubicBezTo>
                  <a:pt x="1149" y="1903"/>
                  <a:pt x="1149" y="1903"/>
                  <a:pt x="1149" y="1903"/>
                </a:cubicBezTo>
                <a:cubicBezTo>
                  <a:pt x="1147" y="1887"/>
                  <a:pt x="1133" y="1875"/>
                  <a:pt x="1116" y="1875"/>
                </a:cubicBezTo>
                <a:cubicBezTo>
                  <a:pt x="1112" y="1875"/>
                  <a:pt x="1108" y="1876"/>
                  <a:pt x="1104" y="1877"/>
                </a:cubicBezTo>
                <a:lnTo>
                  <a:pt x="983" y="1667"/>
                </a:lnTo>
                <a:close/>
                <a:moveTo>
                  <a:pt x="2022" y="1884"/>
                </a:moveTo>
                <a:cubicBezTo>
                  <a:pt x="2015" y="1890"/>
                  <a:pt x="2011" y="1899"/>
                  <a:pt x="2011" y="1909"/>
                </a:cubicBezTo>
                <a:cubicBezTo>
                  <a:pt x="2011" y="1919"/>
                  <a:pt x="2015" y="1928"/>
                  <a:pt x="2023" y="1934"/>
                </a:cubicBezTo>
                <a:cubicBezTo>
                  <a:pt x="1901" y="2146"/>
                  <a:pt x="1901" y="2146"/>
                  <a:pt x="1901" y="2146"/>
                </a:cubicBezTo>
                <a:cubicBezTo>
                  <a:pt x="1897" y="2144"/>
                  <a:pt x="1893" y="2144"/>
                  <a:pt x="1888" y="2144"/>
                </a:cubicBezTo>
                <a:cubicBezTo>
                  <a:pt x="1872" y="2144"/>
                  <a:pt x="1859" y="2155"/>
                  <a:pt x="1856" y="2170"/>
                </a:cubicBezTo>
                <a:cubicBezTo>
                  <a:pt x="1613" y="2170"/>
                  <a:pt x="1613" y="2170"/>
                  <a:pt x="1613" y="2170"/>
                </a:cubicBezTo>
                <a:cubicBezTo>
                  <a:pt x="1609" y="2155"/>
                  <a:pt x="1596" y="2144"/>
                  <a:pt x="1580" y="2144"/>
                </a:cubicBezTo>
                <a:cubicBezTo>
                  <a:pt x="1576" y="2144"/>
                  <a:pt x="1572" y="2144"/>
                  <a:pt x="1568" y="2146"/>
                </a:cubicBezTo>
                <a:cubicBezTo>
                  <a:pt x="1446" y="1934"/>
                  <a:pt x="1446" y="1934"/>
                  <a:pt x="1446" y="1934"/>
                </a:cubicBezTo>
                <a:cubicBezTo>
                  <a:pt x="1453" y="1928"/>
                  <a:pt x="1458" y="1919"/>
                  <a:pt x="1458" y="1909"/>
                </a:cubicBezTo>
                <a:cubicBezTo>
                  <a:pt x="1458" y="1899"/>
                  <a:pt x="1454" y="1890"/>
                  <a:pt x="1447" y="1883"/>
                </a:cubicBezTo>
                <a:cubicBezTo>
                  <a:pt x="1568" y="1673"/>
                  <a:pt x="1568" y="1673"/>
                  <a:pt x="1568" y="1673"/>
                </a:cubicBezTo>
                <a:cubicBezTo>
                  <a:pt x="1572" y="1675"/>
                  <a:pt x="1576" y="1675"/>
                  <a:pt x="1580" y="1675"/>
                </a:cubicBezTo>
                <a:cubicBezTo>
                  <a:pt x="1597" y="1675"/>
                  <a:pt x="1611" y="1663"/>
                  <a:pt x="1613" y="1647"/>
                </a:cubicBezTo>
                <a:cubicBezTo>
                  <a:pt x="1856" y="1647"/>
                  <a:pt x="1856" y="1647"/>
                  <a:pt x="1856" y="1647"/>
                </a:cubicBezTo>
                <a:cubicBezTo>
                  <a:pt x="1858" y="1663"/>
                  <a:pt x="1872" y="1675"/>
                  <a:pt x="1889" y="1675"/>
                </a:cubicBezTo>
                <a:cubicBezTo>
                  <a:pt x="1893" y="1675"/>
                  <a:pt x="1897" y="1675"/>
                  <a:pt x="1900" y="1673"/>
                </a:cubicBezTo>
                <a:lnTo>
                  <a:pt x="2022" y="1884"/>
                </a:lnTo>
                <a:close/>
                <a:moveTo>
                  <a:pt x="1899" y="1611"/>
                </a:moveTo>
                <a:cubicBezTo>
                  <a:pt x="1896" y="1610"/>
                  <a:pt x="1892" y="1609"/>
                  <a:pt x="1889" y="1609"/>
                </a:cubicBezTo>
                <a:cubicBezTo>
                  <a:pt x="1872" y="1609"/>
                  <a:pt x="1859" y="1620"/>
                  <a:pt x="1856" y="1635"/>
                </a:cubicBezTo>
                <a:cubicBezTo>
                  <a:pt x="1613" y="1635"/>
                  <a:pt x="1613" y="1635"/>
                  <a:pt x="1613" y="1635"/>
                </a:cubicBezTo>
                <a:cubicBezTo>
                  <a:pt x="1610" y="1620"/>
                  <a:pt x="1596" y="1609"/>
                  <a:pt x="1580" y="1609"/>
                </a:cubicBezTo>
                <a:cubicBezTo>
                  <a:pt x="1576" y="1609"/>
                  <a:pt x="1573" y="1610"/>
                  <a:pt x="1570" y="1611"/>
                </a:cubicBezTo>
                <a:cubicBezTo>
                  <a:pt x="1447" y="1398"/>
                  <a:pt x="1447" y="1398"/>
                  <a:pt x="1447" y="1398"/>
                </a:cubicBezTo>
                <a:cubicBezTo>
                  <a:pt x="1454" y="1392"/>
                  <a:pt x="1458" y="1383"/>
                  <a:pt x="1458" y="1374"/>
                </a:cubicBezTo>
                <a:cubicBezTo>
                  <a:pt x="1458" y="1363"/>
                  <a:pt x="1453" y="1354"/>
                  <a:pt x="1446" y="1348"/>
                </a:cubicBezTo>
                <a:cubicBezTo>
                  <a:pt x="1568" y="1136"/>
                  <a:pt x="1568" y="1136"/>
                  <a:pt x="1568" y="1136"/>
                </a:cubicBezTo>
                <a:cubicBezTo>
                  <a:pt x="1572" y="1138"/>
                  <a:pt x="1576" y="1139"/>
                  <a:pt x="1580" y="1139"/>
                </a:cubicBezTo>
                <a:cubicBezTo>
                  <a:pt x="1597" y="1139"/>
                  <a:pt x="1611" y="1126"/>
                  <a:pt x="1613" y="1110"/>
                </a:cubicBezTo>
                <a:cubicBezTo>
                  <a:pt x="1856" y="1110"/>
                  <a:pt x="1856" y="1110"/>
                  <a:pt x="1856" y="1110"/>
                </a:cubicBezTo>
                <a:cubicBezTo>
                  <a:pt x="1858" y="1126"/>
                  <a:pt x="1872" y="1139"/>
                  <a:pt x="1889" y="1139"/>
                </a:cubicBezTo>
                <a:cubicBezTo>
                  <a:pt x="1893" y="1139"/>
                  <a:pt x="1897" y="1138"/>
                  <a:pt x="1901" y="1136"/>
                </a:cubicBezTo>
                <a:cubicBezTo>
                  <a:pt x="2023" y="1348"/>
                  <a:pt x="2023" y="1348"/>
                  <a:pt x="2023" y="1348"/>
                </a:cubicBezTo>
                <a:cubicBezTo>
                  <a:pt x="2015" y="1354"/>
                  <a:pt x="2011" y="1363"/>
                  <a:pt x="2011" y="1374"/>
                </a:cubicBezTo>
                <a:cubicBezTo>
                  <a:pt x="2011" y="1383"/>
                  <a:pt x="2015" y="1392"/>
                  <a:pt x="2022" y="1398"/>
                </a:cubicBezTo>
                <a:lnTo>
                  <a:pt x="1899" y="1611"/>
                </a:lnTo>
                <a:close/>
              </a:path>
            </a:pathLst>
          </a:custGeom>
          <a:solidFill>
            <a:schemeClr val="bg1">
              <a:lumMod val="95000"/>
              <a:alpha val="54000"/>
            </a:schemeClr>
          </a:solidFill>
          <a:ln>
            <a:noFill/>
          </a:ln>
        </p:spPr>
        <p:txBody>
          <a:bodyPr vert="horz" wrap="square" lIns="91440" tIns="45720" rIns="91440" bIns="45720" numCol="1" anchor="t" anchorCtr="0" compatLnSpc="1">
            <a:prstTxWarp prst="textNoShape">
              <a:avLst/>
            </a:prstTxWarp>
          </a:bodyPr>
          <a:lstStyle/>
          <a:p>
            <a:endParaRPr lang="en-ID"/>
          </a:p>
        </p:txBody>
      </p:sp>
      <p:sp>
        <p:nvSpPr>
          <p:cNvPr id="949" name="Shapes">
            <a:extLst>
              <a:ext uri="{FF2B5EF4-FFF2-40B4-BE49-F238E27FC236}">
                <a16:creationId xmlns:a16="http://schemas.microsoft.com/office/drawing/2014/main" id="{25309F34-3B08-4871-923E-BACA12A0A710}"/>
              </a:ext>
            </a:extLst>
          </p:cNvPr>
          <p:cNvSpPr/>
          <p:nvPr/>
        </p:nvSpPr>
        <p:spPr>
          <a:xfrm rot="10800000" flipH="1">
            <a:off x="0" y="2604733"/>
            <a:ext cx="5247249" cy="4253266"/>
          </a:xfrm>
          <a:custGeom>
            <a:avLst/>
            <a:gdLst>
              <a:gd name="connsiteX0" fmla="*/ 0 w 6297722"/>
              <a:gd name="connsiteY0" fmla="*/ 0 h 5104748"/>
              <a:gd name="connsiteX1" fmla="*/ 6297722 w 6297722"/>
              <a:gd name="connsiteY1" fmla="*/ 0 h 5104748"/>
              <a:gd name="connsiteX2" fmla="*/ 6296070 w 6297722"/>
              <a:gd name="connsiteY2" fmla="*/ 1560 h 5104748"/>
              <a:gd name="connsiteX3" fmla="*/ 4592930 w 6297722"/>
              <a:gd name="connsiteY3" fmla="*/ 1369472 h 5104748"/>
              <a:gd name="connsiteX4" fmla="*/ 2137416 w 6297722"/>
              <a:gd name="connsiteY4" fmla="*/ 1873509 h 5104748"/>
              <a:gd name="connsiteX5" fmla="*/ 2210153 w 6297722"/>
              <a:gd name="connsiteY5" fmla="*/ 3952560 h 5104748"/>
              <a:gd name="connsiteX6" fmla="*/ 37686 w 6297722"/>
              <a:gd name="connsiteY6" fmla="*/ 5001410 h 5104748"/>
              <a:gd name="connsiteX7" fmla="*/ 0 w 6297722"/>
              <a:gd name="connsiteY7" fmla="*/ 5104748 h 5104748"/>
              <a:gd name="connsiteX0" fmla="*/ 0 w 6297722"/>
              <a:gd name="connsiteY0" fmla="*/ 0 h 5104748"/>
              <a:gd name="connsiteX1" fmla="*/ 6297722 w 6297722"/>
              <a:gd name="connsiteY1" fmla="*/ 0 h 5104748"/>
              <a:gd name="connsiteX2" fmla="*/ 6296070 w 6297722"/>
              <a:gd name="connsiteY2" fmla="*/ 1560 h 5104748"/>
              <a:gd name="connsiteX3" fmla="*/ 4592930 w 6297722"/>
              <a:gd name="connsiteY3" fmla="*/ 1369472 h 5104748"/>
              <a:gd name="connsiteX4" fmla="*/ 2137416 w 6297722"/>
              <a:gd name="connsiteY4" fmla="*/ 1873509 h 5104748"/>
              <a:gd name="connsiteX5" fmla="*/ 1810103 w 6297722"/>
              <a:gd name="connsiteY5" fmla="*/ 3533460 h 5104748"/>
              <a:gd name="connsiteX6" fmla="*/ 37686 w 6297722"/>
              <a:gd name="connsiteY6" fmla="*/ 5001410 h 5104748"/>
              <a:gd name="connsiteX7" fmla="*/ 0 w 6297722"/>
              <a:gd name="connsiteY7" fmla="*/ 5104748 h 5104748"/>
              <a:gd name="connsiteX8" fmla="*/ 0 w 6297722"/>
              <a:gd name="connsiteY8" fmla="*/ 0 h 5104748"/>
              <a:gd name="connsiteX0" fmla="*/ 0 w 6297722"/>
              <a:gd name="connsiteY0" fmla="*/ 0 h 5104748"/>
              <a:gd name="connsiteX1" fmla="*/ 6297722 w 6297722"/>
              <a:gd name="connsiteY1" fmla="*/ 0 h 5104748"/>
              <a:gd name="connsiteX2" fmla="*/ 6296070 w 6297722"/>
              <a:gd name="connsiteY2" fmla="*/ 1560 h 5104748"/>
              <a:gd name="connsiteX3" fmla="*/ 4592930 w 6297722"/>
              <a:gd name="connsiteY3" fmla="*/ 1369472 h 5104748"/>
              <a:gd name="connsiteX4" fmla="*/ 2137416 w 6297722"/>
              <a:gd name="connsiteY4" fmla="*/ 1873509 h 5104748"/>
              <a:gd name="connsiteX5" fmla="*/ 1810103 w 6297722"/>
              <a:gd name="connsiteY5" fmla="*/ 3533460 h 5104748"/>
              <a:gd name="connsiteX6" fmla="*/ 37686 w 6297722"/>
              <a:gd name="connsiteY6" fmla="*/ 5001410 h 5104748"/>
              <a:gd name="connsiteX7" fmla="*/ 0 w 6297722"/>
              <a:gd name="connsiteY7" fmla="*/ 5104748 h 5104748"/>
              <a:gd name="connsiteX8" fmla="*/ 0 w 6297722"/>
              <a:gd name="connsiteY8" fmla="*/ 0 h 5104748"/>
              <a:gd name="connsiteX0" fmla="*/ 0 w 6297722"/>
              <a:gd name="connsiteY0" fmla="*/ 0 h 5104748"/>
              <a:gd name="connsiteX1" fmla="*/ 6297722 w 6297722"/>
              <a:gd name="connsiteY1" fmla="*/ 0 h 5104748"/>
              <a:gd name="connsiteX2" fmla="*/ 6296070 w 6297722"/>
              <a:gd name="connsiteY2" fmla="*/ 1560 h 5104748"/>
              <a:gd name="connsiteX3" fmla="*/ 4592930 w 6297722"/>
              <a:gd name="connsiteY3" fmla="*/ 1369472 h 5104748"/>
              <a:gd name="connsiteX4" fmla="*/ 2346966 w 6297722"/>
              <a:gd name="connsiteY4" fmla="*/ 2044959 h 5104748"/>
              <a:gd name="connsiteX5" fmla="*/ 1810103 w 6297722"/>
              <a:gd name="connsiteY5" fmla="*/ 3533460 h 5104748"/>
              <a:gd name="connsiteX6" fmla="*/ 37686 w 6297722"/>
              <a:gd name="connsiteY6" fmla="*/ 5001410 h 5104748"/>
              <a:gd name="connsiteX7" fmla="*/ 0 w 6297722"/>
              <a:gd name="connsiteY7" fmla="*/ 5104748 h 5104748"/>
              <a:gd name="connsiteX8" fmla="*/ 0 w 6297722"/>
              <a:gd name="connsiteY8" fmla="*/ 0 h 5104748"/>
              <a:gd name="connsiteX0" fmla="*/ 0 w 6297722"/>
              <a:gd name="connsiteY0" fmla="*/ 0 h 5104748"/>
              <a:gd name="connsiteX1" fmla="*/ 6297722 w 6297722"/>
              <a:gd name="connsiteY1" fmla="*/ 0 h 5104748"/>
              <a:gd name="connsiteX2" fmla="*/ 6296070 w 6297722"/>
              <a:gd name="connsiteY2" fmla="*/ 1560 h 5104748"/>
              <a:gd name="connsiteX3" fmla="*/ 4592930 w 6297722"/>
              <a:gd name="connsiteY3" fmla="*/ 1369472 h 5104748"/>
              <a:gd name="connsiteX4" fmla="*/ 2346966 w 6297722"/>
              <a:gd name="connsiteY4" fmla="*/ 2044959 h 5104748"/>
              <a:gd name="connsiteX5" fmla="*/ 1810103 w 6297722"/>
              <a:gd name="connsiteY5" fmla="*/ 3533460 h 5104748"/>
              <a:gd name="connsiteX6" fmla="*/ 37686 w 6297722"/>
              <a:gd name="connsiteY6" fmla="*/ 5001410 h 5104748"/>
              <a:gd name="connsiteX7" fmla="*/ 0 w 6297722"/>
              <a:gd name="connsiteY7" fmla="*/ 5104748 h 5104748"/>
              <a:gd name="connsiteX8" fmla="*/ 0 w 6297722"/>
              <a:gd name="connsiteY8" fmla="*/ 0 h 5104748"/>
              <a:gd name="connsiteX0" fmla="*/ 0 w 6297722"/>
              <a:gd name="connsiteY0" fmla="*/ 0 h 5104748"/>
              <a:gd name="connsiteX1" fmla="*/ 6297722 w 6297722"/>
              <a:gd name="connsiteY1" fmla="*/ 0 h 5104748"/>
              <a:gd name="connsiteX2" fmla="*/ 6296070 w 6297722"/>
              <a:gd name="connsiteY2" fmla="*/ 1560 h 5104748"/>
              <a:gd name="connsiteX3" fmla="*/ 4592930 w 6297722"/>
              <a:gd name="connsiteY3" fmla="*/ 1369472 h 5104748"/>
              <a:gd name="connsiteX4" fmla="*/ 2346966 w 6297722"/>
              <a:gd name="connsiteY4" fmla="*/ 2044959 h 5104748"/>
              <a:gd name="connsiteX5" fmla="*/ 1810103 w 6297722"/>
              <a:gd name="connsiteY5" fmla="*/ 3533460 h 5104748"/>
              <a:gd name="connsiteX6" fmla="*/ 37686 w 6297722"/>
              <a:gd name="connsiteY6" fmla="*/ 5001410 h 5104748"/>
              <a:gd name="connsiteX7" fmla="*/ 0 w 6297722"/>
              <a:gd name="connsiteY7" fmla="*/ 5104748 h 5104748"/>
              <a:gd name="connsiteX8" fmla="*/ 0 w 6297722"/>
              <a:gd name="connsiteY8" fmla="*/ 0 h 5104748"/>
              <a:gd name="connsiteX0" fmla="*/ 0 w 6297722"/>
              <a:gd name="connsiteY0" fmla="*/ 0 h 5104748"/>
              <a:gd name="connsiteX1" fmla="*/ 6297722 w 6297722"/>
              <a:gd name="connsiteY1" fmla="*/ 0 h 5104748"/>
              <a:gd name="connsiteX2" fmla="*/ 6296070 w 6297722"/>
              <a:gd name="connsiteY2" fmla="*/ 1560 h 5104748"/>
              <a:gd name="connsiteX3" fmla="*/ 4764380 w 6297722"/>
              <a:gd name="connsiteY3" fmla="*/ 1369472 h 5104748"/>
              <a:gd name="connsiteX4" fmla="*/ 2346966 w 6297722"/>
              <a:gd name="connsiteY4" fmla="*/ 2044959 h 5104748"/>
              <a:gd name="connsiteX5" fmla="*/ 1810103 w 6297722"/>
              <a:gd name="connsiteY5" fmla="*/ 3533460 h 5104748"/>
              <a:gd name="connsiteX6" fmla="*/ 37686 w 6297722"/>
              <a:gd name="connsiteY6" fmla="*/ 5001410 h 5104748"/>
              <a:gd name="connsiteX7" fmla="*/ 0 w 6297722"/>
              <a:gd name="connsiteY7" fmla="*/ 5104748 h 5104748"/>
              <a:gd name="connsiteX8" fmla="*/ 0 w 6297722"/>
              <a:gd name="connsiteY8" fmla="*/ 0 h 5104748"/>
              <a:gd name="connsiteX0" fmla="*/ 0 w 6297722"/>
              <a:gd name="connsiteY0" fmla="*/ 0 h 5104748"/>
              <a:gd name="connsiteX1" fmla="*/ 6297722 w 6297722"/>
              <a:gd name="connsiteY1" fmla="*/ 0 h 5104748"/>
              <a:gd name="connsiteX2" fmla="*/ 6296070 w 6297722"/>
              <a:gd name="connsiteY2" fmla="*/ 1560 h 5104748"/>
              <a:gd name="connsiteX3" fmla="*/ 5050130 w 6297722"/>
              <a:gd name="connsiteY3" fmla="*/ 1293272 h 5104748"/>
              <a:gd name="connsiteX4" fmla="*/ 2346966 w 6297722"/>
              <a:gd name="connsiteY4" fmla="*/ 2044959 h 5104748"/>
              <a:gd name="connsiteX5" fmla="*/ 1810103 w 6297722"/>
              <a:gd name="connsiteY5" fmla="*/ 3533460 h 5104748"/>
              <a:gd name="connsiteX6" fmla="*/ 37686 w 6297722"/>
              <a:gd name="connsiteY6" fmla="*/ 5001410 h 5104748"/>
              <a:gd name="connsiteX7" fmla="*/ 0 w 6297722"/>
              <a:gd name="connsiteY7" fmla="*/ 5104748 h 5104748"/>
              <a:gd name="connsiteX8" fmla="*/ 0 w 6297722"/>
              <a:gd name="connsiteY8" fmla="*/ 0 h 5104748"/>
              <a:gd name="connsiteX0" fmla="*/ 0 w 6297722"/>
              <a:gd name="connsiteY0" fmla="*/ 0 h 5104748"/>
              <a:gd name="connsiteX1" fmla="*/ 6297722 w 6297722"/>
              <a:gd name="connsiteY1" fmla="*/ 0 h 5104748"/>
              <a:gd name="connsiteX2" fmla="*/ 6296070 w 6297722"/>
              <a:gd name="connsiteY2" fmla="*/ 1560 h 5104748"/>
              <a:gd name="connsiteX3" fmla="*/ 5050130 w 6297722"/>
              <a:gd name="connsiteY3" fmla="*/ 1293272 h 5104748"/>
              <a:gd name="connsiteX4" fmla="*/ 2346966 w 6297722"/>
              <a:gd name="connsiteY4" fmla="*/ 2044959 h 5104748"/>
              <a:gd name="connsiteX5" fmla="*/ 1810103 w 6297722"/>
              <a:gd name="connsiteY5" fmla="*/ 3533460 h 5104748"/>
              <a:gd name="connsiteX6" fmla="*/ 37686 w 6297722"/>
              <a:gd name="connsiteY6" fmla="*/ 5001410 h 5104748"/>
              <a:gd name="connsiteX7" fmla="*/ 0 w 6297722"/>
              <a:gd name="connsiteY7" fmla="*/ 5104748 h 5104748"/>
              <a:gd name="connsiteX8" fmla="*/ 0 w 6297722"/>
              <a:gd name="connsiteY8" fmla="*/ 0 h 5104748"/>
              <a:gd name="connsiteX0" fmla="*/ 0 w 6297722"/>
              <a:gd name="connsiteY0" fmla="*/ 0 h 5104748"/>
              <a:gd name="connsiteX1" fmla="*/ 6297722 w 6297722"/>
              <a:gd name="connsiteY1" fmla="*/ 0 h 5104748"/>
              <a:gd name="connsiteX2" fmla="*/ 6296070 w 6297722"/>
              <a:gd name="connsiteY2" fmla="*/ 1560 h 5104748"/>
              <a:gd name="connsiteX3" fmla="*/ 5050130 w 6297722"/>
              <a:gd name="connsiteY3" fmla="*/ 1293272 h 5104748"/>
              <a:gd name="connsiteX4" fmla="*/ 2346966 w 6297722"/>
              <a:gd name="connsiteY4" fmla="*/ 2044959 h 5104748"/>
              <a:gd name="connsiteX5" fmla="*/ 1810103 w 6297722"/>
              <a:gd name="connsiteY5" fmla="*/ 3533460 h 5104748"/>
              <a:gd name="connsiteX6" fmla="*/ 37686 w 6297722"/>
              <a:gd name="connsiteY6" fmla="*/ 5001410 h 5104748"/>
              <a:gd name="connsiteX7" fmla="*/ 0 w 6297722"/>
              <a:gd name="connsiteY7" fmla="*/ 5104748 h 5104748"/>
              <a:gd name="connsiteX8" fmla="*/ 0 w 6297722"/>
              <a:gd name="connsiteY8" fmla="*/ 0 h 5104748"/>
              <a:gd name="connsiteX0" fmla="*/ 0 w 6297722"/>
              <a:gd name="connsiteY0" fmla="*/ 0 h 5104748"/>
              <a:gd name="connsiteX1" fmla="*/ 6297722 w 6297722"/>
              <a:gd name="connsiteY1" fmla="*/ 0 h 5104748"/>
              <a:gd name="connsiteX2" fmla="*/ 6296070 w 6297722"/>
              <a:gd name="connsiteY2" fmla="*/ 1560 h 5104748"/>
              <a:gd name="connsiteX3" fmla="*/ 5050130 w 6297722"/>
              <a:gd name="connsiteY3" fmla="*/ 1293272 h 5104748"/>
              <a:gd name="connsiteX4" fmla="*/ 2434051 w 6297722"/>
              <a:gd name="connsiteY4" fmla="*/ 1827244 h 5104748"/>
              <a:gd name="connsiteX5" fmla="*/ 1810103 w 6297722"/>
              <a:gd name="connsiteY5" fmla="*/ 3533460 h 5104748"/>
              <a:gd name="connsiteX6" fmla="*/ 37686 w 6297722"/>
              <a:gd name="connsiteY6" fmla="*/ 5001410 h 5104748"/>
              <a:gd name="connsiteX7" fmla="*/ 0 w 6297722"/>
              <a:gd name="connsiteY7" fmla="*/ 5104748 h 5104748"/>
              <a:gd name="connsiteX8" fmla="*/ 0 w 6297722"/>
              <a:gd name="connsiteY8" fmla="*/ 0 h 5104748"/>
              <a:gd name="connsiteX0" fmla="*/ 0 w 6297722"/>
              <a:gd name="connsiteY0" fmla="*/ 0 h 5104748"/>
              <a:gd name="connsiteX1" fmla="*/ 6297722 w 6297722"/>
              <a:gd name="connsiteY1" fmla="*/ 0 h 5104748"/>
              <a:gd name="connsiteX2" fmla="*/ 6296070 w 6297722"/>
              <a:gd name="connsiteY2" fmla="*/ 1560 h 5104748"/>
              <a:gd name="connsiteX3" fmla="*/ 5442016 w 6297722"/>
              <a:gd name="connsiteY3" fmla="*/ 2077044 h 5104748"/>
              <a:gd name="connsiteX4" fmla="*/ 2434051 w 6297722"/>
              <a:gd name="connsiteY4" fmla="*/ 1827244 h 5104748"/>
              <a:gd name="connsiteX5" fmla="*/ 1810103 w 6297722"/>
              <a:gd name="connsiteY5" fmla="*/ 3533460 h 5104748"/>
              <a:gd name="connsiteX6" fmla="*/ 37686 w 6297722"/>
              <a:gd name="connsiteY6" fmla="*/ 5001410 h 5104748"/>
              <a:gd name="connsiteX7" fmla="*/ 0 w 6297722"/>
              <a:gd name="connsiteY7" fmla="*/ 5104748 h 5104748"/>
              <a:gd name="connsiteX8" fmla="*/ 0 w 6297722"/>
              <a:gd name="connsiteY8" fmla="*/ 0 h 5104748"/>
              <a:gd name="connsiteX0" fmla="*/ 0 w 6297722"/>
              <a:gd name="connsiteY0" fmla="*/ 0 h 5104748"/>
              <a:gd name="connsiteX1" fmla="*/ 6297722 w 6297722"/>
              <a:gd name="connsiteY1" fmla="*/ 0 h 5104748"/>
              <a:gd name="connsiteX2" fmla="*/ 6296070 w 6297722"/>
              <a:gd name="connsiteY2" fmla="*/ 1560 h 5104748"/>
              <a:gd name="connsiteX3" fmla="*/ 5442016 w 6297722"/>
              <a:gd name="connsiteY3" fmla="*/ 2077044 h 5104748"/>
              <a:gd name="connsiteX4" fmla="*/ 2434051 w 6297722"/>
              <a:gd name="connsiteY4" fmla="*/ 1827244 h 5104748"/>
              <a:gd name="connsiteX5" fmla="*/ 1810103 w 6297722"/>
              <a:gd name="connsiteY5" fmla="*/ 3533460 h 5104748"/>
              <a:gd name="connsiteX6" fmla="*/ 37686 w 6297722"/>
              <a:gd name="connsiteY6" fmla="*/ 5001410 h 5104748"/>
              <a:gd name="connsiteX7" fmla="*/ 0 w 6297722"/>
              <a:gd name="connsiteY7" fmla="*/ 5104748 h 5104748"/>
              <a:gd name="connsiteX8" fmla="*/ 0 w 6297722"/>
              <a:gd name="connsiteY8" fmla="*/ 0 h 5104748"/>
              <a:gd name="connsiteX0" fmla="*/ 0 w 6297722"/>
              <a:gd name="connsiteY0" fmla="*/ 0 h 5104748"/>
              <a:gd name="connsiteX1" fmla="*/ 6297722 w 6297722"/>
              <a:gd name="connsiteY1" fmla="*/ 0 h 5104748"/>
              <a:gd name="connsiteX2" fmla="*/ 6296070 w 6297722"/>
              <a:gd name="connsiteY2" fmla="*/ 1560 h 5104748"/>
              <a:gd name="connsiteX3" fmla="*/ 5471044 w 6297722"/>
              <a:gd name="connsiteY3" fmla="*/ 2193158 h 5104748"/>
              <a:gd name="connsiteX4" fmla="*/ 2434051 w 6297722"/>
              <a:gd name="connsiteY4" fmla="*/ 1827244 h 5104748"/>
              <a:gd name="connsiteX5" fmla="*/ 1810103 w 6297722"/>
              <a:gd name="connsiteY5" fmla="*/ 3533460 h 5104748"/>
              <a:gd name="connsiteX6" fmla="*/ 37686 w 6297722"/>
              <a:gd name="connsiteY6" fmla="*/ 5001410 h 5104748"/>
              <a:gd name="connsiteX7" fmla="*/ 0 w 6297722"/>
              <a:gd name="connsiteY7" fmla="*/ 5104748 h 5104748"/>
              <a:gd name="connsiteX8" fmla="*/ 0 w 6297722"/>
              <a:gd name="connsiteY8" fmla="*/ 0 h 5104748"/>
              <a:gd name="connsiteX0" fmla="*/ 0 w 6297722"/>
              <a:gd name="connsiteY0" fmla="*/ 0 h 5104748"/>
              <a:gd name="connsiteX1" fmla="*/ 6297722 w 6297722"/>
              <a:gd name="connsiteY1" fmla="*/ 0 h 5104748"/>
              <a:gd name="connsiteX2" fmla="*/ 6296070 w 6297722"/>
              <a:gd name="connsiteY2" fmla="*/ 1560 h 5104748"/>
              <a:gd name="connsiteX3" fmla="*/ 5471044 w 6297722"/>
              <a:gd name="connsiteY3" fmla="*/ 2193158 h 5104748"/>
              <a:gd name="connsiteX4" fmla="*/ 2434051 w 6297722"/>
              <a:gd name="connsiteY4" fmla="*/ 1827244 h 5104748"/>
              <a:gd name="connsiteX5" fmla="*/ 1810103 w 6297722"/>
              <a:gd name="connsiteY5" fmla="*/ 3533460 h 5104748"/>
              <a:gd name="connsiteX6" fmla="*/ 37686 w 6297722"/>
              <a:gd name="connsiteY6" fmla="*/ 5001410 h 5104748"/>
              <a:gd name="connsiteX7" fmla="*/ 0 w 6297722"/>
              <a:gd name="connsiteY7" fmla="*/ 5104748 h 5104748"/>
              <a:gd name="connsiteX8" fmla="*/ 0 w 6297722"/>
              <a:gd name="connsiteY8" fmla="*/ 0 h 5104748"/>
              <a:gd name="connsiteX0" fmla="*/ 0 w 6297722"/>
              <a:gd name="connsiteY0" fmla="*/ 0 h 5104748"/>
              <a:gd name="connsiteX1" fmla="*/ 6297722 w 6297722"/>
              <a:gd name="connsiteY1" fmla="*/ 0 h 5104748"/>
              <a:gd name="connsiteX2" fmla="*/ 6296070 w 6297722"/>
              <a:gd name="connsiteY2" fmla="*/ 1560 h 5104748"/>
              <a:gd name="connsiteX3" fmla="*/ 5471044 w 6297722"/>
              <a:gd name="connsiteY3" fmla="*/ 2193158 h 5104748"/>
              <a:gd name="connsiteX4" fmla="*/ 2434051 w 6297722"/>
              <a:gd name="connsiteY4" fmla="*/ 1827244 h 5104748"/>
              <a:gd name="connsiteX5" fmla="*/ 1810103 w 6297722"/>
              <a:gd name="connsiteY5" fmla="*/ 3533460 h 5104748"/>
              <a:gd name="connsiteX6" fmla="*/ 37686 w 6297722"/>
              <a:gd name="connsiteY6" fmla="*/ 5001410 h 5104748"/>
              <a:gd name="connsiteX7" fmla="*/ 0 w 6297722"/>
              <a:gd name="connsiteY7" fmla="*/ 5104748 h 5104748"/>
              <a:gd name="connsiteX8" fmla="*/ 0 w 6297722"/>
              <a:gd name="connsiteY8" fmla="*/ 0 h 5104748"/>
              <a:gd name="connsiteX0" fmla="*/ 0 w 6297722"/>
              <a:gd name="connsiteY0" fmla="*/ 0 h 5104748"/>
              <a:gd name="connsiteX1" fmla="*/ 6297722 w 6297722"/>
              <a:gd name="connsiteY1" fmla="*/ 0 h 5104748"/>
              <a:gd name="connsiteX2" fmla="*/ 6296070 w 6297722"/>
              <a:gd name="connsiteY2" fmla="*/ 1560 h 5104748"/>
              <a:gd name="connsiteX3" fmla="*/ 5471044 w 6297722"/>
              <a:gd name="connsiteY3" fmla="*/ 2193158 h 5104748"/>
              <a:gd name="connsiteX4" fmla="*/ 2434051 w 6297722"/>
              <a:gd name="connsiteY4" fmla="*/ 1827244 h 5104748"/>
              <a:gd name="connsiteX5" fmla="*/ 1810103 w 6297722"/>
              <a:gd name="connsiteY5" fmla="*/ 3533460 h 5104748"/>
              <a:gd name="connsiteX6" fmla="*/ 37686 w 6297722"/>
              <a:gd name="connsiteY6" fmla="*/ 5001410 h 5104748"/>
              <a:gd name="connsiteX7" fmla="*/ 0 w 6297722"/>
              <a:gd name="connsiteY7" fmla="*/ 5104748 h 5104748"/>
              <a:gd name="connsiteX8" fmla="*/ 0 w 6297722"/>
              <a:gd name="connsiteY8" fmla="*/ 0 h 5104748"/>
              <a:gd name="connsiteX0" fmla="*/ 0 w 6297722"/>
              <a:gd name="connsiteY0" fmla="*/ 0 h 5104748"/>
              <a:gd name="connsiteX1" fmla="*/ 6297722 w 6297722"/>
              <a:gd name="connsiteY1" fmla="*/ 0 h 5104748"/>
              <a:gd name="connsiteX2" fmla="*/ 6296070 w 6297722"/>
              <a:gd name="connsiteY2" fmla="*/ 1560 h 5104748"/>
              <a:gd name="connsiteX3" fmla="*/ 5471044 w 6297722"/>
              <a:gd name="connsiteY3" fmla="*/ 2193158 h 5104748"/>
              <a:gd name="connsiteX4" fmla="*/ 2434051 w 6297722"/>
              <a:gd name="connsiteY4" fmla="*/ 1827244 h 5104748"/>
              <a:gd name="connsiteX5" fmla="*/ 1810103 w 6297722"/>
              <a:gd name="connsiteY5" fmla="*/ 3533460 h 5104748"/>
              <a:gd name="connsiteX6" fmla="*/ 37686 w 6297722"/>
              <a:gd name="connsiteY6" fmla="*/ 5001410 h 5104748"/>
              <a:gd name="connsiteX7" fmla="*/ 0 w 6297722"/>
              <a:gd name="connsiteY7" fmla="*/ 5104748 h 5104748"/>
              <a:gd name="connsiteX8" fmla="*/ 0 w 6297722"/>
              <a:gd name="connsiteY8" fmla="*/ 0 h 5104748"/>
              <a:gd name="connsiteX0" fmla="*/ 0 w 6297722"/>
              <a:gd name="connsiteY0" fmla="*/ 0 h 5104748"/>
              <a:gd name="connsiteX1" fmla="*/ 6297722 w 6297722"/>
              <a:gd name="connsiteY1" fmla="*/ 0 h 5104748"/>
              <a:gd name="connsiteX2" fmla="*/ 6296070 w 6297722"/>
              <a:gd name="connsiteY2" fmla="*/ 1560 h 5104748"/>
              <a:gd name="connsiteX3" fmla="*/ 5471044 w 6297722"/>
              <a:gd name="connsiteY3" fmla="*/ 2193158 h 5104748"/>
              <a:gd name="connsiteX4" fmla="*/ 2651765 w 6297722"/>
              <a:gd name="connsiteY4" fmla="*/ 1725644 h 5104748"/>
              <a:gd name="connsiteX5" fmla="*/ 1810103 w 6297722"/>
              <a:gd name="connsiteY5" fmla="*/ 3533460 h 5104748"/>
              <a:gd name="connsiteX6" fmla="*/ 37686 w 6297722"/>
              <a:gd name="connsiteY6" fmla="*/ 5001410 h 5104748"/>
              <a:gd name="connsiteX7" fmla="*/ 0 w 6297722"/>
              <a:gd name="connsiteY7" fmla="*/ 5104748 h 5104748"/>
              <a:gd name="connsiteX8" fmla="*/ 0 w 6297722"/>
              <a:gd name="connsiteY8" fmla="*/ 0 h 5104748"/>
              <a:gd name="connsiteX0" fmla="*/ 0 w 6297722"/>
              <a:gd name="connsiteY0" fmla="*/ 0 h 5104748"/>
              <a:gd name="connsiteX1" fmla="*/ 6297722 w 6297722"/>
              <a:gd name="connsiteY1" fmla="*/ 0 h 5104748"/>
              <a:gd name="connsiteX2" fmla="*/ 6296070 w 6297722"/>
              <a:gd name="connsiteY2" fmla="*/ 1560 h 5104748"/>
              <a:gd name="connsiteX3" fmla="*/ 5471044 w 6297722"/>
              <a:gd name="connsiteY3" fmla="*/ 2193158 h 5104748"/>
              <a:gd name="connsiteX4" fmla="*/ 2651765 w 6297722"/>
              <a:gd name="connsiteY4" fmla="*/ 1725644 h 5104748"/>
              <a:gd name="connsiteX5" fmla="*/ 1810103 w 6297722"/>
              <a:gd name="connsiteY5" fmla="*/ 3533460 h 5104748"/>
              <a:gd name="connsiteX6" fmla="*/ 37686 w 6297722"/>
              <a:gd name="connsiteY6" fmla="*/ 5001410 h 5104748"/>
              <a:gd name="connsiteX7" fmla="*/ 0 w 6297722"/>
              <a:gd name="connsiteY7" fmla="*/ 5104748 h 5104748"/>
              <a:gd name="connsiteX8" fmla="*/ 0 w 6297722"/>
              <a:gd name="connsiteY8" fmla="*/ 0 h 5104748"/>
              <a:gd name="connsiteX0" fmla="*/ 0 w 6297722"/>
              <a:gd name="connsiteY0" fmla="*/ 0 h 5104748"/>
              <a:gd name="connsiteX1" fmla="*/ 6297722 w 6297722"/>
              <a:gd name="connsiteY1" fmla="*/ 0 h 5104748"/>
              <a:gd name="connsiteX2" fmla="*/ 6296070 w 6297722"/>
              <a:gd name="connsiteY2" fmla="*/ 1560 h 5104748"/>
              <a:gd name="connsiteX3" fmla="*/ 5471044 w 6297722"/>
              <a:gd name="connsiteY3" fmla="*/ 2193158 h 5104748"/>
              <a:gd name="connsiteX4" fmla="*/ 2651765 w 6297722"/>
              <a:gd name="connsiteY4" fmla="*/ 1725644 h 5104748"/>
              <a:gd name="connsiteX5" fmla="*/ 1882674 w 6297722"/>
              <a:gd name="connsiteY5" fmla="*/ 3272203 h 5104748"/>
              <a:gd name="connsiteX6" fmla="*/ 37686 w 6297722"/>
              <a:gd name="connsiteY6" fmla="*/ 5001410 h 5104748"/>
              <a:gd name="connsiteX7" fmla="*/ 0 w 6297722"/>
              <a:gd name="connsiteY7" fmla="*/ 5104748 h 5104748"/>
              <a:gd name="connsiteX8" fmla="*/ 0 w 6297722"/>
              <a:gd name="connsiteY8" fmla="*/ 0 h 5104748"/>
              <a:gd name="connsiteX0" fmla="*/ 0 w 6297722"/>
              <a:gd name="connsiteY0" fmla="*/ 0 h 5104748"/>
              <a:gd name="connsiteX1" fmla="*/ 6297722 w 6297722"/>
              <a:gd name="connsiteY1" fmla="*/ 0 h 5104748"/>
              <a:gd name="connsiteX2" fmla="*/ 6296070 w 6297722"/>
              <a:gd name="connsiteY2" fmla="*/ 1560 h 5104748"/>
              <a:gd name="connsiteX3" fmla="*/ 5471044 w 6297722"/>
              <a:gd name="connsiteY3" fmla="*/ 2193158 h 5104748"/>
              <a:gd name="connsiteX4" fmla="*/ 2651765 w 6297722"/>
              <a:gd name="connsiteY4" fmla="*/ 1725644 h 5104748"/>
              <a:gd name="connsiteX5" fmla="*/ 1882674 w 6297722"/>
              <a:gd name="connsiteY5" fmla="*/ 3272203 h 5104748"/>
              <a:gd name="connsiteX6" fmla="*/ 37686 w 6297722"/>
              <a:gd name="connsiteY6" fmla="*/ 5001410 h 5104748"/>
              <a:gd name="connsiteX7" fmla="*/ 0 w 6297722"/>
              <a:gd name="connsiteY7" fmla="*/ 5104748 h 5104748"/>
              <a:gd name="connsiteX8" fmla="*/ 0 w 6297722"/>
              <a:gd name="connsiteY8" fmla="*/ 0 h 5104748"/>
              <a:gd name="connsiteX0" fmla="*/ 0 w 6297722"/>
              <a:gd name="connsiteY0" fmla="*/ 0 h 5104748"/>
              <a:gd name="connsiteX1" fmla="*/ 6297722 w 6297722"/>
              <a:gd name="connsiteY1" fmla="*/ 0 h 5104748"/>
              <a:gd name="connsiteX2" fmla="*/ 6296070 w 6297722"/>
              <a:gd name="connsiteY2" fmla="*/ 1560 h 5104748"/>
              <a:gd name="connsiteX3" fmla="*/ 5471044 w 6297722"/>
              <a:gd name="connsiteY3" fmla="*/ 2193158 h 5104748"/>
              <a:gd name="connsiteX4" fmla="*/ 2651765 w 6297722"/>
              <a:gd name="connsiteY4" fmla="*/ 1725644 h 5104748"/>
              <a:gd name="connsiteX5" fmla="*/ 1882674 w 6297722"/>
              <a:gd name="connsiteY5" fmla="*/ 3272203 h 5104748"/>
              <a:gd name="connsiteX6" fmla="*/ 37686 w 6297722"/>
              <a:gd name="connsiteY6" fmla="*/ 5001410 h 5104748"/>
              <a:gd name="connsiteX7" fmla="*/ 0 w 6297722"/>
              <a:gd name="connsiteY7" fmla="*/ 5104748 h 5104748"/>
              <a:gd name="connsiteX8" fmla="*/ 0 w 6297722"/>
              <a:gd name="connsiteY8" fmla="*/ 0 h 5104748"/>
              <a:gd name="connsiteX0" fmla="*/ 0 w 6297722"/>
              <a:gd name="connsiteY0" fmla="*/ 0 h 5104748"/>
              <a:gd name="connsiteX1" fmla="*/ 6297722 w 6297722"/>
              <a:gd name="connsiteY1" fmla="*/ 0 h 5104748"/>
              <a:gd name="connsiteX2" fmla="*/ 6296070 w 6297722"/>
              <a:gd name="connsiteY2" fmla="*/ 1560 h 5104748"/>
              <a:gd name="connsiteX3" fmla="*/ 5471044 w 6297722"/>
              <a:gd name="connsiteY3" fmla="*/ 2193158 h 5104748"/>
              <a:gd name="connsiteX4" fmla="*/ 2651765 w 6297722"/>
              <a:gd name="connsiteY4" fmla="*/ 1725644 h 5104748"/>
              <a:gd name="connsiteX5" fmla="*/ 1882674 w 6297722"/>
              <a:gd name="connsiteY5" fmla="*/ 3272203 h 5104748"/>
              <a:gd name="connsiteX6" fmla="*/ 37686 w 6297722"/>
              <a:gd name="connsiteY6" fmla="*/ 5001410 h 5104748"/>
              <a:gd name="connsiteX7" fmla="*/ 0 w 6297722"/>
              <a:gd name="connsiteY7" fmla="*/ 5104748 h 5104748"/>
              <a:gd name="connsiteX8" fmla="*/ 0 w 6297722"/>
              <a:gd name="connsiteY8" fmla="*/ 0 h 5104748"/>
              <a:gd name="connsiteX0" fmla="*/ 0 w 6297722"/>
              <a:gd name="connsiteY0" fmla="*/ 0 h 5104748"/>
              <a:gd name="connsiteX1" fmla="*/ 6297722 w 6297722"/>
              <a:gd name="connsiteY1" fmla="*/ 0 h 5104748"/>
              <a:gd name="connsiteX2" fmla="*/ 6296070 w 6297722"/>
              <a:gd name="connsiteY2" fmla="*/ 1560 h 5104748"/>
              <a:gd name="connsiteX3" fmla="*/ 5471044 w 6297722"/>
              <a:gd name="connsiteY3" fmla="*/ 2193158 h 5104748"/>
              <a:gd name="connsiteX4" fmla="*/ 2651765 w 6297722"/>
              <a:gd name="connsiteY4" fmla="*/ 1725644 h 5104748"/>
              <a:gd name="connsiteX5" fmla="*/ 1882674 w 6297722"/>
              <a:gd name="connsiteY5" fmla="*/ 3272203 h 5104748"/>
              <a:gd name="connsiteX6" fmla="*/ 37686 w 6297722"/>
              <a:gd name="connsiteY6" fmla="*/ 5001410 h 5104748"/>
              <a:gd name="connsiteX7" fmla="*/ 0 w 6297722"/>
              <a:gd name="connsiteY7" fmla="*/ 5104748 h 5104748"/>
              <a:gd name="connsiteX8" fmla="*/ 0 w 6297722"/>
              <a:gd name="connsiteY8" fmla="*/ 0 h 5104748"/>
              <a:gd name="connsiteX0" fmla="*/ 0 w 6297722"/>
              <a:gd name="connsiteY0" fmla="*/ 0 h 5104748"/>
              <a:gd name="connsiteX1" fmla="*/ 6297722 w 6297722"/>
              <a:gd name="connsiteY1" fmla="*/ 0 h 5104748"/>
              <a:gd name="connsiteX2" fmla="*/ 6296070 w 6297722"/>
              <a:gd name="connsiteY2" fmla="*/ 1560 h 5104748"/>
              <a:gd name="connsiteX3" fmla="*/ 5471044 w 6297722"/>
              <a:gd name="connsiteY3" fmla="*/ 2193158 h 5104748"/>
              <a:gd name="connsiteX4" fmla="*/ 2651765 w 6297722"/>
              <a:gd name="connsiteY4" fmla="*/ 1725644 h 5104748"/>
              <a:gd name="connsiteX5" fmla="*/ 1882674 w 6297722"/>
              <a:gd name="connsiteY5" fmla="*/ 3272203 h 5104748"/>
              <a:gd name="connsiteX6" fmla="*/ 37686 w 6297722"/>
              <a:gd name="connsiteY6" fmla="*/ 5001410 h 5104748"/>
              <a:gd name="connsiteX7" fmla="*/ 0 w 6297722"/>
              <a:gd name="connsiteY7" fmla="*/ 5104748 h 5104748"/>
              <a:gd name="connsiteX8" fmla="*/ 0 w 6297722"/>
              <a:gd name="connsiteY8" fmla="*/ 0 h 5104748"/>
              <a:gd name="connsiteX0" fmla="*/ 0 w 6297722"/>
              <a:gd name="connsiteY0" fmla="*/ 0 h 5104748"/>
              <a:gd name="connsiteX1" fmla="*/ 6297722 w 6297722"/>
              <a:gd name="connsiteY1" fmla="*/ 0 h 5104748"/>
              <a:gd name="connsiteX2" fmla="*/ 6296070 w 6297722"/>
              <a:gd name="connsiteY2" fmla="*/ 1560 h 5104748"/>
              <a:gd name="connsiteX3" fmla="*/ 5471044 w 6297722"/>
              <a:gd name="connsiteY3" fmla="*/ 2193158 h 5104748"/>
              <a:gd name="connsiteX4" fmla="*/ 2651765 w 6297722"/>
              <a:gd name="connsiteY4" fmla="*/ 1725644 h 5104748"/>
              <a:gd name="connsiteX5" fmla="*/ 1882674 w 6297722"/>
              <a:gd name="connsiteY5" fmla="*/ 3272203 h 5104748"/>
              <a:gd name="connsiteX6" fmla="*/ 37686 w 6297722"/>
              <a:gd name="connsiteY6" fmla="*/ 5001410 h 5104748"/>
              <a:gd name="connsiteX7" fmla="*/ 0 w 6297722"/>
              <a:gd name="connsiteY7" fmla="*/ 5104748 h 5104748"/>
              <a:gd name="connsiteX8" fmla="*/ 0 w 6297722"/>
              <a:gd name="connsiteY8" fmla="*/ 0 h 5104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722" h="5104748">
                <a:moveTo>
                  <a:pt x="0" y="0"/>
                </a:moveTo>
                <a:lnTo>
                  <a:pt x="6297722" y="0"/>
                </a:lnTo>
                <a:lnTo>
                  <a:pt x="6296070" y="1560"/>
                </a:lnTo>
                <a:cubicBezTo>
                  <a:pt x="5003189" y="534724"/>
                  <a:pt x="6325171" y="1775183"/>
                  <a:pt x="5471044" y="2193158"/>
                </a:cubicBezTo>
                <a:cubicBezTo>
                  <a:pt x="4867509" y="2488504"/>
                  <a:pt x="3917484" y="892660"/>
                  <a:pt x="2651765" y="1725644"/>
                </a:cubicBezTo>
                <a:cubicBezTo>
                  <a:pt x="2130085" y="2068967"/>
                  <a:pt x="2419806" y="2679414"/>
                  <a:pt x="1882674" y="3272203"/>
                </a:cubicBezTo>
                <a:cubicBezTo>
                  <a:pt x="1345542" y="3864992"/>
                  <a:pt x="605454" y="2616555"/>
                  <a:pt x="37686" y="5001410"/>
                </a:cubicBezTo>
                <a:lnTo>
                  <a:pt x="0" y="5104748"/>
                </a:lnTo>
                <a:lnTo>
                  <a:pt x="0" y="0"/>
                </a:ln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74" name="Grand Title">
            <a:extLst>
              <a:ext uri="{FF2B5EF4-FFF2-40B4-BE49-F238E27FC236}">
                <a16:creationId xmlns:a16="http://schemas.microsoft.com/office/drawing/2014/main" id="{B38C51FA-F342-4FD4-A5B0-9BDFC03B0A38}"/>
              </a:ext>
            </a:extLst>
          </p:cNvPr>
          <p:cNvSpPr txBox="1"/>
          <p:nvPr/>
        </p:nvSpPr>
        <p:spPr>
          <a:xfrm>
            <a:off x="2946111" y="638987"/>
            <a:ext cx="6301404" cy="861774"/>
          </a:xfrm>
          <a:prstGeom prst="rect">
            <a:avLst/>
          </a:prstGeom>
          <a:noFill/>
        </p:spPr>
        <p:txBody>
          <a:bodyPr wrap="none" lIns="0" tIns="0" rIns="0" bIns="0" rtlCol="0" anchor="t" anchorCtr="0">
            <a:spAutoFit/>
          </a:bodyPr>
          <a:lstStyle/>
          <a:p>
            <a:pPr algn="ctr"/>
            <a:r>
              <a:rPr lang="en-US" sz="5600" b="1" dirty="0" err="1">
                <a:solidFill>
                  <a:schemeClr val="tx1">
                    <a:lumMod val="65000"/>
                    <a:lumOff val="35000"/>
                  </a:schemeClr>
                </a:solidFill>
                <a:latin typeface="Arial" panose="020B0604020202020204" pitchFamily="34" charset="0"/>
              </a:rPr>
              <a:t>Quelques</a:t>
            </a:r>
            <a:r>
              <a:rPr lang="en-US" sz="5600" b="1" dirty="0">
                <a:solidFill>
                  <a:schemeClr val="tx1">
                    <a:lumMod val="65000"/>
                    <a:lumOff val="35000"/>
                  </a:schemeClr>
                </a:solidFill>
                <a:latin typeface="Arial" panose="020B0604020202020204" pitchFamily="34" charset="0"/>
              </a:rPr>
              <a:t> </a:t>
            </a:r>
            <a:r>
              <a:rPr lang="en-US" sz="5600" b="1" dirty="0" err="1">
                <a:gradFill flip="none" rotWithShape="1">
                  <a:gsLst>
                    <a:gs pos="63000">
                      <a:schemeClr val="accent3"/>
                    </a:gs>
                    <a:gs pos="100000">
                      <a:schemeClr val="accent1"/>
                    </a:gs>
                  </a:gsLst>
                  <a:path path="circle">
                    <a:fillToRect r="100000" b="100000"/>
                  </a:path>
                  <a:tileRect l="-100000" t="-100000"/>
                </a:gradFill>
                <a:latin typeface="Arial" panose="020B0604020202020204" pitchFamily="34" charset="0"/>
              </a:rPr>
              <a:t>chiffres</a:t>
            </a:r>
            <a:endParaRPr lang="en-ID" sz="5600" b="1" dirty="0">
              <a:gradFill flip="none" rotWithShape="1">
                <a:gsLst>
                  <a:gs pos="63000">
                    <a:schemeClr val="accent3"/>
                  </a:gs>
                  <a:gs pos="100000">
                    <a:schemeClr val="accent1"/>
                  </a:gs>
                </a:gsLst>
                <a:path path="circle">
                  <a:fillToRect r="100000" b="100000"/>
                </a:path>
                <a:tileRect l="-100000" t="-100000"/>
              </a:gradFill>
              <a:latin typeface="Arial" panose="020B0604020202020204" pitchFamily="34" charset="0"/>
            </a:endParaRPr>
          </a:p>
        </p:txBody>
      </p:sp>
      <p:sp>
        <p:nvSpPr>
          <p:cNvPr id="775" name="PpSubtitle">
            <a:extLst>
              <a:ext uri="{FF2B5EF4-FFF2-40B4-BE49-F238E27FC236}">
                <a16:creationId xmlns:a16="http://schemas.microsoft.com/office/drawing/2014/main" id="{924C8C29-A8C9-40C0-9EB5-929A12B30A0E}"/>
              </a:ext>
            </a:extLst>
          </p:cNvPr>
          <p:cNvSpPr txBox="1"/>
          <p:nvPr/>
        </p:nvSpPr>
        <p:spPr>
          <a:xfrm>
            <a:off x="3961598" y="1615061"/>
            <a:ext cx="4270400" cy="276999"/>
          </a:xfrm>
          <a:prstGeom prst="rect">
            <a:avLst/>
          </a:prstGeom>
          <a:noFill/>
        </p:spPr>
        <p:txBody>
          <a:bodyPr wrap="none" lIns="0" tIns="0" rIns="0" bIns="0" rtlCol="0" anchor="t" anchorCtr="0">
            <a:spAutoFit/>
          </a:bodyPr>
          <a:lstStyle/>
          <a:p>
            <a:pPr algn="ctr"/>
            <a:r>
              <a:rPr lang="en-US" sz="1800" b="1" spc="600" dirty="0">
                <a:solidFill>
                  <a:schemeClr val="tx1">
                    <a:lumMod val="75000"/>
                    <a:lumOff val="25000"/>
                  </a:schemeClr>
                </a:solidFill>
                <a:latin typeface="Arial" panose="020B0604020202020204" pitchFamily="34" charset="0"/>
              </a:rPr>
              <a:t>Pour </a:t>
            </a:r>
            <a:r>
              <a:rPr lang="en-US" sz="1800" b="1" spc="600" dirty="0" err="1">
                <a:solidFill>
                  <a:schemeClr val="tx1">
                    <a:lumMod val="75000"/>
                    <a:lumOff val="25000"/>
                  </a:schemeClr>
                </a:solidFill>
                <a:latin typeface="Arial" panose="020B0604020202020204" pitchFamily="34" charset="0"/>
              </a:rPr>
              <a:t>mieux</a:t>
            </a:r>
            <a:r>
              <a:rPr lang="en-US" sz="1800" b="1" spc="600" dirty="0">
                <a:solidFill>
                  <a:schemeClr val="tx1">
                    <a:lumMod val="75000"/>
                    <a:lumOff val="25000"/>
                  </a:schemeClr>
                </a:solidFill>
                <a:latin typeface="Arial" panose="020B0604020202020204" pitchFamily="34" charset="0"/>
              </a:rPr>
              <a:t> </a:t>
            </a:r>
            <a:r>
              <a:rPr lang="en-US" sz="1800" b="1" spc="600" dirty="0" err="1">
                <a:solidFill>
                  <a:schemeClr val="tx1">
                    <a:lumMod val="75000"/>
                    <a:lumOff val="25000"/>
                  </a:schemeClr>
                </a:solidFill>
                <a:latin typeface="Arial" panose="020B0604020202020204" pitchFamily="34" charset="0"/>
              </a:rPr>
              <a:t>comprendre</a:t>
            </a:r>
            <a:endParaRPr lang="en-ID" sz="1800" b="1" spc="600" dirty="0">
              <a:solidFill>
                <a:schemeClr val="tx1">
                  <a:lumMod val="75000"/>
                  <a:lumOff val="25000"/>
                </a:schemeClr>
              </a:solidFill>
              <a:latin typeface="Arial" panose="020B0604020202020204" pitchFamily="34" charset="0"/>
            </a:endParaRPr>
          </a:p>
        </p:txBody>
      </p:sp>
      <p:graphicFrame>
        <p:nvGraphicFramePr>
          <p:cNvPr id="776" name="Chart 775">
            <a:extLst>
              <a:ext uri="{FF2B5EF4-FFF2-40B4-BE49-F238E27FC236}">
                <a16:creationId xmlns:a16="http://schemas.microsoft.com/office/drawing/2014/main" id="{6B4025C1-C520-4462-B86A-A98BF3DF07D5}"/>
              </a:ext>
            </a:extLst>
          </p:cNvPr>
          <p:cNvGraphicFramePr/>
          <p:nvPr/>
        </p:nvGraphicFramePr>
        <p:xfrm>
          <a:off x="1077887" y="2289830"/>
          <a:ext cx="4762430" cy="267611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80" name="Chart 779">
            <a:extLst>
              <a:ext uri="{FF2B5EF4-FFF2-40B4-BE49-F238E27FC236}">
                <a16:creationId xmlns:a16="http://schemas.microsoft.com/office/drawing/2014/main" id="{2D600C7D-57AC-491E-80BE-7B0DA3105C5D}"/>
              </a:ext>
            </a:extLst>
          </p:cNvPr>
          <p:cNvGraphicFramePr/>
          <p:nvPr/>
        </p:nvGraphicFramePr>
        <p:xfrm>
          <a:off x="6353272" y="2289830"/>
          <a:ext cx="4762430" cy="2676111"/>
        </p:xfrm>
        <a:graphic>
          <a:graphicData uri="http://schemas.openxmlformats.org/drawingml/2006/chart">
            <c:chart xmlns:c="http://schemas.openxmlformats.org/drawingml/2006/chart" xmlns:r="http://schemas.openxmlformats.org/officeDocument/2006/relationships" r:id="rId3"/>
          </a:graphicData>
        </a:graphic>
      </p:graphicFrame>
      <p:sp>
        <p:nvSpPr>
          <p:cNvPr id="781" name="PpSubtitle">
            <a:extLst>
              <a:ext uri="{FF2B5EF4-FFF2-40B4-BE49-F238E27FC236}">
                <a16:creationId xmlns:a16="http://schemas.microsoft.com/office/drawing/2014/main" id="{057120E2-0A86-4CD1-B0A6-3DB807BEFBA5}"/>
              </a:ext>
            </a:extLst>
          </p:cNvPr>
          <p:cNvSpPr txBox="1"/>
          <p:nvPr/>
        </p:nvSpPr>
        <p:spPr>
          <a:xfrm>
            <a:off x="8424503" y="5048394"/>
            <a:ext cx="619978" cy="220317"/>
          </a:xfrm>
          <a:prstGeom prst="rect">
            <a:avLst/>
          </a:prstGeom>
          <a:noFill/>
        </p:spPr>
        <p:txBody>
          <a:bodyPr wrap="none" lIns="0" tIns="0" rIns="0" bIns="0" rtlCol="0" anchor="t" anchorCtr="0">
            <a:spAutoFit/>
          </a:bodyPr>
          <a:lstStyle/>
          <a:p>
            <a:pPr algn="ctr">
              <a:lnSpc>
                <a:spcPct val="107000"/>
              </a:lnSpc>
              <a:spcAft>
                <a:spcPts val="800"/>
              </a:spcAft>
            </a:pPr>
            <a:r>
              <a:rPr lang="en-US" sz="1400" b="1" spc="130" dirty="0">
                <a:solidFill>
                  <a:schemeClr val="tx1">
                    <a:lumMod val="65000"/>
                    <a:lumOff val="35000"/>
                  </a:schemeClr>
                </a:solidFill>
                <a:latin typeface="Patrick Hand" panose="00000500000000000000" pitchFamily="2" charset="0"/>
                <a:cs typeface="Arial" panose="020B0604020202020204" pitchFamily="34" charset="0"/>
              </a:rPr>
              <a:t>Clients</a:t>
            </a:r>
            <a:endParaRPr lang="en-ID" sz="1400" b="1" spc="130" dirty="0">
              <a:solidFill>
                <a:schemeClr val="tx1">
                  <a:lumMod val="65000"/>
                  <a:lumOff val="35000"/>
                </a:schemeClr>
              </a:solidFill>
              <a:latin typeface="Patrick Hand" panose="00000500000000000000" pitchFamily="2" charset="0"/>
              <a:cs typeface="Arial" panose="020B0604020202020204" pitchFamily="34" charset="0"/>
            </a:endParaRPr>
          </a:p>
        </p:txBody>
      </p:sp>
      <p:sp>
        <p:nvSpPr>
          <p:cNvPr id="782" name="PpSubtitle">
            <a:extLst>
              <a:ext uri="{FF2B5EF4-FFF2-40B4-BE49-F238E27FC236}">
                <a16:creationId xmlns:a16="http://schemas.microsoft.com/office/drawing/2014/main" id="{9151337C-6029-485D-BA28-B1CEEB39D00F}"/>
              </a:ext>
            </a:extLst>
          </p:cNvPr>
          <p:cNvSpPr txBox="1"/>
          <p:nvPr/>
        </p:nvSpPr>
        <p:spPr>
          <a:xfrm>
            <a:off x="6737129" y="5335575"/>
            <a:ext cx="3994716" cy="527324"/>
          </a:xfrm>
          <a:prstGeom prst="rect">
            <a:avLst/>
          </a:prstGeom>
          <a:noFill/>
        </p:spPr>
        <p:txBody>
          <a:bodyPr wrap="square" lIns="0" tIns="0" rIns="0" bIns="0" rtlCol="0">
            <a:spAutoFit/>
          </a:bodyPr>
          <a:lstStyle>
            <a:defPPr>
              <a:defRPr lang="en-US"/>
            </a:defPPr>
            <a:lvl1pPr>
              <a:lnSpc>
                <a:spcPct val="150000"/>
              </a:lnSpc>
              <a:defRPr sz="1400">
                <a:solidFill>
                  <a:schemeClr val="tx1">
                    <a:lumMod val="50000"/>
                    <a:lumOff val="50000"/>
                  </a:schemeClr>
                </a:solidFill>
              </a:defRPr>
            </a:lvl1pPr>
          </a:lstStyle>
          <a:p>
            <a:pPr algn="ctr"/>
            <a:r>
              <a:rPr lang="en-US" sz="1200"/>
              <a:t>suscipit eros iste metus auctor id dapibus quam aliquam sied pretium viverra ornare praesent turpis antes dolor elementum volutpat</a:t>
            </a:r>
            <a:endParaRPr lang="en-ID" sz="1200"/>
          </a:p>
        </p:txBody>
      </p:sp>
      <p:sp>
        <p:nvSpPr>
          <p:cNvPr id="785" name="PpSubtitle">
            <a:extLst>
              <a:ext uri="{FF2B5EF4-FFF2-40B4-BE49-F238E27FC236}">
                <a16:creationId xmlns:a16="http://schemas.microsoft.com/office/drawing/2014/main" id="{32FC2EBF-47C5-4DDE-A696-959523408EDC}"/>
              </a:ext>
            </a:extLst>
          </p:cNvPr>
          <p:cNvSpPr txBox="1"/>
          <p:nvPr/>
        </p:nvSpPr>
        <p:spPr>
          <a:xfrm>
            <a:off x="3234135" y="5048394"/>
            <a:ext cx="369140" cy="220317"/>
          </a:xfrm>
          <a:prstGeom prst="rect">
            <a:avLst/>
          </a:prstGeom>
          <a:noFill/>
        </p:spPr>
        <p:txBody>
          <a:bodyPr wrap="none" lIns="0" tIns="0" rIns="0" bIns="0" rtlCol="0" anchor="t" anchorCtr="0">
            <a:spAutoFit/>
          </a:bodyPr>
          <a:lstStyle/>
          <a:p>
            <a:pPr algn="ctr">
              <a:lnSpc>
                <a:spcPct val="107000"/>
              </a:lnSpc>
              <a:spcAft>
                <a:spcPts val="800"/>
              </a:spcAft>
            </a:pPr>
            <a:r>
              <a:rPr lang="en-US" sz="1400" b="1" spc="130" dirty="0">
                <a:solidFill>
                  <a:schemeClr val="tx1">
                    <a:lumMod val="65000"/>
                    <a:lumOff val="35000"/>
                  </a:schemeClr>
                </a:solidFill>
                <a:latin typeface="Patrick Hand" panose="00000500000000000000" pitchFamily="2" charset="0"/>
                <a:cs typeface="Arial" panose="020B0604020202020204" pitchFamily="34" charset="0"/>
              </a:rPr>
              <a:t>C.A.</a:t>
            </a:r>
            <a:endParaRPr lang="en-ID" sz="1400" b="1" spc="130" dirty="0">
              <a:solidFill>
                <a:schemeClr val="tx1">
                  <a:lumMod val="65000"/>
                  <a:lumOff val="35000"/>
                </a:schemeClr>
              </a:solidFill>
              <a:latin typeface="Patrick Hand" panose="00000500000000000000" pitchFamily="2" charset="0"/>
              <a:cs typeface="Arial" panose="020B0604020202020204" pitchFamily="34" charset="0"/>
            </a:endParaRPr>
          </a:p>
        </p:txBody>
      </p:sp>
      <p:sp>
        <p:nvSpPr>
          <p:cNvPr id="786" name="PpSubtitle">
            <a:extLst>
              <a:ext uri="{FF2B5EF4-FFF2-40B4-BE49-F238E27FC236}">
                <a16:creationId xmlns:a16="http://schemas.microsoft.com/office/drawing/2014/main" id="{CF9CC0A5-10B9-4960-9465-BC21DB891374}"/>
              </a:ext>
            </a:extLst>
          </p:cNvPr>
          <p:cNvSpPr txBox="1"/>
          <p:nvPr/>
        </p:nvSpPr>
        <p:spPr>
          <a:xfrm>
            <a:off x="1421346" y="5335575"/>
            <a:ext cx="3994716" cy="527324"/>
          </a:xfrm>
          <a:prstGeom prst="rect">
            <a:avLst/>
          </a:prstGeom>
          <a:noFill/>
        </p:spPr>
        <p:txBody>
          <a:bodyPr wrap="square" lIns="0" tIns="0" rIns="0" bIns="0" rtlCol="0">
            <a:spAutoFit/>
          </a:bodyPr>
          <a:lstStyle>
            <a:defPPr>
              <a:defRPr lang="en-US"/>
            </a:defPPr>
            <a:lvl1pPr>
              <a:lnSpc>
                <a:spcPct val="150000"/>
              </a:lnSpc>
              <a:defRPr sz="1400">
                <a:solidFill>
                  <a:schemeClr val="tx1">
                    <a:lumMod val="50000"/>
                    <a:lumOff val="50000"/>
                  </a:schemeClr>
                </a:solidFill>
              </a:defRPr>
            </a:lvl1pPr>
          </a:lstStyle>
          <a:p>
            <a:pPr algn="ctr"/>
            <a:r>
              <a:rPr lang="en-US" sz="1200"/>
              <a:t>suscipit eros iste metus auctor id dapibus quam aliquam sied pretium viverra ornare praesent turpis antes dolor elementum volutpat</a:t>
            </a:r>
            <a:endParaRPr lang="en-ID" sz="1200"/>
          </a:p>
        </p:txBody>
      </p:sp>
      <p:grpSp>
        <p:nvGrpSpPr>
          <p:cNvPr id="787" name="Shape">
            <a:extLst>
              <a:ext uri="{FF2B5EF4-FFF2-40B4-BE49-F238E27FC236}">
                <a16:creationId xmlns:a16="http://schemas.microsoft.com/office/drawing/2014/main" id="{6B8A12F4-DCDA-49DF-A634-1AC9CBA1999F}"/>
              </a:ext>
            </a:extLst>
          </p:cNvPr>
          <p:cNvGrpSpPr>
            <a:grpSpLocks noChangeAspect="1"/>
          </p:cNvGrpSpPr>
          <p:nvPr/>
        </p:nvGrpSpPr>
        <p:grpSpPr>
          <a:xfrm rot="21349759">
            <a:off x="10533663" y="596704"/>
            <a:ext cx="1488026" cy="1456126"/>
            <a:chOff x="1847050" y="663755"/>
            <a:chExt cx="5641903" cy="5520946"/>
          </a:xfrm>
        </p:grpSpPr>
        <p:sp>
          <p:nvSpPr>
            <p:cNvPr id="788" name="Freeform: Shape 787">
              <a:extLst>
                <a:ext uri="{FF2B5EF4-FFF2-40B4-BE49-F238E27FC236}">
                  <a16:creationId xmlns:a16="http://schemas.microsoft.com/office/drawing/2014/main" id="{FFAA2682-6E23-41DA-8DD5-95AC9B57759E}"/>
                </a:ext>
              </a:extLst>
            </p:cNvPr>
            <p:cNvSpPr/>
            <p:nvPr/>
          </p:nvSpPr>
          <p:spPr>
            <a:xfrm>
              <a:off x="4723047" y="1512338"/>
              <a:ext cx="461031" cy="582487"/>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4000">
                  <a:schemeClr val="accent3"/>
                </a:gs>
                <a:gs pos="40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89" name="Freeform: Shape 788">
              <a:extLst>
                <a:ext uri="{FF2B5EF4-FFF2-40B4-BE49-F238E27FC236}">
                  <a16:creationId xmlns:a16="http://schemas.microsoft.com/office/drawing/2014/main" id="{E75C85AA-43E7-47D9-A3CD-B8DE72DEC160}"/>
                </a:ext>
              </a:extLst>
            </p:cNvPr>
            <p:cNvSpPr/>
            <p:nvPr/>
          </p:nvSpPr>
          <p:spPr>
            <a:xfrm>
              <a:off x="4968051" y="1508877"/>
              <a:ext cx="208983" cy="71686"/>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90" name="Freeform: Shape 789">
              <a:extLst>
                <a:ext uri="{FF2B5EF4-FFF2-40B4-BE49-F238E27FC236}">
                  <a16:creationId xmlns:a16="http://schemas.microsoft.com/office/drawing/2014/main" id="{FE4D345F-BBCF-4313-BE90-092B28089BEB}"/>
                </a:ext>
              </a:extLst>
            </p:cNvPr>
            <p:cNvSpPr/>
            <p:nvPr/>
          </p:nvSpPr>
          <p:spPr>
            <a:xfrm>
              <a:off x="6020833" y="3817122"/>
              <a:ext cx="633442" cy="495735"/>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4000">
                  <a:schemeClr val="accent3"/>
                </a:gs>
                <a:gs pos="36000">
                  <a:schemeClr val="accent1"/>
                </a:gs>
                <a:gs pos="100000">
                  <a:schemeClr val="accent2"/>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91" name="Freeform: Shape 790">
              <a:extLst>
                <a:ext uri="{FF2B5EF4-FFF2-40B4-BE49-F238E27FC236}">
                  <a16:creationId xmlns:a16="http://schemas.microsoft.com/office/drawing/2014/main" id="{2BDCA569-ABC6-4A09-968F-29808CD75F6A}"/>
                </a:ext>
              </a:extLst>
            </p:cNvPr>
            <p:cNvSpPr/>
            <p:nvPr/>
          </p:nvSpPr>
          <p:spPr>
            <a:xfrm>
              <a:off x="6561778" y="4117915"/>
              <a:ext cx="92497" cy="192561"/>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92" name="Freeform: Shape 791">
              <a:extLst>
                <a:ext uri="{FF2B5EF4-FFF2-40B4-BE49-F238E27FC236}">
                  <a16:creationId xmlns:a16="http://schemas.microsoft.com/office/drawing/2014/main" id="{45253806-A8B3-4F9C-B419-628EACD1AF57}"/>
                </a:ext>
              </a:extLst>
            </p:cNvPr>
            <p:cNvSpPr/>
            <p:nvPr/>
          </p:nvSpPr>
          <p:spPr>
            <a:xfrm>
              <a:off x="1850554" y="3295581"/>
              <a:ext cx="1266635" cy="845058"/>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4000">
                  <a:schemeClr val="accent3"/>
                </a:gs>
                <a:gs pos="66000">
                  <a:schemeClr val="accent1"/>
                </a:gs>
                <a:gs pos="100000">
                  <a:schemeClr val="accent1"/>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93" name="Freeform: Shape 792">
              <a:extLst>
                <a:ext uri="{FF2B5EF4-FFF2-40B4-BE49-F238E27FC236}">
                  <a16:creationId xmlns:a16="http://schemas.microsoft.com/office/drawing/2014/main" id="{A27E619A-A9FE-415D-8CAF-E2F5D66F16DC}"/>
                </a:ext>
              </a:extLst>
            </p:cNvPr>
            <p:cNvSpPr/>
            <p:nvPr/>
          </p:nvSpPr>
          <p:spPr>
            <a:xfrm>
              <a:off x="1847050" y="3783767"/>
              <a:ext cx="147008" cy="359299"/>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94" name="Freeform: Shape 793">
              <a:extLst>
                <a:ext uri="{FF2B5EF4-FFF2-40B4-BE49-F238E27FC236}">
                  <a16:creationId xmlns:a16="http://schemas.microsoft.com/office/drawing/2014/main" id="{810AC675-3D61-4725-8E8A-C293B739BD35}"/>
                </a:ext>
              </a:extLst>
            </p:cNvPr>
            <p:cNvSpPr/>
            <p:nvPr/>
          </p:nvSpPr>
          <p:spPr>
            <a:xfrm>
              <a:off x="5142706" y="986429"/>
              <a:ext cx="1136555" cy="1326715"/>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4000">
                  <a:schemeClr val="accent3"/>
                </a:gs>
                <a:gs pos="68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95" name="Freeform: Shape 794">
              <a:extLst>
                <a:ext uri="{FF2B5EF4-FFF2-40B4-BE49-F238E27FC236}">
                  <a16:creationId xmlns:a16="http://schemas.microsoft.com/office/drawing/2014/main" id="{DFC8918A-DCD5-4425-923B-C1AB65AF97DD}"/>
                </a:ext>
              </a:extLst>
            </p:cNvPr>
            <p:cNvSpPr/>
            <p:nvPr/>
          </p:nvSpPr>
          <p:spPr>
            <a:xfrm>
              <a:off x="5926227" y="986429"/>
              <a:ext cx="353762" cy="235120"/>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96" name="Freeform: Shape 795">
              <a:extLst>
                <a:ext uri="{FF2B5EF4-FFF2-40B4-BE49-F238E27FC236}">
                  <a16:creationId xmlns:a16="http://schemas.microsoft.com/office/drawing/2014/main" id="{215E4B7C-5949-4753-BDA0-FA5973A7C9A9}"/>
                </a:ext>
              </a:extLst>
            </p:cNvPr>
            <p:cNvSpPr/>
            <p:nvPr/>
          </p:nvSpPr>
          <p:spPr>
            <a:xfrm>
              <a:off x="4017150" y="663755"/>
              <a:ext cx="824761" cy="1176366"/>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4000">
                  <a:schemeClr val="accent3"/>
                </a:gs>
                <a:gs pos="68000">
                  <a:schemeClr val="accent1"/>
                </a:gs>
                <a:gs pos="100000">
                  <a:schemeClr val="accent2"/>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97" name="Freeform: Shape 796">
              <a:extLst>
                <a:ext uri="{FF2B5EF4-FFF2-40B4-BE49-F238E27FC236}">
                  <a16:creationId xmlns:a16="http://schemas.microsoft.com/office/drawing/2014/main" id="{22918349-2D13-4204-B41F-C3D064A9A9C4}"/>
                </a:ext>
              </a:extLst>
            </p:cNvPr>
            <p:cNvSpPr/>
            <p:nvPr/>
          </p:nvSpPr>
          <p:spPr>
            <a:xfrm>
              <a:off x="4133375" y="668607"/>
              <a:ext cx="371350" cy="109028"/>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98" name="Freeform: Shape 797">
              <a:extLst>
                <a:ext uri="{FF2B5EF4-FFF2-40B4-BE49-F238E27FC236}">
                  <a16:creationId xmlns:a16="http://schemas.microsoft.com/office/drawing/2014/main" id="{A2A37AD5-3D19-43B5-8A12-6FA9462678DC}"/>
                </a:ext>
              </a:extLst>
            </p:cNvPr>
            <p:cNvSpPr/>
            <p:nvPr/>
          </p:nvSpPr>
          <p:spPr>
            <a:xfrm rot="21024997">
              <a:off x="6225176" y="2561848"/>
              <a:ext cx="1263777" cy="805355"/>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4000">
                  <a:schemeClr val="accent3"/>
                </a:gs>
                <a:gs pos="66000">
                  <a:schemeClr val="accent1"/>
                </a:gs>
                <a:gs pos="100000">
                  <a:schemeClr val="accent1"/>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99" name="Freeform: Shape 798">
              <a:extLst>
                <a:ext uri="{FF2B5EF4-FFF2-40B4-BE49-F238E27FC236}">
                  <a16:creationId xmlns:a16="http://schemas.microsoft.com/office/drawing/2014/main" id="{40A42BB5-D194-49F3-A6FA-0F3846DDB79B}"/>
                </a:ext>
              </a:extLst>
            </p:cNvPr>
            <p:cNvSpPr/>
            <p:nvPr/>
          </p:nvSpPr>
          <p:spPr>
            <a:xfrm rot="21024997">
              <a:off x="7322906" y="2513392"/>
              <a:ext cx="127080" cy="362666"/>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00" name="Freeform: Shape 799">
              <a:extLst>
                <a:ext uri="{FF2B5EF4-FFF2-40B4-BE49-F238E27FC236}">
                  <a16:creationId xmlns:a16="http://schemas.microsoft.com/office/drawing/2014/main" id="{83A037E7-F49F-4598-AE0F-6B1BCC0F7EFE}"/>
                </a:ext>
              </a:extLst>
            </p:cNvPr>
            <p:cNvSpPr/>
            <p:nvPr/>
          </p:nvSpPr>
          <p:spPr>
            <a:xfrm>
              <a:off x="2770305" y="1711556"/>
              <a:ext cx="3706572" cy="3725978"/>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accent1">
                    <a:lumMod val="60000"/>
                    <a:lumOff val="40000"/>
                  </a:schemeClr>
                </a:gs>
                <a:gs pos="54000">
                  <a:schemeClr val="accent2"/>
                </a:gs>
                <a:gs pos="100000">
                  <a:schemeClr val="accent1">
                    <a:lumMod val="7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801" name="Freeform: Shape 800">
              <a:extLst>
                <a:ext uri="{FF2B5EF4-FFF2-40B4-BE49-F238E27FC236}">
                  <a16:creationId xmlns:a16="http://schemas.microsoft.com/office/drawing/2014/main" id="{686BDD3C-6345-40CA-9368-7C0CED79B1C3}"/>
                </a:ext>
              </a:extLst>
            </p:cNvPr>
            <p:cNvSpPr/>
            <p:nvPr/>
          </p:nvSpPr>
          <p:spPr>
            <a:xfrm>
              <a:off x="3119615" y="1849823"/>
              <a:ext cx="3235973" cy="3172901"/>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accent1">
                <a:lumMod val="60000"/>
                <a:lumOff val="40000"/>
                <a:alpha val="25000"/>
              </a:schemeClr>
            </a:solidFill>
            <a:ln w="24568" cap="flat">
              <a:noFill/>
              <a:prstDash val="solid"/>
              <a:miter/>
            </a:ln>
          </p:spPr>
          <p:txBody>
            <a:bodyPr rtlCol="0" anchor="ctr"/>
            <a:lstStyle/>
            <a:p>
              <a:endParaRPr lang="en-ID"/>
            </a:p>
          </p:txBody>
        </p:sp>
        <p:sp>
          <p:nvSpPr>
            <p:cNvPr id="802" name="Freeform: Shape 801">
              <a:extLst>
                <a:ext uri="{FF2B5EF4-FFF2-40B4-BE49-F238E27FC236}">
                  <a16:creationId xmlns:a16="http://schemas.microsoft.com/office/drawing/2014/main" id="{5AC35A4C-C3BB-465D-97C6-367745731EF6}"/>
                </a:ext>
              </a:extLst>
            </p:cNvPr>
            <p:cNvSpPr/>
            <p:nvPr/>
          </p:nvSpPr>
          <p:spPr>
            <a:xfrm>
              <a:off x="4989881" y="2056649"/>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4000">
                  <a:schemeClr val="accent3"/>
                </a:gs>
                <a:gs pos="47000">
                  <a:schemeClr val="accent1"/>
                </a:gs>
                <a:gs pos="76000">
                  <a:schemeClr val="accent2">
                    <a:alpha val="0"/>
                  </a:schemeClr>
                </a:gs>
              </a:gsLst>
              <a:lin ang="7800000" scaled="0"/>
              <a:tileRect/>
            </a:gradFill>
            <a:ln w="9525" cap="flat">
              <a:noFill/>
              <a:prstDash val="solid"/>
              <a:miter/>
            </a:ln>
          </p:spPr>
          <p:txBody>
            <a:bodyPr rtlCol="0" anchor="ctr"/>
            <a:lstStyle/>
            <a:p>
              <a:endParaRPr lang="en-ID"/>
            </a:p>
          </p:txBody>
        </p:sp>
        <p:sp>
          <p:nvSpPr>
            <p:cNvPr id="803" name="Freeform: Shape 802">
              <a:extLst>
                <a:ext uri="{FF2B5EF4-FFF2-40B4-BE49-F238E27FC236}">
                  <a16:creationId xmlns:a16="http://schemas.microsoft.com/office/drawing/2014/main" id="{29B2C8D9-3C5A-4036-B7B7-0DA94BABB212}"/>
                </a:ext>
              </a:extLst>
            </p:cNvPr>
            <p:cNvSpPr/>
            <p:nvPr/>
          </p:nvSpPr>
          <p:spPr>
            <a:xfrm rot="19215715">
              <a:off x="6303162" y="20096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04" name="Freeform: Shape 803">
              <a:extLst>
                <a:ext uri="{FF2B5EF4-FFF2-40B4-BE49-F238E27FC236}">
                  <a16:creationId xmlns:a16="http://schemas.microsoft.com/office/drawing/2014/main" id="{665F213B-B003-451E-ADE7-D38E231042AF}"/>
                </a:ext>
              </a:extLst>
            </p:cNvPr>
            <p:cNvSpPr/>
            <p:nvPr/>
          </p:nvSpPr>
          <p:spPr>
            <a:xfrm rot="19215715">
              <a:off x="6332271" y="2072763"/>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05" name="Freeform: Shape 804">
              <a:extLst>
                <a:ext uri="{FF2B5EF4-FFF2-40B4-BE49-F238E27FC236}">
                  <a16:creationId xmlns:a16="http://schemas.microsoft.com/office/drawing/2014/main" id="{11FD367D-AF5A-4878-9BB7-97B432B1B269}"/>
                </a:ext>
              </a:extLst>
            </p:cNvPr>
            <p:cNvSpPr/>
            <p:nvPr/>
          </p:nvSpPr>
          <p:spPr>
            <a:xfrm>
              <a:off x="3163817" y="1291423"/>
              <a:ext cx="1265711" cy="1460786"/>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4000">
                  <a:schemeClr val="accent3"/>
                </a:gs>
                <a:gs pos="56000">
                  <a:schemeClr val="accent1"/>
                </a:gs>
                <a:gs pos="78000">
                  <a:schemeClr val="accent2">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06" name="Freeform: Shape 805">
              <a:extLst>
                <a:ext uri="{FF2B5EF4-FFF2-40B4-BE49-F238E27FC236}">
                  <a16:creationId xmlns:a16="http://schemas.microsoft.com/office/drawing/2014/main" id="{B3E3CC78-BB4B-4B3A-AC7D-04D703026629}"/>
                </a:ext>
              </a:extLst>
            </p:cNvPr>
            <p:cNvSpPr/>
            <p:nvPr/>
          </p:nvSpPr>
          <p:spPr>
            <a:xfrm rot="19690937">
              <a:off x="3136437" y="1342967"/>
              <a:ext cx="436620" cy="169796"/>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07" name="Freeform: Shape 806">
              <a:extLst>
                <a:ext uri="{FF2B5EF4-FFF2-40B4-BE49-F238E27FC236}">
                  <a16:creationId xmlns:a16="http://schemas.microsoft.com/office/drawing/2014/main" id="{59DBBA3A-1E84-45A9-B3A0-F4A2F32FE07A}"/>
                </a:ext>
              </a:extLst>
            </p:cNvPr>
            <p:cNvSpPr/>
            <p:nvPr/>
          </p:nvSpPr>
          <p:spPr>
            <a:xfrm rot="19690937">
              <a:off x="3194653" y="1369649"/>
              <a:ext cx="320189" cy="11643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2700000" scaled="1"/>
              <a:tileRect/>
            </a:gradFill>
            <a:ln w="9525" cap="flat">
              <a:noFill/>
              <a:prstDash val="solid"/>
              <a:miter/>
            </a:ln>
          </p:spPr>
          <p:txBody>
            <a:bodyPr rtlCol="0" anchor="ctr"/>
            <a:lstStyle/>
            <a:p>
              <a:endParaRPr lang="en-ID"/>
            </a:p>
          </p:txBody>
        </p:sp>
        <p:sp>
          <p:nvSpPr>
            <p:cNvPr id="808" name="Freeform: Shape 807">
              <a:extLst>
                <a:ext uri="{FF2B5EF4-FFF2-40B4-BE49-F238E27FC236}">
                  <a16:creationId xmlns:a16="http://schemas.microsoft.com/office/drawing/2014/main" id="{1DFD468F-EDB0-4733-AE1D-F2271A6B0D00}"/>
                </a:ext>
              </a:extLst>
            </p:cNvPr>
            <p:cNvSpPr/>
            <p:nvPr/>
          </p:nvSpPr>
          <p:spPr>
            <a:xfrm>
              <a:off x="1949082" y="2162573"/>
              <a:ext cx="1539247" cy="1120878"/>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4000">
                  <a:schemeClr val="accent3"/>
                </a:gs>
                <a:gs pos="67000">
                  <a:schemeClr val="accent1"/>
                </a:gs>
                <a:gs pos="82000">
                  <a:schemeClr val="accent2">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09" name="Freeform: Shape 808">
              <a:extLst>
                <a:ext uri="{FF2B5EF4-FFF2-40B4-BE49-F238E27FC236}">
                  <a16:creationId xmlns:a16="http://schemas.microsoft.com/office/drawing/2014/main" id="{866AE6B8-8C1A-4B68-B8BD-D5DF235C3436}"/>
                </a:ext>
              </a:extLst>
            </p:cNvPr>
            <p:cNvSpPr/>
            <p:nvPr/>
          </p:nvSpPr>
          <p:spPr>
            <a:xfrm rot="17546324">
              <a:off x="1861525" y="2265174"/>
              <a:ext cx="402682" cy="179507"/>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10" name="Freeform: Shape 809">
              <a:extLst>
                <a:ext uri="{FF2B5EF4-FFF2-40B4-BE49-F238E27FC236}">
                  <a16:creationId xmlns:a16="http://schemas.microsoft.com/office/drawing/2014/main" id="{762B5C09-C8BE-452C-B61F-45A5D5058261}"/>
                </a:ext>
              </a:extLst>
            </p:cNvPr>
            <p:cNvSpPr/>
            <p:nvPr/>
          </p:nvSpPr>
          <p:spPr>
            <a:xfrm rot="17546324">
              <a:off x="1914894" y="2291859"/>
              <a:ext cx="295946" cy="126140"/>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4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11" name="Freeform: Shape 810">
              <a:extLst>
                <a:ext uri="{FF2B5EF4-FFF2-40B4-BE49-F238E27FC236}">
                  <a16:creationId xmlns:a16="http://schemas.microsoft.com/office/drawing/2014/main" id="{5B7C32D6-25F2-4776-ADBC-0ABF26F73357}"/>
                </a:ext>
              </a:extLst>
            </p:cNvPr>
            <p:cNvSpPr/>
            <p:nvPr/>
          </p:nvSpPr>
          <p:spPr>
            <a:xfrm>
              <a:off x="5851029" y="3135480"/>
              <a:ext cx="1299952" cy="900756"/>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4000">
                  <a:schemeClr val="accent3"/>
                </a:gs>
                <a:gs pos="47000">
                  <a:schemeClr val="accent1"/>
                </a:gs>
                <a:gs pos="80000">
                  <a:schemeClr val="accent2">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12" name="Freeform: Shape 811">
              <a:extLst>
                <a:ext uri="{FF2B5EF4-FFF2-40B4-BE49-F238E27FC236}">
                  <a16:creationId xmlns:a16="http://schemas.microsoft.com/office/drawing/2014/main" id="{81BB7A81-6A5C-49A0-9F07-2760EE8E40ED}"/>
                </a:ext>
              </a:extLst>
            </p:cNvPr>
            <p:cNvSpPr/>
            <p:nvPr/>
          </p:nvSpPr>
          <p:spPr>
            <a:xfrm rot="17017245">
              <a:off x="6860732" y="3763238"/>
              <a:ext cx="407537" cy="15040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13" name="Freeform: Shape 812">
              <a:extLst>
                <a:ext uri="{FF2B5EF4-FFF2-40B4-BE49-F238E27FC236}">
                  <a16:creationId xmlns:a16="http://schemas.microsoft.com/office/drawing/2014/main" id="{5415B803-A58E-43A3-A1EE-2A74ABC3B145}"/>
                </a:ext>
              </a:extLst>
            </p:cNvPr>
            <p:cNvSpPr/>
            <p:nvPr/>
          </p:nvSpPr>
          <p:spPr>
            <a:xfrm rot="17017245">
              <a:off x="6916525" y="3785071"/>
              <a:ext cx="295949" cy="106736"/>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14" name="Freeform: Shape 813">
              <a:extLst>
                <a:ext uri="{FF2B5EF4-FFF2-40B4-BE49-F238E27FC236}">
                  <a16:creationId xmlns:a16="http://schemas.microsoft.com/office/drawing/2014/main" id="{38BBD840-0DD1-4228-870C-44A6525E7337}"/>
                </a:ext>
              </a:extLst>
            </p:cNvPr>
            <p:cNvSpPr/>
            <p:nvPr/>
          </p:nvSpPr>
          <p:spPr>
            <a:xfrm>
              <a:off x="5324619" y="3766180"/>
              <a:ext cx="840064" cy="769912"/>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4000">
                  <a:schemeClr val="accent3"/>
                </a:gs>
                <a:gs pos="47000">
                  <a:schemeClr val="accent1"/>
                </a:gs>
                <a:gs pos="80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15" name="Freeform: Shape 814">
              <a:extLst>
                <a:ext uri="{FF2B5EF4-FFF2-40B4-BE49-F238E27FC236}">
                  <a16:creationId xmlns:a16="http://schemas.microsoft.com/office/drawing/2014/main" id="{7E5B5596-37C7-4F84-BA84-79FED422AED0}"/>
                </a:ext>
              </a:extLst>
            </p:cNvPr>
            <p:cNvSpPr/>
            <p:nvPr/>
          </p:nvSpPr>
          <p:spPr>
            <a:xfrm rot="18380017">
              <a:off x="5950945" y="4381976"/>
              <a:ext cx="257137" cy="97031"/>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16" name="Freeform: Shape 815">
              <a:extLst>
                <a:ext uri="{FF2B5EF4-FFF2-40B4-BE49-F238E27FC236}">
                  <a16:creationId xmlns:a16="http://schemas.microsoft.com/office/drawing/2014/main" id="{EA0A73E0-0E09-4537-BACE-BFA010F173F3}"/>
                </a:ext>
              </a:extLst>
            </p:cNvPr>
            <p:cNvSpPr/>
            <p:nvPr/>
          </p:nvSpPr>
          <p:spPr>
            <a:xfrm rot="18380017">
              <a:off x="5984906" y="4396533"/>
              <a:ext cx="189212" cy="67921"/>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a:gsLst>
                <a:gs pos="26000">
                  <a:schemeClr val="accent1"/>
                </a:gs>
                <a:gs pos="0">
                  <a:schemeClr val="accent3">
                    <a:lumMod val="60000"/>
                    <a:lumOff val="40000"/>
                  </a:schemeClr>
                </a:gs>
                <a:gs pos="100000">
                  <a:schemeClr val="accent1">
                    <a:lumMod val="50000"/>
                  </a:schemeClr>
                </a:gs>
              </a:gsLst>
              <a:lin ang="168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17" name="Freeform: Shape 816">
              <a:extLst>
                <a:ext uri="{FF2B5EF4-FFF2-40B4-BE49-F238E27FC236}">
                  <a16:creationId xmlns:a16="http://schemas.microsoft.com/office/drawing/2014/main" id="{DF5A5A1A-B9C0-4D95-9C41-8C13E835F965}"/>
                </a:ext>
              </a:extLst>
            </p:cNvPr>
            <p:cNvSpPr/>
            <p:nvPr/>
          </p:nvSpPr>
          <p:spPr>
            <a:xfrm>
              <a:off x="4354330" y="4576386"/>
              <a:ext cx="985615" cy="1545118"/>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4000">
                  <a:schemeClr val="accent3"/>
                </a:gs>
                <a:gs pos="66000">
                  <a:schemeClr val="accent1"/>
                </a:gs>
                <a:gs pos="92000">
                  <a:schemeClr val="accent2">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18" name="Freeform: Shape 817">
              <a:extLst>
                <a:ext uri="{FF2B5EF4-FFF2-40B4-BE49-F238E27FC236}">
                  <a16:creationId xmlns:a16="http://schemas.microsoft.com/office/drawing/2014/main" id="{5B0507B1-23E6-43D7-9381-0C7A39EE49C2}"/>
                </a:ext>
              </a:extLst>
            </p:cNvPr>
            <p:cNvSpPr/>
            <p:nvPr/>
          </p:nvSpPr>
          <p:spPr>
            <a:xfrm rot="20853641">
              <a:off x="4904733" y="5930109"/>
              <a:ext cx="441477" cy="18435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19" name="Freeform: Shape 818">
              <a:extLst>
                <a:ext uri="{FF2B5EF4-FFF2-40B4-BE49-F238E27FC236}">
                  <a16:creationId xmlns:a16="http://schemas.microsoft.com/office/drawing/2014/main" id="{D74965DC-6DA7-4E48-A8F0-A3F4227A1B87}"/>
                </a:ext>
              </a:extLst>
            </p:cNvPr>
            <p:cNvSpPr/>
            <p:nvPr/>
          </p:nvSpPr>
          <p:spPr>
            <a:xfrm rot="20853641">
              <a:off x="4965376" y="5959219"/>
              <a:ext cx="320191" cy="126135"/>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a:gsLst>
                <a:gs pos="26000">
                  <a:schemeClr val="accent1"/>
                </a:gs>
                <a:gs pos="0">
                  <a:schemeClr val="accent3">
                    <a:lumMod val="60000"/>
                    <a:lumOff val="40000"/>
                  </a:schemeClr>
                </a:gs>
                <a:gs pos="100000">
                  <a:schemeClr val="accent1">
                    <a:lumMod val="50000"/>
                  </a:schemeClr>
                </a:gs>
              </a:gsLst>
              <a:lin ang="16200000" scaled="0"/>
            </a:gradFill>
            <a:ln w="9525" cap="flat">
              <a:noFill/>
              <a:prstDash val="solid"/>
              <a:miter/>
            </a:ln>
          </p:spPr>
          <p:txBody>
            <a:bodyPr rtlCol="0" anchor="ctr"/>
            <a:lstStyle/>
            <a:p>
              <a:endParaRPr lang="en-ID"/>
            </a:p>
          </p:txBody>
        </p:sp>
        <p:sp>
          <p:nvSpPr>
            <p:cNvPr id="820" name="Freeform: Shape 819">
              <a:extLst>
                <a:ext uri="{FF2B5EF4-FFF2-40B4-BE49-F238E27FC236}">
                  <a16:creationId xmlns:a16="http://schemas.microsoft.com/office/drawing/2014/main" id="{601C0ACF-BCBF-48EE-A721-3F4A914D17F9}"/>
                </a:ext>
              </a:extLst>
            </p:cNvPr>
            <p:cNvSpPr/>
            <p:nvPr/>
          </p:nvSpPr>
          <p:spPr>
            <a:xfrm>
              <a:off x="3685886" y="4979063"/>
              <a:ext cx="918297" cy="1205638"/>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4000">
                  <a:schemeClr val="accent3"/>
                </a:gs>
                <a:gs pos="66000">
                  <a:schemeClr val="accent1"/>
                </a:gs>
                <a:gs pos="82000">
                  <a:schemeClr val="accent2">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21" name="Freeform: Shape 820">
              <a:extLst>
                <a:ext uri="{FF2B5EF4-FFF2-40B4-BE49-F238E27FC236}">
                  <a16:creationId xmlns:a16="http://schemas.microsoft.com/office/drawing/2014/main" id="{16D4B6BC-08CB-4C94-93C5-E9582B2263CB}"/>
                </a:ext>
              </a:extLst>
            </p:cNvPr>
            <p:cNvSpPr/>
            <p:nvPr/>
          </p:nvSpPr>
          <p:spPr>
            <a:xfrm rot="17332840">
              <a:off x="3797079" y="5904955"/>
              <a:ext cx="140694" cy="383271"/>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22" name="Freeform: Shape 821">
              <a:extLst>
                <a:ext uri="{FF2B5EF4-FFF2-40B4-BE49-F238E27FC236}">
                  <a16:creationId xmlns:a16="http://schemas.microsoft.com/office/drawing/2014/main" id="{39BFA3DE-8219-49DE-AEEE-5BB37E211CA6}"/>
                </a:ext>
              </a:extLst>
            </p:cNvPr>
            <p:cNvSpPr/>
            <p:nvPr/>
          </p:nvSpPr>
          <p:spPr>
            <a:xfrm rot="17332840">
              <a:off x="3818909" y="5958321"/>
              <a:ext cx="97031" cy="276537"/>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a:gsLst>
                <a:gs pos="26000">
                  <a:schemeClr val="accent1"/>
                </a:gs>
                <a:gs pos="0">
                  <a:schemeClr val="accent3">
                    <a:lumMod val="60000"/>
                    <a:lumOff val="40000"/>
                  </a:schemeClr>
                </a:gs>
                <a:gs pos="100000">
                  <a:schemeClr val="accent1">
                    <a:lumMod val="50000"/>
                  </a:schemeClr>
                </a:gs>
              </a:gsLst>
              <a:lin ang="21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23" name="Freeform: Shape 822">
              <a:extLst>
                <a:ext uri="{FF2B5EF4-FFF2-40B4-BE49-F238E27FC236}">
                  <a16:creationId xmlns:a16="http://schemas.microsoft.com/office/drawing/2014/main" id="{4DE30D45-4ECD-4DFF-949C-7217C067EAA1}"/>
                </a:ext>
              </a:extLst>
            </p:cNvPr>
            <p:cNvSpPr/>
            <p:nvPr/>
          </p:nvSpPr>
          <p:spPr>
            <a:xfrm>
              <a:off x="2713521" y="4251321"/>
              <a:ext cx="1073180" cy="1118481"/>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a:gsLst>
                <a:gs pos="4000">
                  <a:schemeClr val="accent3"/>
                </a:gs>
                <a:gs pos="55000">
                  <a:schemeClr val="accent1"/>
                </a:gs>
                <a:gs pos="73000">
                  <a:schemeClr val="accent2">
                    <a:alpha val="0"/>
                  </a:schemeClr>
                </a:gs>
              </a:gsLst>
              <a:lin ang="18600000" scaled="0"/>
            </a:gradFill>
            <a:ln w="9525" cap="flat">
              <a:noFill/>
              <a:prstDash val="solid"/>
              <a:miter/>
            </a:ln>
          </p:spPr>
          <p:txBody>
            <a:bodyPr rtlCol="0" anchor="ctr"/>
            <a:lstStyle/>
            <a:p>
              <a:endParaRPr lang="en-ID"/>
            </a:p>
          </p:txBody>
        </p:sp>
        <p:sp>
          <p:nvSpPr>
            <p:cNvPr id="824" name="Freeform: Shape 823">
              <a:extLst>
                <a:ext uri="{FF2B5EF4-FFF2-40B4-BE49-F238E27FC236}">
                  <a16:creationId xmlns:a16="http://schemas.microsoft.com/office/drawing/2014/main" id="{09A7595A-85CD-4010-A5B0-DC01B43A6617}"/>
                </a:ext>
              </a:extLst>
            </p:cNvPr>
            <p:cNvSpPr/>
            <p:nvPr/>
          </p:nvSpPr>
          <p:spPr>
            <a:xfrm rot="18633318">
              <a:off x="2790046" y="5066929"/>
              <a:ext cx="130994" cy="354170"/>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25" name="Freeform: Shape 824">
              <a:extLst>
                <a:ext uri="{FF2B5EF4-FFF2-40B4-BE49-F238E27FC236}">
                  <a16:creationId xmlns:a16="http://schemas.microsoft.com/office/drawing/2014/main" id="{B40897A7-C238-4731-8E5A-9DAB7F3F3BA7}"/>
                </a:ext>
              </a:extLst>
            </p:cNvPr>
            <p:cNvSpPr/>
            <p:nvPr/>
          </p:nvSpPr>
          <p:spPr>
            <a:xfrm rot="18633318">
              <a:off x="2811876" y="5115447"/>
              <a:ext cx="87328" cy="257136"/>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a:gsLst>
                <a:gs pos="26000">
                  <a:schemeClr val="accent1"/>
                </a:gs>
                <a:gs pos="0">
                  <a:schemeClr val="accent3">
                    <a:lumMod val="60000"/>
                    <a:lumOff val="40000"/>
                  </a:schemeClr>
                </a:gs>
                <a:gs pos="100000">
                  <a:schemeClr val="accent1">
                    <a:lumMod val="50000"/>
                  </a:schemeClr>
                </a:gs>
              </a:gsLst>
              <a:lin ang="204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26" name="Freeform: Shape 825">
              <a:extLst>
                <a:ext uri="{FF2B5EF4-FFF2-40B4-BE49-F238E27FC236}">
                  <a16:creationId xmlns:a16="http://schemas.microsoft.com/office/drawing/2014/main" id="{4F4E1C44-B23B-40CF-BB02-C6F372AC2BD6}"/>
                </a:ext>
              </a:extLst>
            </p:cNvPr>
            <p:cNvSpPr/>
            <p:nvPr/>
          </p:nvSpPr>
          <p:spPr>
            <a:xfrm>
              <a:off x="5627859" y="4481780"/>
              <a:ext cx="1192825" cy="1192825"/>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4000">
                  <a:schemeClr val="accent3"/>
                </a:gs>
                <a:gs pos="72000">
                  <a:schemeClr val="accent1"/>
                </a:gs>
                <a:gs pos="77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27" name="Freeform: Shape 826">
              <a:extLst>
                <a:ext uri="{FF2B5EF4-FFF2-40B4-BE49-F238E27FC236}">
                  <a16:creationId xmlns:a16="http://schemas.microsoft.com/office/drawing/2014/main" id="{72EC968E-8E55-4AFC-9C35-C61AFE39B19E}"/>
                </a:ext>
              </a:extLst>
            </p:cNvPr>
            <p:cNvSpPr/>
            <p:nvPr/>
          </p:nvSpPr>
          <p:spPr>
            <a:xfrm>
              <a:off x="6537520" y="5397716"/>
              <a:ext cx="279308" cy="280312"/>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solidFill>
              <a:schemeClr val="accent3">
                <a:lumMod val="60000"/>
                <a:lumOff val="40000"/>
              </a:schemeClr>
            </a:solidFill>
            <a:ln w="9525" cap="flat">
              <a:noFill/>
              <a:prstDash val="solid"/>
              <a:miter/>
            </a:ln>
          </p:spPr>
          <p:txBody>
            <a:bodyPr rtlCol="0" anchor="ctr"/>
            <a:lstStyle/>
            <a:p>
              <a:endParaRPr lang="en-ID"/>
            </a:p>
          </p:txBody>
        </p:sp>
        <p:sp>
          <p:nvSpPr>
            <p:cNvPr id="828" name="Freeform: Shape 827">
              <a:extLst>
                <a:ext uri="{FF2B5EF4-FFF2-40B4-BE49-F238E27FC236}">
                  <a16:creationId xmlns:a16="http://schemas.microsoft.com/office/drawing/2014/main" id="{C282CD60-6377-4741-8CCA-A5D6F788B781}"/>
                </a:ext>
              </a:extLst>
            </p:cNvPr>
            <p:cNvSpPr/>
            <p:nvPr/>
          </p:nvSpPr>
          <p:spPr>
            <a:xfrm>
              <a:off x="4260539" y="3186813"/>
              <a:ext cx="584459" cy="58445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4000">
                  <a:schemeClr val="accent3">
                    <a:lumMod val="60000"/>
                    <a:lumOff val="40000"/>
                  </a:schemeClr>
                </a:gs>
                <a:gs pos="100000">
                  <a:schemeClr val="accent3"/>
                </a:gs>
              </a:gsLst>
              <a:path path="circle">
                <a:fillToRect r="100000" b="100000"/>
              </a:path>
              <a:tileRect l="-100000" t="-100000"/>
            </a:gradFill>
            <a:ln w="9525" cap="flat">
              <a:noFill/>
              <a:prstDash val="solid"/>
              <a:miter/>
            </a:ln>
            <a:effectLst>
              <a:outerShdw dist="50800" dir="27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29" name="Freeform 59">
              <a:extLst>
                <a:ext uri="{FF2B5EF4-FFF2-40B4-BE49-F238E27FC236}">
                  <a16:creationId xmlns:a16="http://schemas.microsoft.com/office/drawing/2014/main" id="{4C76AA55-07E7-411F-9397-B09D34F5DD95}"/>
                </a:ext>
              </a:extLst>
            </p:cNvPr>
            <p:cNvSpPr/>
            <p:nvPr/>
          </p:nvSpPr>
          <p:spPr>
            <a:xfrm>
              <a:off x="4317133" y="3243407"/>
              <a:ext cx="471271" cy="47126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30" name="Freeform: Shape 829">
              <a:extLst>
                <a:ext uri="{FF2B5EF4-FFF2-40B4-BE49-F238E27FC236}">
                  <a16:creationId xmlns:a16="http://schemas.microsoft.com/office/drawing/2014/main" id="{028ECF99-9B61-4BC8-AD75-AB6F21610497}"/>
                </a:ext>
              </a:extLst>
            </p:cNvPr>
            <p:cNvSpPr/>
            <p:nvPr/>
          </p:nvSpPr>
          <p:spPr>
            <a:xfrm>
              <a:off x="3661539" y="4040903"/>
              <a:ext cx="455941" cy="455941"/>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4000">
                  <a:schemeClr val="accent3">
                    <a:lumMod val="60000"/>
                    <a:lumOff val="40000"/>
                  </a:schemeClr>
                </a:gs>
                <a:gs pos="100000">
                  <a:schemeClr val="accent3"/>
                </a:gs>
              </a:gsLst>
              <a:path path="circle">
                <a:fillToRect t="100000" r="100000"/>
              </a:path>
              <a:tileRect l="-100000" b="-100000"/>
            </a:gradFill>
            <a:ln w="9525" cap="flat">
              <a:noFill/>
              <a:prstDash val="solid"/>
              <a:miter/>
            </a:ln>
            <a:effectLst>
              <a:outerShdw dist="50800" dir="19800000" sx="103000" sy="103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31" name="Freeform 60">
              <a:extLst>
                <a:ext uri="{FF2B5EF4-FFF2-40B4-BE49-F238E27FC236}">
                  <a16:creationId xmlns:a16="http://schemas.microsoft.com/office/drawing/2014/main" id="{3DCBF0CC-0EFA-4F5B-95BB-5A95A728DF73}"/>
                </a:ext>
              </a:extLst>
            </p:cNvPr>
            <p:cNvSpPr/>
            <p:nvPr/>
          </p:nvSpPr>
          <p:spPr>
            <a:xfrm>
              <a:off x="3705686" y="4085050"/>
              <a:ext cx="367640" cy="367640"/>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32" name="Freeform: Shape 831">
              <a:extLst>
                <a:ext uri="{FF2B5EF4-FFF2-40B4-BE49-F238E27FC236}">
                  <a16:creationId xmlns:a16="http://schemas.microsoft.com/office/drawing/2014/main" id="{5AE9628B-09B1-48B7-8C57-AA5053422FCC}"/>
                </a:ext>
              </a:extLst>
            </p:cNvPr>
            <p:cNvSpPr/>
            <p:nvPr/>
          </p:nvSpPr>
          <p:spPr>
            <a:xfrm>
              <a:off x="4774924" y="4109973"/>
              <a:ext cx="631575" cy="63157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13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33" name="Freeform 61">
              <a:extLst>
                <a:ext uri="{FF2B5EF4-FFF2-40B4-BE49-F238E27FC236}">
                  <a16:creationId xmlns:a16="http://schemas.microsoft.com/office/drawing/2014/main" id="{8B3E2EF9-8ADF-4339-9795-9D2C6DA05A0B}"/>
                </a:ext>
              </a:extLst>
            </p:cNvPr>
            <p:cNvSpPr/>
            <p:nvPr/>
          </p:nvSpPr>
          <p:spPr>
            <a:xfrm>
              <a:off x="4836076" y="4171125"/>
              <a:ext cx="509261" cy="509261"/>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34" name="Freeform: Shape 833">
              <a:extLst>
                <a:ext uri="{FF2B5EF4-FFF2-40B4-BE49-F238E27FC236}">
                  <a16:creationId xmlns:a16="http://schemas.microsoft.com/office/drawing/2014/main" id="{36B8778C-C14C-410A-98F0-75E15E4CE94B}"/>
                </a:ext>
              </a:extLst>
            </p:cNvPr>
            <p:cNvSpPr/>
            <p:nvPr/>
          </p:nvSpPr>
          <p:spPr>
            <a:xfrm rot="13139795">
              <a:off x="2660336" y="2605476"/>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7000">
                  <a:schemeClr val="accent3"/>
                </a:gs>
                <a:gs pos="58000">
                  <a:schemeClr val="accent1"/>
                </a:gs>
                <a:gs pos="87000">
                  <a:schemeClr val="accent2">
                    <a:alpha val="0"/>
                  </a:schemeClr>
                </a:gs>
              </a:gsLst>
              <a:lin ang="7800000" scaled="0"/>
              <a:tileRect/>
            </a:gradFill>
            <a:ln w="9525" cap="flat">
              <a:noFill/>
              <a:prstDash val="solid"/>
              <a:miter/>
            </a:ln>
          </p:spPr>
          <p:txBody>
            <a:bodyPr rtlCol="0" anchor="ctr"/>
            <a:lstStyle/>
            <a:p>
              <a:endParaRPr lang="en-ID"/>
            </a:p>
          </p:txBody>
        </p:sp>
        <p:sp>
          <p:nvSpPr>
            <p:cNvPr id="835" name="Freeform: Shape 834">
              <a:extLst>
                <a:ext uri="{FF2B5EF4-FFF2-40B4-BE49-F238E27FC236}">
                  <a16:creationId xmlns:a16="http://schemas.microsoft.com/office/drawing/2014/main" id="{4DDF4E14-1650-404A-861E-C8DEF61E192C}"/>
                </a:ext>
              </a:extLst>
            </p:cNvPr>
            <p:cNvSpPr/>
            <p:nvPr/>
          </p:nvSpPr>
          <p:spPr>
            <a:xfrm rot="10755510">
              <a:off x="2521236" y="31514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36" name="Freeform: Shape 835">
              <a:extLst>
                <a:ext uri="{FF2B5EF4-FFF2-40B4-BE49-F238E27FC236}">
                  <a16:creationId xmlns:a16="http://schemas.microsoft.com/office/drawing/2014/main" id="{E526D0BA-35A6-409B-9082-A9AF5882FBAA}"/>
                </a:ext>
              </a:extLst>
            </p:cNvPr>
            <p:cNvSpPr/>
            <p:nvPr/>
          </p:nvSpPr>
          <p:spPr>
            <a:xfrm rot="10755510">
              <a:off x="2550349" y="3214561"/>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37" name="Freeform: Shape 836">
              <a:extLst>
                <a:ext uri="{FF2B5EF4-FFF2-40B4-BE49-F238E27FC236}">
                  <a16:creationId xmlns:a16="http://schemas.microsoft.com/office/drawing/2014/main" id="{0A36A078-6494-4E1F-A5E6-FCA95C014791}"/>
                </a:ext>
              </a:extLst>
            </p:cNvPr>
            <p:cNvSpPr/>
            <p:nvPr/>
          </p:nvSpPr>
          <p:spPr>
            <a:xfrm rot="8043202">
              <a:off x="3642874" y="2694725"/>
              <a:ext cx="424343" cy="424343"/>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30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38" name="Freeform 61">
              <a:extLst>
                <a:ext uri="{FF2B5EF4-FFF2-40B4-BE49-F238E27FC236}">
                  <a16:creationId xmlns:a16="http://schemas.microsoft.com/office/drawing/2014/main" id="{17972D93-A700-4519-AE92-C9A50CFAE2E2}"/>
                </a:ext>
              </a:extLst>
            </p:cNvPr>
            <p:cNvSpPr/>
            <p:nvPr/>
          </p:nvSpPr>
          <p:spPr>
            <a:xfrm rot="8043202">
              <a:off x="3683969" y="2735815"/>
              <a:ext cx="342162" cy="34216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39" name="Freeform: Shape 838">
              <a:extLst>
                <a:ext uri="{FF2B5EF4-FFF2-40B4-BE49-F238E27FC236}">
                  <a16:creationId xmlns:a16="http://schemas.microsoft.com/office/drawing/2014/main" id="{85D61527-B1A0-4A31-8D1B-C09223887617}"/>
                </a:ext>
              </a:extLst>
            </p:cNvPr>
            <p:cNvSpPr/>
            <p:nvPr/>
          </p:nvSpPr>
          <p:spPr>
            <a:xfrm rot="9637721">
              <a:off x="4758746" y="2349276"/>
              <a:ext cx="336895" cy="33689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4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40" name="Freeform 61">
              <a:extLst>
                <a:ext uri="{FF2B5EF4-FFF2-40B4-BE49-F238E27FC236}">
                  <a16:creationId xmlns:a16="http://schemas.microsoft.com/office/drawing/2014/main" id="{4378F8D4-49EB-4954-B2D2-84D596ED82F2}"/>
                </a:ext>
              </a:extLst>
            </p:cNvPr>
            <p:cNvSpPr/>
            <p:nvPr/>
          </p:nvSpPr>
          <p:spPr>
            <a:xfrm rot="9637721">
              <a:off x="4791372" y="2381900"/>
              <a:ext cx="271650" cy="271650"/>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841" name="Shape">
            <a:extLst>
              <a:ext uri="{FF2B5EF4-FFF2-40B4-BE49-F238E27FC236}">
                <a16:creationId xmlns:a16="http://schemas.microsoft.com/office/drawing/2014/main" id="{00E02970-1E49-48E0-96BF-94455899E403}"/>
              </a:ext>
            </a:extLst>
          </p:cNvPr>
          <p:cNvGrpSpPr>
            <a:grpSpLocks noChangeAspect="1"/>
          </p:cNvGrpSpPr>
          <p:nvPr/>
        </p:nvGrpSpPr>
        <p:grpSpPr>
          <a:xfrm rot="2274894">
            <a:off x="312632" y="5450076"/>
            <a:ext cx="830879" cy="825645"/>
            <a:chOff x="4682127" y="976030"/>
            <a:chExt cx="5519452" cy="5484686"/>
          </a:xfrm>
        </p:grpSpPr>
        <p:sp>
          <p:nvSpPr>
            <p:cNvPr id="842" name="Freeform: Shape 841">
              <a:extLst>
                <a:ext uri="{FF2B5EF4-FFF2-40B4-BE49-F238E27FC236}">
                  <a16:creationId xmlns:a16="http://schemas.microsoft.com/office/drawing/2014/main" id="{11B970E0-9E04-4D65-9520-27C5FC029ACA}"/>
                </a:ext>
              </a:extLst>
            </p:cNvPr>
            <p:cNvSpPr/>
            <p:nvPr/>
          </p:nvSpPr>
          <p:spPr>
            <a:xfrm rot="4598406">
              <a:off x="8917120" y="3440615"/>
              <a:ext cx="457505" cy="578032"/>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0">
                  <a:schemeClr val="tx1">
                    <a:lumMod val="75000"/>
                    <a:lumOff val="25000"/>
                  </a:schemeClr>
                </a:gs>
                <a:gs pos="25000">
                  <a:schemeClr val="tx1">
                    <a:lumMod val="65000"/>
                    <a:lumOff val="35000"/>
                  </a:schemeClr>
                </a:gs>
                <a:gs pos="66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43" name="Freeform: Shape 842">
              <a:extLst>
                <a:ext uri="{FF2B5EF4-FFF2-40B4-BE49-F238E27FC236}">
                  <a16:creationId xmlns:a16="http://schemas.microsoft.com/office/drawing/2014/main" id="{62B4C524-3D19-4CE6-AE96-C7828BD11EC8}"/>
                </a:ext>
              </a:extLst>
            </p:cNvPr>
            <p:cNvSpPr/>
            <p:nvPr/>
          </p:nvSpPr>
          <p:spPr>
            <a:xfrm rot="4598406">
              <a:off x="9319393" y="3749581"/>
              <a:ext cx="207385" cy="71138"/>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44" name="Freeform: Shape 843">
              <a:extLst>
                <a:ext uri="{FF2B5EF4-FFF2-40B4-BE49-F238E27FC236}">
                  <a16:creationId xmlns:a16="http://schemas.microsoft.com/office/drawing/2014/main" id="{D6E8E269-C729-4BD5-B490-BB018854BB62}"/>
                </a:ext>
              </a:extLst>
            </p:cNvPr>
            <p:cNvSpPr/>
            <p:nvPr/>
          </p:nvSpPr>
          <p:spPr>
            <a:xfrm rot="4598406">
              <a:off x="6965541" y="5338439"/>
              <a:ext cx="628597" cy="491944"/>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45" name="Freeform: Shape 844">
              <a:extLst>
                <a:ext uri="{FF2B5EF4-FFF2-40B4-BE49-F238E27FC236}">
                  <a16:creationId xmlns:a16="http://schemas.microsoft.com/office/drawing/2014/main" id="{3F63503E-8C2F-44A7-BFFB-824262F81B3F}"/>
                </a:ext>
              </a:extLst>
            </p:cNvPr>
            <p:cNvSpPr/>
            <p:nvPr/>
          </p:nvSpPr>
          <p:spPr>
            <a:xfrm rot="4598406">
              <a:off x="7151906" y="5784220"/>
              <a:ext cx="91790" cy="191088"/>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46" name="Freeform: Shape 845">
              <a:extLst>
                <a:ext uri="{FF2B5EF4-FFF2-40B4-BE49-F238E27FC236}">
                  <a16:creationId xmlns:a16="http://schemas.microsoft.com/office/drawing/2014/main" id="{710BD900-CE07-4C3E-A800-3D6204867DB5}"/>
                </a:ext>
              </a:extLst>
            </p:cNvPr>
            <p:cNvSpPr/>
            <p:nvPr/>
          </p:nvSpPr>
          <p:spPr>
            <a:xfrm rot="4598406">
              <a:off x="6102629" y="1364857"/>
              <a:ext cx="1256947" cy="838595"/>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47" name="Freeform: Shape 846">
              <a:extLst>
                <a:ext uri="{FF2B5EF4-FFF2-40B4-BE49-F238E27FC236}">
                  <a16:creationId xmlns:a16="http://schemas.microsoft.com/office/drawing/2014/main" id="{991A9514-9152-4E43-8449-881BC5CD1D5D}"/>
                </a:ext>
              </a:extLst>
            </p:cNvPr>
            <p:cNvSpPr/>
            <p:nvPr/>
          </p:nvSpPr>
          <p:spPr>
            <a:xfrm rot="4598406">
              <a:off x="6292149" y="1118247"/>
              <a:ext cx="145884" cy="356551"/>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48" name="Freeform: Shape 847">
              <a:extLst>
                <a:ext uri="{FF2B5EF4-FFF2-40B4-BE49-F238E27FC236}">
                  <a16:creationId xmlns:a16="http://schemas.microsoft.com/office/drawing/2014/main" id="{6FC470C4-B1B7-4A77-9503-0640ED9B9EA3}"/>
                </a:ext>
              </a:extLst>
            </p:cNvPr>
            <p:cNvSpPr/>
            <p:nvPr/>
          </p:nvSpPr>
          <p:spPr>
            <a:xfrm rot="4598406">
              <a:off x="8904107" y="3767370"/>
              <a:ext cx="1127862" cy="1316568"/>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49" name="Freeform: Shape 848">
              <a:extLst>
                <a:ext uri="{FF2B5EF4-FFF2-40B4-BE49-F238E27FC236}">
                  <a16:creationId xmlns:a16="http://schemas.microsoft.com/office/drawing/2014/main" id="{2DD5C7B3-6692-4399-A98A-40489008A4C3}"/>
                </a:ext>
              </a:extLst>
            </p:cNvPr>
            <p:cNvSpPr/>
            <p:nvPr/>
          </p:nvSpPr>
          <p:spPr>
            <a:xfrm rot="4598406">
              <a:off x="9909390" y="4562436"/>
              <a:ext cx="351056" cy="233322"/>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50" name="Freeform: Shape 849">
              <a:extLst>
                <a:ext uri="{FF2B5EF4-FFF2-40B4-BE49-F238E27FC236}">
                  <a16:creationId xmlns:a16="http://schemas.microsoft.com/office/drawing/2014/main" id="{2EE086DF-341D-4895-8D83-6BE865198D84}"/>
                </a:ext>
              </a:extLst>
            </p:cNvPr>
            <p:cNvSpPr/>
            <p:nvPr/>
          </p:nvSpPr>
          <p:spPr>
            <a:xfrm rot="4598406">
              <a:off x="9149096" y="2513504"/>
              <a:ext cx="818453" cy="1167369"/>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51" name="Freeform: Shape 850">
              <a:extLst>
                <a:ext uri="{FF2B5EF4-FFF2-40B4-BE49-F238E27FC236}">
                  <a16:creationId xmlns:a16="http://schemas.microsoft.com/office/drawing/2014/main" id="{5DFD4B53-9085-4E23-93A6-DD4A6B27B1B1}"/>
                </a:ext>
              </a:extLst>
            </p:cNvPr>
            <p:cNvSpPr/>
            <p:nvPr/>
          </p:nvSpPr>
          <p:spPr>
            <a:xfrm rot="4598406">
              <a:off x="9859305" y="2815165"/>
              <a:ext cx="368510" cy="108194"/>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52" name="Freeform: Shape 851">
              <a:extLst>
                <a:ext uri="{FF2B5EF4-FFF2-40B4-BE49-F238E27FC236}">
                  <a16:creationId xmlns:a16="http://schemas.microsoft.com/office/drawing/2014/main" id="{9B59E9C8-844F-40C6-89F6-E54331D5F613}"/>
                </a:ext>
              </a:extLst>
            </p:cNvPr>
            <p:cNvSpPr/>
            <p:nvPr/>
          </p:nvSpPr>
          <p:spPr>
            <a:xfrm rot="4023403">
              <a:off x="7834402" y="5434063"/>
              <a:ext cx="1254111" cy="799196"/>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5000"/>
                    <a:lumOff val="45000"/>
                  </a:schemeClr>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53" name="Freeform: Shape 852">
              <a:extLst>
                <a:ext uri="{FF2B5EF4-FFF2-40B4-BE49-F238E27FC236}">
                  <a16:creationId xmlns:a16="http://schemas.microsoft.com/office/drawing/2014/main" id="{1F0B04B8-7DE5-4D7F-BC30-56C5BB245D1C}"/>
                </a:ext>
              </a:extLst>
            </p:cNvPr>
            <p:cNvSpPr/>
            <p:nvPr/>
          </p:nvSpPr>
          <p:spPr>
            <a:xfrm rot="4023403">
              <a:off x="8780282" y="6102965"/>
              <a:ext cx="126108" cy="359892"/>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54" name="Freeform: Shape 853">
              <a:extLst>
                <a:ext uri="{FF2B5EF4-FFF2-40B4-BE49-F238E27FC236}">
                  <a16:creationId xmlns:a16="http://schemas.microsoft.com/office/drawing/2014/main" id="{DA5A3C78-8E02-4775-888D-CB75B6204161}"/>
                </a:ext>
              </a:extLst>
            </p:cNvPr>
            <p:cNvSpPr/>
            <p:nvPr/>
          </p:nvSpPr>
          <p:spPr>
            <a:xfrm rot="4598406">
              <a:off x="5521240" y="1968387"/>
              <a:ext cx="3678223" cy="3697481"/>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tx1">
                    <a:lumMod val="50000"/>
                    <a:lumOff val="50000"/>
                  </a:schemeClr>
                </a:gs>
                <a:gs pos="84000">
                  <a:schemeClr val="tx1">
                    <a:lumMod val="65000"/>
                    <a:lumOff val="35000"/>
                  </a:schemeClr>
                </a:gs>
                <a:gs pos="100000">
                  <a:schemeClr val="tx1">
                    <a:lumMod val="75000"/>
                    <a:lumOff val="2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855" name="Freeform: Shape 854">
              <a:extLst>
                <a:ext uri="{FF2B5EF4-FFF2-40B4-BE49-F238E27FC236}">
                  <a16:creationId xmlns:a16="http://schemas.microsoft.com/office/drawing/2014/main" id="{5EA18250-DD26-4E01-88EE-F2450B188FF5}"/>
                </a:ext>
              </a:extLst>
            </p:cNvPr>
            <p:cNvSpPr/>
            <p:nvPr/>
          </p:nvSpPr>
          <p:spPr>
            <a:xfrm rot="4598406">
              <a:off x="5914383" y="2321181"/>
              <a:ext cx="3211223" cy="3148634"/>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tx1">
                <a:lumMod val="50000"/>
                <a:lumOff val="50000"/>
                <a:alpha val="25000"/>
              </a:schemeClr>
            </a:solidFill>
            <a:ln w="24568" cap="flat">
              <a:noFill/>
              <a:prstDash val="solid"/>
              <a:miter/>
            </a:ln>
          </p:spPr>
          <p:txBody>
            <a:bodyPr rtlCol="0" anchor="ctr"/>
            <a:lstStyle/>
            <a:p>
              <a:endParaRPr lang="en-ID"/>
            </a:p>
          </p:txBody>
        </p:sp>
        <p:sp>
          <p:nvSpPr>
            <p:cNvPr id="856" name="Freeform: Shape 855">
              <a:extLst>
                <a:ext uri="{FF2B5EF4-FFF2-40B4-BE49-F238E27FC236}">
                  <a16:creationId xmlns:a16="http://schemas.microsoft.com/office/drawing/2014/main" id="{3CDB5B81-8B51-434F-99A9-632B0CF5A7A8}"/>
                </a:ext>
              </a:extLst>
            </p:cNvPr>
            <p:cNvSpPr/>
            <p:nvPr/>
          </p:nvSpPr>
          <p:spPr>
            <a:xfrm rot="4598406">
              <a:off x="7597414" y="4015612"/>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38000">
                  <a:schemeClr val="tx1">
                    <a:lumMod val="65000"/>
                    <a:lumOff val="35000"/>
                  </a:schemeClr>
                </a:gs>
                <a:gs pos="79000">
                  <a:schemeClr val="tx1">
                    <a:lumMod val="50000"/>
                    <a:lumOff val="50000"/>
                    <a:alpha val="0"/>
                  </a:schemeClr>
                </a:gs>
              </a:gsLst>
              <a:lin ang="7800000" scaled="0"/>
              <a:tileRect/>
            </a:gradFill>
            <a:ln w="9525" cap="flat">
              <a:noFill/>
              <a:prstDash val="solid"/>
              <a:miter/>
            </a:ln>
          </p:spPr>
          <p:txBody>
            <a:bodyPr rtlCol="0" anchor="ctr"/>
            <a:lstStyle/>
            <a:p>
              <a:endParaRPr lang="en-ID"/>
            </a:p>
          </p:txBody>
        </p:sp>
        <p:sp>
          <p:nvSpPr>
            <p:cNvPr id="857" name="Freeform: Shape 856">
              <a:extLst>
                <a:ext uri="{FF2B5EF4-FFF2-40B4-BE49-F238E27FC236}">
                  <a16:creationId xmlns:a16="http://schemas.microsoft.com/office/drawing/2014/main" id="{92082333-8AD1-46BC-AF89-31CCF4A77F16}"/>
                </a:ext>
              </a:extLst>
            </p:cNvPr>
            <p:cNvSpPr/>
            <p:nvPr/>
          </p:nvSpPr>
          <p:spPr>
            <a:xfrm rot="2214121">
              <a:off x="8961154" y="4991227"/>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58" name="Freeform: Shape 857">
              <a:extLst>
                <a:ext uri="{FF2B5EF4-FFF2-40B4-BE49-F238E27FC236}">
                  <a16:creationId xmlns:a16="http://schemas.microsoft.com/office/drawing/2014/main" id="{761CFD0D-4050-4F50-B866-CF997BD49699}"/>
                </a:ext>
              </a:extLst>
            </p:cNvPr>
            <p:cNvSpPr/>
            <p:nvPr/>
          </p:nvSpPr>
          <p:spPr>
            <a:xfrm rot="2214121">
              <a:off x="8990040" y="5053815"/>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59" name="Freeform: Shape 858">
              <a:extLst>
                <a:ext uri="{FF2B5EF4-FFF2-40B4-BE49-F238E27FC236}">
                  <a16:creationId xmlns:a16="http://schemas.microsoft.com/office/drawing/2014/main" id="{0D4A93AB-E8C0-4AE0-BD30-7CA634B19B97}"/>
                </a:ext>
              </a:extLst>
            </p:cNvPr>
            <p:cNvSpPr/>
            <p:nvPr/>
          </p:nvSpPr>
          <p:spPr>
            <a:xfrm rot="4598406">
              <a:off x="8041878" y="1937893"/>
              <a:ext cx="1256030" cy="1449614"/>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0">
                  <a:schemeClr val="tx1">
                    <a:lumMod val="75000"/>
                    <a:lumOff val="25000"/>
                  </a:schemeClr>
                </a:gs>
                <a:gs pos="50000">
                  <a:schemeClr val="tx1">
                    <a:lumMod val="65000"/>
                    <a:lumOff val="35000"/>
                  </a:schemeClr>
                </a:gs>
                <a:gs pos="92000">
                  <a:schemeClr val="tx1">
                    <a:lumMod val="50000"/>
                    <a:lumOff val="50000"/>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60" name="Freeform: Shape 859">
              <a:extLst>
                <a:ext uri="{FF2B5EF4-FFF2-40B4-BE49-F238E27FC236}">
                  <a16:creationId xmlns:a16="http://schemas.microsoft.com/office/drawing/2014/main" id="{ABEAA278-1695-483B-801C-9BE96AB44CB7}"/>
                </a:ext>
              </a:extLst>
            </p:cNvPr>
            <p:cNvSpPr/>
            <p:nvPr/>
          </p:nvSpPr>
          <p:spPr>
            <a:xfrm rot="2689343">
              <a:off x="8925378" y="2015580"/>
              <a:ext cx="433281" cy="168497"/>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61" name="Freeform: Shape 860">
              <a:extLst>
                <a:ext uri="{FF2B5EF4-FFF2-40B4-BE49-F238E27FC236}">
                  <a16:creationId xmlns:a16="http://schemas.microsoft.com/office/drawing/2014/main" id="{282735C8-C0EE-41F3-B7EE-E03BE3F113F2}"/>
                </a:ext>
              </a:extLst>
            </p:cNvPr>
            <p:cNvSpPr/>
            <p:nvPr/>
          </p:nvSpPr>
          <p:spPr>
            <a:xfrm rot="2689343">
              <a:off x="8983148" y="2042059"/>
              <a:ext cx="317740" cy="11554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62" name="Freeform: Shape 861">
              <a:extLst>
                <a:ext uri="{FF2B5EF4-FFF2-40B4-BE49-F238E27FC236}">
                  <a16:creationId xmlns:a16="http://schemas.microsoft.com/office/drawing/2014/main" id="{D7EE2A28-13DC-4C4E-8721-23F21C0984E4}"/>
                </a:ext>
              </a:extLst>
            </p:cNvPr>
            <p:cNvSpPr/>
            <p:nvPr/>
          </p:nvSpPr>
          <p:spPr>
            <a:xfrm rot="4598406">
              <a:off x="6981977" y="1226558"/>
              <a:ext cx="1527474" cy="1112305"/>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0">
                  <a:schemeClr val="tx1">
                    <a:lumMod val="75000"/>
                    <a:lumOff val="25000"/>
                  </a:schemeClr>
                </a:gs>
                <a:gs pos="63000">
                  <a:schemeClr val="tx1">
                    <a:lumMod val="55000"/>
                    <a:lumOff val="45000"/>
                  </a:schemeClr>
                </a:gs>
                <a:gs pos="76000">
                  <a:schemeClr val="tx1">
                    <a:lumMod val="50000"/>
                    <a:lumOff val="50000"/>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63" name="Freeform: Shape 862">
              <a:extLst>
                <a:ext uri="{FF2B5EF4-FFF2-40B4-BE49-F238E27FC236}">
                  <a16:creationId xmlns:a16="http://schemas.microsoft.com/office/drawing/2014/main" id="{CB6CF326-2325-4427-B10A-06E1E933E74D}"/>
                </a:ext>
              </a:extLst>
            </p:cNvPr>
            <p:cNvSpPr/>
            <p:nvPr/>
          </p:nvSpPr>
          <p:spPr>
            <a:xfrm rot="544730">
              <a:off x="7750913" y="976030"/>
              <a:ext cx="399602" cy="178134"/>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64" name="Freeform: Shape 863">
              <a:extLst>
                <a:ext uri="{FF2B5EF4-FFF2-40B4-BE49-F238E27FC236}">
                  <a16:creationId xmlns:a16="http://schemas.microsoft.com/office/drawing/2014/main" id="{D8BB7202-D498-4F12-BE18-59C086061760}"/>
                </a:ext>
              </a:extLst>
            </p:cNvPr>
            <p:cNvSpPr/>
            <p:nvPr/>
          </p:nvSpPr>
          <p:spPr>
            <a:xfrm rot="544730">
              <a:off x="7803872" y="1002512"/>
              <a:ext cx="293683" cy="125175"/>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65" name="Freeform: Shape 864">
              <a:extLst>
                <a:ext uri="{FF2B5EF4-FFF2-40B4-BE49-F238E27FC236}">
                  <a16:creationId xmlns:a16="http://schemas.microsoft.com/office/drawing/2014/main" id="{DBE626E0-290A-4A35-A03B-EA2765188238}"/>
                </a:ext>
              </a:extLst>
            </p:cNvPr>
            <p:cNvSpPr/>
            <p:nvPr/>
          </p:nvSpPr>
          <p:spPr>
            <a:xfrm rot="4598406">
              <a:off x="7134914" y="5185424"/>
              <a:ext cx="1290010" cy="893867"/>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0">
                  <a:schemeClr val="tx1">
                    <a:lumMod val="75000"/>
                    <a:lumOff val="25000"/>
                  </a:schemeClr>
                </a:gs>
                <a:gs pos="58000">
                  <a:schemeClr val="tx1">
                    <a:lumMod val="65000"/>
                    <a:lumOff val="35000"/>
                  </a:schemeClr>
                </a:gs>
                <a:gs pos="89000">
                  <a:schemeClr val="tx1">
                    <a:lumMod val="50000"/>
                    <a:lumOff val="50000"/>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66" name="Freeform: Shape 865">
              <a:extLst>
                <a:ext uri="{FF2B5EF4-FFF2-40B4-BE49-F238E27FC236}">
                  <a16:creationId xmlns:a16="http://schemas.microsoft.com/office/drawing/2014/main" id="{F5F55716-6E23-40E6-ABE5-61F9E2674D36}"/>
                </a:ext>
              </a:extLst>
            </p:cNvPr>
            <p:cNvSpPr/>
            <p:nvPr/>
          </p:nvSpPr>
          <p:spPr>
            <a:xfrm rot="15651">
              <a:off x="7463053" y="6159702"/>
              <a:ext cx="404420" cy="14925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67" name="Freeform: Shape 866">
              <a:extLst>
                <a:ext uri="{FF2B5EF4-FFF2-40B4-BE49-F238E27FC236}">
                  <a16:creationId xmlns:a16="http://schemas.microsoft.com/office/drawing/2014/main" id="{41B5A86C-A9AA-42E4-8B5B-A3554487354B}"/>
                </a:ext>
              </a:extLst>
            </p:cNvPr>
            <p:cNvSpPr/>
            <p:nvPr/>
          </p:nvSpPr>
          <p:spPr>
            <a:xfrm rot="15651">
              <a:off x="7518419" y="6181367"/>
              <a:ext cx="293686" cy="105920"/>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68" name="Freeform: Shape 867">
              <a:extLst>
                <a:ext uri="{FF2B5EF4-FFF2-40B4-BE49-F238E27FC236}">
                  <a16:creationId xmlns:a16="http://schemas.microsoft.com/office/drawing/2014/main" id="{A43879FD-901F-4F4C-A704-D55AB37B0647}"/>
                </a:ext>
              </a:extLst>
            </p:cNvPr>
            <p:cNvSpPr/>
            <p:nvPr/>
          </p:nvSpPr>
          <p:spPr>
            <a:xfrm rot="4598406">
              <a:off x="6643894" y="4649706"/>
              <a:ext cx="833639" cy="764024"/>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0">
                  <a:schemeClr val="tx1">
                    <a:lumMod val="75000"/>
                    <a:lumOff val="25000"/>
                  </a:schemeClr>
                </a:gs>
                <a:gs pos="46000">
                  <a:schemeClr val="tx1">
                    <a:lumMod val="65000"/>
                    <a:lumOff val="35000"/>
                  </a:schemeClr>
                </a:gs>
                <a:gs pos="79000">
                  <a:schemeClr val="tx1">
                    <a:lumMod val="50000"/>
                    <a:lumOff val="50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69" name="Freeform: Shape 868">
              <a:extLst>
                <a:ext uri="{FF2B5EF4-FFF2-40B4-BE49-F238E27FC236}">
                  <a16:creationId xmlns:a16="http://schemas.microsoft.com/office/drawing/2014/main" id="{3F2B8600-F837-4AF4-B138-0BD2F2EBC9CC}"/>
                </a:ext>
              </a:extLst>
            </p:cNvPr>
            <p:cNvSpPr/>
            <p:nvPr/>
          </p:nvSpPr>
          <p:spPr>
            <a:xfrm rot="1378423">
              <a:off x="6740195" y="5370939"/>
              <a:ext cx="255170" cy="96289"/>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70" name="Freeform: Shape 869">
              <a:extLst>
                <a:ext uri="{FF2B5EF4-FFF2-40B4-BE49-F238E27FC236}">
                  <a16:creationId xmlns:a16="http://schemas.microsoft.com/office/drawing/2014/main" id="{4FE117CF-0FA5-46A6-A7F0-E9C2F6B6B308}"/>
                </a:ext>
              </a:extLst>
            </p:cNvPr>
            <p:cNvSpPr/>
            <p:nvPr/>
          </p:nvSpPr>
          <p:spPr>
            <a:xfrm rot="1378423">
              <a:off x="6773895" y="5385381"/>
              <a:ext cx="187765" cy="67402"/>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71" name="Freeform: Shape 870">
              <a:extLst>
                <a:ext uri="{FF2B5EF4-FFF2-40B4-BE49-F238E27FC236}">
                  <a16:creationId xmlns:a16="http://schemas.microsoft.com/office/drawing/2014/main" id="{6D905837-32CB-494A-8FE1-3E50C63B62BF}"/>
                </a:ext>
              </a:extLst>
            </p:cNvPr>
            <p:cNvSpPr/>
            <p:nvPr/>
          </p:nvSpPr>
          <p:spPr>
            <a:xfrm rot="4598406">
              <a:off x="5209394" y="3673180"/>
              <a:ext cx="978077" cy="1533301"/>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0">
                  <a:schemeClr val="tx1">
                    <a:lumMod val="75000"/>
                    <a:lumOff val="25000"/>
                  </a:schemeClr>
                </a:gs>
                <a:gs pos="46000">
                  <a:schemeClr val="tx1">
                    <a:lumMod val="65000"/>
                    <a:lumOff val="35000"/>
                  </a:schemeClr>
                </a:gs>
                <a:gs pos="88000">
                  <a:schemeClr val="tx1">
                    <a:lumMod val="50000"/>
                    <a:lumOff val="50000"/>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72" name="Freeform: Shape 871">
              <a:extLst>
                <a:ext uri="{FF2B5EF4-FFF2-40B4-BE49-F238E27FC236}">
                  <a16:creationId xmlns:a16="http://schemas.microsoft.com/office/drawing/2014/main" id="{D839AD43-69A4-46A9-81D1-11A17AAB7739}"/>
                </a:ext>
              </a:extLst>
            </p:cNvPr>
            <p:cNvSpPr/>
            <p:nvPr/>
          </p:nvSpPr>
          <p:spPr>
            <a:xfrm rot="3852047">
              <a:off x="4893097" y="4771486"/>
              <a:ext cx="438100" cy="18294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73" name="Freeform: Shape 872">
              <a:extLst>
                <a:ext uri="{FF2B5EF4-FFF2-40B4-BE49-F238E27FC236}">
                  <a16:creationId xmlns:a16="http://schemas.microsoft.com/office/drawing/2014/main" id="{7E23B8DD-ADDE-4A21-BE4E-E2CFA6D376DC}"/>
                </a:ext>
              </a:extLst>
            </p:cNvPr>
            <p:cNvSpPr/>
            <p:nvPr/>
          </p:nvSpPr>
          <p:spPr>
            <a:xfrm rot="3852047">
              <a:off x="4953275" y="4800372"/>
              <a:ext cx="317742" cy="125170"/>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74" name="Freeform: Shape 873">
              <a:extLst>
                <a:ext uri="{FF2B5EF4-FFF2-40B4-BE49-F238E27FC236}">
                  <a16:creationId xmlns:a16="http://schemas.microsoft.com/office/drawing/2014/main" id="{C9EA603C-1F7F-4811-9867-B51FF22C5454}"/>
                </a:ext>
              </a:extLst>
            </p:cNvPr>
            <p:cNvSpPr/>
            <p:nvPr/>
          </p:nvSpPr>
          <p:spPr>
            <a:xfrm rot="4598406">
              <a:off x="4856904" y="3217156"/>
              <a:ext cx="911274" cy="1196417"/>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0">
                  <a:schemeClr val="tx1">
                    <a:lumMod val="75000"/>
                    <a:lumOff val="25000"/>
                  </a:schemeClr>
                </a:gs>
                <a:gs pos="69000">
                  <a:schemeClr val="tx1">
                    <a:lumMod val="60000"/>
                    <a:lumOff val="40000"/>
                  </a:schemeClr>
                </a:gs>
                <a:gs pos="39000">
                  <a:schemeClr val="tx1">
                    <a:lumMod val="65000"/>
                    <a:lumOff val="35000"/>
                  </a:schemeClr>
                </a:gs>
                <a:gs pos="81000">
                  <a:schemeClr val="tx1">
                    <a:lumMod val="50000"/>
                    <a:lumOff val="50000"/>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75" name="Freeform: Shape 874">
              <a:extLst>
                <a:ext uri="{FF2B5EF4-FFF2-40B4-BE49-F238E27FC236}">
                  <a16:creationId xmlns:a16="http://schemas.microsoft.com/office/drawing/2014/main" id="{9D073A9A-AAE3-4082-A23C-A167E393F6C2}"/>
                </a:ext>
              </a:extLst>
            </p:cNvPr>
            <p:cNvSpPr/>
            <p:nvPr/>
          </p:nvSpPr>
          <p:spPr>
            <a:xfrm rot="331246">
              <a:off x="4682127" y="3475187"/>
              <a:ext cx="139618" cy="380340"/>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76" name="Freeform: Shape 875">
              <a:extLst>
                <a:ext uri="{FF2B5EF4-FFF2-40B4-BE49-F238E27FC236}">
                  <a16:creationId xmlns:a16="http://schemas.microsoft.com/office/drawing/2014/main" id="{9E421133-D72F-4983-9319-A29BDE54B9FC}"/>
                </a:ext>
              </a:extLst>
            </p:cNvPr>
            <p:cNvSpPr/>
            <p:nvPr/>
          </p:nvSpPr>
          <p:spPr>
            <a:xfrm rot="331246">
              <a:off x="4703793" y="3528144"/>
              <a:ext cx="96289" cy="274422"/>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77" name="Freeform: Shape 876">
              <a:extLst>
                <a:ext uri="{FF2B5EF4-FFF2-40B4-BE49-F238E27FC236}">
                  <a16:creationId xmlns:a16="http://schemas.microsoft.com/office/drawing/2014/main" id="{75B229D2-E1FC-48D4-A5DD-F44D4BE44F5A}"/>
                </a:ext>
              </a:extLst>
            </p:cNvPr>
            <p:cNvSpPr/>
            <p:nvPr/>
          </p:nvSpPr>
          <p:spPr>
            <a:xfrm rot="4598406">
              <a:off x="5319556" y="2219492"/>
              <a:ext cx="1064972" cy="1109927"/>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flip="none" rotWithShape="1">
              <a:gsLst>
                <a:gs pos="0">
                  <a:schemeClr val="tx1">
                    <a:lumMod val="75000"/>
                    <a:lumOff val="25000"/>
                  </a:schemeClr>
                </a:gs>
                <a:gs pos="57000">
                  <a:schemeClr val="tx1">
                    <a:lumMod val="60000"/>
                    <a:lumOff val="40000"/>
                  </a:schemeClr>
                </a:gs>
                <a:gs pos="22000">
                  <a:schemeClr val="tx1">
                    <a:lumMod val="65000"/>
                    <a:lumOff val="35000"/>
                  </a:schemeClr>
                </a:gs>
                <a:gs pos="71000">
                  <a:schemeClr val="tx1">
                    <a:lumMod val="50000"/>
                    <a:lumOff val="50000"/>
                    <a:alpha val="0"/>
                  </a:schemeClr>
                </a:gs>
              </a:gsLst>
              <a:lin ang="18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78" name="Freeform: Shape 877">
              <a:extLst>
                <a:ext uri="{FF2B5EF4-FFF2-40B4-BE49-F238E27FC236}">
                  <a16:creationId xmlns:a16="http://schemas.microsoft.com/office/drawing/2014/main" id="{1D7DF9D4-14AD-44A8-A99A-120801C9B459}"/>
                </a:ext>
              </a:extLst>
            </p:cNvPr>
            <p:cNvSpPr/>
            <p:nvPr/>
          </p:nvSpPr>
          <p:spPr>
            <a:xfrm rot="1631724">
              <a:off x="5278075" y="2317161"/>
              <a:ext cx="129992" cy="351461"/>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79" name="Freeform: Shape 878">
              <a:extLst>
                <a:ext uri="{FF2B5EF4-FFF2-40B4-BE49-F238E27FC236}">
                  <a16:creationId xmlns:a16="http://schemas.microsoft.com/office/drawing/2014/main" id="{7F6FE3F5-5C2F-4808-B8CD-7B6396A62644}"/>
                </a:ext>
              </a:extLst>
            </p:cNvPr>
            <p:cNvSpPr/>
            <p:nvPr/>
          </p:nvSpPr>
          <p:spPr>
            <a:xfrm rot="1631724">
              <a:off x="5299740" y="2365305"/>
              <a:ext cx="86660" cy="255169"/>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80" name="Freeform: Shape 879">
              <a:extLst>
                <a:ext uri="{FF2B5EF4-FFF2-40B4-BE49-F238E27FC236}">
                  <a16:creationId xmlns:a16="http://schemas.microsoft.com/office/drawing/2014/main" id="{CFE69430-BA57-45BC-AB28-41A7EF894ABA}"/>
                </a:ext>
              </a:extLst>
            </p:cNvPr>
            <p:cNvSpPr/>
            <p:nvPr/>
          </p:nvSpPr>
          <p:spPr>
            <a:xfrm rot="4598406">
              <a:off x="5705619" y="5037578"/>
              <a:ext cx="1183702" cy="1183702"/>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0">
                  <a:schemeClr val="tx1">
                    <a:lumMod val="75000"/>
                    <a:lumOff val="25000"/>
                  </a:schemeClr>
                </a:gs>
                <a:gs pos="69000">
                  <a:schemeClr val="tx1">
                    <a:lumMod val="60000"/>
                    <a:lumOff val="40000"/>
                  </a:schemeClr>
                </a:gs>
                <a:gs pos="44000">
                  <a:schemeClr val="tx1">
                    <a:lumMod val="65000"/>
                    <a:lumOff val="35000"/>
                  </a:schemeClr>
                </a:gs>
                <a:gs pos="74000">
                  <a:schemeClr val="tx1">
                    <a:lumMod val="65000"/>
                    <a:lumOff val="35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81" name="Freeform: Shape 880">
              <a:extLst>
                <a:ext uri="{FF2B5EF4-FFF2-40B4-BE49-F238E27FC236}">
                  <a16:creationId xmlns:a16="http://schemas.microsoft.com/office/drawing/2014/main" id="{76FC8B3D-E70C-4EB7-8E77-7EB6B935A734}"/>
                </a:ext>
              </a:extLst>
            </p:cNvPr>
            <p:cNvSpPr/>
            <p:nvPr/>
          </p:nvSpPr>
          <p:spPr>
            <a:xfrm rot="4598406">
              <a:off x="5818916" y="6033026"/>
              <a:ext cx="277172" cy="278168"/>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tlCol="0" anchor="ctr"/>
            <a:lstStyle/>
            <a:p>
              <a:endParaRPr lang="en-ID"/>
            </a:p>
          </p:txBody>
        </p:sp>
        <p:sp>
          <p:nvSpPr>
            <p:cNvPr id="882" name="Freeform: Shape 881">
              <a:extLst>
                <a:ext uri="{FF2B5EF4-FFF2-40B4-BE49-F238E27FC236}">
                  <a16:creationId xmlns:a16="http://schemas.microsoft.com/office/drawing/2014/main" id="{F08144C0-867C-4B03-9DE4-CE04D4AE94EF}"/>
                </a:ext>
              </a:extLst>
            </p:cNvPr>
            <p:cNvSpPr/>
            <p:nvPr/>
          </p:nvSpPr>
          <p:spPr>
            <a:xfrm rot="4598406">
              <a:off x="7146325" y="3436855"/>
              <a:ext cx="579989" cy="57998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t="-100000"/>
            </a:gradFill>
            <a:ln w="9525" cap="flat">
              <a:noFill/>
              <a:prstDash val="solid"/>
              <a:miter/>
            </a:ln>
            <a:effectLst>
              <a:outerShdw dist="50800" dir="2700000" sx="101000" sy="101000" algn="tl" rotWithShape="0">
                <a:schemeClr val="tx1">
                  <a:lumMod val="50000"/>
                  <a:lumOff val="50000"/>
                  <a:alpha val="58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83" name="Freeform 59">
              <a:extLst>
                <a:ext uri="{FF2B5EF4-FFF2-40B4-BE49-F238E27FC236}">
                  <a16:creationId xmlns:a16="http://schemas.microsoft.com/office/drawing/2014/main" id="{C08B388C-3443-4131-87E3-4D380276DDB9}"/>
                </a:ext>
              </a:extLst>
            </p:cNvPr>
            <p:cNvSpPr/>
            <p:nvPr/>
          </p:nvSpPr>
          <p:spPr>
            <a:xfrm rot="4598406">
              <a:off x="7202487" y="3493017"/>
              <a:ext cx="467667" cy="467665"/>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84" name="Freeform: Shape 883">
              <a:extLst>
                <a:ext uri="{FF2B5EF4-FFF2-40B4-BE49-F238E27FC236}">
                  <a16:creationId xmlns:a16="http://schemas.microsoft.com/office/drawing/2014/main" id="{F044B5B4-D48D-4341-8030-0112E8B1A793}"/>
                </a:ext>
              </a:extLst>
            </p:cNvPr>
            <p:cNvSpPr/>
            <p:nvPr/>
          </p:nvSpPr>
          <p:spPr>
            <a:xfrm rot="4598406">
              <a:off x="6295428" y="3041356"/>
              <a:ext cx="452454" cy="452454"/>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b="-100000"/>
            </a:gradFill>
            <a:ln w="9525" cap="flat">
              <a:noFill/>
              <a:prstDash val="solid"/>
              <a:miter/>
            </a:ln>
            <a:effectLst>
              <a:outerShdw dist="38100" dir="1800000" sx="103000" sy="103000" algn="tl" rotWithShape="0">
                <a:schemeClr val="tx1">
                  <a:lumMod val="50000"/>
                  <a:lumOff val="50000"/>
                  <a:alpha val="47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85" name="Freeform 60">
              <a:extLst>
                <a:ext uri="{FF2B5EF4-FFF2-40B4-BE49-F238E27FC236}">
                  <a16:creationId xmlns:a16="http://schemas.microsoft.com/office/drawing/2014/main" id="{575C4023-2E14-4E52-BFBA-9604AB66BD46}"/>
                </a:ext>
              </a:extLst>
            </p:cNvPr>
            <p:cNvSpPr/>
            <p:nvPr/>
          </p:nvSpPr>
          <p:spPr>
            <a:xfrm rot="4598406">
              <a:off x="6339244" y="3085165"/>
              <a:ext cx="364828" cy="364828"/>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86" name="Freeform: Shape 885">
              <a:extLst>
                <a:ext uri="{FF2B5EF4-FFF2-40B4-BE49-F238E27FC236}">
                  <a16:creationId xmlns:a16="http://schemas.microsoft.com/office/drawing/2014/main" id="{9C128366-A19E-4D75-A56A-0B7D2DCF8947}"/>
                </a:ext>
              </a:extLst>
            </p:cNvPr>
            <p:cNvSpPr/>
            <p:nvPr/>
          </p:nvSpPr>
          <p:spPr>
            <a:xfrm rot="4598406">
              <a:off x="6332243" y="4149942"/>
              <a:ext cx="626745" cy="6267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21540000" sx="101000" sy="101000" algn="tl" rotWithShape="0">
                <a:schemeClr val="tx1">
                  <a:lumMod val="50000"/>
                  <a:lumOff val="50000"/>
                  <a:alpha val="9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87" name="Freeform 61">
              <a:extLst>
                <a:ext uri="{FF2B5EF4-FFF2-40B4-BE49-F238E27FC236}">
                  <a16:creationId xmlns:a16="http://schemas.microsoft.com/office/drawing/2014/main" id="{EA31FD46-9459-4B0E-A0F6-6DB11EBA5F8D}"/>
                </a:ext>
              </a:extLst>
            </p:cNvPr>
            <p:cNvSpPr/>
            <p:nvPr/>
          </p:nvSpPr>
          <p:spPr>
            <a:xfrm rot="4598406">
              <a:off x="6392937" y="4210625"/>
              <a:ext cx="505366" cy="505366"/>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88" name="Freeform: Shape 887">
              <a:extLst>
                <a:ext uri="{FF2B5EF4-FFF2-40B4-BE49-F238E27FC236}">
                  <a16:creationId xmlns:a16="http://schemas.microsoft.com/office/drawing/2014/main" id="{A341067A-2CFE-44B6-8136-6ECFCA771765}"/>
                </a:ext>
              </a:extLst>
            </p:cNvPr>
            <p:cNvSpPr/>
            <p:nvPr/>
          </p:nvSpPr>
          <p:spPr>
            <a:xfrm rot="17738201">
              <a:off x="6533360" y="1892290"/>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46000">
                  <a:schemeClr val="tx1">
                    <a:lumMod val="65000"/>
                    <a:lumOff val="35000"/>
                  </a:schemeClr>
                </a:gs>
                <a:gs pos="89000">
                  <a:schemeClr val="tx1">
                    <a:lumMod val="50000"/>
                    <a:lumOff val="50000"/>
                    <a:alpha val="0"/>
                  </a:schemeClr>
                </a:gs>
              </a:gsLst>
              <a:lin ang="7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89" name="Freeform: Shape 888">
              <a:extLst>
                <a:ext uri="{FF2B5EF4-FFF2-40B4-BE49-F238E27FC236}">
                  <a16:creationId xmlns:a16="http://schemas.microsoft.com/office/drawing/2014/main" id="{003BA2A2-F5BA-45EE-B583-0F4CA2018987}"/>
                </a:ext>
              </a:extLst>
            </p:cNvPr>
            <p:cNvSpPr/>
            <p:nvPr/>
          </p:nvSpPr>
          <p:spPr>
            <a:xfrm rot="15353916">
              <a:off x="6991556" y="1601606"/>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90" name="Freeform: Shape 889">
              <a:extLst>
                <a:ext uri="{FF2B5EF4-FFF2-40B4-BE49-F238E27FC236}">
                  <a16:creationId xmlns:a16="http://schemas.microsoft.com/office/drawing/2014/main" id="{346E04DE-B952-44BD-8040-DF15DDA462A9}"/>
                </a:ext>
              </a:extLst>
            </p:cNvPr>
            <p:cNvSpPr/>
            <p:nvPr/>
          </p:nvSpPr>
          <p:spPr>
            <a:xfrm rot="15353916">
              <a:off x="7020444" y="1664196"/>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91" name="Freeform: Shape 890">
              <a:extLst>
                <a:ext uri="{FF2B5EF4-FFF2-40B4-BE49-F238E27FC236}">
                  <a16:creationId xmlns:a16="http://schemas.microsoft.com/office/drawing/2014/main" id="{7ADF375E-5451-485A-A3FC-B280D4A5505A}"/>
                </a:ext>
              </a:extLst>
            </p:cNvPr>
            <p:cNvSpPr/>
            <p:nvPr/>
          </p:nvSpPr>
          <p:spPr>
            <a:xfrm rot="12641608">
              <a:off x="7618187" y="2711459"/>
              <a:ext cx="421098" cy="421097"/>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6000000" sx="101000" sy="101000" algn="tl" rotWithShape="0">
                <a:schemeClr val="tx1">
                  <a:lumMod val="50000"/>
                  <a:lumOff val="50000"/>
                  <a:alpha val="56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92" name="Freeform 61">
              <a:extLst>
                <a:ext uri="{FF2B5EF4-FFF2-40B4-BE49-F238E27FC236}">
                  <a16:creationId xmlns:a16="http://schemas.microsoft.com/office/drawing/2014/main" id="{5362B18B-8343-4BB7-B131-E4AD1A6D0EE4}"/>
                </a:ext>
              </a:extLst>
            </p:cNvPr>
            <p:cNvSpPr/>
            <p:nvPr/>
          </p:nvSpPr>
          <p:spPr>
            <a:xfrm rot="12641608">
              <a:off x="7658965" y="2752239"/>
              <a:ext cx="339545" cy="3395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93" name="Freeform: Shape 892">
              <a:extLst>
                <a:ext uri="{FF2B5EF4-FFF2-40B4-BE49-F238E27FC236}">
                  <a16:creationId xmlns:a16="http://schemas.microsoft.com/office/drawing/2014/main" id="{AC756AEA-2319-4101-AB48-6AC04DFDDEA9}"/>
                </a:ext>
              </a:extLst>
            </p:cNvPr>
            <p:cNvSpPr/>
            <p:nvPr/>
          </p:nvSpPr>
          <p:spPr>
            <a:xfrm rot="14236127">
              <a:off x="8283166" y="3700766"/>
              <a:ext cx="334318" cy="334318"/>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38100" dir="8400000" sx="101000" sy="101000" algn="tl" rotWithShape="0">
                <a:schemeClr val="tx1">
                  <a:lumMod val="50000"/>
                  <a:lumOff val="50000"/>
                  <a:alpha val="94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94" name="Freeform 61">
              <a:extLst>
                <a:ext uri="{FF2B5EF4-FFF2-40B4-BE49-F238E27FC236}">
                  <a16:creationId xmlns:a16="http://schemas.microsoft.com/office/drawing/2014/main" id="{C55EEC2D-4516-4B88-BDAE-CA8CB40E4BA9}"/>
                </a:ext>
              </a:extLst>
            </p:cNvPr>
            <p:cNvSpPr/>
            <p:nvPr/>
          </p:nvSpPr>
          <p:spPr>
            <a:xfrm rot="14236127">
              <a:off x="8315539" y="3733143"/>
              <a:ext cx="269572" cy="26957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895" name="Shape">
            <a:extLst>
              <a:ext uri="{FF2B5EF4-FFF2-40B4-BE49-F238E27FC236}">
                <a16:creationId xmlns:a16="http://schemas.microsoft.com/office/drawing/2014/main" id="{E059917B-1330-4146-9EC9-6D481E256558}"/>
              </a:ext>
            </a:extLst>
          </p:cNvPr>
          <p:cNvGrpSpPr>
            <a:grpSpLocks noChangeAspect="1"/>
          </p:cNvGrpSpPr>
          <p:nvPr/>
        </p:nvGrpSpPr>
        <p:grpSpPr>
          <a:xfrm rot="2274894">
            <a:off x="734793" y="-577448"/>
            <a:ext cx="1593227" cy="1583191"/>
            <a:chOff x="4682127" y="976030"/>
            <a:chExt cx="5519452" cy="5484686"/>
          </a:xfrm>
        </p:grpSpPr>
        <p:sp>
          <p:nvSpPr>
            <p:cNvPr id="896" name="Freeform: Shape 895">
              <a:extLst>
                <a:ext uri="{FF2B5EF4-FFF2-40B4-BE49-F238E27FC236}">
                  <a16:creationId xmlns:a16="http://schemas.microsoft.com/office/drawing/2014/main" id="{EB8C4B56-C834-420C-A034-63F0126EEA4B}"/>
                </a:ext>
              </a:extLst>
            </p:cNvPr>
            <p:cNvSpPr/>
            <p:nvPr/>
          </p:nvSpPr>
          <p:spPr>
            <a:xfrm rot="4598406">
              <a:off x="8917120" y="3440615"/>
              <a:ext cx="457505" cy="578032"/>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0">
                  <a:schemeClr val="tx1">
                    <a:lumMod val="75000"/>
                    <a:lumOff val="25000"/>
                  </a:schemeClr>
                </a:gs>
                <a:gs pos="25000">
                  <a:schemeClr val="tx1">
                    <a:lumMod val="65000"/>
                    <a:lumOff val="35000"/>
                  </a:schemeClr>
                </a:gs>
                <a:gs pos="66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97" name="Freeform: Shape 896">
              <a:extLst>
                <a:ext uri="{FF2B5EF4-FFF2-40B4-BE49-F238E27FC236}">
                  <a16:creationId xmlns:a16="http://schemas.microsoft.com/office/drawing/2014/main" id="{0A5D65DE-F493-443A-B220-3314E69DC49B}"/>
                </a:ext>
              </a:extLst>
            </p:cNvPr>
            <p:cNvSpPr/>
            <p:nvPr/>
          </p:nvSpPr>
          <p:spPr>
            <a:xfrm rot="4598406">
              <a:off x="9319393" y="3749581"/>
              <a:ext cx="207385" cy="71138"/>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98" name="Freeform: Shape 897">
              <a:extLst>
                <a:ext uri="{FF2B5EF4-FFF2-40B4-BE49-F238E27FC236}">
                  <a16:creationId xmlns:a16="http://schemas.microsoft.com/office/drawing/2014/main" id="{5E6E856F-24AD-451D-A925-C6038560EB23}"/>
                </a:ext>
              </a:extLst>
            </p:cNvPr>
            <p:cNvSpPr/>
            <p:nvPr/>
          </p:nvSpPr>
          <p:spPr>
            <a:xfrm rot="4598406">
              <a:off x="6965541" y="5338439"/>
              <a:ext cx="628597" cy="491944"/>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99" name="Freeform: Shape 898">
              <a:extLst>
                <a:ext uri="{FF2B5EF4-FFF2-40B4-BE49-F238E27FC236}">
                  <a16:creationId xmlns:a16="http://schemas.microsoft.com/office/drawing/2014/main" id="{178FC476-76EA-4C42-8BF0-3D7FDDB37E05}"/>
                </a:ext>
              </a:extLst>
            </p:cNvPr>
            <p:cNvSpPr/>
            <p:nvPr/>
          </p:nvSpPr>
          <p:spPr>
            <a:xfrm rot="4598406">
              <a:off x="7151906" y="5784220"/>
              <a:ext cx="91790" cy="191088"/>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00" name="Freeform: Shape 899">
              <a:extLst>
                <a:ext uri="{FF2B5EF4-FFF2-40B4-BE49-F238E27FC236}">
                  <a16:creationId xmlns:a16="http://schemas.microsoft.com/office/drawing/2014/main" id="{55A3AC80-6122-443C-9877-D3399565D0C4}"/>
                </a:ext>
              </a:extLst>
            </p:cNvPr>
            <p:cNvSpPr/>
            <p:nvPr/>
          </p:nvSpPr>
          <p:spPr>
            <a:xfrm rot="4598406">
              <a:off x="6102629" y="1364857"/>
              <a:ext cx="1256947" cy="838595"/>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01" name="Freeform: Shape 900">
              <a:extLst>
                <a:ext uri="{FF2B5EF4-FFF2-40B4-BE49-F238E27FC236}">
                  <a16:creationId xmlns:a16="http://schemas.microsoft.com/office/drawing/2014/main" id="{C754D94F-2C91-4E43-BB67-0BE8427A0197}"/>
                </a:ext>
              </a:extLst>
            </p:cNvPr>
            <p:cNvSpPr/>
            <p:nvPr/>
          </p:nvSpPr>
          <p:spPr>
            <a:xfrm rot="4598406">
              <a:off x="6292149" y="1118247"/>
              <a:ext cx="145884" cy="356551"/>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02" name="Freeform: Shape 901">
              <a:extLst>
                <a:ext uri="{FF2B5EF4-FFF2-40B4-BE49-F238E27FC236}">
                  <a16:creationId xmlns:a16="http://schemas.microsoft.com/office/drawing/2014/main" id="{FDC28948-7D72-4D8B-AC36-ABF90C9357E6}"/>
                </a:ext>
              </a:extLst>
            </p:cNvPr>
            <p:cNvSpPr/>
            <p:nvPr/>
          </p:nvSpPr>
          <p:spPr>
            <a:xfrm rot="4598406">
              <a:off x="8904107" y="3767370"/>
              <a:ext cx="1127862" cy="1316568"/>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03" name="Freeform: Shape 902">
              <a:extLst>
                <a:ext uri="{FF2B5EF4-FFF2-40B4-BE49-F238E27FC236}">
                  <a16:creationId xmlns:a16="http://schemas.microsoft.com/office/drawing/2014/main" id="{D83931BD-C729-4F80-8AC9-B0083AAFFD68}"/>
                </a:ext>
              </a:extLst>
            </p:cNvPr>
            <p:cNvSpPr/>
            <p:nvPr/>
          </p:nvSpPr>
          <p:spPr>
            <a:xfrm rot="4598406">
              <a:off x="9909390" y="4562436"/>
              <a:ext cx="351056" cy="233322"/>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04" name="Freeform: Shape 903">
              <a:extLst>
                <a:ext uri="{FF2B5EF4-FFF2-40B4-BE49-F238E27FC236}">
                  <a16:creationId xmlns:a16="http://schemas.microsoft.com/office/drawing/2014/main" id="{9E0D7D09-6887-484F-B30C-A668D39E9A9D}"/>
                </a:ext>
              </a:extLst>
            </p:cNvPr>
            <p:cNvSpPr/>
            <p:nvPr/>
          </p:nvSpPr>
          <p:spPr>
            <a:xfrm rot="4598406">
              <a:off x="9149096" y="2513504"/>
              <a:ext cx="818453" cy="1167369"/>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05" name="Freeform: Shape 904">
              <a:extLst>
                <a:ext uri="{FF2B5EF4-FFF2-40B4-BE49-F238E27FC236}">
                  <a16:creationId xmlns:a16="http://schemas.microsoft.com/office/drawing/2014/main" id="{89B6A181-ED0B-4033-9DD7-BAF66383CE46}"/>
                </a:ext>
              </a:extLst>
            </p:cNvPr>
            <p:cNvSpPr/>
            <p:nvPr/>
          </p:nvSpPr>
          <p:spPr>
            <a:xfrm rot="4598406">
              <a:off x="9859305" y="2815165"/>
              <a:ext cx="368510" cy="108194"/>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06" name="Freeform: Shape 905">
              <a:extLst>
                <a:ext uri="{FF2B5EF4-FFF2-40B4-BE49-F238E27FC236}">
                  <a16:creationId xmlns:a16="http://schemas.microsoft.com/office/drawing/2014/main" id="{4FE2D738-A32F-48D1-9340-77B434D04438}"/>
                </a:ext>
              </a:extLst>
            </p:cNvPr>
            <p:cNvSpPr/>
            <p:nvPr/>
          </p:nvSpPr>
          <p:spPr>
            <a:xfrm rot="4023403">
              <a:off x="7834402" y="5434063"/>
              <a:ext cx="1254111" cy="799196"/>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5000"/>
                    <a:lumOff val="45000"/>
                  </a:schemeClr>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07" name="Freeform: Shape 906">
              <a:extLst>
                <a:ext uri="{FF2B5EF4-FFF2-40B4-BE49-F238E27FC236}">
                  <a16:creationId xmlns:a16="http://schemas.microsoft.com/office/drawing/2014/main" id="{3E266FB4-BB73-4DAC-A0D6-2F3124C6CC9A}"/>
                </a:ext>
              </a:extLst>
            </p:cNvPr>
            <p:cNvSpPr/>
            <p:nvPr/>
          </p:nvSpPr>
          <p:spPr>
            <a:xfrm rot="4023403">
              <a:off x="8780282" y="6102965"/>
              <a:ext cx="126108" cy="359892"/>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08" name="Freeform: Shape 907">
              <a:extLst>
                <a:ext uri="{FF2B5EF4-FFF2-40B4-BE49-F238E27FC236}">
                  <a16:creationId xmlns:a16="http://schemas.microsoft.com/office/drawing/2014/main" id="{0CBE05FD-6014-4E79-B10E-EE1FA4B7567A}"/>
                </a:ext>
              </a:extLst>
            </p:cNvPr>
            <p:cNvSpPr/>
            <p:nvPr/>
          </p:nvSpPr>
          <p:spPr>
            <a:xfrm rot="4598406">
              <a:off x="5521240" y="1968387"/>
              <a:ext cx="3678223" cy="3697481"/>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tx1">
                    <a:lumMod val="50000"/>
                    <a:lumOff val="50000"/>
                  </a:schemeClr>
                </a:gs>
                <a:gs pos="84000">
                  <a:schemeClr val="tx1">
                    <a:lumMod val="65000"/>
                    <a:lumOff val="35000"/>
                  </a:schemeClr>
                </a:gs>
                <a:gs pos="100000">
                  <a:schemeClr val="tx1">
                    <a:lumMod val="75000"/>
                    <a:lumOff val="2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909" name="Freeform: Shape 908">
              <a:extLst>
                <a:ext uri="{FF2B5EF4-FFF2-40B4-BE49-F238E27FC236}">
                  <a16:creationId xmlns:a16="http://schemas.microsoft.com/office/drawing/2014/main" id="{75225653-EE44-4ADD-94F7-16C4EF9D649C}"/>
                </a:ext>
              </a:extLst>
            </p:cNvPr>
            <p:cNvSpPr/>
            <p:nvPr/>
          </p:nvSpPr>
          <p:spPr>
            <a:xfrm rot="4598406">
              <a:off x="5914383" y="2321181"/>
              <a:ext cx="3211223" cy="3148634"/>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tx1">
                <a:lumMod val="50000"/>
                <a:lumOff val="50000"/>
                <a:alpha val="25000"/>
              </a:schemeClr>
            </a:solidFill>
            <a:ln w="24568" cap="flat">
              <a:noFill/>
              <a:prstDash val="solid"/>
              <a:miter/>
            </a:ln>
          </p:spPr>
          <p:txBody>
            <a:bodyPr rtlCol="0" anchor="ctr"/>
            <a:lstStyle/>
            <a:p>
              <a:endParaRPr lang="en-ID"/>
            </a:p>
          </p:txBody>
        </p:sp>
        <p:sp>
          <p:nvSpPr>
            <p:cNvPr id="910" name="Freeform: Shape 909">
              <a:extLst>
                <a:ext uri="{FF2B5EF4-FFF2-40B4-BE49-F238E27FC236}">
                  <a16:creationId xmlns:a16="http://schemas.microsoft.com/office/drawing/2014/main" id="{0C866A97-8805-4284-BD06-3FEA839C464F}"/>
                </a:ext>
              </a:extLst>
            </p:cNvPr>
            <p:cNvSpPr/>
            <p:nvPr/>
          </p:nvSpPr>
          <p:spPr>
            <a:xfrm rot="4598406">
              <a:off x="7597414" y="4015612"/>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38000">
                  <a:schemeClr val="tx1">
                    <a:lumMod val="65000"/>
                    <a:lumOff val="35000"/>
                  </a:schemeClr>
                </a:gs>
                <a:gs pos="79000">
                  <a:schemeClr val="tx1">
                    <a:lumMod val="50000"/>
                    <a:lumOff val="50000"/>
                    <a:alpha val="0"/>
                  </a:schemeClr>
                </a:gs>
              </a:gsLst>
              <a:lin ang="7800000" scaled="0"/>
              <a:tileRect/>
            </a:gradFill>
            <a:ln w="9525" cap="flat">
              <a:noFill/>
              <a:prstDash val="solid"/>
              <a:miter/>
            </a:ln>
          </p:spPr>
          <p:txBody>
            <a:bodyPr rtlCol="0" anchor="ctr"/>
            <a:lstStyle/>
            <a:p>
              <a:endParaRPr lang="en-ID"/>
            </a:p>
          </p:txBody>
        </p:sp>
        <p:sp>
          <p:nvSpPr>
            <p:cNvPr id="911" name="Freeform: Shape 910">
              <a:extLst>
                <a:ext uri="{FF2B5EF4-FFF2-40B4-BE49-F238E27FC236}">
                  <a16:creationId xmlns:a16="http://schemas.microsoft.com/office/drawing/2014/main" id="{D18F3FAE-1FBB-4294-A83C-F7913619C303}"/>
                </a:ext>
              </a:extLst>
            </p:cNvPr>
            <p:cNvSpPr/>
            <p:nvPr/>
          </p:nvSpPr>
          <p:spPr>
            <a:xfrm rot="2214121">
              <a:off x="8961154" y="4991227"/>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12" name="Freeform: Shape 911">
              <a:extLst>
                <a:ext uri="{FF2B5EF4-FFF2-40B4-BE49-F238E27FC236}">
                  <a16:creationId xmlns:a16="http://schemas.microsoft.com/office/drawing/2014/main" id="{815FAA24-5115-43F1-90F9-771AC4244B91}"/>
                </a:ext>
              </a:extLst>
            </p:cNvPr>
            <p:cNvSpPr/>
            <p:nvPr/>
          </p:nvSpPr>
          <p:spPr>
            <a:xfrm rot="2214121">
              <a:off x="8990040" y="5053815"/>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13" name="Freeform: Shape 912">
              <a:extLst>
                <a:ext uri="{FF2B5EF4-FFF2-40B4-BE49-F238E27FC236}">
                  <a16:creationId xmlns:a16="http://schemas.microsoft.com/office/drawing/2014/main" id="{5A0FDBCD-1469-47F7-8621-15677238096B}"/>
                </a:ext>
              </a:extLst>
            </p:cNvPr>
            <p:cNvSpPr/>
            <p:nvPr/>
          </p:nvSpPr>
          <p:spPr>
            <a:xfrm rot="4598406">
              <a:off x="8041878" y="1937893"/>
              <a:ext cx="1256030" cy="1449614"/>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0">
                  <a:schemeClr val="tx1">
                    <a:lumMod val="75000"/>
                    <a:lumOff val="25000"/>
                  </a:schemeClr>
                </a:gs>
                <a:gs pos="50000">
                  <a:schemeClr val="tx1">
                    <a:lumMod val="65000"/>
                    <a:lumOff val="35000"/>
                  </a:schemeClr>
                </a:gs>
                <a:gs pos="92000">
                  <a:schemeClr val="tx1">
                    <a:lumMod val="50000"/>
                    <a:lumOff val="50000"/>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14" name="Freeform: Shape 913">
              <a:extLst>
                <a:ext uri="{FF2B5EF4-FFF2-40B4-BE49-F238E27FC236}">
                  <a16:creationId xmlns:a16="http://schemas.microsoft.com/office/drawing/2014/main" id="{5CBA9B7F-257A-42BA-925D-AF42D37E7B1A}"/>
                </a:ext>
              </a:extLst>
            </p:cNvPr>
            <p:cNvSpPr/>
            <p:nvPr/>
          </p:nvSpPr>
          <p:spPr>
            <a:xfrm rot="2689343">
              <a:off x="8925378" y="2015580"/>
              <a:ext cx="433281" cy="168497"/>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15" name="Freeform: Shape 914">
              <a:extLst>
                <a:ext uri="{FF2B5EF4-FFF2-40B4-BE49-F238E27FC236}">
                  <a16:creationId xmlns:a16="http://schemas.microsoft.com/office/drawing/2014/main" id="{9EFE3220-B0CE-4014-89FA-654427F279F6}"/>
                </a:ext>
              </a:extLst>
            </p:cNvPr>
            <p:cNvSpPr/>
            <p:nvPr/>
          </p:nvSpPr>
          <p:spPr>
            <a:xfrm rot="2689343">
              <a:off x="8983148" y="2042059"/>
              <a:ext cx="317740" cy="11554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16" name="Freeform: Shape 915">
              <a:extLst>
                <a:ext uri="{FF2B5EF4-FFF2-40B4-BE49-F238E27FC236}">
                  <a16:creationId xmlns:a16="http://schemas.microsoft.com/office/drawing/2014/main" id="{1DA82446-A3B3-48C1-8F15-77AC644114EE}"/>
                </a:ext>
              </a:extLst>
            </p:cNvPr>
            <p:cNvSpPr/>
            <p:nvPr/>
          </p:nvSpPr>
          <p:spPr>
            <a:xfrm rot="4598406">
              <a:off x="6981977" y="1226558"/>
              <a:ext cx="1527474" cy="1112305"/>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0">
                  <a:schemeClr val="tx1">
                    <a:lumMod val="75000"/>
                    <a:lumOff val="25000"/>
                  </a:schemeClr>
                </a:gs>
                <a:gs pos="63000">
                  <a:schemeClr val="tx1">
                    <a:lumMod val="55000"/>
                    <a:lumOff val="45000"/>
                  </a:schemeClr>
                </a:gs>
                <a:gs pos="76000">
                  <a:schemeClr val="tx1">
                    <a:lumMod val="50000"/>
                    <a:lumOff val="50000"/>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17" name="Freeform: Shape 916">
              <a:extLst>
                <a:ext uri="{FF2B5EF4-FFF2-40B4-BE49-F238E27FC236}">
                  <a16:creationId xmlns:a16="http://schemas.microsoft.com/office/drawing/2014/main" id="{2BA676A6-A9DD-4BEA-A6CB-E8A74C480B57}"/>
                </a:ext>
              </a:extLst>
            </p:cNvPr>
            <p:cNvSpPr/>
            <p:nvPr/>
          </p:nvSpPr>
          <p:spPr>
            <a:xfrm rot="544730">
              <a:off x="7750913" y="976030"/>
              <a:ext cx="399602" cy="178134"/>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18" name="Freeform: Shape 917">
              <a:extLst>
                <a:ext uri="{FF2B5EF4-FFF2-40B4-BE49-F238E27FC236}">
                  <a16:creationId xmlns:a16="http://schemas.microsoft.com/office/drawing/2014/main" id="{E95C347F-1A69-4607-983B-C1634E93E2F3}"/>
                </a:ext>
              </a:extLst>
            </p:cNvPr>
            <p:cNvSpPr/>
            <p:nvPr/>
          </p:nvSpPr>
          <p:spPr>
            <a:xfrm rot="544730">
              <a:off x="7803872" y="1002512"/>
              <a:ext cx="293683" cy="125175"/>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19" name="Freeform: Shape 918">
              <a:extLst>
                <a:ext uri="{FF2B5EF4-FFF2-40B4-BE49-F238E27FC236}">
                  <a16:creationId xmlns:a16="http://schemas.microsoft.com/office/drawing/2014/main" id="{B20EDC07-7A90-4F44-AE6F-F704415E5B5B}"/>
                </a:ext>
              </a:extLst>
            </p:cNvPr>
            <p:cNvSpPr/>
            <p:nvPr/>
          </p:nvSpPr>
          <p:spPr>
            <a:xfrm rot="4598406">
              <a:off x="7134914" y="5185424"/>
              <a:ext cx="1290010" cy="893867"/>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0">
                  <a:schemeClr val="tx1">
                    <a:lumMod val="75000"/>
                    <a:lumOff val="25000"/>
                  </a:schemeClr>
                </a:gs>
                <a:gs pos="58000">
                  <a:schemeClr val="tx1">
                    <a:lumMod val="65000"/>
                    <a:lumOff val="35000"/>
                  </a:schemeClr>
                </a:gs>
                <a:gs pos="89000">
                  <a:schemeClr val="tx1">
                    <a:lumMod val="50000"/>
                    <a:lumOff val="50000"/>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20" name="Freeform: Shape 919">
              <a:extLst>
                <a:ext uri="{FF2B5EF4-FFF2-40B4-BE49-F238E27FC236}">
                  <a16:creationId xmlns:a16="http://schemas.microsoft.com/office/drawing/2014/main" id="{A826C704-7073-466E-A74F-92AF7C1C0271}"/>
                </a:ext>
              </a:extLst>
            </p:cNvPr>
            <p:cNvSpPr/>
            <p:nvPr/>
          </p:nvSpPr>
          <p:spPr>
            <a:xfrm rot="15651">
              <a:off x="7463053" y="6159702"/>
              <a:ext cx="404420" cy="14925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21" name="Freeform: Shape 920">
              <a:extLst>
                <a:ext uri="{FF2B5EF4-FFF2-40B4-BE49-F238E27FC236}">
                  <a16:creationId xmlns:a16="http://schemas.microsoft.com/office/drawing/2014/main" id="{5A17756A-6249-4AD4-B3DB-9B2B2CA228DD}"/>
                </a:ext>
              </a:extLst>
            </p:cNvPr>
            <p:cNvSpPr/>
            <p:nvPr/>
          </p:nvSpPr>
          <p:spPr>
            <a:xfrm rot="15651">
              <a:off x="7518419" y="6181367"/>
              <a:ext cx="293686" cy="105920"/>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22" name="Freeform: Shape 921">
              <a:extLst>
                <a:ext uri="{FF2B5EF4-FFF2-40B4-BE49-F238E27FC236}">
                  <a16:creationId xmlns:a16="http://schemas.microsoft.com/office/drawing/2014/main" id="{4DDBC07E-F9D7-4A05-80CA-A61C4525905E}"/>
                </a:ext>
              </a:extLst>
            </p:cNvPr>
            <p:cNvSpPr/>
            <p:nvPr/>
          </p:nvSpPr>
          <p:spPr>
            <a:xfrm rot="4598406">
              <a:off x="6643894" y="4649706"/>
              <a:ext cx="833639" cy="764024"/>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0">
                  <a:schemeClr val="tx1">
                    <a:lumMod val="75000"/>
                    <a:lumOff val="25000"/>
                  </a:schemeClr>
                </a:gs>
                <a:gs pos="46000">
                  <a:schemeClr val="tx1">
                    <a:lumMod val="65000"/>
                    <a:lumOff val="35000"/>
                  </a:schemeClr>
                </a:gs>
                <a:gs pos="79000">
                  <a:schemeClr val="tx1">
                    <a:lumMod val="50000"/>
                    <a:lumOff val="50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23" name="Freeform: Shape 922">
              <a:extLst>
                <a:ext uri="{FF2B5EF4-FFF2-40B4-BE49-F238E27FC236}">
                  <a16:creationId xmlns:a16="http://schemas.microsoft.com/office/drawing/2014/main" id="{D37A3F4F-DD40-4D0D-B069-051874A16F94}"/>
                </a:ext>
              </a:extLst>
            </p:cNvPr>
            <p:cNvSpPr/>
            <p:nvPr/>
          </p:nvSpPr>
          <p:spPr>
            <a:xfrm rot="1378423">
              <a:off x="6740195" y="5370939"/>
              <a:ext cx="255170" cy="96289"/>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24" name="Freeform: Shape 923">
              <a:extLst>
                <a:ext uri="{FF2B5EF4-FFF2-40B4-BE49-F238E27FC236}">
                  <a16:creationId xmlns:a16="http://schemas.microsoft.com/office/drawing/2014/main" id="{390B74C4-B7BE-477A-A21A-5D8D5FBA4D32}"/>
                </a:ext>
              </a:extLst>
            </p:cNvPr>
            <p:cNvSpPr/>
            <p:nvPr/>
          </p:nvSpPr>
          <p:spPr>
            <a:xfrm rot="1378423">
              <a:off x="6773895" y="5385381"/>
              <a:ext cx="187765" cy="67402"/>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25" name="Freeform: Shape 924">
              <a:extLst>
                <a:ext uri="{FF2B5EF4-FFF2-40B4-BE49-F238E27FC236}">
                  <a16:creationId xmlns:a16="http://schemas.microsoft.com/office/drawing/2014/main" id="{3C199864-638A-4ABE-8060-378282A1651B}"/>
                </a:ext>
              </a:extLst>
            </p:cNvPr>
            <p:cNvSpPr/>
            <p:nvPr/>
          </p:nvSpPr>
          <p:spPr>
            <a:xfrm rot="4598406">
              <a:off x="5209394" y="3673180"/>
              <a:ext cx="978077" cy="1533301"/>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0">
                  <a:schemeClr val="tx1">
                    <a:lumMod val="75000"/>
                    <a:lumOff val="25000"/>
                  </a:schemeClr>
                </a:gs>
                <a:gs pos="46000">
                  <a:schemeClr val="tx1">
                    <a:lumMod val="65000"/>
                    <a:lumOff val="35000"/>
                  </a:schemeClr>
                </a:gs>
                <a:gs pos="88000">
                  <a:schemeClr val="tx1">
                    <a:lumMod val="50000"/>
                    <a:lumOff val="50000"/>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26" name="Freeform: Shape 925">
              <a:extLst>
                <a:ext uri="{FF2B5EF4-FFF2-40B4-BE49-F238E27FC236}">
                  <a16:creationId xmlns:a16="http://schemas.microsoft.com/office/drawing/2014/main" id="{C4467371-7559-4464-9A59-489C11905388}"/>
                </a:ext>
              </a:extLst>
            </p:cNvPr>
            <p:cNvSpPr/>
            <p:nvPr/>
          </p:nvSpPr>
          <p:spPr>
            <a:xfrm rot="3852047">
              <a:off x="4893097" y="4771486"/>
              <a:ext cx="438100" cy="18294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27" name="Freeform: Shape 926">
              <a:extLst>
                <a:ext uri="{FF2B5EF4-FFF2-40B4-BE49-F238E27FC236}">
                  <a16:creationId xmlns:a16="http://schemas.microsoft.com/office/drawing/2014/main" id="{B9BFE527-3FAB-4E67-8190-DB272F23F1EC}"/>
                </a:ext>
              </a:extLst>
            </p:cNvPr>
            <p:cNvSpPr/>
            <p:nvPr/>
          </p:nvSpPr>
          <p:spPr>
            <a:xfrm rot="3852047">
              <a:off x="4953275" y="4800372"/>
              <a:ext cx="317742" cy="125170"/>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28" name="Freeform: Shape 927">
              <a:extLst>
                <a:ext uri="{FF2B5EF4-FFF2-40B4-BE49-F238E27FC236}">
                  <a16:creationId xmlns:a16="http://schemas.microsoft.com/office/drawing/2014/main" id="{BCEBAA09-975D-4BDB-A81F-BF20B68DCAA2}"/>
                </a:ext>
              </a:extLst>
            </p:cNvPr>
            <p:cNvSpPr/>
            <p:nvPr/>
          </p:nvSpPr>
          <p:spPr>
            <a:xfrm rot="4598406">
              <a:off x="4856904" y="3217156"/>
              <a:ext cx="911274" cy="1196417"/>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0">
                  <a:schemeClr val="tx1">
                    <a:lumMod val="75000"/>
                    <a:lumOff val="25000"/>
                  </a:schemeClr>
                </a:gs>
                <a:gs pos="69000">
                  <a:schemeClr val="tx1">
                    <a:lumMod val="60000"/>
                    <a:lumOff val="40000"/>
                  </a:schemeClr>
                </a:gs>
                <a:gs pos="39000">
                  <a:schemeClr val="tx1">
                    <a:lumMod val="65000"/>
                    <a:lumOff val="35000"/>
                  </a:schemeClr>
                </a:gs>
                <a:gs pos="81000">
                  <a:schemeClr val="tx1">
                    <a:lumMod val="50000"/>
                    <a:lumOff val="50000"/>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29" name="Freeform: Shape 928">
              <a:extLst>
                <a:ext uri="{FF2B5EF4-FFF2-40B4-BE49-F238E27FC236}">
                  <a16:creationId xmlns:a16="http://schemas.microsoft.com/office/drawing/2014/main" id="{6C431126-63B6-45F1-8AB4-14AA33FF5BAF}"/>
                </a:ext>
              </a:extLst>
            </p:cNvPr>
            <p:cNvSpPr/>
            <p:nvPr/>
          </p:nvSpPr>
          <p:spPr>
            <a:xfrm rot="331246">
              <a:off x="4682127" y="3475187"/>
              <a:ext cx="139618" cy="380340"/>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30" name="Freeform: Shape 929">
              <a:extLst>
                <a:ext uri="{FF2B5EF4-FFF2-40B4-BE49-F238E27FC236}">
                  <a16:creationId xmlns:a16="http://schemas.microsoft.com/office/drawing/2014/main" id="{86905572-C3B9-4EB2-9BC9-2C5CD95143BF}"/>
                </a:ext>
              </a:extLst>
            </p:cNvPr>
            <p:cNvSpPr/>
            <p:nvPr/>
          </p:nvSpPr>
          <p:spPr>
            <a:xfrm rot="331246">
              <a:off x="4703793" y="3528144"/>
              <a:ext cx="96289" cy="274422"/>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31" name="Freeform: Shape 930">
              <a:extLst>
                <a:ext uri="{FF2B5EF4-FFF2-40B4-BE49-F238E27FC236}">
                  <a16:creationId xmlns:a16="http://schemas.microsoft.com/office/drawing/2014/main" id="{F8D87D5E-6920-479F-8764-A3C7C374DE0F}"/>
                </a:ext>
              </a:extLst>
            </p:cNvPr>
            <p:cNvSpPr/>
            <p:nvPr/>
          </p:nvSpPr>
          <p:spPr>
            <a:xfrm rot="4598406">
              <a:off x="5319556" y="2219492"/>
              <a:ext cx="1064972" cy="1109927"/>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flip="none" rotWithShape="1">
              <a:gsLst>
                <a:gs pos="0">
                  <a:schemeClr val="tx1">
                    <a:lumMod val="75000"/>
                    <a:lumOff val="25000"/>
                  </a:schemeClr>
                </a:gs>
                <a:gs pos="57000">
                  <a:schemeClr val="tx1">
                    <a:lumMod val="60000"/>
                    <a:lumOff val="40000"/>
                  </a:schemeClr>
                </a:gs>
                <a:gs pos="22000">
                  <a:schemeClr val="tx1">
                    <a:lumMod val="65000"/>
                    <a:lumOff val="35000"/>
                  </a:schemeClr>
                </a:gs>
                <a:gs pos="71000">
                  <a:schemeClr val="tx1">
                    <a:lumMod val="50000"/>
                    <a:lumOff val="50000"/>
                    <a:alpha val="0"/>
                  </a:schemeClr>
                </a:gs>
              </a:gsLst>
              <a:lin ang="18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32" name="Freeform: Shape 931">
              <a:extLst>
                <a:ext uri="{FF2B5EF4-FFF2-40B4-BE49-F238E27FC236}">
                  <a16:creationId xmlns:a16="http://schemas.microsoft.com/office/drawing/2014/main" id="{5C4EEFF6-0248-415E-95D2-3FF811DFC31E}"/>
                </a:ext>
              </a:extLst>
            </p:cNvPr>
            <p:cNvSpPr/>
            <p:nvPr/>
          </p:nvSpPr>
          <p:spPr>
            <a:xfrm rot="1631724">
              <a:off x="5278075" y="2317161"/>
              <a:ext cx="129992" cy="351461"/>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33" name="Freeform: Shape 932">
              <a:extLst>
                <a:ext uri="{FF2B5EF4-FFF2-40B4-BE49-F238E27FC236}">
                  <a16:creationId xmlns:a16="http://schemas.microsoft.com/office/drawing/2014/main" id="{8A9B3C72-7B79-4052-BC0A-8002E55F0D40}"/>
                </a:ext>
              </a:extLst>
            </p:cNvPr>
            <p:cNvSpPr/>
            <p:nvPr/>
          </p:nvSpPr>
          <p:spPr>
            <a:xfrm rot="1631724">
              <a:off x="5299740" y="2365305"/>
              <a:ext cx="86660" cy="255169"/>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34" name="Freeform: Shape 933">
              <a:extLst>
                <a:ext uri="{FF2B5EF4-FFF2-40B4-BE49-F238E27FC236}">
                  <a16:creationId xmlns:a16="http://schemas.microsoft.com/office/drawing/2014/main" id="{F2E0952E-4F84-44F4-B725-B1F079A13F41}"/>
                </a:ext>
              </a:extLst>
            </p:cNvPr>
            <p:cNvSpPr/>
            <p:nvPr/>
          </p:nvSpPr>
          <p:spPr>
            <a:xfrm rot="4598406">
              <a:off x="5705619" y="5037578"/>
              <a:ext cx="1183702" cy="1183702"/>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0">
                  <a:schemeClr val="tx1">
                    <a:lumMod val="75000"/>
                    <a:lumOff val="25000"/>
                  </a:schemeClr>
                </a:gs>
                <a:gs pos="69000">
                  <a:schemeClr val="tx1">
                    <a:lumMod val="60000"/>
                    <a:lumOff val="40000"/>
                  </a:schemeClr>
                </a:gs>
                <a:gs pos="44000">
                  <a:schemeClr val="tx1">
                    <a:lumMod val="65000"/>
                    <a:lumOff val="35000"/>
                  </a:schemeClr>
                </a:gs>
                <a:gs pos="74000">
                  <a:schemeClr val="tx1">
                    <a:lumMod val="65000"/>
                    <a:lumOff val="35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35" name="Freeform: Shape 934">
              <a:extLst>
                <a:ext uri="{FF2B5EF4-FFF2-40B4-BE49-F238E27FC236}">
                  <a16:creationId xmlns:a16="http://schemas.microsoft.com/office/drawing/2014/main" id="{3B144E30-310F-4182-A51C-46CB79B3A17A}"/>
                </a:ext>
              </a:extLst>
            </p:cNvPr>
            <p:cNvSpPr/>
            <p:nvPr/>
          </p:nvSpPr>
          <p:spPr>
            <a:xfrm rot="4598406">
              <a:off x="5818916" y="6033026"/>
              <a:ext cx="277172" cy="278168"/>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tlCol="0" anchor="ctr"/>
            <a:lstStyle/>
            <a:p>
              <a:endParaRPr lang="en-ID"/>
            </a:p>
          </p:txBody>
        </p:sp>
        <p:sp>
          <p:nvSpPr>
            <p:cNvPr id="936" name="Freeform: Shape 935">
              <a:extLst>
                <a:ext uri="{FF2B5EF4-FFF2-40B4-BE49-F238E27FC236}">
                  <a16:creationId xmlns:a16="http://schemas.microsoft.com/office/drawing/2014/main" id="{305DC69B-B018-4319-9BAE-054E1DA7E8FB}"/>
                </a:ext>
              </a:extLst>
            </p:cNvPr>
            <p:cNvSpPr/>
            <p:nvPr/>
          </p:nvSpPr>
          <p:spPr>
            <a:xfrm rot="4598406">
              <a:off x="7146325" y="3436855"/>
              <a:ext cx="579989" cy="57998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t="-100000"/>
            </a:gradFill>
            <a:ln w="9525" cap="flat">
              <a:noFill/>
              <a:prstDash val="solid"/>
              <a:miter/>
            </a:ln>
            <a:effectLst>
              <a:outerShdw dist="50800" dir="2700000" sx="101000" sy="101000" algn="tl" rotWithShape="0">
                <a:schemeClr val="tx1">
                  <a:lumMod val="50000"/>
                  <a:lumOff val="50000"/>
                  <a:alpha val="58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37" name="Freeform 59">
              <a:extLst>
                <a:ext uri="{FF2B5EF4-FFF2-40B4-BE49-F238E27FC236}">
                  <a16:creationId xmlns:a16="http://schemas.microsoft.com/office/drawing/2014/main" id="{56BA25EA-E36A-4C0B-9625-741F231C81B1}"/>
                </a:ext>
              </a:extLst>
            </p:cNvPr>
            <p:cNvSpPr/>
            <p:nvPr/>
          </p:nvSpPr>
          <p:spPr>
            <a:xfrm rot="4598406">
              <a:off x="7202487" y="3493017"/>
              <a:ext cx="467667" cy="467665"/>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38" name="Freeform: Shape 937">
              <a:extLst>
                <a:ext uri="{FF2B5EF4-FFF2-40B4-BE49-F238E27FC236}">
                  <a16:creationId xmlns:a16="http://schemas.microsoft.com/office/drawing/2014/main" id="{F1B9EBF5-0FD1-489E-B8A9-EE6B2CF17351}"/>
                </a:ext>
              </a:extLst>
            </p:cNvPr>
            <p:cNvSpPr/>
            <p:nvPr/>
          </p:nvSpPr>
          <p:spPr>
            <a:xfrm rot="4598406">
              <a:off x="6295428" y="3041356"/>
              <a:ext cx="452454" cy="452454"/>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b="-100000"/>
            </a:gradFill>
            <a:ln w="9525" cap="flat">
              <a:noFill/>
              <a:prstDash val="solid"/>
              <a:miter/>
            </a:ln>
            <a:effectLst>
              <a:outerShdw dist="38100" dir="1800000" sx="103000" sy="103000" algn="tl" rotWithShape="0">
                <a:schemeClr val="tx1">
                  <a:lumMod val="50000"/>
                  <a:lumOff val="50000"/>
                  <a:alpha val="47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39" name="Freeform 60">
              <a:extLst>
                <a:ext uri="{FF2B5EF4-FFF2-40B4-BE49-F238E27FC236}">
                  <a16:creationId xmlns:a16="http://schemas.microsoft.com/office/drawing/2014/main" id="{8770443E-C2CA-4D3A-8E79-C4C1B80DDBCD}"/>
                </a:ext>
              </a:extLst>
            </p:cNvPr>
            <p:cNvSpPr/>
            <p:nvPr/>
          </p:nvSpPr>
          <p:spPr>
            <a:xfrm rot="4598406">
              <a:off x="6339244" y="3085165"/>
              <a:ext cx="364828" cy="364828"/>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40" name="Freeform: Shape 939">
              <a:extLst>
                <a:ext uri="{FF2B5EF4-FFF2-40B4-BE49-F238E27FC236}">
                  <a16:creationId xmlns:a16="http://schemas.microsoft.com/office/drawing/2014/main" id="{9A439075-751D-48D7-81A0-FF6772BAA368}"/>
                </a:ext>
              </a:extLst>
            </p:cNvPr>
            <p:cNvSpPr/>
            <p:nvPr/>
          </p:nvSpPr>
          <p:spPr>
            <a:xfrm rot="4598406">
              <a:off x="6332243" y="4149942"/>
              <a:ext cx="626745" cy="6267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21540000" sx="101000" sy="101000" algn="tl" rotWithShape="0">
                <a:schemeClr val="tx1">
                  <a:lumMod val="50000"/>
                  <a:lumOff val="50000"/>
                  <a:alpha val="9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41" name="Freeform 61">
              <a:extLst>
                <a:ext uri="{FF2B5EF4-FFF2-40B4-BE49-F238E27FC236}">
                  <a16:creationId xmlns:a16="http://schemas.microsoft.com/office/drawing/2014/main" id="{A767BAC8-D3A2-41A2-BA5E-3ABD0429B3BC}"/>
                </a:ext>
              </a:extLst>
            </p:cNvPr>
            <p:cNvSpPr/>
            <p:nvPr/>
          </p:nvSpPr>
          <p:spPr>
            <a:xfrm rot="4598406">
              <a:off x="6392937" y="4210625"/>
              <a:ext cx="505366" cy="505366"/>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42" name="Freeform: Shape 941">
              <a:extLst>
                <a:ext uri="{FF2B5EF4-FFF2-40B4-BE49-F238E27FC236}">
                  <a16:creationId xmlns:a16="http://schemas.microsoft.com/office/drawing/2014/main" id="{C1C20B13-18BB-4B98-BE63-9933A372A098}"/>
                </a:ext>
              </a:extLst>
            </p:cNvPr>
            <p:cNvSpPr/>
            <p:nvPr/>
          </p:nvSpPr>
          <p:spPr>
            <a:xfrm rot="17738201">
              <a:off x="6533360" y="1892290"/>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46000">
                  <a:schemeClr val="tx1">
                    <a:lumMod val="65000"/>
                    <a:lumOff val="35000"/>
                  </a:schemeClr>
                </a:gs>
                <a:gs pos="89000">
                  <a:schemeClr val="tx1">
                    <a:lumMod val="50000"/>
                    <a:lumOff val="50000"/>
                    <a:alpha val="0"/>
                  </a:schemeClr>
                </a:gs>
              </a:gsLst>
              <a:lin ang="7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43" name="Freeform: Shape 942">
              <a:extLst>
                <a:ext uri="{FF2B5EF4-FFF2-40B4-BE49-F238E27FC236}">
                  <a16:creationId xmlns:a16="http://schemas.microsoft.com/office/drawing/2014/main" id="{057D520C-D4D8-498F-A974-1B1320B15C1F}"/>
                </a:ext>
              </a:extLst>
            </p:cNvPr>
            <p:cNvSpPr/>
            <p:nvPr/>
          </p:nvSpPr>
          <p:spPr>
            <a:xfrm rot="15353916">
              <a:off x="6991556" y="1601606"/>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44" name="Freeform: Shape 943">
              <a:extLst>
                <a:ext uri="{FF2B5EF4-FFF2-40B4-BE49-F238E27FC236}">
                  <a16:creationId xmlns:a16="http://schemas.microsoft.com/office/drawing/2014/main" id="{3997EDFF-3C9E-48AE-8D91-E2163C312E1A}"/>
                </a:ext>
              </a:extLst>
            </p:cNvPr>
            <p:cNvSpPr/>
            <p:nvPr/>
          </p:nvSpPr>
          <p:spPr>
            <a:xfrm rot="15353916">
              <a:off x="7020444" y="1664196"/>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45" name="Freeform: Shape 944">
              <a:extLst>
                <a:ext uri="{FF2B5EF4-FFF2-40B4-BE49-F238E27FC236}">
                  <a16:creationId xmlns:a16="http://schemas.microsoft.com/office/drawing/2014/main" id="{A21F1B16-CFF5-44E4-99CB-54E61BBB87A9}"/>
                </a:ext>
              </a:extLst>
            </p:cNvPr>
            <p:cNvSpPr/>
            <p:nvPr/>
          </p:nvSpPr>
          <p:spPr>
            <a:xfrm rot="12641608">
              <a:off x="7618187" y="2711459"/>
              <a:ext cx="421098" cy="421097"/>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6000000" sx="101000" sy="101000" algn="tl" rotWithShape="0">
                <a:schemeClr val="tx1">
                  <a:lumMod val="50000"/>
                  <a:lumOff val="50000"/>
                  <a:alpha val="56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46" name="Freeform 61">
              <a:extLst>
                <a:ext uri="{FF2B5EF4-FFF2-40B4-BE49-F238E27FC236}">
                  <a16:creationId xmlns:a16="http://schemas.microsoft.com/office/drawing/2014/main" id="{4D29D7A4-4689-43E2-A0C8-61BBFCA2741F}"/>
                </a:ext>
              </a:extLst>
            </p:cNvPr>
            <p:cNvSpPr/>
            <p:nvPr/>
          </p:nvSpPr>
          <p:spPr>
            <a:xfrm rot="12641608">
              <a:off x="7658965" y="2752239"/>
              <a:ext cx="339545" cy="3395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47" name="Freeform: Shape 946">
              <a:extLst>
                <a:ext uri="{FF2B5EF4-FFF2-40B4-BE49-F238E27FC236}">
                  <a16:creationId xmlns:a16="http://schemas.microsoft.com/office/drawing/2014/main" id="{3AA71698-425A-4757-8189-6ACD12960092}"/>
                </a:ext>
              </a:extLst>
            </p:cNvPr>
            <p:cNvSpPr/>
            <p:nvPr/>
          </p:nvSpPr>
          <p:spPr>
            <a:xfrm rot="14236127">
              <a:off x="8283166" y="3700766"/>
              <a:ext cx="334318" cy="334318"/>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38100" dir="8400000" sx="101000" sy="101000" algn="tl" rotWithShape="0">
                <a:schemeClr val="tx1">
                  <a:lumMod val="50000"/>
                  <a:lumOff val="50000"/>
                  <a:alpha val="94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48" name="Freeform 61">
              <a:extLst>
                <a:ext uri="{FF2B5EF4-FFF2-40B4-BE49-F238E27FC236}">
                  <a16:creationId xmlns:a16="http://schemas.microsoft.com/office/drawing/2014/main" id="{D57462E4-2ED9-4BCF-B0F7-DD26AE843E6A}"/>
                </a:ext>
              </a:extLst>
            </p:cNvPr>
            <p:cNvSpPr/>
            <p:nvPr/>
          </p:nvSpPr>
          <p:spPr>
            <a:xfrm rot="14236127">
              <a:off x="8315539" y="3733143"/>
              <a:ext cx="269572" cy="26957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sp>
        <p:nvSpPr>
          <p:cNvPr id="950" name="Shape">
            <a:extLst>
              <a:ext uri="{FF2B5EF4-FFF2-40B4-BE49-F238E27FC236}">
                <a16:creationId xmlns:a16="http://schemas.microsoft.com/office/drawing/2014/main" id="{8884FE0A-01FF-474C-8430-07745AB6805C}"/>
              </a:ext>
            </a:extLst>
          </p:cNvPr>
          <p:cNvSpPr>
            <a:spLocks noChangeAspect="1"/>
          </p:cNvSpPr>
          <p:nvPr/>
        </p:nvSpPr>
        <p:spPr>
          <a:xfrm>
            <a:off x="5326890" y="6079846"/>
            <a:ext cx="310173" cy="316313"/>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951" name="Shape">
            <a:extLst>
              <a:ext uri="{FF2B5EF4-FFF2-40B4-BE49-F238E27FC236}">
                <a16:creationId xmlns:a16="http://schemas.microsoft.com/office/drawing/2014/main" id="{2B71C118-D4C7-48FA-BDC2-33B209CBFEC9}"/>
              </a:ext>
            </a:extLst>
          </p:cNvPr>
          <p:cNvSpPr>
            <a:spLocks noChangeAspect="1"/>
          </p:cNvSpPr>
          <p:nvPr/>
        </p:nvSpPr>
        <p:spPr>
          <a:xfrm>
            <a:off x="432981" y="2829211"/>
            <a:ext cx="351497" cy="358455"/>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Tree>
    <p:extLst>
      <p:ext uri="{BB962C8B-B14F-4D97-AF65-F5344CB8AC3E}">
        <p14:creationId xmlns:p14="http://schemas.microsoft.com/office/powerpoint/2010/main" val="408161367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4" name="Espace réservé pour une image  223">
            <a:extLst>
              <a:ext uri="{FF2B5EF4-FFF2-40B4-BE49-F238E27FC236}">
                <a16:creationId xmlns:a16="http://schemas.microsoft.com/office/drawing/2014/main" id="{AADD370D-EA3A-4B1B-99AA-DEF7BF85712A}"/>
              </a:ext>
            </a:extLst>
          </p:cNvPr>
          <p:cNvPicPr>
            <a:picLocks noGrp="1" noChangeAspect="1"/>
          </p:cNvPicPr>
          <p:nvPr>
            <p:ph type="pic" sz="quarter" idx="10"/>
          </p:nvPr>
        </p:nvPicPr>
        <p:blipFill>
          <a:blip r:embed="rId2" cstate="print">
            <a:extLst>
              <a:ext uri="{28A0092B-C50C-407E-A947-70E740481C1C}">
                <a14:useLocalDpi xmlns:a14="http://schemas.microsoft.com/office/drawing/2010/main" val="0"/>
              </a:ext>
            </a:extLst>
          </a:blip>
          <a:srcRect l="19310" r="19310"/>
          <a:stretch>
            <a:fillRect/>
          </a:stretch>
        </p:blipFill>
        <p:spPr/>
      </p:pic>
      <p:sp>
        <p:nvSpPr>
          <p:cNvPr id="291" name="Freeform 22">
            <a:extLst>
              <a:ext uri="{FF2B5EF4-FFF2-40B4-BE49-F238E27FC236}">
                <a16:creationId xmlns:a16="http://schemas.microsoft.com/office/drawing/2014/main" id="{64774D4B-691F-4673-8B9D-EC6E709CFE07}"/>
              </a:ext>
            </a:extLst>
          </p:cNvPr>
          <p:cNvSpPr>
            <a:spLocks noEditPoints="1"/>
          </p:cNvSpPr>
          <p:nvPr/>
        </p:nvSpPr>
        <p:spPr bwMode="auto">
          <a:xfrm rot="5400000" flipH="1">
            <a:off x="-1993848" y="-940695"/>
            <a:ext cx="4518603" cy="4879743"/>
          </a:xfrm>
          <a:custGeom>
            <a:avLst/>
            <a:gdLst>
              <a:gd name="T0" fmla="*/ 2374 w 2541"/>
              <a:gd name="T1" fmla="*/ 1348 h 2745"/>
              <a:gd name="T2" fmla="*/ 2475 w 2541"/>
              <a:gd name="T3" fmla="*/ 1105 h 2745"/>
              <a:gd name="T4" fmla="*/ 2077 w 2541"/>
              <a:gd name="T5" fmla="*/ 1367 h 2745"/>
              <a:gd name="T6" fmla="*/ 1889 w 2541"/>
              <a:gd name="T7" fmla="*/ 1072 h 2745"/>
              <a:gd name="T8" fmla="*/ 1447 w 2541"/>
              <a:gd name="T9" fmla="*/ 864 h 2745"/>
              <a:gd name="T10" fmla="*/ 1613 w 2541"/>
              <a:gd name="T11" fmla="*/ 576 h 2745"/>
              <a:gd name="T12" fmla="*/ 2011 w 2541"/>
              <a:gd name="T13" fmla="*/ 839 h 2745"/>
              <a:gd name="T14" fmla="*/ 1911 w 2541"/>
              <a:gd name="T15" fmla="*/ 595 h 2745"/>
              <a:gd name="T16" fmla="*/ 2078 w 2541"/>
              <a:gd name="T17" fmla="*/ 302 h 2745"/>
              <a:gd name="T18" fmla="*/ 1889 w 2541"/>
              <a:gd name="T19" fmla="*/ 537 h 2745"/>
              <a:gd name="T20" fmla="*/ 1558 w 2541"/>
              <a:gd name="T21" fmla="*/ 595 h 2745"/>
              <a:gd name="T22" fmla="*/ 1116 w 2541"/>
              <a:gd name="T23" fmla="*/ 806 h 2745"/>
              <a:gd name="T24" fmla="*/ 929 w 2541"/>
              <a:gd name="T25" fmla="*/ 1101 h 2745"/>
              <a:gd name="T26" fmla="*/ 531 w 2541"/>
              <a:gd name="T27" fmla="*/ 841 h 2745"/>
              <a:gd name="T28" fmla="*/ 929 w 2541"/>
              <a:gd name="T29" fmla="*/ 575 h 2745"/>
              <a:gd name="T30" fmla="*/ 1117 w 2541"/>
              <a:gd name="T31" fmla="*/ 335 h 2745"/>
              <a:gd name="T32" fmla="*/ 995 w 2541"/>
              <a:gd name="T33" fmla="*/ 33 h 2745"/>
              <a:gd name="T34" fmla="*/ 1096 w 2541"/>
              <a:gd name="T35" fmla="*/ 276 h 2745"/>
              <a:gd name="T36" fmla="*/ 929 w 2541"/>
              <a:gd name="T37" fmla="*/ 564 h 2745"/>
              <a:gd name="T38" fmla="*/ 507 w 2541"/>
              <a:gd name="T39" fmla="*/ 809 h 2745"/>
              <a:gd name="T40" fmla="*/ 178 w 2541"/>
              <a:gd name="T41" fmla="*/ 810 h 2745"/>
              <a:gd name="T42" fmla="*/ 33 w 2541"/>
              <a:gd name="T43" fmla="*/ 606 h 2745"/>
              <a:gd name="T44" fmla="*/ 44 w 2541"/>
              <a:gd name="T45" fmla="*/ 1078 h 2745"/>
              <a:gd name="T46" fmla="*/ 55 w 2541"/>
              <a:gd name="T47" fmla="*/ 1084 h 2745"/>
              <a:gd name="T48" fmla="*/ 497 w 2541"/>
              <a:gd name="T49" fmla="*/ 874 h 2745"/>
              <a:gd name="T50" fmla="*/ 508 w 2541"/>
              <a:gd name="T51" fmla="*/ 1344 h 2745"/>
              <a:gd name="T52" fmla="*/ 155 w 2541"/>
              <a:gd name="T53" fmla="*/ 1376 h 2745"/>
              <a:gd name="T54" fmla="*/ 33 w 2541"/>
              <a:gd name="T55" fmla="*/ 1678 h 2745"/>
              <a:gd name="T56" fmla="*/ 221 w 2541"/>
              <a:gd name="T57" fmla="*/ 1383 h 2745"/>
              <a:gd name="T58" fmla="*/ 619 w 2541"/>
              <a:gd name="T59" fmla="*/ 1642 h 2745"/>
              <a:gd name="T60" fmla="*/ 973 w 2541"/>
              <a:gd name="T61" fmla="*/ 1673 h 2745"/>
              <a:gd name="T62" fmla="*/ 1392 w 2541"/>
              <a:gd name="T63" fmla="*/ 1915 h 2745"/>
              <a:gd name="T64" fmla="*/ 1558 w 2541"/>
              <a:gd name="T65" fmla="*/ 2202 h 2745"/>
              <a:gd name="T66" fmla="*/ 1436 w 2541"/>
              <a:gd name="T67" fmla="*/ 2477 h 2745"/>
              <a:gd name="T68" fmla="*/ 1580 w 2541"/>
              <a:gd name="T69" fmla="*/ 2678 h 2745"/>
              <a:gd name="T70" fmla="*/ 1568 w 2541"/>
              <a:gd name="T71" fmla="*/ 2208 h 2745"/>
              <a:gd name="T72" fmla="*/ 1900 w 2541"/>
              <a:gd name="T73" fmla="*/ 2208 h 2745"/>
              <a:gd name="T74" fmla="*/ 2044 w 2541"/>
              <a:gd name="T75" fmla="*/ 2412 h 2745"/>
              <a:gd name="T76" fmla="*/ 2033 w 2541"/>
              <a:gd name="T77" fmla="*/ 1940 h 2745"/>
              <a:gd name="T78" fmla="*/ 2386 w 2541"/>
              <a:gd name="T79" fmla="*/ 1909 h 2745"/>
              <a:gd name="T80" fmla="*/ 2032 w 2541"/>
              <a:gd name="T81" fmla="*/ 1877 h 2745"/>
              <a:gd name="T82" fmla="*/ 2044 w 2541"/>
              <a:gd name="T83" fmla="*/ 1407 h 2745"/>
              <a:gd name="T84" fmla="*/ 2487 w 2541"/>
              <a:gd name="T85" fmla="*/ 1616 h 2745"/>
              <a:gd name="T86" fmla="*/ 1104 w 2541"/>
              <a:gd name="T87" fmla="*/ 870 h 2745"/>
              <a:gd name="T88" fmla="*/ 1437 w 2541"/>
              <a:gd name="T89" fmla="*/ 870 h 2745"/>
              <a:gd name="T90" fmla="*/ 1425 w 2541"/>
              <a:gd name="T91" fmla="*/ 1340 h 2745"/>
              <a:gd name="T92" fmla="*/ 983 w 2541"/>
              <a:gd name="T93" fmla="*/ 1133 h 2745"/>
              <a:gd name="T94" fmla="*/ 531 w 2541"/>
              <a:gd name="T95" fmla="*/ 1376 h 2745"/>
              <a:gd name="T96" fmla="*/ 928 w 2541"/>
              <a:gd name="T97" fmla="*/ 1113 h 2745"/>
              <a:gd name="T98" fmla="*/ 1094 w 2541"/>
              <a:gd name="T99" fmla="*/ 1398 h 2745"/>
              <a:gd name="T100" fmla="*/ 653 w 2541"/>
              <a:gd name="T101" fmla="*/ 1609 h 2745"/>
              <a:gd name="T102" fmla="*/ 982 w 2541"/>
              <a:gd name="T103" fmla="*/ 1616 h 2745"/>
              <a:gd name="T104" fmla="*/ 1425 w 2541"/>
              <a:gd name="T105" fmla="*/ 1407 h 2745"/>
              <a:gd name="T106" fmla="*/ 1436 w 2541"/>
              <a:gd name="T107" fmla="*/ 1877 h 2745"/>
              <a:gd name="T108" fmla="*/ 1104 w 2541"/>
              <a:gd name="T109" fmla="*/ 1877 h 2745"/>
              <a:gd name="T110" fmla="*/ 1901 w 2541"/>
              <a:gd name="T111" fmla="*/ 2146 h 2745"/>
              <a:gd name="T112" fmla="*/ 1568 w 2541"/>
              <a:gd name="T113" fmla="*/ 2146 h 2745"/>
              <a:gd name="T114" fmla="*/ 1580 w 2541"/>
              <a:gd name="T115" fmla="*/ 1675 h 2745"/>
              <a:gd name="T116" fmla="*/ 2022 w 2541"/>
              <a:gd name="T117" fmla="*/ 1884 h 2745"/>
              <a:gd name="T118" fmla="*/ 1580 w 2541"/>
              <a:gd name="T119" fmla="*/ 1609 h 2745"/>
              <a:gd name="T120" fmla="*/ 1568 w 2541"/>
              <a:gd name="T121" fmla="*/ 1136 h 2745"/>
              <a:gd name="T122" fmla="*/ 1901 w 2541"/>
              <a:gd name="T123" fmla="*/ 1136 h 2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41" h="2745">
                <a:moveTo>
                  <a:pt x="2508" y="1609"/>
                </a:moveTo>
                <a:cubicBezTo>
                  <a:pt x="2504" y="1609"/>
                  <a:pt x="2500" y="1610"/>
                  <a:pt x="2497" y="1611"/>
                </a:cubicBezTo>
                <a:cubicBezTo>
                  <a:pt x="2375" y="1398"/>
                  <a:pt x="2375" y="1398"/>
                  <a:pt x="2375" y="1398"/>
                </a:cubicBezTo>
                <a:cubicBezTo>
                  <a:pt x="2381" y="1392"/>
                  <a:pt x="2386" y="1383"/>
                  <a:pt x="2386" y="1374"/>
                </a:cubicBezTo>
                <a:cubicBezTo>
                  <a:pt x="2386" y="1363"/>
                  <a:pt x="2381" y="1354"/>
                  <a:pt x="2374" y="1348"/>
                </a:cubicBezTo>
                <a:cubicBezTo>
                  <a:pt x="2496" y="1136"/>
                  <a:pt x="2496" y="1136"/>
                  <a:pt x="2496" y="1136"/>
                </a:cubicBezTo>
                <a:cubicBezTo>
                  <a:pt x="2500" y="1137"/>
                  <a:pt x="2504" y="1138"/>
                  <a:pt x="2508" y="1138"/>
                </a:cubicBezTo>
                <a:cubicBezTo>
                  <a:pt x="2526" y="1138"/>
                  <a:pt x="2541" y="1123"/>
                  <a:pt x="2541" y="1105"/>
                </a:cubicBezTo>
                <a:cubicBezTo>
                  <a:pt x="2541" y="1087"/>
                  <a:pt x="2526" y="1072"/>
                  <a:pt x="2508" y="1072"/>
                </a:cubicBezTo>
                <a:cubicBezTo>
                  <a:pt x="2489" y="1072"/>
                  <a:pt x="2475" y="1087"/>
                  <a:pt x="2475" y="1105"/>
                </a:cubicBezTo>
                <a:cubicBezTo>
                  <a:pt x="2475" y="1115"/>
                  <a:pt x="2479" y="1124"/>
                  <a:pt x="2486" y="1130"/>
                </a:cubicBezTo>
                <a:cubicBezTo>
                  <a:pt x="2363" y="1342"/>
                  <a:pt x="2363" y="1342"/>
                  <a:pt x="2363" y="1342"/>
                </a:cubicBezTo>
                <a:cubicBezTo>
                  <a:pt x="2360" y="1341"/>
                  <a:pt x="2356" y="1340"/>
                  <a:pt x="2352" y="1340"/>
                </a:cubicBezTo>
                <a:cubicBezTo>
                  <a:pt x="2336" y="1340"/>
                  <a:pt x="2323" y="1352"/>
                  <a:pt x="2320" y="1367"/>
                </a:cubicBezTo>
                <a:cubicBezTo>
                  <a:pt x="2077" y="1367"/>
                  <a:pt x="2077" y="1367"/>
                  <a:pt x="2077" y="1367"/>
                </a:cubicBezTo>
                <a:cubicBezTo>
                  <a:pt x="2073" y="1352"/>
                  <a:pt x="2060" y="1340"/>
                  <a:pt x="2044" y="1340"/>
                </a:cubicBezTo>
                <a:cubicBezTo>
                  <a:pt x="2040" y="1340"/>
                  <a:pt x="2037" y="1341"/>
                  <a:pt x="2033" y="1342"/>
                </a:cubicBezTo>
                <a:cubicBezTo>
                  <a:pt x="1911" y="1130"/>
                  <a:pt x="1911" y="1130"/>
                  <a:pt x="1911" y="1130"/>
                </a:cubicBezTo>
                <a:cubicBezTo>
                  <a:pt x="1918" y="1124"/>
                  <a:pt x="1922" y="1115"/>
                  <a:pt x="1922" y="1105"/>
                </a:cubicBezTo>
                <a:cubicBezTo>
                  <a:pt x="1922" y="1087"/>
                  <a:pt x="1907" y="1072"/>
                  <a:pt x="1889" y="1072"/>
                </a:cubicBezTo>
                <a:cubicBezTo>
                  <a:pt x="1873" y="1072"/>
                  <a:pt x="1859" y="1083"/>
                  <a:pt x="1856" y="1098"/>
                </a:cubicBezTo>
                <a:cubicBezTo>
                  <a:pt x="1613" y="1098"/>
                  <a:pt x="1613" y="1098"/>
                  <a:pt x="1613" y="1098"/>
                </a:cubicBezTo>
                <a:cubicBezTo>
                  <a:pt x="1610" y="1083"/>
                  <a:pt x="1596" y="1072"/>
                  <a:pt x="1580" y="1072"/>
                </a:cubicBezTo>
                <a:cubicBezTo>
                  <a:pt x="1576" y="1072"/>
                  <a:pt x="1572" y="1073"/>
                  <a:pt x="1569" y="1074"/>
                </a:cubicBezTo>
                <a:cubicBezTo>
                  <a:pt x="1447" y="864"/>
                  <a:pt x="1447" y="864"/>
                  <a:pt x="1447" y="864"/>
                </a:cubicBezTo>
                <a:cubicBezTo>
                  <a:pt x="1454" y="858"/>
                  <a:pt x="1458" y="849"/>
                  <a:pt x="1458" y="839"/>
                </a:cubicBezTo>
                <a:cubicBezTo>
                  <a:pt x="1458" y="829"/>
                  <a:pt x="1454" y="819"/>
                  <a:pt x="1446" y="813"/>
                </a:cubicBezTo>
                <a:cubicBezTo>
                  <a:pt x="1568" y="601"/>
                  <a:pt x="1568" y="601"/>
                  <a:pt x="1568" y="601"/>
                </a:cubicBezTo>
                <a:cubicBezTo>
                  <a:pt x="1572" y="603"/>
                  <a:pt x="1576" y="604"/>
                  <a:pt x="1580" y="604"/>
                </a:cubicBezTo>
                <a:cubicBezTo>
                  <a:pt x="1597" y="604"/>
                  <a:pt x="1611" y="592"/>
                  <a:pt x="1613" y="576"/>
                </a:cubicBezTo>
                <a:cubicBezTo>
                  <a:pt x="1856" y="576"/>
                  <a:pt x="1856" y="576"/>
                  <a:pt x="1856" y="576"/>
                </a:cubicBezTo>
                <a:cubicBezTo>
                  <a:pt x="1859" y="592"/>
                  <a:pt x="1872" y="604"/>
                  <a:pt x="1889" y="604"/>
                </a:cubicBezTo>
                <a:cubicBezTo>
                  <a:pt x="1893" y="604"/>
                  <a:pt x="1897" y="603"/>
                  <a:pt x="1901" y="601"/>
                </a:cubicBezTo>
                <a:cubicBezTo>
                  <a:pt x="2023" y="813"/>
                  <a:pt x="2023" y="813"/>
                  <a:pt x="2023" y="813"/>
                </a:cubicBezTo>
                <a:cubicBezTo>
                  <a:pt x="2016" y="819"/>
                  <a:pt x="2011" y="829"/>
                  <a:pt x="2011" y="839"/>
                </a:cubicBezTo>
                <a:cubicBezTo>
                  <a:pt x="2011" y="857"/>
                  <a:pt x="2026" y="872"/>
                  <a:pt x="2044" y="872"/>
                </a:cubicBezTo>
                <a:cubicBezTo>
                  <a:pt x="2063" y="872"/>
                  <a:pt x="2078" y="857"/>
                  <a:pt x="2078" y="839"/>
                </a:cubicBezTo>
                <a:cubicBezTo>
                  <a:pt x="2078" y="821"/>
                  <a:pt x="2063" y="806"/>
                  <a:pt x="2044" y="806"/>
                </a:cubicBezTo>
                <a:cubicBezTo>
                  <a:pt x="2040" y="806"/>
                  <a:pt x="2037" y="806"/>
                  <a:pt x="2034" y="807"/>
                </a:cubicBezTo>
                <a:cubicBezTo>
                  <a:pt x="1911" y="595"/>
                  <a:pt x="1911" y="595"/>
                  <a:pt x="1911" y="595"/>
                </a:cubicBezTo>
                <a:cubicBezTo>
                  <a:pt x="1918" y="589"/>
                  <a:pt x="1922" y="580"/>
                  <a:pt x="1922" y="570"/>
                </a:cubicBezTo>
                <a:cubicBezTo>
                  <a:pt x="1922" y="560"/>
                  <a:pt x="1917" y="551"/>
                  <a:pt x="1910" y="545"/>
                </a:cubicBezTo>
                <a:cubicBezTo>
                  <a:pt x="2032" y="333"/>
                  <a:pt x="2032" y="333"/>
                  <a:pt x="2032" y="333"/>
                </a:cubicBezTo>
                <a:cubicBezTo>
                  <a:pt x="2036" y="334"/>
                  <a:pt x="2040" y="335"/>
                  <a:pt x="2044" y="335"/>
                </a:cubicBezTo>
                <a:cubicBezTo>
                  <a:pt x="2063" y="335"/>
                  <a:pt x="2078" y="320"/>
                  <a:pt x="2078" y="302"/>
                </a:cubicBezTo>
                <a:cubicBezTo>
                  <a:pt x="2078" y="283"/>
                  <a:pt x="2063" y="268"/>
                  <a:pt x="2044" y="268"/>
                </a:cubicBezTo>
                <a:cubicBezTo>
                  <a:pt x="2026" y="268"/>
                  <a:pt x="2011" y="283"/>
                  <a:pt x="2011" y="302"/>
                </a:cubicBezTo>
                <a:cubicBezTo>
                  <a:pt x="2011" y="312"/>
                  <a:pt x="2015" y="320"/>
                  <a:pt x="2022" y="326"/>
                </a:cubicBezTo>
                <a:cubicBezTo>
                  <a:pt x="1899" y="539"/>
                  <a:pt x="1899" y="539"/>
                  <a:pt x="1899" y="539"/>
                </a:cubicBezTo>
                <a:cubicBezTo>
                  <a:pt x="1896" y="538"/>
                  <a:pt x="1893" y="537"/>
                  <a:pt x="1889" y="537"/>
                </a:cubicBezTo>
                <a:cubicBezTo>
                  <a:pt x="1873" y="537"/>
                  <a:pt x="1859" y="549"/>
                  <a:pt x="1856" y="564"/>
                </a:cubicBezTo>
                <a:cubicBezTo>
                  <a:pt x="1613" y="564"/>
                  <a:pt x="1613" y="564"/>
                  <a:pt x="1613" y="564"/>
                </a:cubicBezTo>
                <a:cubicBezTo>
                  <a:pt x="1610" y="549"/>
                  <a:pt x="1596" y="537"/>
                  <a:pt x="1580" y="537"/>
                </a:cubicBezTo>
                <a:cubicBezTo>
                  <a:pt x="1562" y="537"/>
                  <a:pt x="1547" y="552"/>
                  <a:pt x="1547" y="570"/>
                </a:cubicBezTo>
                <a:cubicBezTo>
                  <a:pt x="1547" y="580"/>
                  <a:pt x="1551" y="589"/>
                  <a:pt x="1558" y="595"/>
                </a:cubicBezTo>
                <a:cubicBezTo>
                  <a:pt x="1436" y="807"/>
                  <a:pt x="1436" y="807"/>
                  <a:pt x="1436" y="807"/>
                </a:cubicBezTo>
                <a:cubicBezTo>
                  <a:pt x="1432" y="806"/>
                  <a:pt x="1429" y="806"/>
                  <a:pt x="1425" y="806"/>
                </a:cubicBezTo>
                <a:cubicBezTo>
                  <a:pt x="1409" y="806"/>
                  <a:pt x="1395" y="817"/>
                  <a:pt x="1392" y="832"/>
                </a:cubicBezTo>
                <a:cubicBezTo>
                  <a:pt x="1149" y="832"/>
                  <a:pt x="1149" y="832"/>
                  <a:pt x="1149" y="832"/>
                </a:cubicBezTo>
                <a:cubicBezTo>
                  <a:pt x="1146" y="817"/>
                  <a:pt x="1133" y="806"/>
                  <a:pt x="1116" y="806"/>
                </a:cubicBezTo>
                <a:cubicBezTo>
                  <a:pt x="1098" y="806"/>
                  <a:pt x="1083" y="821"/>
                  <a:pt x="1083" y="839"/>
                </a:cubicBezTo>
                <a:cubicBezTo>
                  <a:pt x="1083" y="849"/>
                  <a:pt x="1087" y="858"/>
                  <a:pt x="1094" y="864"/>
                </a:cubicBezTo>
                <a:cubicBezTo>
                  <a:pt x="972" y="1076"/>
                  <a:pt x="972" y="1076"/>
                  <a:pt x="972" y="1076"/>
                </a:cubicBezTo>
                <a:cubicBezTo>
                  <a:pt x="968" y="1075"/>
                  <a:pt x="965" y="1074"/>
                  <a:pt x="961" y="1074"/>
                </a:cubicBezTo>
                <a:cubicBezTo>
                  <a:pt x="945" y="1074"/>
                  <a:pt x="932" y="1086"/>
                  <a:pt x="929" y="1101"/>
                </a:cubicBezTo>
                <a:cubicBezTo>
                  <a:pt x="685" y="1101"/>
                  <a:pt x="685" y="1101"/>
                  <a:pt x="685" y="1101"/>
                </a:cubicBezTo>
                <a:cubicBezTo>
                  <a:pt x="682" y="1086"/>
                  <a:pt x="669" y="1074"/>
                  <a:pt x="653" y="1074"/>
                </a:cubicBezTo>
                <a:cubicBezTo>
                  <a:pt x="649" y="1074"/>
                  <a:pt x="645" y="1075"/>
                  <a:pt x="641" y="1076"/>
                </a:cubicBezTo>
                <a:cubicBezTo>
                  <a:pt x="520" y="866"/>
                  <a:pt x="520" y="866"/>
                  <a:pt x="520" y="866"/>
                </a:cubicBezTo>
                <a:cubicBezTo>
                  <a:pt x="526" y="860"/>
                  <a:pt x="531" y="851"/>
                  <a:pt x="531" y="841"/>
                </a:cubicBezTo>
                <a:cubicBezTo>
                  <a:pt x="531" y="830"/>
                  <a:pt x="525" y="821"/>
                  <a:pt x="517" y="815"/>
                </a:cubicBezTo>
                <a:cubicBezTo>
                  <a:pt x="641" y="601"/>
                  <a:pt x="641" y="601"/>
                  <a:pt x="641" y="601"/>
                </a:cubicBezTo>
                <a:cubicBezTo>
                  <a:pt x="644" y="603"/>
                  <a:pt x="648" y="603"/>
                  <a:pt x="653" y="603"/>
                </a:cubicBezTo>
                <a:cubicBezTo>
                  <a:pt x="669" y="603"/>
                  <a:pt x="683" y="591"/>
                  <a:pt x="686" y="575"/>
                </a:cubicBezTo>
                <a:cubicBezTo>
                  <a:pt x="929" y="575"/>
                  <a:pt x="929" y="575"/>
                  <a:pt x="929" y="575"/>
                </a:cubicBezTo>
                <a:cubicBezTo>
                  <a:pt x="931" y="591"/>
                  <a:pt x="945" y="603"/>
                  <a:pt x="961" y="603"/>
                </a:cubicBezTo>
                <a:cubicBezTo>
                  <a:pt x="980" y="603"/>
                  <a:pt x="995" y="589"/>
                  <a:pt x="995" y="570"/>
                </a:cubicBezTo>
                <a:cubicBezTo>
                  <a:pt x="995" y="560"/>
                  <a:pt x="990" y="550"/>
                  <a:pt x="982" y="544"/>
                </a:cubicBezTo>
                <a:cubicBezTo>
                  <a:pt x="1105" y="333"/>
                  <a:pt x="1105" y="333"/>
                  <a:pt x="1105" y="333"/>
                </a:cubicBezTo>
                <a:cubicBezTo>
                  <a:pt x="1108" y="334"/>
                  <a:pt x="1113" y="335"/>
                  <a:pt x="1117" y="335"/>
                </a:cubicBezTo>
                <a:cubicBezTo>
                  <a:pt x="1135" y="335"/>
                  <a:pt x="1150" y="320"/>
                  <a:pt x="1150" y="302"/>
                </a:cubicBezTo>
                <a:cubicBezTo>
                  <a:pt x="1150" y="283"/>
                  <a:pt x="1135" y="268"/>
                  <a:pt x="1117" y="268"/>
                </a:cubicBezTo>
                <a:cubicBezTo>
                  <a:pt x="1113" y="268"/>
                  <a:pt x="1109" y="269"/>
                  <a:pt x="1106" y="270"/>
                </a:cubicBezTo>
                <a:cubicBezTo>
                  <a:pt x="983" y="58"/>
                  <a:pt x="983" y="58"/>
                  <a:pt x="983" y="58"/>
                </a:cubicBezTo>
                <a:cubicBezTo>
                  <a:pt x="990" y="52"/>
                  <a:pt x="995" y="43"/>
                  <a:pt x="995" y="33"/>
                </a:cubicBezTo>
                <a:cubicBezTo>
                  <a:pt x="995" y="15"/>
                  <a:pt x="980" y="0"/>
                  <a:pt x="961" y="0"/>
                </a:cubicBezTo>
                <a:cubicBezTo>
                  <a:pt x="943" y="0"/>
                  <a:pt x="928" y="15"/>
                  <a:pt x="928" y="33"/>
                </a:cubicBezTo>
                <a:cubicBezTo>
                  <a:pt x="928" y="51"/>
                  <a:pt x="943" y="66"/>
                  <a:pt x="961" y="66"/>
                </a:cubicBezTo>
                <a:cubicBezTo>
                  <a:pt x="966" y="66"/>
                  <a:pt x="970" y="66"/>
                  <a:pt x="973" y="64"/>
                </a:cubicBezTo>
                <a:cubicBezTo>
                  <a:pt x="1096" y="276"/>
                  <a:pt x="1096" y="276"/>
                  <a:pt x="1096" y="276"/>
                </a:cubicBezTo>
                <a:cubicBezTo>
                  <a:pt x="1088" y="282"/>
                  <a:pt x="1083" y="291"/>
                  <a:pt x="1083" y="302"/>
                </a:cubicBezTo>
                <a:cubicBezTo>
                  <a:pt x="1083" y="311"/>
                  <a:pt x="1088" y="320"/>
                  <a:pt x="1095" y="326"/>
                </a:cubicBezTo>
                <a:cubicBezTo>
                  <a:pt x="972" y="539"/>
                  <a:pt x="972" y="539"/>
                  <a:pt x="972" y="539"/>
                </a:cubicBezTo>
                <a:cubicBezTo>
                  <a:pt x="969" y="538"/>
                  <a:pt x="965" y="537"/>
                  <a:pt x="961" y="537"/>
                </a:cubicBezTo>
                <a:cubicBezTo>
                  <a:pt x="945" y="537"/>
                  <a:pt x="932" y="548"/>
                  <a:pt x="929" y="564"/>
                </a:cubicBezTo>
                <a:cubicBezTo>
                  <a:pt x="685" y="564"/>
                  <a:pt x="685" y="564"/>
                  <a:pt x="685" y="564"/>
                </a:cubicBezTo>
                <a:cubicBezTo>
                  <a:pt x="682" y="548"/>
                  <a:pt x="669" y="537"/>
                  <a:pt x="653" y="537"/>
                </a:cubicBezTo>
                <a:cubicBezTo>
                  <a:pt x="634" y="537"/>
                  <a:pt x="619" y="552"/>
                  <a:pt x="619" y="570"/>
                </a:cubicBezTo>
                <a:cubicBezTo>
                  <a:pt x="619" y="580"/>
                  <a:pt x="624" y="589"/>
                  <a:pt x="631" y="595"/>
                </a:cubicBezTo>
                <a:cubicBezTo>
                  <a:pt x="507" y="809"/>
                  <a:pt x="507" y="809"/>
                  <a:pt x="507" y="809"/>
                </a:cubicBezTo>
                <a:cubicBezTo>
                  <a:pt x="504" y="808"/>
                  <a:pt x="501" y="808"/>
                  <a:pt x="497" y="808"/>
                </a:cubicBezTo>
                <a:cubicBezTo>
                  <a:pt x="481" y="808"/>
                  <a:pt x="468" y="819"/>
                  <a:pt x="465" y="835"/>
                </a:cubicBezTo>
                <a:cubicBezTo>
                  <a:pt x="221" y="835"/>
                  <a:pt x="221" y="835"/>
                  <a:pt x="221" y="835"/>
                </a:cubicBezTo>
                <a:cubicBezTo>
                  <a:pt x="218" y="819"/>
                  <a:pt x="205" y="808"/>
                  <a:pt x="189" y="808"/>
                </a:cubicBezTo>
                <a:cubicBezTo>
                  <a:pt x="185" y="808"/>
                  <a:pt x="181" y="809"/>
                  <a:pt x="178" y="810"/>
                </a:cubicBezTo>
                <a:cubicBezTo>
                  <a:pt x="56" y="597"/>
                  <a:pt x="56" y="597"/>
                  <a:pt x="56" y="597"/>
                </a:cubicBezTo>
                <a:cubicBezTo>
                  <a:pt x="62" y="591"/>
                  <a:pt x="67" y="583"/>
                  <a:pt x="67" y="573"/>
                </a:cubicBezTo>
                <a:cubicBezTo>
                  <a:pt x="67" y="554"/>
                  <a:pt x="52" y="539"/>
                  <a:pt x="33" y="539"/>
                </a:cubicBezTo>
                <a:cubicBezTo>
                  <a:pt x="15" y="539"/>
                  <a:pt x="0" y="554"/>
                  <a:pt x="0" y="573"/>
                </a:cubicBezTo>
                <a:cubicBezTo>
                  <a:pt x="0" y="591"/>
                  <a:pt x="15" y="606"/>
                  <a:pt x="33" y="606"/>
                </a:cubicBezTo>
                <a:cubicBezTo>
                  <a:pt x="38" y="606"/>
                  <a:pt x="42" y="605"/>
                  <a:pt x="45" y="604"/>
                </a:cubicBezTo>
                <a:cubicBezTo>
                  <a:pt x="168" y="815"/>
                  <a:pt x="168" y="815"/>
                  <a:pt x="168" y="815"/>
                </a:cubicBezTo>
                <a:cubicBezTo>
                  <a:pt x="160" y="822"/>
                  <a:pt x="155" y="831"/>
                  <a:pt x="155" y="841"/>
                </a:cubicBezTo>
                <a:cubicBezTo>
                  <a:pt x="155" y="851"/>
                  <a:pt x="160" y="860"/>
                  <a:pt x="167" y="866"/>
                </a:cubicBezTo>
                <a:cubicBezTo>
                  <a:pt x="44" y="1078"/>
                  <a:pt x="44" y="1078"/>
                  <a:pt x="44" y="1078"/>
                </a:cubicBezTo>
                <a:cubicBezTo>
                  <a:pt x="41" y="1077"/>
                  <a:pt x="37" y="1076"/>
                  <a:pt x="34" y="1076"/>
                </a:cubicBezTo>
                <a:cubicBezTo>
                  <a:pt x="15" y="1076"/>
                  <a:pt x="0" y="1091"/>
                  <a:pt x="0" y="1110"/>
                </a:cubicBezTo>
                <a:cubicBezTo>
                  <a:pt x="0" y="1128"/>
                  <a:pt x="15" y="1143"/>
                  <a:pt x="34" y="1143"/>
                </a:cubicBezTo>
                <a:cubicBezTo>
                  <a:pt x="52" y="1143"/>
                  <a:pt x="67" y="1128"/>
                  <a:pt x="67" y="1110"/>
                </a:cubicBezTo>
                <a:cubicBezTo>
                  <a:pt x="67" y="1099"/>
                  <a:pt x="62" y="1090"/>
                  <a:pt x="55" y="1084"/>
                </a:cubicBezTo>
                <a:cubicBezTo>
                  <a:pt x="177" y="872"/>
                  <a:pt x="177" y="872"/>
                  <a:pt x="177" y="872"/>
                </a:cubicBezTo>
                <a:cubicBezTo>
                  <a:pt x="181" y="874"/>
                  <a:pt x="185" y="874"/>
                  <a:pt x="189" y="874"/>
                </a:cubicBezTo>
                <a:cubicBezTo>
                  <a:pt x="205" y="874"/>
                  <a:pt x="219" y="862"/>
                  <a:pt x="222" y="846"/>
                </a:cubicBezTo>
                <a:cubicBezTo>
                  <a:pt x="465" y="846"/>
                  <a:pt x="465" y="846"/>
                  <a:pt x="465" y="846"/>
                </a:cubicBezTo>
                <a:cubicBezTo>
                  <a:pt x="467" y="862"/>
                  <a:pt x="481" y="874"/>
                  <a:pt x="497" y="874"/>
                </a:cubicBezTo>
                <a:cubicBezTo>
                  <a:pt x="502" y="874"/>
                  <a:pt x="506" y="874"/>
                  <a:pt x="509" y="872"/>
                </a:cubicBezTo>
                <a:cubicBezTo>
                  <a:pt x="631" y="1082"/>
                  <a:pt x="631" y="1082"/>
                  <a:pt x="631" y="1082"/>
                </a:cubicBezTo>
                <a:cubicBezTo>
                  <a:pt x="624" y="1089"/>
                  <a:pt x="619" y="1097"/>
                  <a:pt x="619" y="1107"/>
                </a:cubicBezTo>
                <a:cubicBezTo>
                  <a:pt x="619" y="1117"/>
                  <a:pt x="624" y="1126"/>
                  <a:pt x="631" y="1132"/>
                </a:cubicBezTo>
                <a:cubicBezTo>
                  <a:pt x="508" y="1344"/>
                  <a:pt x="508" y="1344"/>
                  <a:pt x="508" y="1344"/>
                </a:cubicBezTo>
                <a:cubicBezTo>
                  <a:pt x="505" y="1343"/>
                  <a:pt x="501" y="1343"/>
                  <a:pt x="497" y="1343"/>
                </a:cubicBezTo>
                <a:cubicBezTo>
                  <a:pt x="481" y="1343"/>
                  <a:pt x="467" y="1355"/>
                  <a:pt x="465" y="1371"/>
                </a:cubicBezTo>
                <a:cubicBezTo>
                  <a:pt x="222" y="1371"/>
                  <a:pt x="222" y="1371"/>
                  <a:pt x="222" y="1371"/>
                </a:cubicBezTo>
                <a:cubicBezTo>
                  <a:pt x="219" y="1355"/>
                  <a:pt x="205" y="1343"/>
                  <a:pt x="189" y="1343"/>
                </a:cubicBezTo>
                <a:cubicBezTo>
                  <a:pt x="170" y="1343"/>
                  <a:pt x="155" y="1358"/>
                  <a:pt x="155" y="1376"/>
                </a:cubicBezTo>
                <a:cubicBezTo>
                  <a:pt x="155" y="1386"/>
                  <a:pt x="160" y="1395"/>
                  <a:pt x="167" y="1401"/>
                </a:cubicBezTo>
                <a:cubicBezTo>
                  <a:pt x="44" y="1613"/>
                  <a:pt x="44" y="1613"/>
                  <a:pt x="44" y="1613"/>
                </a:cubicBezTo>
                <a:cubicBezTo>
                  <a:pt x="41" y="1612"/>
                  <a:pt x="37" y="1611"/>
                  <a:pt x="33" y="1611"/>
                </a:cubicBezTo>
                <a:cubicBezTo>
                  <a:pt x="15" y="1611"/>
                  <a:pt x="0" y="1626"/>
                  <a:pt x="0" y="1645"/>
                </a:cubicBezTo>
                <a:cubicBezTo>
                  <a:pt x="0" y="1663"/>
                  <a:pt x="15" y="1678"/>
                  <a:pt x="33" y="1678"/>
                </a:cubicBezTo>
                <a:cubicBezTo>
                  <a:pt x="52" y="1678"/>
                  <a:pt x="67" y="1663"/>
                  <a:pt x="67" y="1645"/>
                </a:cubicBezTo>
                <a:cubicBezTo>
                  <a:pt x="67" y="1634"/>
                  <a:pt x="62" y="1625"/>
                  <a:pt x="54" y="1619"/>
                </a:cubicBezTo>
                <a:cubicBezTo>
                  <a:pt x="177" y="1407"/>
                  <a:pt x="177" y="1407"/>
                  <a:pt x="177" y="1407"/>
                </a:cubicBezTo>
                <a:cubicBezTo>
                  <a:pt x="180" y="1408"/>
                  <a:pt x="184" y="1409"/>
                  <a:pt x="189" y="1409"/>
                </a:cubicBezTo>
                <a:cubicBezTo>
                  <a:pt x="205" y="1409"/>
                  <a:pt x="218" y="1398"/>
                  <a:pt x="221" y="1383"/>
                </a:cubicBezTo>
                <a:cubicBezTo>
                  <a:pt x="465" y="1383"/>
                  <a:pt x="465" y="1383"/>
                  <a:pt x="465" y="1383"/>
                </a:cubicBezTo>
                <a:cubicBezTo>
                  <a:pt x="468" y="1398"/>
                  <a:pt x="481" y="1409"/>
                  <a:pt x="497" y="1409"/>
                </a:cubicBezTo>
                <a:cubicBezTo>
                  <a:pt x="502" y="1409"/>
                  <a:pt x="505" y="1408"/>
                  <a:pt x="509" y="1407"/>
                </a:cubicBezTo>
                <a:cubicBezTo>
                  <a:pt x="631" y="1618"/>
                  <a:pt x="631" y="1618"/>
                  <a:pt x="631" y="1618"/>
                </a:cubicBezTo>
                <a:cubicBezTo>
                  <a:pt x="624" y="1624"/>
                  <a:pt x="619" y="1632"/>
                  <a:pt x="619" y="1642"/>
                </a:cubicBezTo>
                <a:cubicBezTo>
                  <a:pt x="619" y="1661"/>
                  <a:pt x="634" y="1676"/>
                  <a:pt x="653" y="1676"/>
                </a:cubicBezTo>
                <a:cubicBezTo>
                  <a:pt x="669" y="1676"/>
                  <a:pt x="682" y="1664"/>
                  <a:pt x="685" y="1649"/>
                </a:cubicBezTo>
                <a:cubicBezTo>
                  <a:pt x="928" y="1649"/>
                  <a:pt x="928" y="1649"/>
                  <a:pt x="928" y="1649"/>
                </a:cubicBezTo>
                <a:cubicBezTo>
                  <a:pt x="932" y="1664"/>
                  <a:pt x="945" y="1675"/>
                  <a:pt x="961" y="1675"/>
                </a:cubicBezTo>
                <a:cubicBezTo>
                  <a:pt x="965" y="1675"/>
                  <a:pt x="969" y="1675"/>
                  <a:pt x="973" y="1673"/>
                </a:cubicBezTo>
                <a:cubicBezTo>
                  <a:pt x="1094" y="1884"/>
                  <a:pt x="1094" y="1884"/>
                  <a:pt x="1094" y="1884"/>
                </a:cubicBezTo>
                <a:cubicBezTo>
                  <a:pt x="1087" y="1890"/>
                  <a:pt x="1083" y="1899"/>
                  <a:pt x="1083" y="1909"/>
                </a:cubicBezTo>
                <a:cubicBezTo>
                  <a:pt x="1083" y="1927"/>
                  <a:pt x="1098" y="1942"/>
                  <a:pt x="1116" y="1942"/>
                </a:cubicBezTo>
                <a:cubicBezTo>
                  <a:pt x="1132" y="1942"/>
                  <a:pt x="1146" y="1930"/>
                  <a:pt x="1149" y="1915"/>
                </a:cubicBezTo>
                <a:cubicBezTo>
                  <a:pt x="1392" y="1915"/>
                  <a:pt x="1392" y="1915"/>
                  <a:pt x="1392" y="1915"/>
                </a:cubicBezTo>
                <a:cubicBezTo>
                  <a:pt x="1395" y="1930"/>
                  <a:pt x="1409" y="1942"/>
                  <a:pt x="1425" y="1942"/>
                </a:cubicBezTo>
                <a:cubicBezTo>
                  <a:pt x="1429" y="1942"/>
                  <a:pt x="1432" y="1941"/>
                  <a:pt x="1435" y="1940"/>
                </a:cubicBezTo>
                <a:cubicBezTo>
                  <a:pt x="1558" y="2152"/>
                  <a:pt x="1558" y="2152"/>
                  <a:pt x="1558" y="2152"/>
                </a:cubicBezTo>
                <a:cubicBezTo>
                  <a:pt x="1551" y="2158"/>
                  <a:pt x="1547" y="2167"/>
                  <a:pt x="1547" y="2177"/>
                </a:cubicBezTo>
                <a:cubicBezTo>
                  <a:pt x="1547" y="2187"/>
                  <a:pt x="1551" y="2196"/>
                  <a:pt x="1558" y="2202"/>
                </a:cubicBezTo>
                <a:cubicBezTo>
                  <a:pt x="1435" y="2414"/>
                  <a:pt x="1435" y="2414"/>
                  <a:pt x="1435" y="2414"/>
                </a:cubicBezTo>
                <a:cubicBezTo>
                  <a:pt x="1432" y="2413"/>
                  <a:pt x="1428" y="2412"/>
                  <a:pt x="1425" y="2412"/>
                </a:cubicBezTo>
                <a:cubicBezTo>
                  <a:pt x="1406" y="2412"/>
                  <a:pt x="1391" y="2427"/>
                  <a:pt x="1391" y="2445"/>
                </a:cubicBezTo>
                <a:cubicBezTo>
                  <a:pt x="1391" y="2464"/>
                  <a:pt x="1406" y="2479"/>
                  <a:pt x="1425" y="2479"/>
                </a:cubicBezTo>
                <a:cubicBezTo>
                  <a:pt x="1429" y="2479"/>
                  <a:pt x="1433" y="2478"/>
                  <a:pt x="1436" y="2477"/>
                </a:cubicBezTo>
                <a:cubicBezTo>
                  <a:pt x="1558" y="2687"/>
                  <a:pt x="1558" y="2687"/>
                  <a:pt x="1558" y="2687"/>
                </a:cubicBezTo>
                <a:cubicBezTo>
                  <a:pt x="1551" y="2693"/>
                  <a:pt x="1547" y="2702"/>
                  <a:pt x="1547" y="2712"/>
                </a:cubicBezTo>
                <a:cubicBezTo>
                  <a:pt x="1547" y="2730"/>
                  <a:pt x="1562" y="2745"/>
                  <a:pt x="1580" y="2745"/>
                </a:cubicBezTo>
                <a:cubicBezTo>
                  <a:pt x="1598" y="2745"/>
                  <a:pt x="1613" y="2730"/>
                  <a:pt x="1613" y="2712"/>
                </a:cubicBezTo>
                <a:cubicBezTo>
                  <a:pt x="1613" y="2693"/>
                  <a:pt x="1598" y="2678"/>
                  <a:pt x="1580" y="2678"/>
                </a:cubicBezTo>
                <a:cubicBezTo>
                  <a:pt x="1576" y="2678"/>
                  <a:pt x="1572" y="2679"/>
                  <a:pt x="1568" y="2681"/>
                </a:cubicBezTo>
                <a:cubicBezTo>
                  <a:pt x="1446" y="2470"/>
                  <a:pt x="1446" y="2470"/>
                  <a:pt x="1446" y="2470"/>
                </a:cubicBezTo>
                <a:cubicBezTo>
                  <a:pt x="1453" y="2464"/>
                  <a:pt x="1458" y="2455"/>
                  <a:pt x="1458" y="2445"/>
                </a:cubicBezTo>
                <a:cubicBezTo>
                  <a:pt x="1458" y="2435"/>
                  <a:pt x="1453" y="2426"/>
                  <a:pt x="1446" y="2420"/>
                </a:cubicBezTo>
                <a:cubicBezTo>
                  <a:pt x="1568" y="2208"/>
                  <a:pt x="1568" y="2208"/>
                  <a:pt x="1568" y="2208"/>
                </a:cubicBezTo>
                <a:cubicBezTo>
                  <a:pt x="1572" y="2209"/>
                  <a:pt x="1576" y="2210"/>
                  <a:pt x="1580" y="2210"/>
                </a:cubicBezTo>
                <a:cubicBezTo>
                  <a:pt x="1596" y="2210"/>
                  <a:pt x="1610" y="2198"/>
                  <a:pt x="1613" y="2182"/>
                </a:cubicBezTo>
                <a:cubicBezTo>
                  <a:pt x="1856" y="2182"/>
                  <a:pt x="1856" y="2182"/>
                  <a:pt x="1856" y="2182"/>
                </a:cubicBezTo>
                <a:cubicBezTo>
                  <a:pt x="1858" y="2198"/>
                  <a:pt x="1872" y="2210"/>
                  <a:pt x="1888" y="2210"/>
                </a:cubicBezTo>
                <a:cubicBezTo>
                  <a:pt x="1893" y="2210"/>
                  <a:pt x="1897" y="2209"/>
                  <a:pt x="1900" y="2208"/>
                </a:cubicBezTo>
                <a:cubicBezTo>
                  <a:pt x="2023" y="2420"/>
                  <a:pt x="2023" y="2420"/>
                  <a:pt x="2023" y="2420"/>
                </a:cubicBezTo>
                <a:cubicBezTo>
                  <a:pt x="2015" y="2426"/>
                  <a:pt x="2010" y="2435"/>
                  <a:pt x="2010" y="2445"/>
                </a:cubicBezTo>
                <a:cubicBezTo>
                  <a:pt x="2010" y="2464"/>
                  <a:pt x="2025" y="2479"/>
                  <a:pt x="2044" y="2479"/>
                </a:cubicBezTo>
                <a:cubicBezTo>
                  <a:pt x="2062" y="2479"/>
                  <a:pt x="2077" y="2464"/>
                  <a:pt x="2077" y="2445"/>
                </a:cubicBezTo>
                <a:cubicBezTo>
                  <a:pt x="2077" y="2427"/>
                  <a:pt x="2062" y="2412"/>
                  <a:pt x="2044" y="2412"/>
                </a:cubicBezTo>
                <a:cubicBezTo>
                  <a:pt x="2040" y="2412"/>
                  <a:pt x="2036" y="2413"/>
                  <a:pt x="2033" y="2414"/>
                </a:cubicBezTo>
                <a:cubicBezTo>
                  <a:pt x="1911" y="2202"/>
                  <a:pt x="1911" y="2202"/>
                  <a:pt x="1911" y="2202"/>
                </a:cubicBezTo>
                <a:cubicBezTo>
                  <a:pt x="1917" y="2196"/>
                  <a:pt x="1922" y="2187"/>
                  <a:pt x="1922" y="2177"/>
                </a:cubicBezTo>
                <a:cubicBezTo>
                  <a:pt x="1922" y="2167"/>
                  <a:pt x="1917" y="2158"/>
                  <a:pt x="1911" y="2152"/>
                </a:cubicBezTo>
                <a:cubicBezTo>
                  <a:pt x="2033" y="1940"/>
                  <a:pt x="2033" y="1940"/>
                  <a:pt x="2033" y="1940"/>
                </a:cubicBezTo>
                <a:cubicBezTo>
                  <a:pt x="2037" y="1941"/>
                  <a:pt x="2040" y="1942"/>
                  <a:pt x="2044" y="1942"/>
                </a:cubicBezTo>
                <a:cubicBezTo>
                  <a:pt x="2060" y="1942"/>
                  <a:pt x="2073" y="1930"/>
                  <a:pt x="2077" y="1915"/>
                </a:cubicBezTo>
                <a:cubicBezTo>
                  <a:pt x="2320" y="1915"/>
                  <a:pt x="2320" y="1915"/>
                  <a:pt x="2320" y="1915"/>
                </a:cubicBezTo>
                <a:cubicBezTo>
                  <a:pt x="2323" y="1930"/>
                  <a:pt x="2336" y="1942"/>
                  <a:pt x="2352" y="1942"/>
                </a:cubicBezTo>
                <a:cubicBezTo>
                  <a:pt x="2371" y="1942"/>
                  <a:pt x="2386" y="1927"/>
                  <a:pt x="2386" y="1909"/>
                </a:cubicBezTo>
                <a:cubicBezTo>
                  <a:pt x="2386" y="1890"/>
                  <a:pt x="2371" y="1875"/>
                  <a:pt x="2352" y="1875"/>
                </a:cubicBezTo>
                <a:cubicBezTo>
                  <a:pt x="2336" y="1875"/>
                  <a:pt x="2322" y="1887"/>
                  <a:pt x="2320" y="1903"/>
                </a:cubicBezTo>
                <a:cubicBezTo>
                  <a:pt x="2077" y="1903"/>
                  <a:pt x="2077" y="1903"/>
                  <a:pt x="2077" y="1903"/>
                </a:cubicBezTo>
                <a:cubicBezTo>
                  <a:pt x="2074" y="1887"/>
                  <a:pt x="2060" y="1875"/>
                  <a:pt x="2044" y="1875"/>
                </a:cubicBezTo>
                <a:cubicBezTo>
                  <a:pt x="2040" y="1875"/>
                  <a:pt x="2036" y="1876"/>
                  <a:pt x="2032" y="1877"/>
                </a:cubicBezTo>
                <a:cubicBezTo>
                  <a:pt x="1910" y="1667"/>
                  <a:pt x="1910" y="1667"/>
                  <a:pt x="1910" y="1667"/>
                </a:cubicBezTo>
                <a:cubicBezTo>
                  <a:pt x="1917" y="1661"/>
                  <a:pt x="1922" y="1652"/>
                  <a:pt x="1922" y="1642"/>
                </a:cubicBezTo>
                <a:cubicBezTo>
                  <a:pt x="1922" y="1632"/>
                  <a:pt x="1917" y="1623"/>
                  <a:pt x="1910" y="1616"/>
                </a:cubicBezTo>
                <a:cubicBezTo>
                  <a:pt x="2032" y="1405"/>
                  <a:pt x="2032" y="1405"/>
                  <a:pt x="2032" y="1405"/>
                </a:cubicBezTo>
                <a:cubicBezTo>
                  <a:pt x="2036" y="1406"/>
                  <a:pt x="2040" y="1407"/>
                  <a:pt x="2044" y="1407"/>
                </a:cubicBezTo>
                <a:cubicBezTo>
                  <a:pt x="2060" y="1407"/>
                  <a:pt x="2074" y="1395"/>
                  <a:pt x="2077" y="1379"/>
                </a:cubicBezTo>
                <a:cubicBezTo>
                  <a:pt x="2320" y="1379"/>
                  <a:pt x="2320" y="1379"/>
                  <a:pt x="2320" y="1379"/>
                </a:cubicBezTo>
                <a:cubicBezTo>
                  <a:pt x="2322" y="1395"/>
                  <a:pt x="2336" y="1407"/>
                  <a:pt x="2352" y="1407"/>
                </a:cubicBezTo>
                <a:cubicBezTo>
                  <a:pt x="2357" y="1407"/>
                  <a:pt x="2361" y="1406"/>
                  <a:pt x="2364" y="1405"/>
                </a:cubicBezTo>
                <a:cubicBezTo>
                  <a:pt x="2487" y="1616"/>
                  <a:pt x="2487" y="1616"/>
                  <a:pt x="2487" y="1616"/>
                </a:cubicBezTo>
                <a:cubicBezTo>
                  <a:pt x="2479" y="1623"/>
                  <a:pt x="2474" y="1632"/>
                  <a:pt x="2474" y="1642"/>
                </a:cubicBezTo>
                <a:cubicBezTo>
                  <a:pt x="2474" y="1661"/>
                  <a:pt x="2489" y="1675"/>
                  <a:pt x="2508" y="1675"/>
                </a:cubicBezTo>
                <a:cubicBezTo>
                  <a:pt x="2526" y="1675"/>
                  <a:pt x="2541" y="1661"/>
                  <a:pt x="2541" y="1642"/>
                </a:cubicBezTo>
                <a:cubicBezTo>
                  <a:pt x="2541" y="1624"/>
                  <a:pt x="2526" y="1609"/>
                  <a:pt x="2508" y="1609"/>
                </a:cubicBezTo>
                <a:close/>
                <a:moveTo>
                  <a:pt x="1104" y="870"/>
                </a:moveTo>
                <a:cubicBezTo>
                  <a:pt x="1108" y="871"/>
                  <a:pt x="1112" y="872"/>
                  <a:pt x="1116" y="872"/>
                </a:cubicBezTo>
                <a:cubicBezTo>
                  <a:pt x="1133" y="872"/>
                  <a:pt x="1147" y="860"/>
                  <a:pt x="1149" y="844"/>
                </a:cubicBezTo>
                <a:cubicBezTo>
                  <a:pt x="1392" y="844"/>
                  <a:pt x="1392" y="844"/>
                  <a:pt x="1392" y="844"/>
                </a:cubicBezTo>
                <a:cubicBezTo>
                  <a:pt x="1395" y="860"/>
                  <a:pt x="1408" y="872"/>
                  <a:pt x="1425" y="872"/>
                </a:cubicBezTo>
                <a:cubicBezTo>
                  <a:pt x="1429" y="872"/>
                  <a:pt x="1433" y="871"/>
                  <a:pt x="1437" y="870"/>
                </a:cubicBezTo>
                <a:cubicBezTo>
                  <a:pt x="1558" y="1080"/>
                  <a:pt x="1558" y="1080"/>
                  <a:pt x="1558" y="1080"/>
                </a:cubicBezTo>
                <a:cubicBezTo>
                  <a:pt x="1551" y="1086"/>
                  <a:pt x="1547" y="1095"/>
                  <a:pt x="1547" y="1105"/>
                </a:cubicBezTo>
                <a:cubicBezTo>
                  <a:pt x="1547" y="1115"/>
                  <a:pt x="1551" y="1124"/>
                  <a:pt x="1558" y="1130"/>
                </a:cubicBezTo>
                <a:cubicBezTo>
                  <a:pt x="1435" y="1342"/>
                  <a:pt x="1435" y="1342"/>
                  <a:pt x="1435" y="1342"/>
                </a:cubicBezTo>
                <a:cubicBezTo>
                  <a:pt x="1432" y="1341"/>
                  <a:pt x="1429" y="1340"/>
                  <a:pt x="1425" y="1340"/>
                </a:cubicBezTo>
                <a:cubicBezTo>
                  <a:pt x="1409" y="1340"/>
                  <a:pt x="1395" y="1352"/>
                  <a:pt x="1392" y="1367"/>
                </a:cubicBezTo>
                <a:cubicBezTo>
                  <a:pt x="1149" y="1367"/>
                  <a:pt x="1149" y="1367"/>
                  <a:pt x="1149" y="1367"/>
                </a:cubicBezTo>
                <a:cubicBezTo>
                  <a:pt x="1146" y="1352"/>
                  <a:pt x="1132" y="1340"/>
                  <a:pt x="1116" y="1340"/>
                </a:cubicBezTo>
                <a:cubicBezTo>
                  <a:pt x="1112" y="1340"/>
                  <a:pt x="1108" y="1341"/>
                  <a:pt x="1104" y="1343"/>
                </a:cubicBezTo>
                <a:cubicBezTo>
                  <a:pt x="983" y="1133"/>
                  <a:pt x="983" y="1133"/>
                  <a:pt x="983" y="1133"/>
                </a:cubicBezTo>
                <a:cubicBezTo>
                  <a:pt x="990" y="1126"/>
                  <a:pt x="995" y="1117"/>
                  <a:pt x="995" y="1107"/>
                </a:cubicBezTo>
                <a:cubicBezTo>
                  <a:pt x="995" y="1097"/>
                  <a:pt x="990" y="1088"/>
                  <a:pt x="982" y="1082"/>
                </a:cubicBezTo>
                <a:lnTo>
                  <a:pt x="1104" y="870"/>
                </a:lnTo>
                <a:close/>
                <a:moveTo>
                  <a:pt x="519" y="1401"/>
                </a:moveTo>
                <a:cubicBezTo>
                  <a:pt x="526" y="1395"/>
                  <a:pt x="531" y="1386"/>
                  <a:pt x="531" y="1376"/>
                </a:cubicBezTo>
                <a:cubicBezTo>
                  <a:pt x="531" y="1366"/>
                  <a:pt x="526" y="1356"/>
                  <a:pt x="518" y="1350"/>
                </a:cubicBezTo>
                <a:cubicBezTo>
                  <a:pt x="641" y="1138"/>
                  <a:pt x="641" y="1138"/>
                  <a:pt x="641" y="1138"/>
                </a:cubicBezTo>
                <a:cubicBezTo>
                  <a:pt x="644" y="1140"/>
                  <a:pt x="648" y="1141"/>
                  <a:pt x="653" y="1141"/>
                </a:cubicBezTo>
                <a:cubicBezTo>
                  <a:pt x="669" y="1141"/>
                  <a:pt x="683" y="1129"/>
                  <a:pt x="686" y="1113"/>
                </a:cubicBezTo>
                <a:cubicBezTo>
                  <a:pt x="928" y="1113"/>
                  <a:pt x="928" y="1113"/>
                  <a:pt x="928" y="1113"/>
                </a:cubicBezTo>
                <a:cubicBezTo>
                  <a:pt x="931" y="1129"/>
                  <a:pt x="945" y="1141"/>
                  <a:pt x="961" y="1141"/>
                </a:cubicBezTo>
                <a:cubicBezTo>
                  <a:pt x="965" y="1141"/>
                  <a:pt x="969" y="1140"/>
                  <a:pt x="973" y="1139"/>
                </a:cubicBezTo>
                <a:cubicBezTo>
                  <a:pt x="1094" y="1349"/>
                  <a:pt x="1094" y="1349"/>
                  <a:pt x="1094" y="1349"/>
                </a:cubicBezTo>
                <a:cubicBezTo>
                  <a:pt x="1087" y="1355"/>
                  <a:pt x="1083" y="1364"/>
                  <a:pt x="1083" y="1374"/>
                </a:cubicBezTo>
                <a:cubicBezTo>
                  <a:pt x="1083" y="1383"/>
                  <a:pt x="1087" y="1392"/>
                  <a:pt x="1094" y="1398"/>
                </a:cubicBezTo>
                <a:cubicBezTo>
                  <a:pt x="972" y="1611"/>
                  <a:pt x="972" y="1611"/>
                  <a:pt x="972" y="1611"/>
                </a:cubicBezTo>
                <a:cubicBezTo>
                  <a:pt x="968" y="1610"/>
                  <a:pt x="965" y="1609"/>
                  <a:pt x="961" y="1609"/>
                </a:cubicBezTo>
                <a:cubicBezTo>
                  <a:pt x="944" y="1609"/>
                  <a:pt x="931" y="1621"/>
                  <a:pt x="928" y="1637"/>
                </a:cubicBezTo>
                <a:cubicBezTo>
                  <a:pt x="686" y="1637"/>
                  <a:pt x="686" y="1637"/>
                  <a:pt x="686" y="1637"/>
                </a:cubicBezTo>
                <a:cubicBezTo>
                  <a:pt x="683" y="1621"/>
                  <a:pt x="669" y="1609"/>
                  <a:pt x="653" y="1609"/>
                </a:cubicBezTo>
                <a:cubicBezTo>
                  <a:pt x="648" y="1609"/>
                  <a:pt x="644" y="1610"/>
                  <a:pt x="641" y="1611"/>
                </a:cubicBezTo>
                <a:lnTo>
                  <a:pt x="519" y="1401"/>
                </a:lnTo>
                <a:close/>
                <a:moveTo>
                  <a:pt x="983" y="1667"/>
                </a:moveTo>
                <a:cubicBezTo>
                  <a:pt x="990" y="1661"/>
                  <a:pt x="994" y="1652"/>
                  <a:pt x="994" y="1642"/>
                </a:cubicBezTo>
                <a:cubicBezTo>
                  <a:pt x="994" y="1632"/>
                  <a:pt x="989" y="1623"/>
                  <a:pt x="982" y="1616"/>
                </a:cubicBezTo>
                <a:cubicBezTo>
                  <a:pt x="1104" y="1405"/>
                  <a:pt x="1104" y="1405"/>
                  <a:pt x="1104" y="1405"/>
                </a:cubicBezTo>
                <a:cubicBezTo>
                  <a:pt x="1108" y="1406"/>
                  <a:pt x="1112" y="1407"/>
                  <a:pt x="1116" y="1407"/>
                </a:cubicBezTo>
                <a:cubicBezTo>
                  <a:pt x="1133" y="1407"/>
                  <a:pt x="1147" y="1395"/>
                  <a:pt x="1149" y="1379"/>
                </a:cubicBezTo>
                <a:cubicBezTo>
                  <a:pt x="1392" y="1379"/>
                  <a:pt x="1392" y="1379"/>
                  <a:pt x="1392" y="1379"/>
                </a:cubicBezTo>
                <a:cubicBezTo>
                  <a:pt x="1394" y="1395"/>
                  <a:pt x="1408" y="1407"/>
                  <a:pt x="1425" y="1407"/>
                </a:cubicBezTo>
                <a:cubicBezTo>
                  <a:pt x="1429" y="1407"/>
                  <a:pt x="1433" y="1406"/>
                  <a:pt x="1437" y="1405"/>
                </a:cubicBezTo>
                <a:cubicBezTo>
                  <a:pt x="1559" y="1616"/>
                  <a:pt x="1559" y="1616"/>
                  <a:pt x="1559" y="1616"/>
                </a:cubicBezTo>
                <a:cubicBezTo>
                  <a:pt x="1552" y="1623"/>
                  <a:pt x="1547" y="1632"/>
                  <a:pt x="1547" y="1642"/>
                </a:cubicBezTo>
                <a:cubicBezTo>
                  <a:pt x="1547" y="1652"/>
                  <a:pt x="1551" y="1661"/>
                  <a:pt x="1558" y="1667"/>
                </a:cubicBezTo>
                <a:cubicBezTo>
                  <a:pt x="1436" y="1877"/>
                  <a:pt x="1436" y="1877"/>
                  <a:pt x="1436" y="1877"/>
                </a:cubicBezTo>
                <a:cubicBezTo>
                  <a:pt x="1433" y="1876"/>
                  <a:pt x="1429" y="1875"/>
                  <a:pt x="1425" y="1875"/>
                </a:cubicBezTo>
                <a:cubicBezTo>
                  <a:pt x="1408" y="1875"/>
                  <a:pt x="1394" y="1887"/>
                  <a:pt x="1392" y="1903"/>
                </a:cubicBezTo>
                <a:cubicBezTo>
                  <a:pt x="1149" y="1903"/>
                  <a:pt x="1149" y="1903"/>
                  <a:pt x="1149" y="1903"/>
                </a:cubicBezTo>
                <a:cubicBezTo>
                  <a:pt x="1147" y="1887"/>
                  <a:pt x="1133" y="1875"/>
                  <a:pt x="1116" y="1875"/>
                </a:cubicBezTo>
                <a:cubicBezTo>
                  <a:pt x="1112" y="1875"/>
                  <a:pt x="1108" y="1876"/>
                  <a:pt x="1104" y="1877"/>
                </a:cubicBezTo>
                <a:lnTo>
                  <a:pt x="983" y="1667"/>
                </a:lnTo>
                <a:close/>
                <a:moveTo>
                  <a:pt x="2022" y="1884"/>
                </a:moveTo>
                <a:cubicBezTo>
                  <a:pt x="2015" y="1890"/>
                  <a:pt x="2011" y="1899"/>
                  <a:pt x="2011" y="1909"/>
                </a:cubicBezTo>
                <a:cubicBezTo>
                  <a:pt x="2011" y="1919"/>
                  <a:pt x="2015" y="1928"/>
                  <a:pt x="2023" y="1934"/>
                </a:cubicBezTo>
                <a:cubicBezTo>
                  <a:pt x="1901" y="2146"/>
                  <a:pt x="1901" y="2146"/>
                  <a:pt x="1901" y="2146"/>
                </a:cubicBezTo>
                <a:cubicBezTo>
                  <a:pt x="1897" y="2144"/>
                  <a:pt x="1893" y="2144"/>
                  <a:pt x="1888" y="2144"/>
                </a:cubicBezTo>
                <a:cubicBezTo>
                  <a:pt x="1872" y="2144"/>
                  <a:pt x="1859" y="2155"/>
                  <a:pt x="1856" y="2170"/>
                </a:cubicBezTo>
                <a:cubicBezTo>
                  <a:pt x="1613" y="2170"/>
                  <a:pt x="1613" y="2170"/>
                  <a:pt x="1613" y="2170"/>
                </a:cubicBezTo>
                <a:cubicBezTo>
                  <a:pt x="1609" y="2155"/>
                  <a:pt x="1596" y="2144"/>
                  <a:pt x="1580" y="2144"/>
                </a:cubicBezTo>
                <a:cubicBezTo>
                  <a:pt x="1576" y="2144"/>
                  <a:pt x="1572" y="2144"/>
                  <a:pt x="1568" y="2146"/>
                </a:cubicBezTo>
                <a:cubicBezTo>
                  <a:pt x="1446" y="1934"/>
                  <a:pt x="1446" y="1934"/>
                  <a:pt x="1446" y="1934"/>
                </a:cubicBezTo>
                <a:cubicBezTo>
                  <a:pt x="1453" y="1928"/>
                  <a:pt x="1458" y="1919"/>
                  <a:pt x="1458" y="1909"/>
                </a:cubicBezTo>
                <a:cubicBezTo>
                  <a:pt x="1458" y="1899"/>
                  <a:pt x="1454" y="1890"/>
                  <a:pt x="1447" y="1883"/>
                </a:cubicBezTo>
                <a:cubicBezTo>
                  <a:pt x="1568" y="1673"/>
                  <a:pt x="1568" y="1673"/>
                  <a:pt x="1568" y="1673"/>
                </a:cubicBezTo>
                <a:cubicBezTo>
                  <a:pt x="1572" y="1675"/>
                  <a:pt x="1576" y="1675"/>
                  <a:pt x="1580" y="1675"/>
                </a:cubicBezTo>
                <a:cubicBezTo>
                  <a:pt x="1597" y="1675"/>
                  <a:pt x="1611" y="1663"/>
                  <a:pt x="1613" y="1647"/>
                </a:cubicBezTo>
                <a:cubicBezTo>
                  <a:pt x="1856" y="1647"/>
                  <a:pt x="1856" y="1647"/>
                  <a:pt x="1856" y="1647"/>
                </a:cubicBezTo>
                <a:cubicBezTo>
                  <a:pt x="1858" y="1663"/>
                  <a:pt x="1872" y="1675"/>
                  <a:pt x="1889" y="1675"/>
                </a:cubicBezTo>
                <a:cubicBezTo>
                  <a:pt x="1893" y="1675"/>
                  <a:pt x="1897" y="1675"/>
                  <a:pt x="1900" y="1673"/>
                </a:cubicBezTo>
                <a:lnTo>
                  <a:pt x="2022" y="1884"/>
                </a:lnTo>
                <a:close/>
                <a:moveTo>
                  <a:pt x="1899" y="1611"/>
                </a:moveTo>
                <a:cubicBezTo>
                  <a:pt x="1896" y="1610"/>
                  <a:pt x="1892" y="1609"/>
                  <a:pt x="1889" y="1609"/>
                </a:cubicBezTo>
                <a:cubicBezTo>
                  <a:pt x="1872" y="1609"/>
                  <a:pt x="1859" y="1620"/>
                  <a:pt x="1856" y="1635"/>
                </a:cubicBezTo>
                <a:cubicBezTo>
                  <a:pt x="1613" y="1635"/>
                  <a:pt x="1613" y="1635"/>
                  <a:pt x="1613" y="1635"/>
                </a:cubicBezTo>
                <a:cubicBezTo>
                  <a:pt x="1610" y="1620"/>
                  <a:pt x="1596" y="1609"/>
                  <a:pt x="1580" y="1609"/>
                </a:cubicBezTo>
                <a:cubicBezTo>
                  <a:pt x="1576" y="1609"/>
                  <a:pt x="1573" y="1610"/>
                  <a:pt x="1570" y="1611"/>
                </a:cubicBezTo>
                <a:cubicBezTo>
                  <a:pt x="1447" y="1398"/>
                  <a:pt x="1447" y="1398"/>
                  <a:pt x="1447" y="1398"/>
                </a:cubicBezTo>
                <a:cubicBezTo>
                  <a:pt x="1454" y="1392"/>
                  <a:pt x="1458" y="1383"/>
                  <a:pt x="1458" y="1374"/>
                </a:cubicBezTo>
                <a:cubicBezTo>
                  <a:pt x="1458" y="1363"/>
                  <a:pt x="1453" y="1354"/>
                  <a:pt x="1446" y="1348"/>
                </a:cubicBezTo>
                <a:cubicBezTo>
                  <a:pt x="1568" y="1136"/>
                  <a:pt x="1568" y="1136"/>
                  <a:pt x="1568" y="1136"/>
                </a:cubicBezTo>
                <a:cubicBezTo>
                  <a:pt x="1572" y="1138"/>
                  <a:pt x="1576" y="1139"/>
                  <a:pt x="1580" y="1139"/>
                </a:cubicBezTo>
                <a:cubicBezTo>
                  <a:pt x="1597" y="1139"/>
                  <a:pt x="1611" y="1126"/>
                  <a:pt x="1613" y="1110"/>
                </a:cubicBezTo>
                <a:cubicBezTo>
                  <a:pt x="1856" y="1110"/>
                  <a:pt x="1856" y="1110"/>
                  <a:pt x="1856" y="1110"/>
                </a:cubicBezTo>
                <a:cubicBezTo>
                  <a:pt x="1858" y="1126"/>
                  <a:pt x="1872" y="1139"/>
                  <a:pt x="1889" y="1139"/>
                </a:cubicBezTo>
                <a:cubicBezTo>
                  <a:pt x="1893" y="1139"/>
                  <a:pt x="1897" y="1138"/>
                  <a:pt x="1901" y="1136"/>
                </a:cubicBezTo>
                <a:cubicBezTo>
                  <a:pt x="2023" y="1348"/>
                  <a:pt x="2023" y="1348"/>
                  <a:pt x="2023" y="1348"/>
                </a:cubicBezTo>
                <a:cubicBezTo>
                  <a:pt x="2015" y="1354"/>
                  <a:pt x="2011" y="1363"/>
                  <a:pt x="2011" y="1374"/>
                </a:cubicBezTo>
                <a:cubicBezTo>
                  <a:pt x="2011" y="1383"/>
                  <a:pt x="2015" y="1392"/>
                  <a:pt x="2022" y="1398"/>
                </a:cubicBezTo>
                <a:lnTo>
                  <a:pt x="1899" y="1611"/>
                </a:lnTo>
                <a:close/>
              </a:path>
            </a:pathLst>
          </a:custGeom>
          <a:solidFill>
            <a:schemeClr val="bg1">
              <a:lumMod val="95000"/>
              <a:alpha val="54000"/>
            </a:schemeClr>
          </a:solidFill>
          <a:ln>
            <a:noFill/>
          </a:ln>
        </p:spPr>
        <p:txBody>
          <a:bodyPr vert="horz" wrap="square" lIns="91440" tIns="45720" rIns="91440" bIns="45720" numCol="1" anchor="t" anchorCtr="0" compatLnSpc="1">
            <a:prstTxWarp prst="textNoShape">
              <a:avLst/>
            </a:prstTxWarp>
          </a:bodyPr>
          <a:lstStyle/>
          <a:p>
            <a:endParaRPr lang="en-ID"/>
          </a:p>
        </p:txBody>
      </p:sp>
      <p:sp>
        <p:nvSpPr>
          <p:cNvPr id="287" name="Shapes">
            <a:extLst>
              <a:ext uri="{FF2B5EF4-FFF2-40B4-BE49-F238E27FC236}">
                <a16:creationId xmlns:a16="http://schemas.microsoft.com/office/drawing/2014/main" id="{5B1A9157-444D-4438-942B-D13016006A2C}"/>
              </a:ext>
            </a:extLst>
          </p:cNvPr>
          <p:cNvSpPr/>
          <p:nvPr/>
        </p:nvSpPr>
        <p:spPr>
          <a:xfrm rot="10800000" flipH="1">
            <a:off x="6414449" y="1900906"/>
            <a:ext cx="5779140" cy="4957092"/>
          </a:xfrm>
          <a:custGeom>
            <a:avLst/>
            <a:gdLst>
              <a:gd name="connsiteX0" fmla="*/ 0 w 6386883"/>
              <a:gd name="connsiteY0" fmla="*/ 0 h 5537384"/>
              <a:gd name="connsiteX1" fmla="*/ 6386883 w 6386883"/>
              <a:gd name="connsiteY1" fmla="*/ 0 h 5537384"/>
              <a:gd name="connsiteX2" fmla="*/ 6386883 w 6386883"/>
              <a:gd name="connsiteY2" fmla="*/ 4142053 h 5537384"/>
              <a:gd name="connsiteX3" fmla="*/ 6327030 w 6386883"/>
              <a:gd name="connsiteY3" fmla="*/ 4169013 h 5537384"/>
              <a:gd name="connsiteX4" fmla="*/ 5178735 w 6386883"/>
              <a:gd name="connsiteY4" fmla="*/ 5535137 h 5537384"/>
              <a:gd name="connsiteX5" fmla="*/ 3321706 w 6386883"/>
              <a:gd name="connsiteY5" fmla="*/ 4354887 h 5537384"/>
              <a:gd name="connsiteX6" fmla="*/ 2505316 w 6386883"/>
              <a:gd name="connsiteY6" fmla="*/ 1878027 h 5537384"/>
              <a:gd name="connsiteX7" fmla="*/ 576262 w 6386883"/>
              <a:gd name="connsiteY7" fmla="*/ 2291532 h 5537384"/>
              <a:gd name="connsiteX8" fmla="*/ 122011 w 6386883"/>
              <a:gd name="connsiteY8" fmla="*/ 175748 h 5537384"/>
              <a:gd name="connsiteX0" fmla="*/ 0 w 6386883"/>
              <a:gd name="connsiteY0" fmla="*/ 0 h 5537384"/>
              <a:gd name="connsiteX1" fmla="*/ 6386883 w 6386883"/>
              <a:gd name="connsiteY1" fmla="*/ 0 h 5537384"/>
              <a:gd name="connsiteX2" fmla="*/ 6386883 w 6386883"/>
              <a:gd name="connsiteY2" fmla="*/ 4142053 h 5537384"/>
              <a:gd name="connsiteX3" fmla="*/ 6327030 w 6386883"/>
              <a:gd name="connsiteY3" fmla="*/ 4169013 h 5537384"/>
              <a:gd name="connsiteX4" fmla="*/ 5178735 w 6386883"/>
              <a:gd name="connsiteY4" fmla="*/ 5535137 h 5537384"/>
              <a:gd name="connsiteX5" fmla="*/ 3321706 w 6386883"/>
              <a:gd name="connsiteY5" fmla="*/ 4354887 h 5537384"/>
              <a:gd name="connsiteX6" fmla="*/ 2505316 w 6386883"/>
              <a:gd name="connsiteY6" fmla="*/ 1878027 h 5537384"/>
              <a:gd name="connsiteX7" fmla="*/ 697541 w 6386883"/>
              <a:gd name="connsiteY7" fmla="*/ 2400684 h 5537384"/>
              <a:gd name="connsiteX8" fmla="*/ 122011 w 6386883"/>
              <a:gd name="connsiteY8" fmla="*/ 175748 h 5537384"/>
              <a:gd name="connsiteX9" fmla="*/ 0 w 6386883"/>
              <a:gd name="connsiteY9" fmla="*/ 0 h 5537384"/>
              <a:gd name="connsiteX0" fmla="*/ 0 w 6386883"/>
              <a:gd name="connsiteY0" fmla="*/ 0 h 5537384"/>
              <a:gd name="connsiteX1" fmla="*/ 6386883 w 6386883"/>
              <a:gd name="connsiteY1" fmla="*/ 0 h 5537384"/>
              <a:gd name="connsiteX2" fmla="*/ 6386883 w 6386883"/>
              <a:gd name="connsiteY2" fmla="*/ 4142053 h 5537384"/>
              <a:gd name="connsiteX3" fmla="*/ 6327030 w 6386883"/>
              <a:gd name="connsiteY3" fmla="*/ 4169013 h 5537384"/>
              <a:gd name="connsiteX4" fmla="*/ 5178735 w 6386883"/>
              <a:gd name="connsiteY4" fmla="*/ 5535137 h 5537384"/>
              <a:gd name="connsiteX5" fmla="*/ 3321706 w 6386883"/>
              <a:gd name="connsiteY5" fmla="*/ 4354887 h 5537384"/>
              <a:gd name="connsiteX6" fmla="*/ 2505316 w 6386883"/>
              <a:gd name="connsiteY6" fmla="*/ 1878027 h 5537384"/>
              <a:gd name="connsiteX7" fmla="*/ 697541 w 6386883"/>
              <a:gd name="connsiteY7" fmla="*/ 2400684 h 5537384"/>
              <a:gd name="connsiteX8" fmla="*/ 122011 w 6386883"/>
              <a:gd name="connsiteY8" fmla="*/ 175748 h 5537384"/>
              <a:gd name="connsiteX9" fmla="*/ 0 w 6386883"/>
              <a:gd name="connsiteY9" fmla="*/ 0 h 5537384"/>
              <a:gd name="connsiteX0" fmla="*/ 0 w 6386883"/>
              <a:gd name="connsiteY0" fmla="*/ 0 h 5537384"/>
              <a:gd name="connsiteX1" fmla="*/ 6386883 w 6386883"/>
              <a:gd name="connsiteY1" fmla="*/ 0 h 5537384"/>
              <a:gd name="connsiteX2" fmla="*/ 6386883 w 6386883"/>
              <a:gd name="connsiteY2" fmla="*/ 4142053 h 5537384"/>
              <a:gd name="connsiteX3" fmla="*/ 6327030 w 6386883"/>
              <a:gd name="connsiteY3" fmla="*/ 4169013 h 5537384"/>
              <a:gd name="connsiteX4" fmla="*/ 5178735 w 6386883"/>
              <a:gd name="connsiteY4" fmla="*/ 5535137 h 5537384"/>
              <a:gd name="connsiteX5" fmla="*/ 3321706 w 6386883"/>
              <a:gd name="connsiteY5" fmla="*/ 4354887 h 5537384"/>
              <a:gd name="connsiteX6" fmla="*/ 2505316 w 6386883"/>
              <a:gd name="connsiteY6" fmla="*/ 1878027 h 5537384"/>
              <a:gd name="connsiteX7" fmla="*/ 697541 w 6386883"/>
              <a:gd name="connsiteY7" fmla="*/ 2400684 h 5537384"/>
              <a:gd name="connsiteX8" fmla="*/ 122011 w 6386883"/>
              <a:gd name="connsiteY8" fmla="*/ 175748 h 5537384"/>
              <a:gd name="connsiteX9" fmla="*/ 0 w 6386883"/>
              <a:gd name="connsiteY9" fmla="*/ 0 h 5537384"/>
              <a:gd name="connsiteX0" fmla="*/ 0 w 6386883"/>
              <a:gd name="connsiteY0" fmla="*/ 0 h 5539836"/>
              <a:gd name="connsiteX1" fmla="*/ 6386883 w 6386883"/>
              <a:gd name="connsiteY1" fmla="*/ 0 h 5539836"/>
              <a:gd name="connsiteX2" fmla="*/ 6386883 w 6386883"/>
              <a:gd name="connsiteY2" fmla="*/ 4142053 h 5539836"/>
              <a:gd name="connsiteX3" fmla="*/ 6327030 w 6386883"/>
              <a:gd name="connsiteY3" fmla="*/ 4169013 h 5539836"/>
              <a:gd name="connsiteX4" fmla="*/ 5178735 w 6386883"/>
              <a:gd name="connsiteY4" fmla="*/ 5535137 h 5539836"/>
              <a:gd name="connsiteX5" fmla="*/ 3321706 w 6386883"/>
              <a:gd name="connsiteY5" fmla="*/ 4354887 h 5539836"/>
              <a:gd name="connsiteX6" fmla="*/ 2565956 w 6386883"/>
              <a:gd name="connsiteY6" fmla="*/ 1938667 h 5539836"/>
              <a:gd name="connsiteX7" fmla="*/ 697541 w 6386883"/>
              <a:gd name="connsiteY7" fmla="*/ 2400684 h 5539836"/>
              <a:gd name="connsiteX8" fmla="*/ 122011 w 6386883"/>
              <a:gd name="connsiteY8" fmla="*/ 175748 h 5539836"/>
              <a:gd name="connsiteX9" fmla="*/ 0 w 6386883"/>
              <a:gd name="connsiteY9" fmla="*/ 0 h 5539836"/>
              <a:gd name="connsiteX0" fmla="*/ 0 w 6386883"/>
              <a:gd name="connsiteY0" fmla="*/ 0 h 5539836"/>
              <a:gd name="connsiteX1" fmla="*/ 6386883 w 6386883"/>
              <a:gd name="connsiteY1" fmla="*/ 0 h 5539836"/>
              <a:gd name="connsiteX2" fmla="*/ 6386883 w 6386883"/>
              <a:gd name="connsiteY2" fmla="*/ 4142053 h 5539836"/>
              <a:gd name="connsiteX3" fmla="*/ 6327030 w 6386883"/>
              <a:gd name="connsiteY3" fmla="*/ 4169013 h 5539836"/>
              <a:gd name="connsiteX4" fmla="*/ 5178735 w 6386883"/>
              <a:gd name="connsiteY4" fmla="*/ 5535137 h 5539836"/>
              <a:gd name="connsiteX5" fmla="*/ 3321706 w 6386883"/>
              <a:gd name="connsiteY5" fmla="*/ 4354887 h 5539836"/>
              <a:gd name="connsiteX6" fmla="*/ 2565956 w 6386883"/>
              <a:gd name="connsiteY6" fmla="*/ 1938667 h 5539836"/>
              <a:gd name="connsiteX7" fmla="*/ 697541 w 6386883"/>
              <a:gd name="connsiteY7" fmla="*/ 2400684 h 5539836"/>
              <a:gd name="connsiteX8" fmla="*/ 122011 w 6386883"/>
              <a:gd name="connsiteY8" fmla="*/ 175748 h 5539836"/>
              <a:gd name="connsiteX9" fmla="*/ 0 w 6386883"/>
              <a:gd name="connsiteY9" fmla="*/ 0 h 5539836"/>
              <a:gd name="connsiteX0" fmla="*/ 0 w 6386883"/>
              <a:gd name="connsiteY0" fmla="*/ 0 h 5535622"/>
              <a:gd name="connsiteX1" fmla="*/ 6386883 w 6386883"/>
              <a:gd name="connsiteY1" fmla="*/ 0 h 5535622"/>
              <a:gd name="connsiteX2" fmla="*/ 6386883 w 6386883"/>
              <a:gd name="connsiteY2" fmla="*/ 4142053 h 5535622"/>
              <a:gd name="connsiteX3" fmla="*/ 6327030 w 6386883"/>
              <a:gd name="connsiteY3" fmla="*/ 4169013 h 5535622"/>
              <a:gd name="connsiteX4" fmla="*/ 5178735 w 6386883"/>
              <a:gd name="connsiteY4" fmla="*/ 5535137 h 5535622"/>
              <a:gd name="connsiteX5" fmla="*/ 2788076 w 6386883"/>
              <a:gd name="connsiteY5" fmla="*/ 4027433 h 5535622"/>
              <a:gd name="connsiteX6" fmla="*/ 2565956 w 6386883"/>
              <a:gd name="connsiteY6" fmla="*/ 1938667 h 5535622"/>
              <a:gd name="connsiteX7" fmla="*/ 697541 w 6386883"/>
              <a:gd name="connsiteY7" fmla="*/ 2400684 h 5535622"/>
              <a:gd name="connsiteX8" fmla="*/ 122011 w 6386883"/>
              <a:gd name="connsiteY8" fmla="*/ 175748 h 5535622"/>
              <a:gd name="connsiteX9" fmla="*/ 0 w 6386883"/>
              <a:gd name="connsiteY9" fmla="*/ 0 h 5535622"/>
              <a:gd name="connsiteX0" fmla="*/ 0 w 6386883"/>
              <a:gd name="connsiteY0" fmla="*/ 0 h 5551798"/>
              <a:gd name="connsiteX1" fmla="*/ 6386883 w 6386883"/>
              <a:gd name="connsiteY1" fmla="*/ 0 h 5551798"/>
              <a:gd name="connsiteX2" fmla="*/ 6386883 w 6386883"/>
              <a:gd name="connsiteY2" fmla="*/ 4142053 h 5551798"/>
              <a:gd name="connsiteX3" fmla="*/ 6327030 w 6386883"/>
              <a:gd name="connsiteY3" fmla="*/ 4169013 h 5551798"/>
              <a:gd name="connsiteX4" fmla="*/ 5178735 w 6386883"/>
              <a:gd name="connsiteY4" fmla="*/ 5535137 h 5551798"/>
              <a:gd name="connsiteX5" fmla="*/ 3741473 w 6386883"/>
              <a:gd name="connsiteY5" fmla="*/ 4871440 h 5551798"/>
              <a:gd name="connsiteX6" fmla="*/ 2788076 w 6386883"/>
              <a:gd name="connsiteY6" fmla="*/ 4027433 h 5551798"/>
              <a:gd name="connsiteX7" fmla="*/ 2565956 w 6386883"/>
              <a:gd name="connsiteY7" fmla="*/ 1938667 h 5551798"/>
              <a:gd name="connsiteX8" fmla="*/ 697541 w 6386883"/>
              <a:gd name="connsiteY8" fmla="*/ 2400684 h 5551798"/>
              <a:gd name="connsiteX9" fmla="*/ 122011 w 6386883"/>
              <a:gd name="connsiteY9" fmla="*/ 175748 h 5551798"/>
              <a:gd name="connsiteX10" fmla="*/ 0 w 6386883"/>
              <a:gd name="connsiteY10" fmla="*/ 0 h 5551798"/>
              <a:gd name="connsiteX0" fmla="*/ 0 w 6386883"/>
              <a:gd name="connsiteY0" fmla="*/ 0 h 5536728"/>
              <a:gd name="connsiteX1" fmla="*/ 6386883 w 6386883"/>
              <a:gd name="connsiteY1" fmla="*/ 0 h 5536728"/>
              <a:gd name="connsiteX2" fmla="*/ 6386883 w 6386883"/>
              <a:gd name="connsiteY2" fmla="*/ 4142053 h 5536728"/>
              <a:gd name="connsiteX3" fmla="*/ 6327030 w 6386883"/>
              <a:gd name="connsiteY3" fmla="*/ 4169013 h 5536728"/>
              <a:gd name="connsiteX4" fmla="*/ 5178735 w 6386883"/>
              <a:gd name="connsiteY4" fmla="*/ 5535137 h 5536728"/>
              <a:gd name="connsiteX5" fmla="*/ 3984032 w 6386883"/>
              <a:gd name="connsiteY5" fmla="*/ 4434834 h 5536728"/>
              <a:gd name="connsiteX6" fmla="*/ 2788076 w 6386883"/>
              <a:gd name="connsiteY6" fmla="*/ 4027433 h 5536728"/>
              <a:gd name="connsiteX7" fmla="*/ 2565956 w 6386883"/>
              <a:gd name="connsiteY7" fmla="*/ 1938667 h 5536728"/>
              <a:gd name="connsiteX8" fmla="*/ 697541 w 6386883"/>
              <a:gd name="connsiteY8" fmla="*/ 2400684 h 5536728"/>
              <a:gd name="connsiteX9" fmla="*/ 122011 w 6386883"/>
              <a:gd name="connsiteY9" fmla="*/ 175748 h 5536728"/>
              <a:gd name="connsiteX10" fmla="*/ 0 w 6386883"/>
              <a:gd name="connsiteY10" fmla="*/ 0 h 5536728"/>
              <a:gd name="connsiteX0" fmla="*/ 0 w 6386883"/>
              <a:gd name="connsiteY0" fmla="*/ 0 h 5536728"/>
              <a:gd name="connsiteX1" fmla="*/ 6386883 w 6386883"/>
              <a:gd name="connsiteY1" fmla="*/ 0 h 5536728"/>
              <a:gd name="connsiteX2" fmla="*/ 6386883 w 6386883"/>
              <a:gd name="connsiteY2" fmla="*/ 4142053 h 5536728"/>
              <a:gd name="connsiteX3" fmla="*/ 6327030 w 6386883"/>
              <a:gd name="connsiteY3" fmla="*/ 4169013 h 5536728"/>
              <a:gd name="connsiteX4" fmla="*/ 5178735 w 6386883"/>
              <a:gd name="connsiteY4" fmla="*/ 5535137 h 5536728"/>
              <a:gd name="connsiteX5" fmla="*/ 3984032 w 6386883"/>
              <a:gd name="connsiteY5" fmla="*/ 4434834 h 5536728"/>
              <a:gd name="connsiteX6" fmla="*/ 2788076 w 6386883"/>
              <a:gd name="connsiteY6" fmla="*/ 4063817 h 5536728"/>
              <a:gd name="connsiteX7" fmla="*/ 2565956 w 6386883"/>
              <a:gd name="connsiteY7" fmla="*/ 1938667 h 5536728"/>
              <a:gd name="connsiteX8" fmla="*/ 697541 w 6386883"/>
              <a:gd name="connsiteY8" fmla="*/ 2400684 h 5536728"/>
              <a:gd name="connsiteX9" fmla="*/ 122011 w 6386883"/>
              <a:gd name="connsiteY9" fmla="*/ 175748 h 5536728"/>
              <a:gd name="connsiteX10" fmla="*/ 0 w 6386883"/>
              <a:gd name="connsiteY10" fmla="*/ 0 h 5536728"/>
              <a:gd name="connsiteX0" fmla="*/ 0 w 6386883"/>
              <a:gd name="connsiteY0" fmla="*/ 0 h 5536728"/>
              <a:gd name="connsiteX1" fmla="*/ 6386883 w 6386883"/>
              <a:gd name="connsiteY1" fmla="*/ 0 h 5536728"/>
              <a:gd name="connsiteX2" fmla="*/ 6386883 w 6386883"/>
              <a:gd name="connsiteY2" fmla="*/ 4142053 h 5536728"/>
              <a:gd name="connsiteX3" fmla="*/ 6327030 w 6386883"/>
              <a:gd name="connsiteY3" fmla="*/ 4169013 h 5536728"/>
              <a:gd name="connsiteX4" fmla="*/ 5178735 w 6386883"/>
              <a:gd name="connsiteY4" fmla="*/ 5535137 h 5536728"/>
              <a:gd name="connsiteX5" fmla="*/ 3996160 w 6386883"/>
              <a:gd name="connsiteY5" fmla="*/ 4434834 h 5536728"/>
              <a:gd name="connsiteX6" fmla="*/ 2788076 w 6386883"/>
              <a:gd name="connsiteY6" fmla="*/ 4063817 h 5536728"/>
              <a:gd name="connsiteX7" fmla="*/ 2565956 w 6386883"/>
              <a:gd name="connsiteY7" fmla="*/ 1938667 h 5536728"/>
              <a:gd name="connsiteX8" fmla="*/ 697541 w 6386883"/>
              <a:gd name="connsiteY8" fmla="*/ 2400684 h 5536728"/>
              <a:gd name="connsiteX9" fmla="*/ 122011 w 6386883"/>
              <a:gd name="connsiteY9" fmla="*/ 175748 h 5536728"/>
              <a:gd name="connsiteX10" fmla="*/ 0 w 6386883"/>
              <a:gd name="connsiteY10" fmla="*/ 0 h 5536728"/>
              <a:gd name="connsiteX0" fmla="*/ 0 w 6386883"/>
              <a:gd name="connsiteY0" fmla="*/ 0 h 5536728"/>
              <a:gd name="connsiteX1" fmla="*/ 6386883 w 6386883"/>
              <a:gd name="connsiteY1" fmla="*/ 0 h 5536728"/>
              <a:gd name="connsiteX2" fmla="*/ 6386883 w 6386883"/>
              <a:gd name="connsiteY2" fmla="*/ 4142053 h 5536728"/>
              <a:gd name="connsiteX3" fmla="*/ 6327030 w 6386883"/>
              <a:gd name="connsiteY3" fmla="*/ 4169013 h 5536728"/>
              <a:gd name="connsiteX4" fmla="*/ 5178735 w 6386883"/>
              <a:gd name="connsiteY4" fmla="*/ 5535137 h 5536728"/>
              <a:gd name="connsiteX5" fmla="*/ 3996160 w 6386883"/>
              <a:gd name="connsiteY5" fmla="*/ 4434834 h 5536728"/>
              <a:gd name="connsiteX6" fmla="*/ 2775948 w 6386883"/>
              <a:gd name="connsiteY6" fmla="*/ 4063817 h 5536728"/>
              <a:gd name="connsiteX7" fmla="*/ 2565956 w 6386883"/>
              <a:gd name="connsiteY7" fmla="*/ 1938667 h 5536728"/>
              <a:gd name="connsiteX8" fmla="*/ 697541 w 6386883"/>
              <a:gd name="connsiteY8" fmla="*/ 2400684 h 5536728"/>
              <a:gd name="connsiteX9" fmla="*/ 122011 w 6386883"/>
              <a:gd name="connsiteY9" fmla="*/ 175748 h 5536728"/>
              <a:gd name="connsiteX10" fmla="*/ 0 w 6386883"/>
              <a:gd name="connsiteY10" fmla="*/ 0 h 5536728"/>
              <a:gd name="connsiteX0" fmla="*/ 0 w 6386883"/>
              <a:gd name="connsiteY0" fmla="*/ 0 h 5476199"/>
              <a:gd name="connsiteX1" fmla="*/ 6386883 w 6386883"/>
              <a:gd name="connsiteY1" fmla="*/ 0 h 5476199"/>
              <a:gd name="connsiteX2" fmla="*/ 6386883 w 6386883"/>
              <a:gd name="connsiteY2" fmla="*/ 4142053 h 5476199"/>
              <a:gd name="connsiteX3" fmla="*/ 6327030 w 6386883"/>
              <a:gd name="connsiteY3" fmla="*/ 4169013 h 5476199"/>
              <a:gd name="connsiteX4" fmla="*/ 5263630 w 6386883"/>
              <a:gd name="connsiteY4" fmla="*/ 5474497 h 5476199"/>
              <a:gd name="connsiteX5" fmla="*/ 3996160 w 6386883"/>
              <a:gd name="connsiteY5" fmla="*/ 4434834 h 5476199"/>
              <a:gd name="connsiteX6" fmla="*/ 2775948 w 6386883"/>
              <a:gd name="connsiteY6" fmla="*/ 4063817 h 5476199"/>
              <a:gd name="connsiteX7" fmla="*/ 2565956 w 6386883"/>
              <a:gd name="connsiteY7" fmla="*/ 1938667 h 5476199"/>
              <a:gd name="connsiteX8" fmla="*/ 697541 w 6386883"/>
              <a:gd name="connsiteY8" fmla="*/ 2400684 h 5476199"/>
              <a:gd name="connsiteX9" fmla="*/ 122011 w 6386883"/>
              <a:gd name="connsiteY9" fmla="*/ 175748 h 5476199"/>
              <a:gd name="connsiteX10" fmla="*/ 0 w 6386883"/>
              <a:gd name="connsiteY10" fmla="*/ 0 h 5476199"/>
              <a:gd name="connsiteX0" fmla="*/ 0 w 6386883"/>
              <a:gd name="connsiteY0" fmla="*/ 0 h 5478387"/>
              <a:gd name="connsiteX1" fmla="*/ 6386883 w 6386883"/>
              <a:gd name="connsiteY1" fmla="*/ 0 h 5478387"/>
              <a:gd name="connsiteX2" fmla="*/ 6386883 w 6386883"/>
              <a:gd name="connsiteY2" fmla="*/ 4142053 h 5478387"/>
              <a:gd name="connsiteX3" fmla="*/ 6327030 w 6386883"/>
              <a:gd name="connsiteY3" fmla="*/ 4169013 h 5478387"/>
              <a:gd name="connsiteX4" fmla="*/ 5263630 w 6386883"/>
              <a:gd name="connsiteY4" fmla="*/ 5474497 h 5478387"/>
              <a:gd name="connsiteX5" fmla="*/ 3996160 w 6386883"/>
              <a:gd name="connsiteY5" fmla="*/ 4434834 h 5478387"/>
              <a:gd name="connsiteX6" fmla="*/ 2775948 w 6386883"/>
              <a:gd name="connsiteY6" fmla="*/ 4063817 h 5478387"/>
              <a:gd name="connsiteX7" fmla="*/ 2565956 w 6386883"/>
              <a:gd name="connsiteY7" fmla="*/ 1938667 h 5478387"/>
              <a:gd name="connsiteX8" fmla="*/ 697541 w 6386883"/>
              <a:gd name="connsiteY8" fmla="*/ 2400684 h 5478387"/>
              <a:gd name="connsiteX9" fmla="*/ 122011 w 6386883"/>
              <a:gd name="connsiteY9" fmla="*/ 175748 h 5478387"/>
              <a:gd name="connsiteX10" fmla="*/ 0 w 6386883"/>
              <a:gd name="connsiteY10" fmla="*/ 0 h 5478387"/>
              <a:gd name="connsiteX0" fmla="*/ 0 w 6386883"/>
              <a:gd name="connsiteY0" fmla="*/ 0 h 5478387"/>
              <a:gd name="connsiteX1" fmla="*/ 6386883 w 6386883"/>
              <a:gd name="connsiteY1" fmla="*/ 0 h 5478387"/>
              <a:gd name="connsiteX2" fmla="*/ 6386883 w 6386883"/>
              <a:gd name="connsiteY2" fmla="*/ 4142053 h 5478387"/>
              <a:gd name="connsiteX3" fmla="*/ 6327030 w 6386883"/>
              <a:gd name="connsiteY3" fmla="*/ 4169013 h 5478387"/>
              <a:gd name="connsiteX4" fmla="*/ 5263630 w 6386883"/>
              <a:gd name="connsiteY4" fmla="*/ 5474497 h 5478387"/>
              <a:gd name="connsiteX5" fmla="*/ 3996160 w 6386883"/>
              <a:gd name="connsiteY5" fmla="*/ 4434834 h 5478387"/>
              <a:gd name="connsiteX6" fmla="*/ 2775948 w 6386883"/>
              <a:gd name="connsiteY6" fmla="*/ 4063817 h 5478387"/>
              <a:gd name="connsiteX7" fmla="*/ 2565956 w 6386883"/>
              <a:gd name="connsiteY7" fmla="*/ 1938667 h 5478387"/>
              <a:gd name="connsiteX8" fmla="*/ 697541 w 6386883"/>
              <a:gd name="connsiteY8" fmla="*/ 2400684 h 5478387"/>
              <a:gd name="connsiteX9" fmla="*/ 122011 w 6386883"/>
              <a:gd name="connsiteY9" fmla="*/ 175748 h 5478387"/>
              <a:gd name="connsiteX10" fmla="*/ 0 w 6386883"/>
              <a:gd name="connsiteY10" fmla="*/ 0 h 547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86883" h="5478387">
                <a:moveTo>
                  <a:pt x="0" y="0"/>
                </a:moveTo>
                <a:lnTo>
                  <a:pt x="6386883" y="0"/>
                </a:lnTo>
                <a:lnTo>
                  <a:pt x="6386883" y="4142053"/>
                </a:lnTo>
                <a:lnTo>
                  <a:pt x="6327030" y="4169013"/>
                </a:lnTo>
                <a:cubicBezTo>
                  <a:pt x="5694390" y="4245433"/>
                  <a:pt x="5651295" y="5423570"/>
                  <a:pt x="5263630" y="5474497"/>
                </a:cubicBezTo>
                <a:cubicBezTo>
                  <a:pt x="4741745" y="5543056"/>
                  <a:pt x="4394603" y="4686118"/>
                  <a:pt x="3996160" y="4434834"/>
                </a:cubicBezTo>
                <a:cubicBezTo>
                  <a:pt x="3597717" y="4183550"/>
                  <a:pt x="3014315" y="4479845"/>
                  <a:pt x="2775948" y="4063817"/>
                </a:cubicBezTo>
                <a:cubicBezTo>
                  <a:pt x="2537581" y="3647789"/>
                  <a:pt x="3246134" y="2501384"/>
                  <a:pt x="2565956" y="1938667"/>
                </a:cubicBezTo>
                <a:cubicBezTo>
                  <a:pt x="2103782" y="1600982"/>
                  <a:pt x="1370959" y="2819666"/>
                  <a:pt x="697541" y="2400684"/>
                </a:cubicBezTo>
                <a:cubicBezTo>
                  <a:pt x="182845" y="1931680"/>
                  <a:pt x="732316" y="1117417"/>
                  <a:pt x="122011" y="175748"/>
                </a:cubicBezTo>
                <a:lnTo>
                  <a:pt x="0" y="0"/>
                </a:ln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3" name="Shape">
            <a:extLst>
              <a:ext uri="{FF2B5EF4-FFF2-40B4-BE49-F238E27FC236}">
                <a16:creationId xmlns:a16="http://schemas.microsoft.com/office/drawing/2014/main" id="{6FD08646-1025-4330-92F7-08C1EF6FF178}"/>
              </a:ext>
            </a:extLst>
          </p:cNvPr>
          <p:cNvSpPr>
            <a:spLocks noChangeAspect="1"/>
          </p:cNvSpPr>
          <p:nvPr/>
        </p:nvSpPr>
        <p:spPr>
          <a:xfrm>
            <a:off x="1208809" y="4906797"/>
            <a:ext cx="396344" cy="404192"/>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gradFill>
            <a:gsLst>
              <a:gs pos="4000">
                <a:schemeClr val="accent2"/>
              </a:gs>
              <a:gs pos="100000">
                <a:schemeClr val="accent3"/>
              </a:gs>
            </a:gsLst>
            <a:path path="circle">
              <a:fillToRect l="100000" t="100000"/>
            </a:path>
          </a:gra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2" name="Grand Title">
            <a:extLst>
              <a:ext uri="{FF2B5EF4-FFF2-40B4-BE49-F238E27FC236}">
                <a16:creationId xmlns:a16="http://schemas.microsoft.com/office/drawing/2014/main" id="{21786476-524E-4CDD-B65C-3BEE569FA39E}"/>
              </a:ext>
            </a:extLst>
          </p:cNvPr>
          <p:cNvSpPr txBox="1"/>
          <p:nvPr/>
        </p:nvSpPr>
        <p:spPr>
          <a:xfrm>
            <a:off x="1175736" y="972815"/>
            <a:ext cx="5015797" cy="615553"/>
          </a:xfrm>
          <a:prstGeom prst="rect">
            <a:avLst/>
          </a:prstGeom>
          <a:noFill/>
        </p:spPr>
        <p:txBody>
          <a:bodyPr wrap="none" lIns="0" tIns="0" rIns="0" bIns="0" rtlCol="0" anchor="t" anchorCtr="0">
            <a:spAutoFit/>
          </a:bodyPr>
          <a:lstStyle/>
          <a:p>
            <a:r>
              <a:rPr lang="en-US" sz="4000" b="1" dirty="0" err="1">
                <a:solidFill>
                  <a:schemeClr val="tx1">
                    <a:lumMod val="65000"/>
                    <a:lumOff val="35000"/>
                  </a:schemeClr>
                </a:solidFill>
                <a:latin typeface="Arial" panose="020B0604020202020204" pitchFamily="34" charset="0"/>
              </a:rPr>
              <a:t>Organisation</a:t>
            </a:r>
            <a:r>
              <a:rPr lang="en-US" sz="4000" b="1" dirty="0">
                <a:solidFill>
                  <a:schemeClr val="tx1">
                    <a:lumMod val="65000"/>
                    <a:lumOff val="35000"/>
                  </a:schemeClr>
                </a:solidFill>
                <a:latin typeface="Arial" panose="020B0604020202020204" pitchFamily="34" charset="0"/>
              </a:rPr>
              <a:t> </a:t>
            </a:r>
            <a:r>
              <a:rPr lang="en-US" sz="4000" b="1" dirty="0">
                <a:gradFill flip="none" rotWithShape="1">
                  <a:gsLst>
                    <a:gs pos="63000">
                      <a:schemeClr val="accent3"/>
                    </a:gs>
                    <a:gs pos="100000">
                      <a:schemeClr val="accent1"/>
                    </a:gs>
                  </a:gsLst>
                  <a:path path="circle">
                    <a:fillToRect r="100000" b="100000"/>
                  </a:path>
                  <a:tileRect l="-100000" t="-100000"/>
                </a:gradFill>
                <a:latin typeface="Arial" panose="020B0604020202020204" pitchFamily="34" charset="0"/>
              </a:rPr>
              <a:t>interne</a:t>
            </a:r>
            <a:endParaRPr lang="en-ID" sz="4000" b="1" dirty="0">
              <a:gradFill flip="none" rotWithShape="1">
                <a:gsLst>
                  <a:gs pos="63000">
                    <a:schemeClr val="accent3"/>
                  </a:gs>
                  <a:gs pos="100000">
                    <a:schemeClr val="accent1"/>
                  </a:gs>
                </a:gsLst>
                <a:path path="circle">
                  <a:fillToRect r="100000" b="100000"/>
                </a:path>
                <a:tileRect l="-100000" t="-100000"/>
              </a:gradFill>
              <a:latin typeface="Arial" panose="020B0604020202020204" pitchFamily="34" charset="0"/>
            </a:endParaRPr>
          </a:p>
        </p:txBody>
      </p:sp>
      <p:sp>
        <p:nvSpPr>
          <p:cNvPr id="3" name="PpSubtitle">
            <a:extLst>
              <a:ext uri="{FF2B5EF4-FFF2-40B4-BE49-F238E27FC236}">
                <a16:creationId xmlns:a16="http://schemas.microsoft.com/office/drawing/2014/main" id="{6518C61D-7110-463D-BE00-379C70EA7548}"/>
              </a:ext>
            </a:extLst>
          </p:cNvPr>
          <p:cNvSpPr txBox="1"/>
          <p:nvPr/>
        </p:nvSpPr>
        <p:spPr>
          <a:xfrm>
            <a:off x="1217940" y="2045603"/>
            <a:ext cx="3911327" cy="276999"/>
          </a:xfrm>
          <a:prstGeom prst="rect">
            <a:avLst/>
          </a:prstGeom>
          <a:noFill/>
        </p:spPr>
        <p:txBody>
          <a:bodyPr wrap="none" lIns="0" tIns="0" rIns="0" bIns="0" rtlCol="0" anchor="t" anchorCtr="0">
            <a:spAutoFit/>
          </a:bodyPr>
          <a:lstStyle/>
          <a:p>
            <a:r>
              <a:rPr lang="en-US" sz="1800" b="1" spc="600" dirty="0">
                <a:solidFill>
                  <a:schemeClr val="tx1">
                    <a:lumMod val="75000"/>
                    <a:lumOff val="25000"/>
                  </a:schemeClr>
                </a:solidFill>
                <a:latin typeface="Arial" panose="020B0604020202020204" pitchFamily="34" charset="0"/>
              </a:rPr>
              <a:t>Les </a:t>
            </a:r>
            <a:r>
              <a:rPr lang="en-US" sz="1800" b="1" spc="600" dirty="0" err="1">
                <a:solidFill>
                  <a:schemeClr val="tx1">
                    <a:lumMod val="75000"/>
                    <a:lumOff val="25000"/>
                  </a:schemeClr>
                </a:solidFill>
                <a:latin typeface="Arial" panose="020B0604020202020204" pitchFamily="34" charset="0"/>
              </a:rPr>
              <a:t>recommandations</a:t>
            </a:r>
            <a:endParaRPr lang="en-ID" sz="1800" b="1" spc="600" dirty="0">
              <a:solidFill>
                <a:schemeClr val="tx1">
                  <a:lumMod val="75000"/>
                  <a:lumOff val="25000"/>
                </a:schemeClr>
              </a:solidFill>
              <a:latin typeface="Arial" panose="020B0604020202020204" pitchFamily="34" charset="0"/>
            </a:endParaRPr>
          </a:p>
        </p:txBody>
      </p:sp>
      <p:sp>
        <p:nvSpPr>
          <p:cNvPr id="4" name="Justify Text Body">
            <a:extLst>
              <a:ext uri="{FF2B5EF4-FFF2-40B4-BE49-F238E27FC236}">
                <a16:creationId xmlns:a16="http://schemas.microsoft.com/office/drawing/2014/main" id="{BA50AD28-AAFB-401E-9C7A-BF1B1D98774B}"/>
              </a:ext>
            </a:extLst>
          </p:cNvPr>
          <p:cNvSpPr txBox="1"/>
          <p:nvPr/>
        </p:nvSpPr>
        <p:spPr>
          <a:xfrm>
            <a:off x="1133604" y="2533616"/>
            <a:ext cx="4875697" cy="1261499"/>
          </a:xfrm>
          <a:prstGeom prst="rect">
            <a:avLst/>
          </a:prstGeom>
          <a:noFill/>
        </p:spPr>
        <p:txBody>
          <a:bodyPr wrap="square" lIns="0" tIns="0" rIns="0" bIns="0" rtlCol="0">
            <a:spAutoFit/>
          </a:bodyPr>
          <a:lstStyle/>
          <a:p>
            <a:pPr>
              <a:lnSpc>
                <a:spcPct val="150000"/>
              </a:lnSpc>
            </a:pPr>
            <a:r>
              <a:rPr lang="en-US" sz="1400" dirty="0" err="1">
                <a:solidFill>
                  <a:schemeClr val="tx1">
                    <a:lumMod val="50000"/>
                    <a:lumOff val="50000"/>
                  </a:schemeClr>
                </a:solidFill>
              </a:rPr>
              <a:t>ornare</a:t>
            </a:r>
            <a:r>
              <a:rPr lang="en-US" sz="1400" dirty="0">
                <a:solidFill>
                  <a:schemeClr val="tx1">
                    <a:lumMod val="50000"/>
                    <a:lumOff val="50000"/>
                  </a:schemeClr>
                </a:solidFill>
              </a:rPr>
              <a:t> </a:t>
            </a:r>
            <a:r>
              <a:rPr lang="en-US" sz="1400" dirty="0" err="1">
                <a:solidFill>
                  <a:schemeClr val="tx1">
                    <a:lumMod val="50000"/>
                    <a:lumOff val="50000"/>
                  </a:schemeClr>
                </a:solidFill>
              </a:rPr>
              <a:t>ipraesent</a:t>
            </a:r>
            <a:r>
              <a:rPr lang="en-US" sz="1400" dirty="0">
                <a:solidFill>
                  <a:schemeClr val="tx1">
                    <a:lumMod val="50000"/>
                    <a:lumOff val="50000"/>
                  </a:schemeClr>
                </a:solidFill>
              </a:rPr>
              <a:t> </a:t>
            </a:r>
            <a:r>
              <a:rPr lang="en-US" sz="1400" dirty="0" err="1">
                <a:solidFill>
                  <a:schemeClr val="tx1">
                    <a:lumMod val="50000"/>
                    <a:lumOff val="50000"/>
                  </a:schemeClr>
                </a:solidFill>
              </a:rPr>
              <a:t>turpisa</a:t>
            </a:r>
            <a:r>
              <a:rPr lang="en-US" sz="1400" dirty="0">
                <a:solidFill>
                  <a:schemeClr val="tx1">
                    <a:lumMod val="50000"/>
                    <a:lumOff val="50000"/>
                  </a:schemeClr>
                </a:solidFill>
              </a:rPr>
              <a:t> sad dolor </a:t>
            </a:r>
            <a:r>
              <a:rPr lang="en-US" sz="1400" dirty="0" err="1">
                <a:solidFill>
                  <a:schemeClr val="tx1">
                    <a:lumMod val="50000"/>
                    <a:lumOff val="50000"/>
                  </a:schemeClr>
                </a:solidFill>
              </a:rPr>
              <a:t>elementum</a:t>
            </a:r>
            <a:r>
              <a:rPr lang="en-US" sz="1400" dirty="0">
                <a:solidFill>
                  <a:schemeClr val="tx1">
                    <a:lumMod val="50000"/>
                    <a:lumOff val="50000"/>
                  </a:schemeClr>
                </a:solidFill>
              </a:rPr>
              <a:t> ipsum </a:t>
            </a:r>
            <a:r>
              <a:rPr lang="en-US" sz="1400" dirty="0" err="1">
                <a:solidFill>
                  <a:schemeClr val="tx1">
                    <a:lumMod val="50000"/>
                    <a:lumOff val="50000"/>
                  </a:schemeClr>
                </a:solidFill>
              </a:rPr>
              <a:t>volutpat</a:t>
            </a:r>
            <a:r>
              <a:rPr lang="en-US" sz="1400" dirty="0">
                <a:solidFill>
                  <a:schemeClr val="tx1">
                    <a:lumMod val="50000"/>
                    <a:lumOff val="50000"/>
                  </a:schemeClr>
                </a:solidFill>
              </a:rPr>
              <a:t> </a:t>
            </a:r>
            <a:r>
              <a:rPr lang="en-US" sz="1400" dirty="0" err="1">
                <a:solidFill>
                  <a:schemeClr val="tx1">
                    <a:lumMod val="50000"/>
                    <a:lumOff val="50000"/>
                  </a:schemeClr>
                </a:solidFill>
              </a:rPr>
              <a:t>tincidunt</a:t>
            </a:r>
            <a:r>
              <a:rPr lang="en-US" sz="1400" dirty="0">
                <a:solidFill>
                  <a:schemeClr val="tx1">
                    <a:lumMod val="50000"/>
                    <a:lumOff val="50000"/>
                  </a:schemeClr>
                </a:solidFill>
              </a:rPr>
              <a:t> </a:t>
            </a:r>
            <a:r>
              <a:rPr lang="en-US" sz="1400" dirty="0" err="1">
                <a:solidFill>
                  <a:schemeClr val="tx1">
                    <a:lumMod val="50000"/>
                    <a:lumOff val="50000"/>
                  </a:schemeClr>
                </a:solidFill>
              </a:rPr>
              <a:t>dapibus</a:t>
            </a:r>
            <a:r>
              <a:rPr lang="en-US" sz="1400" dirty="0">
                <a:solidFill>
                  <a:schemeClr val="tx1">
                    <a:lumMod val="50000"/>
                    <a:lumOff val="50000"/>
                  </a:schemeClr>
                </a:solidFill>
              </a:rPr>
              <a:t> integer </a:t>
            </a:r>
            <a:r>
              <a:rPr lang="en-US" sz="1400" dirty="0" err="1">
                <a:solidFill>
                  <a:schemeClr val="tx1">
                    <a:lumMod val="50000"/>
                    <a:lumOff val="50000"/>
                  </a:schemeClr>
                </a:solidFill>
              </a:rPr>
              <a:t>mollis</a:t>
            </a:r>
            <a:r>
              <a:rPr lang="en-US" sz="1400" dirty="0">
                <a:solidFill>
                  <a:schemeClr val="tx1">
                    <a:lumMod val="50000"/>
                    <a:lumOff val="50000"/>
                  </a:schemeClr>
                </a:solidFill>
              </a:rPr>
              <a:t> da vel magna </a:t>
            </a:r>
            <a:r>
              <a:rPr lang="en-US" sz="1400" dirty="0" err="1">
                <a:solidFill>
                  <a:schemeClr val="tx1">
                    <a:lumMod val="50000"/>
                    <a:lumOff val="50000"/>
                  </a:schemeClr>
                </a:solidFill>
              </a:rPr>
              <a:t>hendrerit</a:t>
            </a:r>
            <a:r>
              <a:rPr lang="en-US" sz="1400" dirty="0">
                <a:solidFill>
                  <a:schemeClr val="tx1">
                    <a:lumMod val="50000"/>
                    <a:lumOff val="50000"/>
                  </a:schemeClr>
                </a:solidFill>
              </a:rPr>
              <a:t> </a:t>
            </a:r>
            <a:r>
              <a:rPr lang="en-US" sz="1400" dirty="0" err="1">
                <a:solidFill>
                  <a:schemeClr val="tx1">
                    <a:lumMod val="50000"/>
                    <a:lumOff val="50000"/>
                  </a:schemeClr>
                </a:solidFill>
              </a:rPr>
              <a:t>eleifend</a:t>
            </a:r>
            <a:r>
              <a:rPr lang="en-US" sz="1400" dirty="0">
                <a:solidFill>
                  <a:schemeClr val="tx1">
                    <a:lumMod val="50000"/>
                    <a:lumOff val="50000"/>
                  </a:schemeClr>
                </a:solidFill>
              </a:rPr>
              <a:t> </a:t>
            </a:r>
            <a:r>
              <a:rPr lang="en-US" sz="1400" dirty="0" err="1">
                <a:solidFill>
                  <a:schemeClr val="tx1">
                    <a:lumMod val="50000"/>
                    <a:lumOff val="50000"/>
                  </a:schemeClr>
                </a:solidFill>
              </a:rPr>
              <a:t>nulla</a:t>
            </a:r>
            <a:r>
              <a:rPr lang="en-US" sz="1400" dirty="0">
                <a:solidFill>
                  <a:schemeClr val="tx1">
                    <a:lumMod val="50000"/>
                    <a:lumOff val="50000"/>
                  </a:schemeClr>
                </a:solidFill>
              </a:rPr>
              <a:t> dictum </a:t>
            </a:r>
            <a:r>
              <a:rPr lang="en-US" sz="1400" dirty="0" err="1">
                <a:solidFill>
                  <a:schemeClr val="tx1">
                    <a:lumMod val="50000"/>
                    <a:lumOff val="50000"/>
                  </a:schemeClr>
                </a:solidFill>
              </a:rPr>
              <a:t>pellentesque</a:t>
            </a:r>
            <a:r>
              <a:rPr lang="en-US" sz="1400" dirty="0">
                <a:solidFill>
                  <a:schemeClr val="tx1">
                    <a:lumMod val="50000"/>
                    <a:lumOff val="50000"/>
                  </a:schemeClr>
                </a:solidFill>
              </a:rPr>
              <a:t> </a:t>
            </a:r>
            <a:r>
              <a:rPr lang="en-US" sz="1400" dirty="0" err="1">
                <a:solidFill>
                  <a:schemeClr val="tx1">
                    <a:lumMod val="50000"/>
                    <a:lumOff val="50000"/>
                  </a:schemeClr>
                </a:solidFill>
              </a:rPr>
              <a:t>lacus</a:t>
            </a:r>
            <a:r>
              <a:rPr lang="en-US" sz="1400" dirty="0">
                <a:solidFill>
                  <a:schemeClr val="tx1">
                    <a:lumMod val="50000"/>
                    <a:lumOff val="50000"/>
                  </a:schemeClr>
                </a:solidFill>
              </a:rPr>
              <a:t> vitae </a:t>
            </a:r>
            <a:r>
              <a:rPr lang="en-US" sz="1400" dirty="0" err="1">
                <a:solidFill>
                  <a:schemeClr val="tx1">
                    <a:lumMod val="50000"/>
                    <a:lumOff val="50000"/>
                  </a:schemeClr>
                </a:solidFill>
              </a:rPr>
              <a:t>tristique</a:t>
            </a:r>
            <a:r>
              <a:rPr lang="en-US" sz="1400" dirty="0">
                <a:solidFill>
                  <a:schemeClr val="tx1">
                    <a:lumMod val="50000"/>
                    <a:lumOff val="50000"/>
                  </a:schemeClr>
                </a:solidFill>
              </a:rPr>
              <a:t> </a:t>
            </a:r>
            <a:r>
              <a:rPr lang="en-US" sz="1400" dirty="0" err="1">
                <a:solidFill>
                  <a:schemeClr val="tx1">
                    <a:lumMod val="50000"/>
                    <a:lumOff val="50000"/>
                  </a:schemeClr>
                </a:solidFill>
              </a:rPr>
              <a:t>nullam</a:t>
            </a:r>
            <a:r>
              <a:rPr lang="en-US" sz="1400" dirty="0">
                <a:solidFill>
                  <a:schemeClr val="tx1">
                    <a:lumMod val="50000"/>
                    <a:lumOff val="50000"/>
                  </a:schemeClr>
                </a:solidFill>
              </a:rPr>
              <a:t> </a:t>
            </a:r>
            <a:r>
              <a:rPr lang="en-US" sz="1400" dirty="0" err="1">
                <a:solidFill>
                  <a:schemeClr val="tx1">
                    <a:lumMod val="50000"/>
                    <a:lumOff val="50000"/>
                  </a:schemeClr>
                </a:solidFill>
              </a:rPr>
              <a:t>malesuada</a:t>
            </a:r>
            <a:r>
              <a:rPr lang="en-US" sz="1400" dirty="0">
                <a:solidFill>
                  <a:schemeClr val="tx1">
                    <a:lumMod val="50000"/>
                    <a:lumOff val="50000"/>
                  </a:schemeClr>
                </a:solidFill>
              </a:rPr>
              <a:t> </a:t>
            </a:r>
            <a:r>
              <a:rPr lang="en-US" sz="1400" dirty="0" err="1">
                <a:solidFill>
                  <a:schemeClr val="tx1">
                    <a:lumMod val="50000"/>
                    <a:lumOff val="50000"/>
                  </a:schemeClr>
                </a:solidFill>
              </a:rPr>
              <a:t>nulla</a:t>
            </a:r>
            <a:r>
              <a:rPr lang="en-US" sz="1400" dirty="0">
                <a:solidFill>
                  <a:schemeClr val="tx1">
                    <a:lumMod val="50000"/>
                    <a:lumOff val="50000"/>
                  </a:schemeClr>
                </a:solidFill>
              </a:rPr>
              <a:t> sed </a:t>
            </a:r>
            <a:r>
              <a:rPr lang="en-US" sz="1400" dirty="0" err="1">
                <a:solidFill>
                  <a:schemeClr val="tx1">
                    <a:lumMod val="50000"/>
                    <a:lumOff val="50000"/>
                  </a:schemeClr>
                </a:solidFill>
              </a:rPr>
              <a:t>massa</a:t>
            </a:r>
            <a:r>
              <a:rPr lang="en-US" sz="1400" dirty="0">
                <a:solidFill>
                  <a:schemeClr val="tx1">
                    <a:lumMod val="50000"/>
                    <a:lumOff val="50000"/>
                  </a:schemeClr>
                </a:solidFill>
              </a:rPr>
              <a:t> </a:t>
            </a:r>
            <a:r>
              <a:rPr lang="en-US" sz="1400" dirty="0" err="1">
                <a:solidFill>
                  <a:schemeClr val="tx1">
                    <a:lumMod val="50000"/>
                    <a:lumOff val="50000"/>
                  </a:schemeClr>
                </a:solidFill>
              </a:rPr>
              <a:t>feugiat</a:t>
            </a:r>
            <a:r>
              <a:rPr lang="en-US" sz="1400" dirty="0">
                <a:solidFill>
                  <a:schemeClr val="tx1">
                    <a:lumMod val="50000"/>
                    <a:lumOff val="50000"/>
                  </a:schemeClr>
                </a:solidFill>
              </a:rPr>
              <a:t> sad </a:t>
            </a:r>
            <a:r>
              <a:rPr lang="en-US" sz="1400" dirty="0" err="1">
                <a:solidFill>
                  <a:schemeClr val="tx1">
                    <a:lumMod val="50000"/>
                    <a:lumOff val="50000"/>
                  </a:schemeClr>
                </a:solidFill>
              </a:rPr>
              <a:t>aic</a:t>
            </a:r>
            <a:r>
              <a:rPr lang="en-US" sz="1400" dirty="0">
                <a:solidFill>
                  <a:schemeClr val="tx1">
                    <a:lumMod val="50000"/>
                    <a:lumOff val="50000"/>
                  </a:schemeClr>
                </a:solidFill>
              </a:rPr>
              <a: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scelerisque</a:t>
            </a:r>
            <a:r>
              <a:rPr lang="en-US" sz="1400" dirty="0">
                <a:solidFill>
                  <a:schemeClr val="tx1">
                    <a:lumMod val="50000"/>
                    <a:lumOff val="50000"/>
                  </a:schemeClr>
                </a:solidFill>
              </a:rPr>
              <a:t> ligula </a:t>
            </a:r>
            <a:r>
              <a:rPr lang="en-US" sz="1400" dirty="0" err="1">
                <a:solidFill>
                  <a:schemeClr val="tx1">
                    <a:lumMod val="50000"/>
                    <a:lumOff val="50000"/>
                  </a:schemeClr>
                </a:solidFill>
              </a:rPr>
              <a:t>fringilla</a:t>
            </a:r>
            <a:r>
              <a:rPr lang="en-US" sz="1400" dirty="0">
                <a:solidFill>
                  <a:schemeClr val="tx1">
                    <a:lumMod val="50000"/>
                    <a:lumOff val="50000"/>
                  </a:schemeClr>
                </a:solidFill>
              </a:rPr>
              <a:t> </a:t>
            </a:r>
            <a:r>
              <a:rPr lang="en-US" sz="1400" dirty="0" err="1">
                <a:solidFill>
                  <a:schemeClr val="tx1">
                    <a:lumMod val="50000"/>
                    <a:lumOff val="50000"/>
                  </a:schemeClr>
                </a:solidFill>
              </a:rPr>
              <a:t>quisque</a:t>
            </a:r>
            <a:endParaRPr lang="en-ID" sz="1400" dirty="0">
              <a:solidFill>
                <a:schemeClr val="tx1">
                  <a:lumMod val="50000"/>
                  <a:lumOff val="50000"/>
                </a:schemeClr>
              </a:solidFill>
            </a:endParaRPr>
          </a:p>
        </p:txBody>
      </p:sp>
      <p:grpSp>
        <p:nvGrpSpPr>
          <p:cNvPr id="6" name="Group 5">
            <a:extLst>
              <a:ext uri="{FF2B5EF4-FFF2-40B4-BE49-F238E27FC236}">
                <a16:creationId xmlns:a16="http://schemas.microsoft.com/office/drawing/2014/main" id="{063DC284-19C5-4666-B1AE-E2C9D3920116}"/>
              </a:ext>
            </a:extLst>
          </p:cNvPr>
          <p:cNvGrpSpPr/>
          <p:nvPr/>
        </p:nvGrpSpPr>
        <p:grpSpPr>
          <a:xfrm>
            <a:off x="1133604" y="4274284"/>
            <a:ext cx="1586375" cy="237261"/>
            <a:chOff x="1093470" y="5071339"/>
            <a:chExt cx="1586375" cy="237261"/>
          </a:xfrm>
        </p:grpSpPr>
        <p:sp>
          <p:nvSpPr>
            <p:cNvPr id="7" name="Freeform: Shape 6">
              <a:extLst>
                <a:ext uri="{FF2B5EF4-FFF2-40B4-BE49-F238E27FC236}">
                  <a16:creationId xmlns:a16="http://schemas.microsoft.com/office/drawing/2014/main" id="{8F7EE291-68CA-432E-853D-7ED338769DD6}"/>
                </a:ext>
              </a:extLst>
            </p:cNvPr>
            <p:cNvSpPr>
              <a:spLocks/>
            </p:cNvSpPr>
            <p:nvPr/>
          </p:nvSpPr>
          <p:spPr bwMode="auto">
            <a:xfrm>
              <a:off x="1093470" y="5084938"/>
              <a:ext cx="1586375" cy="223662"/>
            </a:xfrm>
            <a:custGeom>
              <a:avLst/>
              <a:gdLst>
                <a:gd name="connsiteX0" fmla="*/ 1403783 w 1586375"/>
                <a:gd name="connsiteY0" fmla="*/ 223139 h 223662"/>
                <a:gd name="connsiteX1" fmla="*/ 1415293 w 1586375"/>
                <a:gd name="connsiteY1" fmla="*/ 223139 h 223662"/>
                <a:gd name="connsiteX2" fmla="*/ 1415293 w 1586375"/>
                <a:gd name="connsiteY2" fmla="*/ 223662 h 223662"/>
                <a:gd name="connsiteX3" fmla="*/ 1403783 w 1586375"/>
                <a:gd name="connsiteY3" fmla="*/ 223662 h 223662"/>
                <a:gd name="connsiteX4" fmla="*/ 1403783 w 1586375"/>
                <a:gd name="connsiteY4" fmla="*/ 223139 h 223662"/>
                <a:gd name="connsiteX5" fmla="*/ 1373090 w 1586375"/>
                <a:gd name="connsiteY5" fmla="*/ 223139 h 223662"/>
                <a:gd name="connsiteX6" fmla="*/ 1373526 w 1586375"/>
                <a:gd name="connsiteY6" fmla="*/ 223139 h 223662"/>
                <a:gd name="connsiteX7" fmla="*/ 1373962 w 1586375"/>
                <a:gd name="connsiteY7" fmla="*/ 223662 h 223662"/>
                <a:gd name="connsiteX8" fmla="*/ 1372654 w 1586375"/>
                <a:gd name="connsiteY8" fmla="*/ 223662 h 223662"/>
                <a:gd name="connsiteX9" fmla="*/ 1373090 w 1586375"/>
                <a:gd name="connsiteY9" fmla="*/ 223139 h 223662"/>
                <a:gd name="connsiteX10" fmla="*/ 1397874 w 1586375"/>
                <a:gd name="connsiteY10" fmla="*/ 222878 h 223662"/>
                <a:gd name="connsiteX11" fmla="*/ 1399167 w 1586375"/>
                <a:gd name="connsiteY11" fmla="*/ 223270 h 223662"/>
                <a:gd name="connsiteX12" fmla="*/ 1399598 w 1586375"/>
                <a:gd name="connsiteY12" fmla="*/ 223662 h 223662"/>
                <a:gd name="connsiteX13" fmla="*/ 1384949 w 1586375"/>
                <a:gd name="connsiteY13" fmla="*/ 223662 h 223662"/>
                <a:gd name="connsiteX14" fmla="*/ 1385379 w 1586375"/>
                <a:gd name="connsiteY14" fmla="*/ 223270 h 223662"/>
                <a:gd name="connsiteX15" fmla="*/ 1397013 w 1586375"/>
                <a:gd name="connsiteY15" fmla="*/ 223270 h 223662"/>
                <a:gd name="connsiteX16" fmla="*/ 1397874 w 1586375"/>
                <a:gd name="connsiteY16" fmla="*/ 222878 h 223662"/>
                <a:gd name="connsiteX17" fmla="*/ 1359574 w 1586375"/>
                <a:gd name="connsiteY17" fmla="*/ 222878 h 223662"/>
                <a:gd name="connsiteX18" fmla="*/ 1360359 w 1586375"/>
                <a:gd name="connsiteY18" fmla="*/ 222878 h 223662"/>
                <a:gd name="connsiteX19" fmla="*/ 1360359 w 1586375"/>
                <a:gd name="connsiteY19" fmla="*/ 223662 h 223662"/>
                <a:gd name="connsiteX20" fmla="*/ 1358005 w 1586375"/>
                <a:gd name="connsiteY20" fmla="*/ 223662 h 223662"/>
                <a:gd name="connsiteX21" fmla="*/ 1358005 w 1586375"/>
                <a:gd name="connsiteY21" fmla="*/ 223270 h 223662"/>
                <a:gd name="connsiteX22" fmla="*/ 1358789 w 1586375"/>
                <a:gd name="connsiteY22" fmla="*/ 223270 h 223662"/>
                <a:gd name="connsiteX23" fmla="*/ 1359574 w 1586375"/>
                <a:gd name="connsiteY23" fmla="*/ 222878 h 223662"/>
                <a:gd name="connsiteX24" fmla="*/ 66271 w 1586375"/>
                <a:gd name="connsiteY24" fmla="*/ 222354 h 223662"/>
                <a:gd name="connsiteX25" fmla="*/ 67142 w 1586375"/>
                <a:gd name="connsiteY25" fmla="*/ 222790 h 223662"/>
                <a:gd name="connsiteX26" fmla="*/ 68014 w 1586375"/>
                <a:gd name="connsiteY26" fmla="*/ 223226 h 223662"/>
                <a:gd name="connsiteX27" fmla="*/ 68014 w 1586375"/>
                <a:gd name="connsiteY27" fmla="*/ 223662 h 223662"/>
                <a:gd name="connsiteX28" fmla="*/ 65399 w 1586375"/>
                <a:gd name="connsiteY28" fmla="*/ 223662 h 223662"/>
                <a:gd name="connsiteX29" fmla="*/ 65399 w 1586375"/>
                <a:gd name="connsiteY29" fmla="*/ 222790 h 223662"/>
                <a:gd name="connsiteX30" fmla="*/ 66271 w 1586375"/>
                <a:gd name="connsiteY30" fmla="*/ 222354 h 223662"/>
                <a:gd name="connsiteX31" fmla="*/ 72134 w 1586375"/>
                <a:gd name="connsiteY31" fmla="*/ 221962 h 223662"/>
                <a:gd name="connsiteX32" fmla="*/ 73508 w 1586375"/>
                <a:gd name="connsiteY32" fmla="*/ 221962 h 223662"/>
                <a:gd name="connsiteX33" fmla="*/ 73508 w 1586375"/>
                <a:gd name="connsiteY33" fmla="*/ 222747 h 223662"/>
                <a:gd name="connsiteX34" fmla="*/ 71677 w 1586375"/>
                <a:gd name="connsiteY34" fmla="*/ 222747 h 223662"/>
                <a:gd name="connsiteX35" fmla="*/ 71677 w 1586375"/>
                <a:gd name="connsiteY35" fmla="*/ 222354 h 223662"/>
                <a:gd name="connsiteX36" fmla="*/ 72134 w 1586375"/>
                <a:gd name="connsiteY36" fmla="*/ 221962 h 223662"/>
                <a:gd name="connsiteX37" fmla="*/ 1342919 w 1586375"/>
                <a:gd name="connsiteY37" fmla="*/ 221570 h 223662"/>
                <a:gd name="connsiteX38" fmla="*/ 1343355 w 1586375"/>
                <a:gd name="connsiteY38" fmla="*/ 221570 h 223662"/>
                <a:gd name="connsiteX39" fmla="*/ 1345971 w 1586375"/>
                <a:gd name="connsiteY39" fmla="*/ 223662 h 223662"/>
                <a:gd name="connsiteX40" fmla="*/ 1343355 w 1586375"/>
                <a:gd name="connsiteY40" fmla="*/ 223662 h 223662"/>
                <a:gd name="connsiteX41" fmla="*/ 1342048 w 1586375"/>
                <a:gd name="connsiteY41" fmla="*/ 222407 h 223662"/>
                <a:gd name="connsiteX42" fmla="*/ 1342919 w 1586375"/>
                <a:gd name="connsiteY42" fmla="*/ 221570 h 223662"/>
                <a:gd name="connsiteX43" fmla="*/ 1315365 w 1586375"/>
                <a:gd name="connsiteY43" fmla="*/ 221570 h 223662"/>
                <a:gd name="connsiteX44" fmla="*/ 1316215 w 1586375"/>
                <a:gd name="connsiteY44" fmla="*/ 221570 h 223662"/>
                <a:gd name="connsiteX45" fmla="*/ 1317065 w 1586375"/>
                <a:gd name="connsiteY45" fmla="*/ 221988 h 223662"/>
                <a:gd name="connsiteX46" fmla="*/ 1317490 w 1586375"/>
                <a:gd name="connsiteY46" fmla="*/ 221988 h 223662"/>
                <a:gd name="connsiteX47" fmla="*/ 1318341 w 1586375"/>
                <a:gd name="connsiteY47" fmla="*/ 222825 h 223662"/>
                <a:gd name="connsiteX48" fmla="*/ 1318766 w 1586375"/>
                <a:gd name="connsiteY48" fmla="*/ 223662 h 223662"/>
                <a:gd name="connsiteX49" fmla="*/ 1315365 w 1586375"/>
                <a:gd name="connsiteY49" fmla="*/ 223662 h 223662"/>
                <a:gd name="connsiteX50" fmla="*/ 1315365 w 1586375"/>
                <a:gd name="connsiteY50" fmla="*/ 221988 h 223662"/>
                <a:gd name="connsiteX51" fmla="*/ 1315365 w 1586375"/>
                <a:gd name="connsiteY51" fmla="*/ 221570 h 223662"/>
                <a:gd name="connsiteX52" fmla="*/ 1334625 w 1586375"/>
                <a:gd name="connsiteY52" fmla="*/ 219738 h 223662"/>
                <a:gd name="connsiteX53" fmla="*/ 1335900 w 1586375"/>
                <a:gd name="connsiteY53" fmla="*/ 220163 h 223662"/>
                <a:gd name="connsiteX54" fmla="*/ 1336325 w 1586375"/>
                <a:gd name="connsiteY54" fmla="*/ 221014 h 223662"/>
                <a:gd name="connsiteX55" fmla="*/ 1337175 w 1586375"/>
                <a:gd name="connsiteY55" fmla="*/ 221864 h 223662"/>
                <a:gd name="connsiteX56" fmla="*/ 1336325 w 1586375"/>
                <a:gd name="connsiteY56" fmla="*/ 223139 h 223662"/>
                <a:gd name="connsiteX57" fmla="*/ 1334625 w 1586375"/>
                <a:gd name="connsiteY57" fmla="*/ 221439 h 223662"/>
                <a:gd name="connsiteX58" fmla="*/ 1334625 w 1586375"/>
                <a:gd name="connsiteY58" fmla="*/ 219738 h 223662"/>
                <a:gd name="connsiteX59" fmla="*/ 1297577 w 1586375"/>
                <a:gd name="connsiteY59" fmla="*/ 219738 h 223662"/>
                <a:gd name="connsiteX60" fmla="*/ 1297577 w 1586375"/>
                <a:gd name="connsiteY60" fmla="*/ 220994 h 223662"/>
                <a:gd name="connsiteX61" fmla="*/ 1298427 w 1586375"/>
                <a:gd name="connsiteY61" fmla="*/ 221831 h 223662"/>
                <a:gd name="connsiteX62" fmla="*/ 1300552 w 1586375"/>
                <a:gd name="connsiteY62" fmla="*/ 221831 h 223662"/>
                <a:gd name="connsiteX63" fmla="*/ 1300978 w 1586375"/>
                <a:gd name="connsiteY63" fmla="*/ 219738 h 223662"/>
                <a:gd name="connsiteX64" fmla="*/ 1300552 w 1586375"/>
                <a:gd name="connsiteY64" fmla="*/ 219738 h 223662"/>
                <a:gd name="connsiteX65" fmla="*/ 1297577 w 1586375"/>
                <a:gd name="connsiteY65" fmla="*/ 219738 h 223662"/>
                <a:gd name="connsiteX66" fmla="*/ 1462020 w 1586375"/>
                <a:gd name="connsiteY66" fmla="*/ 219390 h 223662"/>
                <a:gd name="connsiteX67" fmla="*/ 1464571 w 1586375"/>
                <a:gd name="connsiteY67" fmla="*/ 219390 h 223662"/>
                <a:gd name="connsiteX68" fmla="*/ 1464571 w 1586375"/>
                <a:gd name="connsiteY68" fmla="*/ 221570 h 223662"/>
                <a:gd name="connsiteX69" fmla="*/ 1462871 w 1586375"/>
                <a:gd name="connsiteY69" fmla="*/ 221570 h 223662"/>
                <a:gd name="connsiteX70" fmla="*/ 1462020 w 1586375"/>
                <a:gd name="connsiteY70" fmla="*/ 220698 h 223662"/>
                <a:gd name="connsiteX71" fmla="*/ 1462020 w 1586375"/>
                <a:gd name="connsiteY71" fmla="*/ 219390 h 223662"/>
                <a:gd name="connsiteX72" fmla="*/ 1476805 w 1586375"/>
                <a:gd name="connsiteY72" fmla="*/ 218954 h 223662"/>
                <a:gd name="connsiteX73" fmla="*/ 1478038 w 1586375"/>
                <a:gd name="connsiteY73" fmla="*/ 218954 h 223662"/>
                <a:gd name="connsiteX74" fmla="*/ 1478861 w 1586375"/>
                <a:gd name="connsiteY74" fmla="*/ 219826 h 223662"/>
                <a:gd name="connsiteX75" fmla="*/ 1478861 w 1586375"/>
                <a:gd name="connsiteY75" fmla="*/ 220698 h 223662"/>
                <a:gd name="connsiteX76" fmla="*/ 1478038 w 1586375"/>
                <a:gd name="connsiteY76" fmla="*/ 221570 h 223662"/>
                <a:gd name="connsiteX77" fmla="*/ 1477216 w 1586375"/>
                <a:gd name="connsiteY77" fmla="*/ 221570 h 223662"/>
                <a:gd name="connsiteX78" fmla="*/ 1476394 w 1586375"/>
                <a:gd name="connsiteY78" fmla="*/ 220698 h 223662"/>
                <a:gd name="connsiteX79" fmla="*/ 1476805 w 1586375"/>
                <a:gd name="connsiteY79" fmla="*/ 218954 h 223662"/>
                <a:gd name="connsiteX80" fmla="*/ 1470849 w 1586375"/>
                <a:gd name="connsiteY80" fmla="*/ 218954 h 223662"/>
                <a:gd name="connsiteX81" fmla="*/ 1471274 w 1586375"/>
                <a:gd name="connsiteY81" fmla="*/ 219826 h 223662"/>
                <a:gd name="connsiteX82" fmla="*/ 1471274 w 1586375"/>
                <a:gd name="connsiteY82" fmla="*/ 222006 h 223662"/>
                <a:gd name="connsiteX83" fmla="*/ 1470424 w 1586375"/>
                <a:gd name="connsiteY83" fmla="*/ 222878 h 223662"/>
                <a:gd name="connsiteX84" fmla="*/ 1469149 w 1586375"/>
                <a:gd name="connsiteY84" fmla="*/ 222878 h 223662"/>
                <a:gd name="connsiteX85" fmla="*/ 1467874 w 1586375"/>
                <a:gd name="connsiteY85" fmla="*/ 222006 h 223662"/>
                <a:gd name="connsiteX86" fmla="*/ 1468723 w 1586375"/>
                <a:gd name="connsiteY86" fmla="*/ 221134 h 223662"/>
                <a:gd name="connsiteX87" fmla="*/ 1468723 w 1586375"/>
                <a:gd name="connsiteY87" fmla="*/ 219826 h 223662"/>
                <a:gd name="connsiteX88" fmla="*/ 1469574 w 1586375"/>
                <a:gd name="connsiteY88" fmla="*/ 219390 h 223662"/>
                <a:gd name="connsiteX89" fmla="*/ 1470849 w 1586375"/>
                <a:gd name="connsiteY89" fmla="*/ 218954 h 223662"/>
                <a:gd name="connsiteX90" fmla="*/ 1455143 w 1586375"/>
                <a:gd name="connsiteY90" fmla="*/ 218431 h 223662"/>
                <a:gd name="connsiteX91" fmla="*/ 1457214 w 1586375"/>
                <a:gd name="connsiteY91" fmla="*/ 218431 h 223662"/>
                <a:gd name="connsiteX92" fmla="*/ 1457628 w 1586375"/>
                <a:gd name="connsiteY92" fmla="*/ 219303 h 223662"/>
                <a:gd name="connsiteX93" fmla="*/ 1458456 w 1586375"/>
                <a:gd name="connsiteY93" fmla="*/ 219738 h 223662"/>
                <a:gd name="connsiteX94" fmla="*/ 1458042 w 1586375"/>
                <a:gd name="connsiteY94" fmla="*/ 220174 h 223662"/>
                <a:gd name="connsiteX95" fmla="*/ 1457628 w 1586375"/>
                <a:gd name="connsiteY95" fmla="*/ 221046 h 223662"/>
                <a:gd name="connsiteX96" fmla="*/ 1456385 w 1586375"/>
                <a:gd name="connsiteY96" fmla="*/ 221919 h 223662"/>
                <a:gd name="connsiteX97" fmla="*/ 1454728 w 1586375"/>
                <a:gd name="connsiteY97" fmla="*/ 221919 h 223662"/>
                <a:gd name="connsiteX98" fmla="*/ 1453486 w 1586375"/>
                <a:gd name="connsiteY98" fmla="*/ 221046 h 223662"/>
                <a:gd name="connsiteX99" fmla="*/ 1453486 w 1586375"/>
                <a:gd name="connsiteY99" fmla="*/ 220174 h 223662"/>
                <a:gd name="connsiteX100" fmla="*/ 1455143 w 1586375"/>
                <a:gd name="connsiteY100" fmla="*/ 218431 h 223662"/>
                <a:gd name="connsiteX101" fmla="*/ 1278186 w 1586375"/>
                <a:gd name="connsiteY101" fmla="*/ 218431 h 223662"/>
                <a:gd name="connsiteX102" fmla="*/ 1276911 w 1586375"/>
                <a:gd name="connsiteY102" fmla="*/ 219328 h 223662"/>
                <a:gd name="connsiteX103" fmla="*/ 1276911 w 1586375"/>
                <a:gd name="connsiteY103" fmla="*/ 220224 h 223662"/>
                <a:gd name="connsiteX104" fmla="*/ 1278186 w 1586375"/>
                <a:gd name="connsiteY104" fmla="*/ 221570 h 223662"/>
                <a:gd name="connsiteX105" fmla="*/ 1279461 w 1586375"/>
                <a:gd name="connsiteY105" fmla="*/ 221570 h 223662"/>
                <a:gd name="connsiteX106" fmla="*/ 1280312 w 1586375"/>
                <a:gd name="connsiteY106" fmla="*/ 220673 h 223662"/>
                <a:gd name="connsiteX107" fmla="*/ 1280312 w 1586375"/>
                <a:gd name="connsiteY107" fmla="*/ 219328 h 223662"/>
                <a:gd name="connsiteX108" fmla="*/ 1279461 w 1586375"/>
                <a:gd name="connsiteY108" fmla="*/ 218431 h 223662"/>
                <a:gd name="connsiteX109" fmla="*/ 1278186 w 1586375"/>
                <a:gd name="connsiteY109" fmla="*/ 218431 h 223662"/>
                <a:gd name="connsiteX110" fmla="*/ 1441104 w 1586375"/>
                <a:gd name="connsiteY110" fmla="*/ 218169 h 223662"/>
                <a:gd name="connsiteX111" fmla="*/ 1442412 w 1586375"/>
                <a:gd name="connsiteY111" fmla="*/ 218169 h 223662"/>
                <a:gd name="connsiteX112" fmla="*/ 1443284 w 1586375"/>
                <a:gd name="connsiteY112" fmla="*/ 219019 h 223662"/>
                <a:gd name="connsiteX113" fmla="*/ 1443284 w 1586375"/>
                <a:gd name="connsiteY113" fmla="*/ 220294 h 223662"/>
                <a:gd name="connsiteX114" fmla="*/ 1441976 w 1586375"/>
                <a:gd name="connsiteY114" fmla="*/ 221570 h 223662"/>
                <a:gd name="connsiteX115" fmla="*/ 1441540 w 1586375"/>
                <a:gd name="connsiteY115" fmla="*/ 221570 h 223662"/>
                <a:gd name="connsiteX116" fmla="*/ 1439796 w 1586375"/>
                <a:gd name="connsiteY116" fmla="*/ 221144 h 223662"/>
                <a:gd name="connsiteX117" fmla="*/ 1439796 w 1586375"/>
                <a:gd name="connsiteY117" fmla="*/ 220720 h 223662"/>
                <a:gd name="connsiteX118" fmla="*/ 1439360 w 1586375"/>
                <a:gd name="connsiteY118" fmla="*/ 219869 h 223662"/>
                <a:gd name="connsiteX119" fmla="*/ 1439796 w 1586375"/>
                <a:gd name="connsiteY119" fmla="*/ 219444 h 223662"/>
                <a:gd name="connsiteX120" fmla="*/ 1439796 w 1586375"/>
                <a:gd name="connsiteY120" fmla="*/ 219019 h 223662"/>
                <a:gd name="connsiteX121" fmla="*/ 1441104 w 1586375"/>
                <a:gd name="connsiteY121" fmla="*/ 218169 h 223662"/>
                <a:gd name="connsiteX122" fmla="*/ 1449431 w 1586375"/>
                <a:gd name="connsiteY122" fmla="*/ 217918 h 223662"/>
                <a:gd name="connsiteX123" fmla="*/ 1450085 w 1586375"/>
                <a:gd name="connsiteY123" fmla="*/ 218082 h 223662"/>
                <a:gd name="connsiteX124" fmla="*/ 1450085 w 1586375"/>
                <a:gd name="connsiteY124" fmla="*/ 220698 h 223662"/>
                <a:gd name="connsiteX125" fmla="*/ 1449213 w 1586375"/>
                <a:gd name="connsiteY125" fmla="*/ 221570 h 223662"/>
                <a:gd name="connsiteX126" fmla="*/ 1448341 w 1586375"/>
                <a:gd name="connsiteY126" fmla="*/ 221570 h 223662"/>
                <a:gd name="connsiteX127" fmla="*/ 1447469 w 1586375"/>
                <a:gd name="connsiteY127" fmla="*/ 220698 h 223662"/>
                <a:gd name="connsiteX128" fmla="*/ 1447469 w 1586375"/>
                <a:gd name="connsiteY128" fmla="*/ 218954 h 223662"/>
                <a:gd name="connsiteX129" fmla="*/ 1448777 w 1586375"/>
                <a:gd name="connsiteY129" fmla="*/ 218082 h 223662"/>
                <a:gd name="connsiteX130" fmla="*/ 1449431 w 1586375"/>
                <a:gd name="connsiteY130" fmla="*/ 217918 h 223662"/>
                <a:gd name="connsiteX131" fmla="*/ 59120 w 1586375"/>
                <a:gd name="connsiteY131" fmla="*/ 217646 h 223662"/>
                <a:gd name="connsiteX132" fmla="*/ 60298 w 1586375"/>
                <a:gd name="connsiteY132" fmla="*/ 217646 h 223662"/>
                <a:gd name="connsiteX133" fmla="*/ 61082 w 1586375"/>
                <a:gd name="connsiteY133" fmla="*/ 218518 h 223662"/>
                <a:gd name="connsiteX134" fmla="*/ 61082 w 1586375"/>
                <a:gd name="connsiteY134" fmla="*/ 218954 h 223662"/>
                <a:gd name="connsiteX135" fmla="*/ 61474 w 1586375"/>
                <a:gd name="connsiteY135" fmla="*/ 219390 h 223662"/>
                <a:gd name="connsiteX136" fmla="*/ 61474 w 1586375"/>
                <a:gd name="connsiteY136" fmla="*/ 220698 h 223662"/>
                <a:gd name="connsiteX137" fmla="*/ 61474 w 1586375"/>
                <a:gd name="connsiteY137" fmla="*/ 221133 h 223662"/>
                <a:gd name="connsiteX138" fmla="*/ 60690 w 1586375"/>
                <a:gd name="connsiteY138" fmla="*/ 221570 h 223662"/>
                <a:gd name="connsiteX139" fmla="*/ 59905 w 1586375"/>
                <a:gd name="connsiteY139" fmla="*/ 221570 h 223662"/>
                <a:gd name="connsiteX140" fmla="*/ 59120 w 1586375"/>
                <a:gd name="connsiteY140" fmla="*/ 220698 h 223662"/>
                <a:gd name="connsiteX141" fmla="*/ 59120 w 1586375"/>
                <a:gd name="connsiteY141" fmla="*/ 218082 h 223662"/>
                <a:gd name="connsiteX142" fmla="*/ 59120 w 1586375"/>
                <a:gd name="connsiteY142" fmla="*/ 217646 h 223662"/>
                <a:gd name="connsiteX143" fmla="*/ 76808 w 1586375"/>
                <a:gd name="connsiteY143" fmla="*/ 217122 h 223662"/>
                <a:gd name="connsiteX144" fmla="*/ 78077 w 1586375"/>
                <a:gd name="connsiteY144" fmla="*/ 217122 h 223662"/>
                <a:gd name="connsiteX145" fmla="*/ 78500 w 1586375"/>
                <a:gd name="connsiteY145" fmla="*/ 217994 h 223662"/>
                <a:gd name="connsiteX146" fmla="*/ 78923 w 1586375"/>
                <a:gd name="connsiteY146" fmla="*/ 217994 h 223662"/>
                <a:gd name="connsiteX147" fmla="*/ 79770 w 1586375"/>
                <a:gd name="connsiteY147" fmla="*/ 218431 h 223662"/>
                <a:gd name="connsiteX148" fmla="*/ 86115 w 1586375"/>
                <a:gd name="connsiteY148" fmla="*/ 218431 h 223662"/>
                <a:gd name="connsiteX149" fmla="*/ 86961 w 1586375"/>
                <a:gd name="connsiteY149" fmla="*/ 218866 h 223662"/>
                <a:gd name="connsiteX150" fmla="*/ 87806 w 1586375"/>
                <a:gd name="connsiteY150" fmla="*/ 218866 h 223662"/>
                <a:gd name="connsiteX151" fmla="*/ 88230 w 1586375"/>
                <a:gd name="connsiteY151" fmla="*/ 218431 h 223662"/>
                <a:gd name="connsiteX152" fmla="*/ 89921 w 1586375"/>
                <a:gd name="connsiteY152" fmla="*/ 218431 h 223662"/>
                <a:gd name="connsiteX153" fmla="*/ 91190 w 1586375"/>
                <a:gd name="connsiteY153" fmla="*/ 218431 h 223662"/>
                <a:gd name="connsiteX154" fmla="*/ 92883 w 1586375"/>
                <a:gd name="connsiteY154" fmla="*/ 218866 h 223662"/>
                <a:gd name="connsiteX155" fmla="*/ 93306 w 1586375"/>
                <a:gd name="connsiteY155" fmla="*/ 218866 h 223662"/>
                <a:gd name="connsiteX156" fmla="*/ 94997 w 1586375"/>
                <a:gd name="connsiteY156" fmla="*/ 218866 h 223662"/>
                <a:gd name="connsiteX157" fmla="*/ 96266 w 1586375"/>
                <a:gd name="connsiteY157" fmla="*/ 220610 h 223662"/>
                <a:gd name="connsiteX158" fmla="*/ 94997 w 1586375"/>
                <a:gd name="connsiteY158" fmla="*/ 221918 h 223662"/>
                <a:gd name="connsiteX159" fmla="*/ 93729 w 1586375"/>
                <a:gd name="connsiteY159" fmla="*/ 221918 h 223662"/>
                <a:gd name="connsiteX160" fmla="*/ 92883 w 1586375"/>
                <a:gd name="connsiteY160" fmla="*/ 221482 h 223662"/>
                <a:gd name="connsiteX161" fmla="*/ 91614 w 1586375"/>
                <a:gd name="connsiteY161" fmla="*/ 220610 h 223662"/>
                <a:gd name="connsiteX162" fmla="*/ 90344 w 1586375"/>
                <a:gd name="connsiteY162" fmla="*/ 221918 h 223662"/>
                <a:gd name="connsiteX163" fmla="*/ 89921 w 1586375"/>
                <a:gd name="connsiteY163" fmla="*/ 221918 h 223662"/>
                <a:gd name="connsiteX164" fmla="*/ 88653 w 1586375"/>
                <a:gd name="connsiteY164" fmla="*/ 221918 h 223662"/>
                <a:gd name="connsiteX165" fmla="*/ 88653 w 1586375"/>
                <a:gd name="connsiteY165" fmla="*/ 221482 h 223662"/>
                <a:gd name="connsiteX166" fmla="*/ 85691 w 1586375"/>
                <a:gd name="connsiteY166" fmla="*/ 221482 h 223662"/>
                <a:gd name="connsiteX167" fmla="*/ 85268 w 1586375"/>
                <a:gd name="connsiteY167" fmla="*/ 220174 h 223662"/>
                <a:gd name="connsiteX168" fmla="*/ 83999 w 1586375"/>
                <a:gd name="connsiteY168" fmla="*/ 220174 h 223662"/>
                <a:gd name="connsiteX169" fmla="*/ 83153 w 1586375"/>
                <a:gd name="connsiteY169" fmla="*/ 220610 h 223662"/>
                <a:gd name="connsiteX170" fmla="*/ 83153 w 1586375"/>
                <a:gd name="connsiteY170" fmla="*/ 222354 h 223662"/>
                <a:gd name="connsiteX171" fmla="*/ 82730 w 1586375"/>
                <a:gd name="connsiteY171" fmla="*/ 222354 h 223662"/>
                <a:gd name="connsiteX172" fmla="*/ 81884 w 1586375"/>
                <a:gd name="connsiteY172" fmla="*/ 222354 h 223662"/>
                <a:gd name="connsiteX173" fmla="*/ 81884 w 1586375"/>
                <a:gd name="connsiteY173" fmla="*/ 220610 h 223662"/>
                <a:gd name="connsiteX174" fmla="*/ 81038 w 1586375"/>
                <a:gd name="connsiteY174" fmla="*/ 220174 h 223662"/>
                <a:gd name="connsiteX175" fmla="*/ 80192 w 1586375"/>
                <a:gd name="connsiteY175" fmla="*/ 219738 h 223662"/>
                <a:gd name="connsiteX176" fmla="*/ 76808 w 1586375"/>
                <a:gd name="connsiteY176" fmla="*/ 219303 h 223662"/>
                <a:gd name="connsiteX177" fmla="*/ 76385 w 1586375"/>
                <a:gd name="connsiteY177" fmla="*/ 218431 h 223662"/>
                <a:gd name="connsiteX178" fmla="*/ 76808 w 1586375"/>
                <a:gd name="connsiteY178" fmla="*/ 217122 h 223662"/>
                <a:gd name="connsiteX179" fmla="*/ 1379904 w 1586375"/>
                <a:gd name="connsiteY179" fmla="*/ 216861 h 223662"/>
                <a:gd name="connsiteX180" fmla="*/ 1381249 w 1586375"/>
                <a:gd name="connsiteY180" fmla="*/ 216861 h 223662"/>
                <a:gd name="connsiteX181" fmla="*/ 1382594 w 1586375"/>
                <a:gd name="connsiteY181" fmla="*/ 217698 h 223662"/>
                <a:gd name="connsiteX182" fmla="*/ 1381697 w 1586375"/>
                <a:gd name="connsiteY182" fmla="*/ 218117 h 223662"/>
                <a:gd name="connsiteX183" fmla="*/ 1381249 w 1586375"/>
                <a:gd name="connsiteY183" fmla="*/ 218954 h 223662"/>
                <a:gd name="connsiteX184" fmla="*/ 1380800 w 1586375"/>
                <a:gd name="connsiteY184" fmla="*/ 218954 h 223662"/>
                <a:gd name="connsiteX185" fmla="*/ 1379455 w 1586375"/>
                <a:gd name="connsiteY185" fmla="*/ 218117 h 223662"/>
                <a:gd name="connsiteX186" fmla="*/ 1379455 w 1586375"/>
                <a:gd name="connsiteY186" fmla="*/ 217279 h 223662"/>
                <a:gd name="connsiteX187" fmla="*/ 1379904 w 1586375"/>
                <a:gd name="connsiteY187" fmla="*/ 216861 h 223662"/>
                <a:gd name="connsiteX188" fmla="*/ 1366323 w 1586375"/>
                <a:gd name="connsiteY188" fmla="*/ 216599 h 223662"/>
                <a:gd name="connsiteX189" fmla="*/ 1367160 w 1586375"/>
                <a:gd name="connsiteY189" fmla="*/ 216756 h 223662"/>
                <a:gd name="connsiteX190" fmla="*/ 1367160 w 1586375"/>
                <a:gd name="connsiteY190" fmla="*/ 217594 h 223662"/>
                <a:gd name="connsiteX191" fmla="*/ 1366323 w 1586375"/>
                <a:gd name="connsiteY191" fmla="*/ 218431 h 223662"/>
                <a:gd name="connsiteX192" fmla="*/ 1365068 w 1586375"/>
                <a:gd name="connsiteY192" fmla="*/ 217594 h 223662"/>
                <a:gd name="connsiteX193" fmla="*/ 1365486 w 1586375"/>
                <a:gd name="connsiteY193" fmla="*/ 216756 h 223662"/>
                <a:gd name="connsiteX194" fmla="*/ 1366323 w 1586375"/>
                <a:gd name="connsiteY194" fmla="*/ 216599 h 223662"/>
                <a:gd name="connsiteX195" fmla="*/ 126339 w 1586375"/>
                <a:gd name="connsiteY195" fmla="*/ 215870 h 223662"/>
                <a:gd name="connsiteX196" fmla="*/ 125740 w 1586375"/>
                <a:gd name="connsiteY196" fmla="*/ 215976 h 223662"/>
                <a:gd name="connsiteX197" fmla="*/ 125303 w 1586375"/>
                <a:gd name="connsiteY197" fmla="*/ 215976 h 223662"/>
                <a:gd name="connsiteX198" fmla="*/ 125303 w 1586375"/>
                <a:gd name="connsiteY198" fmla="*/ 217666 h 223662"/>
                <a:gd name="connsiteX199" fmla="*/ 123996 w 1586375"/>
                <a:gd name="connsiteY199" fmla="*/ 218511 h 223662"/>
                <a:gd name="connsiteX200" fmla="*/ 123996 w 1586375"/>
                <a:gd name="connsiteY200" fmla="*/ 220201 h 223662"/>
                <a:gd name="connsiteX201" fmla="*/ 124867 w 1586375"/>
                <a:gd name="connsiteY201" fmla="*/ 221046 h 223662"/>
                <a:gd name="connsiteX202" fmla="*/ 125740 w 1586375"/>
                <a:gd name="connsiteY202" fmla="*/ 221046 h 223662"/>
                <a:gd name="connsiteX203" fmla="*/ 126611 w 1586375"/>
                <a:gd name="connsiteY203" fmla="*/ 220624 h 223662"/>
                <a:gd name="connsiteX204" fmla="*/ 126611 w 1586375"/>
                <a:gd name="connsiteY204" fmla="*/ 216398 h 223662"/>
                <a:gd name="connsiteX205" fmla="*/ 126339 w 1586375"/>
                <a:gd name="connsiteY205" fmla="*/ 215870 h 223662"/>
                <a:gd name="connsiteX206" fmla="*/ 1358841 w 1586375"/>
                <a:gd name="connsiteY206" fmla="*/ 215030 h 223662"/>
                <a:gd name="connsiteX207" fmla="*/ 1361771 w 1586375"/>
                <a:gd name="connsiteY207" fmla="*/ 217646 h 223662"/>
                <a:gd name="connsiteX208" fmla="*/ 1360934 w 1586375"/>
                <a:gd name="connsiteY208" fmla="*/ 218954 h 223662"/>
                <a:gd name="connsiteX209" fmla="*/ 1358841 w 1586375"/>
                <a:gd name="connsiteY209" fmla="*/ 218954 h 223662"/>
                <a:gd name="connsiteX210" fmla="*/ 1358005 w 1586375"/>
                <a:gd name="connsiteY210" fmla="*/ 218082 h 223662"/>
                <a:gd name="connsiteX211" fmla="*/ 1358005 w 1586375"/>
                <a:gd name="connsiteY211" fmla="*/ 215466 h 223662"/>
                <a:gd name="connsiteX212" fmla="*/ 1358841 w 1586375"/>
                <a:gd name="connsiteY212" fmla="*/ 215030 h 223662"/>
                <a:gd name="connsiteX213" fmla="*/ 89256 w 1586375"/>
                <a:gd name="connsiteY213" fmla="*/ 214768 h 223662"/>
                <a:gd name="connsiteX214" fmla="*/ 89675 w 1586375"/>
                <a:gd name="connsiteY214" fmla="*/ 214768 h 223662"/>
                <a:gd name="connsiteX215" fmla="*/ 90512 w 1586375"/>
                <a:gd name="connsiteY215" fmla="*/ 215605 h 223662"/>
                <a:gd name="connsiteX216" fmla="*/ 90512 w 1586375"/>
                <a:gd name="connsiteY216" fmla="*/ 216024 h 223662"/>
                <a:gd name="connsiteX217" fmla="*/ 89675 w 1586375"/>
                <a:gd name="connsiteY217" fmla="*/ 216861 h 223662"/>
                <a:gd name="connsiteX218" fmla="*/ 88419 w 1586375"/>
                <a:gd name="connsiteY218" fmla="*/ 216861 h 223662"/>
                <a:gd name="connsiteX219" fmla="*/ 88419 w 1586375"/>
                <a:gd name="connsiteY219" fmla="*/ 216442 h 223662"/>
                <a:gd name="connsiteX220" fmla="*/ 88419 w 1586375"/>
                <a:gd name="connsiteY220" fmla="*/ 215605 h 223662"/>
                <a:gd name="connsiteX221" fmla="*/ 89256 w 1586375"/>
                <a:gd name="connsiteY221" fmla="*/ 214768 h 223662"/>
                <a:gd name="connsiteX222" fmla="*/ 1406825 w 1586375"/>
                <a:gd name="connsiteY222" fmla="*/ 214245 h 223662"/>
                <a:gd name="connsiteX223" fmla="*/ 1408525 w 1586375"/>
                <a:gd name="connsiteY223" fmla="*/ 214676 h 223662"/>
                <a:gd name="connsiteX224" fmla="*/ 1408950 w 1586375"/>
                <a:gd name="connsiteY224" fmla="*/ 216399 h 223662"/>
                <a:gd name="connsiteX225" fmla="*/ 1409800 w 1586375"/>
                <a:gd name="connsiteY225" fmla="*/ 217692 h 223662"/>
                <a:gd name="connsiteX226" fmla="*/ 1409800 w 1586375"/>
                <a:gd name="connsiteY226" fmla="*/ 220708 h 223662"/>
                <a:gd name="connsiteX227" fmla="*/ 1408525 w 1586375"/>
                <a:gd name="connsiteY227" fmla="*/ 221570 h 223662"/>
                <a:gd name="connsiteX228" fmla="*/ 1407249 w 1586375"/>
                <a:gd name="connsiteY228" fmla="*/ 220708 h 223662"/>
                <a:gd name="connsiteX229" fmla="*/ 1407249 w 1586375"/>
                <a:gd name="connsiteY229" fmla="*/ 219846 h 223662"/>
                <a:gd name="connsiteX230" fmla="*/ 1406399 w 1586375"/>
                <a:gd name="connsiteY230" fmla="*/ 219416 h 223662"/>
                <a:gd name="connsiteX231" fmla="*/ 1406399 w 1586375"/>
                <a:gd name="connsiteY231" fmla="*/ 214676 h 223662"/>
                <a:gd name="connsiteX232" fmla="*/ 1406825 w 1586375"/>
                <a:gd name="connsiteY232" fmla="*/ 214245 h 223662"/>
                <a:gd name="connsiteX233" fmla="*/ 1398672 w 1586375"/>
                <a:gd name="connsiteY233" fmla="*/ 214245 h 223662"/>
                <a:gd name="connsiteX234" fmla="*/ 1400403 w 1586375"/>
                <a:gd name="connsiteY234" fmla="*/ 215090 h 223662"/>
                <a:gd name="connsiteX235" fmla="*/ 1400403 w 1586375"/>
                <a:gd name="connsiteY235" fmla="*/ 215935 h 223662"/>
                <a:gd name="connsiteX236" fmla="*/ 1400835 w 1586375"/>
                <a:gd name="connsiteY236" fmla="*/ 217203 h 223662"/>
                <a:gd name="connsiteX237" fmla="*/ 1402999 w 1586375"/>
                <a:gd name="connsiteY237" fmla="*/ 218893 h 223662"/>
                <a:gd name="connsiteX238" fmla="*/ 1402566 w 1586375"/>
                <a:gd name="connsiteY238" fmla="*/ 219316 h 223662"/>
                <a:gd name="connsiteX239" fmla="*/ 1401700 w 1586375"/>
                <a:gd name="connsiteY239" fmla="*/ 219738 h 223662"/>
                <a:gd name="connsiteX240" fmla="*/ 1397807 w 1586375"/>
                <a:gd name="connsiteY240" fmla="*/ 219738 h 223662"/>
                <a:gd name="connsiteX241" fmla="*/ 1396509 w 1586375"/>
                <a:gd name="connsiteY241" fmla="*/ 218471 h 223662"/>
                <a:gd name="connsiteX242" fmla="*/ 1393048 w 1586375"/>
                <a:gd name="connsiteY242" fmla="*/ 218471 h 223662"/>
                <a:gd name="connsiteX243" fmla="*/ 1391750 w 1586375"/>
                <a:gd name="connsiteY243" fmla="*/ 217626 h 223662"/>
                <a:gd name="connsiteX244" fmla="*/ 1393048 w 1586375"/>
                <a:gd name="connsiteY244" fmla="*/ 215935 h 223662"/>
                <a:gd name="connsiteX245" fmla="*/ 1395644 w 1586375"/>
                <a:gd name="connsiteY245" fmla="*/ 215935 h 223662"/>
                <a:gd name="connsiteX246" fmla="*/ 1396509 w 1586375"/>
                <a:gd name="connsiteY246" fmla="*/ 215512 h 223662"/>
                <a:gd name="connsiteX247" fmla="*/ 1397374 w 1586375"/>
                <a:gd name="connsiteY247" fmla="*/ 215512 h 223662"/>
                <a:gd name="connsiteX248" fmla="*/ 1398672 w 1586375"/>
                <a:gd name="connsiteY248" fmla="*/ 214245 h 223662"/>
                <a:gd name="connsiteX249" fmla="*/ 1145225 w 1586375"/>
                <a:gd name="connsiteY249" fmla="*/ 212937 h 223662"/>
                <a:gd name="connsiteX250" fmla="*/ 1144806 w 1586375"/>
                <a:gd name="connsiteY250" fmla="*/ 214311 h 223662"/>
                <a:gd name="connsiteX251" fmla="*/ 1145225 w 1586375"/>
                <a:gd name="connsiteY251" fmla="*/ 214768 h 223662"/>
                <a:gd name="connsiteX252" fmla="*/ 1146480 w 1586375"/>
                <a:gd name="connsiteY252" fmla="*/ 214768 h 223662"/>
                <a:gd name="connsiteX253" fmla="*/ 1146899 w 1586375"/>
                <a:gd name="connsiteY253" fmla="*/ 213853 h 223662"/>
                <a:gd name="connsiteX254" fmla="*/ 1146062 w 1586375"/>
                <a:gd name="connsiteY254" fmla="*/ 212937 h 223662"/>
                <a:gd name="connsiteX255" fmla="*/ 1145225 w 1586375"/>
                <a:gd name="connsiteY255" fmla="*/ 212937 h 223662"/>
                <a:gd name="connsiteX256" fmla="*/ 1441602 w 1586375"/>
                <a:gd name="connsiteY256" fmla="*/ 212676 h 223662"/>
                <a:gd name="connsiteX257" fmla="*/ 1443247 w 1586375"/>
                <a:gd name="connsiteY257" fmla="*/ 212676 h 223662"/>
                <a:gd name="connsiteX258" fmla="*/ 1444069 w 1586375"/>
                <a:gd name="connsiteY258" fmla="*/ 213513 h 223662"/>
                <a:gd name="connsiteX259" fmla="*/ 1442836 w 1586375"/>
                <a:gd name="connsiteY259" fmla="*/ 214349 h 223662"/>
                <a:gd name="connsiteX260" fmla="*/ 1441191 w 1586375"/>
                <a:gd name="connsiteY260" fmla="*/ 214349 h 223662"/>
                <a:gd name="connsiteX261" fmla="*/ 1441602 w 1586375"/>
                <a:gd name="connsiteY261" fmla="*/ 212676 h 223662"/>
                <a:gd name="connsiteX262" fmla="*/ 1414770 w 1586375"/>
                <a:gd name="connsiteY262" fmla="*/ 212676 h 223662"/>
                <a:gd name="connsiteX263" fmla="*/ 1416896 w 1586375"/>
                <a:gd name="connsiteY263" fmla="*/ 212676 h 223662"/>
                <a:gd name="connsiteX264" fmla="*/ 1417321 w 1586375"/>
                <a:gd name="connsiteY264" fmla="*/ 213529 h 223662"/>
                <a:gd name="connsiteX265" fmla="*/ 1416045 w 1586375"/>
                <a:gd name="connsiteY265" fmla="*/ 214809 h 223662"/>
                <a:gd name="connsiteX266" fmla="*/ 1416045 w 1586375"/>
                <a:gd name="connsiteY266" fmla="*/ 216090 h 223662"/>
                <a:gd name="connsiteX267" fmla="*/ 1416896 w 1586375"/>
                <a:gd name="connsiteY267" fmla="*/ 216944 h 223662"/>
                <a:gd name="connsiteX268" fmla="*/ 1418171 w 1586375"/>
                <a:gd name="connsiteY268" fmla="*/ 216944 h 223662"/>
                <a:gd name="connsiteX269" fmla="*/ 1419021 w 1586375"/>
                <a:gd name="connsiteY269" fmla="*/ 216090 h 223662"/>
                <a:gd name="connsiteX270" fmla="*/ 1419871 w 1586375"/>
                <a:gd name="connsiteY270" fmla="*/ 216090 h 223662"/>
                <a:gd name="connsiteX271" fmla="*/ 1420296 w 1586375"/>
                <a:gd name="connsiteY271" fmla="*/ 216944 h 223662"/>
                <a:gd name="connsiteX272" fmla="*/ 1421147 w 1586375"/>
                <a:gd name="connsiteY272" fmla="*/ 216944 h 223662"/>
                <a:gd name="connsiteX273" fmla="*/ 1421147 w 1586375"/>
                <a:gd name="connsiteY273" fmla="*/ 219078 h 223662"/>
                <a:gd name="connsiteX274" fmla="*/ 1420721 w 1586375"/>
                <a:gd name="connsiteY274" fmla="*/ 219504 h 223662"/>
                <a:gd name="connsiteX275" fmla="*/ 1419446 w 1586375"/>
                <a:gd name="connsiteY275" fmla="*/ 220785 h 223662"/>
                <a:gd name="connsiteX276" fmla="*/ 1416045 w 1586375"/>
                <a:gd name="connsiteY276" fmla="*/ 220785 h 223662"/>
                <a:gd name="connsiteX277" fmla="*/ 1415621 w 1586375"/>
                <a:gd name="connsiteY277" fmla="*/ 220358 h 223662"/>
                <a:gd name="connsiteX278" fmla="*/ 1412219 w 1586375"/>
                <a:gd name="connsiteY278" fmla="*/ 220358 h 223662"/>
                <a:gd name="connsiteX279" fmla="*/ 1411795 w 1586375"/>
                <a:gd name="connsiteY279" fmla="*/ 219931 h 223662"/>
                <a:gd name="connsiteX280" fmla="*/ 1411795 w 1586375"/>
                <a:gd name="connsiteY280" fmla="*/ 219504 h 223662"/>
                <a:gd name="connsiteX281" fmla="*/ 1411370 w 1586375"/>
                <a:gd name="connsiteY281" fmla="*/ 219078 h 223662"/>
                <a:gd name="connsiteX282" fmla="*/ 1412219 w 1586375"/>
                <a:gd name="connsiteY282" fmla="*/ 218224 h 223662"/>
                <a:gd name="connsiteX283" fmla="*/ 1412645 w 1586375"/>
                <a:gd name="connsiteY283" fmla="*/ 218224 h 223662"/>
                <a:gd name="connsiteX284" fmla="*/ 1413920 w 1586375"/>
                <a:gd name="connsiteY284" fmla="*/ 216944 h 223662"/>
                <a:gd name="connsiteX285" fmla="*/ 1413920 w 1586375"/>
                <a:gd name="connsiteY285" fmla="*/ 215237 h 223662"/>
                <a:gd name="connsiteX286" fmla="*/ 1414345 w 1586375"/>
                <a:gd name="connsiteY286" fmla="*/ 214809 h 223662"/>
                <a:gd name="connsiteX287" fmla="*/ 1414770 w 1586375"/>
                <a:gd name="connsiteY287" fmla="*/ 212676 h 223662"/>
                <a:gd name="connsiteX288" fmla="*/ 163907 w 1586375"/>
                <a:gd name="connsiteY288" fmla="*/ 212152 h 223662"/>
                <a:gd name="connsiteX289" fmla="*/ 163907 w 1586375"/>
                <a:gd name="connsiteY289" fmla="*/ 213428 h 223662"/>
                <a:gd name="connsiteX290" fmla="*/ 163496 w 1586375"/>
                <a:gd name="connsiteY290" fmla="*/ 213853 h 223662"/>
                <a:gd name="connsiteX291" fmla="*/ 163496 w 1586375"/>
                <a:gd name="connsiteY291" fmla="*/ 214703 h 223662"/>
                <a:gd name="connsiteX292" fmla="*/ 164318 w 1586375"/>
                <a:gd name="connsiteY292" fmla="*/ 215553 h 223662"/>
                <a:gd name="connsiteX293" fmla="*/ 165551 w 1586375"/>
                <a:gd name="connsiteY293" fmla="*/ 215553 h 223662"/>
                <a:gd name="connsiteX294" fmla="*/ 166374 w 1586375"/>
                <a:gd name="connsiteY294" fmla="*/ 214703 h 223662"/>
                <a:gd name="connsiteX295" fmla="*/ 166374 w 1586375"/>
                <a:gd name="connsiteY295" fmla="*/ 212577 h 223662"/>
                <a:gd name="connsiteX296" fmla="*/ 165551 w 1586375"/>
                <a:gd name="connsiteY296" fmla="*/ 212577 h 223662"/>
                <a:gd name="connsiteX297" fmla="*/ 164729 w 1586375"/>
                <a:gd name="connsiteY297" fmla="*/ 212152 h 223662"/>
                <a:gd name="connsiteX298" fmla="*/ 163907 w 1586375"/>
                <a:gd name="connsiteY298" fmla="*/ 212152 h 223662"/>
                <a:gd name="connsiteX299" fmla="*/ 99331 w 1586375"/>
                <a:gd name="connsiteY299" fmla="*/ 212152 h 223662"/>
                <a:gd name="connsiteX300" fmla="*/ 98098 w 1586375"/>
                <a:gd name="connsiteY300" fmla="*/ 212937 h 223662"/>
                <a:gd name="connsiteX301" fmla="*/ 98920 w 1586375"/>
                <a:gd name="connsiteY301" fmla="*/ 213722 h 223662"/>
                <a:gd name="connsiteX302" fmla="*/ 100153 w 1586375"/>
                <a:gd name="connsiteY302" fmla="*/ 213722 h 223662"/>
                <a:gd name="connsiteX303" fmla="*/ 100976 w 1586375"/>
                <a:gd name="connsiteY303" fmla="*/ 213329 h 223662"/>
                <a:gd name="connsiteX304" fmla="*/ 100976 w 1586375"/>
                <a:gd name="connsiteY304" fmla="*/ 212545 h 223662"/>
                <a:gd name="connsiteX305" fmla="*/ 100153 w 1586375"/>
                <a:gd name="connsiteY305" fmla="*/ 212152 h 223662"/>
                <a:gd name="connsiteX306" fmla="*/ 99331 w 1586375"/>
                <a:gd name="connsiteY306" fmla="*/ 212152 h 223662"/>
                <a:gd name="connsiteX307" fmla="*/ 1449213 w 1586375"/>
                <a:gd name="connsiteY307" fmla="*/ 210844 h 223662"/>
                <a:gd name="connsiteX308" fmla="*/ 1450085 w 1586375"/>
                <a:gd name="connsiteY308" fmla="*/ 211681 h 223662"/>
                <a:gd name="connsiteX309" fmla="*/ 1450085 w 1586375"/>
                <a:gd name="connsiteY309" fmla="*/ 214611 h 223662"/>
                <a:gd name="connsiteX310" fmla="*/ 1449649 w 1586375"/>
                <a:gd name="connsiteY310" fmla="*/ 215030 h 223662"/>
                <a:gd name="connsiteX311" fmla="*/ 1447905 w 1586375"/>
                <a:gd name="connsiteY311" fmla="*/ 215030 h 223662"/>
                <a:gd name="connsiteX312" fmla="*/ 1447469 w 1586375"/>
                <a:gd name="connsiteY312" fmla="*/ 214611 h 223662"/>
                <a:gd name="connsiteX313" fmla="*/ 1447469 w 1586375"/>
                <a:gd name="connsiteY313" fmla="*/ 212519 h 223662"/>
                <a:gd name="connsiteX314" fmla="*/ 1449213 w 1586375"/>
                <a:gd name="connsiteY314" fmla="*/ 210844 h 223662"/>
                <a:gd name="connsiteX315" fmla="*/ 1436034 w 1586375"/>
                <a:gd name="connsiteY315" fmla="*/ 210844 h 223662"/>
                <a:gd name="connsiteX316" fmla="*/ 1437267 w 1586375"/>
                <a:gd name="connsiteY316" fmla="*/ 211681 h 223662"/>
                <a:gd name="connsiteX317" fmla="*/ 1437267 w 1586375"/>
                <a:gd name="connsiteY317" fmla="*/ 213356 h 223662"/>
                <a:gd name="connsiteX318" fmla="*/ 1435623 w 1586375"/>
                <a:gd name="connsiteY318" fmla="*/ 215030 h 223662"/>
                <a:gd name="connsiteX319" fmla="*/ 1434390 w 1586375"/>
                <a:gd name="connsiteY319" fmla="*/ 213774 h 223662"/>
                <a:gd name="connsiteX320" fmla="*/ 1434801 w 1586375"/>
                <a:gd name="connsiteY320" fmla="*/ 212100 h 223662"/>
                <a:gd name="connsiteX321" fmla="*/ 1436034 w 1586375"/>
                <a:gd name="connsiteY321" fmla="*/ 210844 h 223662"/>
                <a:gd name="connsiteX322" fmla="*/ 1421206 w 1586375"/>
                <a:gd name="connsiteY322" fmla="*/ 210844 h 223662"/>
                <a:gd name="connsiteX323" fmla="*/ 1422461 w 1586375"/>
                <a:gd name="connsiteY323" fmla="*/ 210844 h 223662"/>
                <a:gd name="connsiteX324" fmla="*/ 1422461 w 1586375"/>
                <a:gd name="connsiteY324" fmla="*/ 212152 h 223662"/>
                <a:gd name="connsiteX325" fmla="*/ 1421206 w 1586375"/>
                <a:gd name="connsiteY325" fmla="*/ 212152 h 223662"/>
                <a:gd name="connsiteX326" fmla="*/ 1421206 w 1586375"/>
                <a:gd name="connsiteY326" fmla="*/ 210844 h 223662"/>
                <a:gd name="connsiteX327" fmla="*/ 1360315 w 1586375"/>
                <a:gd name="connsiteY327" fmla="*/ 210332 h 223662"/>
                <a:gd name="connsiteX328" fmla="*/ 1361405 w 1586375"/>
                <a:gd name="connsiteY328" fmla="*/ 210495 h 223662"/>
                <a:gd name="connsiteX329" fmla="*/ 1361405 w 1586375"/>
                <a:gd name="connsiteY329" fmla="*/ 212240 h 223662"/>
                <a:gd name="connsiteX330" fmla="*/ 1360097 w 1586375"/>
                <a:gd name="connsiteY330" fmla="*/ 212240 h 223662"/>
                <a:gd name="connsiteX331" fmla="*/ 1359225 w 1586375"/>
                <a:gd name="connsiteY331" fmla="*/ 211803 h 223662"/>
                <a:gd name="connsiteX332" fmla="*/ 1359225 w 1586375"/>
                <a:gd name="connsiteY332" fmla="*/ 210495 h 223662"/>
                <a:gd name="connsiteX333" fmla="*/ 1360315 w 1586375"/>
                <a:gd name="connsiteY333" fmla="*/ 210332 h 223662"/>
                <a:gd name="connsiteX334" fmla="*/ 1427981 w 1586375"/>
                <a:gd name="connsiteY334" fmla="*/ 210321 h 223662"/>
                <a:gd name="connsiteX335" fmla="*/ 1428831 w 1586375"/>
                <a:gd name="connsiteY335" fmla="*/ 210321 h 223662"/>
                <a:gd name="connsiteX336" fmla="*/ 1429681 w 1586375"/>
                <a:gd name="connsiteY336" fmla="*/ 211181 h 223662"/>
                <a:gd name="connsiteX337" fmla="*/ 1430531 w 1586375"/>
                <a:gd name="connsiteY337" fmla="*/ 212040 h 223662"/>
                <a:gd name="connsiteX338" fmla="*/ 1430531 w 1586375"/>
                <a:gd name="connsiteY338" fmla="*/ 214189 h 223662"/>
                <a:gd name="connsiteX339" fmla="*/ 1428831 w 1586375"/>
                <a:gd name="connsiteY339" fmla="*/ 215048 h 223662"/>
                <a:gd name="connsiteX340" fmla="*/ 1428831 w 1586375"/>
                <a:gd name="connsiteY340" fmla="*/ 216338 h 223662"/>
                <a:gd name="connsiteX341" fmla="*/ 1430531 w 1586375"/>
                <a:gd name="connsiteY341" fmla="*/ 218057 h 223662"/>
                <a:gd name="connsiteX342" fmla="*/ 1435207 w 1586375"/>
                <a:gd name="connsiteY342" fmla="*/ 218057 h 223662"/>
                <a:gd name="connsiteX343" fmla="*/ 1436058 w 1586375"/>
                <a:gd name="connsiteY343" fmla="*/ 218487 h 223662"/>
                <a:gd name="connsiteX344" fmla="*/ 1436058 w 1586375"/>
                <a:gd name="connsiteY344" fmla="*/ 219346 h 223662"/>
                <a:gd name="connsiteX345" fmla="*/ 1436483 w 1586375"/>
                <a:gd name="connsiteY345" fmla="*/ 219776 h 223662"/>
                <a:gd name="connsiteX346" fmla="*/ 1436483 w 1586375"/>
                <a:gd name="connsiteY346" fmla="*/ 220206 h 223662"/>
                <a:gd name="connsiteX347" fmla="*/ 1436483 w 1586375"/>
                <a:gd name="connsiteY347" fmla="*/ 220635 h 223662"/>
                <a:gd name="connsiteX348" fmla="*/ 1435632 w 1586375"/>
                <a:gd name="connsiteY348" fmla="*/ 221495 h 223662"/>
                <a:gd name="connsiteX349" fmla="*/ 1434782 w 1586375"/>
                <a:gd name="connsiteY349" fmla="*/ 221924 h 223662"/>
                <a:gd name="connsiteX350" fmla="*/ 1432656 w 1586375"/>
                <a:gd name="connsiteY350" fmla="*/ 221924 h 223662"/>
                <a:gd name="connsiteX351" fmla="*/ 1432232 w 1586375"/>
                <a:gd name="connsiteY351" fmla="*/ 221495 h 223662"/>
                <a:gd name="connsiteX352" fmla="*/ 1429256 w 1586375"/>
                <a:gd name="connsiteY352" fmla="*/ 221495 h 223662"/>
                <a:gd name="connsiteX353" fmla="*/ 1428831 w 1586375"/>
                <a:gd name="connsiteY353" fmla="*/ 221065 h 223662"/>
                <a:gd name="connsiteX354" fmla="*/ 1426280 w 1586375"/>
                <a:gd name="connsiteY354" fmla="*/ 220635 h 223662"/>
                <a:gd name="connsiteX355" fmla="*/ 1426280 w 1586375"/>
                <a:gd name="connsiteY355" fmla="*/ 218057 h 223662"/>
                <a:gd name="connsiteX356" fmla="*/ 1427130 w 1586375"/>
                <a:gd name="connsiteY356" fmla="*/ 217627 h 223662"/>
                <a:gd name="connsiteX357" fmla="*/ 1427130 w 1586375"/>
                <a:gd name="connsiteY357" fmla="*/ 211181 h 223662"/>
                <a:gd name="connsiteX358" fmla="*/ 1427981 w 1586375"/>
                <a:gd name="connsiteY358" fmla="*/ 210321 h 223662"/>
                <a:gd name="connsiteX359" fmla="*/ 1372305 w 1586375"/>
                <a:gd name="connsiteY359" fmla="*/ 210321 h 223662"/>
                <a:gd name="connsiteX360" fmla="*/ 1374049 w 1586375"/>
                <a:gd name="connsiteY360" fmla="*/ 210321 h 223662"/>
                <a:gd name="connsiteX361" fmla="*/ 1374049 w 1586375"/>
                <a:gd name="connsiteY361" fmla="*/ 211367 h 223662"/>
                <a:gd name="connsiteX362" fmla="*/ 1372305 w 1586375"/>
                <a:gd name="connsiteY362" fmla="*/ 211367 h 223662"/>
                <a:gd name="connsiteX363" fmla="*/ 1372305 w 1586375"/>
                <a:gd name="connsiteY363" fmla="*/ 210321 h 223662"/>
                <a:gd name="connsiteX364" fmla="*/ 78609 w 1586375"/>
                <a:gd name="connsiteY364" fmla="*/ 210321 h 223662"/>
                <a:gd name="connsiteX365" fmla="*/ 79525 w 1586375"/>
                <a:gd name="connsiteY365" fmla="*/ 210779 h 223662"/>
                <a:gd name="connsiteX366" fmla="*/ 79525 w 1586375"/>
                <a:gd name="connsiteY366" fmla="*/ 211237 h 223662"/>
                <a:gd name="connsiteX367" fmla="*/ 78609 w 1586375"/>
                <a:gd name="connsiteY367" fmla="*/ 211695 h 223662"/>
                <a:gd name="connsiteX368" fmla="*/ 77694 w 1586375"/>
                <a:gd name="connsiteY368" fmla="*/ 211695 h 223662"/>
                <a:gd name="connsiteX369" fmla="*/ 77694 w 1586375"/>
                <a:gd name="connsiteY369" fmla="*/ 210779 h 223662"/>
                <a:gd name="connsiteX370" fmla="*/ 78609 w 1586375"/>
                <a:gd name="connsiteY370" fmla="*/ 210321 h 223662"/>
                <a:gd name="connsiteX371" fmla="*/ 67423 w 1586375"/>
                <a:gd name="connsiteY371" fmla="*/ 210321 h 223662"/>
                <a:gd name="connsiteX372" fmla="*/ 67850 w 1586375"/>
                <a:gd name="connsiteY372" fmla="*/ 210749 h 223662"/>
                <a:gd name="connsiteX373" fmla="*/ 67850 w 1586375"/>
                <a:gd name="connsiteY373" fmla="*/ 212033 h 223662"/>
                <a:gd name="connsiteX374" fmla="*/ 67850 w 1586375"/>
                <a:gd name="connsiteY374" fmla="*/ 213318 h 223662"/>
                <a:gd name="connsiteX375" fmla="*/ 68277 w 1586375"/>
                <a:gd name="connsiteY375" fmla="*/ 213318 h 223662"/>
                <a:gd name="connsiteX376" fmla="*/ 68277 w 1586375"/>
                <a:gd name="connsiteY376" fmla="*/ 214602 h 223662"/>
                <a:gd name="connsiteX377" fmla="*/ 67423 w 1586375"/>
                <a:gd name="connsiteY377" fmla="*/ 215030 h 223662"/>
                <a:gd name="connsiteX378" fmla="*/ 64862 w 1586375"/>
                <a:gd name="connsiteY378" fmla="*/ 215030 h 223662"/>
                <a:gd name="connsiteX379" fmla="*/ 64435 w 1586375"/>
                <a:gd name="connsiteY379" fmla="*/ 215030 h 223662"/>
                <a:gd name="connsiteX380" fmla="*/ 64008 w 1586375"/>
                <a:gd name="connsiteY380" fmla="*/ 214602 h 223662"/>
                <a:gd name="connsiteX381" fmla="*/ 61874 w 1586375"/>
                <a:gd name="connsiteY381" fmla="*/ 214602 h 223662"/>
                <a:gd name="connsiteX382" fmla="*/ 61447 w 1586375"/>
                <a:gd name="connsiteY382" fmla="*/ 214174 h 223662"/>
                <a:gd name="connsiteX383" fmla="*/ 61020 w 1586375"/>
                <a:gd name="connsiteY383" fmla="*/ 214174 h 223662"/>
                <a:gd name="connsiteX384" fmla="*/ 60593 w 1586375"/>
                <a:gd name="connsiteY384" fmla="*/ 213745 h 223662"/>
                <a:gd name="connsiteX385" fmla="*/ 60593 w 1586375"/>
                <a:gd name="connsiteY385" fmla="*/ 212461 h 223662"/>
                <a:gd name="connsiteX386" fmla="*/ 62301 w 1586375"/>
                <a:gd name="connsiteY386" fmla="*/ 212461 h 223662"/>
                <a:gd name="connsiteX387" fmla="*/ 62727 w 1586375"/>
                <a:gd name="connsiteY387" fmla="*/ 212889 h 223662"/>
                <a:gd name="connsiteX388" fmla="*/ 64435 w 1586375"/>
                <a:gd name="connsiteY388" fmla="*/ 212889 h 223662"/>
                <a:gd name="connsiteX389" fmla="*/ 67423 w 1586375"/>
                <a:gd name="connsiteY389" fmla="*/ 210321 h 223662"/>
                <a:gd name="connsiteX390" fmla="*/ 1365591 w 1586375"/>
                <a:gd name="connsiteY390" fmla="*/ 209536 h 223662"/>
                <a:gd name="connsiteX391" fmla="*/ 1366768 w 1586375"/>
                <a:gd name="connsiteY391" fmla="*/ 209536 h 223662"/>
                <a:gd name="connsiteX392" fmla="*/ 1367945 w 1586375"/>
                <a:gd name="connsiteY392" fmla="*/ 210408 h 223662"/>
                <a:gd name="connsiteX393" fmla="*/ 1367945 w 1586375"/>
                <a:gd name="connsiteY393" fmla="*/ 211280 h 223662"/>
                <a:gd name="connsiteX394" fmla="*/ 1366768 w 1586375"/>
                <a:gd name="connsiteY394" fmla="*/ 212152 h 223662"/>
                <a:gd name="connsiteX395" fmla="*/ 1365591 w 1586375"/>
                <a:gd name="connsiteY395" fmla="*/ 212152 h 223662"/>
                <a:gd name="connsiteX396" fmla="*/ 1364806 w 1586375"/>
                <a:gd name="connsiteY396" fmla="*/ 211280 h 223662"/>
                <a:gd name="connsiteX397" fmla="*/ 1364806 w 1586375"/>
                <a:gd name="connsiteY397" fmla="*/ 210408 h 223662"/>
                <a:gd name="connsiteX398" fmla="*/ 1365591 w 1586375"/>
                <a:gd name="connsiteY398" fmla="*/ 209536 h 223662"/>
                <a:gd name="connsiteX399" fmla="*/ 82468 w 1586375"/>
                <a:gd name="connsiteY399" fmla="*/ 208751 h 223662"/>
                <a:gd name="connsiteX400" fmla="*/ 82893 w 1586375"/>
                <a:gd name="connsiteY400" fmla="*/ 208751 h 223662"/>
                <a:gd name="connsiteX401" fmla="*/ 84594 w 1586375"/>
                <a:gd name="connsiteY401" fmla="*/ 210016 h 223662"/>
                <a:gd name="connsiteX402" fmla="*/ 83318 w 1586375"/>
                <a:gd name="connsiteY402" fmla="*/ 210859 h 223662"/>
                <a:gd name="connsiteX403" fmla="*/ 83318 w 1586375"/>
                <a:gd name="connsiteY403" fmla="*/ 211280 h 223662"/>
                <a:gd name="connsiteX404" fmla="*/ 83743 w 1586375"/>
                <a:gd name="connsiteY404" fmla="*/ 211702 h 223662"/>
                <a:gd name="connsiteX405" fmla="*/ 84594 w 1586375"/>
                <a:gd name="connsiteY405" fmla="*/ 212545 h 223662"/>
                <a:gd name="connsiteX406" fmla="*/ 84594 w 1586375"/>
                <a:gd name="connsiteY406" fmla="*/ 212966 h 223662"/>
                <a:gd name="connsiteX407" fmla="*/ 85018 w 1586375"/>
                <a:gd name="connsiteY407" fmla="*/ 213809 h 223662"/>
                <a:gd name="connsiteX408" fmla="*/ 85018 w 1586375"/>
                <a:gd name="connsiteY408" fmla="*/ 214652 h 223662"/>
                <a:gd name="connsiteX409" fmla="*/ 84594 w 1586375"/>
                <a:gd name="connsiteY409" fmla="*/ 215073 h 223662"/>
                <a:gd name="connsiteX410" fmla="*/ 84594 w 1586375"/>
                <a:gd name="connsiteY410" fmla="*/ 215495 h 223662"/>
                <a:gd name="connsiteX411" fmla="*/ 83743 w 1586375"/>
                <a:gd name="connsiteY411" fmla="*/ 216338 h 223662"/>
                <a:gd name="connsiteX412" fmla="*/ 83318 w 1586375"/>
                <a:gd name="connsiteY412" fmla="*/ 215916 h 223662"/>
                <a:gd name="connsiteX413" fmla="*/ 83318 w 1586375"/>
                <a:gd name="connsiteY413" fmla="*/ 212966 h 223662"/>
                <a:gd name="connsiteX414" fmla="*/ 82893 w 1586375"/>
                <a:gd name="connsiteY414" fmla="*/ 212545 h 223662"/>
                <a:gd name="connsiteX415" fmla="*/ 82893 w 1586375"/>
                <a:gd name="connsiteY415" fmla="*/ 211702 h 223662"/>
                <a:gd name="connsiteX416" fmla="*/ 82043 w 1586375"/>
                <a:gd name="connsiteY416" fmla="*/ 211280 h 223662"/>
                <a:gd name="connsiteX417" fmla="*/ 82043 w 1586375"/>
                <a:gd name="connsiteY417" fmla="*/ 210859 h 223662"/>
                <a:gd name="connsiteX418" fmla="*/ 81618 w 1586375"/>
                <a:gd name="connsiteY418" fmla="*/ 210016 h 223662"/>
                <a:gd name="connsiteX419" fmla="*/ 81618 w 1586375"/>
                <a:gd name="connsiteY419" fmla="*/ 209173 h 223662"/>
                <a:gd name="connsiteX420" fmla="*/ 82468 w 1586375"/>
                <a:gd name="connsiteY420" fmla="*/ 208751 h 223662"/>
                <a:gd name="connsiteX421" fmla="*/ 39015 w 1586375"/>
                <a:gd name="connsiteY421" fmla="*/ 208751 h 223662"/>
                <a:gd name="connsiteX422" fmla="*/ 40248 w 1586375"/>
                <a:gd name="connsiteY422" fmla="*/ 208751 h 223662"/>
                <a:gd name="connsiteX423" fmla="*/ 41070 w 1586375"/>
                <a:gd name="connsiteY423" fmla="*/ 209144 h 223662"/>
                <a:gd name="connsiteX424" fmla="*/ 41070 w 1586375"/>
                <a:gd name="connsiteY424" fmla="*/ 209929 h 223662"/>
                <a:gd name="connsiteX425" fmla="*/ 40248 w 1586375"/>
                <a:gd name="connsiteY425" fmla="*/ 210321 h 223662"/>
                <a:gd name="connsiteX426" fmla="*/ 38604 w 1586375"/>
                <a:gd name="connsiteY426" fmla="*/ 210321 h 223662"/>
                <a:gd name="connsiteX427" fmla="*/ 38193 w 1586375"/>
                <a:gd name="connsiteY427" fmla="*/ 210321 h 223662"/>
                <a:gd name="connsiteX428" fmla="*/ 38193 w 1586375"/>
                <a:gd name="connsiteY428" fmla="*/ 209144 h 223662"/>
                <a:gd name="connsiteX429" fmla="*/ 39015 w 1586375"/>
                <a:gd name="connsiteY429" fmla="*/ 208751 h 223662"/>
                <a:gd name="connsiteX430" fmla="*/ 1284946 w 1586375"/>
                <a:gd name="connsiteY430" fmla="*/ 208228 h 223662"/>
                <a:gd name="connsiteX431" fmla="*/ 1283712 w 1586375"/>
                <a:gd name="connsiteY431" fmla="*/ 209079 h 223662"/>
                <a:gd name="connsiteX432" fmla="*/ 1283712 w 1586375"/>
                <a:gd name="connsiteY432" fmla="*/ 210779 h 223662"/>
                <a:gd name="connsiteX433" fmla="*/ 1284946 w 1586375"/>
                <a:gd name="connsiteY433" fmla="*/ 211629 h 223662"/>
                <a:gd name="connsiteX434" fmla="*/ 1286590 w 1586375"/>
                <a:gd name="connsiteY434" fmla="*/ 210354 h 223662"/>
                <a:gd name="connsiteX435" fmla="*/ 1284946 w 1586375"/>
                <a:gd name="connsiteY435" fmla="*/ 208228 h 223662"/>
                <a:gd name="connsiteX436" fmla="*/ 1337055 w 1586375"/>
                <a:gd name="connsiteY436" fmla="*/ 207444 h 223662"/>
                <a:gd name="connsiteX437" fmla="*/ 1338712 w 1586375"/>
                <a:gd name="connsiteY437" fmla="*/ 207444 h 223662"/>
                <a:gd name="connsiteX438" fmla="*/ 1339955 w 1586375"/>
                <a:gd name="connsiteY438" fmla="*/ 208315 h 223662"/>
                <a:gd name="connsiteX439" fmla="*/ 1339955 w 1586375"/>
                <a:gd name="connsiteY439" fmla="*/ 210060 h 223662"/>
                <a:gd name="connsiteX440" fmla="*/ 1338298 w 1586375"/>
                <a:gd name="connsiteY440" fmla="*/ 211367 h 223662"/>
                <a:gd name="connsiteX441" fmla="*/ 1336227 w 1586375"/>
                <a:gd name="connsiteY441" fmla="*/ 211367 h 223662"/>
                <a:gd name="connsiteX442" fmla="*/ 1335813 w 1586375"/>
                <a:gd name="connsiteY442" fmla="*/ 211367 h 223662"/>
                <a:gd name="connsiteX443" fmla="*/ 1335399 w 1586375"/>
                <a:gd name="connsiteY443" fmla="*/ 210060 h 223662"/>
                <a:gd name="connsiteX444" fmla="*/ 1335399 w 1586375"/>
                <a:gd name="connsiteY444" fmla="*/ 209188 h 223662"/>
                <a:gd name="connsiteX445" fmla="*/ 1335813 w 1586375"/>
                <a:gd name="connsiteY445" fmla="*/ 208752 h 223662"/>
                <a:gd name="connsiteX446" fmla="*/ 1337055 w 1586375"/>
                <a:gd name="connsiteY446" fmla="*/ 207444 h 223662"/>
                <a:gd name="connsiteX447" fmla="*/ 1343753 w 1586375"/>
                <a:gd name="connsiteY447" fmla="*/ 206135 h 223662"/>
                <a:gd name="connsiteX448" fmla="*/ 1344179 w 1586375"/>
                <a:gd name="connsiteY448" fmla="*/ 206561 h 223662"/>
                <a:gd name="connsiteX449" fmla="*/ 1345031 w 1586375"/>
                <a:gd name="connsiteY449" fmla="*/ 206561 h 223662"/>
                <a:gd name="connsiteX450" fmla="*/ 1346737 w 1586375"/>
                <a:gd name="connsiteY450" fmla="*/ 208261 h 223662"/>
                <a:gd name="connsiteX451" fmla="*/ 1346737 w 1586375"/>
                <a:gd name="connsiteY451" fmla="*/ 209111 h 223662"/>
                <a:gd name="connsiteX452" fmla="*/ 1343753 w 1586375"/>
                <a:gd name="connsiteY452" fmla="*/ 211662 h 223662"/>
                <a:gd name="connsiteX453" fmla="*/ 1343753 w 1586375"/>
                <a:gd name="connsiteY453" fmla="*/ 215063 h 223662"/>
                <a:gd name="connsiteX454" fmla="*/ 1345031 w 1586375"/>
                <a:gd name="connsiteY454" fmla="*/ 215912 h 223662"/>
                <a:gd name="connsiteX455" fmla="*/ 1346310 w 1586375"/>
                <a:gd name="connsiteY455" fmla="*/ 215912 h 223662"/>
                <a:gd name="connsiteX456" fmla="*/ 1347163 w 1586375"/>
                <a:gd name="connsiteY456" fmla="*/ 215488 h 223662"/>
                <a:gd name="connsiteX457" fmla="*/ 1348016 w 1586375"/>
                <a:gd name="connsiteY457" fmla="*/ 214637 h 223662"/>
                <a:gd name="connsiteX458" fmla="*/ 1349295 w 1586375"/>
                <a:gd name="connsiteY458" fmla="*/ 213787 h 223662"/>
                <a:gd name="connsiteX459" fmla="*/ 1350147 w 1586375"/>
                <a:gd name="connsiteY459" fmla="*/ 213787 h 223662"/>
                <a:gd name="connsiteX460" fmla="*/ 1351426 w 1586375"/>
                <a:gd name="connsiteY460" fmla="*/ 213787 h 223662"/>
                <a:gd name="connsiteX461" fmla="*/ 1353557 w 1586375"/>
                <a:gd name="connsiteY461" fmla="*/ 215488 h 223662"/>
                <a:gd name="connsiteX462" fmla="*/ 1353557 w 1586375"/>
                <a:gd name="connsiteY462" fmla="*/ 215912 h 223662"/>
                <a:gd name="connsiteX463" fmla="*/ 1353557 w 1586375"/>
                <a:gd name="connsiteY463" fmla="*/ 217613 h 223662"/>
                <a:gd name="connsiteX464" fmla="*/ 1352279 w 1586375"/>
                <a:gd name="connsiteY464" fmla="*/ 218463 h 223662"/>
                <a:gd name="connsiteX465" fmla="*/ 1351852 w 1586375"/>
                <a:gd name="connsiteY465" fmla="*/ 218463 h 223662"/>
                <a:gd name="connsiteX466" fmla="*/ 1351000 w 1586375"/>
                <a:gd name="connsiteY466" fmla="*/ 217613 h 223662"/>
                <a:gd name="connsiteX467" fmla="*/ 1347589 w 1586375"/>
                <a:gd name="connsiteY467" fmla="*/ 217613 h 223662"/>
                <a:gd name="connsiteX468" fmla="*/ 1346737 w 1586375"/>
                <a:gd name="connsiteY468" fmla="*/ 218463 h 223662"/>
                <a:gd name="connsiteX469" fmla="*/ 1346310 w 1586375"/>
                <a:gd name="connsiteY469" fmla="*/ 219738 h 223662"/>
                <a:gd name="connsiteX470" fmla="*/ 1345031 w 1586375"/>
                <a:gd name="connsiteY470" fmla="*/ 219738 h 223662"/>
                <a:gd name="connsiteX471" fmla="*/ 1343753 w 1586375"/>
                <a:gd name="connsiteY471" fmla="*/ 218463 h 223662"/>
                <a:gd name="connsiteX472" fmla="*/ 1343753 w 1586375"/>
                <a:gd name="connsiteY472" fmla="*/ 216763 h 223662"/>
                <a:gd name="connsiteX473" fmla="*/ 1342474 w 1586375"/>
                <a:gd name="connsiteY473" fmla="*/ 215912 h 223662"/>
                <a:gd name="connsiteX474" fmla="*/ 1342048 w 1586375"/>
                <a:gd name="connsiteY474" fmla="*/ 214637 h 223662"/>
                <a:gd name="connsiteX475" fmla="*/ 1342048 w 1586375"/>
                <a:gd name="connsiteY475" fmla="*/ 212087 h 223662"/>
                <a:gd name="connsiteX476" fmla="*/ 1342474 w 1586375"/>
                <a:gd name="connsiteY476" fmla="*/ 211662 h 223662"/>
                <a:gd name="connsiteX477" fmla="*/ 1342474 w 1586375"/>
                <a:gd name="connsiteY477" fmla="*/ 208261 h 223662"/>
                <a:gd name="connsiteX478" fmla="*/ 1342048 w 1586375"/>
                <a:gd name="connsiteY478" fmla="*/ 207411 h 223662"/>
                <a:gd name="connsiteX479" fmla="*/ 1342048 w 1586375"/>
                <a:gd name="connsiteY479" fmla="*/ 206986 h 223662"/>
                <a:gd name="connsiteX480" fmla="*/ 1342900 w 1586375"/>
                <a:gd name="connsiteY480" fmla="*/ 206561 h 223662"/>
                <a:gd name="connsiteX481" fmla="*/ 1343753 w 1586375"/>
                <a:gd name="connsiteY481" fmla="*/ 206135 h 223662"/>
                <a:gd name="connsiteX482" fmla="*/ 240746 w 1586375"/>
                <a:gd name="connsiteY482" fmla="*/ 205612 h 223662"/>
                <a:gd name="connsiteX483" fmla="*/ 239896 w 1586375"/>
                <a:gd name="connsiteY483" fmla="*/ 206485 h 223662"/>
                <a:gd name="connsiteX484" fmla="*/ 239896 w 1586375"/>
                <a:gd name="connsiteY484" fmla="*/ 206920 h 223662"/>
                <a:gd name="connsiteX485" fmla="*/ 241596 w 1586375"/>
                <a:gd name="connsiteY485" fmla="*/ 208228 h 223662"/>
                <a:gd name="connsiteX486" fmla="*/ 242021 w 1586375"/>
                <a:gd name="connsiteY486" fmla="*/ 208228 h 223662"/>
                <a:gd name="connsiteX487" fmla="*/ 243296 w 1586375"/>
                <a:gd name="connsiteY487" fmla="*/ 207356 h 223662"/>
                <a:gd name="connsiteX488" fmla="*/ 243296 w 1586375"/>
                <a:gd name="connsiteY488" fmla="*/ 206485 h 223662"/>
                <a:gd name="connsiteX489" fmla="*/ 242446 w 1586375"/>
                <a:gd name="connsiteY489" fmla="*/ 205612 h 223662"/>
                <a:gd name="connsiteX490" fmla="*/ 240746 w 1586375"/>
                <a:gd name="connsiteY490" fmla="*/ 205612 h 223662"/>
                <a:gd name="connsiteX491" fmla="*/ 165981 w 1586375"/>
                <a:gd name="connsiteY491" fmla="*/ 205351 h 223662"/>
                <a:gd name="connsiteX492" fmla="*/ 165196 w 1586375"/>
                <a:gd name="connsiteY492" fmla="*/ 206165 h 223662"/>
                <a:gd name="connsiteX493" fmla="*/ 165196 w 1586375"/>
                <a:gd name="connsiteY493" fmla="*/ 206572 h 223662"/>
                <a:gd name="connsiteX494" fmla="*/ 164804 w 1586375"/>
                <a:gd name="connsiteY494" fmla="*/ 206978 h 223662"/>
                <a:gd name="connsiteX495" fmla="*/ 164804 w 1586375"/>
                <a:gd name="connsiteY495" fmla="*/ 208199 h 223662"/>
                <a:gd name="connsiteX496" fmla="*/ 165589 w 1586375"/>
                <a:gd name="connsiteY496" fmla="*/ 209013 h 223662"/>
                <a:gd name="connsiteX497" fmla="*/ 165981 w 1586375"/>
                <a:gd name="connsiteY497" fmla="*/ 208606 h 223662"/>
                <a:gd name="connsiteX498" fmla="*/ 166374 w 1586375"/>
                <a:gd name="connsiteY498" fmla="*/ 208199 h 223662"/>
                <a:gd name="connsiteX499" fmla="*/ 166374 w 1586375"/>
                <a:gd name="connsiteY499" fmla="*/ 205758 h 223662"/>
                <a:gd name="connsiteX500" fmla="*/ 165981 w 1586375"/>
                <a:gd name="connsiteY500" fmla="*/ 205351 h 223662"/>
                <a:gd name="connsiteX501" fmla="*/ 122746 w 1586375"/>
                <a:gd name="connsiteY501" fmla="*/ 205351 h 223662"/>
                <a:gd name="connsiteX502" fmla="*/ 121525 w 1586375"/>
                <a:gd name="connsiteY502" fmla="*/ 205787 h 223662"/>
                <a:gd name="connsiteX503" fmla="*/ 121118 w 1586375"/>
                <a:gd name="connsiteY503" fmla="*/ 206659 h 223662"/>
                <a:gd name="connsiteX504" fmla="*/ 121118 w 1586375"/>
                <a:gd name="connsiteY504" fmla="*/ 207095 h 223662"/>
                <a:gd name="connsiteX505" fmla="*/ 121932 w 1586375"/>
                <a:gd name="connsiteY505" fmla="*/ 207967 h 223662"/>
                <a:gd name="connsiteX506" fmla="*/ 123560 w 1586375"/>
                <a:gd name="connsiteY506" fmla="*/ 207967 h 223662"/>
                <a:gd name="connsiteX507" fmla="*/ 123966 w 1586375"/>
                <a:gd name="connsiteY507" fmla="*/ 207095 h 223662"/>
                <a:gd name="connsiteX508" fmla="*/ 124374 w 1586375"/>
                <a:gd name="connsiteY508" fmla="*/ 207095 h 223662"/>
                <a:gd name="connsiteX509" fmla="*/ 124781 w 1586375"/>
                <a:gd name="connsiteY509" fmla="*/ 206223 h 223662"/>
                <a:gd name="connsiteX510" fmla="*/ 123966 w 1586375"/>
                <a:gd name="connsiteY510" fmla="*/ 205351 h 223662"/>
                <a:gd name="connsiteX511" fmla="*/ 123152 w 1586375"/>
                <a:gd name="connsiteY511" fmla="*/ 205351 h 223662"/>
                <a:gd name="connsiteX512" fmla="*/ 122746 w 1586375"/>
                <a:gd name="connsiteY512" fmla="*/ 205351 h 223662"/>
                <a:gd name="connsiteX513" fmla="*/ 1414705 w 1586375"/>
                <a:gd name="connsiteY513" fmla="*/ 204828 h 223662"/>
                <a:gd name="connsiteX514" fmla="*/ 1415621 w 1586375"/>
                <a:gd name="connsiteY514" fmla="*/ 204828 h 223662"/>
                <a:gd name="connsiteX515" fmla="*/ 1416078 w 1586375"/>
                <a:gd name="connsiteY515" fmla="*/ 206083 h 223662"/>
                <a:gd name="connsiteX516" fmla="*/ 1415621 w 1586375"/>
                <a:gd name="connsiteY516" fmla="*/ 206502 h 223662"/>
                <a:gd name="connsiteX517" fmla="*/ 1414705 w 1586375"/>
                <a:gd name="connsiteY517" fmla="*/ 206502 h 223662"/>
                <a:gd name="connsiteX518" fmla="*/ 1414705 w 1586375"/>
                <a:gd name="connsiteY518" fmla="*/ 204828 h 223662"/>
                <a:gd name="connsiteX519" fmla="*/ 1264930 w 1586375"/>
                <a:gd name="connsiteY519" fmla="*/ 204828 h 223662"/>
                <a:gd name="connsiteX520" fmla="*/ 1264093 w 1586375"/>
                <a:gd name="connsiteY520" fmla="*/ 205665 h 223662"/>
                <a:gd name="connsiteX521" fmla="*/ 1265767 w 1586375"/>
                <a:gd name="connsiteY521" fmla="*/ 206920 h 223662"/>
                <a:gd name="connsiteX522" fmla="*/ 1266185 w 1586375"/>
                <a:gd name="connsiteY522" fmla="*/ 205665 h 223662"/>
                <a:gd name="connsiteX523" fmla="*/ 1265767 w 1586375"/>
                <a:gd name="connsiteY523" fmla="*/ 205665 h 223662"/>
                <a:gd name="connsiteX524" fmla="*/ 1264930 w 1586375"/>
                <a:gd name="connsiteY524" fmla="*/ 204828 h 223662"/>
                <a:gd name="connsiteX525" fmla="*/ 1401255 w 1586375"/>
                <a:gd name="connsiteY525" fmla="*/ 204304 h 223662"/>
                <a:gd name="connsiteX526" fmla="*/ 1402127 w 1586375"/>
                <a:gd name="connsiteY526" fmla="*/ 204304 h 223662"/>
                <a:gd name="connsiteX527" fmla="*/ 1402999 w 1586375"/>
                <a:gd name="connsiteY527" fmla="*/ 205220 h 223662"/>
                <a:gd name="connsiteX528" fmla="*/ 1401690 w 1586375"/>
                <a:gd name="connsiteY528" fmla="*/ 206136 h 223662"/>
                <a:gd name="connsiteX529" fmla="*/ 1400383 w 1586375"/>
                <a:gd name="connsiteY529" fmla="*/ 205220 h 223662"/>
                <a:gd name="connsiteX530" fmla="*/ 1401255 w 1586375"/>
                <a:gd name="connsiteY530" fmla="*/ 204304 h 223662"/>
                <a:gd name="connsiteX531" fmla="*/ 1506818 w 1586375"/>
                <a:gd name="connsiteY531" fmla="*/ 204301 h 223662"/>
                <a:gd name="connsiteX532" fmla="*/ 1507668 w 1586375"/>
                <a:gd name="connsiteY532" fmla="*/ 204457 h 223662"/>
                <a:gd name="connsiteX533" fmla="*/ 1507668 w 1586375"/>
                <a:gd name="connsiteY533" fmla="*/ 206114 h 223662"/>
                <a:gd name="connsiteX534" fmla="*/ 1508944 w 1586375"/>
                <a:gd name="connsiteY534" fmla="*/ 207356 h 223662"/>
                <a:gd name="connsiteX535" fmla="*/ 1509794 w 1586375"/>
                <a:gd name="connsiteY535" fmla="*/ 206942 h 223662"/>
                <a:gd name="connsiteX536" fmla="*/ 1511069 w 1586375"/>
                <a:gd name="connsiteY536" fmla="*/ 206528 h 223662"/>
                <a:gd name="connsiteX537" fmla="*/ 1511494 w 1586375"/>
                <a:gd name="connsiteY537" fmla="*/ 206114 h 223662"/>
                <a:gd name="connsiteX538" fmla="*/ 1512344 w 1586375"/>
                <a:gd name="connsiteY538" fmla="*/ 206528 h 223662"/>
                <a:gd name="connsiteX539" fmla="*/ 1512344 w 1586375"/>
                <a:gd name="connsiteY539" fmla="*/ 208185 h 223662"/>
                <a:gd name="connsiteX540" fmla="*/ 1511494 w 1586375"/>
                <a:gd name="connsiteY540" fmla="*/ 209013 h 223662"/>
                <a:gd name="connsiteX541" fmla="*/ 1510644 w 1586375"/>
                <a:gd name="connsiteY541" fmla="*/ 209013 h 223662"/>
                <a:gd name="connsiteX542" fmla="*/ 1510219 w 1586375"/>
                <a:gd name="connsiteY542" fmla="*/ 208599 h 223662"/>
                <a:gd name="connsiteX543" fmla="*/ 1508519 w 1586375"/>
                <a:gd name="connsiteY543" fmla="*/ 208599 h 223662"/>
                <a:gd name="connsiteX544" fmla="*/ 1508093 w 1586375"/>
                <a:gd name="connsiteY544" fmla="*/ 207770 h 223662"/>
                <a:gd name="connsiteX545" fmla="*/ 1502993 w 1586375"/>
                <a:gd name="connsiteY545" fmla="*/ 207770 h 223662"/>
                <a:gd name="connsiteX546" fmla="*/ 1502567 w 1586375"/>
                <a:gd name="connsiteY546" fmla="*/ 207356 h 223662"/>
                <a:gd name="connsiteX547" fmla="*/ 1500442 w 1586375"/>
                <a:gd name="connsiteY547" fmla="*/ 207356 h 223662"/>
                <a:gd name="connsiteX548" fmla="*/ 1499591 w 1586375"/>
                <a:gd name="connsiteY548" fmla="*/ 206528 h 223662"/>
                <a:gd name="connsiteX549" fmla="*/ 1498742 w 1586375"/>
                <a:gd name="connsiteY549" fmla="*/ 205699 h 223662"/>
                <a:gd name="connsiteX550" fmla="*/ 1500017 w 1586375"/>
                <a:gd name="connsiteY550" fmla="*/ 204871 h 223662"/>
                <a:gd name="connsiteX551" fmla="*/ 1500442 w 1586375"/>
                <a:gd name="connsiteY551" fmla="*/ 205286 h 223662"/>
                <a:gd name="connsiteX552" fmla="*/ 1501717 w 1586375"/>
                <a:gd name="connsiteY552" fmla="*/ 206114 h 223662"/>
                <a:gd name="connsiteX553" fmla="*/ 1503417 w 1586375"/>
                <a:gd name="connsiteY553" fmla="*/ 206114 h 223662"/>
                <a:gd name="connsiteX554" fmla="*/ 1504268 w 1586375"/>
                <a:gd name="connsiteY554" fmla="*/ 204871 h 223662"/>
                <a:gd name="connsiteX555" fmla="*/ 1505118 w 1586375"/>
                <a:gd name="connsiteY555" fmla="*/ 204871 h 223662"/>
                <a:gd name="connsiteX556" fmla="*/ 1505968 w 1586375"/>
                <a:gd name="connsiteY556" fmla="*/ 204457 h 223662"/>
                <a:gd name="connsiteX557" fmla="*/ 1506818 w 1586375"/>
                <a:gd name="connsiteY557" fmla="*/ 204301 h 223662"/>
                <a:gd name="connsiteX558" fmla="*/ 1484441 w 1586375"/>
                <a:gd name="connsiteY558" fmla="*/ 203520 h 223662"/>
                <a:gd name="connsiteX559" fmla="*/ 1485313 w 1586375"/>
                <a:gd name="connsiteY559" fmla="*/ 203520 h 223662"/>
                <a:gd name="connsiteX560" fmla="*/ 1486621 w 1586375"/>
                <a:gd name="connsiteY560" fmla="*/ 204370 h 223662"/>
                <a:gd name="connsiteX561" fmla="*/ 1486621 w 1586375"/>
                <a:gd name="connsiteY561" fmla="*/ 205220 h 223662"/>
                <a:gd name="connsiteX562" fmla="*/ 1487493 w 1586375"/>
                <a:gd name="connsiteY562" fmla="*/ 205645 h 223662"/>
                <a:gd name="connsiteX563" fmla="*/ 1486185 w 1586375"/>
                <a:gd name="connsiteY563" fmla="*/ 206495 h 223662"/>
                <a:gd name="connsiteX564" fmla="*/ 1483569 w 1586375"/>
                <a:gd name="connsiteY564" fmla="*/ 206495 h 223662"/>
                <a:gd name="connsiteX565" fmla="*/ 1483569 w 1586375"/>
                <a:gd name="connsiteY565" fmla="*/ 203945 h 223662"/>
                <a:gd name="connsiteX566" fmla="*/ 1484441 w 1586375"/>
                <a:gd name="connsiteY566" fmla="*/ 203520 h 223662"/>
                <a:gd name="connsiteX567" fmla="*/ 1287008 w 1586375"/>
                <a:gd name="connsiteY567" fmla="*/ 203520 h 223662"/>
                <a:gd name="connsiteX568" fmla="*/ 1286590 w 1586375"/>
                <a:gd name="connsiteY568" fmla="*/ 204435 h 223662"/>
                <a:gd name="connsiteX569" fmla="*/ 1287427 w 1586375"/>
                <a:gd name="connsiteY569" fmla="*/ 205351 h 223662"/>
                <a:gd name="connsiteX570" fmla="*/ 1288264 w 1586375"/>
                <a:gd name="connsiteY570" fmla="*/ 205351 h 223662"/>
                <a:gd name="connsiteX571" fmla="*/ 1288682 w 1586375"/>
                <a:gd name="connsiteY571" fmla="*/ 204435 h 223662"/>
                <a:gd name="connsiteX572" fmla="*/ 1288264 w 1586375"/>
                <a:gd name="connsiteY572" fmla="*/ 203520 h 223662"/>
                <a:gd name="connsiteX573" fmla="*/ 1287008 w 1586375"/>
                <a:gd name="connsiteY573" fmla="*/ 203520 h 223662"/>
                <a:gd name="connsiteX574" fmla="*/ 1393618 w 1586375"/>
                <a:gd name="connsiteY574" fmla="*/ 203258 h 223662"/>
                <a:gd name="connsiteX575" fmla="*/ 1394441 w 1586375"/>
                <a:gd name="connsiteY575" fmla="*/ 203669 h 223662"/>
                <a:gd name="connsiteX576" fmla="*/ 1395263 w 1586375"/>
                <a:gd name="connsiteY576" fmla="*/ 204080 h 223662"/>
                <a:gd name="connsiteX577" fmla="*/ 1395263 w 1586375"/>
                <a:gd name="connsiteY577" fmla="*/ 206136 h 223662"/>
                <a:gd name="connsiteX578" fmla="*/ 1393618 w 1586375"/>
                <a:gd name="connsiteY578" fmla="*/ 206136 h 223662"/>
                <a:gd name="connsiteX579" fmla="*/ 1392797 w 1586375"/>
                <a:gd name="connsiteY579" fmla="*/ 205313 h 223662"/>
                <a:gd name="connsiteX580" fmla="*/ 1392797 w 1586375"/>
                <a:gd name="connsiteY580" fmla="*/ 204080 h 223662"/>
                <a:gd name="connsiteX581" fmla="*/ 1393618 w 1586375"/>
                <a:gd name="connsiteY581" fmla="*/ 203258 h 223662"/>
                <a:gd name="connsiteX582" fmla="*/ 1387235 w 1586375"/>
                <a:gd name="connsiteY582" fmla="*/ 203258 h 223662"/>
                <a:gd name="connsiteX583" fmla="*/ 1388531 w 1586375"/>
                <a:gd name="connsiteY583" fmla="*/ 203258 h 223662"/>
                <a:gd name="connsiteX584" fmla="*/ 1389396 w 1586375"/>
                <a:gd name="connsiteY584" fmla="*/ 204095 h 223662"/>
                <a:gd name="connsiteX585" fmla="*/ 1389396 w 1586375"/>
                <a:gd name="connsiteY585" fmla="*/ 204514 h 223662"/>
                <a:gd name="connsiteX586" fmla="*/ 1388099 w 1586375"/>
                <a:gd name="connsiteY586" fmla="*/ 205351 h 223662"/>
                <a:gd name="connsiteX587" fmla="*/ 1379888 w 1586375"/>
                <a:gd name="connsiteY587" fmla="*/ 205351 h 223662"/>
                <a:gd name="connsiteX588" fmla="*/ 1379455 w 1586375"/>
                <a:gd name="connsiteY588" fmla="*/ 204932 h 223662"/>
                <a:gd name="connsiteX589" fmla="*/ 1379888 w 1586375"/>
                <a:gd name="connsiteY589" fmla="*/ 204514 h 223662"/>
                <a:gd name="connsiteX590" fmla="*/ 1383345 w 1586375"/>
                <a:gd name="connsiteY590" fmla="*/ 204514 h 223662"/>
                <a:gd name="connsiteX591" fmla="*/ 1384209 w 1586375"/>
                <a:gd name="connsiteY591" fmla="*/ 203677 h 223662"/>
                <a:gd name="connsiteX592" fmla="*/ 1386370 w 1586375"/>
                <a:gd name="connsiteY592" fmla="*/ 203677 h 223662"/>
                <a:gd name="connsiteX593" fmla="*/ 1387235 w 1586375"/>
                <a:gd name="connsiteY593" fmla="*/ 203258 h 223662"/>
                <a:gd name="connsiteX594" fmla="*/ 1365504 w 1586375"/>
                <a:gd name="connsiteY594" fmla="*/ 202212 h 223662"/>
                <a:gd name="connsiteX595" fmla="*/ 1366811 w 1586375"/>
                <a:gd name="connsiteY595" fmla="*/ 202212 h 223662"/>
                <a:gd name="connsiteX596" fmla="*/ 1366811 w 1586375"/>
                <a:gd name="connsiteY596" fmla="*/ 203520 h 223662"/>
                <a:gd name="connsiteX597" fmla="*/ 1365504 w 1586375"/>
                <a:gd name="connsiteY597" fmla="*/ 203520 h 223662"/>
                <a:gd name="connsiteX598" fmla="*/ 1365504 w 1586375"/>
                <a:gd name="connsiteY598" fmla="*/ 202212 h 223662"/>
                <a:gd name="connsiteX599" fmla="*/ 192707 w 1586375"/>
                <a:gd name="connsiteY599" fmla="*/ 202212 h 223662"/>
                <a:gd name="connsiteX600" fmla="*/ 192271 w 1586375"/>
                <a:gd name="connsiteY600" fmla="*/ 203062 h 223662"/>
                <a:gd name="connsiteX601" fmla="*/ 192271 w 1586375"/>
                <a:gd name="connsiteY601" fmla="*/ 203487 h 223662"/>
                <a:gd name="connsiteX602" fmla="*/ 192707 w 1586375"/>
                <a:gd name="connsiteY602" fmla="*/ 203912 h 223662"/>
                <a:gd name="connsiteX603" fmla="*/ 192707 w 1586375"/>
                <a:gd name="connsiteY603" fmla="*/ 204762 h 223662"/>
                <a:gd name="connsiteX604" fmla="*/ 193144 w 1586375"/>
                <a:gd name="connsiteY604" fmla="*/ 205187 h 223662"/>
                <a:gd name="connsiteX605" fmla="*/ 193579 w 1586375"/>
                <a:gd name="connsiteY605" fmla="*/ 205187 h 223662"/>
                <a:gd name="connsiteX606" fmla="*/ 194015 w 1586375"/>
                <a:gd name="connsiteY606" fmla="*/ 205613 h 223662"/>
                <a:gd name="connsiteX607" fmla="*/ 194887 w 1586375"/>
                <a:gd name="connsiteY607" fmla="*/ 205187 h 223662"/>
                <a:gd name="connsiteX608" fmla="*/ 194887 w 1586375"/>
                <a:gd name="connsiteY608" fmla="*/ 203062 h 223662"/>
                <a:gd name="connsiteX609" fmla="*/ 194015 w 1586375"/>
                <a:gd name="connsiteY609" fmla="*/ 202212 h 223662"/>
                <a:gd name="connsiteX610" fmla="*/ 192707 w 1586375"/>
                <a:gd name="connsiteY610" fmla="*/ 202212 h 223662"/>
                <a:gd name="connsiteX611" fmla="*/ 183961 w 1586375"/>
                <a:gd name="connsiteY611" fmla="*/ 202212 h 223662"/>
                <a:gd name="connsiteX612" fmla="*/ 183116 w 1586375"/>
                <a:gd name="connsiteY612" fmla="*/ 203084 h 223662"/>
                <a:gd name="connsiteX613" fmla="*/ 183961 w 1586375"/>
                <a:gd name="connsiteY613" fmla="*/ 203956 h 223662"/>
                <a:gd name="connsiteX614" fmla="*/ 184384 w 1586375"/>
                <a:gd name="connsiteY614" fmla="*/ 203956 h 223662"/>
                <a:gd name="connsiteX615" fmla="*/ 184806 w 1586375"/>
                <a:gd name="connsiteY615" fmla="*/ 204392 h 223662"/>
                <a:gd name="connsiteX616" fmla="*/ 185229 w 1586375"/>
                <a:gd name="connsiteY616" fmla="*/ 204392 h 223662"/>
                <a:gd name="connsiteX617" fmla="*/ 186074 w 1586375"/>
                <a:gd name="connsiteY617" fmla="*/ 204828 h 223662"/>
                <a:gd name="connsiteX618" fmla="*/ 187764 w 1586375"/>
                <a:gd name="connsiteY618" fmla="*/ 204828 h 223662"/>
                <a:gd name="connsiteX619" fmla="*/ 188609 w 1586375"/>
                <a:gd name="connsiteY619" fmla="*/ 203956 h 223662"/>
                <a:gd name="connsiteX620" fmla="*/ 188609 w 1586375"/>
                <a:gd name="connsiteY620" fmla="*/ 203084 h 223662"/>
                <a:gd name="connsiteX621" fmla="*/ 187341 w 1586375"/>
                <a:gd name="connsiteY621" fmla="*/ 202212 h 223662"/>
                <a:gd name="connsiteX622" fmla="*/ 186496 w 1586375"/>
                <a:gd name="connsiteY622" fmla="*/ 202212 h 223662"/>
                <a:gd name="connsiteX623" fmla="*/ 185229 w 1586375"/>
                <a:gd name="connsiteY623" fmla="*/ 202212 h 223662"/>
                <a:gd name="connsiteX624" fmla="*/ 183961 w 1586375"/>
                <a:gd name="connsiteY624" fmla="*/ 202212 h 223662"/>
                <a:gd name="connsiteX625" fmla="*/ 1345154 w 1586375"/>
                <a:gd name="connsiteY625" fmla="*/ 201950 h 223662"/>
                <a:gd name="connsiteX626" fmla="*/ 1345579 w 1586375"/>
                <a:gd name="connsiteY626" fmla="*/ 201950 h 223662"/>
                <a:gd name="connsiteX627" fmla="*/ 1357907 w 1586375"/>
                <a:gd name="connsiteY627" fmla="*/ 201950 h 223662"/>
                <a:gd name="connsiteX628" fmla="*/ 1358757 w 1586375"/>
                <a:gd name="connsiteY628" fmla="*/ 201950 h 223662"/>
                <a:gd name="connsiteX629" fmla="*/ 1360457 w 1586375"/>
                <a:gd name="connsiteY629" fmla="*/ 203651 h 223662"/>
                <a:gd name="connsiteX630" fmla="*/ 1360032 w 1586375"/>
                <a:gd name="connsiteY630" fmla="*/ 205351 h 223662"/>
                <a:gd name="connsiteX631" fmla="*/ 1358757 w 1586375"/>
                <a:gd name="connsiteY631" fmla="*/ 205351 h 223662"/>
                <a:gd name="connsiteX632" fmla="*/ 1357907 w 1586375"/>
                <a:gd name="connsiteY632" fmla="*/ 204926 h 223662"/>
                <a:gd name="connsiteX633" fmla="*/ 1353230 w 1586375"/>
                <a:gd name="connsiteY633" fmla="*/ 204926 h 223662"/>
                <a:gd name="connsiteX634" fmla="*/ 1352805 w 1586375"/>
                <a:gd name="connsiteY634" fmla="*/ 205351 h 223662"/>
                <a:gd name="connsiteX635" fmla="*/ 1351105 w 1586375"/>
                <a:gd name="connsiteY635" fmla="*/ 205351 h 223662"/>
                <a:gd name="connsiteX636" fmla="*/ 1350680 w 1586375"/>
                <a:gd name="connsiteY636" fmla="*/ 204926 h 223662"/>
                <a:gd name="connsiteX637" fmla="*/ 1349405 w 1586375"/>
                <a:gd name="connsiteY637" fmla="*/ 204926 h 223662"/>
                <a:gd name="connsiteX638" fmla="*/ 1348554 w 1586375"/>
                <a:gd name="connsiteY638" fmla="*/ 204501 h 223662"/>
                <a:gd name="connsiteX639" fmla="*/ 1347279 w 1586375"/>
                <a:gd name="connsiteY639" fmla="*/ 204501 h 223662"/>
                <a:gd name="connsiteX640" fmla="*/ 1346429 w 1586375"/>
                <a:gd name="connsiteY640" fmla="*/ 203651 h 223662"/>
                <a:gd name="connsiteX641" fmla="*/ 1343879 w 1586375"/>
                <a:gd name="connsiteY641" fmla="*/ 203651 h 223662"/>
                <a:gd name="connsiteX642" fmla="*/ 1343879 w 1586375"/>
                <a:gd name="connsiteY642" fmla="*/ 202800 h 223662"/>
                <a:gd name="connsiteX643" fmla="*/ 1345154 w 1586375"/>
                <a:gd name="connsiteY643" fmla="*/ 201950 h 223662"/>
                <a:gd name="connsiteX644" fmla="*/ 175425 w 1586375"/>
                <a:gd name="connsiteY644" fmla="*/ 201950 h 223662"/>
                <a:gd name="connsiteX645" fmla="*/ 175006 w 1586375"/>
                <a:gd name="connsiteY645" fmla="*/ 202822 h 223662"/>
                <a:gd name="connsiteX646" fmla="*/ 175425 w 1586375"/>
                <a:gd name="connsiteY646" fmla="*/ 202822 h 223662"/>
                <a:gd name="connsiteX647" fmla="*/ 176680 w 1586375"/>
                <a:gd name="connsiteY647" fmla="*/ 202822 h 223662"/>
                <a:gd name="connsiteX648" fmla="*/ 176680 w 1586375"/>
                <a:gd name="connsiteY648" fmla="*/ 202386 h 223662"/>
                <a:gd name="connsiteX649" fmla="*/ 175425 w 1586375"/>
                <a:gd name="connsiteY649" fmla="*/ 201950 h 223662"/>
                <a:gd name="connsiteX650" fmla="*/ 165589 w 1586375"/>
                <a:gd name="connsiteY650" fmla="*/ 201950 h 223662"/>
                <a:gd name="connsiteX651" fmla="*/ 164804 w 1586375"/>
                <a:gd name="connsiteY651" fmla="*/ 202342 h 223662"/>
                <a:gd name="connsiteX652" fmla="*/ 164804 w 1586375"/>
                <a:gd name="connsiteY652" fmla="*/ 203127 h 223662"/>
                <a:gd name="connsiteX653" fmla="*/ 165589 w 1586375"/>
                <a:gd name="connsiteY653" fmla="*/ 203127 h 223662"/>
                <a:gd name="connsiteX654" fmla="*/ 166374 w 1586375"/>
                <a:gd name="connsiteY654" fmla="*/ 202735 h 223662"/>
                <a:gd name="connsiteX655" fmla="*/ 166374 w 1586375"/>
                <a:gd name="connsiteY655" fmla="*/ 202342 h 223662"/>
                <a:gd name="connsiteX656" fmla="*/ 165589 w 1586375"/>
                <a:gd name="connsiteY656" fmla="*/ 201950 h 223662"/>
                <a:gd name="connsiteX657" fmla="*/ 131974 w 1586375"/>
                <a:gd name="connsiteY657" fmla="*/ 201950 h 223662"/>
                <a:gd name="connsiteX658" fmla="*/ 130797 w 1586375"/>
                <a:gd name="connsiteY658" fmla="*/ 202342 h 223662"/>
                <a:gd name="connsiteX659" fmla="*/ 130797 w 1586375"/>
                <a:gd name="connsiteY659" fmla="*/ 203127 h 223662"/>
                <a:gd name="connsiteX660" fmla="*/ 131189 w 1586375"/>
                <a:gd name="connsiteY660" fmla="*/ 203127 h 223662"/>
                <a:gd name="connsiteX661" fmla="*/ 132367 w 1586375"/>
                <a:gd name="connsiteY661" fmla="*/ 203127 h 223662"/>
                <a:gd name="connsiteX662" fmla="*/ 132367 w 1586375"/>
                <a:gd name="connsiteY662" fmla="*/ 202342 h 223662"/>
                <a:gd name="connsiteX663" fmla="*/ 131974 w 1586375"/>
                <a:gd name="connsiteY663" fmla="*/ 201950 h 223662"/>
                <a:gd name="connsiteX664" fmla="*/ 120137 w 1586375"/>
                <a:gd name="connsiteY664" fmla="*/ 201427 h 223662"/>
                <a:gd name="connsiteX665" fmla="*/ 119712 w 1586375"/>
                <a:gd name="connsiteY665" fmla="*/ 203071 h 223662"/>
                <a:gd name="connsiteX666" fmla="*/ 119287 w 1586375"/>
                <a:gd name="connsiteY666" fmla="*/ 203483 h 223662"/>
                <a:gd name="connsiteX667" fmla="*/ 120137 w 1586375"/>
                <a:gd name="connsiteY667" fmla="*/ 204304 h 223662"/>
                <a:gd name="connsiteX668" fmla="*/ 120987 w 1586375"/>
                <a:gd name="connsiteY668" fmla="*/ 204304 h 223662"/>
                <a:gd name="connsiteX669" fmla="*/ 121838 w 1586375"/>
                <a:gd name="connsiteY669" fmla="*/ 203894 h 223662"/>
                <a:gd name="connsiteX670" fmla="*/ 122262 w 1586375"/>
                <a:gd name="connsiteY670" fmla="*/ 203894 h 223662"/>
                <a:gd name="connsiteX671" fmla="*/ 122688 w 1586375"/>
                <a:gd name="connsiteY671" fmla="*/ 202249 h 223662"/>
                <a:gd name="connsiteX672" fmla="*/ 121838 w 1586375"/>
                <a:gd name="connsiteY672" fmla="*/ 201427 h 223662"/>
                <a:gd name="connsiteX673" fmla="*/ 120137 w 1586375"/>
                <a:gd name="connsiteY673" fmla="*/ 201427 h 223662"/>
                <a:gd name="connsiteX674" fmla="*/ 225821 w 1586375"/>
                <a:gd name="connsiteY674" fmla="*/ 200904 h 223662"/>
                <a:gd name="connsiteX675" fmla="*/ 224971 w 1586375"/>
                <a:gd name="connsiteY675" fmla="*/ 201801 h 223662"/>
                <a:gd name="connsiteX676" fmla="*/ 224971 w 1586375"/>
                <a:gd name="connsiteY676" fmla="*/ 204043 h 223662"/>
                <a:gd name="connsiteX677" fmla="*/ 227096 w 1586375"/>
                <a:gd name="connsiteY677" fmla="*/ 204043 h 223662"/>
                <a:gd name="connsiteX678" fmla="*/ 227521 w 1586375"/>
                <a:gd name="connsiteY678" fmla="*/ 203146 h 223662"/>
                <a:gd name="connsiteX679" fmla="*/ 227521 w 1586375"/>
                <a:gd name="connsiteY679" fmla="*/ 202697 h 223662"/>
                <a:gd name="connsiteX680" fmla="*/ 227946 w 1586375"/>
                <a:gd name="connsiteY680" fmla="*/ 202249 h 223662"/>
                <a:gd name="connsiteX681" fmla="*/ 227946 w 1586375"/>
                <a:gd name="connsiteY681" fmla="*/ 201801 h 223662"/>
                <a:gd name="connsiteX682" fmla="*/ 227521 w 1586375"/>
                <a:gd name="connsiteY682" fmla="*/ 200904 h 223662"/>
                <a:gd name="connsiteX683" fmla="*/ 225821 w 1586375"/>
                <a:gd name="connsiteY683" fmla="*/ 200904 h 223662"/>
                <a:gd name="connsiteX684" fmla="*/ 1337470 w 1586375"/>
                <a:gd name="connsiteY684" fmla="*/ 200119 h 223662"/>
                <a:gd name="connsiteX685" fmla="*/ 1337895 w 1586375"/>
                <a:gd name="connsiteY685" fmla="*/ 200119 h 223662"/>
                <a:gd name="connsiteX686" fmla="*/ 1337895 w 1586375"/>
                <a:gd name="connsiteY686" fmla="*/ 200969 h 223662"/>
                <a:gd name="connsiteX687" fmla="*/ 1338745 w 1586375"/>
                <a:gd name="connsiteY687" fmla="*/ 201819 h 223662"/>
                <a:gd name="connsiteX688" fmla="*/ 1339170 w 1586375"/>
                <a:gd name="connsiteY688" fmla="*/ 202670 h 223662"/>
                <a:gd name="connsiteX689" fmla="*/ 1337895 w 1586375"/>
                <a:gd name="connsiteY689" fmla="*/ 203520 h 223662"/>
                <a:gd name="connsiteX690" fmla="*/ 1335769 w 1586375"/>
                <a:gd name="connsiteY690" fmla="*/ 203520 h 223662"/>
                <a:gd name="connsiteX691" fmla="*/ 1335769 w 1586375"/>
                <a:gd name="connsiteY691" fmla="*/ 200969 h 223662"/>
                <a:gd name="connsiteX692" fmla="*/ 1337470 w 1586375"/>
                <a:gd name="connsiteY692" fmla="*/ 200119 h 223662"/>
                <a:gd name="connsiteX693" fmla="*/ 1312930 w 1586375"/>
                <a:gd name="connsiteY693" fmla="*/ 200119 h 223662"/>
                <a:gd name="connsiteX694" fmla="*/ 1310817 w 1586375"/>
                <a:gd name="connsiteY694" fmla="*/ 202245 h 223662"/>
                <a:gd name="connsiteX695" fmla="*/ 1310395 w 1586375"/>
                <a:gd name="connsiteY695" fmla="*/ 204370 h 223662"/>
                <a:gd name="connsiteX696" fmla="*/ 1310395 w 1586375"/>
                <a:gd name="connsiteY696" fmla="*/ 206070 h 223662"/>
                <a:gd name="connsiteX697" fmla="*/ 1311662 w 1586375"/>
                <a:gd name="connsiteY697" fmla="*/ 206920 h 223662"/>
                <a:gd name="connsiteX698" fmla="*/ 1313775 w 1586375"/>
                <a:gd name="connsiteY698" fmla="*/ 206920 h 223662"/>
                <a:gd name="connsiteX699" fmla="*/ 1314198 w 1586375"/>
                <a:gd name="connsiteY699" fmla="*/ 206070 h 223662"/>
                <a:gd name="connsiteX700" fmla="*/ 1315466 w 1586375"/>
                <a:gd name="connsiteY700" fmla="*/ 205220 h 223662"/>
                <a:gd name="connsiteX701" fmla="*/ 1315466 w 1586375"/>
                <a:gd name="connsiteY701" fmla="*/ 203945 h 223662"/>
                <a:gd name="connsiteX702" fmla="*/ 1315888 w 1586375"/>
                <a:gd name="connsiteY702" fmla="*/ 203094 h 223662"/>
                <a:gd name="connsiteX703" fmla="*/ 1315888 w 1586375"/>
                <a:gd name="connsiteY703" fmla="*/ 201394 h 223662"/>
                <a:gd name="connsiteX704" fmla="*/ 1315043 w 1586375"/>
                <a:gd name="connsiteY704" fmla="*/ 200544 h 223662"/>
                <a:gd name="connsiteX705" fmla="*/ 1313352 w 1586375"/>
                <a:gd name="connsiteY705" fmla="*/ 200544 h 223662"/>
                <a:gd name="connsiteX706" fmla="*/ 1312930 w 1586375"/>
                <a:gd name="connsiteY706" fmla="*/ 200119 h 223662"/>
                <a:gd name="connsiteX707" fmla="*/ 1476245 w 1586375"/>
                <a:gd name="connsiteY707" fmla="*/ 199770 h 223662"/>
                <a:gd name="connsiteX708" fmla="*/ 1478860 w 1586375"/>
                <a:gd name="connsiteY708" fmla="*/ 199770 h 223662"/>
                <a:gd name="connsiteX709" fmla="*/ 1478860 w 1586375"/>
                <a:gd name="connsiteY709" fmla="*/ 201078 h 223662"/>
                <a:gd name="connsiteX710" fmla="*/ 1477988 w 1586375"/>
                <a:gd name="connsiteY710" fmla="*/ 201950 h 223662"/>
                <a:gd name="connsiteX711" fmla="*/ 1477117 w 1586375"/>
                <a:gd name="connsiteY711" fmla="*/ 201950 h 223662"/>
                <a:gd name="connsiteX712" fmla="*/ 1476245 w 1586375"/>
                <a:gd name="connsiteY712" fmla="*/ 201078 h 223662"/>
                <a:gd name="connsiteX713" fmla="*/ 1476245 w 1586375"/>
                <a:gd name="connsiteY713" fmla="*/ 199770 h 223662"/>
                <a:gd name="connsiteX714" fmla="*/ 1228815 w 1586375"/>
                <a:gd name="connsiteY714" fmla="*/ 199334 h 223662"/>
                <a:gd name="connsiteX715" fmla="*/ 1227470 w 1586375"/>
                <a:gd name="connsiteY715" fmla="*/ 200184 h 223662"/>
                <a:gd name="connsiteX716" fmla="*/ 1227918 w 1586375"/>
                <a:gd name="connsiteY716" fmla="*/ 202310 h 223662"/>
                <a:gd name="connsiteX717" fmla="*/ 1229263 w 1586375"/>
                <a:gd name="connsiteY717" fmla="*/ 202310 h 223662"/>
                <a:gd name="connsiteX718" fmla="*/ 1230609 w 1586375"/>
                <a:gd name="connsiteY718" fmla="*/ 201459 h 223662"/>
                <a:gd name="connsiteX719" fmla="*/ 1230160 w 1586375"/>
                <a:gd name="connsiteY719" fmla="*/ 199759 h 223662"/>
                <a:gd name="connsiteX720" fmla="*/ 1228815 w 1586375"/>
                <a:gd name="connsiteY720" fmla="*/ 199334 h 223662"/>
                <a:gd name="connsiteX721" fmla="*/ 1483195 w 1586375"/>
                <a:gd name="connsiteY721" fmla="*/ 199229 h 223662"/>
                <a:gd name="connsiteX722" fmla="*/ 1485662 w 1586375"/>
                <a:gd name="connsiteY722" fmla="*/ 199229 h 223662"/>
                <a:gd name="connsiteX723" fmla="*/ 1485662 w 1586375"/>
                <a:gd name="connsiteY723" fmla="*/ 200485 h 223662"/>
                <a:gd name="connsiteX724" fmla="*/ 1483195 w 1586375"/>
                <a:gd name="connsiteY724" fmla="*/ 200485 h 223662"/>
                <a:gd name="connsiteX725" fmla="*/ 1483195 w 1586375"/>
                <a:gd name="connsiteY725" fmla="*/ 199229 h 223662"/>
                <a:gd name="connsiteX726" fmla="*/ 1464025 w 1586375"/>
                <a:gd name="connsiteY726" fmla="*/ 198811 h 223662"/>
                <a:gd name="connsiteX727" fmla="*/ 1465258 w 1586375"/>
                <a:gd name="connsiteY727" fmla="*/ 199259 h 223662"/>
                <a:gd name="connsiteX728" fmla="*/ 1465258 w 1586375"/>
                <a:gd name="connsiteY728" fmla="*/ 201053 h 223662"/>
                <a:gd name="connsiteX729" fmla="*/ 1464025 w 1586375"/>
                <a:gd name="connsiteY729" fmla="*/ 201950 h 223662"/>
                <a:gd name="connsiteX730" fmla="*/ 1463202 w 1586375"/>
                <a:gd name="connsiteY730" fmla="*/ 201502 h 223662"/>
                <a:gd name="connsiteX731" fmla="*/ 1462380 w 1586375"/>
                <a:gd name="connsiteY731" fmla="*/ 201053 h 223662"/>
                <a:gd name="connsiteX732" fmla="*/ 1462380 w 1586375"/>
                <a:gd name="connsiteY732" fmla="*/ 200605 h 223662"/>
                <a:gd name="connsiteX733" fmla="*/ 1463202 w 1586375"/>
                <a:gd name="connsiteY733" fmla="*/ 199708 h 223662"/>
                <a:gd name="connsiteX734" fmla="*/ 1463202 w 1586375"/>
                <a:gd name="connsiteY734" fmla="*/ 199259 h 223662"/>
                <a:gd name="connsiteX735" fmla="*/ 1464025 w 1586375"/>
                <a:gd name="connsiteY735" fmla="*/ 198811 h 223662"/>
                <a:gd name="connsiteX736" fmla="*/ 1440668 w 1586375"/>
                <a:gd name="connsiteY736" fmla="*/ 198549 h 223662"/>
                <a:gd name="connsiteX737" fmla="*/ 1443218 w 1586375"/>
                <a:gd name="connsiteY737" fmla="*/ 198549 h 223662"/>
                <a:gd name="connsiteX738" fmla="*/ 1444069 w 1586375"/>
                <a:gd name="connsiteY738" fmla="*/ 199387 h 223662"/>
                <a:gd name="connsiteX739" fmla="*/ 1444069 w 1586375"/>
                <a:gd name="connsiteY739" fmla="*/ 199805 h 223662"/>
                <a:gd name="connsiteX740" fmla="*/ 1442793 w 1586375"/>
                <a:gd name="connsiteY740" fmla="*/ 200642 h 223662"/>
                <a:gd name="connsiteX741" fmla="*/ 1442368 w 1586375"/>
                <a:gd name="connsiteY741" fmla="*/ 200642 h 223662"/>
                <a:gd name="connsiteX742" fmla="*/ 1440668 w 1586375"/>
                <a:gd name="connsiteY742" fmla="*/ 199387 h 223662"/>
                <a:gd name="connsiteX743" fmla="*/ 1440668 w 1586375"/>
                <a:gd name="connsiteY743" fmla="*/ 198549 h 223662"/>
                <a:gd name="connsiteX744" fmla="*/ 1304378 w 1586375"/>
                <a:gd name="connsiteY744" fmla="*/ 198445 h 223662"/>
                <a:gd name="connsiteX745" fmla="*/ 1304378 w 1586375"/>
                <a:gd name="connsiteY745" fmla="*/ 199701 h 223662"/>
                <a:gd name="connsiteX746" fmla="*/ 1305686 w 1586375"/>
                <a:gd name="connsiteY746" fmla="*/ 199701 h 223662"/>
                <a:gd name="connsiteX747" fmla="*/ 1305686 w 1586375"/>
                <a:gd name="connsiteY747" fmla="*/ 198445 h 223662"/>
                <a:gd name="connsiteX748" fmla="*/ 1304378 w 1586375"/>
                <a:gd name="connsiteY748" fmla="*/ 198445 h 223662"/>
                <a:gd name="connsiteX749" fmla="*/ 1456834 w 1586375"/>
                <a:gd name="connsiteY749" fmla="*/ 198334 h 223662"/>
                <a:gd name="connsiteX750" fmla="*/ 1457672 w 1586375"/>
                <a:gd name="connsiteY750" fmla="*/ 198848 h 223662"/>
                <a:gd name="connsiteX751" fmla="*/ 1457672 w 1586375"/>
                <a:gd name="connsiteY751" fmla="*/ 200493 h 223662"/>
                <a:gd name="connsiteX752" fmla="*/ 1457253 w 1586375"/>
                <a:gd name="connsiteY752" fmla="*/ 200493 h 223662"/>
                <a:gd name="connsiteX753" fmla="*/ 1456834 w 1586375"/>
                <a:gd name="connsiteY753" fmla="*/ 200493 h 223662"/>
                <a:gd name="connsiteX754" fmla="*/ 1455579 w 1586375"/>
                <a:gd name="connsiteY754" fmla="*/ 199670 h 223662"/>
                <a:gd name="connsiteX755" fmla="*/ 1455997 w 1586375"/>
                <a:gd name="connsiteY755" fmla="*/ 198437 h 223662"/>
                <a:gd name="connsiteX756" fmla="*/ 1456834 w 1586375"/>
                <a:gd name="connsiteY756" fmla="*/ 198334 h 223662"/>
                <a:gd name="connsiteX757" fmla="*/ 277696 w 1586375"/>
                <a:gd name="connsiteY757" fmla="*/ 198026 h 223662"/>
                <a:gd name="connsiteX758" fmla="*/ 276911 w 1586375"/>
                <a:gd name="connsiteY758" fmla="*/ 198863 h 223662"/>
                <a:gd name="connsiteX759" fmla="*/ 276911 w 1586375"/>
                <a:gd name="connsiteY759" fmla="*/ 199282 h 223662"/>
                <a:gd name="connsiteX760" fmla="*/ 276518 w 1586375"/>
                <a:gd name="connsiteY760" fmla="*/ 200119 h 223662"/>
                <a:gd name="connsiteX761" fmla="*/ 275145 w 1586375"/>
                <a:gd name="connsiteY761" fmla="*/ 200119 h 223662"/>
                <a:gd name="connsiteX762" fmla="*/ 274687 w 1586375"/>
                <a:gd name="connsiteY762" fmla="*/ 200544 h 223662"/>
                <a:gd name="connsiteX763" fmla="*/ 274687 w 1586375"/>
                <a:gd name="connsiteY763" fmla="*/ 203094 h 223662"/>
                <a:gd name="connsiteX764" fmla="*/ 275603 w 1586375"/>
                <a:gd name="connsiteY764" fmla="*/ 203520 h 223662"/>
                <a:gd name="connsiteX765" fmla="*/ 276519 w 1586375"/>
                <a:gd name="connsiteY765" fmla="*/ 202670 h 223662"/>
                <a:gd name="connsiteX766" fmla="*/ 276519 w 1586375"/>
                <a:gd name="connsiteY766" fmla="*/ 200119 h 223662"/>
                <a:gd name="connsiteX767" fmla="*/ 277303 w 1586375"/>
                <a:gd name="connsiteY767" fmla="*/ 200119 h 223662"/>
                <a:gd name="connsiteX768" fmla="*/ 278088 w 1586375"/>
                <a:gd name="connsiteY768" fmla="*/ 199282 h 223662"/>
                <a:gd name="connsiteX769" fmla="*/ 277696 w 1586375"/>
                <a:gd name="connsiteY769" fmla="*/ 198026 h 223662"/>
                <a:gd name="connsiteX770" fmla="*/ 154602 w 1586375"/>
                <a:gd name="connsiteY770" fmla="*/ 198026 h 223662"/>
                <a:gd name="connsiteX771" fmla="*/ 154209 w 1586375"/>
                <a:gd name="connsiteY771" fmla="*/ 198452 h 223662"/>
                <a:gd name="connsiteX772" fmla="*/ 154209 w 1586375"/>
                <a:gd name="connsiteY772" fmla="*/ 199727 h 223662"/>
                <a:gd name="connsiteX773" fmla="*/ 153817 w 1586375"/>
                <a:gd name="connsiteY773" fmla="*/ 200152 h 223662"/>
                <a:gd name="connsiteX774" fmla="*/ 153817 w 1586375"/>
                <a:gd name="connsiteY774" fmla="*/ 200577 h 223662"/>
                <a:gd name="connsiteX775" fmla="*/ 153817 w 1586375"/>
                <a:gd name="connsiteY775" fmla="*/ 204403 h 223662"/>
                <a:gd name="connsiteX776" fmla="*/ 153817 w 1586375"/>
                <a:gd name="connsiteY776" fmla="*/ 204828 h 223662"/>
                <a:gd name="connsiteX777" fmla="*/ 154994 w 1586375"/>
                <a:gd name="connsiteY777" fmla="*/ 204828 h 223662"/>
                <a:gd name="connsiteX778" fmla="*/ 155779 w 1586375"/>
                <a:gd name="connsiteY778" fmla="*/ 203978 h 223662"/>
                <a:gd name="connsiteX779" fmla="*/ 155779 w 1586375"/>
                <a:gd name="connsiteY779" fmla="*/ 203552 h 223662"/>
                <a:gd name="connsiteX780" fmla="*/ 155387 w 1586375"/>
                <a:gd name="connsiteY780" fmla="*/ 203127 h 223662"/>
                <a:gd name="connsiteX781" fmla="*/ 155387 w 1586375"/>
                <a:gd name="connsiteY781" fmla="*/ 202277 h 223662"/>
                <a:gd name="connsiteX782" fmla="*/ 155779 w 1586375"/>
                <a:gd name="connsiteY782" fmla="*/ 201852 h 223662"/>
                <a:gd name="connsiteX783" fmla="*/ 155779 w 1586375"/>
                <a:gd name="connsiteY783" fmla="*/ 201427 h 223662"/>
                <a:gd name="connsiteX784" fmla="*/ 156171 w 1586375"/>
                <a:gd name="connsiteY784" fmla="*/ 200577 h 223662"/>
                <a:gd name="connsiteX785" fmla="*/ 156171 w 1586375"/>
                <a:gd name="connsiteY785" fmla="*/ 199301 h 223662"/>
                <a:gd name="connsiteX786" fmla="*/ 154994 w 1586375"/>
                <a:gd name="connsiteY786" fmla="*/ 198026 h 223662"/>
                <a:gd name="connsiteX787" fmla="*/ 154602 w 1586375"/>
                <a:gd name="connsiteY787" fmla="*/ 198026 h 223662"/>
                <a:gd name="connsiteX788" fmla="*/ 1575993 w 1586375"/>
                <a:gd name="connsiteY788" fmla="*/ 197776 h 223662"/>
                <a:gd name="connsiteX789" fmla="*/ 1577481 w 1586375"/>
                <a:gd name="connsiteY789" fmla="*/ 197939 h 223662"/>
                <a:gd name="connsiteX790" fmla="*/ 1577481 w 1586375"/>
                <a:gd name="connsiteY790" fmla="*/ 201863 h 223662"/>
                <a:gd name="connsiteX791" fmla="*/ 1576631 w 1586375"/>
                <a:gd name="connsiteY791" fmla="*/ 202735 h 223662"/>
                <a:gd name="connsiteX792" fmla="*/ 1575355 w 1586375"/>
                <a:gd name="connsiteY792" fmla="*/ 202735 h 223662"/>
                <a:gd name="connsiteX793" fmla="*/ 1574080 w 1586375"/>
                <a:gd name="connsiteY793" fmla="*/ 201863 h 223662"/>
                <a:gd name="connsiteX794" fmla="*/ 1574080 w 1586375"/>
                <a:gd name="connsiteY794" fmla="*/ 197939 h 223662"/>
                <a:gd name="connsiteX795" fmla="*/ 1574505 w 1586375"/>
                <a:gd name="connsiteY795" fmla="*/ 197939 h 223662"/>
                <a:gd name="connsiteX796" fmla="*/ 1575993 w 1586375"/>
                <a:gd name="connsiteY796" fmla="*/ 197776 h 223662"/>
                <a:gd name="connsiteX797" fmla="*/ 1538728 w 1586375"/>
                <a:gd name="connsiteY797" fmla="*/ 197242 h 223662"/>
                <a:gd name="connsiteX798" fmla="*/ 1540073 w 1586375"/>
                <a:gd name="connsiteY798" fmla="*/ 197677 h 223662"/>
                <a:gd name="connsiteX799" fmla="*/ 1540073 w 1586375"/>
                <a:gd name="connsiteY799" fmla="*/ 199421 h 223662"/>
                <a:gd name="connsiteX800" fmla="*/ 1538280 w 1586375"/>
                <a:gd name="connsiteY800" fmla="*/ 199857 h 223662"/>
                <a:gd name="connsiteX801" fmla="*/ 1536934 w 1586375"/>
                <a:gd name="connsiteY801" fmla="*/ 198985 h 223662"/>
                <a:gd name="connsiteX802" fmla="*/ 1538728 w 1586375"/>
                <a:gd name="connsiteY802" fmla="*/ 197242 h 223662"/>
                <a:gd name="connsiteX803" fmla="*/ 205090 w 1586375"/>
                <a:gd name="connsiteY803" fmla="*/ 196718 h 223662"/>
                <a:gd name="connsiteX804" fmla="*/ 205090 w 1586375"/>
                <a:gd name="connsiteY804" fmla="*/ 198549 h 223662"/>
                <a:gd name="connsiteX805" fmla="*/ 205962 w 1586375"/>
                <a:gd name="connsiteY805" fmla="*/ 198549 h 223662"/>
                <a:gd name="connsiteX806" fmla="*/ 205962 w 1586375"/>
                <a:gd name="connsiteY806" fmla="*/ 196718 h 223662"/>
                <a:gd name="connsiteX807" fmla="*/ 205090 w 1586375"/>
                <a:gd name="connsiteY807" fmla="*/ 196718 h 223662"/>
                <a:gd name="connsiteX808" fmla="*/ 1294699 w 1586375"/>
                <a:gd name="connsiteY808" fmla="*/ 196195 h 223662"/>
                <a:gd name="connsiteX809" fmla="*/ 1293827 w 1586375"/>
                <a:gd name="connsiteY809" fmla="*/ 197067 h 223662"/>
                <a:gd name="connsiteX810" fmla="*/ 1292955 w 1586375"/>
                <a:gd name="connsiteY810" fmla="*/ 197067 h 223662"/>
                <a:gd name="connsiteX811" fmla="*/ 1292083 w 1586375"/>
                <a:gd name="connsiteY811" fmla="*/ 198375 h 223662"/>
                <a:gd name="connsiteX812" fmla="*/ 1292083 w 1586375"/>
                <a:gd name="connsiteY812" fmla="*/ 199247 h 223662"/>
                <a:gd name="connsiteX813" fmla="*/ 1293391 w 1586375"/>
                <a:gd name="connsiteY813" fmla="*/ 200119 h 223662"/>
                <a:gd name="connsiteX814" fmla="*/ 1294263 w 1586375"/>
                <a:gd name="connsiteY814" fmla="*/ 200119 h 223662"/>
                <a:gd name="connsiteX815" fmla="*/ 1296007 w 1586375"/>
                <a:gd name="connsiteY815" fmla="*/ 198375 h 223662"/>
                <a:gd name="connsiteX816" fmla="*/ 1296007 w 1586375"/>
                <a:gd name="connsiteY816" fmla="*/ 197503 h 223662"/>
                <a:gd name="connsiteX817" fmla="*/ 1295135 w 1586375"/>
                <a:gd name="connsiteY817" fmla="*/ 196195 h 223662"/>
                <a:gd name="connsiteX818" fmla="*/ 1294699 w 1586375"/>
                <a:gd name="connsiteY818" fmla="*/ 196195 h 223662"/>
                <a:gd name="connsiteX819" fmla="*/ 262440 w 1586375"/>
                <a:gd name="connsiteY819" fmla="*/ 196195 h 223662"/>
                <a:gd name="connsiteX820" fmla="*/ 261227 w 1586375"/>
                <a:gd name="connsiteY820" fmla="*/ 197476 h 223662"/>
                <a:gd name="connsiteX821" fmla="*/ 261631 w 1586375"/>
                <a:gd name="connsiteY821" fmla="*/ 198329 h 223662"/>
                <a:gd name="connsiteX822" fmla="*/ 261631 w 1586375"/>
                <a:gd name="connsiteY822" fmla="*/ 199183 h 223662"/>
                <a:gd name="connsiteX823" fmla="*/ 261631 w 1586375"/>
                <a:gd name="connsiteY823" fmla="*/ 200463 h 223662"/>
                <a:gd name="connsiteX824" fmla="*/ 261631 w 1586375"/>
                <a:gd name="connsiteY824" fmla="*/ 201743 h 223662"/>
                <a:gd name="connsiteX825" fmla="*/ 262036 w 1586375"/>
                <a:gd name="connsiteY825" fmla="*/ 202171 h 223662"/>
                <a:gd name="connsiteX826" fmla="*/ 262036 w 1586375"/>
                <a:gd name="connsiteY826" fmla="*/ 203451 h 223662"/>
                <a:gd name="connsiteX827" fmla="*/ 262844 w 1586375"/>
                <a:gd name="connsiteY827" fmla="*/ 204304 h 223662"/>
                <a:gd name="connsiteX828" fmla="*/ 264866 w 1586375"/>
                <a:gd name="connsiteY828" fmla="*/ 204304 h 223662"/>
                <a:gd name="connsiteX829" fmla="*/ 265270 w 1586375"/>
                <a:gd name="connsiteY829" fmla="*/ 203451 h 223662"/>
                <a:gd name="connsiteX830" fmla="*/ 264462 w 1586375"/>
                <a:gd name="connsiteY830" fmla="*/ 203024 h 223662"/>
                <a:gd name="connsiteX831" fmla="*/ 263249 w 1586375"/>
                <a:gd name="connsiteY831" fmla="*/ 202171 h 223662"/>
                <a:gd name="connsiteX832" fmla="*/ 263249 w 1586375"/>
                <a:gd name="connsiteY832" fmla="*/ 201317 h 223662"/>
                <a:gd name="connsiteX833" fmla="*/ 263653 w 1586375"/>
                <a:gd name="connsiteY833" fmla="*/ 200890 h 223662"/>
                <a:gd name="connsiteX834" fmla="*/ 264057 w 1586375"/>
                <a:gd name="connsiteY834" fmla="*/ 200036 h 223662"/>
                <a:gd name="connsiteX835" fmla="*/ 264057 w 1586375"/>
                <a:gd name="connsiteY835" fmla="*/ 196622 h 223662"/>
                <a:gd name="connsiteX836" fmla="*/ 264057 w 1586375"/>
                <a:gd name="connsiteY836" fmla="*/ 196195 h 223662"/>
                <a:gd name="connsiteX837" fmla="*/ 262440 w 1586375"/>
                <a:gd name="connsiteY837" fmla="*/ 196195 h 223662"/>
                <a:gd name="connsiteX838" fmla="*/ 167211 w 1586375"/>
                <a:gd name="connsiteY838" fmla="*/ 196195 h 223662"/>
                <a:gd name="connsiteX839" fmla="*/ 166374 w 1586375"/>
                <a:gd name="connsiteY839" fmla="*/ 197111 h 223662"/>
                <a:gd name="connsiteX840" fmla="*/ 166374 w 1586375"/>
                <a:gd name="connsiteY840" fmla="*/ 197568 h 223662"/>
                <a:gd name="connsiteX841" fmla="*/ 167211 w 1586375"/>
                <a:gd name="connsiteY841" fmla="*/ 198026 h 223662"/>
                <a:gd name="connsiteX842" fmla="*/ 167630 w 1586375"/>
                <a:gd name="connsiteY842" fmla="*/ 198026 h 223662"/>
                <a:gd name="connsiteX843" fmla="*/ 168466 w 1586375"/>
                <a:gd name="connsiteY843" fmla="*/ 197568 h 223662"/>
                <a:gd name="connsiteX844" fmla="*/ 168048 w 1586375"/>
                <a:gd name="connsiteY844" fmla="*/ 196195 h 223662"/>
                <a:gd name="connsiteX845" fmla="*/ 167211 w 1586375"/>
                <a:gd name="connsiteY845" fmla="*/ 196195 h 223662"/>
                <a:gd name="connsiteX846" fmla="*/ 1370986 w 1586375"/>
                <a:gd name="connsiteY846" fmla="*/ 195410 h 223662"/>
                <a:gd name="connsiteX847" fmla="*/ 1373962 w 1586375"/>
                <a:gd name="connsiteY847" fmla="*/ 195410 h 223662"/>
                <a:gd name="connsiteX848" fmla="*/ 1373962 w 1586375"/>
                <a:gd name="connsiteY848" fmla="*/ 196666 h 223662"/>
                <a:gd name="connsiteX849" fmla="*/ 1372687 w 1586375"/>
                <a:gd name="connsiteY849" fmla="*/ 197503 h 223662"/>
                <a:gd name="connsiteX850" fmla="*/ 1371836 w 1586375"/>
                <a:gd name="connsiteY850" fmla="*/ 197503 h 223662"/>
                <a:gd name="connsiteX851" fmla="*/ 1370561 w 1586375"/>
                <a:gd name="connsiteY851" fmla="*/ 196666 h 223662"/>
                <a:gd name="connsiteX852" fmla="*/ 1370986 w 1586375"/>
                <a:gd name="connsiteY852" fmla="*/ 195410 h 223662"/>
                <a:gd name="connsiteX853" fmla="*/ 1367736 w 1586375"/>
                <a:gd name="connsiteY853" fmla="*/ 195410 h 223662"/>
                <a:gd name="connsiteX854" fmla="*/ 1368991 w 1586375"/>
                <a:gd name="connsiteY854" fmla="*/ 196247 h 223662"/>
                <a:gd name="connsiteX855" fmla="*/ 1366899 w 1586375"/>
                <a:gd name="connsiteY855" fmla="*/ 197503 h 223662"/>
                <a:gd name="connsiteX856" fmla="*/ 1365225 w 1586375"/>
                <a:gd name="connsiteY856" fmla="*/ 197503 h 223662"/>
                <a:gd name="connsiteX857" fmla="*/ 1364806 w 1586375"/>
                <a:gd name="connsiteY857" fmla="*/ 197503 h 223662"/>
                <a:gd name="connsiteX858" fmla="*/ 1364806 w 1586375"/>
                <a:gd name="connsiteY858" fmla="*/ 195829 h 223662"/>
                <a:gd name="connsiteX859" fmla="*/ 1367736 w 1586375"/>
                <a:gd name="connsiteY859" fmla="*/ 195410 h 223662"/>
                <a:gd name="connsiteX860" fmla="*/ 99406 w 1586375"/>
                <a:gd name="connsiteY860" fmla="*/ 195149 h 223662"/>
                <a:gd name="connsiteX861" fmla="*/ 102382 w 1586375"/>
                <a:gd name="connsiteY861" fmla="*/ 195149 h 223662"/>
                <a:gd name="connsiteX862" fmla="*/ 102382 w 1586375"/>
                <a:gd name="connsiteY862" fmla="*/ 195541 h 223662"/>
                <a:gd name="connsiteX863" fmla="*/ 102807 w 1586375"/>
                <a:gd name="connsiteY863" fmla="*/ 196718 h 223662"/>
                <a:gd name="connsiteX864" fmla="*/ 101957 w 1586375"/>
                <a:gd name="connsiteY864" fmla="*/ 197503 h 223662"/>
                <a:gd name="connsiteX865" fmla="*/ 100256 w 1586375"/>
                <a:gd name="connsiteY865" fmla="*/ 197503 h 223662"/>
                <a:gd name="connsiteX866" fmla="*/ 99831 w 1586375"/>
                <a:gd name="connsiteY866" fmla="*/ 197111 h 223662"/>
                <a:gd name="connsiteX867" fmla="*/ 99406 w 1586375"/>
                <a:gd name="connsiteY867" fmla="*/ 196326 h 223662"/>
                <a:gd name="connsiteX868" fmla="*/ 99406 w 1586375"/>
                <a:gd name="connsiteY868" fmla="*/ 195149 h 223662"/>
                <a:gd name="connsiteX869" fmla="*/ 1188903 w 1586375"/>
                <a:gd name="connsiteY869" fmla="*/ 194102 h 223662"/>
                <a:gd name="connsiteX870" fmla="*/ 1188903 w 1586375"/>
                <a:gd name="connsiteY870" fmla="*/ 196195 h 223662"/>
                <a:gd name="connsiteX871" fmla="*/ 1190959 w 1586375"/>
                <a:gd name="connsiteY871" fmla="*/ 196195 h 223662"/>
                <a:gd name="connsiteX872" fmla="*/ 1191370 w 1586375"/>
                <a:gd name="connsiteY872" fmla="*/ 196195 h 223662"/>
                <a:gd name="connsiteX873" fmla="*/ 1191370 w 1586375"/>
                <a:gd name="connsiteY873" fmla="*/ 194102 h 223662"/>
                <a:gd name="connsiteX874" fmla="*/ 1190959 w 1586375"/>
                <a:gd name="connsiteY874" fmla="*/ 194102 h 223662"/>
                <a:gd name="connsiteX875" fmla="*/ 1188903 w 1586375"/>
                <a:gd name="connsiteY875" fmla="*/ 194102 h 223662"/>
                <a:gd name="connsiteX876" fmla="*/ 1484802 w 1586375"/>
                <a:gd name="connsiteY876" fmla="*/ 192794 h 223662"/>
                <a:gd name="connsiteX877" fmla="*/ 1486036 w 1586375"/>
                <a:gd name="connsiteY877" fmla="*/ 192794 h 223662"/>
                <a:gd name="connsiteX878" fmla="*/ 1486447 w 1586375"/>
                <a:gd name="connsiteY878" fmla="*/ 193231 h 223662"/>
                <a:gd name="connsiteX879" fmla="*/ 1486036 w 1586375"/>
                <a:gd name="connsiteY879" fmla="*/ 194974 h 223662"/>
                <a:gd name="connsiteX880" fmla="*/ 1485624 w 1586375"/>
                <a:gd name="connsiteY880" fmla="*/ 194974 h 223662"/>
                <a:gd name="connsiteX881" fmla="*/ 1484802 w 1586375"/>
                <a:gd name="connsiteY881" fmla="*/ 195410 h 223662"/>
                <a:gd name="connsiteX882" fmla="*/ 1483980 w 1586375"/>
                <a:gd name="connsiteY882" fmla="*/ 194538 h 223662"/>
                <a:gd name="connsiteX883" fmla="*/ 1483980 w 1586375"/>
                <a:gd name="connsiteY883" fmla="*/ 193667 h 223662"/>
                <a:gd name="connsiteX884" fmla="*/ 1484802 w 1586375"/>
                <a:gd name="connsiteY884" fmla="*/ 192794 h 223662"/>
                <a:gd name="connsiteX885" fmla="*/ 1392198 w 1586375"/>
                <a:gd name="connsiteY885" fmla="*/ 192794 h 223662"/>
                <a:gd name="connsiteX886" fmla="*/ 1393095 w 1586375"/>
                <a:gd name="connsiteY886" fmla="*/ 193239 h 223662"/>
                <a:gd name="connsiteX887" fmla="*/ 1394889 w 1586375"/>
                <a:gd name="connsiteY887" fmla="*/ 194573 h 223662"/>
                <a:gd name="connsiteX888" fmla="*/ 1394889 w 1586375"/>
                <a:gd name="connsiteY888" fmla="*/ 196797 h 223662"/>
                <a:gd name="connsiteX889" fmla="*/ 1394441 w 1586375"/>
                <a:gd name="connsiteY889" fmla="*/ 197242 h 223662"/>
                <a:gd name="connsiteX890" fmla="*/ 1392647 w 1586375"/>
                <a:gd name="connsiteY890" fmla="*/ 197242 h 223662"/>
                <a:gd name="connsiteX891" fmla="*/ 1392647 w 1586375"/>
                <a:gd name="connsiteY891" fmla="*/ 196352 h 223662"/>
                <a:gd name="connsiteX892" fmla="*/ 1391750 w 1586375"/>
                <a:gd name="connsiteY892" fmla="*/ 195908 h 223662"/>
                <a:gd name="connsiteX893" fmla="*/ 1391750 w 1586375"/>
                <a:gd name="connsiteY893" fmla="*/ 193239 h 223662"/>
                <a:gd name="connsiteX894" fmla="*/ 1392198 w 1586375"/>
                <a:gd name="connsiteY894" fmla="*/ 192794 h 223662"/>
                <a:gd name="connsiteX895" fmla="*/ 90076 w 1586375"/>
                <a:gd name="connsiteY895" fmla="*/ 192794 h 223662"/>
                <a:gd name="connsiteX896" fmla="*/ 91384 w 1586375"/>
                <a:gd name="connsiteY896" fmla="*/ 192794 h 223662"/>
                <a:gd name="connsiteX897" fmla="*/ 91384 w 1586375"/>
                <a:gd name="connsiteY897" fmla="*/ 194678 h 223662"/>
                <a:gd name="connsiteX898" fmla="*/ 90948 w 1586375"/>
                <a:gd name="connsiteY898" fmla="*/ 195149 h 223662"/>
                <a:gd name="connsiteX899" fmla="*/ 89640 w 1586375"/>
                <a:gd name="connsiteY899" fmla="*/ 194207 h 223662"/>
                <a:gd name="connsiteX900" fmla="*/ 89203 w 1586375"/>
                <a:gd name="connsiteY900" fmla="*/ 193736 h 223662"/>
                <a:gd name="connsiteX901" fmla="*/ 89203 w 1586375"/>
                <a:gd name="connsiteY901" fmla="*/ 193265 h 223662"/>
                <a:gd name="connsiteX902" fmla="*/ 90076 w 1586375"/>
                <a:gd name="connsiteY902" fmla="*/ 192794 h 223662"/>
                <a:gd name="connsiteX903" fmla="*/ 299756 w 1586375"/>
                <a:gd name="connsiteY903" fmla="*/ 192010 h 223662"/>
                <a:gd name="connsiteX904" fmla="*/ 298481 w 1586375"/>
                <a:gd name="connsiteY904" fmla="*/ 193355 h 223662"/>
                <a:gd name="connsiteX905" fmla="*/ 298481 w 1586375"/>
                <a:gd name="connsiteY905" fmla="*/ 194700 h 223662"/>
                <a:gd name="connsiteX906" fmla="*/ 301032 w 1586375"/>
                <a:gd name="connsiteY906" fmla="*/ 195149 h 223662"/>
                <a:gd name="connsiteX907" fmla="*/ 301882 w 1586375"/>
                <a:gd name="connsiteY907" fmla="*/ 194252 h 223662"/>
                <a:gd name="connsiteX908" fmla="*/ 301882 w 1586375"/>
                <a:gd name="connsiteY908" fmla="*/ 192458 h 223662"/>
                <a:gd name="connsiteX909" fmla="*/ 301882 w 1586375"/>
                <a:gd name="connsiteY909" fmla="*/ 192010 h 223662"/>
                <a:gd name="connsiteX910" fmla="*/ 299756 w 1586375"/>
                <a:gd name="connsiteY910" fmla="*/ 192010 h 223662"/>
                <a:gd name="connsiteX911" fmla="*/ 127396 w 1586375"/>
                <a:gd name="connsiteY911" fmla="*/ 192010 h 223662"/>
                <a:gd name="connsiteX912" fmla="*/ 127004 w 1586375"/>
                <a:gd name="connsiteY912" fmla="*/ 193317 h 223662"/>
                <a:gd name="connsiteX913" fmla="*/ 128966 w 1586375"/>
                <a:gd name="connsiteY913" fmla="*/ 193317 h 223662"/>
                <a:gd name="connsiteX914" fmla="*/ 128966 w 1586375"/>
                <a:gd name="connsiteY914" fmla="*/ 192881 h 223662"/>
                <a:gd name="connsiteX915" fmla="*/ 128966 w 1586375"/>
                <a:gd name="connsiteY915" fmla="*/ 192010 h 223662"/>
                <a:gd name="connsiteX916" fmla="*/ 127396 w 1586375"/>
                <a:gd name="connsiteY916" fmla="*/ 192010 h 223662"/>
                <a:gd name="connsiteX917" fmla="*/ 1299774 w 1586375"/>
                <a:gd name="connsiteY917" fmla="*/ 191486 h 223662"/>
                <a:gd name="connsiteX918" fmla="*/ 1299355 w 1586375"/>
                <a:gd name="connsiteY918" fmla="*/ 192376 h 223662"/>
                <a:gd name="connsiteX919" fmla="*/ 1298100 w 1586375"/>
                <a:gd name="connsiteY919" fmla="*/ 192376 h 223662"/>
                <a:gd name="connsiteX920" fmla="*/ 1298100 w 1586375"/>
                <a:gd name="connsiteY920" fmla="*/ 193710 h 223662"/>
                <a:gd name="connsiteX921" fmla="*/ 1300193 w 1586375"/>
                <a:gd name="connsiteY921" fmla="*/ 195489 h 223662"/>
                <a:gd name="connsiteX922" fmla="*/ 1301867 w 1586375"/>
                <a:gd name="connsiteY922" fmla="*/ 195489 h 223662"/>
                <a:gd name="connsiteX923" fmla="*/ 1302704 w 1586375"/>
                <a:gd name="connsiteY923" fmla="*/ 194599 h 223662"/>
                <a:gd name="connsiteX924" fmla="*/ 1304796 w 1586375"/>
                <a:gd name="connsiteY924" fmla="*/ 194599 h 223662"/>
                <a:gd name="connsiteX925" fmla="*/ 1305215 w 1586375"/>
                <a:gd name="connsiteY925" fmla="*/ 195489 h 223662"/>
                <a:gd name="connsiteX926" fmla="*/ 1306052 w 1586375"/>
                <a:gd name="connsiteY926" fmla="*/ 195489 h 223662"/>
                <a:gd name="connsiteX927" fmla="*/ 1306889 w 1586375"/>
                <a:gd name="connsiteY927" fmla="*/ 195933 h 223662"/>
                <a:gd name="connsiteX928" fmla="*/ 1307308 w 1586375"/>
                <a:gd name="connsiteY928" fmla="*/ 195933 h 223662"/>
                <a:gd name="connsiteX929" fmla="*/ 1308564 w 1586375"/>
                <a:gd name="connsiteY929" fmla="*/ 195044 h 223662"/>
                <a:gd name="connsiteX930" fmla="*/ 1308564 w 1586375"/>
                <a:gd name="connsiteY930" fmla="*/ 193265 h 223662"/>
                <a:gd name="connsiteX931" fmla="*/ 1306471 w 1586375"/>
                <a:gd name="connsiteY931" fmla="*/ 191486 h 223662"/>
                <a:gd name="connsiteX932" fmla="*/ 1304796 w 1586375"/>
                <a:gd name="connsiteY932" fmla="*/ 191486 h 223662"/>
                <a:gd name="connsiteX933" fmla="*/ 1303960 w 1586375"/>
                <a:gd name="connsiteY933" fmla="*/ 192376 h 223662"/>
                <a:gd name="connsiteX934" fmla="*/ 1303123 w 1586375"/>
                <a:gd name="connsiteY934" fmla="*/ 191486 h 223662"/>
                <a:gd name="connsiteX935" fmla="*/ 1299774 w 1586375"/>
                <a:gd name="connsiteY935" fmla="*/ 191486 h 223662"/>
                <a:gd name="connsiteX936" fmla="*/ 1408056 w 1586375"/>
                <a:gd name="connsiteY936" fmla="*/ 190702 h 223662"/>
                <a:gd name="connsiteX937" fmla="*/ 1409364 w 1586375"/>
                <a:gd name="connsiteY937" fmla="*/ 190702 h 223662"/>
                <a:gd name="connsiteX938" fmla="*/ 1409800 w 1586375"/>
                <a:gd name="connsiteY938" fmla="*/ 191159 h 223662"/>
                <a:gd name="connsiteX939" fmla="*/ 1409800 w 1586375"/>
                <a:gd name="connsiteY939" fmla="*/ 192075 h 223662"/>
                <a:gd name="connsiteX940" fmla="*/ 1409800 w 1586375"/>
                <a:gd name="connsiteY940" fmla="*/ 192533 h 223662"/>
                <a:gd name="connsiteX941" fmla="*/ 1407184 w 1586375"/>
                <a:gd name="connsiteY941" fmla="*/ 192533 h 223662"/>
                <a:gd name="connsiteX942" fmla="*/ 1407184 w 1586375"/>
                <a:gd name="connsiteY942" fmla="*/ 191617 h 223662"/>
                <a:gd name="connsiteX943" fmla="*/ 1408056 w 1586375"/>
                <a:gd name="connsiteY943" fmla="*/ 190702 h 223662"/>
                <a:gd name="connsiteX944" fmla="*/ 1434801 w 1586375"/>
                <a:gd name="connsiteY944" fmla="*/ 190353 h 223662"/>
                <a:gd name="connsiteX945" fmla="*/ 1437267 w 1586375"/>
                <a:gd name="connsiteY945" fmla="*/ 190353 h 223662"/>
                <a:gd name="connsiteX946" fmla="*/ 1437267 w 1586375"/>
                <a:gd name="connsiteY946" fmla="*/ 193405 h 223662"/>
                <a:gd name="connsiteX947" fmla="*/ 1436445 w 1586375"/>
                <a:gd name="connsiteY947" fmla="*/ 193841 h 223662"/>
                <a:gd name="connsiteX948" fmla="*/ 1436034 w 1586375"/>
                <a:gd name="connsiteY948" fmla="*/ 193841 h 223662"/>
                <a:gd name="connsiteX949" fmla="*/ 1435212 w 1586375"/>
                <a:gd name="connsiteY949" fmla="*/ 192969 h 223662"/>
                <a:gd name="connsiteX950" fmla="*/ 1435212 w 1586375"/>
                <a:gd name="connsiteY950" fmla="*/ 191661 h 223662"/>
                <a:gd name="connsiteX951" fmla="*/ 1434390 w 1586375"/>
                <a:gd name="connsiteY951" fmla="*/ 191225 h 223662"/>
                <a:gd name="connsiteX952" fmla="*/ 1434801 w 1586375"/>
                <a:gd name="connsiteY952" fmla="*/ 190353 h 223662"/>
                <a:gd name="connsiteX953" fmla="*/ 1531877 w 1586375"/>
                <a:gd name="connsiteY953" fmla="*/ 189394 h 223662"/>
                <a:gd name="connsiteX954" fmla="*/ 1533621 w 1586375"/>
                <a:gd name="connsiteY954" fmla="*/ 189830 h 223662"/>
                <a:gd name="connsiteX955" fmla="*/ 1533621 w 1586375"/>
                <a:gd name="connsiteY955" fmla="*/ 192010 h 223662"/>
                <a:gd name="connsiteX956" fmla="*/ 1532749 w 1586375"/>
                <a:gd name="connsiteY956" fmla="*/ 192010 h 223662"/>
                <a:gd name="connsiteX957" fmla="*/ 1531441 w 1586375"/>
                <a:gd name="connsiteY957" fmla="*/ 190702 h 223662"/>
                <a:gd name="connsiteX958" fmla="*/ 1531877 w 1586375"/>
                <a:gd name="connsiteY958" fmla="*/ 189394 h 223662"/>
                <a:gd name="connsiteX959" fmla="*/ 250097 w 1586375"/>
                <a:gd name="connsiteY959" fmla="*/ 189394 h 223662"/>
                <a:gd name="connsiteX960" fmla="*/ 249312 w 1586375"/>
                <a:gd name="connsiteY960" fmla="*/ 190231 h 223662"/>
                <a:gd name="connsiteX961" fmla="*/ 249312 w 1586375"/>
                <a:gd name="connsiteY961" fmla="*/ 190649 h 223662"/>
                <a:gd name="connsiteX962" fmla="*/ 250097 w 1586375"/>
                <a:gd name="connsiteY962" fmla="*/ 191486 h 223662"/>
                <a:gd name="connsiteX963" fmla="*/ 250490 w 1586375"/>
                <a:gd name="connsiteY963" fmla="*/ 191486 h 223662"/>
                <a:gd name="connsiteX964" fmla="*/ 250882 w 1586375"/>
                <a:gd name="connsiteY964" fmla="*/ 190231 h 223662"/>
                <a:gd name="connsiteX965" fmla="*/ 250097 w 1586375"/>
                <a:gd name="connsiteY965" fmla="*/ 189394 h 223662"/>
                <a:gd name="connsiteX966" fmla="*/ 115027 w 1586375"/>
                <a:gd name="connsiteY966" fmla="*/ 189394 h 223662"/>
                <a:gd name="connsiteX967" fmla="*/ 114578 w 1586375"/>
                <a:gd name="connsiteY967" fmla="*/ 189830 h 223662"/>
                <a:gd name="connsiteX968" fmla="*/ 114578 w 1586375"/>
                <a:gd name="connsiteY968" fmla="*/ 192010 h 223662"/>
                <a:gd name="connsiteX969" fmla="*/ 116372 w 1586375"/>
                <a:gd name="connsiteY969" fmla="*/ 193317 h 223662"/>
                <a:gd name="connsiteX970" fmla="*/ 116821 w 1586375"/>
                <a:gd name="connsiteY970" fmla="*/ 193317 h 223662"/>
                <a:gd name="connsiteX971" fmla="*/ 117717 w 1586375"/>
                <a:gd name="connsiteY971" fmla="*/ 192446 h 223662"/>
                <a:gd name="connsiteX972" fmla="*/ 117717 w 1586375"/>
                <a:gd name="connsiteY972" fmla="*/ 191138 h 223662"/>
                <a:gd name="connsiteX973" fmla="*/ 116821 w 1586375"/>
                <a:gd name="connsiteY973" fmla="*/ 190265 h 223662"/>
                <a:gd name="connsiteX974" fmla="*/ 115924 w 1586375"/>
                <a:gd name="connsiteY974" fmla="*/ 190265 h 223662"/>
                <a:gd name="connsiteX975" fmla="*/ 115027 w 1586375"/>
                <a:gd name="connsiteY975" fmla="*/ 189394 h 223662"/>
                <a:gd name="connsiteX976" fmla="*/ 1421484 w 1586375"/>
                <a:gd name="connsiteY976" fmla="*/ 188086 h 223662"/>
                <a:gd name="connsiteX977" fmla="*/ 1423665 w 1586375"/>
                <a:gd name="connsiteY977" fmla="*/ 188522 h 223662"/>
                <a:gd name="connsiteX978" fmla="*/ 1423665 w 1586375"/>
                <a:gd name="connsiteY978" fmla="*/ 188958 h 223662"/>
                <a:gd name="connsiteX979" fmla="*/ 1422356 w 1586375"/>
                <a:gd name="connsiteY979" fmla="*/ 189394 h 223662"/>
                <a:gd name="connsiteX980" fmla="*/ 1421484 w 1586375"/>
                <a:gd name="connsiteY980" fmla="*/ 188958 h 223662"/>
                <a:gd name="connsiteX981" fmla="*/ 1421484 w 1586375"/>
                <a:gd name="connsiteY981" fmla="*/ 188086 h 223662"/>
                <a:gd name="connsiteX982" fmla="*/ 1371794 w 1586375"/>
                <a:gd name="connsiteY982" fmla="*/ 188086 h 223662"/>
                <a:gd name="connsiteX983" fmla="*/ 1373588 w 1586375"/>
                <a:gd name="connsiteY983" fmla="*/ 188086 h 223662"/>
                <a:gd name="connsiteX984" fmla="*/ 1374036 w 1586375"/>
                <a:gd name="connsiteY984" fmla="*/ 189001 h 223662"/>
                <a:gd name="connsiteX985" fmla="*/ 1373139 w 1586375"/>
                <a:gd name="connsiteY985" fmla="*/ 189917 h 223662"/>
                <a:gd name="connsiteX986" fmla="*/ 1372243 w 1586375"/>
                <a:gd name="connsiteY986" fmla="*/ 189917 h 223662"/>
                <a:gd name="connsiteX987" fmla="*/ 1371794 w 1586375"/>
                <a:gd name="connsiteY987" fmla="*/ 189459 h 223662"/>
                <a:gd name="connsiteX988" fmla="*/ 1371794 w 1586375"/>
                <a:gd name="connsiteY988" fmla="*/ 188086 h 223662"/>
                <a:gd name="connsiteX989" fmla="*/ 1317607 w 1586375"/>
                <a:gd name="connsiteY989" fmla="*/ 188086 h 223662"/>
                <a:gd name="connsiteX990" fmla="*/ 1317196 w 1586375"/>
                <a:gd name="connsiteY990" fmla="*/ 189879 h 223662"/>
                <a:gd name="connsiteX991" fmla="*/ 1319251 w 1586375"/>
                <a:gd name="connsiteY991" fmla="*/ 191225 h 223662"/>
                <a:gd name="connsiteX992" fmla="*/ 1320074 w 1586375"/>
                <a:gd name="connsiteY992" fmla="*/ 190328 h 223662"/>
                <a:gd name="connsiteX993" fmla="*/ 1320074 w 1586375"/>
                <a:gd name="connsiteY993" fmla="*/ 188534 h 223662"/>
                <a:gd name="connsiteX994" fmla="*/ 1319662 w 1586375"/>
                <a:gd name="connsiteY994" fmla="*/ 188086 h 223662"/>
                <a:gd name="connsiteX995" fmla="*/ 1317607 w 1586375"/>
                <a:gd name="connsiteY995" fmla="*/ 188086 h 223662"/>
                <a:gd name="connsiteX996" fmla="*/ 271839 w 1586375"/>
                <a:gd name="connsiteY996" fmla="*/ 188086 h 223662"/>
                <a:gd name="connsiteX997" fmla="*/ 271017 w 1586375"/>
                <a:gd name="connsiteY997" fmla="*/ 188557 h 223662"/>
                <a:gd name="connsiteX998" fmla="*/ 271017 w 1586375"/>
                <a:gd name="connsiteY998" fmla="*/ 189969 h 223662"/>
                <a:gd name="connsiteX999" fmla="*/ 271839 w 1586375"/>
                <a:gd name="connsiteY999" fmla="*/ 190440 h 223662"/>
                <a:gd name="connsiteX1000" fmla="*/ 273483 w 1586375"/>
                <a:gd name="connsiteY1000" fmla="*/ 190440 h 223662"/>
                <a:gd name="connsiteX1001" fmla="*/ 273483 w 1586375"/>
                <a:gd name="connsiteY1001" fmla="*/ 189027 h 223662"/>
                <a:gd name="connsiteX1002" fmla="*/ 273072 w 1586375"/>
                <a:gd name="connsiteY1002" fmla="*/ 188086 h 223662"/>
                <a:gd name="connsiteX1003" fmla="*/ 271839 w 1586375"/>
                <a:gd name="connsiteY1003" fmla="*/ 188086 h 223662"/>
                <a:gd name="connsiteX1004" fmla="*/ 1553240 w 1586375"/>
                <a:gd name="connsiteY1004" fmla="*/ 187824 h 223662"/>
                <a:gd name="connsiteX1005" fmla="*/ 1554112 w 1586375"/>
                <a:gd name="connsiteY1005" fmla="*/ 187824 h 223662"/>
                <a:gd name="connsiteX1006" fmla="*/ 1554984 w 1586375"/>
                <a:gd name="connsiteY1006" fmla="*/ 188696 h 223662"/>
                <a:gd name="connsiteX1007" fmla="*/ 1554984 w 1586375"/>
                <a:gd name="connsiteY1007" fmla="*/ 189568 h 223662"/>
                <a:gd name="connsiteX1008" fmla="*/ 1554112 w 1586375"/>
                <a:gd name="connsiteY1008" fmla="*/ 190440 h 223662"/>
                <a:gd name="connsiteX1009" fmla="*/ 1553240 w 1586375"/>
                <a:gd name="connsiteY1009" fmla="*/ 190440 h 223662"/>
                <a:gd name="connsiteX1010" fmla="*/ 1552368 w 1586375"/>
                <a:gd name="connsiteY1010" fmla="*/ 189568 h 223662"/>
                <a:gd name="connsiteX1011" fmla="*/ 1552368 w 1586375"/>
                <a:gd name="connsiteY1011" fmla="*/ 188696 h 223662"/>
                <a:gd name="connsiteX1012" fmla="*/ 1553240 w 1586375"/>
                <a:gd name="connsiteY1012" fmla="*/ 187824 h 223662"/>
                <a:gd name="connsiteX1013" fmla="*/ 1392344 w 1586375"/>
                <a:gd name="connsiteY1013" fmla="*/ 187824 h 223662"/>
                <a:gd name="connsiteX1014" fmla="*/ 1395341 w 1586375"/>
                <a:gd name="connsiteY1014" fmla="*/ 187824 h 223662"/>
                <a:gd name="connsiteX1015" fmla="*/ 1396197 w 1586375"/>
                <a:gd name="connsiteY1015" fmla="*/ 188646 h 223662"/>
                <a:gd name="connsiteX1016" fmla="*/ 1396197 w 1586375"/>
                <a:gd name="connsiteY1016" fmla="*/ 189468 h 223662"/>
                <a:gd name="connsiteX1017" fmla="*/ 1395341 w 1586375"/>
                <a:gd name="connsiteY1017" fmla="*/ 189879 h 223662"/>
                <a:gd name="connsiteX1018" fmla="*/ 1394485 w 1586375"/>
                <a:gd name="connsiteY1018" fmla="*/ 190290 h 223662"/>
                <a:gd name="connsiteX1019" fmla="*/ 1393629 w 1586375"/>
                <a:gd name="connsiteY1019" fmla="*/ 190702 h 223662"/>
                <a:gd name="connsiteX1020" fmla="*/ 1392772 w 1586375"/>
                <a:gd name="connsiteY1020" fmla="*/ 189879 h 223662"/>
                <a:gd name="connsiteX1021" fmla="*/ 1391917 w 1586375"/>
                <a:gd name="connsiteY1021" fmla="*/ 189879 h 223662"/>
                <a:gd name="connsiteX1022" fmla="*/ 1391917 w 1586375"/>
                <a:gd name="connsiteY1022" fmla="*/ 189057 h 223662"/>
                <a:gd name="connsiteX1023" fmla="*/ 1391488 w 1586375"/>
                <a:gd name="connsiteY1023" fmla="*/ 188646 h 223662"/>
                <a:gd name="connsiteX1024" fmla="*/ 1392344 w 1586375"/>
                <a:gd name="connsiteY1024" fmla="*/ 187824 h 223662"/>
                <a:gd name="connsiteX1025" fmla="*/ 268401 w 1586375"/>
                <a:gd name="connsiteY1025" fmla="*/ 187824 h 223662"/>
                <a:gd name="connsiteX1026" fmla="*/ 267616 w 1586375"/>
                <a:gd name="connsiteY1026" fmla="*/ 188260 h 223662"/>
                <a:gd name="connsiteX1027" fmla="*/ 268008 w 1586375"/>
                <a:gd name="connsiteY1027" fmla="*/ 189132 h 223662"/>
                <a:gd name="connsiteX1028" fmla="*/ 269578 w 1586375"/>
                <a:gd name="connsiteY1028" fmla="*/ 189132 h 223662"/>
                <a:gd name="connsiteX1029" fmla="*/ 269578 w 1586375"/>
                <a:gd name="connsiteY1029" fmla="*/ 188260 h 223662"/>
                <a:gd name="connsiteX1030" fmla="*/ 269186 w 1586375"/>
                <a:gd name="connsiteY1030" fmla="*/ 188260 h 223662"/>
                <a:gd name="connsiteX1031" fmla="*/ 268793 w 1586375"/>
                <a:gd name="connsiteY1031" fmla="*/ 187824 h 223662"/>
                <a:gd name="connsiteX1032" fmla="*/ 268401 w 1586375"/>
                <a:gd name="connsiteY1032" fmla="*/ 187824 h 223662"/>
                <a:gd name="connsiteX1033" fmla="*/ 95548 w 1586375"/>
                <a:gd name="connsiteY1033" fmla="*/ 187301 h 223662"/>
                <a:gd name="connsiteX1034" fmla="*/ 96397 w 1586375"/>
                <a:gd name="connsiteY1034" fmla="*/ 187301 h 223662"/>
                <a:gd name="connsiteX1035" fmla="*/ 96823 w 1586375"/>
                <a:gd name="connsiteY1035" fmla="*/ 188138 h 223662"/>
                <a:gd name="connsiteX1036" fmla="*/ 98098 w 1586375"/>
                <a:gd name="connsiteY1036" fmla="*/ 188138 h 223662"/>
                <a:gd name="connsiteX1037" fmla="*/ 98098 w 1586375"/>
                <a:gd name="connsiteY1037" fmla="*/ 188556 h 223662"/>
                <a:gd name="connsiteX1038" fmla="*/ 97248 w 1586375"/>
                <a:gd name="connsiteY1038" fmla="*/ 189394 h 223662"/>
                <a:gd name="connsiteX1039" fmla="*/ 95122 w 1586375"/>
                <a:gd name="connsiteY1039" fmla="*/ 189394 h 223662"/>
                <a:gd name="connsiteX1040" fmla="*/ 94697 w 1586375"/>
                <a:gd name="connsiteY1040" fmla="*/ 188975 h 223662"/>
                <a:gd name="connsiteX1041" fmla="*/ 95122 w 1586375"/>
                <a:gd name="connsiteY1041" fmla="*/ 188138 h 223662"/>
                <a:gd name="connsiteX1042" fmla="*/ 95548 w 1586375"/>
                <a:gd name="connsiteY1042" fmla="*/ 187301 h 223662"/>
                <a:gd name="connsiteX1043" fmla="*/ 1325119 w 1586375"/>
                <a:gd name="connsiteY1043" fmla="*/ 186778 h 223662"/>
                <a:gd name="connsiteX1044" fmla="*/ 1324296 w 1586375"/>
                <a:gd name="connsiteY1044" fmla="*/ 187667 h 223662"/>
                <a:gd name="connsiteX1045" fmla="*/ 1323474 w 1586375"/>
                <a:gd name="connsiteY1045" fmla="*/ 189001 h 223662"/>
                <a:gd name="connsiteX1046" fmla="*/ 1324296 w 1586375"/>
                <a:gd name="connsiteY1046" fmla="*/ 189891 h 223662"/>
                <a:gd name="connsiteX1047" fmla="*/ 1324296 w 1586375"/>
                <a:gd name="connsiteY1047" fmla="*/ 190335 h 223662"/>
                <a:gd name="connsiteX1048" fmla="*/ 1325119 w 1586375"/>
                <a:gd name="connsiteY1048" fmla="*/ 191225 h 223662"/>
                <a:gd name="connsiteX1049" fmla="*/ 1325941 w 1586375"/>
                <a:gd name="connsiteY1049" fmla="*/ 191225 h 223662"/>
                <a:gd name="connsiteX1050" fmla="*/ 1326352 w 1586375"/>
                <a:gd name="connsiteY1050" fmla="*/ 190335 h 223662"/>
                <a:gd name="connsiteX1051" fmla="*/ 1326352 w 1586375"/>
                <a:gd name="connsiteY1051" fmla="*/ 189891 h 223662"/>
                <a:gd name="connsiteX1052" fmla="*/ 1325941 w 1586375"/>
                <a:gd name="connsiteY1052" fmla="*/ 189446 h 223662"/>
                <a:gd name="connsiteX1053" fmla="*/ 1325530 w 1586375"/>
                <a:gd name="connsiteY1053" fmla="*/ 189001 h 223662"/>
                <a:gd name="connsiteX1054" fmla="*/ 1325119 w 1586375"/>
                <a:gd name="connsiteY1054" fmla="*/ 186778 h 223662"/>
                <a:gd name="connsiteX1055" fmla="*/ 85332 w 1586375"/>
                <a:gd name="connsiteY1055" fmla="*/ 186778 h 223662"/>
                <a:gd name="connsiteX1056" fmla="*/ 86169 w 1586375"/>
                <a:gd name="connsiteY1056" fmla="*/ 186778 h 223662"/>
                <a:gd name="connsiteX1057" fmla="*/ 86588 w 1586375"/>
                <a:gd name="connsiteY1057" fmla="*/ 188190 h 223662"/>
                <a:gd name="connsiteX1058" fmla="*/ 85751 w 1586375"/>
                <a:gd name="connsiteY1058" fmla="*/ 189132 h 223662"/>
                <a:gd name="connsiteX1059" fmla="*/ 84914 w 1586375"/>
                <a:gd name="connsiteY1059" fmla="*/ 188190 h 223662"/>
                <a:gd name="connsiteX1060" fmla="*/ 85332 w 1586375"/>
                <a:gd name="connsiteY1060" fmla="*/ 186778 h 223662"/>
                <a:gd name="connsiteX1061" fmla="*/ 183116 w 1586375"/>
                <a:gd name="connsiteY1061" fmla="*/ 186516 h 223662"/>
                <a:gd name="connsiteX1062" fmla="*/ 183116 w 1586375"/>
                <a:gd name="connsiteY1062" fmla="*/ 189132 h 223662"/>
                <a:gd name="connsiteX1063" fmla="*/ 184790 w 1586375"/>
                <a:gd name="connsiteY1063" fmla="*/ 189132 h 223662"/>
                <a:gd name="connsiteX1064" fmla="*/ 185208 w 1586375"/>
                <a:gd name="connsiteY1064" fmla="*/ 187824 h 223662"/>
                <a:gd name="connsiteX1065" fmla="*/ 183953 w 1586375"/>
                <a:gd name="connsiteY1065" fmla="*/ 186516 h 223662"/>
                <a:gd name="connsiteX1066" fmla="*/ 183116 w 1586375"/>
                <a:gd name="connsiteY1066" fmla="*/ 186516 h 223662"/>
                <a:gd name="connsiteX1067" fmla="*/ 90774 w 1586375"/>
                <a:gd name="connsiteY1067" fmla="*/ 186516 h 223662"/>
                <a:gd name="connsiteX1068" fmla="*/ 91209 w 1586375"/>
                <a:gd name="connsiteY1068" fmla="*/ 186516 h 223662"/>
                <a:gd name="connsiteX1069" fmla="*/ 92081 w 1586375"/>
                <a:gd name="connsiteY1069" fmla="*/ 187338 h 223662"/>
                <a:gd name="connsiteX1070" fmla="*/ 92081 w 1586375"/>
                <a:gd name="connsiteY1070" fmla="*/ 187749 h 223662"/>
                <a:gd name="connsiteX1071" fmla="*/ 91646 w 1586375"/>
                <a:gd name="connsiteY1071" fmla="*/ 188161 h 223662"/>
                <a:gd name="connsiteX1072" fmla="*/ 91646 w 1586375"/>
                <a:gd name="connsiteY1072" fmla="*/ 188572 h 223662"/>
                <a:gd name="connsiteX1073" fmla="*/ 90774 w 1586375"/>
                <a:gd name="connsiteY1073" fmla="*/ 189394 h 223662"/>
                <a:gd name="connsiteX1074" fmla="*/ 89902 w 1586375"/>
                <a:gd name="connsiteY1074" fmla="*/ 188572 h 223662"/>
                <a:gd name="connsiteX1075" fmla="*/ 89902 w 1586375"/>
                <a:gd name="connsiteY1075" fmla="*/ 187338 h 223662"/>
                <a:gd name="connsiteX1076" fmla="*/ 90774 w 1586375"/>
                <a:gd name="connsiteY1076" fmla="*/ 186516 h 223662"/>
                <a:gd name="connsiteX1077" fmla="*/ 1477935 w 1586375"/>
                <a:gd name="connsiteY1077" fmla="*/ 185993 h 223662"/>
                <a:gd name="connsiteX1078" fmla="*/ 1479625 w 1586375"/>
                <a:gd name="connsiteY1078" fmla="*/ 185993 h 223662"/>
                <a:gd name="connsiteX1079" fmla="*/ 1481738 w 1586375"/>
                <a:gd name="connsiteY1079" fmla="*/ 187301 h 223662"/>
                <a:gd name="connsiteX1080" fmla="*/ 1481738 w 1586375"/>
                <a:gd name="connsiteY1080" fmla="*/ 189917 h 223662"/>
                <a:gd name="connsiteX1081" fmla="*/ 1480893 w 1586375"/>
                <a:gd name="connsiteY1081" fmla="*/ 190353 h 223662"/>
                <a:gd name="connsiteX1082" fmla="*/ 1480893 w 1586375"/>
                <a:gd name="connsiteY1082" fmla="*/ 191661 h 223662"/>
                <a:gd name="connsiteX1083" fmla="*/ 1480048 w 1586375"/>
                <a:gd name="connsiteY1083" fmla="*/ 192969 h 223662"/>
                <a:gd name="connsiteX1084" fmla="*/ 1479203 w 1586375"/>
                <a:gd name="connsiteY1084" fmla="*/ 193841 h 223662"/>
                <a:gd name="connsiteX1085" fmla="*/ 1477935 w 1586375"/>
                <a:gd name="connsiteY1085" fmla="*/ 193841 h 223662"/>
                <a:gd name="connsiteX1086" fmla="*/ 1476667 w 1586375"/>
                <a:gd name="connsiteY1086" fmla="*/ 192969 h 223662"/>
                <a:gd name="connsiteX1087" fmla="*/ 1478358 w 1586375"/>
                <a:gd name="connsiteY1087" fmla="*/ 191661 h 223662"/>
                <a:gd name="connsiteX1088" fmla="*/ 1478358 w 1586375"/>
                <a:gd name="connsiteY1088" fmla="*/ 189917 h 223662"/>
                <a:gd name="connsiteX1089" fmla="*/ 1477512 w 1586375"/>
                <a:gd name="connsiteY1089" fmla="*/ 189045 h 223662"/>
                <a:gd name="connsiteX1090" fmla="*/ 1477512 w 1586375"/>
                <a:gd name="connsiteY1090" fmla="*/ 188609 h 223662"/>
                <a:gd name="connsiteX1091" fmla="*/ 1476245 w 1586375"/>
                <a:gd name="connsiteY1091" fmla="*/ 187301 h 223662"/>
                <a:gd name="connsiteX1092" fmla="*/ 1477935 w 1586375"/>
                <a:gd name="connsiteY1092" fmla="*/ 185993 h 223662"/>
                <a:gd name="connsiteX1093" fmla="*/ 1456069 w 1586375"/>
                <a:gd name="connsiteY1093" fmla="*/ 185993 h 223662"/>
                <a:gd name="connsiteX1094" fmla="*/ 1456920 w 1586375"/>
                <a:gd name="connsiteY1094" fmla="*/ 185993 h 223662"/>
                <a:gd name="connsiteX1095" fmla="*/ 1457769 w 1586375"/>
                <a:gd name="connsiteY1095" fmla="*/ 186830 h 223662"/>
                <a:gd name="connsiteX1096" fmla="*/ 1457344 w 1586375"/>
                <a:gd name="connsiteY1096" fmla="*/ 188086 h 223662"/>
                <a:gd name="connsiteX1097" fmla="*/ 1455644 w 1586375"/>
                <a:gd name="connsiteY1097" fmla="*/ 188086 h 223662"/>
                <a:gd name="connsiteX1098" fmla="*/ 1455219 w 1586375"/>
                <a:gd name="connsiteY1098" fmla="*/ 186830 h 223662"/>
                <a:gd name="connsiteX1099" fmla="*/ 1456069 w 1586375"/>
                <a:gd name="connsiteY1099" fmla="*/ 185993 h 223662"/>
                <a:gd name="connsiteX1100" fmla="*/ 275558 w 1586375"/>
                <a:gd name="connsiteY1100" fmla="*/ 185993 h 223662"/>
                <a:gd name="connsiteX1101" fmla="*/ 273814 w 1586375"/>
                <a:gd name="connsiteY1101" fmla="*/ 186429 h 223662"/>
                <a:gd name="connsiteX1102" fmla="*/ 273378 w 1586375"/>
                <a:gd name="connsiteY1102" fmla="*/ 186865 h 223662"/>
                <a:gd name="connsiteX1103" fmla="*/ 273814 w 1586375"/>
                <a:gd name="connsiteY1103" fmla="*/ 186865 h 223662"/>
                <a:gd name="connsiteX1104" fmla="*/ 275558 w 1586375"/>
                <a:gd name="connsiteY1104" fmla="*/ 186865 h 223662"/>
                <a:gd name="connsiteX1105" fmla="*/ 275994 w 1586375"/>
                <a:gd name="connsiteY1105" fmla="*/ 186865 h 223662"/>
                <a:gd name="connsiteX1106" fmla="*/ 275994 w 1586375"/>
                <a:gd name="connsiteY1106" fmla="*/ 186429 h 223662"/>
                <a:gd name="connsiteX1107" fmla="*/ 275558 w 1586375"/>
                <a:gd name="connsiteY1107" fmla="*/ 185993 h 223662"/>
                <a:gd name="connsiteX1108" fmla="*/ 150259 w 1586375"/>
                <a:gd name="connsiteY1108" fmla="*/ 185993 h 223662"/>
                <a:gd name="connsiteX1109" fmla="*/ 148585 w 1586375"/>
                <a:gd name="connsiteY1109" fmla="*/ 187249 h 223662"/>
                <a:gd name="connsiteX1110" fmla="*/ 149423 w 1586375"/>
                <a:gd name="connsiteY1110" fmla="*/ 188086 h 223662"/>
                <a:gd name="connsiteX1111" fmla="*/ 149841 w 1586375"/>
                <a:gd name="connsiteY1111" fmla="*/ 188086 h 223662"/>
                <a:gd name="connsiteX1112" fmla="*/ 150678 w 1586375"/>
                <a:gd name="connsiteY1112" fmla="*/ 187249 h 223662"/>
                <a:gd name="connsiteX1113" fmla="*/ 150678 w 1586375"/>
                <a:gd name="connsiteY1113" fmla="*/ 186411 h 223662"/>
                <a:gd name="connsiteX1114" fmla="*/ 150259 w 1586375"/>
                <a:gd name="connsiteY1114" fmla="*/ 185993 h 223662"/>
                <a:gd name="connsiteX1115" fmla="*/ 256131 w 1586375"/>
                <a:gd name="connsiteY1115" fmla="*/ 185208 h 223662"/>
                <a:gd name="connsiteX1116" fmla="*/ 255277 w 1586375"/>
                <a:gd name="connsiteY1116" fmla="*/ 185644 h 223662"/>
                <a:gd name="connsiteX1117" fmla="*/ 253996 w 1586375"/>
                <a:gd name="connsiteY1117" fmla="*/ 185644 h 223662"/>
                <a:gd name="connsiteX1118" fmla="*/ 253570 w 1586375"/>
                <a:gd name="connsiteY1118" fmla="*/ 186080 h 223662"/>
                <a:gd name="connsiteX1119" fmla="*/ 252716 w 1586375"/>
                <a:gd name="connsiteY1119" fmla="*/ 186080 h 223662"/>
                <a:gd name="connsiteX1120" fmla="*/ 252289 w 1586375"/>
                <a:gd name="connsiteY1120" fmla="*/ 185644 h 223662"/>
                <a:gd name="connsiteX1121" fmla="*/ 249729 w 1586375"/>
                <a:gd name="connsiteY1121" fmla="*/ 185644 h 223662"/>
                <a:gd name="connsiteX1122" fmla="*/ 249302 w 1586375"/>
                <a:gd name="connsiteY1122" fmla="*/ 186080 h 223662"/>
                <a:gd name="connsiteX1123" fmla="*/ 249302 w 1586375"/>
                <a:gd name="connsiteY1123" fmla="*/ 187388 h 223662"/>
                <a:gd name="connsiteX1124" fmla="*/ 250582 w 1586375"/>
                <a:gd name="connsiteY1124" fmla="*/ 187824 h 223662"/>
                <a:gd name="connsiteX1125" fmla="*/ 251436 w 1586375"/>
                <a:gd name="connsiteY1125" fmla="*/ 188260 h 223662"/>
                <a:gd name="connsiteX1126" fmla="*/ 251862 w 1586375"/>
                <a:gd name="connsiteY1126" fmla="*/ 188260 h 223662"/>
                <a:gd name="connsiteX1127" fmla="*/ 252716 w 1586375"/>
                <a:gd name="connsiteY1127" fmla="*/ 188696 h 223662"/>
                <a:gd name="connsiteX1128" fmla="*/ 252716 w 1586375"/>
                <a:gd name="connsiteY1128" fmla="*/ 189568 h 223662"/>
                <a:gd name="connsiteX1129" fmla="*/ 254423 w 1586375"/>
                <a:gd name="connsiteY1129" fmla="*/ 190440 h 223662"/>
                <a:gd name="connsiteX1130" fmla="*/ 255704 w 1586375"/>
                <a:gd name="connsiteY1130" fmla="*/ 190440 h 223662"/>
                <a:gd name="connsiteX1131" fmla="*/ 256557 w 1586375"/>
                <a:gd name="connsiteY1131" fmla="*/ 189568 h 223662"/>
                <a:gd name="connsiteX1132" fmla="*/ 256557 w 1586375"/>
                <a:gd name="connsiteY1132" fmla="*/ 188696 h 223662"/>
                <a:gd name="connsiteX1133" fmla="*/ 256984 w 1586375"/>
                <a:gd name="connsiteY1133" fmla="*/ 188696 h 223662"/>
                <a:gd name="connsiteX1134" fmla="*/ 256984 w 1586375"/>
                <a:gd name="connsiteY1134" fmla="*/ 186952 h 223662"/>
                <a:gd name="connsiteX1135" fmla="*/ 256557 w 1586375"/>
                <a:gd name="connsiteY1135" fmla="*/ 186516 h 223662"/>
                <a:gd name="connsiteX1136" fmla="*/ 256557 w 1586375"/>
                <a:gd name="connsiteY1136" fmla="*/ 185644 h 223662"/>
                <a:gd name="connsiteX1137" fmla="*/ 256131 w 1586375"/>
                <a:gd name="connsiteY1137" fmla="*/ 185208 h 223662"/>
                <a:gd name="connsiteX1138" fmla="*/ 261599 w 1586375"/>
                <a:gd name="connsiteY1138" fmla="*/ 184685 h 223662"/>
                <a:gd name="connsiteX1139" fmla="*/ 260292 w 1586375"/>
                <a:gd name="connsiteY1139" fmla="*/ 185960 h 223662"/>
                <a:gd name="connsiteX1140" fmla="*/ 260292 w 1586375"/>
                <a:gd name="connsiteY1140" fmla="*/ 186811 h 223662"/>
                <a:gd name="connsiteX1141" fmla="*/ 261163 w 1586375"/>
                <a:gd name="connsiteY1141" fmla="*/ 187660 h 223662"/>
                <a:gd name="connsiteX1142" fmla="*/ 262471 w 1586375"/>
                <a:gd name="connsiteY1142" fmla="*/ 188086 h 223662"/>
                <a:gd name="connsiteX1143" fmla="*/ 262908 w 1586375"/>
                <a:gd name="connsiteY1143" fmla="*/ 187660 h 223662"/>
                <a:gd name="connsiteX1144" fmla="*/ 263343 w 1586375"/>
                <a:gd name="connsiteY1144" fmla="*/ 187660 h 223662"/>
                <a:gd name="connsiteX1145" fmla="*/ 264215 w 1586375"/>
                <a:gd name="connsiteY1145" fmla="*/ 186811 h 223662"/>
                <a:gd name="connsiteX1146" fmla="*/ 264215 w 1586375"/>
                <a:gd name="connsiteY1146" fmla="*/ 185960 h 223662"/>
                <a:gd name="connsiteX1147" fmla="*/ 263343 w 1586375"/>
                <a:gd name="connsiteY1147" fmla="*/ 185110 h 223662"/>
                <a:gd name="connsiteX1148" fmla="*/ 262908 w 1586375"/>
                <a:gd name="connsiteY1148" fmla="*/ 185110 h 223662"/>
                <a:gd name="connsiteX1149" fmla="*/ 262471 w 1586375"/>
                <a:gd name="connsiteY1149" fmla="*/ 184685 h 223662"/>
                <a:gd name="connsiteX1150" fmla="*/ 261599 w 1586375"/>
                <a:gd name="connsiteY1150" fmla="*/ 184685 h 223662"/>
                <a:gd name="connsiteX1151" fmla="*/ 142536 w 1586375"/>
                <a:gd name="connsiteY1151" fmla="*/ 184424 h 223662"/>
                <a:gd name="connsiteX1152" fmla="*/ 142111 w 1586375"/>
                <a:gd name="connsiteY1152" fmla="*/ 184848 h 223662"/>
                <a:gd name="connsiteX1153" fmla="*/ 141261 w 1586375"/>
                <a:gd name="connsiteY1153" fmla="*/ 184848 h 223662"/>
                <a:gd name="connsiteX1154" fmla="*/ 141261 w 1586375"/>
                <a:gd name="connsiteY1154" fmla="*/ 186124 h 223662"/>
                <a:gd name="connsiteX1155" fmla="*/ 143386 w 1586375"/>
                <a:gd name="connsiteY1155" fmla="*/ 187824 h 223662"/>
                <a:gd name="connsiteX1156" fmla="*/ 143811 w 1586375"/>
                <a:gd name="connsiteY1156" fmla="*/ 187824 h 223662"/>
                <a:gd name="connsiteX1157" fmla="*/ 144662 w 1586375"/>
                <a:gd name="connsiteY1157" fmla="*/ 186974 h 223662"/>
                <a:gd name="connsiteX1158" fmla="*/ 144662 w 1586375"/>
                <a:gd name="connsiteY1158" fmla="*/ 186549 h 223662"/>
                <a:gd name="connsiteX1159" fmla="*/ 143811 w 1586375"/>
                <a:gd name="connsiteY1159" fmla="*/ 185699 h 223662"/>
                <a:gd name="connsiteX1160" fmla="*/ 142536 w 1586375"/>
                <a:gd name="connsiteY1160" fmla="*/ 184424 h 223662"/>
                <a:gd name="connsiteX1161" fmla="*/ 132497 w 1586375"/>
                <a:gd name="connsiteY1161" fmla="*/ 184424 h 223662"/>
                <a:gd name="connsiteX1162" fmla="*/ 131712 w 1586375"/>
                <a:gd name="connsiteY1162" fmla="*/ 184816 h 223662"/>
                <a:gd name="connsiteX1163" fmla="*/ 131320 w 1586375"/>
                <a:gd name="connsiteY1163" fmla="*/ 185993 h 223662"/>
                <a:gd name="connsiteX1164" fmla="*/ 132497 w 1586375"/>
                <a:gd name="connsiteY1164" fmla="*/ 186778 h 223662"/>
                <a:gd name="connsiteX1165" fmla="*/ 132889 w 1586375"/>
                <a:gd name="connsiteY1165" fmla="*/ 186778 h 223662"/>
                <a:gd name="connsiteX1166" fmla="*/ 133674 w 1586375"/>
                <a:gd name="connsiteY1166" fmla="*/ 186386 h 223662"/>
                <a:gd name="connsiteX1167" fmla="*/ 133674 w 1586375"/>
                <a:gd name="connsiteY1167" fmla="*/ 184816 h 223662"/>
                <a:gd name="connsiteX1168" fmla="*/ 132889 w 1586375"/>
                <a:gd name="connsiteY1168" fmla="*/ 184424 h 223662"/>
                <a:gd name="connsiteX1169" fmla="*/ 132497 w 1586375"/>
                <a:gd name="connsiteY1169" fmla="*/ 184424 h 223662"/>
                <a:gd name="connsiteX1170" fmla="*/ 115064 w 1586375"/>
                <a:gd name="connsiteY1170" fmla="*/ 184166 h 223662"/>
                <a:gd name="connsiteX1171" fmla="*/ 113719 w 1586375"/>
                <a:gd name="connsiteY1171" fmla="*/ 184325 h 223662"/>
                <a:gd name="connsiteX1172" fmla="*/ 113719 w 1586375"/>
                <a:gd name="connsiteY1172" fmla="*/ 185601 h 223662"/>
                <a:gd name="connsiteX1173" fmla="*/ 114167 w 1586375"/>
                <a:gd name="connsiteY1173" fmla="*/ 186451 h 223662"/>
                <a:gd name="connsiteX1174" fmla="*/ 114167 w 1586375"/>
                <a:gd name="connsiteY1174" fmla="*/ 186876 h 223662"/>
                <a:gd name="connsiteX1175" fmla="*/ 115064 w 1586375"/>
                <a:gd name="connsiteY1175" fmla="*/ 186876 h 223662"/>
                <a:gd name="connsiteX1176" fmla="*/ 116410 w 1586375"/>
                <a:gd name="connsiteY1176" fmla="*/ 186026 h 223662"/>
                <a:gd name="connsiteX1177" fmla="*/ 116410 w 1586375"/>
                <a:gd name="connsiteY1177" fmla="*/ 184325 h 223662"/>
                <a:gd name="connsiteX1178" fmla="*/ 115064 w 1586375"/>
                <a:gd name="connsiteY1178" fmla="*/ 184166 h 223662"/>
                <a:gd name="connsiteX1179" fmla="*/ 1333328 w 1586375"/>
                <a:gd name="connsiteY1179" fmla="*/ 183900 h 223662"/>
                <a:gd name="connsiteX1180" fmla="*/ 1333328 w 1586375"/>
                <a:gd name="connsiteY1180" fmla="*/ 185644 h 223662"/>
                <a:gd name="connsiteX1181" fmla="*/ 1334200 w 1586375"/>
                <a:gd name="connsiteY1181" fmla="*/ 186080 h 223662"/>
                <a:gd name="connsiteX1182" fmla="*/ 1335071 w 1586375"/>
                <a:gd name="connsiteY1182" fmla="*/ 186516 h 223662"/>
                <a:gd name="connsiteX1183" fmla="*/ 1335071 w 1586375"/>
                <a:gd name="connsiteY1183" fmla="*/ 185644 h 223662"/>
                <a:gd name="connsiteX1184" fmla="*/ 1333328 w 1586375"/>
                <a:gd name="connsiteY1184" fmla="*/ 183900 h 223662"/>
                <a:gd name="connsiteX1185" fmla="*/ 1356141 w 1586375"/>
                <a:gd name="connsiteY1185" fmla="*/ 183115 h 223662"/>
                <a:gd name="connsiteX1186" fmla="*/ 1354866 w 1586375"/>
                <a:gd name="connsiteY1186" fmla="*/ 183969 h 223662"/>
                <a:gd name="connsiteX1187" fmla="*/ 1354866 w 1586375"/>
                <a:gd name="connsiteY1187" fmla="*/ 184396 h 223662"/>
                <a:gd name="connsiteX1188" fmla="*/ 1355715 w 1586375"/>
                <a:gd name="connsiteY1188" fmla="*/ 185676 h 223662"/>
                <a:gd name="connsiteX1189" fmla="*/ 1356141 w 1586375"/>
                <a:gd name="connsiteY1189" fmla="*/ 186530 h 223662"/>
                <a:gd name="connsiteX1190" fmla="*/ 1354866 w 1586375"/>
                <a:gd name="connsiteY1190" fmla="*/ 187810 h 223662"/>
                <a:gd name="connsiteX1191" fmla="*/ 1354866 w 1586375"/>
                <a:gd name="connsiteY1191" fmla="*/ 190371 h 223662"/>
                <a:gd name="connsiteX1192" fmla="*/ 1355715 w 1586375"/>
                <a:gd name="connsiteY1192" fmla="*/ 191225 h 223662"/>
                <a:gd name="connsiteX1193" fmla="*/ 1357416 w 1586375"/>
                <a:gd name="connsiteY1193" fmla="*/ 191225 h 223662"/>
                <a:gd name="connsiteX1194" fmla="*/ 1357841 w 1586375"/>
                <a:gd name="connsiteY1194" fmla="*/ 190798 h 223662"/>
                <a:gd name="connsiteX1195" fmla="*/ 1357841 w 1586375"/>
                <a:gd name="connsiteY1195" fmla="*/ 185676 h 223662"/>
                <a:gd name="connsiteX1196" fmla="*/ 1358266 w 1586375"/>
                <a:gd name="connsiteY1196" fmla="*/ 185249 h 223662"/>
                <a:gd name="connsiteX1197" fmla="*/ 1358266 w 1586375"/>
                <a:gd name="connsiteY1197" fmla="*/ 183969 h 223662"/>
                <a:gd name="connsiteX1198" fmla="*/ 1357416 w 1586375"/>
                <a:gd name="connsiteY1198" fmla="*/ 183115 h 223662"/>
                <a:gd name="connsiteX1199" fmla="*/ 1356141 w 1586375"/>
                <a:gd name="connsiteY1199" fmla="*/ 183115 h 223662"/>
                <a:gd name="connsiteX1200" fmla="*/ 1312836 w 1586375"/>
                <a:gd name="connsiteY1200" fmla="*/ 183115 h 223662"/>
                <a:gd name="connsiteX1201" fmla="*/ 1311964 w 1586375"/>
                <a:gd name="connsiteY1201" fmla="*/ 183972 h 223662"/>
                <a:gd name="connsiteX1202" fmla="*/ 1311964 w 1586375"/>
                <a:gd name="connsiteY1202" fmla="*/ 184828 h 223662"/>
                <a:gd name="connsiteX1203" fmla="*/ 1312400 w 1586375"/>
                <a:gd name="connsiteY1203" fmla="*/ 186112 h 223662"/>
                <a:gd name="connsiteX1204" fmla="*/ 1313272 w 1586375"/>
                <a:gd name="connsiteY1204" fmla="*/ 186968 h 223662"/>
                <a:gd name="connsiteX1205" fmla="*/ 1313272 w 1586375"/>
                <a:gd name="connsiteY1205" fmla="*/ 187396 h 223662"/>
                <a:gd name="connsiteX1206" fmla="*/ 1314580 w 1586375"/>
                <a:gd name="connsiteY1206" fmla="*/ 187824 h 223662"/>
                <a:gd name="connsiteX1207" fmla="*/ 1315888 w 1586375"/>
                <a:gd name="connsiteY1207" fmla="*/ 186968 h 223662"/>
                <a:gd name="connsiteX1208" fmla="*/ 1315452 w 1586375"/>
                <a:gd name="connsiteY1208" fmla="*/ 186112 h 223662"/>
                <a:gd name="connsiteX1209" fmla="*/ 1315452 w 1586375"/>
                <a:gd name="connsiteY1209" fmla="*/ 183972 h 223662"/>
                <a:gd name="connsiteX1210" fmla="*/ 1314144 w 1586375"/>
                <a:gd name="connsiteY1210" fmla="*/ 183115 h 223662"/>
                <a:gd name="connsiteX1211" fmla="*/ 1312836 w 1586375"/>
                <a:gd name="connsiteY1211" fmla="*/ 183115 h 223662"/>
                <a:gd name="connsiteX1212" fmla="*/ 1362103 w 1586375"/>
                <a:gd name="connsiteY1212" fmla="*/ 182749 h 223662"/>
                <a:gd name="connsiteX1213" fmla="*/ 1361667 w 1586375"/>
                <a:gd name="connsiteY1213" fmla="*/ 183168 h 223662"/>
                <a:gd name="connsiteX1214" fmla="*/ 1361667 w 1586375"/>
                <a:gd name="connsiteY1214" fmla="*/ 185679 h 223662"/>
                <a:gd name="connsiteX1215" fmla="*/ 1362975 w 1586375"/>
                <a:gd name="connsiteY1215" fmla="*/ 186516 h 223662"/>
                <a:gd name="connsiteX1216" fmla="*/ 1366463 w 1586375"/>
                <a:gd name="connsiteY1216" fmla="*/ 186516 h 223662"/>
                <a:gd name="connsiteX1217" fmla="*/ 1366899 w 1586375"/>
                <a:gd name="connsiteY1217" fmla="*/ 186097 h 223662"/>
                <a:gd name="connsiteX1218" fmla="*/ 1366899 w 1586375"/>
                <a:gd name="connsiteY1218" fmla="*/ 184842 h 223662"/>
                <a:gd name="connsiteX1219" fmla="*/ 1364719 w 1586375"/>
                <a:gd name="connsiteY1219" fmla="*/ 183168 h 223662"/>
                <a:gd name="connsiteX1220" fmla="*/ 1363411 w 1586375"/>
                <a:gd name="connsiteY1220" fmla="*/ 183168 h 223662"/>
                <a:gd name="connsiteX1221" fmla="*/ 1362975 w 1586375"/>
                <a:gd name="connsiteY1221" fmla="*/ 182749 h 223662"/>
                <a:gd name="connsiteX1222" fmla="*/ 1362103 w 1586375"/>
                <a:gd name="connsiteY1222" fmla="*/ 182749 h 223662"/>
                <a:gd name="connsiteX1223" fmla="*/ 1573557 w 1586375"/>
                <a:gd name="connsiteY1223" fmla="*/ 182723 h 223662"/>
                <a:gd name="connsiteX1224" fmla="*/ 1575650 w 1586375"/>
                <a:gd name="connsiteY1224" fmla="*/ 182723 h 223662"/>
                <a:gd name="connsiteX1225" fmla="*/ 1575650 w 1586375"/>
                <a:gd name="connsiteY1225" fmla="*/ 184293 h 223662"/>
                <a:gd name="connsiteX1226" fmla="*/ 1573557 w 1586375"/>
                <a:gd name="connsiteY1226" fmla="*/ 183900 h 223662"/>
                <a:gd name="connsiteX1227" fmla="*/ 1573557 w 1586375"/>
                <a:gd name="connsiteY1227" fmla="*/ 182723 h 223662"/>
                <a:gd name="connsiteX1228" fmla="*/ 252705 w 1586375"/>
                <a:gd name="connsiteY1228" fmla="*/ 182723 h 223662"/>
                <a:gd name="connsiteX1229" fmla="*/ 252705 w 1586375"/>
                <a:gd name="connsiteY1229" fmla="*/ 183115 h 223662"/>
                <a:gd name="connsiteX1230" fmla="*/ 253961 w 1586375"/>
                <a:gd name="connsiteY1230" fmla="*/ 183900 h 223662"/>
                <a:gd name="connsiteX1231" fmla="*/ 253961 w 1586375"/>
                <a:gd name="connsiteY1231" fmla="*/ 184293 h 223662"/>
                <a:gd name="connsiteX1232" fmla="*/ 254798 w 1586375"/>
                <a:gd name="connsiteY1232" fmla="*/ 184685 h 223662"/>
                <a:gd name="connsiteX1233" fmla="*/ 254798 w 1586375"/>
                <a:gd name="connsiteY1233" fmla="*/ 184293 h 223662"/>
                <a:gd name="connsiteX1234" fmla="*/ 254798 w 1586375"/>
                <a:gd name="connsiteY1234" fmla="*/ 182723 h 223662"/>
                <a:gd name="connsiteX1235" fmla="*/ 252705 w 1586375"/>
                <a:gd name="connsiteY1235" fmla="*/ 182723 h 223662"/>
                <a:gd name="connsiteX1236" fmla="*/ 1550965 w 1586375"/>
                <a:gd name="connsiteY1236" fmla="*/ 182592 h 223662"/>
                <a:gd name="connsiteX1237" fmla="*/ 1553962 w 1586375"/>
                <a:gd name="connsiteY1237" fmla="*/ 182592 h 223662"/>
                <a:gd name="connsiteX1238" fmla="*/ 1554817 w 1586375"/>
                <a:gd name="connsiteY1238" fmla="*/ 183050 h 223662"/>
                <a:gd name="connsiteX1239" fmla="*/ 1554389 w 1586375"/>
                <a:gd name="connsiteY1239" fmla="*/ 184424 h 223662"/>
                <a:gd name="connsiteX1240" fmla="*/ 1553105 w 1586375"/>
                <a:gd name="connsiteY1240" fmla="*/ 184424 h 223662"/>
                <a:gd name="connsiteX1241" fmla="*/ 1552677 w 1586375"/>
                <a:gd name="connsiteY1241" fmla="*/ 183508 h 223662"/>
                <a:gd name="connsiteX1242" fmla="*/ 1550965 w 1586375"/>
                <a:gd name="connsiteY1242" fmla="*/ 183508 h 223662"/>
                <a:gd name="connsiteX1243" fmla="*/ 1550965 w 1586375"/>
                <a:gd name="connsiteY1243" fmla="*/ 182592 h 223662"/>
                <a:gd name="connsiteX1244" fmla="*/ 1347160 w 1586375"/>
                <a:gd name="connsiteY1244" fmla="*/ 181808 h 223662"/>
                <a:gd name="connsiteX1245" fmla="*/ 1345448 w 1586375"/>
                <a:gd name="connsiteY1245" fmla="*/ 183092 h 223662"/>
                <a:gd name="connsiteX1246" fmla="*/ 1345448 w 1586375"/>
                <a:gd name="connsiteY1246" fmla="*/ 185232 h 223662"/>
                <a:gd name="connsiteX1247" fmla="*/ 1347160 w 1586375"/>
                <a:gd name="connsiteY1247" fmla="*/ 186516 h 223662"/>
                <a:gd name="connsiteX1248" fmla="*/ 1348444 w 1586375"/>
                <a:gd name="connsiteY1248" fmla="*/ 186516 h 223662"/>
                <a:gd name="connsiteX1249" fmla="*/ 1349729 w 1586375"/>
                <a:gd name="connsiteY1249" fmla="*/ 186088 h 223662"/>
                <a:gd name="connsiteX1250" fmla="*/ 1350157 w 1586375"/>
                <a:gd name="connsiteY1250" fmla="*/ 185660 h 223662"/>
                <a:gd name="connsiteX1251" fmla="*/ 1350157 w 1586375"/>
                <a:gd name="connsiteY1251" fmla="*/ 183092 h 223662"/>
                <a:gd name="connsiteX1252" fmla="*/ 1349729 w 1586375"/>
                <a:gd name="connsiteY1252" fmla="*/ 182664 h 223662"/>
                <a:gd name="connsiteX1253" fmla="*/ 1349301 w 1586375"/>
                <a:gd name="connsiteY1253" fmla="*/ 182235 h 223662"/>
                <a:gd name="connsiteX1254" fmla="*/ 1349301 w 1586375"/>
                <a:gd name="connsiteY1254" fmla="*/ 181808 h 223662"/>
                <a:gd name="connsiteX1255" fmla="*/ 1347160 w 1586375"/>
                <a:gd name="connsiteY1255" fmla="*/ 181808 h 223662"/>
                <a:gd name="connsiteX1256" fmla="*/ 193617 w 1586375"/>
                <a:gd name="connsiteY1256" fmla="*/ 181284 h 223662"/>
                <a:gd name="connsiteX1257" fmla="*/ 192794 w 1586375"/>
                <a:gd name="connsiteY1257" fmla="*/ 182121 h 223662"/>
                <a:gd name="connsiteX1258" fmla="*/ 192794 w 1586375"/>
                <a:gd name="connsiteY1258" fmla="*/ 182958 h 223662"/>
                <a:gd name="connsiteX1259" fmla="*/ 193206 w 1586375"/>
                <a:gd name="connsiteY1259" fmla="*/ 183377 h 223662"/>
                <a:gd name="connsiteX1260" fmla="*/ 194850 w 1586375"/>
                <a:gd name="connsiteY1260" fmla="*/ 183377 h 223662"/>
                <a:gd name="connsiteX1261" fmla="*/ 195672 w 1586375"/>
                <a:gd name="connsiteY1261" fmla="*/ 182540 h 223662"/>
                <a:gd name="connsiteX1262" fmla="*/ 195672 w 1586375"/>
                <a:gd name="connsiteY1262" fmla="*/ 181703 h 223662"/>
                <a:gd name="connsiteX1263" fmla="*/ 195261 w 1586375"/>
                <a:gd name="connsiteY1263" fmla="*/ 181284 h 223662"/>
                <a:gd name="connsiteX1264" fmla="*/ 193617 w 1586375"/>
                <a:gd name="connsiteY1264" fmla="*/ 181284 h 223662"/>
                <a:gd name="connsiteX1265" fmla="*/ 289989 w 1586375"/>
                <a:gd name="connsiteY1265" fmla="*/ 181023 h 223662"/>
                <a:gd name="connsiteX1266" fmla="*/ 289597 w 1586375"/>
                <a:gd name="connsiteY1266" fmla="*/ 181873 h 223662"/>
                <a:gd name="connsiteX1267" fmla="*/ 289204 w 1586375"/>
                <a:gd name="connsiteY1267" fmla="*/ 182298 h 223662"/>
                <a:gd name="connsiteX1268" fmla="*/ 289204 w 1586375"/>
                <a:gd name="connsiteY1268" fmla="*/ 182723 h 223662"/>
                <a:gd name="connsiteX1269" fmla="*/ 288812 w 1586375"/>
                <a:gd name="connsiteY1269" fmla="*/ 183148 h 223662"/>
                <a:gd name="connsiteX1270" fmla="*/ 288812 w 1586375"/>
                <a:gd name="connsiteY1270" fmla="*/ 183573 h 223662"/>
                <a:gd name="connsiteX1271" fmla="*/ 289597 w 1586375"/>
                <a:gd name="connsiteY1271" fmla="*/ 184424 h 223662"/>
                <a:gd name="connsiteX1272" fmla="*/ 290382 w 1586375"/>
                <a:gd name="connsiteY1272" fmla="*/ 184424 h 223662"/>
                <a:gd name="connsiteX1273" fmla="*/ 291166 w 1586375"/>
                <a:gd name="connsiteY1273" fmla="*/ 183573 h 223662"/>
                <a:gd name="connsiteX1274" fmla="*/ 291166 w 1586375"/>
                <a:gd name="connsiteY1274" fmla="*/ 181448 h 223662"/>
                <a:gd name="connsiteX1275" fmla="*/ 291166 w 1586375"/>
                <a:gd name="connsiteY1275" fmla="*/ 181023 h 223662"/>
                <a:gd name="connsiteX1276" fmla="*/ 290774 w 1586375"/>
                <a:gd name="connsiteY1276" fmla="*/ 181023 h 223662"/>
                <a:gd name="connsiteX1277" fmla="*/ 289989 w 1586375"/>
                <a:gd name="connsiteY1277" fmla="*/ 181023 h 223662"/>
                <a:gd name="connsiteX1278" fmla="*/ 278904 w 1586375"/>
                <a:gd name="connsiteY1278" fmla="*/ 181023 h 223662"/>
                <a:gd name="connsiteX1279" fmla="*/ 277629 w 1586375"/>
                <a:gd name="connsiteY1279" fmla="*/ 181450 h 223662"/>
                <a:gd name="connsiteX1280" fmla="*/ 277629 w 1586375"/>
                <a:gd name="connsiteY1280" fmla="*/ 182303 h 223662"/>
                <a:gd name="connsiteX1281" fmla="*/ 276779 w 1586375"/>
                <a:gd name="connsiteY1281" fmla="*/ 182730 h 223662"/>
                <a:gd name="connsiteX1282" fmla="*/ 276779 w 1586375"/>
                <a:gd name="connsiteY1282" fmla="*/ 188279 h 223662"/>
                <a:gd name="connsiteX1283" fmla="*/ 277629 w 1586375"/>
                <a:gd name="connsiteY1283" fmla="*/ 189132 h 223662"/>
                <a:gd name="connsiteX1284" fmla="*/ 278054 w 1586375"/>
                <a:gd name="connsiteY1284" fmla="*/ 189132 h 223662"/>
                <a:gd name="connsiteX1285" fmla="*/ 279754 w 1586375"/>
                <a:gd name="connsiteY1285" fmla="*/ 187852 h 223662"/>
                <a:gd name="connsiteX1286" fmla="*/ 280180 w 1586375"/>
                <a:gd name="connsiteY1286" fmla="*/ 186998 h 223662"/>
                <a:gd name="connsiteX1287" fmla="*/ 279754 w 1586375"/>
                <a:gd name="connsiteY1287" fmla="*/ 186571 h 223662"/>
                <a:gd name="connsiteX1288" fmla="*/ 279754 w 1586375"/>
                <a:gd name="connsiteY1288" fmla="*/ 184864 h 223662"/>
                <a:gd name="connsiteX1289" fmla="*/ 279754 w 1586375"/>
                <a:gd name="connsiteY1289" fmla="*/ 183157 h 223662"/>
                <a:gd name="connsiteX1290" fmla="*/ 279754 w 1586375"/>
                <a:gd name="connsiteY1290" fmla="*/ 181877 h 223662"/>
                <a:gd name="connsiteX1291" fmla="*/ 278904 w 1586375"/>
                <a:gd name="connsiteY1291" fmla="*/ 181023 h 223662"/>
                <a:gd name="connsiteX1292" fmla="*/ 189289 w 1586375"/>
                <a:gd name="connsiteY1292" fmla="*/ 181022 h 223662"/>
                <a:gd name="connsiteX1293" fmla="*/ 188871 w 1586375"/>
                <a:gd name="connsiteY1293" fmla="*/ 181434 h 223662"/>
                <a:gd name="connsiteX1294" fmla="*/ 188871 w 1586375"/>
                <a:gd name="connsiteY1294" fmla="*/ 183489 h 223662"/>
                <a:gd name="connsiteX1295" fmla="*/ 189707 w 1586375"/>
                <a:gd name="connsiteY1295" fmla="*/ 183900 h 223662"/>
                <a:gd name="connsiteX1296" fmla="*/ 190126 w 1586375"/>
                <a:gd name="connsiteY1296" fmla="*/ 183900 h 223662"/>
                <a:gd name="connsiteX1297" fmla="*/ 190545 w 1586375"/>
                <a:gd name="connsiteY1297" fmla="*/ 183489 h 223662"/>
                <a:gd name="connsiteX1298" fmla="*/ 190545 w 1586375"/>
                <a:gd name="connsiteY1298" fmla="*/ 183078 h 223662"/>
                <a:gd name="connsiteX1299" fmla="*/ 190963 w 1586375"/>
                <a:gd name="connsiteY1299" fmla="*/ 182667 h 223662"/>
                <a:gd name="connsiteX1300" fmla="*/ 190963 w 1586375"/>
                <a:gd name="connsiteY1300" fmla="*/ 181845 h 223662"/>
                <a:gd name="connsiteX1301" fmla="*/ 190126 w 1586375"/>
                <a:gd name="connsiteY1301" fmla="*/ 181022 h 223662"/>
                <a:gd name="connsiteX1302" fmla="*/ 189289 w 1586375"/>
                <a:gd name="connsiteY1302" fmla="*/ 181022 h 223662"/>
                <a:gd name="connsiteX1303" fmla="*/ 170690 w 1586375"/>
                <a:gd name="connsiteY1303" fmla="*/ 181022 h 223662"/>
                <a:gd name="connsiteX1304" fmla="*/ 170690 w 1586375"/>
                <a:gd name="connsiteY1304" fmla="*/ 181459 h 223662"/>
                <a:gd name="connsiteX1305" fmla="*/ 170298 w 1586375"/>
                <a:gd name="connsiteY1305" fmla="*/ 181895 h 223662"/>
                <a:gd name="connsiteX1306" fmla="*/ 171082 w 1586375"/>
                <a:gd name="connsiteY1306" fmla="*/ 182331 h 223662"/>
                <a:gd name="connsiteX1307" fmla="*/ 171867 w 1586375"/>
                <a:gd name="connsiteY1307" fmla="*/ 182331 h 223662"/>
                <a:gd name="connsiteX1308" fmla="*/ 171867 w 1586375"/>
                <a:gd name="connsiteY1308" fmla="*/ 181022 h 223662"/>
                <a:gd name="connsiteX1309" fmla="*/ 170690 w 1586375"/>
                <a:gd name="connsiteY1309" fmla="*/ 181022 h 223662"/>
                <a:gd name="connsiteX1310" fmla="*/ 200433 w 1586375"/>
                <a:gd name="connsiteY1310" fmla="*/ 180500 h 223662"/>
                <a:gd name="connsiteX1311" fmla="*/ 199596 w 1586375"/>
                <a:gd name="connsiteY1311" fmla="*/ 181372 h 223662"/>
                <a:gd name="connsiteX1312" fmla="*/ 199596 w 1586375"/>
                <a:gd name="connsiteY1312" fmla="*/ 182243 h 223662"/>
                <a:gd name="connsiteX1313" fmla="*/ 200433 w 1586375"/>
                <a:gd name="connsiteY1313" fmla="*/ 182679 h 223662"/>
                <a:gd name="connsiteX1314" fmla="*/ 200852 w 1586375"/>
                <a:gd name="connsiteY1314" fmla="*/ 182679 h 223662"/>
                <a:gd name="connsiteX1315" fmla="*/ 201689 w 1586375"/>
                <a:gd name="connsiteY1315" fmla="*/ 182243 h 223662"/>
                <a:gd name="connsiteX1316" fmla="*/ 201689 w 1586375"/>
                <a:gd name="connsiteY1316" fmla="*/ 180500 h 223662"/>
                <a:gd name="connsiteX1317" fmla="*/ 200433 w 1586375"/>
                <a:gd name="connsiteY1317" fmla="*/ 180500 h 223662"/>
                <a:gd name="connsiteX1318" fmla="*/ 1546456 w 1586375"/>
                <a:gd name="connsiteY1318" fmla="*/ 180499 h 223662"/>
                <a:gd name="connsiteX1319" fmla="*/ 1548549 w 1586375"/>
                <a:gd name="connsiteY1319" fmla="*/ 180499 h 223662"/>
                <a:gd name="connsiteX1320" fmla="*/ 1548967 w 1586375"/>
                <a:gd name="connsiteY1320" fmla="*/ 180923 h 223662"/>
                <a:gd name="connsiteX1321" fmla="*/ 1548967 w 1586375"/>
                <a:gd name="connsiteY1321" fmla="*/ 182621 h 223662"/>
                <a:gd name="connsiteX1322" fmla="*/ 1547712 w 1586375"/>
                <a:gd name="connsiteY1322" fmla="*/ 183469 h 223662"/>
                <a:gd name="connsiteX1323" fmla="*/ 1546875 w 1586375"/>
                <a:gd name="connsiteY1323" fmla="*/ 183893 h 223662"/>
                <a:gd name="connsiteX1324" fmla="*/ 1546875 w 1586375"/>
                <a:gd name="connsiteY1324" fmla="*/ 186439 h 223662"/>
                <a:gd name="connsiteX1325" fmla="*/ 1547293 w 1586375"/>
                <a:gd name="connsiteY1325" fmla="*/ 186863 h 223662"/>
                <a:gd name="connsiteX1326" fmla="*/ 1547293 w 1586375"/>
                <a:gd name="connsiteY1326" fmla="*/ 188135 h 223662"/>
                <a:gd name="connsiteX1327" fmla="*/ 1546875 w 1586375"/>
                <a:gd name="connsiteY1327" fmla="*/ 188559 h 223662"/>
                <a:gd name="connsiteX1328" fmla="*/ 1546875 w 1586375"/>
                <a:gd name="connsiteY1328" fmla="*/ 194498 h 223662"/>
                <a:gd name="connsiteX1329" fmla="*/ 1546456 w 1586375"/>
                <a:gd name="connsiteY1329" fmla="*/ 195346 h 223662"/>
                <a:gd name="connsiteX1330" fmla="*/ 1545619 w 1586375"/>
                <a:gd name="connsiteY1330" fmla="*/ 196195 h 223662"/>
                <a:gd name="connsiteX1331" fmla="*/ 1544782 w 1586375"/>
                <a:gd name="connsiteY1331" fmla="*/ 195771 h 223662"/>
                <a:gd name="connsiteX1332" fmla="*/ 1544782 w 1586375"/>
                <a:gd name="connsiteY1332" fmla="*/ 189408 h 223662"/>
                <a:gd name="connsiteX1333" fmla="*/ 1545619 w 1586375"/>
                <a:gd name="connsiteY1333" fmla="*/ 188559 h 223662"/>
                <a:gd name="connsiteX1334" fmla="*/ 1545619 w 1586375"/>
                <a:gd name="connsiteY1334" fmla="*/ 181348 h 223662"/>
                <a:gd name="connsiteX1335" fmla="*/ 1546456 w 1586375"/>
                <a:gd name="connsiteY1335" fmla="*/ 180499 h 223662"/>
                <a:gd name="connsiteX1336" fmla="*/ 183116 w 1586375"/>
                <a:gd name="connsiteY1336" fmla="*/ 180499 h 223662"/>
                <a:gd name="connsiteX1337" fmla="*/ 183116 w 1586375"/>
                <a:gd name="connsiteY1337" fmla="*/ 182679 h 223662"/>
                <a:gd name="connsiteX1338" fmla="*/ 184293 w 1586375"/>
                <a:gd name="connsiteY1338" fmla="*/ 182679 h 223662"/>
                <a:gd name="connsiteX1339" fmla="*/ 185470 w 1586375"/>
                <a:gd name="connsiteY1339" fmla="*/ 181808 h 223662"/>
                <a:gd name="connsiteX1340" fmla="*/ 185470 w 1586375"/>
                <a:gd name="connsiteY1340" fmla="*/ 180935 h 223662"/>
                <a:gd name="connsiteX1341" fmla="*/ 184685 w 1586375"/>
                <a:gd name="connsiteY1341" fmla="*/ 180499 h 223662"/>
                <a:gd name="connsiteX1342" fmla="*/ 183116 w 1586375"/>
                <a:gd name="connsiteY1342" fmla="*/ 180499 h 223662"/>
                <a:gd name="connsiteX1343" fmla="*/ 120632 w 1586375"/>
                <a:gd name="connsiteY1343" fmla="*/ 180499 h 223662"/>
                <a:gd name="connsiteX1344" fmla="*/ 120221 w 1586375"/>
                <a:gd name="connsiteY1344" fmla="*/ 182186 h 223662"/>
                <a:gd name="connsiteX1345" fmla="*/ 120221 w 1586375"/>
                <a:gd name="connsiteY1345" fmla="*/ 183871 h 223662"/>
                <a:gd name="connsiteX1346" fmla="*/ 119811 w 1586375"/>
                <a:gd name="connsiteY1346" fmla="*/ 184292 h 223662"/>
                <a:gd name="connsiteX1347" fmla="*/ 119811 w 1586375"/>
                <a:gd name="connsiteY1347" fmla="*/ 186400 h 223662"/>
                <a:gd name="connsiteX1348" fmla="*/ 120221 w 1586375"/>
                <a:gd name="connsiteY1348" fmla="*/ 186821 h 223662"/>
                <a:gd name="connsiteX1349" fmla="*/ 120221 w 1586375"/>
                <a:gd name="connsiteY1349" fmla="*/ 187243 h 223662"/>
                <a:gd name="connsiteX1350" fmla="*/ 121454 w 1586375"/>
                <a:gd name="connsiteY1350" fmla="*/ 188086 h 223662"/>
                <a:gd name="connsiteX1351" fmla="*/ 121865 w 1586375"/>
                <a:gd name="connsiteY1351" fmla="*/ 187664 h 223662"/>
                <a:gd name="connsiteX1352" fmla="*/ 121865 w 1586375"/>
                <a:gd name="connsiteY1352" fmla="*/ 187243 h 223662"/>
                <a:gd name="connsiteX1353" fmla="*/ 122688 w 1586375"/>
                <a:gd name="connsiteY1353" fmla="*/ 186821 h 223662"/>
                <a:gd name="connsiteX1354" fmla="*/ 122688 w 1586375"/>
                <a:gd name="connsiteY1354" fmla="*/ 185979 h 223662"/>
                <a:gd name="connsiteX1355" fmla="*/ 121454 w 1586375"/>
                <a:gd name="connsiteY1355" fmla="*/ 185135 h 223662"/>
                <a:gd name="connsiteX1356" fmla="*/ 121454 w 1586375"/>
                <a:gd name="connsiteY1356" fmla="*/ 184714 h 223662"/>
                <a:gd name="connsiteX1357" fmla="*/ 121454 w 1586375"/>
                <a:gd name="connsiteY1357" fmla="*/ 182186 h 223662"/>
                <a:gd name="connsiteX1358" fmla="*/ 121865 w 1586375"/>
                <a:gd name="connsiteY1358" fmla="*/ 181764 h 223662"/>
                <a:gd name="connsiteX1359" fmla="*/ 121865 w 1586375"/>
                <a:gd name="connsiteY1359" fmla="*/ 180499 h 223662"/>
                <a:gd name="connsiteX1360" fmla="*/ 120632 w 1586375"/>
                <a:gd name="connsiteY1360" fmla="*/ 180499 h 223662"/>
                <a:gd name="connsiteX1361" fmla="*/ 1300532 w 1586375"/>
                <a:gd name="connsiteY1361" fmla="*/ 180295 h 223662"/>
                <a:gd name="connsiteX1362" fmla="*/ 1299310 w 1586375"/>
                <a:gd name="connsiteY1362" fmla="*/ 180402 h 223662"/>
                <a:gd name="connsiteX1363" fmla="*/ 1298885 w 1586375"/>
                <a:gd name="connsiteY1363" fmla="*/ 180827 h 223662"/>
                <a:gd name="connsiteX1364" fmla="*/ 1298885 w 1586375"/>
                <a:gd name="connsiteY1364" fmla="*/ 184227 h 223662"/>
                <a:gd name="connsiteX1365" fmla="*/ 1299735 w 1586375"/>
                <a:gd name="connsiteY1365" fmla="*/ 184653 h 223662"/>
                <a:gd name="connsiteX1366" fmla="*/ 1299735 w 1586375"/>
                <a:gd name="connsiteY1366" fmla="*/ 185928 h 223662"/>
                <a:gd name="connsiteX1367" fmla="*/ 1300585 w 1586375"/>
                <a:gd name="connsiteY1367" fmla="*/ 186778 h 223662"/>
                <a:gd name="connsiteX1368" fmla="*/ 1301860 w 1586375"/>
                <a:gd name="connsiteY1368" fmla="*/ 185928 h 223662"/>
                <a:gd name="connsiteX1369" fmla="*/ 1302285 w 1586375"/>
                <a:gd name="connsiteY1369" fmla="*/ 185502 h 223662"/>
                <a:gd name="connsiteX1370" fmla="*/ 1302285 w 1586375"/>
                <a:gd name="connsiteY1370" fmla="*/ 182102 h 223662"/>
                <a:gd name="connsiteX1371" fmla="*/ 1301435 w 1586375"/>
                <a:gd name="connsiteY1371" fmla="*/ 181252 h 223662"/>
                <a:gd name="connsiteX1372" fmla="*/ 1301435 w 1586375"/>
                <a:gd name="connsiteY1372" fmla="*/ 180827 h 223662"/>
                <a:gd name="connsiteX1373" fmla="*/ 1300532 w 1586375"/>
                <a:gd name="connsiteY1373" fmla="*/ 180295 h 223662"/>
                <a:gd name="connsiteX1374" fmla="*/ 283169 w 1586375"/>
                <a:gd name="connsiteY1374" fmla="*/ 179715 h 223662"/>
                <a:gd name="connsiteX1375" fmla="*/ 282272 w 1586375"/>
                <a:gd name="connsiteY1375" fmla="*/ 180140 h 223662"/>
                <a:gd name="connsiteX1376" fmla="*/ 282272 w 1586375"/>
                <a:gd name="connsiteY1376" fmla="*/ 181415 h 223662"/>
                <a:gd name="connsiteX1377" fmla="*/ 283169 w 1586375"/>
                <a:gd name="connsiteY1377" fmla="*/ 181840 h 223662"/>
                <a:gd name="connsiteX1378" fmla="*/ 283169 w 1586375"/>
                <a:gd name="connsiteY1378" fmla="*/ 182266 h 223662"/>
                <a:gd name="connsiteX1379" fmla="*/ 283617 w 1586375"/>
                <a:gd name="connsiteY1379" fmla="*/ 182266 h 223662"/>
                <a:gd name="connsiteX1380" fmla="*/ 284514 w 1586375"/>
                <a:gd name="connsiteY1380" fmla="*/ 183115 h 223662"/>
                <a:gd name="connsiteX1381" fmla="*/ 284963 w 1586375"/>
                <a:gd name="connsiteY1381" fmla="*/ 183115 h 223662"/>
                <a:gd name="connsiteX1382" fmla="*/ 285411 w 1586375"/>
                <a:gd name="connsiteY1382" fmla="*/ 182690 h 223662"/>
                <a:gd name="connsiteX1383" fmla="*/ 285411 w 1586375"/>
                <a:gd name="connsiteY1383" fmla="*/ 180990 h 223662"/>
                <a:gd name="connsiteX1384" fmla="*/ 284066 w 1586375"/>
                <a:gd name="connsiteY1384" fmla="*/ 179715 h 223662"/>
                <a:gd name="connsiteX1385" fmla="*/ 283169 w 1586375"/>
                <a:gd name="connsiteY1385" fmla="*/ 179715 h 223662"/>
                <a:gd name="connsiteX1386" fmla="*/ 1470751 w 1586375"/>
                <a:gd name="connsiteY1386" fmla="*/ 179610 h 223662"/>
                <a:gd name="connsiteX1387" fmla="*/ 1472059 w 1586375"/>
                <a:gd name="connsiteY1387" fmla="*/ 179610 h 223662"/>
                <a:gd name="connsiteX1388" fmla="*/ 1472059 w 1586375"/>
                <a:gd name="connsiteY1388" fmla="*/ 180866 h 223662"/>
                <a:gd name="connsiteX1389" fmla="*/ 1470751 w 1586375"/>
                <a:gd name="connsiteY1389" fmla="*/ 180866 h 223662"/>
                <a:gd name="connsiteX1390" fmla="*/ 1470751 w 1586375"/>
                <a:gd name="connsiteY1390" fmla="*/ 179610 h 223662"/>
                <a:gd name="connsiteX1391" fmla="*/ 1306105 w 1586375"/>
                <a:gd name="connsiteY1391" fmla="*/ 179192 h 223662"/>
                <a:gd name="connsiteX1392" fmla="*/ 1305686 w 1586375"/>
                <a:gd name="connsiteY1392" fmla="*/ 179615 h 223662"/>
                <a:gd name="connsiteX1393" fmla="*/ 1305686 w 1586375"/>
                <a:gd name="connsiteY1393" fmla="*/ 182156 h 223662"/>
                <a:gd name="connsiteX1394" fmla="*/ 1305267 w 1586375"/>
                <a:gd name="connsiteY1394" fmla="*/ 182580 h 223662"/>
                <a:gd name="connsiteX1395" fmla="*/ 1304849 w 1586375"/>
                <a:gd name="connsiteY1395" fmla="*/ 183003 h 223662"/>
                <a:gd name="connsiteX1396" fmla="*/ 1304430 w 1586375"/>
                <a:gd name="connsiteY1396" fmla="*/ 183851 h 223662"/>
                <a:gd name="connsiteX1397" fmla="*/ 1304430 w 1586375"/>
                <a:gd name="connsiteY1397" fmla="*/ 185121 h 223662"/>
                <a:gd name="connsiteX1398" fmla="*/ 1304012 w 1586375"/>
                <a:gd name="connsiteY1398" fmla="*/ 185545 h 223662"/>
                <a:gd name="connsiteX1399" fmla="*/ 1304012 w 1586375"/>
                <a:gd name="connsiteY1399" fmla="*/ 185968 h 223662"/>
                <a:gd name="connsiteX1400" fmla="*/ 1305686 w 1586375"/>
                <a:gd name="connsiteY1400" fmla="*/ 187662 h 223662"/>
                <a:gd name="connsiteX1401" fmla="*/ 1306105 w 1586375"/>
                <a:gd name="connsiteY1401" fmla="*/ 188086 h 223662"/>
                <a:gd name="connsiteX1402" fmla="*/ 1307360 w 1586375"/>
                <a:gd name="connsiteY1402" fmla="*/ 188086 h 223662"/>
                <a:gd name="connsiteX1403" fmla="*/ 1308616 w 1586375"/>
                <a:gd name="connsiteY1403" fmla="*/ 187239 h 223662"/>
                <a:gd name="connsiteX1404" fmla="*/ 1308616 w 1586375"/>
                <a:gd name="connsiteY1404" fmla="*/ 186815 h 223662"/>
                <a:gd name="connsiteX1405" fmla="*/ 1309034 w 1586375"/>
                <a:gd name="connsiteY1405" fmla="*/ 185968 h 223662"/>
                <a:gd name="connsiteX1406" fmla="*/ 1309034 w 1586375"/>
                <a:gd name="connsiteY1406" fmla="*/ 184697 h 223662"/>
                <a:gd name="connsiteX1407" fmla="*/ 1309871 w 1586375"/>
                <a:gd name="connsiteY1407" fmla="*/ 184274 h 223662"/>
                <a:gd name="connsiteX1408" fmla="*/ 1309871 w 1586375"/>
                <a:gd name="connsiteY1408" fmla="*/ 183003 h 223662"/>
                <a:gd name="connsiteX1409" fmla="*/ 1308616 w 1586375"/>
                <a:gd name="connsiteY1409" fmla="*/ 182156 h 223662"/>
                <a:gd name="connsiteX1410" fmla="*/ 1307779 w 1586375"/>
                <a:gd name="connsiteY1410" fmla="*/ 180886 h 223662"/>
                <a:gd name="connsiteX1411" fmla="*/ 1307779 w 1586375"/>
                <a:gd name="connsiteY1411" fmla="*/ 180039 h 223662"/>
                <a:gd name="connsiteX1412" fmla="*/ 1306942 w 1586375"/>
                <a:gd name="connsiteY1412" fmla="*/ 179615 h 223662"/>
                <a:gd name="connsiteX1413" fmla="*/ 1306105 w 1586375"/>
                <a:gd name="connsiteY1413" fmla="*/ 179192 h 223662"/>
                <a:gd name="connsiteX1414" fmla="*/ 1291645 w 1586375"/>
                <a:gd name="connsiteY1414" fmla="*/ 179192 h 223662"/>
                <a:gd name="connsiteX1415" fmla="*/ 1289086 w 1586375"/>
                <a:gd name="connsiteY1415" fmla="*/ 181742 h 223662"/>
                <a:gd name="connsiteX1416" fmla="*/ 1288233 w 1586375"/>
                <a:gd name="connsiteY1416" fmla="*/ 180892 h 223662"/>
                <a:gd name="connsiteX1417" fmla="*/ 1286953 w 1586375"/>
                <a:gd name="connsiteY1417" fmla="*/ 180892 h 223662"/>
                <a:gd name="connsiteX1418" fmla="*/ 1286101 w 1586375"/>
                <a:gd name="connsiteY1418" fmla="*/ 180467 h 223662"/>
                <a:gd name="connsiteX1419" fmla="*/ 1284821 w 1586375"/>
                <a:gd name="connsiteY1419" fmla="*/ 180467 h 223662"/>
                <a:gd name="connsiteX1420" fmla="*/ 1283542 w 1586375"/>
                <a:gd name="connsiteY1420" fmla="*/ 181742 h 223662"/>
                <a:gd name="connsiteX1421" fmla="*/ 1281409 w 1586375"/>
                <a:gd name="connsiteY1421" fmla="*/ 181742 h 223662"/>
                <a:gd name="connsiteX1422" fmla="*/ 1280982 w 1586375"/>
                <a:gd name="connsiteY1422" fmla="*/ 182592 h 223662"/>
                <a:gd name="connsiteX1423" fmla="*/ 1279276 w 1586375"/>
                <a:gd name="connsiteY1423" fmla="*/ 182592 h 223662"/>
                <a:gd name="connsiteX1424" fmla="*/ 1278850 w 1586375"/>
                <a:gd name="connsiteY1424" fmla="*/ 181742 h 223662"/>
                <a:gd name="connsiteX1425" fmla="*/ 1277570 w 1586375"/>
                <a:gd name="connsiteY1425" fmla="*/ 181742 h 223662"/>
                <a:gd name="connsiteX1426" fmla="*/ 1276291 w 1586375"/>
                <a:gd name="connsiteY1426" fmla="*/ 182592 h 223662"/>
                <a:gd name="connsiteX1427" fmla="*/ 1277144 w 1586375"/>
                <a:gd name="connsiteY1427" fmla="*/ 183867 h 223662"/>
                <a:gd name="connsiteX1428" fmla="*/ 1277997 w 1586375"/>
                <a:gd name="connsiteY1428" fmla="*/ 183867 h 223662"/>
                <a:gd name="connsiteX1429" fmla="*/ 1278850 w 1586375"/>
                <a:gd name="connsiteY1429" fmla="*/ 184718 h 223662"/>
                <a:gd name="connsiteX1430" fmla="*/ 1280130 w 1586375"/>
                <a:gd name="connsiteY1430" fmla="*/ 184718 h 223662"/>
                <a:gd name="connsiteX1431" fmla="*/ 1281835 w 1586375"/>
                <a:gd name="connsiteY1431" fmla="*/ 185143 h 223662"/>
                <a:gd name="connsiteX1432" fmla="*/ 1282688 w 1586375"/>
                <a:gd name="connsiteY1432" fmla="*/ 185568 h 223662"/>
                <a:gd name="connsiteX1433" fmla="*/ 1283115 w 1586375"/>
                <a:gd name="connsiteY1433" fmla="*/ 185993 h 223662"/>
                <a:gd name="connsiteX1434" fmla="*/ 1287380 w 1586375"/>
                <a:gd name="connsiteY1434" fmla="*/ 185993 h 223662"/>
                <a:gd name="connsiteX1435" fmla="*/ 1289086 w 1586375"/>
                <a:gd name="connsiteY1435" fmla="*/ 184718 h 223662"/>
                <a:gd name="connsiteX1436" fmla="*/ 1290366 w 1586375"/>
                <a:gd name="connsiteY1436" fmla="*/ 184718 h 223662"/>
                <a:gd name="connsiteX1437" fmla="*/ 1291219 w 1586375"/>
                <a:gd name="connsiteY1437" fmla="*/ 185143 h 223662"/>
                <a:gd name="connsiteX1438" fmla="*/ 1292925 w 1586375"/>
                <a:gd name="connsiteY1438" fmla="*/ 185143 h 223662"/>
                <a:gd name="connsiteX1439" fmla="*/ 1294631 w 1586375"/>
                <a:gd name="connsiteY1439" fmla="*/ 183867 h 223662"/>
                <a:gd name="connsiteX1440" fmla="*/ 1294631 w 1586375"/>
                <a:gd name="connsiteY1440" fmla="*/ 183017 h 223662"/>
                <a:gd name="connsiteX1441" fmla="*/ 1295484 w 1586375"/>
                <a:gd name="connsiteY1441" fmla="*/ 182592 h 223662"/>
                <a:gd name="connsiteX1442" fmla="*/ 1295484 w 1586375"/>
                <a:gd name="connsiteY1442" fmla="*/ 182167 h 223662"/>
                <a:gd name="connsiteX1443" fmla="*/ 1292072 w 1586375"/>
                <a:gd name="connsiteY1443" fmla="*/ 179192 h 223662"/>
                <a:gd name="connsiteX1444" fmla="*/ 1291645 w 1586375"/>
                <a:gd name="connsiteY1444" fmla="*/ 179192 h 223662"/>
                <a:gd name="connsiteX1445" fmla="*/ 145289 w 1586375"/>
                <a:gd name="connsiteY1445" fmla="*/ 179192 h 223662"/>
                <a:gd name="connsiteX1446" fmla="*/ 143615 w 1586375"/>
                <a:gd name="connsiteY1446" fmla="*/ 180537 h 223662"/>
                <a:gd name="connsiteX1447" fmla="*/ 143615 w 1586375"/>
                <a:gd name="connsiteY1447" fmla="*/ 182331 h 223662"/>
                <a:gd name="connsiteX1448" fmla="*/ 144871 w 1586375"/>
                <a:gd name="connsiteY1448" fmla="*/ 182331 h 223662"/>
                <a:gd name="connsiteX1449" fmla="*/ 144871 w 1586375"/>
                <a:gd name="connsiteY1449" fmla="*/ 181434 h 223662"/>
                <a:gd name="connsiteX1450" fmla="*/ 145289 w 1586375"/>
                <a:gd name="connsiteY1450" fmla="*/ 180537 h 223662"/>
                <a:gd name="connsiteX1451" fmla="*/ 145708 w 1586375"/>
                <a:gd name="connsiteY1451" fmla="*/ 180088 h 223662"/>
                <a:gd name="connsiteX1452" fmla="*/ 145289 w 1586375"/>
                <a:gd name="connsiteY1452" fmla="*/ 179192 h 223662"/>
                <a:gd name="connsiteX1453" fmla="*/ 110056 w 1586375"/>
                <a:gd name="connsiteY1453" fmla="*/ 179192 h 223662"/>
                <a:gd name="connsiteX1454" fmla="*/ 109234 w 1586375"/>
                <a:gd name="connsiteY1454" fmla="*/ 180088 h 223662"/>
                <a:gd name="connsiteX1455" fmla="*/ 108823 w 1586375"/>
                <a:gd name="connsiteY1455" fmla="*/ 180537 h 223662"/>
                <a:gd name="connsiteX1456" fmla="*/ 108823 w 1586375"/>
                <a:gd name="connsiteY1456" fmla="*/ 181882 h 223662"/>
                <a:gd name="connsiteX1457" fmla="*/ 109645 w 1586375"/>
                <a:gd name="connsiteY1457" fmla="*/ 182331 h 223662"/>
                <a:gd name="connsiteX1458" fmla="*/ 110879 w 1586375"/>
                <a:gd name="connsiteY1458" fmla="*/ 182331 h 223662"/>
                <a:gd name="connsiteX1459" fmla="*/ 111290 w 1586375"/>
                <a:gd name="connsiteY1459" fmla="*/ 181434 h 223662"/>
                <a:gd name="connsiteX1460" fmla="*/ 111701 w 1586375"/>
                <a:gd name="connsiteY1460" fmla="*/ 181434 h 223662"/>
                <a:gd name="connsiteX1461" fmla="*/ 111701 w 1586375"/>
                <a:gd name="connsiteY1461" fmla="*/ 180088 h 223662"/>
                <a:gd name="connsiteX1462" fmla="*/ 110467 w 1586375"/>
                <a:gd name="connsiteY1462" fmla="*/ 179192 h 223662"/>
                <a:gd name="connsiteX1463" fmla="*/ 110056 w 1586375"/>
                <a:gd name="connsiteY1463" fmla="*/ 179192 h 223662"/>
                <a:gd name="connsiteX1464" fmla="*/ 1526352 w 1586375"/>
                <a:gd name="connsiteY1464" fmla="*/ 178668 h 223662"/>
                <a:gd name="connsiteX1465" fmla="*/ 1527208 w 1586375"/>
                <a:gd name="connsiteY1465" fmla="*/ 178668 h 223662"/>
                <a:gd name="connsiteX1466" fmla="*/ 1528064 w 1586375"/>
                <a:gd name="connsiteY1466" fmla="*/ 179525 h 223662"/>
                <a:gd name="connsiteX1467" fmla="*/ 1531916 w 1586375"/>
                <a:gd name="connsiteY1467" fmla="*/ 179525 h 223662"/>
                <a:gd name="connsiteX1468" fmla="*/ 1532772 w 1586375"/>
                <a:gd name="connsiteY1468" fmla="*/ 179953 h 223662"/>
                <a:gd name="connsiteX1469" fmla="*/ 1534913 w 1586375"/>
                <a:gd name="connsiteY1469" fmla="*/ 179953 h 223662"/>
                <a:gd name="connsiteX1470" fmla="*/ 1535341 w 1586375"/>
                <a:gd name="connsiteY1470" fmla="*/ 180380 h 223662"/>
                <a:gd name="connsiteX1471" fmla="*/ 1536625 w 1586375"/>
                <a:gd name="connsiteY1471" fmla="*/ 180380 h 223662"/>
                <a:gd name="connsiteX1472" fmla="*/ 1537481 w 1586375"/>
                <a:gd name="connsiteY1472" fmla="*/ 179953 h 223662"/>
                <a:gd name="connsiteX1473" fmla="*/ 1538765 w 1586375"/>
                <a:gd name="connsiteY1473" fmla="*/ 179953 h 223662"/>
                <a:gd name="connsiteX1474" fmla="*/ 1540477 w 1586375"/>
                <a:gd name="connsiteY1474" fmla="*/ 178668 h 223662"/>
                <a:gd name="connsiteX1475" fmla="*/ 1541762 w 1586375"/>
                <a:gd name="connsiteY1475" fmla="*/ 178668 h 223662"/>
                <a:gd name="connsiteX1476" fmla="*/ 1542190 w 1586375"/>
                <a:gd name="connsiteY1476" fmla="*/ 179525 h 223662"/>
                <a:gd name="connsiteX1477" fmla="*/ 1543046 w 1586375"/>
                <a:gd name="connsiteY1477" fmla="*/ 179525 h 223662"/>
                <a:gd name="connsiteX1478" fmla="*/ 1543046 w 1586375"/>
                <a:gd name="connsiteY1478" fmla="*/ 180809 h 223662"/>
                <a:gd name="connsiteX1479" fmla="*/ 1540477 w 1586375"/>
                <a:gd name="connsiteY1479" fmla="*/ 183377 h 223662"/>
                <a:gd name="connsiteX1480" fmla="*/ 1539622 w 1586375"/>
                <a:gd name="connsiteY1480" fmla="*/ 183377 h 223662"/>
                <a:gd name="connsiteX1481" fmla="*/ 1538765 w 1586375"/>
                <a:gd name="connsiteY1481" fmla="*/ 182949 h 223662"/>
                <a:gd name="connsiteX1482" fmla="*/ 1538337 w 1586375"/>
                <a:gd name="connsiteY1482" fmla="*/ 182949 h 223662"/>
                <a:gd name="connsiteX1483" fmla="*/ 1537481 w 1586375"/>
                <a:gd name="connsiteY1483" fmla="*/ 182521 h 223662"/>
                <a:gd name="connsiteX1484" fmla="*/ 1531488 w 1586375"/>
                <a:gd name="connsiteY1484" fmla="*/ 182521 h 223662"/>
                <a:gd name="connsiteX1485" fmla="*/ 1529776 w 1586375"/>
                <a:gd name="connsiteY1485" fmla="*/ 181237 h 223662"/>
                <a:gd name="connsiteX1486" fmla="*/ 1528492 w 1586375"/>
                <a:gd name="connsiteY1486" fmla="*/ 181237 h 223662"/>
                <a:gd name="connsiteX1487" fmla="*/ 1527636 w 1586375"/>
                <a:gd name="connsiteY1487" fmla="*/ 181665 h 223662"/>
                <a:gd name="connsiteX1488" fmla="*/ 1525067 w 1586375"/>
                <a:gd name="connsiteY1488" fmla="*/ 181665 h 223662"/>
                <a:gd name="connsiteX1489" fmla="*/ 1524639 w 1586375"/>
                <a:gd name="connsiteY1489" fmla="*/ 181237 h 223662"/>
                <a:gd name="connsiteX1490" fmla="*/ 1524639 w 1586375"/>
                <a:gd name="connsiteY1490" fmla="*/ 179525 h 223662"/>
                <a:gd name="connsiteX1491" fmla="*/ 1525495 w 1586375"/>
                <a:gd name="connsiteY1491" fmla="*/ 179525 h 223662"/>
                <a:gd name="connsiteX1492" fmla="*/ 1526352 w 1586375"/>
                <a:gd name="connsiteY1492" fmla="*/ 178668 h 223662"/>
                <a:gd name="connsiteX1493" fmla="*/ 1370212 w 1586375"/>
                <a:gd name="connsiteY1493" fmla="*/ 178668 h 223662"/>
                <a:gd name="connsiteX1494" fmla="*/ 1370212 w 1586375"/>
                <a:gd name="connsiteY1494" fmla="*/ 180081 h 223662"/>
                <a:gd name="connsiteX1495" fmla="*/ 1370648 w 1586375"/>
                <a:gd name="connsiteY1495" fmla="*/ 180552 h 223662"/>
                <a:gd name="connsiteX1496" fmla="*/ 1371084 w 1586375"/>
                <a:gd name="connsiteY1496" fmla="*/ 180552 h 223662"/>
                <a:gd name="connsiteX1497" fmla="*/ 1371520 w 1586375"/>
                <a:gd name="connsiteY1497" fmla="*/ 181023 h 223662"/>
                <a:gd name="connsiteX1498" fmla="*/ 1372392 w 1586375"/>
                <a:gd name="connsiteY1498" fmla="*/ 181023 h 223662"/>
                <a:gd name="connsiteX1499" fmla="*/ 1373264 w 1586375"/>
                <a:gd name="connsiteY1499" fmla="*/ 180552 h 223662"/>
                <a:gd name="connsiteX1500" fmla="*/ 1373700 w 1586375"/>
                <a:gd name="connsiteY1500" fmla="*/ 180081 h 223662"/>
                <a:gd name="connsiteX1501" fmla="*/ 1373700 w 1586375"/>
                <a:gd name="connsiteY1501" fmla="*/ 178668 h 223662"/>
                <a:gd name="connsiteX1502" fmla="*/ 1370212 w 1586375"/>
                <a:gd name="connsiteY1502" fmla="*/ 178668 h 223662"/>
                <a:gd name="connsiteX1503" fmla="*/ 1318400 w 1586375"/>
                <a:gd name="connsiteY1503" fmla="*/ 178668 h 223662"/>
                <a:gd name="connsiteX1504" fmla="*/ 1319655 w 1586375"/>
                <a:gd name="connsiteY1504" fmla="*/ 178668 h 223662"/>
                <a:gd name="connsiteX1505" fmla="*/ 1320074 w 1586375"/>
                <a:gd name="connsiteY1505" fmla="*/ 179104 h 223662"/>
                <a:gd name="connsiteX1506" fmla="*/ 1319655 w 1586375"/>
                <a:gd name="connsiteY1506" fmla="*/ 179540 h 223662"/>
                <a:gd name="connsiteX1507" fmla="*/ 1317981 w 1586375"/>
                <a:gd name="connsiteY1507" fmla="*/ 179540 h 223662"/>
                <a:gd name="connsiteX1508" fmla="*/ 1318400 w 1586375"/>
                <a:gd name="connsiteY1508" fmla="*/ 178668 h 223662"/>
                <a:gd name="connsiteX1509" fmla="*/ 1271370 w 1586375"/>
                <a:gd name="connsiteY1509" fmla="*/ 178668 h 223662"/>
                <a:gd name="connsiteX1510" fmla="*/ 1270085 w 1586375"/>
                <a:gd name="connsiteY1510" fmla="*/ 179525 h 223662"/>
                <a:gd name="connsiteX1511" fmla="*/ 1270085 w 1586375"/>
                <a:gd name="connsiteY1511" fmla="*/ 180380 h 223662"/>
                <a:gd name="connsiteX1512" fmla="*/ 1268801 w 1586375"/>
                <a:gd name="connsiteY1512" fmla="*/ 181665 h 223662"/>
                <a:gd name="connsiteX1513" fmla="*/ 1268801 w 1586375"/>
                <a:gd name="connsiteY1513" fmla="*/ 182521 h 223662"/>
                <a:gd name="connsiteX1514" fmla="*/ 1269658 w 1586375"/>
                <a:gd name="connsiteY1514" fmla="*/ 183377 h 223662"/>
                <a:gd name="connsiteX1515" fmla="*/ 1272654 w 1586375"/>
                <a:gd name="connsiteY1515" fmla="*/ 183377 h 223662"/>
                <a:gd name="connsiteX1516" fmla="*/ 1273510 w 1586375"/>
                <a:gd name="connsiteY1516" fmla="*/ 182521 h 223662"/>
                <a:gd name="connsiteX1517" fmla="*/ 1273510 w 1586375"/>
                <a:gd name="connsiteY1517" fmla="*/ 180809 h 223662"/>
                <a:gd name="connsiteX1518" fmla="*/ 1273082 w 1586375"/>
                <a:gd name="connsiteY1518" fmla="*/ 179953 h 223662"/>
                <a:gd name="connsiteX1519" fmla="*/ 1273082 w 1586375"/>
                <a:gd name="connsiteY1519" fmla="*/ 179096 h 223662"/>
                <a:gd name="connsiteX1520" fmla="*/ 1272226 w 1586375"/>
                <a:gd name="connsiteY1520" fmla="*/ 178668 h 223662"/>
                <a:gd name="connsiteX1521" fmla="*/ 1271370 w 1586375"/>
                <a:gd name="connsiteY1521" fmla="*/ 178668 h 223662"/>
                <a:gd name="connsiteX1522" fmla="*/ 156224 w 1586375"/>
                <a:gd name="connsiteY1522" fmla="*/ 178668 h 223662"/>
                <a:gd name="connsiteX1523" fmla="*/ 155387 w 1586375"/>
                <a:gd name="connsiteY1523" fmla="*/ 179104 h 223662"/>
                <a:gd name="connsiteX1524" fmla="*/ 155387 w 1586375"/>
                <a:gd name="connsiteY1524" fmla="*/ 180412 h 223662"/>
                <a:gd name="connsiteX1525" fmla="*/ 155805 w 1586375"/>
                <a:gd name="connsiteY1525" fmla="*/ 181284 h 223662"/>
                <a:gd name="connsiteX1526" fmla="*/ 157480 w 1586375"/>
                <a:gd name="connsiteY1526" fmla="*/ 179976 h 223662"/>
                <a:gd name="connsiteX1527" fmla="*/ 157480 w 1586375"/>
                <a:gd name="connsiteY1527" fmla="*/ 179540 h 223662"/>
                <a:gd name="connsiteX1528" fmla="*/ 156224 w 1586375"/>
                <a:gd name="connsiteY1528" fmla="*/ 178668 h 223662"/>
                <a:gd name="connsiteX1529" fmla="*/ 90120 w 1586375"/>
                <a:gd name="connsiteY1529" fmla="*/ 178668 h 223662"/>
                <a:gd name="connsiteX1530" fmla="*/ 91820 w 1586375"/>
                <a:gd name="connsiteY1530" fmla="*/ 180013 h 223662"/>
                <a:gd name="connsiteX1531" fmla="*/ 91820 w 1586375"/>
                <a:gd name="connsiteY1531" fmla="*/ 180462 h 223662"/>
                <a:gd name="connsiteX1532" fmla="*/ 90120 w 1586375"/>
                <a:gd name="connsiteY1532" fmla="*/ 181808 h 223662"/>
                <a:gd name="connsiteX1533" fmla="*/ 89269 w 1586375"/>
                <a:gd name="connsiteY1533" fmla="*/ 181808 h 223662"/>
                <a:gd name="connsiteX1534" fmla="*/ 88419 w 1586375"/>
                <a:gd name="connsiteY1534" fmla="*/ 180462 h 223662"/>
                <a:gd name="connsiteX1535" fmla="*/ 89269 w 1586375"/>
                <a:gd name="connsiteY1535" fmla="*/ 179565 h 223662"/>
                <a:gd name="connsiteX1536" fmla="*/ 90120 w 1586375"/>
                <a:gd name="connsiteY1536" fmla="*/ 178668 h 223662"/>
                <a:gd name="connsiteX1537" fmla="*/ 1508139 w 1586375"/>
                <a:gd name="connsiteY1537" fmla="*/ 178407 h 223662"/>
                <a:gd name="connsiteX1538" fmla="*/ 1509407 w 1586375"/>
                <a:gd name="connsiteY1538" fmla="*/ 178407 h 223662"/>
                <a:gd name="connsiteX1539" fmla="*/ 1510674 w 1586375"/>
                <a:gd name="connsiteY1539" fmla="*/ 179662 h 223662"/>
                <a:gd name="connsiteX1540" fmla="*/ 1511519 w 1586375"/>
                <a:gd name="connsiteY1540" fmla="*/ 179662 h 223662"/>
                <a:gd name="connsiteX1541" fmla="*/ 1511942 w 1586375"/>
                <a:gd name="connsiteY1541" fmla="*/ 178825 h 223662"/>
                <a:gd name="connsiteX1542" fmla="*/ 1518281 w 1586375"/>
                <a:gd name="connsiteY1542" fmla="*/ 178825 h 223662"/>
                <a:gd name="connsiteX1543" fmla="*/ 1519126 w 1586375"/>
                <a:gd name="connsiteY1543" fmla="*/ 179662 h 223662"/>
                <a:gd name="connsiteX1544" fmla="*/ 1519548 w 1586375"/>
                <a:gd name="connsiteY1544" fmla="*/ 179662 h 223662"/>
                <a:gd name="connsiteX1545" fmla="*/ 1521239 w 1586375"/>
                <a:gd name="connsiteY1545" fmla="*/ 180918 h 223662"/>
                <a:gd name="connsiteX1546" fmla="*/ 1519126 w 1586375"/>
                <a:gd name="connsiteY1546" fmla="*/ 182592 h 223662"/>
                <a:gd name="connsiteX1547" fmla="*/ 1519126 w 1586375"/>
                <a:gd name="connsiteY1547" fmla="*/ 184685 h 223662"/>
                <a:gd name="connsiteX1548" fmla="*/ 1518281 w 1586375"/>
                <a:gd name="connsiteY1548" fmla="*/ 184685 h 223662"/>
                <a:gd name="connsiteX1549" fmla="*/ 1517435 w 1586375"/>
                <a:gd name="connsiteY1549" fmla="*/ 183848 h 223662"/>
                <a:gd name="connsiteX1550" fmla="*/ 1517435 w 1586375"/>
                <a:gd name="connsiteY1550" fmla="*/ 183011 h 223662"/>
                <a:gd name="connsiteX1551" fmla="*/ 1517013 w 1586375"/>
                <a:gd name="connsiteY1551" fmla="*/ 182174 h 223662"/>
                <a:gd name="connsiteX1552" fmla="*/ 1515745 w 1586375"/>
                <a:gd name="connsiteY1552" fmla="*/ 181337 h 223662"/>
                <a:gd name="connsiteX1553" fmla="*/ 1514477 w 1586375"/>
                <a:gd name="connsiteY1553" fmla="*/ 181755 h 223662"/>
                <a:gd name="connsiteX1554" fmla="*/ 1513210 w 1586375"/>
                <a:gd name="connsiteY1554" fmla="*/ 181337 h 223662"/>
                <a:gd name="connsiteX1555" fmla="*/ 1512787 w 1586375"/>
                <a:gd name="connsiteY1555" fmla="*/ 181337 h 223662"/>
                <a:gd name="connsiteX1556" fmla="*/ 1511519 w 1586375"/>
                <a:gd name="connsiteY1556" fmla="*/ 181337 h 223662"/>
                <a:gd name="connsiteX1557" fmla="*/ 1510674 w 1586375"/>
                <a:gd name="connsiteY1557" fmla="*/ 180499 h 223662"/>
                <a:gd name="connsiteX1558" fmla="*/ 1508561 w 1586375"/>
                <a:gd name="connsiteY1558" fmla="*/ 180499 h 223662"/>
                <a:gd name="connsiteX1559" fmla="*/ 1508139 w 1586375"/>
                <a:gd name="connsiteY1559" fmla="*/ 181337 h 223662"/>
                <a:gd name="connsiteX1560" fmla="*/ 1506026 w 1586375"/>
                <a:gd name="connsiteY1560" fmla="*/ 181337 h 223662"/>
                <a:gd name="connsiteX1561" fmla="*/ 1505181 w 1586375"/>
                <a:gd name="connsiteY1561" fmla="*/ 180499 h 223662"/>
                <a:gd name="connsiteX1562" fmla="*/ 1504758 w 1586375"/>
                <a:gd name="connsiteY1562" fmla="*/ 179662 h 223662"/>
                <a:gd name="connsiteX1563" fmla="*/ 1506449 w 1586375"/>
                <a:gd name="connsiteY1563" fmla="*/ 178825 h 223662"/>
                <a:gd name="connsiteX1564" fmla="*/ 1507293 w 1586375"/>
                <a:gd name="connsiteY1564" fmla="*/ 178825 h 223662"/>
                <a:gd name="connsiteX1565" fmla="*/ 1508139 w 1586375"/>
                <a:gd name="connsiteY1565" fmla="*/ 178407 h 223662"/>
                <a:gd name="connsiteX1566" fmla="*/ 1161757 w 1586375"/>
                <a:gd name="connsiteY1566" fmla="*/ 177884 h 223662"/>
                <a:gd name="connsiteX1567" fmla="*/ 1160502 w 1586375"/>
                <a:gd name="connsiteY1567" fmla="*/ 178756 h 223662"/>
                <a:gd name="connsiteX1568" fmla="*/ 1160920 w 1586375"/>
                <a:gd name="connsiteY1568" fmla="*/ 180063 h 223662"/>
                <a:gd name="connsiteX1569" fmla="*/ 1162176 w 1586375"/>
                <a:gd name="connsiteY1569" fmla="*/ 180500 h 223662"/>
                <a:gd name="connsiteX1570" fmla="*/ 1162595 w 1586375"/>
                <a:gd name="connsiteY1570" fmla="*/ 180063 h 223662"/>
                <a:gd name="connsiteX1571" fmla="*/ 1162595 w 1586375"/>
                <a:gd name="connsiteY1571" fmla="*/ 178320 h 223662"/>
                <a:gd name="connsiteX1572" fmla="*/ 1161757 w 1586375"/>
                <a:gd name="connsiteY1572" fmla="*/ 177884 h 223662"/>
                <a:gd name="connsiteX1573" fmla="*/ 1462729 w 1586375"/>
                <a:gd name="connsiteY1573" fmla="*/ 177622 h 223662"/>
                <a:gd name="connsiteX1574" fmla="*/ 1464909 w 1586375"/>
                <a:gd name="connsiteY1574" fmla="*/ 177622 h 223662"/>
                <a:gd name="connsiteX1575" fmla="*/ 1466217 w 1586375"/>
                <a:gd name="connsiteY1575" fmla="*/ 178878 h 223662"/>
                <a:gd name="connsiteX1576" fmla="*/ 1465781 w 1586375"/>
                <a:gd name="connsiteY1576" fmla="*/ 180970 h 223662"/>
                <a:gd name="connsiteX1577" fmla="*/ 1464037 w 1586375"/>
                <a:gd name="connsiteY1577" fmla="*/ 182645 h 223662"/>
                <a:gd name="connsiteX1578" fmla="*/ 1464037 w 1586375"/>
                <a:gd name="connsiteY1578" fmla="*/ 185574 h 223662"/>
                <a:gd name="connsiteX1579" fmla="*/ 1464473 w 1586375"/>
                <a:gd name="connsiteY1579" fmla="*/ 185993 h 223662"/>
                <a:gd name="connsiteX1580" fmla="*/ 1465781 w 1586375"/>
                <a:gd name="connsiteY1580" fmla="*/ 185993 h 223662"/>
                <a:gd name="connsiteX1581" fmla="*/ 1466653 w 1586375"/>
                <a:gd name="connsiteY1581" fmla="*/ 186830 h 223662"/>
                <a:gd name="connsiteX1582" fmla="*/ 1466217 w 1586375"/>
                <a:gd name="connsiteY1582" fmla="*/ 188086 h 223662"/>
                <a:gd name="connsiteX1583" fmla="*/ 1464037 w 1586375"/>
                <a:gd name="connsiteY1583" fmla="*/ 188086 h 223662"/>
                <a:gd name="connsiteX1584" fmla="*/ 1463165 w 1586375"/>
                <a:gd name="connsiteY1584" fmla="*/ 187249 h 223662"/>
                <a:gd name="connsiteX1585" fmla="*/ 1462729 w 1586375"/>
                <a:gd name="connsiteY1585" fmla="*/ 186411 h 223662"/>
                <a:gd name="connsiteX1586" fmla="*/ 1462293 w 1586375"/>
                <a:gd name="connsiteY1586" fmla="*/ 185993 h 223662"/>
                <a:gd name="connsiteX1587" fmla="*/ 1461857 w 1586375"/>
                <a:gd name="connsiteY1587" fmla="*/ 185156 h 223662"/>
                <a:gd name="connsiteX1588" fmla="*/ 1461857 w 1586375"/>
                <a:gd name="connsiteY1588" fmla="*/ 178459 h 223662"/>
                <a:gd name="connsiteX1589" fmla="*/ 1462729 w 1586375"/>
                <a:gd name="connsiteY1589" fmla="*/ 177622 h 223662"/>
                <a:gd name="connsiteX1590" fmla="*/ 1357394 w 1586375"/>
                <a:gd name="connsiteY1590" fmla="*/ 177622 h 223662"/>
                <a:gd name="connsiteX1591" fmla="*/ 1356522 w 1586375"/>
                <a:gd name="connsiteY1591" fmla="*/ 178444 h 223662"/>
                <a:gd name="connsiteX1592" fmla="*/ 1355650 w 1586375"/>
                <a:gd name="connsiteY1592" fmla="*/ 178444 h 223662"/>
                <a:gd name="connsiteX1593" fmla="*/ 1355650 w 1586375"/>
                <a:gd name="connsiteY1593" fmla="*/ 179677 h 223662"/>
                <a:gd name="connsiteX1594" fmla="*/ 1356958 w 1586375"/>
                <a:gd name="connsiteY1594" fmla="*/ 180500 h 223662"/>
                <a:gd name="connsiteX1595" fmla="*/ 1357394 w 1586375"/>
                <a:gd name="connsiteY1595" fmla="*/ 180500 h 223662"/>
                <a:gd name="connsiteX1596" fmla="*/ 1358266 w 1586375"/>
                <a:gd name="connsiteY1596" fmla="*/ 179677 h 223662"/>
                <a:gd name="connsiteX1597" fmla="*/ 1358266 w 1586375"/>
                <a:gd name="connsiteY1597" fmla="*/ 178444 h 223662"/>
                <a:gd name="connsiteX1598" fmla="*/ 1357394 w 1586375"/>
                <a:gd name="connsiteY1598" fmla="*/ 177622 h 223662"/>
                <a:gd name="connsiteX1599" fmla="*/ 1341823 w 1586375"/>
                <a:gd name="connsiteY1599" fmla="*/ 177622 h 223662"/>
                <a:gd name="connsiteX1600" fmla="*/ 1341001 w 1586375"/>
                <a:gd name="connsiteY1600" fmla="*/ 178407 h 223662"/>
                <a:gd name="connsiteX1601" fmla="*/ 1342646 w 1586375"/>
                <a:gd name="connsiteY1601" fmla="*/ 179976 h 223662"/>
                <a:gd name="connsiteX1602" fmla="*/ 1343468 w 1586375"/>
                <a:gd name="connsiteY1602" fmla="*/ 179584 h 223662"/>
                <a:gd name="connsiteX1603" fmla="*/ 1343879 w 1586375"/>
                <a:gd name="connsiteY1603" fmla="*/ 179192 h 223662"/>
                <a:gd name="connsiteX1604" fmla="*/ 1343879 w 1586375"/>
                <a:gd name="connsiteY1604" fmla="*/ 178014 h 223662"/>
                <a:gd name="connsiteX1605" fmla="*/ 1341823 w 1586375"/>
                <a:gd name="connsiteY1605" fmla="*/ 177622 h 223662"/>
                <a:gd name="connsiteX1606" fmla="*/ 1264093 w 1586375"/>
                <a:gd name="connsiteY1606" fmla="*/ 177622 h 223662"/>
                <a:gd name="connsiteX1607" fmla="*/ 1262785 w 1586375"/>
                <a:gd name="connsiteY1607" fmla="*/ 179192 h 223662"/>
                <a:gd name="connsiteX1608" fmla="*/ 1263657 w 1586375"/>
                <a:gd name="connsiteY1608" fmla="*/ 179976 h 223662"/>
                <a:gd name="connsiteX1609" fmla="*/ 1265837 w 1586375"/>
                <a:gd name="connsiteY1609" fmla="*/ 179976 h 223662"/>
                <a:gd name="connsiteX1610" fmla="*/ 1266709 w 1586375"/>
                <a:gd name="connsiteY1610" fmla="*/ 179192 h 223662"/>
                <a:gd name="connsiteX1611" fmla="*/ 1266709 w 1586375"/>
                <a:gd name="connsiteY1611" fmla="*/ 178407 h 223662"/>
                <a:gd name="connsiteX1612" fmla="*/ 1265837 w 1586375"/>
                <a:gd name="connsiteY1612" fmla="*/ 177622 h 223662"/>
                <a:gd name="connsiteX1613" fmla="*/ 1264093 w 1586375"/>
                <a:gd name="connsiteY1613" fmla="*/ 177622 h 223662"/>
                <a:gd name="connsiteX1614" fmla="*/ 1573906 w 1586375"/>
                <a:gd name="connsiteY1614" fmla="*/ 176576 h 223662"/>
                <a:gd name="connsiteX1615" fmla="*/ 1575214 w 1586375"/>
                <a:gd name="connsiteY1615" fmla="*/ 176576 h 223662"/>
                <a:gd name="connsiteX1616" fmla="*/ 1575650 w 1586375"/>
                <a:gd name="connsiteY1616" fmla="*/ 176576 h 223662"/>
                <a:gd name="connsiteX1617" fmla="*/ 1575650 w 1586375"/>
                <a:gd name="connsiteY1617" fmla="*/ 178250 h 223662"/>
                <a:gd name="connsiteX1618" fmla="*/ 1575214 w 1586375"/>
                <a:gd name="connsiteY1618" fmla="*/ 178668 h 223662"/>
                <a:gd name="connsiteX1619" fmla="*/ 1574342 w 1586375"/>
                <a:gd name="connsiteY1619" fmla="*/ 178668 h 223662"/>
                <a:gd name="connsiteX1620" fmla="*/ 1573470 w 1586375"/>
                <a:gd name="connsiteY1620" fmla="*/ 177831 h 223662"/>
                <a:gd name="connsiteX1621" fmla="*/ 1573906 w 1586375"/>
                <a:gd name="connsiteY1621" fmla="*/ 176576 h 223662"/>
                <a:gd name="connsiteX1622" fmla="*/ 1424536 w 1586375"/>
                <a:gd name="connsiteY1622" fmla="*/ 176576 h 223662"/>
                <a:gd name="connsiteX1623" fmla="*/ 1423665 w 1586375"/>
                <a:gd name="connsiteY1623" fmla="*/ 177448 h 223662"/>
                <a:gd name="connsiteX1624" fmla="*/ 1423665 w 1586375"/>
                <a:gd name="connsiteY1624" fmla="*/ 178320 h 223662"/>
                <a:gd name="connsiteX1625" fmla="*/ 1424536 w 1586375"/>
                <a:gd name="connsiteY1625" fmla="*/ 179192 h 223662"/>
                <a:gd name="connsiteX1626" fmla="*/ 1425408 w 1586375"/>
                <a:gd name="connsiteY1626" fmla="*/ 179192 h 223662"/>
                <a:gd name="connsiteX1627" fmla="*/ 1426280 w 1586375"/>
                <a:gd name="connsiteY1627" fmla="*/ 178320 h 223662"/>
                <a:gd name="connsiteX1628" fmla="*/ 1426280 w 1586375"/>
                <a:gd name="connsiteY1628" fmla="*/ 177883 h 223662"/>
                <a:gd name="connsiteX1629" fmla="*/ 1425408 w 1586375"/>
                <a:gd name="connsiteY1629" fmla="*/ 177448 h 223662"/>
                <a:gd name="connsiteX1630" fmla="*/ 1424536 w 1586375"/>
                <a:gd name="connsiteY1630" fmla="*/ 176576 h 223662"/>
                <a:gd name="connsiteX1631" fmla="*/ 240373 w 1586375"/>
                <a:gd name="connsiteY1631" fmla="*/ 176314 h 223662"/>
                <a:gd name="connsiteX1632" fmla="*/ 238579 w 1586375"/>
                <a:gd name="connsiteY1632" fmla="*/ 177589 h 223662"/>
                <a:gd name="connsiteX1633" fmla="*/ 238579 w 1586375"/>
                <a:gd name="connsiteY1633" fmla="*/ 178439 h 223662"/>
                <a:gd name="connsiteX1634" fmla="*/ 239476 w 1586375"/>
                <a:gd name="connsiteY1634" fmla="*/ 179290 h 223662"/>
                <a:gd name="connsiteX1635" fmla="*/ 240373 w 1586375"/>
                <a:gd name="connsiteY1635" fmla="*/ 179290 h 223662"/>
                <a:gd name="connsiteX1636" fmla="*/ 240822 w 1586375"/>
                <a:gd name="connsiteY1636" fmla="*/ 179715 h 223662"/>
                <a:gd name="connsiteX1637" fmla="*/ 241718 w 1586375"/>
                <a:gd name="connsiteY1637" fmla="*/ 178864 h 223662"/>
                <a:gd name="connsiteX1638" fmla="*/ 241718 w 1586375"/>
                <a:gd name="connsiteY1638" fmla="*/ 176314 h 223662"/>
                <a:gd name="connsiteX1639" fmla="*/ 240373 w 1586375"/>
                <a:gd name="connsiteY1639" fmla="*/ 176314 h 223662"/>
                <a:gd name="connsiteX1640" fmla="*/ 161351 w 1586375"/>
                <a:gd name="connsiteY1640" fmla="*/ 175791 h 223662"/>
                <a:gd name="connsiteX1641" fmla="*/ 160932 w 1586375"/>
                <a:gd name="connsiteY1641" fmla="*/ 176227 h 223662"/>
                <a:gd name="connsiteX1642" fmla="*/ 160096 w 1586375"/>
                <a:gd name="connsiteY1642" fmla="*/ 176227 h 223662"/>
                <a:gd name="connsiteX1643" fmla="*/ 160096 w 1586375"/>
                <a:gd name="connsiteY1643" fmla="*/ 177971 h 223662"/>
                <a:gd name="connsiteX1644" fmla="*/ 160932 w 1586375"/>
                <a:gd name="connsiteY1644" fmla="*/ 178407 h 223662"/>
                <a:gd name="connsiteX1645" fmla="*/ 162188 w 1586375"/>
                <a:gd name="connsiteY1645" fmla="*/ 177535 h 223662"/>
                <a:gd name="connsiteX1646" fmla="*/ 162188 w 1586375"/>
                <a:gd name="connsiteY1646" fmla="*/ 176663 h 223662"/>
                <a:gd name="connsiteX1647" fmla="*/ 161351 w 1586375"/>
                <a:gd name="connsiteY1647" fmla="*/ 175791 h 223662"/>
                <a:gd name="connsiteX1648" fmla="*/ 94697 w 1586375"/>
                <a:gd name="connsiteY1648" fmla="*/ 175738 h 223662"/>
                <a:gd name="connsiteX1649" fmla="*/ 95482 w 1586375"/>
                <a:gd name="connsiteY1649" fmla="*/ 175738 h 223662"/>
                <a:gd name="connsiteX1650" fmla="*/ 95482 w 1586375"/>
                <a:gd name="connsiteY1650" fmla="*/ 176680 h 223662"/>
                <a:gd name="connsiteX1651" fmla="*/ 94697 w 1586375"/>
                <a:gd name="connsiteY1651" fmla="*/ 177622 h 223662"/>
                <a:gd name="connsiteX1652" fmla="*/ 93912 w 1586375"/>
                <a:gd name="connsiteY1652" fmla="*/ 177151 h 223662"/>
                <a:gd name="connsiteX1653" fmla="*/ 93912 w 1586375"/>
                <a:gd name="connsiteY1653" fmla="*/ 176209 h 223662"/>
                <a:gd name="connsiteX1654" fmla="*/ 94697 w 1586375"/>
                <a:gd name="connsiteY1654" fmla="*/ 175738 h 223662"/>
                <a:gd name="connsiteX1655" fmla="*/ 1347672 w 1586375"/>
                <a:gd name="connsiteY1655" fmla="*/ 175268 h 223662"/>
                <a:gd name="connsiteX1656" fmla="*/ 1347672 w 1586375"/>
                <a:gd name="connsiteY1656" fmla="*/ 175725 h 223662"/>
                <a:gd name="connsiteX1657" fmla="*/ 1347672 w 1586375"/>
                <a:gd name="connsiteY1657" fmla="*/ 176641 h 223662"/>
                <a:gd name="connsiteX1658" fmla="*/ 1348457 w 1586375"/>
                <a:gd name="connsiteY1658" fmla="*/ 177099 h 223662"/>
                <a:gd name="connsiteX1659" fmla="*/ 1348849 w 1586375"/>
                <a:gd name="connsiteY1659" fmla="*/ 176183 h 223662"/>
                <a:gd name="connsiteX1660" fmla="*/ 1348457 w 1586375"/>
                <a:gd name="connsiteY1660" fmla="*/ 175268 h 223662"/>
                <a:gd name="connsiteX1661" fmla="*/ 1347672 w 1586375"/>
                <a:gd name="connsiteY1661" fmla="*/ 175268 h 223662"/>
                <a:gd name="connsiteX1662" fmla="*/ 1332873 w 1586375"/>
                <a:gd name="connsiteY1662" fmla="*/ 175268 h 223662"/>
                <a:gd name="connsiteX1663" fmla="*/ 1331584 w 1586375"/>
                <a:gd name="connsiteY1663" fmla="*/ 176127 h 223662"/>
                <a:gd name="connsiteX1664" fmla="*/ 1331584 w 1586375"/>
                <a:gd name="connsiteY1664" fmla="*/ 178276 h 223662"/>
                <a:gd name="connsiteX1665" fmla="*/ 1332443 w 1586375"/>
                <a:gd name="connsiteY1665" fmla="*/ 179136 h 223662"/>
                <a:gd name="connsiteX1666" fmla="*/ 1332443 w 1586375"/>
                <a:gd name="connsiteY1666" fmla="*/ 180854 h 223662"/>
                <a:gd name="connsiteX1667" fmla="*/ 1332873 w 1586375"/>
                <a:gd name="connsiteY1667" fmla="*/ 180854 h 223662"/>
                <a:gd name="connsiteX1668" fmla="*/ 1333732 w 1586375"/>
                <a:gd name="connsiteY1668" fmla="*/ 180854 h 223662"/>
                <a:gd name="connsiteX1669" fmla="*/ 1334592 w 1586375"/>
                <a:gd name="connsiteY1669" fmla="*/ 180425 h 223662"/>
                <a:gd name="connsiteX1670" fmla="*/ 1335022 w 1586375"/>
                <a:gd name="connsiteY1670" fmla="*/ 180425 h 223662"/>
                <a:gd name="connsiteX1671" fmla="*/ 1337171 w 1586375"/>
                <a:gd name="connsiteY1671" fmla="*/ 178706 h 223662"/>
                <a:gd name="connsiteX1672" fmla="*/ 1337171 w 1586375"/>
                <a:gd name="connsiteY1672" fmla="*/ 176987 h 223662"/>
                <a:gd name="connsiteX1673" fmla="*/ 1335452 w 1586375"/>
                <a:gd name="connsiteY1673" fmla="*/ 175268 h 223662"/>
                <a:gd name="connsiteX1674" fmla="*/ 1332873 w 1586375"/>
                <a:gd name="connsiteY1674" fmla="*/ 175268 h 223662"/>
                <a:gd name="connsiteX1675" fmla="*/ 261868 w 1586375"/>
                <a:gd name="connsiteY1675" fmla="*/ 174919 h 223662"/>
                <a:gd name="connsiteX1676" fmla="*/ 261868 w 1586375"/>
                <a:gd name="connsiteY1676" fmla="*/ 176663 h 223662"/>
                <a:gd name="connsiteX1677" fmla="*/ 262740 w 1586375"/>
                <a:gd name="connsiteY1677" fmla="*/ 177099 h 223662"/>
                <a:gd name="connsiteX1678" fmla="*/ 263175 w 1586375"/>
                <a:gd name="connsiteY1678" fmla="*/ 176663 h 223662"/>
                <a:gd name="connsiteX1679" fmla="*/ 263175 w 1586375"/>
                <a:gd name="connsiteY1679" fmla="*/ 174919 h 223662"/>
                <a:gd name="connsiteX1680" fmla="*/ 261868 w 1586375"/>
                <a:gd name="connsiteY1680" fmla="*/ 174919 h 223662"/>
                <a:gd name="connsiteX1681" fmla="*/ 296067 w 1586375"/>
                <a:gd name="connsiteY1681" fmla="*/ 174755 h 223662"/>
                <a:gd name="connsiteX1682" fmla="*/ 295501 w 1586375"/>
                <a:gd name="connsiteY1682" fmla="*/ 174919 h 223662"/>
                <a:gd name="connsiteX1683" fmla="*/ 295090 w 1586375"/>
                <a:gd name="connsiteY1683" fmla="*/ 174919 h 223662"/>
                <a:gd name="connsiteX1684" fmla="*/ 295090 w 1586375"/>
                <a:gd name="connsiteY1684" fmla="*/ 176227 h 223662"/>
                <a:gd name="connsiteX1685" fmla="*/ 295912 w 1586375"/>
                <a:gd name="connsiteY1685" fmla="*/ 177099 h 223662"/>
                <a:gd name="connsiteX1686" fmla="*/ 296734 w 1586375"/>
                <a:gd name="connsiteY1686" fmla="*/ 176663 h 223662"/>
                <a:gd name="connsiteX1687" fmla="*/ 297556 w 1586375"/>
                <a:gd name="connsiteY1687" fmla="*/ 176663 h 223662"/>
                <a:gd name="connsiteX1688" fmla="*/ 297968 w 1586375"/>
                <a:gd name="connsiteY1688" fmla="*/ 175791 h 223662"/>
                <a:gd name="connsiteX1689" fmla="*/ 296323 w 1586375"/>
                <a:gd name="connsiteY1689" fmla="*/ 174919 h 223662"/>
                <a:gd name="connsiteX1690" fmla="*/ 296067 w 1586375"/>
                <a:gd name="connsiteY1690" fmla="*/ 174755 h 223662"/>
                <a:gd name="connsiteX1691" fmla="*/ 1326412 w 1586375"/>
                <a:gd name="connsiteY1691" fmla="*/ 174483 h 223662"/>
                <a:gd name="connsiteX1692" fmla="*/ 1325567 w 1586375"/>
                <a:gd name="connsiteY1692" fmla="*/ 175339 h 223662"/>
                <a:gd name="connsiteX1693" fmla="*/ 1325567 w 1586375"/>
                <a:gd name="connsiteY1693" fmla="*/ 178335 h 223662"/>
                <a:gd name="connsiteX1694" fmla="*/ 1326412 w 1586375"/>
                <a:gd name="connsiteY1694" fmla="*/ 179192 h 223662"/>
                <a:gd name="connsiteX1695" fmla="*/ 1328103 w 1586375"/>
                <a:gd name="connsiteY1695" fmla="*/ 179192 h 223662"/>
                <a:gd name="connsiteX1696" fmla="*/ 1329370 w 1586375"/>
                <a:gd name="connsiteY1696" fmla="*/ 178763 h 223662"/>
                <a:gd name="connsiteX1697" fmla="*/ 1330215 w 1586375"/>
                <a:gd name="connsiteY1697" fmla="*/ 177907 h 223662"/>
                <a:gd name="connsiteX1698" fmla="*/ 1330215 w 1586375"/>
                <a:gd name="connsiteY1698" fmla="*/ 177479 h 223662"/>
                <a:gd name="connsiteX1699" fmla="*/ 1331061 w 1586375"/>
                <a:gd name="connsiteY1699" fmla="*/ 176623 h 223662"/>
                <a:gd name="connsiteX1700" fmla="*/ 1330215 w 1586375"/>
                <a:gd name="connsiteY1700" fmla="*/ 175767 h 223662"/>
                <a:gd name="connsiteX1701" fmla="*/ 1329370 w 1586375"/>
                <a:gd name="connsiteY1701" fmla="*/ 175767 h 223662"/>
                <a:gd name="connsiteX1702" fmla="*/ 1328525 w 1586375"/>
                <a:gd name="connsiteY1702" fmla="*/ 175339 h 223662"/>
                <a:gd name="connsiteX1703" fmla="*/ 1328103 w 1586375"/>
                <a:gd name="connsiteY1703" fmla="*/ 175339 h 223662"/>
                <a:gd name="connsiteX1704" fmla="*/ 1327257 w 1586375"/>
                <a:gd name="connsiteY1704" fmla="*/ 174483 h 223662"/>
                <a:gd name="connsiteX1705" fmla="*/ 1326412 w 1586375"/>
                <a:gd name="connsiteY1705" fmla="*/ 174483 h 223662"/>
                <a:gd name="connsiteX1706" fmla="*/ 1156229 w 1586375"/>
                <a:gd name="connsiteY1706" fmla="*/ 173960 h 223662"/>
                <a:gd name="connsiteX1707" fmla="*/ 1154485 w 1586375"/>
                <a:gd name="connsiteY1707" fmla="*/ 175305 h 223662"/>
                <a:gd name="connsiteX1708" fmla="*/ 1154485 w 1586375"/>
                <a:gd name="connsiteY1708" fmla="*/ 176650 h 223662"/>
                <a:gd name="connsiteX1709" fmla="*/ 1155357 w 1586375"/>
                <a:gd name="connsiteY1709" fmla="*/ 177099 h 223662"/>
                <a:gd name="connsiteX1710" fmla="*/ 1157101 w 1586375"/>
                <a:gd name="connsiteY1710" fmla="*/ 175305 h 223662"/>
                <a:gd name="connsiteX1711" fmla="*/ 1157101 w 1586375"/>
                <a:gd name="connsiteY1711" fmla="*/ 174408 h 223662"/>
                <a:gd name="connsiteX1712" fmla="*/ 1156665 w 1586375"/>
                <a:gd name="connsiteY1712" fmla="*/ 173960 h 223662"/>
                <a:gd name="connsiteX1713" fmla="*/ 1156229 w 1586375"/>
                <a:gd name="connsiteY1713" fmla="*/ 173960 h 223662"/>
                <a:gd name="connsiteX1714" fmla="*/ 252979 w 1586375"/>
                <a:gd name="connsiteY1714" fmla="*/ 173960 h 223662"/>
                <a:gd name="connsiteX1715" fmla="*/ 252132 w 1586375"/>
                <a:gd name="connsiteY1715" fmla="*/ 174396 h 223662"/>
                <a:gd name="connsiteX1716" fmla="*/ 251285 w 1586375"/>
                <a:gd name="connsiteY1716" fmla="*/ 174832 h 223662"/>
                <a:gd name="connsiteX1717" fmla="*/ 249591 w 1586375"/>
                <a:gd name="connsiteY1717" fmla="*/ 176576 h 223662"/>
                <a:gd name="connsiteX1718" fmla="*/ 248320 w 1586375"/>
                <a:gd name="connsiteY1718" fmla="*/ 176576 h 223662"/>
                <a:gd name="connsiteX1719" fmla="*/ 247474 w 1586375"/>
                <a:gd name="connsiteY1719" fmla="*/ 177448 h 223662"/>
                <a:gd name="connsiteX1720" fmla="*/ 247474 w 1586375"/>
                <a:gd name="connsiteY1720" fmla="*/ 177883 h 223662"/>
                <a:gd name="connsiteX1721" fmla="*/ 247897 w 1586375"/>
                <a:gd name="connsiteY1721" fmla="*/ 177883 h 223662"/>
                <a:gd name="connsiteX1722" fmla="*/ 249591 w 1586375"/>
                <a:gd name="connsiteY1722" fmla="*/ 177883 h 223662"/>
                <a:gd name="connsiteX1723" fmla="*/ 250015 w 1586375"/>
                <a:gd name="connsiteY1723" fmla="*/ 178320 h 223662"/>
                <a:gd name="connsiteX1724" fmla="*/ 250438 w 1586375"/>
                <a:gd name="connsiteY1724" fmla="*/ 178320 h 223662"/>
                <a:gd name="connsiteX1725" fmla="*/ 251285 w 1586375"/>
                <a:gd name="connsiteY1725" fmla="*/ 179192 h 223662"/>
                <a:gd name="connsiteX1726" fmla="*/ 255944 w 1586375"/>
                <a:gd name="connsiteY1726" fmla="*/ 179192 h 223662"/>
                <a:gd name="connsiteX1727" fmla="*/ 256368 w 1586375"/>
                <a:gd name="connsiteY1727" fmla="*/ 178756 h 223662"/>
                <a:gd name="connsiteX1728" fmla="*/ 256368 w 1586375"/>
                <a:gd name="connsiteY1728" fmla="*/ 177883 h 223662"/>
                <a:gd name="connsiteX1729" fmla="*/ 254674 w 1586375"/>
                <a:gd name="connsiteY1729" fmla="*/ 177448 h 223662"/>
                <a:gd name="connsiteX1730" fmla="*/ 253827 w 1586375"/>
                <a:gd name="connsiteY1730" fmla="*/ 177012 h 223662"/>
                <a:gd name="connsiteX1731" fmla="*/ 253827 w 1586375"/>
                <a:gd name="connsiteY1731" fmla="*/ 176140 h 223662"/>
                <a:gd name="connsiteX1732" fmla="*/ 254250 w 1586375"/>
                <a:gd name="connsiteY1732" fmla="*/ 175704 h 223662"/>
                <a:gd name="connsiteX1733" fmla="*/ 254250 w 1586375"/>
                <a:gd name="connsiteY1733" fmla="*/ 174832 h 223662"/>
                <a:gd name="connsiteX1734" fmla="*/ 253403 w 1586375"/>
                <a:gd name="connsiteY1734" fmla="*/ 173960 h 223662"/>
                <a:gd name="connsiteX1735" fmla="*/ 252979 w 1586375"/>
                <a:gd name="connsiteY1735" fmla="*/ 173960 h 223662"/>
                <a:gd name="connsiteX1736" fmla="*/ 121816 w 1586375"/>
                <a:gd name="connsiteY1736" fmla="*/ 173960 h 223662"/>
                <a:gd name="connsiteX1737" fmla="*/ 121380 w 1586375"/>
                <a:gd name="connsiteY1737" fmla="*/ 174875 h 223662"/>
                <a:gd name="connsiteX1738" fmla="*/ 120507 w 1586375"/>
                <a:gd name="connsiteY1738" fmla="*/ 175791 h 223662"/>
                <a:gd name="connsiteX1739" fmla="*/ 120507 w 1586375"/>
                <a:gd name="connsiteY1739" fmla="*/ 177622 h 223662"/>
                <a:gd name="connsiteX1740" fmla="*/ 121816 w 1586375"/>
                <a:gd name="connsiteY1740" fmla="*/ 177622 h 223662"/>
                <a:gd name="connsiteX1741" fmla="*/ 122688 w 1586375"/>
                <a:gd name="connsiteY1741" fmla="*/ 176706 h 223662"/>
                <a:gd name="connsiteX1742" fmla="*/ 122688 w 1586375"/>
                <a:gd name="connsiteY1742" fmla="*/ 176249 h 223662"/>
                <a:gd name="connsiteX1743" fmla="*/ 122688 w 1586375"/>
                <a:gd name="connsiteY1743" fmla="*/ 174418 h 223662"/>
                <a:gd name="connsiteX1744" fmla="*/ 121816 w 1586375"/>
                <a:gd name="connsiteY1744" fmla="*/ 173960 h 223662"/>
                <a:gd name="connsiteX1745" fmla="*/ 1552804 w 1586375"/>
                <a:gd name="connsiteY1745" fmla="*/ 173698 h 223662"/>
                <a:gd name="connsiteX1746" fmla="*/ 1554548 w 1586375"/>
                <a:gd name="connsiteY1746" fmla="*/ 173698 h 223662"/>
                <a:gd name="connsiteX1747" fmla="*/ 1554984 w 1586375"/>
                <a:gd name="connsiteY1747" fmla="*/ 173698 h 223662"/>
                <a:gd name="connsiteX1748" fmla="*/ 1554984 w 1586375"/>
                <a:gd name="connsiteY1748" fmla="*/ 175372 h 223662"/>
                <a:gd name="connsiteX1749" fmla="*/ 1554112 w 1586375"/>
                <a:gd name="connsiteY1749" fmla="*/ 175791 h 223662"/>
                <a:gd name="connsiteX1750" fmla="*/ 1551932 w 1586375"/>
                <a:gd name="connsiteY1750" fmla="*/ 175791 h 223662"/>
                <a:gd name="connsiteX1751" fmla="*/ 1551060 w 1586375"/>
                <a:gd name="connsiteY1751" fmla="*/ 174954 h 223662"/>
                <a:gd name="connsiteX1752" fmla="*/ 1552804 w 1586375"/>
                <a:gd name="connsiteY1752" fmla="*/ 173698 h 223662"/>
                <a:gd name="connsiteX1753" fmla="*/ 1504295 w 1586375"/>
                <a:gd name="connsiteY1753" fmla="*/ 173698 h 223662"/>
                <a:gd name="connsiteX1754" fmla="*/ 1506831 w 1586375"/>
                <a:gd name="connsiteY1754" fmla="*/ 173698 h 223662"/>
                <a:gd name="connsiteX1755" fmla="*/ 1507253 w 1586375"/>
                <a:gd name="connsiteY1755" fmla="*/ 174109 h 223662"/>
                <a:gd name="connsiteX1756" fmla="*/ 1508098 w 1586375"/>
                <a:gd name="connsiteY1756" fmla="*/ 174109 h 223662"/>
                <a:gd name="connsiteX1757" fmla="*/ 1508944 w 1586375"/>
                <a:gd name="connsiteY1757" fmla="*/ 174931 h 223662"/>
                <a:gd name="connsiteX1758" fmla="*/ 1508944 w 1586375"/>
                <a:gd name="connsiteY1758" fmla="*/ 175754 h 223662"/>
                <a:gd name="connsiteX1759" fmla="*/ 1508098 w 1586375"/>
                <a:gd name="connsiteY1759" fmla="*/ 176576 h 223662"/>
                <a:gd name="connsiteX1760" fmla="*/ 1504718 w 1586375"/>
                <a:gd name="connsiteY1760" fmla="*/ 176576 h 223662"/>
                <a:gd name="connsiteX1761" fmla="*/ 1504295 w 1586375"/>
                <a:gd name="connsiteY1761" fmla="*/ 176165 h 223662"/>
                <a:gd name="connsiteX1762" fmla="*/ 1503873 w 1586375"/>
                <a:gd name="connsiteY1762" fmla="*/ 174931 h 223662"/>
                <a:gd name="connsiteX1763" fmla="*/ 1503873 w 1586375"/>
                <a:gd name="connsiteY1763" fmla="*/ 174520 h 223662"/>
                <a:gd name="connsiteX1764" fmla="*/ 1504295 w 1586375"/>
                <a:gd name="connsiteY1764" fmla="*/ 173698 h 223662"/>
                <a:gd name="connsiteX1765" fmla="*/ 127854 w 1586375"/>
                <a:gd name="connsiteY1765" fmla="*/ 173698 h 223662"/>
                <a:gd name="connsiteX1766" fmla="*/ 126579 w 1586375"/>
                <a:gd name="connsiteY1766" fmla="*/ 174980 h 223662"/>
                <a:gd name="connsiteX1767" fmla="*/ 126579 w 1586375"/>
                <a:gd name="connsiteY1767" fmla="*/ 175834 h 223662"/>
                <a:gd name="connsiteX1768" fmla="*/ 126154 w 1586375"/>
                <a:gd name="connsiteY1768" fmla="*/ 176262 h 223662"/>
                <a:gd name="connsiteX1769" fmla="*/ 125729 w 1586375"/>
                <a:gd name="connsiteY1769" fmla="*/ 177116 h 223662"/>
                <a:gd name="connsiteX1770" fmla="*/ 125303 w 1586375"/>
                <a:gd name="connsiteY1770" fmla="*/ 177971 h 223662"/>
                <a:gd name="connsiteX1771" fmla="*/ 125303 w 1586375"/>
                <a:gd name="connsiteY1771" fmla="*/ 178398 h 223662"/>
                <a:gd name="connsiteX1772" fmla="*/ 125729 w 1586375"/>
                <a:gd name="connsiteY1772" fmla="*/ 178825 h 223662"/>
                <a:gd name="connsiteX1773" fmla="*/ 125729 w 1586375"/>
                <a:gd name="connsiteY1773" fmla="*/ 179680 h 223662"/>
                <a:gd name="connsiteX1774" fmla="*/ 126579 w 1586375"/>
                <a:gd name="connsiteY1774" fmla="*/ 180107 h 223662"/>
                <a:gd name="connsiteX1775" fmla="*/ 126579 w 1586375"/>
                <a:gd name="connsiteY1775" fmla="*/ 186089 h 223662"/>
                <a:gd name="connsiteX1776" fmla="*/ 127854 w 1586375"/>
                <a:gd name="connsiteY1776" fmla="*/ 186089 h 223662"/>
                <a:gd name="connsiteX1777" fmla="*/ 128704 w 1586375"/>
                <a:gd name="connsiteY1777" fmla="*/ 185234 h 223662"/>
                <a:gd name="connsiteX1778" fmla="*/ 128704 w 1586375"/>
                <a:gd name="connsiteY1778" fmla="*/ 179680 h 223662"/>
                <a:gd name="connsiteX1779" fmla="*/ 128280 w 1586375"/>
                <a:gd name="connsiteY1779" fmla="*/ 179253 h 223662"/>
                <a:gd name="connsiteX1780" fmla="*/ 128280 w 1586375"/>
                <a:gd name="connsiteY1780" fmla="*/ 175834 h 223662"/>
                <a:gd name="connsiteX1781" fmla="*/ 128704 w 1586375"/>
                <a:gd name="connsiteY1781" fmla="*/ 175407 h 223662"/>
                <a:gd name="connsiteX1782" fmla="*/ 128704 w 1586375"/>
                <a:gd name="connsiteY1782" fmla="*/ 174553 h 223662"/>
                <a:gd name="connsiteX1783" fmla="*/ 127854 w 1586375"/>
                <a:gd name="connsiteY1783" fmla="*/ 173698 h 223662"/>
                <a:gd name="connsiteX1784" fmla="*/ 283162 w 1586375"/>
                <a:gd name="connsiteY1784" fmla="*/ 173175 h 223662"/>
                <a:gd name="connsiteX1785" fmla="*/ 282265 w 1586375"/>
                <a:gd name="connsiteY1785" fmla="*/ 174047 h 223662"/>
                <a:gd name="connsiteX1786" fmla="*/ 282714 w 1586375"/>
                <a:gd name="connsiteY1786" fmla="*/ 175355 h 223662"/>
                <a:gd name="connsiteX1787" fmla="*/ 283162 w 1586375"/>
                <a:gd name="connsiteY1787" fmla="*/ 175355 h 223662"/>
                <a:gd name="connsiteX1788" fmla="*/ 284059 w 1586375"/>
                <a:gd name="connsiteY1788" fmla="*/ 175791 h 223662"/>
                <a:gd name="connsiteX1789" fmla="*/ 284508 w 1586375"/>
                <a:gd name="connsiteY1789" fmla="*/ 175791 h 223662"/>
                <a:gd name="connsiteX1790" fmla="*/ 285404 w 1586375"/>
                <a:gd name="connsiteY1790" fmla="*/ 174919 h 223662"/>
                <a:gd name="connsiteX1791" fmla="*/ 285404 w 1586375"/>
                <a:gd name="connsiteY1791" fmla="*/ 173611 h 223662"/>
                <a:gd name="connsiteX1792" fmla="*/ 284956 w 1586375"/>
                <a:gd name="connsiteY1792" fmla="*/ 173175 h 223662"/>
                <a:gd name="connsiteX1793" fmla="*/ 283162 w 1586375"/>
                <a:gd name="connsiteY1793" fmla="*/ 173175 h 223662"/>
                <a:gd name="connsiteX1794" fmla="*/ 1512083 w 1586375"/>
                <a:gd name="connsiteY1794" fmla="*/ 172913 h 223662"/>
                <a:gd name="connsiteX1795" fmla="*/ 1513391 w 1586375"/>
                <a:gd name="connsiteY1795" fmla="*/ 173332 h 223662"/>
                <a:gd name="connsiteX1796" fmla="*/ 1513391 w 1586375"/>
                <a:gd name="connsiteY1796" fmla="*/ 174588 h 223662"/>
                <a:gd name="connsiteX1797" fmla="*/ 1512955 w 1586375"/>
                <a:gd name="connsiteY1797" fmla="*/ 175006 h 223662"/>
                <a:gd name="connsiteX1798" fmla="*/ 1512083 w 1586375"/>
                <a:gd name="connsiteY1798" fmla="*/ 174169 h 223662"/>
                <a:gd name="connsiteX1799" fmla="*/ 1512083 w 1586375"/>
                <a:gd name="connsiteY1799" fmla="*/ 172913 h 223662"/>
                <a:gd name="connsiteX1800" fmla="*/ 1318504 w 1586375"/>
                <a:gd name="connsiteY1800" fmla="*/ 172913 h 223662"/>
                <a:gd name="connsiteX1801" fmla="*/ 1318766 w 1586375"/>
                <a:gd name="connsiteY1801" fmla="*/ 172913 h 223662"/>
                <a:gd name="connsiteX1802" fmla="*/ 1318766 w 1586375"/>
                <a:gd name="connsiteY1802" fmla="*/ 173175 h 223662"/>
                <a:gd name="connsiteX1803" fmla="*/ 1318504 w 1586375"/>
                <a:gd name="connsiteY1803" fmla="*/ 173175 h 223662"/>
                <a:gd name="connsiteX1804" fmla="*/ 301106 w 1586375"/>
                <a:gd name="connsiteY1804" fmla="*/ 172913 h 223662"/>
                <a:gd name="connsiteX1805" fmla="*/ 300270 w 1586375"/>
                <a:gd name="connsiteY1805" fmla="*/ 173735 h 223662"/>
                <a:gd name="connsiteX1806" fmla="*/ 299432 w 1586375"/>
                <a:gd name="connsiteY1806" fmla="*/ 173735 h 223662"/>
                <a:gd name="connsiteX1807" fmla="*/ 299014 w 1586375"/>
                <a:gd name="connsiteY1807" fmla="*/ 174969 h 223662"/>
                <a:gd name="connsiteX1808" fmla="*/ 299851 w 1586375"/>
                <a:gd name="connsiteY1808" fmla="*/ 175380 h 223662"/>
                <a:gd name="connsiteX1809" fmla="*/ 299851 w 1586375"/>
                <a:gd name="connsiteY1809" fmla="*/ 176613 h 223662"/>
                <a:gd name="connsiteX1810" fmla="*/ 300270 w 1586375"/>
                <a:gd name="connsiteY1810" fmla="*/ 177435 h 223662"/>
                <a:gd name="connsiteX1811" fmla="*/ 300270 w 1586375"/>
                <a:gd name="connsiteY1811" fmla="*/ 178257 h 223662"/>
                <a:gd name="connsiteX1812" fmla="*/ 301106 w 1586375"/>
                <a:gd name="connsiteY1812" fmla="*/ 178668 h 223662"/>
                <a:gd name="connsiteX1813" fmla="*/ 302362 w 1586375"/>
                <a:gd name="connsiteY1813" fmla="*/ 177435 h 223662"/>
                <a:gd name="connsiteX1814" fmla="*/ 302362 w 1586375"/>
                <a:gd name="connsiteY1814" fmla="*/ 176613 h 223662"/>
                <a:gd name="connsiteX1815" fmla="*/ 303199 w 1586375"/>
                <a:gd name="connsiteY1815" fmla="*/ 175791 h 223662"/>
                <a:gd name="connsiteX1816" fmla="*/ 303199 w 1586375"/>
                <a:gd name="connsiteY1816" fmla="*/ 174147 h 223662"/>
                <a:gd name="connsiteX1817" fmla="*/ 301525 w 1586375"/>
                <a:gd name="connsiteY1817" fmla="*/ 172913 h 223662"/>
                <a:gd name="connsiteX1818" fmla="*/ 301106 w 1586375"/>
                <a:gd name="connsiteY1818" fmla="*/ 172913 h 223662"/>
                <a:gd name="connsiteX1819" fmla="*/ 1492405 w 1586375"/>
                <a:gd name="connsiteY1819" fmla="*/ 172390 h 223662"/>
                <a:gd name="connsiteX1820" fmla="*/ 1494963 w 1586375"/>
                <a:gd name="connsiteY1820" fmla="*/ 172390 h 223662"/>
                <a:gd name="connsiteX1821" fmla="*/ 1496242 w 1586375"/>
                <a:gd name="connsiteY1821" fmla="*/ 173250 h 223662"/>
                <a:gd name="connsiteX1822" fmla="*/ 1496242 w 1586375"/>
                <a:gd name="connsiteY1822" fmla="*/ 177977 h 223662"/>
                <a:gd name="connsiteX1823" fmla="*/ 1496242 w 1586375"/>
                <a:gd name="connsiteY1823" fmla="*/ 178407 h 223662"/>
                <a:gd name="connsiteX1824" fmla="*/ 1497094 w 1586375"/>
                <a:gd name="connsiteY1824" fmla="*/ 178407 h 223662"/>
                <a:gd name="connsiteX1825" fmla="*/ 1497947 w 1586375"/>
                <a:gd name="connsiteY1825" fmla="*/ 178836 h 223662"/>
                <a:gd name="connsiteX1826" fmla="*/ 1499226 w 1586375"/>
                <a:gd name="connsiteY1826" fmla="*/ 178836 h 223662"/>
                <a:gd name="connsiteX1827" fmla="*/ 1499652 w 1586375"/>
                <a:gd name="connsiteY1827" fmla="*/ 179696 h 223662"/>
                <a:gd name="connsiteX1828" fmla="*/ 1500505 w 1586375"/>
                <a:gd name="connsiteY1828" fmla="*/ 179696 h 223662"/>
                <a:gd name="connsiteX1829" fmla="*/ 1501358 w 1586375"/>
                <a:gd name="connsiteY1829" fmla="*/ 180556 h 223662"/>
                <a:gd name="connsiteX1830" fmla="*/ 1501358 w 1586375"/>
                <a:gd name="connsiteY1830" fmla="*/ 180985 h 223662"/>
                <a:gd name="connsiteX1831" fmla="*/ 1500931 w 1586375"/>
                <a:gd name="connsiteY1831" fmla="*/ 181415 h 223662"/>
                <a:gd name="connsiteX1832" fmla="*/ 1500931 w 1586375"/>
                <a:gd name="connsiteY1832" fmla="*/ 183564 h 223662"/>
                <a:gd name="connsiteX1833" fmla="*/ 1500079 w 1586375"/>
                <a:gd name="connsiteY1833" fmla="*/ 184424 h 223662"/>
                <a:gd name="connsiteX1834" fmla="*/ 1498800 w 1586375"/>
                <a:gd name="connsiteY1834" fmla="*/ 183134 h 223662"/>
                <a:gd name="connsiteX1835" fmla="*/ 1498800 w 1586375"/>
                <a:gd name="connsiteY1835" fmla="*/ 182275 h 223662"/>
                <a:gd name="connsiteX1836" fmla="*/ 1497947 w 1586375"/>
                <a:gd name="connsiteY1836" fmla="*/ 181415 h 223662"/>
                <a:gd name="connsiteX1837" fmla="*/ 1494110 w 1586375"/>
                <a:gd name="connsiteY1837" fmla="*/ 181415 h 223662"/>
                <a:gd name="connsiteX1838" fmla="*/ 1493684 w 1586375"/>
                <a:gd name="connsiteY1838" fmla="*/ 181845 h 223662"/>
                <a:gd name="connsiteX1839" fmla="*/ 1493258 w 1586375"/>
                <a:gd name="connsiteY1839" fmla="*/ 181845 h 223662"/>
                <a:gd name="connsiteX1840" fmla="*/ 1491553 w 1586375"/>
                <a:gd name="connsiteY1840" fmla="*/ 181415 h 223662"/>
                <a:gd name="connsiteX1841" fmla="*/ 1491126 w 1586375"/>
                <a:gd name="connsiteY1841" fmla="*/ 180985 h 223662"/>
                <a:gd name="connsiteX1842" fmla="*/ 1490274 w 1586375"/>
                <a:gd name="connsiteY1842" fmla="*/ 180126 h 223662"/>
                <a:gd name="connsiteX1843" fmla="*/ 1489847 w 1586375"/>
                <a:gd name="connsiteY1843" fmla="*/ 179696 h 223662"/>
                <a:gd name="connsiteX1844" fmla="*/ 1489847 w 1586375"/>
                <a:gd name="connsiteY1844" fmla="*/ 177547 h 223662"/>
                <a:gd name="connsiteX1845" fmla="*/ 1490700 w 1586375"/>
                <a:gd name="connsiteY1845" fmla="*/ 177547 h 223662"/>
                <a:gd name="connsiteX1846" fmla="*/ 1491126 w 1586375"/>
                <a:gd name="connsiteY1846" fmla="*/ 177117 h 223662"/>
                <a:gd name="connsiteX1847" fmla="*/ 1491979 w 1586375"/>
                <a:gd name="connsiteY1847" fmla="*/ 175828 h 223662"/>
                <a:gd name="connsiteX1848" fmla="*/ 1491126 w 1586375"/>
                <a:gd name="connsiteY1848" fmla="*/ 174969 h 223662"/>
                <a:gd name="connsiteX1849" fmla="*/ 1491126 w 1586375"/>
                <a:gd name="connsiteY1849" fmla="*/ 173250 h 223662"/>
                <a:gd name="connsiteX1850" fmla="*/ 1492405 w 1586375"/>
                <a:gd name="connsiteY1850" fmla="*/ 172390 h 223662"/>
                <a:gd name="connsiteX1851" fmla="*/ 24328 w 1586375"/>
                <a:gd name="connsiteY1851" fmla="*/ 172390 h 223662"/>
                <a:gd name="connsiteX1852" fmla="*/ 26019 w 1586375"/>
                <a:gd name="connsiteY1852" fmla="*/ 172390 h 223662"/>
                <a:gd name="connsiteX1853" fmla="*/ 26864 w 1586375"/>
                <a:gd name="connsiteY1853" fmla="*/ 172815 h 223662"/>
                <a:gd name="connsiteX1854" fmla="*/ 27286 w 1586375"/>
                <a:gd name="connsiteY1854" fmla="*/ 172815 h 223662"/>
                <a:gd name="connsiteX1855" fmla="*/ 27709 w 1586375"/>
                <a:gd name="connsiteY1855" fmla="*/ 173240 h 223662"/>
                <a:gd name="connsiteX1856" fmla="*/ 28977 w 1586375"/>
                <a:gd name="connsiteY1856" fmla="*/ 173240 h 223662"/>
                <a:gd name="connsiteX1857" fmla="*/ 28977 w 1586375"/>
                <a:gd name="connsiteY1857" fmla="*/ 173665 h 223662"/>
                <a:gd name="connsiteX1858" fmla="*/ 29822 w 1586375"/>
                <a:gd name="connsiteY1858" fmla="*/ 174516 h 223662"/>
                <a:gd name="connsiteX1859" fmla="*/ 29822 w 1586375"/>
                <a:gd name="connsiteY1859" fmla="*/ 174941 h 223662"/>
                <a:gd name="connsiteX1860" fmla="*/ 28131 w 1586375"/>
                <a:gd name="connsiteY1860" fmla="*/ 175791 h 223662"/>
                <a:gd name="connsiteX1861" fmla="*/ 26441 w 1586375"/>
                <a:gd name="connsiteY1861" fmla="*/ 174516 h 223662"/>
                <a:gd name="connsiteX1862" fmla="*/ 26019 w 1586375"/>
                <a:gd name="connsiteY1862" fmla="*/ 174941 h 223662"/>
                <a:gd name="connsiteX1863" fmla="*/ 25173 w 1586375"/>
                <a:gd name="connsiteY1863" fmla="*/ 174941 h 223662"/>
                <a:gd name="connsiteX1864" fmla="*/ 24328 w 1586375"/>
                <a:gd name="connsiteY1864" fmla="*/ 174090 h 223662"/>
                <a:gd name="connsiteX1865" fmla="*/ 24328 w 1586375"/>
                <a:gd name="connsiteY1865" fmla="*/ 172390 h 223662"/>
                <a:gd name="connsiteX1866" fmla="*/ 1478428 w 1586375"/>
                <a:gd name="connsiteY1866" fmla="*/ 171867 h 223662"/>
                <a:gd name="connsiteX1867" fmla="*/ 1479275 w 1586375"/>
                <a:gd name="connsiteY1867" fmla="*/ 171867 h 223662"/>
                <a:gd name="connsiteX1868" fmla="*/ 1480123 w 1586375"/>
                <a:gd name="connsiteY1868" fmla="*/ 172300 h 223662"/>
                <a:gd name="connsiteX1869" fmla="*/ 1481395 w 1586375"/>
                <a:gd name="connsiteY1869" fmla="*/ 172300 h 223662"/>
                <a:gd name="connsiteX1870" fmla="*/ 1481819 w 1586375"/>
                <a:gd name="connsiteY1870" fmla="*/ 171867 h 223662"/>
                <a:gd name="connsiteX1871" fmla="*/ 1482243 w 1586375"/>
                <a:gd name="connsiteY1871" fmla="*/ 171867 h 223662"/>
                <a:gd name="connsiteX1872" fmla="*/ 1487755 w 1586375"/>
                <a:gd name="connsiteY1872" fmla="*/ 171867 h 223662"/>
                <a:gd name="connsiteX1873" fmla="*/ 1487755 w 1586375"/>
                <a:gd name="connsiteY1873" fmla="*/ 173597 h 223662"/>
                <a:gd name="connsiteX1874" fmla="*/ 1486483 w 1586375"/>
                <a:gd name="connsiteY1874" fmla="*/ 174895 h 223662"/>
                <a:gd name="connsiteX1875" fmla="*/ 1485635 w 1586375"/>
                <a:gd name="connsiteY1875" fmla="*/ 175760 h 223662"/>
                <a:gd name="connsiteX1876" fmla="*/ 1484787 w 1586375"/>
                <a:gd name="connsiteY1876" fmla="*/ 175328 h 223662"/>
                <a:gd name="connsiteX1877" fmla="*/ 1483939 w 1586375"/>
                <a:gd name="connsiteY1877" fmla="*/ 175328 h 223662"/>
                <a:gd name="connsiteX1878" fmla="*/ 1483515 w 1586375"/>
                <a:gd name="connsiteY1878" fmla="*/ 174463 h 223662"/>
                <a:gd name="connsiteX1879" fmla="*/ 1481819 w 1586375"/>
                <a:gd name="connsiteY1879" fmla="*/ 174463 h 223662"/>
                <a:gd name="connsiteX1880" fmla="*/ 1480971 w 1586375"/>
                <a:gd name="connsiteY1880" fmla="*/ 175328 h 223662"/>
                <a:gd name="connsiteX1881" fmla="*/ 1480971 w 1586375"/>
                <a:gd name="connsiteY1881" fmla="*/ 176193 h 223662"/>
                <a:gd name="connsiteX1882" fmla="*/ 1481819 w 1586375"/>
                <a:gd name="connsiteY1882" fmla="*/ 176626 h 223662"/>
                <a:gd name="connsiteX1883" fmla="*/ 1482243 w 1586375"/>
                <a:gd name="connsiteY1883" fmla="*/ 177491 h 223662"/>
                <a:gd name="connsiteX1884" fmla="*/ 1485211 w 1586375"/>
                <a:gd name="connsiteY1884" fmla="*/ 177491 h 223662"/>
                <a:gd name="connsiteX1885" fmla="*/ 1485635 w 1586375"/>
                <a:gd name="connsiteY1885" fmla="*/ 177924 h 223662"/>
                <a:gd name="connsiteX1886" fmla="*/ 1485635 w 1586375"/>
                <a:gd name="connsiteY1886" fmla="*/ 178357 h 223662"/>
                <a:gd name="connsiteX1887" fmla="*/ 1486483 w 1586375"/>
                <a:gd name="connsiteY1887" fmla="*/ 179222 h 223662"/>
                <a:gd name="connsiteX1888" fmla="*/ 1486483 w 1586375"/>
                <a:gd name="connsiteY1888" fmla="*/ 180520 h 223662"/>
                <a:gd name="connsiteX1889" fmla="*/ 1485635 w 1586375"/>
                <a:gd name="connsiteY1889" fmla="*/ 181385 h 223662"/>
                <a:gd name="connsiteX1890" fmla="*/ 1483939 w 1586375"/>
                <a:gd name="connsiteY1890" fmla="*/ 181385 h 223662"/>
                <a:gd name="connsiteX1891" fmla="*/ 1483515 w 1586375"/>
                <a:gd name="connsiteY1891" fmla="*/ 180520 h 223662"/>
                <a:gd name="connsiteX1892" fmla="*/ 1481819 w 1586375"/>
                <a:gd name="connsiteY1892" fmla="*/ 180520 h 223662"/>
                <a:gd name="connsiteX1893" fmla="*/ 1481395 w 1586375"/>
                <a:gd name="connsiteY1893" fmla="*/ 180087 h 223662"/>
                <a:gd name="connsiteX1894" fmla="*/ 1479700 w 1586375"/>
                <a:gd name="connsiteY1894" fmla="*/ 180952 h 223662"/>
                <a:gd name="connsiteX1895" fmla="*/ 1477156 w 1586375"/>
                <a:gd name="connsiteY1895" fmla="*/ 183115 h 223662"/>
                <a:gd name="connsiteX1896" fmla="*/ 1476308 w 1586375"/>
                <a:gd name="connsiteY1896" fmla="*/ 182683 h 223662"/>
                <a:gd name="connsiteX1897" fmla="*/ 1476308 w 1586375"/>
                <a:gd name="connsiteY1897" fmla="*/ 182250 h 223662"/>
                <a:gd name="connsiteX1898" fmla="*/ 1476308 w 1586375"/>
                <a:gd name="connsiteY1898" fmla="*/ 181385 h 223662"/>
                <a:gd name="connsiteX1899" fmla="*/ 1475460 w 1586375"/>
                <a:gd name="connsiteY1899" fmla="*/ 180952 h 223662"/>
                <a:gd name="connsiteX1900" fmla="*/ 1475460 w 1586375"/>
                <a:gd name="connsiteY1900" fmla="*/ 174895 h 223662"/>
                <a:gd name="connsiteX1901" fmla="*/ 1476308 w 1586375"/>
                <a:gd name="connsiteY1901" fmla="*/ 174463 h 223662"/>
                <a:gd name="connsiteX1902" fmla="*/ 1476308 w 1586375"/>
                <a:gd name="connsiteY1902" fmla="*/ 173597 h 223662"/>
                <a:gd name="connsiteX1903" fmla="*/ 1478428 w 1586375"/>
                <a:gd name="connsiteY1903" fmla="*/ 171867 h 223662"/>
                <a:gd name="connsiteX1904" fmla="*/ 1217633 w 1586375"/>
                <a:gd name="connsiteY1904" fmla="*/ 171405 h 223662"/>
                <a:gd name="connsiteX1905" fmla="*/ 1216430 w 1586375"/>
                <a:gd name="connsiteY1905" fmla="*/ 171512 h 223662"/>
                <a:gd name="connsiteX1906" fmla="*/ 1215593 w 1586375"/>
                <a:gd name="connsiteY1906" fmla="*/ 172372 h 223662"/>
                <a:gd name="connsiteX1907" fmla="*/ 1215175 w 1586375"/>
                <a:gd name="connsiteY1907" fmla="*/ 172801 h 223662"/>
                <a:gd name="connsiteX1908" fmla="*/ 1215175 w 1586375"/>
                <a:gd name="connsiteY1908" fmla="*/ 176669 h 223662"/>
                <a:gd name="connsiteX1909" fmla="*/ 1215593 w 1586375"/>
                <a:gd name="connsiteY1909" fmla="*/ 176669 h 223662"/>
                <a:gd name="connsiteX1910" fmla="*/ 1217686 w 1586375"/>
                <a:gd name="connsiteY1910" fmla="*/ 177099 h 223662"/>
                <a:gd name="connsiteX1911" fmla="*/ 1219360 w 1586375"/>
                <a:gd name="connsiteY1911" fmla="*/ 175380 h 223662"/>
                <a:gd name="connsiteX1912" fmla="*/ 1219360 w 1586375"/>
                <a:gd name="connsiteY1912" fmla="*/ 174090 h 223662"/>
                <a:gd name="connsiteX1913" fmla="*/ 1218523 w 1586375"/>
                <a:gd name="connsiteY1913" fmla="*/ 173661 h 223662"/>
                <a:gd name="connsiteX1914" fmla="*/ 1218523 w 1586375"/>
                <a:gd name="connsiteY1914" fmla="*/ 171942 h 223662"/>
                <a:gd name="connsiteX1915" fmla="*/ 1217633 w 1586375"/>
                <a:gd name="connsiteY1915" fmla="*/ 171405 h 223662"/>
                <a:gd name="connsiteX1916" fmla="*/ 115003 w 1586375"/>
                <a:gd name="connsiteY1916" fmla="*/ 170559 h 223662"/>
                <a:gd name="connsiteX1917" fmla="*/ 114578 w 1586375"/>
                <a:gd name="connsiteY1917" fmla="*/ 170984 h 223662"/>
                <a:gd name="connsiteX1918" fmla="*/ 114578 w 1586375"/>
                <a:gd name="connsiteY1918" fmla="*/ 172684 h 223662"/>
                <a:gd name="connsiteX1919" fmla="*/ 116279 w 1586375"/>
                <a:gd name="connsiteY1919" fmla="*/ 173960 h 223662"/>
                <a:gd name="connsiteX1920" fmla="*/ 116704 w 1586375"/>
                <a:gd name="connsiteY1920" fmla="*/ 173960 h 223662"/>
                <a:gd name="connsiteX1921" fmla="*/ 117979 w 1586375"/>
                <a:gd name="connsiteY1921" fmla="*/ 172684 h 223662"/>
                <a:gd name="connsiteX1922" fmla="*/ 117979 w 1586375"/>
                <a:gd name="connsiteY1922" fmla="*/ 171834 h 223662"/>
                <a:gd name="connsiteX1923" fmla="*/ 116704 w 1586375"/>
                <a:gd name="connsiteY1923" fmla="*/ 170559 h 223662"/>
                <a:gd name="connsiteX1924" fmla="*/ 115003 w 1586375"/>
                <a:gd name="connsiteY1924" fmla="*/ 170559 h 223662"/>
                <a:gd name="connsiteX1925" fmla="*/ 267911 w 1586375"/>
                <a:gd name="connsiteY1925" fmla="*/ 170297 h 223662"/>
                <a:gd name="connsiteX1926" fmla="*/ 266635 w 1586375"/>
                <a:gd name="connsiteY1926" fmla="*/ 171573 h 223662"/>
                <a:gd name="connsiteX1927" fmla="*/ 266635 w 1586375"/>
                <a:gd name="connsiteY1927" fmla="*/ 171998 h 223662"/>
                <a:gd name="connsiteX1928" fmla="*/ 265785 w 1586375"/>
                <a:gd name="connsiteY1928" fmla="*/ 172423 h 223662"/>
                <a:gd name="connsiteX1929" fmla="*/ 267060 w 1586375"/>
                <a:gd name="connsiteY1929" fmla="*/ 173698 h 223662"/>
                <a:gd name="connsiteX1930" fmla="*/ 267911 w 1586375"/>
                <a:gd name="connsiteY1930" fmla="*/ 173698 h 223662"/>
                <a:gd name="connsiteX1931" fmla="*/ 268761 w 1586375"/>
                <a:gd name="connsiteY1931" fmla="*/ 172848 h 223662"/>
                <a:gd name="connsiteX1932" fmla="*/ 269186 w 1586375"/>
                <a:gd name="connsiteY1932" fmla="*/ 171573 h 223662"/>
                <a:gd name="connsiteX1933" fmla="*/ 267911 w 1586375"/>
                <a:gd name="connsiteY1933" fmla="*/ 170297 h 223662"/>
                <a:gd name="connsiteX1934" fmla="*/ 1320531 w 1586375"/>
                <a:gd name="connsiteY1934" fmla="*/ 169774 h 223662"/>
                <a:gd name="connsiteX1935" fmla="*/ 1319691 w 1586375"/>
                <a:gd name="connsiteY1935" fmla="*/ 170632 h 223662"/>
                <a:gd name="connsiteX1936" fmla="*/ 1319270 w 1586375"/>
                <a:gd name="connsiteY1936" fmla="*/ 170632 h 223662"/>
                <a:gd name="connsiteX1937" fmla="*/ 1318430 w 1586375"/>
                <a:gd name="connsiteY1937" fmla="*/ 172775 h 223662"/>
                <a:gd name="connsiteX1938" fmla="*/ 1318009 w 1586375"/>
                <a:gd name="connsiteY1938" fmla="*/ 173204 h 223662"/>
                <a:gd name="connsiteX1939" fmla="*/ 1318009 w 1586375"/>
                <a:gd name="connsiteY1939" fmla="*/ 173633 h 223662"/>
                <a:gd name="connsiteX1940" fmla="*/ 1317589 w 1586375"/>
                <a:gd name="connsiteY1940" fmla="*/ 174490 h 223662"/>
                <a:gd name="connsiteX1941" fmla="*/ 1317589 w 1586375"/>
                <a:gd name="connsiteY1941" fmla="*/ 174919 h 223662"/>
                <a:gd name="connsiteX1942" fmla="*/ 1316748 w 1586375"/>
                <a:gd name="connsiteY1942" fmla="*/ 175348 h 223662"/>
                <a:gd name="connsiteX1943" fmla="*/ 1316748 w 1586375"/>
                <a:gd name="connsiteY1943" fmla="*/ 176634 h 223662"/>
                <a:gd name="connsiteX1944" fmla="*/ 1316327 w 1586375"/>
                <a:gd name="connsiteY1944" fmla="*/ 177063 h 223662"/>
                <a:gd name="connsiteX1945" fmla="*/ 1312964 w 1586375"/>
                <a:gd name="connsiteY1945" fmla="*/ 177063 h 223662"/>
                <a:gd name="connsiteX1946" fmla="*/ 1312123 w 1586375"/>
                <a:gd name="connsiteY1946" fmla="*/ 177920 h 223662"/>
                <a:gd name="connsiteX1947" fmla="*/ 1312123 w 1586375"/>
                <a:gd name="connsiteY1947" fmla="*/ 179635 h 223662"/>
                <a:gd name="connsiteX1948" fmla="*/ 1313384 w 1586375"/>
                <a:gd name="connsiteY1948" fmla="*/ 180921 h 223662"/>
                <a:gd name="connsiteX1949" fmla="*/ 1316327 w 1586375"/>
                <a:gd name="connsiteY1949" fmla="*/ 180921 h 223662"/>
                <a:gd name="connsiteX1950" fmla="*/ 1316327 w 1586375"/>
                <a:gd name="connsiteY1950" fmla="*/ 181350 h 223662"/>
                <a:gd name="connsiteX1951" fmla="*/ 1318009 w 1586375"/>
                <a:gd name="connsiteY1951" fmla="*/ 182636 h 223662"/>
                <a:gd name="connsiteX1952" fmla="*/ 1318009 w 1586375"/>
                <a:gd name="connsiteY1952" fmla="*/ 183922 h 223662"/>
                <a:gd name="connsiteX1953" fmla="*/ 1319270 w 1586375"/>
                <a:gd name="connsiteY1953" fmla="*/ 184780 h 223662"/>
                <a:gd name="connsiteX1954" fmla="*/ 1319691 w 1586375"/>
                <a:gd name="connsiteY1954" fmla="*/ 184780 h 223662"/>
                <a:gd name="connsiteX1955" fmla="*/ 1320531 w 1586375"/>
                <a:gd name="connsiteY1955" fmla="*/ 185208 h 223662"/>
                <a:gd name="connsiteX1956" fmla="*/ 1322634 w 1586375"/>
                <a:gd name="connsiteY1956" fmla="*/ 185208 h 223662"/>
                <a:gd name="connsiteX1957" fmla="*/ 1323474 w 1586375"/>
                <a:gd name="connsiteY1957" fmla="*/ 184351 h 223662"/>
                <a:gd name="connsiteX1958" fmla="*/ 1322634 w 1586375"/>
                <a:gd name="connsiteY1958" fmla="*/ 183922 h 223662"/>
                <a:gd name="connsiteX1959" fmla="*/ 1322634 w 1586375"/>
                <a:gd name="connsiteY1959" fmla="*/ 176205 h 223662"/>
                <a:gd name="connsiteX1960" fmla="*/ 1322213 w 1586375"/>
                <a:gd name="connsiteY1960" fmla="*/ 175348 h 223662"/>
                <a:gd name="connsiteX1961" fmla="*/ 1322213 w 1586375"/>
                <a:gd name="connsiteY1961" fmla="*/ 172347 h 223662"/>
                <a:gd name="connsiteX1962" fmla="*/ 1322634 w 1586375"/>
                <a:gd name="connsiteY1962" fmla="*/ 171918 h 223662"/>
                <a:gd name="connsiteX1963" fmla="*/ 1322634 w 1586375"/>
                <a:gd name="connsiteY1963" fmla="*/ 169774 h 223662"/>
                <a:gd name="connsiteX1964" fmla="*/ 1320531 w 1586375"/>
                <a:gd name="connsiteY1964" fmla="*/ 169774 h 223662"/>
                <a:gd name="connsiteX1965" fmla="*/ 1209740 w 1586375"/>
                <a:gd name="connsiteY1965" fmla="*/ 169774 h 223662"/>
                <a:gd name="connsiteX1966" fmla="*/ 1208112 w 1586375"/>
                <a:gd name="connsiteY1966" fmla="*/ 171067 h 223662"/>
                <a:gd name="connsiteX1967" fmla="*/ 1208112 w 1586375"/>
                <a:gd name="connsiteY1967" fmla="*/ 171928 h 223662"/>
                <a:gd name="connsiteX1968" fmla="*/ 1208519 w 1586375"/>
                <a:gd name="connsiteY1968" fmla="*/ 172359 h 223662"/>
                <a:gd name="connsiteX1969" fmla="*/ 1208519 w 1586375"/>
                <a:gd name="connsiteY1969" fmla="*/ 176237 h 223662"/>
                <a:gd name="connsiteX1970" fmla="*/ 1209740 w 1586375"/>
                <a:gd name="connsiteY1970" fmla="*/ 177099 h 223662"/>
                <a:gd name="connsiteX1971" fmla="*/ 1210553 w 1586375"/>
                <a:gd name="connsiteY1971" fmla="*/ 177099 h 223662"/>
                <a:gd name="connsiteX1972" fmla="*/ 1211774 w 1586375"/>
                <a:gd name="connsiteY1972" fmla="*/ 175806 h 223662"/>
                <a:gd name="connsiteX1973" fmla="*/ 1211774 w 1586375"/>
                <a:gd name="connsiteY1973" fmla="*/ 171928 h 223662"/>
                <a:gd name="connsiteX1974" fmla="*/ 1211367 w 1586375"/>
                <a:gd name="connsiteY1974" fmla="*/ 171067 h 223662"/>
                <a:gd name="connsiteX1975" fmla="*/ 1210960 w 1586375"/>
                <a:gd name="connsiteY1975" fmla="*/ 170636 h 223662"/>
                <a:gd name="connsiteX1976" fmla="*/ 1210146 w 1586375"/>
                <a:gd name="connsiteY1976" fmla="*/ 169774 h 223662"/>
                <a:gd name="connsiteX1977" fmla="*/ 1209740 w 1586375"/>
                <a:gd name="connsiteY1977" fmla="*/ 169774 h 223662"/>
                <a:gd name="connsiteX1978" fmla="*/ 1538221 w 1586375"/>
                <a:gd name="connsiteY1978" fmla="*/ 169251 h 223662"/>
                <a:gd name="connsiteX1979" fmla="*/ 1538650 w 1586375"/>
                <a:gd name="connsiteY1979" fmla="*/ 169251 h 223662"/>
                <a:gd name="connsiteX1980" fmla="*/ 1541653 w 1586375"/>
                <a:gd name="connsiteY1980" fmla="*/ 171836 h 223662"/>
                <a:gd name="connsiteX1981" fmla="*/ 1542082 w 1586375"/>
                <a:gd name="connsiteY1981" fmla="*/ 171836 h 223662"/>
                <a:gd name="connsiteX1982" fmla="*/ 1542940 w 1586375"/>
                <a:gd name="connsiteY1982" fmla="*/ 172267 h 223662"/>
                <a:gd name="connsiteX1983" fmla="*/ 1544227 w 1586375"/>
                <a:gd name="connsiteY1983" fmla="*/ 172267 h 223662"/>
                <a:gd name="connsiteX1984" fmla="*/ 1545086 w 1586375"/>
                <a:gd name="connsiteY1984" fmla="*/ 172698 h 223662"/>
                <a:gd name="connsiteX1985" fmla="*/ 1546373 w 1586375"/>
                <a:gd name="connsiteY1985" fmla="*/ 173129 h 223662"/>
                <a:gd name="connsiteX1986" fmla="*/ 1547660 w 1586375"/>
                <a:gd name="connsiteY1986" fmla="*/ 173990 h 223662"/>
                <a:gd name="connsiteX1987" fmla="*/ 1547230 w 1586375"/>
                <a:gd name="connsiteY1987" fmla="*/ 175283 h 223662"/>
                <a:gd name="connsiteX1988" fmla="*/ 1545943 w 1586375"/>
                <a:gd name="connsiteY1988" fmla="*/ 175283 h 223662"/>
                <a:gd name="connsiteX1989" fmla="*/ 1545086 w 1586375"/>
                <a:gd name="connsiteY1989" fmla="*/ 174852 h 223662"/>
                <a:gd name="connsiteX1990" fmla="*/ 1542082 w 1586375"/>
                <a:gd name="connsiteY1990" fmla="*/ 174852 h 223662"/>
                <a:gd name="connsiteX1991" fmla="*/ 1540795 w 1586375"/>
                <a:gd name="connsiteY1991" fmla="*/ 175714 h 223662"/>
                <a:gd name="connsiteX1992" fmla="*/ 1540366 w 1586375"/>
                <a:gd name="connsiteY1992" fmla="*/ 175714 h 223662"/>
                <a:gd name="connsiteX1993" fmla="*/ 1539508 w 1586375"/>
                <a:gd name="connsiteY1993" fmla="*/ 176576 h 223662"/>
                <a:gd name="connsiteX1994" fmla="*/ 1539079 w 1586375"/>
                <a:gd name="connsiteY1994" fmla="*/ 175283 h 223662"/>
                <a:gd name="connsiteX1995" fmla="*/ 1537792 w 1586375"/>
                <a:gd name="connsiteY1995" fmla="*/ 174421 h 223662"/>
                <a:gd name="connsiteX1996" fmla="*/ 1537792 w 1586375"/>
                <a:gd name="connsiteY1996" fmla="*/ 173129 h 223662"/>
                <a:gd name="connsiteX1997" fmla="*/ 1536934 w 1586375"/>
                <a:gd name="connsiteY1997" fmla="*/ 172698 h 223662"/>
                <a:gd name="connsiteX1998" fmla="*/ 1536934 w 1586375"/>
                <a:gd name="connsiteY1998" fmla="*/ 170113 h 223662"/>
                <a:gd name="connsiteX1999" fmla="*/ 1538221 w 1586375"/>
                <a:gd name="connsiteY1999" fmla="*/ 169251 h 223662"/>
                <a:gd name="connsiteX2000" fmla="*/ 1389624 w 1586375"/>
                <a:gd name="connsiteY2000" fmla="*/ 169251 h 223662"/>
                <a:gd name="connsiteX2001" fmla="*/ 1388349 w 1586375"/>
                <a:gd name="connsiteY2001" fmla="*/ 170140 h 223662"/>
                <a:gd name="connsiteX2002" fmla="*/ 1388349 w 1586375"/>
                <a:gd name="connsiteY2002" fmla="*/ 173254 h 223662"/>
                <a:gd name="connsiteX2003" fmla="*/ 1389199 w 1586375"/>
                <a:gd name="connsiteY2003" fmla="*/ 173698 h 223662"/>
                <a:gd name="connsiteX2004" fmla="*/ 1390900 w 1586375"/>
                <a:gd name="connsiteY2004" fmla="*/ 173698 h 223662"/>
                <a:gd name="connsiteX2005" fmla="*/ 1391325 w 1586375"/>
                <a:gd name="connsiteY2005" fmla="*/ 173254 h 223662"/>
                <a:gd name="connsiteX2006" fmla="*/ 1391325 w 1586375"/>
                <a:gd name="connsiteY2006" fmla="*/ 171919 h 223662"/>
                <a:gd name="connsiteX2007" fmla="*/ 1391750 w 1586375"/>
                <a:gd name="connsiteY2007" fmla="*/ 171475 h 223662"/>
                <a:gd name="connsiteX2008" fmla="*/ 1391750 w 1586375"/>
                <a:gd name="connsiteY2008" fmla="*/ 170140 h 223662"/>
                <a:gd name="connsiteX2009" fmla="*/ 1390900 w 1586375"/>
                <a:gd name="connsiteY2009" fmla="*/ 169251 h 223662"/>
                <a:gd name="connsiteX2010" fmla="*/ 1389624 w 1586375"/>
                <a:gd name="connsiteY2010" fmla="*/ 169251 h 223662"/>
                <a:gd name="connsiteX2011" fmla="*/ 166461 w 1586375"/>
                <a:gd name="connsiteY2011" fmla="*/ 169251 h 223662"/>
                <a:gd name="connsiteX2012" fmla="*/ 166025 w 1586375"/>
                <a:gd name="connsiteY2012" fmla="*/ 170148 h 223662"/>
                <a:gd name="connsiteX2013" fmla="*/ 165589 w 1586375"/>
                <a:gd name="connsiteY2013" fmla="*/ 171942 h 223662"/>
                <a:gd name="connsiteX2014" fmla="*/ 166025 w 1586375"/>
                <a:gd name="connsiteY2014" fmla="*/ 172390 h 223662"/>
                <a:gd name="connsiteX2015" fmla="*/ 166461 w 1586375"/>
                <a:gd name="connsiteY2015" fmla="*/ 171942 h 223662"/>
                <a:gd name="connsiteX2016" fmla="*/ 167333 w 1586375"/>
                <a:gd name="connsiteY2016" fmla="*/ 171045 h 223662"/>
                <a:gd name="connsiteX2017" fmla="*/ 168205 w 1586375"/>
                <a:gd name="connsiteY2017" fmla="*/ 170596 h 223662"/>
                <a:gd name="connsiteX2018" fmla="*/ 168205 w 1586375"/>
                <a:gd name="connsiteY2018" fmla="*/ 170148 h 223662"/>
                <a:gd name="connsiteX2019" fmla="*/ 167333 w 1586375"/>
                <a:gd name="connsiteY2019" fmla="*/ 169251 h 223662"/>
                <a:gd name="connsiteX2020" fmla="*/ 166461 w 1586375"/>
                <a:gd name="connsiteY2020" fmla="*/ 169251 h 223662"/>
                <a:gd name="connsiteX2021" fmla="*/ 137599 w 1586375"/>
                <a:gd name="connsiteY2021" fmla="*/ 168989 h 223662"/>
                <a:gd name="connsiteX2022" fmla="*/ 137599 w 1586375"/>
                <a:gd name="connsiteY2022" fmla="*/ 169826 h 223662"/>
                <a:gd name="connsiteX2023" fmla="*/ 138017 w 1586375"/>
                <a:gd name="connsiteY2023" fmla="*/ 170245 h 223662"/>
                <a:gd name="connsiteX2024" fmla="*/ 138017 w 1586375"/>
                <a:gd name="connsiteY2024" fmla="*/ 170663 h 223662"/>
                <a:gd name="connsiteX2025" fmla="*/ 138435 w 1586375"/>
                <a:gd name="connsiteY2025" fmla="*/ 171082 h 223662"/>
                <a:gd name="connsiteX2026" fmla="*/ 139273 w 1586375"/>
                <a:gd name="connsiteY2026" fmla="*/ 171082 h 223662"/>
                <a:gd name="connsiteX2027" fmla="*/ 139692 w 1586375"/>
                <a:gd name="connsiteY2027" fmla="*/ 171082 h 223662"/>
                <a:gd name="connsiteX2028" fmla="*/ 139692 w 1586375"/>
                <a:gd name="connsiteY2028" fmla="*/ 168989 h 223662"/>
                <a:gd name="connsiteX2029" fmla="*/ 139273 w 1586375"/>
                <a:gd name="connsiteY2029" fmla="*/ 168989 h 223662"/>
                <a:gd name="connsiteX2030" fmla="*/ 138017 w 1586375"/>
                <a:gd name="connsiteY2030" fmla="*/ 168989 h 223662"/>
                <a:gd name="connsiteX2031" fmla="*/ 137599 w 1586375"/>
                <a:gd name="connsiteY2031" fmla="*/ 168989 h 223662"/>
                <a:gd name="connsiteX2032" fmla="*/ 133308 w 1586375"/>
                <a:gd name="connsiteY2032" fmla="*/ 168989 h 223662"/>
                <a:gd name="connsiteX2033" fmla="*/ 132367 w 1586375"/>
                <a:gd name="connsiteY2033" fmla="*/ 169425 h 223662"/>
                <a:gd name="connsiteX2034" fmla="*/ 132367 w 1586375"/>
                <a:gd name="connsiteY2034" fmla="*/ 172041 h 223662"/>
                <a:gd name="connsiteX2035" fmla="*/ 133308 w 1586375"/>
                <a:gd name="connsiteY2035" fmla="*/ 172913 h 223662"/>
                <a:gd name="connsiteX2036" fmla="*/ 134721 w 1586375"/>
                <a:gd name="connsiteY2036" fmla="*/ 172913 h 223662"/>
                <a:gd name="connsiteX2037" fmla="*/ 134721 w 1586375"/>
                <a:gd name="connsiteY2037" fmla="*/ 172477 h 223662"/>
                <a:gd name="connsiteX2038" fmla="*/ 134721 w 1586375"/>
                <a:gd name="connsiteY2038" fmla="*/ 169861 h 223662"/>
                <a:gd name="connsiteX2039" fmla="*/ 134250 w 1586375"/>
                <a:gd name="connsiteY2039" fmla="*/ 168989 h 223662"/>
                <a:gd name="connsiteX2040" fmla="*/ 133308 w 1586375"/>
                <a:gd name="connsiteY2040" fmla="*/ 168989 h 223662"/>
                <a:gd name="connsiteX2041" fmla="*/ 89203 w 1586375"/>
                <a:gd name="connsiteY2041" fmla="*/ 168989 h 223662"/>
                <a:gd name="connsiteX2042" fmla="*/ 92081 w 1586375"/>
                <a:gd name="connsiteY2042" fmla="*/ 168989 h 223662"/>
                <a:gd name="connsiteX2043" fmla="*/ 91670 w 1586375"/>
                <a:gd name="connsiteY2043" fmla="*/ 170297 h 223662"/>
                <a:gd name="connsiteX2044" fmla="*/ 90026 w 1586375"/>
                <a:gd name="connsiteY2044" fmla="*/ 170297 h 223662"/>
                <a:gd name="connsiteX2045" fmla="*/ 89203 w 1586375"/>
                <a:gd name="connsiteY2045" fmla="*/ 169425 h 223662"/>
                <a:gd name="connsiteX2046" fmla="*/ 89203 w 1586375"/>
                <a:gd name="connsiteY2046" fmla="*/ 168989 h 223662"/>
                <a:gd name="connsiteX2047" fmla="*/ 171972 w 1586375"/>
                <a:gd name="connsiteY2047" fmla="*/ 168472 h 223662"/>
                <a:gd name="connsiteX2048" fmla="*/ 171031 w 1586375"/>
                <a:gd name="connsiteY2048" fmla="*/ 168633 h 223662"/>
                <a:gd name="connsiteX2049" fmla="*/ 170559 w 1586375"/>
                <a:gd name="connsiteY2049" fmla="*/ 169061 h 223662"/>
                <a:gd name="connsiteX2050" fmla="*/ 170559 w 1586375"/>
                <a:gd name="connsiteY2050" fmla="*/ 171629 h 223662"/>
                <a:gd name="connsiteX2051" fmla="*/ 171501 w 1586375"/>
                <a:gd name="connsiteY2051" fmla="*/ 172485 h 223662"/>
                <a:gd name="connsiteX2052" fmla="*/ 171972 w 1586375"/>
                <a:gd name="connsiteY2052" fmla="*/ 172485 h 223662"/>
                <a:gd name="connsiteX2053" fmla="*/ 172913 w 1586375"/>
                <a:gd name="connsiteY2053" fmla="*/ 172913 h 223662"/>
                <a:gd name="connsiteX2054" fmla="*/ 172913 w 1586375"/>
                <a:gd name="connsiteY2054" fmla="*/ 172485 h 223662"/>
                <a:gd name="connsiteX2055" fmla="*/ 172913 w 1586375"/>
                <a:gd name="connsiteY2055" fmla="*/ 168633 h 223662"/>
                <a:gd name="connsiteX2056" fmla="*/ 171972 w 1586375"/>
                <a:gd name="connsiteY2056" fmla="*/ 168472 h 223662"/>
                <a:gd name="connsiteX2057" fmla="*/ 1307294 w 1586375"/>
                <a:gd name="connsiteY2057" fmla="*/ 168466 h 223662"/>
                <a:gd name="connsiteX2058" fmla="*/ 1305163 w 1586375"/>
                <a:gd name="connsiteY2058" fmla="*/ 168891 h 223662"/>
                <a:gd name="connsiteX2059" fmla="*/ 1305163 w 1586375"/>
                <a:gd name="connsiteY2059" fmla="*/ 174842 h 223662"/>
                <a:gd name="connsiteX2060" fmla="*/ 1306868 w 1586375"/>
                <a:gd name="connsiteY2060" fmla="*/ 175268 h 223662"/>
                <a:gd name="connsiteX2061" fmla="*/ 1307721 w 1586375"/>
                <a:gd name="connsiteY2061" fmla="*/ 173993 h 223662"/>
                <a:gd name="connsiteX2062" fmla="*/ 1306868 w 1586375"/>
                <a:gd name="connsiteY2062" fmla="*/ 173567 h 223662"/>
                <a:gd name="connsiteX2063" fmla="*/ 1306442 w 1586375"/>
                <a:gd name="connsiteY2063" fmla="*/ 172292 h 223662"/>
                <a:gd name="connsiteX2064" fmla="*/ 1308147 w 1586375"/>
                <a:gd name="connsiteY2064" fmla="*/ 172292 h 223662"/>
                <a:gd name="connsiteX2065" fmla="*/ 1308573 w 1586375"/>
                <a:gd name="connsiteY2065" fmla="*/ 171442 h 223662"/>
                <a:gd name="connsiteX2066" fmla="*/ 1310278 w 1586375"/>
                <a:gd name="connsiteY2066" fmla="*/ 171442 h 223662"/>
                <a:gd name="connsiteX2067" fmla="*/ 1310705 w 1586375"/>
                <a:gd name="connsiteY2067" fmla="*/ 172292 h 223662"/>
                <a:gd name="connsiteX2068" fmla="*/ 1312410 w 1586375"/>
                <a:gd name="connsiteY2068" fmla="*/ 172292 h 223662"/>
                <a:gd name="connsiteX2069" fmla="*/ 1313262 w 1586375"/>
                <a:gd name="connsiteY2069" fmla="*/ 173142 h 223662"/>
                <a:gd name="connsiteX2070" fmla="*/ 1314115 w 1586375"/>
                <a:gd name="connsiteY2070" fmla="*/ 174418 h 223662"/>
                <a:gd name="connsiteX2071" fmla="*/ 1315820 w 1586375"/>
                <a:gd name="connsiteY2071" fmla="*/ 174418 h 223662"/>
                <a:gd name="connsiteX2072" fmla="*/ 1316673 w 1586375"/>
                <a:gd name="connsiteY2072" fmla="*/ 173567 h 223662"/>
                <a:gd name="connsiteX2073" fmla="*/ 1316673 w 1586375"/>
                <a:gd name="connsiteY2073" fmla="*/ 172292 h 223662"/>
                <a:gd name="connsiteX2074" fmla="*/ 1314968 w 1586375"/>
                <a:gd name="connsiteY2074" fmla="*/ 171017 h 223662"/>
                <a:gd name="connsiteX2075" fmla="*/ 1314115 w 1586375"/>
                <a:gd name="connsiteY2075" fmla="*/ 171017 h 223662"/>
                <a:gd name="connsiteX2076" fmla="*/ 1313689 w 1586375"/>
                <a:gd name="connsiteY2076" fmla="*/ 170167 h 223662"/>
                <a:gd name="connsiteX2077" fmla="*/ 1311983 w 1586375"/>
                <a:gd name="connsiteY2077" fmla="*/ 170167 h 223662"/>
                <a:gd name="connsiteX2078" fmla="*/ 1311557 w 1586375"/>
                <a:gd name="connsiteY2078" fmla="*/ 169742 h 223662"/>
                <a:gd name="connsiteX2079" fmla="*/ 1309426 w 1586375"/>
                <a:gd name="connsiteY2079" fmla="*/ 169742 h 223662"/>
                <a:gd name="connsiteX2080" fmla="*/ 1308147 w 1586375"/>
                <a:gd name="connsiteY2080" fmla="*/ 169316 h 223662"/>
                <a:gd name="connsiteX2081" fmla="*/ 1307294 w 1586375"/>
                <a:gd name="connsiteY2081" fmla="*/ 168466 h 223662"/>
                <a:gd name="connsiteX2082" fmla="*/ 1300611 w 1586375"/>
                <a:gd name="connsiteY2082" fmla="*/ 168466 h 223662"/>
                <a:gd name="connsiteX2083" fmla="*/ 1299774 w 1586375"/>
                <a:gd name="connsiteY2083" fmla="*/ 169316 h 223662"/>
                <a:gd name="connsiteX2084" fmla="*/ 1299355 w 1586375"/>
                <a:gd name="connsiteY2084" fmla="*/ 170591 h 223662"/>
                <a:gd name="connsiteX2085" fmla="*/ 1298100 w 1586375"/>
                <a:gd name="connsiteY2085" fmla="*/ 171867 h 223662"/>
                <a:gd name="connsiteX2086" fmla="*/ 1298100 w 1586375"/>
                <a:gd name="connsiteY2086" fmla="*/ 174842 h 223662"/>
                <a:gd name="connsiteX2087" fmla="*/ 1298518 w 1586375"/>
                <a:gd name="connsiteY2087" fmla="*/ 175268 h 223662"/>
                <a:gd name="connsiteX2088" fmla="*/ 1299774 w 1586375"/>
                <a:gd name="connsiteY2088" fmla="*/ 175268 h 223662"/>
                <a:gd name="connsiteX2089" fmla="*/ 1300193 w 1586375"/>
                <a:gd name="connsiteY2089" fmla="*/ 173567 h 223662"/>
                <a:gd name="connsiteX2090" fmla="*/ 1301448 w 1586375"/>
                <a:gd name="connsiteY2090" fmla="*/ 172292 h 223662"/>
                <a:gd name="connsiteX2091" fmla="*/ 1301448 w 1586375"/>
                <a:gd name="connsiteY2091" fmla="*/ 171867 h 223662"/>
                <a:gd name="connsiteX2092" fmla="*/ 1302285 w 1586375"/>
                <a:gd name="connsiteY2092" fmla="*/ 171442 h 223662"/>
                <a:gd name="connsiteX2093" fmla="*/ 1302285 w 1586375"/>
                <a:gd name="connsiteY2093" fmla="*/ 170167 h 223662"/>
                <a:gd name="connsiteX2094" fmla="*/ 1301867 w 1586375"/>
                <a:gd name="connsiteY2094" fmla="*/ 169316 h 223662"/>
                <a:gd name="connsiteX2095" fmla="*/ 1301448 w 1586375"/>
                <a:gd name="connsiteY2095" fmla="*/ 168891 h 223662"/>
                <a:gd name="connsiteX2096" fmla="*/ 1300611 w 1586375"/>
                <a:gd name="connsiteY2096" fmla="*/ 168466 h 223662"/>
                <a:gd name="connsiteX2097" fmla="*/ 1203403 w 1586375"/>
                <a:gd name="connsiteY2097" fmla="*/ 168466 h 223662"/>
                <a:gd name="connsiteX2098" fmla="*/ 1202531 w 1586375"/>
                <a:gd name="connsiteY2098" fmla="*/ 169356 h 223662"/>
                <a:gd name="connsiteX2099" fmla="*/ 1202531 w 1586375"/>
                <a:gd name="connsiteY2099" fmla="*/ 171135 h 223662"/>
                <a:gd name="connsiteX2100" fmla="*/ 1202531 w 1586375"/>
                <a:gd name="connsiteY2100" fmla="*/ 172469 h 223662"/>
                <a:gd name="connsiteX2101" fmla="*/ 1203403 w 1586375"/>
                <a:gd name="connsiteY2101" fmla="*/ 172913 h 223662"/>
                <a:gd name="connsiteX2102" fmla="*/ 1203839 w 1586375"/>
                <a:gd name="connsiteY2102" fmla="*/ 172024 h 223662"/>
                <a:gd name="connsiteX2103" fmla="*/ 1204275 w 1586375"/>
                <a:gd name="connsiteY2103" fmla="*/ 171135 h 223662"/>
                <a:gd name="connsiteX2104" fmla="*/ 1204275 w 1586375"/>
                <a:gd name="connsiteY2104" fmla="*/ 168911 h 223662"/>
                <a:gd name="connsiteX2105" fmla="*/ 1203403 w 1586375"/>
                <a:gd name="connsiteY2105" fmla="*/ 168466 h 223662"/>
                <a:gd name="connsiteX2106" fmla="*/ 155910 w 1586375"/>
                <a:gd name="connsiteY2106" fmla="*/ 168466 h 223662"/>
                <a:gd name="connsiteX2107" fmla="*/ 154602 w 1586375"/>
                <a:gd name="connsiteY2107" fmla="*/ 169741 h 223662"/>
                <a:gd name="connsiteX2108" fmla="*/ 154602 w 1586375"/>
                <a:gd name="connsiteY2108" fmla="*/ 170591 h 223662"/>
                <a:gd name="connsiteX2109" fmla="*/ 156346 w 1586375"/>
                <a:gd name="connsiteY2109" fmla="*/ 171867 h 223662"/>
                <a:gd name="connsiteX2110" fmla="*/ 156782 w 1586375"/>
                <a:gd name="connsiteY2110" fmla="*/ 171017 h 223662"/>
                <a:gd name="connsiteX2111" fmla="*/ 156782 w 1586375"/>
                <a:gd name="connsiteY2111" fmla="*/ 169316 h 223662"/>
                <a:gd name="connsiteX2112" fmla="*/ 156782 w 1586375"/>
                <a:gd name="connsiteY2112" fmla="*/ 168891 h 223662"/>
                <a:gd name="connsiteX2113" fmla="*/ 155910 w 1586375"/>
                <a:gd name="connsiteY2113" fmla="*/ 168466 h 223662"/>
                <a:gd name="connsiteX2114" fmla="*/ 1566353 w 1586375"/>
                <a:gd name="connsiteY2114" fmla="*/ 168204 h 223662"/>
                <a:gd name="connsiteX2115" fmla="*/ 1567621 w 1586375"/>
                <a:gd name="connsiteY2115" fmla="*/ 168204 h 223662"/>
                <a:gd name="connsiteX2116" fmla="*/ 1569311 w 1586375"/>
                <a:gd name="connsiteY2116" fmla="*/ 169879 h 223662"/>
                <a:gd name="connsiteX2117" fmla="*/ 1569311 w 1586375"/>
                <a:gd name="connsiteY2117" fmla="*/ 170297 h 223662"/>
                <a:gd name="connsiteX2118" fmla="*/ 1570157 w 1586375"/>
                <a:gd name="connsiteY2118" fmla="*/ 171135 h 223662"/>
                <a:gd name="connsiteX2119" fmla="*/ 1570157 w 1586375"/>
                <a:gd name="connsiteY2119" fmla="*/ 171972 h 223662"/>
                <a:gd name="connsiteX2120" fmla="*/ 1568044 w 1586375"/>
                <a:gd name="connsiteY2120" fmla="*/ 173646 h 223662"/>
                <a:gd name="connsiteX2121" fmla="*/ 1568044 w 1586375"/>
                <a:gd name="connsiteY2121" fmla="*/ 176157 h 223662"/>
                <a:gd name="connsiteX2122" fmla="*/ 1567621 w 1586375"/>
                <a:gd name="connsiteY2122" fmla="*/ 176576 h 223662"/>
                <a:gd name="connsiteX2123" fmla="*/ 1565508 w 1586375"/>
                <a:gd name="connsiteY2123" fmla="*/ 176576 h 223662"/>
                <a:gd name="connsiteX2124" fmla="*/ 1564663 w 1586375"/>
                <a:gd name="connsiteY2124" fmla="*/ 175738 h 223662"/>
                <a:gd name="connsiteX2125" fmla="*/ 1564663 w 1586375"/>
                <a:gd name="connsiteY2125" fmla="*/ 170716 h 223662"/>
                <a:gd name="connsiteX2126" fmla="*/ 1564663 w 1586375"/>
                <a:gd name="connsiteY2126" fmla="*/ 170297 h 223662"/>
                <a:gd name="connsiteX2127" fmla="*/ 1565086 w 1586375"/>
                <a:gd name="connsiteY2127" fmla="*/ 169879 h 223662"/>
                <a:gd name="connsiteX2128" fmla="*/ 1566353 w 1586375"/>
                <a:gd name="connsiteY2128" fmla="*/ 168204 h 223662"/>
                <a:gd name="connsiteX2129" fmla="*/ 1454707 w 1586375"/>
                <a:gd name="connsiteY2129" fmla="*/ 168204 h 223662"/>
                <a:gd name="connsiteX2130" fmla="*/ 1453835 w 1586375"/>
                <a:gd name="connsiteY2130" fmla="*/ 168616 h 223662"/>
                <a:gd name="connsiteX2131" fmla="*/ 1453835 w 1586375"/>
                <a:gd name="connsiteY2131" fmla="*/ 169027 h 223662"/>
                <a:gd name="connsiteX2132" fmla="*/ 1452963 w 1586375"/>
                <a:gd name="connsiteY2132" fmla="*/ 169849 h 223662"/>
                <a:gd name="connsiteX2133" fmla="*/ 1452963 w 1586375"/>
                <a:gd name="connsiteY2133" fmla="*/ 170260 h 223662"/>
                <a:gd name="connsiteX2134" fmla="*/ 1453835 w 1586375"/>
                <a:gd name="connsiteY2134" fmla="*/ 171082 h 223662"/>
                <a:gd name="connsiteX2135" fmla="*/ 1455143 w 1586375"/>
                <a:gd name="connsiteY2135" fmla="*/ 170671 h 223662"/>
                <a:gd name="connsiteX2136" fmla="*/ 1455579 w 1586375"/>
                <a:gd name="connsiteY2136" fmla="*/ 170260 h 223662"/>
                <a:gd name="connsiteX2137" fmla="*/ 1455579 w 1586375"/>
                <a:gd name="connsiteY2137" fmla="*/ 168616 h 223662"/>
                <a:gd name="connsiteX2138" fmla="*/ 1454707 w 1586375"/>
                <a:gd name="connsiteY2138" fmla="*/ 168204 h 223662"/>
                <a:gd name="connsiteX2139" fmla="*/ 1332817 w 1586375"/>
                <a:gd name="connsiteY2139" fmla="*/ 168204 h 223662"/>
                <a:gd name="connsiteX2140" fmla="*/ 1332368 w 1586375"/>
                <a:gd name="connsiteY2140" fmla="*/ 168989 h 223662"/>
                <a:gd name="connsiteX2141" fmla="*/ 1333266 w 1586375"/>
                <a:gd name="connsiteY2141" fmla="*/ 169774 h 223662"/>
                <a:gd name="connsiteX2142" fmla="*/ 1335059 w 1586375"/>
                <a:gd name="connsiteY2142" fmla="*/ 169774 h 223662"/>
                <a:gd name="connsiteX2143" fmla="*/ 1335059 w 1586375"/>
                <a:gd name="connsiteY2143" fmla="*/ 168204 h 223662"/>
                <a:gd name="connsiteX2144" fmla="*/ 1332817 w 1586375"/>
                <a:gd name="connsiteY2144" fmla="*/ 168204 h 223662"/>
                <a:gd name="connsiteX2145" fmla="*/ 280214 w 1586375"/>
                <a:gd name="connsiteY2145" fmla="*/ 168204 h 223662"/>
                <a:gd name="connsiteX2146" fmla="*/ 279317 w 1586375"/>
                <a:gd name="connsiteY2146" fmla="*/ 168630 h 223662"/>
                <a:gd name="connsiteX2147" fmla="*/ 278868 w 1586375"/>
                <a:gd name="connsiteY2147" fmla="*/ 169055 h 223662"/>
                <a:gd name="connsiteX2148" fmla="*/ 279317 w 1586375"/>
                <a:gd name="connsiteY2148" fmla="*/ 170755 h 223662"/>
                <a:gd name="connsiteX2149" fmla="*/ 279765 w 1586375"/>
                <a:gd name="connsiteY2149" fmla="*/ 171606 h 223662"/>
                <a:gd name="connsiteX2150" fmla="*/ 281111 w 1586375"/>
                <a:gd name="connsiteY2150" fmla="*/ 171606 h 223662"/>
                <a:gd name="connsiteX2151" fmla="*/ 282008 w 1586375"/>
                <a:gd name="connsiteY2151" fmla="*/ 170755 h 223662"/>
                <a:gd name="connsiteX2152" fmla="*/ 282008 w 1586375"/>
                <a:gd name="connsiteY2152" fmla="*/ 168630 h 223662"/>
                <a:gd name="connsiteX2153" fmla="*/ 281111 w 1586375"/>
                <a:gd name="connsiteY2153" fmla="*/ 168204 h 223662"/>
                <a:gd name="connsiteX2154" fmla="*/ 280214 w 1586375"/>
                <a:gd name="connsiteY2154" fmla="*/ 168204 h 223662"/>
                <a:gd name="connsiteX2155" fmla="*/ 95520 w 1586375"/>
                <a:gd name="connsiteY2155" fmla="*/ 168204 h 223662"/>
                <a:gd name="connsiteX2156" fmla="*/ 97164 w 1586375"/>
                <a:gd name="connsiteY2156" fmla="*/ 168204 h 223662"/>
                <a:gd name="connsiteX2157" fmla="*/ 97575 w 1586375"/>
                <a:gd name="connsiteY2157" fmla="*/ 168204 h 223662"/>
                <a:gd name="connsiteX2158" fmla="*/ 97575 w 1586375"/>
                <a:gd name="connsiteY2158" fmla="*/ 169849 h 223662"/>
                <a:gd name="connsiteX2159" fmla="*/ 97164 w 1586375"/>
                <a:gd name="connsiteY2159" fmla="*/ 170260 h 223662"/>
                <a:gd name="connsiteX2160" fmla="*/ 96753 w 1586375"/>
                <a:gd name="connsiteY2160" fmla="*/ 171082 h 223662"/>
                <a:gd name="connsiteX2161" fmla="*/ 95520 w 1586375"/>
                <a:gd name="connsiteY2161" fmla="*/ 171082 h 223662"/>
                <a:gd name="connsiteX2162" fmla="*/ 95108 w 1586375"/>
                <a:gd name="connsiteY2162" fmla="*/ 170671 h 223662"/>
                <a:gd name="connsiteX2163" fmla="*/ 95108 w 1586375"/>
                <a:gd name="connsiteY2163" fmla="*/ 168616 h 223662"/>
                <a:gd name="connsiteX2164" fmla="*/ 95520 w 1586375"/>
                <a:gd name="connsiteY2164" fmla="*/ 168204 h 223662"/>
                <a:gd name="connsiteX2165" fmla="*/ 149213 w 1586375"/>
                <a:gd name="connsiteY2165" fmla="*/ 167943 h 223662"/>
                <a:gd name="connsiteX2166" fmla="*/ 148585 w 1586375"/>
                <a:gd name="connsiteY2166" fmla="*/ 168100 h 223662"/>
                <a:gd name="connsiteX2167" fmla="*/ 148585 w 1586375"/>
                <a:gd name="connsiteY2167" fmla="*/ 169356 h 223662"/>
                <a:gd name="connsiteX2168" fmla="*/ 149423 w 1586375"/>
                <a:gd name="connsiteY2168" fmla="*/ 169774 h 223662"/>
                <a:gd name="connsiteX2169" fmla="*/ 150259 w 1586375"/>
                <a:gd name="connsiteY2169" fmla="*/ 169356 h 223662"/>
                <a:gd name="connsiteX2170" fmla="*/ 150678 w 1586375"/>
                <a:gd name="connsiteY2170" fmla="*/ 168937 h 223662"/>
                <a:gd name="connsiteX2171" fmla="*/ 150678 w 1586375"/>
                <a:gd name="connsiteY2171" fmla="*/ 168519 h 223662"/>
                <a:gd name="connsiteX2172" fmla="*/ 149841 w 1586375"/>
                <a:gd name="connsiteY2172" fmla="*/ 168100 h 223662"/>
                <a:gd name="connsiteX2173" fmla="*/ 149213 w 1586375"/>
                <a:gd name="connsiteY2173" fmla="*/ 167943 h 223662"/>
                <a:gd name="connsiteX2174" fmla="*/ 161273 w 1586375"/>
                <a:gd name="connsiteY2174" fmla="*/ 167681 h 223662"/>
                <a:gd name="connsiteX2175" fmla="*/ 159997 w 1586375"/>
                <a:gd name="connsiteY2175" fmla="*/ 168532 h 223662"/>
                <a:gd name="connsiteX2176" fmla="*/ 159997 w 1586375"/>
                <a:gd name="connsiteY2176" fmla="*/ 169382 h 223662"/>
                <a:gd name="connsiteX2177" fmla="*/ 159573 w 1586375"/>
                <a:gd name="connsiteY2177" fmla="*/ 169382 h 223662"/>
                <a:gd name="connsiteX2178" fmla="*/ 159573 w 1586375"/>
                <a:gd name="connsiteY2178" fmla="*/ 170232 h 223662"/>
                <a:gd name="connsiteX2179" fmla="*/ 160422 w 1586375"/>
                <a:gd name="connsiteY2179" fmla="*/ 171082 h 223662"/>
                <a:gd name="connsiteX2180" fmla="*/ 161698 w 1586375"/>
                <a:gd name="connsiteY2180" fmla="*/ 171082 h 223662"/>
                <a:gd name="connsiteX2181" fmla="*/ 162973 w 1586375"/>
                <a:gd name="connsiteY2181" fmla="*/ 170232 h 223662"/>
                <a:gd name="connsiteX2182" fmla="*/ 162973 w 1586375"/>
                <a:gd name="connsiteY2182" fmla="*/ 169807 h 223662"/>
                <a:gd name="connsiteX2183" fmla="*/ 162548 w 1586375"/>
                <a:gd name="connsiteY2183" fmla="*/ 168957 h 223662"/>
                <a:gd name="connsiteX2184" fmla="*/ 162548 w 1586375"/>
                <a:gd name="connsiteY2184" fmla="*/ 168532 h 223662"/>
                <a:gd name="connsiteX2185" fmla="*/ 161273 w 1586375"/>
                <a:gd name="connsiteY2185" fmla="*/ 167681 h 223662"/>
                <a:gd name="connsiteX2186" fmla="*/ 1272730 w 1586375"/>
                <a:gd name="connsiteY2186" fmla="*/ 167477 h 223662"/>
                <a:gd name="connsiteX2187" fmla="*/ 1272165 w 1586375"/>
                <a:gd name="connsiteY2187" fmla="*/ 167584 h 223662"/>
                <a:gd name="connsiteX2188" fmla="*/ 1271754 w 1586375"/>
                <a:gd name="connsiteY2188" fmla="*/ 167584 h 223662"/>
                <a:gd name="connsiteX2189" fmla="*/ 1271754 w 1586375"/>
                <a:gd name="connsiteY2189" fmla="*/ 170134 h 223662"/>
                <a:gd name="connsiteX2190" fmla="*/ 1270109 w 1586375"/>
                <a:gd name="connsiteY2190" fmla="*/ 171409 h 223662"/>
                <a:gd name="connsiteX2191" fmla="*/ 1270109 w 1586375"/>
                <a:gd name="connsiteY2191" fmla="*/ 172259 h 223662"/>
                <a:gd name="connsiteX2192" fmla="*/ 1270932 w 1586375"/>
                <a:gd name="connsiteY2192" fmla="*/ 173110 h 223662"/>
                <a:gd name="connsiteX2193" fmla="*/ 1271342 w 1586375"/>
                <a:gd name="connsiteY2193" fmla="*/ 173960 h 223662"/>
                <a:gd name="connsiteX2194" fmla="*/ 1272576 w 1586375"/>
                <a:gd name="connsiteY2194" fmla="*/ 173960 h 223662"/>
                <a:gd name="connsiteX2195" fmla="*/ 1272987 w 1586375"/>
                <a:gd name="connsiteY2195" fmla="*/ 173535 h 223662"/>
                <a:gd name="connsiteX2196" fmla="*/ 1272987 w 1586375"/>
                <a:gd name="connsiteY2196" fmla="*/ 168009 h 223662"/>
                <a:gd name="connsiteX2197" fmla="*/ 1272730 w 1586375"/>
                <a:gd name="connsiteY2197" fmla="*/ 167477 h 223662"/>
                <a:gd name="connsiteX2198" fmla="*/ 1532786 w 1586375"/>
                <a:gd name="connsiteY2198" fmla="*/ 167158 h 223662"/>
                <a:gd name="connsiteX2199" fmla="*/ 1533235 w 1586375"/>
                <a:gd name="connsiteY2199" fmla="*/ 167158 h 223662"/>
                <a:gd name="connsiteX2200" fmla="*/ 1534580 w 1586375"/>
                <a:gd name="connsiteY2200" fmla="*/ 167995 h 223662"/>
                <a:gd name="connsiteX2201" fmla="*/ 1533235 w 1586375"/>
                <a:gd name="connsiteY2201" fmla="*/ 169251 h 223662"/>
                <a:gd name="connsiteX2202" fmla="*/ 1531441 w 1586375"/>
                <a:gd name="connsiteY2202" fmla="*/ 167995 h 223662"/>
                <a:gd name="connsiteX2203" fmla="*/ 1532786 w 1586375"/>
                <a:gd name="connsiteY2203" fmla="*/ 167158 h 223662"/>
                <a:gd name="connsiteX2204" fmla="*/ 1276387 w 1586375"/>
                <a:gd name="connsiteY2204" fmla="*/ 167158 h 223662"/>
                <a:gd name="connsiteX2205" fmla="*/ 1276387 w 1586375"/>
                <a:gd name="connsiteY2205" fmla="*/ 169401 h 223662"/>
                <a:gd name="connsiteX2206" fmla="*/ 1277225 w 1586375"/>
                <a:gd name="connsiteY2206" fmla="*/ 170297 h 223662"/>
                <a:gd name="connsiteX2207" fmla="*/ 1278062 w 1586375"/>
                <a:gd name="connsiteY2207" fmla="*/ 170297 h 223662"/>
                <a:gd name="connsiteX2208" fmla="*/ 1278480 w 1586375"/>
                <a:gd name="connsiteY2208" fmla="*/ 167606 h 223662"/>
                <a:gd name="connsiteX2209" fmla="*/ 1276387 w 1586375"/>
                <a:gd name="connsiteY2209" fmla="*/ 167158 h 223662"/>
                <a:gd name="connsiteX2210" fmla="*/ 1506024 w 1586375"/>
                <a:gd name="connsiteY2210" fmla="*/ 166374 h 223662"/>
                <a:gd name="connsiteX2211" fmla="*/ 1506453 w 1586375"/>
                <a:gd name="connsiteY2211" fmla="*/ 166374 h 223662"/>
                <a:gd name="connsiteX2212" fmla="*/ 1507311 w 1586375"/>
                <a:gd name="connsiteY2212" fmla="*/ 166792 h 223662"/>
                <a:gd name="connsiteX2213" fmla="*/ 1511602 w 1586375"/>
                <a:gd name="connsiteY2213" fmla="*/ 166792 h 223662"/>
                <a:gd name="connsiteX2214" fmla="*/ 1512030 w 1586375"/>
                <a:gd name="connsiteY2214" fmla="*/ 166374 h 223662"/>
                <a:gd name="connsiteX2215" fmla="*/ 1513746 w 1586375"/>
                <a:gd name="connsiteY2215" fmla="*/ 166374 h 223662"/>
                <a:gd name="connsiteX2216" fmla="*/ 1513746 w 1586375"/>
                <a:gd name="connsiteY2216" fmla="*/ 168047 h 223662"/>
                <a:gd name="connsiteX2217" fmla="*/ 1513318 w 1586375"/>
                <a:gd name="connsiteY2217" fmla="*/ 168466 h 223662"/>
                <a:gd name="connsiteX2218" fmla="*/ 1513318 w 1586375"/>
                <a:gd name="connsiteY2218" fmla="*/ 169722 h 223662"/>
                <a:gd name="connsiteX2219" fmla="*/ 1512459 w 1586375"/>
                <a:gd name="connsiteY2219" fmla="*/ 170559 h 223662"/>
                <a:gd name="connsiteX2220" fmla="*/ 1511602 w 1586375"/>
                <a:gd name="connsiteY2220" fmla="*/ 170559 h 223662"/>
                <a:gd name="connsiteX2221" fmla="*/ 1509885 w 1586375"/>
                <a:gd name="connsiteY2221" fmla="*/ 169722 h 223662"/>
                <a:gd name="connsiteX2222" fmla="*/ 1509456 w 1586375"/>
                <a:gd name="connsiteY2222" fmla="*/ 169722 h 223662"/>
                <a:gd name="connsiteX2223" fmla="*/ 1508598 w 1586375"/>
                <a:gd name="connsiteY2223" fmla="*/ 169303 h 223662"/>
                <a:gd name="connsiteX2224" fmla="*/ 1503879 w 1586375"/>
                <a:gd name="connsiteY2224" fmla="*/ 169303 h 223662"/>
                <a:gd name="connsiteX2225" fmla="*/ 1503450 w 1586375"/>
                <a:gd name="connsiteY2225" fmla="*/ 168885 h 223662"/>
                <a:gd name="connsiteX2226" fmla="*/ 1503450 w 1586375"/>
                <a:gd name="connsiteY2226" fmla="*/ 167211 h 223662"/>
                <a:gd name="connsiteX2227" fmla="*/ 1503879 w 1586375"/>
                <a:gd name="connsiteY2227" fmla="*/ 167211 h 223662"/>
                <a:gd name="connsiteX2228" fmla="*/ 1505595 w 1586375"/>
                <a:gd name="connsiteY2228" fmla="*/ 166792 h 223662"/>
                <a:gd name="connsiteX2229" fmla="*/ 1506024 w 1586375"/>
                <a:gd name="connsiteY2229" fmla="*/ 166374 h 223662"/>
                <a:gd name="connsiteX2230" fmla="*/ 1497048 w 1586375"/>
                <a:gd name="connsiteY2230" fmla="*/ 166374 h 223662"/>
                <a:gd name="connsiteX2231" fmla="*/ 1500036 w 1586375"/>
                <a:gd name="connsiteY2231" fmla="*/ 166374 h 223662"/>
                <a:gd name="connsiteX2232" fmla="*/ 1500036 w 1586375"/>
                <a:gd name="connsiteY2232" fmla="*/ 166801 h 223662"/>
                <a:gd name="connsiteX2233" fmla="*/ 1500036 w 1586375"/>
                <a:gd name="connsiteY2233" fmla="*/ 169798 h 223662"/>
                <a:gd name="connsiteX2234" fmla="*/ 1502597 w 1586375"/>
                <a:gd name="connsiteY2234" fmla="*/ 170226 h 223662"/>
                <a:gd name="connsiteX2235" fmla="*/ 1503451 w 1586375"/>
                <a:gd name="connsiteY2235" fmla="*/ 170654 h 223662"/>
                <a:gd name="connsiteX2236" fmla="*/ 1503451 w 1586375"/>
                <a:gd name="connsiteY2236" fmla="*/ 171510 h 223662"/>
                <a:gd name="connsiteX2237" fmla="*/ 1503023 w 1586375"/>
                <a:gd name="connsiteY2237" fmla="*/ 171938 h 223662"/>
                <a:gd name="connsiteX2238" fmla="*/ 1503023 w 1586375"/>
                <a:gd name="connsiteY2238" fmla="*/ 172794 h 223662"/>
                <a:gd name="connsiteX2239" fmla="*/ 1502170 w 1586375"/>
                <a:gd name="connsiteY2239" fmla="*/ 173222 h 223662"/>
                <a:gd name="connsiteX2240" fmla="*/ 1502170 w 1586375"/>
                <a:gd name="connsiteY2240" fmla="*/ 174935 h 223662"/>
                <a:gd name="connsiteX2241" fmla="*/ 1501316 w 1586375"/>
                <a:gd name="connsiteY2241" fmla="*/ 175791 h 223662"/>
                <a:gd name="connsiteX2242" fmla="*/ 1500462 w 1586375"/>
                <a:gd name="connsiteY2242" fmla="*/ 175363 h 223662"/>
                <a:gd name="connsiteX2243" fmla="*/ 1499182 w 1586375"/>
                <a:gd name="connsiteY2243" fmla="*/ 175363 h 223662"/>
                <a:gd name="connsiteX2244" fmla="*/ 1498755 w 1586375"/>
                <a:gd name="connsiteY2244" fmla="*/ 174507 h 223662"/>
                <a:gd name="connsiteX2245" fmla="*/ 1498329 w 1586375"/>
                <a:gd name="connsiteY2245" fmla="*/ 174079 h 223662"/>
                <a:gd name="connsiteX2246" fmla="*/ 1497902 w 1586375"/>
                <a:gd name="connsiteY2246" fmla="*/ 171938 h 223662"/>
                <a:gd name="connsiteX2247" fmla="*/ 1497475 w 1586375"/>
                <a:gd name="connsiteY2247" fmla="*/ 171938 h 223662"/>
                <a:gd name="connsiteX2248" fmla="*/ 1495341 w 1586375"/>
                <a:gd name="connsiteY2248" fmla="*/ 170226 h 223662"/>
                <a:gd name="connsiteX2249" fmla="*/ 1495341 w 1586375"/>
                <a:gd name="connsiteY2249" fmla="*/ 168086 h 223662"/>
                <a:gd name="connsiteX2250" fmla="*/ 1497048 w 1586375"/>
                <a:gd name="connsiteY2250" fmla="*/ 166374 h 223662"/>
                <a:gd name="connsiteX2251" fmla="*/ 1490698 w 1586375"/>
                <a:gd name="connsiteY2251" fmla="*/ 165850 h 223662"/>
                <a:gd name="connsiteX2252" fmla="*/ 1492398 w 1586375"/>
                <a:gd name="connsiteY2252" fmla="*/ 165850 h 223662"/>
                <a:gd name="connsiteX2253" fmla="*/ 1492823 w 1586375"/>
                <a:gd name="connsiteY2253" fmla="*/ 166299 h 223662"/>
                <a:gd name="connsiteX2254" fmla="*/ 1493248 w 1586375"/>
                <a:gd name="connsiteY2254" fmla="*/ 166747 h 223662"/>
                <a:gd name="connsiteX2255" fmla="*/ 1493248 w 1586375"/>
                <a:gd name="connsiteY2255" fmla="*/ 167195 h 223662"/>
                <a:gd name="connsiteX2256" fmla="*/ 1492398 w 1586375"/>
                <a:gd name="connsiteY2256" fmla="*/ 168092 h 223662"/>
                <a:gd name="connsiteX2257" fmla="*/ 1492398 w 1586375"/>
                <a:gd name="connsiteY2257" fmla="*/ 168989 h 223662"/>
                <a:gd name="connsiteX2258" fmla="*/ 1491123 w 1586375"/>
                <a:gd name="connsiteY2258" fmla="*/ 168989 h 223662"/>
                <a:gd name="connsiteX2259" fmla="*/ 1489847 w 1586375"/>
                <a:gd name="connsiteY2259" fmla="*/ 167644 h 223662"/>
                <a:gd name="connsiteX2260" fmla="*/ 1489847 w 1586375"/>
                <a:gd name="connsiteY2260" fmla="*/ 166747 h 223662"/>
                <a:gd name="connsiteX2261" fmla="*/ 1490698 w 1586375"/>
                <a:gd name="connsiteY2261" fmla="*/ 165850 h 223662"/>
                <a:gd name="connsiteX2262" fmla="*/ 296806 w 1586375"/>
                <a:gd name="connsiteY2262" fmla="*/ 165850 h 223662"/>
                <a:gd name="connsiteX2263" fmla="*/ 295013 w 1586375"/>
                <a:gd name="connsiteY2263" fmla="*/ 167158 h 223662"/>
                <a:gd name="connsiteX2264" fmla="*/ 295013 w 1586375"/>
                <a:gd name="connsiteY2264" fmla="*/ 167594 h 223662"/>
                <a:gd name="connsiteX2265" fmla="*/ 294564 w 1586375"/>
                <a:gd name="connsiteY2265" fmla="*/ 168031 h 223662"/>
                <a:gd name="connsiteX2266" fmla="*/ 294564 w 1586375"/>
                <a:gd name="connsiteY2266" fmla="*/ 169338 h 223662"/>
                <a:gd name="connsiteX2267" fmla="*/ 296358 w 1586375"/>
                <a:gd name="connsiteY2267" fmla="*/ 169338 h 223662"/>
                <a:gd name="connsiteX2268" fmla="*/ 296358 w 1586375"/>
                <a:gd name="connsiteY2268" fmla="*/ 168466 h 223662"/>
                <a:gd name="connsiteX2269" fmla="*/ 296806 w 1586375"/>
                <a:gd name="connsiteY2269" fmla="*/ 168031 h 223662"/>
                <a:gd name="connsiteX2270" fmla="*/ 296806 w 1586375"/>
                <a:gd name="connsiteY2270" fmla="*/ 167594 h 223662"/>
                <a:gd name="connsiteX2271" fmla="*/ 297255 w 1586375"/>
                <a:gd name="connsiteY2271" fmla="*/ 167158 h 223662"/>
                <a:gd name="connsiteX2272" fmla="*/ 297255 w 1586375"/>
                <a:gd name="connsiteY2272" fmla="*/ 166286 h 223662"/>
                <a:gd name="connsiteX2273" fmla="*/ 296806 w 1586375"/>
                <a:gd name="connsiteY2273" fmla="*/ 165850 h 223662"/>
                <a:gd name="connsiteX2274" fmla="*/ 261604 w 1586375"/>
                <a:gd name="connsiteY2274" fmla="*/ 165589 h 223662"/>
                <a:gd name="connsiteX2275" fmla="*/ 260296 w 1586375"/>
                <a:gd name="connsiteY2275" fmla="*/ 166809 h 223662"/>
                <a:gd name="connsiteX2276" fmla="*/ 260296 w 1586375"/>
                <a:gd name="connsiteY2276" fmla="*/ 168437 h 223662"/>
                <a:gd name="connsiteX2277" fmla="*/ 261604 w 1586375"/>
                <a:gd name="connsiteY2277" fmla="*/ 169251 h 223662"/>
                <a:gd name="connsiteX2278" fmla="*/ 262039 w 1586375"/>
                <a:gd name="connsiteY2278" fmla="*/ 169251 h 223662"/>
                <a:gd name="connsiteX2279" fmla="*/ 264220 w 1586375"/>
                <a:gd name="connsiteY2279" fmla="*/ 167217 h 223662"/>
                <a:gd name="connsiteX2280" fmla="*/ 264220 w 1586375"/>
                <a:gd name="connsiteY2280" fmla="*/ 165996 h 223662"/>
                <a:gd name="connsiteX2281" fmla="*/ 264220 w 1586375"/>
                <a:gd name="connsiteY2281" fmla="*/ 165589 h 223662"/>
                <a:gd name="connsiteX2282" fmla="*/ 261604 w 1586375"/>
                <a:gd name="connsiteY2282" fmla="*/ 165589 h 223662"/>
                <a:gd name="connsiteX2283" fmla="*/ 223035 w 1586375"/>
                <a:gd name="connsiteY2283" fmla="*/ 165589 h 223662"/>
                <a:gd name="connsiteX2284" fmla="*/ 223035 w 1586375"/>
                <a:gd name="connsiteY2284" fmla="*/ 166025 h 223662"/>
                <a:gd name="connsiteX2285" fmla="*/ 223035 w 1586375"/>
                <a:gd name="connsiteY2285" fmla="*/ 166897 h 223662"/>
                <a:gd name="connsiteX2286" fmla="*/ 223872 w 1586375"/>
                <a:gd name="connsiteY2286" fmla="*/ 166461 h 223662"/>
                <a:gd name="connsiteX2287" fmla="*/ 224290 w 1586375"/>
                <a:gd name="connsiteY2287" fmla="*/ 166461 h 223662"/>
                <a:gd name="connsiteX2288" fmla="*/ 224290 w 1586375"/>
                <a:gd name="connsiteY2288" fmla="*/ 165589 h 223662"/>
                <a:gd name="connsiteX2289" fmla="*/ 223035 w 1586375"/>
                <a:gd name="connsiteY2289" fmla="*/ 165589 h 223662"/>
                <a:gd name="connsiteX2290" fmla="*/ 124423 w 1586375"/>
                <a:gd name="connsiteY2290" fmla="*/ 165589 h 223662"/>
                <a:gd name="connsiteX2291" fmla="*/ 123183 w 1586375"/>
                <a:gd name="connsiteY2291" fmla="*/ 166853 h 223662"/>
                <a:gd name="connsiteX2292" fmla="*/ 121531 w 1586375"/>
                <a:gd name="connsiteY2292" fmla="*/ 168117 h 223662"/>
                <a:gd name="connsiteX2293" fmla="*/ 121531 w 1586375"/>
                <a:gd name="connsiteY2293" fmla="*/ 168539 h 223662"/>
                <a:gd name="connsiteX2294" fmla="*/ 121118 w 1586375"/>
                <a:gd name="connsiteY2294" fmla="*/ 168960 h 223662"/>
                <a:gd name="connsiteX2295" fmla="*/ 121118 w 1586375"/>
                <a:gd name="connsiteY2295" fmla="*/ 171911 h 223662"/>
                <a:gd name="connsiteX2296" fmla="*/ 122770 w 1586375"/>
                <a:gd name="connsiteY2296" fmla="*/ 172332 h 223662"/>
                <a:gd name="connsiteX2297" fmla="*/ 124009 w 1586375"/>
                <a:gd name="connsiteY2297" fmla="*/ 173175 h 223662"/>
                <a:gd name="connsiteX2298" fmla="*/ 124835 w 1586375"/>
                <a:gd name="connsiteY2298" fmla="*/ 173175 h 223662"/>
                <a:gd name="connsiteX2299" fmla="*/ 125249 w 1586375"/>
                <a:gd name="connsiteY2299" fmla="*/ 172753 h 223662"/>
                <a:gd name="connsiteX2300" fmla="*/ 125249 w 1586375"/>
                <a:gd name="connsiteY2300" fmla="*/ 171911 h 223662"/>
                <a:gd name="connsiteX2301" fmla="*/ 123596 w 1586375"/>
                <a:gd name="connsiteY2301" fmla="*/ 171911 h 223662"/>
                <a:gd name="connsiteX2302" fmla="*/ 123183 w 1586375"/>
                <a:gd name="connsiteY2302" fmla="*/ 171489 h 223662"/>
                <a:gd name="connsiteX2303" fmla="*/ 123183 w 1586375"/>
                <a:gd name="connsiteY2303" fmla="*/ 168960 h 223662"/>
                <a:gd name="connsiteX2304" fmla="*/ 123183 w 1586375"/>
                <a:gd name="connsiteY2304" fmla="*/ 168539 h 223662"/>
                <a:gd name="connsiteX2305" fmla="*/ 124009 w 1586375"/>
                <a:gd name="connsiteY2305" fmla="*/ 168117 h 223662"/>
                <a:gd name="connsiteX2306" fmla="*/ 125249 w 1586375"/>
                <a:gd name="connsiteY2306" fmla="*/ 168117 h 223662"/>
                <a:gd name="connsiteX2307" fmla="*/ 125249 w 1586375"/>
                <a:gd name="connsiteY2307" fmla="*/ 168960 h 223662"/>
                <a:gd name="connsiteX2308" fmla="*/ 126488 w 1586375"/>
                <a:gd name="connsiteY2308" fmla="*/ 169382 h 223662"/>
                <a:gd name="connsiteX2309" fmla="*/ 126488 w 1586375"/>
                <a:gd name="connsiteY2309" fmla="*/ 170646 h 223662"/>
                <a:gd name="connsiteX2310" fmla="*/ 127314 w 1586375"/>
                <a:gd name="connsiteY2310" fmla="*/ 171068 h 223662"/>
                <a:gd name="connsiteX2311" fmla="*/ 127727 w 1586375"/>
                <a:gd name="connsiteY2311" fmla="*/ 170646 h 223662"/>
                <a:gd name="connsiteX2312" fmla="*/ 128140 w 1586375"/>
                <a:gd name="connsiteY2312" fmla="*/ 169382 h 223662"/>
                <a:gd name="connsiteX2313" fmla="*/ 128140 w 1586375"/>
                <a:gd name="connsiteY2313" fmla="*/ 168539 h 223662"/>
                <a:gd name="connsiteX2314" fmla="*/ 128553 w 1586375"/>
                <a:gd name="connsiteY2314" fmla="*/ 168117 h 223662"/>
                <a:gd name="connsiteX2315" fmla="*/ 128966 w 1586375"/>
                <a:gd name="connsiteY2315" fmla="*/ 167275 h 223662"/>
                <a:gd name="connsiteX2316" fmla="*/ 128966 w 1586375"/>
                <a:gd name="connsiteY2316" fmla="*/ 166853 h 223662"/>
                <a:gd name="connsiteX2317" fmla="*/ 127727 w 1586375"/>
                <a:gd name="connsiteY2317" fmla="*/ 166010 h 223662"/>
                <a:gd name="connsiteX2318" fmla="*/ 127314 w 1586375"/>
                <a:gd name="connsiteY2318" fmla="*/ 165589 h 223662"/>
                <a:gd name="connsiteX2319" fmla="*/ 126901 w 1586375"/>
                <a:gd name="connsiteY2319" fmla="*/ 165589 h 223662"/>
                <a:gd name="connsiteX2320" fmla="*/ 124423 w 1586375"/>
                <a:gd name="connsiteY2320" fmla="*/ 165589 h 223662"/>
                <a:gd name="connsiteX2321" fmla="*/ 100518 w 1586375"/>
                <a:gd name="connsiteY2321" fmla="*/ 165589 h 223662"/>
                <a:gd name="connsiteX2322" fmla="*/ 101793 w 1586375"/>
                <a:gd name="connsiteY2322" fmla="*/ 165589 h 223662"/>
                <a:gd name="connsiteX2323" fmla="*/ 102644 w 1586375"/>
                <a:gd name="connsiteY2323" fmla="*/ 166426 h 223662"/>
                <a:gd name="connsiteX2324" fmla="*/ 102644 w 1586375"/>
                <a:gd name="connsiteY2324" fmla="*/ 167681 h 223662"/>
                <a:gd name="connsiteX2325" fmla="*/ 103068 w 1586375"/>
                <a:gd name="connsiteY2325" fmla="*/ 168100 h 223662"/>
                <a:gd name="connsiteX2326" fmla="*/ 103068 w 1586375"/>
                <a:gd name="connsiteY2326" fmla="*/ 168937 h 223662"/>
                <a:gd name="connsiteX2327" fmla="*/ 102218 w 1586375"/>
                <a:gd name="connsiteY2327" fmla="*/ 169774 h 223662"/>
                <a:gd name="connsiteX2328" fmla="*/ 101793 w 1586375"/>
                <a:gd name="connsiteY2328" fmla="*/ 169356 h 223662"/>
                <a:gd name="connsiteX2329" fmla="*/ 100943 w 1586375"/>
                <a:gd name="connsiteY2329" fmla="*/ 169356 h 223662"/>
                <a:gd name="connsiteX2330" fmla="*/ 100518 w 1586375"/>
                <a:gd name="connsiteY2330" fmla="*/ 168519 h 223662"/>
                <a:gd name="connsiteX2331" fmla="*/ 100093 w 1586375"/>
                <a:gd name="connsiteY2331" fmla="*/ 168100 h 223662"/>
                <a:gd name="connsiteX2332" fmla="*/ 99667 w 1586375"/>
                <a:gd name="connsiteY2332" fmla="*/ 167681 h 223662"/>
                <a:gd name="connsiteX2333" fmla="*/ 100093 w 1586375"/>
                <a:gd name="connsiteY2333" fmla="*/ 166007 h 223662"/>
                <a:gd name="connsiteX2334" fmla="*/ 100518 w 1586375"/>
                <a:gd name="connsiteY2334" fmla="*/ 165589 h 223662"/>
                <a:gd name="connsiteX2335" fmla="*/ 1202618 w 1586375"/>
                <a:gd name="connsiteY2335" fmla="*/ 165523 h 223662"/>
                <a:gd name="connsiteX2336" fmla="*/ 1202618 w 1586375"/>
                <a:gd name="connsiteY2336" fmla="*/ 166439 h 223662"/>
                <a:gd name="connsiteX2337" fmla="*/ 1203665 w 1586375"/>
                <a:gd name="connsiteY2337" fmla="*/ 166439 h 223662"/>
                <a:gd name="connsiteX2338" fmla="*/ 1203665 w 1586375"/>
                <a:gd name="connsiteY2338" fmla="*/ 165523 h 223662"/>
                <a:gd name="connsiteX2339" fmla="*/ 1202618 w 1586375"/>
                <a:gd name="connsiteY2339" fmla="*/ 165523 h 223662"/>
                <a:gd name="connsiteX2340" fmla="*/ 1538438 w 1586375"/>
                <a:gd name="connsiteY2340" fmla="*/ 165065 h 223662"/>
                <a:gd name="connsiteX2341" fmla="*/ 1539289 w 1586375"/>
                <a:gd name="connsiteY2341" fmla="*/ 165903 h 223662"/>
                <a:gd name="connsiteX2342" fmla="*/ 1538863 w 1586375"/>
                <a:gd name="connsiteY2342" fmla="*/ 167158 h 223662"/>
                <a:gd name="connsiteX2343" fmla="*/ 1537163 w 1586375"/>
                <a:gd name="connsiteY2343" fmla="*/ 166740 h 223662"/>
                <a:gd name="connsiteX2344" fmla="*/ 1535888 w 1586375"/>
                <a:gd name="connsiteY2344" fmla="*/ 165903 h 223662"/>
                <a:gd name="connsiteX2345" fmla="*/ 1536313 w 1586375"/>
                <a:gd name="connsiteY2345" fmla="*/ 165484 h 223662"/>
                <a:gd name="connsiteX2346" fmla="*/ 1538438 w 1586375"/>
                <a:gd name="connsiteY2346" fmla="*/ 165065 h 223662"/>
                <a:gd name="connsiteX2347" fmla="*/ 94610 w 1586375"/>
                <a:gd name="connsiteY2347" fmla="*/ 165065 h 223662"/>
                <a:gd name="connsiteX2348" fmla="*/ 96354 w 1586375"/>
                <a:gd name="connsiteY2348" fmla="*/ 165065 h 223662"/>
                <a:gd name="connsiteX2349" fmla="*/ 96354 w 1586375"/>
                <a:gd name="connsiteY2349" fmla="*/ 165903 h 223662"/>
                <a:gd name="connsiteX2350" fmla="*/ 95482 w 1586375"/>
                <a:gd name="connsiteY2350" fmla="*/ 166740 h 223662"/>
                <a:gd name="connsiteX2351" fmla="*/ 94174 w 1586375"/>
                <a:gd name="connsiteY2351" fmla="*/ 166740 h 223662"/>
                <a:gd name="connsiteX2352" fmla="*/ 94610 w 1586375"/>
                <a:gd name="connsiteY2352" fmla="*/ 165065 h 223662"/>
                <a:gd name="connsiteX2353" fmla="*/ 1581209 w 1586375"/>
                <a:gd name="connsiteY2353" fmla="*/ 164804 h 223662"/>
                <a:gd name="connsiteX2354" fmla="*/ 1582909 w 1586375"/>
                <a:gd name="connsiteY2354" fmla="*/ 164804 h 223662"/>
                <a:gd name="connsiteX2355" fmla="*/ 1583759 w 1586375"/>
                <a:gd name="connsiteY2355" fmla="*/ 165654 h 223662"/>
                <a:gd name="connsiteX2356" fmla="*/ 1583759 w 1586375"/>
                <a:gd name="connsiteY2356" fmla="*/ 167354 h 223662"/>
                <a:gd name="connsiteX2357" fmla="*/ 1582909 w 1586375"/>
                <a:gd name="connsiteY2357" fmla="*/ 168204 h 223662"/>
                <a:gd name="connsiteX2358" fmla="*/ 1580784 w 1586375"/>
                <a:gd name="connsiteY2358" fmla="*/ 168204 h 223662"/>
                <a:gd name="connsiteX2359" fmla="*/ 1580359 w 1586375"/>
                <a:gd name="connsiteY2359" fmla="*/ 165654 h 223662"/>
                <a:gd name="connsiteX2360" fmla="*/ 1581209 w 1586375"/>
                <a:gd name="connsiteY2360" fmla="*/ 164804 h 223662"/>
                <a:gd name="connsiteX2361" fmla="*/ 1363461 w 1586375"/>
                <a:gd name="connsiteY2361" fmla="*/ 164804 h 223662"/>
                <a:gd name="connsiteX2362" fmla="*/ 1362564 w 1586375"/>
                <a:gd name="connsiteY2362" fmla="*/ 165641 h 223662"/>
                <a:gd name="connsiteX2363" fmla="*/ 1361667 w 1586375"/>
                <a:gd name="connsiteY2363" fmla="*/ 166478 h 223662"/>
                <a:gd name="connsiteX2364" fmla="*/ 1361667 w 1586375"/>
                <a:gd name="connsiteY2364" fmla="*/ 168152 h 223662"/>
                <a:gd name="connsiteX2365" fmla="*/ 1362115 w 1586375"/>
                <a:gd name="connsiteY2365" fmla="*/ 168571 h 223662"/>
                <a:gd name="connsiteX2366" fmla="*/ 1363461 w 1586375"/>
                <a:gd name="connsiteY2366" fmla="*/ 168571 h 223662"/>
                <a:gd name="connsiteX2367" fmla="*/ 1363909 w 1586375"/>
                <a:gd name="connsiteY2367" fmla="*/ 168152 h 223662"/>
                <a:gd name="connsiteX2368" fmla="*/ 1364806 w 1586375"/>
                <a:gd name="connsiteY2368" fmla="*/ 167315 h 223662"/>
                <a:gd name="connsiteX2369" fmla="*/ 1364357 w 1586375"/>
                <a:gd name="connsiteY2369" fmla="*/ 164804 h 223662"/>
                <a:gd name="connsiteX2370" fmla="*/ 1363461 w 1586375"/>
                <a:gd name="connsiteY2370" fmla="*/ 164804 h 223662"/>
                <a:gd name="connsiteX2371" fmla="*/ 1377014 w 1586375"/>
                <a:gd name="connsiteY2371" fmla="*/ 163758 h 223662"/>
                <a:gd name="connsiteX2372" fmla="*/ 1376141 w 1586375"/>
                <a:gd name="connsiteY2372" fmla="*/ 164607 h 223662"/>
                <a:gd name="connsiteX2373" fmla="*/ 1376141 w 1586375"/>
                <a:gd name="connsiteY2373" fmla="*/ 165458 h 223662"/>
                <a:gd name="connsiteX2374" fmla="*/ 1377014 w 1586375"/>
                <a:gd name="connsiteY2374" fmla="*/ 165883 h 223662"/>
                <a:gd name="connsiteX2375" fmla="*/ 1375706 w 1586375"/>
                <a:gd name="connsiteY2375" fmla="*/ 166733 h 223662"/>
                <a:gd name="connsiteX2376" fmla="*/ 1375270 w 1586375"/>
                <a:gd name="connsiteY2376" fmla="*/ 166733 h 223662"/>
                <a:gd name="connsiteX2377" fmla="*/ 1373962 w 1586375"/>
                <a:gd name="connsiteY2377" fmla="*/ 167583 h 223662"/>
                <a:gd name="connsiteX2378" fmla="*/ 1373962 w 1586375"/>
                <a:gd name="connsiteY2378" fmla="*/ 173110 h 223662"/>
                <a:gd name="connsiteX2379" fmla="*/ 1374834 w 1586375"/>
                <a:gd name="connsiteY2379" fmla="*/ 173535 h 223662"/>
                <a:gd name="connsiteX2380" fmla="*/ 1375706 w 1586375"/>
                <a:gd name="connsiteY2380" fmla="*/ 173960 h 223662"/>
                <a:gd name="connsiteX2381" fmla="*/ 1377014 w 1586375"/>
                <a:gd name="connsiteY2381" fmla="*/ 172259 h 223662"/>
                <a:gd name="connsiteX2382" fmla="*/ 1377450 w 1586375"/>
                <a:gd name="connsiteY2382" fmla="*/ 171834 h 223662"/>
                <a:gd name="connsiteX2383" fmla="*/ 1377450 w 1586375"/>
                <a:gd name="connsiteY2383" fmla="*/ 170984 h 223662"/>
                <a:gd name="connsiteX2384" fmla="*/ 1378322 w 1586375"/>
                <a:gd name="connsiteY2384" fmla="*/ 170134 h 223662"/>
                <a:gd name="connsiteX2385" fmla="*/ 1378322 w 1586375"/>
                <a:gd name="connsiteY2385" fmla="*/ 169709 h 223662"/>
                <a:gd name="connsiteX2386" fmla="*/ 1379194 w 1586375"/>
                <a:gd name="connsiteY2386" fmla="*/ 168858 h 223662"/>
                <a:gd name="connsiteX2387" fmla="*/ 1379194 w 1586375"/>
                <a:gd name="connsiteY2387" fmla="*/ 164607 h 223662"/>
                <a:gd name="connsiteX2388" fmla="*/ 1377886 w 1586375"/>
                <a:gd name="connsiteY2388" fmla="*/ 163758 h 223662"/>
                <a:gd name="connsiteX2389" fmla="*/ 1377014 w 1586375"/>
                <a:gd name="connsiteY2389" fmla="*/ 163758 h 223662"/>
                <a:gd name="connsiteX2390" fmla="*/ 1230011 w 1586375"/>
                <a:gd name="connsiteY2390" fmla="*/ 163758 h 223662"/>
                <a:gd name="connsiteX2391" fmla="*/ 1229562 w 1586375"/>
                <a:gd name="connsiteY2391" fmla="*/ 165981 h 223662"/>
                <a:gd name="connsiteX2392" fmla="*/ 1230459 w 1586375"/>
                <a:gd name="connsiteY2392" fmla="*/ 166426 h 223662"/>
                <a:gd name="connsiteX2393" fmla="*/ 1230908 w 1586375"/>
                <a:gd name="connsiteY2393" fmla="*/ 167760 h 223662"/>
                <a:gd name="connsiteX2394" fmla="*/ 1231356 w 1586375"/>
                <a:gd name="connsiteY2394" fmla="*/ 168205 h 223662"/>
                <a:gd name="connsiteX2395" fmla="*/ 1232701 w 1586375"/>
                <a:gd name="connsiteY2395" fmla="*/ 167315 h 223662"/>
                <a:gd name="connsiteX2396" fmla="*/ 1232701 w 1586375"/>
                <a:gd name="connsiteY2396" fmla="*/ 165536 h 223662"/>
                <a:gd name="connsiteX2397" fmla="*/ 1230908 w 1586375"/>
                <a:gd name="connsiteY2397" fmla="*/ 163758 h 223662"/>
                <a:gd name="connsiteX2398" fmla="*/ 1230011 w 1586375"/>
                <a:gd name="connsiteY2398" fmla="*/ 163758 h 223662"/>
                <a:gd name="connsiteX2399" fmla="*/ 1154136 w 1586375"/>
                <a:gd name="connsiteY2399" fmla="*/ 163758 h 223662"/>
                <a:gd name="connsiteX2400" fmla="*/ 1153322 w 1586375"/>
                <a:gd name="connsiteY2400" fmla="*/ 164614 h 223662"/>
                <a:gd name="connsiteX2401" fmla="*/ 1153322 w 1586375"/>
                <a:gd name="connsiteY2401" fmla="*/ 166326 h 223662"/>
                <a:gd name="connsiteX2402" fmla="*/ 1153322 w 1586375"/>
                <a:gd name="connsiteY2402" fmla="*/ 166754 h 223662"/>
                <a:gd name="connsiteX2403" fmla="*/ 1153730 w 1586375"/>
                <a:gd name="connsiteY2403" fmla="*/ 167610 h 223662"/>
                <a:gd name="connsiteX2404" fmla="*/ 1154950 w 1586375"/>
                <a:gd name="connsiteY2404" fmla="*/ 168466 h 223662"/>
                <a:gd name="connsiteX2405" fmla="*/ 1155357 w 1586375"/>
                <a:gd name="connsiteY2405" fmla="*/ 168466 h 223662"/>
                <a:gd name="connsiteX2406" fmla="*/ 1156578 w 1586375"/>
                <a:gd name="connsiteY2406" fmla="*/ 167610 h 223662"/>
                <a:gd name="connsiteX2407" fmla="*/ 1156578 w 1586375"/>
                <a:gd name="connsiteY2407" fmla="*/ 165470 h 223662"/>
                <a:gd name="connsiteX2408" fmla="*/ 1155764 w 1586375"/>
                <a:gd name="connsiteY2408" fmla="*/ 164614 h 223662"/>
                <a:gd name="connsiteX2409" fmla="*/ 1155764 w 1586375"/>
                <a:gd name="connsiteY2409" fmla="*/ 164186 h 223662"/>
                <a:gd name="connsiteX2410" fmla="*/ 1154136 w 1586375"/>
                <a:gd name="connsiteY2410" fmla="*/ 163758 h 223662"/>
                <a:gd name="connsiteX2411" fmla="*/ 149806 w 1586375"/>
                <a:gd name="connsiteY2411" fmla="*/ 162973 h 223662"/>
                <a:gd name="connsiteX2412" fmla="*/ 149370 w 1586375"/>
                <a:gd name="connsiteY2412" fmla="*/ 163409 h 223662"/>
                <a:gd name="connsiteX2413" fmla="*/ 148498 w 1586375"/>
                <a:gd name="connsiteY2413" fmla="*/ 163845 h 223662"/>
                <a:gd name="connsiteX2414" fmla="*/ 148498 w 1586375"/>
                <a:gd name="connsiteY2414" fmla="*/ 164281 h 223662"/>
                <a:gd name="connsiteX2415" fmla="*/ 148062 w 1586375"/>
                <a:gd name="connsiteY2415" fmla="*/ 164717 h 223662"/>
                <a:gd name="connsiteX2416" fmla="*/ 148934 w 1586375"/>
                <a:gd name="connsiteY2416" fmla="*/ 165589 h 223662"/>
                <a:gd name="connsiteX2417" fmla="*/ 150242 w 1586375"/>
                <a:gd name="connsiteY2417" fmla="*/ 165589 h 223662"/>
                <a:gd name="connsiteX2418" fmla="*/ 150678 w 1586375"/>
                <a:gd name="connsiteY2418" fmla="*/ 165153 h 223662"/>
                <a:gd name="connsiteX2419" fmla="*/ 150678 w 1586375"/>
                <a:gd name="connsiteY2419" fmla="*/ 163845 h 223662"/>
                <a:gd name="connsiteX2420" fmla="*/ 149806 w 1586375"/>
                <a:gd name="connsiteY2420" fmla="*/ 162973 h 223662"/>
                <a:gd name="connsiteX2421" fmla="*/ 79002 w 1586375"/>
                <a:gd name="connsiteY2421" fmla="*/ 162973 h 223662"/>
                <a:gd name="connsiteX2422" fmla="*/ 80257 w 1586375"/>
                <a:gd name="connsiteY2422" fmla="*/ 162973 h 223662"/>
                <a:gd name="connsiteX2423" fmla="*/ 81095 w 1586375"/>
                <a:gd name="connsiteY2423" fmla="*/ 163795 h 223662"/>
                <a:gd name="connsiteX2424" fmla="*/ 81095 w 1586375"/>
                <a:gd name="connsiteY2424" fmla="*/ 164617 h 223662"/>
                <a:gd name="connsiteX2425" fmla="*/ 80257 w 1586375"/>
                <a:gd name="connsiteY2425" fmla="*/ 165439 h 223662"/>
                <a:gd name="connsiteX2426" fmla="*/ 79839 w 1586375"/>
                <a:gd name="connsiteY2426" fmla="*/ 165439 h 223662"/>
                <a:gd name="connsiteX2427" fmla="*/ 79002 w 1586375"/>
                <a:gd name="connsiteY2427" fmla="*/ 165850 h 223662"/>
                <a:gd name="connsiteX2428" fmla="*/ 79002 w 1586375"/>
                <a:gd name="connsiteY2428" fmla="*/ 162973 h 223662"/>
                <a:gd name="connsiteX2429" fmla="*/ 1390861 w 1586375"/>
                <a:gd name="connsiteY2429" fmla="*/ 162722 h 223662"/>
                <a:gd name="connsiteX2430" fmla="*/ 1390233 w 1586375"/>
                <a:gd name="connsiteY2430" fmla="*/ 162886 h 223662"/>
                <a:gd name="connsiteX2431" fmla="*/ 1389396 w 1586375"/>
                <a:gd name="connsiteY2431" fmla="*/ 163758 h 223662"/>
                <a:gd name="connsiteX2432" fmla="*/ 1389814 w 1586375"/>
                <a:gd name="connsiteY2432" fmla="*/ 165502 h 223662"/>
                <a:gd name="connsiteX2433" fmla="*/ 1390651 w 1586375"/>
                <a:gd name="connsiteY2433" fmla="*/ 166374 h 223662"/>
                <a:gd name="connsiteX2434" fmla="*/ 1391070 w 1586375"/>
                <a:gd name="connsiteY2434" fmla="*/ 166374 h 223662"/>
                <a:gd name="connsiteX2435" fmla="*/ 1391488 w 1586375"/>
                <a:gd name="connsiteY2435" fmla="*/ 165938 h 223662"/>
                <a:gd name="connsiteX2436" fmla="*/ 1391488 w 1586375"/>
                <a:gd name="connsiteY2436" fmla="*/ 162886 h 223662"/>
                <a:gd name="connsiteX2437" fmla="*/ 1390861 w 1586375"/>
                <a:gd name="connsiteY2437" fmla="*/ 162722 h 223662"/>
                <a:gd name="connsiteX2438" fmla="*/ 1250784 w 1586375"/>
                <a:gd name="connsiteY2438" fmla="*/ 162450 h 223662"/>
                <a:gd name="connsiteX2439" fmla="*/ 1250359 w 1586375"/>
                <a:gd name="connsiteY2439" fmla="*/ 162886 h 223662"/>
                <a:gd name="connsiteX2440" fmla="*/ 1250359 w 1586375"/>
                <a:gd name="connsiteY2440" fmla="*/ 165938 h 223662"/>
                <a:gd name="connsiteX2441" fmla="*/ 1249509 w 1586375"/>
                <a:gd name="connsiteY2441" fmla="*/ 166374 h 223662"/>
                <a:gd name="connsiteX2442" fmla="*/ 1249509 w 1586375"/>
                <a:gd name="connsiteY2442" fmla="*/ 167245 h 223662"/>
                <a:gd name="connsiteX2443" fmla="*/ 1248658 w 1586375"/>
                <a:gd name="connsiteY2443" fmla="*/ 167681 h 223662"/>
                <a:gd name="connsiteX2444" fmla="*/ 1248658 w 1586375"/>
                <a:gd name="connsiteY2444" fmla="*/ 168989 h 223662"/>
                <a:gd name="connsiteX2445" fmla="*/ 1249934 w 1586375"/>
                <a:gd name="connsiteY2445" fmla="*/ 170297 h 223662"/>
                <a:gd name="connsiteX2446" fmla="*/ 1250784 w 1586375"/>
                <a:gd name="connsiteY2446" fmla="*/ 169425 h 223662"/>
                <a:gd name="connsiteX2447" fmla="*/ 1250784 w 1586375"/>
                <a:gd name="connsiteY2447" fmla="*/ 168989 h 223662"/>
                <a:gd name="connsiteX2448" fmla="*/ 1251634 w 1586375"/>
                <a:gd name="connsiteY2448" fmla="*/ 167681 h 223662"/>
                <a:gd name="connsiteX2449" fmla="*/ 1251634 w 1586375"/>
                <a:gd name="connsiteY2449" fmla="*/ 166809 h 223662"/>
                <a:gd name="connsiteX2450" fmla="*/ 1252059 w 1586375"/>
                <a:gd name="connsiteY2450" fmla="*/ 165938 h 223662"/>
                <a:gd name="connsiteX2451" fmla="*/ 1252059 w 1586375"/>
                <a:gd name="connsiteY2451" fmla="*/ 163322 h 223662"/>
                <a:gd name="connsiteX2452" fmla="*/ 1251209 w 1586375"/>
                <a:gd name="connsiteY2452" fmla="*/ 162886 h 223662"/>
                <a:gd name="connsiteX2453" fmla="*/ 1250784 w 1586375"/>
                <a:gd name="connsiteY2453" fmla="*/ 162450 h 223662"/>
                <a:gd name="connsiteX2454" fmla="*/ 117946 w 1586375"/>
                <a:gd name="connsiteY2454" fmla="*/ 162450 h 223662"/>
                <a:gd name="connsiteX2455" fmla="*/ 118797 w 1586375"/>
                <a:gd name="connsiteY2455" fmla="*/ 162450 h 223662"/>
                <a:gd name="connsiteX2456" fmla="*/ 120072 w 1586375"/>
                <a:gd name="connsiteY2456" fmla="*/ 163758 h 223662"/>
                <a:gd name="connsiteX2457" fmla="*/ 120072 w 1586375"/>
                <a:gd name="connsiteY2457" fmla="*/ 164193 h 223662"/>
                <a:gd name="connsiteX2458" fmla="*/ 119647 w 1586375"/>
                <a:gd name="connsiteY2458" fmla="*/ 165065 h 223662"/>
                <a:gd name="connsiteX2459" fmla="*/ 117946 w 1586375"/>
                <a:gd name="connsiteY2459" fmla="*/ 165065 h 223662"/>
                <a:gd name="connsiteX2460" fmla="*/ 117096 w 1586375"/>
                <a:gd name="connsiteY2460" fmla="*/ 164629 h 223662"/>
                <a:gd name="connsiteX2461" fmla="*/ 117096 w 1586375"/>
                <a:gd name="connsiteY2461" fmla="*/ 163322 h 223662"/>
                <a:gd name="connsiteX2462" fmla="*/ 117946 w 1586375"/>
                <a:gd name="connsiteY2462" fmla="*/ 162450 h 223662"/>
                <a:gd name="connsiteX2463" fmla="*/ 106133 w 1586375"/>
                <a:gd name="connsiteY2463" fmla="*/ 162450 h 223662"/>
                <a:gd name="connsiteX2464" fmla="*/ 107926 w 1586375"/>
                <a:gd name="connsiteY2464" fmla="*/ 162450 h 223662"/>
                <a:gd name="connsiteX2465" fmla="*/ 108824 w 1586375"/>
                <a:gd name="connsiteY2465" fmla="*/ 163391 h 223662"/>
                <a:gd name="connsiteX2466" fmla="*/ 108824 w 1586375"/>
                <a:gd name="connsiteY2466" fmla="*/ 164804 h 223662"/>
                <a:gd name="connsiteX2467" fmla="*/ 106581 w 1586375"/>
                <a:gd name="connsiteY2467" fmla="*/ 164804 h 223662"/>
                <a:gd name="connsiteX2468" fmla="*/ 106133 w 1586375"/>
                <a:gd name="connsiteY2468" fmla="*/ 163862 h 223662"/>
                <a:gd name="connsiteX2469" fmla="*/ 106133 w 1586375"/>
                <a:gd name="connsiteY2469" fmla="*/ 162450 h 223662"/>
                <a:gd name="connsiteX2470" fmla="*/ 195261 w 1586375"/>
                <a:gd name="connsiteY2470" fmla="*/ 162188 h 223662"/>
                <a:gd name="connsiteX2471" fmla="*/ 194812 w 1586375"/>
                <a:gd name="connsiteY2471" fmla="*/ 163888 h 223662"/>
                <a:gd name="connsiteX2472" fmla="*/ 194364 w 1586375"/>
                <a:gd name="connsiteY2472" fmla="*/ 164313 h 223662"/>
                <a:gd name="connsiteX2473" fmla="*/ 195709 w 1586375"/>
                <a:gd name="connsiteY2473" fmla="*/ 165589 h 223662"/>
                <a:gd name="connsiteX2474" fmla="*/ 196607 w 1586375"/>
                <a:gd name="connsiteY2474" fmla="*/ 165589 h 223662"/>
                <a:gd name="connsiteX2475" fmla="*/ 197503 w 1586375"/>
                <a:gd name="connsiteY2475" fmla="*/ 164739 h 223662"/>
                <a:gd name="connsiteX2476" fmla="*/ 197503 w 1586375"/>
                <a:gd name="connsiteY2476" fmla="*/ 163038 h 223662"/>
                <a:gd name="connsiteX2477" fmla="*/ 196607 w 1586375"/>
                <a:gd name="connsiteY2477" fmla="*/ 162188 h 223662"/>
                <a:gd name="connsiteX2478" fmla="*/ 195261 w 1586375"/>
                <a:gd name="connsiteY2478" fmla="*/ 162188 h 223662"/>
                <a:gd name="connsiteX2479" fmla="*/ 138421 w 1586375"/>
                <a:gd name="connsiteY2479" fmla="*/ 162188 h 223662"/>
                <a:gd name="connsiteX2480" fmla="*/ 137524 w 1586375"/>
                <a:gd name="connsiteY2480" fmla="*/ 163025 h 223662"/>
                <a:gd name="connsiteX2481" fmla="*/ 137524 w 1586375"/>
                <a:gd name="connsiteY2481" fmla="*/ 163862 h 223662"/>
                <a:gd name="connsiteX2482" fmla="*/ 137075 w 1586375"/>
                <a:gd name="connsiteY2482" fmla="*/ 164281 h 223662"/>
                <a:gd name="connsiteX2483" fmla="*/ 137075 w 1586375"/>
                <a:gd name="connsiteY2483" fmla="*/ 165955 h 223662"/>
                <a:gd name="connsiteX2484" fmla="*/ 137524 w 1586375"/>
                <a:gd name="connsiteY2484" fmla="*/ 166374 h 223662"/>
                <a:gd name="connsiteX2485" fmla="*/ 137972 w 1586375"/>
                <a:gd name="connsiteY2485" fmla="*/ 166374 h 223662"/>
                <a:gd name="connsiteX2486" fmla="*/ 139766 w 1586375"/>
                <a:gd name="connsiteY2486" fmla="*/ 164699 h 223662"/>
                <a:gd name="connsiteX2487" fmla="*/ 140214 w 1586375"/>
                <a:gd name="connsiteY2487" fmla="*/ 163862 h 223662"/>
                <a:gd name="connsiteX2488" fmla="*/ 140214 w 1586375"/>
                <a:gd name="connsiteY2488" fmla="*/ 163025 h 223662"/>
                <a:gd name="connsiteX2489" fmla="*/ 139317 w 1586375"/>
                <a:gd name="connsiteY2489" fmla="*/ 162188 h 223662"/>
                <a:gd name="connsiteX2490" fmla="*/ 138421 w 1586375"/>
                <a:gd name="connsiteY2490" fmla="*/ 162188 h 223662"/>
                <a:gd name="connsiteX2491" fmla="*/ 200773 w 1586375"/>
                <a:gd name="connsiteY2491" fmla="*/ 161665 h 223662"/>
                <a:gd name="connsiteX2492" fmla="*/ 199596 w 1586375"/>
                <a:gd name="connsiteY2492" fmla="*/ 162123 h 223662"/>
                <a:gd name="connsiteX2493" fmla="*/ 199596 w 1586375"/>
                <a:gd name="connsiteY2493" fmla="*/ 163038 h 223662"/>
                <a:gd name="connsiteX2494" fmla="*/ 199989 w 1586375"/>
                <a:gd name="connsiteY2494" fmla="*/ 163038 h 223662"/>
                <a:gd name="connsiteX2495" fmla="*/ 201166 w 1586375"/>
                <a:gd name="connsiteY2495" fmla="*/ 163038 h 223662"/>
                <a:gd name="connsiteX2496" fmla="*/ 201166 w 1586375"/>
                <a:gd name="connsiteY2496" fmla="*/ 162123 h 223662"/>
                <a:gd name="connsiteX2497" fmla="*/ 200773 w 1586375"/>
                <a:gd name="connsiteY2497" fmla="*/ 161665 h 223662"/>
                <a:gd name="connsiteX2498" fmla="*/ 266574 w 1586375"/>
                <a:gd name="connsiteY2498" fmla="*/ 160880 h 223662"/>
                <a:gd name="connsiteX2499" fmla="*/ 266138 w 1586375"/>
                <a:gd name="connsiteY2499" fmla="*/ 161730 h 223662"/>
                <a:gd name="connsiteX2500" fmla="*/ 265266 w 1586375"/>
                <a:gd name="connsiteY2500" fmla="*/ 162581 h 223662"/>
                <a:gd name="connsiteX2501" fmla="*/ 265266 w 1586375"/>
                <a:gd name="connsiteY2501" fmla="*/ 163005 h 223662"/>
                <a:gd name="connsiteX2502" fmla="*/ 266138 w 1586375"/>
                <a:gd name="connsiteY2502" fmla="*/ 163856 h 223662"/>
                <a:gd name="connsiteX2503" fmla="*/ 267010 w 1586375"/>
                <a:gd name="connsiteY2503" fmla="*/ 163856 h 223662"/>
                <a:gd name="connsiteX2504" fmla="*/ 267882 w 1586375"/>
                <a:gd name="connsiteY2504" fmla="*/ 164281 h 223662"/>
                <a:gd name="connsiteX2505" fmla="*/ 268318 w 1586375"/>
                <a:gd name="connsiteY2505" fmla="*/ 164281 h 223662"/>
                <a:gd name="connsiteX2506" fmla="*/ 268754 w 1586375"/>
                <a:gd name="connsiteY2506" fmla="*/ 163430 h 223662"/>
                <a:gd name="connsiteX2507" fmla="*/ 269190 w 1586375"/>
                <a:gd name="connsiteY2507" fmla="*/ 163005 h 223662"/>
                <a:gd name="connsiteX2508" fmla="*/ 269190 w 1586375"/>
                <a:gd name="connsiteY2508" fmla="*/ 160880 h 223662"/>
                <a:gd name="connsiteX2509" fmla="*/ 268754 w 1586375"/>
                <a:gd name="connsiteY2509" fmla="*/ 160880 h 223662"/>
                <a:gd name="connsiteX2510" fmla="*/ 266574 w 1586375"/>
                <a:gd name="connsiteY2510" fmla="*/ 160880 h 223662"/>
                <a:gd name="connsiteX2511" fmla="*/ 251746 w 1586375"/>
                <a:gd name="connsiteY2511" fmla="*/ 160880 h 223662"/>
                <a:gd name="connsiteX2512" fmla="*/ 250875 w 1586375"/>
                <a:gd name="connsiteY2512" fmla="*/ 161742 h 223662"/>
                <a:gd name="connsiteX2513" fmla="*/ 250875 w 1586375"/>
                <a:gd name="connsiteY2513" fmla="*/ 166912 h 223662"/>
                <a:gd name="connsiteX2514" fmla="*/ 251311 w 1586375"/>
                <a:gd name="connsiteY2514" fmla="*/ 167343 h 223662"/>
                <a:gd name="connsiteX2515" fmla="*/ 251311 w 1586375"/>
                <a:gd name="connsiteY2515" fmla="*/ 167774 h 223662"/>
                <a:gd name="connsiteX2516" fmla="*/ 252618 w 1586375"/>
                <a:gd name="connsiteY2516" fmla="*/ 168204 h 223662"/>
                <a:gd name="connsiteX2517" fmla="*/ 253054 w 1586375"/>
                <a:gd name="connsiteY2517" fmla="*/ 167343 h 223662"/>
                <a:gd name="connsiteX2518" fmla="*/ 253490 w 1586375"/>
                <a:gd name="connsiteY2518" fmla="*/ 166481 h 223662"/>
                <a:gd name="connsiteX2519" fmla="*/ 253927 w 1586375"/>
                <a:gd name="connsiteY2519" fmla="*/ 166050 h 223662"/>
                <a:gd name="connsiteX2520" fmla="*/ 255234 w 1586375"/>
                <a:gd name="connsiteY2520" fmla="*/ 166050 h 223662"/>
                <a:gd name="connsiteX2521" fmla="*/ 256106 w 1586375"/>
                <a:gd name="connsiteY2521" fmla="*/ 165619 h 223662"/>
                <a:gd name="connsiteX2522" fmla="*/ 256106 w 1586375"/>
                <a:gd name="connsiteY2522" fmla="*/ 165189 h 223662"/>
                <a:gd name="connsiteX2523" fmla="*/ 255670 w 1586375"/>
                <a:gd name="connsiteY2523" fmla="*/ 164758 h 223662"/>
                <a:gd name="connsiteX2524" fmla="*/ 255234 w 1586375"/>
                <a:gd name="connsiteY2524" fmla="*/ 164758 h 223662"/>
                <a:gd name="connsiteX2525" fmla="*/ 254362 w 1586375"/>
                <a:gd name="connsiteY2525" fmla="*/ 163896 h 223662"/>
                <a:gd name="connsiteX2526" fmla="*/ 254362 w 1586375"/>
                <a:gd name="connsiteY2526" fmla="*/ 163465 h 223662"/>
                <a:gd name="connsiteX2527" fmla="*/ 253490 w 1586375"/>
                <a:gd name="connsiteY2527" fmla="*/ 163034 h 223662"/>
                <a:gd name="connsiteX2528" fmla="*/ 253490 w 1586375"/>
                <a:gd name="connsiteY2528" fmla="*/ 161742 h 223662"/>
                <a:gd name="connsiteX2529" fmla="*/ 253054 w 1586375"/>
                <a:gd name="connsiteY2529" fmla="*/ 161311 h 223662"/>
                <a:gd name="connsiteX2530" fmla="*/ 252182 w 1586375"/>
                <a:gd name="connsiteY2530" fmla="*/ 160880 h 223662"/>
                <a:gd name="connsiteX2531" fmla="*/ 251746 w 1586375"/>
                <a:gd name="connsiteY2531" fmla="*/ 160880 h 223662"/>
                <a:gd name="connsiteX2532" fmla="*/ 1285282 w 1586375"/>
                <a:gd name="connsiteY2532" fmla="*/ 160793 h 223662"/>
                <a:gd name="connsiteX2533" fmla="*/ 1285282 w 1586375"/>
                <a:gd name="connsiteY2533" fmla="*/ 162537 h 223662"/>
                <a:gd name="connsiteX2534" fmla="*/ 1286590 w 1586375"/>
                <a:gd name="connsiteY2534" fmla="*/ 162537 h 223662"/>
                <a:gd name="connsiteX2535" fmla="*/ 1286590 w 1586375"/>
                <a:gd name="connsiteY2535" fmla="*/ 160793 h 223662"/>
                <a:gd name="connsiteX2536" fmla="*/ 1285282 w 1586375"/>
                <a:gd name="connsiteY2536" fmla="*/ 160793 h 223662"/>
                <a:gd name="connsiteX2537" fmla="*/ 1560914 w 1586375"/>
                <a:gd name="connsiteY2537" fmla="*/ 160357 h 223662"/>
                <a:gd name="connsiteX2538" fmla="*/ 1561785 w 1586375"/>
                <a:gd name="connsiteY2538" fmla="*/ 161229 h 223662"/>
                <a:gd name="connsiteX2539" fmla="*/ 1561785 w 1586375"/>
                <a:gd name="connsiteY2539" fmla="*/ 163409 h 223662"/>
                <a:gd name="connsiteX2540" fmla="*/ 1559606 w 1586375"/>
                <a:gd name="connsiteY2540" fmla="*/ 165153 h 223662"/>
                <a:gd name="connsiteX2541" fmla="*/ 1557862 w 1586375"/>
                <a:gd name="connsiteY2541" fmla="*/ 165153 h 223662"/>
                <a:gd name="connsiteX2542" fmla="*/ 1557862 w 1586375"/>
                <a:gd name="connsiteY2542" fmla="*/ 163845 h 223662"/>
                <a:gd name="connsiteX2543" fmla="*/ 1559606 w 1586375"/>
                <a:gd name="connsiteY2543" fmla="*/ 162101 h 223662"/>
                <a:gd name="connsiteX2544" fmla="*/ 1560042 w 1586375"/>
                <a:gd name="connsiteY2544" fmla="*/ 161665 h 223662"/>
                <a:gd name="connsiteX2545" fmla="*/ 1560042 w 1586375"/>
                <a:gd name="connsiteY2545" fmla="*/ 161229 h 223662"/>
                <a:gd name="connsiteX2546" fmla="*/ 1560914 w 1586375"/>
                <a:gd name="connsiteY2546" fmla="*/ 160357 h 223662"/>
                <a:gd name="connsiteX2547" fmla="*/ 284468 w 1586375"/>
                <a:gd name="connsiteY2547" fmla="*/ 160095 h 223662"/>
                <a:gd name="connsiteX2548" fmla="*/ 284050 w 1586375"/>
                <a:gd name="connsiteY2548" fmla="*/ 160521 h 223662"/>
                <a:gd name="connsiteX2549" fmla="*/ 283213 w 1586375"/>
                <a:gd name="connsiteY2549" fmla="*/ 160521 h 223662"/>
                <a:gd name="connsiteX2550" fmla="*/ 283213 w 1586375"/>
                <a:gd name="connsiteY2550" fmla="*/ 162646 h 223662"/>
                <a:gd name="connsiteX2551" fmla="*/ 284050 w 1586375"/>
                <a:gd name="connsiteY2551" fmla="*/ 163496 h 223662"/>
                <a:gd name="connsiteX2552" fmla="*/ 284887 w 1586375"/>
                <a:gd name="connsiteY2552" fmla="*/ 163496 h 223662"/>
                <a:gd name="connsiteX2553" fmla="*/ 286143 w 1586375"/>
                <a:gd name="connsiteY2553" fmla="*/ 162646 h 223662"/>
                <a:gd name="connsiteX2554" fmla="*/ 286143 w 1586375"/>
                <a:gd name="connsiteY2554" fmla="*/ 162221 h 223662"/>
                <a:gd name="connsiteX2555" fmla="*/ 286980 w 1586375"/>
                <a:gd name="connsiteY2555" fmla="*/ 161796 h 223662"/>
                <a:gd name="connsiteX2556" fmla="*/ 286980 w 1586375"/>
                <a:gd name="connsiteY2556" fmla="*/ 161371 h 223662"/>
                <a:gd name="connsiteX2557" fmla="*/ 286143 w 1586375"/>
                <a:gd name="connsiteY2557" fmla="*/ 160521 h 223662"/>
                <a:gd name="connsiteX2558" fmla="*/ 284887 w 1586375"/>
                <a:gd name="connsiteY2558" fmla="*/ 160095 h 223662"/>
                <a:gd name="connsiteX2559" fmla="*/ 284468 w 1586375"/>
                <a:gd name="connsiteY2559" fmla="*/ 160095 h 223662"/>
                <a:gd name="connsiteX2560" fmla="*/ 245125 w 1586375"/>
                <a:gd name="connsiteY2560" fmla="*/ 160095 h 223662"/>
                <a:gd name="connsiteX2561" fmla="*/ 245125 w 1586375"/>
                <a:gd name="connsiteY2561" fmla="*/ 160521 h 223662"/>
                <a:gd name="connsiteX2562" fmla="*/ 245125 w 1586375"/>
                <a:gd name="connsiteY2562" fmla="*/ 162646 h 223662"/>
                <a:gd name="connsiteX2563" fmla="*/ 245939 w 1586375"/>
                <a:gd name="connsiteY2563" fmla="*/ 163496 h 223662"/>
                <a:gd name="connsiteX2564" fmla="*/ 246753 w 1586375"/>
                <a:gd name="connsiteY2564" fmla="*/ 163496 h 223662"/>
                <a:gd name="connsiteX2565" fmla="*/ 247974 w 1586375"/>
                <a:gd name="connsiteY2565" fmla="*/ 162221 h 223662"/>
                <a:gd name="connsiteX2566" fmla="*/ 248381 w 1586375"/>
                <a:gd name="connsiteY2566" fmla="*/ 161796 h 223662"/>
                <a:gd name="connsiteX2567" fmla="*/ 248788 w 1586375"/>
                <a:gd name="connsiteY2567" fmla="*/ 161371 h 223662"/>
                <a:gd name="connsiteX2568" fmla="*/ 247567 w 1586375"/>
                <a:gd name="connsiteY2568" fmla="*/ 160095 h 223662"/>
                <a:gd name="connsiteX2569" fmla="*/ 245125 w 1586375"/>
                <a:gd name="connsiteY2569" fmla="*/ 160095 h 223662"/>
                <a:gd name="connsiteX2570" fmla="*/ 154578 w 1586375"/>
                <a:gd name="connsiteY2570" fmla="*/ 160095 h 223662"/>
                <a:gd name="connsiteX2571" fmla="*/ 154150 w 1586375"/>
                <a:gd name="connsiteY2571" fmla="*/ 160506 h 223662"/>
                <a:gd name="connsiteX2572" fmla="*/ 153722 w 1586375"/>
                <a:gd name="connsiteY2572" fmla="*/ 160917 h 223662"/>
                <a:gd name="connsiteX2573" fmla="*/ 153722 w 1586375"/>
                <a:gd name="connsiteY2573" fmla="*/ 161740 h 223662"/>
                <a:gd name="connsiteX2574" fmla="*/ 154150 w 1586375"/>
                <a:gd name="connsiteY2574" fmla="*/ 162562 h 223662"/>
                <a:gd name="connsiteX2575" fmla="*/ 155006 w 1586375"/>
                <a:gd name="connsiteY2575" fmla="*/ 162973 h 223662"/>
                <a:gd name="connsiteX2576" fmla="*/ 156290 w 1586375"/>
                <a:gd name="connsiteY2576" fmla="*/ 162562 h 223662"/>
                <a:gd name="connsiteX2577" fmla="*/ 158003 w 1586375"/>
                <a:gd name="connsiteY2577" fmla="*/ 161740 h 223662"/>
                <a:gd name="connsiteX2578" fmla="*/ 158003 w 1586375"/>
                <a:gd name="connsiteY2578" fmla="*/ 160917 h 223662"/>
                <a:gd name="connsiteX2579" fmla="*/ 156719 w 1586375"/>
                <a:gd name="connsiteY2579" fmla="*/ 160095 h 223662"/>
                <a:gd name="connsiteX2580" fmla="*/ 154578 w 1586375"/>
                <a:gd name="connsiteY2580" fmla="*/ 160095 h 223662"/>
                <a:gd name="connsiteX2581" fmla="*/ 1404254 w 1586375"/>
                <a:gd name="connsiteY2581" fmla="*/ 159833 h 223662"/>
                <a:gd name="connsiteX2582" fmla="*/ 1403417 w 1586375"/>
                <a:gd name="connsiteY2582" fmla="*/ 159990 h 223662"/>
                <a:gd name="connsiteX2583" fmla="*/ 1402999 w 1586375"/>
                <a:gd name="connsiteY2583" fmla="*/ 160828 h 223662"/>
                <a:gd name="connsiteX2584" fmla="*/ 1403836 w 1586375"/>
                <a:gd name="connsiteY2584" fmla="*/ 161246 h 223662"/>
                <a:gd name="connsiteX2585" fmla="*/ 1405091 w 1586375"/>
                <a:gd name="connsiteY2585" fmla="*/ 161246 h 223662"/>
                <a:gd name="connsiteX2586" fmla="*/ 1405091 w 1586375"/>
                <a:gd name="connsiteY2586" fmla="*/ 159990 h 223662"/>
                <a:gd name="connsiteX2587" fmla="*/ 1404254 w 1586375"/>
                <a:gd name="connsiteY2587" fmla="*/ 159833 h 223662"/>
                <a:gd name="connsiteX2588" fmla="*/ 223364 w 1586375"/>
                <a:gd name="connsiteY2588" fmla="*/ 159572 h 223662"/>
                <a:gd name="connsiteX2589" fmla="*/ 222093 w 1586375"/>
                <a:gd name="connsiteY2589" fmla="*/ 159990 h 223662"/>
                <a:gd name="connsiteX2590" fmla="*/ 222093 w 1586375"/>
                <a:gd name="connsiteY2590" fmla="*/ 161665 h 223662"/>
                <a:gd name="connsiteX2591" fmla="*/ 222940 w 1586375"/>
                <a:gd name="connsiteY2591" fmla="*/ 162083 h 223662"/>
                <a:gd name="connsiteX2592" fmla="*/ 226752 w 1586375"/>
                <a:gd name="connsiteY2592" fmla="*/ 162083 h 223662"/>
                <a:gd name="connsiteX2593" fmla="*/ 227599 w 1586375"/>
                <a:gd name="connsiteY2593" fmla="*/ 162920 h 223662"/>
                <a:gd name="connsiteX2594" fmla="*/ 227599 w 1586375"/>
                <a:gd name="connsiteY2594" fmla="*/ 163339 h 223662"/>
                <a:gd name="connsiteX2595" fmla="*/ 228023 w 1586375"/>
                <a:gd name="connsiteY2595" fmla="*/ 163758 h 223662"/>
                <a:gd name="connsiteX2596" fmla="*/ 228446 w 1586375"/>
                <a:gd name="connsiteY2596" fmla="*/ 165432 h 223662"/>
                <a:gd name="connsiteX2597" fmla="*/ 229293 w 1586375"/>
                <a:gd name="connsiteY2597" fmla="*/ 165850 h 223662"/>
                <a:gd name="connsiteX2598" fmla="*/ 230140 w 1586375"/>
                <a:gd name="connsiteY2598" fmla="*/ 165850 h 223662"/>
                <a:gd name="connsiteX2599" fmla="*/ 230987 w 1586375"/>
                <a:gd name="connsiteY2599" fmla="*/ 165432 h 223662"/>
                <a:gd name="connsiteX2600" fmla="*/ 230987 w 1586375"/>
                <a:gd name="connsiteY2600" fmla="*/ 163339 h 223662"/>
                <a:gd name="connsiteX2601" fmla="*/ 230140 w 1586375"/>
                <a:gd name="connsiteY2601" fmla="*/ 162502 h 223662"/>
                <a:gd name="connsiteX2602" fmla="*/ 230564 w 1586375"/>
                <a:gd name="connsiteY2602" fmla="*/ 162083 h 223662"/>
                <a:gd name="connsiteX2603" fmla="*/ 230564 w 1586375"/>
                <a:gd name="connsiteY2603" fmla="*/ 159990 h 223662"/>
                <a:gd name="connsiteX2604" fmla="*/ 230140 w 1586375"/>
                <a:gd name="connsiteY2604" fmla="*/ 159990 h 223662"/>
                <a:gd name="connsiteX2605" fmla="*/ 226752 w 1586375"/>
                <a:gd name="connsiteY2605" fmla="*/ 159990 h 223662"/>
                <a:gd name="connsiteX2606" fmla="*/ 226328 w 1586375"/>
                <a:gd name="connsiteY2606" fmla="*/ 159572 h 223662"/>
                <a:gd name="connsiteX2607" fmla="*/ 223364 w 1586375"/>
                <a:gd name="connsiteY2607" fmla="*/ 159572 h 223662"/>
                <a:gd name="connsiteX2608" fmla="*/ 274312 w 1586375"/>
                <a:gd name="connsiteY2608" fmla="*/ 159322 h 223662"/>
                <a:gd name="connsiteX2609" fmla="*/ 273415 w 1586375"/>
                <a:gd name="connsiteY2609" fmla="*/ 159485 h 223662"/>
                <a:gd name="connsiteX2610" fmla="*/ 272518 w 1586375"/>
                <a:gd name="connsiteY2610" fmla="*/ 159921 h 223662"/>
                <a:gd name="connsiteX2611" fmla="*/ 272070 w 1586375"/>
                <a:gd name="connsiteY2611" fmla="*/ 159921 h 223662"/>
                <a:gd name="connsiteX2612" fmla="*/ 272070 w 1586375"/>
                <a:gd name="connsiteY2612" fmla="*/ 161665 h 223662"/>
                <a:gd name="connsiteX2613" fmla="*/ 275209 w 1586375"/>
                <a:gd name="connsiteY2613" fmla="*/ 161665 h 223662"/>
                <a:gd name="connsiteX2614" fmla="*/ 275209 w 1586375"/>
                <a:gd name="connsiteY2614" fmla="*/ 159485 h 223662"/>
                <a:gd name="connsiteX2615" fmla="*/ 274312 w 1586375"/>
                <a:gd name="connsiteY2615" fmla="*/ 159322 h 223662"/>
                <a:gd name="connsiteX2616" fmla="*/ 1491574 w 1586375"/>
                <a:gd name="connsiteY2616" fmla="*/ 158787 h 223662"/>
                <a:gd name="connsiteX2617" fmla="*/ 1492411 w 1586375"/>
                <a:gd name="connsiteY2617" fmla="*/ 159215 h 223662"/>
                <a:gd name="connsiteX2618" fmla="*/ 1493248 w 1586375"/>
                <a:gd name="connsiteY2618" fmla="*/ 159643 h 223662"/>
                <a:gd name="connsiteX2619" fmla="*/ 1493248 w 1586375"/>
                <a:gd name="connsiteY2619" fmla="*/ 161356 h 223662"/>
                <a:gd name="connsiteX2620" fmla="*/ 1492829 w 1586375"/>
                <a:gd name="connsiteY2620" fmla="*/ 161784 h 223662"/>
                <a:gd name="connsiteX2621" fmla="*/ 1491574 w 1586375"/>
                <a:gd name="connsiteY2621" fmla="*/ 163496 h 223662"/>
                <a:gd name="connsiteX2622" fmla="*/ 1490737 w 1586375"/>
                <a:gd name="connsiteY2622" fmla="*/ 163496 h 223662"/>
                <a:gd name="connsiteX2623" fmla="*/ 1489900 w 1586375"/>
                <a:gd name="connsiteY2623" fmla="*/ 162640 h 223662"/>
                <a:gd name="connsiteX2624" fmla="*/ 1489900 w 1586375"/>
                <a:gd name="connsiteY2624" fmla="*/ 162212 h 223662"/>
                <a:gd name="connsiteX2625" fmla="*/ 1489063 w 1586375"/>
                <a:gd name="connsiteY2625" fmla="*/ 161356 h 223662"/>
                <a:gd name="connsiteX2626" fmla="*/ 1489900 w 1586375"/>
                <a:gd name="connsiteY2626" fmla="*/ 160928 h 223662"/>
                <a:gd name="connsiteX2627" fmla="*/ 1489900 w 1586375"/>
                <a:gd name="connsiteY2627" fmla="*/ 160500 h 223662"/>
                <a:gd name="connsiteX2628" fmla="*/ 1491574 w 1586375"/>
                <a:gd name="connsiteY2628" fmla="*/ 158787 h 223662"/>
                <a:gd name="connsiteX2629" fmla="*/ 1276911 w 1586375"/>
                <a:gd name="connsiteY2629" fmla="*/ 158787 h 223662"/>
                <a:gd name="connsiteX2630" fmla="*/ 1276911 w 1586375"/>
                <a:gd name="connsiteY2630" fmla="*/ 161229 h 223662"/>
                <a:gd name="connsiteX2631" fmla="*/ 1278966 w 1586375"/>
                <a:gd name="connsiteY2631" fmla="*/ 162043 h 223662"/>
                <a:gd name="connsiteX2632" fmla="*/ 1279377 w 1586375"/>
                <a:gd name="connsiteY2632" fmla="*/ 162450 h 223662"/>
                <a:gd name="connsiteX2633" fmla="*/ 1279788 w 1586375"/>
                <a:gd name="connsiteY2633" fmla="*/ 162450 h 223662"/>
                <a:gd name="connsiteX2634" fmla="*/ 1279788 w 1586375"/>
                <a:gd name="connsiteY2634" fmla="*/ 159601 h 223662"/>
                <a:gd name="connsiteX2635" fmla="*/ 1278555 w 1586375"/>
                <a:gd name="connsiteY2635" fmla="*/ 158787 h 223662"/>
                <a:gd name="connsiteX2636" fmla="*/ 1277322 w 1586375"/>
                <a:gd name="connsiteY2636" fmla="*/ 158787 h 223662"/>
                <a:gd name="connsiteX2637" fmla="*/ 1276911 w 1586375"/>
                <a:gd name="connsiteY2637" fmla="*/ 158787 h 223662"/>
                <a:gd name="connsiteX2638" fmla="*/ 1258195 w 1586375"/>
                <a:gd name="connsiteY2638" fmla="*/ 158787 h 223662"/>
                <a:gd name="connsiteX2639" fmla="*/ 1257339 w 1586375"/>
                <a:gd name="connsiteY2639" fmla="*/ 159214 h 223662"/>
                <a:gd name="connsiteX2640" fmla="*/ 1256911 w 1586375"/>
                <a:gd name="connsiteY2640" fmla="*/ 159214 h 223662"/>
                <a:gd name="connsiteX2641" fmla="*/ 1256054 w 1586375"/>
                <a:gd name="connsiteY2641" fmla="*/ 160068 h 223662"/>
                <a:gd name="connsiteX2642" fmla="*/ 1256054 w 1586375"/>
                <a:gd name="connsiteY2642" fmla="*/ 161775 h 223662"/>
                <a:gd name="connsiteX2643" fmla="*/ 1255199 w 1586375"/>
                <a:gd name="connsiteY2643" fmla="*/ 162628 h 223662"/>
                <a:gd name="connsiteX2644" fmla="*/ 1255199 w 1586375"/>
                <a:gd name="connsiteY2644" fmla="*/ 166043 h 223662"/>
                <a:gd name="connsiteX2645" fmla="*/ 1256054 w 1586375"/>
                <a:gd name="connsiteY2645" fmla="*/ 166897 h 223662"/>
                <a:gd name="connsiteX2646" fmla="*/ 1258195 w 1586375"/>
                <a:gd name="connsiteY2646" fmla="*/ 166897 h 223662"/>
                <a:gd name="connsiteX2647" fmla="*/ 1258623 w 1586375"/>
                <a:gd name="connsiteY2647" fmla="*/ 166470 h 223662"/>
                <a:gd name="connsiteX2648" fmla="*/ 1258623 w 1586375"/>
                <a:gd name="connsiteY2648" fmla="*/ 163055 h 223662"/>
                <a:gd name="connsiteX2649" fmla="*/ 1259479 w 1586375"/>
                <a:gd name="connsiteY2649" fmla="*/ 162628 h 223662"/>
                <a:gd name="connsiteX2650" fmla="*/ 1259479 w 1586375"/>
                <a:gd name="connsiteY2650" fmla="*/ 160068 h 223662"/>
                <a:gd name="connsiteX2651" fmla="*/ 1259907 w 1586375"/>
                <a:gd name="connsiteY2651" fmla="*/ 159641 h 223662"/>
                <a:gd name="connsiteX2652" fmla="*/ 1259051 w 1586375"/>
                <a:gd name="connsiteY2652" fmla="*/ 158787 h 223662"/>
                <a:gd name="connsiteX2653" fmla="*/ 1258195 w 1586375"/>
                <a:gd name="connsiteY2653" fmla="*/ 158787 h 223662"/>
                <a:gd name="connsiteX2654" fmla="*/ 183947 w 1586375"/>
                <a:gd name="connsiteY2654" fmla="*/ 158787 h 223662"/>
                <a:gd name="connsiteX2655" fmla="*/ 183531 w 1586375"/>
                <a:gd name="connsiteY2655" fmla="*/ 159616 h 223662"/>
                <a:gd name="connsiteX2656" fmla="*/ 183116 w 1586375"/>
                <a:gd name="connsiteY2656" fmla="*/ 160030 h 223662"/>
                <a:gd name="connsiteX2657" fmla="*/ 183116 w 1586375"/>
                <a:gd name="connsiteY2657" fmla="*/ 160858 h 223662"/>
                <a:gd name="connsiteX2658" fmla="*/ 183947 w 1586375"/>
                <a:gd name="connsiteY2658" fmla="*/ 161687 h 223662"/>
                <a:gd name="connsiteX2659" fmla="*/ 184362 w 1586375"/>
                <a:gd name="connsiteY2659" fmla="*/ 161687 h 223662"/>
                <a:gd name="connsiteX2660" fmla="*/ 185609 w 1586375"/>
                <a:gd name="connsiteY2660" fmla="*/ 162515 h 223662"/>
                <a:gd name="connsiteX2661" fmla="*/ 186024 w 1586375"/>
                <a:gd name="connsiteY2661" fmla="*/ 162515 h 223662"/>
                <a:gd name="connsiteX2662" fmla="*/ 186440 w 1586375"/>
                <a:gd name="connsiteY2662" fmla="*/ 162929 h 223662"/>
                <a:gd name="connsiteX2663" fmla="*/ 187270 w 1586375"/>
                <a:gd name="connsiteY2663" fmla="*/ 163343 h 223662"/>
                <a:gd name="connsiteX2664" fmla="*/ 187686 w 1586375"/>
                <a:gd name="connsiteY2664" fmla="*/ 163758 h 223662"/>
                <a:gd name="connsiteX2665" fmla="*/ 188516 w 1586375"/>
                <a:gd name="connsiteY2665" fmla="*/ 163758 h 223662"/>
                <a:gd name="connsiteX2666" fmla="*/ 190178 w 1586375"/>
                <a:gd name="connsiteY2666" fmla="*/ 162515 h 223662"/>
                <a:gd name="connsiteX2667" fmla="*/ 190178 w 1586375"/>
                <a:gd name="connsiteY2667" fmla="*/ 162101 h 223662"/>
                <a:gd name="connsiteX2668" fmla="*/ 188516 w 1586375"/>
                <a:gd name="connsiteY2668" fmla="*/ 160858 h 223662"/>
                <a:gd name="connsiteX2669" fmla="*/ 188102 w 1586375"/>
                <a:gd name="connsiteY2669" fmla="*/ 160858 h 223662"/>
                <a:gd name="connsiteX2670" fmla="*/ 187686 w 1586375"/>
                <a:gd name="connsiteY2670" fmla="*/ 160444 h 223662"/>
                <a:gd name="connsiteX2671" fmla="*/ 187270 w 1586375"/>
                <a:gd name="connsiteY2671" fmla="*/ 160444 h 223662"/>
                <a:gd name="connsiteX2672" fmla="*/ 186440 w 1586375"/>
                <a:gd name="connsiteY2672" fmla="*/ 160030 h 223662"/>
                <a:gd name="connsiteX2673" fmla="*/ 186024 w 1586375"/>
                <a:gd name="connsiteY2673" fmla="*/ 160030 h 223662"/>
                <a:gd name="connsiteX2674" fmla="*/ 185193 w 1586375"/>
                <a:gd name="connsiteY2674" fmla="*/ 159201 h 223662"/>
                <a:gd name="connsiteX2675" fmla="*/ 183947 w 1586375"/>
                <a:gd name="connsiteY2675" fmla="*/ 158787 h 223662"/>
                <a:gd name="connsiteX2676" fmla="*/ 166374 w 1586375"/>
                <a:gd name="connsiteY2676" fmla="*/ 158787 h 223662"/>
                <a:gd name="connsiteX2677" fmla="*/ 165066 w 1586375"/>
                <a:gd name="connsiteY2677" fmla="*/ 159965 h 223662"/>
                <a:gd name="connsiteX2678" fmla="*/ 165066 w 1586375"/>
                <a:gd name="connsiteY2678" fmla="*/ 160357 h 223662"/>
                <a:gd name="connsiteX2679" fmla="*/ 165938 w 1586375"/>
                <a:gd name="connsiteY2679" fmla="*/ 161142 h 223662"/>
                <a:gd name="connsiteX2680" fmla="*/ 168118 w 1586375"/>
                <a:gd name="connsiteY2680" fmla="*/ 161142 h 223662"/>
                <a:gd name="connsiteX2681" fmla="*/ 168990 w 1586375"/>
                <a:gd name="connsiteY2681" fmla="*/ 160357 h 223662"/>
                <a:gd name="connsiteX2682" fmla="*/ 168990 w 1586375"/>
                <a:gd name="connsiteY2682" fmla="*/ 159965 h 223662"/>
                <a:gd name="connsiteX2683" fmla="*/ 167682 w 1586375"/>
                <a:gd name="connsiteY2683" fmla="*/ 158787 h 223662"/>
                <a:gd name="connsiteX2684" fmla="*/ 166374 w 1586375"/>
                <a:gd name="connsiteY2684" fmla="*/ 158787 h 223662"/>
                <a:gd name="connsiteX2685" fmla="*/ 103554 w 1586375"/>
                <a:gd name="connsiteY2685" fmla="*/ 158787 h 223662"/>
                <a:gd name="connsiteX2686" fmla="*/ 103965 w 1586375"/>
                <a:gd name="connsiteY2686" fmla="*/ 159572 h 223662"/>
                <a:gd name="connsiteX2687" fmla="*/ 103965 w 1586375"/>
                <a:gd name="connsiteY2687" fmla="*/ 160357 h 223662"/>
                <a:gd name="connsiteX2688" fmla="*/ 103554 w 1586375"/>
                <a:gd name="connsiteY2688" fmla="*/ 160357 h 223662"/>
                <a:gd name="connsiteX2689" fmla="*/ 102321 w 1586375"/>
                <a:gd name="connsiteY2689" fmla="*/ 161142 h 223662"/>
                <a:gd name="connsiteX2690" fmla="*/ 101498 w 1586375"/>
                <a:gd name="connsiteY2690" fmla="*/ 160357 h 223662"/>
                <a:gd name="connsiteX2691" fmla="*/ 101498 w 1586375"/>
                <a:gd name="connsiteY2691" fmla="*/ 159965 h 223662"/>
                <a:gd name="connsiteX2692" fmla="*/ 102321 w 1586375"/>
                <a:gd name="connsiteY2692" fmla="*/ 159572 h 223662"/>
                <a:gd name="connsiteX2693" fmla="*/ 103554 w 1586375"/>
                <a:gd name="connsiteY2693" fmla="*/ 158787 h 223662"/>
                <a:gd name="connsiteX2694" fmla="*/ 1498044 w 1586375"/>
                <a:gd name="connsiteY2694" fmla="*/ 158264 h 223662"/>
                <a:gd name="connsiteX2695" fmla="*/ 1499287 w 1586375"/>
                <a:gd name="connsiteY2695" fmla="*/ 158264 h 223662"/>
                <a:gd name="connsiteX2696" fmla="*/ 1501358 w 1586375"/>
                <a:gd name="connsiteY2696" fmla="*/ 160413 h 223662"/>
                <a:gd name="connsiteX2697" fmla="*/ 1501358 w 1586375"/>
                <a:gd name="connsiteY2697" fmla="*/ 163422 h 223662"/>
                <a:gd name="connsiteX2698" fmla="*/ 1500529 w 1586375"/>
                <a:gd name="connsiteY2698" fmla="*/ 164281 h 223662"/>
                <a:gd name="connsiteX2699" fmla="*/ 1497630 w 1586375"/>
                <a:gd name="connsiteY2699" fmla="*/ 163851 h 223662"/>
                <a:gd name="connsiteX2700" fmla="*/ 1496802 w 1586375"/>
                <a:gd name="connsiteY2700" fmla="*/ 162992 h 223662"/>
                <a:gd name="connsiteX2701" fmla="*/ 1496802 w 1586375"/>
                <a:gd name="connsiteY2701" fmla="*/ 162562 h 223662"/>
                <a:gd name="connsiteX2702" fmla="*/ 1496387 w 1586375"/>
                <a:gd name="connsiteY2702" fmla="*/ 162132 h 223662"/>
                <a:gd name="connsiteX2703" fmla="*/ 1496387 w 1586375"/>
                <a:gd name="connsiteY2703" fmla="*/ 159553 h 223662"/>
                <a:gd name="connsiteX2704" fmla="*/ 1498044 w 1586375"/>
                <a:gd name="connsiteY2704" fmla="*/ 158264 h 223662"/>
                <a:gd name="connsiteX2705" fmla="*/ 1457201 w 1586375"/>
                <a:gd name="connsiteY2705" fmla="*/ 158264 h 223662"/>
                <a:gd name="connsiteX2706" fmla="*/ 1458875 w 1586375"/>
                <a:gd name="connsiteY2706" fmla="*/ 158264 h 223662"/>
                <a:gd name="connsiteX2707" fmla="*/ 1459712 w 1586375"/>
                <a:gd name="connsiteY2707" fmla="*/ 159539 h 223662"/>
                <a:gd name="connsiteX2708" fmla="*/ 1460131 w 1586375"/>
                <a:gd name="connsiteY2708" fmla="*/ 159965 h 223662"/>
                <a:gd name="connsiteX2709" fmla="*/ 1459712 w 1586375"/>
                <a:gd name="connsiteY2709" fmla="*/ 161240 h 223662"/>
                <a:gd name="connsiteX2710" fmla="*/ 1458875 w 1586375"/>
                <a:gd name="connsiteY2710" fmla="*/ 161240 h 223662"/>
                <a:gd name="connsiteX2711" fmla="*/ 1458038 w 1586375"/>
                <a:gd name="connsiteY2711" fmla="*/ 161665 h 223662"/>
                <a:gd name="connsiteX2712" fmla="*/ 1457201 w 1586375"/>
                <a:gd name="connsiteY2712" fmla="*/ 161240 h 223662"/>
                <a:gd name="connsiteX2713" fmla="*/ 1456363 w 1586375"/>
                <a:gd name="connsiteY2713" fmla="*/ 160815 h 223662"/>
                <a:gd name="connsiteX2714" fmla="*/ 1456363 w 1586375"/>
                <a:gd name="connsiteY2714" fmla="*/ 159114 h 223662"/>
                <a:gd name="connsiteX2715" fmla="*/ 1457201 w 1586375"/>
                <a:gd name="connsiteY2715" fmla="*/ 158264 h 223662"/>
                <a:gd name="connsiteX2716" fmla="*/ 188609 w 1586375"/>
                <a:gd name="connsiteY2716" fmla="*/ 158264 h 223662"/>
                <a:gd name="connsiteX2717" fmla="*/ 188609 w 1586375"/>
                <a:gd name="connsiteY2717" fmla="*/ 159179 h 223662"/>
                <a:gd name="connsiteX2718" fmla="*/ 189394 w 1586375"/>
                <a:gd name="connsiteY2718" fmla="*/ 159637 h 223662"/>
                <a:gd name="connsiteX2719" fmla="*/ 190178 w 1586375"/>
                <a:gd name="connsiteY2719" fmla="*/ 159637 h 223662"/>
                <a:gd name="connsiteX2720" fmla="*/ 190178 w 1586375"/>
                <a:gd name="connsiteY2720" fmla="*/ 158722 h 223662"/>
                <a:gd name="connsiteX2721" fmla="*/ 188609 w 1586375"/>
                <a:gd name="connsiteY2721" fmla="*/ 158264 h 223662"/>
                <a:gd name="connsiteX2722" fmla="*/ 1367945 w 1586375"/>
                <a:gd name="connsiteY2722" fmla="*/ 158186 h 223662"/>
                <a:gd name="connsiteX2723" fmla="*/ 1367945 w 1586375"/>
                <a:gd name="connsiteY2723" fmla="*/ 161299 h 223662"/>
                <a:gd name="connsiteX2724" fmla="*/ 1369220 w 1586375"/>
                <a:gd name="connsiteY2724" fmla="*/ 161743 h 223662"/>
                <a:gd name="connsiteX2725" fmla="*/ 1369645 w 1586375"/>
                <a:gd name="connsiteY2725" fmla="*/ 162188 h 223662"/>
                <a:gd name="connsiteX2726" fmla="*/ 1370071 w 1586375"/>
                <a:gd name="connsiteY2726" fmla="*/ 162188 h 223662"/>
                <a:gd name="connsiteX2727" fmla="*/ 1370496 w 1586375"/>
                <a:gd name="connsiteY2727" fmla="*/ 162188 h 223662"/>
                <a:gd name="connsiteX2728" fmla="*/ 1371346 w 1586375"/>
                <a:gd name="connsiteY2728" fmla="*/ 161299 h 223662"/>
                <a:gd name="connsiteX2729" fmla="*/ 1371346 w 1586375"/>
                <a:gd name="connsiteY2729" fmla="*/ 159075 h 223662"/>
                <a:gd name="connsiteX2730" fmla="*/ 1370496 w 1586375"/>
                <a:gd name="connsiteY2730" fmla="*/ 158186 h 223662"/>
                <a:gd name="connsiteX2731" fmla="*/ 1367945 w 1586375"/>
                <a:gd name="connsiteY2731" fmla="*/ 158186 h 223662"/>
                <a:gd name="connsiteX2732" fmla="*/ 1426488 w 1586375"/>
                <a:gd name="connsiteY2732" fmla="*/ 158018 h 223662"/>
                <a:gd name="connsiteX2733" fmla="*/ 1425900 w 1586375"/>
                <a:gd name="connsiteY2733" fmla="*/ 158184 h 223662"/>
                <a:gd name="connsiteX2734" fmla="*/ 1425472 w 1586375"/>
                <a:gd name="connsiteY2734" fmla="*/ 158626 h 223662"/>
                <a:gd name="connsiteX2735" fmla="*/ 1424616 w 1586375"/>
                <a:gd name="connsiteY2735" fmla="*/ 158626 h 223662"/>
                <a:gd name="connsiteX2736" fmla="*/ 1424188 w 1586375"/>
                <a:gd name="connsiteY2736" fmla="*/ 159069 h 223662"/>
                <a:gd name="connsiteX2737" fmla="*/ 1424188 w 1586375"/>
                <a:gd name="connsiteY2737" fmla="*/ 162611 h 223662"/>
                <a:gd name="connsiteX2738" fmla="*/ 1425472 w 1586375"/>
                <a:gd name="connsiteY2738" fmla="*/ 163053 h 223662"/>
                <a:gd name="connsiteX2739" fmla="*/ 1425900 w 1586375"/>
                <a:gd name="connsiteY2739" fmla="*/ 163496 h 223662"/>
                <a:gd name="connsiteX2740" fmla="*/ 1426756 w 1586375"/>
                <a:gd name="connsiteY2740" fmla="*/ 163496 h 223662"/>
                <a:gd name="connsiteX2741" fmla="*/ 1428468 w 1586375"/>
                <a:gd name="connsiteY2741" fmla="*/ 162168 h 223662"/>
                <a:gd name="connsiteX2742" fmla="*/ 1428468 w 1586375"/>
                <a:gd name="connsiteY2742" fmla="*/ 161283 h 223662"/>
                <a:gd name="connsiteX2743" fmla="*/ 1428896 w 1586375"/>
                <a:gd name="connsiteY2743" fmla="*/ 160840 h 223662"/>
                <a:gd name="connsiteX2744" fmla="*/ 1428896 w 1586375"/>
                <a:gd name="connsiteY2744" fmla="*/ 159954 h 223662"/>
                <a:gd name="connsiteX2745" fmla="*/ 1426756 w 1586375"/>
                <a:gd name="connsiteY2745" fmla="*/ 158184 h 223662"/>
                <a:gd name="connsiteX2746" fmla="*/ 1426488 w 1586375"/>
                <a:gd name="connsiteY2746" fmla="*/ 158018 h 223662"/>
                <a:gd name="connsiteX2747" fmla="*/ 1319717 w 1586375"/>
                <a:gd name="connsiteY2747" fmla="*/ 157741 h 223662"/>
                <a:gd name="connsiteX2748" fmla="*/ 1318908 w 1586375"/>
                <a:gd name="connsiteY2748" fmla="*/ 159049 h 223662"/>
                <a:gd name="connsiteX2749" fmla="*/ 1319313 w 1586375"/>
                <a:gd name="connsiteY2749" fmla="*/ 160357 h 223662"/>
                <a:gd name="connsiteX2750" fmla="*/ 1320525 w 1586375"/>
                <a:gd name="connsiteY2750" fmla="*/ 160357 h 223662"/>
                <a:gd name="connsiteX2751" fmla="*/ 1321334 w 1586375"/>
                <a:gd name="connsiteY2751" fmla="*/ 159921 h 223662"/>
                <a:gd name="connsiteX2752" fmla="*/ 1322547 w 1586375"/>
                <a:gd name="connsiteY2752" fmla="*/ 159921 h 223662"/>
                <a:gd name="connsiteX2753" fmla="*/ 1322547 w 1586375"/>
                <a:gd name="connsiteY2753" fmla="*/ 158177 h 223662"/>
                <a:gd name="connsiteX2754" fmla="*/ 1322547 w 1586375"/>
                <a:gd name="connsiteY2754" fmla="*/ 157741 h 223662"/>
                <a:gd name="connsiteX2755" fmla="*/ 1319717 w 1586375"/>
                <a:gd name="connsiteY2755" fmla="*/ 157741 h 223662"/>
                <a:gd name="connsiteX2756" fmla="*/ 178706 w 1586375"/>
                <a:gd name="connsiteY2756" fmla="*/ 157741 h 223662"/>
                <a:gd name="connsiteX2757" fmla="*/ 178295 w 1586375"/>
                <a:gd name="connsiteY2757" fmla="*/ 158186 h 223662"/>
                <a:gd name="connsiteX2758" fmla="*/ 178295 w 1586375"/>
                <a:gd name="connsiteY2758" fmla="*/ 159965 h 223662"/>
                <a:gd name="connsiteX2759" fmla="*/ 177884 w 1586375"/>
                <a:gd name="connsiteY2759" fmla="*/ 160409 h 223662"/>
                <a:gd name="connsiteX2760" fmla="*/ 177884 w 1586375"/>
                <a:gd name="connsiteY2760" fmla="*/ 162188 h 223662"/>
                <a:gd name="connsiteX2761" fmla="*/ 178295 w 1586375"/>
                <a:gd name="connsiteY2761" fmla="*/ 162188 h 223662"/>
                <a:gd name="connsiteX2762" fmla="*/ 178295 w 1586375"/>
                <a:gd name="connsiteY2762" fmla="*/ 161299 h 223662"/>
                <a:gd name="connsiteX2763" fmla="*/ 179939 w 1586375"/>
                <a:gd name="connsiteY2763" fmla="*/ 159965 h 223662"/>
                <a:gd name="connsiteX2764" fmla="*/ 180350 w 1586375"/>
                <a:gd name="connsiteY2764" fmla="*/ 159075 h 223662"/>
                <a:gd name="connsiteX2765" fmla="*/ 180762 w 1586375"/>
                <a:gd name="connsiteY2765" fmla="*/ 158631 h 223662"/>
                <a:gd name="connsiteX2766" fmla="*/ 179939 w 1586375"/>
                <a:gd name="connsiteY2766" fmla="*/ 157741 h 223662"/>
                <a:gd name="connsiteX2767" fmla="*/ 178706 w 1586375"/>
                <a:gd name="connsiteY2767" fmla="*/ 157741 h 223662"/>
                <a:gd name="connsiteX2768" fmla="*/ 114160 w 1586375"/>
                <a:gd name="connsiteY2768" fmla="*/ 157741 h 223662"/>
                <a:gd name="connsiteX2769" fmla="*/ 114578 w 1586375"/>
                <a:gd name="connsiteY2769" fmla="*/ 158638 h 223662"/>
                <a:gd name="connsiteX2770" fmla="*/ 114578 w 1586375"/>
                <a:gd name="connsiteY2770" fmla="*/ 159983 h 223662"/>
                <a:gd name="connsiteX2771" fmla="*/ 114160 w 1586375"/>
                <a:gd name="connsiteY2771" fmla="*/ 160880 h 223662"/>
                <a:gd name="connsiteX2772" fmla="*/ 112485 w 1586375"/>
                <a:gd name="connsiteY2772" fmla="*/ 159535 h 223662"/>
                <a:gd name="connsiteX2773" fmla="*/ 112485 w 1586375"/>
                <a:gd name="connsiteY2773" fmla="*/ 159086 h 223662"/>
                <a:gd name="connsiteX2774" fmla="*/ 113323 w 1586375"/>
                <a:gd name="connsiteY2774" fmla="*/ 158189 h 223662"/>
                <a:gd name="connsiteX2775" fmla="*/ 114160 w 1586375"/>
                <a:gd name="connsiteY2775" fmla="*/ 157741 h 223662"/>
                <a:gd name="connsiteX2776" fmla="*/ 278009 w 1586375"/>
                <a:gd name="connsiteY2776" fmla="*/ 157479 h 223662"/>
                <a:gd name="connsiteX2777" fmla="*/ 277561 w 1586375"/>
                <a:gd name="connsiteY2777" fmla="*/ 158325 h 223662"/>
                <a:gd name="connsiteX2778" fmla="*/ 277561 w 1586375"/>
                <a:gd name="connsiteY2778" fmla="*/ 160015 h 223662"/>
                <a:gd name="connsiteX2779" fmla="*/ 279803 w 1586375"/>
                <a:gd name="connsiteY2779" fmla="*/ 162128 h 223662"/>
                <a:gd name="connsiteX2780" fmla="*/ 279803 w 1586375"/>
                <a:gd name="connsiteY2780" fmla="*/ 162550 h 223662"/>
                <a:gd name="connsiteX2781" fmla="*/ 280252 w 1586375"/>
                <a:gd name="connsiteY2781" fmla="*/ 162550 h 223662"/>
                <a:gd name="connsiteX2782" fmla="*/ 280700 w 1586375"/>
                <a:gd name="connsiteY2782" fmla="*/ 162550 h 223662"/>
                <a:gd name="connsiteX2783" fmla="*/ 280700 w 1586375"/>
                <a:gd name="connsiteY2783" fmla="*/ 159592 h 223662"/>
                <a:gd name="connsiteX2784" fmla="*/ 280252 w 1586375"/>
                <a:gd name="connsiteY2784" fmla="*/ 159170 h 223662"/>
                <a:gd name="connsiteX2785" fmla="*/ 280252 w 1586375"/>
                <a:gd name="connsiteY2785" fmla="*/ 158325 h 223662"/>
                <a:gd name="connsiteX2786" fmla="*/ 278906 w 1586375"/>
                <a:gd name="connsiteY2786" fmla="*/ 157479 h 223662"/>
                <a:gd name="connsiteX2787" fmla="*/ 278009 w 1586375"/>
                <a:gd name="connsiteY2787" fmla="*/ 157479 h 223662"/>
                <a:gd name="connsiteX2788" fmla="*/ 1382398 w 1586375"/>
                <a:gd name="connsiteY2788" fmla="*/ 156956 h 223662"/>
                <a:gd name="connsiteX2789" fmla="*/ 1382398 w 1586375"/>
                <a:gd name="connsiteY2789" fmla="*/ 159119 h 223662"/>
                <a:gd name="connsiteX2790" fmla="*/ 1381548 w 1586375"/>
                <a:gd name="connsiteY2790" fmla="*/ 159552 h 223662"/>
                <a:gd name="connsiteX2791" fmla="*/ 1381548 w 1586375"/>
                <a:gd name="connsiteY2791" fmla="*/ 161715 h 223662"/>
                <a:gd name="connsiteX2792" fmla="*/ 1382398 w 1586375"/>
                <a:gd name="connsiteY2792" fmla="*/ 162581 h 223662"/>
                <a:gd name="connsiteX2793" fmla="*/ 1382398 w 1586375"/>
                <a:gd name="connsiteY2793" fmla="*/ 166042 h 223662"/>
                <a:gd name="connsiteX2794" fmla="*/ 1381973 w 1586375"/>
                <a:gd name="connsiteY2794" fmla="*/ 166474 h 223662"/>
                <a:gd name="connsiteX2795" fmla="*/ 1381548 w 1586375"/>
                <a:gd name="connsiteY2795" fmla="*/ 166907 h 223662"/>
                <a:gd name="connsiteX2796" fmla="*/ 1381548 w 1586375"/>
                <a:gd name="connsiteY2796" fmla="*/ 167772 h 223662"/>
                <a:gd name="connsiteX2797" fmla="*/ 1382398 w 1586375"/>
                <a:gd name="connsiteY2797" fmla="*/ 168205 h 223662"/>
                <a:gd name="connsiteX2798" fmla="*/ 1382823 w 1586375"/>
                <a:gd name="connsiteY2798" fmla="*/ 166907 h 223662"/>
                <a:gd name="connsiteX2799" fmla="*/ 1383673 w 1586375"/>
                <a:gd name="connsiteY2799" fmla="*/ 165609 h 223662"/>
                <a:gd name="connsiteX2800" fmla="*/ 1383673 w 1586375"/>
                <a:gd name="connsiteY2800" fmla="*/ 165176 h 223662"/>
                <a:gd name="connsiteX2801" fmla="*/ 1384524 w 1586375"/>
                <a:gd name="connsiteY2801" fmla="*/ 164311 h 223662"/>
                <a:gd name="connsiteX2802" fmla="*/ 1384524 w 1586375"/>
                <a:gd name="connsiteY2802" fmla="*/ 163879 h 223662"/>
                <a:gd name="connsiteX2803" fmla="*/ 1384949 w 1586375"/>
                <a:gd name="connsiteY2803" fmla="*/ 163013 h 223662"/>
                <a:gd name="connsiteX2804" fmla="*/ 1384949 w 1586375"/>
                <a:gd name="connsiteY2804" fmla="*/ 159119 h 223662"/>
                <a:gd name="connsiteX2805" fmla="*/ 1382823 w 1586375"/>
                <a:gd name="connsiteY2805" fmla="*/ 156956 h 223662"/>
                <a:gd name="connsiteX2806" fmla="*/ 1382398 w 1586375"/>
                <a:gd name="connsiteY2806" fmla="*/ 156956 h 223662"/>
                <a:gd name="connsiteX2807" fmla="*/ 1175238 w 1586375"/>
                <a:gd name="connsiteY2807" fmla="*/ 156433 h 223662"/>
                <a:gd name="connsiteX2808" fmla="*/ 1174366 w 1586375"/>
                <a:gd name="connsiteY2808" fmla="*/ 157295 h 223662"/>
                <a:gd name="connsiteX2809" fmla="*/ 1174366 w 1586375"/>
                <a:gd name="connsiteY2809" fmla="*/ 162896 h 223662"/>
                <a:gd name="connsiteX2810" fmla="*/ 1175238 w 1586375"/>
                <a:gd name="connsiteY2810" fmla="*/ 163758 h 223662"/>
                <a:gd name="connsiteX2811" fmla="*/ 1176110 w 1586375"/>
                <a:gd name="connsiteY2811" fmla="*/ 163758 h 223662"/>
                <a:gd name="connsiteX2812" fmla="*/ 1176982 w 1586375"/>
                <a:gd name="connsiteY2812" fmla="*/ 162896 h 223662"/>
                <a:gd name="connsiteX2813" fmla="*/ 1176982 w 1586375"/>
                <a:gd name="connsiteY2813" fmla="*/ 160311 h 223662"/>
                <a:gd name="connsiteX2814" fmla="*/ 1177854 w 1586375"/>
                <a:gd name="connsiteY2814" fmla="*/ 159880 h 223662"/>
                <a:gd name="connsiteX2815" fmla="*/ 1177854 w 1586375"/>
                <a:gd name="connsiteY2815" fmla="*/ 159449 h 223662"/>
                <a:gd name="connsiteX2816" fmla="*/ 1178290 w 1586375"/>
                <a:gd name="connsiteY2816" fmla="*/ 158587 h 223662"/>
                <a:gd name="connsiteX2817" fmla="*/ 1178290 w 1586375"/>
                <a:gd name="connsiteY2817" fmla="*/ 158157 h 223662"/>
                <a:gd name="connsiteX2818" fmla="*/ 1177418 w 1586375"/>
                <a:gd name="connsiteY2818" fmla="*/ 157295 h 223662"/>
                <a:gd name="connsiteX2819" fmla="*/ 1176546 w 1586375"/>
                <a:gd name="connsiteY2819" fmla="*/ 157295 h 223662"/>
                <a:gd name="connsiteX2820" fmla="*/ 1176110 w 1586375"/>
                <a:gd name="connsiteY2820" fmla="*/ 156433 h 223662"/>
                <a:gd name="connsiteX2821" fmla="*/ 1175238 w 1586375"/>
                <a:gd name="connsiteY2821" fmla="*/ 156433 h 223662"/>
                <a:gd name="connsiteX2822" fmla="*/ 1228935 w 1586375"/>
                <a:gd name="connsiteY2822" fmla="*/ 156172 h 223662"/>
                <a:gd name="connsiteX2823" fmla="*/ 1228516 w 1586375"/>
                <a:gd name="connsiteY2823" fmla="*/ 156590 h 223662"/>
                <a:gd name="connsiteX2824" fmla="*/ 1228516 w 1586375"/>
                <a:gd name="connsiteY2824" fmla="*/ 158683 h 223662"/>
                <a:gd name="connsiteX2825" fmla="*/ 1230190 w 1586375"/>
                <a:gd name="connsiteY2825" fmla="*/ 160357 h 223662"/>
                <a:gd name="connsiteX2826" fmla="*/ 1231446 w 1586375"/>
                <a:gd name="connsiteY2826" fmla="*/ 160357 h 223662"/>
                <a:gd name="connsiteX2827" fmla="*/ 1231865 w 1586375"/>
                <a:gd name="connsiteY2827" fmla="*/ 159520 h 223662"/>
                <a:gd name="connsiteX2828" fmla="*/ 1232701 w 1586375"/>
                <a:gd name="connsiteY2828" fmla="*/ 158683 h 223662"/>
                <a:gd name="connsiteX2829" fmla="*/ 1232701 w 1586375"/>
                <a:gd name="connsiteY2829" fmla="*/ 157008 h 223662"/>
                <a:gd name="connsiteX2830" fmla="*/ 1231865 w 1586375"/>
                <a:gd name="connsiteY2830" fmla="*/ 156172 h 223662"/>
                <a:gd name="connsiteX2831" fmla="*/ 1231446 w 1586375"/>
                <a:gd name="connsiteY2831" fmla="*/ 156172 h 223662"/>
                <a:gd name="connsiteX2832" fmla="*/ 1228935 w 1586375"/>
                <a:gd name="connsiteY2832" fmla="*/ 156172 h 223662"/>
                <a:gd name="connsiteX2833" fmla="*/ 272591 w 1586375"/>
                <a:gd name="connsiteY2833" fmla="*/ 156172 h 223662"/>
                <a:gd name="connsiteX2834" fmla="*/ 271283 w 1586375"/>
                <a:gd name="connsiteY2834" fmla="*/ 157043 h 223662"/>
                <a:gd name="connsiteX2835" fmla="*/ 271283 w 1586375"/>
                <a:gd name="connsiteY2835" fmla="*/ 157915 h 223662"/>
                <a:gd name="connsiteX2836" fmla="*/ 272155 w 1586375"/>
                <a:gd name="connsiteY2836" fmla="*/ 158351 h 223662"/>
                <a:gd name="connsiteX2837" fmla="*/ 273027 w 1586375"/>
                <a:gd name="connsiteY2837" fmla="*/ 158351 h 223662"/>
                <a:gd name="connsiteX2838" fmla="*/ 273463 w 1586375"/>
                <a:gd name="connsiteY2838" fmla="*/ 157915 h 223662"/>
                <a:gd name="connsiteX2839" fmla="*/ 273463 w 1586375"/>
                <a:gd name="connsiteY2839" fmla="*/ 157043 h 223662"/>
                <a:gd name="connsiteX2840" fmla="*/ 272591 w 1586375"/>
                <a:gd name="connsiteY2840" fmla="*/ 156172 h 223662"/>
                <a:gd name="connsiteX2841" fmla="*/ 119735 w 1586375"/>
                <a:gd name="connsiteY2841" fmla="*/ 155934 h 223662"/>
                <a:gd name="connsiteX2842" fmla="*/ 120557 w 1586375"/>
                <a:gd name="connsiteY2842" fmla="*/ 156106 h 223662"/>
                <a:gd name="connsiteX2843" fmla="*/ 121380 w 1586375"/>
                <a:gd name="connsiteY2843" fmla="*/ 156564 h 223662"/>
                <a:gd name="connsiteX2844" fmla="*/ 120557 w 1586375"/>
                <a:gd name="connsiteY2844" fmla="*/ 157479 h 223662"/>
                <a:gd name="connsiteX2845" fmla="*/ 118913 w 1586375"/>
                <a:gd name="connsiteY2845" fmla="*/ 157479 h 223662"/>
                <a:gd name="connsiteX2846" fmla="*/ 118913 w 1586375"/>
                <a:gd name="connsiteY2846" fmla="*/ 157022 h 223662"/>
                <a:gd name="connsiteX2847" fmla="*/ 118913 w 1586375"/>
                <a:gd name="connsiteY2847" fmla="*/ 156106 h 223662"/>
                <a:gd name="connsiteX2848" fmla="*/ 119735 w 1586375"/>
                <a:gd name="connsiteY2848" fmla="*/ 155934 h 223662"/>
                <a:gd name="connsiteX2849" fmla="*/ 1237181 w 1586375"/>
                <a:gd name="connsiteY2849" fmla="*/ 155652 h 223662"/>
                <a:gd name="connsiteX2850" fmla="*/ 1235906 w 1586375"/>
                <a:gd name="connsiteY2850" fmla="*/ 155812 h 223662"/>
                <a:gd name="connsiteX2851" fmla="*/ 1235906 w 1586375"/>
                <a:gd name="connsiteY2851" fmla="*/ 156662 h 223662"/>
                <a:gd name="connsiteX2852" fmla="*/ 1235056 w 1586375"/>
                <a:gd name="connsiteY2852" fmla="*/ 157087 h 223662"/>
                <a:gd name="connsiteX2853" fmla="*/ 1236756 w 1586375"/>
                <a:gd name="connsiteY2853" fmla="*/ 158788 h 223662"/>
                <a:gd name="connsiteX2854" fmla="*/ 1238031 w 1586375"/>
                <a:gd name="connsiteY2854" fmla="*/ 158788 h 223662"/>
                <a:gd name="connsiteX2855" fmla="*/ 1238456 w 1586375"/>
                <a:gd name="connsiteY2855" fmla="*/ 158362 h 223662"/>
                <a:gd name="connsiteX2856" fmla="*/ 1238456 w 1586375"/>
                <a:gd name="connsiteY2856" fmla="*/ 155812 h 223662"/>
                <a:gd name="connsiteX2857" fmla="*/ 1237181 w 1586375"/>
                <a:gd name="connsiteY2857" fmla="*/ 155652 h 223662"/>
                <a:gd name="connsiteX2858" fmla="*/ 1291168 w 1586375"/>
                <a:gd name="connsiteY2858" fmla="*/ 155648 h 223662"/>
                <a:gd name="connsiteX2859" fmla="*/ 1289990 w 1586375"/>
                <a:gd name="connsiteY2859" fmla="*/ 156520 h 223662"/>
                <a:gd name="connsiteX2860" fmla="*/ 1290383 w 1586375"/>
                <a:gd name="connsiteY2860" fmla="*/ 158264 h 223662"/>
                <a:gd name="connsiteX2861" fmla="*/ 1291168 w 1586375"/>
                <a:gd name="connsiteY2861" fmla="*/ 156956 h 223662"/>
                <a:gd name="connsiteX2862" fmla="*/ 1291168 w 1586375"/>
                <a:gd name="connsiteY2862" fmla="*/ 155648 h 223662"/>
                <a:gd name="connsiteX2863" fmla="*/ 1251362 w 1586375"/>
                <a:gd name="connsiteY2863" fmla="*/ 155648 h 223662"/>
                <a:gd name="connsiteX2864" fmla="*/ 1250490 w 1586375"/>
                <a:gd name="connsiteY2864" fmla="*/ 156520 h 223662"/>
                <a:gd name="connsiteX2865" fmla="*/ 1250490 w 1586375"/>
                <a:gd name="connsiteY2865" fmla="*/ 157828 h 223662"/>
                <a:gd name="connsiteX2866" fmla="*/ 1250926 w 1586375"/>
                <a:gd name="connsiteY2866" fmla="*/ 158264 h 223662"/>
                <a:gd name="connsiteX2867" fmla="*/ 1250926 w 1586375"/>
                <a:gd name="connsiteY2867" fmla="*/ 159136 h 223662"/>
                <a:gd name="connsiteX2868" fmla="*/ 1252234 w 1586375"/>
                <a:gd name="connsiteY2868" fmla="*/ 159572 h 223662"/>
                <a:gd name="connsiteX2869" fmla="*/ 1253106 w 1586375"/>
                <a:gd name="connsiteY2869" fmla="*/ 158700 h 223662"/>
                <a:gd name="connsiteX2870" fmla="*/ 1253106 w 1586375"/>
                <a:gd name="connsiteY2870" fmla="*/ 156084 h 223662"/>
                <a:gd name="connsiteX2871" fmla="*/ 1252670 w 1586375"/>
                <a:gd name="connsiteY2871" fmla="*/ 155648 h 223662"/>
                <a:gd name="connsiteX2872" fmla="*/ 1251362 w 1586375"/>
                <a:gd name="connsiteY2872" fmla="*/ 155648 h 223662"/>
                <a:gd name="connsiteX2873" fmla="*/ 1219164 w 1586375"/>
                <a:gd name="connsiteY2873" fmla="*/ 155648 h 223662"/>
                <a:gd name="connsiteX2874" fmla="*/ 1218314 w 1586375"/>
                <a:gd name="connsiteY2874" fmla="*/ 156564 h 223662"/>
                <a:gd name="connsiteX2875" fmla="*/ 1219164 w 1586375"/>
                <a:gd name="connsiteY2875" fmla="*/ 157479 h 223662"/>
                <a:gd name="connsiteX2876" fmla="*/ 1220864 w 1586375"/>
                <a:gd name="connsiteY2876" fmla="*/ 157479 h 223662"/>
                <a:gd name="connsiteX2877" fmla="*/ 1221289 w 1586375"/>
                <a:gd name="connsiteY2877" fmla="*/ 156564 h 223662"/>
                <a:gd name="connsiteX2878" fmla="*/ 1221289 w 1586375"/>
                <a:gd name="connsiteY2878" fmla="*/ 155648 h 223662"/>
                <a:gd name="connsiteX2879" fmla="*/ 1219164 w 1586375"/>
                <a:gd name="connsiteY2879" fmla="*/ 155648 h 223662"/>
                <a:gd name="connsiteX2880" fmla="*/ 1190558 w 1586375"/>
                <a:gd name="connsiteY2880" fmla="*/ 155648 h 223662"/>
                <a:gd name="connsiteX2881" fmla="*/ 1189277 w 1586375"/>
                <a:gd name="connsiteY2881" fmla="*/ 156520 h 223662"/>
                <a:gd name="connsiteX2882" fmla="*/ 1190130 w 1586375"/>
                <a:gd name="connsiteY2882" fmla="*/ 157828 h 223662"/>
                <a:gd name="connsiteX2883" fmla="*/ 1190985 w 1586375"/>
                <a:gd name="connsiteY2883" fmla="*/ 158700 h 223662"/>
                <a:gd name="connsiteX2884" fmla="*/ 1191838 w 1586375"/>
                <a:gd name="connsiteY2884" fmla="*/ 158700 h 223662"/>
                <a:gd name="connsiteX2885" fmla="*/ 1193118 w 1586375"/>
                <a:gd name="connsiteY2885" fmla="*/ 159572 h 223662"/>
                <a:gd name="connsiteX2886" fmla="*/ 1195679 w 1586375"/>
                <a:gd name="connsiteY2886" fmla="*/ 159572 h 223662"/>
                <a:gd name="connsiteX2887" fmla="*/ 1196960 w 1586375"/>
                <a:gd name="connsiteY2887" fmla="*/ 158700 h 223662"/>
                <a:gd name="connsiteX2888" fmla="*/ 1196960 w 1586375"/>
                <a:gd name="connsiteY2888" fmla="*/ 158264 h 223662"/>
                <a:gd name="connsiteX2889" fmla="*/ 1197386 w 1586375"/>
                <a:gd name="connsiteY2889" fmla="*/ 157828 h 223662"/>
                <a:gd name="connsiteX2890" fmla="*/ 1197386 w 1586375"/>
                <a:gd name="connsiteY2890" fmla="*/ 156956 h 223662"/>
                <a:gd name="connsiteX2891" fmla="*/ 1196533 w 1586375"/>
                <a:gd name="connsiteY2891" fmla="*/ 156084 h 223662"/>
                <a:gd name="connsiteX2892" fmla="*/ 1195252 w 1586375"/>
                <a:gd name="connsiteY2892" fmla="*/ 156084 h 223662"/>
                <a:gd name="connsiteX2893" fmla="*/ 1194399 w 1586375"/>
                <a:gd name="connsiteY2893" fmla="*/ 155648 h 223662"/>
                <a:gd name="connsiteX2894" fmla="*/ 1190558 w 1586375"/>
                <a:gd name="connsiteY2894" fmla="*/ 155648 h 223662"/>
                <a:gd name="connsiteX2895" fmla="*/ 1169396 w 1586375"/>
                <a:gd name="connsiteY2895" fmla="*/ 155648 h 223662"/>
                <a:gd name="connsiteX2896" fmla="*/ 1168524 w 1586375"/>
                <a:gd name="connsiteY2896" fmla="*/ 155805 h 223662"/>
                <a:gd name="connsiteX2897" fmla="*/ 1168088 w 1586375"/>
                <a:gd name="connsiteY2897" fmla="*/ 155805 h 223662"/>
                <a:gd name="connsiteX2898" fmla="*/ 1168088 w 1586375"/>
                <a:gd name="connsiteY2898" fmla="*/ 160828 h 223662"/>
                <a:gd name="connsiteX2899" fmla="*/ 1168960 w 1586375"/>
                <a:gd name="connsiteY2899" fmla="*/ 161665 h 223662"/>
                <a:gd name="connsiteX2900" fmla="*/ 1169832 w 1586375"/>
                <a:gd name="connsiteY2900" fmla="*/ 161247 h 223662"/>
                <a:gd name="connsiteX2901" fmla="*/ 1170704 w 1586375"/>
                <a:gd name="connsiteY2901" fmla="*/ 160409 h 223662"/>
                <a:gd name="connsiteX2902" fmla="*/ 1170704 w 1586375"/>
                <a:gd name="connsiteY2902" fmla="*/ 157061 h 223662"/>
                <a:gd name="connsiteX2903" fmla="*/ 1170268 w 1586375"/>
                <a:gd name="connsiteY2903" fmla="*/ 156642 h 223662"/>
                <a:gd name="connsiteX2904" fmla="*/ 1170268 w 1586375"/>
                <a:gd name="connsiteY2904" fmla="*/ 155805 h 223662"/>
                <a:gd name="connsiteX2905" fmla="*/ 1169396 w 1586375"/>
                <a:gd name="connsiteY2905" fmla="*/ 155648 h 223662"/>
                <a:gd name="connsiteX2906" fmla="*/ 1161286 w 1586375"/>
                <a:gd name="connsiteY2906" fmla="*/ 155648 h 223662"/>
                <a:gd name="connsiteX2907" fmla="*/ 1161286 w 1586375"/>
                <a:gd name="connsiteY2907" fmla="*/ 156084 h 223662"/>
                <a:gd name="connsiteX2908" fmla="*/ 1161286 w 1586375"/>
                <a:gd name="connsiteY2908" fmla="*/ 156520 h 223662"/>
                <a:gd name="connsiteX2909" fmla="*/ 1162159 w 1586375"/>
                <a:gd name="connsiteY2909" fmla="*/ 156956 h 223662"/>
                <a:gd name="connsiteX2910" fmla="*/ 1162159 w 1586375"/>
                <a:gd name="connsiteY2910" fmla="*/ 158264 h 223662"/>
                <a:gd name="connsiteX2911" fmla="*/ 1162595 w 1586375"/>
                <a:gd name="connsiteY2911" fmla="*/ 158264 h 223662"/>
                <a:gd name="connsiteX2912" fmla="*/ 1162595 w 1586375"/>
                <a:gd name="connsiteY2912" fmla="*/ 156520 h 223662"/>
                <a:gd name="connsiteX2913" fmla="*/ 1162159 w 1586375"/>
                <a:gd name="connsiteY2913" fmla="*/ 155648 h 223662"/>
                <a:gd name="connsiteX2914" fmla="*/ 1161286 w 1586375"/>
                <a:gd name="connsiteY2914" fmla="*/ 155648 h 223662"/>
                <a:gd name="connsiteX2915" fmla="*/ 228437 w 1586375"/>
                <a:gd name="connsiteY2915" fmla="*/ 155387 h 223662"/>
                <a:gd name="connsiteX2916" fmla="*/ 227586 w 1586375"/>
                <a:gd name="connsiteY2916" fmla="*/ 155779 h 223662"/>
                <a:gd name="connsiteX2917" fmla="*/ 228862 w 1586375"/>
                <a:gd name="connsiteY2917" fmla="*/ 156956 h 223662"/>
                <a:gd name="connsiteX2918" fmla="*/ 229712 w 1586375"/>
                <a:gd name="connsiteY2918" fmla="*/ 156956 h 223662"/>
                <a:gd name="connsiteX2919" fmla="*/ 230137 w 1586375"/>
                <a:gd name="connsiteY2919" fmla="*/ 156564 h 223662"/>
                <a:gd name="connsiteX2920" fmla="*/ 230987 w 1586375"/>
                <a:gd name="connsiteY2920" fmla="*/ 156564 h 223662"/>
                <a:gd name="connsiteX2921" fmla="*/ 230987 w 1586375"/>
                <a:gd name="connsiteY2921" fmla="*/ 156172 h 223662"/>
                <a:gd name="connsiteX2922" fmla="*/ 230562 w 1586375"/>
                <a:gd name="connsiteY2922" fmla="*/ 155387 h 223662"/>
                <a:gd name="connsiteX2923" fmla="*/ 228437 w 1586375"/>
                <a:gd name="connsiteY2923" fmla="*/ 155387 h 223662"/>
                <a:gd name="connsiteX2924" fmla="*/ 1475547 w 1586375"/>
                <a:gd name="connsiteY2924" fmla="*/ 155386 h 223662"/>
                <a:gd name="connsiteX2925" fmla="*/ 1474675 w 1586375"/>
                <a:gd name="connsiteY2925" fmla="*/ 155812 h 223662"/>
                <a:gd name="connsiteX2926" fmla="*/ 1473803 w 1586375"/>
                <a:gd name="connsiteY2926" fmla="*/ 155812 h 223662"/>
                <a:gd name="connsiteX2927" fmla="*/ 1473367 w 1586375"/>
                <a:gd name="connsiteY2927" fmla="*/ 156662 h 223662"/>
                <a:gd name="connsiteX2928" fmla="*/ 1473367 w 1586375"/>
                <a:gd name="connsiteY2928" fmla="*/ 157937 h 223662"/>
                <a:gd name="connsiteX2929" fmla="*/ 1473803 w 1586375"/>
                <a:gd name="connsiteY2929" fmla="*/ 158787 h 223662"/>
                <a:gd name="connsiteX2930" fmla="*/ 1475111 w 1586375"/>
                <a:gd name="connsiteY2930" fmla="*/ 158787 h 223662"/>
                <a:gd name="connsiteX2931" fmla="*/ 1476419 w 1586375"/>
                <a:gd name="connsiteY2931" fmla="*/ 157937 h 223662"/>
                <a:gd name="connsiteX2932" fmla="*/ 1476419 w 1586375"/>
                <a:gd name="connsiteY2932" fmla="*/ 156662 h 223662"/>
                <a:gd name="connsiteX2933" fmla="*/ 1477291 w 1586375"/>
                <a:gd name="connsiteY2933" fmla="*/ 156237 h 223662"/>
                <a:gd name="connsiteX2934" fmla="*/ 1475983 w 1586375"/>
                <a:gd name="connsiteY2934" fmla="*/ 155386 h 223662"/>
                <a:gd name="connsiteX2935" fmla="*/ 1475547 w 1586375"/>
                <a:gd name="connsiteY2935" fmla="*/ 155386 h 223662"/>
                <a:gd name="connsiteX2936" fmla="*/ 1313743 w 1586375"/>
                <a:gd name="connsiteY2936" fmla="*/ 154863 h 223662"/>
                <a:gd name="connsiteX2937" fmla="*/ 1313325 w 1586375"/>
                <a:gd name="connsiteY2937" fmla="*/ 156172 h 223662"/>
                <a:gd name="connsiteX2938" fmla="*/ 1312487 w 1586375"/>
                <a:gd name="connsiteY2938" fmla="*/ 156607 h 223662"/>
                <a:gd name="connsiteX2939" fmla="*/ 1312487 w 1586375"/>
                <a:gd name="connsiteY2939" fmla="*/ 157915 h 223662"/>
                <a:gd name="connsiteX2940" fmla="*/ 1313743 w 1586375"/>
                <a:gd name="connsiteY2940" fmla="*/ 158788 h 223662"/>
                <a:gd name="connsiteX2941" fmla="*/ 1315836 w 1586375"/>
                <a:gd name="connsiteY2941" fmla="*/ 158788 h 223662"/>
                <a:gd name="connsiteX2942" fmla="*/ 1316673 w 1586375"/>
                <a:gd name="connsiteY2942" fmla="*/ 157915 h 223662"/>
                <a:gd name="connsiteX2943" fmla="*/ 1316673 w 1586375"/>
                <a:gd name="connsiteY2943" fmla="*/ 156172 h 223662"/>
                <a:gd name="connsiteX2944" fmla="*/ 1315836 w 1586375"/>
                <a:gd name="connsiteY2944" fmla="*/ 155300 h 223662"/>
                <a:gd name="connsiteX2945" fmla="*/ 1313743 w 1586375"/>
                <a:gd name="connsiteY2945" fmla="*/ 154863 h 223662"/>
                <a:gd name="connsiteX2946" fmla="*/ 1298514 w 1586375"/>
                <a:gd name="connsiteY2946" fmla="*/ 154863 h 223662"/>
                <a:gd name="connsiteX2947" fmla="*/ 1298100 w 1586375"/>
                <a:gd name="connsiteY2947" fmla="*/ 155711 h 223662"/>
                <a:gd name="connsiteX2948" fmla="*/ 1298100 w 1586375"/>
                <a:gd name="connsiteY2948" fmla="*/ 158675 h 223662"/>
                <a:gd name="connsiteX2949" fmla="*/ 1298928 w 1586375"/>
                <a:gd name="connsiteY2949" fmla="*/ 159522 h 223662"/>
                <a:gd name="connsiteX2950" fmla="*/ 1298928 w 1586375"/>
                <a:gd name="connsiteY2950" fmla="*/ 162487 h 223662"/>
                <a:gd name="connsiteX2951" fmla="*/ 1298100 w 1586375"/>
                <a:gd name="connsiteY2951" fmla="*/ 162911 h 223662"/>
                <a:gd name="connsiteX2952" fmla="*/ 1299343 w 1586375"/>
                <a:gd name="connsiteY2952" fmla="*/ 163758 h 223662"/>
                <a:gd name="connsiteX2953" fmla="*/ 1300171 w 1586375"/>
                <a:gd name="connsiteY2953" fmla="*/ 163334 h 223662"/>
                <a:gd name="connsiteX2954" fmla="*/ 1300171 w 1586375"/>
                <a:gd name="connsiteY2954" fmla="*/ 162487 h 223662"/>
                <a:gd name="connsiteX2955" fmla="*/ 1300171 w 1586375"/>
                <a:gd name="connsiteY2955" fmla="*/ 160793 h 223662"/>
                <a:gd name="connsiteX2956" fmla="*/ 1303070 w 1586375"/>
                <a:gd name="connsiteY2956" fmla="*/ 158252 h 223662"/>
                <a:gd name="connsiteX2957" fmla="*/ 1303070 w 1586375"/>
                <a:gd name="connsiteY2957" fmla="*/ 156981 h 223662"/>
                <a:gd name="connsiteX2958" fmla="*/ 1300585 w 1586375"/>
                <a:gd name="connsiteY2958" fmla="*/ 154863 h 223662"/>
                <a:gd name="connsiteX2959" fmla="*/ 1298514 w 1586375"/>
                <a:gd name="connsiteY2959" fmla="*/ 154863 h 223662"/>
                <a:gd name="connsiteX2960" fmla="*/ 161740 w 1586375"/>
                <a:gd name="connsiteY2960" fmla="*/ 154863 h 223662"/>
                <a:gd name="connsiteX2961" fmla="*/ 160917 w 1586375"/>
                <a:gd name="connsiteY2961" fmla="*/ 155714 h 223662"/>
                <a:gd name="connsiteX2962" fmla="*/ 160917 w 1586375"/>
                <a:gd name="connsiteY2962" fmla="*/ 156139 h 223662"/>
                <a:gd name="connsiteX2963" fmla="*/ 160096 w 1586375"/>
                <a:gd name="connsiteY2963" fmla="*/ 156989 h 223662"/>
                <a:gd name="connsiteX2964" fmla="*/ 160096 w 1586375"/>
                <a:gd name="connsiteY2964" fmla="*/ 159114 h 223662"/>
                <a:gd name="connsiteX2965" fmla="*/ 160917 w 1586375"/>
                <a:gd name="connsiteY2965" fmla="*/ 159539 h 223662"/>
                <a:gd name="connsiteX2966" fmla="*/ 160917 w 1586375"/>
                <a:gd name="connsiteY2966" fmla="*/ 161240 h 223662"/>
                <a:gd name="connsiteX2967" fmla="*/ 161329 w 1586375"/>
                <a:gd name="connsiteY2967" fmla="*/ 161665 h 223662"/>
                <a:gd name="connsiteX2968" fmla="*/ 161740 w 1586375"/>
                <a:gd name="connsiteY2968" fmla="*/ 161665 h 223662"/>
                <a:gd name="connsiteX2969" fmla="*/ 162562 w 1586375"/>
                <a:gd name="connsiteY2969" fmla="*/ 161240 h 223662"/>
                <a:gd name="connsiteX2970" fmla="*/ 162562 w 1586375"/>
                <a:gd name="connsiteY2970" fmla="*/ 157839 h 223662"/>
                <a:gd name="connsiteX2971" fmla="*/ 162562 w 1586375"/>
                <a:gd name="connsiteY2971" fmla="*/ 157414 h 223662"/>
                <a:gd name="connsiteX2972" fmla="*/ 162973 w 1586375"/>
                <a:gd name="connsiteY2972" fmla="*/ 156989 h 223662"/>
                <a:gd name="connsiteX2973" fmla="*/ 162973 w 1586375"/>
                <a:gd name="connsiteY2973" fmla="*/ 155288 h 223662"/>
                <a:gd name="connsiteX2974" fmla="*/ 161740 w 1586375"/>
                <a:gd name="connsiteY2974" fmla="*/ 154863 h 223662"/>
                <a:gd name="connsiteX2975" fmla="*/ 206822 w 1586375"/>
                <a:gd name="connsiteY2975" fmla="*/ 154609 h 223662"/>
                <a:gd name="connsiteX2976" fmla="*/ 206770 w 1586375"/>
                <a:gd name="connsiteY2976" fmla="*/ 154769 h 223662"/>
                <a:gd name="connsiteX2977" fmla="*/ 205916 w 1586375"/>
                <a:gd name="connsiteY2977" fmla="*/ 155198 h 223662"/>
                <a:gd name="connsiteX2978" fmla="*/ 205916 w 1586375"/>
                <a:gd name="connsiteY2978" fmla="*/ 156486 h 223662"/>
                <a:gd name="connsiteX2979" fmla="*/ 205489 w 1586375"/>
                <a:gd name="connsiteY2979" fmla="*/ 156914 h 223662"/>
                <a:gd name="connsiteX2980" fmla="*/ 205489 w 1586375"/>
                <a:gd name="connsiteY2980" fmla="*/ 157772 h 223662"/>
                <a:gd name="connsiteX2981" fmla="*/ 204635 w 1586375"/>
                <a:gd name="connsiteY2981" fmla="*/ 158201 h 223662"/>
                <a:gd name="connsiteX2982" fmla="*/ 204635 w 1586375"/>
                <a:gd name="connsiteY2982" fmla="*/ 158631 h 223662"/>
                <a:gd name="connsiteX2983" fmla="*/ 204635 w 1586375"/>
                <a:gd name="connsiteY2983" fmla="*/ 161205 h 223662"/>
                <a:gd name="connsiteX2984" fmla="*/ 203782 w 1586375"/>
                <a:gd name="connsiteY2984" fmla="*/ 162063 h 223662"/>
                <a:gd name="connsiteX2985" fmla="*/ 203782 w 1586375"/>
                <a:gd name="connsiteY2985" fmla="*/ 162492 h 223662"/>
                <a:gd name="connsiteX2986" fmla="*/ 205489 w 1586375"/>
                <a:gd name="connsiteY2986" fmla="*/ 163779 h 223662"/>
                <a:gd name="connsiteX2987" fmla="*/ 205916 w 1586375"/>
                <a:gd name="connsiteY2987" fmla="*/ 163779 h 223662"/>
                <a:gd name="connsiteX2988" fmla="*/ 206770 w 1586375"/>
                <a:gd name="connsiteY2988" fmla="*/ 162920 h 223662"/>
                <a:gd name="connsiteX2989" fmla="*/ 206770 w 1586375"/>
                <a:gd name="connsiteY2989" fmla="*/ 162063 h 223662"/>
                <a:gd name="connsiteX2990" fmla="*/ 208476 w 1586375"/>
                <a:gd name="connsiteY2990" fmla="*/ 160775 h 223662"/>
                <a:gd name="connsiteX2991" fmla="*/ 211037 w 1586375"/>
                <a:gd name="connsiteY2991" fmla="*/ 160775 h 223662"/>
                <a:gd name="connsiteX2992" fmla="*/ 211891 w 1586375"/>
                <a:gd name="connsiteY2992" fmla="*/ 161634 h 223662"/>
                <a:gd name="connsiteX2993" fmla="*/ 212318 w 1586375"/>
                <a:gd name="connsiteY2993" fmla="*/ 161634 h 223662"/>
                <a:gd name="connsiteX2994" fmla="*/ 213171 w 1586375"/>
                <a:gd name="connsiteY2994" fmla="*/ 162492 h 223662"/>
                <a:gd name="connsiteX2995" fmla="*/ 213171 w 1586375"/>
                <a:gd name="connsiteY2995" fmla="*/ 162920 h 223662"/>
                <a:gd name="connsiteX2996" fmla="*/ 212745 w 1586375"/>
                <a:gd name="connsiteY2996" fmla="*/ 163350 h 223662"/>
                <a:gd name="connsiteX2997" fmla="*/ 212745 w 1586375"/>
                <a:gd name="connsiteY2997" fmla="*/ 164207 h 223662"/>
                <a:gd name="connsiteX2998" fmla="*/ 213598 w 1586375"/>
                <a:gd name="connsiteY2998" fmla="*/ 165066 h 223662"/>
                <a:gd name="connsiteX2999" fmla="*/ 214879 w 1586375"/>
                <a:gd name="connsiteY2999" fmla="*/ 165066 h 223662"/>
                <a:gd name="connsiteX3000" fmla="*/ 215306 w 1586375"/>
                <a:gd name="connsiteY3000" fmla="*/ 164637 h 223662"/>
                <a:gd name="connsiteX3001" fmla="*/ 216159 w 1586375"/>
                <a:gd name="connsiteY3001" fmla="*/ 164637 h 223662"/>
                <a:gd name="connsiteX3002" fmla="*/ 217013 w 1586375"/>
                <a:gd name="connsiteY3002" fmla="*/ 164207 h 223662"/>
                <a:gd name="connsiteX3003" fmla="*/ 217866 w 1586375"/>
                <a:gd name="connsiteY3003" fmla="*/ 164207 h 223662"/>
                <a:gd name="connsiteX3004" fmla="*/ 218720 w 1586375"/>
                <a:gd name="connsiteY3004" fmla="*/ 163779 h 223662"/>
                <a:gd name="connsiteX3005" fmla="*/ 219147 w 1586375"/>
                <a:gd name="connsiteY3005" fmla="*/ 163779 h 223662"/>
                <a:gd name="connsiteX3006" fmla="*/ 220000 w 1586375"/>
                <a:gd name="connsiteY3006" fmla="*/ 162920 h 223662"/>
                <a:gd name="connsiteX3007" fmla="*/ 220000 w 1586375"/>
                <a:gd name="connsiteY3007" fmla="*/ 162492 h 223662"/>
                <a:gd name="connsiteX3008" fmla="*/ 219574 w 1586375"/>
                <a:gd name="connsiteY3008" fmla="*/ 162063 h 223662"/>
                <a:gd name="connsiteX3009" fmla="*/ 219574 w 1586375"/>
                <a:gd name="connsiteY3009" fmla="*/ 161634 h 223662"/>
                <a:gd name="connsiteX3010" fmla="*/ 218720 w 1586375"/>
                <a:gd name="connsiteY3010" fmla="*/ 160775 h 223662"/>
                <a:gd name="connsiteX3011" fmla="*/ 218720 w 1586375"/>
                <a:gd name="connsiteY3011" fmla="*/ 160346 h 223662"/>
                <a:gd name="connsiteX3012" fmla="*/ 218293 w 1586375"/>
                <a:gd name="connsiteY3012" fmla="*/ 159918 h 223662"/>
                <a:gd name="connsiteX3013" fmla="*/ 217439 w 1586375"/>
                <a:gd name="connsiteY3013" fmla="*/ 159918 h 223662"/>
                <a:gd name="connsiteX3014" fmla="*/ 217013 w 1586375"/>
                <a:gd name="connsiteY3014" fmla="*/ 159488 h 223662"/>
                <a:gd name="connsiteX3015" fmla="*/ 216159 w 1586375"/>
                <a:gd name="connsiteY3015" fmla="*/ 158631 h 223662"/>
                <a:gd name="connsiteX3016" fmla="*/ 215306 w 1586375"/>
                <a:gd name="connsiteY3016" fmla="*/ 158201 h 223662"/>
                <a:gd name="connsiteX3017" fmla="*/ 214025 w 1586375"/>
                <a:gd name="connsiteY3017" fmla="*/ 157343 h 223662"/>
                <a:gd name="connsiteX3018" fmla="*/ 214025 w 1586375"/>
                <a:gd name="connsiteY3018" fmla="*/ 155198 h 223662"/>
                <a:gd name="connsiteX3019" fmla="*/ 212318 w 1586375"/>
                <a:gd name="connsiteY3019" fmla="*/ 154769 h 223662"/>
                <a:gd name="connsiteX3020" fmla="*/ 211037 w 1586375"/>
                <a:gd name="connsiteY3020" fmla="*/ 156056 h 223662"/>
                <a:gd name="connsiteX3021" fmla="*/ 211037 w 1586375"/>
                <a:gd name="connsiteY3021" fmla="*/ 156486 h 223662"/>
                <a:gd name="connsiteX3022" fmla="*/ 210610 w 1586375"/>
                <a:gd name="connsiteY3022" fmla="*/ 157343 h 223662"/>
                <a:gd name="connsiteX3023" fmla="*/ 210610 w 1586375"/>
                <a:gd name="connsiteY3023" fmla="*/ 157772 h 223662"/>
                <a:gd name="connsiteX3024" fmla="*/ 209330 w 1586375"/>
                <a:gd name="connsiteY3024" fmla="*/ 158631 h 223662"/>
                <a:gd name="connsiteX3025" fmla="*/ 208049 w 1586375"/>
                <a:gd name="connsiteY3025" fmla="*/ 158631 h 223662"/>
                <a:gd name="connsiteX3026" fmla="*/ 206770 w 1586375"/>
                <a:gd name="connsiteY3026" fmla="*/ 157343 h 223662"/>
                <a:gd name="connsiteX3027" fmla="*/ 206770 w 1586375"/>
                <a:gd name="connsiteY3027" fmla="*/ 156056 h 223662"/>
                <a:gd name="connsiteX3028" fmla="*/ 207196 w 1586375"/>
                <a:gd name="connsiteY3028" fmla="*/ 155627 h 223662"/>
                <a:gd name="connsiteX3029" fmla="*/ 207196 w 1586375"/>
                <a:gd name="connsiteY3029" fmla="*/ 155198 h 223662"/>
                <a:gd name="connsiteX3030" fmla="*/ 207196 w 1586375"/>
                <a:gd name="connsiteY3030" fmla="*/ 154769 h 223662"/>
                <a:gd name="connsiteX3031" fmla="*/ 206822 w 1586375"/>
                <a:gd name="connsiteY3031" fmla="*/ 154609 h 223662"/>
                <a:gd name="connsiteX3032" fmla="*/ 1180819 w 1586375"/>
                <a:gd name="connsiteY3032" fmla="*/ 154340 h 223662"/>
                <a:gd name="connsiteX3033" fmla="*/ 1179598 w 1586375"/>
                <a:gd name="connsiteY3033" fmla="*/ 155191 h 223662"/>
                <a:gd name="connsiteX3034" fmla="*/ 1179598 w 1586375"/>
                <a:gd name="connsiteY3034" fmla="*/ 155615 h 223662"/>
                <a:gd name="connsiteX3035" fmla="*/ 1180412 w 1586375"/>
                <a:gd name="connsiteY3035" fmla="*/ 156466 h 223662"/>
                <a:gd name="connsiteX3036" fmla="*/ 1180412 w 1586375"/>
                <a:gd name="connsiteY3036" fmla="*/ 156891 h 223662"/>
                <a:gd name="connsiteX3037" fmla="*/ 1181226 w 1586375"/>
                <a:gd name="connsiteY3037" fmla="*/ 157316 h 223662"/>
                <a:gd name="connsiteX3038" fmla="*/ 1182040 w 1586375"/>
                <a:gd name="connsiteY3038" fmla="*/ 157741 h 223662"/>
                <a:gd name="connsiteX3039" fmla="*/ 1182853 w 1586375"/>
                <a:gd name="connsiteY3039" fmla="*/ 156891 h 223662"/>
                <a:gd name="connsiteX3040" fmla="*/ 1182853 w 1586375"/>
                <a:gd name="connsiteY3040" fmla="*/ 156466 h 223662"/>
                <a:gd name="connsiteX3041" fmla="*/ 1182853 w 1586375"/>
                <a:gd name="connsiteY3041" fmla="*/ 156041 h 223662"/>
                <a:gd name="connsiteX3042" fmla="*/ 1182446 w 1586375"/>
                <a:gd name="connsiteY3042" fmla="*/ 155191 h 223662"/>
                <a:gd name="connsiteX3043" fmla="*/ 1182040 w 1586375"/>
                <a:gd name="connsiteY3043" fmla="*/ 154766 h 223662"/>
                <a:gd name="connsiteX3044" fmla="*/ 1181632 w 1586375"/>
                <a:gd name="connsiteY3044" fmla="*/ 154766 h 223662"/>
                <a:gd name="connsiteX3045" fmla="*/ 1180819 w 1586375"/>
                <a:gd name="connsiteY3045" fmla="*/ 154340 h 223662"/>
                <a:gd name="connsiteX3046" fmla="*/ 1585460 w 1586375"/>
                <a:gd name="connsiteY3046" fmla="*/ 154079 h 223662"/>
                <a:gd name="connsiteX3047" fmla="*/ 1586375 w 1586375"/>
                <a:gd name="connsiteY3047" fmla="*/ 154079 h 223662"/>
                <a:gd name="connsiteX3048" fmla="*/ 1586375 w 1586375"/>
                <a:gd name="connsiteY3048" fmla="*/ 155648 h 223662"/>
                <a:gd name="connsiteX3049" fmla="*/ 1585460 w 1586375"/>
                <a:gd name="connsiteY3049" fmla="*/ 155648 h 223662"/>
                <a:gd name="connsiteX3050" fmla="*/ 1584544 w 1586375"/>
                <a:gd name="connsiteY3050" fmla="*/ 154863 h 223662"/>
                <a:gd name="connsiteX3051" fmla="*/ 1585460 w 1586375"/>
                <a:gd name="connsiteY3051" fmla="*/ 154079 h 223662"/>
                <a:gd name="connsiteX3052" fmla="*/ 1569721 w 1586375"/>
                <a:gd name="connsiteY3052" fmla="*/ 154079 h 223662"/>
                <a:gd name="connsiteX3053" fmla="*/ 1568848 w 1586375"/>
                <a:gd name="connsiteY3053" fmla="*/ 154924 h 223662"/>
                <a:gd name="connsiteX3054" fmla="*/ 1568848 w 1586375"/>
                <a:gd name="connsiteY3054" fmla="*/ 156191 h 223662"/>
                <a:gd name="connsiteX3055" fmla="*/ 1569284 w 1586375"/>
                <a:gd name="connsiteY3055" fmla="*/ 156614 h 223662"/>
                <a:gd name="connsiteX3056" fmla="*/ 1569284 w 1586375"/>
                <a:gd name="connsiteY3056" fmla="*/ 157882 h 223662"/>
                <a:gd name="connsiteX3057" fmla="*/ 1571028 w 1586375"/>
                <a:gd name="connsiteY3057" fmla="*/ 159572 h 223662"/>
                <a:gd name="connsiteX3058" fmla="*/ 1572337 w 1586375"/>
                <a:gd name="connsiteY3058" fmla="*/ 158727 h 223662"/>
                <a:gd name="connsiteX3059" fmla="*/ 1572337 w 1586375"/>
                <a:gd name="connsiteY3059" fmla="*/ 157882 h 223662"/>
                <a:gd name="connsiteX3060" fmla="*/ 1572773 w 1586375"/>
                <a:gd name="connsiteY3060" fmla="*/ 157459 h 223662"/>
                <a:gd name="connsiteX3061" fmla="*/ 1572773 w 1586375"/>
                <a:gd name="connsiteY3061" fmla="*/ 156614 h 223662"/>
                <a:gd name="connsiteX3062" fmla="*/ 1569721 w 1586375"/>
                <a:gd name="connsiteY3062" fmla="*/ 154079 h 223662"/>
                <a:gd name="connsiteX3063" fmla="*/ 1395944 w 1586375"/>
                <a:gd name="connsiteY3063" fmla="*/ 153355 h 223662"/>
                <a:gd name="connsiteX3064" fmla="*/ 1395330 w 1586375"/>
                <a:gd name="connsiteY3064" fmla="*/ 153892 h 223662"/>
                <a:gd name="connsiteX3065" fmla="*/ 1395330 w 1586375"/>
                <a:gd name="connsiteY3065" fmla="*/ 154751 h 223662"/>
                <a:gd name="connsiteX3066" fmla="*/ 1396148 w 1586375"/>
                <a:gd name="connsiteY3066" fmla="*/ 155611 h 223662"/>
                <a:gd name="connsiteX3067" fmla="*/ 1396148 w 1586375"/>
                <a:gd name="connsiteY3067" fmla="*/ 156040 h 223662"/>
                <a:gd name="connsiteX3068" fmla="*/ 1396557 w 1586375"/>
                <a:gd name="connsiteY3068" fmla="*/ 156470 h 223662"/>
                <a:gd name="connsiteX3069" fmla="*/ 1396965 w 1586375"/>
                <a:gd name="connsiteY3069" fmla="*/ 156900 h 223662"/>
                <a:gd name="connsiteX3070" fmla="*/ 1396965 w 1586375"/>
                <a:gd name="connsiteY3070" fmla="*/ 159479 h 223662"/>
                <a:gd name="connsiteX3071" fmla="*/ 1396557 w 1586375"/>
                <a:gd name="connsiteY3071" fmla="*/ 159479 h 223662"/>
                <a:gd name="connsiteX3072" fmla="*/ 1396148 w 1586375"/>
                <a:gd name="connsiteY3072" fmla="*/ 159909 h 223662"/>
                <a:gd name="connsiteX3073" fmla="*/ 1396148 w 1586375"/>
                <a:gd name="connsiteY3073" fmla="*/ 161198 h 223662"/>
                <a:gd name="connsiteX3074" fmla="*/ 1395739 w 1586375"/>
                <a:gd name="connsiteY3074" fmla="*/ 162057 h 223662"/>
                <a:gd name="connsiteX3075" fmla="*/ 1395739 w 1586375"/>
                <a:gd name="connsiteY3075" fmla="*/ 162917 h 223662"/>
                <a:gd name="connsiteX3076" fmla="*/ 1394922 w 1586375"/>
                <a:gd name="connsiteY3076" fmla="*/ 163776 h 223662"/>
                <a:gd name="connsiteX3077" fmla="*/ 1394922 w 1586375"/>
                <a:gd name="connsiteY3077" fmla="*/ 166785 h 223662"/>
                <a:gd name="connsiteX3078" fmla="*/ 1394104 w 1586375"/>
                <a:gd name="connsiteY3078" fmla="*/ 167215 h 223662"/>
                <a:gd name="connsiteX3079" fmla="*/ 1394922 w 1586375"/>
                <a:gd name="connsiteY3079" fmla="*/ 168074 h 223662"/>
                <a:gd name="connsiteX3080" fmla="*/ 1394922 w 1586375"/>
                <a:gd name="connsiteY3080" fmla="*/ 168933 h 223662"/>
                <a:gd name="connsiteX3081" fmla="*/ 1395330 w 1586375"/>
                <a:gd name="connsiteY3081" fmla="*/ 169793 h 223662"/>
                <a:gd name="connsiteX3082" fmla="*/ 1395739 w 1586375"/>
                <a:gd name="connsiteY3082" fmla="*/ 170652 h 223662"/>
                <a:gd name="connsiteX3083" fmla="*/ 1396557 w 1586375"/>
                <a:gd name="connsiteY3083" fmla="*/ 170652 h 223662"/>
                <a:gd name="connsiteX3084" fmla="*/ 1397374 w 1586375"/>
                <a:gd name="connsiteY3084" fmla="*/ 171082 h 223662"/>
                <a:gd name="connsiteX3085" fmla="*/ 1397783 w 1586375"/>
                <a:gd name="connsiteY3085" fmla="*/ 171082 h 223662"/>
                <a:gd name="connsiteX3086" fmla="*/ 1399418 w 1586375"/>
                <a:gd name="connsiteY3086" fmla="*/ 170652 h 223662"/>
                <a:gd name="connsiteX3087" fmla="*/ 1399418 w 1586375"/>
                <a:gd name="connsiteY3087" fmla="*/ 162917 h 223662"/>
                <a:gd name="connsiteX3088" fmla="*/ 1400235 w 1586375"/>
                <a:gd name="connsiteY3088" fmla="*/ 162487 h 223662"/>
                <a:gd name="connsiteX3089" fmla="*/ 1400235 w 1586375"/>
                <a:gd name="connsiteY3089" fmla="*/ 162057 h 223662"/>
                <a:gd name="connsiteX3090" fmla="*/ 1400644 w 1586375"/>
                <a:gd name="connsiteY3090" fmla="*/ 161198 h 223662"/>
                <a:gd name="connsiteX3091" fmla="*/ 1400644 w 1586375"/>
                <a:gd name="connsiteY3091" fmla="*/ 159049 h 223662"/>
                <a:gd name="connsiteX3092" fmla="*/ 1399418 w 1586375"/>
                <a:gd name="connsiteY3092" fmla="*/ 157760 h 223662"/>
                <a:gd name="connsiteX3093" fmla="*/ 1399418 w 1586375"/>
                <a:gd name="connsiteY3093" fmla="*/ 156470 h 223662"/>
                <a:gd name="connsiteX3094" fmla="*/ 1400644 w 1586375"/>
                <a:gd name="connsiteY3094" fmla="*/ 155181 h 223662"/>
                <a:gd name="connsiteX3095" fmla="*/ 1400644 w 1586375"/>
                <a:gd name="connsiteY3095" fmla="*/ 154322 h 223662"/>
                <a:gd name="connsiteX3096" fmla="*/ 1400235 w 1586375"/>
                <a:gd name="connsiteY3096" fmla="*/ 153892 h 223662"/>
                <a:gd name="connsiteX3097" fmla="*/ 1397374 w 1586375"/>
                <a:gd name="connsiteY3097" fmla="*/ 153892 h 223662"/>
                <a:gd name="connsiteX3098" fmla="*/ 1396965 w 1586375"/>
                <a:gd name="connsiteY3098" fmla="*/ 153892 h 223662"/>
                <a:gd name="connsiteX3099" fmla="*/ 1396557 w 1586375"/>
                <a:gd name="connsiteY3099" fmla="*/ 153462 h 223662"/>
                <a:gd name="connsiteX3100" fmla="*/ 1395944 w 1586375"/>
                <a:gd name="connsiteY3100" fmla="*/ 153355 h 223662"/>
                <a:gd name="connsiteX3101" fmla="*/ 1349745 w 1586375"/>
                <a:gd name="connsiteY3101" fmla="*/ 153032 h 223662"/>
                <a:gd name="connsiteX3102" fmla="*/ 1349322 w 1586375"/>
                <a:gd name="connsiteY3102" fmla="*/ 153887 h 223662"/>
                <a:gd name="connsiteX3103" fmla="*/ 1348476 w 1586375"/>
                <a:gd name="connsiteY3103" fmla="*/ 153887 h 223662"/>
                <a:gd name="connsiteX3104" fmla="*/ 1347630 w 1586375"/>
                <a:gd name="connsiteY3104" fmla="*/ 154741 h 223662"/>
                <a:gd name="connsiteX3105" fmla="*/ 1347630 w 1586375"/>
                <a:gd name="connsiteY3105" fmla="*/ 156022 h 223662"/>
                <a:gd name="connsiteX3106" fmla="*/ 1348053 w 1586375"/>
                <a:gd name="connsiteY3106" fmla="*/ 156449 h 223662"/>
                <a:gd name="connsiteX3107" fmla="*/ 1348053 w 1586375"/>
                <a:gd name="connsiteY3107" fmla="*/ 159011 h 223662"/>
                <a:gd name="connsiteX3108" fmla="*/ 1347207 w 1586375"/>
                <a:gd name="connsiteY3108" fmla="*/ 159438 h 223662"/>
                <a:gd name="connsiteX3109" fmla="*/ 1346361 w 1586375"/>
                <a:gd name="connsiteY3109" fmla="*/ 159866 h 223662"/>
                <a:gd name="connsiteX3110" fmla="*/ 1345515 w 1586375"/>
                <a:gd name="connsiteY3110" fmla="*/ 160293 h 223662"/>
                <a:gd name="connsiteX3111" fmla="*/ 1345515 w 1586375"/>
                <a:gd name="connsiteY3111" fmla="*/ 162001 h 223662"/>
                <a:gd name="connsiteX3112" fmla="*/ 1346361 w 1586375"/>
                <a:gd name="connsiteY3112" fmla="*/ 163282 h 223662"/>
                <a:gd name="connsiteX3113" fmla="*/ 1347630 w 1586375"/>
                <a:gd name="connsiteY3113" fmla="*/ 163282 h 223662"/>
                <a:gd name="connsiteX3114" fmla="*/ 1348053 w 1586375"/>
                <a:gd name="connsiteY3114" fmla="*/ 164564 h 223662"/>
                <a:gd name="connsiteX3115" fmla="*/ 1347630 w 1586375"/>
                <a:gd name="connsiteY3115" fmla="*/ 165418 h 223662"/>
                <a:gd name="connsiteX3116" fmla="*/ 1347630 w 1586375"/>
                <a:gd name="connsiteY3116" fmla="*/ 167553 h 223662"/>
                <a:gd name="connsiteX3117" fmla="*/ 1346784 w 1586375"/>
                <a:gd name="connsiteY3117" fmla="*/ 168408 h 223662"/>
                <a:gd name="connsiteX3118" fmla="*/ 1346784 w 1586375"/>
                <a:gd name="connsiteY3118" fmla="*/ 168835 h 223662"/>
                <a:gd name="connsiteX3119" fmla="*/ 1346361 w 1586375"/>
                <a:gd name="connsiteY3119" fmla="*/ 169262 h 223662"/>
                <a:gd name="connsiteX3120" fmla="*/ 1344669 w 1586375"/>
                <a:gd name="connsiteY3120" fmla="*/ 169262 h 223662"/>
                <a:gd name="connsiteX3121" fmla="*/ 1342131 w 1586375"/>
                <a:gd name="connsiteY3121" fmla="*/ 166699 h 223662"/>
                <a:gd name="connsiteX3122" fmla="*/ 1343400 w 1586375"/>
                <a:gd name="connsiteY3122" fmla="*/ 165418 h 223662"/>
                <a:gd name="connsiteX3123" fmla="*/ 1343400 w 1586375"/>
                <a:gd name="connsiteY3123" fmla="*/ 162855 h 223662"/>
                <a:gd name="connsiteX3124" fmla="*/ 1342554 w 1586375"/>
                <a:gd name="connsiteY3124" fmla="*/ 162428 h 223662"/>
                <a:gd name="connsiteX3125" fmla="*/ 1342554 w 1586375"/>
                <a:gd name="connsiteY3125" fmla="*/ 160720 h 223662"/>
                <a:gd name="connsiteX3126" fmla="*/ 1343400 w 1586375"/>
                <a:gd name="connsiteY3126" fmla="*/ 160293 h 223662"/>
                <a:gd name="connsiteX3127" fmla="*/ 1344246 w 1586375"/>
                <a:gd name="connsiteY3127" fmla="*/ 158584 h 223662"/>
                <a:gd name="connsiteX3128" fmla="*/ 1345515 w 1586375"/>
                <a:gd name="connsiteY3128" fmla="*/ 157730 h 223662"/>
                <a:gd name="connsiteX3129" fmla="*/ 1345515 w 1586375"/>
                <a:gd name="connsiteY3129" fmla="*/ 156022 h 223662"/>
                <a:gd name="connsiteX3130" fmla="*/ 1344669 w 1586375"/>
                <a:gd name="connsiteY3130" fmla="*/ 155595 h 223662"/>
                <a:gd name="connsiteX3131" fmla="*/ 1343823 w 1586375"/>
                <a:gd name="connsiteY3131" fmla="*/ 155168 h 223662"/>
                <a:gd name="connsiteX3132" fmla="*/ 1342554 w 1586375"/>
                <a:gd name="connsiteY3132" fmla="*/ 155168 h 223662"/>
                <a:gd name="connsiteX3133" fmla="*/ 1341708 w 1586375"/>
                <a:gd name="connsiteY3133" fmla="*/ 155595 h 223662"/>
                <a:gd name="connsiteX3134" fmla="*/ 1340862 w 1586375"/>
                <a:gd name="connsiteY3134" fmla="*/ 155595 h 223662"/>
                <a:gd name="connsiteX3135" fmla="*/ 1340862 w 1586375"/>
                <a:gd name="connsiteY3135" fmla="*/ 156022 h 223662"/>
                <a:gd name="connsiteX3136" fmla="*/ 1340439 w 1586375"/>
                <a:gd name="connsiteY3136" fmla="*/ 159866 h 223662"/>
                <a:gd name="connsiteX3137" fmla="*/ 1339593 w 1586375"/>
                <a:gd name="connsiteY3137" fmla="*/ 160293 h 223662"/>
                <a:gd name="connsiteX3138" fmla="*/ 1338747 w 1586375"/>
                <a:gd name="connsiteY3138" fmla="*/ 161574 h 223662"/>
                <a:gd name="connsiteX3139" fmla="*/ 1338747 w 1586375"/>
                <a:gd name="connsiteY3139" fmla="*/ 162428 h 223662"/>
                <a:gd name="connsiteX3140" fmla="*/ 1337901 w 1586375"/>
                <a:gd name="connsiteY3140" fmla="*/ 162855 h 223662"/>
                <a:gd name="connsiteX3141" fmla="*/ 1337901 w 1586375"/>
                <a:gd name="connsiteY3141" fmla="*/ 163710 h 223662"/>
                <a:gd name="connsiteX3142" fmla="*/ 1337478 w 1586375"/>
                <a:gd name="connsiteY3142" fmla="*/ 163710 h 223662"/>
                <a:gd name="connsiteX3143" fmla="*/ 1332825 w 1586375"/>
                <a:gd name="connsiteY3143" fmla="*/ 163710 h 223662"/>
                <a:gd name="connsiteX3144" fmla="*/ 1331979 w 1586375"/>
                <a:gd name="connsiteY3144" fmla="*/ 164564 h 223662"/>
                <a:gd name="connsiteX3145" fmla="*/ 1329864 w 1586375"/>
                <a:gd name="connsiteY3145" fmla="*/ 164564 h 223662"/>
                <a:gd name="connsiteX3146" fmla="*/ 1329018 w 1586375"/>
                <a:gd name="connsiteY3146" fmla="*/ 163710 h 223662"/>
                <a:gd name="connsiteX3147" fmla="*/ 1329018 w 1586375"/>
                <a:gd name="connsiteY3147" fmla="*/ 162428 h 223662"/>
                <a:gd name="connsiteX3148" fmla="*/ 1329864 w 1586375"/>
                <a:gd name="connsiteY3148" fmla="*/ 161574 h 223662"/>
                <a:gd name="connsiteX3149" fmla="*/ 1329864 w 1586375"/>
                <a:gd name="connsiteY3149" fmla="*/ 160720 h 223662"/>
                <a:gd name="connsiteX3150" fmla="*/ 1330710 w 1586375"/>
                <a:gd name="connsiteY3150" fmla="*/ 159438 h 223662"/>
                <a:gd name="connsiteX3151" fmla="*/ 1332825 w 1586375"/>
                <a:gd name="connsiteY3151" fmla="*/ 159866 h 223662"/>
                <a:gd name="connsiteX3152" fmla="*/ 1334940 w 1586375"/>
                <a:gd name="connsiteY3152" fmla="*/ 159866 h 223662"/>
                <a:gd name="connsiteX3153" fmla="*/ 1335363 w 1586375"/>
                <a:gd name="connsiteY3153" fmla="*/ 159438 h 223662"/>
                <a:gd name="connsiteX3154" fmla="*/ 1335363 w 1586375"/>
                <a:gd name="connsiteY3154" fmla="*/ 156449 h 223662"/>
                <a:gd name="connsiteX3155" fmla="*/ 1334094 w 1586375"/>
                <a:gd name="connsiteY3155" fmla="*/ 156022 h 223662"/>
                <a:gd name="connsiteX3156" fmla="*/ 1331979 w 1586375"/>
                <a:gd name="connsiteY3156" fmla="*/ 157730 h 223662"/>
                <a:gd name="connsiteX3157" fmla="*/ 1331133 w 1586375"/>
                <a:gd name="connsiteY3157" fmla="*/ 157730 h 223662"/>
                <a:gd name="connsiteX3158" fmla="*/ 1329864 w 1586375"/>
                <a:gd name="connsiteY3158" fmla="*/ 156876 h 223662"/>
                <a:gd name="connsiteX3159" fmla="*/ 1329864 w 1586375"/>
                <a:gd name="connsiteY3159" fmla="*/ 156449 h 223662"/>
                <a:gd name="connsiteX3160" fmla="*/ 1328595 w 1586375"/>
                <a:gd name="connsiteY3160" fmla="*/ 155595 h 223662"/>
                <a:gd name="connsiteX3161" fmla="*/ 1327326 w 1586375"/>
                <a:gd name="connsiteY3161" fmla="*/ 155595 h 223662"/>
                <a:gd name="connsiteX3162" fmla="*/ 1326480 w 1586375"/>
                <a:gd name="connsiteY3162" fmla="*/ 156449 h 223662"/>
                <a:gd name="connsiteX3163" fmla="*/ 1326480 w 1586375"/>
                <a:gd name="connsiteY3163" fmla="*/ 158157 h 223662"/>
                <a:gd name="connsiteX3164" fmla="*/ 1327749 w 1586375"/>
                <a:gd name="connsiteY3164" fmla="*/ 159011 h 223662"/>
                <a:gd name="connsiteX3165" fmla="*/ 1327749 w 1586375"/>
                <a:gd name="connsiteY3165" fmla="*/ 160720 h 223662"/>
                <a:gd name="connsiteX3166" fmla="*/ 1326480 w 1586375"/>
                <a:gd name="connsiteY3166" fmla="*/ 161574 h 223662"/>
                <a:gd name="connsiteX3167" fmla="*/ 1321404 w 1586375"/>
                <a:gd name="connsiteY3167" fmla="*/ 161574 h 223662"/>
                <a:gd name="connsiteX3168" fmla="*/ 1319712 w 1586375"/>
                <a:gd name="connsiteY3168" fmla="*/ 162855 h 223662"/>
                <a:gd name="connsiteX3169" fmla="*/ 1319289 w 1586375"/>
                <a:gd name="connsiteY3169" fmla="*/ 163282 h 223662"/>
                <a:gd name="connsiteX3170" fmla="*/ 1320135 w 1586375"/>
                <a:gd name="connsiteY3170" fmla="*/ 164137 h 223662"/>
                <a:gd name="connsiteX3171" fmla="*/ 1320135 w 1586375"/>
                <a:gd name="connsiteY3171" fmla="*/ 164564 h 223662"/>
                <a:gd name="connsiteX3172" fmla="*/ 1321827 w 1586375"/>
                <a:gd name="connsiteY3172" fmla="*/ 166272 h 223662"/>
                <a:gd name="connsiteX3173" fmla="*/ 1322673 w 1586375"/>
                <a:gd name="connsiteY3173" fmla="*/ 165418 h 223662"/>
                <a:gd name="connsiteX3174" fmla="*/ 1323942 w 1586375"/>
                <a:gd name="connsiteY3174" fmla="*/ 163710 h 223662"/>
                <a:gd name="connsiteX3175" fmla="*/ 1324788 w 1586375"/>
                <a:gd name="connsiteY3175" fmla="*/ 163710 h 223662"/>
                <a:gd name="connsiteX3176" fmla="*/ 1324788 w 1586375"/>
                <a:gd name="connsiteY3176" fmla="*/ 164137 h 223662"/>
                <a:gd name="connsiteX3177" fmla="*/ 1324788 w 1586375"/>
                <a:gd name="connsiteY3177" fmla="*/ 164564 h 223662"/>
                <a:gd name="connsiteX3178" fmla="*/ 1326480 w 1586375"/>
                <a:gd name="connsiteY3178" fmla="*/ 166272 h 223662"/>
                <a:gd name="connsiteX3179" fmla="*/ 1328595 w 1586375"/>
                <a:gd name="connsiteY3179" fmla="*/ 166272 h 223662"/>
                <a:gd name="connsiteX3180" fmla="*/ 1329864 w 1586375"/>
                <a:gd name="connsiteY3180" fmla="*/ 164991 h 223662"/>
                <a:gd name="connsiteX3181" fmla="*/ 1336209 w 1586375"/>
                <a:gd name="connsiteY3181" fmla="*/ 164991 h 223662"/>
                <a:gd name="connsiteX3182" fmla="*/ 1337478 w 1586375"/>
                <a:gd name="connsiteY3182" fmla="*/ 165845 h 223662"/>
                <a:gd name="connsiteX3183" fmla="*/ 1339170 w 1586375"/>
                <a:gd name="connsiteY3183" fmla="*/ 167126 h 223662"/>
                <a:gd name="connsiteX3184" fmla="*/ 1339170 w 1586375"/>
                <a:gd name="connsiteY3184" fmla="*/ 167553 h 223662"/>
                <a:gd name="connsiteX3185" fmla="*/ 1340016 w 1586375"/>
                <a:gd name="connsiteY3185" fmla="*/ 168835 h 223662"/>
                <a:gd name="connsiteX3186" fmla="*/ 1340862 w 1586375"/>
                <a:gd name="connsiteY3186" fmla="*/ 170116 h 223662"/>
                <a:gd name="connsiteX3187" fmla="*/ 1341285 w 1586375"/>
                <a:gd name="connsiteY3187" fmla="*/ 170970 h 223662"/>
                <a:gd name="connsiteX3188" fmla="*/ 1343823 w 1586375"/>
                <a:gd name="connsiteY3188" fmla="*/ 173105 h 223662"/>
                <a:gd name="connsiteX3189" fmla="*/ 1344246 w 1586375"/>
                <a:gd name="connsiteY3189" fmla="*/ 173105 h 223662"/>
                <a:gd name="connsiteX3190" fmla="*/ 1345092 w 1586375"/>
                <a:gd name="connsiteY3190" fmla="*/ 173960 h 223662"/>
                <a:gd name="connsiteX3191" fmla="*/ 1345515 w 1586375"/>
                <a:gd name="connsiteY3191" fmla="*/ 173960 h 223662"/>
                <a:gd name="connsiteX3192" fmla="*/ 1346361 w 1586375"/>
                <a:gd name="connsiteY3192" fmla="*/ 173533 h 223662"/>
                <a:gd name="connsiteX3193" fmla="*/ 1347207 w 1586375"/>
                <a:gd name="connsiteY3193" fmla="*/ 173105 h 223662"/>
                <a:gd name="connsiteX3194" fmla="*/ 1348053 w 1586375"/>
                <a:gd name="connsiteY3194" fmla="*/ 172251 h 223662"/>
                <a:gd name="connsiteX3195" fmla="*/ 1348053 w 1586375"/>
                <a:gd name="connsiteY3195" fmla="*/ 171824 h 223662"/>
                <a:gd name="connsiteX3196" fmla="*/ 1348476 w 1586375"/>
                <a:gd name="connsiteY3196" fmla="*/ 171397 h 223662"/>
                <a:gd name="connsiteX3197" fmla="*/ 1349322 w 1586375"/>
                <a:gd name="connsiteY3197" fmla="*/ 170543 h 223662"/>
                <a:gd name="connsiteX3198" fmla="*/ 1350168 w 1586375"/>
                <a:gd name="connsiteY3198" fmla="*/ 168835 h 223662"/>
                <a:gd name="connsiteX3199" fmla="*/ 1351014 w 1586375"/>
                <a:gd name="connsiteY3199" fmla="*/ 168408 h 223662"/>
                <a:gd name="connsiteX3200" fmla="*/ 1351014 w 1586375"/>
                <a:gd name="connsiteY3200" fmla="*/ 166699 h 223662"/>
                <a:gd name="connsiteX3201" fmla="*/ 1351860 w 1586375"/>
                <a:gd name="connsiteY3201" fmla="*/ 165418 h 223662"/>
                <a:gd name="connsiteX3202" fmla="*/ 1352706 w 1586375"/>
                <a:gd name="connsiteY3202" fmla="*/ 165845 h 223662"/>
                <a:gd name="connsiteX3203" fmla="*/ 1354398 w 1586375"/>
                <a:gd name="connsiteY3203" fmla="*/ 167126 h 223662"/>
                <a:gd name="connsiteX3204" fmla="*/ 1354398 w 1586375"/>
                <a:gd name="connsiteY3204" fmla="*/ 168408 h 223662"/>
                <a:gd name="connsiteX3205" fmla="*/ 1355244 w 1586375"/>
                <a:gd name="connsiteY3205" fmla="*/ 168408 h 223662"/>
                <a:gd name="connsiteX3206" fmla="*/ 1356090 w 1586375"/>
                <a:gd name="connsiteY3206" fmla="*/ 167553 h 223662"/>
                <a:gd name="connsiteX3207" fmla="*/ 1356936 w 1586375"/>
                <a:gd name="connsiteY3207" fmla="*/ 166699 h 223662"/>
                <a:gd name="connsiteX3208" fmla="*/ 1357359 w 1586375"/>
                <a:gd name="connsiteY3208" fmla="*/ 166272 h 223662"/>
                <a:gd name="connsiteX3209" fmla="*/ 1357782 w 1586375"/>
                <a:gd name="connsiteY3209" fmla="*/ 165845 h 223662"/>
                <a:gd name="connsiteX3210" fmla="*/ 1356513 w 1586375"/>
                <a:gd name="connsiteY3210" fmla="*/ 165418 h 223662"/>
                <a:gd name="connsiteX3211" fmla="*/ 1355667 w 1586375"/>
                <a:gd name="connsiteY3211" fmla="*/ 164564 h 223662"/>
                <a:gd name="connsiteX3212" fmla="*/ 1355667 w 1586375"/>
                <a:gd name="connsiteY3212" fmla="*/ 163282 h 223662"/>
                <a:gd name="connsiteX3213" fmla="*/ 1356090 w 1586375"/>
                <a:gd name="connsiteY3213" fmla="*/ 162855 h 223662"/>
                <a:gd name="connsiteX3214" fmla="*/ 1358205 w 1586375"/>
                <a:gd name="connsiteY3214" fmla="*/ 160720 h 223662"/>
                <a:gd name="connsiteX3215" fmla="*/ 1358205 w 1586375"/>
                <a:gd name="connsiteY3215" fmla="*/ 159866 h 223662"/>
                <a:gd name="connsiteX3216" fmla="*/ 1359051 w 1586375"/>
                <a:gd name="connsiteY3216" fmla="*/ 159438 h 223662"/>
                <a:gd name="connsiteX3217" fmla="*/ 1359051 w 1586375"/>
                <a:gd name="connsiteY3217" fmla="*/ 158584 h 223662"/>
                <a:gd name="connsiteX3218" fmla="*/ 1358628 w 1586375"/>
                <a:gd name="connsiteY3218" fmla="*/ 158157 h 223662"/>
                <a:gd name="connsiteX3219" fmla="*/ 1358205 w 1586375"/>
                <a:gd name="connsiteY3219" fmla="*/ 156876 h 223662"/>
                <a:gd name="connsiteX3220" fmla="*/ 1357359 w 1586375"/>
                <a:gd name="connsiteY3220" fmla="*/ 156022 h 223662"/>
                <a:gd name="connsiteX3221" fmla="*/ 1356513 w 1586375"/>
                <a:gd name="connsiteY3221" fmla="*/ 156022 h 223662"/>
                <a:gd name="connsiteX3222" fmla="*/ 1355667 w 1586375"/>
                <a:gd name="connsiteY3222" fmla="*/ 156876 h 223662"/>
                <a:gd name="connsiteX3223" fmla="*/ 1355667 w 1586375"/>
                <a:gd name="connsiteY3223" fmla="*/ 159866 h 223662"/>
                <a:gd name="connsiteX3224" fmla="*/ 1354821 w 1586375"/>
                <a:gd name="connsiteY3224" fmla="*/ 160720 h 223662"/>
                <a:gd name="connsiteX3225" fmla="*/ 1354821 w 1586375"/>
                <a:gd name="connsiteY3225" fmla="*/ 161147 h 223662"/>
                <a:gd name="connsiteX3226" fmla="*/ 1353975 w 1586375"/>
                <a:gd name="connsiteY3226" fmla="*/ 162001 h 223662"/>
                <a:gd name="connsiteX3227" fmla="*/ 1351860 w 1586375"/>
                <a:gd name="connsiteY3227" fmla="*/ 162001 h 223662"/>
                <a:gd name="connsiteX3228" fmla="*/ 1351014 w 1586375"/>
                <a:gd name="connsiteY3228" fmla="*/ 160720 h 223662"/>
                <a:gd name="connsiteX3229" fmla="*/ 1352283 w 1586375"/>
                <a:gd name="connsiteY3229" fmla="*/ 159438 h 223662"/>
                <a:gd name="connsiteX3230" fmla="*/ 1352283 w 1586375"/>
                <a:gd name="connsiteY3230" fmla="*/ 158157 h 223662"/>
                <a:gd name="connsiteX3231" fmla="*/ 1351437 w 1586375"/>
                <a:gd name="connsiteY3231" fmla="*/ 157730 h 223662"/>
                <a:gd name="connsiteX3232" fmla="*/ 1351437 w 1586375"/>
                <a:gd name="connsiteY3232" fmla="*/ 154741 h 223662"/>
                <a:gd name="connsiteX3233" fmla="*/ 1351014 w 1586375"/>
                <a:gd name="connsiteY3233" fmla="*/ 153887 h 223662"/>
                <a:gd name="connsiteX3234" fmla="*/ 1349745 w 1586375"/>
                <a:gd name="connsiteY3234" fmla="*/ 153032 h 223662"/>
                <a:gd name="connsiteX3235" fmla="*/ 1307386 w 1586375"/>
                <a:gd name="connsiteY3235" fmla="*/ 153032 h 223662"/>
                <a:gd name="connsiteX3236" fmla="*/ 1305607 w 1586375"/>
                <a:gd name="connsiteY3236" fmla="*/ 154776 h 223662"/>
                <a:gd name="connsiteX3237" fmla="*/ 1305607 w 1586375"/>
                <a:gd name="connsiteY3237" fmla="*/ 157828 h 223662"/>
                <a:gd name="connsiteX3238" fmla="*/ 1305163 w 1586375"/>
                <a:gd name="connsiteY3238" fmla="*/ 158264 h 223662"/>
                <a:gd name="connsiteX3239" fmla="*/ 1305163 w 1586375"/>
                <a:gd name="connsiteY3239" fmla="*/ 160880 h 223662"/>
                <a:gd name="connsiteX3240" fmla="*/ 1306497 w 1586375"/>
                <a:gd name="connsiteY3240" fmla="*/ 160880 h 223662"/>
                <a:gd name="connsiteX3241" fmla="*/ 1307831 w 1586375"/>
                <a:gd name="connsiteY3241" fmla="*/ 160008 h 223662"/>
                <a:gd name="connsiteX3242" fmla="*/ 1307831 w 1586375"/>
                <a:gd name="connsiteY3242" fmla="*/ 158264 h 223662"/>
                <a:gd name="connsiteX3243" fmla="*/ 1308721 w 1586375"/>
                <a:gd name="connsiteY3243" fmla="*/ 156956 h 223662"/>
                <a:gd name="connsiteX3244" fmla="*/ 1309165 w 1586375"/>
                <a:gd name="connsiteY3244" fmla="*/ 156520 h 223662"/>
                <a:gd name="connsiteX3245" fmla="*/ 1309165 w 1586375"/>
                <a:gd name="connsiteY3245" fmla="*/ 154776 h 223662"/>
                <a:gd name="connsiteX3246" fmla="*/ 1307386 w 1586375"/>
                <a:gd name="connsiteY3246" fmla="*/ 153032 h 223662"/>
                <a:gd name="connsiteX3247" fmla="*/ 177426 w 1586375"/>
                <a:gd name="connsiteY3247" fmla="*/ 153032 h 223662"/>
                <a:gd name="connsiteX3248" fmla="*/ 177426 w 1586375"/>
                <a:gd name="connsiteY3248" fmla="*/ 153929 h 223662"/>
                <a:gd name="connsiteX3249" fmla="*/ 176576 w 1586375"/>
                <a:gd name="connsiteY3249" fmla="*/ 154377 h 223662"/>
                <a:gd name="connsiteX3250" fmla="*/ 177001 w 1586375"/>
                <a:gd name="connsiteY3250" fmla="*/ 154826 h 223662"/>
                <a:gd name="connsiteX3251" fmla="*/ 177851 w 1586375"/>
                <a:gd name="connsiteY3251" fmla="*/ 156172 h 223662"/>
                <a:gd name="connsiteX3252" fmla="*/ 178701 w 1586375"/>
                <a:gd name="connsiteY3252" fmla="*/ 156172 h 223662"/>
                <a:gd name="connsiteX3253" fmla="*/ 179977 w 1586375"/>
                <a:gd name="connsiteY3253" fmla="*/ 155274 h 223662"/>
                <a:gd name="connsiteX3254" fmla="*/ 179977 w 1586375"/>
                <a:gd name="connsiteY3254" fmla="*/ 153929 h 223662"/>
                <a:gd name="connsiteX3255" fmla="*/ 179127 w 1586375"/>
                <a:gd name="connsiteY3255" fmla="*/ 153032 h 223662"/>
                <a:gd name="connsiteX3256" fmla="*/ 177426 w 1586375"/>
                <a:gd name="connsiteY3256" fmla="*/ 153032 h 223662"/>
                <a:gd name="connsiteX3257" fmla="*/ 112904 w 1586375"/>
                <a:gd name="connsiteY3257" fmla="*/ 153032 h 223662"/>
                <a:gd name="connsiteX3258" fmla="*/ 113323 w 1586375"/>
                <a:gd name="connsiteY3258" fmla="*/ 153032 h 223662"/>
                <a:gd name="connsiteX3259" fmla="*/ 114578 w 1586375"/>
                <a:gd name="connsiteY3259" fmla="*/ 153948 h 223662"/>
                <a:gd name="connsiteX3260" fmla="*/ 114578 w 1586375"/>
                <a:gd name="connsiteY3260" fmla="*/ 154406 h 223662"/>
                <a:gd name="connsiteX3261" fmla="*/ 114160 w 1586375"/>
                <a:gd name="connsiteY3261" fmla="*/ 154863 h 223662"/>
                <a:gd name="connsiteX3262" fmla="*/ 112904 w 1586375"/>
                <a:gd name="connsiteY3262" fmla="*/ 154863 h 223662"/>
                <a:gd name="connsiteX3263" fmla="*/ 112904 w 1586375"/>
                <a:gd name="connsiteY3263" fmla="*/ 153032 h 223662"/>
                <a:gd name="connsiteX3264" fmla="*/ 107934 w 1586375"/>
                <a:gd name="connsiteY3264" fmla="*/ 153032 h 223662"/>
                <a:gd name="connsiteX3265" fmla="*/ 109190 w 1586375"/>
                <a:gd name="connsiteY3265" fmla="*/ 153032 h 223662"/>
                <a:gd name="connsiteX3266" fmla="*/ 109190 w 1586375"/>
                <a:gd name="connsiteY3266" fmla="*/ 154340 h 223662"/>
                <a:gd name="connsiteX3267" fmla="*/ 107934 w 1586375"/>
                <a:gd name="connsiteY3267" fmla="*/ 154340 h 223662"/>
                <a:gd name="connsiteX3268" fmla="*/ 107516 w 1586375"/>
                <a:gd name="connsiteY3268" fmla="*/ 153904 h 223662"/>
                <a:gd name="connsiteX3269" fmla="*/ 107934 w 1586375"/>
                <a:gd name="connsiteY3269" fmla="*/ 153032 h 223662"/>
                <a:gd name="connsiteX3270" fmla="*/ 262825 w 1586375"/>
                <a:gd name="connsiteY3270" fmla="*/ 152771 h 223662"/>
                <a:gd name="connsiteX3271" fmla="*/ 262825 w 1586375"/>
                <a:gd name="connsiteY3271" fmla="*/ 154951 h 223662"/>
                <a:gd name="connsiteX3272" fmla="*/ 262825 w 1586375"/>
                <a:gd name="connsiteY3272" fmla="*/ 155387 h 223662"/>
                <a:gd name="connsiteX3273" fmla="*/ 264133 w 1586375"/>
                <a:gd name="connsiteY3273" fmla="*/ 155387 h 223662"/>
                <a:gd name="connsiteX3274" fmla="*/ 265005 w 1586375"/>
                <a:gd name="connsiteY3274" fmla="*/ 154515 h 223662"/>
                <a:gd name="connsiteX3275" fmla="*/ 265005 w 1586375"/>
                <a:gd name="connsiteY3275" fmla="*/ 153207 h 223662"/>
                <a:gd name="connsiteX3276" fmla="*/ 264569 w 1586375"/>
                <a:gd name="connsiteY3276" fmla="*/ 152771 h 223662"/>
                <a:gd name="connsiteX3277" fmla="*/ 262825 w 1586375"/>
                <a:gd name="connsiteY3277" fmla="*/ 152771 h 223662"/>
                <a:gd name="connsiteX3278" fmla="*/ 1515287 w 1586375"/>
                <a:gd name="connsiteY3278" fmla="*/ 152770 h 223662"/>
                <a:gd name="connsiteX3279" fmla="*/ 1514437 w 1586375"/>
                <a:gd name="connsiteY3279" fmla="*/ 153630 h 223662"/>
                <a:gd name="connsiteX3280" fmla="*/ 1514437 w 1586375"/>
                <a:gd name="connsiteY3280" fmla="*/ 154919 h 223662"/>
                <a:gd name="connsiteX3281" fmla="*/ 1514862 w 1586375"/>
                <a:gd name="connsiteY3281" fmla="*/ 155349 h 223662"/>
                <a:gd name="connsiteX3282" fmla="*/ 1515287 w 1586375"/>
                <a:gd name="connsiteY3282" fmla="*/ 156638 h 223662"/>
                <a:gd name="connsiteX3283" fmla="*/ 1515287 w 1586375"/>
                <a:gd name="connsiteY3283" fmla="*/ 157928 h 223662"/>
                <a:gd name="connsiteX3284" fmla="*/ 1516137 w 1586375"/>
                <a:gd name="connsiteY3284" fmla="*/ 158787 h 223662"/>
                <a:gd name="connsiteX3285" fmla="*/ 1516988 w 1586375"/>
                <a:gd name="connsiteY3285" fmla="*/ 158787 h 223662"/>
                <a:gd name="connsiteX3286" fmla="*/ 1517838 w 1586375"/>
                <a:gd name="connsiteY3286" fmla="*/ 157928 h 223662"/>
                <a:gd name="connsiteX3287" fmla="*/ 1517838 w 1586375"/>
                <a:gd name="connsiteY3287" fmla="*/ 157498 h 223662"/>
                <a:gd name="connsiteX3288" fmla="*/ 1517413 w 1586375"/>
                <a:gd name="connsiteY3288" fmla="*/ 156638 h 223662"/>
                <a:gd name="connsiteX3289" fmla="*/ 1517413 w 1586375"/>
                <a:gd name="connsiteY3289" fmla="*/ 153630 h 223662"/>
                <a:gd name="connsiteX3290" fmla="*/ 1516137 w 1586375"/>
                <a:gd name="connsiteY3290" fmla="*/ 152770 h 223662"/>
                <a:gd name="connsiteX3291" fmla="*/ 1515287 w 1586375"/>
                <a:gd name="connsiteY3291" fmla="*/ 152770 h 223662"/>
                <a:gd name="connsiteX3292" fmla="*/ 1480486 w 1586375"/>
                <a:gd name="connsiteY3292" fmla="*/ 152770 h 223662"/>
                <a:gd name="connsiteX3293" fmla="*/ 1480056 w 1586375"/>
                <a:gd name="connsiteY3293" fmla="*/ 153608 h 223662"/>
                <a:gd name="connsiteX3294" fmla="*/ 1478767 w 1586375"/>
                <a:gd name="connsiteY3294" fmla="*/ 154863 h 223662"/>
                <a:gd name="connsiteX3295" fmla="*/ 1478767 w 1586375"/>
                <a:gd name="connsiteY3295" fmla="*/ 155282 h 223662"/>
                <a:gd name="connsiteX3296" fmla="*/ 1478337 w 1586375"/>
                <a:gd name="connsiteY3296" fmla="*/ 156119 h 223662"/>
                <a:gd name="connsiteX3297" fmla="*/ 1478337 w 1586375"/>
                <a:gd name="connsiteY3297" fmla="*/ 157793 h 223662"/>
                <a:gd name="connsiteX3298" fmla="*/ 1479197 w 1586375"/>
                <a:gd name="connsiteY3298" fmla="*/ 158630 h 223662"/>
                <a:gd name="connsiteX3299" fmla="*/ 1480056 w 1586375"/>
                <a:gd name="connsiteY3299" fmla="*/ 158630 h 223662"/>
                <a:gd name="connsiteX3300" fmla="*/ 1480486 w 1586375"/>
                <a:gd name="connsiteY3300" fmla="*/ 159049 h 223662"/>
                <a:gd name="connsiteX3301" fmla="*/ 1481346 w 1586375"/>
                <a:gd name="connsiteY3301" fmla="*/ 159049 h 223662"/>
                <a:gd name="connsiteX3302" fmla="*/ 1482205 w 1586375"/>
                <a:gd name="connsiteY3302" fmla="*/ 158630 h 223662"/>
                <a:gd name="connsiteX3303" fmla="*/ 1483495 w 1586375"/>
                <a:gd name="connsiteY3303" fmla="*/ 158630 h 223662"/>
                <a:gd name="connsiteX3304" fmla="*/ 1484354 w 1586375"/>
                <a:gd name="connsiteY3304" fmla="*/ 157793 h 223662"/>
                <a:gd name="connsiteX3305" fmla="*/ 1484354 w 1586375"/>
                <a:gd name="connsiteY3305" fmla="*/ 154863 h 223662"/>
                <a:gd name="connsiteX3306" fmla="*/ 1483065 w 1586375"/>
                <a:gd name="connsiteY3306" fmla="*/ 153608 h 223662"/>
                <a:gd name="connsiteX3307" fmla="*/ 1482635 w 1586375"/>
                <a:gd name="connsiteY3307" fmla="*/ 152770 h 223662"/>
                <a:gd name="connsiteX3308" fmla="*/ 1482205 w 1586375"/>
                <a:gd name="connsiteY3308" fmla="*/ 152770 h 223662"/>
                <a:gd name="connsiteX3309" fmla="*/ 1481346 w 1586375"/>
                <a:gd name="connsiteY3309" fmla="*/ 152770 h 223662"/>
                <a:gd name="connsiteX3310" fmla="*/ 1480486 w 1586375"/>
                <a:gd name="connsiteY3310" fmla="*/ 152770 h 223662"/>
                <a:gd name="connsiteX3311" fmla="*/ 141784 w 1586375"/>
                <a:gd name="connsiteY3311" fmla="*/ 152770 h 223662"/>
                <a:gd name="connsiteX3312" fmla="*/ 142195 w 1586375"/>
                <a:gd name="connsiteY3312" fmla="*/ 152770 h 223662"/>
                <a:gd name="connsiteX3313" fmla="*/ 143017 w 1586375"/>
                <a:gd name="connsiteY3313" fmla="*/ 152770 h 223662"/>
                <a:gd name="connsiteX3314" fmla="*/ 143017 w 1586375"/>
                <a:gd name="connsiteY3314" fmla="*/ 154038 h 223662"/>
                <a:gd name="connsiteX3315" fmla="*/ 143428 w 1586375"/>
                <a:gd name="connsiteY3315" fmla="*/ 154461 h 223662"/>
                <a:gd name="connsiteX3316" fmla="*/ 143428 w 1586375"/>
                <a:gd name="connsiteY3316" fmla="*/ 155728 h 223662"/>
                <a:gd name="connsiteX3317" fmla="*/ 144250 w 1586375"/>
                <a:gd name="connsiteY3317" fmla="*/ 156151 h 223662"/>
                <a:gd name="connsiteX3318" fmla="*/ 144250 w 1586375"/>
                <a:gd name="connsiteY3318" fmla="*/ 156996 h 223662"/>
                <a:gd name="connsiteX3319" fmla="*/ 144662 w 1586375"/>
                <a:gd name="connsiteY3319" fmla="*/ 157419 h 223662"/>
                <a:gd name="connsiteX3320" fmla="*/ 144250 w 1586375"/>
                <a:gd name="connsiteY3320" fmla="*/ 158264 h 223662"/>
                <a:gd name="connsiteX3321" fmla="*/ 140962 w 1586375"/>
                <a:gd name="connsiteY3321" fmla="*/ 158264 h 223662"/>
                <a:gd name="connsiteX3322" fmla="*/ 140551 w 1586375"/>
                <a:gd name="connsiteY3322" fmla="*/ 157842 h 223662"/>
                <a:gd name="connsiteX3323" fmla="*/ 139317 w 1586375"/>
                <a:gd name="connsiteY3323" fmla="*/ 157842 h 223662"/>
                <a:gd name="connsiteX3324" fmla="*/ 139317 w 1586375"/>
                <a:gd name="connsiteY3324" fmla="*/ 156574 h 223662"/>
                <a:gd name="connsiteX3325" fmla="*/ 140140 w 1586375"/>
                <a:gd name="connsiteY3325" fmla="*/ 155728 h 223662"/>
                <a:gd name="connsiteX3326" fmla="*/ 140140 w 1586375"/>
                <a:gd name="connsiteY3326" fmla="*/ 154461 h 223662"/>
                <a:gd name="connsiteX3327" fmla="*/ 140962 w 1586375"/>
                <a:gd name="connsiteY3327" fmla="*/ 154038 h 223662"/>
                <a:gd name="connsiteX3328" fmla="*/ 140962 w 1586375"/>
                <a:gd name="connsiteY3328" fmla="*/ 153616 h 223662"/>
                <a:gd name="connsiteX3329" fmla="*/ 141784 w 1586375"/>
                <a:gd name="connsiteY3329" fmla="*/ 152770 h 223662"/>
                <a:gd name="connsiteX3330" fmla="*/ 257768 w 1586375"/>
                <a:gd name="connsiteY3330" fmla="*/ 152248 h 223662"/>
                <a:gd name="connsiteX3331" fmla="*/ 257332 w 1586375"/>
                <a:gd name="connsiteY3331" fmla="*/ 152705 h 223662"/>
                <a:gd name="connsiteX3332" fmla="*/ 257332 w 1586375"/>
                <a:gd name="connsiteY3332" fmla="*/ 153621 h 223662"/>
                <a:gd name="connsiteX3333" fmla="*/ 257768 w 1586375"/>
                <a:gd name="connsiteY3333" fmla="*/ 154079 h 223662"/>
                <a:gd name="connsiteX3334" fmla="*/ 258640 w 1586375"/>
                <a:gd name="connsiteY3334" fmla="*/ 154079 h 223662"/>
                <a:gd name="connsiteX3335" fmla="*/ 259512 w 1586375"/>
                <a:gd name="connsiteY3335" fmla="*/ 153621 h 223662"/>
                <a:gd name="connsiteX3336" fmla="*/ 259512 w 1586375"/>
                <a:gd name="connsiteY3336" fmla="*/ 153163 h 223662"/>
                <a:gd name="connsiteX3337" fmla="*/ 258640 w 1586375"/>
                <a:gd name="connsiteY3337" fmla="*/ 152248 h 223662"/>
                <a:gd name="connsiteX3338" fmla="*/ 257768 w 1586375"/>
                <a:gd name="connsiteY3338" fmla="*/ 152248 h 223662"/>
                <a:gd name="connsiteX3339" fmla="*/ 171134 w 1586375"/>
                <a:gd name="connsiteY3339" fmla="*/ 152248 h 223662"/>
                <a:gd name="connsiteX3340" fmla="*/ 170298 w 1586375"/>
                <a:gd name="connsiteY3340" fmla="*/ 152705 h 223662"/>
                <a:gd name="connsiteX3341" fmla="*/ 171553 w 1586375"/>
                <a:gd name="connsiteY3341" fmla="*/ 154079 h 223662"/>
                <a:gd name="connsiteX3342" fmla="*/ 172390 w 1586375"/>
                <a:gd name="connsiteY3342" fmla="*/ 153163 h 223662"/>
                <a:gd name="connsiteX3343" fmla="*/ 172390 w 1586375"/>
                <a:gd name="connsiteY3343" fmla="*/ 152705 h 223662"/>
                <a:gd name="connsiteX3344" fmla="*/ 171553 w 1586375"/>
                <a:gd name="connsiteY3344" fmla="*/ 152705 h 223662"/>
                <a:gd name="connsiteX3345" fmla="*/ 171134 w 1586375"/>
                <a:gd name="connsiteY3345" fmla="*/ 152248 h 223662"/>
                <a:gd name="connsiteX3346" fmla="*/ 164424 w 1586375"/>
                <a:gd name="connsiteY3346" fmla="*/ 152247 h 223662"/>
                <a:gd name="connsiteX3347" fmla="*/ 164019 w 1586375"/>
                <a:gd name="connsiteY3347" fmla="*/ 153960 h 223662"/>
                <a:gd name="connsiteX3348" fmla="*/ 164828 w 1586375"/>
                <a:gd name="connsiteY3348" fmla="*/ 154388 h 223662"/>
                <a:gd name="connsiteX3349" fmla="*/ 164828 w 1586375"/>
                <a:gd name="connsiteY3349" fmla="*/ 154816 h 223662"/>
                <a:gd name="connsiteX3350" fmla="*/ 166445 w 1586375"/>
                <a:gd name="connsiteY3350" fmla="*/ 156528 h 223662"/>
                <a:gd name="connsiteX3351" fmla="*/ 167254 w 1586375"/>
                <a:gd name="connsiteY3351" fmla="*/ 156528 h 223662"/>
                <a:gd name="connsiteX3352" fmla="*/ 167658 w 1586375"/>
                <a:gd name="connsiteY3352" fmla="*/ 156956 h 223662"/>
                <a:gd name="connsiteX3353" fmla="*/ 168062 w 1586375"/>
                <a:gd name="connsiteY3353" fmla="*/ 156956 h 223662"/>
                <a:gd name="connsiteX3354" fmla="*/ 168467 w 1586375"/>
                <a:gd name="connsiteY3354" fmla="*/ 156528 h 223662"/>
                <a:gd name="connsiteX3355" fmla="*/ 168467 w 1586375"/>
                <a:gd name="connsiteY3355" fmla="*/ 154388 h 223662"/>
                <a:gd name="connsiteX3356" fmla="*/ 168062 w 1586375"/>
                <a:gd name="connsiteY3356" fmla="*/ 153960 h 223662"/>
                <a:gd name="connsiteX3357" fmla="*/ 168062 w 1586375"/>
                <a:gd name="connsiteY3357" fmla="*/ 152247 h 223662"/>
                <a:gd name="connsiteX3358" fmla="*/ 167658 w 1586375"/>
                <a:gd name="connsiteY3358" fmla="*/ 152247 h 223662"/>
                <a:gd name="connsiteX3359" fmla="*/ 164424 w 1586375"/>
                <a:gd name="connsiteY3359" fmla="*/ 152247 h 223662"/>
                <a:gd name="connsiteX3360" fmla="*/ 101935 w 1586375"/>
                <a:gd name="connsiteY3360" fmla="*/ 152247 h 223662"/>
                <a:gd name="connsiteX3361" fmla="*/ 103679 w 1586375"/>
                <a:gd name="connsiteY3361" fmla="*/ 152247 h 223662"/>
                <a:gd name="connsiteX3362" fmla="*/ 103679 w 1586375"/>
                <a:gd name="connsiteY3362" fmla="*/ 154079 h 223662"/>
                <a:gd name="connsiteX3363" fmla="*/ 102371 w 1586375"/>
                <a:gd name="connsiteY3363" fmla="*/ 154079 h 223662"/>
                <a:gd name="connsiteX3364" fmla="*/ 101935 w 1586375"/>
                <a:gd name="connsiteY3364" fmla="*/ 153621 h 223662"/>
                <a:gd name="connsiteX3365" fmla="*/ 101499 w 1586375"/>
                <a:gd name="connsiteY3365" fmla="*/ 152705 h 223662"/>
                <a:gd name="connsiteX3366" fmla="*/ 101935 w 1586375"/>
                <a:gd name="connsiteY3366" fmla="*/ 152247 h 223662"/>
                <a:gd name="connsiteX3367" fmla="*/ 1432648 w 1586375"/>
                <a:gd name="connsiteY3367" fmla="*/ 152153 h 223662"/>
                <a:gd name="connsiteX3368" fmla="*/ 1430952 w 1586375"/>
                <a:gd name="connsiteY3368" fmla="*/ 153010 h 223662"/>
                <a:gd name="connsiteX3369" fmla="*/ 1430952 w 1586375"/>
                <a:gd name="connsiteY3369" fmla="*/ 154295 h 223662"/>
                <a:gd name="connsiteX3370" fmla="*/ 1431800 w 1586375"/>
                <a:gd name="connsiteY3370" fmla="*/ 154724 h 223662"/>
                <a:gd name="connsiteX3371" fmla="*/ 1431800 w 1586375"/>
                <a:gd name="connsiteY3371" fmla="*/ 155580 h 223662"/>
                <a:gd name="connsiteX3372" fmla="*/ 1431800 w 1586375"/>
                <a:gd name="connsiteY3372" fmla="*/ 156009 h 223662"/>
                <a:gd name="connsiteX3373" fmla="*/ 1432648 w 1586375"/>
                <a:gd name="connsiteY3373" fmla="*/ 157723 h 223662"/>
                <a:gd name="connsiteX3374" fmla="*/ 1431800 w 1586375"/>
                <a:gd name="connsiteY3374" fmla="*/ 159008 h 223662"/>
                <a:gd name="connsiteX3375" fmla="*/ 1429681 w 1586375"/>
                <a:gd name="connsiteY3375" fmla="*/ 160722 h 223662"/>
                <a:gd name="connsiteX3376" fmla="*/ 1429681 w 1586375"/>
                <a:gd name="connsiteY3376" fmla="*/ 162008 h 223662"/>
                <a:gd name="connsiteX3377" fmla="*/ 1430952 w 1586375"/>
                <a:gd name="connsiteY3377" fmla="*/ 162865 h 223662"/>
                <a:gd name="connsiteX3378" fmla="*/ 1430952 w 1586375"/>
                <a:gd name="connsiteY3378" fmla="*/ 168006 h 223662"/>
                <a:gd name="connsiteX3379" fmla="*/ 1430528 w 1586375"/>
                <a:gd name="connsiteY3379" fmla="*/ 168435 h 223662"/>
                <a:gd name="connsiteX3380" fmla="*/ 1430528 w 1586375"/>
                <a:gd name="connsiteY3380" fmla="*/ 173576 h 223662"/>
                <a:gd name="connsiteX3381" fmla="*/ 1429681 w 1586375"/>
                <a:gd name="connsiteY3381" fmla="*/ 174433 h 223662"/>
                <a:gd name="connsiteX3382" fmla="*/ 1429681 w 1586375"/>
                <a:gd name="connsiteY3382" fmla="*/ 174862 h 223662"/>
                <a:gd name="connsiteX3383" fmla="*/ 1430528 w 1586375"/>
                <a:gd name="connsiteY3383" fmla="*/ 175719 h 223662"/>
                <a:gd name="connsiteX3384" fmla="*/ 1430528 w 1586375"/>
                <a:gd name="connsiteY3384" fmla="*/ 176147 h 223662"/>
                <a:gd name="connsiteX3385" fmla="*/ 1431376 w 1586375"/>
                <a:gd name="connsiteY3385" fmla="*/ 176576 h 223662"/>
                <a:gd name="connsiteX3386" fmla="*/ 1432648 w 1586375"/>
                <a:gd name="connsiteY3386" fmla="*/ 175290 h 223662"/>
                <a:gd name="connsiteX3387" fmla="*/ 1433071 w 1586375"/>
                <a:gd name="connsiteY3387" fmla="*/ 174862 h 223662"/>
                <a:gd name="connsiteX3388" fmla="*/ 1433919 w 1586375"/>
                <a:gd name="connsiteY3388" fmla="*/ 173576 h 223662"/>
                <a:gd name="connsiteX3389" fmla="*/ 1434343 w 1586375"/>
                <a:gd name="connsiteY3389" fmla="*/ 172720 h 223662"/>
                <a:gd name="connsiteX3390" fmla="*/ 1434343 w 1586375"/>
                <a:gd name="connsiteY3390" fmla="*/ 171862 h 223662"/>
                <a:gd name="connsiteX3391" fmla="*/ 1435190 w 1586375"/>
                <a:gd name="connsiteY3391" fmla="*/ 171005 h 223662"/>
                <a:gd name="connsiteX3392" fmla="*/ 1436885 w 1586375"/>
                <a:gd name="connsiteY3392" fmla="*/ 171005 h 223662"/>
                <a:gd name="connsiteX3393" fmla="*/ 1437733 w 1586375"/>
                <a:gd name="connsiteY3393" fmla="*/ 171862 h 223662"/>
                <a:gd name="connsiteX3394" fmla="*/ 1438156 w 1586375"/>
                <a:gd name="connsiteY3394" fmla="*/ 172720 h 223662"/>
                <a:gd name="connsiteX3395" fmla="*/ 1438580 w 1586375"/>
                <a:gd name="connsiteY3395" fmla="*/ 173576 h 223662"/>
                <a:gd name="connsiteX3396" fmla="*/ 1440276 w 1586375"/>
                <a:gd name="connsiteY3396" fmla="*/ 175290 h 223662"/>
                <a:gd name="connsiteX3397" fmla="*/ 1441547 w 1586375"/>
                <a:gd name="connsiteY3397" fmla="*/ 175719 h 223662"/>
                <a:gd name="connsiteX3398" fmla="*/ 1444513 w 1586375"/>
                <a:gd name="connsiteY3398" fmla="*/ 175719 h 223662"/>
                <a:gd name="connsiteX3399" fmla="*/ 1444937 w 1586375"/>
                <a:gd name="connsiteY3399" fmla="*/ 176147 h 223662"/>
                <a:gd name="connsiteX3400" fmla="*/ 1447056 w 1586375"/>
                <a:gd name="connsiteY3400" fmla="*/ 176576 h 223662"/>
                <a:gd name="connsiteX3401" fmla="*/ 1448751 w 1586375"/>
                <a:gd name="connsiteY3401" fmla="*/ 174862 h 223662"/>
                <a:gd name="connsiteX3402" fmla="*/ 1447480 w 1586375"/>
                <a:gd name="connsiteY3402" fmla="*/ 173576 h 223662"/>
                <a:gd name="connsiteX3403" fmla="*/ 1446208 w 1586375"/>
                <a:gd name="connsiteY3403" fmla="*/ 173576 h 223662"/>
                <a:gd name="connsiteX3404" fmla="*/ 1444513 w 1586375"/>
                <a:gd name="connsiteY3404" fmla="*/ 174433 h 223662"/>
                <a:gd name="connsiteX3405" fmla="*/ 1443666 w 1586375"/>
                <a:gd name="connsiteY3405" fmla="*/ 174433 h 223662"/>
                <a:gd name="connsiteX3406" fmla="*/ 1443242 w 1586375"/>
                <a:gd name="connsiteY3406" fmla="*/ 174005 h 223662"/>
                <a:gd name="connsiteX3407" fmla="*/ 1442395 w 1586375"/>
                <a:gd name="connsiteY3407" fmla="*/ 174005 h 223662"/>
                <a:gd name="connsiteX3408" fmla="*/ 1441547 w 1586375"/>
                <a:gd name="connsiteY3408" fmla="*/ 173148 h 223662"/>
                <a:gd name="connsiteX3409" fmla="*/ 1440699 w 1586375"/>
                <a:gd name="connsiteY3409" fmla="*/ 171862 h 223662"/>
                <a:gd name="connsiteX3410" fmla="*/ 1440699 w 1586375"/>
                <a:gd name="connsiteY3410" fmla="*/ 170577 h 223662"/>
                <a:gd name="connsiteX3411" fmla="*/ 1441971 w 1586375"/>
                <a:gd name="connsiteY3411" fmla="*/ 169720 h 223662"/>
                <a:gd name="connsiteX3412" fmla="*/ 1441123 w 1586375"/>
                <a:gd name="connsiteY3412" fmla="*/ 168863 h 223662"/>
                <a:gd name="connsiteX3413" fmla="*/ 1441123 w 1586375"/>
                <a:gd name="connsiteY3413" fmla="*/ 167149 h 223662"/>
                <a:gd name="connsiteX3414" fmla="*/ 1440699 w 1586375"/>
                <a:gd name="connsiteY3414" fmla="*/ 166721 h 223662"/>
                <a:gd name="connsiteX3415" fmla="*/ 1440699 w 1586375"/>
                <a:gd name="connsiteY3415" fmla="*/ 165435 h 223662"/>
                <a:gd name="connsiteX3416" fmla="*/ 1442395 w 1586375"/>
                <a:gd name="connsiteY3416" fmla="*/ 163722 h 223662"/>
                <a:gd name="connsiteX3417" fmla="*/ 1444090 w 1586375"/>
                <a:gd name="connsiteY3417" fmla="*/ 165007 h 223662"/>
                <a:gd name="connsiteX3418" fmla="*/ 1444090 w 1586375"/>
                <a:gd name="connsiteY3418" fmla="*/ 170577 h 223662"/>
                <a:gd name="connsiteX3419" fmla="*/ 1444513 w 1586375"/>
                <a:gd name="connsiteY3419" fmla="*/ 171005 h 223662"/>
                <a:gd name="connsiteX3420" fmla="*/ 1447480 w 1586375"/>
                <a:gd name="connsiteY3420" fmla="*/ 171005 h 223662"/>
                <a:gd name="connsiteX3421" fmla="*/ 1448751 w 1586375"/>
                <a:gd name="connsiteY3421" fmla="*/ 169292 h 223662"/>
                <a:gd name="connsiteX3422" fmla="*/ 1448751 w 1586375"/>
                <a:gd name="connsiteY3422" fmla="*/ 165864 h 223662"/>
                <a:gd name="connsiteX3423" fmla="*/ 1447480 w 1586375"/>
                <a:gd name="connsiteY3423" fmla="*/ 165007 h 223662"/>
                <a:gd name="connsiteX3424" fmla="*/ 1447480 w 1586375"/>
                <a:gd name="connsiteY3424" fmla="*/ 162865 h 223662"/>
                <a:gd name="connsiteX3425" fmla="*/ 1447904 w 1586375"/>
                <a:gd name="connsiteY3425" fmla="*/ 162865 h 223662"/>
                <a:gd name="connsiteX3426" fmla="*/ 1449599 w 1586375"/>
                <a:gd name="connsiteY3426" fmla="*/ 162865 h 223662"/>
                <a:gd name="connsiteX3427" fmla="*/ 1450870 w 1586375"/>
                <a:gd name="connsiteY3427" fmla="*/ 162008 h 223662"/>
                <a:gd name="connsiteX3428" fmla="*/ 1450023 w 1586375"/>
                <a:gd name="connsiteY3428" fmla="*/ 161150 h 223662"/>
                <a:gd name="connsiteX3429" fmla="*/ 1449175 w 1586375"/>
                <a:gd name="connsiteY3429" fmla="*/ 161150 h 223662"/>
                <a:gd name="connsiteX3430" fmla="*/ 1448327 w 1586375"/>
                <a:gd name="connsiteY3430" fmla="*/ 160293 h 223662"/>
                <a:gd name="connsiteX3431" fmla="*/ 1447056 w 1586375"/>
                <a:gd name="connsiteY3431" fmla="*/ 159865 h 223662"/>
                <a:gd name="connsiteX3432" fmla="*/ 1444513 w 1586375"/>
                <a:gd name="connsiteY3432" fmla="*/ 159865 h 223662"/>
                <a:gd name="connsiteX3433" fmla="*/ 1443242 w 1586375"/>
                <a:gd name="connsiteY3433" fmla="*/ 160722 h 223662"/>
                <a:gd name="connsiteX3434" fmla="*/ 1441547 w 1586375"/>
                <a:gd name="connsiteY3434" fmla="*/ 160722 h 223662"/>
                <a:gd name="connsiteX3435" fmla="*/ 1439852 w 1586375"/>
                <a:gd name="connsiteY3435" fmla="*/ 159008 h 223662"/>
                <a:gd name="connsiteX3436" fmla="*/ 1438156 w 1586375"/>
                <a:gd name="connsiteY3436" fmla="*/ 159008 h 223662"/>
                <a:gd name="connsiteX3437" fmla="*/ 1437733 w 1586375"/>
                <a:gd name="connsiteY3437" fmla="*/ 160722 h 223662"/>
                <a:gd name="connsiteX3438" fmla="*/ 1437309 w 1586375"/>
                <a:gd name="connsiteY3438" fmla="*/ 161150 h 223662"/>
                <a:gd name="connsiteX3439" fmla="*/ 1437309 w 1586375"/>
                <a:gd name="connsiteY3439" fmla="*/ 165864 h 223662"/>
                <a:gd name="connsiteX3440" fmla="*/ 1435614 w 1586375"/>
                <a:gd name="connsiteY3440" fmla="*/ 167578 h 223662"/>
                <a:gd name="connsiteX3441" fmla="*/ 1434766 w 1586375"/>
                <a:gd name="connsiteY3441" fmla="*/ 167578 h 223662"/>
                <a:gd name="connsiteX3442" fmla="*/ 1434343 w 1586375"/>
                <a:gd name="connsiteY3442" fmla="*/ 166292 h 223662"/>
                <a:gd name="connsiteX3443" fmla="*/ 1433071 w 1586375"/>
                <a:gd name="connsiteY3443" fmla="*/ 165435 h 223662"/>
                <a:gd name="connsiteX3444" fmla="*/ 1432648 w 1586375"/>
                <a:gd name="connsiteY3444" fmla="*/ 165007 h 223662"/>
                <a:gd name="connsiteX3445" fmla="*/ 1432648 w 1586375"/>
                <a:gd name="connsiteY3445" fmla="*/ 163722 h 223662"/>
                <a:gd name="connsiteX3446" fmla="*/ 1433919 w 1586375"/>
                <a:gd name="connsiteY3446" fmla="*/ 163293 h 223662"/>
                <a:gd name="connsiteX3447" fmla="*/ 1435190 w 1586375"/>
                <a:gd name="connsiteY3447" fmla="*/ 162436 h 223662"/>
                <a:gd name="connsiteX3448" fmla="*/ 1435190 w 1586375"/>
                <a:gd name="connsiteY3448" fmla="*/ 160722 h 223662"/>
                <a:gd name="connsiteX3449" fmla="*/ 1434343 w 1586375"/>
                <a:gd name="connsiteY3449" fmla="*/ 159865 h 223662"/>
                <a:gd name="connsiteX3450" fmla="*/ 1433919 w 1586375"/>
                <a:gd name="connsiteY3450" fmla="*/ 159008 h 223662"/>
                <a:gd name="connsiteX3451" fmla="*/ 1433919 w 1586375"/>
                <a:gd name="connsiteY3451" fmla="*/ 153010 h 223662"/>
                <a:gd name="connsiteX3452" fmla="*/ 1433071 w 1586375"/>
                <a:gd name="connsiteY3452" fmla="*/ 152153 h 223662"/>
                <a:gd name="connsiteX3453" fmla="*/ 1432648 w 1586375"/>
                <a:gd name="connsiteY3453" fmla="*/ 152153 h 223662"/>
                <a:gd name="connsiteX3454" fmla="*/ 211891 w 1586375"/>
                <a:gd name="connsiteY3454" fmla="*/ 151855 h 223662"/>
                <a:gd name="connsiteX3455" fmla="*/ 211891 w 1586375"/>
                <a:gd name="connsiteY3455" fmla="*/ 152640 h 223662"/>
                <a:gd name="connsiteX3456" fmla="*/ 212676 w 1586375"/>
                <a:gd name="connsiteY3456" fmla="*/ 152640 h 223662"/>
                <a:gd name="connsiteX3457" fmla="*/ 212676 w 1586375"/>
                <a:gd name="connsiteY3457" fmla="*/ 151855 h 223662"/>
                <a:gd name="connsiteX3458" fmla="*/ 211891 w 1586375"/>
                <a:gd name="connsiteY3458" fmla="*/ 151855 h 223662"/>
                <a:gd name="connsiteX3459" fmla="*/ 218513 w 1586375"/>
                <a:gd name="connsiteY3459" fmla="*/ 151731 h 223662"/>
                <a:gd name="connsiteX3460" fmla="*/ 217450 w 1586375"/>
                <a:gd name="connsiteY3460" fmla="*/ 151892 h 223662"/>
                <a:gd name="connsiteX3461" fmla="*/ 217025 w 1586375"/>
                <a:gd name="connsiteY3461" fmla="*/ 152322 h 223662"/>
                <a:gd name="connsiteX3462" fmla="*/ 216600 w 1586375"/>
                <a:gd name="connsiteY3462" fmla="*/ 152752 h 223662"/>
                <a:gd name="connsiteX3463" fmla="*/ 216600 w 1586375"/>
                <a:gd name="connsiteY3463" fmla="*/ 154471 h 223662"/>
                <a:gd name="connsiteX3464" fmla="*/ 217025 w 1586375"/>
                <a:gd name="connsiteY3464" fmla="*/ 154901 h 223662"/>
                <a:gd name="connsiteX3465" fmla="*/ 217450 w 1586375"/>
                <a:gd name="connsiteY3465" fmla="*/ 156620 h 223662"/>
                <a:gd name="connsiteX3466" fmla="*/ 217875 w 1586375"/>
                <a:gd name="connsiteY3466" fmla="*/ 157479 h 223662"/>
                <a:gd name="connsiteX3467" fmla="*/ 219150 w 1586375"/>
                <a:gd name="connsiteY3467" fmla="*/ 157479 h 223662"/>
                <a:gd name="connsiteX3468" fmla="*/ 220000 w 1586375"/>
                <a:gd name="connsiteY3468" fmla="*/ 156620 h 223662"/>
                <a:gd name="connsiteX3469" fmla="*/ 220000 w 1586375"/>
                <a:gd name="connsiteY3469" fmla="*/ 156190 h 223662"/>
                <a:gd name="connsiteX3470" fmla="*/ 219576 w 1586375"/>
                <a:gd name="connsiteY3470" fmla="*/ 155761 h 223662"/>
                <a:gd name="connsiteX3471" fmla="*/ 219576 w 1586375"/>
                <a:gd name="connsiteY3471" fmla="*/ 155331 h 223662"/>
                <a:gd name="connsiteX3472" fmla="*/ 218725 w 1586375"/>
                <a:gd name="connsiteY3472" fmla="*/ 154901 h 223662"/>
                <a:gd name="connsiteX3473" fmla="*/ 218725 w 1586375"/>
                <a:gd name="connsiteY3473" fmla="*/ 152752 h 223662"/>
                <a:gd name="connsiteX3474" fmla="*/ 219576 w 1586375"/>
                <a:gd name="connsiteY3474" fmla="*/ 152322 h 223662"/>
                <a:gd name="connsiteX3475" fmla="*/ 219576 w 1586375"/>
                <a:gd name="connsiteY3475" fmla="*/ 151892 h 223662"/>
                <a:gd name="connsiteX3476" fmla="*/ 218513 w 1586375"/>
                <a:gd name="connsiteY3476" fmla="*/ 151731 h 223662"/>
                <a:gd name="connsiteX3477" fmla="*/ 301977 w 1586375"/>
                <a:gd name="connsiteY3477" fmla="*/ 151070 h 223662"/>
                <a:gd name="connsiteX3478" fmla="*/ 301105 w 1586375"/>
                <a:gd name="connsiteY3478" fmla="*/ 151463 h 223662"/>
                <a:gd name="connsiteX3479" fmla="*/ 300233 w 1586375"/>
                <a:gd name="connsiteY3479" fmla="*/ 152248 h 223662"/>
                <a:gd name="connsiteX3480" fmla="*/ 299797 w 1586375"/>
                <a:gd name="connsiteY3480" fmla="*/ 152640 h 223662"/>
                <a:gd name="connsiteX3481" fmla="*/ 299797 w 1586375"/>
                <a:gd name="connsiteY3481" fmla="*/ 153032 h 223662"/>
                <a:gd name="connsiteX3482" fmla="*/ 302413 w 1586375"/>
                <a:gd name="connsiteY3482" fmla="*/ 153032 h 223662"/>
                <a:gd name="connsiteX3483" fmla="*/ 303721 w 1586375"/>
                <a:gd name="connsiteY3483" fmla="*/ 151855 h 223662"/>
                <a:gd name="connsiteX3484" fmla="*/ 303721 w 1586375"/>
                <a:gd name="connsiteY3484" fmla="*/ 151463 h 223662"/>
                <a:gd name="connsiteX3485" fmla="*/ 302849 w 1586375"/>
                <a:gd name="connsiteY3485" fmla="*/ 151070 h 223662"/>
                <a:gd name="connsiteX3486" fmla="*/ 301977 w 1586375"/>
                <a:gd name="connsiteY3486" fmla="*/ 151070 h 223662"/>
                <a:gd name="connsiteX3487" fmla="*/ 1438986 w 1586375"/>
                <a:gd name="connsiteY3487" fmla="*/ 150940 h 223662"/>
                <a:gd name="connsiteX3488" fmla="*/ 1437267 w 1586375"/>
                <a:gd name="connsiteY3488" fmla="*/ 152229 h 223662"/>
                <a:gd name="connsiteX3489" fmla="*/ 1437267 w 1586375"/>
                <a:gd name="connsiteY3489" fmla="*/ 152659 h 223662"/>
                <a:gd name="connsiteX3490" fmla="*/ 1437267 w 1586375"/>
                <a:gd name="connsiteY3490" fmla="*/ 155237 h 223662"/>
                <a:gd name="connsiteX3491" fmla="*/ 1437267 w 1586375"/>
                <a:gd name="connsiteY3491" fmla="*/ 155667 h 223662"/>
                <a:gd name="connsiteX3492" fmla="*/ 1438127 w 1586375"/>
                <a:gd name="connsiteY3492" fmla="*/ 156097 h 223662"/>
                <a:gd name="connsiteX3493" fmla="*/ 1438986 w 1586375"/>
                <a:gd name="connsiteY3493" fmla="*/ 156527 h 223662"/>
                <a:gd name="connsiteX3494" fmla="*/ 1441135 w 1586375"/>
                <a:gd name="connsiteY3494" fmla="*/ 156527 h 223662"/>
                <a:gd name="connsiteX3495" fmla="*/ 1441565 w 1586375"/>
                <a:gd name="connsiteY3495" fmla="*/ 156956 h 223662"/>
                <a:gd name="connsiteX3496" fmla="*/ 1442854 w 1586375"/>
                <a:gd name="connsiteY3496" fmla="*/ 156956 h 223662"/>
                <a:gd name="connsiteX3497" fmla="*/ 1443284 w 1586375"/>
                <a:gd name="connsiteY3497" fmla="*/ 156097 h 223662"/>
                <a:gd name="connsiteX3498" fmla="*/ 1443284 w 1586375"/>
                <a:gd name="connsiteY3498" fmla="*/ 155667 h 223662"/>
                <a:gd name="connsiteX3499" fmla="*/ 1443284 w 1586375"/>
                <a:gd name="connsiteY3499" fmla="*/ 155237 h 223662"/>
                <a:gd name="connsiteX3500" fmla="*/ 1440705 w 1586375"/>
                <a:gd name="connsiteY3500" fmla="*/ 153088 h 223662"/>
                <a:gd name="connsiteX3501" fmla="*/ 1440705 w 1586375"/>
                <a:gd name="connsiteY3501" fmla="*/ 151799 h 223662"/>
                <a:gd name="connsiteX3502" fmla="*/ 1439846 w 1586375"/>
                <a:gd name="connsiteY3502" fmla="*/ 150940 h 223662"/>
                <a:gd name="connsiteX3503" fmla="*/ 1438986 w 1586375"/>
                <a:gd name="connsiteY3503" fmla="*/ 150940 h 223662"/>
                <a:gd name="connsiteX3504" fmla="*/ 290451 w 1586375"/>
                <a:gd name="connsiteY3504" fmla="*/ 150940 h 223662"/>
                <a:gd name="connsiteX3505" fmla="*/ 289595 w 1586375"/>
                <a:gd name="connsiteY3505" fmla="*/ 151384 h 223662"/>
                <a:gd name="connsiteX3506" fmla="*/ 289595 w 1586375"/>
                <a:gd name="connsiteY3506" fmla="*/ 153163 h 223662"/>
                <a:gd name="connsiteX3507" fmla="*/ 290451 w 1586375"/>
                <a:gd name="connsiteY3507" fmla="*/ 153163 h 223662"/>
                <a:gd name="connsiteX3508" fmla="*/ 290879 w 1586375"/>
                <a:gd name="connsiteY3508" fmla="*/ 153608 h 223662"/>
                <a:gd name="connsiteX3509" fmla="*/ 291735 w 1586375"/>
                <a:gd name="connsiteY3509" fmla="*/ 153608 h 223662"/>
                <a:gd name="connsiteX3510" fmla="*/ 293448 w 1586375"/>
                <a:gd name="connsiteY3510" fmla="*/ 155387 h 223662"/>
                <a:gd name="connsiteX3511" fmla="*/ 294304 w 1586375"/>
                <a:gd name="connsiteY3511" fmla="*/ 154497 h 223662"/>
                <a:gd name="connsiteX3512" fmla="*/ 294304 w 1586375"/>
                <a:gd name="connsiteY3512" fmla="*/ 153608 h 223662"/>
                <a:gd name="connsiteX3513" fmla="*/ 293448 w 1586375"/>
                <a:gd name="connsiteY3513" fmla="*/ 153163 h 223662"/>
                <a:gd name="connsiteX3514" fmla="*/ 293448 w 1586375"/>
                <a:gd name="connsiteY3514" fmla="*/ 152274 h 223662"/>
                <a:gd name="connsiteX3515" fmla="*/ 292591 w 1586375"/>
                <a:gd name="connsiteY3515" fmla="*/ 151829 h 223662"/>
                <a:gd name="connsiteX3516" fmla="*/ 292163 w 1586375"/>
                <a:gd name="connsiteY3516" fmla="*/ 151829 h 223662"/>
                <a:gd name="connsiteX3517" fmla="*/ 290879 w 1586375"/>
                <a:gd name="connsiteY3517" fmla="*/ 150940 h 223662"/>
                <a:gd name="connsiteX3518" fmla="*/ 290451 w 1586375"/>
                <a:gd name="connsiteY3518" fmla="*/ 150940 h 223662"/>
                <a:gd name="connsiteX3519" fmla="*/ 206450 w 1586375"/>
                <a:gd name="connsiteY3519" fmla="*/ 150940 h 223662"/>
                <a:gd name="connsiteX3520" fmla="*/ 205613 w 1586375"/>
                <a:gd name="connsiteY3520" fmla="*/ 151397 h 223662"/>
                <a:gd name="connsiteX3521" fmla="*/ 205613 w 1586375"/>
                <a:gd name="connsiteY3521" fmla="*/ 152313 h 223662"/>
                <a:gd name="connsiteX3522" fmla="*/ 206450 w 1586375"/>
                <a:gd name="connsiteY3522" fmla="*/ 152771 h 223662"/>
                <a:gd name="connsiteX3523" fmla="*/ 207287 w 1586375"/>
                <a:gd name="connsiteY3523" fmla="*/ 152313 h 223662"/>
                <a:gd name="connsiteX3524" fmla="*/ 207705 w 1586375"/>
                <a:gd name="connsiteY3524" fmla="*/ 151855 h 223662"/>
                <a:gd name="connsiteX3525" fmla="*/ 207705 w 1586375"/>
                <a:gd name="connsiteY3525" fmla="*/ 151397 h 223662"/>
                <a:gd name="connsiteX3526" fmla="*/ 207287 w 1586375"/>
                <a:gd name="connsiteY3526" fmla="*/ 150940 h 223662"/>
                <a:gd name="connsiteX3527" fmla="*/ 206450 w 1586375"/>
                <a:gd name="connsiteY3527" fmla="*/ 150940 h 223662"/>
                <a:gd name="connsiteX3528" fmla="*/ 159287 w 1586375"/>
                <a:gd name="connsiteY3528" fmla="*/ 150940 h 223662"/>
                <a:gd name="connsiteX3529" fmla="*/ 158859 w 1586375"/>
                <a:gd name="connsiteY3529" fmla="*/ 151836 h 223662"/>
                <a:gd name="connsiteX3530" fmla="*/ 158431 w 1586375"/>
                <a:gd name="connsiteY3530" fmla="*/ 151836 h 223662"/>
                <a:gd name="connsiteX3531" fmla="*/ 158003 w 1586375"/>
                <a:gd name="connsiteY3531" fmla="*/ 152733 h 223662"/>
                <a:gd name="connsiteX3532" fmla="*/ 158859 w 1586375"/>
                <a:gd name="connsiteY3532" fmla="*/ 153630 h 223662"/>
                <a:gd name="connsiteX3533" fmla="*/ 159287 w 1586375"/>
                <a:gd name="connsiteY3533" fmla="*/ 153630 h 223662"/>
                <a:gd name="connsiteX3534" fmla="*/ 160143 w 1586375"/>
                <a:gd name="connsiteY3534" fmla="*/ 154079 h 223662"/>
                <a:gd name="connsiteX3535" fmla="*/ 160999 w 1586375"/>
                <a:gd name="connsiteY3535" fmla="*/ 154079 h 223662"/>
                <a:gd name="connsiteX3536" fmla="*/ 161856 w 1586375"/>
                <a:gd name="connsiteY3536" fmla="*/ 153630 h 223662"/>
                <a:gd name="connsiteX3537" fmla="*/ 161856 w 1586375"/>
                <a:gd name="connsiteY3537" fmla="*/ 152733 h 223662"/>
                <a:gd name="connsiteX3538" fmla="*/ 162712 w 1586375"/>
                <a:gd name="connsiteY3538" fmla="*/ 152285 h 223662"/>
                <a:gd name="connsiteX3539" fmla="*/ 161856 w 1586375"/>
                <a:gd name="connsiteY3539" fmla="*/ 151836 h 223662"/>
                <a:gd name="connsiteX3540" fmla="*/ 160572 w 1586375"/>
                <a:gd name="connsiteY3540" fmla="*/ 150940 h 223662"/>
                <a:gd name="connsiteX3541" fmla="*/ 159287 w 1586375"/>
                <a:gd name="connsiteY3541" fmla="*/ 150940 h 223662"/>
                <a:gd name="connsiteX3542" fmla="*/ 119706 w 1586375"/>
                <a:gd name="connsiteY3542" fmla="*/ 150678 h 223662"/>
                <a:gd name="connsiteX3543" fmla="*/ 120176 w 1586375"/>
                <a:gd name="connsiteY3543" fmla="*/ 150678 h 223662"/>
                <a:gd name="connsiteX3544" fmla="*/ 121118 w 1586375"/>
                <a:gd name="connsiteY3544" fmla="*/ 151463 h 223662"/>
                <a:gd name="connsiteX3545" fmla="*/ 121118 w 1586375"/>
                <a:gd name="connsiteY3545" fmla="*/ 152247 h 223662"/>
                <a:gd name="connsiteX3546" fmla="*/ 120176 w 1586375"/>
                <a:gd name="connsiteY3546" fmla="*/ 153032 h 223662"/>
                <a:gd name="connsiteX3547" fmla="*/ 119235 w 1586375"/>
                <a:gd name="connsiteY3547" fmla="*/ 152247 h 223662"/>
                <a:gd name="connsiteX3548" fmla="*/ 119706 w 1586375"/>
                <a:gd name="connsiteY3548" fmla="*/ 150678 h 223662"/>
                <a:gd name="connsiteX3549" fmla="*/ 74642 w 1586375"/>
                <a:gd name="connsiteY3549" fmla="*/ 150678 h 223662"/>
                <a:gd name="connsiteX3550" fmla="*/ 75078 w 1586375"/>
                <a:gd name="connsiteY3550" fmla="*/ 150678 h 223662"/>
                <a:gd name="connsiteX3551" fmla="*/ 75950 w 1586375"/>
                <a:gd name="connsiteY3551" fmla="*/ 151463 h 223662"/>
                <a:gd name="connsiteX3552" fmla="*/ 75950 w 1586375"/>
                <a:gd name="connsiteY3552" fmla="*/ 153032 h 223662"/>
                <a:gd name="connsiteX3553" fmla="*/ 74642 w 1586375"/>
                <a:gd name="connsiteY3553" fmla="*/ 153032 h 223662"/>
                <a:gd name="connsiteX3554" fmla="*/ 73770 w 1586375"/>
                <a:gd name="connsiteY3554" fmla="*/ 152247 h 223662"/>
                <a:gd name="connsiteX3555" fmla="*/ 73770 w 1586375"/>
                <a:gd name="connsiteY3555" fmla="*/ 151463 h 223662"/>
                <a:gd name="connsiteX3556" fmla="*/ 74642 w 1586375"/>
                <a:gd name="connsiteY3556" fmla="*/ 150678 h 223662"/>
                <a:gd name="connsiteX3557" fmla="*/ 1257357 w 1586375"/>
                <a:gd name="connsiteY3557" fmla="*/ 150155 h 223662"/>
                <a:gd name="connsiteX3558" fmla="*/ 1256506 w 1586375"/>
                <a:gd name="connsiteY3558" fmla="*/ 150584 h 223662"/>
                <a:gd name="connsiteX3559" fmla="*/ 1256506 w 1586375"/>
                <a:gd name="connsiteY3559" fmla="*/ 155312 h 223662"/>
                <a:gd name="connsiteX3560" fmla="*/ 1257357 w 1586375"/>
                <a:gd name="connsiteY3560" fmla="*/ 156172 h 223662"/>
                <a:gd name="connsiteX3561" fmla="*/ 1259057 w 1586375"/>
                <a:gd name="connsiteY3561" fmla="*/ 156172 h 223662"/>
                <a:gd name="connsiteX3562" fmla="*/ 1259482 w 1586375"/>
                <a:gd name="connsiteY3562" fmla="*/ 155312 h 223662"/>
                <a:gd name="connsiteX3563" fmla="*/ 1259907 w 1586375"/>
                <a:gd name="connsiteY3563" fmla="*/ 154452 h 223662"/>
                <a:gd name="connsiteX3564" fmla="*/ 1259907 w 1586375"/>
                <a:gd name="connsiteY3564" fmla="*/ 154023 h 223662"/>
                <a:gd name="connsiteX3565" fmla="*/ 1259482 w 1586375"/>
                <a:gd name="connsiteY3565" fmla="*/ 153593 h 223662"/>
                <a:gd name="connsiteX3566" fmla="*/ 1259482 w 1586375"/>
                <a:gd name="connsiteY3566" fmla="*/ 152304 h 223662"/>
                <a:gd name="connsiteX3567" fmla="*/ 1258632 w 1586375"/>
                <a:gd name="connsiteY3567" fmla="*/ 151874 h 223662"/>
                <a:gd name="connsiteX3568" fmla="*/ 1258632 w 1586375"/>
                <a:gd name="connsiteY3568" fmla="*/ 151014 h 223662"/>
                <a:gd name="connsiteX3569" fmla="*/ 1257782 w 1586375"/>
                <a:gd name="connsiteY3569" fmla="*/ 150155 h 223662"/>
                <a:gd name="connsiteX3570" fmla="*/ 1257357 w 1586375"/>
                <a:gd name="connsiteY3570" fmla="*/ 150155 h 223662"/>
                <a:gd name="connsiteX3571" fmla="*/ 1321748 w 1586375"/>
                <a:gd name="connsiteY3571" fmla="*/ 149632 h 223662"/>
                <a:gd name="connsiteX3572" fmla="*/ 1320074 w 1586375"/>
                <a:gd name="connsiteY3572" fmla="*/ 150940 h 223662"/>
                <a:gd name="connsiteX3573" fmla="*/ 1320074 w 1586375"/>
                <a:gd name="connsiteY3573" fmla="*/ 151375 h 223662"/>
                <a:gd name="connsiteX3574" fmla="*/ 1320074 w 1586375"/>
                <a:gd name="connsiteY3574" fmla="*/ 155300 h 223662"/>
                <a:gd name="connsiteX3575" fmla="*/ 1320492 w 1586375"/>
                <a:gd name="connsiteY3575" fmla="*/ 155736 h 223662"/>
                <a:gd name="connsiteX3576" fmla="*/ 1320911 w 1586375"/>
                <a:gd name="connsiteY3576" fmla="*/ 155736 h 223662"/>
                <a:gd name="connsiteX3577" fmla="*/ 1321748 w 1586375"/>
                <a:gd name="connsiteY3577" fmla="*/ 156172 h 223662"/>
                <a:gd name="connsiteX3578" fmla="*/ 1322585 w 1586375"/>
                <a:gd name="connsiteY3578" fmla="*/ 155300 h 223662"/>
                <a:gd name="connsiteX3579" fmla="*/ 1323422 w 1586375"/>
                <a:gd name="connsiteY3579" fmla="*/ 154427 h 223662"/>
                <a:gd name="connsiteX3580" fmla="*/ 1323422 w 1586375"/>
                <a:gd name="connsiteY3580" fmla="*/ 153556 h 223662"/>
                <a:gd name="connsiteX3581" fmla="*/ 1324259 w 1586375"/>
                <a:gd name="connsiteY3581" fmla="*/ 153120 h 223662"/>
                <a:gd name="connsiteX3582" fmla="*/ 1323422 w 1586375"/>
                <a:gd name="connsiteY3582" fmla="*/ 152248 h 223662"/>
                <a:gd name="connsiteX3583" fmla="*/ 1323422 w 1586375"/>
                <a:gd name="connsiteY3583" fmla="*/ 150504 h 223662"/>
                <a:gd name="connsiteX3584" fmla="*/ 1322585 w 1586375"/>
                <a:gd name="connsiteY3584" fmla="*/ 149632 h 223662"/>
                <a:gd name="connsiteX3585" fmla="*/ 1321748 w 1586375"/>
                <a:gd name="connsiteY3585" fmla="*/ 149632 h 223662"/>
                <a:gd name="connsiteX3586" fmla="*/ 229679 w 1586375"/>
                <a:gd name="connsiteY3586" fmla="*/ 149632 h 223662"/>
                <a:gd name="connsiteX3587" fmla="*/ 228895 w 1586375"/>
                <a:gd name="connsiteY3587" fmla="*/ 150547 h 223662"/>
                <a:gd name="connsiteX3588" fmla="*/ 228895 w 1586375"/>
                <a:gd name="connsiteY3588" fmla="*/ 151005 h 223662"/>
                <a:gd name="connsiteX3589" fmla="*/ 230072 w 1586375"/>
                <a:gd name="connsiteY3589" fmla="*/ 151005 h 223662"/>
                <a:gd name="connsiteX3590" fmla="*/ 230464 w 1586375"/>
                <a:gd name="connsiteY3590" fmla="*/ 151005 h 223662"/>
                <a:gd name="connsiteX3591" fmla="*/ 230464 w 1586375"/>
                <a:gd name="connsiteY3591" fmla="*/ 150547 h 223662"/>
                <a:gd name="connsiteX3592" fmla="*/ 229679 w 1586375"/>
                <a:gd name="connsiteY3592" fmla="*/ 149632 h 223662"/>
                <a:gd name="connsiteX3593" fmla="*/ 224186 w 1586375"/>
                <a:gd name="connsiteY3593" fmla="*/ 149632 h 223662"/>
                <a:gd name="connsiteX3594" fmla="*/ 222878 w 1586375"/>
                <a:gd name="connsiteY3594" fmla="*/ 150977 h 223662"/>
                <a:gd name="connsiteX3595" fmla="*/ 222878 w 1586375"/>
                <a:gd name="connsiteY3595" fmla="*/ 151874 h 223662"/>
                <a:gd name="connsiteX3596" fmla="*/ 223750 w 1586375"/>
                <a:gd name="connsiteY3596" fmla="*/ 152771 h 223662"/>
                <a:gd name="connsiteX3597" fmla="*/ 225494 w 1586375"/>
                <a:gd name="connsiteY3597" fmla="*/ 151425 h 223662"/>
                <a:gd name="connsiteX3598" fmla="*/ 225494 w 1586375"/>
                <a:gd name="connsiteY3598" fmla="*/ 150529 h 223662"/>
                <a:gd name="connsiteX3599" fmla="*/ 224622 w 1586375"/>
                <a:gd name="connsiteY3599" fmla="*/ 149632 h 223662"/>
                <a:gd name="connsiteX3600" fmla="*/ 224186 w 1586375"/>
                <a:gd name="connsiteY3600" fmla="*/ 149632 h 223662"/>
                <a:gd name="connsiteX3601" fmla="*/ 28514 w 1586375"/>
                <a:gd name="connsiteY3601" fmla="*/ 148847 h 223662"/>
                <a:gd name="connsiteX3602" fmla="*/ 29769 w 1586375"/>
                <a:gd name="connsiteY3602" fmla="*/ 148847 h 223662"/>
                <a:gd name="connsiteX3603" fmla="*/ 30606 w 1586375"/>
                <a:gd name="connsiteY3603" fmla="*/ 149283 h 223662"/>
                <a:gd name="connsiteX3604" fmla="*/ 29769 w 1586375"/>
                <a:gd name="connsiteY3604" fmla="*/ 150155 h 223662"/>
                <a:gd name="connsiteX3605" fmla="*/ 28932 w 1586375"/>
                <a:gd name="connsiteY3605" fmla="*/ 150155 h 223662"/>
                <a:gd name="connsiteX3606" fmla="*/ 28514 w 1586375"/>
                <a:gd name="connsiteY3606" fmla="*/ 149719 h 223662"/>
                <a:gd name="connsiteX3607" fmla="*/ 28514 w 1586375"/>
                <a:gd name="connsiteY3607" fmla="*/ 148847 h 223662"/>
                <a:gd name="connsiteX3608" fmla="*/ 1341734 w 1586375"/>
                <a:gd name="connsiteY3608" fmla="*/ 148062 h 223662"/>
                <a:gd name="connsiteX3609" fmla="*/ 1341315 w 1586375"/>
                <a:gd name="connsiteY3609" fmla="*/ 148487 h 223662"/>
                <a:gd name="connsiteX3610" fmla="*/ 1340478 w 1586375"/>
                <a:gd name="connsiteY3610" fmla="*/ 148912 h 223662"/>
                <a:gd name="connsiteX3611" fmla="*/ 1340478 w 1586375"/>
                <a:gd name="connsiteY3611" fmla="*/ 151038 h 223662"/>
                <a:gd name="connsiteX3612" fmla="*/ 1342152 w 1586375"/>
                <a:gd name="connsiteY3612" fmla="*/ 151463 h 223662"/>
                <a:gd name="connsiteX3613" fmla="*/ 1342152 w 1586375"/>
                <a:gd name="connsiteY3613" fmla="*/ 150612 h 223662"/>
                <a:gd name="connsiteX3614" fmla="*/ 1342571 w 1586375"/>
                <a:gd name="connsiteY3614" fmla="*/ 150187 h 223662"/>
                <a:gd name="connsiteX3615" fmla="*/ 1342152 w 1586375"/>
                <a:gd name="connsiteY3615" fmla="*/ 149337 h 223662"/>
                <a:gd name="connsiteX3616" fmla="*/ 1342152 w 1586375"/>
                <a:gd name="connsiteY3616" fmla="*/ 148487 h 223662"/>
                <a:gd name="connsiteX3617" fmla="*/ 1341734 w 1586375"/>
                <a:gd name="connsiteY3617" fmla="*/ 148062 h 223662"/>
                <a:gd name="connsiteX3618" fmla="*/ 177921 w 1586375"/>
                <a:gd name="connsiteY3618" fmla="*/ 148062 h 223662"/>
                <a:gd name="connsiteX3619" fmla="*/ 177099 w 1586375"/>
                <a:gd name="connsiteY3619" fmla="*/ 148498 h 223662"/>
                <a:gd name="connsiteX3620" fmla="*/ 177510 w 1586375"/>
                <a:gd name="connsiteY3620" fmla="*/ 149370 h 223662"/>
                <a:gd name="connsiteX3621" fmla="*/ 177510 w 1586375"/>
                <a:gd name="connsiteY3621" fmla="*/ 149806 h 223662"/>
                <a:gd name="connsiteX3622" fmla="*/ 177921 w 1586375"/>
                <a:gd name="connsiteY3622" fmla="*/ 150242 h 223662"/>
                <a:gd name="connsiteX3623" fmla="*/ 178332 w 1586375"/>
                <a:gd name="connsiteY3623" fmla="*/ 150678 h 223662"/>
                <a:gd name="connsiteX3624" fmla="*/ 179977 w 1586375"/>
                <a:gd name="connsiteY3624" fmla="*/ 150678 h 223662"/>
                <a:gd name="connsiteX3625" fmla="*/ 179977 w 1586375"/>
                <a:gd name="connsiteY3625" fmla="*/ 149806 h 223662"/>
                <a:gd name="connsiteX3626" fmla="*/ 179566 w 1586375"/>
                <a:gd name="connsiteY3626" fmla="*/ 148934 h 223662"/>
                <a:gd name="connsiteX3627" fmla="*/ 179566 w 1586375"/>
                <a:gd name="connsiteY3627" fmla="*/ 148498 h 223662"/>
                <a:gd name="connsiteX3628" fmla="*/ 179155 w 1586375"/>
                <a:gd name="connsiteY3628" fmla="*/ 148498 h 223662"/>
                <a:gd name="connsiteX3629" fmla="*/ 178744 w 1586375"/>
                <a:gd name="connsiteY3629" fmla="*/ 148498 h 223662"/>
                <a:gd name="connsiteX3630" fmla="*/ 178332 w 1586375"/>
                <a:gd name="connsiteY3630" fmla="*/ 148498 h 223662"/>
                <a:gd name="connsiteX3631" fmla="*/ 177921 w 1586375"/>
                <a:gd name="connsiteY3631" fmla="*/ 148062 h 223662"/>
                <a:gd name="connsiteX3632" fmla="*/ 113270 w 1586375"/>
                <a:gd name="connsiteY3632" fmla="*/ 147670 h 223662"/>
                <a:gd name="connsiteX3633" fmla="*/ 114578 w 1586375"/>
                <a:gd name="connsiteY3633" fmla="*/ 147670 h 223662"/>
                <a:gd name="connsiteX3634" fmla="*/ 114578 w 1586375"/>
                <a:gd name="connsiteY3634" fmla="*/ 148454 h 223662"/>
                <a:gd name="connsiteX3635" fmla="*/ 114578 w 1586375"/>
                <a:gd name="connsiteY3635" fmla="*/ 148847 h 223662"/>
                <a:gd name="connsiteX3636" fmla="*/ 113270 w 1586375"/>
                <a:gd name="connsiteY3636" fmla="*/ 148454 h 223662"/>
                <a:gd name="connsiteX3637" fmla="*/ 113270 w 1586375"/>
                <a:gd name="connsiteY3637" fmla="*/ 147670 h 223662"/>
                <a:gd name="connsiteX3638" fmla="*/ 149501 w 1586375"/>
                <a:gd name="connsiteY3638" fmla="*/ 147277 h 223662"/>
                <a:gd name="connsiteX3639" fmla="*/ 149109 w 1586375"/>
                <a:gd name="connsiteY3639" fmla="*/ 148062 h 223662"/>
                <a:gd name="connsiteX3640" fmla="*/ 149501 w 1586375"/>
                <a:gd name="connsiteY3640" fmla="*/ 148847 h 223662"/>
                <a:gd name="connsiteX3641" fmla="*/ 151070 w 1586375"/>
                <a:gd name="connsiteY3641" fmla="*/ 148847 h 223662"/>
                <a:gd name="connsiteX3642" fmla="*/ 151070 w 1586375"/>
                <a:gd name="connsiteY3642" fmla="*/ 148062 h 223662"/>
                <a:gd name="connsiteX3643" fmla="*/ 150678 w 1586375"/>
                <a:gd name="connsiteY3643" fmla="*/ 147277 h 223662"/>
                <a:gd name="connsiteX3644" fmla="*/ 149501 w 1586375"/>
                <a:gd name="connsiteY3644" fmla="*/ 147277 h 223662"/>
                <a:gd name="connsiteX3645" fmla="*/ 107079 w 1586375"/>
                <a:gd name="connsiteY3645" fmla="*/ 147277 h 223662"/>
                <a:gd name="connsiteX3646" fmla="*/ 108387 w 1586375"/>
                <a:gd name="connsiteY3646" fmla="*/ 147277 h 223662"/>
                <a:gd name="connsiteX3647" fmla="*/ 108387 w 1586375"/>
                <a:gd name="connsiteY3647" fmla="*/ 148454 h 223662"/>
                <a:gd name="connsiteX3648" fmla="*/ 107951 w 1586375"/>
                <a:gd name="connsiteY3648" fmla="*/ 148847 h 223662"/>
                <a:gd name="connsiteX3649" fmla="*/ 106643 w 1586375"/>
                <a:gd name="connsiteY3649" fmla="*/ 148847 h 223662"/>
                <a:gd name="connsiteX3650" fmla="*/ 107079 w 1586375"/>
                <a:gd name="connsiteY3650" fmla="*/ 147277 h 223662"/>
                <a:gd name="connsiteX3651" fmla="*/ 1534913 w 1586375"/>
                <a:gd name="connsiteY3651" fmla="*/ 146754 h 223662"/>
                <a:gd name="connsiteX3652" fmla="*/ 1534485 w 1586375"/>
                <a:gd name="connsiteY3652" fmla="*/ 148448 h 223662"/>
                <a:gd name="connsiteX3653" fmla="*/ 1534913 w 1586375"/>
                <a:gd name="connsiteY3653" fmla="*/ 148872 h 223662"/>
                <a:gd name="connsiteX3654" fmla="*/ 1535341 w 1586375"/>
                <a:gd name="connsiteY3654" fmla="*/ 149719 h 223662"/>
                <a:gd name="connsiteX3655" fmla="*/ 1537053 w 1586375"/>
                <a:gd name="connsiteY3655" fmla="*/ 151413 h 223662"/>
                <a:gd name="connsiteX3656" fmla="*/ 1537053 w 1586375"/>
                <a:gd name="connsiteY3656" fmla="*/ 151836 h 223662"/>
                <a:gd name="connsiteX3657" fmla="*/ 1535341 w 1586375"/>
                <a:gd name="connsiteY3657" fmla="*/ 153531 h 223662"/>
                <a:gd name="connsiteX3658" fmla="*/ 1535341 w 1586375"/>
                <a:gd name="connsiteY3658" fmla="*/ 153954 h 223662"/>
                <a:gd name="connsiteX3659" fmla="*/ 1535341 w 1586375"/>
                <a:gd name="connsiteY3659" fmla="*/ 154801 h 223662"/>
                <a:gd name="connsiteX3660" fmla="*/ 1536625 w 1586375"/>
                <a:gd name="connsiteY3660" fmla="*/ 155648 h 223662"/>
                <a:gd name="connsiteX3661" fmla="*/ 1538337 w 1586375"/>
                <a:gd name="connsiteY3661" fmla="*/ 154377 h 223662"/>
                <a:gd name="connsiteX3662" fmla="*/ 1538765 w 1586375"/>
                <a:gd name="connsiteY3662" fmla="*/ 153954 h 223662"/>
                <a:gd name="connsiteX3663" fmla="*/ 1538765 w 1586375"/>
                <a:gd name="connsiteY3663" fmla="*/ 147177 h 223662"/>
                <a:gd name="connsiteX3664" fmla="*/ 1538337 w 1586375"/>
                <a:gd name="connsiteY3664" fmla="*/ 147177 h 223662"/>
                <a:gd name="connsiteX3665" fmla="*/ 1538337 w 1586375"/>
                <a:gd name="connsiteY3665" fmla="*/ 146754 h 223662"/>
                <a:gd name="connsiteX3666" fmla="*/ 1534913 w 1586375"/>
                <a:gd name="connsiteY3666" fmla="*/ 146754 h 223662"/>
                <a:gd name="connsiteX3667" fmla="*/ 1522584 w 1586375"/>
                <a:gd name="connsiteY3667" fmla="*/ 146754 h 223662"/>
                <a:gd name="connsiteX3668" fmla="*/ 1521687 w 1586375"/>
                <a:gd name="connsiteY3668" fmla="*/ 147576 h 223662"/>
                <a:gd name="connsiteX3669" fmla="*/ 1521239 w 1586375"/>
                <a:gd name="connsiteY3669" fmla="*/ 148809 h 223662"/>
                <a:gd name="connsiteX3670" fmla="*/ 1522135 w 1586375"/>
                <a:gd name="connsiteY3670" fmla="*/ 149220 h 223662"/>
                <a:gd name="connsiteX3671" fmla="*/ 1522584 w 1586375"/>
                <a:gd name="connsiteY3671" fmla="*/ 149220 h 223662"/>
                <a:gd name="connsiteX3672" fmla="*/ 1523032 w 1586375"/>
                <a:gd name="connsiteY3672" fmla="*/ 149632 h 223662"/>
                <a:gd name="connsiteX3673" fmla="*/ 1524378 w 1586375"/>
                <a:gd name="connsiteY3673" fmla="*/ 148809 h 223662"/>
                <a:gd name="connsiteX3674" fmla="*/ 1524378 w 1586375"/>
                <a:gd name="connsiteY3674" fmla="*/ 147576 h 223662"/>
                <a:gd name="connsiteX3675" fmla="*/ 1523032 w 1586375"/>
                <a:gd name="connsiteY3675" fmla="*/ 147165 h 223662"/>
                <a:gd name="connsiteX3676" fmla="*/ 1522584 w 1586375"/>
                <a:gd name="connsiteY3676" fmla="*/ 146754 h 223662"/>
                <a:gd name="connsiteX3677" fmla="*/ 1328131 w 1586375"/>
                <a:gd name="connsiteY3677" fmla="*/ 146754 h 223662"/>
                <a:gd name="connsiteX3678" fmla="*/ 1326875 w 1586375"/>
                <a:gd name="connsiteY3678" fmla="*/ 147599 h 223662"/>
                <a:gd name="connsiteX3679" fmla="*/ 1326875 w 1586375"/>
                <a:gd name="connsiteY3679" fmla="*/ 148022 h 223662"/>
                <a:gd name="connsiteX3680" fmla="*/ 1326875 w 1586375"/>
                <a:gd name="connsiteY3680" fmla="*/ 150557 h 223662"/>
                <a:gd name="connsiteX3681" fmla="*/ 1328549 w 1586375"/>
                <a:gd name="connsiteY3681" fmla="*/ 151825 h 223662"/>
                <a:gd name="connsiteX3682" fmla="*/ 1330642 w 1586375"/>
                <a:gd name="connsiteY3682" fmla="*/ 151825 h 223662"/>
                <a:gd name="connsiteX3683" fmla="*/ 1331061 w 1586375"/>
                <a:gd name="connsiteY3683" fmla="*/ 151825 h 223662"/>
                <a:gd name="connsiteX3684" fmla="*/ 1331061 w 1586375"/>
                <a:gd name="connsiteY3684" fmla="*/ 149289 h 223662"/>
                <a:gd name="connsiteX3685" fmla="*/ 1330223 w 1586375"/>
                <a:gd name="connsiteY3685" fmla="*/ 148867 h 223662"/>
                <a:gd name="connsiteX3686" fmla="*/ 1330223 w 1586375"/>
                <a:gd name="connsiteY3686" fmla="*/ 147599 h 223662"/>
                <a:gd name="connsiteX3687" fmla="*/ 1329386 w 1586375"/>
                <a:gd name="connsiteY3687" fmla="*/ 146754 h 223662"/>
                <a:gd name="connsiteX3688" fmla="*/ 1328131 w 1586375"/>
                <a:gd name="connsiteY3688" fmla="*/ 146754 h 223662"/>
                <a:gd name="connsiteX3689" fmla="*/ 85332 w 1586375"/>
                <a:gd name="connsiteY3689" fmla="*/ 146754 h 223662"/>
                <a:gd name="connsiteX3690" fmla="*/ 86169 w 1586375"/>
                <a:gd name="connsiteY3690" fmla="*/ 147172 h 223662"/>
                <a:gd name="connsiteX3691" fmla="*/ 86169 w 1586375"/>
                <a:gd name="connsiteY3691" fmla="*/ 147591 h 223662"/>
                <a:gd name="connsiteX3692" fmla="*/ 86588 w 1586375"/>
                <a:gd name="connsiteY3692" fmla="*/ 148010 h 223662"/>
                <a:gd name="connsiteX3693" fmla="*/ 85751 w 1586375"/>
                <a:gd name="connsiteY3693" fmla="*/ 148847 h 223662"/>
                <a:gd name="connsiteX3694" fmla="*/ 85332 w 1586375"/>
                <a:gd name="connsiteY3694" fmla="*/ 148847 h 223662"/>
                <a:gd name="connsiteX3695" fmla="*/ 84495 w 1586375"/>
                <a:gd name="connsiteY3695" fmla="*/ 148010 h 223662"/>
                <a:gd name="connsiteX3696" fmla="*/ 84495 w 1586375"/>
                <a:gd name="connsiteY3696" fmla="*/ 147591 h 223662"/>
                <a:gd name="connsiteX3697" fmla="*/ 85332 w 1586375"/>
                <a:gd name="connsiteY3697" fmla="*/ 146754 h 223662"/>
                <a:gd name="connsiteX3698" fmla="*/ 202125 w 1586375"/>
                <a:gd name="connsiteY3698" fmla="*/ 146656 h 223662"/>
                <a:gd name="connsiteX3699" fmla="*/ 201689 w 1586375"/>
                <a:gd name="connsiteY3699" fmla="*/ 147081 h 223662"/>
                <a:gd name="connsiteX3700" fmla="*/ 201689 w 1586375"/>
                <a:gd name="connsiteY3700" fmla="*/ 147506 h 223662"/>
                <a:gd name="connsiteX3701" fmla="*/ 201253 w 1586375"/>
                <a:gd name="connsiteY3701" fmla="*/ 148356 h 223662"/>
                <a:gd name="connsiteX3702" fmla="*/ 199073 w 1586375"/>
                <a:gd name="connsiteY3702" fmla="*/ 150482 h 223662"/>
                <a:gd name="connsiteX3703" fmla="*/ 199073 w 1586375"/>
                <a:gd name="connsiteY3703" fmla="*/ 152182 h 223662"/>
                <a:gd name="connsiteX3704" fmla="*/ 199509 w 1586375"/>
                <a:gd name="connsiteY3704" fmla="*/ 152607 h 223662"/>
                <a:gd name="connsiteX3705" fmla="*/ 199509 w 1586375"/>
                <a:gd name="connsiteY3705" fmla="*/ 155158 h 223662"/>
                <a:gd name="connsiteX3706" fmla="*/ 200816 w 1586375"/>
                <a:gd name="connsiteY3706" fmla="*/ 156433 h 223662"/>
                <a:gd name="connsiteX3707" fmla="*/ 201253 w 1586375"/>
                <a:gd name="connsiteY3707" fmla="*/ 156433 h 223662"/>
                <a:gd name="connsiteX3708" fmla="*/ 201689 w 1586375"/>
                <a:gd name="connsiteY3708" fmla="*/ 156008 h 223662"/>
                <a:gd name="connsiteX3709" fmla="*/ 201689 w 1586375"/>
                <a:gd name="connsiteY3709" fmla="*/ 154733 h 223662"/>
                <a:gd name="connsiteX3710" fmla="*/ 201253 w 1586375"/>
                <a:gd name="connsiteY3710" fmla="*/ 154308 h 223662"/>
                <a:gd name="connsiteX3711" fmla="*/ 201253 w 1586375"/>
                <a:gd name="connsiteY3711" fmla="*/ 151332 h 223662"/>
                <a:gd name="connsiteX3712" fmla="*/ 201689 w 1586375"/>
                <a:gd name="connsiteY3712" fmla="*/ 150907 h 223662"/>
                <a:gd name="connsiteX3713" fmla="*/ 202125 w 1586375"/>
                <a:gd name="connsiteY3713" fmla="*/ 150057 h 223662"/>
                <a:gd name="connsiteX3714" fmla="*/ 202125 w 1586375"/>
                <a:gd name="connsiteY3714" fmla="*/ 149632 h 223662"/>
                <a:gd name="connsiteX3715" fmla="*/ 202997 w 1586375"/>
                <a:gd name="connsiteY3715" fmla="*/ 148782 h 223662"/>
                <a:gd name="connsiteX3716" fmla="*/ 202997 w 1586375"/>
                <a:gd name="connsiteY3716" fmla="*/ 146656 h 223662"/>
                <a:gd name="connsiteX3717" fmla="*/ 202561 w 1586375"/>
                <a:gd name="connsiteY3717" fmla="*/ 146656 h 223662"/>
                <a:gd name="connsiteX3718" fmla="*/ 202125 w 1586375"/>
                <a:gd name="connsiteY3718" fmla="*/ 146656 h 223662"/>
                <a:gd name="connsiteX3719" fmla="*/ 1285515 w 1586375"/>
                <a:gd name="connsiteY3719" fmla="*/ 146234 h 223662"/>
                <a:gd name="connsiteX3720" fmla="*/ 1284824 w 1586375"/>
                <a:gd name="connsiteY3720" fmla="*/ 146392 h 223662"/>
                <a:gd name="connsiteX3721" fmla="*/ 1284399 w 1586375"/>
                <a:gd name="connsiteY3721" fmla="*/ 146392 h 223662"/>
                <a:gd name="connsiteX3722" fmla="*/ 1284399 w 1586375"/>
                <a:gd name="connsiteY3722" fmla="*/ 148928 h 223662"/>
                <a:gd name="connsiteX3723" fmla="*/ 1283974 w 1586375"/>
                <a:gd name="connsiteY3723" fmla="*/ 149350 h 223662"/>
                <a:gd name="connsiteX3724" fmla="*/ 1283974 w 1586375"/>
                <a:gd name="connsiteY3724" fmla="*/ 151463 h 223662"/>
                <a:gd name="connsiteX3725" fmla="*/ 1285674 w 1586375"/>
                <a:gd name="connsiteY3725" fmla="*/ 151463 h 223662"/>
                <a:gd name="connsiteX3726" fmla="*/ 1286524 w 1586375"/>
                <a:gd name="connsiteY3726" fmla="*/ 150617 h 223662"/>
                <a:gd name="connsiteX3727" fmla="*/ 1287374 w 1586375"/>
                <a:gd name="connsiteY3727" fmla="*/ 149350 h 223662"/>
                <a:gd name="connsiteX3728" fmla="*/ 1286524 w 1586375"/>
                <a:gd name="connsiteY3728" fmla="*/ 148928 h 223662"/>
                <a:gd name="connsiteX3729" fmla="*/ 1286524 w 1586375"/>
                <a:gd name="connsiteY3729" fmla="*/ 146392 h 223662"/>
                <a:gd name="connsiteX3730" fmla="*/ 1285515 w 1586375"/>
                <a:gd name="connsiteY3730" fmla="*/ 146234 h 223662"/>
                <a:gd name="connsiteX3731" fmla="*/ 1542515 w 1586375"/>
                <a:gd name="connsiteY3731" fmla="*/ 146231 h 223662"/>
                <a:gd name="connsiteX3732" fmla="*/ 1542079 w 1586375"/>
                <a:gd name="connsiteY3732" fmla="*/ 146667 h 223662"/>
                <a:gd name="connsiteX3733" fmla="*/ 1542079 w 1586375"/>
                <a:gd name="connsiteY3733" fmla="*/ 148411 h 223662"/>
                <a:gd name="connsiteX3734" fmla="*/ 1540335 w 1586375"/>
                <a:gd name="connsiteY3734" fmla="*/ 149719 h 223662"/>
                <a:gd name="connsiteX3735" fmla="*/ 1540335 w 1586375"/>
                <a:gd name="connsiteY3735" fmla="*/ 150591 h 223662"/>
                <a:gd name="connsiteX3736" fmla="*/ 1541643 w 1586375"/>
                <a:gd name="connsiteY3736" fmla="*/ 151463 h 223662"/>
                <a:gd name="connsiteX3737" fmla="*/ 1544259 w 1586375"/>
                <a:gd name="connsiteY3737" fmla="*/ 151463 h 223662"/>
                <a:gd name="connsiteX3738" fmla="*/ 1545567 w 1586375"/>
                <a:gd name="connsiteY3738" fmla="*/ 150591 h 223662"/>
                <a:gd name="connsiteX3739" fmla="*/ 1545567 w 1586375"/>
                <a:gd name="connsiteY3739" fmla="*/ 148411 h 223662"/>
                <a:gd name="connsiteX3740" fmla="*/ 1544695 w 1586375"/>
                <a:gd name="connsiteY3740" fmla="*/ 147539 h 223662"/>
                <a:gd name="connsiteX3741" fmla="*/ 1544695 w 1586375"/>
                <a:gd name="connsiteY3741" fmla="*/ 147103 h 223662"/>
                <a:gd name="connsiteX3742" fmla="*/ 1543823 w 1586375"/>
                <a:gd name="connsiteY3742" fmla="*/ 146231 h 223662"/>
                <a:gd name="connsiteX3743" fmla="*/ 1542515 w 1586375"/>
                <a:gd name="connsiteY3743" fmla="*/ 146231 h 223662"/>
                <a:gd name="connsiteX3744" fmla="*/ 1445725 w 1586375"/>
                <a:gd name="connsiteY3744" fmla="*/ 146231 h 223662"/>
                <a:gd name="connsiteX3745" fmla="*/ 1444854 w 1586375"/>
                <a:gd name="connsiteY3745" fmla="*/ 146679 h 223662"/>
                <a:gd name="connsiteX3746" fmla="*/ 1444418 w 1586375"/>
                <a:gd name="connsiteY3746" fmla="*/ 146679 h 223662"/>
                <a:gd name="connsiteX3747" fmla="*/ 1443981 w 1586375"/>
                <a:gd name="connsiteY3747" fmla="*/ 148025 h 223662"/>
                <a:gd name="connsiteX3748" fmla="*/ 1445290 w 1586375"/>
                <a:gd name="connsiteY3748" fmla="*/ 149370 h 223662"/>
                <a:gd name="connsiteX3749" fmla="*/ 1447033 w 1586375"/>
                <a:gd name="connsiteY3749" fmla="*/ 149370 h 223662"/>
                <a:gd name="connsiteX3750" fmla="*/ 1447470 w 1586375"/>
                <a:gd name="connsiteY3750" fmla="*/ 148922 h 223662"/>
                <a:gd name="connsiteX3751" fmla="*/ 1447470 w 1586375"/>
                <a:gd name="connsiteY3751" fmla="*/ 147128 h 223662"/>
                <a:gd name="connsiteX3752" fmla="*/ 1446597 w 1586375"/>
                <a:gd name="connsiteY3752" fmla="*/ 146231 h 223662"/>
                <a:gd name="connsiteX3753" fmla="*/ 1445725 w 1586375"/>
                <a:gd name="connsiteY3753" fmla="*/ 146231 h 223662"/>
                <a:gd name="connsiteX3754" fmla="*/ 154655 w 1586375"/>
                <a:gd name="connsiteY3754" fmla="*/ 146231 h 223662"/>
                <a:gd name="connsiteX3755" fmla="*/ 153817 w 1586375"/>
                <a:gd name="connsiteY3755" fmla="*/ 147068 h 223662"/>
                <a:gd name="connsiteX3756" fmla="*/ 153817 w 1586375"/>
                <a:gd name="connsiteY3756" fmla="*/ 147905 h 223662"/>
                <a:gd name="connsiteX3757" fmla="*/ 156329 w 1586375"/>
                <a:gd name="connsiteY3757" fmla="*/ 147905 h 223662"/>
                <a:gd name="connsiteX3758" fmla="*/ 156747 w 1586375"/>
                <a:gd name="connsiteY3758" fmla="*/ 148324 h 223662"/>
                <a:gd name="connsiteX3759" fmla="*/ 157166 w 1586375"/>
                <a:gd name="connsiteY3759" fmla="*/ 148324 h 223662"/>
                <a:gd name="connsiteX3760" fmla="*/ 158003 w 1586375"/>
                <a:gd name="connsiteY3760" fmla="*/ 147486 h 223662"/>
                <a:gd name="connsiteX3761" fmla="*/ 158003 w 1586375"/>
                <a:gd name="connsiteY3761" fmla="*/ 147068 h 223662"/>
                <a:gd name="connsiteX3762" fmla="*/ 157166 w 1586375"/>
                <a:gd name="connsiteY3762" fmla="*/ 146231 h 223662"/>
                <a:gd name="connsiteX3763" fmla="*/ 154655 w 1586375"/>
                <a:gd name="connsiteY3763" fmla="*/ 146231 h 223662"/>
                <a:gd name="connsiteX3764" fmla="*/ 118816 w 1586375"/>
                <a:gd name="connsiteY3764" fmla="*/ 146231 h 223662"/>
                <a:gd name="connsiteX3765" fmla="*/ 120072 w 1586375"/>
                <a:gd name="connsiteY3765" fmla="*/ 147576 h 223662"/>
                <a:gd name="connsiteX3766" fmla="*/ 120072 w 1586375"/>
                <a:gd name="connsiteY3766" fmla="*/ 148473 h 223662"/>
                <a:gd name="connsiteX3767" fmla="*/ 119653 w 1586375"/>
                <a:gd name="connsiteY3767" fmla="*/ 149370 h 223662"/>
                <a:gd name="connsiteX3768" fmla="*/ 118816 w 1586375"/>
                <a:gd name="connsiteY3768" fmla="*/ 149370 h 223662"/>
                <a:gd name="connsiteX3769" fmla="*/ 117979 w 1586375"/>
                <a:gd name="connsiteY3769" fmla="*/ 148473 h 223662"/>
                <a:gd name="connsiteX3770" fmla="*/ 117979 w 1586375"/>
                <a:gd name="connsiteY3770" fmla="*/ 147128 h 223662"/>
                <a:gd name="connsiteX3771" fmla="*/ 118816 w 1586375"/>
                <a:gd name="connsiteY3771" fmla="*/ 146231 h 223662"/>
                <a:gd name="connsiteX3772" fmla="*/ 102719 w 1586375"/>
                <a:gd name="connsiteY3772" fmla="*/ 146231 h 223662"/>
                <a:gd name="connsiteX3773" fmla="*/ 103592 w 1586375"/>
                <a:gd name="connsiteY3773" fmla="*/ 147103 h 223662"/>
                <a:gd name="connsiteX3774" fmla="*/ 103592 w 1586375"/>
                <a:gd name="connsiteY3774" fmla="*/ 148411 h 223662"/>
                <a:gd name="connsiteX3775" fmla="*/ 102719 w 1586375"/>
                <a:gd name="connsiteY3775" fmla="*/ 148411 h 223662"/>
                <a:gd name="connsiteX3776" fmla="*/ 102283 w 1586375"/>
                <a:gd name="connsiteY3776" fmla="*/ 148847 h 223662"/>
                <a:gd name="connsiteX3777" fmla="*/ 101848 w 1586375"/>
                <a:gd name="connsiteY3777" fmla="*/ 148847 h 223662"/>
                <a:gd name="connsiteX3778" fmla="*/ 100976 w 1586375"/>
                <a:gd name="connsiteY3778" fmla="*/ 147975 h 223662"/>
                <a:gd name="connsiteX3779" fmla="*/ 100976 w 1586375"/>
                <a:gd name="connsiteY3779" fmla="*/ 147103 h 223662"/>
                <a:gd name="connsiteX3780" fmla="*/ 101412 w 1586375"/>
                <a:gd name="connsiteY3780" fmla="*/ 146667 h 223662"/>
                <a:gd name="connsiteX3781" fmla="*/ 102719 w 1586375"/>
                <a:gd name="connsiteY3781" fmla="*/ 146231 h 223662"/>
                <a:gd name="connsiteX3782" fmla="*/ 96842 w 1586375"/>
                <a:gd name="connsiteY3782" fmla="*/ 146231 h 223662"/>
                <a:gd name="connsiteX3783" fmla="*/ 98098 w 1586375"/>
                <a:gd name="connsiteY3783" fmla="*/ 146667 h 223662"/>
                <a:gd name="connsiteX3784" fmla="*/ 98098 w 1586375"/>
                <a:gd name="connsiteY3784" fmla="*/ 148411 h 223662"/>
                <a:gd name="connsiteX3785" fmla="*/ 97679 w 1586375"/>
                <a:gd name="connsiteY3785" fmla="*/ 148847 h 223662"/>
                <a:gd name="connsiteX3786" fmla="*/ 97261 w 1586375"/>
                <a:gd name="connsiteY3786" fmla="*/ 148847 h 223662"/>
                <a:gd name="connsiteX3787" fmla="*/ 96424 w 1586375"/>
                <a:gd name="connsiteY3787" fmla="*/ 149719 h 223662"/>
                <a:gd name="connsiteX3788" fmla="*/ 95168 w 1586375"/>
                <a:gd name="connsiteY3788" fmla="*/ 149719 h 223662"/>
                <a:gd name="connsiteX3789" fmla="*/ 94749 w 1586375"/>
                <a:gd name="connsiteY3789" fmla="*/ 150155 h 223662"/>
                <a:gd name="connsiteX3790" fmla="*/ 94331 w 1586375"/>
                <a:gd name="connsiteY3790" fmla="*/ 150155 h 223662"/>
                <a:gd name="connsiteX3791" fmla="*/ 93912 w 1586375"/>
                <a:gd name="connsiteY3791" fmla="*/ 149719 h 223662"/>
                <a:gd name="connsiteX3792" fmla="*/ 93912 w 1586375"/>
                <a:gd name="connsiteY3792" fmla="*/ 148847 h 223662"/>
                <a:gd name="connsiteX3793" fmla="*/ 96005 w 1586375"/>
                <a:gd name="connsiteY3793" fmla="*/ 146667 h 223662"/>
                <a:gd name="connsiteX3794" fmla="*/ 96424 w 1586375"/>
                <a:gd name="connsiteY3794" fmla="*/ 146667 h 223662"/>
                <a:gd name="connsiteX3795" fmla="*/ 96842 w 1586375"/>
                <a:gd name="connsiteY3795" fmla="*/ 146231 h 223662"/>
                <a:gd name="connsiteX3796" fmla="*/ 159573 w 1586375"/>
                <a:gd name="connsiteY3796" fmla="*/ 145446 h 223662"/>
                <a:gd name="connsiteX3797" fmla="*/ 159573 w 1586375"/>
                <a:gd name="connsiteY3797" fmla="*/ 148376 h 223662"/>
                <a:gd name="connsiteX3798" fmla="*/ 161273 w 1586375"/>
                <a:gd name="connsiteY3798" fmla="*/ 149632 h 223662"/>
                <a:gd name="connsiteX3799" fmla="*/ 162123 w 1586375"/>
                <a:gd name="connsiteY3799" fmla="*/ 149632 h 223662"/>
                <a:gd name="connsiteX3800" fmla="*/ 162973 w 1586375"/>
                <a:gd name="connsiteY3800" fmla="*/ 148795 h 223662"/>
                <a:gd name="connsiteX3801" fmla="*/ 162973 w 1586375"/>
                <a:gd name="connsiteY3801" fmla="*/ 147957 h 223662"/>
                <a:gd name="connsiteX3802" fmla="*/ 162123 w 1586375"/>
                <a:gd name="connsiteY3802" fmla="*/ 146702 h 223662"/>
                <a:gd name="connsiteX3803" fmla="*/ 161273 w 1586375"/>
                <a:gd name="connsiteY3803" fmla="*/ 145865 h 223662"/>
                <a:gd name="connsiteX3804" fmla="*/ 160848 w 1586375"/>
                <a:gd name="connsiteY3804" fmla="*/ 145865 h 223662"/>
                <a:gd name="connsiteX3805" fmla="*/ 160423 w 1586375"/>
                <a:gd name="connsiteY3805" fmla="*/ 145446 h 223662"/>
                <a:gd name="connsiteX3806" fmla="*/ 159997 w 1586375"/>
                <a:gd name="connsiteY3806" fmla="*/ 145446 h 223662"/>
                <a:gd name="connsiteX3807" fmla="*/ 159573 w 1586375"/>
                <a:gd name="connsiteY3807" fmla="*/ 145446 h 223662"/>
                <a:gd name="connsiteX3808" fmla="*/ 91610 w 1586375"/>
                <a:gd name="connsiteY3808" fmla="*/ 145446 h 223662"/>
                <a:gd name="connsiteX3809" fmla="*/ 92447 w 1586375"/>
                <a:gd name="connsiteY3809" fmla="*/ 146318 h 223662"/>
                <a:gd name="connsiteX3810" fmla="*/ 92447 w 1586375"/>
                <a:gd name="connsiteY3810" fmla="*/ 147626 h 223662"/>
                <a:gd name="connsiteX3811" fmla="*/ 91610 w 1586375"/>
                <a:gd name="connsiteY3811" fmla="*/ 148498 h 223662"/>
                <a:gd name="connsiteX3812" fmla="*/ 91610 w 1586375"/>
                <a:gd name="connsiteY3812" fmla="*/ 148934 h 223662"/>
                <a:gd name="connsiteX3813" fmla="*/ 91192 w 1586375"/>
                <a:gd name="connsiteY3813" fmla="*/ 149370 h 223662"/>
                <a:gd name="connsiteX3814" fmla="*/ 89099 w 1586375"/>
                <a:gd name="connsiteY3814" fmla="*/ 149370 h 223662"/>
                <a:gd name="connsiteX3815" fmla="*/ 88681 w 1586375"/>
                <a:gd name="connsiteY3815" fmla="*/ 148934 h 223662"/>
                <a:gd name="connsiteX3816" fmla="*/ 88681 w 1586375"/>
                <a:gd name="connsiteY3816" fmla="*/ 148062 h 223662"/>
                <a:gd name="connsiteX3817" fmla="*/ 89936 w 1586375"/>
                <a:gd name="connsiteY3817" fmla="*/ 147190 h 223662"/>
                <a:gd name="connsiteX3818" fmla="*/ 89936 w 1586375"/>
                <a:gd name="connsiteY3818" fmla="*/ 146754 h 223662"/>
                <a:gd name="connsiteX3819" fmla="*/ 90774 w 1586375"/>
                <a:gd name="connsiteY3819" fmla="*/ 145882 h 223662"/>
                <a:gd name="connsiteX3820" fmla="*/ 91610 w 1586375"/>
                <a:gd name="connsiteY3820" fmla="*/ 145446 h 223662"/>
                <a:gd name="connsiteX3821" fmla="*/ 80235 w 1586375"/>
                <a:gd name="connsiteY3821" fmla="*/ 145446 h 223662"/>
                <a:gd name="connsiteX3822" fmla="*/ 82029 w 1586375"/>
                <a:gd name="connsiteY3822" fmla="*/ 145446 h 223662"/>
                <a:gd name="connsiteX3823" fmla="*/ 82926 w 1586375"/>
                <a:gd name="connsiteY3823" fmla="*/ 146283 h 223662"/>
                <a:gd name="connsiteX3824" fmla="*/ 81132 w 1586375"/>
                <a:gd name="connsiteY3824" fmla="*/ 147120 h 223662"/>
                <a:gd name="connsiteX3825" fmla="*/ 79786 w 1586375"/>
                <a:gd name="connsiteY3825" fmla="*/ 147120 h 223662"/>
                <a:gd name="connsiteX3826" fmla="*/ 80235 w 1586375"/>
                <a:gd name="connsiteY3826" fmla="*/ 145446 h 223662"/>
                <a:gd name="connsiteX3827" fmla="*/ 61213 w 1586375"/>
                <a:gd name="connsiteY3827" fmla="*/ 145446 h 223662"/>
                <a:gd name="connsiteX3828" fmla="*/ 62469 w 1586375"/>
                <a:gd name="connsiteY3828" fmla="*/ 145446 h 223662"/>
                <a:gd name="connsiteX3829" fmla="*/ 63306 w 1586375"/>
                <a:gd name="connsiteY3829" fmla="*/ 145838 h 223662"/>
                <a:gd name="connsiteX3830" fmla="*/ 63306 w 1586375"/>
                <a:gd name="connsiteY3830" fmla="*/ 146231 h 223662"/>
                <a:gd name="connsiteX3831" fmla="*/ 61631 w 1586375"/>
                <a:gd name="connsiteY3831" fmla="*/ 146231 h 223662"/>
                <a:gd name="connsiteX3832" fmla="*/ 61213 w 1586375"/>
                <a:gd name="connsiteY3832" fmla="*/ 145838 h 223662"/>
                <a:gd name="connsiteX3833" fmla="*/ 61213 w 1586375"/>
                <a:gd name="connsiteY3833" fmla="*/ 145446 h 223662"/>
                <a:gd name="connsiteX3834" fmla="*/ 318109 w 1586375"/>
                <a:gd name="connsiteY3834" fmla="*/ 145359 h 223662"/>
                <a:gd name="connsiteX3835" fmla="*/ 318109 w 1586375"/>
                <a:gd name="connsiteY3835" fmla="*/ 146667 h 223662"/>
                <a:gd name="connsiteX3836" fmla="*/ 318894 w 1586375"/>
                <a:gd name="connsiteY3836" fmla="*/ 147539 h 223662"/>
                <a:gd name="connsiteX3837" fmla="*/ 319679 w 1586375"/>
                <a:gd name="connsiteY3837" fmla="*/ 146667 h 223662"/>
                <a:gd name="connsiteX3838" fmla="*/ 319679 w 1586375"/>
                <a:gd name="connsiteY3838" fmla="*/ 145795 h 223662"/>
                <a:gd name="connsiteX3839" fmla="*/ 318894 w 1586375"/>
                <a:gd name="connsiteY3839" fmla="*/ 145359 h 223662"/>
                <a:gd name="connsiteX3840" fmla="*/ 318109 w 1586375"/>
                <a:gd name="connsiteY3840" fmla="*/ 145359 h 223662"/>
                <a:gd name="connsiteX3841" fmla="*/ 1502635 w 1586375"/>
                <a:gd name="connsiteY3841" fmla="*/ 145084 h 223662"/>
                <a:gd name="connsiteX3842" fmla="*/ 1501859 w 1586375"/>
                <a:gd name="connsiteY3842" fmla="*/ 145354 h 223662"/>
                <a:gd name="connsiteX3843" fmla="*/ 1501859 w 1586375"/>
                <a:gd name="connsiteY3843" fmla="*/ 146646 h 223662"/>
                <a:gd name="connsiteX3844" fmla="*/ 1501030 w 1586375"/>
                <a:gd name="connsiteY3844" fmla="*/ 147077 h 223662"/>
                <a:gd name="connsiteX3845" fmla="*/ 1501030 w 1586375"/>
                <a:gd name="connsiteY3845" fmla="*/ 147939 h 223662"/>
                <a:gd name="connsiteX3846" fmla="*/ 1499788 w 1586375"/>
                <a:gd name="connsiteY3846" fmla="*/ 148801 h 223662"/>
                <a:gd name="connsiteX3847" fmla="*/ 1499788 w 1586375"/>
                <a:gd name="connsiteY3847" fmla="*/ 150524 h 223662"/>
                <a:gd name="connsiteX3848" fmla="*/ 1500616 w 1586375"/>
                <a:gd name="connsiteY3848" fmla="*/ 151386 h 223662"/>
                <a:gd name="connsiteX3849" fmla="*/ 1501445 w 1586375"/>
                <a:gd name="connsiteY3849" fmla="*/ 151386 h 223662"/>
                <a:gd name="connsiteX3850" fmla="*/ 1501859 w 1586375"/>
                <a:gd name="connsiteY3850" fmla="*/ 152247 h 223662"/>
                <a:gd name="connsiteX3851" fmla="*/ 1503930 w 1586375"/>
                <a:gd name="connsiteY3851" fmla="*/ 152247 h 223662"/>
                <a:gd name="connsiteX3852" fmla="*/ 1504344 w 1586375"/>
                <a:gd name="connsiteY3852" fmla="*/ 150093 h 223662"/>
                <a:gd name="connsiteX3853" fmla="*/ 1503516 w 1586375"/>
                <a:gd name="connsiteY3853" fmla="*/ 149662 h 223662"/>
                <a:gd name="connsiteX3854" fmla="*/ 1503516 w 1586375"/>
                <a:gd name="connsiteY3854" fmla="*/ 146646 h 223662"/>
                <a:gd name="connsiteX3855" fmla="*/ 1503101 w 1586375"/>
                <a:gd name="connsiteY3855" fmla="*/ 145785 h 223662"/>
                <a:gd name="connsiteX3856" fmla="*/ 1502635 w 1586375"/>
                <a:gd name="connsiteY3856" fmla="*/ 145084 h 223662"/>
                <a:gd name="connsiteX3857" fmla="*/ 1549818 w 1586375"/>
                <a:gd name="connsiteY3857" fmla="*/ 144923 h 223662"/>
                <a:gd name="connsiteX3858" fmla="*/ 1548967 w 1586375"/>
                <a:gd name="connsiteY3858" fmla="*/ 145795 h 223662"/>
                <a:gd name="connsiteX3859" fmla="*/ 1548967 w 1586375"/>
                <a:gd name="connsiteY3859" fmla="*/ 150591 h 223662"/>
                <a:gd name="connsiteX3860" fmla="*/ 1549818 w 1586375"/>
                <a:gd name="connsiteY3860" fmla="*/ 151463 h 223662"/>
                <a:gd name="connsiteX3861" fmla="*/ 1551093 w 1586375"/>
                <a:gd name="connsiteY3861" fmla="*/ 151463 h 223662"/>
                <a:gd name="connsiteX3862" fmla="*/ 1551943 w 1586375"/>
                <a:gd name="connsiteY3862" fmla="*/ 151027 h 223662"/>
                <a:gd name="connsiteX3863" fmla="*/ 1552368 w 1586375"/>
                <a:gd name="connsiteY3863" fmla="*/ 150591 h 223662"/>
                <a:gd name="connsiteX3864" fmla="*/ 1552368 w 1586375"/>
                <a:gd name="connsiteY3864" fmla="*/ 149283 h 223662"/>
                <a:gd name="connsiteX3865" fmla="*/ 1552368 w 1586375"/>
                <a:gd name="connsiteY3865" fmla="*/ 148411 h 223662"/>
                <a:gd name="connsiteX3866" fmla="*/ 1552368 w 1586375"/>
                <a:gd name="connsiteY3866" fmla="*/ 147103 h 223662"/>
                <a:gd name="connsiteX3867" fmla="*/ 1549818 w 1586375"/>
                <a:gd name="connsiteY3867" fmla="*/ 144923 h 223662"/>
                <a:gd name="connsiteX3868" fmla="*/ 1417787 w 1586375"/>
                <a:gd name="connsiteY3868" fmla="*/ 144923 h 223662"/>
                <a:gd name="connsiteX3869" fmla="*/ 1416939 w 1586375"/>
                <a:gd name="connsiteY3869" fmla="*/ 145777 h 223662"/>
                <a:gd name="connsiteX3870" fmla="*/ 1416939 w 1586375"/>
                <a:gd name="connsiteY3870" fmla="*/ 147060 h 223662"/>
                <a:gd name="connsiteX3871" fmla="*/ 1416090 w 1586375"/>
                <a:gd name="connsiteY3871" fmla="*/ 147487 h 223662"/>
                <a:gd name="connsiteX3872" fmla="*/ 1416090 w 1586375"/>
                <a:gd name="connsiteY3872" fmla="*/ 148342 h 223662"/>
                <a:gd name="connsiteX3873" fmla="*/ 1416939 w 1586375"/>
                <a:gd name="connsiteY3873" fmla="*/ 148769 h 223662"/>
                <a:gd name="connsiteX3874" fmla="*/ 1416939 w 1586375"/>
                <a:gd name="connsiteY3874" fmla="*/ 151334 h 223662"/>
                <a:gd name="connsiteX3875" fmla="*/ 1417363 w 1586375"/>
                <a:gd name="connsiteY3875" fmla="*/ 151761 h 223662"/>
                <a:gd name="connsiteX3876" fmla="*/ 1417363 w 1586375"/>
                <a:gd name="connsiteY3876" fmla="*/ 152616 h 223662"/>
                <a:gd name="connsiteX3877" fmla="*/ 1416939 w 1586375"/>
                <a:gd name="connsiteY3877" fmla="*/ 153043 h 223662"/>
                <a:gd name="connsiteX3878" fmla="*/ 1416514 w 1586375"/>
                <a:gd name="connsiteY3878" fmla="*/ 153898 h 223662"/>
                <a:gd name="connsiteX3879" fmla="*/ 1415665 w 1586375"/>
                <a:gd name="connsiteY3879" fmla="*/ 153898 h 223662"/>
                <a:gd name="connsiteX3880" fmla="*/ 1414817 w 1586375"/>
                <a:gd name="connsiteY3880" fmla="*/ 154325 h 223662"/>
                <a:gd name="connsiteX3881" fmla="*/ 1413544 w 1586375"/>
                <a:gd name="connsiteY3881" fmla="*/ 154325 h 223662"/>
                <a:gd name="connsiteX3882" fmla="*/ 1412695 w 1586375"/>
                <a:gd name="connsiteY3882" fmla="*/ 153898 h 223662"/>
                <a:gd name="connsiteX3883" fmla="*/ 1411846 w 1586375"/>
                <a:gd name="connsiteY3883" fmla="*/ 153470 h 223662"/>
                <a:gd name="connsiteX3884" fmla="*/ 1410573 w 1586375"/>
                <a:gd name="connsiteY3884" fmla="*/ 153470 h 223662"/>
                <a:gd name="connsiteX3885" fmla="*/ 1410149 w 1586375"/>
                <a:gd name="connsiteY3885" fmla="*/ 153898 h 223662"/>
                <a:gd name="connsiteX3886" fmla="*/ 1408876 w 1586375"/>
                <a:gd name="connsiteY3886" fmla="*/ 153898 h 223662"/>
                <a:gd name="connsiteX3887" fmla="*/ 1408027 w 1586375"/>
                <a:gd name="connsiteY3887" fmla="*/ 154325 h 223662"/>
                <a:gd name="connsiteX3888" fmla="*/ 1407602 w 1586375"/>
                <a:gd name="connsiteY3888" fmla="*/ 154325 h 223662"/>
                <a:gd name="connsiteX3889" fmla="*/ 1405481 w 1586375"/>
                <a:gd name="connsiteY3889" fmla="*/ 152616 h 223662"/>
                <a:gd name="connsiteX3890" fmla="*/ 1404632 w 1586375"/>
                <a:gd name="connsiteY3890" fmla="*/ 152616 h 223662"/>
                <a:gd name="connsiteX3891" fmla="*/ 1403783 w 1586375"/>
                <a:gd name="connsiteY3891" fmla="*/ 153043 h 223662"/>
                <a:gd name="connsiteX3892" fmla="*/ 1403783 w 1586375"/>
                <a:gd name="connsiteY3892" fmla="*/ 157317 h 223662"/>
                <a:gd name="connsiteX3893" fmla="*/ 1404208 w 1586375"/>
                <a:gd name="connsiteY3893" fmla="*/ 158172 h 223662"/>
                <a:gd name="connsiteX3894" fmla="*/ 1405481 w 1586375"/>
                <a:gd name="connsiteY3894" fmla="*/ 158172 h 223662"/>
                <a:gd name="connsiteX3895" fmla="*/ 1406754 w 1586375"/>
                <a:gd name="connsiteY3895" fmla="*/ 156890 h 223662"/>
                <a:gd name="connsiteX3896" fmla="*/ 1407602 w 1586375"/>
                <a:gd name="connsiteY3896" fmla="*/ 156890 h 223662"/>
                <a:gd name="connsiteX3897" fmla="*/ 1408027 w 1586375"/>
                <a:gd name="connsiteY3897" fmla="*/ 156035 h 223662"/>
                <a:gd name="connsiteX3898" fmla="*/ 1408876 w 1586375"/>
                <a:gd name="connsiteY3898" fmla="*/ 156035 h 223662"/>
                <a:gd name="connsiteX3899" fmla="*/ 1409725 w 1586375"/>
                <a:gd name="connsiteY3899" fmla="*/ 155607 h 223662"/>
                <a:gd name="connsiteX3900" fmla="*/ 1410149 w 1586375"/>
                <a:gd name="connsiteY3900" fmla="*/ 155607 h 223662"/>
                <a:gd name="connsiteX3901" fmla="*/ 1411422 w 1586375"/>
                <a:gd name="connsiteY3901" fmla="*/ 156462 h 223662"/>
                <a:gd name="connsiteX3902" fmla="*/ 1411422 w 1586375"/>
                <a:gd name="connsiteY3902" fmla="*/ 157745 h 223662"/>
                <a:gd name="connsiteX3903" fmla="*/ 1410573 w 1586375"/>
                <a:gd name="connsiteY3903" fmla="*/ 158172 h 223662"/>
                <a:gd name="connsiteX3904" fmla="*/ 1410573 w 1586375"/>
                <a:gd name="connsiteY3904" fmla="*/ 159882 h 223662"/>
                <a:gd name="connsiteX3905" fmla="*/ 1410149 w 1586375"/>
                <a:gd name="connsiteY3905" fmla="*/ 160309 h 223662"/>
                <a:gd name="connsiteX3906" fmla="*/ 1409725 w 1586375"/>
                <a:gd name="connsiteY3906" fmla="*/ 162019 h 223662"/>
                <a:gd name="connsiteX3907" fmla="*/ 1409725 w 1586375"/>
                <a:gd name="connsiteY3907" fmla="*/ 163728 h 223662"/>
                <a:gd name="connsiteX3908" fmla="*/ 1409725 w 1586375"/>
                <a:gd name="connsiteY3908" fmla="*/ 165438 h 223662"/>
                <a:gd name="connsiteX3909" fmla="*/ 1409300 w 1586375"/>
                <a:gd name="connsiteY3909" fmla="*/ 166292 h 223662"/>
                <a:gd name="connsiteX3910" fmla="*/ 1408876 w 1586375"/>
                <a:gd name="connsiteY3910" fmla="*/ 168002 h 223662"/>
                <a:gd name="connsiteX3911" fmla="*/ 1410573 w 1586375"/>
                <a:gd name="connsiteY3911" fmla="*/ 169712 h 223662"/>
                <a:gd name="connsiteX3912" fmla="*/ 1410573 w 1586375"/>
                <a:gd name="connsiteY3912" fmla="*/ 171421 h 223662"/>
                <a:gd name="connsiteX3913" fmla="*/ 1409300 w 1586375"/>
                <a:gd name="connsiteY3913" fmla="*/ 172276 h 223662"/>
                <a:gd name="connsiteX3914" fmla="*/ 1409300 w 1586375"/>
                <a:gd name="connsiteY3914" fmla="*/ 173558 h 223662"/>
                <a:gd name="connsiteX3915" fmla="*/ 1410998 w 1586375"/>
                <a:gd name="connsiteY3915" fmla="*/ 175268 h 223662"/>
                <a:gd name="connsiteX3916" fmla="*/ 1412271 w 1586375"/>
                <a:gd name="connsiteY3916" fmla="*/ 175268 h 223662"/>
                <a:gd name="connsiteX3917" fmla="*/ 1413119 w 1586375"/>
                <a:gd name="connsiteY3917" fmla="*/ 174413 h 223662"/>
                <a:gd name="connsiteX3918" fmla="*/ 1413119 w 1586375"/>
                <a:gd name="connsiteY3918" fmla="*/ 171848 h 223662"/>
                <a:gd name="connsiteX3919" fmla="*/ 1412271 w 1586375"/>
                <a:gd name="connsiteY3919" fmla="*/ 171421 h 223662"/>
                <a:gd name="connsiteX3920" fmla="*/ 1411846 w 1586375"/>
                <a:gd name="connsiteY3920" fmla="*/ 171421 h 223662"/>
                <a:gd name="connsiteX3921" fmla="*/ 1411846 w 1586375"/>
                <a:gd name="connsiteY3921" fmla="*/ 169712 h 223662"/>
                <a:gd name="connsiteX3922" fmla="*/ 1411846 w 1586375"/>
                <a:gd name="connsiteY3922" fmla="*/ 167147 h 223662"/>
                <a:gd name="connsiteX3923" fmla="*/ 1413119 w 1586375"/>
                <a:gd name="connsiteY3923" fmla="*/ 166292 h 223662"/>
                <a:gd name="connsiteX3924" fmla="*/ 1413119 w 1586375"/>
                <a:gd name="connsiteY3924" fmla="*/ 164155 h 223662"/>
                <a:gd name="connsiteX3925" fmla="*/ 1412695 w 1586375"/>
                <a:gd name="connsiteY3925" fmla="*/ 163728 h 223662"/>
                <a:gd name="connsiteX3926" fmla="*/ 1412695 w 1586375"/>
                <a:gd name="connsiteY3926" fmla="*/ 162873 h 223662"/>
                <a:gd name="connsiteX3927" fmla="*/ 1413544 w 1586375"/>
                <a:gd name="connsiteY3927" fmla="*/ 162446 h 223662"/>
                <a:gd name="connsiteX3928" fmla="*/ 1413544 w 1586375"/>
                <a:gd name="connsiteY3928" fmla="*/ 159454 h 223662"/>
                <a:gd name="connsiteX3929" fmla="*/ 1413968 w 1586375"/>
                <a:gd name="connsiteY3929" fmla="*/ 158172 h 223662"/>
                <a:gd name="connsiteX3930" fmla="*/ 1415665 w 1586375"/>
                <a:gd name="connsiteY3930" fmla="*/ 156890 h 223662"/>
                <a:gd name="connsiteX3931" fmla="*/ 1417363 w 1586375"/>
                <a:gd name="connsiteY3931" fmla="*/ 158599 h 223662"/>
                <a:gd name="connsiteX3932" fmla="*/ 1417363 w 1586375"/>
                <a:gd name="connsiteY3932" fmla="*/ 159027 h 223662"/>
                <a:gd name="connsiteX3933" fmla="*/ 1416514 w 1586375"/>
                <a:gd name="connsiteY3933" fmla="*/ 160309 h 223662"/>
                <a:gd name="connsiteX3934" fmla="*/ 1415241 w 1586375"/>
                <a:gd name="connsiteY3934" fmla="*/ 161164 h 223662"/>
                <a:gd name="connsiteX3935" fmla="*/ 1416090 w 1586375"/>
                <a:gd name="connsiteY3935" fmla="*/ 162019 h 223662"/>
                <a:gd name="connsiteX3936" fmla="*/ 1416090 w 1586375"/>
                <a:gd name="connsiteY3936" fmla="*/ 162446 h 223662"/>
                <a:gd name="connsiteX3937" fmla="*/ 1416514 w 1586375"/>
                <a:gd name="connsiteY3937" fmla="*/ 162873 h 223662"/>
                <a:gd name="connsiteX3938" fmla="*/ 1416514 w 1586375"/>
                <a:gd name="connsiteY3938" fmla="*/ 163728 h 223662"/>
                <a:gd name="connsiteX3939" fmla="*/ 1416090 w 1586375"/>
                <a:gd name="connsiteY3939" fmla="*/ 164583 h 223662"/>
                <a:gd name="connsiteX3940" fmla="*/ 1416090 w 1586375"/>
                <a:gd name="connsiteY3940" fmla="*/ 165010 h 223662"/>
                <a:gd name="connsiteX3941" fmla="*/ 1415665 w 1586375"/>
                <a:gd name="connsiteY3941" fmla="*/ 165438 h 223662"/>
                <a:gd name="connsiteX3942" fmla="*/ 1415241 w 1586375"/>
                <a:gd name="connsiteY3942" fmla="*/ 167147 h 223662"/>
                <a:gd name="connsiteX3943" fmla="*/ 1416090 w 1586375"/>
                <a:gd name="connsiteY3943" fmla="*/ 167575 h 223662"/>
                <a:gd name="connsiteX3944" fmla="*/ 1416090 w 1586375"/>
                <a:gd name="connsiteY3944" fmla="*/ 169712 h 223662"/>
                <a:gd name="connsiteX3945" fmla="*/ 1415241 w 1586375"/>
                <a:gd name="connsiteY3945" fmla="*/ 170139 h 223662"/>
                <a:gd name="connsiteX3946" fmla="*/ 1416939 w 1586375"/>
                <a:gd name="connsiteY3946" fmla="*/ 171421 h 223662"/>
                <a:gd name="connsiteX3947" fmla="*/ 1416939 w 1586375"/>
                <a:gd name="connsiteY3947" fmla="*/ 172703 h 223662"/>
                <a:gd name="connsiteX3948" fmla="*/ 1417363 w 1586375"/>
                <a:gd name="connsiteY3948" fmla="*/ 173130 h 223662"/>
                <a:gd name="connsiteX3949" fmla="*/ 1416939 w 1586375"/>
                <a:gd name="connsiteY3949" fmla="*/ 173558 h 223662"/>
                <a:gd name="connsiteX3950" fmla="*/ 1416939 w 1586375"/>
                <a:gd name="connsiteY3950" fmla="*/ 174840 h 223662"/>
                <a:gd name="connsiteX3951" fmla="*/ 1417787 w 1586375"/>
                <a:gd name="connsiteY3951" fmla="*/ 175268 h 223662"/>
                <a:gd name="connsiteX3952" fmla="*/ 1419909 w 1586375"/>
                <a:gd name="connsiteY3952" fmla="*/ 173130 h 223662"/>
                <a:gd name="connsiteX3953" fmla="*/ 1422880 w 1586375"/>
                <a:gd name="connsiteY3953" fmla="*/ 170994 h 223662"/>
                <a:gd name="connsiteX3954" fmla="*/ 1422031 w 1586375"/>
                <a:gd name="connsiteY3954" fmla="*/ 170139 h 223662"/>
                <a:gd name="connsiteX3955" fmla="*/ 1420758 w 1586375"/>
                <a:gd name="connsiteY3955" fmla="*/ 169712 h 223662"/>
                <a:gd name="connsiteX3956" fmla="*/ 1420758 w 1586375"/>
                <a:gd name="connsiteY3956" fmla="*/ 168857 h 223662"/>
                <a:gd name="connsiteX3957" fmla="*/ 1421607 w 1586375"/>
                <a:gd name="connsiteY3957" fmla="*/ 168429 h 223662"/>
                <a:gd name="connsiteX3958" fmla="*/ 1421607 w 1586375"/>
                <a:gd name="connsiteY3958" fmla="*/ 167575 h 223662"/>
                <a:gd name="connsiteX3959" fmla="*/ 1419485 w 1586375"/>
                <a:gd name="connsiteY3959" fmla="*/ 165865 h 223662"/>
                <a:gd name="connsiteX3960" fmla="*/ 1419485 w 1586375"/>
                <a:gd name="connsiteY3960" fmla="*/ 159027 h 223662"/>
                <a:gd name="connsiteX3961" fmla="*/ 1419909 w 1586375"/>
                <a:gd name="connsiteY3961" fmla="*/ 158172 h 223662"/>
                <a:gd name="connsiteX3962" fmla="*/ 1420334 w 1586375"/>
                <a:gd name="connsiteY3962" fmla="*/ 157745 h 223662"/>
                <a:gd name="connsiteX3963" fmla="*/ 1420758 w 1586375"/>
                <a:gd name="connsiteY3963" fmla="*/ 156890 h 223662"/>
                <a:gd name="connsiteX3964" fmla="*/ 1420758 w 1586375"/>
                <a:gd name="connsiteY3964" fmla="*/ 156462 h 223662"/>
                <a:gd name="connsiteX3965" fmla="*/ 1421607 w 1586375"/>
                <a:gd name="connsiteY3965" fmla="*/ 156035 h 223662"/>
                <a:gd name="connsiteX3966" fmla="*/ 1421607 w 1586375"/>
                <a:gd name="connsiteY3966" fmla="*/ 154325 h 223662"/>
                <a:gd name="connsiteX3967" fmla="*/ 1420758 w 1586375"/>
                <a:gd name="connsiteY3967" fmla="*/ 153470 h 223662"/>
                <a:gd name="connsiteX3968" fmla="*/ 1420758 w 1586375"/>
                <a:gd name="connsiteY3968" fmla="*/ 152189 h 223662"/>
                <a:gd name="connsiteX3969" fmla="*/ 1421607 w 1586375"/>
                <a:gd name="connsiteY3969" fmla="*/ 151761 h 223662"/>
                <a:gd name="connsiteX3970" fmla="*/ 1422031 w 1586375"/>
                <a:gd name="connsiteY3970" fmla="*/ 150479 h 223662"/>
                <a:gd name="connsiteX3971" fmla="*/ 1422031 w 1586375"/>
                <a:gd name="connsiteY3971" fmla="*/ 149197 h 223662"/>
                <a:gd name="connsiteX3972" fmla="*/ 1420334 w 1586375"/>
                <a:gd name="connsiteY3972" fmla="*/ 147487 h 223662"/>
                <a:gd name="connsiteX3973" fmla="*/ 1420334 w 1586375"/>
                <a:gd name="connsiteY3973" fmla="*/ 146632 h 223662"/>
                <a:gd name="connsiteX3974" fmla="*/ 1418212 w 1586375"/>
                <a:gd name="connsiteY3974" fmla="*/ 144923 h 223662"/>
                <a:gd name="connsiteX3975" fmla="*/ 1417787 w 1586375"/>
                <a:gd name="connsiteY3975" fmla="*/ 144923 h 223662"/>
                <a:gd name="connsiteX3976" fmla="*/ 1257328 w 1586375"/>
                <a:gd name="connsiteY3976" fmla="*/ 144923 h 223662"/>
                <a:gd name="connsiteX3977" fmla="*/ 1256506 w 1586375"/>
                <a:gd name="connsiteY3977" fmla="*/ 145820 h 223662"/>
                <a:gd name="connsiteX3978" fmla="*/ 1256506 w 1586375"/>
                <a:gd name="connsiteY3978" fmla="*/ 146268 h 223662"/>
                <a:gd name="connsiteX3979" fmla="*/ 1258151 w 1586375"/>
                <a:gd name="connsiteY3979" fmla="*/ 148062 h 223662"/>
                <a:gd name="connsiteX3980" fmla="*/ 1258973 w 1586375"/>
                <a:gd name="connsiteY3980" fmla="*/ 148062 h 223662"/>
                <a:gd name="connsiteX3981" fmla="*/ 1259384 w 1586375"/>
                <a:gd name="connsiteY3981" fmla="*/ 147614 h 223662"/>
                <a:gd name="connsiteX3982" fmla="*/ 1259384 w 1586375"/>
                <a:gd name="connsiteY3982" fmla="*/ 145820 h 223662"/>
                <a:gd name="connsiteX3983" fmla="*/ 1258151 w 1586375"/>
                <a:gd name="connsiteY3983" fmla="*/ 144923 h 223662"/>
                <a:gd name="connsiteX3984" fmla="*/ 1257328 w 1586375"/>
                <a:gd name="connsiteY3984" fmla="*/ 144923 h 223662"/>
                <a:gd name="connsiteX3985" fmla="*/ 258553 w 1586375"/>
                <a:gd name="connsiteY3985" fmla="*/ 144923 h 223662"/>
                <a:gd name="connsiteX3986" fmla="*/ 257681 w 1586375"/>
                <a:gd name="connsiteY3986" fmla="*/ 145773 h 223662"/>
                <a:gd name="connsiteX3987" fmla="*/ 257681 w 1586375"/>
                <a:gd name="connsiteY3987" fmla="*/ 147048 h 223662"/>
                <a:gd name="connsiteX3988" fmla="*/ 258989 w 1586375"/>
                <a:gd name="connsiteY3988" fmla="*/ 148324 h 223662"/>
                <a:gd name="connsiteX3989" fmla="*/ 259425 w 1586375"/>
                <a:gd name="connsiteY3989" fmla="*/ 148324 h 223662"/>
                <a:gd name="connsiteX3990" fmla="*/ 261605 w 1586375"/>
                <a:gd name="connsiteY3990" fmla="*/ 146198 h 223662"/>
                <a:gd name="connsiteX3991" fmla="*/ 261169 w 1586375"/>
                <a:gd name="connsiteY3991" fmla="*/ 145773 h 223662"/>
                <a:gd name="connsiteX3992" fmla="*/ 259862 w 1586375"/>
                <a:gd name="connsiteY3992" fmla="*/ 144923 h 223662"/>
                <a:gd name="connsiteX3993" fmla="*/ 258553 w 1586375"/>
                <a:gd name="connsiteY3993" fmla="*/ 144923 h 223662"/>
                <a:gd name="connsiteX3994" fmla="*/ 241593 w 1586375"/>
                <a:gd name="connsiteY3994" fmla="*/ 144661 h 223662"/>
                <a:gd name="connsiteX3995" fmla="*/ 241201 w 1586375"/>
                <a:gd name="connsiteY3995" fmla="*/ 145086 h 223662"/>
                <a:gd name="connsiteX3996" fmla="*/ 240416 w 1586375"/>
                <a:gd name="connsiteY3996" fmla="*/ 145511 h 223662"/>
                <a:gd name="connsiteX3997" fmla="*/ 240416 w 1586375"/>
                <a:gd name="connsiteY3997" fmla="*/ 146787 h 223662"/>
                <a:gd name="connsiteX3998" fmla="*/ 241201 w 1586375"/>
                <a:gd name="connsiteY3998" fmla="*/ 147212 h 223662"/>
                <a:gd name="connsiteX3999" fmla="*/ 241201 w 1586375"/>
                <a:gd name="connsiteY3999" fmla="*/ 147637 h 223662"/>
                <a:gd name="connsiteX4000" fmla="*/ 241201 w 1586375"/>
                <a:gd name="connsiteY4000" fmla="*/ 148062 h 223662"/>
                <a:gd name="connsiteX4001" fmla="*/ 241593 w 1586375"/>
                <a:gd name="connsiteY4001" fmla="*/ 147637 h 223662"/>
                <a:gd name="connsiteX4002" fmla="*/ 241593 w 1586375"/>
                <a:gd name="connsiteY4002" fmla="*/ 145937 h 223662"/>
                <a:gd name="connsiteX4003" fmla="*/ 242771 w 1586375"/>
                <a:gd name="connsiteY4003" fmla="*/ 145511 h 223662"/>
                <a:gd name="connsiteX4004" fmla="*/ 242771 w 1586375"/>
                <a:gd name="connsiteY4004" fmla="*/ 144661 h 223662"/>
                <a:gd name="connsiteX4005" fmla="*/ 241593 w 1586375"/>
                <a:gd name="connsiteY4005" fmla="*/ 144661 h 223662"/>
                <a:gd name="connsiteX4006" fmla="*/ 46651 w 1586375"/>
                <a:gd name="connsiteY4006" fmla="*/ 144661 h 223662"/>
                <a:gd name="connsiteX4007" fmla="*/ 47058 w 1586375"/>
                <a:gd name="connsiteY4007" fmla="*/ 145088 h 223662"/>
                <a:gd name="connsiteX4008" fmla="*/ 47058 w 1586375"/>
                <a:gd name="connsiteY4008" fmla="*/ 149783 h 223662"/>
                <a:gd name="connsiteX4009" fmla="*/ 47872 w 1586375"/>
                <a:gd name="connsiteY4009" fmla="*/ 150637 h 223662"/>
                <a:gd name="connsiteX4010" fmla="*/ 47872 w 1586375"/>
                <a:gd name="connsiteY4010" fmla="*/ 151490 h 223662"/>
                <a:gd name="connsiteX4011" fmla="*/ 47465 w 1586375"/>
                <a:gd name="connsiteY4011" fmla="*/ 151917 h 223662"/>
                <a:gd name="connsiteX4012" fmla="*/ 47058 w 1586375"/>
                <a:gd name="connsiteY4012" fmla="*/ 152771 h 223662"/>
                <a:gd name="connsiteX4013" fmla="*/ 45837 w 1586375"/>
                <a:gd name="connsiteY4013" fmla="*/ 152771 h 223662"/>
                <a:gd name="connsiteX4014" fmla="*/ 45837 w 1586375"/>
                <a:gd name="connsiteY4014" fmla="*/ 152344 h 223662"/>
                <a:gd name="connsiteX4015" fmla="*/ 46244 w 1586375"/>
                <a:gd name="connsiteY4015" fmla="*/ 151917 h 223662"/>
                <a:gd name="connsiteX4016" fmla="*/ 46244 w 1586375"/>
                <a:gd name="connsiteY4016" fmla="*/ 151064 h 223662"/>
                <a:gd name="connsiteX4017" fmla="*/ 45837 w 1586375"/>
                <a:gd name="connsiteY4017" fmla="*/ 150637 h 223662"/>
                <a:gd name="connsiteX4018" fmla="*/ 45023 w 1586375"/>
                <a:gd name="connsiteY4018" fmla="*/ 150210 h 223662"/>
                <a:gd name="connsiteX4019" fmla="*/ 44209 w 1586375"/>
                <a:gd name="connsiteY4019" fmla="*/ 149356 h 223662"/>
                <a:gd name="connsiteX4020" fmla="*/ 44209 w 1586375"/>
                <a:gd name="connsiteY4020" fmla="*/ 148930 h 223662"/>
                <a:gd name="connsiteX4021" fmla="*/ 45430 w 1586375"/>
                <a:gd name="connsiteY4021" fmla="*/ 147649 h 223662"/>
                <a:gd name="connsiteX4022" fmla="*/ 45837 w 1586375"/>
                <a:gd name="connsiteY4022" fmla="*/ 147649 h 223662"/>
                <a:gd name="connsiteX4023" fmla="*/ 45430 w 1586375"/>
                <a:gd name="connsiteY4023" fmla="*/ 145942 h 223662"/>
                <a:gd name="connsiteX4024" fmla="*/ 45023 w 1586375"/>
                <a:gd name="connsiteY4024" fmla="*/ 145942 h 223662"/>
                <a:gd name="connsiteX4025" fmla="*/ 45430 w 1586375"/>
                <a:gd name="connsiteY4025" fmla="*/ 145515 h 223662"/>
                <a:gd name="connsiteX4026" fmla="*/ 46651 w 1586375"/>
                <a:gd name="connsiteY4026" fmla="*/ 144661 h 223662"/>
                <a:gd name="connsiteX4027" fmla="*/ 30002 w 1586375"/>
                <a:gd name="connsiteY4027" fmla="*/ 144408 h 223662"/>
                <a:gd name="connsiteX4028" fmla="*/ 30639 w 1586375"/>
                <a:gd name="connsiteY4028" fmla="*/ 144570 h 223662"/>
                <a:gd name="connsiteX4029" fmla="*/ 31064 w 1586375"/>
                <a:gd name="connsiteY4029" fmla="*/ 145001 h 223662"/>
                <a:gd name="connsiteX4030" fmla="*/ 31490 w 1586375"/>
                <a:gd name="connsiteY4030" fmla="*/ 145433 h 223662"/>
                <a:gd name="connsiteX4031" fmla="*/ 31915 w 1586375"/>
                <a:gd name="connsiteY4031" fmla="*/ 145865 h 223662"/>
                <a:gd name="connsiteX4032" fmla="*/ 31915 w 1586375"/>
                <a:gd name="connsiteY4032" fmla="*/ 146728 h 223662"/>
                <a:gd name="connsiteX4033" fmla="*/ 31490 w 1586375"/>
                <a:gd name="connsiteY4033" fmla="*/ 146728 h 223662"/>
                <a:gd name="connsiteX4034" fmla="*/ 28089 w 1586375"/>
                <a:gd name="connsiteY4034" fmla="*/ 146728 h 223662"/>
                <a:gd name="connsiteX4035" fmla="*/ 27664 w 1586375"/>
                <a:gd name="connsiteY4035" fmla="*/ 147160 h 223662"/>
                <a:gd name="connsiteX4036" fmla="*/ 27238 w 1586375"/>
                <a:gd name="connsiteY4036" fmla="*/ 147160 h 223662"/>
                <a:gd name="connsiteX4037" fmla="*/ 26389 w 1586375"/>
                <a:gd name="connsiteY4037" fmla="*/ 148023 h 223662"/>
                <a:gd name="connsiteX4038" fmla="*/ 26389 w 1586375"/>
                <a:gd name="connsiteY4038" fmla="*/ 148454 h 223662"/>
                <a:gd name="connsiteX4039" fmla="*/ 25963 w 1586375"/>
                <a:gd name="connsiteY4039" fmla="*/ 148886 h 223662"/>
                <a:gd name="connsiteX4040" fmla="*/ 25963 w 1586375"/>
                <a:gd name="connsiteY4040" fmla="*/ 149749 h 223662"/>
                <a:gd name="connsiteX4041" fmla="*/ 25113 w 1586375"/>
                <a:gd name="connsiteY4041" fmla="*/ 150612 h 223662"/>
                <a:gd name="connsiteX4042" fmla="*/ 25113 w 1586375"/>
                <a:gd name="connsiteY4042" fmla="*/ 151476 h 223662"/>
                <a:gd name="connsiteX4043" fmla="*/ 23838 w 1586375"/>
                <a:gd name="connsiteY4043" fmla="*/ 152771 h 223662"/>
                <a:gd name="connsiteX4044" fmla="*/ 22987 w 1586375"/>
                <a:gd name="connsiteY4044" fmla="*/ 151907 h 223662"/>
                <a:gd name="connsiteX4045" fmla="*/ 22987 w 1586375"/>
                <a:gd name="connsiteY4045" fmla="*/ 150612 h 223662"/>
                <a:gd name="connsiteX4046" fmla="*/ 23413 w 1586375"/>
                <a:gd name="connsiteY4046" fmla="*/ 149749 h 223662"/>
                <a:gd name="connsiteX4047" fmla="*/ 23413 w 1586375"/>
                <a:gd name="connsiteY4047" fmla="*/ 148886 h 223662"/>
                <a:gd name="connsiteX4048" fmla="*/ 22138 w 1586375"/>
                <a:gd name="connsiteY4048" fmla="*/ 147591 h 223662"/>
                <a:gd name="connsiteX4049" fmla="*/ 22563 w 1586375"/>
                <a:gd name="connsiteY4049" fmla="*/ 146296 h 223662"/>
                <a:gd name="connsiteX4050" fmla="*/ 23413 w 1586375"/>
                <a:gd name="connsiteY4050" fmla="*/ 145433 h 223662"/>
                <a:gd name="connsiteX4051" fmla="*/ 28089 w 1586375"/>
                <a:gd name="connsiteY4051" fmla="*/ 145433 h 223662"/>
                <a:gd name="connsiteX4052" fmla="*/ 29364 w 1586375"/>
                <a:gd name="connsiteY4052" fmla="*/ 144570 h 223662"/>
                <a:gd name="connsiteX4053" fmla="*/ 30002 w 1586375"/>
                <a:gd name="connsiteY4053" fmla="*/ 144408 h 223662"/>
                <a:gd name="connsiteX4054" fmla="*/ 39817 w 1586375"/>
                <a:gd name="connsiteY4054" fmla="*/ 144138 h 223662"/>
                <a:gd name="connsiteX4055" fmla="*/ 40244 w 1586375"/>
                <a:gd name="connsiteY4055" fmla="*/ 144574 h 223662"/>
                <a:gd name="connsiteX4056" fmla="*/ 41098 w 1586375"/>
                <a:gd name="connsiteY4056" fmla="*/ 144574 h 223662"/>
                <a:gd name="connsiteX4057" fmla="*/ 42378 w 1586375"/>
                <a:gd name="connsiteY4057" fmla="*/ 145010 h 223662"/>
                <a:gd name="connsiteX4058" fmla="*/ 42378 w 1586375"/>
                <a:gd name="connsiteY4058" fmla="*/ 145446 h 223662"/>
                <a:gd name="connsiteX4059" fmla="*/ 41525 w 1586375"/>
                <a:gd name="connsiteY4059" fmla="*/ 146318 h 223662"/>
                <a:gd name="connsiteX4060" fmla="*/ 41525 w 1586375"/>
                <a:gd name="connsiteY4060" fmla="*/ 148934 h 223662"/>
                <a:gd name="connsiteX4061" fmla="*/ 41098 w 1586375"/>
                <a:gd name="connsiteY4061" fmla="*/ 149806 h 223662"/>
                <a:gd name="connsiteX4062" fmla="*/ 40244 w 1586375"/>
                <a:gd name="connsiteY4062" fmla="*/ 150678 h 223662"/>
                <a:gd name="connsiteX4063" fmla="*/ 39817 w 1586375"/>
                <a:gd name="connsiteY4063" fmla="*/ 150678 h 223662"/>
                <a:gd name="connsiteX4064" fmla="*/ 39391 w 1586375"/>
                <a:gd name="connsiteY4064" fmla="*/ 150242 h 223662"/>
                <a:gd name="connsiteX4065" fmla="*/ 38537 w 1586375"/>
                <a:gd name="connsiteY4065" fmla="*/ 150242 h 223662"/>
                <a:gd name="connsiteX4066" fmla="*/ 38537 w 1586375"/>
                <a:gd name="connsiteY4066" fmla="*/ 148934 h 223662"/>
                <a:gd name="connsiteX4067" fmla="*/ 38964 w 1586375"/>
                <a:gd name="connsiteY4067" fmla="*/ 148498 h 223662"/>
                <a:gd name="connsiteX4068" fmla="*/ 38964 w 1586375"/>
                <a:gd name="connsiteY4068" fmla="*/ 148062 h 223662"/>
                <a:gd name="connsiteX4069" fmla="*/ 37683 w 1586375"/>
                <a:gd name="connsiteY4069" fmla="*/ 146754 h 223662"/>
                <a:gd name="connsiteX4070" fmla="*/ 34696 w 1586375"/>
                <a:gd name="connsiteY4070" fmla="*/ 146754 h 223662"/>
                <a:gd name="connsiteX4071" fmla="*/ 34269 w 1586375"/>
                <a:gd name="connsiteY4071" fmla="*/ 146318 h 223662"/>
                <a:gd name="connsiteX4072" fmla="*/ 34696 w 1586375"/>
                <a:gd name="connsiteY4072" fmla="*/ 145882 h 223662"/>
                <a:gd name="connsiteX4073" fmla="*/ 35122 w 1586375"/>
                <a:gd name="connsiteY4073" fmla="*/ 145446 h 223662"/>
                <a:gd name="connsiteX4074" fmla="*/ 38110 w 1586375"/>
                <a:gd name="connsiteY4074" fmla="*/ 145446 h 223662"/>
                <a:gd name="connsiteX4075" fmla="*/ 39817 w 1586375"/>
                <a:gd name="connsiteY4075" fmla="*/ 144138 h 223662"/>
                <a:gd name="connsiteX4076" fmla="*/ 177851 w 1586375"/>
                <a:gd name="connsiteY4076" fmla="*/ 143772 h 223662"/>
                <a:gd name="connsiteX4077" fmla="*/ 177001 w 1586375"/>
                <a:gd name="connsiteY4077" fmla="*/ 144191 h 223662"/>
                <a:gd name="connsiteX4078" fmla="*/ 176576 w 1586375"/>
                <a:gd name="connsiteY4078" fmla="*/ 144191 h 223662"/>
                <a:gd name="connsiteX4079" fmla="*/ 176576 w 1586375"/>
                <a:gd name="connsiteY4079" fmla="*/ 145027 h 223662"/>
                <a:gd name="connsiteX4080" fmla="*/ 177001 w 1586375"/>
                <a:gd name="connsiteY4080" fmla="*/ 145446 h 223662"/>
                <a:gd name="connsiteX4081" fmla="*/ 179127 w 1586375"/>
                <a:gd name="connsiteY4081" fmla="*/ 145446 h 223662"/>
                <a:gd name="connsiteX4082" fmla="*/ 179977 w 1586375"/>
                <a:gd name="connsiteY4082" fmla="*/ 144609 h 223662"/>
                <a:gd name="connsiteX4083" fmla="*/ 179977 w 1586375"/>
                <a:gd name="connsiteY4083" fmla="*/ 144191 h 223662"/>
                <a:gd name="connsiteX4084" fmla="*/ 179127 w 1586375"/>
                <a:gd name="connsiteY4084" fmla="*/ 143772 h 223662"/>
                <a:gd name="connsiteX4085" fmla="*/ 177851 w 1586375"/>
                <a:gd name="connsiteY4085" fmla="*/ 143772 h 223662"/>
                <a:gd name="connsiteX4086" fmla="*/ 288651 w 1586375"/>
                <a:gd name="connsiteY4086" fmla="*/ 143615 h 223662"/>
                <a:gd name="connsiteX4087" fmla="*/ 289076 w 1586375"/>
                <a:gd name="connsiteY4087" fmla="*/ 146362 h 223662"/>
                <a:gd name="connsiteX4088" fmla="*/ 287801 w 1586375"/>
                <a:gd name="connsiteY4088" fmla="*/ 146819 h 223662"/>
                <a:gd name="connsiteX4089" fmla="*/ 287376 w 1586375"/>
                <a:gd name="connsiteY4089" fmla="*/ 146819 h 223662"/>
                <a:gd name="connsiteX4090" fmla="*/ 286101 w 1586375"/>
                <a:gd name="connsiteY4090" fmla="*/ 146819 h 223662"/>
                <a:gd name="connsiteX4091" fmla="*/ 285676 w 1586375"/>
                <a:gd name="connsiteY4091" fmla="*/ 146362 h 223662"/>
                <a:gd name="connsiteX4092" fmla="*/ 285676 w 1586375"/>
                <a:gd name="connsiteY4092" fmla="*/ 145904 h 223662"/>
                <a:gd name="connsiteX4093" fmla="*/ 286526 w 1586375"/>
                <a:gd name="connsiteY4093" fmla="*/ 144988 h 223662"/>
                <a:gd name="connsiteX4094" fmla="*/ 286951 w 1586375"/>
                <a:gd name="connsiteY4094" fmla="*/ 144988 h 223662"/>
                <a:gd name="connsiteX4095" fmla="*/ 288651 w 1586375"/>
                <a:gd name="connsiteY4095" fmla="*/ 143615 h 223662"/>
                <a:gd name="connsiteX4096" fmla="*/ 1342937 w 1586375"/>
                <a:gd name="connsiteY4096" fmla="*/ 143354 h 223662"/>
                <a:gd name="connsiteX4097" fmla="*/ 1342518 w 1586375"/>
                <a:gd name="connsiteY4097" fmla="*/ 143778 h 223662"/>
                <a:gd name="connsiteX4098" fmla="*/ 1341263 w 1586375"/>
                <a:gd name="connsiteY4098" fmla="*/ 144203 h 223662"/>
                <a:gd name="connsiteX4099" fmla="*/ 1341263 w 1586375"/>
                <a:gd name="connsiteY4099" fmla="*/ 144629 h 223662"/>
                <a:gd name="connsiteX4100" fmla="*/ 1341263 w 1586375"/>
                <a:gd name="connsiteY4100" fmla="*/ 145054 h 223662"/>
                <a:gd name="connsiteX4101" fmla="*/ 1342937 w 1586375"/>
                <a:gd name="connsiteY4101" fmla="*/ 146754 h 223662"/>
                <a:gd name="connsiteX4102" fmla="*/ 1344193 w 1586375"/>
                <a:gd name="connsiteY4102" fmla="*/ 146754 h 223662"/>
                <a:gd name="connsiteX4103" fmla="*/ 1345448 w 1586375"/>
                <a:gd name="connsiteY4103" fmla="*/ 145904 h 223662"/>
                <a:gd name="connsiteX4104" fmla="*/ 1345448 w 1586375"/>
                <a:gd name="connsiteY4104" fmla="*/ 144203 h 223662"/>
                <a:gd name="connsiteX4105" fmla="*/ 1344193 w 1586375"/>
                <a:gd name="connsiteY4105" fmla="*/ 143778 h 223662"/>
                <a:gd name="connsiteX4106" fmla="*/ 1343355 w 1586375"/>
                <a:gd name="connsiteY4106" fmla="*/ 143354 h 223662"/>
                <a:gd name="connsiteX4107" fmla="*/ 1342937 w 1586375"/>
                <a:gd name="connsiteY4107" fmla="*/ 143354 h 223662"/>
                <a:gd name="connsiteX4108" fmla="*/ 1313708 w 1586375"/>
                <a:gd name="connsiteY4108" fmla="*/ 143354 h 223662"/>
                <a:gd name="connsiteX4109" fmla="*/ 1312400 w 1586375"/>
                <a:gd name="connsiteY4109" fmla="*/ 144209 h 223662"/>
                <a:gd name="connsiteX4110" fmla="*/ 1313272 w 1586375"/>
                <a:gd name="connsiteY4110" fmla="*/ 145066 h 223662"/>
                <a:gd name="connsiteX4111" fmla="*/ 1313272 w 1586375"/>
                <a:gd name="connsiteY4111" fmla="*/ 147206 h 223662"/>
                <a:gd name="connsiteX4112" fmla="*/ 1312400 w 1586375"/>
                <a:gd name="connsiteY4112" fmla="*/ 148062 h 223662"/>
                <a:gd name="connsiteX4113" fmla="*/ 1311964 w 1586375"/>
                <a:gd name="connsiteY4113" fmla="*/ 148918 h 223662"/>
                <a:gd name="connsiteX4114" fmla="*/ 1311964 w 1586375"/>
                <a:gd name="connsiteY4114" fmla="*/ 151915 h 223662"/>
                <a:gd name="connsiteX4115" fmla="*/ 1312400 w 1586375"/>
                <a:gd name="connsiteY4115" fmla="*/ 152343 h 223662"/>
                <a:gd name="connsiteX4116" fmla="*/ 1312836 w 1586375"/>
                <a:gd name="connsiteY4116" fmla="*/ 152771 h 223662"/>
                <a:gd name="connsiteX4117" fmla="*/ 1314144 w 1586375"/>
                <a:gd name="connsiteY4117" fmla="*/ 152771 h 223662"/>
                <a:gd name="connsiteX4118" fmla="*/ 1315888 w 1586375"/>
                <a:gd name="connsiteY4118" fmla="*/ 151058 h 223662"/>
                <a:gd name="connsiteX4119" fmla="*/ 1315888 w 1586375"/>
                <a:gd name="connsiteY4119" fmla="*/ 146350 h 223662"/>
                <a:gd name="connsiteX4120" fmla="*/ 1315452 w 1586375"/>
                <a:gd name="connsiteY4120" fmla="*/ 145922 h 223662"/>
                <a:gd name="connsiteX4121" fmla="*/ 1315452 w 1586375"/>
                <a:gd name="connsiteY4121" fmla="*/ 143354 h 223662"/>
                <a:gd name="connsiteX4122" fmla="*/ 1313708 w 1586375"/>
                <a:gd name="connsiteY4122" fmla="*/ 143354 h 223662"/>
                <a:gd name="connsiteX4123" fmla="*/ 1573906 w 1586375"/>
                <a:gd name="connsiteY4123" fmla="*/ 142830 h 223662"/>
                <a:gd name="connsiteX4124" fmla="*/ 1575214 w 1586375"/>
                <a:gd name="connsiteY4124" fmla="*/ 142830 h 223662"/>
                <a:gd name="connsiteX4125" fmla="*/ 1575214 w 1586375"/>
                <a:gd name="connsiteY4125" fmla="*/ 143745 h 223662"/>
                <a:gd name="connsiteX4126" fmla="*/ 1574342 w 1586375"/>
                <a:gd name="connsiteY4126" fmla="*/ 144661 h 223662"/>
                <a:gd name="connsiteX4127" fmla="*/ 1573470 w 1586375"/>
                <a:gd name="connsiteY4127" fmla="*/ 144203 h 223662"/>
                <a:gd name="connsiteX4128" fmla="*/ 1573906 w 1586375"/>
                <a:gd name="connsiteY4128" fmla="*/ 142830 h 223662"/>
                <a:gd name="connsiteX4129" fmla="*/ 212205 w 1586375"/>
                <a:gd name="connsiteY4129" fmla="*/ 142830 h 223662"/>
                <a:gd name="connsiteX4130" fmla="*/ 211786 w 1586375"/>
                <a:gd name="connsiteY4130" fmla="*/ 143746 h 223662"/>
                <a:gd name="connsiteX4131" fmla="*/ 211786 w 1586375"/>
                <a:gd name="connsiteY4131" fmla="*/ 144661 h 223662"/>
                <a:gd name="connsiteX4132" fmla="*/ 213042 w 1586375"/>
                <a:gd name="connsiteY4132" fmla="*/ 144661 h 223662"/>
                <a:gd name="connsiteX4133" fmla="*/ 213042 w 1586375"/>
                <a:gd name="connsiteY4133" fmla="*/ 143746 h 223662"/>
                <a:gd name="connsiteX4134" fmla="*/ 213042 w 1586375"/>
                <a:gd name="connsiteY4134" fmla="*/ 142830 h 223662"/>
                <a:gd name="connsiteX4135" fmla="*/ 212205 w 1586375"/>
                <a:gd name="connsiteY4135" fmla="*/ 142830 h 223662"/>
                <a:gd name="connsiteX4136" fmla="*/ 1349352 w 1586375"/>
                <a:gd name="connsiteY4136" fmla="*/ 142568 h 223662"/>
                <a:gd name="connsiteX4137" fmla="*/ 1348507 w 1586375"/>
                <a:gd name="connsiteY4137" fmla="*/ 143400 h 223662"/>
                <a:gd name="connsiteX4138" fmla="*/ 1347662 w 1586375"/>
                <a:gd name="connsiteY4138" fmla="*/ 143400 h 223662"/>
                <a:gd name="connsiteX4139" fmla="*/ 1347662 w 1586375"/>
                <a:gd name="connsiteY4139" fmla="*/ 144646 h 223662"/>
                <a:gd name="connsiteX4140" fmla="*/ 1346817 w 1586375"/>
                <a:gd name="connsiteY4140" fmla="*/ 145477 h 223662"/>
                <a:gd name="connsiteX4141" fmla="*/ 1346817 w 1586375"/>
                <a:gd name="connsiteY4141" fmla="*/ 146308 h 223662"/>
                <a:gd name="connsiteX4142" fmla="*/ 1345971 w 1586375"/>
                <a:gd name="connsiteY4142" fmla="*/ 147139 h 223662"/>
                <a:gd name="connsiteX4143" fmla="*/ 1345971 w 1586375"/>
                <a:gd name="connsiteY4143" fmla="*/ 147554 h 223662"/>
                <a:gd name="connsiteX4144" fmla="*/ 1348507 w 1586375"/>
                <a:gd name="connsiteY4144" fmla="*/ 149632 h 223662"/>
                <a:gd name="connsiteX4145" fmla="*/ 1349352 w 1586375"/>
                <a:gd name="connsiteY4145" fmla="*/ 149632 h 223662"/>
                <a:gd name="connsiteX4146" fmla="*/ 1350197 w 1586375"/>
                <a:gd name="connsiteY4146" fmla="*/ 148801 h 223662"/>
                <a:gd name="connsiteX4147" fmla="*/ 1350197 w 1586375"/>
                <a:gd name="connsiteY4147" fmla="*/ 147554 h 223662"/>
                <a:gd name="connsiteX4148" fmla="*/ 1351465 w 1586375"/>
                <a:gd name="connsiteY4148" fmla="*/ 146308 h 223662"/>
                <a:gd name="connsiteX4149" fmla="*/ 1351465 w 1586375"/>
                <a:gd name="connsiteY4149" fmla="*/ 144230 h 223662"/>
                <a:gd name="connsiteX4150" fmla="*/ 1350620 w 1586375"/>
                <a:gd name="connsiteY4150" fmla="*/ 143400 h 223662"/>
                <a:gd name="connsiteX4151" fmla="*/ 1349775 w 1586375"/>
                <a:gd name="connsiteY4151" fmla="*/ 143400 h 223662"/>
                <a:gd name="connsiteX4152" fmla="*/ 1349352 w 1586375"/>
                <a:gd name="connsiteY4152" fmla="*/ 142568 h 223662"/>
                <a:gd name="connsiteX4153" fmla="*/ 1308138 w 1586375"/>
                <a:gd name="connsiteY4153" fmla="*/ 142568 h 223662"/>
                <a:gd name="connsiteX4154" fmla="*/ 1307288 w 1586375"/>
                <a:gd name="connsiteY4154" fmla="*/ 143406 h 223662"/>
                <a:gd name="connsiteX4155" fmla="*/ 1306863 w 1586375"/>
                <a:gd name="connsiteY4155" fmla="*/ 143406 h 223662"/>
                <a:gd name="connsiteX4156" fmla="*/ 1305163 w 1586375"/>
                <a:gd name="connsiteY4156" fmla="*/ 144661 h 223662"/>
                <a:gd name="connsiteX4157" fmla="*/ 1305163 w 1586375"/>
                <a:gd name="connsiteY4157" fmla="*/ 148847 h 223662"/>
                <a:gd name="connsiteX4158" fmla="*/ 1305588 w 1586375"/>
                <a:gd name="connsiteY4158" fmla="*/ 149265 h 223662"/>
                <a:gd name="connsiteX4159" fmla="*/ 1305588 w 1586375"/>
                <a:gd name="connsiteY4159" fmla="*/ 150102 h 223662"/>
                <a:gd name="connsiteX4160" fmla="*/ 1306863 w 1586375"/>
                <a:gd name="connsiteY4160" fmla="*/ 150940 h 223662"/>
                <a:gd name="connsiteX4161" fmla="*/ 1308138 w 1586375"/>
                <a:gd name="connsiteY4161" fmla="*/ 150940 h 223662"/>
                <a:gd name="connsiteX4162" fmla="*/ 1308564 w 1586375"/>
                <a:gd name="connsiteY4162" fmla="*/ 150521 h 223662"/>
                <a:gd name="connsiteX4163" fmla="*/ 1308564 w 1586375"/>
                <a:gd name="connsiteY4163" fmla="*/ 142987 h 223662"/>
                <a:gd name="connsiteX4164" fmla="*/ 1308138 w 1586375"/>
                <a:gd name="connsiteY4164" fmla="*/ 142568 h 223662"/>
                <a:gd name="connsiteX4165" fmla="*/ 207705 w 1586375"/>
                <a:gd name="connsiteY4165" fmla="*/ 142568 h 223662"/>
                <a:gd name="connsiteX4166" fmla="*/ 207705 w 1586375"/>
                <a:gd name="connsiteY4166" fmla="*/ 142961 h 223662"/>
                <a:gd name="connsiteX4167" fmla="*/ 206398 w 1586375"/>
                <a:gd name="connsiteY4167" fmla="*/ 143746 h 223662"/>
                <a:gd name="connsiteX4168" fmla="*/ 206398 w 1586375"/>
                <a:gd name="connsiteY4168" fmla="*/ 144138 h 223662"/>
                <a:gd name="connsiteX4169" fmla="*/ 208141 w 1586375"/>
                <a:gd name="connsiteY4169" fmla="*/ 144138 h 223662"/>
                <a:gd name="connsiteX4170" fmla="*/ 209014 w 1586375"/>
                <a:gd name="connsiteY4170" fmla="*/ 143353 h 223662"/>
                <a:gd name="connsiteX4171" fmla="*/ 208141 w 1586375"/>
                <a:gd name="connsiteY4171" fmla="*/ 142568 h 223662"/>
                <a:gd name="connsiteX4172" fmla="*/ 207705 w 1586375"/>
                <a:gd name="connsiteY4172" fmla="*/ 142568 h 223662"/>
                <a:gd name="connsiteX4173" fmla="*/ 133315 w 1586375"/>
                <a:gd name="connsiteY4173" fmla="*/ 142568 h 223662"/>
                <a:gd name="connsiteX4174" fmla="*/ 132464 w 1586375"/>
                <a:gd name="connsiteY4174" fmla="*/ 143417 h 223662"/>
                <a:gd name="connsiteX4175" fmla="*/ 132040 w 1586375"/>
                <a:gd name="connsiteY4175" fmla="*/ 143842 h 223662"/>
                <a:gd name="connsiteX4176" fmla="*/ 131615 w 1586375"/>
                <a:gd name="connsiteY4176" fmla="*/ 145115 h 223662"/>
                <a:gd name="connsiteX4177" fmla="*/ 130764 w 1586375"/>
                <a:gd name="connsiteY4177" fmla="*/ 145540 h 223662"/>
                <a:gd name="connsiteX4178" fmla="*/ 130764 w 1586375"/>
                <a:gd name="connsiteY4178" fmla="*/ 146389 h 223662"/>
                <a:gd name="connsiteX4179" fmla="*/ 131615 w 1586375"/>
                <a:gd name="connsiteY4179" fmla="*/ 146813 h 223662"/>
                <a:gd name="connsiteX4180" fmla="*/ 132464 w 1586375"/>
                <a:gd name="connsiteY4180" fmla="*/ 147238 h 223662"/>
                <a:gd name="connsiteX4181" fmla="*/ 132464 w 1586375"/>
                <a:gd name="connsiteY4181" fmla="*/ 154878 h 223662"/>
                <a:gd name="connsiteX4182" fmla="*/ 133315 w 1586375"/>
                <a:gd name="connsiteY4182" fmla="*/ 155303 h 223662"/>
                <a:gd name="connsiteX4183" fmla="*/ 134590 w 1586375"/>
                <a:gd name="connsiteY4183" fmla="*/ 155303 h 223662"/>
                <a:gd name="connsiteX4184" fmla="*/ 135440 w 1586375"/>
                <a:gd name="connsiteY4184" fmla="*/ 154454 h 223662"/>
                <a:gd name="connsiteX4185" fmla="*/ 135865 w 1586375"/>
                <a:gd name="connsiteY4185" fmla="*/ 154029 h 223662"/>
                <a:gd name="connsiteX4186" fmla="*/ 135865 w 1586375"/>
                <a:gd name="connsiteY4186" fmla="*/ 153181 h 223662"/>
                <a:gd name="connsiteX4187" fmla="*/ 136291 w 1586375"/>
                <a:gd name="connsiteY4187" fmla="*/ 153181 h 223662"/>
                <a:gd name="connsiteX4188" fmla="*/ 136291 w 1586375"/>
                <a:gd name="connsiteY4188" fmla="*/ 155727 h 223662"/>
                <a:gd name="connsiteX4189" fmla="*/ 135440 w 1586375"/>
                <a:gd name="connsiteY4189" fmla="*/ 156576 h 223662"/>
                <a:gd name="connsiteX4190" fmla="*/ 134165 w 1586375"/>
                <a:gd name="connsiteY4190" fmla="*/ 156576 h 223662"/>
                <a:gd name="connsiteX4191" fmla="*/ 133315 w 1586375"/>
                <a:gd name="connsiteY4191" fmla="*/ 157001 h 223662"/>
                <a:gd name="connsiteX4192" fmla="*/ 133740 w 1586375"/>
                <a:gd name="connsiteY4192" fmla="*/ 157850 h 223662"/>
                <a:gd name="connsiteX4193" fmla="*/ 133315 w 1586375"/>
                <a:gd name="connsiteY4193" fmla="*/ 158274 h 223662"/>
                <a:gd name="connsiteX4194" fmla="*/ 132464 w 1586375"/>
                <a:gd name="connsiteY4194" fmla="*/ 159123 h 223662"/>
                <a:gd name="connsiteX4195" fmla="*/ 132464 w 1586375"/>
                <a:gd name="connsiteY4195" fmla="*/ 159547 h 223662"/>
                <a:gd name="connsiteX4196" fmla="*/ 132889 w 1586375"/>
                <a:gd name="connsiteY4196" fmla="*/ 159972 h 223662"/>
                <a:gd name="connsiteX4197" fmla="*/ 132889 w 1586375"/>
                <a:gd name="connsiteY4197" fmla="*/ 160396 h 223662"/>
                <a:gd name="connsiteX4198" fmla="*/ 132464 w 1586375"/>
                <a:gd name="connsiteY4198" fmla="*/ 161245 h 223662"/>
                <a:gd name="connsiteX4199" fmla="*/ 131615 w 1586375"/>
                <a:gd name="connsiteY4199" fmla="*/ 161245 h 223662"/>
                <a:gd name="connsiteX4200" fmla="*/ 131189 w 1586375"/>
                <a:gd name="connsiteY4200" fmla="*/ 160821 h 223662"/>
                <a:gd name="connsiteX4201" fmla="*/ 131189 w 1586375"/>
                <a:gd name="connsiteY4201" fmla="*/ 159972 h 223662"/>
                <a:gd name="connsiteX4202" fmla="*/ 131189 w 1586375"/>
                <a:gd name="connsiteY4202" fmla="*/ 159547 h 223662"/>
                <a:gd name="connsiteX4203" fmla="*/ 130764 w 1586375"/>
                <a:gd name="connsiteY4203" fmla="*/ 159123 h 223662"/>
                <a:gd name="connsiteX4204" fmla="*/ 130764 w 1586375"/>
                <a:gd name="connsiteY4204" fmla="*/ 158699 h 223662"/>
                <a:gd name="connsiteX4205" fmla="*/ 130339 w 1586375"/>
                <a:gd name="connsiteY4205" fmla="*/ 158274 h 223662"/>
                <a:gd name="connsiteX4206" fmla="*/ 130339 w 1586375"/>
                <a:gd name="connsiteY4206" fmla="*/ 157850 h 223662"/>
                <a:gd name="connsiteX4207" fmla="*/ 129489 w 1586375"/>
                <a:gd name="connsiteY4207" fmla="*/ 157001 h 223662"/>
                <a:gd name="connsiteX4208" fmla="*/ 129064 w 1586375"/>
                <a:gd name="connsiteY4208" fmla="*/ 157001 h 223662"/>
                <a:gd name="connsiteX4209" fmla="*/ 128214 w 1586375"/>
                <a:gd name="connsiteY4209" fmla="*/ 156576 h 223662"/>
                <a:gd name="connsiteX4210" fmla="*/ 126513 w 1586375"/>
                <a:gd name="connsiteY4210" fmla="*/ 156576 h 223662"/>
                <a:gd name="connsiteX4211" fmla="*/ 126513 w 1586375"/>
                <a:gd name="connsiteY4211" fmla="*/ 158274 h 223662"/>
                <a:gd name="connsiteX4212" fmla="*/ 126089 w 1586375"/>
                <a:gd name="connsiteY4212" fmla="*/ 158699 h 223662"/>
                <a:gd name="connsiteX4213" fmla="*/ 126089 w 1586375"/>
                <a:gd name="connsiteY4213" fmla="*/ 159972 h 223662"/>
                <a:gd name="connsiteX4214" fmla="*/ 127363 w 1586375"/>
                <a:gd name="connsiteY4214" fmla="*/ 161670 h 223662"/>
                <a:gd name="connsiteX4215" fmla="*/ 126938 w 1586375"/>
                <a:gd name="connsiteY4215" fmla="*/ 161670 h 223662"/>
                <a:gd name="connsiteX4216" fmla="*/ 126938 w 1586375"/>
                <a:gd name="connsiteY4216" fmla="*/ 163368 h 223662"/>
                <a:gd name="connsiteX4217" fmla="*/ 127363 w 1586375"/>
                <a:gd name="connsiteY4217" fmla="*/ 163792 h 223662"/>
                <a:gd name="connsiteX4218" fmla="*/ 130764 w 1586375"/>
                <a:gd name="connsiteY4218" fmla="*/ 163792 h 223662"/>
                <a:gd name="connsiteX4219" fmla="*/ 131189 w 1586375"/>
                <a:gd name="connsiteY4219" fmla="*/ 162943 h 223662"/>
                <a:gd name="connsiteX4220" fmla="*/ 132464 w 1586375"/>
                <a:gd name="connsiteY4220" fmla="*/ 162943 h 223662"/>
                <a:gd name="connsiteX4221" fmla="*/ 132889 w 1586375"/>
                <a:gd name="connsiteY4221" fmla="*/ 163792 h 223662"/>
                <a:gd name="connsiteX4222" fmla="*/ 132889 w 1586375"/>
                <a:gd name="connsiteY4222" fmla="*/ 164641 h 223662"/>
                <a:gd name="connsiteX4223" fmla="*/ 133315 w 1586375"/>
                <a:gd name="connsiteY4223" fmla="*/ 165065 h 223662"/>
                <a:gd name="connsiteX4224" fmla="*/ 134165 w 1586375"/>
                <a:gd name="connsiteY4224" fmla="*/ 165065 h 223662"/>
                <a:gd name="connsiteX4225" fmla="*/ 135440 w 1586375"/>
                <a:gd name="connsiteY4225" fmla="*/ 164217 h 223662"/>
                <a:gd name="connsiteX4226" fmla="*/ 135440 w 1586375"/>
                <a:gd name="connsiteY4226" fmla="*/ 163792 h 223662"/>
                <a:gd name="connsiteX4227" fmla="*/ 134590 w 1586375"/>
                <a:gd name="connsiteY4227" fmla="*/ 163368 h 223662"/>
                <a:gd name="connsiteX4228" fmla="*/ 134590 w 1586375"/>
                <a:gd name="connsiteY4228" fmla="*/ 162519 h 223662"/>
                <a:gd name="connsiteX4229" fmla="*/ 135015 w 1586375"/>
                <a:gd name="connsiteY4229" fmla="*/ 162094 h 223662"/>
                <a:gd name="connsiteX4230" fmla="*/ 136715 w 1586375"/>
                <a:gd name="connsiteY4230" fmla="*/ 160821 h 223662"/>
                <a:gd name="connsiteX4231" fmla="*/ 138416 w 1586375"/>
                <a:gd name="connsiteY4231" fmla="*/ 160821 h 223662"/>
                <a:gd name="connsiteX4232" fmla="*/ 138841 w 1586375"/>
                <a:gd name="connsiteY4232" fmla="*/ 161245 h 223662"/>
                <a:gd name="connsiteX4233" fmla="*/ 139266 w 1586375"/>
                <a:gd name="connsiteY4233" fmla="*/ 161245 h 223662"/>
                <a:gd name="connsiteX4234" fmla="*/ 140116 w 1586375"/>
                <a:gd name="connsiteY4234" fmla="*/ 160821 h 223662"/>
                <a:gd name="connsiteX4235" fmla="*/ 140541 w 1586375"/>
                <a:gd name="connsiteY4235" fmla="*/ 160821 h 223662"/>
                <a:gd name="connsiteX4236" fmla="*/ 140967 w 1586375"/>
                <a:gd name="connsiteY4236" fmla="*/ 160396 h 223662"/>
                <a:gd name="connsiteX4237" fmla="*/ 142242 w 1586375"/>
                <a:gd name="connsiteY4237" fmla="*/ 160396 h 223662"/>
                <a:gd name="connsiteX4238" fmla="*/ 143092 w 1586375"/>
                <a:gd name="connsiteY4238" fmla="*/ 161245 h 223662"/>
                <a:gd name="connsiteX4239" fmla="*/ 143517 w 1586375"/>
                <a:gd name="connsiteY4239" fmla="*/ 161245 h 223662"/>
                <a:gd name="connsiteX4240" fmla="*/ 150743 w 1586375"/>
                <a:gd name="connsiteY4240" fmla="*/ 161245 h 223662"/>
                <a:gd name="connsiteX4241" fmla="*/ 152019 w 1586375"/>
                <a:gd name="connsiteY4241" fmla="*/ 160821 h 223662"/>
                <a:gd name="connsiteX4242" fmla="*/ 153294 w 1586375"/>
                <a:gd name="connsiteY4242" fmla="*/ 159547 h 223662"/>
                <a:gd name="connsiteX4243" fmla="*/ 152869 w 1586375"/>
                <a:gd name="connsiteY4243" fmla="*/ 158699 h 223662"/>
                <a:gd name="connsiteX4244" fmla="*/ 151594 w 1586375"/>
                <a:gd name="connsiteY4244" fmla="*/ 158699 h 223662"/>
                <a:gd name="connsiteX4245" fmla="*/ 151169 w 1586375"/>
                <a:gd name="connsiteY4245" fmla="*/ 158274 h 223662"/>
                <a:gd name="connsiteX4246" fmla="*/ 148618 w 1586375"/>
                <a:gd name="connsiteY4246" fmla="*/ 158274 h 223662"/>
                <a:gd name="connsiteX4247" fmla="*/ 148193 w 1586375"/>
                <a:gd name="connsiteY4247" fmla="*/ 158699 h 223662"/>
                <a:gd name="connsiteX4248" fmla="*/ 146917 w 1586375"/>
                <a:gd name="connsiteY4248" fmla="*/ 158699 h 223662"/>
                <a:gd name="connsiteX4249" fmla="*/ 145217 w 1586375"/>
                <a:gd name="connsiteY4249" fmla="*/ 157850 h 223662"/>
                <a:gd name="connsiteX4250" fmla="*/ 145217 w 1586375"/>
                <a:gd name="connsiteY4250" fmla="*/ 157001 h 223662"/>
                <a:gd name="connsiteX4251" fmla="*/ 145642 w 1586375"/>
                <a:gd name="connsiteY4251" fmla="*/ 156576 h 223662"/>
                <a:gd name="connsiteX4252" fmla="*/ 145642 w 1586375"/>
                <a:gd name="connsiteY4252" fmla="*/ 155727 h 223662"/>
                <a:gd name="connsiteX4253" fmla="*/ 146068 w 1586375"/>
                <a:gd name="connsiteY4253" fmla="*/ 155727 h 223662"/>
                <a:gd name="connsiteX4254" fmla="*/ 147343 w 1586375"/>
                <a:gd name="connsiteY4254" fmla="*/ 155303 h 223662"/>
                <a:gd name="connsiteX4255" fmla="*/ 147768 w 1586375"/>
                <a:gd name="connsiteY4255" fmla="*/ 155303 h 223662"/>
                <a:gd name="connsiteX4256" fmla="*/ 149043 w 1586375"/>
                <a:gd name="connsiteY4256" fmla="*/ 156152 h 223662"/>
                <a:gd name="connsiteX4257" fmla="*/ 149894 w 1586375"/>
                <a:gd name="connsiteY4257" fmla="*/ 156152 h 223662"/>
                <a:gd name="connsiteX4258" fmla="*/ 150743 w 1586375"/>
                <a:gd name="connsiteY4258" fmla="*/ 155303 h 223662"/>
                <a:gd name="connsiteX4259" fmla="*/ 150743 w 1586375"/>
                <a:gd name="connsiteY4259" fmla="*/ 154878 h 223662"/>
                <a:gd name="connsiteX4260" fmla="*/ 152444 w 1586375"/>
                <a:gd name="connsiteY4260" fmla="*/ 153181 h 223662"/>
                <a:gd name="connsiteX4261" fmla="*/ 152444 w 1586375"/>
                <a:gd name="connsiteY4261" fmla="*/ 152756 h 223662"/>
                <a:gd name="connsiteX4262" fmla="*/ 152869 w 1586375"/>
                <a:gd name="connsiteY4262" fmla="*/ 152332 h 223662"/>
                <a:gd name="connsiteX4263" fmla="*/ 152869 w 1586375"/>
                <a:gd name="connsiteY4263" fmla="*/ 151907 h 223662"/>
                <a:gd name="connsiteX4264" fmla="*/ 151594 w 1586375"/>
                <a:gd name="connsiteY4264" fmla="*/ 150634 h 223662"/>
                <a:gd name="connsiteX4265" fmla="*/ 149894 w 1586375"/>
                <a:gd name="connsiteY4265" fmla="*/ 150634 h 223662"/>
                <a:gd name="connsiteX4266" fmla="*/ 149468 w 1586375"/>
                <a:gd name="connsiteY4266" fmla="*/ 151058 h 223662"/>
                <a:gd name="connsiteX4267" fmla="*/ 148193 w 1586375"/>
                <a:gd name="connsiteY4267" fmla="*/ 151058 h 223662"/>
                <a:gd name="connsiteX4268" fmla="*/ 147768 w 1586375"/>
                <a:gd name="connsiteY4268" fmla="*/ 153605 h 223662"/>
                <a:gd name="connsiteX4269" fmla="*/ 146068 w 1586375"/>
                <a:gd name="connsiteY4269" fmla="*/ 153605 h 223662"/>
                <a:gd name="connsiteX4270" fmla="*/ 145217 w 1586375"/>
                <a:gd name="connsiteY4270" fmla="*/ 152756 h 223662"/>
                <a:gd name="connsiteX4271" fmla="*/ 145217 w 1586375"/>
                <a:gd name="connsiteY4271" fmla="*/ 151907 h 223662"/>
                <a:gd name="connsiteX4272" fmla="*/ 144792 w 1586375"/>
                <a:gd name="connsiteY4272" fmla="*/ 151483 h 223662"/>
                <a:gd name="connsiteX4273" fmla="*/ 145217 w 1586375"/>
                <a:gd name="connsiteY4273" fmla="*/ 151058 h 223662"/>
                <a:gd name="connsiteX4274" fmla="*/ 144792 w 1586375"/>
                <a:gd name="connsiteY4274" fmla="*/ 149785 h 223662"/>
                <a:gd name="connsiteX4275" fmla="*/ 143942 w 1586375"/>
                <a:gd name="connsiteY4275" fmla="*/ 150634 h 223662"/>
                <a:gd name="connsiteX4276" fmla="*/ 143517 w 1586375"/>
                <a:gd name="connsiteY4276" fmla="*/ 150634 h 223662"/>
                <a:gd name="connsiteX4277" fmla="*/ 141391 w 1586375"/>
                <a:gd name="connsiteY4277" fmla="*/ 150634 h 223662"/>
                <a:gd name="connsiteX4278" fmla="*/ 139692 w 1586375"/>
                <a:gd name="connsiteY4278" fmla="*/ 149360 h 223662"/>
                <a:gd name="connsiteX4279" fmla="*/ 139692 w 1586375"/>
                <a:gd name="connsiteY4279" fmla="*/ 148511 h 223662"/>
                <a:gd name="connsiteX4280" fmla="*/ 138841 w 1586375"/>
                <a:gd name="connsiteY4280" fmla="*/ 148087 h 223662"/>
                <a:gd name="connsiteX4281" fmla="*/ 137991 w 1586375"/>
                <a:gd name="connsiteY4281" fmla="*/ 148511 h 223662"/>
                <a:gd name="connsiteX4282" fmla="*/ 137991 w 1586375"/>
                <a:gd name="connsiteY4282" fmla="*/ 148936 h 223662"/>
                <a:gd name="connsiteX4283" fmla="*/ 139266 w 1586375"/>
                <a:gd name="connsiteY4283" fmla="*/ 150209 h 223662"/>
                <a:gd name="connsiteX4284" fmla="*/ 139266 w 1586375"/>
                <a:gd name="connsiteY4284" fmla="*/ 151483 h 223662"/>
                <a:gd name="connsiteX4285" fmla="*/ 138416 w 1586375"/>
                <a:gd name="connsiteY4285" fmla="*/ 152332 h 223662"/>
                <a:gd name="connsiteX4286" fmla="*/ 137141 w 1586375"/>
                <a:gd name="connsiteY4286" fmla="*/ 152332 h 223662"/>
                <a:gd name="connsiteX4287" fmla="*/ 136291 w 1586375"/>
                <a:gd name="connsiteY4287" fmla="*/ 151058 h 223662"/>
                <a:gd name="connsiteX4288" fmla="*/ 135440 w 1586375"/>
                <a:gd name="connsiteY4288" fmla="*/ 151058 h 223662"/>
                <a:gd name="connsiteX4289" fmla="*/ 134590 w 1586375"/>
                <a:gd name="connsiteY4289" fmla="*/ 150634 h 223662"/>
                <a:gd name="connsiteX4290" fmla="*/ 134590 w 1586375"/>
                <a:gd name="connsiteY4290" fmla="*/ 150209 h 223662"/>
                <a:gd name="connsiteX4291" fmla="*/ 135440 w 1586375"/>
                <a:gd name="connsiteY4291" fmla="*/ 149360 h 223662"/>
                <a:gd name="connsiteX4292" fmla="*/ 135440 w 1586375"/>
                <a:gd name="connsiteY4292" fmla="*/ 148936 h 223662"/>
                <a:gd name="connsiteX4293" fmla="*/ 135865 w 1586375"/>
                <a:gd name="connsiteY4293" fmla="*/ 148511 h 223662"/>
                <a:gd name="connsiteX4294" fmla="*/ 135865 w 1586375"/>
                <a:gd name="connsiteY4294" fmla="*/ 146813 h 223662"/>
                <a:gd name="connsiteX4295" fmla="*/ 134590 w 1586375"/>
                <a:gd name="connsiteY4295" fmla="*/ 145964 h 223662"/>
                <a:gd name="connsiteX4296" fmla="*/ 134590 w 1586375"/>
                <a:gd name="connsiteY4296" fmla="*/ 143417 h 223662"/>
                <a:gd name="connsiteX4297" fmla="*/ 133740 w 1586375"/>
                <a:gd name="connsiteY4297" fmla="*/ 142568 h 223662"/>
                <a:gd name="connsiteX4298" fmla="*/ 133315 w 1586375"/>
                <a:gd name="connsiteY4298" fmla="*/ 142568 h 223662"/>
                <a:gd name="connsiteX4299" fmla="*/ 73560 w 1586375"/>
                <a:gd name="connsiteY4299" fmla="*/ 142568 h 223662"/>
                <a:gd name="connsiteX4300" fmla="*/ 74398 w 1586375"/>
                <a:gd name="connsiteY4300" fmla="*/ 142568 h 223662"/>
                <a:gd name="connsiteX4301" fmla="*/ 75653 w 1586375"/>
                <a:gd name="connsiteY4301" fmla="*/ 143853 h 223662"/>
                <a:gd name="connsiteX4302" fmla="*/ 75653 w 1586375"/>
                <a:gd name="connsiteY4302" fmla="*/ 144281 h 223662"/>
                <a:gd name="connsiteX4303" fmla="*/ 76072 w 1586375"/>
                <a:gd name="connsiteY4303" fmla="*/ 144709 h 223662"/>
                <a:gd name="connsiteX4304" fmla="*/ 76072 w 1586375"/>
                <a:gd name="connsiteY4304" fmla="*/ 145137 h 223662"/>
                <a:gd name="connsiteX4305" fmla="*/ 76909 w 1586375"/>
                <a:gd name="connsiteY4305" fmla="*/ 145565 h 223662"/>
                <a:gd name="connsiteX4306" fmla="*/ 76909 w 1586375"/>
                <a:gd name="connsiteY4306" fmla="*/ 146849 h 223662"/>
                <a:gd name="connsiteX4307" fmla="*/ 76072 w 1586375"/>
                <a:gd name="connsiteY4307" fmla="*/ 147277 h 223662"/>
                <a:gd name="connsiteX4308" fmla="*/ 74398 w 1586375"/>
                <a:gd name="connsiteY4308" fmla="*/ 147277 h 223662"/>
                <a:gd name="connsiteX4309" fmla="*/ 72723 w 1586375"/>
                <a:gd name="connsiteY4309" fmla="*/ 145993 h 223662"/>
                <a:gd name="connsiteX4310" fmla="*/ 72723 w 1586375"/>
                <a:gd name="connsiteY4310" fmla="*/ 143425 h 223662"/>
                <a:gd name="connsiteX4311" fmla="*/ 73560 w 1586375"/>
                <a:gd name="connsiteY4311" fmla="*/ 142568 h 223662"/>
                <a:gd name="connsiteX4312" fmla="*/ 107864 w 1586375"/>
                <a:gd name="connsiteY4312" fmla="*/ 142045 h 223662"/>
                <a:gd name="connsiteX4313" fmla="*/ 109172 w 1586375"/>
                <a:gd name="connsiteY4313" fmla="*/ 142045 h 223662"/>
                <a:gd name="connsiteX4314" fmla="*/ 109172 w 1586375"/>
                <a:gd name="connsiteY4314" fmla="*/ 142830 h 223662"/>
                <a:gd name="connsiteX4315" fmla="*/ 107428 w 1586375"/>
                <a:gd name="connsiteY4315" fmla="*/ 142830 h 223662"/>
                <a:gd name="connsiteX4316" fmla="*/ 106992 w 1586375"/>
                <a:gd name="connsiteY4316" fmla="*/ 142830 h 223662"/>
                <a:gd name="connsiteX4317" fmla="*/ 107864 w 1586375"/>
                <a:gd name="connsiteY4317" fmla="*/ 142045 h 223662"/>
                <a:gd name="connsiteX4318" fmla="*/ 1406792 w 1586375"/>
                <a:gd name="connsiteY4318" fmla="*/ 141522 h 223662"/>
                <a:gd name="connsiteX4319" fmla="*/ 1404666 w 1586375"/>
                <a:gd name="connsiteY4319" fmla="*/ 143680 h 223662"/>
                <a:gd name="connsiteX4320" fmla="*/ 1404241 w 1586375"/>
                <a:gd name="connsiteY4320" fmla="*/ 144112 h 223662"/>
                <a:gd name="connsiteX4321" fmla="*/ 1402541 w 1586375"/>
                <a:gd name="connsiteY4321" fmla="*/ 145838 h 223662"/>
                <a:gd name="connsiteX4322" fmla="*/ 1401691 w 1586375"/>
                <a:gd name="connsiteY4322" fmla="*/ 147133 h 223662"/>
                <a:gd name="connsiteX4323" fmla="*/ 1401691 w 1586375"/>
                <a:gd name="connsiteY4323" fmla="*/ 148860 h 223662"/>
                <a:gd name="connsiteX4324" fmla="*/ 1402541 w 1586375"/>
                <a:gd name="connsiteY4324" fmla="*/ 149723 h 223662"/>
                <a:gd name="connsiteX4325" fmla="*/ 1402966 w 1586375"/>
                <a:gd name="connsiteY4325" fmla="*/ 150155 h 223662"/>
                <a:gd name="connsiteX4326" fmla="*/ 1404666 w 1586375"/>
                <a:gd name="connsiteY4326" fmla="*/ 150155 h 223662"/>
                <a:gd name="connsiteX4327" fmla="*/ 1406367 w 1586375"/>
                <a:gd name="connsiteY4327" fmla="*/ 148860 h 223662"/>
                <a:gd name="connsiteX4328" fmla="*/ 1406367 w 1586375"/>
                <a:gd name="connsiteY4328" fmla="*/ 147133 h 223662"/>
                <a:gd name="connsiteX4329" fmla="*/ 1405942 w 1586375"/>
                <a:gd name="connsiteY4329" fmla="*/ 146270 h 223662"/>
                <a:gd name="connsiteX4330" fmla="*/ 1406367 w 1586375"/>
                <a:gd name="connsiteY4330" fmla="*/ 145838 h 223662"/>
                <a:gd name="connsiteX4331" fmla="*/ 1406792 w 1586375"/>
                <a:gd name="connsiteY4331" fmla="*/ 145407 h 223662"/>
                <a:gd name="connsiteX4332" fmla="*/ 1408492 w 1586375"/>
                <a:gd name="connsiteY4332" fmla="*/ 143680 h 223662"/>
                <a:gd name="connsiteX4333" fmla="*/ 1408492 w 1586375"/>
                <a:gd name="connsiteY4333" fmla="*/ 142817 h 223662"/>
                <a:gd name="connsiteX4334" fmla="*/ 1406792 w 1586375"/>
                <a:gd name="connsiteY4334" fmla="*/ 141522 h 223662"/>
                <a:gd name="connsiteX4335" fmla="*/ 85716 w 1586375"/>
                <a:gd name="connsiteY4335" fmla="*/ 141522 h 223662"/>
                <a:gd name="connsiteX4336" fmla="*/ 87896 w 1586375"/>
                <a:gd name="connsiteY4336" fmla="*/ 141522 h 223662"/>
                <a:gd name="connsiteX4337" fmla="*/ 87896 w 1586375"/>
                <a:gd name="connsiteY4337" fmla="*/ 141958 h 223662"/>
                <a:gd name="connsiteX4338" fmla="*/ 87896 w 1586375"/>
                <a:gd name="connsiteY4338" fmla="*/ 142394 h 223662"/>
                <a:gd name="connsiteX4339" fmla="*/ 87460 w 1586375"/>
                <a:gd name="connsiteY4339" fmla="*/ 142830 h 223662"/>
                <a:gd name="connsiteX4340" fmla="*/ 87024 w 1586375"/>
                <a:gd name="connsiteY4340" fmla="*/ 142394 h 223662"/>
                <a:gd name="connsiteX4341" fmla="*/ 85280 w 1586375"/>
                <a:gd name="connsiteY4341" fmla="*/ 142394 h 223662"/>
                <a:gd name="connsiteX4342" fmla="*/ 85716 w 1586375"/>
                <a:gd name="connsiteY4342" fmla="*/ 141522 h 223662"/>
                <a:gd name="connsiteX4343" fmla="*/ 1580807 w 1586375"/>
                <a:gd name="connsiteY4343" fmla="*/ 141261 h 223662"/>
                <a:gd name="connsiteX4344" fmla="*/ 1581629 w 1586375"/>
                <a:gd name="connsiteY4344" fmla="*/ 141261 h 223662"/>
                <a:gd name="connsiteX4345" fmla="*/ 1582451 w 1586375"/>
                <a:gd name="connsiteY4345" fmla="*/ 142083 h 223662"/>
                <a:gd name="connsiteX4346" fmla="*/ 1581629 w 1586375"/>
                <a:gd name="connsiteY4346" fmla="*/ 142494 h 223662"/>
                <a:gd name="connsiteX4347" fmla="*/ 1581629 w 1586375"/>
                <a:gd name="connsiteY4347" fmla="*/ 142905 h 223662"/>
                <a:gd name="connsiteX4348" fmla="*/ 1580807 w 1586375"/>
                <a:gd name="connsiteY4348" fmla="*/ 144138 h 223662"/>
                <a:gd name="connsiteX4349" fmla="*/ 1579985 w 1586375"/>
                <a:gd name="connsiteY4349" fmla="*/ 143727 h 223662"/>
                <a:gd name="connsiteX4350" fmla="*/ 1579574 w 1586375"/>
                <a:gd name="connsiteY4350" fmla="*/ 142083 h 223662"/>
                <a:gd name="connsiteX4351" fmla="*/ 1580807 w 1586375"/>
                <a:gd name="connsiteY4351" fmla="*/ 141261 h 223662"/>
                <a:gd name="connsiteX4352" fmla="*/ 317553 w 1586375"/>
                <a:gd name="connsiteY4352" fmla="*/ 141261 h 223662"/>
                <a:gd name="connsiteX4353" fmla="*/ 316278 w 1586375"/>
                <a:gd name="connsiteY4353" fmla="*/ 142536 h 223662"/>
                <a:gd name="connsiteX4354" fmla="*/ 316278 w 1586375"/>
                <a:gd name="connsiteY4354" fmla="*/ 143811 h 223662"/>
                <a:gd name="connsiteX4355" fmla="*/ 317128 w 1586375"/>
                <a:gd name="connsiteY4355" fmla="*/ 144661 h 223662"/>
                <a:gd name="connsiteX4356" fmla="*/ 317553 w 1586375"/>
                <a:gd name="connsiteY4356" fmla="*/ 144661 h 223662"/>
                <a:gd name="connsiteX4357" fmla="*/ 318828 w 1586375"/>
                <a:gd name="connsiteY4357" fmla="*/ 143386 h 223662"/>
                <a:gd name="connsiteX4358" fmla="*/ 319679 w 1586375"/>
                <a:gd name="connsiteY4358" fmla="*/ 142536 h 223662"/>
                <a:gd name="connsiteX4359" fmla="*/ 319679 w 1586375"/>
                <a:gd name="connsiteY4359" fmla="*/ 142111 h 223662"/>
                <a:gd name="connsiteX4360" fmla="*/ 318403 w 1586375"/>
                <a:gd name="connsiteY4360" fmla="*/ 141261 h 223662"/>
                <a:gd name="connsiteX4361" fmla="*/ 317553 w 1586375"/>
                <a:gd name="connsiteY4361" fmla="*/ 141261 h 223662"/>
                <a:gd name="connsiteX4362" fmla="*/ 80162 w 1586375"/>
                <a:gd name="connsiteY4362" fmla="*/ 141023 h 223662"/>
                <a:gd name="connsiteX4363" fmla="*/ 81094 w 1586375"/>
                <a:gd name="connsiteY4363" fmla="*/ 141195 h 223662"/>
                <a:gd name="connsiteX4364" fmla="*/ 81094 w 1586375"/>
                <a:gd name="connsiteY4364" fmla="*/ 142568 h 223662"/>
                <a:gd name="connsiteX4365" fmla="*/ 80309 w 1586375"/>
                <a:gd name="connsiteY4365" fmla="*/ 142568 h 223662"/>
                <a:gd name="connsiteX4366" fmla="*/ 79524 w 1586375"/>
                <a:gd name="connsiteY4366" fmla="*/ 142568 h 223662"/>
                <a:gd name="connsiteX4367" fmla="*/ 79524 w 1586375"/>
                <a:gd name="connsiteY4367" fmla="*/ 141195 h 223662"/>
                <a:gd name="connsiteX4368" fmla="*/ 80162 w 1586375"/>
                <a:gd name="connsiteY4368" fmla="*/ 141023 h 223662"/>
                <a:gd name="connsiteX4369" fmla="*/ 324411 w 1586375"/>
                <a:gd name="connsiteY4369" fmla="*/ 140738 h 223662"/>
                <a:gd name="connsiteX4370" fmla="*/ 323983 w 1586375"/>
                <a:gd name="connsiteY4370" fmla="*/ 141156 h 223662"/>
                <a:gd name="connsiteX4371" fmla="*/ 322699 w 1586375"/>
                <a:gd name="connsiteY4371" fmla="*/ 141156 h 223662"/>
                <a:gd name="connsiteX4372" fmla="*/ 321415 w 1586375"/>
                <a:gd name="connsiteY4372" fmla="*/ 141156 h 223662"/>
                <a:gd name="connsiteX4373" fmla="*/ 320986 w 1586375"/>
                <a:gd name="connsiteY4373" fmla="*/ 141993 h 223662"/>
                <a:gd name="connsiteX4374" fmla="*/ 322271 w 1586375"/>
                <a:gd name="connsiteY4374" fmla="*/ 142830 h 223662"/>
                <a:gd name="connsiteX4375" fmla="*/ 322271 w 1586375"/>
                <a:gd name="connsiteY4375" fmla="*/ 143249 h 223662"/>
                <a:gd name="connsiteX4376" fmla="*/ 323127 w 1586375"/>
                <a:gd name="connsiteY4376" fmla="*/ 143667 h 223662"/>
                <a:gd name="connsiteX4377" fmla="*/ 323127 w 1586375"/>
                <a:gd name="connsiteY4377" fmla="*/ 144923 h 223662"/>
                <a:gd name="connsiteX4378" fmla="*/ 323983 w 1586375"/>
                <a:gd name="connsiteY4378" fmla="*/ 144086 h 223662"/>
                <a:gd name="connsiteX4379" fmla="*/ 323983 w 1586375"/>
                <a:gd name="connsiteY4379" fmla="*/ 143667 h 223662"/>
                <a:gd name="connsiteX4380" fmla="*/ 324411 w 1586375"/>
                <a:gd name="connsiteY4380" fmla="*/ 143249 h 223662"/>
                <a:gd name="connsiteX4381" fmla="*/ 324839 w 1586375"/>
                <a:gd name="connsiteY4381" fmla="*/ 142412 h 223662"/>
                <a:gd name="connsiteX4382" fmla="*/ 325695 w 1586375"/>
                <a:gd name="connsiteY4382" fmla="*/ 141575 h 223662"/>
                <a:gd name="connsiteX4383" fmla="*/ 324839 w 1586375"/>
                <a:gd name="connsiteY4383" fmla="*/ 141156 h 223662"/>
                <a:gd name="connsiteX4384" fmla="*/ 324411 w 1586375"/>
                <a:gd name="connsiteY4384" fmla="*/ 140738 h 223662"/>
                <a:gd name="connsiteX4385" fmla="*/ 246732 w 1586375"/>
                <a:gd name="connsiteY4385" fmla="*/ 140738 h 223662"/>
                <a:gd name="connsiteX4386" fmla="*/ 245835 w 1586375"/>
                <a:gd name="connsiteY4386" fmla="*/ 141653 h 223662"/>
                <a:gd name="connsiteX4387" fmla="*/ 245835 w 1586375"/>
                <a:gd name="connsiteY4387" fmla="*/ 142111 h 223662"/>
                <a:gd name="connsiteX4388" fmla="*/ 245386 w 1586375"/>
                <a:gd name="connsiteY4388" fmla="*/ 142569 h 223662"/>
                <a:gd name="connsiteX4389" fmla="*/ 245835 w 1586375"/>
                <a:gd name="connsiteY4389" fmla="*/ 142569 h 223662"/>
                <a:gd name="connsiteX4390" fmla="*/ 247628 w 1586375"/>
                <a:gd name="connsiteY4390" fmla="*/ 142569 h 223662"/>
                <a:gd name="connsiteX4391" fmla="*/ 248525 w 1586375"/>
                <a:gd name="connsiteY4391" fmla="*/ 142111 h 223662"/>
                <a:gd name="connsiteX4392" fmla="*/ 247628 w 1586375"/>
                <a:gd name="connsiteY4392" fmla="*/ 141653 h 223662"/>
                <a:gd name="connsiteX4393" fmla="*/ 247628 w 1586375"/>
                <a:gd name="connsiteY4393" fmla="*/ 141195 h 223662"/>
                <a:gd name="connsiteX4394" fmla="*/ 246732 w 1586375"/>
                <a:gd name="connsiteY4394" fmla="*/ 140738 h 223662"/>
                <a:gd name="connsiteX4395" fmla="*/ 177473 w 1586375"/>
                <a:gd name="connsiteY4395" fmla="*/ 140738 h 223662"/>
                <a:gd name="connsiteX4396" fmla="*/ 176576 w 1586375"/>
                <a:gd name="connsiteY4396" fmla="*/ 141173 h 223662"/>
                <a:gd name="connsiteX4397" fmla="*/ 177473 w 1586375"/>
                <a:gd name="connsiteY4397" fmla="*/ 142045 h 223662"/>
                <a:gd name="connsiteX4398" fmla="*/ 179266 w 1586375"/>
                <a:gd name="connsiteY4398" fmla="*/ 142045 h 223662"/>
                <a:gd name="connsiteX4399" fmla="*/ 179715 w 1586375"/>
                <a:gd name="connsiteY4399" fmla="*/ 141609 h 223662"/>
                <a:gd name="connsiteX4400" fmla="*/ 178819 w 1586375"/>
                <a:gd name="connsiteY4400" fmla="*/ 141173 h 223662"/>
                <a:gd name="connsiteX4401" fmla="*/ 178369 w 1586375"/>
                <a:gd name="connsiteY4401" fmla="*/ 140738 h 223662"/>
                <a:gd name="connsiteX4402" fmla="*/ 177473 w 1586375"/>
                <a:gd name="connsiteY4402" fmla="*/ 140738 h 223662"/>
                <a:gd name="connsiteX4403" fmla="*/ 167658 w 1586375"/>
                <a:gd name="connsiteY4403" fmla="*/ 140738 h 223662"/>
                <a:gd name="connsiteX4404" fmla="*/ 166374 w 1586375"/>
                <a:gd name="connsiteY4404" fmla="*/ 142008 h 223662"/>
                <a:gd name="connsiteX4405" fmla="*/ 166374 w 1586375"/>
                <a:gd name="connsiteY4405" fmla="*/ 144973 h 223662"/>
                <a:gd name="connsiteX4406" fmla="*/ 167230 w 1586375"/>
                <a:gd name="connsiteY4406" fmla="*/ 146243 h 223662"/>
                <a:gd name="connsiteX4407" fmla="*/ 167230 w 1586375"/>
                <a:gd name="connsiteY4407" fmla="*/ 147091 h 223662"/>
                <a:gd name="connsiteX4408" fmla="*/ 167658 w 1586375"/>
                <a:gd name="connsiteY4408" fmla="*/ 147514 h 223662"/>
                <a:gd name="connsiteX4409" fmla="*/ 167658 w 1586375"/>
                <a:gd name="connsiteY4409" fmla="*/ 147938 h 223662"/>
                <a:gd name="connsiteX4410" fmla="*/ 167230 w 1586375"/>
                <a:gd name="connsiteY4410" fmla="*/ 149632 h 223662"/>
                <a:gd name="connsiteX4411" fmla="*/ 167658 w 1586375"/>
                <a:gd name="connsiteY4411" fmla="*/ 149632 h 223662"/>
                <a:gd name="connsiteX4412" fmla="*/ 170654 w 1586375"/>
                <a:gd name="connsiteY4412" fmla="*/ 149632 h 223662"/>
                <a:gd name="connsiteX4413" fmla="*/ 171082 w 1586375"/>
                <a:gd name="connsiteY4413" fmla="*/ 149208 h 223662"/>
                <a:gd name="connsiteX4414" fmla="*/ 170226 w 1586375"/>
                <a:gd name="connsiteY4414" fmla="*/ 147938 h 223662"/>
                <a:gd name="connsiteX4415" fmla="*/ 170654 w 1586375"/>
                <a:gd name="connsiteY4415" fmla="*/ 147514 h 223662"/>
                <a:gd name="connsiteX4416" fmla="*/ 170654 w 1586375"/>
                <a:gd name="connsiteY4416" fmla="*/ 145820 h 223662"/>
                <a:gd name="connsiteX4417" fmla="*/ 170654 w 1586375"/>
                <a:gd name="connsiteY4417" fmla="*/ 145396 h 223662"/>
                <a:gd name="connsiteX4418" fmla="*/ 169370 w 1586375"/>
                <a:gd name="connsiteY4418" fmla="*/ 145396 h 223662"/>
                <a:gd name="connsiteX4419" fmla="*/ 168514 w 1586375"/>
                <a:gd name="connsiteY4419" fmla="*/ 144549 h 223662"/>
                <a:gd name="connsiteX4420" fmla="*/ 168514 w 1586375"/>
                <a:gd name="connsiteY4420" fmla="*/ 144126 h 223662"/>
                <a:gd name="connsiteX4421" fmla="*/ 168086 w 1586375"/>
                <a:gd name="connsiteY4421" fmla="*/ 143702 h 223662"/>
                <a:gd name="connsiteX4422" fmla="*/ 168086 w 1586375"/>
                <a:gd name="connsiteY4422" fmla="*/ 143279 h 223662"/>
                <a:gd name="connsiteX4423" fmla="*/ 168086 w 1586375"/>
                <a:gd name="connsiteY4423" fmla="*/ 141161 h 223662"/>
                <a:gd name="connsiteX4424" fmla="*/ 167658 w 1586375"/>
                <a:gd name="connsiteY4424" fmla="*/ 140738 h 223662"/>
                <a:gd name="connsiteX4425" fmla="*/ 309107 w 1586375"/>
                <a:gd name="connsiteY4425" fmla="*/ 140737 h 223662"/>
                <a:gd name="connsiteX4426" fmla="*/ 311162 w 1586375"/>
                <a:gd name="connsiteY4426" fmla="*/ 140737 h 223662"/>
                <a:gd name="connsiteX4427" fmla="*/ 311574 w 1586375"/>
                <a:gd name="connsiteY4427" fmla="*/ 141609 h 223662"/>
                <a:gd name="connsiteX4428" fmla="*/ 311574 w 1586375"/>
                <a:gd name="connsiteY4428" fmla="*/ 142045 h 223662"/>
                <a:gd name="connsiteX4429" fmla="*/ 310751 w 1586375"/>
                <a:gd name="connsiteY4429" fmla="*/ 142481 h 223662"/>
                <a:gd name="connsiteX4430" fmla="*/ 309929 w 1586375"/>
                <a:gd name="connsiteY4430" fmla="*/ 142917 h 223662"/>
                <a:gd name="connsiteX4431" fmla="*/ 309518 w 1586375"/>
                <a:gd name="connsiteY4431" fmla="*/ 143353 h 223662"/>
                <a:gd name="connsiteX4432" fmla="*/ 308696 w 1586375"/>
                <a:gd name="connsiteY4432" fmla="*/ 142481 h 223662"/>
                <a:gd name="connsiteX4433" fmla="*/ 308696 w 1586375"/>
                <a:gd name="connsiteY4433" fmla="*/ 141609 h 223662"/>
                <a:gd name="connsiteX4434" fmla="*/ 309107 w 1586375"/>
                <a:gd name="connsiteY4434" fmla="*/ 140737 h 223662"/>
                <a:gd name="connsiteX4435" fmla="*/ 66707 w 1586375"/>
                <a:gd name="connsiteY4435" fmla="*/ 140737 h 223662"/>
                <a:gd name="connsiteX4436" fmla="*/ 69584 w 1586375"/>
                <a:gd name="connsiteY4436" fmla="*/ 140737 h 223662"/>
                <a:gd name="connsiteX4437" fmla="*/ 69584 w 1586375"/>
                <a:gd name="connsiteY4437" fmla="*/ 141653 h 223662"/>
                <a:gd name="connsiteX4438" fmla="*/ 68762 w 1586375"/>
                <a:gd name="connsiteY4438" fmla="*/ 142568 h 223662"/>
                <a:gd name="connsiteX4439" fmla="*/ 67529 w 1586375"/>
                <a:gd name="connsiteY4439" fmla="*/ 142568 h 223662"/>
                <a:gd name="connsiteX4440" fmla="*/ 66707 w 1586375"/>
                <a:gd name="connsiteY4440" fmla="*/ 141653 h 223662"/>
                <a:gd name="connsiteX4441" fmla="*/ 66707 w 1586375"/>
                <a:gd name="connsiteY4441" fmla="*/ 140737 h 223662"/>
                <a:gd name="connsiteX4442" fmla="*/ 1548531 w 1586375"/>
                <a:gd name="connsiteY4442" fmla="*/ 140214 h 223662"/>
                <a:gd name="connsiteX4443" fmla="*/ 1548096 w 1586375"/>
                <a:gd name="connsiteY4443" fmla="*/ 141111 h 223662"/>
                <a:gd name="connsiteX4444" fmla="*/ 1547660 w 1586375"/>
                <a:gd name="connsiteY4444" fmla="*/ 142008 h 223662"/>
                <a:gd name="connsiteX4445" fmla="*/ 1549403 w 1586375"/>
                <a:gd name="connsiteY4445" fmla="*/ 143353 h 223662"/>
                <a:gd name="connsiteX4446" fmla="*/ 1550712 w 1586375"/>
                <a:gd name="connsiteY4446" fmla="*/ 143353 h 223662"/>
                <a:gd name="connsiteX4447" fmla="*/ 1551583 w 1586375"/>
                <a:gd name="connsiteY4447" fmla="*/ 142456 h 223662"/>
                <a:gd name="connsiteX4448" fmla="*/ 1551583 w 1586375"/>
                <a:gd name="connsiteY4448" fmla="*/ 140663 h 223662"/>
                <a:gd name="connsiteX4449" fmla="*/ 1551147 w 1586375"/>
                <a:gd name="connsiteY4449" fmla="*/ 140214 h 223662"/>
                <a:gd name="connsiteX4450" fmla="*/ 1548531 w 1586375"/>
                <a:gd name="connsiteY4450" fmla="*/ 140214 h 223662"/>
                <a:gd name="connsiteX4451" fmla="*/ 1563028 w 1586375"/>
                <a:gd name="connsiteY4451" fmla="*/ 139952 h 223662"/>
                <a:gd name="connsiteX4452" fmla="*/ 1562200 w 1586375"/>
                <a:gd name="connsiteY4452" fmla="*/ 140801 h 223662"/>
                <a:gd name="connsiteX4453" fmla="*/ 1561785 w 1586375"/>
                <a:gd name="connsiteY4453" fmla="*/ 140801 h 223662"/>
                <a:gd name="connsiteX4454" fmla="*/ 1561785 w 1586375"/>
                <a:gd name="connsiteY4454" fmla="*/ 150551 h 223662"/>
                <a:gd name="connsiteX4455" fmla="*/ 1563442 w 1586375"/>
                <a:gd name="connsiteY4455" fmla="*/ 152248 h 223662"/>
                <a:gd name="connsiteX4456" fmla="*/ 1565099 w 1586375"/>
                <a:gd name="connsiteY4456" fmla="*/ 152248 h 223662"/>
                <a:gd name="connsiteX4457" fmla="*/ 1565928 w 1586375"/>
                <a:gd name="connsiteY4457" fmla="*/ 151400 h 223662"/>
                <a:gd name="connsiteX4458" fmla="*/ 1565928 w 1586375"/>
                <a:gd name="connsiteY4458" fmla="*/ 150128 h 223662"/>
                <a:gd name="connsiteX4459" fmla="*/ 1566756 w 1586375"/>
                <a:gd name="connsiteY4459" fmla="*/ 149704 h 223662"/>
                <a:gd name="connsiteX4460" fmla="*/ 1566756 w 1586375"/>
                <a:gd name="connsiteY4460" fmla="*/ 148856 h 223662"/>
                <a:gd name="connsiteX4461" fmla="*/ 1565928 w 1586375"/>
                <a:gd name="connsiteY4461" fmla="*/ 147584 h 223662"/>
                <a:gd name="connsiteX4462" fmla="*/ 1564271 w 1586375"/>
                <a:gd name="connsiteY4462" fmla="*/ 146312 h 223662"/>
                <a:gd name="connsiteX4463" fmla="*/ 1565928 w 1586375"/>
                <a:gd name="connsiteY4463" fmla="*/ 145040 h 223662"/>
                <a:gd name="connsiteX4464" fmla="*/ 1565928 w 1586375"/>
                <a:gd name="connsiteY4464" fmla="*/ 144192 h 223662"/>
                <a:gd name="connsiteX4465" fmla="*/ 1566756 w 1586375"/>
                <a:gd name="connsiteY4465" fmla="*/ 143768 h 223662"/>
                <a:gd name="connsiteX4466" fmla="*/ 1566756 w 1586375"/>
                <a:gd name="connsiteY4466" fmla="*/ 141225 h 223662"/>
                <a:gd name="connsiteX4467" fmla="*/ 1565513 w 1586375"/>
                <a:gd name="connsiteY4467" fmla="*/ 140377 h 223662"/>
                <a:gd name="connsiteX4468" fmla="*/ 1564271 w 1586375"/>
                <a:gd name="connsiteY4468" fmla="*/ 139952 h 223662"/>
                <a:gd name="connsiteX4469" fmla="*/ 1563028 w 1586375"/>
                <a:gd name="connsiteY4469" fmla="*/ 139952 h 223662"/>
                <a:gd name="connsiteX4470" fmla="*/ 1585852 w 1586375"/>
                <a:gd name="connsiteY4470" fmla="*/ 139429 h 223662"/>
                <a:gd name="connsiteX4471" fmla="*/ 1586375 w 1586375"/>
                <a:gd name="connsiteY4471" fmla="*/ 139429 h 223662"/>
                <a:gd name="connsiteX4472" fmla="*/ 1586375 w 1586375"/>
                <a:gd name="connsiteY4472" fmla="*/ 140738 h 223662"/>
                <a:gd name="connsiteX4473" fmla="*/ 1585852 w 1586375"/>
                <a:gd name="connsiteY4473" fmla="*/ 140738 h 223662"/>
                <a:gd name="connsiteX4474" fmla="*/ 1585852 w 1586375"/>
                <a:gd name="connsiteY4474" fmla="*/ 139429 h 223662"/>
                <a:gd name="connsiteX4475" fmla="*/ 255641 w 1586375"/>
                <a:gd name="connsiteY4475" fmla="*/ 139429 h 223662"/>
                <a:gd name="connsiteX4476" fmla="*/ 254803 w 1586375"/>
                <a:gd name="connsiteY4476" fmla="*/ 139848 h 223662"/>
                <a:gd name="connsiteX4477" fmla="*/ 255222 w 1586375"/>
                <a:gd name="connsiteY4477" fmla="*/ 140267 h 223662"/>
                <a:gd name="connsiteX4478" fmla="*/ 255222 w 1586375"/>
                <a:gd name="connsiteY4478" fmla="*/ 141104 h 223662"/>
                <a:gd name="connsiteX4479" fmla="*/ 255641 w 1586375"/>
                <a:gd name="connsiteY4479" fmla="*/ 141522 h 223662"/>
                <a:gd name="connsiteX4480" fmla="*/ 258152 w 1586375"/>
                <a:gd name="connsiteY4480" fmla="*/ 141522 h 223662"/>
                <a:gd name="connsiteX4481" fmla="*/ 258571 w 1586375"/>
                <a:gd name="connsiteY4481" fmla="*/ 141522 h 223662"/>
                <a:gd name="connsiteX4482" fmla="*/ 258571 w 1586375"/>
                <a:gd name="connsiteY4482" fmla="*/ 140267 h 223662"/>
                <a:gd name="connsiteX4483" fmla="*/ 257734 w 1586375"/>
                <a:gd name="connsiteY4483" fmla="*/ 139848 h 223662"/>
                <a:gd name="connsiteX4484" fmla="*/ 256896 w 1586375"/>
                <a:gd name="connsiteY4484" fmla="*/ 139848 h 223662"/>
                <a:gd name="connsiteX4485" fmla="*/ 256059 w 1586375"/>
                <a:gd name="connsiteY4485" fmla="*/ 139429 h 223662"/>
                <a:gd name="connsiteX4486" fmla="*/ 255641 w 1586375"/>
                <a:gd name="connsiteY4486" fmla="*/ 139429 h 223662"/>
                <a:gd name="connsiteX4487" fmla="*/ 58143 w 1586375"/>
                <a:gd name="connsiteY4487" fmla="*/ 139429 h 223662"/>
                <a:gd name="connsiteX4488" fmla="*/ 58996 w 1586375"/>
                <a:gd name="connsiteY4488" fmla="*/ 139429 h 223662"/>
                <a:gd name="connsiteX4489" fmla="*/ 59850 w 1586375"/>
                <a:gd name="connsiteY4489" fmla="*/ 139865 h 223662"/>
                <a:gd name="connsiteX4490" fmla="*/ 61984 w 1586375"/>
                <a:gd name="connsiteY4490" fmla="*/ 139865 h 223662"/>
                <a:gd name="connsiteX4491" fmla="*/ 62411 w 1586375"/>
                <a:gd name="connsiteY4491" fmla="*/ 139429 h 223662"/>
                <a:gd name="connsiteX4492" fmla="*/ 64118 w 1586375"/>
                <a:gd name="connsiteY4492" fmla="*/ 139429 h 223662"/>
                <a:gd name="connsiteX4493" fmla="*/ 65399 w 1586375"/>
                <a:gd name="connsiteY4493" fmla="*/ 140738 h 223662"/>
                <a:gd name="connsiteX4494" fmla="*/ 65399 w 1586375"/>
                <a:gd name="connsiteY4494" fmla="*/ 141173 h 223662"/>
                <a:gd name="connsiteX4495" fmla="*/ 64972 w 1586375"/>
                <a:gd name="connsiteY4495" fmla="*/ 142045 h 223662"/>
                <a:gd name="connsiteX4496" fmla="*/ 63265 w 1586375"/>
                <a:gd name="connsiteY4496" fmla="*/ 142045 h 223662"/>
                <a:gd name="connsiteX4497" fmla="*/ 61557 w 1586375"/>
                <a:gd name="connsiteY4497" fmla="*/ 143354 h 223662"/>
                <a:gd name="connsiteX4498" fmla="*/ 60703 w 1586375"/>
                <a:gd name="connsiteY4498" fmla="*/ 143354 h 223662"/>
                <a:gd name="connsiteX4499" fmla="*/ 60703 w 1586375"/>
                <a:gd name="connsiteY4499" fmla="*/ 142917 h 223662"/>
                <a:gd name="connsiteX4500" fmla="*/ 59423 w 1586375"/>
                <a:gd name="connsiteY4500" fmla="*/ 142045 h 223662"/>
                <a:gd name="connsiteX4501" fmla="*/ 58569 w 1586375"/>
                <a:gd name="connsiteY4501" fmla="*/ 142045 h 223662"/>
                <a:gd name="connsiteX4502" fmla="*/ 57716 w 1586375"/>
                <a:gd name="connsiteY4502" fmla="*/ 141609 h 223662"/>
                <a:gd name="connsiteX4503" fmla="*/ 57289 w 1586375"/>
                <a:gd name="connsiteY4503" fmla="*/ 141173 h 223662"/>
                <a:gd name="connsiteX4504" fmla="*/ 57289 w 1586375"/>
                <a:gd name="connsiteY4504" fmla="*/ 140302 h 223662"/>
                <a:gd name="connsiteX4505" fmla="*/ 58143 w 1586375"/>
                <a:gd name="connsiteY4505" fmla="*/ 139429 h 223662"/>
                <a:gd name="connsiteX4506" fmla="*/ 274464 w 1586375"/>
                <a:gd name="connsiteY4506" fmla="*/ 139192 h 223662"/>
                <a:gd name="connsiteX4507" fmla="*/ 273835 w 1586375"/>
                <a:gd name="connsiteY4507" fmla="*/ 139364 h 223662"/>
                <a:gd name="connsiteX4508" fmla="*/ 273835 w 1586375"/>
                <a:gd name="connsiteY4508" fmla="*/ 139822 h 223662"/>
                <a:gd name="connsiteX4509" fmla="*/ 273835 w 1586375"/>
                <a:gd name="connsiteY4509" fmla="*/ 140738 h 223662"/>
                <a:gd name="connsiteX4510" fmla="*/ 274292 w 1586375"/>
                <a:gd name="connsiteY4510" fmla="*/ 140738 h 223662"/>
                <a:gd name="connsiteX4511" fmla="*/ 274750 w 1586375"/>
                <a:gd name="connsiteY4511" fmla="*/ 139364 h 223662"/>
                <a:gd name="connsiteX4512" fmla="*/ 274464 w 1586375"/>
                <a:gd name="connsiteY4512" fmla="*/ 139192 h 223662"/>
                <a:gd name="connsiteX4513" fmla="*/ 1467002 w 1586375"/>
                <a:gd name="connsiteY4513" fmla="*/ 138906 h 223662"/>
                <a:gd name="connsiteX4514" fmla="*/ 1466154 w 1586375"/>
                <a:gd name="connsiteY4514" fmla="*/ 139766 h 223662"/>
                <a:gd name="connsiteX4515" fmla="*/ 1466154 w 1586375"/>
                <a:gd name="connsiteY4515" fmla="*/ 142344 h 223662"/>
                <a:gd name="connsiteX4516" fmla="*/ 1465305 w 1586375"/>
                <a:gd name="connsiteY4516" fmla="*/ 143634 h 223662"/>
                <a:gd name="connsiteX4517" fmla="*/ 1462761 w 1586375"/>
                <a:gd name="connsiteY4517" fmla="*/ 143634 h 223662"/>
                <a:gd name="connsiteX4518" fmla="*/ 1462336 w 1586375"/>
                <a:gd name="connsiteY4518" fmla="*/ 143204 h 223662"/>
                <a:gd name="connsiteX4519" fmla="*/ 1459368 w 1586375"/>
                <a:gd name="connsiteY4519" fmla="*/ 143204 h 223662"/>
                <a:gd name="connsiteX4520" fmla="*/ 1457672 w 1586375"/>
                <a:gd name="connsiteY4520" fmla="*/ 144493 h 223662"/>
                <a:gd name="connsiteX4521" fmla="*/ 1457672 w 1586375"/>
                <a:gd name="connsiteY4521" fmla="*/ 145352 h 223662"/>
                <a:gd name="connsiteX4522" fmla="*/ 1458520 w 1586375"/>
                <a:gd name="connsiteY4522" fmla="*/ 145782 h 223662"/>
                <a:gd name="connsiteX4523" fmla="*/ 1458520 w 1586375"/>
                <a:gd name="connsiteY4523" fmla="*/ 146642 h 223662"/>
                <a:gd name="connsiteX4524" fmla="*/ 1459368 w 1586375"/>
                <a:gd name="connsiteY4524" fmla="*/ 147502 h 223662"/>
                <a:gd name="connsiteX4525" fmla="*/ 1460640 w 1586375"/>
                <a:gd name="connsiteY4525" fmla="*/ 147502 h 223662"/>
                <a:gd name="connsiteX4526" fmla="*/ 1461488 w 1586375"/>
                <a:gd name="connsiteY4526" fmla="*/ 146642 h 223662"/>
                <a:gd name="connsiteX4527" fmla="*/ 1462336 w 1586375"/>
                <a:gd name="connsiteY4527" fmla="*/ 146642 h 223662"/>
                <a:gd name="connsiteX4528" fmla="*/ 1462761 w 1586375"/>
                <a:gd name="connsiteY4528" fmla="*/ 145352 h 223662"/>
                <a:gd name="connsiteX4529" fmla="*/ 1463609 w 1586375"/>
                <a:gd name="connsiteY4529" fmla="*/ 144493 h 223662"/>
                <a:gd name="connsiteX4530" fmla="*/ 1465730 w 1586375"/>
                <a:gd name="connsiteY4530" fmla="*/ 144493 h 223662"/>
                <a:gd name="connsiteX4531" fmla="*/ 1466154 w 1586375"/>
                <a:gd name="connsiteY4531" fmla="*/ 144923 h 223662"/>
                <a:gd name="connsiteX4532" fmla="*/ 1468698 w 1586375"/>
                <a:gd name="connsiteY4532" fmla="*/ 144923 h 223662"/>
                <a:gd name="connsiteX4533" fmla="*/ 1469122 w 1586375"/>
                <a:gd name="connsiteY4533" fmla="*/ 145352 h 223662"/>
                <a:gd name="connsiteX4534" fmla="*/ 1471667 w 1586375"/>
                <a:gd name="connsiteY4534" fmla="*/ 145782 h 223662"/>
                <a:gd name="connsiteX4535" fmla="*/ 1473363 w 1586375"/>
                <a:gd name="connsiteY4535" fmla="*/ 144493 h 223662"/>
                <a:gd name="connsiteX4536" fmla="*/ 1474211 w 1586375"/>
                <a:gd name="connsiteY4536" fmla="*/ 145352 h 223662"/>
                <a:gd name="connsiteX4537" fmla="*/ 1474211 w 1586375"/>
                <a:gd name="connsiteY4537" fmla="*/ 147072 h 223662"/>
                <a:gd name="connsiteX4538" fmla="*/ 1472515 w 1586375"/>
                <a:gd name="connsiteY4538" fmla="*/ 147931 h 223662"/>
                <a:gd name="connsiteX4539" fmla="*/ 1471667 w 1586375"/>
                <a:gd name="connsiteY4539" fmla="*/ 148791 h 223662"/>
                <a:gd name="connsiteX4540" fmla="*/ 1471667 w 1586375"/>
                <a:gd name="connsiteY4540" fmla="*/ 150510 h 223662"/>
                <a:gd name="connsiteX4541" fmla="*/ 1471667 w 1586375"/>
                <a:gd name="connsiteY4541" fmla="*/ 150940 h 223662"/>
                <a:gd name="connsiteX4542" fmla="*/ 1475908 w 1586375"/>
                <a:gd name="connsiteY4542" fmla="*/ 150940 h 223662"/>
                <a:gd name="connsiteX4543" fmla="*/ 1477180 w 1586375"/>
                <a:gd name="connsiteY4543" fmla="*/ 149220 h 223662"/>
                <a:gd name="connsiteX4544" fmla="*/ 1477604 w 1586375"/>
                <a:gd name="connsiteY4544" fmla="*/ 148791 h 223662"/>
                <a:gd name="connsiteX4545" fmla="*/ 1477604 w 1586375"/>
                <a:gd name="connsiteY4545" fmla="*/ 146642 h 223662"/>
                <a:gd name="connsiteX4546" fmla="*/ 1478452 w 1586375"/>
                <a:gd name="connsiteY4546" fmla="*/ 145782 h 223662"/>
                <a:gd name="connsiteX4547" fmla="*/ 1478452 w 1586375"/>
                <a:gd name="connsiteY4547" fmla="*/ 145352 h 223662"/>
                <a:gd name="connsiteX4548" fmla="*/ 1479300 w 1586375"/>
                <a:gd name="connsiteY4548" fmla="*/ 144923 h 223662"/>
                <a:gd name="connsiteX4549" fmla="*/ 1480997 w 1586375"/>
                <a:gd name="connsiteY4549" fmla="*/ 144923 h 223662"/>
                <a:gd name="connsiteX4550" fmla="*/ 1481421 w 1586375"/>
                <a:gd name="connsiteY4550" fmla="*/ 144923 h 223662"/>
                <a:gd name="connsiteX4551" fmla="*/ 1481845 w 1586375"/>
                <a:gd name="connsiteY4551" fmla="*/ 144493 h 223662"/>
                <a:gd name="connsiteX4552" fmla="*/ 1484814 w 1586375"/>
                <a:gd name="connsiteY4552" fmla="*/ 144493 h 223662"/>
                <a:gd name="connsiteX4553" fmla="*/ 1485662 w 1586375"/>
                <a:gd name="connsiteY4553" fmla="*/ 143204 h 223662"/>
                <a:gd name="connsiteX4554" fmla="*/ 1485662 w 1586375"/>
                <a:gd name="connsiteY4554" fmla="*/ 142774 h 223662"/>
                <a:gd name="connsiteX4555" fmla="*/ 1484814 w 1586375"/>
                <a:gd name="connsiteY4555" fmla="*/ 141915 h 223662"/>
                <a:gd name="connsiteX4556" fmla="*/ 1483966 w 1586375"/>
                <a:gd name="connsiteY4556" fmla="*/ 141915 h 223662"/>
                <a:gd name="connsiteX4557" fmla="*/ 1483541 w 1586375"/>
                <a:gd name="connsiteY4557" fmla="*/ 141485 h 223662"/>
                <a:gd name="connsiteX4558" fmla="*/ 1480573 w 1586375"/>
                <a:gd name="connsiteY4558" fmla="*/ 141485 h 223662"/>
                <a:gd name="connsiteX4559" fmla="*/ 1480149 w 1586375"/>
                <a:gd name="connsiteY4559" fmla="*/ 141915 h 223662"/>
                <a:gd name="connsiteX4560" fmla="*/ 1478452 w 1586375"/>
                <a:gd name="connsiteY4560" fmla="*/ 141915 h 223662"/>
                <a:gd name="connsiteX4561" fmla="*/ 1477180 w 1586375"/>
                <a:gd name="connsiteY4561" fmla="*/ 141055 h 223662"/>
                <a:gd name="connsiteX4562" fmla="*/ 1476332 w 1586375"/>
                <a:gd name="connsiteY4562" fmla="*/ 140625 h 223662"/>
                <a:gd name="connsiteX4563" fmla="*/ 1475484 w 1586375"/>
                <a:gd name="connsiteY4563" fmla="*/ 139766 h 223662"/>
                <a:gd name="connsiteX4564" fmla="*/ 1473787 w 1586375"/>
                <a:gd name="connsiteY4564" fmla="*/ 139766 h 223662"/>
                <a:gd name="connsiteX4565" fmla="*/ 1472939 w 1586375"/>
                <a:gd name="connsiteY4565" fmla="*/ 140195 h 223662"/>
                <a:gd name="connsiteX4566" fmla="*/ 1472091 w 1586375"/>
                <a:gd name="connsiteY4566" fmla="*/ 141055 h 223662"/>
                <a:gd name="connsiteX4567" fmla="*/ 1470818 w 1586375"/>
                <a:gd name="connsiteY4567" fmla="*/ 141915 h 223662"/>
                <a:gd name="connsiteX4568" fmla="*/ 1470394 w 1586375"/>
                <a:gd name="connsiteY4568" fmla="*/ 141915 h 223662"/>
                <a:gd name="connsiteX4569" fmla="*/ 1467002 w 1586375"/>
                <a:gd name="connsiteY4569" fmla="*/ 139336 h 223662"/>
                <a:gd name="connsiteX4570" fmla="*/ 1467002 w 1586375"/>
                <a:gd name="connsiteY4570" fmla="*/ 138906 h 223662"/>
                <a:gd name="connsiteX4571" fmla="*/ 174047 w 1586375"/>
                <a:gd name="connsiteY4571" fmla="*/ 138906 h 223662"/>
                <a:gd name="connsiteX4572" fmla="*/ 173611 w 1586375"/>
                <a:gd name="connsiteY4572" fmla="*/ 139335 h 223662"/>
                <a:gd name="connsiteX4573" fmla="*/ 171867 w 1586375"/>
                <a:gd name="connsiteY4573" fmla="*/ 140619 h 223662"/>
                <a:gd name="connsiteX4574" fmla="*/ 171867 w 1586375"/>
                <a:gd name="connsiteY4574" fmla="*/ 143187 h 223662"/>
                <a:gd name="connsiteX4575" fmla="*/ 173611 w 1586375"/>
                <a:gd name="connsiteY4575" fmla="*/ 143615 h 223662"/>
                <a:gd name="connsiteX4576" fmla="*/ 174483 w 1586375"/>
                <a:gd name="connsiteY4576" fmla="*/ 142759 h 223662"/>
                <a:gd name="connsiteX4577" fmla="*/ 174483 w 1586375"/>
                <a:gd name="connsiteY4577" fmla="*/ 139762 h 223662"/>
                <a:gd name="connsiteX4578" fmla="*/ 174047 w 1586375"/>
                <a:gd name="connsiteY4578" fmla="*/ 138906 h 223662"/>
                <a:gd name="connsiteX4579" fmla="*/ 0 w 1586375"/>
                <a:gd name="connsiteY4579" fmla="*/ 138906 h 223662"/>
                <a:gd name="connsiteX4580" fmla="*/ 1308 w 1586375"/>
                <a:gd name="connsiteY4580" fmla="*/ 138906 h 223662"/>
                <a:gd name="connsiteX4581" fmla="*/ 1308 w 1586375"/>
                <a:gd name="connsiteY4581" fmla="*/ 139822 h 223662"/>
                <a:gd name="connsiteX4582" fmla="*/ 1308 w 1586375"/>
                <a:gd name="connsiteY4582" fmla="*/ 140738 h 223662"/>
                <a:gd name="connsiteX4583" fmla="*/ 0 w 1586375"/>
                <a:gd name="connsiteY4583" fmla="*/ 140738 h 223662"/>
                <a:gd name="connsiteX4584" fmla="*/ 0 w 1586375"/>
                <a:gd name="connsiteY4584" fmla="*/ 138906 h 223662"/>
                <a:gd name="connsiteX4585" fmla="*/ 1544346 w 1586375"/>
                <a:gd name="connsiteY4585" fmla="*/ 138645 h 223662"/>
                <a:gd name="connsiteX4586" fmla="*/ 1543910 w 1586375"/>
                <a:gd name="connsiteY4586" fmla="*/ 139067 h 223662"/>
                <a:gd name="connsiteX4587" fmla="*/ 1542166 w 1586375"/>
                <a:gd name="connsiteY4587" fmla="*/ 139067 h 223662"/>
                <a:gd name="connsiteX4588" fmla="*/ 1542166 w 1586375"/>
                <a:gd name="connsiteY4588" fmla="*/ 139490 h 223662"/>
                <a:gd name="connsiteX4589" fmla="*/ 1542166 w 1586375"/>
                <a:gd name="connsiteY4589" fmla="*/ 142448 h 223662"/>
                <a:gd name="connsiteX4590" fmla="*/ 1543474 w 1586375"/>
                <a:gd name="connsiteY4590" fmla="*/ 143715 h 223662"/>
                <a:gd name="connsiteX4591" fmla="*/ 1544782 w 1586375"/>
                <a:gd name="connsiteY4591" fmla="*/ 144138 h 223662"/>
                <a:gd name="connsiteX4592" fmla="*/ 1546090 w 1586375"/>
                <a:gd name="connsiteY4592" fmla="*/ 142870 h 223662"/>
                <a:gd name="connsiteX4593" fmla="*/ 1546090 w 1586375"/>
                <a:gd name="connsiteY4593" fmla="*/ 139490 h 223662"/>
                <a:gd name="connsiteX4594" fmla="*/ 1545218 w 1586375"/>
                <a:gd name="connsiteY4594" fmla="*/ 138645 h 223662"/>
                <a:gd name="connsiteX4595" fmla="*/ 1544346 w 1586375"/>
                <a:gd name="connsiteY4595" fmla="*/ 138645 h 223662"/>
                <a:gd name="connsiteX4596" fmla="*/ 1536292 w 1586375"/>
                <a:gd name="connsiteY4596" fmla="*/ 138645 h 223662"/>
                <a:gd name="connsiteX4597" fmla="*/ 1534580 w 1586375"/>
                <a:gd name="connsiteY4597" fmla="*/ 140301 h 223662"/>
                <a:gd name="connsiteX4598" fmla="*/ 1534580 w 1586375"/>
                <a:gd name="connsiteY4598" fmla="*/ 141958 h 223662"/>
                <a:gd name="connsiteX4599" fmla="*/ 1535436 w 1586375"/>
                <a:gd name="connsiteY4599" fmla="*/ 142786 h 223662"/>
                <a:gd name="connsiteX4600" fmla="*/ 1536292 w 1586375"/>
                <a:gd name="connsiteY4600" fmla="*/ 143615 h 223662"/>
                <a:gd name="connsiteX4601" fmla="*/ 1536720 w 1586375"/>
                <a:gd name="connsiteY4601" fmla="*/ 143615 h 223662"/>
                <a:gd name="connsiteX4602" fmla="*/ 1537576 w 1586375"/>
                <a:gd name="connsiteY4602" fmla="*/ 143201 h 223662"/>
                <a:gd name="connsiteX4603" fmla="*/ 1538432 w 1586375"/>
                <a:gd name="connsiteY4603" fmla="*/ 143201 h 223662"/>
                <a:gd name="connsiteX4604" fmla="*/ 1539289 w 1586375"/>
                <a:gd name="connsiteY4604" fmla="*/ 142372 h 223662"/>
                <a:gd name="connsiteX4605" fmla="*/ 1539289 w 1586375"/>
                <a:gd name="connsiteY4605" fmla="*/ 139887 h 223662"/>
                <a:gd name="connsiteX4606" fmla="*/ 1538432 w 1586375"/>
                <a:gd name="connsiteY4606" fmla="*/ 139059 h 223662"/>
                <a:gd name="connsiteX4607" fmla="*/ 1537576 w 1586375"/>
                <a:gd name="connsiteY4607" fmla="*/ 139059 h 223662"/>
                <a:gd name="connsiteX4608" fmla="*/ 1537148 w 1586375"/>
                <a:gd name="connsiteY4608" fmla="*/ 138645 h 223662"/>
                <a:gd name="connsiteX4609" fmla="*/ 1536292 w 1586375"/>
                <a:gd name="connsiteY4609" fmla="*/ 138645 h 223662"/>
                <a:gd name="connsiteX4610" fmla="*/ 1521791 w 1586375"/>
                <a:gd name="connsiteY4610" fmla="*/ 138645 h 223662"/>
                <a:gd name="connsiteX4611" fmla="*/ 1521384 w 1586375"/>
                <a:gd name="connsiteY4611" fmla="*/ 139473 h 223662"/>
                <a:gd name="connsiteX4612" fmla="*/ 1520977 w 1586375"/>
                <a:gd name="connsiteY4612" fmla="*/ 139887 h 223662"/>
                <a:gd name="connsiteX4613" fmla="*/ 1520977 w 1586375"/>
                <a:gd name="connsiteY4613" fmla="*/ 140716 h 223662"/>
                <a:gd name="connsiteX4614" fmla="*/ 1521384 w 1586375"/>
                <a:gd name="connsiteY4614" fmla="*/ 141129 h 223662"/>
                <a:gd name="connsiteX4615" fmla="*/ 1521384 w 1586375"/>
                <a:gd name="connsiteY4615" fmla="*/ 142786 h 223662"/>
                <a:gd name="connsiteX4616" fmla="*/ 1522605 w 1586375"/>
                <a:gd name="connsiteY4616" fmla="*/ 143615 h 223662"/>
                <a:gd name="connsiteX4617" fmla="*/ 1523825 w 1586375"/>
                <a:gd name="connsiteY4617" fmla="*/ 143615 h 223662"/>
                <a:gd name="connsiteX4618" fmla="*/ 1524639 w 1586375"/>
                <a:gd name="connsiteY4618" fmla="*/ 142786 h 223662"/>
                <a:gd name="connsiteX4619" fmla="*/ 1524639 w 1586375"/>
                <a:gd name="connsiteY4619" fmla="*/ 140301 h 223662"/>
                <a:gd name="connsiteX4620" fmla="*/ 1524232 w 1586375"/>
                <a:gd name="connsiteY4620" fmla="*/ 139473 h 223662"/>
                <a:gd name="connsiteX4621" fmla="*/ 1523825 w 1586375"/>
                <a:gd name="connsiteY4621" fmla="*/ 138645 h 223662"/>
                <a:gd name="connsiteX4622" fmla="*/ 1521791 w 1586375"/>
                <a:gd name="connsiteY4622" fmla="*/ 138645 h 223662"/>
                <a:gd name="connsiteX4623" fmla="*/ 211804 w 1586375"/>
                <a:gd name="connsiteY4623" fmla="*/ 138645 h 223662"/>
                <a:gd name="connsiteX4624" fmla="*/ 211804 w 1586375"/>
                <a:gd name="connsiteY4624" fmla="*/ 140319 h 223662"/>
                <a:gd name="connsiteX4625" fmla="*/ 211804 w 1586375"/>
                <a:gd name="connsiteY4625" fmla="*/ 140738 h 223662"/>
                <a:gd name="connsiteX4626" fmla="*/ 213111 w 1586375"/>
                <a:gd name="connsiteY4626" fmla="*/ 140738 h 223662"/>
                <a:gd name="connsiteX4627" fmla="*/ 213984 w 1586375"/>
                <a:gd name="connsiteY4627" fmla="*/ 139900 h 223662"/>
                <a:gd name="connsiteX4628" fmla="*/ 213984 w 1586375"/>
                <a:gd name="connsiteY4628" fmla="*/ 139063 h 223662"/>
                <a:gd name="connsiteX4629" fmla="*/ 213548 w 1586375"/>
                <a:gd name="connsiteY4629" fmla="*/ 138645 h 223662"/>
                <a:gd name="connsiteX4630" fmla="*/ 211804 w 1586375"/>
                <a:gd name="connsiteY4630" fmla="*/ 138645 h 223662"/>
                <a:gd name="connsiteX4631" fmla="*/ 1511020 w 1586375"/>
                <a:gd name="connsiteY4631" fmla="*/ 138389 h 223662"/>
                <a:gd name="connsiteX4632" fmla="*/ 1510383 w 1586375"/>
                <a:gd name="connsiteY4632" fmla="*/ 138550 h 223662"/>
                <a:gd name="connsiteX4633" fmla="*/ 1509532 w 1586375"/>
                <a:gd name="connsiteY4633" fmla="*/ 138979 h 223662"/>
                <a:gd name="connsiteX4634" fmla="*/ 1508682 w 1586375"/>
                <a:gd name="connsiteY4634" fmla="*/ 138979 h 223662"/>
                <a:gd name="connsiteX4635" fmla="*/ 1508682 w 1586375"/>
                <a:gd name="connsiteY4635" fmla="*/ 147560 h 223662"/>
                <a:gd name="connsiteX4636" fmla="*/ 1508682 w 1586375"/>
                <a:gd name="connsiteY4636" fmla="*/ 147989 h 223662"/>
                <a:gd name="connsiteX4637" fmla="*/ 1509532 w 1586375"/>
                <a:gd name="connsiteY4637" fmla="*/ 148418 h 223662"/>
                <a:gd name="connsiteX4638" fmla="*/ 1511658 w 1586375"/>
                <a:gd name="connsiteY4638" fmla="*/ 148418 h 223662"/>
                <a:gd name="connsiteX4639" fmla="*/ 1512083 w 1586375"/>
                <a:gd name="connsiteY4639" fmla="*/ 148418 h 223662"/>
                <a:gd name="connsiteX4640" fmla="*/ 1512083 w 1586375"/>
                <a:gd name="connsiteY4640" fmla="*/ 145843 h 223662"/>
                <a:gd name="connsiteX4641" fmla="*/ 1511232 w 1586375"/>
                <a:gd name="connsiteY4641" fmla="*/ 145415 h 223662"/>
                <a:gd name="connsiteX4642" fmla="*/ 1511232 w 1586375"/>
                <a:gd name="connsiteY4642" fmla="*/ 144557 h 223662"/>
                <a:gd name="connsiteX4643" fmla="*/ 1511658 w 1586375"/>
                <a:gd name="connsiteY4643" fmla="*/ 144128 h 223662"/>
                <a:gd name="connsiteX4644" fmla="*/ 1511658 w 1586375"/>
                <a:gd name="connsiteY4644" fmla="*/ 138550 h 223662"/>
                <a:gd name="connsiteX4645" fmla="*/ 1511020 w 1586375"/>
                <a:gd name="connsiteY4645" fmla="*/ 138389 h 223662"/>
                <a:gd name="connsiteX4646" fmla="*/ 1390252 w 1586375"/>
                <a:gd name="connsiteY4646" fmla="*/ 138267 h 223662"/>
                <a:gd name="connsiteX4647" fmla="*/ 1389396 w 1586375"/>
                <a:gd name="connsiteY4647" fmla="*/ 138674 h 223662"/>
                <a:gd name="connsiteX4648" fmla="*/ 1389396 w 1586375"/>
                <a:gd name="connsiteY4648" fmla="*/ 139894 h 223662"/>
                <a:gd name="connsiteX4649" fmla="*/ 1391108 w 1586375"/>
                <a:gd name="connsiteY4649" fmla="*/ 141522 h 223662"/>
                <a:gd name="connsiteX4650" fmla="*/ 1393676 w 1586375"/>
                <a:gd name="connsiteY4650" fmla="*/ 141522 h 223662"/>
                <a:gd name="connsiteX4651" fmla="*/ 1394104 w 1586375"/>
                <a:gd name="connsiteY4651" fmla="*/ 141115 h 223662"/>
                <a:gd name="connsiteX4652" fmla="*/ 1394104 w 1586375"/>
                <a:gd name="connsiteY4652" fmla="*/ 139488 h 223662"/>
                <a:gd name="connsiteX4653" fmla="*/ 1393248 w 1586375"/>
                <a:gd name="connsiteY4653" fmla="*/ 138674 h 223662"/>
                <a:gd name="connsiteX4654" fmla="*/ 1391964 w 1586375"/>
                <a:gd name="connsiteY4654" fmla="*/ 138674 h 223662"/>
                <a:gd name="connsiteX4655" fmla="*/ 1391108 w 1586375"/>
                <a:gd name="connsiteY4655" fmla="*/ 138267 h 223662"/>
                <a:gd name="connsiteX4656" fmla="*/ 1390252 w 1586375"/>
                <a:gd name="connsiteY4656" fmla="*/ 138267 h 223662"/>
                <a:gd name="connsiteX4657" fmla="*/ 295573 w 1586375"/>
                <a:gd name="connsiteY4657" fmla="*/ 138122 h 223662"/>
                <a:gd name="connsiteX4658" fmla="*/ 295145 w 1586375"/>
                <a:gd name="connsiteY4658" fmla="*/ 139841 h 223662"/>
                <a:gd name="connsiteX4659" fmla="*/ 293429 w 1586375"/>
                <a:gd name="connsiteY4659" fmla="*/ 141559 h 223662"/>
                <a:gd name="connsiteX4660" fmla="*/ 293429 w 1586375"/>
                <a:gd name="connsiteY4660" fmla="*/ 141989 h 223662"/>
                <a:gd name="connsiteX4661" fmla="*/ 293001 w 1586375"/>
                <a:gd name="connsiteY4661" fmla="*/ 141989 h 223662"/>
                <a:gd name="connsiteX4662" fmla="*/ 292143 w 1586375"/>
                <a:gd name="connsiteY4662" fmla="*/ 141559 h 223662"/>
                <a:gd name="connsiteX4663" fmla="*/ 291714 w 1586375"/>
                <a:gd name="connsiteY4663" fmla="*/ 141559 h 223662"/>
                <a:gd name="connsiteX4664" fmla="*/ 291285 w 1586375"/>
                <a:gd name="connsiteY4664" fmla="*/ 141130 h 223662"/>
                <a:gd name="connsiteX4665" fmla="*/ 288712 w 1586375"/>
                <a:gd name="connsiteY4665" fmla="*/ 141130 h 223662"/>
                <a:gd name="connsiteX4666" fmla="*/ 288283 w 1586375"/>
                <a:gd name="connsiteY4666" fmla="*/ 141559 h 223662"/>
                <a:gd name="connsiteX4667" fmla="*/ 287855 w 1586375"/>
                <a:gd name="connsiteY4667" fmla="*/ 141559 h 223662"/>
                <a:gd name="connsiteX4668" fmla="*/ 286568 w 1586375"/>
                <a:gd name="connsiteY4668" fmla="*/ 141989 h 223662"/>
                <a:gd name="connsiteX4669" fmla="*/ 284424 w 1586375"/>
                <a:gd name="connsiteY4669" fmla="*/ 144138 h 223662"/>
                <a:gd name="connsiteX4670" fmla="*/ 282708 w 1586375"/>
                <a:gd name="connsiteY4670" fmla="*/ 144138 h 223662"/>
                <a:gd name="connsiteX4671" fmla="*/ 282280 w 1586375"/>
                <a:gd name="connsiteY4671" fmla="*/ 144568 h 223662"/>
                <a:gd name="connsiteX4672" fmla="*/ 280993 w 1586375"/>
                <a:gd name="connsiteY4672" fmla="*/ 144568 h 223662"/>
                <a:gd name="connsiteX4673" fmla="*/ 280136 w 1586375"/>
                <a:gd name="connsiteY4673" fmla="*/ 145427 h 223662"/>
                <a:gd name="connsiteX4674" fmla="*/ 280136 w 1586375"/>
                <a:gd name="connsiteY4674" fmla="*/ 145857 h 223662"/>
                <a:gd name="connsiteX4675" fmla="*/ 279706 w 1586375"/>
                <a:gd name="connsiteY4675" fmla="*/ 146287 h 223662"/>
                <a:gd name="connsiteX4676" fmla="*/ 279706 w 1586375"/>
                <a:gd name="connsiteY4676" fmla="*/ 146717 h 223662"/>
                <a:gd name="connsiteX4677" fmla="*/ 278420 w 1586375"/>
                <a:gd name="connsiteY4677" fmla="*/ 147576 h 223662"/>
                <a:gd name="connsiteX4678" fmla="*/ 278420 w 1586375"/>
                <a:gd name="connsiteY4678" fmla="*/ 148006 h 223662"/>
                <a:gd name="connsiteX4679" fmla="*/ 277562 w 1586375"/>
                <a:gd name="connsiteY4679" fmla="*/ 148866 h 223662"/>
                <a:gd name="connsiteX4680" fmla="*/ 277562 w 1586375"/>
                <a:gd name="connsiteY4680" fmla="*/ 149725 h 223662"/>
                <a:gd name="connsiteX4681" fmla="*/ 278420 w 1586375"/>
                <a:gd name="connsiteY4681" fmla="*/ 150155 h 223662"/>
                <a:gd name="connsiteX4682" fmla="*/ 280136 w 1586375"/>
                <a:gd name="connsiteY4682" fmla="*/ 150584 h 223662"/>
                <a:gd name="connsiteX4683" fmla="*/ 280993 w 1586375"/>
                <a:gd name="connsiteY4683" fmla="*/ 149725 h 223662"/>
                <a:gd name="connsiteX4684" fmla="*/ 281422 w 1586375"/>
                <a:gd name="connsiteY4684" fmla="*/ 149725 h 223662"/>
                <a:gd name="connsiteX4685" fmla="*/ 282280 w 1586375"/>
                <a:gd name="connsiteY4685" fmla="*/ 149295 h 223662"/>
                <a:gd name="connsiteX4686" fmla="*/ 283137 w 1586375"/>
                <a:gd name="connsiteY4686" fmla="*/ 149295 h 223662"/>
                <a:gd name="connsiteX4687" fmla="*/ 283566 w 1586375"/>
                <a:gd name="connsiteY4687" fmla="*/ 150584 h 223662"/>
                <a:gd name="connsiteX4688" fmla="*/ 280136 w 1586375"/>
                <a:gd name="connsiteY4688" fmla="*/ 153163 h 223662"/>
                <a:gd name="connsiteX4689" fmla="*/ 280564 w 1586375"/>
                <a:gd name="connsiteY4689" fmla="*/ 154023 h 223662"/>
                <a:gd name="connsiteX4690" fmla="*/ 280993 w 1586375"/>
                <a:gd name="connsiteY4690" fmla="*/ 154452 h 223662"/>
                <a:gd name="connsiteX4691" fmla="*/ 281422 w 1586375"/>
                <a:gd name="connsiteY4691" fmla="*/ 154023 h 223662"/>
                <a:gd name="connsiteX4692" fmla="*/ 283995 w 1586375"/>
                <a:gd name="connsiteY4692" fmla="*/ 154023 h 223662"/>
                <a:gd name="connsiteX4693" fmla="*/ 283995 w 1586375"/>
                <a:gd name="connsiteY4693" fmla="*/ 155312 h 223662"/>
                <a:gd name="connsiteX4694" fmla="*/ 284853 w 1586375"/>
                <a:gd name="connsiteY4694" fmla="*/ 156172 h 223662"/>
                <a:gd name="connsiteX4695" fmla="*/ 286139 w 1586375"/>
                <a:gd name="connsiteY4695" fmla="*/ 156172 h 223662"/>
                <a:gd name="connsiteX4696" fmla="*/ 287426 w 1586375"/>
                <a:gd name="connsiteY4696" fmla="*/ 154882 h 223662"/>
                <a:gd name="connsiteX4697" fmla="*/ 287426 w 1586375"/>
                <a:gd name="connsiteY4697" fmla="*/ 154452 h 223662"/>
                <a:gd name="connsiteX4698" fmla="*/ 286997 w 1586375"/>
                <a:gd name="connsiteY4698" fmla="*/ 153593 h 223662"/>
                <a:gd name="connsiteX4699" fmla="*/ 286568 w 1586375"/>
                <a:gd name="connsiteY4699" fmla="*/ 153593 h 223662"/>
                <a:gd name="connsiteX4700" fmla="*/ 285710 w 1586375"/>
                <a:gd name="connsiteY4700" fmla="*/ 153163 h 223662"/>
                <a:gd name="connsiteX4701" fmla="*/ 285710 w 1586375"/>
                <a:gd name="connsiteY4701" fmla="*/ 151874 h 223662"/>
                <a:gd name="connsiteX4702" fmla="*/ 285281 w 1586375"/>
                <a:gd name="connsiteY4702" fmla="*/ 151444 h 223662"/>
                <a:gd name="connsiteX4703" fmla="*/ 285281 w 1586375"/>
                <a:gd name="connsiteY4703" fmla="*/ 150155 h 223662"/>
                <a:gd name="connsiteX4704" fmla="*/ 286139 w 1586375"/>
                <a:gd name="connsiteY4704" fmla="*/ 149295 h 223662"/>
                <a:gd name="connsiteX4705" fmla="*/ 286568 w 1586375"/>
                <a:gd name="connsiteY4705" fmla="*/ 149295 h 223662"/>
                <a:gd name="connsiteX4706" fmla="*/ 287426 w 1586375"/>
                <a:gd name="connsiteY4706" fmla="*/ 148866 h 223662"/>
                <a:gd name="connsiteX4707" fmla="*/ 287855 w 1586375"/>
                <a:gd name="connsiteY4707" fmla="*/ 148866 h 223662"/>
                <a:gd name="connsiteX4708" fmla="*/ 288283 w 1586375"/>
                <a:gd name="connsiteY4708" fmla="*/ 148436 h 223662"/>
                <a:gd name="connsiteX4709" fmla="*/ 291714 w 1586375"/>
                <a:gd name="connsiteY4709" fmla="*/ 148436 h 223662"/>
                <a:gd name="connsiteX4710" fmla="*/ 292143 w 1586375"/>
                <a:gd name="connsiteY4710" fmla="*/ 148006 h 223662"/>
                <a:gd name="connsiteX4711" fmla="*/ 293858 w 1586375"/>
                <a:gd name="connsiteY4711" fmla="*/ 148006 h 223662"/>
                <a:gd name="connsiteX4712" fmla="*/ 295573 w 1586375"/>
                <a:gd name="connsiteY4712" fmla="*/ 149295 h 223662"/>
                <a:gd name="connsiteX4713" fmla="*/ 296860 w 1586375"/>
                <a:gd name="connsiteY4713" fmla="*/ 149295 h 223662"/>
                <a:gd name="connsiteX4714" fmla="*/ 297289 w 1586375"/>
                <a:gd name="connsiteY4714" fmla="*/ 148866 h 223662"/>
                <a:gd name="connsiteX4715" fmla="*/ 297718 w 1586375"/>
                <a:gd name="connsiteY4715" fmla="*/ 148866 h 223662"/>
                <a:gd name="connsiteX4716" fmla="*/ 298576 w 1586375"/>
                <a:gd name="connsiteY4716" fmla="*/ 148436 h 223662"/>
                <a:gd name="connsiteX4717" fmla="*/ 299433 w 1586375"/>
                <a:gd name="connsiteY4717" fmla="*/ 148436 h 223662"/>
                <a:gd name="connsiteX4718" fmla="*/ 299862 w 1586375"/>
                <a:gd name="connsiteY4718" fmla="*/ 148006 h 223662"/>
                <a:gd name="connsiteX4719" fmla="*/ 302864 w 1586375"/>
                <a:gd name="connsiteY4719" fmla="*/ 148006 h 223662"/>
                <a:gd name="connsiteX4720" fmla="*/ 303721 w 1586375"/>
                <a:gd name="connsiteY4720" fmla="*/ 147147 h 223662"/>
                <a:gd name="connsiteX4721" fmla="*/ 303721 w 1586375"/>
                <a:gd name="connsiteY4721" fmla="*/ 146717 h 223662"/>
                <a:gd name="connsiteX4722" fmla="*/ 302435 w 1586375"/>
                <a:gd name="connsiteY4722" fmla="*/ 145427 h 223662"/>
                <a:gd name="connsiteX4723" fmla="*/ 301577 w 1586375"/>
                <a:gd name="connsiteY4723" fmla="*/ 145857 h 223662"/>
                <a:gd name="connsiteX4724" fmla="*/ 299433 w 1586375"/>
                <a:gd name="connsiteY4724" fmla="*/ 145857 h 223662"/>
                <a:gd name="connsiteX4725" fmla="*/ 298576 w 1586375"/>
                <a:gd name="connsiteY4725" fmla="*/ 144998 h 223662"/>
                <a:gd name="connsiteX4726" fmla="*/ 296860 w 1586375"/>
                <a:gd name="connsiteY4726" fmla="*/ 144998 h 223662"/>
                <a:gd name="connsiteX4727" fmla="*/ 296003 w 1586375"/>
                <a:gd name="connsiteY4727" fmla="*/ 145427 h 223662"/>
                <a:gd name="connsiteX4728" fmla="*/ 295145 w 1586375"/>
                <a:gd name="connsiteY4728" fmla="*/ 145857 h 223662"/>
                <a:gd name="connsiteX4729" fmla="*/ 292572 w 1586375"/>
                <a:gd name="connsiteY4729" fmla="*/ 145857 h 223662"/>
                <a:gd name="connsiteX4730" fmla="*/ 292572 w 1586375"/>
                <a:gd name="connsiteY4730" fmla="*/ 144568 h 223662"/>
                <a:gd name="connsiteX4731" fmla="*/ 293858 w 1586375"/>
                <a:gd name="connsiteY4731" fmla="*/ 143279 h 223662"/>
                <a:gd name="connsiteX4732" fmla="*/ 294716 w 1586375"/>
                <a:gd name="connsiteY4732" fmla="*/ 143279 h 223662"/>
                <a:gd name="connsiteX4733" fmla="*/ 296003 w 1586375"/>
                <a:gd name="connsiteY4733" fmla="*/ 143709 h 223662"/>
                <a:gd name="connsiteX4734" fmla="*/ 296860 w 1586375"/>
                <a:gd name="connsiteY4734" fmla="*/ 142849 h 223662"/>
                <a:gd name="connsiteX4735" fmla="*/ 296860 w 1586375"/>
                <a:gd name="connsiteY4735" fmla="*/ 142419 h 223662"/>
                <a:gd name="connsiteX4736" fmla="*/ 297718 w 1586375"/>
                <a:gd name="connsiteY4736" fmla="*/ 141989 h 223662"/>
                <a:gd name="connsiteX4737" fmla="*/ 297718 w 1586375"/>
                <a:gd name="connsiteY4737" fmla="*/ 138981 h 223662"/>
                <a:gd name="connsiteX4738" fmla="*/ 296860 w 1586375"/>
                <a:gd name="connsiteY4738" fmla="*/ 138981 h 223662"/>
                <a:gd name="connsiteX4739" fmla="*/ 296003 w 1586375"/>
                <a:gd name="connsiteY4739" fmla="*/ 138122 h 223662"/>
                <a:gd name="connsiteX4740" fmla="*/ 295573 w 1586375"/>
                <a:gd name="connsiteY4740" fmla="*/ 138122 h 223662"/>
                <a:gd name="connsiteX4741" fmla="*/ 156727 w 1586375"/>
                <a:gd name="connsiteY4741" fmla="*/ 138122 h 223662"/>
                <a:gd name="connsiteX4742" fmla="*/ 154602 w 1586375"/>
                <a:gd name="connsiteY4742" fmla="*/ 139865 h 223662"/>
                <a:gd name="connsiteX4743" fmla="*/ 154602 w 1586375"/>
                <a:gd name="connsiteY4743" fmla="*/ 141609 h 223662"/>
                <a:gd name="connsiteX4744" fmla="*/ 155452 w 1586375"/>
                <a:gd name="connsiteY4744" fmla="*/ 142045 h 223662"/>
                <a:gd name="connsiteX4745" fmla="*/ 156727 w 1586375"/>
                <a:gd name="connsiteY4745" fmla="*/ 141173 h 223662"/>
                <a:gd name="connsiteX4746" fmla="*/ 158003 w 1586375"/>
                <a:gd name="connsiteY4746" fmla="*/ 140302 h 223662"/>
                <a:gd name="connsiteX4747" fmla="*/ 158003 w 1586375"/>
                <a:gd name="connsiteY4747" fmla="*/ 138993 h 223662"/>
                <a:gd name="connsiteX4748" fmla="*/ 157153 w 1586375"/>
                <a:gd name="connsiteY4748" fmla="*/ 138557 h 223662"/>
                <a:gd name="connsiteX4749" fmla="*/ 156727 w 1586375"/>
                <a:gd name="connsiteY4749" fmla="*/ 138122 h 223662"/>
                <a:gd name="connsiteX4750" fmla="*/ 40285 w 1586375"/>
                <a:gd name="connsiteY4750" fmla="*/ 138122 h 223662"/>
                <a:gd name="connsiteX4751" fmla="*/ 40704 w 1586375"/>
                <a:gd name="connsiteY4751" fmla="*/ 138122 h 223662"/>
                <a:gd name="connsiteX4752" fmla="*/ 42378 w 1586375"/>
                <a:gd name="connsiteY4752" fmla="*/ 139429 h 223662"/>
                <a:gd name="connsiteX4753" fmla="*/ 41960 w 1586375"/>
                <a:gd name="connsiteY4753" fmla="*/ 140737 h 223662"/>
                <a:gd name="connsiteX4754" fmla="*/ 40704 w 1586375"/>
                <a:gd name="connsiteY4754" fmla="*/ 139865 h 223662"/>
                <a:gd name="connsiteX4755" fmla="*/ 40285 w 1586375"/>
                <a:gd name="connsiteY4755" fmla="*/ 139429 h 223662"/>
                <a:gd name="connsiteX4756" fmla="*/ 40285 w 1586375"/>
                <a:gd name="connsiteY4756" fmla="*/ 138122 h 223662"/>
                <a:gd name="connsiteX4757" fmla="*/ 1356221 w 1586375"/>
                <a:gd name="connsiteY4757" fmla="*/ 137860 h 223662"/>
                <a:gd name="connsiteX4758" fmla="*/ 1355412 w 1586375"/>
                <a:gd name="connsiteY4758" fmla="*/ 138713 h 223662"/>
                <a:gd name="connsiteX4759" fmla="*/ 1354604 w 1586375"/>
                <a:gd name="connsiteY4759" fmla="*/ 139994 h 223662"/>
                <a:gd name="connsiteX4760" fmla="*/ 1354604 w 1586375"/>
                <a:gd name="connsiteY4760" fmla="*/ 141701 h 223662"/>
                <a:gd name="connsiteX4761" fmla="*/ 1355008 w 1586375"/>
                <a:gd name="connsiteY4761" fmla="*/ 142555 h 223662"/>
                <a:gd name="connsiteX4762" fmla="*/ 1355008 w 1586375"/>
                <a:gd name="connsiteY4762" fmla="*/ 145543 h 223662"/>
                <a:gd name="connsiteX4763" fmla="*/ 1357434 w 1586375"/>
                <a:gd name="connsiteY4763" fmla="*/ 145543 h 223662"/>
                <a:gd name="connsiteX4764" fmla="*/ 1357838 w 1586375"/>
                <a:gd name="connsiteY4764" fmla="*/ 145543 h 223662"/>
                <a:gd name="connsiteX4765" fmla="*/ 1357838 w 1586375"/>
                <a:gd name="connsiteY4765" fmla="*/ 142128 h 223662"/>
                <a:gd name="connsiteX4766" fmla="*/ 1359051 w 1586375"/>
                <a:gd name="connsiteY4766" fmla="*/ 141274 h 223662"/>
                <a:gd name="connsiteX4767" fmla="*/ 1359051 w 1586375"/>
                <a:gd name="connsiteY4767" fmla="*/ 138713 h 223662"/>
                <a:gd name="connsiteX4768" fmla="*/ 1358243 w 1586375"/>
                <a:gd name="connsiteY4768" fmla="*/ 137860 h 223662"/>
                <a:gd name="connsiteX4769" fmla="*/ 1356221 w 1586375"/>
                <a:gd name="connsiteY4769" fmla="*/ 137860 h 223662"/>
                <a:gd name="connsiteX4770" fmla="*/ 248002 w 1586375"/>
                <a:gd name="connsiteY4770" fmla="*/ 137860 h 223662"/>
                <a:gd name="connsiteX4771" fmla="*/ 247217 w 1586375"/>
                <a:gd name="connsiteY4771" fmla="*/ 138697 h 223662"/>
                <a:gd name="connsiteX4772" fmla="*/ 247610 w 1586375"/>
                <a:gd name="connsiteY4772" fmla="*/ 139952 h 223662"/>
                <a:gd name="connsiteX4773" fmla="*/ 249180 w 1586375"/>
                <a:gd name="connsiteY4773" fmla="*/ 139952 h 223662"/>
                <a:gd name="connsiteX4774" fmla="*/ 249572 w 1586375"/>
                <a:gd name="connsiteY4774" fmla="*/ 139115 h 223662"/>
                <a:gd name="connsiteX4775" fmla="*/ 249180 w 1586375"/>
                <a:gd name="connsiteY4775" fmla="*/ 138697 h 223662"/>
                <a:gd name="connsiteX4776" fmla="*/ 249180 w 1586375"/>
                <a:gd name="connsiteY4776" fmla="*/ 137860 h 223662"/>
                <a:gd name="connsiteX4777" fmla="*/ 248002 w 1586375"/>
                <a:gd name="connsiteY4777" fmla="*/ 137860 h 223662"/>
                <a:gd name="connsiteX4778" fmla="*/ 224186 w 1586375"/>
                <a:gd name="connsiteY4778" fmla="*/ 137860 h 223662"/>
                <a:gd name="connsiteX4779" fmla="*/ 223750 w 1586375"/>
                <a:gd name="connsiteY4779" fmla="*/ 138281 h 223662"/>
                <a:gd name="connsiteX4780" fmla="*/ 223750 w 1586375"/>
                <a:gd name="connsiteY4780" fmla="*/ 142068 h 223662"/>
                <a:gd name="connsiteX4781" fmla="*/ 223750 w 1586375"/>
                <a:gd name="connsiteY4781" fmla="*/ 142489 h 223662"/>
                <a:gd name="connsiteX4782" fmla="*/ 223314 w 1586375"/>
                <a:gd name="connsiteY4782" fmla="*/ 142910 h 223662"/>
                <a:gd name="connsiteX4783" fmla="*/ 223314 w 1586375"/>
                <a:gd name="connsiteY4783" fmla="*/ 143751 h 223662"/>
                <a:gd name="connsiteX4784" fmla="*/ 222878 w 1586375"/>
                <a:gd name="connsiteY4784" fmla="*/ 144172 h 223662"/>
                <a:gd name="connsiteX4785" fmla="*/ 222878 w 1586375"/>
                <a:gd name="connsiteY4785" fmla="*/ 145435 h 223662"/>
                <a:gd name="connsiteX4786" fmla="*/ 225058 w 1586375"/>
                <a:gd name="connsiteY4786" fmla="*/ 147539 h 223662"/>
                <a:gd name="connsiteX4787" fmla="*/ 225930 w 1586375"/>
                <a:gd name="connsiteY4787" fmla="*/ 147539 h 223662"/>
                <a:gd name="connsiteX4788" fmla="*/ 225930 w 1586375"/>
                <a:gd name="connsiteY4788" fmla="*/ 147118 h 223662"/>
                <a:gd name="connsiteX4789" fmla="*/ 225058 w 1586375"/>
                <a:gd name="connsiteY4789" fmla="*/ 145856 h 223662"/>
                <a:gd name="connsiteX4790" fmla="*/ 225058 w 1586375"/>
                <a:gd name="connsiteY4790" fmla="*/ 142910 h 223662"/>
                <a:gd name="connsiteX4791" fmla="*/ 224622 w 1586375"/>
                <a:gd name="connsiteY4791" fmla="*/ 142489 h 223662"/>
                <a:gd name="connsiteX4792" fmla="*/ 225494 w 1586375"/>
                <a:gd name="connsiteY4792" fmla="*/ 141647 h 223662"/>
                <a:gd name="connsiteX4793" fmla="*/ 225494 w 1586375"/>
                <a:gd name="connsiteY4793" fmla="*/ 140806 h 223662"/>
                <a:gd name="connsiteX4794" fmla="*/ 225930 w 1586375"/>
                <a:gd name="connsiteY4794" fmla="*/ 140385 h 223662"/>
                <a:gd name="connsiteX4795" fmla="*/ 225930 w 1586375"/>
                <a:gd name="connsiteY4795" fmla="*/ 139543 h 223662"/>
                <a:gd name="connsiteX4796" fmla="*/ 226802 w 1586375"/>
                <a:gd name="connsiteY4796" fmla="*/ 139122 h 223662"/>
                <a:gd name="connsiteX4797" fmla="*/ 226802 w 1586375"/>
                <a:gd name="connsiteY4797" fmla="*/ 138701 h 223662"/>
                <a:gd name="connsiteX4798" fmla="*/ 225930 w 1586375"/>
                <a:gd name="connsiteY4798" fmla="*/ 137860 h 223662"/>
                <a:gd name="connsiteX4799" fmla="*/ 224186 w 1586375"/>
                <a:gd name="connsiteY4799" fmla="*/ 137860 h 223662"/>
                <a:gd name="connsiteX4800" fmla="*/ 1582059 w 1586375"/>
                <a:gd name="connsiteY4800" fmla="*/ 137337 h 223662"/>
                <a:gd name="connsiteX4801" fmla="*/ 1582844 w 1586375"/>
                <a:gd name="connsiteY4801" fmla="*/ 137773 h 223662"/>
                <a:gd name="connsiteX4802" fmla="*/ 1582844 w 1586375"/>
                <a:gd name="connsiteY4802" fmla="*/ 139952 h 223662"/>
                <a:gd name="connsiteX4803" fmla="*/ 1581667 w 1586375"/>
                <a:gd name="connsiteY4803" fmla="*/ 139517 h 223662"/>
                <a:gd name="connsiteX4804" fmla="*/ 1581667 w 1586375"/>
                <a:gd name="connsiteY4804" fmla="*/ 137773 h 223662"/>
                <a:gd name="connsiteX4805" fmla="*/ 1582059 w 1586375"/>
                <a:gd name="connsiteY4805" fmla="*/ 137337 h 223662"/>
                <a:gd name="connsiteX4806" fmla="*/ 251717 w 1586375"/>
                <a:gd name="connsiteY4806" fmla="*/ 137337 h 223662"/>
                <a:gd name="connsiteX4807" fmla="*/ 250880 w 1586375"/>
                <a:gd name="connsiteY4807" fmla="*/ 138209 h 223662"/>
                <a:gd name="connsiteX4808" fmla="*/ 251717 w 1586375"/>
                <a:gd name="connsiteY4808" fmla="*/ 138645 h 223662"/>
                <a:gd name="connsiteX4809" fmla="*/ 252135 w 1586375"/>
                <a:gd name="connsiteY4809" fmla="*/ 138645 h 223662"/>
                <a:gd name="connsiteX4810" fmla="*/ 252554 w 1586375"/>
                <a:gd name="connsiteY4810" fmla="*/ 137337 h 223662"/>
                <a:gd name="connsiteX4811" fmla="*/ 251717 w 1586375"/>
                <a:gd name="connsiteY4811" fmla="*/ 137337 h 223662"/>
                <a:gd name="connsiteX4812" fmla="*/ 32751 w 1586375"/>
                <a:gd name="connsiteY4812" fmla="*/ 137337 h 223662"/>
                <a:gd name="connsiteX4813" fmla="*/ 33589 w 1586375"/>
                <a:gd name="connsiteY4813" fmla="*/ 137337 h 223662"/>
                <a:gd name="connsiteX4814" fmla="*/ 34007 w 1586375"/>
                <a:gd name="connsiteY4814" fmla="*/ 137337 h 223662"/>
                <a:gd name="connsiteX4815" fmla="*/ 34007 w 1586375"/>
                <a:gd name="connsiteY4815" fmla="*/ 138645 h 223662"/>
                <a:gd name="connsiteX4816" fmla="*/ 32751 w 1586375"/>
                <a:gd name="connsiteY4816" fmla="*/ 138645 h 223662"/>
                <a:gd name="connsiteX4817" fmla="*/ 31915 w 1586375"/>
                <a:gd name="connsiteY4817" fmla="*/ 137773 h 223662"/>
                <a:gd name="connsiteX4818" fmla="*/ 32751 w 1586375"/>
                <a:gd name="connsiteY4818" fmla="*/ 137337 h 223662"/>
                <a:gd name="connsiteX4819" fmla="*/ 1363346 w 1586375"/>
                <a:gd name="connsiteY4819" fmla="*/ 136813 h 223662"/>
                <a:gd name="connsiteX4820" fmla="*/ 1362075 w 1586375"/>
                <a:gd name="connsiteY4820" fmla="*/ 138106 h 223662"/>
                <a:gd name="connsiteX4821" fmla="*/ 1362075 w 1586375"/>
                <a:gd name="connsiteY4821" fmla="*/ 139830 h 223662"/>
                <a:gd name="connsiteX4822" fmla="*/ 1362498 w 1586375"/>
                <a:gd name="connsiteY4822" fmla="*/ 140691 h 223662"/>
                <a:gd name="connsiteX4823" fmla="*/ 1362498 w 1586375"/>
                <a:gd name="connsiteY4823" fmla="*/ 142415 h 223662"/>
                <a:gd name="connsiteX4824" fmla="*/ 1361650 w 1586375"/>
                <a:gd name="connsiteY4824" fmla="*/ 142846 h 223662"/>
                <a:gd name="connsiteX4825" fmla="*/ 1361650 w 1586375"/>
                <a:gd name="connsiteY4825" fmla="*/ 145862 h 223662"/>
                <a:gd name="connsiteX4826" fmla="*/ 1361226 w 1586375"/>
                <a:gd name="connsiteY4826" fmla="*/ 146723 h 223662"/>
                <a:gd name="connsiteX4827" fmla="*/ 1361226 w 1586375"/>
                <a:gd name="connsiteY4827" fmla="*/ 147154 h 223662"/>
                <a:gd name="connsiteX4828" fmla="*/ 1360378 w 1586375"/>
                <a:gd name="connsiteY4828" fmla="*/ 148447 h 223662"/>
                <a:gd name="connsiteX4829" fmla="*/ 1359530 w 1586375"/>
                <a:gd name="connsiteY4829" fmla="*/ 149308 h 223662"/>
                <a:gd name="connsiteX4830" fmla="*/ 1358258 w 1586375"/>
                <a:gd name="connsiteY4830" fmla="*/ 149308 h 223662"/>
                <a:gd name="connsiteX4831" fmla="*/ 1356986 w 1586375"/>
                <a:gd name="connsiteY4831" fmla="*/ 150170 h 223662"/>
                <a:gd name="connsiteX4832" fmla="*/ 1356986 w 1586375"/>
                <a:gd name="connsiteY4832" fmla="*/ 150601 h 223662"/>
                <a:gd name="connsiteX4833" fmla="*/ 1354866 w 1586375"/>
                <a:gd name="connsiteY4833" fmla="*/ 152324 h 223662"/>
                <a:gd name="connsiteX4834" fmla="*/ 1356137 w 1586375"/>
                <a:gd name="connsiteY4834" fmla="*/ 154048 h 223662"/>
                <a:gd name="connsiteX4835" fmla="*/ 1356561 w 1586375"/>
                <a:gd name="connsiteY4835" fmla="*/ 154048 h 223662"/>
                <a:gd name="connsiteX4836" fmla="*/ 1357410 w 1586375"/>
                <a:gd name="connsiteY4836" fmla="*/ 154479 h 223662"/>
                <a:gd name="connsiteX4837" fmla="*/ 1358682 w 1586375"/>
                <a:gd name="connsiteY4837" fmla="*/ 153186 h 223662"/>
                <a:gd name="connsiteX4838" fmla="*/ 1360802 w 1586375"/>
                <a:gd name="connsiteY4838" fmla="*/ 153186 h 223662"/>
                <a:gd name="connsiteX4839" fmla="*/ 1361650 w 1586375"/>
                <a:gd name="connsiteY4839" fmla="*/ 154048 h 223662"/>
                <a:gd name="connsiteX4840" fmla="*/ 1361650 w 1586375"/>
                <a:gd name="connsiteY4840" fmla="*/ 155340 h 223662"/>
                <a:gd name="connsiteX4841" fmla="*/ 1361650 w 1586375"/>
                <a:gd name="connsiteY4841" fmla="*/ 156633 h 223662"/>
                <a:gd name="connsiteX4842" fmla="*/ 1361650 w 1586375"/>
                <a:gd name="connsiteY4842" fmla="*/ 157495 h 223662"/>
                <a:gd name="connsiteX4843" fmla="*/ 1362075 w 1586375"/>
                <a:gd name="connsiteY4843" fmla="*/ 158356 h 223662"/>
                <a:gd name="connsiteX4844" fmla="*/ 1362923 w 1586375"/>
                <a:gd name="connsiteY4844" fmla="*/ 158787 h 223662"/>
                <a:gd name="connsiteX4845" fmla="*/ 1365467 w 1586375"/>
                <a:gd name="connsiteY4845" fmla="*/ 156633 h 223662"/>
                <a:gd name="connsiteX4846" fmla="*/ 1365467 w 1586375"/>
                <a:gd name="connsiteY4846" fmla="*/ 156202 h 223662"/>
                <a:gd name="connsiteX4847" fmla="*/ 1367163 w 1586375"/>
                <a:gd name="connsiteY4847" fmla="*/ 154479 h 223662"/>
                <a:gd name="connsiteX4848" fmla="*/ 1367587 w 1586375"/>
                <a:gd name="connsiteY4848" fmla="*/ 154479 h 223662"/>
                <a:gd name="connsiteX4849" fmla="*/ 1368435 w 1586375"/>
                <a:gd name="connsiteY4849" fmla="*/ 154048 h 223662"/>
                <a:gd name="connsiteX4850" fmla="*/ 1369708 w 1586375"/>
                <a:gd name="connsiteY4850" fmla="*/ 154048 h 223662"/>
                <a:gd name="connsiteX4851" fmla="*/ 1370555 w 1586375"/>
                <a:gd name="connsiteY4851" fmla="*/ 154479 h 223662"/>
                <a:gd name="connsiteX4852" fmla="*/ 1371827 w 1586375"/>
                <a:gd name="connsiteY4852" fmla="*/ 154479 h 223662"/>
                <a:gd name="connsiteX4853" fmla="*/ 1372676 w 1586375"/>
                <a:gd name="connsiteY4853" fmla="*/ 154048 h 223662"/>
                <a:gd name="connsiteX4854" fmla="*/ 1373948 w 1586375"/>
                <a:gd name="connsiteY4854" fmla="*/ 153617 h 223662"/>
                <a:gd name="connsiteX4855" fmla="*/ 1376068 w 1586375"/>
                <a:gd name="connsiteY4855" fmla="*/ 153617 h 223662"/>
                <a:gd name="connsiteX4856" fmla="*/ 1376068 w 1586375"/>
                <a:gd name="connsiteY4856" fmla="*/ 156633 h 223662"/>
                <a:gd name="connsiteX4857" fmla="*/ 1377340 w 1586375"/>
                <a:gd name="connsiteY4857" fmla="*/ 157064 h 223662"/>
                <a:gd name="connsiteX4858" fmla="*/ 1377765 w 1586375"/>
                <a:gd name="connsiteY4858" fmla="*/ 156633 h 223662"/>
                <a:gd name="connsiteX4859" fmla="*/ 1378189 w 1586375"/>
                <a:gd name="connsiteY4859" fmla="*/ 154909 h 223662"/>
                <a:gd name="connsiteX4860" fmla="*/ 1379885 w 1586375"/>
                <a:gd name="connsiteY4860" fmla="*/ 152755 h 223662"/>
                <a:gd name="connsiteX4861" fmla="*/ 1380309 w 1586375"/>
                <a:gd name="connsiteY4861" fmla="*/ 152755 h 223662"/>
                <a:gd name="connsiteX4862" fmla="*/ 1380733 w 1586375"/>
                <a:gd name="connsiteY4862" fmla="*/ 152755 h 223662"/>
                <a:gd name="connsiteX4863" fmla="*/ 1389214 w 1586375"/>
                <a:gd name="connsiteY4863" fmla="*/ 152755 h 223662"/>
                <a:gd name="connsiteX4864" fmla="*/ 1390910 w 1586375"/>
                <a:gd name="connsiteY4864" fmla="*/ 151463 h 223662"/>
                <a:gd name="connsiteX4865" fmla="*/ 1391758 w 1586375"/>
                <a:gd name="connsiteY4865" fmla="*/ 151463 h 223662"/>
                <a:gd name="connsiteX4866" fmla="*/ 1392182 w 1586375"/>
                <a:gd name="connsiteY4866" fmla="*/ 151032 h 223662"/>
                <a:gd name="connsiteX4867" fmla="*/ 1393031 w 1586375"/>
                <a:gd name="connsiteY4867" fmla="*/ 151032 h 223662"/>
                <a:gd name="connsiteX4868" fmla="*/ 1395151 w 1586375"/>
                <a:gd name="connsiteY4868" fmla="*/ 148878 h 223662"/>
                <a:gd name="connsiteX4869" fmla="*/ 1395151 w 1586375"/>
                <a:gd name="connsiteY4869" fmla="*/ 147585 h 223662"/>
                <a:gd name="connsiteX4870" fmla="*/ 1394302 w 1586375"/>
                <a:gd name="connsiteY4870" fmla="*/ 146723 h 223662"/>
                <a:gd name="connsiteX4871" fmla="*/ 1393879 w 1586375"/>
                <a:gd name="connsiteY4871" fmla="*/ 146723 h 223662"/>
                <a:gd name="connsiteX4872" fmla="*/ 1393031 w 1586375"/>
                <a:gd name="connsiteY4872" fmla="*/ 147585 h 223662"/>
                <a:gd name="connsiteX4873" fmla="*/ 1390062 w 1586375"/>
                <a:gd name="connsiteY4873" fmla="*/ 147585 h 223662"/>
                <a:gd name="connsiteX4874" fmla="*/ 1389214 w 1586375"/>
                <a:gd name="connsiteY4874" fmla="*/ 146723 h 223662"/>
                <a:gd name="connsiteX4875" fmla="*/ 1389214 w 1586375"/>
                <a:gd name="connsiteY4875" fmla="*/ 145862 h 223662"/>
                <a:gd name="connsiteX4876" fmla="*/ 1388366 w 1586375"/>
                <a:gd name="connsiteY4876" fmla="*/ 145431 h 223662"/>
                <a:gd name="connsiteX4877" fmla="*/ 1388366 w 1586375"/>
                <a:gd name="connsiteY4877" fmla="*/ 144569 h 223662"/>
                <a:gd name="connsiteX4878" fmla="*/ 1387942 w 1586375"/>
                <a:gd name="connsiteY4878" fmla="*/ 144138 h 223662"/>
                <a:gd name="connsiteX4879" fmla="*/ 1387942 w 1586375"/>
                <a:gd name="connsiteY4879" fmla="*/ 143277 h 223662"/>
                <a:gd name="connsiteX4880" fmla="*/ 1386669 w 1586375"/>
                <a:gd name="connsiteY4880" fmla="*/ 141984 h 223662"/>
                <a:gd name="connsiteX4881" fmla="*/ 1386245 w 1586375"/>
                <a:gd name="connsiteY4881" fmla="*/ 141553 h 223662"/>
                <a:gd name="connsiteX4882" fmla="*/ 1385822 w 1586375"/>
                <a:gd name="connsiteY4882" fmla="*/ 141122 h 223662"/>
                <a:gd name="connsiteX4883" fmla="*/ 1385822 w 1586375"/>
                <a:gd name="connsiteY4883" fmla="*/ 138106 h 223662"/>
                <a:gd name="connsiteX4884" fmla="*/ 1384125 w 1586375"/>
                <a:gd name="connsiteY4884" fmla="*/ 137675 h 223662"/>
                <a:gd name="connsiteX4885" fmla="*/ 1382853 w 1586375"/>
                <a:gd name="connsiteY4885" fmla="*/ 138968 h 223662"/>
                <a:gd name="connsiteX4886" fmla="*/ 1382005 w 1586375"/>
                <a:gd name="connsiteY4886" fmla="*/ 138968 h 223662"/>
                <a:gd name="connsiteX4887" fmla="*/ 1379885 w 1586375"/>
                <a:gd name="connsiteY4887" fmla="*/ 140261 h 223662"/>
                <a:gd name="connsiteX4888" fmla="*/ 1378612 w 1586375"/>
                <a:gd name="connsiteY4888" fmla="*/ 140261 h 223662"/>
                <a:gd name="connsiteX4889" fmla="*/ 1377765 w 1586375"/>
                <a:gd name="connsiteY4889" fmla="*/ 140691 h 223662"/>
                <a:gd name="connsiteX4890" fmla="*/ 1374372 w 1586375"/>
                <a:gd name="connsiteY4890" fmla="*/ 140691 h 223662"/>
                <a:gd name="connsiteX4891" fmla="*/ 1371827 w 1586375"/>
                <a:gd name="connsiteY4891" fmla="*/ 138537 h 223662"/>
                <a:gd name="connsiteX4892" fmla="*/ 1370980 w 1586375"/>
                <a:gd name="connsiteY4892" fmla="*/ 138537 h 223662"/>
                <a:gd name="connsiteX4893" fmla="*/ 1370132 w 1586375"/>
                <a:gd name="connsiteY4893" fmla="*/ 138968 h 223662"/>
                <a:gd name="connsiteX4894" fmla="*/ 1370132 w 1586375"/>
                <a:gd name="connsiteY4894" fmla="*/ 139398 h 223662"/>
                <a:gd name="connsiteX4895" fmla="*/ 1368859 w 1586375"/>
                <a:gd name="connsiteY4895" fmla="*/ 141122 h 223662"/>
                <a:gd name="connsiteX4896" fmla="*/ 1370132 w 1586375"/>
                <a:gd name="connsiteY4896" fmla="*/ 141984 h 223662"/>
                <a:gd name="connsiteX4897" fmla="*/ 1370132 w 1586375"/>
                <a:gd name="connsiteY4897" fmla="*/ 144569 h 223662"/>
                <a:gd name="connsiteX4898" fmla="*/ 1370980 w 1586375"/>
                <a:gd name="connsiteY4898" fmla="*/ 145000 h 223662"/>
                <a:gd name="connsiteX4899" fmla="*/ 1372252 w 1586375"/>
                <a:gd name="connsiteY4899" fmla="*/ 143707 h 223662"/>
                <a:gd name="connsiteX4900" fmla="*/ 1374372 w 1586375"/>
                <a:gd name="connsiteY4900" fmla="*/ 143707 h 223662"/>
                <a:gd name="connsiteX4901" fmla="*/ 1375220 w 1586375"/>
                <a:gd name="connsiteY4901" fmla="*/ 144569 h 223662"/>
                <a:gd name="connsiteX4902" fmla="*/ 1376068 w 1586375"/>
                <a:gd name="connsiteY4902" fmla="*/ 144569 h 223662"/>
                <a:gd name="connsiteX4903" fmla="*/ 1376492 w 1586375"/>
                <a:gd name="connsiteY4903" fmla="*/ 145000 h 223662"/>
                <a:gd name="connsiteX4904" fmla="*/ 1377765 w 1586375"/>
                <a:gd name="connsiteY4904" fmla="*/ 145000 h 223662"/>
                <a:gd name="connsiteX4905" fmla="*/ 1378612 w 1586375"/>
                <a:gd name="connsiteY4905" fmla="*/ 144569 h 223662"/>
                <a:gd name="connsiteX4906" fmla="*/ 1380309 w 1586375"/>
                <a:gd name="connsiteY4906" fmla="*/ 143707 h 223662"/>
                <a:gd name="connsiteX4907" fmla="*/ 1382005 w 1586375"/>
                <a:gd name="connsiteY4907" fmla="*/ 142415 h 223662"/>
                <a:gd name="connsiteX4908" fmla="*/ 1383701 w 1586375"/>
                <a:gd name="connsiteY4908" fmla="*/ 144138 h 223662"/>
                <a:gd name="connsiteX4909" fmla="*/ 1379460 w 1586375"/>
                <a:gd name="connsiteY4909" fmla="*/ 148016 h 223662"/>
                <a:gd name="connsiteX4910" fmla="*/ 1379036 w 1586375"/>
                <a:gd name="connsiteY4910" fmla="*/ 148016 h 223662"/>
                <a:gd name="connsiteX4911" fmla="*/ 1377340 w 1586375"/>
                <a:gd name="connsiteY4911" fmla="*/ 148447 h 223662"/>
                <a:gd name="connsiteX4912" fmla="*/ 1376068 w 1586375"/>
                <a:gd name="connsiteY4912" fmla="*/ 148447 h 223662"/>
                <a:gd name="connsiteX4913" fmla="*/ 1373948 w 1586375"/>
                <a:gd name="connsiteY4913" fmla="*/ 150170 h 223662"/>
                <a:gd name="connsiteX4914" fmla="*/ 1371827 w 1586375"/>
                <a:gd name="connsiteY4914" fmla="*/ 150170 h 223662"/>
                <a:gd name="connsiteX4915" fmla="*/ 1369708 w 1586375"/>
                <a:gd name="connsiteY4915" fmla="*/ 152324 h 223662"/>
                <a:gd name="connsiteX4916" fmla="*/ 1368435 w 1586375"/>
                <a:gd name="connsiteY4916" fmla="*/ 152324 h 223662"/>
                <a:gd name="connsiteX4917" fmla="*/ 1367163 w 1586375"/>
                <a:gd name="connsiteY4917" fmla="*/ 151463 h 223662"/>
                <a:gd name="connsiteX4918" fmla="*/ 1368011 w 1586375"/>
                <a:gd name="connsiteY4918" fmla="*/ 149739 h 223662"/>
                <a:gd name="connsiteX4919" fmla="*/ 1366315 w 1586375"/>
                <a:gd name="connsiteY4919" fmla="*/ 148016 h 223662"/>
                <a:gd name="connsiteX4920" fmla="*/ 1365043 w 1586375"/>
                <a:gd name="connsiteY4920" fmla="*/ 148016 h 223662"/>
                <a:gd name="connsiteX4921" fmla="*/ 1363770 w 1586375"/>
                <a:gd name="connsiteY4921" fmla="*/ 147154 h 223662"/>
                <a:gd name="connsiteX4922" fmla="*/ 1363770 w 1586375"/>
                <a:gd name="connsiteY4922" fmla="*/ 145431 h 223662"/>
                <a:gd name="connsiteX4923" fmla="*/ 1365891 w 1586375"/>
                <a:gd name="connsiteY4923" fmla="*/ 143707 h 223662"/>
                <a:gd name="connsiteX4924" fmla="*/ 1365891 w 1586375"/>
                <a:gd name="connsiteY4924" fmla="*/ 142415 h 223662"/>
                <a:gd name="connsiteX4925" fmla="*/ 1366739 w 1586375"/>
                <a:gd name="connsiteY4925" fmla="*/ 141553 h 223662"/>
                <a:gd name="connsiteX4926" fmla="*/ 1366739 w 1586375"/>
                <a:gd name="connsiteY4926" fmla="*/ 139398 h 223662"/>
                <a:gd name="connsiteX4927" fmla="*/ 1367163 w 1586375"/>
                <a:gd name="connsiteY4927" fmla="*/ 138537 h 223662"/>
                <a:gd name="connsiteX4928" fmla="*/ 1367163 w 1586375"/>
                <a:gd name="connsiteY4928" fmla="*/ 137675 h 223662"/>
                <a:gd name="connsiteX4929" fmla="*/ 1366315 w 1586375"/>
                <a:gd name="connsiteY4929" fmla="*/ 136813 h 223662"/>
                <a:gd name="connsiteX4930" fmla="*/ 1363346 w 1586375"/>
                <a:gd name="connsiteY4930" fmla="*/ 136813 h 223662"/>
                <a:gd name="connsiteX4931" fmla="*/ 1293759 w 1586375"/>
                <a:gd name="connsiteY4931" fmla="*/ 136813 h 223662"/>
                <a:gd name="connsiteX4932" fmla="*/ 1293333 w 1586375"/>
                <a:gd name="connsiteY4932" fmla="*/ 137240 h 223662"/>
                <a:gd name="connsiteX4933" fmla="*/ 1292054 w 1586375"/>
                <a:gd name="connsiteY4933" fmla="*/ 137240 h 223662"/>
                <a:gd name="connsiteX4934" fmla="*/ 1291201 w 1586375"/>
                <a:gd name="connsiteY4934" fmla="*/ 137666 h 223662"/>
                <a:gd name="connsiteX4935" fmla="*/ 1291201 w 1586375"/>
                <a:gd name="connsiteY4935" fmla="*/ 141503 h 223662"/>
                <a:gd name="connsiteX4936" fmla="*/ 1292054 w 1586375"/>
                <a:gd name="connsiteY4936" fmla="*/ 142355 h 223662"/>
                <a:gd name="connsiteX4937" fmla="*/ 1292054 w 1586375"/>
                <a:gd name="connsiteY4937" fmla="*/ 143208 h 223662"/>
                <a:gd name="connsiteX4938" fmla="*/ 1291201 w 1586375"/>
                <a:gd name="connsiteY4938" fmla="*/ 144061 h 223662"/>
                <a:gd name="connsiteX4939" fmla="*/ 1291201 w 1586375"/>
                <a:gd name="connsiteY4939" fmla="*/ 144913 h 223662"/>
                <a:gd name="connsiteX4940" fmla="*/ 1290775 w 1586375"/>
                <a:gd name="connsiteY4940" fmla="*/ 145339 h 223662"/>
                <a:gd name="connsiteX4941" fmla="*/ 1290775 w 1586375"/>
                <a:gd name="connsiteY4941" fmla="*/ 146618 h 223662"/>
                <a:gd name="connsiteX4942" fmla="*/ 1290775 w 1586375"/>
                <a:gd name="connsiteY4942" fmla="*/ 147045 h 223662"/>
                <a:gd name="connsiteX4943" fmla="*/ 1292480 w 1586375"/>
                <a:gd name="connsiteY4943" fmla="*/ 148324 h 223662"/>
                <a:gd name="connsiteX4944" fmla="*/ 1293333 w 1586375"/>
                <a:gd name="connsiteY4944" fmla="*/ 148324 h 223662"/>
                <a:gd name="connsiteX4945" fmla="*/ 1294186 w 1586375"/>
                <a:gd name="connsiteY4945" fmla="*/ 147471 h 223662"/>
                <a:gd name="connsiteX4946" fmla="*/ 1294186 w 1586375"/>
                <a:gd name="connsiteY4946" fmla="*/ 146192 h 223662"/>
                <a:gd name="connsiteX4947" fmla="*/ 1293333 w 1586375"/>
                <a:gd name="connsiteY4947" fmla="*/ 145766 h 223662"/>
                <a:gd name="connsiteX4948" fmla="*/ 1293333 w 1586375"/>
                <a:gd name="connsiteY4948" fmla="*/ 142355 h 223662"/>
                <a:gd name="connsiteX4949" fmla="*/ 1294612 w 1586375"/>
                <a:gd name="connsiteY4949" fmla="*/ 141077 h 223662"/>
                <a:gd name="connsiteX4950" fmla="*/ 1295038 w 1586375"/>
                <a:gd name="connsiteY4950" fmla="*/ 139371 h 223662"/>
                <a:gd name="connsiteX4951" fmla="*/ 1297170 w 1586375"/>
                <a:gd name="connsiteY4951" fmla="*/ 139371 h 223662"/>
                <a:gd name="connsiteX4952" fmla="*/ 1297596 w 1586375"/>
                <a:gd name="connsiteY4952" fmla="*/ 140224 h 223662"/>
                <a:gd name="connsiteX4953" fmla="*/ 1298023 w 1586375"/>
                <a:gd name="connsiteY4953" fmla="*/ 141077 h 223662"/>
                <a:gd name="connsiteX4954" fmla="*/ 1298023 w 1586375"/>
                <a:gd name="connsiteY4954" fmla="*/ 141929 h 223662"/>
                <a:gd name="connsiteX4955" fmla="*/ 1298875 w 1586375"/>
                <a:gd name="connsiteY4955" fmla="*/ 142782 h 223662"/>
                <a:gd name="connsiteX4956" fmla="*/ 1298875 w 1586375"/>
                <a:gd name="connsiteY4956" fmla="*/ 143208 h 223662"/>
                <a:gd name="connsiteX4957" fmla="*/ 1298023 w 1586375"/>
                <a:gd name="connsiteY4957" fmla="*/ 144061 h 223662"/>
                <a:gd name="connsiteX4958" fmla="*/ 1298023 w 1586375"/>
                <a:gd name="connsiteY4958" fmla="*/ 147471 h 223662"/>
                <a:gd name="connsiteX4959" fmla="*/ 1298449 w 1586375"/>
                <a:gd name="connsiteY4959" fmla="*/ 147897 h 223662"/>
                <a:gd name="connsiteX4960" fmla="*/ 1298875 w 1586375"/>
                <a:gd name="connsiteY4960" fmla="*/ 147897 h 223662"/>
                <a:gd name="connsiteX4961" fmla="*/ 1300580 w 1586375"/>
                <a:gd name="connsiteY4961" fmla="*/ 147897 h 223662"/>
                <a:gd name="connsiteX4962" fmla="*/ 1301859 w 1586375"/>
                <a:gd name="connsiteY4962" fmla="*/ 146618 h 223662"/>
                <a:gd name="connsiteX4963" fmla="*/ 1301859 w 1586375"/>
                <a:gd name="connsiteY4963" fmla="*/ 145766 h 223662"/>
                <a:gd name="connsiteX4964" fmla="*/ 1302285 w 1586375"/>
                <a:gd name="connsiteY4964" fmla="*/ 144061 h 223662"/>
                <a:gd name="connsiteX4965" fmla="*/ 1301859 w 1586375"/>
                <a:gd name="connsiteY4965" fmla="*/ 143208 h 223662"/>
                <a:gd name="connsiteX4966" fmla="*/ 1301859 w 1586375"/>
                <a:gd name="connsiteY4966" fmla="*/ 142782 h 223662"/>
                <a:gd name="connsiteX4967" fmla="*/ 1301433 w 1586375"/>
                <a:gd name="connsiteY4967" fmla="*/ 141929 h 223662"/>
                <a:gd name="connsiteX4968" fmla="*/ 1301006 w 1586375"/>
                <a:gd name="connsiteY4968" fmla="*/ 141077 h 223662"/>
                <a:gd name="connsiteX4969" fmla="*/ 1299727 w 1586375"/>
                <a:gd name="connsiteY4969" fmla="*/ 139798 h 223662"/>
                <a:gd name="connsiteX4970" fmla="*/ 1299727 w 1586375"/>
                <a:gd name="connsiteY4970" fmla="*/ 139371 h 223662"/>
                <a:gd name="connsiteX4971" fmla="*/ 1297170 w 1586375"/>
                <a:gd name="connsiteY4971" fmla="*/ 137240 h 223662"/>
                <a:gd name="connsiteX4972" fmla="*/ 1296317 w 1586375"/>
                <a:gd name="connsiteY4972" fmla="*/ 137240 h 223662"/>
                <a:gd name="connsiteX4973" fmla="*/ 1295891 w 1586375"/>
                <a:gd name="connsiteY4973" fmla="*/ 136813 h 223662"/>
                <a:gd name="connsiteX4974" fmla="*/ 1293759 w 1586375"/>
                <a:gd name="connsiteY4974" fmla="*/ 136813 h 223662"/>
                <a:gd name="connsiteX4975" fmla="*/ 102022 w 1586375"/>
                <a:gd name="connsiteY4975" fmla="*/ 136813 h 223662"/>
                <a:gd name="connsiteX4976" fmla="*/ 102807 w 1586375"/>
                <a:gd name="connsiteY4976" fmla="*/ 136813 h 223662"/>
                <a:gd name="connsiteX4977" fmla="*/ 103591 w 1586375"/>
                <a:gd name="connsiteY4977" fmla="*/ 136813 h 223662"/>
                <a:gd name="connsiteX4978" fmla="*/ 103591 w 1586375"/>
                <a:gd name="connsiteY4978" fmla="*/ 138187 h 223662"/>
                <a:gd name="connsiteX4979" fmla="*/ 103199 w 1586375"/>
                <a:gd name="connsiteY4979" fmla="*/ 138645 h 223662"/>
                <a:gd name="connsiteX4980" fmla="*/ 102022 w 1586375"/>
                <a:gd name="connsiteY4980" fmla="*/ 138645 h 223662"/>
                <a:gd name="connsiteX4981" fmla="*/ 102022 w 1586375"/>
                <a:gd name="connsiteY4981" fmla="*/ 136813 h 223662"/>
                <a:gd name="connsiteX4982" fmla="*/ 120072 w 1586375"/>
                <a:gd name="connsiteY4982" fmla="*/ 136440 h 223662"/>
                <a:gd name="connsiteX4983" fmla="*/ 121380 w 1586375"/>
                <a:gd name="connsiteY4983" fmla="*/ 136440 h 223662"/>
                <a:gd name="connsiteX4984" fmla="*/ 121380 w 1586375"/>
                <a:gd name="connsiteY4984" fmla="*/ 137262 h 223662"/>
                <a:gd name="connsiteX4985" fmla="*/ 119200 w 1586375"/>
                <a:gd name="connsiteY4985" fmla="*/ 138906 h 223662"/>
                <a:gd name="connsiteX4986" fmla="*/ 118764 w 1586375"/>
                <a:gd name="connsiteY4986" fmla="*/ 138906 h 223662"/>
                <a:gd name="connsiteX4987" fmla="*/ 118764 w 1586375"/>
                <a:gd name="connsiteY4987" fmla="*/ 137673 h 223662"/>
                <a:gd name="connsiteX4988" fmla="*/ 119200 w 1586375"/>
                <a:gd name="connsiteY4988" fmla="*/ 136851 h 223662"/>
                <a:gd name="connsiteX4989" fmla="*/ 120072 w 1586375"/>
                <a:gd name="connsiteY4989" fmla="*/ 136440 h 223662"/>
                <a:gd name="connsiteX4990" fmla="*/ 1334952 w 1586375"/>
                <a:gd name="connsiteY4990" fmla="*/ 136029 h 223662"/>
                <a:gd name="connsiteX4991" fmla="*/ 1334101 w 1586375"/>
                <a:gd name="connsiteY4991" fmla="*/ 136866 h 223662"/>
                <a:gd name="connsiteX4992" fmla="*/ 1333676 w 1586375"/>
                <a:gd name="connsiteY4992" fmla="*/ 138540 h 223662"/>
                <a:gd name="connsiteX4993" fmla="*/ 1335377 w 1586375"/>
                <a:gd name="connsiteY4993" fmla="*/ 140214 h 223662"/>
                <a:gd name="connsiteX4994" fmla="*/ 1337077 w 1586375"/>
                <a:gd name="connsiteY4994" fmla="*/ 140214 h 223662"/>
                <a:gd name="connsiteX4995" fmla="*/ 1337077 w 1586375"/>
                <a:gd name="connsiteY4995" fmla="*/ 139796 h 223662"/>
                <a:gd name="connsiteX4996" fmla="*/ 1337077 w 1586375"/>
                <a:gd name="connsiteY4996" fmla="*/ 136866 h 223662"/>
                <a:gd name="connsiteX4997" fmla="*/ 1336227 w 1586375"/>
                <a:gd name="connsiteY4997" fmla="*/ 136447 h 223662"/>
                <a:gd name="connsiteX4998" fmla="*/ 1335802 w 1586375"/>
                <a:gd name="connsiteY4998" fmla="*/ 136029 h 223662"/>
                <a:gd name="connsiteX4999" fmla="*/ 1334952 w 1586375"/>
                <a:gd name="connsiteY4999" fmla="*/ 136029 h 223662"/>
                <a:gd name="connsiteX5000" fmla="*/ 323079 w 1586375"/>
                <a:gd name="connsiteY5000" fmla="*/ 136029 h 223662"/>
                <a:gd name="connsiteX5001" fmla="*/ 323079 w 1586375"/>
                <a:gd name="connsiteY5001" fmla="*/ 137284 h 223662"/>
                <a:gd name="connsiteX5002" fmla="*/ 323515 w 1586375"/>
                <a:gd name="connsiteY5002" fmla="*/ 137703 h 223662"/>
                <a:gd name="connsiteX5003" fmla="*/ 323515 w 1586375"/>
                <a:gd name="connsiteY5003" fmla="*/ 138122 h 223662"/>
                <a:gd name="connsiteX5004" fmla="*/ 323951 w 1586375"/>
                <a:gd name="connsiteY5004" fmla="*/ 138122 h 223662"/>
                <a:gd name="connsiteX5005" fmla="*/ 324387 w 1586375"/>
                <a:gd name="connsiteY5005" fmla="*/ 137703 h 223662"/>
                <a:gd name="connsiteX5006" fmla="*/ 324387 w 1586375"/>
                <a:gd name="connsiteY5006" fmla="*/ 136866 h 223662"/>
                <a:gd name="connsiteX5007" fmla="*/ 323079 w 1586375"/>
                <a:gd name="connsiteY5007" fmla="*/ 136029 h 223662"/>
                <a:gd name="connsiteX5008" fmla="*/ 67928 w 1586375"/>
                <a:gd name="connsiteY5008" fmla="*/ 135963 h 223662"/>
                <a:gd name="connsiteX5009" fmla="*/ 70107 w 1586375"/>
                <a:gd name="connsiteY5009" fmla="*/ 135963 h 223662"/>
                <a:gd name="connsiteX5010" fmla="*/ 70107 w 1586375"/>
                <a:gd name="connsiteY5010" fmla="*/ 136879 h 223662"/>
                <a:gd name="connsiteX5011" fmla="*/ 68799 w 1586375"/>
                <a:gd name="connsiteY5011" fmla="*/ 137337 h 223662"/>
                <a:gd name="connsiteX5012" fmla="*/ 67928 w 1586375"/>
                <a:gd name="connsiteY5012" fmla="*/ 136421 h 223662"/>
                <a:gd name="connsiteX5013" fmla="*/ 67928 w 1586375"/>
                <a:gd name="connsiteY5013" fmla="*/ 135963 h 223662"/>
                <a:gd name="connsiteX5014" fmla="*/ 96319 w 1586375"/>
                <a:gd name="connsiteY5014" fmla="*/ 135954 h 223662"/>
                <a:gd name="connsiteX5015" fmla="*/ 96738 w 1586375"/>
                <a:gd name="connsiteY5015" fmla="*/ 135954 h 223662"/>
                <a:gd name="connsiteX5016" fmla="*/ 97575 w 1586375"/>
                <a:gd name="connsiteY5016" fmla="*/ 136402 h 223662"/>
                <a:gd name="connsiteX5017" fmla="*/ 97575 w 1586375"/>
                <a:gd name="connsiteY5017" fmla="*/ 138196 h 223662"/>
                <a:gd name="connsiteX5018" fmla="*/ 96738 w 1586375"/>
                <a:gd name="connsiteY5018" fmla="*/ 138645 h 223662"/>
                <a:gd name="connsiteX5019" fmla="*/ 96319 w 1586375"/>
                <a:gd name="connsiteY5019" fmla="*/ 138645 h 223662"/>
                <a:gd name="connsiteX5020" fmla="*/ 95482 w 1586375"/>
                <a:gd name="connsiteY5020" fmla="*/ 138196 h 223662"/>
                <a:gd name="connsiteX5021" fmla="*/ 95482 w 1586375"/>
                <a:gd name="connsiteY5021" fmla="*/ 136402 h 223662"/>
                <a:gd name="connsiteX5022" fmla="*/ 96319 w 1586375"/>
                <a:gd name="connsiteY5022" fmla="*/ 135954 h 223662"/>
                <a:gd name="connsiteX5023" fmla="*/ 1489015 w 1586375"/>
                <a:gd name="connsiteY5023" fmla="*/ 135506 h 223662"/>
                <a:gd name="connsiteX5024" fmla="*/ 1486447 w 1586375"/>
                <a:gd name="connsiteY5024" fmla="*/ 137729 h 223662"/>
                <a:gd name="connsiteX5025" fmla="*/ 1486447 w 1586375"/>
                <a:gd name="connsiteY5025" fmla="*/ 139063 h 223662"/>
                <a:gd name="connsiteX5026" fmla="*/ 1487303 w 1586375"/>
                <a:gd name="connsiteY5026" fmla="*/ 139063 h 223662"/>
                <a:gd name="connsiteX5027" fmla="*/ 1488159 w 1586375"/>
                <a:gd name="connsiteY5027" fmla="*/ 139953 h 223662"/>
                <a:gd name="connsiteX5028" fmla="*/ 1489443 w 1586375"/>
                <a:gd name="connsiteY5028" fmla="*/ 139953 h 223662"/>
                <a:gd name="connsiteX5029" fmla="*/ 1490727 w 1586375"/>
                <a:gd name="connsiteY5029" fmla="*/ 139063 h 223662"/>
                <a:gd name="connsiteX5030" fmla="*/ 1491156 w 1586375"/>
                <a:gd name="connsiteY5030" fmla="*/ 137729 h 223662"/>
                <a:gd name="connsiteX5031" fmla="*/ 1491156 w 1586375"/>
                <a:gd name="connsiteY5031" fmla="*/ 135950 h 223662"/>
                <a:gd name="connsiteX5032" fmla="*/ 1490299 w 1586375"/>
                <a:gd name="connsiteY5032" fmla="*/ 135506 h 223662"/>
                <a:gd name="connsiteX5033" fmla="*/ 1489015 w 1586375"/>
                <a:gd name="connsiteY5033" fmla="*/ 135506 h 223662"/>
                <a:gd name="connsiteX5034" fmla="*/ 295525 w 1586375"/>
                <a:gd name="connsiteY5034" fmla="*/ 135506 h 223662"/>
                <a:gd name="connsiteX5035" fmla="*/ 295525 w 1586375"/>
                <a:gd name="connsiteY5035" fmla="*/ 136879 h 223662"/>
                <a:gd name="connsiteX5036" fmla="*/ 295961 w 1586375"/>
                <a:gd name="connsiteY5036" fmla="*/ 137337 h 223662"/>
                <a:gd name="connsiteX5037" fmla="*/ 297269 w 1586375"/>
                <a:gd name="connsiteY5037" fmla="*/ 137337 h 223662"/>
                <a:gd name="connsiteX5038" fmla="*/ 297269 w 1586375"/>
                <a:gd name="connsiteY5038" fmla="*/ 136421 h 223662"/>
                <a:gd name="connsiteX5039" fmla="*/ 296833 w 1586375"/>
                <a:gd name="connsiteY5039" fmla="*/ 135964 h 223662"/>
                <a:gd name="connsiteX5040" fmla="*/ 296833 w 1586375"/>
                <a:gd name="connsiteY5040" fmla="*/ 135506 h 223662"/>
                <a:gd name="connsiteX5041" fmla="*/ 295525 w 1586375"/>
                <a:gd name="connsiteY5041" fmla="*/ 135506 h 223662"/>
                <a:gd name="connsiteX5042" fmla="*/ 183930 w 1586375"/>
                <a:gd name="connsiteY5042" fmla="*/ 135506 h 223662"/>
                <a:gd name="connsiteX5043" fmla="*/ 183523 w 1586375"/>
                <a:gd name="connsiteY5043" fmla="*/ 135941 h 223662"/>
                <a:gd name="connsiteX5044" fmla="*/ 183116 w 1586375"/>
                <a:gd name="connsiteY5044" fmla="*/ 136378 h 223662"/>
                <a:gd name="connsiteX5045" fmla="*/ 183116 w 1586375"/>
                <a:gd name="connsiteY5045" fmla="*/ 137686 h 223662"/>
                <a:gd name="connsiteX5046" fmla="*/ 184743 w 1586375"/>
                <a:gd name="connsiteY5046" fmla="*/ 137686 h 223662"/>
                <a:gd name="connsiteX5047" fmla="*/ 185557 w 1586375"/>
                <a:gd name="connsiteY5047" fmla="*/ 137250 h 223662"/>
                <a:gd name="connsiteX5048" fmla="*/ 185964 w 1586375"/>
                <a:gd name="connsiteY5048" fmla="*/ 137250 h 223662"/>
                <a:gd name="connsiteX5049" fmla="*/ 186778 w 1586375"/>
                <a:gd name="connsiteY5049" fmla="*/ 136813 h 223662"/>
                <a:gd name="connsiteX5050" fmla="*/ 186778 w 1586375"/>
                <a:gd name="connsiteY5050" fmla="*/ 136378 h 223662"/>
                <a:gd name="connsiteX5051" fmla="*/ 185557 w 1586375"/>
                <a:gd name="connsiteY5051" fmla="*/ 135506 h 223662"/>
                <a:gd name="connsiteX5052" fmla="*/ 183930 w 1586375"/>
                <a:gd name="connsiteY5052" fmla="*/ 135506 h 223662"/>
                <a:gd name="connsiteX5053" fmla="*/ 22846 w 1586375"/>
                <a:gd name="connsiteY5053" fmla="*/ 135506 h 223662"/>
                <a:gd name="connsiteX5054" fmla="*/ 23282 w 1586375"/>
                <a:gd name="connsiteY5054" fmla="*/ 135976 h 223662"/>
                <a:gd name="connsiteX5055" fmla="*/ 24590 w 1586375"/>
                <a:gd name="connsiteY5055" fmla="*/ 136918 h 223662"/>
                <a:gd name="connsiteX5056" fmla="*/ 24154 w 1586375"/>
                <a:gd name="connsiteY5056" fmla="*/ 137860 h 223662"/>
                <a:gd name="connsiteX5057" fmla="*/ 23282 w 1586375"/>
                <a:gd name="connsiteY5057" fmla="*/ 137860 h 223662"/>
                <a:gd name="connsiteX5058" fmla="*/ 21974 w 1586375"/>
                <a:gd name="connsiteY5058" fmla="*/ 136447 h 223662"/>
                <a:gd name="connsiteX5059" fmla="*/ 22846 w 1586375"/>
                <a:gd name="connsiteY5059" fmla="*/ 135506 h 223662"/>
                <a:gd name="connsiteX5060" fmla="*/ 291212 w 1586375"/>
                <a:gd name="connsiteY5060" fmla="*/ 135244 h 223662"/>
                <a:gd name="connsiteX5061" fmla="*/ 290372 w 1586375"/>
                <a:gd name="connsiteY5061" fmla="*/ 135671 h 223662"/>
                <a:gd name="connsiteX5062" fmla="*/ 289532 w 1586375"/>
                <a:gd name="connsiteY5062" fmla="*/ 135671 h 223662"/>
                <a:gd name="connsiteX5063" fmla="*/ 289112 w 1586375"/>
                <a:gd name="connsiteY5063" fmla="*/ 136098 h 223662"/>
                <a:gd name="connsiteX5064" fmla="*/ 288692 w 1586375"/>
                <a:gd name="connsiteY5064" fmla="*/ 136098 h 223662"/>
                <a:gd name="connsiteX5065" fmla="*/ 286591 w 1586375"/>
                <a:gd name="connsiteY5065" fmla="*/ 136098 h 223662"/>
                <a:gd name="connsiteX5066" fmla="*/ 286171 w 1586375"/>
                <a:gd name="connsiteY5066" fmla="*/ 135671 h 223662"/>
                <a:gd name="connsiteX5067" fmla="*/ 284491 w 1586375"/>
                <a:gd name="connsiteY5067" fmla="*/ 135671 h 223662"/>
                <a:gd name="connsiteX5068" fmla="*/ 282390 w 1586375"/>
                <a:gd name="connsiteY5068" fmla="*/ 137378 h 223662"/>
                <a:gd name="connsiteX5069" fmla="*/ 281550 w 1586375"/>
                <a:gd name="connsiteY5069" fmla="*/ 137378 h 223662"/>
                <a:gd name="connsiteX5070" fmla="*/ 281129 w 1586375"/>
                <a:gd name="connsiteY5070" fmla="*/ 137805 h 223662"/>
                <a:gd name="connsiteX5071" fmla="*/ 280289 w 1586375"/>
                <a:gd name="connsiteY5071" fmla="*/ 137805 h 223662"/>
                <a:gd name="connsiteX5072" fmla="*/ 279449 w 1586375"/>
                <a:gd name="connsiteY5072" fmla="*/ 138658 h 223662"/>
                <a:gd name="connsiteX5073" fmla="*/ 279449 w 1586375"/>
                <a:gd name="connsiteY5073" fmla="*/ 139939 h 223662"/>
                <a:gd name="connsiteX5074" fmla="*/ 278609 w 1586375"/>
                <a:gd name="connsiteY5074" fmla="*/ 140366 h 223662"/>
                <a:gd name="connsiteX5075" fmla="*/ 278609 w 1586375"/>
                <a:gd name="connsiteY5075" fmla="*/ 142073 h 223662"/>
                <a:gd name="connsiteX5076" fmla="*/ 279449 w 1586375"/>
                <a:gd name="connsiteY5076" fmla="*/ 142500 h 223662"/>
                <a:gd name="connsiteX5077" fmla="*/ 280709 w 1586375"/>
                <a:gd name="connsiteY5077" fmla="*/ 142500 h 223662"/>
                <a:gd name="connsiteX5078" fmla="*/ 281129 w 1586375"/>
                <a:gd name="connsiteY5078" fmla="*/ 143354 h 223662"/>
                <a:gd name="connsiteX5079" fmla="*/ 281969 w 1586375"/>
                <a:gd name="connsiteY5079" fmla="*/ 142500 h 223662"/>
                <a:gd name="connsiteX5080" fmla="*/ 281550 w 1586375"/>
                <a:gd name="connsiteY5080" fmla="*/ 142073 h 223662"/>
                <a:gd name="connsiteX5081" fmla="*/ 281550 w 1586375"/>
                <a:gd name="connsiteY5081" fmla="*/ 139939 h 223662"/>
                <a:gd name="connsiteX5082" fmla="*/ 282390 w 1586375"/>
                <a:gd name="connsiteY5082" fmla="*/ 139512 h 223662"/>
                <a:gd name="connsiteX5083" fmla="*/ 283230 w 1586375"/>
                <a:gd name="connsiteY5083" fmla="*/ 139512 h 223662"/>
                <a:gd name="connsiteX5084" fmla="*/ 283650 w 1586375"/>
                <a:gd name="connsiteY5084" fmla="*/ 140366 h 223662"/>
                <a:gd name="connsiteX5085" fmla="*/ 283650 w 1586375"/>
                <a:gd name="connsiteY5085" fmla="*/ 141219 h 223662"/>
                <a:gd name="connsiteX5086" fmla="*/ 284491 w 1586375"/>
                <a:gd name="connsiteY5086" fmla="*/ 141219 h 223662"/>
                <a:gd name="connsiteX5087" fmla="*/ 284911 w 1586375"/>
                <a:gd name="connsiteY5087" fmla="*/ 140793 h 223662"/>
                <a:gd name="connsiteX5088" fmla="*/ 285751 w 1586375"/>
                <a:gd name="connsiteY5088" fmla="*/ 140793 h 223662"/>
                <a:gd name="connsiteX5089" fmla="*/ 286591 w 1586375"/>
                <a:gd name="connsiteY5089" fmla="*/ 139939 h 223662"/>
                <a:gd name="connsiteX5090" fmla="*/ 287431 w 1586375"/>
                <a:gd name="connsiteY5090" fmla="*/ 139512 h 223662"/>
                <a:gd name="connsiteX5091" fmla="*/ 288692 w 1586375"/>
                <a:gd name="connsiteY5091" fmla="*/ 138232 h 223662"/>
                <a:gd name="connsiteX5092" fmla="*/ 289532 w 1586375"/>
                <a:gd name="connsiteY5092" fmla="*/ 138232 h 223662"/>
                <a:gd name="connsiteX5093" fmla="*/ 290372 w 1586375"/>
                <a:gd name="connsiteY5093" fmla="*/ 137378 h 223662"/>
                <a:gd name="connsiteX5094" fmla="*/ 290793 w 1586375"/>
                <a:gd name="connsiteY5094" fmla="*/ 137378 h 223662"/>
                <a:gd name="connsiteX5095" fmla="*/ 292473 w 1586375"/>
                <a:gd name="connsiteY5095" fmla="*/ 136098 h 223662"/>
                <a:gd name="connsiteX5096" fmla="*/ 292473 w 1586375"/>
                <a:gd name="connsiteY5096" fmla="*/ 135671 h 223662"/>
                <a:gd name="connsiteX5097" fmla="*/ 291633 w 1586375"/>
                <a:gd name="connsiteY5097" fmla="*/ 135244 h 223662"/>
                <a:gd name="connsiteX5098" fmla="*/ 291212 w 1586375"/>
                <a:gd name="connsiteY5098" fmla="*/ 135244 h 223662"/>
                <a:gd name="connsiteX5099" fmla="*/ 195201 w 1586375"/>
                <a:gd name="connsiteY5099" fmla="*/ 135244 h 223662"/>
                <a:gd name="connsiteX5100" fmla="*/ 194364 w 1586375"/>
                <a:gd name="connsiteY5100" fmla="*/ 136097 h 223662"/>
                <a:gd name="connsiteX5101" fmla="*/ 193527 w 1586375"/>
                <a:gd name="connsiteY5101" fmla="*/ 136097 h 223662"/>
                <a:gd name="connsiteX5102" fmla="*/ 193109 w 1586375"/>
                <a:gd name="connsiteY5102" fmla="*/ 136523 h 223662"/>
                <a:gd name="connsiteX5103" fmla="*/ 191434 w 1586375"/>
                <a:gd name="connsiteY5103" fmla="*/ 136523 h 223662"/>
                <a:gd name="connsiteX5104" fmla="*/ 191016 w 1586375"/>
                <a:gd name="connsiteY5104" fmla="*/ 136950 h 223662"/>
                <a:gd name="connsiteX5105" fmla="*/ 190178 w 1586375"/>
                <a:gd name="connsiteY5105" fmla="*/ 136950 h 223662"/>
                <a:gd name="connsiteX5106" fmla="*/ 189341 w 1586375"/>
                <a:gd name="connsiteY5106" fmla="*/ 137803 h 223662"/>
                <a:gd name="connsiteX5107" fmla="*/ 189341 w 1586375"/>
                <a:gd name="connsiteY5107" fmla="*/ 138229 h 223662"/>
                <a:gd name="connsiteX5108" fmla="*/ 188505 w 1586375"/>
                <a:gd name="connsiteY5108" fmla="*/ 139083 h 223662"/>
                <a:gd name="connsiteX5109" fmla="*/ 188505 w 1586375"/>
                <a:gd name="connsiteY5109" fmla="*/ 139936 h 223662"/>
                <a:gd name="connsiteX5110" fmla="*/ 188086 w 1586375"/>
                <a:gd name="connsiteY5110" fmla="*/ 141215 h 223662"/>
                <a:gd name="connsiteX5111" fmla="*/ 186830 w 1586375"/>
                <a:gd name="connsiteY5111" fmla="*/ 142068 h 223662"/>
                <a:gd name="connsiteX5112" fmla="*/ 185575 w 1586375"/>
                <a:gd name="connsiteY5112" fmla="*/ 142068 h 223662"/>
                <a:gd name="connsiteX5113" fmla="*/ 184737 w 1586375"/>
                <a:gd name="connsiteY5113" fmla="*/ 141642 h 223662"/>
                <a:gd name="connsiteX5114" fmla="*/ 183901 w 1586375"/>
                <a:gd name="connsiteY5114" fmla="*/ 142068 h 223662"/>
                <a:gd name="connsiteX5115" fmla="*/ 182226 w 1586375"/>
                <a:gd name="connsiteY5115" fmla="*/ 142068 h 223662"/>
                <a:gd name="connsiteX5116" fmla="*/ 181808 w 1586375"/>
                <a:gd name="connsiteY5116" fmla="*/ 142494 h 223662"/>
                <a:gd name="connsiteX5117" fmla="*/ 181808 w 1586375"/>
                <a:gd name="connsiteY5117" fmla="*/ 145054 h 223662"/>
                <a:gd name="connsiteX5118" fmla="*/ 182645 w 1586375"/>
                <a:gd name="connsiteY5118" fmla="*/ 145907 h 223662"/>
                <a:gd name="connsiteX5119" fmla="*/ 182226 w 1586375"/>
                <a:gd name="connsiteY5119" fmla="*/ 150598 h 223662"/>
                <a:gd name="connsiteX5120" fmla="*/ 183063 w 1586375"/>
                <a:gd name="connsiteY5120" fmla="*/ 151025 h 223662"/>
                <a:gd name="connsiteX5121" fmla="*/ 184319 w 1586375"/>
                <a:gd name="connsiteY5121" fmla="*/ 151025 h 223662"/>
                <a:gd name="connsiteX5122" fmla="*/ 185575 w 1586375"/>
                <a:gd name="connsiteY5122" fmla="*/ 150172 h 223662"/>
                <a:gd name="connsiteX5123" fmla="*/ 185575 w 1586375"/>
                <a:gd name="connsiteY5123" fmla="*/ 148466 h 223662"/>
                <a:gd name="connsiteX5124" fmla="*/ 185156 w 1586375"/>
                <a:gd name="connsiteY5124" fmla="*/ 148039 h 223662"/>
                <a:gd name="connsiteX5125" fmla="*/ 185156 w 1586375"/>
                <a:gd name="connsiteY5125" fmla="*/ 147613 h 223662"/>
                <a:gd name="connsiteX5126" fmla="*/ 184737 w 1586375"/>
                <a:gd name="connsiteY5126" fmla="*/ 147186 h 223662"/>
                <a:gd name="connsiteX5127" fmla="*/ 184737 w 1586375"/>
                <a:gd name="connsiteY5127" fmla="*/ 145054 h 223662"/>
                <a:gd name="connsiteX5128" fmla="*/ 185156 w 1586375"/>
                <a:gd name="connsiteY5128" fmla="*/ 144201 h 223662"/>
                <a:gd name="connsiteX5129" fmla="*/ 185993 w 1586375"/>
                <a:gd name="connsiteY5129" fmla="*/ 143774 h 223662"/>
                <a:gd name="connsiteX5130" fmla="*/ 187667 w 1586375"/>
                <a:gd name="connsiteY5130" fmla="*/ 143774 h 223662"/>
                <a:gd name="connsiteX5131" fmla="*/ 188505 w 1586375"/>
                <a:gd name="connsiteY5131" fmla="*/ 144627 h 223662"/>
                <a:gd name="connsiteX5132" fmla="*/ 188505 w 1586375"/>
                <a:gd name="connsiteY5132" fmla="*/ 145054 h 223662"/>
                <a:gd name="connsiteX5133" fmla="*/ 187667 w 1586375"/>
                <a:gd name="connsiteY5133" fmla="*/ 145907 h 223662"/>
                <a:gd name="connsiteX5134" fmla="*/ 187667 w 1586375"/>
                <a:gd name="connsiteY5134" fmla="*/ 148466 h 223662"/>
                <a:gd name="connsiteX5135" fmla="*/ 188505 w 1586375"/>
                <a:gd name="connsiteY5135" fmla="*/ 148892 h 223662"/>
                <a:gd name="connsiteX5136" fmla="*/ 188505 w 1586375"/>
                <a:gd name="connsiteY5136" fmla="*/ 150598 h 223662"/>
                <a:gd name="connsiteX5137" fmla="*/ 188086 w 1586375"/>
                <a:gd name="connsiteY5137" fmla="*/ 151025 h 223662"/>
                <a:gd name="connsiteX5138" fmla="*/ 188086 w 1586375"/>
                <a:gd name="connsiteY5138" fmla="*/ 152731 h 223662"/>
                <a:gd name="connsiteX5139" fmla="*/ 188505 w 1586375"/>
                <a:gd name="connsiteY5139" fmla="*/ 153157 h 223662"/>
                <a:gd name="connsiteX5140" fmla="*/ 188505 w 1586375"/>
                <a:gd name="connsiteY5140" fmla="*/ 154863 h 223662"/>
                <a:gd name="connsiteX5141" fmla="*/ 191016 w 1586375"/>
                <a:gd name="connsiteY5141" fmla="*/ 154863 h 223662"/>
                <a:gd name="connsiteX5142" fmla="*/ 191016 w 1586375"/>
                <a:gd name="connsiteY5142" fmla="*/ 154011 h 223662"/>
                <a:gd name="connsiteX5143" fmla="*/ 189341 w 1586375"/>
                <a:gd name="connsiteY5143" fmla="*/ 152304 h 223662"/>
                <a:gd name="connsiteX5144" fmla="*/ 190178 w 1586375"/>
                <a:gd name="connsiteY5144" fmla="*/ 151878 h 223662"/>
                <a:gd name="connsiteX5145" fmla="*/ 191016 w 1586375"/>
                <a:gd name="connsiteY5145" fmla="*/ 151025 h 223662"/>
                <a:gd name="connsiteX5146" fmla="*/ 191853 w 1586375"/>
                <a:gd name="connsiteY5146" fmla="*/ 150598 h 223662"/>
                <a:gd name="connsiteX5147" fmla="*/ 191853 w 1586375"/>
                <a:gd name="connsiteY5147" fmla="*/ 149745 h 223662"/>
                <a:gd name="connsiteX5148" fmla="*/ 191016 w 1586375"/>
                <a:gd name="connsiteY5148" fmla="*/ 149319 h 223662"/>
                <a:gd name="connsiteX5149" fmla="*/ 190178 w 1586375"/>
                <a:gd name="connsiteY5149" fmla="*/ 148466 h 223662"/>
                <a:gd name="connsiteX5150" fmla="*/ 190178 w 1586375"/>
                <a:gd name="connsiteY5150" fmla="*/ 147186 h 223662"/>
                <a:gd name="connsiteX5151" fmla="*/ 191016 w 1586375"/>
                <a:gd name="connsiteY5151" fmla="*/ 146333 h 223662"/>
                <a:gd name="connsiteX5152" fmla="*/ 191853 w 1586375"/>
                <a:gd name="connsiteY5152" fmla="*/ 145480 h 223662"/>
                <a:gd name="connsiteX5153" fmla="*/ 192271 w 1586375"/>
                <a:gd name="connsiteY5153" fmla="*/ 144627 h 223662"/>
                <a:gd name="connsiteX5154" fmla="*/ 193109 w 1586375"/>
                <a:gd name="connsiteY5154" fmla="*/ 144201 h 223662"/>
                <a:gd name="connsiteX5155" fmla="*/ 193946 w 1586375"/>
                <a:gd name="connsiteY5155" fmla="*/ 144627 h 223662"/>
                <a:gd name="connsiteX5156" fmla="*/ 193946 w 1586375"/>
                <a:gd name="connsiteY5156" fmla="*/ 145907 h 223662"/>
                <a:gd name="connsiteX5157" fmla="*/ 195201 w 1586375"/>
                <a:gd name="connsiteY5157" fmla="*/ 145907 h 223662"/>
                <a:gd name="connsiteX5158" fmla="*/ 195620 w 1586375"/>
                <a:gd name="connsiteY5158" fmla="*/ 145480 h 223662"/>
                <a:gd name="connsiteX5159" fmla="*/ 196457 w 1586375"/>
                <a:gd name="connsiteY5159" fmla="*/ 145054 h 223662"/>
                <a:gd name="connsiteX5160" fmla="*/ 196457 w 1586375"/>
                <a:gd name="connsiteY5160" fmla="*/ 143774 h 223662"/>
                <a:gd name="connsiteX5161" fmla="*/ 196457 w 1586375"/>
                <a:gd name="connsiteY5161" fmla="*/ 143348 h 223662"/>
                <a:gd name="connsiteX5162" fmla="*/ 195620 w 1586375"/>
                <a:gd name="connsiteY5162" fmla="*/ 142494 h 223662"/>
                <a:gd name="connsiteX5163" fmla="*/ 195201 w 1586375"/>
                <a:gd name="connsiteY5163" fmla="*/ 142494 h 223662"/>
                <a:gd name="connsiteX5164" fmla="*/ 194782 w 1586375"/>
                <a:gd name="connsiteY5164" fmla="*/ 142068 h 223662"/>
                <a:gd name="connsiteX5165" fmla="*/ 191853 w 1586375"/>
                <a:gd name="connsiteY5165" fmla="*/ 142068 h 223662"/>
                <a:gd name="connsiteX5166" fmla="*/ 191853 w 1586375"/>
                <a:gd name="connsiteY5166" fmla="*/ 142921 h 223662"/>
                <a:gd name="connsiteX5167" fmla="*/ 190597 w 1586375"/>
                <a:gd name="connsiteY5167" fmla="*/ 143774 h 223662"/>
                <a:gd name="connsiteX5168" fmla="*/ 189341 w 1586375"/>
                <a:gd name="connsiteY5168" fmla="*/ 142921 h 223662"/>
                <a:gd name="connsiteX5169" fmla="*/ 189341 w 1586375"/>
                <a:gd name="connsiteY5169" fmla="*/ 142068 h 223662"/>
                <a:gd name="connsiteX5170" fmla="*/ 190597 w 1586375"/>
                <a:gd name="connsiteY5170" fmla="*/ 141215 h 223662"/>
                <a:gd name="connsiteX5171" fmla="*/ 191016 w 1586375"/>
                <a:gd name="connsiteY5171" fmla="*/ 139936 h 223662"/>
                <a:gd name="connsiteX5172" fmla="*/ 191016 w 1586375"/>
                <a:gd name="connsiteY5172" fmla="*/ 139509 h 223662"/>
                <a:gd name="connsiteX5173" fmla="*/ 191853 w 1586375"/>
                <a:gd name="connsiteY5173" fmla="*/ 138656 h 223662"/>
                <a:gd name="connsiteX5174" fmla="*/ 193527 w 1586375"/>
                <a:gd name="connsiteY5174" fmla="*/ 138656 h 223662"/>
                <a:gd name="connsiteX5175" fmla="*/ 193946 w 1586375"/>
                <a:gd name="connsiteY5175" fmla="*/ 139509 h 223662"/>
                <a:gd name="connsiteX5176" fmla="*/ 194782 w 1586375"/>
                <a:gd name="connsiteY5176" fmla="*/ 140362 h 223662"/>
                <a:gd name="connsiteX5177" fmla="*/ 195201 w 1586375"/>
                <a:gd name="connsiteY5177" fmla="*/ 140362 h 223662"/>
                <a:gd name="connsiteX5178" fmla="*/ 195620 w 1586375"/>
                <a:gd name="connsiteY5178" fmla="*/ 139936 h 223662"/>
                <a:gd name="connsiteX5179" fmla="*/ 196457 w 1586375"/>
                <a:gd name="connsiteY5179" fmla="*/ 139936 h 223662"/>
                <a:gd name="connsiteX5180" fmla="*/ 196457 w 1586375"/>
                <a:gd name="connsiteY5180" fmla="*/ 139509 h 223662"/>
                <a:gd name="connsiteX5181" fmla="*/ 196457 w 1586375"/>
                <a:gd name="connsiteY5181" fmla="*/ 136097 h 223662"/>
                <a:gd name="connsiteX5182" fmla="*/ 195201 w 1586375"/>
                <a:gd name="connsiteY5182" fmla="*/ 135244 h 223662"/>
                <a:gd name="connsiteX5183" fmla="*/ 51422 w 1586375"/>
                <a:gd name="connsiteY5183" fmla="*/ 135244 h 223662"/>
                <a:gd name="connsiteX5184" fmla="*/ 53066 w 1586375"/>
                <a:gd name="connsiteY5184" fmla="*/ 135244 h 223662"/>
                <a:gd name="connsiteX5185" fmla="*/ 53477 w 1586375"/>
                <a:gd name="connsiteY5185" fmla="*/ 135680 h 223662"/>
                <a:gd name="connsiteX5186" fmla="*/ 53888 w 1586375"/>
                <a:gd name="connsiteY5186" fmla="*/ 136116 h 223662"/>
                <a:gd name="connsiteX5187" fmla="*/ 53477 w 1586375"/>
                <a:gd name="connsiteY5187" fmla="*/ 136552 h 223662"/>
                <a:gd name="connsiteX5188" fmla="*/ 51422 w 1586375"/>
                <a:gd name="connsiteY5188" fmla="*/ 136552 h 223662"/>
                <a:gd name="connsiteX5189" fmla="*/ 51422 w 1586375"/>
                <a:gd name="connsiteY5189" fmla="*/ 135244 h 223662"/>
                <a:gd name="connsiteX5190" fmla="*/ 0 w 1586375"/>
                <a:gd name="connsiteY5190" fmla="*/ 135244 h 223662"/>
                <a:gd name="connsiteX5191" fmla="*/ 1644 w 1586375"/>
                <a:gd name="connsiteY5191" fmla="*/ 135244 h 223662"/>
                <a:gd name="connsiteX5192" fmla="*/ 2056 w 1586375"/>
                <a:gd name="connsiteY5192" fmla="*/ 135680 h 223662"/>
                <a:gd name="connsiteX5193" fmla="*/ 2467 w 1586375"/>
                <a:gd name="connsiteY5193" fmla="*/ 135680 h 223662"/>
                <a:gd name="connsiteX5194" fmla="*/ 2878 w 1586375"/>
                <a:gd name="connsiteY5194" fmla="*/ 136552 h 223662"/>
                <a:gd name="connsiteX5195" fmla="*/ 1644 w 1586375"/>
                <a:gd name="connsiteY5195" fmla="*/ 137860 h 223662"/>
                <a:gd name="connsiteX5196" fmla="*/ 0 w 1586375"/>
                <a:gd name="connsiteY5196" fmla="*/ 137860 h 223662"/>
                <a:gd name="connsiteX5197" fmla="*/ 0 w 1586375"/>
                <a:gd name="connsiteY5197" fmla="*/ 135244 h 223662"/>
                <a:gd name="connsiteX5198" fmla="*/ 1320073 w 1586375"/>
                <a:gd name="connsiteY5198" fmla="*/ 134721 h 223662"/>
                <a:gd name="connsiteX5199" fmla="*/ 1318766 w 1586375"/>
                <a:gd name="connsiteY5199" fmla="*/ 135976 h 223662"/>
                <a:gd name="connsiteX5200" fmla="*/ 1318766 w 1586375"/>
                <a:gd name="connsiteY5200" fmla="*/ 137232 h 223662"/>
                <a:gd name="connsiteX5201" fmla="*/ 1320509 w 1586375"/>
                <a:gd name="connsiteY5201" fmla="*/ 138906 h 223662"/>
                <a:gd name="connsiteX5202" fmla="*/ 1321382 w 1586375"/>
                <a:gd name="connsiteY5202" fmla="*/ 138069 h 223662"/>
                <a:gd name="connsiteX5203" fmla="*/ 1321382 w 1586375"/>
                <a:gd name="connsiteY5203" fmla="*/ 136395 h 223662"/>
                <a:gd name="connsiteX5204" fmla="*/ 1320946 w 1586375"/>
                <a:gd name="connsiteY5204" fmla="*/ 135558 h 223662"/>
                <a:gd name="connsiteX5205" fmla="*/ 1320073 w 1586375"/>
                <a:gd name="connsiteY5205" fmla="*/ 134721 h 223662"/>
                <a:gd name="connsiteX5206" fmla="*/ 142721 w 1586375"/>
                <a:gd name="connsiteY5206" fmla="*/ 134721 h 223662"/>
                <a:gd name="connsiteX5207" fmla="*/ 142721 w 1586375"/>
                <a:gd name="connsiteY5207" fmla="*/ 138122 h 223662"/>
                <a:gd name="connsiteX5208" fmla="*/ 143135 w 1586375"/>
                <a:gd name="connsiteY5208" fmla="*/ 138546 h 223662"/>
                <a:gd name="connsiteX5209" fmla="*/ 143135 w 1586375"/>
                <a:gd name="connsiteY5209" fmla="*/ 139822 h 223662"/>
                <a:gd name="connsiteX5210" fmla="*/ 143549 w 1586375"/>
                <a:gd name="connsiteY5210" fmla="*/ 140247 h 223662"/>
                <a:gd name="connsiteX5211" fmla="*/ 143549 w 1586375"/>
                <a:gd name="connsiteY5211" fmla="*/ 141097 h 223662"/>
                <a:gd name="connsiteX5212" fmla="*/ 143964 w 1586375"/>
                <a:gd name="connsiteY5212" fmla="*/ 141522 h 223662"/>
                <a:gd name="connsiteX5213" fmla="*/ 144792 w 1586375"/>
                <a:gd name="connsiteY5213" fmla="*/ 140672 h 223662"/>
                <a:gd name="connsiteX5214" fmla="*/ 144792 w 1586375"/>
                <a:gd name="connsiteY5214" fmla="*/ 140247 h 223662"/>
                <a:gd name="connsiteX5215" fmla="*/ 145207 w 1586375"/>
                <a:gd name="connsiteY5215" fmla="*/ 139822 h 223662"/>
                <a:gd name="connsiteX5216" fmla="*/ 145207 w 1586375"/>
                <a:gd name="connsiteY5216" fmla="*/ 139397 h 223662"/>
                <a:gd name="connsiteX5217" fmla="*/ 145621 w 1586375"/>
                <a:gd name="connsiteY5217" fmla="*/ 138972 h 223662"/>
                <a:gd name="connsiteX5218" fmla="*/ 145621 w 1586375"/>
                <a:gd name="connsiteY5218" fmla="*/ 138122 h 223662"/>
                <a:gd name="connsiteX5219" fmla="*/ 147278 w 1586375"/>
                <a:gd name="connsiteY5219" fmla="*/ 136421 h 223662"/>
                <a:gd name="connsiteX5220" fmla="*/ 147278 w 1586375"/>
                <a:gd name="connsiteY5220" fmla="*/ 135571 h 223662"/>
                <a:gd name="connsiteX5221" fmla="*/ 146449 w 1586375"/>
                <a:gd name="connsiteY5221" fmla="*/ 134721 h 223662"/>
                <a:gd name="connsiteX5222" fmla="*/ 142721 w 1586375"/>
                <a:gd name="connsiteY5222" fmla="*/ 134721 h 223662"/>
                <a:gd name="connsiteX5223" fmla="*/ 1441060 w 1586375"/>
                <a:gd name="connsiteY5223" fmla="*/ 134459 h 223662"/>
                <a:gd name="connsiteX5224" fmla="*/ 1439360 w 1586375"/>
                <a:gd name="connsiteY5224" fmla="*/ 136104 h 223662"/>
                <a:gd name="connsiteX5225" fmla="*/ 1439360 w 1586375"/>
                <a:gd name="connsiteY5225" fmla="*/ 136515 h 223662"/>
                <a:gd name="connsiteX5226" fmla="*/ 1440210 w 1586375"/>
                <a:gd name="connsiteY5226" fmla="*/ 137337 h 223662"/>
                <a:gd name="connsiteX5227" fmla="*/ 1441060 w 1586375"/>
                <a:gd name="connsiteY5227" fmla="*/ 137337 h 223662"/>
                <a:gd name="connsiteX5228" fmla="*/ 1442761 w 1586375"/>
                <a:gd name="connsiteY5228" fmla="*/ 136104 h 223662"/>
                <a:gd name="connsiteX5229" fmla="*/ 1442761 w 1586375"/>
                <a:gd name="connsiteY5229" fmla="*/ 135281 h 223662"/>
                <a:gd name="connsiteX5230" fmla="*/ 1441910 w 1586375"/>
                <a:gd name="connsiteY5230" fmla="*/ 134459 h 223662"/>
                <a:gd name="connsiteX5231" fmla="*/ 1441060 w 1586375"/>
                <a:gd name="connsiteY5231" fmla="*/ 134459 h 223662"/>
                <a:gd name="connsiteX5232" fmla="*/ 1326404 w 1586375"/>
                <a:gd name="connsiteY5232" fmla="*/ 134459 h 223662"/>
                <a:gd name="connsiteX5233" fmla="*/ 1325567 w 1586375"/>
                <a:gd name="connsiteY5233" fmla="*/ 135288 h 223662"/>
                <a:gd name="connsiteX5234" fmla="*/ 1325567 w 1586375"/>
                <a:gd name="connsiteY5234" fmla="*/ 136530 h 223662"/>
                <a:gd name="connsiteX5235" fmla="*/ 1326404 w 1586375"/>
                <a:gd name="connsiteY5235" fmla="*/ 136944 h 223662"/>
                <a:gd name="connsiteX5236" fmla="*/ 1326404 w 1586375"/>
                <a:gd name="connsiteY5236" fmla="*/ 137773 h 223662"/>
                <a:gd name="connsiteX5237" fmla="*/ 1326823 w 1586375"/>
                <a:gd name="connsiteY5237" fmla="*/ 138601 h 223662"/>
                <a:gd name="connsiteX5238" fmla="*/ 1328078 w 1586375"/>
                <a:gd name="connsiteY5238" fmla="*/ 139430 h 223662"/>
                <a:gd name="connsiteX5239" fmla="*/ 1328497 w 1586375"/>
                <a:gd name="connsiteY5239" fmla="*/ 139430 h 223662"/>
                <a:gd name="connsiteX5240" fmla="*/ 1328916 w 1586375"/>
                <a:gd name="connsiteY5240" fmla="*/ 138187 h 223662"/>
                <a:gd name="connsiteX5241" fmla="*/ 1329752 w 1586375"/>
                <a:gd name="connsiteY5241" fmla="*/ 137773 h 223662"/>
                <a:gd name="connsiteX5242" fmla="*/ 1329752 w 1586375"/>
                <a:gd name="connsiteY5242" fmla="*/ 136116 h 223662"/>
                <a:gd name="connsiteX5243" fmla="*/ 1328078 w 1586375"/>
                <a:gd name="connsiteY5243" fmla="*/ 134459 h 223662"/>
                <a:gd name="connsiteX5244" fmla="*/ 1326404 w 1586375"/>
                <a:gd name="connsiteY5244" fmla="*/ 134459 h 223662"/>
                <a:gd name="connsiteX5245" fmla="*/ 156160 w 1586375"/>
                <a:gd name="connsiteY5245" fmla="*/ 134459 h 223662"/>
                <a:gd name="connsiteX5246" fmla="*/ 155319 w 1586375"/>
                <a:gd name="connsiteY5246" fmla="*/ 134877 h 223662"/>
                <a:gd name="connsiteX5247" fmla="*/ 153635 w 1586375"/>
                <a:gd name="connsiteY5247" fmla="*/ 134877 h 223662"/>
                <a:gd name="connsiteX5248" fmla="*/ 152793 w 1586375"/>
                <a:gd name="connsiteY5248" fmla="*/ 136133 h 223662"/>
                <a:gd name="connsiteX5249" fmla="*/ 149427 w 1586375"/>
                <a:gd name="connsiteY5249" fmla="*/ 136133 h 223662"/>
                <a:gd name="connsiteX5250" fmla="*/ 148585 w 1586375"/>
                <a:gd name="connsiteY5250" fmla="*/ 136552 h 223662"/>
                <a:gd name="connsiteX5251" fmla="*/ 149006 w 1586375"/>
                <a:gd name="connsiteY5251" fmla="*/ 136970 h 223662"/>
                <a:gd name="connsiteX5252" fmla="*/ 149006 w 1586375"/>
                <a:gd name="connsiteY5252" fmla="*/ 137389 h 223662"/>
                <a:gd name="connsiteX5253" fmla="*/ 149847 w 1586375"/>
                <a:gd name="connsiteY5253" fmla="*/ 138226 h 223662"/>
                <a:gd name="connsiteX5254" fmla="*/ 149847 w 1586375"/>
                <a:gd name="connsiteY5254" fmla="*/ 139063 h 223662"/>
                <a:gd name="connsiteX5255" fmla="*/ 149427 w 1586375"/>
                <a:gd name="connsiteY5255" fmla="*/ 139482 h 223662"/>
                <a:gd name="connsiteX5256" fmla="*/ 149006 w 1586375"/>
                <a:gd name="connsiteY5256" fmla="*/ 139482 h 223662"/>
                <a:gd name="connsiteX5257" fmla="*/ 149006 w 1586375"/>
                <a:gd name="connsiteY5257" fmla="*/ 144086 h 223662"/>
                <a:gd name="connsiteX5258" fmla="*/ 149847 w 1586375"/>
                <a:gd name="connsiteY5258" fmla="*/ 144504 h 223662"/>
                <a:gd name="connsiteX5259" fmla="*/ 150689 w 1586375"/>
                <a:gd name="connsiteY5259" fmla="*/ 144923 h 223662"/>
                <a:gd name="connsiteX5260" fmla="*/ 151110 w 1586375"/>
                <a:gd name="connsiteY5260" fmla="*/ 144086 h 223662"/>
                <a:gd name="connsiteX5261" fmla="*/ 151110 w 1586375"/>
                <a:gd name="connsiteY5261" fmla="*/ 140737 h 223662"/>
                <a:gd name="connsiteX5262" fmla="*/ 152373 w 1586375"/>
                <a:gd name="connsiteY5262" fmla="*/ 139900 h 223662"/>
                <a:gd name="connsiteX5263" fmla="*/ 152373 w 1586375"/>
                <a:gd name="connsiteY5263" fmla="*/ 139482 h 223662"/>
                <a:gd name="connsiteX5264" fmla="*/ 152793 w 1586375"/>
                <a:gd name="connsiteY5264" fmla="*/ 139063 h 223662"/>
                <a:gd name="connsiteX5265" fmla="*/ 152793 w 1586375"/>
                <a:gd name="connsiteY5265" fmla="*/ 138645 h 223662"/>
                <a:gd name="connsiteX5266" fmla="*/ 153635 w 1586375"/>
                <a:gd name="connsiteY5266" fmla="*/ 137808 h 223662"/>
                <a:gd name="connsiteX5267" fmla="*/ 154477 w 1586375"/>
                <a:gd name="connsiteY5267" fmla="*/ 137808 h 223662"/>
                <a:gd name="connsiteX5268" fmla="*/ 154897 w 1586375"/>
                <a:gd name="connsiteY5268" fmla="*/ 137389 h 223662"/>
                <a:gd name="connsiteX5269" fmla="*/ 155319 w 1586375"/>
                <a:gd name="connsiteY5269" fmla="*/ 137389 h 223662"/>
                <a:gd name="connsiteX5270" fmla="*/ 156160 w 1586375"/>
                <a:gd name="connsiteY5270" fmla="*/ 136970 h 223662"/>
                <a:gd name="connsiteX5271" fmla="*/ 156581 w 1586375"/>
                <a:gd name="connsiteY5271" fmla="*/ 136970 h 223662"/>
                <a:gd name="connsiteX5272" fmla="*/ 157002 w 1586375"/>
                <a:gd name="connsiteY5272" fmla="*/ 137389 h 223662"/>
                <a:gd name="connsiteX5273" fmla="*/ 157844 w 1586375"/>
                <a:gd name="connsiteY5273" fmla="*/ 137389 h 223662"/>
                <a:gd name="connsiteX5274" fmla="*/ 158264 w 1586375"/>
                <a:gd name="connsiteY5274" fmla="*/ 136552 h 223662"/>
                <a:gd name="connsiteX5275" fmla="*/ 158264 w 1586375"/>
                <a:gd name="connsiteY5275" fmla="*/ 135296 h 223662"/>
                <a:gd name="connsiteX5276" fmla="*/ 157844 w 1586375"/>
                <a:gd name="connsiteY5276" fmla="*/ 134459 h 223662"/>
                <a:gd name="connsiteX5277" fmla="*/ 156160 w 1586375"/>
                <a:gd name="connsiteY5277" fmla="*/ 134459 h 223662"/>
                <a:gd name="connsiteX5278" fmla="*/ 1574473 w 1586375"/>
                <a:gd name="connsiteY5278" fmla="*/ 133936 h 223662"/>
                <a:gd name="connsiteX5279" fmla="*/ 1576042 w 1586375"/>
                <a:gd name="connsiteY5279" fmla="*/ 133936 h 223662"/>
                <a:gd name="connsiteX5280" fmla="*/ 1576042 w 1586375"/>
                <a:gd name="connsiteY5280" fmla="*/ 134372 h 223662"/>
                <a:gd name="connsiteX5281" fmla="*/ 1576042 w 1586375"/>
                <a:gd name="connsiteY5281" fmla="*/ 135244 h 223662"/>
                <a:gd name="connsiteX5282" fmla="*/ 1574080 w 1586375"/>
                <a:gd name="connsiteY5282" fmla="*/ 134808 h 223662"/>
                <a:gd name="connsiteX5283" fmla="*/ 1574473 w 1586375"/>
                <a:gd name="connsiteY5283" fmla="*/ 133936 h 223662"/>
                <a:gd name="connsiteX5284" fmla="*/ 1481803 w 1586375"/>
                <a:gd name="connsiteY5284" fmla="*/ 133936 h 223662"/>
                <a:gd name="connsiteX5285" fmla="*/ 1480953 w 1586375"/>
                <a:gd name="connsiteY5285" fmla="*/ 134764 h 223662"/>
                <a:gd name="connsiteX5286" fmla="*/ 1480953 w 1586375"/>
                <a:gd name="connsiteY5286" fmla="*/ 138078 h 223662"/>
                <a:gd name="connsiteX5287" fmla="*/ 1482228 w 1586375"/>
                <a:gd name="connsiteY5287" fmla="*/ 138906 h 223662"/>
                <a:gd name="connsiteX5288" fmla="*/ 1483504 w 1586375"/>
                <a:gd name="connsiteY5288" fmla="*/ 138906 h 223662"/>
                <a:gd name="connsiteX5289" fmla="*/ 1484354 w 1586375"/>
                <a:gd name="connsiteY5289" fmla="*/ 138492 h 223662"/>
                <a:gd name="connsiteX5290" fmla="*/ 1484354 w 1586375"/>
                <a:gd name="connsiteY5290" fmla="*/ 137664 h 223662"/>
                <a:gd name="connsiteX5291" fmla="*/ 1483929 w 1586375"/>
                <a:gd name="connsiteY5291" fmla="*/ 137250 h 223662"/>
                <a:gd name="connsiteX5292" fmla="*/ 1483929 w 1586375"/>
                <a:gd name="connsiteY5292" fmla="*/ 135593 h 223662"/>
                <a:gd name="connsiteX5293" fmla="*/ 1483504 w 1586375"/>
                <a:gd name="connsiteY5293" fmla="*/ 135179 h 223662"/>
                <a:gd name="connsiteX5294" fmla="*/ 1481803 w 1586375"/>
                <a:gd name="connsiteY5294" fmla="*/ 133936 h 223662"/>
                <a:gd name="connsiteX5295" fmla="*/ 1418694 w 1586375"/>
                <a:gd name="connsiteY5295" fmla="*/ 133936 h 223662"/>
                <a:gd name="connsiteX5296" fmla="*/ 1418694 w 1586375"/>
                <a:gd name="connsiteY5296" fmla="*/ 135991 h 223662"/>
                <a:gd name="connsiteX5297" fmla="*/ 1419531 w 1586375"/>
                <a:gd name="connsiteY5297" fmla="*/ 135991 h 223662"/>
                <a:gd name="connsiteX5298" fmla="*/ 1420368 w 1586375"/>
                <a:gd name="connsiteY5298" fmla="*/ 136402 h 223662"/>
                <a:gd name="connsiteX5299" fmla="*/ 1421206 w 1586375"/>
                <a:gd name="connsiteY5299" fmla="*/ 136814 h 223662"/>
                <a:gd name="connsiteX5300" fmla="*/ 1422879 w 1586375"/>
                <a:gd name="connsiteY5300" fmla="*/ 135169 h 223662"/>
                <a:gd name="connsiteX5301" fmla="*/ 1422461 w 1586375"/>
                <a:gd name="connsiteY5301" fmla="*/ 134758 h 223662"/>
                <a:gd name="connsiteX5302" fmla="*/ 1422042 w 1586375"/>
                <a:gd name="connsiteY5302" fmla="*/ 134347 h 223662"/>
                <a:gd name="connsiteX5303" fmla="*/ 1421206 w 1586375"/>
                <a:gd name="connsiteY5303" fmla="*/ 133936 h 223662"/>
                <a:gd name="connsiteX5304" fmla="*/ 1419531 w 1586375"/>
                <a:gd name="connsiteY5304" fmla="*/ 133936 h 223662"/>
                <a:gd name="connsiteX5305" fmla="*/ 1419113 w 1586375"/>
                <a:gd name="connsiteY5305" fmla="*/ 133936 h 223662"/>
                <a:gd name="connsiteX5306" fmla="*/ 1418694 w 1586375"/>
                <a:gd name="connsiteY5306" fmla="*/ 133936 h 223662"/>
                <a:gd name="connsiteX5307" fmla="*/ 246782 w 1586375"/>
                <a:gd name="connsiteY5307" fmla="*/ 133936 h 223662"/>
                <a:gd name="connsiteX5308" fmla="*/ 245910 w 1586375"/>
                <a:gd name="connsiteY5308" fmla="*/ 134758 h 223662"/>
                <a:gd name="connsiteX5309" fmla="*/ 245910 w 1586375"/>
                <a:gd name="connsiteY5309" fmla="*/ 135580 h 223662"/>
                <a:gd name="connsiteX5310" fmla="*/ 247653 w 1586375"/>
                <a:gd name="connsiteY5310" fmla="*/ 136814 h 223662"/>
                <a:gd name="connsiteX5311" fmla="*/ 248526 w 1586375"/>
                <a:gd name="connsiteY5311" fmla="*/ 135991 h 223662"/>
                <a:gd name="connsiteX5312" fmla="*/ 248526 w 1586375"/>
                <a:gd name="connsiteY5312" fmla="*/ 134758 h 223662"/>
                <a:gd name="connsiteX5313" fmla="*/ 247653 w 1586375"/>
                <a:gd name="connsiteY5313" fmla="*/ 133936 h 223662"/>
                <a:gd name="connsiteX5314" fmla="*/ 246782 w 1586375"/>
                <a:gd name="connsiteY5314" fmla="*/ 133936 h 223662"/>
                <a:gd name="connsiteX5315" fmla="*/ 230150 w 1586375"/>
                <a:gd name="connsiteY5315" fmla="*/ 133936 h 223662"/>
                <a:gd name="connsiteX5316" fmla="*/ 229313 w 1586375"/>
                <a:gd name="connsiteY5316" fmla="*/ 134773 h 223662"/>
                <a:gd name="connsiteX5317" fmla="*/ 229313 w 1586375"/>
                <a:gd name="connsiteY5317" fmla="*/ 135192 h 223662"/>
                <a:gd name="connsiteX5318" fmla="*/ 228895 w 1586375"/>
                <a:gd name="connsiteY5318" fmla="*/ 135610 h 223662"/>
                <a:gd name="connsiteX5319" fmla="*/ 228895 w 1586375"/>
                <a:gd name="connsiteY5319" fmla="*/ 136866 h 223662"/>
                <a:gd name="connsiteX5320" fmla="*/ 230150 w 1586375"/>
                <a:gd name="connsiteY5320" fmla="*/ 138122 h 223662"/>
                <a:gd name="connsiteX5321" fmla="*/ 230568 w 1586375"/>
                <a:gd name="connsiteY5321" fmla="*/ 138122 h 223662"/>
                <a:gd name="connsiteX5322" fmla="*/ 230987 w 1586375"/>
                <a:gd name="connsiteY5322" fmla="*/ 137703 h 223662"/>
                <a:gd name="connsiteX5323" fmla="*/ 230987 w 1586375"/>
                <a:gd name="connsiteY5323" fmla="*/ 134355 h 223662"/>
                <a:gd name="connsiteX5324" fmla="*/ 230150 w 1586375"/>
                <a:gd name="connsiteY5324" fmla="*/ 133936 h 223662"/>
                <a:gd name="connsiteX5325" fmla="*/ 40338 w 1586375"/>
                <a:gd name="connsiteY5325" fmla="*/ 133936 h 223662"/>
                <a:gd name="connsiteX5326" fmla="*/ 41594 w 1586375"/>
                <a:gd name="connsiteY5326" fmla="*/ 133936 h 223662"/>
                <a:gd name="connsiteX5327" fmla="*/ 41594 w 1586375"/>
                <a:gd name="connsiteY5327" fmla="*/ 135113 h 223662"/>
                <a:gd name="connsiteX5328" fmla="*/ 41175 w 1586375"/>
                <a:gd name="connsiteY5328" fmla="*/ 135506 h 223662"/>
                <a:gd name="connsiteX5329" fmla="*/ 40756 w 1586375"/>
                <a:gd name="connsiteY5329" fmla="*/ 135506 h 223662"/>
                <a:gd name="connsiteX5330" fmla="*/ 39501 w 1586375"/>
                <a:gd name="connsiteY5330" fmla="*/ 135113 h 223662"/>
                <a:gd name="connsiteX5331" fmla="*/ 39501 w 1586375"/>
                <a:gd name="connsiteY5331" fmla="*/ 134720 h 223662"/>
                <a:gd name="connsiteX5332" fmla="*/ 40338 w 1586375"/>
                <a:gd name="connsiteY5332" fmla="*/ 133936 h 223662"/>
                <a:gd name="connsiteX5333" fmla="*/ 262325 w 1586375"/>
                <a:gd name="connsiteY5333" fmla="*/ 133413 h 223662"/>
                <a:gd name="connsiteX5334" fmla="*/ 261867 w 1586375"/>
                <a:gd name="connsiteY5334" fmla="*/ 134786 h 223662"/>
                <a:gd name="connsiteX5335" fmla="*/ 262782 w 1586375"/>
                <a:gd name="connsiteY5335" fmla="*/ 135244 h 223662"/>
                <a:gd name="connsiteX5336" fmla="*/ 263698 w 1586375"/>
                <a:gd name="connsiteY5336" fmla="*/ 134786 h 223662"/>
                <a:gd name="connsiteX5337" fmla="*/ 263698 w 1586375"/>
                <a:gd name="connsiteY5337" fmla="*/ 133871 h 223662"/>
                <a:gd name="connsiteX5338" fmla="*/ 262325 w 1586375"/>
                <a:gd name="connsiteY5338" fmla="*/ 133413 h 223662"/>
                <a:gd name="connsiteX5339" fmla="*/ 257271 w 1586375"/>
                <a:gd name="connsiteY5339" fmla="*/ 133413 h 223662"/>
                <a:gd name="connsiteX5340" fmla="*/ 256373 w 1586375"/>
                <a:gd name="connsiteY5340" fmla="*/ 134285 h 223662"/>
                <a:gd name="connsiteX5341" fmla="*/ 256373 w 1586375"/>
                <a:gd name="connsiteY5341" fmla="*/ 134721 h 223662"/>
                <a:gd name="connsiteX5342" fmla="*/ 257271 w 1586375"/>
                <a:gd name="connsiteY5342" fmla="*/ 135593 h 223662"/>
                <a:gd name="connsiteX5343" fmla="*/ 257719 w 1586375"/>
                <a:gd name="connsiteY5343" fmla="*/ 136465 h 223662"/>
                <a:gd name="connsiteX5344" fmla="*/ 258616 w 1586375"/>
                <a:gd name="connsiteY5344" fmla="*/ 137337 h 223662"/>
                <a:gd name="connsiteX5345" fmla="*/ 259064 w 1586375"/>
                <a:gd name="connsiteY5345" fmla="*/ 137337 h 223662"/>
                <a:gd name="connsiteX5346" fmla="*/ 259512 w 1586375"/>
                <a:gd name="connsiteY5346" fmla="*/ 135157 h 223662"/>
                <a:gd name="connsiteX5347" fmla="*/ 259064 w 1586375"/>
                <a:gd name="connsiteY5347" fmla="*/ 135157 h 223662"/>
                <a:gd name="connsiteX5348" fmla="*/ 257271 w 1586375"/>
                <a:gd name="connsiteY5348" fmla="*/ 133413 h 223662"/>
                <a:gd name="connsiteX5349" fmla="*/ 235707 w 1586375"/>
                <a:gd name="connsiteY5349" fmla="*/ 133413 h 223662"/>
                <a:gd name="connsiteX5350" fmla="*/ 235304 w 1586375"/>
                <a:gd name="connsiteY5350" fmla="*/ 134310 h 223662"/>
                <a:gd name="connsiteX5351" fmla="*/ 234911 w 1586375"/>
                <a:gd name="connsiteY5351" fmla="*/ 135655 h 223662"/>
                <a:gd name="connsiteX5352" fmla="*/ 235707 w 1586375"/>
                <a:gd name="connsiteY5352" fmla="*/ 136552 h 223662"/>
                <a:gd name="connsiteX5353" fmla="*/ 236492 w 1586375"/>
                <a:gd name="connsiteY5353" fmla="*/ 135655 h 223662"/>
                <a:gd name="connsiteX5354" fmla="*/ 236492 w 1586375"/>
                <a:gd name="connsiteY5354" fmla="*/ 134310 h 223662"/>
                <a:gd name="connsiteX5355" fmla="*/ 235707 w 1586375"/>
                <a:gd name="connsiteY5355" fmla="*/ 133413 h 223662"/>
                <a:gd name="connsiteX5356" fmla="*/ 1460213 w 1586375"/>
                <a:gd name="connsiteY5356" fmla="*/ 133151 h 223662"/>
                <a:gd name="connsiteX5357" fmla="*/ 1459801 w 1586375"/>
                <a:gd name="connsiteY5357" fmla="*/ 134329 h 223662"/>
                <a:gd name="connsiteX5358" fmla="*/ 1459390 w 1586375"/>
                <a:gd name="connsiteY5358" fmla="*/ 134721 h 223662"/>
                <a:gd name="connsiteX5359" fmla="*/ 1459390 w 1586375"/>
                <a:gd name="connsiteY5359" fmla="*/ 135113 h 223662"/>
                <a:gd name="connsiteX5360" fmla="*/ 1459390 w 1586375"/>
                <a:gd name="connsiteY5360" fmla="*/ 135506 h 223662"/>
                <a:gd name="connsiteX5361" fmla="*/ 1461446 w 1586375"/>
                <a:gd name="connsiteY5361" fmla="*/ 135506 h 223662"/>
                <a:gd name="connsiteX5362" fmla="*/ 1461857 w 1586375"/>
                <a:gd name="connsiteY5362" fmla="*/ 135113 h 223662"/>
                <a:gd name="connsiteX5363" fmla="*/ 1461857 w 1586375"/>
                <a:gd name="connsiteY5363" fmla="*/ 133543 h 223662"/>
                <a:gd name="connsiteX5364" fmla="*/ 1460213 w 1586375"/>
                <a:gd name="connsiteY5364" fmla="*/ 133151 h 223662"/>
                <a:gd name="connsiteX5365" fmla="*/ 1369672 w 1586375"/>
                <a:gd name="connsiteY5365" fmla="*/ 133151 h 223662"/>
                <a:gd name="connsiteX5366" fmla="*/ 1369253 w 1586375"/>
                <a:gd name="connsiteY5366" fmla="*/ 134329 h 223662"/>
                <a:gd name="connsiteX5367" fmla="*/ 1370509 w 1586375"/>
                <a:gd name="connsiteY5367" fmla="*/ 135506 h 223662"/>
                <a:gd name="connsiteX5368" fmla="*/ 1370927 w 1586375"/>
                <a:gd name="connsiteY5368" fmla="*/ 135506 h 223662"/>
                <a:gd name="connsiteX5369" fmla="*/ 1371346 w 1586375"/>
                <a:gd name="connsiteY5369" fmla="*/ 135113 h 223662"/>
                <a:gd name="connsiteX5370" fmla="*/ 1371346 w 1586375"/>
                <a:gd name="connsiteY5370" fmla="*/ 133543 h 223662"/>
                <a:gd name="connsiteX5371" fmla="*/ 1370927 w 1586375"/>
                <a:gd name="connsiteY5371" fmla="*/ 133151 h 223662"/>
                <a:gd name="connsiteX5372" fmla="*/ 1369672 w 1586375"/>
                <a:gd name="connsiteY5372" fmla="*/ 133151 h 223662"/>
                <a:gd name="connsiteX5373" fmla="*/ 225887 w 1586375"/>
                <a:gd name="connsiteY5373" fmla="*/ 133151 h 223662"/>
                <a:gd name="connsiteX5374" fmla="*/ 225101 w 1586375"/>
                <a:gd name="connsiteY5374" fmla="*/ 133965 h 223662"/>
                <a:gd name="connsiteX5375" fmla="*/ 225101 w 1586375"/>
                <a:gd name="connsiteY5375" fmla="*/ 135593 h 223662"/>
                <a:gd name="connsiteX5376" fmla="*/ 224709 w 1586375"/>
                <a:gd name="connsiteY5376" fmla="*/ 135999 h 223662"/>
                <a:gd name="connsiteX5377" fmla="*/ 224709 w 1586375"/>
                <a:gd name="connsiteY5377" fmla="*/ 136407 h 223662"/>
                <a:gd name="connsiteX5378" fmla="*/ 225494 w 1586375"/>
                <a:gd name="connsiteY5378" fmla="*/ 136813 h 223662"/>
                <a:gd name="connsiteX5379" fmla="*/ 226671 w 1586375"/>
                <a:gd name="connsiteY5379" fmla="*/ 135999 h 223662"/>
                <a:gd name="connsiteX5380" fmla="*/ 226671 w 1586375"/>
                <a:gd name="connsiteY5380" fmla="*/ 135593 h 223662"/>
                <a:gd name="connsiteX5381" fmla="*/ 227063 w 1586375"/>
                <a:gd name="connsiteY5381" fmla="*/ 135186 h 223662"/>
                <a:gd name="connsiteX5382" fmla="*/ 227063 w 1586375"/>
                <a:gd name="connsiteY5382" fmla="*/ 133151 h 223662"/>
                <a:gd name="connsiteX5383" fmla="*/ 225887 w 1586375"/>
                <a:gd name="connsiteY5383" fmla="*/ 133151 h 223662"/>
                <a:gd name="connsiteX5384" fmla="*/ 219183 w 1586375"/>
                <a:gd name="connsiteY5384" fmla="*/ 133151 h 223662"/>
                <a:gd name="connsiteX5385" fmla="*/ 217908 w 1586375"/>
                <a:gd name="connsiteY5385" fmla="*/ 134431 h 223662"/>
                <a:gd name="connsiteX5386" fmla="*/ 217908 w 1586375"/>
                <a:gd name="connsiteY5386" fmla="*/ 135712 h 223662"/>
                <a:gd name="connsiteX5387" fmla="*/ 218333 w 1586375"/>
                <a:gd name="connsiteY5387" fmla="*/ 136139 h 223662"/>
                <a:gd name="connsiteX5388" fmla="*/ 218333 w 1586375"/>
                <a:gd name="connsiteY5388" fmla="*/ 136992 h 223662"/>
                <a:gd name="connsiteX5389" fmla="*/ 217908 w 1586375"/>
                <a:gd name="connsiteY5389" fmla="*/ 137846 h 223662"/>
                <a:gd name="connsiteX5390" fmla="*/ 217908 w 1586375"/>
                <a:gd name="connsiteY5390" fmla="*/ 140834 h 223662"/>
                <a:gd name="connsiteX5391" fmla="*/ 217908 w 1586375"/>
                <a:gd name="connsiteY5391" fmla="*/ 141261 h 223662"/>
                <a:gd name="connsiteX5392" fmla="*/ 219183 w 1586375"/>
                <a:gd name="connsiteY5392" fmla="*/ 141261 h 223662"/>
                <a:gd name="connsiteX5393" fmla="*/ 220033 w 1586375"/>
                <a:gd name="connsiteY5393" fmla="*/ 140407 h 223662"/>
                <a:gd name="connsiteX5394" fmla="*/ 220033 w 1586375"/>
                <a:gd name="connsiteY5394" fmla="*/ 138273 h 223662"/>
                <a:gd name="connsiteX5395" fmla="*/ 219608 w 1586375"/>
                <a:gd name="connsiteY5395" fmla="*/ 137846 h 223662"/>
                <a:gd name="connsiteX5396" fmla="*/ 219608 w 1586375"/>
                <a:gd name="connsiteY5396" fmla="*/ 136566 h 223662"/>
                <a:gd name="connsiteX5397" fmla="*/ 220033 w 1586375"/>
                <a:gd name="connsiteY5397" fmla="*/ 135712 h 223662"/>
                <a:gd name="connsiteX5398" fmla="*/ 221308 w 1586375"/>
                <a:gd name="connsiteY5398" fmla="*/ 134858 h 223662"/>
                <a:gd name="connsiteX5399" fmla="*/ 221308 w 1586375"/>
                <a:gd name="connsiteY5399" fmla="*/ 134005 h 223662"/>
                <a:gd name="connsiteX5400" fmla="*/ 220459 w 1586375"/>
                <a:gd name="connsiteY5400" fmla="*/ 133151 h 223662"/>
                <a:gd name="connsiteX5401" fmla="*/ 219183 w 1586375"/>
                <a:gd name="connsiteY5401" fmla="*/ 133151 h 223662"/>
                <a:gd name="connsiteX5402" fmla="*/ 1537021 w 1586375"/>
                <a:gd name="connsiteY5402" fmla="*/ 132628 h 223662"/>
                <a:gd name="connsiteX5403" fmla="*/ 1534841 w 1586375"/>
                <a:gd name="connsiteY5403" fmla="*/ 134272 h 223662"/>
                <a:gd name="connsiteX5404" fmla="*/ 1536585 w 1586375"/>
                <a:gd name="connsiteY5404" fmla="*/ 135506 h 223662"/>
                <a:gd name="connsiteX5405" fmla="*/ 1537457 w 1586375"/>
                <a:gd name="connsiteY5405" fmla="*/ 135506 h 223662"/>
                <a:gd name="connsiteX5406" fmla="*/ 1538765 w 1586375"/>
                <a:gd name="connsiteY5406" fmla="*/ 134684 h 223662"/>
                <a:gd name="connsiteX5407" fmla="*/ 1538329 w 1586375"/>
                <a:gd name="connsiteY5407" fmla="*/ 133861 h 223662"/>
                <a:gd name="connsiteX5408" fmla="*/ 1537021 w 1586375"/>
                <a:gd name="connsiteY5408" fmla="*/ 132628 h 223662"/>
                <a:gd name="connsiteX5409" fmla="*/ 1528629 w 1586375"/>
                <a:gd name="connsiteY5409" fmla="*/ 132628 h 223662"/>
                <a:gd name="connsiteX5410" fmla="*/ 1527778 w 1586375"/>
                <a:gd name="connsiteY5410" fmla="*/ 133473 h 223662"/>
                <a:gd name="connsiteX5411" fmla="*/ 1527778 w 1586375"/>
                <a:gd name="connsiteY5411" fmla="*/ 133896 h 223662"/>
                <a:gd name="connsiteX5412" fmla="*/ 1528204 w 1586375"/>
                <a:gd name="connsiteY5412" fmla="*/ 134741 h 223662"/>
                <a:gd name="connsiteX5413" fmla="*/ 1528204 w 1586375"/>
                <a:gd name="connsiteY5413" fmla="*/ 136009 h 223662"/>
                <a:gd name="connsiteX5414" fmla="*/ 1529053 w 1586375"/>
                <a:gd name="connsiteY5414" fmla="*/ 136431 h 223662"/>
                <a:gd name="connsiteX5415" fmla="*/ 1529053 w 1586375"/>
                <a:gd name="connsiteY5415" fmla="*/ 137699 h 223662"/>
                <a:gd name="connsiteX5416" fmla="*/ 1530754 w 1586375"/>
                <a:gd name="connsiteY5416" fmla="*/ 137699 h 223662"/>
                <a:gd name="connsiteX5417" fmla="*/ 1531179 w 1586375"/>
                <a:gd name="connsiteY5417" fmla="*/ 137699 h 223662"/>
                <a:gd name="connsiteX5418" fmla="*/ 1531179 w 1586375"/>
                <a:gd name="connsiteY5418" fmla="*/ 133473 h 223662"/>
                <a:gd name="connsiteX5419" fmla="*/ 1529904 w 1586375"/>
                <a:gd name="connsiteY5419" fmla="*/ 132628 h 223662"/>
                <a:gd name="connsiteX5420" fmla="*/ 1528629 w 1586375"/>
                <a:gd name="connsiteY5420" fmla="*/ 132628 h 223662"/>
                <a:gd name="connsiteX5421" fmla="*/ 213162 w 1586375"/>
                <a:gd name="connsiteY5421" fmla="*/ 132628 h 223662"/>
                <a:gd name="connsiteX5422" fmla="*/ 211816 w 1586375"/>
                <a:gd name="connsiteY5422" fmla="*/ 133500 h 223662"/>
                <a:gd name="connsiteX5423" fmla="*/ 211816 w 1586375"/>
                <a:gd name="connsiteY5423" fmla="*/ 135680 h 223662"/>
                <a:gd name="connsiteX5424" fmla="*/ 212264 w 1586375"/>
                <a:gd name="connsiteY5424" fmla="*/ 136116 h 223662"/>
                <a:gd name="connsiteX5425" fmla="*/ 213162 w 1586375"/>
                <a:gd name="connsiteY5425" fmla="*/ 136552 h 223662"/>
                <a:gd name="connsiteX5426" fmla="*/ 214507 w 1586375"/>
                <a:gd name="connsiteY5426" fmla="*/ 135244 h 223662"/>
                <a:gd name="connsiteX5427" fmla="*/ 214058 w 1586375"/>
                <a:gd name="connsiteY5427" fmla="*/ 134808 h 223662"/>
                <a:gd name="connsiteX5428" fmla="*/ 214058 w 1586375"/>
                <a:gd name="connsiteY5428" fmla="*/ 133064 h 223662"/>
                <a:gd name="connsiteX5429" fmla="*/ 213162 w 1586375"/>
                <a:gd name="connsiteY5429" fmla="*/ 132628 h 223662"/>
                <a:gd name="connsiteX5430" fmla="*/ 189786 w 1586375"/>
                <a:gd name="connsiteY5430" fmla="*/ 132628 h 223662"/>
                <a:gd name="connsiteX5431" fmla="*/ 188609 w 1586375"/>
                <a:gd name="connsiteY5431" fmla="*/ 133884 h 223662"/>
                <a:gd name="connsiteX5432" fmla="*/ 188609 w 1586375"/>
                <a:gd name="connsiteY5432" fmla="*/ 134721 h 223662"/>
                <a:gd name="connsiteX5433" fmla="*/ 189001 w 1586375"/>
                <a:gd name="connsiteY5433" fmla="*/ 134721 h 223662"/>
                <a:gd name="connsiteX5434" fmla="*/ 190963 w 1586375"/>
                <a:gd name="connsiteY5434" fmla="*/ 133047 h 223662"/>
                <a:gd name="connsiteX5435" fmla="*/ 190178 w 1586375"/>
                <a:gd name="connsiteY5435" fmla="*/ 132628 h 223662"/>
                <a:gd name="connsiteX5436" fmla="*/ 189786 w 1586375"/>
                <a:gd name="connsiteY5436" fmla="*/ 132628 h 223662"/>
                <a:gd name="connsiteX5437" fmla="*/ 179155 w 1586375"/>
                <a:gd name="connsiteY5437" fmla="*/ 132107 h 223662"/>
                <a:gd name="connsiteX5438" fmla="*/ 178332 w 1586375"/>
                <a:gd name="connsiteY5438" fmla="*/ 132266 h 223662"/>
                <a:gd name="connsiteX5439" fmla="*/ 177099 w 1586375"/>
                <a:gd name="connsiteY5439" fmla="*/ 133111 h 223662"/>
                <a:gd name="connsiteX5440" fmla="*/ 177510 w 1586375"/>
                <a:gd name="connsiteY5440" fmla="*/ 133956 h 223662"/>
                <a:gd name="connsiteX5441" fmla="*/ 177510 w 1586375"/>
                <a:gd name="connsiteY5441" fmla="*/ 134379 h 223662"/>
                <a:gd name="connsiteX5442" fmla="*/ 177921 w 1586375"/>
                <a:gd name="connsiteY5442" fmla="*/ 134801 h 223662"/>
                <a:gd name="connsiteX5443" fmla="*/ 177921 w 1586375"/>
                <a:gd name="connsiteY5443" fmla="*/ 136492 h 223662"/>
                <a:gd name="connsiteX5444" fmla="*/ 178744 w 1586375"/>
                <a:gd name="connsiteY5444" fmla="*/ 137337 h 223662"/>
                <a:gd name="connsiteX5445" fmla="*/ 179566 w 1586375"/>
                <a:gd name="connsiteY5445" fmla="*/ 136914 h 223662"/>
                <a:gd name="connsiteX5446" fmla="*/ 179977 w 1586375"/>
                <a:gd name="connsiteY5446" fmla="*/ 136492 h 223662"/>
                <a:gd name="connsiteX5447" fmla="*/ 179977 w 1586375"/>
                <a:gd name="connsiteY5447" fmla="*/ 136069 h 223662"/>
                <a:gd name="connsiteX5448" fmla="*/ 179977 w 1586375"/>
                <a:gd name="connsiteY5448" fmla="*/ 132266 h 223662"/>
                <a:gd name="connsiteX5449" fmla="*/ 179155 w 1586375"/>
                <a:gd name="connsiteY5449" fmla="*/ 132107 h 223662"/>
                <a:gd name="connsiteX5450" fmla="*/ 1544299 w 1586375"/>
                <a:gd name="connsiteY5450" fmla="*/ 132105 h 223662"/>
                <a:gd name="connsiteX5451" fmla="*/ 1543031 w 1586375"/>
                <a:gd name="connsiteY5451" fmla="*/ 132964 h 223662"/>
                <a:gd name="connsiteX5452" fmla="*/ 1541764 w 1586375"/>
                <a:gd name="connsiteY5452" fmla="*/ 133394 h 223662"/>
                <a:gd name="connsiteX5453" fmla="*/ 1540073 w 1586375"/>
                <a:gd name="connsiteY5453" fmla="*/ 134683 h 223662"/>
                <a:gd name="connsiteX5454" fmla="*/ 1540073 w 1586375"/>
                <a:gd name="connsiteY5454" fmla="*/ 135113 h 223662"/>
                <a:gd name="connsiteX5455" fmla="*/ 1541341 w 1586375"/>
                <a:gd name="connsiteY5455" fmla="*/ 136402 h 223662"/>
                <a:gd name="connsiteX5456" fmla="*/ 1542609 w 1586375"/>
                <a:gd name="connsiteY5456" fmla="*/ 138122 h 223662"/>
                <a:gd name="connsiteX5457" fmla="*/ 1543876 w 1586375"/>
                <a:gd name="connsiteY5457" fmla="*/ 138122 h 223662"/>
                <a:gd name="connsiteX5458" fmla="*/ 1544722 w 1586375"/>
                <a:gd name="connsiteY5458" fmla="*/ 137262 h 223662"/>
                <a:gd name="connsiteX5459" fmla="*/ 1545567 w 1586375"/>
                <a:gd name="connsiteY5459" fmla="*/ 135973 h 223662"/>
                <a:gd name="connsiteX5460" fmla="*/ 1545567 w 1586375"/>
                <a:gd name="connsiteY5460" fmla="*/ 132105 h 223662"/>
                <a:gd name="connsiteX5461" fmla="*/ 1544299 w 1586375"/>
                <a:gd name="connsiteY5461" fmla="*/ 132105 h 223662"/>
                <a:gd name="connsiteX5462" fmla="*/ 195261 w 1586375"/>
                <a:gd name="connsiteY5462" fmla="*/ 131843 h 223662"/>
                <a:gd name="connsiteX5463" fmla="*/ 194812 w 1586375"/>
                <a:gd name="connsiteY5463" fmla="*/ 132279 h 223662"/>
                <a:gd name="connsiteX5464" fmla="*/ 194812 w 1586375"/>
                <a:gd name="connsiteY5464" fmla="*/ 133152 h 223662"/>
                <a:gd name="connsiteX5465" fmla="*/ 197055 w 1586375"/>
                <a:gd name="connsiteY5465" fmla="*/ 133152 h 223662"/>
                <a:gd name="connsiteX5466" fmla="*/ 197503 w 1586375"/>
                <a:gd name="connsiteY5466" fmla="*/ 132715 h 223662"/>
                <a:gd name="connsiteX5467" fmla="*/ 195709 w 1586375"/>
                <a:gd name="connsiteY5467" fmla="*/ 131843 h 223662"/>
                <a:gd name="connsiteX5468" fmla="*/ 195261 w 1586375"/>
                <a:gd name="connsiteY5468" fmla="*/ 131843 h 223662"/>
                <a:gd name="connsiteX5469" fmla="*/ 114317 w 1586375"/>
                <a:gd name="connsiteY5469" fmla="*/ 131778 h 223662"/>
                <a:gd name="connsiteX5470" fmla="*/ 114735 w 1586375"/>
                <a:gd name="connsiteY5470" fmla="*/ 131778 h 223662"/>
                <a:gd name="connsiteX5471" fmla="*/ 116409 w 1586375"/>
                <a:gd name="connsiteY5471" fmla="*/ 131778 h 223662"/>
                <a:gd name="connsiteX5472" fmla="*/ 116409 w 1586375"/>
                <a:gd name="connsiteY5472" fmla="*/ 132694 h 223662"/>
                <a:gd name="connsiteX5473" fmla="*/ 114735 w 1586375"/>
                <a:gd name="connsiteY5473" fmla="*/ 133151 h 223662"/>
                <a:gd name="connsiteX5474" fmla="*/ 114317 w 1586375"/>
                <a:gd name="connsiteY5474" fmla="*/ 132694 h 223662"/>
                <a:gd name="connsiteX5475" fmla="*/ 114317 w 1586375"/>
                <a:gd name="connsiteY5475" fmla="*/ 131778 h 223662"/>
                <a:gd name="connsiteX5476" fmla="*/ 1413201 w 1586375"/>
                <a:gd name="connsiteY5476" fmla="*/ 131320 h 223662"/>
                <a:gd name="connsiteX5477" fmla="*/ 1411370 w 1586375"/>
                <a:gd name="connsiteY5477" fmla="*/ 133064 h 223662"/>
                <a:gd name="connsiteX5478" fmla="*/ 1411827 w 1586375"/>
                <a:gd name="connsiteY5478" fmla="*/ 133500 h 223662"/>
                <a:gd name="connsiteX5479" fmla="*/ 1413201 w 1586375"/>
                <a:gd name="connsiteY5479" fmla="*/ 133500 h 223662"/>
                <a:gd name="connsiteX5480" fmla="*/ 1413201 w 1586375"/>
                <a:gd name="connsiteY5480" fmla="*/ 131756 h 223662"/>
                <a:gd name="connsiteX5481" fmla="*/ 1413201 w 1586375"/>
                <a:gd name="connsiteY5481" fmla="*/ 131320 h 223662"/>
                <a:gd name="connsiteX5482" fmla="*/ 1388986 w 1586375"/>
                <a:gd name="connsiteY5482" fmla="*/ 131320 h 223662"/>
                <a:gd name="connsiteX5483" fmla="*/ 1388145 w 1586375"/>
                <a:gd name="connsiteY5483" fmla="*/ 132165 h 223662"/>
                <a:gd name="connsiteX5484" fmla="*/ 1388145 w 1586375"/>
                <a:gd name="connsiteY5484" fmla="*/ 132588 h 223662"/>
                <a:gd name="connsiteX5485" fmla="*/ 1387303 w 1586375"/>
                <a:gd name="connsiteY5485" fmla="*/ 133433 h 223662"/>
                <a:gd name="connsiteX5486" fmla="*/ 1387303 w 1586375"/>
                <a:gd name="connsiteY5486" fmla="*/ 135123 h 223662"/>
                <a:gd name="connsiteX5487" fmla="*/ 1388986 w 1586375"/>
                <a:gd name="connsiteY5487" fmla="*/ 136814 h 223662"/>
                <a:gd name="connsiteX5488" fmla="*/ 1389828 w 1586375"/>
                <a:gd name="connsiteY5488" fmla="*/ 135969 h 223662"/>
                <a:gd name="connsiteX5489" fmla="*/ 1391090 w 1586375"/>
                <a:gd name="connsiteY5489" fmla="*/ 135969 h 223662"/>
                <a:gd name="connsiteX5490" fmla="*/ 1391932 w 1586375"/>
                <a:gd name="connsiteY5490" fmla="*/ 135546 h 223662"/>
                <a:gd name="connsiteX5491" fmla="*/ 1393194 w 1586375"/>
                <a:gd name="connsiteY5491" fmla="*/ 135546 h 223662"/>
                <a:gd name="connsiteX5492" fmla="*/ 1394036 w 1586375"/>
                <a:gd name="connsiteY5492" fmla="*/ 135969 h 223662"/>
                <a:gd name="connsiteX5493" fmla="*/ 1395299 w 1586375"/>
                <a:gd name="connsiteY5493" fmla="*/ 136814 h 223662"/>
                <a:gd name="connsiteX5494" fmla="*/ 1396982 w 1586375"/>
                <a:gd name="connsiteY5494" fmla="*/ 136391 h 223662"/>
                <a:gd name="connsiteX5495" fmla="*/ 1396982 w 1586375"/>
                <a:gd name="connsiteY5495" fmla="*/ 134701 h 223662"/>
                <a:gd name="connsiteX5496" fmla="*/ 1393615 w 1586375"/>
                <a:gd name="connsiteY5496" fmla="*/ 131743 h 223662"/>
                <a:gd name="connsiteX5497" fmla="*/ 1393194 w 1586375"/>
                <a:gd name="connsiteY5497" fmla="*/ 131743 h 223662"/>
                <a:gd name="connsiteX5498" fmla="*/ 1392353 w 1586375"/>
                <a:gd name="connsiteY5498" fmla="*/ 131320 h 223662"/>
                <a:gd name="connsiteX5499" fmla="*/ 1388986 w 1586375"/>
                <a:gd name="connsiteY5499" fmla="*/ 131320 h 223662"/>
                <a:gd name="connsiteX5500" fmla="*/ 200074 w 1586375"/>
                <a:gd name="connsiteY5500" fmla="*/ 131320 h 223662"/>
                <a:gd name="connsiteX5501" fmla="*/ 199232 w 1586375"/>
                <a:gd name="connsiteY5501" fmla="*/ 131748 h 223662"/>
                <a:gd name="connsiteX5502" fmla="*/ 199653 w 1586375"/>
                <a:gd name="connsiteY5502" fmla="*/ 132604 h 223662"/>
                <a:gd name="connsiteX5503" fmla="*/ 199653 w 1586375"/>
                <a:gd name="connsiteY5503" fmla="*/ 133461 h 223662"/>
                <a:gd name="connsiteX5504" fmla="*/ 200494 w 1586375"/>
                <a:gd name="connsiteY5504" fmla="*/ 134317 h 223662"/>
                <a:gd name="connsiteX5505" fmla="*/ 200915 w 1586375"/>
                <a:gd name="connsiteY5505" fmla="*/ 134317 h 223662"/>
                <a:gd name="connsiteX5506" fmla="*/ 201757 w 1586375"/>
                <a:gd name="connsiteY5506" fmla="*/ 135172 h 223662"/>
                <a:gd name="connsiteX5507" fmla="*/ 201757 w 1586375"/>
                <a:gd name="connsiteY5507" fmla="*/ 138597 h 223662"/>
                <a:gd name="connsiteX5508" fmla="*/ 202178 w 1586375"/>
                <a:gd name="connsiteY5508" fmla="*/ 139025 h 223662"/>
                <a:gd name="connsiteX5509" fmla="*/ 202178 w 1586375"/>
                <a:gd name="connsiteY5509" fmla="*/ 139453 h 223662"/>
                <a:gd name="connsiteX5510" fmla="*/ 203020 w 1586375"/>
                <a:gd name="connsiteY5510" fmla="*/ 140309 h 223662"/>
                <a:gd name="connsiteX5511" fmla="*/ 203862 w 1586375"/>
                <a:gd name="connsiteY5511" fmla="*/ 140738 h 223662"/>
                <a:gd name="connsiteX5512" fmla="*/ 207649 w 1586375"/>
                <a:gd name="connsiteY5512" fmla="*/ 140738 h 223662"/>
                <a:gd name="connsiteX5513" fmla="*/ 207649 w 1586375"/>
                <a:gd name="connsiteY5513" fmla="*/ 139881 h 223662"/>
                <a:gd name="connsiteX5514" fmla="*/ 208490 w 1586375"/>
                <a:gd name="connsiteY5514" fmla="*/ 139453 h 223662"/>
                <a:gd name="connsiteX5515" fmla="*/ 207649 w 1586375"/>
                <a:gd name="connsiteY5515" fmla="*/ 139025 h 223662"/>
                <a:gd name="connsiteX5516" fmla="*/ 207649 w 1586375"/>
                <a:gd name="connsiteY5516" fmla="*/ 138597 h 223662"/>
                <a:gd name="connsiteX5517" fmla="*/ 205966 w 1586375"/>
                <a:gd name="connsiteY5517" fmla="*/ 138169 h 223662"/>
                <a:gd name="connsiteX5518" fmla="*/ 205544 w 1586375"/>
                <a:gd name="connsiteY5518" fmla="*/ 138597 h 223662"/>
                <a:gd name="connsiteX5519" fmla="*/ 204283 w 1586375"/>
                <a:gd name="connsiteY5519" fmla="*/ 137313 h 223662"/>
                <a:gd name="connsiteX5520" fmla="*/ 203440 w 1586375"/>
                <a:gd name="connsiteY5520" fmla="*/ 136457 h 223662"/>
                <a:gd name="connsiteX5521" fmla="*/ 203440 w 1586375"/>
                <a:gd name="connsiteY5521" fmla="*/ 132176 h 223662"/>
                <a:gd name="connsiteX5522" fmla="*/ 201757 w 1586375"/>
                <a:gd name="connsiteY5522" fmla="*/ 131320 h 223662"/>
                <a:gd name="connsiteX5523" fmla="*/ 200074 w 1586375"/>
                <a:gd name="connsiteY5523" fmla="*/ 131320 h 223662"/>
                <a:gd name="connsiteX5524" fmla="*/ 24154 w 1586375"/>
                <a:gd name="connsiteY5524" fmla="*/ 131320 h 223662"/>
                <a:gd name="connsiteX5525" fmla="*/ 25026 w 1586375"/>
                <a:gd name="connsiteY5525" fmla="*/ 131320 h 223662"/>
                <a:gd name="connsiteX5526" fmla="*/ 25462 w 1586375"/>
                <a:gd name="connsiteY5526" fmla="*/ 131778 h 223662"/>
                <a:gd name="connsiteX5527" fmla="*/ 25462 w 1586375"/>
                <a:gd name="connsiteY5527" fmla="*/ 133151 h 223662"/>
                <a:gd name="connsiteX5528" fmla="*/ 23718 w 1586375"/>
                <a:gd name="connsiteY5528" fmla="*/ 133151 h 223662"/>
                <a:gd name="connsiteX5529" fmla="*/ 23282 w 1586375"/>
                <a:gd name="connsiteY5529" fmla="*/ 132694 h 223662"/>
                <a:gd name="connsiteX5530" fmla="*/ 23718 w 1586375"/>
                <a:gd name="connsiteY5530" fmla="*/ 131778 h 223662"/>
                <a:gd name="connsiteX5531" fmla="*/ 24154 w 1586375"/>
                <a:gd name="connsiteY5531" fmla="*/ 131320 h 223662"/>
                <a:gd name="connsiteX5532" fmla="*/ 1580359 w 1586375"/>
                <a:gd name="connsiteY5532" fmla="*/ 130797 h 223662"/>
                <a:gd name="connsiteX5533" fmla="*/ 1582003 w 1586375"/>
                <a:gd name="connsiteY5533" fmla="*/ 130797 h 223662"/>
                <a:gd name="connsiteX5534" fmla="*/ 1582825 w 1586375"/>
                <a:gd name="connsiteY5534" fmla="*/ 131669 h 223662"/>
                <a:gd name="connsiteX5535" fmla="*/ 1582825 w 1586375"/>
                <a:gd name="connsiteY5535" fmla="*/ 133413 h 223662"/>
                <a:gd name="connsiteX5536" fmla="*/ 1580769 w 1586375"/>
                <a:gd name="connsiteY5536" fmla="*/ 133413 h 223662"/>
                <a:gd name="connsiteX5537" fmla="*/ 1580359 w 1586375"/>
                <a:gd name="connsiteY5537" fmla="*/ 130797 h 223662"/>
                <a:gd name="connsiteX5538" fmla="*/ 1503538 w 1586375"/>
                <a:gd name="connsiteY5538" fmla="*/ 130797 h 223662"/>
                <a:gd name="connsiteX5539" fmla="*/ 1502665 w 1586375"/>
                <a:gd name="connsiteY5539" fmla="*/ 131227 h 223662"/>
                <a:gd name="connsiteX5540" fmla="*/ 1501794 w 1586375"/>
                <a:gd name="connsiteY5540" fmla="*/ 131227 h 223662"/>
                <a:gd name="connsiteX5541" fmla="*/ 1500922 w 1586375"/>
                <a:gd name="connsiteY5541" fmla="*/ 132086 h 223662"/>
                <a:gd name="connsiteX5542" fmla="*/ 1500922 w 1586375"/>
                <a:gd name="connsiteY5542" fmla="*/ 132946 h 223662"/>
                <a:gd name="connsiteX5543" fmla="*/ 1500049 w 1586375"/>
                <a:gd name="connsiteY5543" fmla="*/ 133375 h 223662"/>
                <a:gd name="connsiteX5544" fmla="*/ 1500049 w 1586375"/>
                <a:gd name="connsiteY5544" fmla="*/ 136384 h 223662"/>
                <a:gd name="connsiteX5545" fmla="*/ 1500922 w 1586375"/>
                <a:gd name="connsiteY5545" fmla="*/ 136814 h 223662"/>
                <a:gd name="connsiteX5546" fmla="*/ 1501358 w 1586375"/>
                <a:gd name="connsiteY5546" fmla="*/ 136814 h 223662"/>
                <a:gd name="connsiteX5547" fmla="*/ 1502229 w 1586375"/>
                <a:gd name="connsiteY5547" fmla="*/ 135954 h 223662"/>
                <a:gd name="connsiteX5548" fmla="*/ 1502229 w 1586375"/>
                <a:gd name="connsiteY5548" fmla="*/ 135095 h 223662"/>
                <a:gd name="connsiteX5549" fmla="*/ 1503538 w 1586375"/>
                <a:gd name="connsiteY5549" fmla="*/ 134665 h 223662"/>
                <a:gd name="connsiteX5550" fmla="*/ 1504410 w 1586375"/>
                <a:gd name="connsiteY5550" fmla="*/ 134235 h 223662"/>
                <a:gd name="connsiteX5551" fmla="*/ 1505281 w 1586375"/>
                <a:gd name="connsiteY5551" fmla="*/ 133375 h 223662"/>
                <a:gd name="connsiteX5552" fmla="*/ 1505281 w 1586375"/>
                <a:gd name="connsiteY5552" fmla="*/ 131656 h 223662"/>
                <a:gd name="connsiteX5553" fmla="*/ 1503973 w 1586375"/>
                <a:gd name="connsiteY5553" fmla="*/ 130797 h 223662"/>
                <a:gd name="connsiteX5554" fmla="*/ 1503538 w 1586375"/>
                <a:gd name="connsiteY5554" fmla="*/ 130797 h 223662"/>
                <a:gd name="connsiteX5555" fmla="*/ 182592 w 1586375"/>
                <a:gd name="connsiteY5555" fmla="*/ 130797 h 223662"/>
                <a:gd name="connsiteX5556" fmla="*/ 181721 w 1586375"/>
                <a:gd name="connsiteY5556" fmla="*/ 131245 h 223662"/>
                <a:gd name="connsiteX5557" fmla="*/ 181284 w 1586375"/>
                <a:gd name="connsiteY5557" fmla="*/ 131694 h 223662"/>
                <a:gd name="connsiteX5558" fmla="*/ 181284 w 1586375"/>
                <a:gd name="connsiteY5558" fmla="*/ 133039 h 223662"/>
                <a:gd name="connsiteX5559" fmla="*/ 182157 w 1586375"/>
                <a:gd name="connsiteY5559" fmla="*/ 133936 h 223662"/>
                <a:gd name="connsiteX5560" fmla="*/ 183901 w 1586375"/>
                <a:gd name="connsiteY5560" fmla="*/ 133936 h 223662"/>
                <a:gd name="connsiteX5561" fmla="*/ 185208 w 1586375"/>
                <a:gd name="connsiteY5561" fmla="*/ 132591 h 223662"/>
                <a:gd name="connsiteX5562" fmla="*/ 185208 w 1586375"/>
                <a:gd name="connsiteY5562" fmla="*/ 131694 h 223662"/>
                <a:gd name="connsiteX5563" fmla="*/ 184336 w 1586375"/>
                <a:gd name="connsiteY5563" fmla="*/ 131245 h 223662"/>
                <a:gd name="connsiteX5564" fmla="*/ 182592 w 1586375"/>
                <a:gd name="connsiteY5564" fmla="*/ 130797 h 223662"/>
                <a:gd name="connsiteX5565" fmla="*/ 102433 w 1586375"/>
                <a:gd name="connsiteY5565" fmla="*/ 130797 h 223662"/>
                <a:gd name="connsiteX5566" fmla="*/ 104077 w 1586375"/>
                <a:gd name="connsiteY5566" fmla="*/ 130797 h 223662"/>
                <a:gd name="connsiteX5567" fmla="*/ 104899 w 1586375"/>
                <a:gd name="connsiteY5567" fmla="*/ 131694 h 223662"/>
                <a:gd name="connsiteX5568" fmla="*/ 104899 w 1586375"/>
                <a:gd name="connsiteY5568" fmla="*/ 133039 h 223662"/>
                <a:gd name="connsiteX5569" fmla="*/ 104077 w 1586375"/>
                <a:gd name="connsiteY5569" fmla="*/ 133936 h 223662"/>
                <a:gd name="connsiteX5570" fmla="*/ 102022 w 1586375"/>
                <a:gd name="connsiteY5570" fmla="*/ 133488 h 223662"/>
                <a:gd name="connsiteX5571" fmla="*/ 102433 w 1586375"/>
                <a:gd name="connsiteY5571" fmla="*/ 131694 h 223662"/>
                <a:gd name="connsiteX5572" fmla="*/ 102433 w 1586375"/>
                <a:gd name="connsiteY5572" fmla="*/ 130797 h 223662"/>
                <a:gd name="connsiteX5573" fmla="*/ 96790 w 1586375"/>
                <a:gd name="connsiteY5573" fmla="*/ 130535 h 223662"/>
                <a:gd name="connsiteX5574" fmla="*/ 98970 w 1586375"/>
                <a:gd name="connsiteY5574" fmla="*/ 130535 h 223662"/>
                <a:gd name="connsiteX5575" fmla="*/ 100714 w 1586375"/>
                <a:gd name="connsiteY5575" fmla="*/ 131810 h 223662"/>
                <a:gd name="connsiteX5576" fmla="*/ 100714 w 1586375"/>
                <a:gd name="connsiteY5576" fmla="*/ 133086 h 223662"/>
                <a:gd name="connsiteX5577" fmla="*/ 99405 w 1586375"/>
                <a:gd name="connsiteY5577" fmla="*/ 133936 h 223662"/>
                <a:gd name="connsiteX5578" fmla="*/ 98970 w 1586375"/>
                <a:gd name="connsiteY5578" fmla="*/ 133511 h 223662"/>
                <a:gd name="connsiteX5579" fmla="*/ 95918 w 1586375"/>
                <a:gd name="connsiteY5579" fmla="*/ 133511 h 223662"/>
                <a:gd name="connsiteX5580" fmla="*/ 95482 w 1586375"/>
                <a:gd name="connsiteY5580" fmla="*/ 133086 h 223662"/>
                <a:gd name="connsiteX5581" fmla="*/ 95482 w 1586375"/>
                <a:gd name="connsiteY5581" fmla="*/ 131810 h 223662"/>
                <a:gd name="connsiteX5582" fmla="*/ 96790 w 1586375"/>
                <a:gd name="connsiteY5582" fmla="*/ 130535 h 223662"/>
                <a:gd name="connsiteX5583" fmla="*/ 68725 w 1586375"/>
                <a:gd name="connsiteY5583" fmla="*/ 130448 h 223662"/>
                <a:gd name="connsiteX5584" fmla="*/ 70369 w 1586375"/>
                <a:gd name="connsiteY5584" fmla="*/ 130884 h 223662"/>
                <a:gd name="connsiteX5585" fmla="*/ 70369 w 1586375"/>
                <a:gd name="connsiteY5585" fmla="*/ 131320 h 223662"/>
                <a:gd name="connsiteX5586" fmla="*/ 69547 w 1586375"/>
                <a:gd name="connsiteY5586" fmla="*/ 131756 h 223662"/>
                <a:gd name="connsiteX5587" fmla="*/ 69135 w 1586375"/>
                <a:gd name="connsiteY5587" fmla="*/ 132628 h 223662"/>
                <a:gd name="connsiteX5588" fmla="*/ 67903 w 1586375"/>
                <a:gd name="connsiteY5588" fmla="*/ 132628 h 223662"/>
                <a:gd name="connsiteX5589" fmla="*/ 67492 w 1586375"/>
                <a:gd name="connsiteY5589" fmla="*/ 131756 h 223662"/>
                <a:gd name="connsiteX5590" fmla="*/ 68725 w 1586375"/>
                <a:gd name="connsiteY5590" fmla="*/ 130448 h 223662"/>
                <a:gd name="connsiteX5591" fmla="*/ 1438889 w 1586375"/>
                <a:gd name="connsiteY5591" fmla="*/ 130012 h 223662"/>
                <a:gd name="connsiteX5592" fmla="*/ 1438052 w 1586375"/>
                <a:gd name="connsiteY5592" fmla="*/ 131268 h 223662"/>
                <a:gd name="connsiteX5593" fmla="*/ 1438889 w 1586375"/>
                <a:gd name="connsiteY5593" fmla="*/ 132105 h 223662"/>
                <a:gd name="connsiteX5594" fmla="*/ 1439726 w 1586375"/>
                <a:gd name="connsiteY5594" fmla="*/ 131268 h 223662"/>
                <a:gd name="connsiteX5595" fmla="*/ 1439726 w 1586375"/>
                <a:gd name="connsiteY5595" fmla="*/ 130012 h 223662"/>
                <a:gd name="connsiteX5596" fmla="*/ 1438889 w 1586375"/>
                <a:gd name="connsiteY5596" fmla="*/ 130012 h 223662"/>
                <a:gd name="connsiteX5597" fmla="*/ 1364283 w 1586375"/>
                <a:gd name="connsiteY5597" fmla="*/ 130012 h 223662"/>
                <a:gd name="connsiteX5598" fmla="*/ 1363847 w 1586375"/>
                <a:gd name="connsiteY5598" fmla="*/ 130927 h 223662"/>
                <a:gd name="connsiteX5599" fmla="*/ 1363847 w 1586375"/>
                <a:gd name="connsiteY5599" fmla="*/ 131843 h 223662"/>
                <a:gd name="connsiteX5600" fmla="*/ 1364283 w 1586375"/>
                <a:gd name="connsiteY5600" fmla="*/ 131843 h 223662"/>
                <a:gd name="connsiteX5601" fmla="*/ 1365155 w 1586375"/>
                <a:gd name="connsiteY5601" fmla="*/ 131385 h 223662"/>
                <a:gd name="connsiteX5602" fmla="*/ 1365155 w 1586375"/>
                <a:gd name="connsiteY5602" fmla="*/ 130012 h 223662"/>
                <a:gd name="connsiteX5603" fmla="*/ 1364283 w 1586375"/>
                <a:gd name="connsiteY5603" fmla="*/ 130012 h 223662"/>
                <a:gd name="connsiteX5604" fmla="*/ 1342608 w 1586375"/>
                <a:gd name="connsiteY5604" fmla="*/ 130012 h 223662"/>
                <a:gd name="connsiteX5605" fmla="*/ 1341263 w 1586375"/>
                <a:gd name="connsiteY5605" fmla="*/ 130884 h 223662"/>
                <a:gd name="connsiteX5606" fmla="*/ 1341263 w 1586375"/>
                <a:gd name="connsiteY5606" fmla="*/ 133500 h 223662"/>
                <a:gd name="connsiteX5607" fmla="*/ 1343953 w 1586375"/>
                <a:gd name="connsiteY5607" fmla="*/ 133936 h 223662"/>
                <a:gd name="connsiteX5608" fmla="*/ 1343953 w 1586375"/>
                <a:gd name="connsiteY5608" fmla="*/ 130884 h 223662"/>
                <a:gd name="connsiteX5609" fmla="*/ 1343057 w 1586375"/>
                <a:gd name="connsiteY5609" fmla="*/ 130012 h 223662"/>
                <a:gd name="connsiteX5610" fmla="*/ 1342608 w 1586375"/>
                <a:gd name="connsiteY5610" fmla="*/ 130012 h 223662"/>
                <a:gd name="connsiteX5611" fmla="*/ 107079 w 1586375"/>
                <a:gd name="connsiteY5611" fmla="*/ 130012 h 223662"/>
                <a:gd name="connsiteX5612" fmla="*/ 107493 w 1586375"/>
                <a:gd name="connsiteY5612" fmla="*/ 130012 h 223662"/>
                <a:gd name="connsiteX5613" fmla="*/ 109150 w 1586375"/>
                <a:gd name="connsiteY5613" fmla="*/ 130012 h 223662"/>
                <a:gd name="connsiteX5614" fmla="*/ 109565 w 1586375"/>
                <a:gd name="connsiteY5614" fmla="*/ 131320 h 223662"/>
                <a:gd name="connsiteX5615" fmla="*/ 109979 w 1586375"/>
                <a:gd name="connsiteY5615" fmla="*/ 131756 h 223662"/>
                <a:gd name="connsiteX5616" fmla="*/ 109979 w 1586375"/>
                <a:gd name="connsiteY5616" fmla="*/ 133936 h 223662"/>
                <a:gd name="connsiteX5617" fmla="*/ 110393 w 1586375"/>
                <a:gd name="connsiteY5617" fmla="*/ 134808 h 223662"/>
                <a:gd name="connsiteX5618" fmla="*/ 109565 w 1586375"/>
                <a:gd name="connsiteY5618" fmla="*/ 135244 h 223662"/>
                <a:gd name="connsiteX5619" fmla="*/ 106251 w 1586375"/>
                <a:gd name="connsiteY5619" fmla="*/ 135244 h 223662"/>
                <a:gd name="connsiteX5620" fmla="*/ 105422 w 1586375"/>
                <a:gd name="connsiteY5620" fmla="*/ 134808 h 223662"/>
                <a:gd name="connsiteX5621" fmla="*/ 106251 w 1586375"/>
                <a:gd name="connsiteY5621" fmla="*/ 134372 h 223662"/>
                <a:gd name="connsiteX5622" fmla="*/ 106251 w 1586375"/>
                <a:gd name="connsiteY5622" fmla="*/ 133500 h 223662"/>
                <a:gd name="connsiteX5623" fmla="*/ 106665 w 1586375"/>
                <a:gd name="connsiteY5623" fmla="*/ 132628 h 223662"/>
                <a:gd name="connsiteX5624" fmla="*/ 107079 w 1586375"/>
                <a:gd name="connsiteY5624" fmla="*/ 132192 h 223662"/>
                <a:gd name="connsiteX5625" fmla="*/ 107079 w 1586375"/>
                <a:gd name="connsiteY5625" fmla="*/ 130012 h 223662"/>
                <a:gd name="connsiteX5626" fmla="*/ 85345 w 1586375"/>
                <a:gd name="connsiteY5626" fmla="*/ 130012 h 223662"/>
                <a:gd name="connsiteX5627" fmla="*/ 86195 w 1586375"/>
                <a:gd name="connsiteY5627" fmla="*/ 130012 h 223662"/>
                <a:gd name="connsiteX5628" fmla="*/ 87896 w 1586375"/>
                <a:gd name="connsiteY5628" fmla="*/ 131357 h 223662"/>
                <a:gd name="connsiteX5629" fmla="*/ 87896 w 1586375"/>
                <a:gd name="connsiteY5629" fmla="*/ 131806 h 223662"/>
                <a:gd name="connsiteX5630" fmla="*/ 87045 w 1586375"/>
                <a:gd name="connsiteY5630" fmla="*/ 132254 h 223662"/>
                <a:gd name="connsiteX5631" fmla="*/ 87045 w 1586375"/>
                <a:gd name="connsiteY5631" fmla="*/ 133151 h 223662"/>
                <a:gd name="connsiteX5632" fmla="*/ 84920 w 1586375"/>
                <a:gd name="connsiteY5632" fmla="*/ 133151 h 223662"/>
                <a:gd name="connsiteX5633" fmla="*/ 84495 w 1586375"/>
                <a:gd name="connsiteY5633" fmla="*/ 132703 h 223662"/>
                <a:gd name="connsiteX5634" fmla="*/ 84495 w 1586375"/>
                <a:gd name="connsiteY5634" fmla="*/ 130909 h 223662"/>
                <a:gd name="connsiteX5635" fmla="*/ 85345 w 1586375"/>
                <a:gd name="connsiteY5635" fmla="*/ 130012 h 223662"/>
                <a:gd name="connsiteX5636" fmla="*/ 1285207 w 1586375"/>
                <a:gd name="connsiteY5636" fmla="*/ 129750 h 223662"/>
                <a:gd name="connsiteX5637" fmla="*/ 1285207 w 1586375"/>
                <a:gd name="connsiteY5637" fmla="*/ 130984 h 223662"/>
                <a:gd name="connsiteX5638" fmla="*/ 1287001 w 1586375"/>
                <a:gd name="connsiteY5638" fmla="*/ 132628 h 223662"/>
                <a:gd name="connsiteX5639" fmla="*/ 1287898 w 1586375"/>
                <a:gd name="connsiteY5639" fmla="*/ 131806 h 223662"/>
                <a:gd name="connsiteX5640" fmla="*/ 1287898 w 1586375"/>
                <a:gd name="connsiteY5640" fmla="*/ 129750 h 223662"/>
                <a:gd name="connsiteX5641" fmla="*/ 1285207 w 1586375"/>
                <a:gd name="connsiteY5641" fmla="*/ 129750 h 223662"/>
                <a:gd name="connsiteX5642" fmla="*/ 323079 w 1586375"/>
                <a:gd name="connsiteY5642" fmla="*/ 129750 h 223662"/>
                <a:gd name="connsiteX5643" fmla="*/ 323079 w 1586375"/>
                <a:gd name="connsiteY5643" fmla="*/ 130162 h 223662"/>
                <a:gd name="connsiteX5644" fmla="*/ 323079 w 1586375"/>
                <a:gd name="connsiteY5644" fmla="*/ 131806 h 223662"/>
                <a:gd name="connsiteX5645" fmla="*/ 323515 w 1586375"/>
                <a:gd name="connsiteY5645" fmla="*/ 132628 h 223662"/>
                <a:gd name="connsiteX5646" fmla="*/ 324387 w 1586375"/>
                <a:gd name="connsiteY5646" fmla="*/ 131806 h 223662"/>
                <a:gd name="connsiteX5647" fmla="*/ 324387 w 1586375"/>
                <a:gd name="connsiteY5647" fmla="*/ 130573 h 223662"/>
                <a:gd name="connsiteX5648" fmla="*/ 323951 w 1586375"/>
                <a:gd name="connsiteY5648" fmla="*/ 129750 h 223662"/>
                <a:gd name="connsiteX5649" fmla="*/ 323079 w 1586375"/>
                <a:gd name="connsiteY5649" fmla="*/ 129750 h 223662"/>
                <a:gd name="connsiteX5650" fmla="*/ 236491 w 1586375"/>
                <a:gd name="connsiteY5650" fmla="*/ 129750 h 223662"/>
                <a:gd name="connsiteX5651" fmla="*/ 234911 w 1586375"/>
                <a:gd name="connsiteY5651" fmla="*/ 130928 h 223662"/>
                <a:gd name="connsiteX5652" fmla="*/ 236883 w 1586375"/>
                <a:gd name="connsiteY5652" fmla="*/ 130928 h 223662"/>
                <a:gd name="connsiteX5653" fmla="*/ 237275 w 1586375"/>
                <a:gd name="connsiteY5653" fmla="*/ 130928 h 223662"/>
                <a:gd name="connsiteX5654" fmla="*/ 237275 w 1586375"/>
                <a:gd name="connsiteY5654" fmla="*/ 130143 h 223662"/>
                <a:gd name="connsiteX5655" fmla="*/ 236491 w 1586375"/>
                <a:gd name="connsiteY5655" fmla="*/ 129750 h 223662"/>
                <a:gd name="connsiteX5656" fmla="*/ 133762 w 1586375"/>
                <a:gd name="connsiteY5656" fmla="*/ 129750 h 223662"/>
                <a:gd name="connsiteX5657" fmla="*/ 133326 w 1586375"/>
                <a:gd name="connsiteY5657" fmla="*/ 130535 h 223662"/>
                <a:gd name="connsiteX5658" fmla="*/ 133326 w 1586375"/>
                <a:gd name="connsiteY5658" fmla="*/ 131713 h 223662"/>
                <a:gd name="connsiteX5659" fmla="*/ 134634 w 1586375"/>
                <a:gd name="connsiteY5659" fmla="*/ 132105 h 223662"/>
                <a:gd name="connsiteX5660" fmla="*/ 135505 w 1586375"/>
                <a:gd name="connsiteY5660" fmla="*/ 131320 h 223662"/>
                <a:gd name="connsiteX5661" fmla="*/ 135505 w 1586375"/>
                <a:gd name="connsiteY5661" fmla="*/ 130535 h 223662"/>
                <a:gd name="connsiteX5662" fmla="*/ 134634 w 1586375"/>
                <a:gd name="connsiteY5662" fmla="*/ 129750 h 223662"/>
                <a:gd name="connsiteX5663" fmla="*/ 133762 w 1586375"/>
                <a:gd name="connsiteY5663" fmla="*/ 129750 h 223662"/>
                <a:gd name="connsiteX5664" fmla="*/ 79874 w 1586375"/>
                <a:gd name="connsiteY5664" fmla="*/ 129750 h 223662"/>
                <a:gd name="connsiteX5665" fmla="*/ 80746 w 1586375"/>
                <a:gd name="connsiteY5665" fmla="*/ 129750 h 223662"/>
                <a:gd name="connsiteX5666" fmla="*/ 81617 w 1586375"/>
                <a:gd name="connsiteY5666" fmla="*/ 130572 h 223662"/>
                <a:gd name="connsiteX5667" fmla="*/ 81617 w 1586375"/>
                <a:gd name="connsiteY5667" fmla="*/ 131806 h 223662"/>
                <a:gd name="connsiteX5668" fmla="*/ 80746 w 1586375"/>
                <a:gd name="connsiteY5668" fmla="*/ 132628 h 223662"/>
                <a:gd name="connsiteX5669" fmla="*/ 79874 w 1586375"/>
                <a:gd name="connsiteY5669" fmla="*/ 132628 h 223662"/>
                <a:gd name="connsiteX5670" fmla="*/ 79002 w 1586375"/>
                <a:gd name="connsiteY5670" fmla="*/ 131806 h 223662"/>
                <a:gd name="connsiteX5671" fmla="*/ 79002 w 1586375"/>
                <a:gd name="connsiteY5671" fmla="*/ 130984 h 223662"/>
                <a:gd name="connsiteX5672" fmla="*/ 79438 w 1586375"/>
                <a:gd name="connsiteY5672" fmla="*/ 130572 h 223662"/>
                <a:gd name="connsiteX5673" fmla="*/ 79874 w 1586375"/>
                <a:gd name="connsiteY5673" fmla="*/ 129750 h 223662"/>
                <a:gd name="connsiteX5674" fmla="*/ 74816 w 1586375"/>
                <a:gd name="connsiteY5674" fmla="*/ 129750 h 223662"/>
                <a:gd name="connsiteX5675" fmla="*/ 75688 w 1586375"/>
                <a:gd name="connsiteY5675" fmla="*/ 130143 h 223662"/>
                <a:gd name="connsiteX5676" fmla="*/ 76124 w 1586375"/>
                <a:gd name="connsiteY5676" fmla="*/ 130535 h 223662"/>
                <a:gd name="connsiteX5677" fmla="*/ 76124 w 1586375"/>
                <a:gd name="connsiteY5677" fmla="*/ 131713 h 223662"/>
                <a:gd name="connsiteX5678" fmla="*/ 74380 w 1586375"/>
                <a:gd name="connsiteY5678" fmla="*/ 131713 h 223662"/>
                <a:gd name="connsiteX5679" fmla="*/ 73508 w 1586375"/>
                <a:gd name="connsiteY5679" fmla="*/ 131320 h 223662"/>
                <a:gd name="connsiteX5680" fmla="*/ 73508 w 1586375"/>
                <a:gd name="connsiteY5680" fmla="*/ 130535 h 223662"/>
                <a:gd name="connsiteX5681" fmla="*/ 73945 w 1586375"/>
                <a:gd name="connsiteY5681" fmla="*/ 130143 h 223662"/>
                <a:gd name="connsiteX5682" fmla="*/ 74816 w 1586375"/>
                <a:gd name="connsiteY5682" fmla="*/ 129750 h 223662"/>
                <a:gd name="connsiteX5683" fmla="*/ 267919 w 1586375"/>
                <a:gd name="connsiteY5683" fmla="*/ 129227 h 223662"/>
                <a:gd name="connsiteX5684" fmla="*/ 267097 w 1586375"/>
                <a:gd name="connsiteY5684" fmla="*/ 130050 h 223662"/>
                <a:gd name="connsiteX5685" fmla="*/ 267097 w 1586375"/>
                <a:gd name="connsiteY5685" fmla="*/ 131283 h 223662"/>
                <a:gd name="connsiteX5686" fmla="*/ 267919 w 1586375"/>
                <a:gd name="connsiteY5686" fmla="*/ 132105 h 223662"/>
                <a:gd name="connsiteX5687" fmla="*/ 268741 w 1586375"/>
                <a:gd name="connsiteY5687" fmla="*/ 132105 h 223662"/>
                <a:gd name="connsiteX5688" fmla="*/ 269564 w 1586375"/>
                <a:gd name="connsiteY5688" fmla="*/ 131283 h 223662"/>
                <a:gd name="connsiteX5689" fmla="*/ 269564 w 1586375"/>
                <a:gd name="connsiteY5689" fmla="*/ 130872 h 223662"/>
                <a:gd name="connsiteX5690" fmla="*/ 269564 w 1586375"/>
                <a:gd name="connsiteY5690" fmla="*/ 130050 h 223662"/>
                <a:gd name="connsiteX5691" fmla="*/ 269152 w 1586375"/>
                <a:gd name="connsiteY5691" fmla="*/ 129639 h 223662"/>
                <a:gd name="connsiteX5692" fmla="*/ 268330 w 1586375"/>
                <a:gd name="connsiteY5692" fmla="*/ 129227 h 223662"/>
                <a:gd name="connsiteX5693" fmla="*/ 267919 w 1586375"/>
                <a:gd name="connsiteY5693" fmla="*/ 129227 h 223662"/>
                <a:gd name="connsiteX5694" fmla="*/ 126089 w 1586375"/>
                <a:gd name="connsiteY5694" fmla="*/ 129227 h 223662"/>
                <a:gd name="connsiteX5695" fmla="*/ 126089 w 1586375"/>
                <a:gd name="connsiteY5695" fmla="*/ 130872 h 223662"/>
                <a:gd name="connsiteX5696" fmla="*/ 127344 w 1586375"/>
                <a:gd name="connsiteY5696" fmla="*/ 132105 h 223662"/>
                <a:gd name="connsiteX5697" fmla="*/ 129018 w 1586375"/>
                <a:gd name="connsiteY5697" fmla="*/ 132105 h 223662"/>
                <a:gd name="connsiteX5698" fmla="*/ 129855 w 1586375"/>
                <a:gd name="connsiteY5698" fmla="*/ 131283 h 223662"/>
                <a:gd name="connsiteX5699" fmla="*/ 129855 w 1586375"/>
                <a:gd name="connsiteY5699" fmla="*/ 130461 h 223662"/>
                <a:gd name="connsiteX5700" fmla="*/ 130274 w 1586375"/>
                <a:gd name="connsiteY5700" fmla="*/ 130049 h 223662"/>
                <a:gd name="connsiteX5701" fmla="*/ 129437 w 1586375"/>
                <a:gd name="connsiteY5701" fmla="*/ 129227 h 223662"/>
                <a:gd name="connsiteX5702" fmla="*/ 126089 w 1586375"/>
                <a:gd name="connsiteY5702" fmla="*/ 129227 h 223662"/>
                <a:gd name="connsiteX5703" fmla="*/ 91296 w 1586375"/>
                <a:gd name="connsiteY5703" fmla="*/ 129227 h 223662"/>
                <a:gd name="connsiteX5704" fmla="*/ 93041 w 1586375"/>
                <a:gd name="connsiteY5704" fmla="*/ 129227 h 223662"/>
                <a:gd name="connsiteX5705" fmla="*/ 93912 w 1586375"/>
                <a:gd name="connsiteY5705" fmla="*/ 129646 h 223662"/>
                <a:gd name="connsiteX5706" fmla="*/ 93912 w 1586375"/>
                <a:gd name="connsiteY5706" fmla="*/ 131320 h 223662"/>
                <a:gd name="connsiteX5707" fmla="*/ 93476 w 1586375"/>
                <a:gd name="connsiteY5707" fmla="*/ 131738 h 223662"/>
                <a:gd name="connsiteX5708" fmla="*/ 93476 w 1586375"/>
                <a:gd name="connsiteY5708" fmla="*/ 132576 h 223662"/>
                <a:gd name="connsiteX5709" fmla="*/ 92605 w 1586375"/>
                <a:gd name="connsiteY5709" fmla="*/ 133413 h 223662"/>
                <a:gd name="connsiteX5710" fmla="*/ 91296 w 1586375"/>
                <a:gd name="connsiteY5710" fmla="*/ 133413 h 223662"/>
                <a:gd name="connsiteX5711" fmla="*/ 89989 w 1586375"/>
                <a:gd name="connsiteY5711" fmla="*/ 132157 h 223662"/>
                <a:gd name="connsiteX5712" fmla="*/ 89989 w 1586375"/>
                <a:gd name="connsiteY5712" fmla="*/ 131320 h 223662"/>
                <a:gd name="connsiteX5713" fmla="*/ 89989 w 1586375"/>
                <a:gd name="connsiteY5713" fmla="*/ 130065 h 223662"/>
                <a:gd name="connsiteX5714" fmla="*/ 91296 w 1586375"/>
                <a:gd name="connsiteY5714" fmla="*/ 129227 h 223662"/>
                <a:gd name="connsiteX5715" fmla="*/ 1335420 w 1586375"/>
                <a:gd name="connsiteY5715" fmla="*/ 128704 h 223662"/>
                <a:gd name="connsiteX5716" fmla="*/ 1335420 w 1586375"/>
                <a:gd name="connsiteY5716" fmla="*/ 130797 h 223662"/>
                <a:gd name="connsiteX5717" fmla="*/ 1337164 w 1586375"/>
                <a:gd name="connsiteY5717" fmla="*/ 130797 h 223662"/>
                <a:gd name="connsiteX5718" fmla="*/ 1337164 w 1586375"/>
                <a:gd name="connsiteY5718" fmla="*/ 128704 h 223662"/>
                <a:gd name="connsiteX5719" fmla="*/ 1335420 w 1586375"/>
                <a:gd name="connsiteY5719" fmla="*/ 128704 h 223662"/>
                <a:gd name="connsiteX5720" fmla="*/ 308658 w 1586375"/>
                <a:gd name="connsiteY5720" fmla="*/ 128704 h 223662"/>
                <a:gd name="connsiteX5721" fmla="*/ 307382 w 1586375"/>
                <a:gd name="connsiteY5721" fmla="*/ 129979 h 223662"/>
                <a:gd name="connsiteX5722" fmla="*/ 307808 w 1586375"/>
                <a:gd name="connsiteY5722" fmla="*/ 130405 h 223662"/>
                <a:gd name="connsiteX5723" fmla="*/ 307808 w 1586375"/>
                <a:gd name="connsiteY5723" fmla="*/ 131255 h 223662"/>
                <a:gd name="connsiteX5724" fmla="*/ 309083 w 1586375"/>
                <a:gd name="connsiteY5724" fmla="*/ 132105 h 223662"/>
                <a:gd name="connsiteX5725" fmla="*/ 309508 w 1586375"/>
                <a:gd name="connsiteY5725" fmla="*/ 132105 h 223662"/>
                <a:gd name="connsiteX5726" fmla="*/ 310784 w 1586375"/>
                <a:gd name="connsiteY5726" fmla="*/ 130830 h 223662"/>
                <a:gd name="connsiteX5727" fmla="*/ 310784 w 1586375"/>
                <a:gd name="connsiteY5727" fmla="*/ 129555 h 223662"/>
                <a:gd name="connsiteX5728" fmla="*/ 309933 w 1586375"/>
                <a:gd name="connsiteY5728" fmla="*/ 128704 h 223662"/>
                <a:gd name="connsiteX5729" fmla="*/ 308658 w 1586375"/>
                <a:gd name="connsiteY5729" fmla="*/ 128704 h 223662"/>
                <a:gd name="connsiteX5730" fmla="*/ 1300507 w 1586375"/>
                <a:gd name="connsiteY5730" fmla="*/ 128443 h 223662"/>
                <a:gd name="connsiteX5731" fmla="*/ 1299669 w 1586375"/>
                <a:gd name="connsiteY5731" fmla="*/ 129265 h 223662"/>
                <a:gd name="connsiteX5732" fmla="*/ 1299669 w 1586375"/>
                <a:gd name="connsiteY5732" fmla="*/ 130498 h 223662"/>
                <a:gd name="connsiteX5733" fmla="*/ 1300088 w 1586375"/>
                <a:gd name="connsiteY5733" fmla="*/ 130909 h 223662"/>
                <a:gd name="connsiteX5734" fmla="*/ 1301762 w 1586375"/>
                <a:gd name="connsiteY5734" fmla="*/ 130909 h 223662"/>
                <a:gd name="connsiteX5735" fmla="*/ 1301762 w 1586375"/>
                <a:gd name="connsiteY5735" fmla="*/ 128443 h 223662"/>
                <a:gd name="connsiteX5736" fmla="*/ 1300507 w 1586375"/>
                <a:gd name="connsiteY5736" fmla="*/ 128443 h 223662"/>
                <a:gd name="connsiteX5737" fmla="*/ 253252 w 1586375"/>
                <a:gd name="connsiteY5737" fmla="*/ 128192 h 223662"/>
                <a:gd name="connsiteX5738" fmla="*/ 252224 w 1586375"/>
                <a:gd name="connsiteY5738" fmla="*/ 128355 h 223662"/>
                <a:gd name="connsiteX5739" fmla="*/ 251402 w 1586375"/>
                <a:gd name="connsiteY5739" fmla="*/ 129227 h 223662"/>
                <a:gd name="connsiteX5740" fmla="*/ 251402 w 1586375"/>
                <a:gd name="connsiteY5740" fmla="*/ 130535 h 223662"/>
                <a:gd name="connsiteX5741" fmla="*/ 253046 w 1586375"/>
                <a:gd name="connsiteY5741" fmla="*/ 131407 h 223662"/>
                <a:gd name="connsiteX5742" fmla="*/ 253457 w 1586375"/>
                <a:gd name="connsiteY5742" fmla="*/ 131843 h 223662"/>
                <a:gd name="connsiteX5743" fmla="*/ 253868 w 1586375"/>
                <a:gd name="connsiteY5743" fmla="*/ 130971 h 223662"/>
                <a:gd name="connsiteX5744" fmla="*/ 254279 w 1586375"/>
                <a:gd name="connsiteY5744" fmla="*/ 130535 h 223662"/>
                <a:gd name="connsiteX5745" fmla="*/ 254279 w 1586375"/>
                <a:gd name="connsiteY5745" fmla="*/ 128355 h 223662"/>
                <a:gd name="connsiteX5746" fmla="*/ 253252 w 1586375"/>
                <a:gd name="connsiteY5746" fmla="*/ 128192 h 223662"/>
                <a:gd name="connsiteX5747" fmla="*/ 57932 w 1586375"/>
                <a:gd name="connsiteY5747" fmla="*/ 128190 h 223662"/>
                <a:gd name="connsiteX5748" fmla="*/ 58563 w 1586375"/>
                <a:gd name="connsiteY5748" fmla="*/ 128352 h 223662"/>
                <a:gd name="connsiteX5749" fmla="*/ 58563 w 1586375"/>
                <a:gd name="connsiteY5749" fmla="*/ 131809 h 223662"/>
                <a:gd name="connsiteX5750" fmla="*/ 59404 w 1586375"/>
                <a:gd name="connsiteY5750" fmla="*/ 132673 h 223662"/>
                <a:gd name="connsiteX5751" fmla="*/ 61509 w 1586375"/>
                <a:gd name="connsiteY5751" fmla="*/ 132241 h 223662"/>
                <a:gd name="connsiteX5752" fmla="*/ 62350 w 1586375"/>
                <a:gd name="connsiteY5752" fmla="*/ 131809 h 223662"/>
                <a:gd name="connsiteX5753" fmla="*/ 64876 w 1586375"/>
                <a:gd name="connsiteY5753" fmla="*/ 130080 h 223662"/>
                <a:gd name="connsiteX5754" fmla="*/ 64876 w 1586375"/>
                <a:gd name="connsiteY5754" fmla="*/ 130513 h 223662"/>
                <a:gd name="connsiteX5755" fmla="*/ 64876 w 1586375"/>
                <a:gd name="connsiteY5755" fmla="*/ 136563 h 223662"/>
                <a:gd name="connsiteX5756" fmla="*/ 64034 w 1586375"/>
                <a:gd name="connsiteY5756" fmla="*/ 137427 h 223662"/>
                <a:gd name="connsiteX5757" fmla="*/ 62771 w 1586375"/>
                <a:gd name="connsiteY5757" fmla="*/ 137427 h 223662"/>
                <a:gd name="connsiteX5758" fmla="*/ 62350 w 1586375"/>
                <a:gd name="connsiteY5758" fmla="*/ 136995 h 223662"/>
                <a:gd name="connsiteX5759" fmla="*/ 62350 w 1586375"/>
                <a:gd name="connsiteY5759" fmla="*/ 136131 h 223662"/>
                <a:gd name="connsiteX5760" fmla="*/ 61509 w 1586375"/>
                <a:gd name="connsiteY5760" fmla="*/ 135699 h 223662"/>
                <a:gd name="connsiteX5761" fmla="*/ 61509 w 1586375"/>
                <a:gd name="connsiteY5761" fmla="*/ 133970 h 223662"/>
                <a:gd name="connsiteX5762" fmla="*/ 60667 w 1586375"/>
                <a:gd name="connsiteY5762" fmla="*/ 133538 h 223662"/>
                <a:gd name="connsiteX5763" fmla="*/ 60246 w 1586375"/>
                <a:gd name="connsiteY5763" fmla="*/ 133538 h 223662"/>
                <a:gd name="connsiteX5764" fmla="*/ 59825 w 1586375"/>
                <a:gd name="connsiteY5764" fmla="*/ 133970 h 223662"/>
                <a:gd name="connsiteX5765" fmla="*/ 58984 w 1586375"/>
                <a:gd name="connsiteY5765" fmla="*/ 134402 h 223662"/>
                <a:gd name="connsiteX5766" fmla="*/ 58984 w 1586375"/>
                <a:gd name="connsiteY5766" fmla="*/ 135699 h 223662"/>
                <a:gd name="connsiteX5767" fmla="*/ 57721 w 1586375"/>
                <a:gd name="connsiteY5767" fmla="*/ 136563 h 223662"/>
                <a:gd name="connsiteX5768" fmla="*/ 56879 w 1586375"/>
                <a:gd name="connsiteY5768" fmla="*/ 136995 h 223662"/>
                <a:gd name="connsiteX5769" fmla="*/ 56038 w 1586375"/>
                <a:gd name="connsiteY5769" fmla="*/ 137860 h 223662"/>
                <a:gd name="connsiteX5770" fmla="*/ 55196 w 1586375"/>
                <a:gd name="connsiteY5770" fmla="*/ 137427 h 223662"/>
                <a:gd name="connsiteX5771" fmla="*/ 55196 w 1586375"/>
                <a:gd name="connsiteY5771" fmla="*/ 136995 h 223662"/>
                <a:gd name="connsiteX5772" fmla="*/ 55617 w 1586375"/>
                <a:gd name="connsiteY5772" fmla="*/ 136995 h 223662"/>
                <a:gd name="connsiteX5773" fmla="*/ 56038 w 1586375"/>
                <a:gd name="connsiteY5773" fmla="*/ 136995 h 223662"/>
                <a:gd name="connsiteX5774" fmla="*/ 57301 w 1586375"/>
                <a:gd name="connsiteY5774" fmla="*/ 135699 h 223662"/>
                <a:gd name="connsiteX5775" fmla="*/ 57301 w 1586375"/>
                <a:gd name="connsiteY5775" fmla="*/ 134402 h 223662"/>
                <a:gd name="connsiteX5776" fmla="*/ 56879 w 1586375"/>
                <a:gd name="connsiteY5776" fmla="*/ 133538 h 223662"/>
                <a:gd name="connsiteX5777" fmla="*/ 56879 w 1586375"/>
                <a:gd name="connsiteY5777" fmla="*/ 133106 h 223662"/>
                <a:gd name="connsiteX5778" fmla="*/ 56038 w 1586375"/>
                <a:gd name="connsiteY5778" fmla="*/ 132673 h 223662"/>
                <a:gd name="connsiteX5779" fmla="*/ 56459 w 1586375"/>
                <a:gd name="connsiteY5779" fmla="*/ 131809 h 223662"/>
                <a:gd name="connsiteX5780" fmla="*/ 57301 w 1586375"/>
                <a:gd name="connsiteY5780" fmla="*/ 130945 h 223662"/>
                <a:gd name="connsiteX5781" fmla="*/ 57301 w 1586375"/>
                <a:gd name="connsiteY5781" fmla="*/ 130080 h 223662"/>
                <a:gd name="connsiteX5782" fmla="*/ 56879 w 1586375"/>
                <a:gd name="connsiteY5782" fmla="*/ 129216 h 223662"/>
                <a:gd name="connsiteX5783" fmla="*/ 56879 w 1586375"/>
                <a:gd name="connsiteY5783" fmla="*/ 128784 h 223662"/>
                <a:gd name="connsiteX5784" fmla="*/ 57301 w 1586375"/>
                <a:gd name="connsiteY5784" fmla="*/ 128352 h 223662"/>
                <a:gd name="connsiteX5785" fmla="*/ 57932 w 1586375"/>
                <a:gd name="connsiteY5785" fmla="*/ 128190 h 223662"/>
                <a:gd name="connsiteX5786" fmla="*/ 1560929 w 1586375"/>
                <a:gd name="connsiteY5786" fmla="*/ 127919 h 223662"/>
                <a:gd name="connsiteX5787" fmla="*/ 1561778 w 1586375"/>
                <a:gd name="connsiteY5787" fmla="*/ 128346 h 223662"/>
                <a:gd name="connsiteX5788" fmla="*/ 1562626 w 1586375"/>
                <a:gd name="connsiteY5788" fmla="*/ 130052 h 223662"/>
                <a:gd name="connsiteX5789" fmla="*/ 1562626 w 1586375"/>
                <a:gd name="connsiteY5789" fmla="*/ 130478 h 223662"/>
                <a:gd name="connsiteX5790" fmla="*/ 1563050 w 1586375"/>
                <a:gd name="connsiteY5790" fmla="*/ 130905 h 223662"/>
                <a:gd name="connsiteX5791" fmla="*/ 1565594 w 1586375"/>
                <a:gd name="connsiteY5791" fmla="*/ 130905 h 223662"/>
                <a:gd name="connsiteX5792" fmla="*/ 1567291 w 1586375"/>
                <a:gd name="connsiteY5792" fmla="*/ 129625 h 223662"/>
                <a:gd name="connsiteX5793" fmla="*/ 1567291 w 1586375"/>
                <a:gd name="connsiteY5793" fmla="*/ 128346 h 223662"/>
                <a:gd name="connsiteX5794" fmla="*/ 1568987 w 1586375"/>
                <a:gd name="connsiteY5794" fmla="*/ 128772 h 223662"/>
                <a:gd name="connsiteX5795" fmla="*/ 1570259 w 1586375"/>
                <a:gd name="connsiteY5795" fmla="*/ 130052 h 223662"/>
                <a:gd name="connsiteX5796" fmla="*/ 1570259 w 1586375"/>
                <a:gd name="connsiteY5796" fmla="*/ 130478 h 223662"/>
                <a:gd name="connsiteX5797" fmla="*/ 1570259 w 1586375"/>
                <a:gd name="connsiteY5797" fmla="*/ 133464 h 223662"/>
                <a:gd name="connsiteX5798" fmla="*/ 1569835 w 1586375"/>
                <a:gd name="connsiteY5798" fmla="*/ 133891 h 223662"/>
                <a:gd name="connsiteX5799" fmla="*/ 1569411 w 1586375"/>
                <a:gd name="connsiteY5799" fmla="*/ 134317 h 223662"/>
                <a:gd name="connsiteX5800" fmla="*/ 1569411 w 1586375"/>
                <a:gd name="connsiteY5800" fmla="*/ 136023 h 223662"/>
                <a:gd name="connsiteX5801" fmla="*/ 1571532 w 1586375"/>
                <a:gd name="connsiteY5801" fmla="*/ 136876 h 223662"/>
                <a:gd name="connsiteX5802" fmla="*/ 1572380 w 1586375"/>
                <a:gd name="connsiteY5802" fmla="*/ 138156 h 223662"/>
                <a:gd name="connsiteX5803" fmla="*/ 1573228 w 1586375"/>
                <a:gd name="connsiteY5803" fmla="*/ 138156 h 223662"/>
                <a:gd name="connsiteX5804" fmla="*/ 1574076 w 1586375"/>
                <a:gd name="connsiteY5804" fmla="*/ 139009 h 223662"/>
                <a:gd name="connsiteX5805" fmla="*/ 1574076 w 1586375"/>
                <a:gd name="connsiteY5805" fmla="*/ 139861 h 223662"/>
                <a:gd name="connsiteX5806" fmla="*/ 1573228 w 1586375"/>
                <a:gd name="connsiteY5806" fmla="*/ 140715 h 223662"/>
                <a:gd name="connsiteX5807" fmla="*/ 1571956 w 1586375"/>
                <a:gd name="connsiteY5807" fmla="*/ 139861 h 223662"/>
                <a:gd name="connsiteX5808" fmla="*/ 1570259 w 1586375"/>
                <a:gd name="connsiteY5808" fmla="*/ 139861 h 223662"/>
                <a:gd name="connsiteX5809" fmla="*/ 1568987 w 1586375"/>
                <a:gd name="connsiteY5809" fmla="*/ 141568 h 223662"/>
                <a:gd name="connsiteX5810" fmla="*/ 1568987 w 1586375"/>
                <a:gd name="connsiteY5810" fmla="*/ 142847 h 223662"/>
                <a:gd name="connsiteX5811" fmla="*/ 1570259 w 1586375"/>
                <a:gd name="connsiteY5811" fmla="*/ 143700 h 223662"/>
                <a:gd name="connsiteX5812" fmla="*/ 1571108 w 1586375"/>
                <a:gd name="connsiteY5812" fmla="*/ 144553 h 223662"/>
                <a:gd name="connsiteX5813" fmla="*/ 1572380 w 1586375"/>
                <a:gd name="connsiteY5813" fmla="*/ 144980 h 223662"/>
                <a:gd name="connsiteX5814" fmla="*/ 1572380 w 1586375"/>
                <a:gd name="connsiteY5814" fmla="*/ 145406 h 223662"/>
                <a:gd name="connsiteX5815" fmla="*/ 1571956 w 1586375"/>
                <a:gd name="connsiteY5815" fmla="*/ 146259 h 223662"/>
                <a:gd name="connsiteX5816" fmla="*/ 1572380 w 1586375"/>
                <a:gd name="connsiteY5816" fmla="*/ 146259 h 223662"/>
                <a:gd name="connsiteX5817" fmla="*/ 1573228 w 1586375"/>
                <a:gd name="connsiteY5817" fmla="*/ 146686 h 223662"/>
                <a:gd name="connsiteX5818" fmla="*/ 1575349 w 1586375"/>
                <a:gd name="connsiteY5818" fmla="*/ 146686 h 223662"/>
                <a:gd name="connsiteX5819" fmla="*/ 1576197 w 1586375"/>
                <a:gd name="connsiteY5819" fmla="*/ 147539 h 223662"/>
                <a:gd name="connsiteX5820" fmla="*/ 1576197 w 1586375"/>
                <a:gd name="connsiteY5820" fmla="*/ 148392 h 223662"/>
                <a:gd name="connsiteX5821" fmla="*/ 1574925 w 1586375"/>
                <a:gd name="connsiteY5821" fmla="*/ 149245 h 223662"/>
                <a:gd name="connsiteX5822" fmla="*/ 1574076 w 1586375"/>
                <a:gd name="connsiteY5822" fmla="*/ 149245 h 223662"/>
                <a:gd name="connsiteX5823" fmla="*/ 1572380 w 1586375"/>
                <a:gd name="connsiteY5823" fmla="*/ 147966 h 223662"/>
                <a:gd name="connsiteX5824" fmla="*/ 1571108 w 1586375"/>
                <a:gd name="connsiteY5824" fmla="*/ 148392 h 223662"/>
                <a:gd name="connsiteX5825" fmla="*/ 1570683 w 1586375"/>
                <a:gd name="connsiteY5825" fmla="*/ 150524 h 223662"/>
                <a:gd name="connsiteX5826" fmla="*/ 1571108 w 1586375"/>
                <a:gd name="connsiteY5826" fmla="*/ 150951 h 223662"/>
                <a:gd name="connsiteX5827" fmla="*/ 1575349 w 1586375"/>
                <a:gd name="connsiteY5827" fmla="*/ 150951 h 223662"/>
                <a:gd name="connsiteX5828" fmla="*/ 1576197 w 1586375"/>
                <a:gd name="connsiteY5828" fmla="*/ 151804 h 223662"/>
                <a:gd name="connsiteX5829" fmla="*/ 1576197 w 1586375"/>
                <a:gd name="connsiteY5829" fmla="*/ 152230 h 223662"/>
                <a:gd name="connsiteX5830" fmla="*/ 1577469 w 1586375"/>
                <a:gd name="connsiteY5830" fmla="*/ 153510 h 223662"/>
                <a:gd name="connsiteX5831" fmla="*/ 1578741 w 1586375"/>
                <a:gd name="connsiteY5831" fmla="*/ 153510 h 223662"/>
                <a:gd name="connsiteX5832" fmla="*/ 1580438 w 1586375"/>
                <a:gd name="connsiteY5832" fmla="*/ 151804 h 223662"/>
                <a:gd name="connsiteX5833" fmla="*/ 1580438 w 1586375"/>
                <a:gd name="connsiteY5833" fmla="*/ 150098 h 223662"/>
                <a:gd name="connsiteX5834" fmla="*/ 1579590 w 1586375"/>
                <a:gd name="connsiteY5834" fmla="*/ 149671 h 223662"/>
                <a:gd name="connsiteX5835" fmla="*/ 1579166 w 1586375"/>
                <a:gd name="connsiteY5835" fmla="*/ 148392 h 223662"/>
                <a:gd name="connsiteX5836" fmla="*/ 1580014 w 1586375"/>
                <a:gd name="connsiteY5836" fmla="*/ 147539 h 223662"/>
                <a:gd name="connsiteX5837" fmla="*/ 1582134 w 1586375"/>
                <a:gd name="connsiteY5837" fmla="*/ 147539 h 223662"/>
                <a:gd name="connsiteX5838" fmla="*/ 1582558 w 1586375"/>
                <a:gd name="connsiteY5838" fmla="*/ 147966 h 223662"/>
                <a:gd name="connsiteX5839" fmla="*/ 1582983 w 1586375"/>
                <a:gd name="connsiteY5839" fmla="*/ 147966 h 223662"/>
                <a:gd name="connsiteX5840" fmla="*/ 1583831 w 1586375"/>
                <a:gd name="connsiteY5840" fmla="*/ 148818 h 223662"/>
                <a:gd name="connsiteX5841" fmla="*/ 1582983 w 1586375"/>
                <a:gd name="connsiteY5841" fmla="*/ 149671 h 223662"/>
                <a:gd name="connsiteX5842" fmla="*/ 1582983 w 1586375"/>
                <a:gd name="connsiteY5842" fmla="*/ 153936 h 223662"/>
                <a:gd name="connsiteX5843" fmla="*/ 1582983 w 1586375"/>
                <a:gd name="connsiteY5843" fmla="*/ 154363 h 223662"/>
                <a:gd name="connsiteX5844" fmla="*/ 1581286 w 1586375"/>
                <a:gd name="connsiteY5844" fmla="*/ 155643 h 223662"/>
                <a:gd name="connsiteX5845" fmla="*/ 1580862 w 1586375"/>
                <a:gd name="connsiteY5845" fmla="*/ 155643 h 223662"/>
                <a:gd name="connsiteX5846" fmla="*/ 1579590 w 1586375"/>
                <a:gd name="connsiteY5846" fmla="*/ 154790 h 223662"/>
                <a:gd name="connsiteX5847" fmla="*/ 1578741 w 1586375"/>
                <a:gd name="connsiteY5847" fmla="*/ 154363 h 223662"/>
                <a:gd name="connsiteX5848" fmla="*/ 1577893 w 1586375"/>
                <a:gd name="connsiteY5848" fmla="*/ 153936 h 223662"/>
                <a:gd name="connsiteX5849" fmla="*/ 1577469 w 1586375"/>
                <a:gd name="connsiteY5849" fmla="*/ 153936 h 223662"/>
                <a:gd name="connsiteX5850" fmla="*/ 1576197 w 1586375"/>
                <a:gd name="connsiteY5850" fmla="*/ 154790 h 223662"/>
                <a:gd name="connsiteX5851" fmla="*/ 1576197 w 1586375"/>
                <a:gd name="connsiteY5851" fmla="*/ 156069 h 223662"/>
                <a:gd name="connsiteX5852" fmla="*/ 1575773 w 1586375"/>
                <a:gd name="connsiteY5852" fmla="*/ 156495 h 223662"/>
                <a:gd name="connsiteX5853" fmla="*/ 1575773 w 1586375"/>
                <a:gd name="connsiteY5853" fmla="*/ 157775 h 223662"/>
                <a:gd name="connsiteX5854" fmla="*/ 1577469 w 1586375"/>
                <a:gd name="connsiteY5854" fmla="*/ 159055 h 223662"/>
                <a:gd name="connsiteX5855" fmla="*/ 1577893 w 1586375"/>
                <a:gd name="connsiteY5855" fmla="*/ 158628 h 223662"/>
                <a:gd name="connsiteX5856" fmla="*/ 1578741 w 1586375"/>
                <a:gd name="connsiteY5856" fmla="*/ 158628 h 223662"/>
                <a:gd name="connsiteX5857" fmla="*/ 1580014 w 1586375"/>
                <a:gd name="connsiteY5857" fmla="*/ 157775 h 223662"/>
                <a:gd name="connsiteX5858" fmla="*/ 1581286 w 1586375"/>
                <a:gd name="connsiteY5858" fmla="*/ 158628 h 223662"/>
                <a:gd name="connsiteX5859" fmla="*/ 1584255 w 1586375"/>
                <a:gd name="connsiteY5859" fmla="*/ 158628 h 223662"/>
                <a:gd name="connsiteX5860" fmla="*/ 1585103 w 1586375"/>
                <a:gd name="connsiteY5860" fmla="*/ 159055 h 223662"/>
                <a:gd name="connsiteX5861" fmla="*/ 1585951 w 1586375"/>
                <a:gd name="connsiteY5861" fmla="*/ 160334 h 223662"/>
                <a:gd name="connsiteX5862" fmla="*/ 1586375 w 1586375"/>
                <a:gd name="connsiteY5862" fmla="*/ 160334 h 223662"/>
                <a:gd name="connsiteX5863" fmla="*/ 1586375 w 1586375"/>
                <a:gd name="connsiteY5863" fmla="*/ 163320 h 223662"/>
                <a:gd name="connsiteX5864" fmla="*/ 1585527 w 1586375"/>
                <a:gd name="connsiteY5864" fmla="*/ 163320 h 223662"/>
                <a:gd name="connsiteX5865" fmla="*/ 1584679 w 1586375"/>
                <a:gd name="connsiteY5865" fmla="*/ 162893 h 223662"/>
                <a:gd name="connsiteX5866" fmla="*/ 1584255 w 1586375"/>
                <a:gd name="connsiteY5866" fmla="*/ 162893 h 223662"/>
                <a:gd name="connsiteX5867" fmla="*/ 1583407 w 1586375"/>
                <a:gd name="connsiteY5867" fmla="*/ 162467 h 223662"/>
                <a:gd name="connsiteX5868" fmla="*/ 1580862 w 1586375"/>
                <a:gd name="connsiteY5868" fmla="*/ 162467 h 223662"/>
                <a:gd name="connsiteX5869" fmla="*/ 1580014 w 1586375"/>
                <a:gd name="connsiteY5869" fmla="*/ 161613 h 223662"/>
                <a:gd name="connsiteX5870" fmla="*/ 1579166 w 1586375"/>
                <a:gd name="connsiteY5870" fmla="*/ 161613 h 223662"/>
                <a:gd name="connsiteX5871" fmla="*/ 1578741 w 1586375"/>
                <a:gd name="connsiteY5871" fmla="*/ 161187 h 223662"/>
                <a:gd name="connsiteX5872" fmla="*/ 1576621 w 1586375"/>
                <a:gd name="connsiteY5872" fmla="*/ 161187 h 223662"/>
                <a:gd name="connsiteX5873" fmla="*/ 1575773 w 1586375"/>
                <a:gd name="connsiteY5873" fmla="*/ 162040 h 223662"/>
                <a:gd name="connsiteX5874" fmla="*/ 1575773 w 1586375"/>
                <a:gd name="connsiteY5874" fmla="*/ 164173 h 223662"/>
                <a:gd name="connsiteX5875" fmla="*/ 1576621 w 1586375"/>
                <a:gd name="connsiteY5875" fmla="*/ 165026 h 223662"/>
                <a:gd name="connsiteX5876" fmla="*/ 1577045 w 1586375"/>
                <a:gd name="connsiteY5876" fmla="*/ 165026 h 223662"/>
                <a:gd name="connsiteX5877" fmla="*/ 1577469 w 1586375"/>
                <a:gd name="connsiteY5877" fmla="*/ 165452 h 223662"/>
                <a:gd name="connsiteX5878" fmla="*/ 1577469 w 1586375"/>
                <a:gd name="connsiteY5878" fmla="*/ 166305 h 223662"/>
                <a:gd name="connsiteX5879" fmla="*/ 1576621 w 1586375"/>
                <a:gd name="connsiteY5879" fmla="*/ 167158 h 223662"/>
                <a:gd name="connsiteX5880" fmla="*/ 1573228 w 1586375"/>
                <a:gd name="connsiteY5880" fmla="*/ 167158 h 223662"/>
                <a:gd name="connsiteX5881" fmla="*/ 1571532 w 1586375"/>
                <a:gd name="connsiteY5881" fmla="*/ 166305 h 223662"/>
                <a:gd name="connsiteX5882" fmla="*/ 1571532 w 1586375"/>
                <a:gd name="connsiteY5882" fmla="*/ 165026 h 223662"/>
                <a:gd name="connsiteX5883" fmla="*/ 1572380 w 1586375"/>
                <a:gd name="connsiteY5883" fmla="*/ 164173 h 223662"/>
                <a:gd name="connsiteX5884" fmla="*/ 1572380 w 1586375"/>
                <a:gd name="connsiteY5884" fmla="*/ 163746 h 223662"/>
                <a:gd name="connsiteX5885" fmla="*/ 1571532 w 1586375"/>
                <a:gd name="connsiteY5885" fmla="*/ 162893 h 223662"/>
                <a:gd name="connsiteX5886" fmla="*/ 1571532 w 1586375"/>
                <a:gd name="connsiteY5886" fmla="*/ 162040 h 223662"/>
                <a:gd name="connsiteX5887" fmla="*/ 1570683 w 1586375"/>
                <a:gd name="connsiteY5887" fmla="*/ 161187 h 223662"/>
                <a:gd name="connsiteX5888" fmla="*/ 1568563 w 1586375"/>
                <a:gd name="connsiteY5888" fmla="*/ 161187 h 223662"/>
                <a:gd name="connsiteX5889" fmla="*/ 1568139 w 1586375"/>
                <a:gd name="connsiteY5889" fmla="*/ 162467 h 223662"/>
                <a:gd name="connsiteX5890" fmla="*/ 1567715 w 1586375"/>
                <a:gd name="connsiteY5890" fmla="*/ 162893 h 223662"/>
                <a:gd name="connsiteX5891" fmla="*/ 1567291 w 1586375"/>
                <a:gd name="connsiteY5891" fmla="*/ 163320 h 223662"/>
                <a:gd name="connsiteX5892" fmla="*/ 1566019 w 1586375"/>
                <a:gd name="connsiteY5892" fmla="*/ 163746 h 223662"/>
                <a:gd name="connsiteX5893" fmla="*/ 1566019 w 1586375"/>
                <a:gd name="connsiteY5893" fmla="*/ 162467 h 223662"/>
                <a:gd name="connsiteX5894" fmla="*/ 1565170 w 1586375"/>
                <a:gd name="connsiteY5894" fmla="*/ 162040 h 223662"/>
                <a:gd name="connsiteX5895" fmla="*/ 1565594 w 1586375"/>
                <a:gd name="connsiteY5895" fmla="*/ 158201 h 223662"/>
                <a:gd name="connsiteX5896" fmla="*/ 1566019 w 1586375"/>
                <a:gd name="connsiteY5896" fmla="*/ 157775 h 223662"/>
                <a:gd name="connsiteX5897" fmla="*/ 1566019 w 1586375"/>
                <a:gd name="connsiteY5897" fmla="*/ 154790 h 223662"/>
                <a:gd name="connsiteX5898" fmla="*/ 1565170 w 1586375"/>
                <a:gd name="connsiteY5898" fmla="*/ 153936 h 223662"/>
                <a:gd name="connsiteX5899" fmla="*/ 1563474 w 1586375"/>
                <a:gd name="connsiteY5899" fmla="*/ 153936 h 223662"/>
                <a:gd name="connsiteX5900" fmla="*/ 1562626 w 1586375"/>
                <a:gd name="connsiteY5900" fmla="*/ 154790 h 223662"/>
                <a:gd name="connsiteX5901" fmla="*/ 1562626 w 1586375"/>
                <a:gd name="connsiteY5901" fmla="*/ 156069 h 223662"/>
                <a:gd name="connsiteX5902" fmla="*/ 1561778 w 1586375"/>
                <a:gd name="connsiteY5902" fmla="*/ 156495 h 223662"/>
                <a:gd name="connsiteX5903" fmla="*/ 1561778 w 1586375"/>
                <a:gd name="connsiteY5903" fmla="*/ 157349 h 223662"/>
                <a:gd name="connsiteX5904" fmla="*/ 1560929 w 1586375"/>
                <a:gd name="connsiteY5904" fmla="*/ 157349 h 223662"/>
                <a:gd name="connsiteX5905" fmla="*/ 1560081 w 1586375"/>
                <a:gd name="connsiteY5905" fmla="*/ 156922 h 223662"/>
                <a:gd name="connsiteX5906" fmla="*/ 1559657 w 1586375"/>
                <a:gd name="connsiteY5906" fmla="*/ 156069 h 223662"/>
                <a:gd name="connsiteX5907" fmla="*/ 1559233 w 1586375"/>
                <a:gd name="connsiteY5907" fmla="*/ 154790 h 223662"/>
                <a:gd name="connsiteX5908" fmla="*/ 1559233 w 1586375"/>
                <a:gd name="connsiteY5908" fmla="*/ 154363 h 223662"/>
                <a:gd name="connsiteX5909" fmla="*/ 1560081 w 1586375"/>
                <a:gd name="connsiteY5909" fmla="*/ 153510 h 223662"/>
                <a:gd name="connsiteX5910" fmla="*/ 1560081 w 1586375"/>
                <a:gd name="connsiteY5910" fmla="*/ 151377 h 223662"/>
                <a:gd name="connsiteX5911" fmla="*/ 1559657 w 1586375"/>
                <a:gd name="connsiteY5911" fmla="*/ 151377 h 223662"/>
                <a:gd name="connsiteX5912" fmla="*/ 1559233 w 1586375"/>
                <a:gd name="connsiteY5912" fmla="*/ 150951 h 223662"/>
                <a:gd name="connsiteX5913" fmla="*/ 1559233 w 1586375"/>
                <a:gd name="connsiteY5913" fmla="*/ 150098 h 223662"/>
                <a:gd name="connsiteX5914" fmla="*/ 1558385 w 1586375"/>
                <a:gd name="connsiteY5914" fmla="*/ 149671 h 223662"/>
                <a:gd name="connsiteX5915" fmla="*/ 1558385 w 1586375"/>
                <a:gd name="connsiteY5915" fmla="*/ 147966 h 223662"/>
                <a:gd name="connsiteX5916" fmla="*/ 1559233 w 1586375"/>
                <a:gd name="connsiteY5916" fmla="*/ 147112 h 223662"/>
                <a:gd name="connsiteX5917" fmla="*/ 1559233 w 1586375"/>
                <a:gd name="connsiteY5917" fmla="*/ 139861 h 223662"/>
                <a:gd name="connsiteX5918" fmla="*/ 1558385 w 1586375"/>
                <a:gd name="connsiteY5918" fmla="*/ 139435 h 223662"/>
                <a:gd name="connsiteX5919" fmla="*/ 1558385 w 1586375"/>
                <a:gd name="connsiteY5919" fmla="*/ 138582 h 223662"/>
                <a:gd name="connsiteX5920" fmla="*/ 1560081 w 1586375"/>
                <a:gd name="connsiteY5920" fmla="*/ 136876 h 223662"/>
                <a:gd name="connsiteX5921" fmla="*/ 1560929 w 1586375"/>
                <a:gd name="connsiteY5921" fmla="*/ 136876 h 223662"/>
                <a:gd name="connsiteX5922" fmla="*/ 1562201 w 1586375"/>
                <a:gd name="connsiteY5922" fmla="*/ 136449 h 223662"/>
                <a:gd name="connsiteX5923" fmla="*/ 1563474 w 1586375"/>
                <a:gd name="connsiteY5923" fmla="*/ 137303 h 223662"/>
                <a:gd name="connsiteX5924" fmla="*/ 1564746 w 1586375"/>
                <a:gd name="connsiteY5924" fmla="*/ 137303 h 223662"/>
                <a:gd name="connsiteX5925" fmla="*/ 1568139 w 1586375"/>
                <a:gd name="connsiteY5925" fmla="*/ 134743 h 223662"/>
                <a:gd name="connsiteX5926" fmla="*/ 1568139 w 1586375"/>
                <a:gd name="connsiteY5926" fmla="*/ 134317 h 223662"/>
                <a:gd name="connsiteX5927" fmla="*/ 1567291 w 1586375"/>
                <a:gd name="connsiteY5927" fmla="*/ 133464 h 223662"/>
                <a:gd name="connsiteX5928" fmla="*/ 1563898 w 1586375"/>
                <a:gd name="connsiteY5928" fmla="*/ 133464 h 223662"/>
                <a:gd name="connsiteX5929" fmla="*/ 1562626 w 1586375"/>
                <a:gd name="connsiteY5929" fmla="*/ 134743 h 223662"/>
                <a:gd name="connsiteX5930" fmla="*/ 1561778 w 1586375"/>
                <a:gd name="connsiteY5930" fmla="*/ 135597 h 223662"/>
                <a:gd name="connsiteX5931" fmla="*/ 1560081 w 1586375"/>
                <a:gd name="connsiteY5931" fmla="*/ 134317 h 223662"/>
                <a:gd name="connsiteX5932" fmla="*/ 1560081 w 1586375"/>
                <a:gd name="connsiteY5932" fmla="*/ 133464 h 223662"/>
                <a:gd name="connsiteX5933" fmla="*/ 1559233 w 1586375"/>
                <a:gd name="connsiteY5933" fmla="*/ 132184 h 223662"/>
                <a:gd name="connsiteX5934" fmla="*/ 1558385 w 1586375"/>
                <a:gd name="connsiteY5934" fmla="*/ 131758 h 223662"/>
                <a:gd name="connsiteX5935" fmla="*/ 1558385 w 1586375"/>
                <a:gd name="connsiteY5935" fmla="*/ 130052 h 223662"/>
                <a:gd name="connsiteX5936" fmla="*/ 1558809 w 1586375"/>
                <a:gd name="connsiteY5936" fmla="*/ 130052 h 223662"/>
                <a:gd name="connsiteX5937" fmla="*/ 1560929 w 1586375"/>
                <a:gd name="connsiteY5937" fmla="*/ 127919 h 223662"/>
                <a:gd name="connsiteX5938" fmla="*/ 172795 w 1586375"/>
                <a:gd name="connsiteY5938" fmla="*/ 127919 h 223662"/>
                <a:gd name="connsiteX5939" fmla="*/ 172795 w 1586375"/>
                <a:gd name="connsiteY5939" fmla="*/ 131781 h 223662"/>
                <a:gd name="connsiteX5940" fmla="*/ 171938 w 1586375"/>
                <a:gd name="connsiteY5940" fmla="*/ 132639 h 223662"/>
                <a:gd name="connsiteX5941" fmla="*/ 171511 w 1586375"/>
                <a:gd name="connsiteY5941" fmla="*/ 132639 h 223662"/>
                <a:gd name="connsiteX5942" fmla="*/ 170226 w 1586375"/>
                <a:gd name="connsiteY5942" fmla="*/ 131352 h 223662"/>
                <a:gd name="connsiteX5943" fmla="*/ 170226 w 1586375"/>
                <a:gd name="connsiteY5943" fmla="*/ 130493 h 223662"/>
                <a:gd name="connsiteX5944" fmla="*/ 170654 w 1586375"/>
                <a:gd name="connsiteY5944" fmla="*/ 130065 h 223662"/>
                <a:gd name="connsiteX5945" fmla="*/ 169798 w 1586375"/>
                <a:gd name="connsiteY5945" fmla="*/ 129206 h 223662"/>
                <a:gd name="connsiteX5946" fmla="*/ 168942 w 1586375"/>
                <a:gd name="connsiteY5946" fmla="*/ 129206 h 223662"/>
                <a:gd name="connsiteX5947" fmla="*/ 168514 w 1586375"/>
                <a:gd name="connsiteY5947" fmla="*/ 129635 h 223662"/>
                <a:gd name="connsiteX5948" fmla="*/ 168086 w 1586375"/>
                <a:gd name="connsiteY5948" fmla="*/ 130493 h 223662"/>
                <a:gd name="connsiteX5949" fmla="*/ 168086 w 1586375"/>
                <a:gd name="connsiteY5949" fmla="*/ 134355 h 223662"/>
                <a:gd name="connsiteX5950" fmla="*/ 168514 w 1586375"/>
                <a:gd name="connsiteY5950" fmla="*/ 134784 h 223662"/>
                <a:gd name="connsiteX5951" fmla="*/ 167658 w 1586375"/>
                <a:gd name="connsiteY5951" fmla="*/ 135213 h 223662"/>
                <a:gd name="connsiteX5952" fmla="*/ 167230 w 1586375"/>
                <a:gd name="connsiteY5952" fmla="*/ 135213 h 223662"/>
                <a:gd name="connsiteX5953" fmla="*/ 167230 w 1586375"/>
                <a:gd name="connsiteY5953" fmla="*/ 135641 h 223662"/>
                <a:gd name="connsiteX5954" fmla="*/ 166374 w 1586375"/>
                <a:gd name="connsiteY5954" fmla="*/ 136071 h 223662"/>
                <a:gd name="connsiteX5955" fmla="*/ 166374 w 1586375"/>
                <a:gd name="connsiteY5955" fmla="*/ 138216 h 223662"/>
                <a:gd name="connsiteX5956" fmla="*/ 166802 w 1586375"/>
                <a:gd name="connsiteY5956" fmla="*/ 138645 h 223662"/>
                <a:gd name="connsiteX5957" fmla="*/ 167658 w 1586375"/>
                <a:gd name="connsiteY5957" fmla="*/ 138645 h 223662"/>
                <a:gd name="connsiteX5958" fmla="*/ 168086 w 1586375"/>
                <a:gd name="connsiteY5958" fmla="*/ 138216 h 223662"/>
                <a:gd name="connsiteX5959" fmla="*/ 168514 w 1586375"/>
                <a:gd name="connsiteY5959" fmla="*/ 138216 h 223662"/>
                <a:gd name="connsiteX5960" fmla="*/ 169798 w 1586375"/>
                <a:gd name="connsiteY5960" fmla="*/ 137358 h 223662"/>
                <a:gd name="connsiteX5961" fmla="*/ 170226 w 1586375"/>
                <a:gd name="connsiteY5961" fmla="*/ 137358 h 223662"/>
                <a:gd name="connsiteX5962" fmla="*/ 171082 w 1586375"/>
                <a:gd name="connsiteY5962" fmla="*/ 136929 h 223662"/>
                <a:gd name="connsiteX5963" fmla="*/ 171511 w 1586375"/>
                <a:gd name="connsiteY5963" fmla="*/ 136929 h 223662"/>
                <a:gd name="connsiteX5964" fmla="*/ 171938 w 1586375"/>
                <a:gd name="connsiteY5964" fmla="*/ 136500 h 223662"/>
                <a:gd name="connsiteX5965" fmla="*/ 173223 w 1586375"/>
                <a:gd name="connsiteY5965" fmla="*/ 136500 h 223662"/>
                <a:gd name="connsiteX5966" fmla="*/ 173651 w 1586375"/>
                <a:gd name="connsiteY5966" fmla="*/ 136071 h 223662"/>
                <a:gd name="connsiteX5967" fmla="*/ 173651 w 1586375"/>
                <a:gd name="connsiteY5967" fmla="*/ 134784 h 223662"/>
                <a:gd name="connsiteX5968" fmla="*/ 175791 w 1586375"/>
                <a:gd name="connsiteY5968" fmla="*/ 132639 h 223662"/>
                <a:gd name="connsiteX5969" fmla="*/ 175363 w 1586375"/>
                <a:gd name="connsiteY5969" fmla="*/ 132209 h 223662"/>
                <a:gd name="connsiteX5970" fmla="*/ 175363 w 1586375"/>
                <a:gd name="connsiteY5970" fmla="*/ 131352 h 223662"/>
                <a:gd name="connsiteX5971" fmla="*/ 174507 w 1586375"/>
                <a:gd name="connsiteY5971" fmla="*/ 130922 h 223662"/>
                <a:gd name="connsiteX5972" fmla="*/ 174507 w 1586375"/>
                <a:gd name="connsiteY5972" fmla="*/ 127919 h 223662"/>
                <a:gd name="connsiteX5973" fmla="*/ 173223 w 1586375"/>
                <a:gd name="connsiteY5973" fmla="*/ 127919 h 223662"/>
                <a:gd name="connsiteX5974" fmla="*/ 172795 w 1586375"/>
                <a:gd name="connsiteY5974" fmla="*/ 127919 h 223662"/>
                <a:gd name="connsiteX5975" fmla="*/ 207160 w 1586375"/>
                <a:gd name="connsiteY5975" fmla="*/ 127134 h 223662"/>
                <a:gd name="connsiteX5976" fmla="*/ 206332 w 1586375"/>
                <a:gd name="connsiteY5976" fmla="*/ 127991 h 223662"/>
                <a:gd name="connsiteX5977" fmla="*/ 206332 w 1586375"/>
                <a:gd name="connsiteY5977" fmla="*/ 130131 h 223662"/>
                <a:gd name="connsiteX5978" fmla="*/ 206746 w 1586375"/>
                <a:gd name="connsiteY5978" fmla="*/ 130559 h 223662"/>
                <a:gd name="connsiteX5979" fmla="*/ 206746 w 1586375"/>
                <a:gd name="connsiteY5979" fmla="*/ 130987 h 223662"/>
                <a:gd name="connsiteX5980" fmla="*/ 205089 w 1586375"/>
                <a:gd name="connsiteY5980" fmla="*/ 132271 h 223662"/>
                <a:gd name="connsiteX5981" fmla="*/ 205089 w 1586375"/>
                <a:gd name="connsiteY5981" fmla="*/ 133984 h 223662"/>
                <a:gd name="connsiteX5982" fmla="*/ 205504 w 1586375"/>
                <a:gd name="connsiteY5982" fmla="*/ 134412 h 223662"/>
                <a:gd name="connsiteX5983" fmla="*/ 205504 w 1586375"/>
                <a:gd name="connsiteY5983" fmla="*/ 135268 h 223662"/>
                <a:gd name="connsiteX5984" fmla="*/ 206746 w 1586375"/>
                <a:gd name="connsiteY5984" fmla="*/ 136552 h 223662"/>
                <a:gd name="connsiteX5985" fmla="*/ 207575 w 1586375"/>
                <a:gd name="connsiteY5985" fmla="*/ 136552 h 223662"/>
                <a:gd name="connsiteX5986" fmla="*/ 207989 w 1586375"/>
                <a:gd name="connsiteY5986" fmla="*/ 135696 h 223662"/>
                <a:gd name="connsiteX5987" fmla="*/ 208403 w 1586375"/>
                <a:gd name="connsiteY5987" fmla="*/ 135696 h 223662"/>
                <a:gd name="connsiteX5988" fmla="*/ 209232 w 1586375"/>
                <a:gd name="connsiteY5988" fmla="*/ 134839 h 223662"/>
                <a:gd name="connsiteX5989" fmla="*/ 209232 w 1586375"/>
                <a:gd name="connsiteY5989" fmla="*/ 134412 h 223662"/>
                <a:gd name="connsiteX5990" fmla="*/ 210059 w 1586375"/>
                <a:gd name="connsiteY5990" fmla="*/ 133984 h 223662"/>
                <a:gd name="connsiteX5991" fmla="*/ 210059 w 1586375"/>
                <a:gd name="connsiteY5991" fmla="*/ 132699 h 223662"/>
                <a:gd name="connsiteX5992" fmla="*/ 208403 w 1586375"/>
                <a:gd name="connsiteY5992" fmla="*/ 131415 h 223662"/>
                <a:gd name="connsiteX5993" fmla="*/ 208403 w 1586375"/>
                <a:gd name="connsiteY5993" fmla="*/ 130131 h 223662"/>
                <a:gd name="connsiteX5994" fmla="*/ 208403 w 1586375"/>
                <a:gd name="connsiteY5994" fmla="*/ 129703 h 223662"/>
                <a:gd name="connsiteX5995" fmla="*/ 208818 w 1586375"/>
                <a:gd name="connsiteY5995" fmla="*/ 128847 h 223662"/>
                <a:gd name="connsiteX5996" fmla="*/ 209232 w 1586375"/>
                <a:gd name="connsiteY5996" fmla="*/ 128419 h 223662"/>
                <a:gd name="connsiteX5997" fmla="*/ 209232 w 1586375"/>
                <a:gd name="connsiteY5997" fmla="*/ 127991 h 223662"/>
                <a:gd name="connsiteX5998" fmla="*/ 208818 w 1586375"/>
                <a:gd name="connsiteY5998" fmla="*/ 127563 h 223662"/>
                <a:gd name="connsiteX5999" fmla="*/ 207160 w 1586375"/>
                <a:gd name="connsiteY5999" fmla="*/ 127134 h 223662"/>
                <a:gd name="connsiteX6000" fmla="*/ 1211055 w 1586375"/>
                <a:gd name="connsiteY6000" fmla="*/ 126611 h 223662"/>
                <a:gd name="connsiteX6001" fmla="*/ 1210139 w 1586375"/>
                <a:gd name="connsiteY6001" fmla="*/ 127449 h 223662"/>
                <a:gd name="connsiteX6002" fmla="*/ 1210139 w 1586375"/>
                <a:gd name="connsiteY6002" fmla="*/ 127867 h 223662"/>
                <a:gd name="connsiteX6003" fmla="*/ 1211055 w 1586375"/>
                <a:gd name="connsiteY6003" fmla="*/ 128704 h 223662"/>
                <a:gd name="connsiteX6004" fmla="*/ 1211055 w 1586375"/>
                <a:gd name="connsiteY6004" fmla="*/ 126611 h 223662"/>
                <a:gd name="connsiteX6005" fmla="*/ 1489343 w 1586375"/>
                <a:gd name="connsiteY6005" fmla="*/ 126099 h 223662"/>
                <a:gd name="connsiteX6006" fmla="*/ 1488726 w 1586375"/>
                <a:gd name="connsiteY6006" fmla="*/ 126263 h 223662"/>
                <a:gd name="connsiteX6007" fmla="*/ 1487493 w 1586375"/>
                <a:gd name="connsiteY6007" fmla="*/ 127134 h 223662"/>
                <a:gd name="connsiteX6008" fmla="*/ 1487493 w 1586375"/>
                <a:gd name="connsiteY6008" fmla="*/ 127570 h 223662"/>
                <a:gd name="connsiteX6009" fmla="*/ 1488315 w 1586375"/>
                <a:gd name="connsiteY6009" fmla="*/ 128443 h 223662"/>
                <a:gd name="connsiteX6010" fmla="*/ 1489960 w 1586375"/>
                <a:gd name="connsiteY6010" fmla="*/ 128443 h 223662"/>
                <a:gd name="connsiteX6011" fmla="*/ 1489960 w 1586375"/>
                <a:gd name="connsiteY6011" fmla="*/ 126263 h 223662"/>
                <a:gd name="connsiteX6012" fmla="*/ 1489343 w 1586375"/>
                <a:gd name="connsiteY6012" fmla="*/ 126099 h 223662"/>
                <a:gd name="connsiteX6013" fmla="*/ 1461386 w 1586375"/>
                <a:gd name="connsiteY6013" fmla="*/ 126088 h 223662"/>
                <a:gd name="connsiteX6014" fmla="*/ 1460549 w 1586375"/>
                <a:gd name="connsiteY6014" fmla="*/ 127030 h 223662"/>
                <a:gd name="connsiteX6015" fmla="*/ 1460549 w 1586375"/>
                <a:gd name="connsiteY6015" fmla="*/ 127501 h 223662"/>
                <a:gd name="connsiteX6016" fmla="*/ 1461386 w 1586375"/>
                <a:gd name="connsiteY6016" fmla="*/ 128443 h 223662"/>
                <a:gd name="connsiteX6017" fmla="*/ 1462642 w 1586375"/>
                <a:gd name="connsiteY6017" fmla="*/ 127501 h 223662"/>
                <a:gd name="connsiteX6018" fmla="*/ 1462223 w 1586375"/>
                <a:gd name="connsiteY6018" fmla="*/ 127030 h 223662"/>
                <a:gd name="connsiteX6019" fmla="*/ 1461386 w 1586375"/>
                <a:gd name="connsiteY6019" fmla="*/ 126088 h 223662"/>
                <a:gd name="connsiteX6020" fmla="*/ 214049 w 1586375"/>
                <a:gd name="connsiteY6020" fmla="*/ 126088 h 223662"/>
                <a:gd name="connsiteX6021" fmla="*/ 213592 w 1586375"/>
                <a:gd name="connsiteY6021" fmla="*/ 126546 h 223662"/>
                <a:gd name="connsiteX6022" fmla="*/ 213592 w 1586375"/>
                <a:gd name="connsiteY6022" fmla="*/ 127004 h 223662"/>
                <a:gd name="connsiteX6023" fmla="*/ 212676 w 1586375"/>
                <a:gd name="connsiteY6023" fmla="*/ 127462 h 223662"/>
                <a:gd name="connsiteX6024" fmla="*/ 212676 w 1586375"/>
                <a:gd name="connsiteY6024" fmla="*/ 129293 h 223662"/>
                <a:gd name="connsiteX6025" fmla="*/ 213133 w 1586375"/>
                <a:gd name="connsiteY6025" fmla="*/ 129750 h 223662"/>
                <a:gd name="connsiteX6026" fmla="*/ 214049 w 1586375"/>
                <a:gd name="connsiteY6026" fmla="*/ 129750 h 223662"/>
                <a:gd name="connsiteX6027" fmla="*/ 214049 w 1586375"/>
                <a:gd name="connsiteY6027" fmla="*/ 129293 h 223662"/>
                <a:gd name="connsiteX6028" fmla="*/ 214507 w 1586375"/>
                <a:gd name="connsiteY6028" fmla="*/ 128835 h 223662"/>
                <a:gd name="connsiteX6029" fmla="*/ 214507 w 1586375"/>
                <a:gd name="connsiteY6029" fmla="*/ 126546 h 223662"/>
                <a:gd name="connsiteX6030" fmla="*/ 214049 w 1586375"/>
                <a:gd name="connsiteY6030" fmla="*/ 126088 h 223662"/>
                <a:gd name="connsiteX6031" fmla="*/ 50085 w 1586375"/>
                <a:gd name="connsiteY6031" fmla="*/ 126088 h 223662"/>
                <a:gd name="connsiteX6032" fmla="*/ 50508 w 1586375"/>
                <a:gd name="connsiteY6032" fmla="*/ 126088 h 223662"/>
                <a:gd name="connsiteX6033" fmla="*/ 52621 w 1586375"/>
                <a:gd name="connsiteY6033" fmla="*/ 126088 h 223662"/>
                <a:gd name="connsiteX6034" fmla="*/ 53466 w 1586375"/>
                <a:gd name="connsiteY6034" fmla="*/ 126960 h 223662"/>
                <a:gd name="connsiteX6035" fmla="*/ 53466 w 1586375"/>
                <a:gd name="connsiteY6035" fmla="*/ 127396 h 223662"/>
                <a:gd name="connsiteX6036" fmla="*/ 53888 w 1586375"/>
                <a:gd name="connsiteY6036" fmla="*/ 127832 h 223662"/>
                <a:gd name="connsiteX6037" fmla="*/ 53888 w 1586375"/>
                <a:gd name="connsiteY6037" fmla="*/ 129140 h 223662"/>
                <a:gd name="connsiteX6038" fmla="*/ 53043 w 1586375"/>
                <a:gd name="connsiteY6038" fmla="*/ 130012 h 223662"/>
                <a:gd name="connsiteX6039" fmla="*/ 52198 w 1586375"/>
                <a:gd name="connsiteY6039" fmla="*/ 130012 h 223662"/>
                <a:gd name="connsiteX6040" fmla="*/ 51353 w 1586375"/>
                <a:gd name="connsiteY6040" fmla="*/ 129576 h 223662"/>
                <a:gd name="connsiteX6041" fmla="*/ 50508 w 1586375"/>
                <a:gd name="connsiteY6041" fmla="*/ 129576 h 223662"/>
                <a:gd name="connsiteX6042" fmla="*/ 49662 w 1586375"/>
                <a:gd name="connsiteY6042" fmla="*/ 129140 h 223662"/>
                <a:gd name="connsiteX6043" fmla="*/ 49240 w 1586375"/>
                <a:gd name="connsiteY6043" fmla="*/ 129140 h 223662"/>
                <a:gd name="connsiteX6044" fmla="*/ 48395 w 1586375"/>
                <a:gd name="connsiteY6044" fmla="*/ 127832 h 223662"/>
                <a:gd name="connsiteX6045" fmla="*/ 50085 w 1586375"/>
                <a:gd name="connsiteY6045" fmla="*/ 126088 h 223662"/>
                <a:gd name="connsiteX6046" fmla="*/ 295499 w 1586375"/>
                <a:gd name="connsiteY6046" fmla="*/ 125827 h 223662"/>
                <a:gd name="connsiteX6047" fmla="*/ 295088 w 1586375"/>
                <a:gd name="connsiteY6047" fmla="*/ 126238 h 223662"/>
                <a:gd name="connsiteX6048" fmla="*/ 295088 w 1586375"/>
                <a:gd name="connsiteY6048" fmla="*/ 127882 h 223662"/>
                <a:gd name="connsiteX6049" fmla="*/ 296321 w 1586375"/>
                <a:gd name="connsiteY6049" fmla="*/ 128704 h 223662"/>
                <a:gd name="connsiteX6050" fmla="*/ 297965 w 1586375"/>
                <a:gd name="connsiteY6050" fmla="*/ 127471 h 223662"/>
                <a:gd name="connsiteX6051" fmla="*/ 297965 w 1586375"/>
                <a:gd name="connsiteY6051" fmla="*/ 126649 h 223662"/>
                <a:gd name="connsiteX6052" fmla="*/ 297143 w 1586375"/>
                <a:gd name="connsiteY6052" fmla="*/ 125827 h 223662"/>
                <a:gd name="connsiteX6053" fmla="*/ 295499 w 1586375"/>
                <a:gd name="connsiteY6053" fmla="*/ 125827 h 223662"/>
                <a:gd name="connsiteX6054" fmla="*/ 225952 w 1586375"/>
                <a:gd name="connsiteY6054" fmla="*/ 125827 h 223662"/>
                <a:gd name="connsiteX6055" fmla="*/ 225526 w 1586375"/>
                <a:gd name="connsiteY6055" fmla="*/ 126249 h 223662"/>
                <a:gd name="connsiteX6056" fmla="*/ 225526 w 1586375"/>
                <a:gd name="connsiteY6056" fmla="*/ 126672 h 223662"/>
                <a:gd name="connsiteX6057" fmla="*/ 225101 w 1586375"/>
                <a:gd name="connsiteY6057" fmla="*/ 127094 h 223662"/>
                <a:gd name="connsiteX6058" fmla="*/ 225101 w 1586375"/>
                <a:gd name="connsiteY6058" fmla="*/ 127517 h 223662"/>
                <a:gd name="connsiteX6059" fmla="*/ 224251 w 1586375"/>
                <a:gd name="connsiteY6059" fmla="*/ 128362 h 223662"/>
                <a:gd name="connsiteX6060" fmla="*/ 223401 w 1586375"/>
                <a:gd name="connsiteY6060" fmla="*/ 129630 h 223662"/>
                <a:gd name="connsiteX6061" fmla="*/ 224677 w 1586375"/>
                <a:gd name="connsiteY6061" fmla="*/ 130897 h 223662"/>
                <a:gd name="connsiteX6062" fmla="*/ 225952 w 1586375"/>
                <a:gd name="connsiteY6062" fmla="*/ 130897 h 223662"/>
                <a:gd name="connsiteX6063" fmla="*/ 225952 w 1586375"/>
                <a:gd name="connsiteY6063" fmla="*/ 129630 h 223662"/>
                <a:gd name="connsiteX6064" fmla="*/ 226802 w 1586375"/>
                <a:gd name="connsiteY6064" fmla="*/ 128785 h 223662"/>
                <a:gd name="connsiteX6065" fmla="*/ 226802 w 1586375"/>
                <a:gd name="connsiteY6065" fmla="*/ 126249 h 223662"/>
                <a:gd name="connsiteX6066" fmla="*/ 225952 w 1586375"/>
                <a:gd name="connsiteY6066" fmla="*/ 125827 h 223662"/>
                <a:gd name="connsiteX6067" fmla="*/ 96842 w 1586375"/>
                <a:gd name="connsiteY6067" fmla="*/ 125827 h 223662"/>
                <a:gd name="connsiteX6068" fmla="*/ 97679 w 1586375"/>
                <a:gd name="connsiteY6068" fmla="*/ 125827 h 223662"/>
                <a:gd name="connsiteX6069" fmla="*/ 98098 w 1586375"/>
                <a:gd name="connsiteY6069" fmla="*/ 126649 h 223662"/>
                <a:gd name="connsiteX6070" fmla="*/ 98098 w 1586375"/>
                <a:gd name="connsiteY6070" fmla="*/ 127882 h 223662"/>
                <a:gd name="connsiteX6071" fmla="*/ 97261 w 1586375"/>
                <a:gd name="connsiteY6071" fmla="*/ 128704 h 223662"/>
                <a:gd name="connsiteX6072" fmla="*/ 96842 w 1586375"/>
                <a:gd name="connsiteY6072" fmla="*/ 128704 h 223662"/>
                <a:gd name="connsiteX6073" fmla="*/ 96005 w 1586375"/>
                <a:gd name="connsiteY6073" fmla="*/ 127882 h 223662"/>
                <a:gd name="connsiteX6074" fmla="*/ 96005 w 1586375"/>
                <a:gd name="connsiteY6074" fmla="*/ 126649 h 223662"/>
                <a:gd name="connsiteX6075" fmla="*/ 96842 w 1586375"/>
                <a:gd name="connsiteY6075" fmla="*/ 125827 h 223662"/>
                <a:gd name="connsiteX6076" fmla="*/ 69532 w 1586375"/>
                <a:gd name="connsiteY6076" fmla="*/ 125827 h 223662"/>
                <a:gd name="connsiteX6077" fmla="*/ 70369 w 1586375"/>
                <a:gd name="connsiteY6077" fmla="*/ 126664 h 223662"/>
                <a:gd name="connsiteX6078" fmla="*/ 69113 w 1586375"/>
                <a:gd name="connsiteY6078" fmla="*/ 127501 h 223662"/>
                <a:gd name="connsiteX6079" fmla="*/ 68276 w 1586375"/>
                <a:gd name="connsiteY6079" fmla="*/ 127501 h 223662"/>
                <a:gd name="connsiteX6080" fmla="*/ 68276 w 1586375"/>
                <a:gd name="connsiteY6080" fmla="*/ 127082 h 223662"/>
                <a:gd name="connsiteX6081" fmla="*/ 69532 w 1586375"/>
                <a:gd name="connsiteY6081" fmla="*/ 125827 h 223662"/>
                <a:gd name="connsiteX6082" fmla="*/ 1502782 w 1586375"/>
                <a:gd name="connsiteY6082" fmla="*/ 125304 h 223662"/>
                <a:gd name="connsiteX6083" fmla="*/ 1501096 w 1586375"/>
                <a:gd name="connsiteY6083" fmla="*/ 127047 h 223662"/>
                <a:gd name="connsiteX6084" fmla="*/ 1501096 w 1586375"/>
                <a:gd name="connsiteY6084" fmla="*/ 128355 h 223662"/>
                <a:gd name="connsiteX6085" fmla="*/ 1502782 w 1586375"/>
                <a:gd name="connsiteY6085" fmla="*/ 129663 h 223662"/>
                <a:gd name="connsiteX6086" fmla="*/ 1504889 w 1586375"/>
                <a:gd name="connsiteY6086" fmla="*/ 129663 h 223662"/>
                <a:gd name="connsiteX6087" fmla="*/ 1505311 w 1586375"/>
                <a:gd name="connsiteY6087" fmla="*/ 130535 h 223662"/>
                <a:gd name="connsiteX6088" fmla="*/ 1506153 w 1586375"/>
                <a:gd name="connsiteY6088" fmla="*/ 130099 h 223662"/>
                <a:gd name="connsiteX6089" fmla="*/ 1507418 w 1586375"/>
                <a:gd name="connsiteY6089" fmla="*/ 129663 h 223662"/>
                <a:gd name="connsiteX6090" fmla="*/ 1508682 w 1586375"/>
                <a:gd name="connsiteY6090" fmla="*/ 128791 h 223662"/>
                <a:gd name="connsiteX6091" fmla="*/ 1508682 w 1586375"/>
                <a:gd name="connsiteY6091" fmla="*/ 127483 h 223662"/>
                <a:gd name="connsiteX6092" fmla="*/ 1506575 w 1586375"/>
                <a:gd name="connsiteY6092" fmla="*/ 127047 h 223662"/>
                <a:gd name="connsiteX6093" fmla="*/ 1504889 w 1586375"/>
                <a:gd name="connsiteY6093" fmla="*/ 125304 h 223662"/>
                <a:gd name="connsiteX6094" fmla="*/ 1502782 w 1586375"/>
                <a:gd name="connsiteY6094" fmla="*/ 125304 h 223662"/>
                <a:gd name="connsiteX6095" fmla="*/ 1481372 w 1586375"/>
                <a:gd name="connsiteY6095" fmla="*/ 125304 h 223662"/>
                <a:gd name="connsiteX6096" fmla="*/ 1480953 w 1586375"/>
                <a:gd name="connsiteY6096" fmla="*/ 126611 h 223662"/>
                <a:gd name="connsiteX6097" fmla="*/ 1482209 w 1586375"/>
                <a:gd name="connsiteY6097" fmla="*/ 127919 h 223662"/>
                <a:gd name="connsiteX6098" fmla="*/ 1483046 w 1586375"/>
                <a:gd name="connsiteY6098" fmla="*/ 127047 h 223662"/>
                <a:gd name="connsiteX6099" fmla="*/ 1483046 w 1586375"/>
                <a:gd name="connsiteY6099" fmla="*/ 125739 h 223662"/>
                <a:gd name="connsiteX6100" fmla="*/ 1481372 w 1586375"/>
                <a:gd name="connsiteY6100" fmla="*/ 125304 h 223662"/>
                <a:gd name="connsiteX6101" fmla="*/ 1396982 w 1586375"/>
                <a:gd name="connsiteY6101" fmla="*/ 125304 h 223662"/>
                <a:gd name="connsiteX6102" fmla="*/ 1396982 w 1586375"/>
                <a:gd name="connsiteY6102" fmla="*/ 126175 h 223662"/>
                <a:gd name="connsiteX6103" fmla="*/ 1396982 w 1586375"/>
                <a:gd name="connsiteY6103" fmla="*/ 129227 h 223662"/>
                <a:gd name="connsiteX6104" fmla="*/ 1397410 w 1586375"/>
                <a:gd name="connsiteY6104" fmla="*/ 129663 h 223662"/>
                <a:gd name="connsiteX6105" fmla="*/ 1398694 w 1586375"/>
                <a:gd name="connsiteY6105" fmla="*/ 129663 h 223662"/>
                <a:gd name="connsiteX6106" fmla="*/ 1399978 w 1586375"/>
                <a:gd name="connsiteY6106" fmla="*/ 130099 h 223662"/>
                <a:gd name="connsiteX6107" fmla="*/ 1401691 w 1586375"/>
                <a:gd name="connsiteY6107" fmla="*/ 128355 h 223662"/>
                <a:gd name="connsiteX6108" fmla="*/ 1401691 w 1586375"/>
                <a:gd name="connsiteY6108" fmla="*/ 126611 h 223662"/>
                <a:gd name="connsiteX6109" fmla="*/ 1401691 w 1586375"/>
                <a:gd name="connsiteY6109" fmla="*/ 126175 h 223662"/>
                <a:gd name="connsiteX6110" fmla="*/ 1398694 w 1586375"/>
                <a:gd name="connsiteY6110" fmla="*/ 126175 h 223662"/>
                <a:gd name="connsiteX6111" fmla="*/ 1398266 w 1586375"/>
                <a:gd name="connsiteY6111" fmla="*/ 125739 h 223662"/>
                <a:gd name="connsiteX6112" fmla="*/ 1396982 w 1586375"/>
                <a:gd name="connsiteY6112" fmla="*/ 125304 h 223662"/>
                <a:gd name="connsiteX6113" fmla="*/ 1368904 w 1586375"/>
                <a:gd name="connsiteY6113" fmla="*/ 125304 h 223662"/>
                <a:gd name="connsiteX6114" fmla="*/ 1368904 w 1586375"/>
                <a:gd name="connsiteY6114" fmla="*/ 127854 h 223662"/>
                <a:gd name="connsiteX6115" fmla="*/ 1369776 w 1586375"/>
                <a:gd name="connsiteY6115" fmla="*/ 128704 h 223662"/>
                <a:gd name="connsiteX6116" fmla="*/ 1371520 w 1586375"/>
                <a:gd name="connsiteY6116" fmla="*/ 127429 h 223662"/>
                <a:gd name="connsiteX6117" fmla="*/ 1371520 w 1586375"/>
                <a:gd name="connsiteY6117" fmla="*/ 127004 h 223662"/>
                <a:gd name="connsiteX6118" fmla="*/ 1372392 w 1586375"/>
                <a:gd name="connsiteY6118" fmla="*/ 126153 h 223662"/>
                <a:gd name="connsiteX6119" fmla="*/ 1371084 w 1586375"/>
                <a:gd name="connsiteY6119" fmla="*/ 125304 h 223662"/>
                <a:gd name="connsiteX6120" fmla="*/ 1368904 w 1586375"/>
                <a:gd name="connsiteY6120" fmla="*/ 125304 h 223662"/>
                <a:gd name="connsiteX6121" fmla="*/ 1308611 w 1586375"/>
                <a:gd name="connsiteY6121" fmla="*/ 125304 h 223662"/>
                <a:gd name="connsiteX6122" fmla="*/ 1307327 w 1586375"/>
                <a:gd name="connsiteY6122" fmla="*/ 126159 h 223662"/>
                <a:gd name="connsiteX6123" fmla="*/ 1306899 w 1586375"/>
                <a:gd name="connsiteY6123" fmla="*/ 127016 h 223662"/>
                <a:gd name="connsiteX6124" fmla="*/ 1306471 w 1586375"/>
                <a:gd name="connsiteY6124" fmla="*/ 127444 h 223662"/>
                <a:gd name="connsiteX6125" fmla="*/ 1306471 w 1586375"/>
                <a:gd name="connsiteY6125" fmla="*/ 129584 h 223662"/>
                <a:gd name="connsiteX6126" fmla="*/ 1306899 w 1586375"/>
                <a:gd name="connsiteY6126" fmla="*/ 130012 h 223662"/>
                <a:gd name="connsiteX6127" fmla="*/ 1308611 w 1586375"/>
                <a:gd name="connsiteY6127" fmla="*/ 130012 h 223662"/>
                <a:gd name="connsiteX6128" fmla="*/ 1309896 w 1586375"/>
                <a:gd name="connsiteY6128" fmla="*/ 129156 h 223662"/>
                <a:gd name="connsiteX6129" fmla="*/ 1309896 w 1586375"/>
                <a:gd name="connsiteY6129" fmla="*/ 128728 h 223662"/>
                <a:gd name="connsiteX6130" fmla="*/ 1310323 w 1586375"/>
                <a:gd name="connsiteY6130" fmla="*/ 127872 h 223662"/>
                <a:gd name="connsiteX6131" fmla="*/ 1311180 w 1586375"/>
                <a:gd name="connsiteY6131" fmla="*/ 127016 h 223662"/>
                <a:gd name="connsiteX6132" fmla="*/ 1311180 w 1586375"/>
                <a:gd name="connsiteY6132" fmla="*/ 126159 h 223662"/>
                <a:gd name="connsiteX6133" fmla="*/ 1310323 w 1586375"/>
                <a:gd name="connsiteY6133" fmla="*/ 125304 h 223662"/>
                <a:gd name="connsiteX6134" fmla="*/ 1308611 w 1586375"/>
                <a:gd name="connsiteY6134" fmla="*/ 125304 h 223662"/>
                <a:gd name="connsiteX6135" fmla="*/ 207608 w 1586375"/>
                <a:gd name="connsiteY6135" fmla="*/ 125304 h 223662"/>
                <a:gd name="connsiteX6136" fmla="*/ 207608 w 1586375"/>
                <a:gd name="connsiteY6136" fmla="*/ 126175 h 223662"/>
                <a:gd name="connsiteX6137" fmla="*/ 208032 w 1586375"/>
                <a:gd name="connsiteY6137" fmla="*/ 126611 h 223662"/>
                <a:gd name="connsiteX6138" fmla="*/ 210158 w 1586375"/>
                <a:gd name="connsiteY6138" fmla="*/ 126611 h 223662"/>
                <a:gd name="connsiteX6139" fmla="*/ 210583 w 1586375"/>
                <a:gd name="connsiteY6139" fmla="*/ 126611 h 223662"/>
                <a:gd name="connsiteX6140" fmla="*/ 210158 w 1586375"/>
                <a:gd name="connsiteY6140" fmla="*/ 125739 h 223662"/>
                <a:gd name="connsiteX6141" fmla="*/ 209733 w 1586375"/>
                <a:gd name="connsiteY6141" fmla="*/ 125304 h 223662"/>
                <a:gd name="connsiteX6142" fmla="*/ 207608 w 1586375"/>
                <a:gd name="connsiteY6142" fmla="*/ 125304 h 223662"/>
                <a:gd name="connsiteX6143" fmla="*/ 1515712 w 1586375"/>
                <a:gd name="connsiteY6143" fmla="*/ 125042 h 223662"/>
                <a:gd name="connsiteX6144" fmla="*/ 1515287 w 1586375"/>
                <a:gd name="connsiteY6144" fmla="*/ 125898 h 223662"/>
                <a:gd name="connsiteX6145" fmla="*/ 1514437 w 1586375"/>
                <a:gd name="connsiteY6145" fmla="*/ 126754 h 223662"/>
                <a:gd name="connsiteX6146" fmla="*/ 1514437 w 1586375"/>
                <a:gd name="connsiteY6146" fmla="*/ 128894 h 223662"/>
                <a:gd name="connsiteX6147" fmla="*/ 1515287 w 1586375"/>
                <a:gd name="connsiteY6147" fmla="*/ 129750 h 223662"/>
                <a:gd name="connsiteX6148" fmla="*/ 1516563 w 1586375"/>
                <a:gd name="connsiteY6148" fmla="*/ 129750 h 223662"/>
                <a:gd name="connsiteX6149" fmla="*/ 1516988 w 1586375"/>
                <a:gd name="connsiteY6149" fmla="*/ 129323 h 223662"/>
                <a:gd name="connsiteX6150" fmla="*/ 1517838 w 1586375"/>
                <a:gd name="connsiteY6150" fmla="*/ 128466 h 223662"/>
                <a:gd name="connsiteX6151" fmla="*/ 1517838 w 1586375"/>
                <a:gd name="connsiteY6151" fmla="*/ 127610 h 223662"/>
                <a:gd name="connsiteX6152" fmla="*/ 1516988 w 1586375"/>
                <a:gd name="connsiteY6152" fmla="*/ 126326 h 223662"/>
                <a:gd name="connsiteX6153" fmla="*/ 1516137 w 1586375"/>
                <a:gd name="connsiteY6153" fmla="*/ 125042 h 223662"/>
                <a:gd name="connsiteX6154" fmla="*/ 1515712 w 1586375"/>
                <a:gd name="connsiteY6154" fmla="*/ 125042 h 223662"/>
                <a:gd name="connsiteX6155" fmla="*/ 1392311 w 1586375"/>
                <a:gd name="connsiteY6155" fmla="*/ 125042 h 223662"/>
                <a:gd name="connsiteX6156" fmla="*/ 1391488 w 1586375"/>
                <a:gd name="connsiteY6156" fmla="*/ 125879 h 223662"/>
                <a:gd name="connsiteX6157" fmla="*/ 1391488 w 1586375"/>
                <a:gd name="connsiteY6157" fmla="*/ 126298 h 223662"/>
                <a:gd name="connsiteX6158" fmla="*/ 1392311 w 1586375"/>
                <a:gd name="connsiteY6158" fmla="*/ 127134 h 223662"/>
                <a:gd name="connsiteX6159" fmla="*/ 1393133 w 1586375"/>
                <a:gd name="connsiteY6159" fmla="*/ 127134 h 223662"/>
                <a:gd name="connsiteX6160" fmla="*/ 1393955 w 1586375"/>
                <a:gd name="connsiteY6160" fmla="*/ 125879 h 223662"/>
                <a:gd name="connsiteX6161" fmla="*/ 1393133 w 1586375"/>
                <a:gd name="connsiteY6161" fmla="*/ 125042 h 223662"/>
                <a:gd name="connsiteX6162" fmla="*/ 1392311 w 1586375"/>
                <a:gd name="connsiteY6162" fmla="*/ 125042 h 223662"/>
                <a:gd name="connsiteX6163" fmla="*/ 1377325 w 1586375"/>
                <a:gd name="connsiteY6163" fmla="*/ 125042 h 223662"/>
                <a:gd name="connsiteX6164" fmla="*/ 1376902 w 1586375"/>
                <a:gd name="connsiteY6164" fmla="*/ 125885 h 223662"/>
                <a:gd name="connsiteX6165" fmla="*/ 1376054 w 1586375"/>
                <a:gd name="connsiteY6165" fmla="*/ 126306 h 223662"/>
                <a:gd name="connsiteX6166" fmla="*/ 1376054 w 1586375"/>
                <a:gd name="connsiteY6166" fmla="*/ 131785 h 223662"/>
                <a:gd name="connsiteX6167" fmla="*/ 1377325 w 1586375"/>
                <a:gd name="connsiteY6167" fmla="*/ 132628 h 223662"/>
                <a:gd name="connsiteX6168" fmla="*/ 1378172 w 1586375"/>
                <a:gd name="connsiteY6168" fmla="*/ 132206 h 223662"/>
                <a:gd name="connsiteX6169" fmla="*/ 1378172 w 1586375"/>
                <a:gd name="connsiteY6169" fmla="*/ 130942 h 223662"/>
                <a:gd name="connsiteX6170" fmla="*/ 1379019 w 1586375"/>
                <a:gd name="connsiteY6170" fmla="*/ 130521 h 223662"/>
                <a:gd name="connsiteX6171" fmla="*/ 1379019 w 1586375"/>
                <a:gd name="connsiteY6171" fmla="*/ 128835 h 223662"/>
                <a:gd name="connsiteX6172" fmla="*/ 1379866 w 1586375"/>
                <a:gd name="connsiteY6172" fmla="*/ 127149 h 223662"/>
                <a:gd name="connsiteX6173" fmla="*/ 1381137 w 1586375"/>
                <a:gd name="connsiteY6173" fmla="*/ 127149 h 223662"/>
                <a:gd name="connsiteX6174" fmla="*/ 1381984 w 1586375"/>
                <a:gd name="connsiteY6174" fmla="*/ 127992 h 223662"/>
                <a:gd name="connsiteX6175" fmla="*/ 1382831 w 1586375"/>
                <a:gd name="connsiteY6175" fmla="*/ 127992 h 223662"/>
                <a:gd name="connsiteX6176" fmla="*/ 1384102 w 1586375"/>
                <a:gd name="connsiteY6176" fmla="*/ 128835 h 223662"/>
                <a:gd name="connsiteX6177" fmla="*/ 1384949 w 1586375"/>
                <a:gd name="connsiteY6177" fmla="*/ 128413 h 223662"/>
                <a:gd name="connsiteX6178" fmla="*/ 1384949 w 1586375"/>
                <a:gd name="connsiteY6178" fmla="*/ 126306 h 223662"/>
                <a:gd name="connsiteX6179" fmla="*/ 1384525 w 1586375"/>
                <a:gd name="connsiteY6179" fmla="*/ 126306 h 223662"/>
                <a:gd name="connsiteX6180" fmla="*/ 1381561 w 1586375"/>
                <a:gd name="connsiteY6180" fmla="*/ 126306 h 223662"/>
                <a:gd name="connsiteX6181" fmla="*/ 1380713 w 1586375"/>
                <a:gd name="connsiteY6181" fmla="*/ 125464 h 223662"/>
                <a:gd name="connsiteX6182" fmla="*/ 1379866 w 1586375"/>
                <a:gd name="connsiteY6182" fmla="*/ 125464 h 223662"/>
                <a:gd name="connsiteX6183" fmla="*/ 1379443 w 1586375"/>
                <a:gd name="connsiteY6183" fmla="*/ 125042 h 223662"/>
                <a:gd name="connsiteX6184" fmla="*/ 1377325 w 1586375"/>
                <a:gd name="connsiteY6184" fmla="*/ 125042 h 223662"/>
                <a:gd name="connsiteX6185" fmla="*/ 301366 w 1586375"/>
                <a:gd name="connsiteY6185" fmla="*/ 124519 h 223662"/>
                <a:gd name="connsiteX6186" fmla="*/ 301366 w 1586375"/>
                <a:gd name="connsiteY6186" fmla="*/ 124930 h 223662"/>
                <a:gd name="connsiteX6187" fmla="*/ 301366 w 1586375"/>
                <a:gd name="connsiteY6187" fmla="*/ 126163 h 223662"/>
                <a:gd name="connsiteX6188" fmla="*/ 302674 w 1586375"/>
                <a:gd name="connsiteY6188" fmla="*/ 127396 h 223662"/>
                <a:gd name="connsiteX6189" fmla="*/ 303982 w 1586375"/>
                <a:gd name="connsiteY6189" fmla="*/ 127396 h 223662"/>
                <a:gd name="connsiteX6190" fmla="*/ 303982 w 1586375"/>
                <a:gd name="connsiteY6190" fmla="*/ 124519 h 223662"/>
                <a:gd name="connsiteX6191" fmla="*/ 301366 w 1586375"/>
                <a:gd name="connsiteY6191" fmla="*/ 124519 h 223662"/>
                <a:gd name="connsiteX6192" fmla="*/ 287815 w 1586375"/>
                <a:gd name="connsiteY6192" fmla="*/ 124519 h 223662"/>
                <a:gd name="connsiteX6193" fmla="*/ 286560 w 1586375"/>
                <a:gd name="connsiteY6193" fmla="*/ 125803 h 223662"/>
                <a:gd name="connsiteX6194" fmla="*/ 286560 w 1586375"/>
                <a:gd name="connsiteY6194" fmla="*/ 126231 h 223662"/>
                <a:gd name="connsiteX6195" fmla="*/ 285723 w 1586375"/>
                <a:gd name="connsiteY6195" fmla="*/ 126659 h 223662"/>
                <a:gd name="connsiteX6196" fmla="*/ 285723 w 1586375"/>
                <a:gd name="connsiteY6196" fmla="*/ 130084 h 223662"/>
                <a:gd name="connsiteX6197" fmla="*/ 285304 w 1586375"/>
                <a:gd name="connsiteY6197" fmla="*/ 130511 h 223662"/>
                <a:gd name="connsiteX6198" fmla="*/ 285304 w 1586375"/>
                <a:gd name="connsiteY6198" fmla="*/ 131368 h 223662"/>
                <a:gd name="connsiteX6199" fmla="*/ 284886 w 1586375"/>
                <a:gd name="connsiteY6199" fmla="*/ 131796 h 223662"/>
                <a:gd name="connsiteX6200" fmla="*/ 284886 w 1586375"/>
                <a:gd name="connsiteY6200" fmla="*/ 133508 h 223662"/>
                <a:gd name="connsiteX6201" fmla="*/ 285723 w 1586375"/>
                <a:gd name="connsiteY6201" fmla="*/ 133936 h 223662"/>
                <a:gd name="connsiteX6202" fmla="*/ 286560 w 1586375"/>
                <a:gd name="connsiteY6202" fmla="*/ 133936 h 223662"/>
                <a:gd name="connsiteX6203" fmla="*/ 287397 w 1586375"/>
                <a:gd name="connsiteY6203" fmla="*/ 133508 h 223662"/>
                <a:gd name="connsiteX6204" fmla="*/ 287815 w 1586375"/>
                <a:gd name="connsiteY6204" fmla="*/ 132224 h 223662"/>
                <a:gd name="connsiteX6205" fmla="*/ 287815 w 1586375"/>
                <a:gd name="connsiteY6205" fmla="*/ 131796 h 223662"/>
                <a:gd name="connsiteX6206" fmla="*/ 289489 w 1586375"/>
                <a:gd name="connsiteY6206" fmla="*/ 130940 h 223662"/>
                <a:gd name="connsiteX6207" fmla="*/ 290327 w 1586375"/>
                <a:gd name="connsiteY6207" fmla="*/ 130940 h 223662"/>
                <a:gd name="connsiteX6208" fmla="*/ 291164 w 1586375"/>
                <a:gd name="connsiteY6208" fmla="*/ 130084 h 223662"/>
                <a:gd name="connsiteX6209" fmla="*/ 289908 w 1586375"/>
                <a:gd name="connsiteY6209" fmla="*/ 128799 h 223662"/>
                <a:gd name="connsiteX6210" fmla="*/ 289071 w 1586375"/>
                <a:gd name="connsiteY6210" fmla="*/ 129227 h 223662"/>
                <a:gd name="connsiteX6211" fmla="*/ 289071 w 1586375"/>
                <a:gd name="connsiteY6211" fmla="*/ 129656 h 223662"/>
                <a:gd name="connsiteX6212" fmla="*/ 288652 w 1586375"/>
                <a:gd name="connsiteY6212" fmla="*/ 129656 h 223662"/>
                <a:gd name="connsiteX6213" fmla="*/ 288652 w 1586375"/>
                <a:gd name="connsiteY6213" fmla="*/ 127087 h 223662"/>
                <a:gd name="connsiteX6214" fmla="*/ 289489 w 1586375"/>
                <a:gd name="connsiteY6214" fmla="*/ 126659 h 223662"/>
                <a:gd name="connsiteX6215" fmla="*/ 289489 w 1586375"/>
                <a:gd name="connsiteY6215" fmla="*/ 126231 h 223662"/>
                <a:gd name="connsiteX6216" fmla="*/ 287815 w 1586375"/>
                <a:gd name="connsiteY6216" fmla="*/ 124519 h 223662"/>
                <a:gd name="connsiteX6217" fmla="*/ 162225 w 1586375"/>
                <a:gd name="connsiteY6217" fmla="*/ 124518 h 223662"/>
                <a:gd name="connsiteX6218" fmla="*/ 160880 w 1586375"/>
                <a:gd name="connsiteY6218" fmla="*/ 125827 h 223662"/>
                <a:gd name="connsiteX6219" fmla="*/ 160880 w 1586375"/>
                <a:gd name="connsiteY6219" fmla="*/ 127134 h 223662"/>
                <a:gd name="connsiteX6220" fmla="*/ 162225 w 1586375"/>
                <a:gd name="connsiteY6220" fmla="*/ 128443 h 223662"/>
                <a:gd name="connsiteX6221" fmla="*/ 163123 w 1586375"/>
                <a:gd name="connsiteY6221" fmla="*/ 127570 h 223662"/>
                <a:gd name="connsiteX6222" fmla="*/ 163123 w 1586375"/>
                <a:gd name="connsiteY6222" fmla="*/ 127134 h 223662"/>
                <a:gd name="connsiteX6223" fmla="*/ 164019 w 1586375"/>
                <a:gd name="connsiteY6223" fmla="*/ 125827 h 223662"/>
                <a:gd name="connsiteX6224" fmla="*/ 162674 w 1586375"/>
                <a:gd name="connsiteY6224" fmla="*/ 124518 h 223662"/>
                <a:gd name="connsiteX6225" fmla="*/ 162225 w 1586375"/>
                <a:gd name="connsiteY6225" fmla="*/ 124518 h 223662"/>
                <a:gd name="connsiteX6226" fmla="*/ 156243 w 1586375"/>
                <a:gd name="connsiteY6226" fmla="*/ 124518 h 223662"/>
                <a:gd name="connsiteX6227" fmla="*/ 155411 w 1586375"/>
                <a:gd name="connsiteY6227" fmla="*/ 124937 h 223662"/>
                <a:gd name="connsiteX6228" fmla="*/ 155411 w 1586375"/>
                <a:gd name="connsiteY6228" fmla="*/ 127030 h 223662"/>
                <a:gd name="connsiteX6229" fmla="*/ 154578 w 1586375"/>
                <a:gd name="connsiteY6229" fmla="*/ 127449 h 223662"/>
                <a:gd name="connsiteX6230" fmla="*/ 153746 w 1586375"/>
                <a:gd name="connsiteY6230" fmla="*/ 127867 h 223662"/>
                <a:gd name="connsiteX6231" fmla="*/ 153330 w 1586375"/>
                <a:gd name="connsiteY6231" fmla="*/ 128286 h 223662"/>
                <a:gd name="connsiteX6232" fmla="*/ 152498 w 1586375"/>
                <a:gd name="connsiteY6232" fmla="*/ 129122 h 223662"/>
                <a:gd name="connsiteX6233" fmla="*/ 151665 w 1586375"/>
                <a:gd name="connsiteY6233" fmla="*/ 129122 h 223662"/>
                <a:gd name="connsiteX6234" fmla="*/ 151249 w 1586375"/>
                <a:gd name="connsiteY6234" fmla="*/ 129541 h 223662"/>
                <a:gd name="connsiteX6235" fmla="*/ 150833 w 1586375"/>
                <a:gd name="connsiteY6235" fmla="*/ 129541 h 223662"/>
                <a:gd name="connsiteX6236" fmla="*/ 150417 w 1586375"/>
                <a:gd name="connsiteY6236" fmla="*/ 130797 h 223662"/>
                <a:gd name="connsiteX6237" fmla="*/ 150833 w 1586375"/>
                <a:gd name="connsiteY6237" fmla="*/ 130797 h 223662"/>
                <a:gd name="connsiteX6238" fmla="*/ 158324 w 1586375"/>
                <a:gd name="connsiteY6238" fmla="*/ 130797 h 223662"/>
                <a:gd name="connsiteX6239" fmla="*/ 159156 w 1586375"/>
                <a:gd name="connsiteY6239" fmla="*/ 130378 h 223662"/>
                <a:gd name="connsiteX6240" fmla="*/ 157908 w 1586375"/>
                <a:gd name="connsiteY6240" fmla="*/ 129122 h 223662"/>
                <a:gd name="connsiteX6241" fmla="*/ 157908 w 1586375"/>
                <a:gd name="connsiteY6241" fmla="*/ 128704 h 223662"/>
                <a:gd name="connsiteX6242" fmla="*/ 157491 w 1586375"/>
                <a:gd name="connsiteY6242" fmla="*/ 128286 h 223662"/>
                <a:gd name="connsiteX6243" fmla="*/ 157491 w 1586375"/>
                <a:gd name="connsiteY6243" fmla="*/ 127449 h 223662"/>
                <a:gd name="connsiteX6244" fmla="*/ 157908 w 1586375"/>
                <a:gd name="connsiteY6244" fmla="*/ 127030 h 223662"/>
                <a:gd name="connsiteX6245" fmla="*/ 158740 w 1586375"/>
                <a:gd name="connsiteY6245" fmla="*/ 126193 h 223662"/>
                <a:gd name="connsiteX6246" fmla="*/ 159573 w 1586375"/>
                <a:gd name="connsiteY6246" fmla="*/ 125356 h 223662"/>
                <a:gd name="connsiteX6247" fmla="*/ 159573 w 1586375"/>
                <a:gd name="connsiteY6247" fmla="*/ 124937 h 223662"/>
                <a:gd name="connsiteX6248" fmla="*/ 159156 w 1586375"/>
                <a:gd name="connsiteY6248" fmla="*/ 124937 h 223662"/>
                <a:gd name="connsiteX6249" fmla="*/ 157075 w 1586375"/>
                <a:gd name="connsiteY6249" fmla="*/ 124937 h 223662"/>
                <a:gd name="connsiteX6250" fmla="*/ 156659 w 1586375"/>
                <a:gd name="connsiteY6250" fmla="*/ 124518 h 223662"/>
                <a:gd name="connsiteX6251" fmla="*/ 156243 w 1586375"/>
                <a:gd name="connsiteY6251" fmla="*/ 124518 h 223662"/>
                <a:gd name="connsiteX6252" fmla="*/ 62933 w 1586375"/>
                <a:gd name="connsiteY6252" fmla="*/ 124518 h 223662"/>
                <a:gd name="connsiteX6253" fmla="*/ 64988 w 1586375"/>
                <a:gd name="connsiteY6253" fmla="*/ 124518 h 223662"/>
                <a:gd name="connsiteX6254" fmla="*/ 64988 w 1586375"/>
                <a:gd name="connsiteY6254" fmla="*/ 124937 h 223662"/>
                <a:gd name="connsiteX6255" fmla="*/ 65399 w 1586375"/>
                <a:gd name="connsiteY6255" fmla="*/ 125356 h 223662"/>
                <a:gd name="connsiteX6256" fmla="*/ 64988 w 1586375"/>
                <a:gd name="connsiteY6256" fmla="*/ 126193 h 223662"/>
                <a:gd name="connsiteX6257" fmla="*/ 64988 w 1586375"/>
                <a:gd name="connsiteY6257" fmla="*/ 126611 h 223662"/>
                <a:gd name="connsiteX6258" fmla="*/ 63343 w 1586375"/>
                <a:gd name="connsiteY6258" fmla="*/ 126611 h 223662"/>
                <a:gd name="connsiteX6259" fmla="*/ 62933 w 1586375"/>
                <a:gd name="connsiteY6259" fmla="*/ 126193 h 223662"/>
                <a:gd name="connsiteX6260" fmla="*/ 62521 w 1586375"/>
                <a:gd name="connsiteY6260" fmla="*/ 125774 h 223662"/>
                <a:gd name="connsiteX6261" fmla="*/ 62521 w 1586375"/>
                <a:gd name="connsiteY6261" fmla="*/ 124937 h 223662"/>
                <a:gd name="connsiteX6262" fmla="*/ 62933 w 1586375"/>
                <a:gd name="connsiteY6262" fmla="*/ 124518 h 223662"/>
                <a:gd name="connsiteX6263" fmla="*/ 219448 w 1586375"/>
                <a:gd name="connsiteY6263" fmla="*/ 123995 h 223662"/>
                <a:gd name="connsiteX6264" fmla="*/ 216600 w 1586375"/>
                <a:gd name="connsiteY6264" fmla="*/ 126121 h 223662"/>
                <a:gd name="connsiteX6265" fmla="*/ 216600 w 1586375"/>
                <a:gd name="connsiteY6265" fmla="*/ 127396 h 223662"/>
                <a:gd name="connsiteX6266" fmla="*/ 217413 w 1586375"/>
                <a:gd name="connsiteY6266" fmla="*/ 127821 h 223662"/>
                <a:gd name="connsiteX6267" fmla="*/ 217413 w 1586375"/>
                <a:gd name="connsiteY6267" fmla="*/ 129521 h 223662"/>
                <a:gd name="connsiteX6268" fmla="*/ 219041 w 1586375"/>
                <a:gd name="connsiteY6268" fmla="*/ 130797 h 223662"/>
                <a:gd name="connsiteX6269" fmla="*/ 220262 w 1586375"/>
                <a:gd name="connsiteY6269" fmla="*/ 129947 h 223662"/>
                <a:gd name="connsiteX6270" fmla="*/ 220262 w 1586375"/>
                <a:gd name="connsiteY6270" fmla="*/ 129521 h 223662"/>
                <a:gd name="connsiteX6271" fmla="*/ 219855 w 1586375"/>
                <a:gd name="connsiteY6271" fmla="*/ 128671 h 223662"/>
                <a:gd name="connsiteX6272" fmla="*/ 219855 w 1586375"/>
                <a:gd name="connsiteY6272" fmla="*/ 128246 h 223662"/>
                <a:gd name="connsiteX6273" fmla="*/ 220262 w 1586375"/>
                <a:gd name="connsiteY6273" fmla="*/ 127821 h 223662"/>
                <a:gd name="connsiteX6274" fmla="*/ 220262 w 1586375"/>
                <a:gd name="connsiteY6274" fmla="*/ 126546 h 223662"/>
                <a:gd name="connsiteX6275" fmla="*/ 219855 w 1586375"/>
                <a:gd name="connsiteY6275" fmla="*/ 126121 h 223662"/>
                <a:gd name="connsiteX6276" fmla="*/ 219855 w 1586375"/>
                <a:gd name="connsiteY6276" fmla="*/ 123995 h 223662"/>
                <a:gd name="connsiteX6277" fmla="*/ 219448 w 1586375"/>
                <a:gd name="connsiteY6277" fmla="*/ 123995 h 223662"/>
                <a:gd name="connsiteX6278" fmla="*/ 1532814 w 1586375"/>
                <a:gd name="connsiteY6278" fmla="*/ 123211 h 223662"/>
                <a:gd name="connsiteX6279" fmla="*/ 1534939 w 1586375"/>
                <a:gd name="connsiteY6279" fmla="*/ 123211 h 223662"/>
                <a:gd name="connsiteX6280" fmla="*/ 1534939 w 1586375"/>
                <a:gd name="connsiteY6280" fmla="*/ 125042 h 223662"/>
                <a:gd name="connsiteX6281" fmla="*/ 1532814 w 1586375"/>
                <a:gd name="connsiteY6281" fmla="*/ 125042 h 223662"/>
                <a:gd name="connsiteX6282" fmla="*/ 1531964 w 1586375"/>
                <a:gd name="connsiteY6282" fmla="*/ 124126 h 223662"/>
                <a:gd name="connsiteX6283" fmla="*/ 1532814 w 1586375"/>
                <a:gd name="connsiteY6283" fmla="*/ 123211 h 223662"/>
                <a:gd name="connsiteX6284" fmla="*/ 1425355 w 1586375"/>
                <a:gd name="connsiteY6284" fmla="*/ 123211 h 223662"/>
                <a:gd name="connsiteX6285" fmla="*/ 1424087 w 1586375"/>
                <a:gd name="connsiteY6285" fmla="*/ 124499 h 223662"/>
                <a:gd name="connsiteX6286" fmla="*/ 1423665 w 1586375"/>
                <a:gd name="connsiteY6286" fmla="*/ 125357 h 223662"/>
                <a:gd name="connsiteX6287" fmla="*/ 1423665 w 1586375"/>
                <a:gd name="connsiteY6287" fmla="*/ 130508 h 223662"/>
                <a:gd name="connsiteX6288" fmla="*/ 1424087 w 1586375"/>
                <a:gd name="connsiteY6288" fmla="*/ 130938 h 223662"/>
                <a:gd name="connsiteX6289" fmla="*/ 1424087 w 1586375"/>
                <a:gd name="connsiteY6289" fmla="*/ 132226 h 223662"/>
                <a:gd name="connsiteX6290" fmla="*/ 1424932 w 1586375"/>
                <a:gd name="connsiteY6290" fmla="*/ 133084 h 223662"/>
                <a:gd name="connsiteX6291" fmla="*/ 1424932 w 1586375"/>
                <a:gd name="connsiteY6291" fmla="*/ 135230 h 223662"/>
                <a:gd name="connsiteX6292" fmla="*/ 1424087 w 1586375"/>
                <a:gd name="connsiteY6292" fmla="*/ 136089 h 223662"/>
                <a:gd name="connsiteX6293" fmla="*/ 1424087 w 1586375"/>
                <a:gd name="connsiteY6293" fmla="*/ 136948 h 223662"/>
                <a:gd name="connsiteX6294" fmla="*/ 1423665 w 1586375"/>
                <a:gd name="connsiteY6294" fmla="*/ 137806 h 223662"/>
                <a:gd name="connsiteX6295" fmla="*/ 1423665 w 1586375"/>
                <a:gd name="connsiteY6295" fmla="*/ 139523 h 223662"/>
                <a:gd name="connsiteX6296" fmla="*/ 1423665 w 1586375"/>
                <a:gd name="connsiteY6296" fmla="*/ 139952 h 223662"/>
                <a:gd name="connsiteX6297" fmla="*/ 1427468 w 1586375"/>
                <a:gd name="connsiteY6297" fmla="*/ 139952 h 223662"/>
                <a:gd name="connsiteX6298" fmla="*/ 1427468 w 1586375"/>
                <a:gd name="connsiteY6298" fmla="*/ 138235 h 223662"/>
                <a:gd name="connsiteX6299" fmla="*/ 1429158 w 1586375"/>
                <a:gd name="connsiteY6299" fmla="*/ 136948 h 223662"/>
                <a:gd name="connsiteX6300" fmla="*/ 1429158 w 1586375"/>
                <a:gd name="connsiteY6300" fmla="*/ 136089 h 223662"/>
                <a:gd name="connsiteX6301" fmla="*/ 1428313 w 1586375"/>
                <a:gd name="connsiteY6301" fmla="*/ 135230 h 223662"/>
                <a:gd name="connsiteX6302" fmla="*/ 1428313 w 1586375"/>
                <a:gd name="connsiteY6302" fmla="*/ 133084 h 223662"/>
                <a:gd name="connsiteX6303" fmla="*/ 1426200 w 1586375"/>
                <a:gd name="connsiteY6303" fmla="*/ 131367 h 223662"/>
                <a:gd name="connsiteX6304" fmla="*/ 1426200 w 1586375"/>
                <a:gd name="connsiteY6304" fmla="*/ 129650 h 223662"/>
                <a:gd name="connsiteX6305" fmla="*/ 1426200 w 1586375"/>
                <a:gd name="connsiteY6305" fmla="*/ 127933 h 223662"/>
                <a:gd name="connsiteX6306" fmla="*/ 1427045 w 1586375"/>
                <a:gd name="connsiteY6306" fmla="*/ 127504 h 223662"/>
                <a:gd name="connsiteX6307" fmla="*/ 1427468 w 1586375"/>
                <a:gd name="connsiteY6307" fmla="*/ 126216 h 223662"/>
                <a:gd name="connsiteX6308" fmla="*/ 1427468 w 1586375"/>
                <a:gd name="connsiteY6308" fmla="*/ 124499 h 223662"/>
                <a:gd name="connsiteX6309" fmla="*/ 1428313 w 1586375"/>
                <a:gd name="connsiteY6309" fmla="*/ 124069 h 223662"/>
                <a:gd name="connsiteX6310" fmla="*/ 1427468 w 1586375"/>
                <a:gd name="connsiteY6310" fmla="*/ 123211 h 223662"/>
                <a:gd name="connsiteX6311" fmla="*/ 1425355 w 1586375"/>
                <a:gd name="connsiteY6311" fmla="*/ 123211 h 223662"/>
                <a:gd name="connsiteX6312" fmla="*/ 1412297 w 1586375"/>
                <a:gd name="connsiteY6312" fmla="*/ 123211 h 223662"/>
                <a:gd name="connsiteX6313" fmla="*/ 1411441 w 1586375"/>
                <a:gd name="connsiteY6313" fmla="*/ 124083 h 223662"/>
                <a:gd name="connsiteX6314" fmla="*/ 1411441 w 1586375"/>
                <a:gd name="connsiteY6314" fmla="*/ 124519 h 223662"/>
                <a:gd name="connsiteX6315" fmla="*/ 1410585 w 1586375"/>
                <a:gd name="connsiteY6315" fmla="*/ 125391 h 223662"/>
                <a:gd name="connsiteX6316" fmla="*/ 1410585 w 1586375"/>
                <a:gd name="connsiteY6316" fmla="*/ 128443 h 223662"/>
                <a:gd name="connsiteX6317" fmla="*/ 1411441 w 1586375"/>
                <a:gd name="connsiteY6317" fmla="*/ 128879 h 223662"/>
                <a:gd name="connsiteX6318" fmla="*/ 1413153 w 1586375"/>
                <a:gd name="connsiteY6318" fmla="*/ 129750 h 223662"/>
                <a:gd name="connsiteX6319" fmla="*/ 1414437 w 1586375"/>
                <a:gd name="connsiteY6319" fmla="*/ 129750 h 223662"/>
                <a:gd name="connsiteX6320" fmla="*/ 1415293 w 1586375"/>
                <a:gd name="connsiteY6320" fmla="*/ 128879 h 223662"/>
                <a:gd name="connsiteX6321" fmla="*/ 1415293 w 1586375"/>
                <a:gd name="connsiteY6321" fmla="*/ 128006 h 223662"/>
                <a:gd name="connsiteX6322" fmla="*/ 1414437 w 1586375"/>
                <a:gd name="connsiteY6322" fmla="*/ 128006 h 223662"/>
                <a:gd name="connsiteX6323" fmla="*/ 1413581 w 1586375"/>
                <a:gd name="connsiteY6323" fmla="*/ 127134 h 223662"/>
                <a:gd name="connsiteX6324" fmla="*/ 1413153 w 1586375"/>
                <a:gd name="connsiteY6324" fmla="*/ 125391 h 223662"/>
                <a:gd name="connsiteX6325" fmla="*/ 1414009 w 1586375"/>
                <a:gd name="connsiteY6325" fmla="*/ 124519 h 223662"/>
                <a:gd name="connsiteX6326" fmla="*/ 1414009 w 1586375"/>
                <a:gd name="connsiteY6326" fmla="*/ 123647 h 223662"/>
                <a:gd name="connsiteX6327" fmla="*/ 1413153 w 1586375"/>
                <a:gd name="connsiteY6327" fmla="*/ 123211 h 223662"/>
                <a:gd name="connsiteX6328" fmla="*/ 1412297 w 1586375"/>
                <a:gd name="connsiteY6328" fmla="*/ 123211 h 223662"/>
                <a:gd name="connsiteX6329" fmla="*/ 1365155 w 1586375"/>
                <a:gd name="connsiteY6329" fmla="*/ 123211 h 223662"/>
                <a:gd name="connsiteX6330" fmla="*/ 1364283 w 1586375"/>
                <a:gd name="connsiteY6330" fmla="*/ 123622 h 223662"/>
                <a:gd name="connsiteX6331" fmla="*/ 1363847 w 1586375"/>
                <a:gd name="connsiteY6331" fmla="*/ 123622 h 223662"/>
                <a:gd name="connsiteX6332" fmla="*/ 1363411 w 1586375"/>
                <a:gd name="connsiteY6332" fmla="*/ 125677 h 223662"/>
                <a:gd name="connsiteX6333" fmla="*/ 1363847 w 1586375"/>
                <a:gd name="connsiteY6333" fmla="*/ 126088 h 223662"/>
                <a:gd name="connsiteX6334" fmla="*/ 1366027 w 1586375"/>
                <a:gd name="connsiteY6334" fmla="*/ 126088 h 223662"/>
                <a:gd name="connsiteX6335" fmla="*/ 1366899 w 1586375"/>
                <a:gd name="connsiteY6335" fmla="*/ 124855 h 223662"/>
                <a:gd name="connsiteX6336" fmla="*/ 1366899 w 1586375"/>
                <a:gd name="connsiteY6336" fmla="*/ 124033 h 223662"/>
                <a:gd name="connsiteX6337" fmla="*/ 1365591 w 1586375"/>
                <a:gd name="connsiteY6337" fmla="*/ 123211 h 223662"/>
                <a:gd name="connsiteX6338" fmla="*/ 1365155 w 1586375"/>
                <a:gd name="connsiteY6338" fmla="*/ 123211 h 223662"/>
                <a:gd name="connsiteX6339" fmla="*/ 1343791 w 1586375"/>
                <a:gd name="connsiteY6339" fmla="*/ 123211 h 223662"/>
                <a:gd name="connsiteX6340" fmla="*/ 1342963 w 1586375"/>
                <a:gd name="connsiteY6340" fmla="*/ 123639 h 223662"/>
                <a:gd name="connsiteX6341" fmla="*/ 1342549 w 1586375"/>
                <a:gd name="connsiteY6341" fmla="*/ 123639 h 223662"/>
                <a:gd name="connsiteX6342" fmla="*/ 1341306 w 1586375"/>
                <a:gd name="connsiteY6342" fmla="*/ 124495 h 223662"/>
                <a:gd name="connsiteX6343" fmla="*/ 1340892 w 1586375"/>
                <a:gd name="connsiteY6343" fmla="*/ 126207 h 223662"/>
                <a:gd name="connsiteX6344" fmla="*/ 1342549 w 1586375"/>
                <a:gd name="connsiteY6344" fmla="*/ 127919 h 223662"/>
                <a:gd name="connsiteX6345" fmla="*/ 1343791 w 1586375"/>
                <a:gd name="connsiteY6345" fmla="*/ 127919 h 223662"/>
                <a:gd name="connsiteX6346" fmla="*/ 1344620 w 1586375"/>
                <a:gd name="connsiteY6346" fmla="*/ 127063 h 223662"/>
                <a:gd name="connsiteX6347" fmla="*/ 1344620 w 1586375"/>
                <a:gd name="connsiteY6347" fmla="*/ 126207 h 223662"/>
                <a:gd name="connsiteX6348" fmla="*/ 1345448 w 1586375"/>
                <a:gd name="connsiteY6348" fmla="*/ 125779 h 223662"/>
                <a:gd name="connsiteX6349" fmla="*/ 1345448 w 1586375"/>
                <a:gd name="connsiteY6349" fmla="*/ 125351 h 223662"/>
                <a:gd name="connsiteX6350" fmla="*/ 1344620 w 1586375"/>
                <a:gd name="connsiteY6350" fmla="*/ 124495 h 223662"/>
                <a:gd name="connsiteX6351" fmla="*/ 1344620 w 1586375"/>
                <a:gd name="connsiteY6351" fmla="*/ 124067 h 223662"/>
                <a:gd name="connsiteX6352" fmla="*/ 1343791 w 1586375"/>
                <a:gd name="connsiteY6352" fmla="*/ 123211 h 223662"/>
                <a:gd name="connsiteX6353" fmla="*/ 85803 w 1586375"/>
                <a:gd name="connsiteY6353" fmla="*/ 122688 h 223662"/>
                <a:gd name="connsiteX6354" fmla="*/ 87059 w 1586375"/>
                <a:gd name="connsiteY6354" fmla="*/ 122688 h 223662"/>
                <a:gd name="connsiteX6355" fmla="*/ 87896 w 1586375"/>
                <a:gd name="connsiteY6355" fmla="*/ 123559 h 223662"/>
                <a:gd name="connsiteX6356" fmla="*/ 87896 w 1586375"/>
                <a:gd name="connsiteY6356" fmla="*/ 124431 h 223662"/>
                <a:gd name="connsiteX6357" fmla="*/ 85384 w 1586375"/>
                <a:gd name="connsiteY6357" fmla="*/ 126611 h 223662"/>
                <a:gd name="connsiteX6358" fmla="*/ 84547 w 1586375"/>
                <a:gd name="connsiteY6358" fmla="*/ 126611 h 223662"/>
                <a:gd name="connsiteX6359" fmla="*/ 84129 w 1586375"/>
                <a:gd name="connsiteY6359" fmla="*/ 125739 h 223662"/>
                <a:gd name="connsiteX6360" fmla="*/ 84129 w 1586375"/>
                <a:gd name="connsiteY6360" fmla="*/ 124431 h 223662"/>
                <a:gd name="connsiteX6361" fmla="*/ 84547 w 1586375"/>
                <a:gd name="connsiteY6361" fmla="*/ 123995 h 223662"/>
                <a:gd name="connsiteX6362" fmla="*/ 84966 w 1586375"/>
                <a:gd name="connsiteY6362" fmla="*/ 123123 h 223662"/>
                <a:gd name="connsiteX6363" fmla="*/ 85384 w 1586375"/>
                <a:gd name="connsiteY6363" fmla="*/ 123123 h 223662"/>
                <a:gd name="connsiteX6364" fmla="*/ 85803 w 1586375"/>
                <a:gd name="connsiteY6364" fmla="*/ 122688 h 223662"/>
                <a:gd name="connsiteX6365" fmla="*/ 1258163 w 1586375"/>
                <a:gd name="connsiteY6365" fmla="*/ 122426 h 223662"/>
                <a:gd name="connsiteX6366" fmla="*/ 1257291 w 1586375"/>
                <a:gd name="connsiteY6366" fmla="*/ 123298 h 223662"/>
                <a:gd name="connsiteX6367" fmla="*/ 1257291 w 1586375"/>
                <a:gd name="connsiteY6367" fmla="*/ 124606 h 223662"/>
                <a:gd name="connsiteX6368" fmla="*/ 1257727 w 1586375"/>
                <a:gd name="connsiteY6368" fmla="*/ 125042 h 223662"/>
                <a:gd name="connsiteX6369" fmla="*/ 1259035 w 1586375"/>
                <a:gd name="connsiteY6369" fmla="*/ 125042 h 223662"/>
                <a:gd name="connsiteX6370" fmla="*/ 1259907 w 1586375"/>
                <a:gd name="connsiteY6370" fmla="*/ 124170 h 223662"/>
                <a:gd name="connsiteX6371" fmla="*/ 1259471 w 1586375"/>
                <a:gd name="connsiteY6371" fmla="*/ 123298 h 223662"/>
                <a:gd name="connsiteX6372" fmla="*/ 1259471 w 1586375"/>
                <a:gd name="connsiteY6372" fmla="*/ 122862 h 223662"/>
                <a:gd name="connsiteX6373" fmla="*/ 1258163 w 1586375"/>
                <a:gd name="connsiteY6373" fmla="*/ 122426 h 223662"/>
                <a:gd name="connsiteX6374" fmla="*/ 224081 w 1586375"/>
                <a:gd name="connsiteY6374" fmla="*/ 122426 h 223662"/>
                <a:gd name="connsiteX6375" fmla="*/ 223663 w 1586375"/>
                <a:gd name="connsiteY6375" fmla="*/ 123681 h 223662"/>
                <a:gd name="connsiteX6376" fmla="*/ 224500 w 1586375"/>
                <a:gd name="connsiteY6376" fmla="*/ 124100 h 223662"/>
                <a:gd name="connsiteX6377" fmla="*/ 224919 w 1586375"/>
                <a:gd name="connsiteY6377" fmla="*/ 124518 h 223662"/>
                <a:gd name="connsiteX6378" fmla="*/ 225337 w 1586375"/>
                <a:gd name="connsiteY6378" fmla="*/ 124100 h 223662"/>
                <a:gd name="connsiteX6379" fmla="*/ 225337 w 1586375"/>
                <a:gd name="connsiteY6379" fmla="*/ 123681 h 223662"/>
                <a:gd name="connsiteX6380" fmla="*/ 225756 w 1586375"/>
                <a:gd name="connsiteY6380" fmla="*/ 123263 h 223662"/>
                <a:gd name="connsiteX6381" fmla="*/ 225756 w 1586375"/>
                <a:gd name="connsiteY6381" fmla="*/ 122844 h 223662"/>
                <a:gd name="connsiteX6382" fmla="*/ 224081 w 1586375"/>
                <a:gd name="connsiteY6382" fmla="*/ 122426 h 223662"/>
                <a:gd name="connsiteX6383" fmla="*/ 36100 w 1586375"/>
                <a:gd name="connsiteY6383" fmla="*/ 122426 h 223662"/>
                <a:gd name="connsiteX6384" fmla="*/ 36885 w 1586375"/>
                <a:gd name="connsiteY6384" fmla="*/ 123211 h 223662"/>
                <a:gd name="connsiteX6385" fmla="*/ 36492 w 1586375"/>
                <a:gd name="connsiteY6385" fmla="*/ 123211 h 223662"/>
                <a:gd name="connsiteX6386" fmla="*/ 36100 w 1586375"/>
                <a:gd name="connsiteY6386" fmla="*/ 123603 h 223662"/>
                <a:gd name="connsiteX6387" fmla="*/ 35315 w 1586375"/>
                <a:gd name="connsiteY6387" fmla="*/ 123603 h 223662"/>
                <a:gd name="connsiteX6388" fmla="*/ 35315 w 1586375"/>
                <a:gd name="connsiteY6388" fmla="*/ 122818 h 223662"/>
                <a:gd name="connsiteX6389" fmla="*/ 36100 w 1586375"/>
                <a:gd name="connsiteY6389" fmla="*/ 122426 h 223662"/>
                <a:gd name="connsiteX6390" fmla="*/ 104978 w 1586375"/>
                <a:gd name="connsiteY6390" fmla="*/ 121902 h 223662"/>
                <a:gd name="connsiteX6391" fmla="*/ 104978 w 1586375"/>
                <a:gd name="connsiteY6391" fmla="*/ 122339 h 223662"/>
                <a:gd name="connsiteX6392" fmla="*/ 104978 w 1586375"/>
                <a:gd name="connsiteY6392" fmla="*/ 123647 h 223662"/>
                <a:gd name="connsiteX6393" fmla="*/ 103644 w 1586375"/>
                <a:gd name="connsiteY6393" fmla="*/ 124518 h 223662"/>
                <a:gd name="connsiteX6394" fmla="*/ 103644 w 1586375"/>
                <a:gd name="connsiteY6394" fmla="*/ 125391 h 223662"/>
                <a:gd name="connsiteX6395" fmla="*/ 105422 w 1586375"/>
                <a:gd name="connsiteY6395" fmla="*/ 127134 h 223662"/>
                <a:gd name="connsiteX6396" fmla="*/ 105422 w 1586375"/>
                <a:gd name="connsiteY6396" fmla="*/ 127570 h 223662"/>
                <a:gd name="connsiteX6397" fmla="*/ 104533 w 1586375"/>
                <a:gd name="connsiteY6397" fmla="*/ 128443 h 223662"/>
                <a:gd name="connsiteX6398" fmla="*/ 103644 w 1586375"/>
                <a:gd name="connsiteY6398" fmla="*/ 128443 h 223662"/>
                <a:gd name="connsiteX6399" fmla="*/ 102310 w 1586375"/>
                <a:gd name="connsiteY6399" fmla="*/ 127570 h 223662"/>
                <a:gd name="connsiteX6400" fmla="*/ 100975 w 1586375"/>
                <a:gd name="connsiteY6400" fmla="*/ 126699 h 223662"/>
                <a:gd name="connsiteX6401" fmla="*/ 100975 w 1586375"/>
                <a:gd name="connsiteY6401" fmla="*/ 125827 h 223662"/>
                <a:gd name="connsiteX6402" fmla="*/ 101865 w 1586375"/>
                <a:gd name="connsiteY6402" fmla="*/ 124954 h 223662"/>
                <a:gd name="connsiteX6403" fmla="*/ 102310 w 1586375"/>
                <a:gd name="connsiteY6403" fmla="*/ 124518 h 223662"/>
                <a:gd name="connsiteX6404" fmla="*/ 102754 w 1586375"/>
                <a:gd name="connsiteY6404" fmla="*/ 124083 h 223662"/>
                <a:gd name="connsiteX6405" fmla="*/ 102754 w 1586375"/>
                <a:gd name="connsiteY6405" fmla="*/ 123211 h 223662"/>
                <a:gd name="connsiteX6406" fmla="*/ 104088 w 1586375"/>
                <a:gd name="connsiteY6406" fmla="*/ 122339 h 223662"/>
                <a:gd name="connsiteX6407" fmla="*/ 104533 w 1586375"/>
                <a:gd name="connsiteY6407" fmla="*/ 122339 h 223662"/>
                <a:gd name="connsiteX6408" fmla="*/ 104978 w 1586375"/>
                <a:gd name="connsiteY6408" fmla="*/ 121902 h 223662"/>
                <a:gd name="connsiteX6409" fmla="*/ 208490 w 1586375"/>
                <a:gd name="connsiteY6409" fmla="*/ 121837 h 223662"/>
                <a:gd name="connsiteX6410" fmla="*/ 208490 w 1586375"/>
                <a:gd name="connsiteY6410" fmla="*/ 122753 h 223662"/>
                <a:gd name="connsiteX6411" fmla="*/ 209275 w 1586375"/>
                <a:gd name="connsiteY6411" fmla="*/ 122753 h 223662"/>
                <a:gd name="connsiteX6412" fmla="*/ 209275 w 1586375"/>
                <a:gd name="connsiteY6412" fmla="*/ 121837 h 223662"/>
                <a:gd name="connsiteX6413" fmla="*/ 208490 w 1586375"/>
                <a:gd name="connsiteY6413" fmla="*/ 121837 h 223662"/>
                <a:gd name="connsiteX6414" fmla="*/ 184685 w 1586375"/>
                <a:gd name="connsiteY6414" fmla="*/ 121379 h 223662"/>
                <a:gd name="connsiteX6415" fmla="*/ 184293 w 1586375"/>
                <a:gd name="connsiteY6415" fmla="*/ 122252 h 223662"/>
                <a:gd name="connsiteX6416" fmla="*/ 183901 w 1586375"/>
                <a:gd name="connsiteY6416" fmla="*/ 123123 h 223662"/>
                <a:gd name="connsiteX6417" fmla="*/ 184293 w 1586375"/>
                <a:gd name="connsiteY6417" fmla="*/ 124431 h 223662"/>
                <a:gd name="connsiteX6418" fmla="*/ 184685 w 1586375"/>
                <a:gd name="connsiteY6418" fmla="*/ 125304 h 223662"/>
                <a:gd name="connsiteX6419" fmla="*/ 185470 w 1586375"/>
                <a:gd name="connsiteY6419" fmla="*/ 125304 h 223662"/>
                <a:gd name="connsiteX6420" fmla="*/ 185470 w 1586375"/>
                <a:gd name="connsiteY6420" fmla="*/ 124867 h 223662"/>
                <a:gd name="connsiteX6421" fmla="*/ 185470 w 1586375"/>
                <a:gd name="connsiteY6421" fmla="*/ 122688 h 223662"/>
                <a:gd name="connsiteX6422" fmla="*/ 185077 w 1586375"/>
                <a:gd name="connsiteY6422" fmla="*/ 121815 h 223662"/>
                <a:gd name="connsiteX6423" fmla="*/ 184685 w 1586375"/>
                <a:gd name="connsiteY6423" fmla="*/ 121379 h 223662"/>
                <a:gd name="connsiteX6424" fmla="*/ 323602 w 1586375"/>
                <a:gd name="connsiteY6424" fmla="*/ 121118 h 223662"/>
                <a:gd name="connsiteX6425" fmla="*/ 323602 w 1586375"/>
                <a:gd name="connsiteY6425" fmla="*/ 121554 h 223662"/>
                <a:gd name="connsiteX6426" fmla="*/ 323602 w 1586375"/>
                <a:gd name="connsiteY6426" fmla="*/ 124606 h 223662"/>
                <a:gd name="connsiteX6427" fmla="*/ 324440 w 1586375"/>
                <a:gd name="connsiteY6427" fmla="*/ 125042 h 223662"/>
                <a:gd name="connsiteX6428" fmla="*/ 324858 w 1586375"/>
                <a:gd name="connsiteY6428" fmla="*/ 125042 h 223662"/>
                <a:gd name="connsiteX6429" fmla="*/ 325695 w 1586375"/>
                <a:gd name="connsiteY6429" fmla="*/ 124170 h 223662"/>
                <a:gd name="connsiteX6430" fmla="*/ 325695 w 1586375"/>
                <a:gd name="connsiteY6430" fmla="*/ 123734 h 223662"/>
                <a:gd name="connsiteX6431" fmla="*/ 325277 w 1586375"/>
                <a:gd name="connsiteY6431" fmla="*/ 123298 h 223662"/>
                <a:gd name="connsiteX6432" fmla="*/ 325277 w 1586375"/>
                <a:gd name="connsiteY6432" fmla="*/ 121554 h 223662"/>
                <a:gd name="connsiteX6433" fmla="*/ 323602 w 1586375"/>
                <a:gd name="connsiteY6433" fmla="*/ 121118 h 223662"/>
                <a:gd name="connsiteX6434" fmla="*/ 1364208 w 1586375"/>
                <a:gd name="connsiteY6434" fmla="*/ 120595 h 223662"/>
                <a:gd name="connsiteX6435" fmla="*/ 1364208 w 1586375"/>
                <a:gd name="connsiteY6435" fmla="*/ 121903 h 223662"/>
                <a:gd name="connsiteX6436" fmla="*/ 1365553 w 1586375"/>
                <a:gd name="connsiteY6436" fmla="*/ 121903 h 223662"/>
                <a:gd name="connsiteX6437" fmla="*/ 1366899 w 1586375"/>
                <a:gd name="connsiteY6437" fmla="*/ 121031 h 223662"/>
                <a:gd name="connsiteX6438" fmla="*/ 1366450 w 1586375"/>
                <a:gd name="connsiteY6438" fmla="*/ 120595 h 223662"/>
                <a:gd name="connsiteX6439" fmla="*/ 1364208 w 1586375"/>
                <a:gd name="connsiteY6439" fmla="*/ 120595 h 223662"/>
                <a:gd name="connsiteX6440" fmla="*/ 1510339 w 1586375"/>
                <a:gd name="connsiteY6440" fmla="*/ 120333 h 223662"/>
                <a:gd name="connsiteX6441" fmla="*/ 1509903 w 1586375"/>
                <a:gd name="connsiteY6441" fmla="*/ 121589 h 223662"/>
                <a:gd name="connsiteX6442" fmla="*/ 1510775 w 1586375"/>
                <a:gd name="connsiteY6442" fmla="*/ 122426 h 223662"/>
                <a:gd name="connsiteX6443" fmla="*/ 1512083 w 1586375"/>
                <a:gd name="connsiteY6443" fmla="*/ 121589 h 223662"/>
                <a:gd name="connsiteX6444" fmla="*/ 1512083 w 1586375"/>
                <a:gd name="connsiteY6444" fmla="*/ 120333 h 223662"/>
                <a:gd name="connsiteX6445" fmla="*/ 1510339 w 1586375"/>
                <a:gd name="connsiteY6445" fmla="*/ 120333 h 223662"/>
                <a:gd name="connsiteX6446" fmla="*/ 1453820 w 1586375"/>
                <a:gd name="connsiteY6446" fmla="*/ 120333 h 223662"/>
                <a:gd name="connsiteX6447" fmla="*/ 1453820 w 1586375"/>
                <a:gd name="connsiteY6447" fmla="*/ 120752 h 223662"/>
                <a:gd name="connsiteX6448" fmla="*/ 1453820 w 1586375"/>
                <a:gd name="connsiteY6448" fmla="*/ 122845 h 223662"/>
                <a:gd name="connsiteX6449" fmla="*/ 1454242 w 1586375"/>
                <a:gd name="connsiteY6449" fmla="*/ 123682 h 223662"/>
                <a:gd name="connsiteX6450" fmla="*/ 1453820 w 1586375"/>
                <a:gd name="connsiteY6450" fmla="*/ 124100 h 223662"/>
                <a:gd name="connsiteX6451" fmla="*/ 1452977 w 1586375"/>
                <a:gd name="connsiteY6451" fmla="*/ 124937 h 223662"/>
                <a:gd name="connsiteX6452" fmla="*/ 1452977 w 1586375"/>
                <a:gd name="connsiteY6452" fmla="*/ 127030 h 223662"/>
                <a:gd name="connsiteX6453" fmla="*/ 1450870 w 1586375"/>
                <a:gd name="connsiteY6453" fmla="*/ 128704 h 223662"/>
                <a:gd name="connsiteX6454" fmla="*/ 1450870 w 1586375"/>
                <a:gd name="connsiteY6454" fmla="*/ 129960 h 223662"/>
                <a:gd name="connsiteX6455" fmla="*/ 1451291 w 1586375"/>
                <a:gd name="connsiteY6455" fmla="*/ 129960 h 223662"/>
                <a:gd name="connsiteX6456" fmla="*/ 1452556 w 1586375"/>
                <a:gd name="connsiteY6456" fmla="*/ 130797 h 223662"/>
                <a:gd name="connsiteX6457" fmla="*/ 1454242 w 1586375"/>
                <a:gd name="connsiteY6457" fmla="*/ 130797 h 223662"/>
                <a:gd name="connsiteX6458" fmla="*/ 1455927 w 1586375"/>
                <a:gd name="connsiteY6458" fmla="*/ 130379 h 223662"/>
                <a:gd name="connsiteX6459" fmla="*/ 1457614 w 1586375"/>
                <a:gd name="connsiteY6459" fmla="*/ 128704 h 223662"/>
                <a:gd name="connsiteX6460" fmla="*/ 1458035 w 1586375"/>
                <a:gd name="connsiteY6460" fmla="*/ 127867 h 223662"/>
                <a:gd name="connsiteX6461" fmla="*/ 1458456 w 1586375"/>
                <a:gd name="connsiteY6461" fmla="*/ 127030 h 223662"/>
                <a:gd name="connsiteX6462" fmla="*/ 1455506 w 1586375"/>
                <a:gd name="connsiteY6462" fmla="*/ 124519 h 223662"/>
                <a:gd name="connsiteX6463" fmla="*/ 1455506 w 1586375"/>
                <a:gd name="connsiteY6463" fmla="*/ 120333 h 223662"/>
                <a:gd name="connsiteX6464" fmla="*/ 1453820 w 1586375"/>
                <a:gd name="connsiteY6464" fmla="*/ 120333 h 223662"/>
                <a:gd name="connsiteX6465" fmla="*/ 1376126 w 1586375"/>
                <a:gd name="connsiteY6465" fmla="*/ 120333 h 223662"/>
                <a:gd name="connsiteX6466" fmla="*/ 1375698 w 1586375"/>
                <a:gd name="connsiteY6466" fmla="*/ 121589 h 223662"/>
                <a:gd name="connsiteX6467" fmla="*/ 1376554 w 1586375"/>
                <a:gd name="connsiteY6467" fmla="*/ 122426 h 223662"/>
                <a:gd name="connsiteX6468" fmla="*/ 1378694 w 1586375"/>
                <a:gd name="connsiteY6468" fmla="*/ 122426 h 223662"/>
                <a:gd name="connsiteX6469" fmla="*/ 1379550 w 1586375"/>
                <a:gd name="connsiteY6469" fmla="*/ 121589 h 223662"/>
                <a:gd name="connsiteX6470" fmla="*/ 1379550 w 1586375"/>
                <a:gd name="connsiteY6470" fmla="*/ 120752 h 223662"/>
                <a:gd name="connsiteX6471" fmla="*/ 1379550 w 1586375"/>
                <a:gd name="connsiteY6471" fmla="*/ 120333 h 223662"/>
                <a:gd name="connsiteX6472" fmla="*/ 1376126 w 1586375"/>
                <a:gd name="connsiteY6472" fmla="*/ 120333 h 223662"/>
                <a:gd name="connsiteX6473" fmla="*/ 200904 w 1586375"/>
                <a:gd name="connsiteY6473" fmla="*/ 120333 h 223662"/>
                <a:gd name="connsiteX6474" fmla="*/ 199596 w 1586375"/>
                <a:gd name="connsiteY6474" fmla="*/ 121510 h 223662"/>
                <a:gd name="connsiteX6475" fmla="*/ 199596 w 1586375"/>
                <a:gd name="connsiteY6475" fmla="*/ 122295 h 223662"/>
                <a:gd name="connsiteX6476" fmla="*/ 200468 w 1586375"/>
                <a:gd name="connsiteY6476" fmla="*/ 122688 h 223662"/>
                <a:gd name="connsiteX6477" fmla="*/ 201340 w 1586375"/>
                <a:gd name="connsiteY6477" fmla="*/ 122688 h 223662"/>
                <a:gd name="connsiteX6478" fmla="*/ 202212 w 1586375"/>
                <a:gd name="connsiteY6478" fmla="*/ 122295 h 223662"/>
                <a:gd name="connsiteX6479" fmla="*/ 202212 w 1586375"/>
                <a:gd name="connsiteY6479" fmla="*/ 121510 h 223662"/>
                <a:gd name="connsiteX6480" fmla="*/ 200904 w 1586375"/>
                <a:gd name="connsiteY6480" fmla="*/ 120333 h 223662"/>
                <a:gd name="connsiteX6481" fmla="*/ 1233 w 1586375"/>
                <a:gd name="connsiteY6481" fmla="*/ 120333 h 223662"/>
                <a:gd name="connsiteX6482" fmla="*/ 3027 w 1586375"/>
                <a:gd name="connsiteY6482" fmla="*/ 120333 h 223662"/>
                <a:gd name="connsiteX6483" fmla="*/ 3027 w 1586375"/>
                <a:gd name="connsiteY6483" fmla="*/ 121118 h 223662"/>
                <a:gd name="connsiteX6484" fmla="*/ 3476 w 1586375"/>
                <a:gd name="connsiteY6484" fmla="*/ 121510 h 223662"/>
                <a:gd name="connsiteX6485" fmla="*/ 3924 w 1586375"/>
                <a:gd name="connsiteY6485" fmla="*/ 121902 h 223662"/>
                <a:gd name="connsiteX6486" fmla="*/ 3027 w 1586375"/>
                <a:gd name="connsiteY6486" fmla="*/ 122688 h 223662"/>
                <a:gd name="connsiteX6487" fmla="*/ 2130 w 1586375"/>
                <a:gd name="connsiteY6487" fmla="*/ 122688 h 223662"/>
                <a:gd name="connsiteX6488" fmla="*/ 1233 w 1586375"/>
                <a:gd name="connsiteY6488" fmla="*/ 121902 h 223662"/>
                <a:gd name="connsiteX6489" fmla="*/ 1233 w 1586375"/>
                <a:gd name="connsiteY6489" fmla="*/ 121510 h 223662"/>
                <a:gd name="connsiteX6490" fmla="*/ 785 w 1586375"/>
                <a:gd name="connsiteY6490" fmla="*/ 121118 h 223662"/>
                <a:gd name="connsiteX6491" fmla="*/ 1233 w 1586375"/>
                <a:gd name="connsiteY6491" fmla="*/ 120333 h 223662"/>
                <a:gd name="connsiteX6492" fmla="*/ 1581667 w 1586375"/>
                <a:gd name="connsiteY6492" fmla="*/ 119810 h 223662"/>
                <a:gd name="connsiteX6493" fmla="*/ 1582539 w 1586375"/>
                <a:gd name="connsiteY6493" fmla="*/ 119810 h 223662"/>
                <a:gd name="connsiteX6494" fmla="*/ 1582975 w 1586375"/>
                <a:gd name="connsiteY6494" fmla="*/ 119810 h 223662"/>
                <a:gd name="connsiteX6495" fmla="*/ 1582975 w 1586375"/>
                <a:gd name="connsiteY6495" fmla="*/ 120246 h 223662"/>
                <a:gd name="connsiteX6496" fmla="*/ 1582102 w 1586375"/>
                <a:gd name="connsiteY6496" fmla="*/ 121118 h 223662"/>
                <a:gd name="connsiteX6497" fmla="*/ 1580359 w 1586375"/>
                <a:gd name="connsiteY6497" fmla="*/ 120682 h 223662"/>
                <a:gd name="connsiteX6498" fmla="*/ 1581667 w 1586375"/>
                <a:gd name="connsiteY6498" fmla="*/ 119810 h 223662"/>
                <a:gd name="connsiteX6499" fmla="*/ 1466479 w 1586375"/>
                <a:gd name="connsiteY6499" fmla="*/ 119810 h 223662"/>
                <a:gd name="connsiteX6500" fmla="*/ 1466042 w 1586375"/>
                <a:gd name="connsiteY6500" fmla="*/ 120237 h 223662"/>
                <a:gd name="connsiteX6501" fmla="*/ 1466042 w 1586375"/>
                <a:gd name="connsiteY6501" fmla="*/ 121090 h 223662"/>
                <a:gd name="connsiteX6502" fmla="*/ 1466042 w 1586375"/>
                <a:gd name="connsiteY6502" fmla="*/ 121944 h 223662"/>
                <a:gd name="connsiteX6503" fmla="*/ 1467351 w 1586375"/>
                <a:gd name="connsiteY6503" fmla="*/ 123225 h 223662"/>
                <a:gd name="connsiteX6504" fmla="*/ 1467351 w 1586375"/>
                <a:gd name="connsiteY6504" fmla="*/ 127493 h 223662"/>
                <a:gd name="connsiteX6505" fmla="*/ 1468222 w 1586375"/>
                <a:gd name="connsiteY6505" fmla="*/ 127920 h 223662"/>
                <a:gd name="connsiteX6506" fmla="*/ 1469094 w 1586375"/>
                <a:gd name="connsiteY6506" fmla="*/ 127920 h 223662"/>
                <a:gd name="connsiteX6507" fmla="*/ 1469967 w 1586375"/>
                <a:gd name="connsiteY6507" fmla="*/ 127066 h 223662"/>
                <a:gd name="connsiteX6508" fmla="*/ 1469967 w 1586375"/>
                <a:gd name="connsiteY6508" fmla="*/ 125785 h 223662"/>
                <a:gd name="connsiteX6509" fmla="*/ 1469531 w 1586375"/>
                <a:gd name="connsiteY6509" fmla="*/ 125359 h 223662"/>
                <a:gd name="connsiteX6510" fmla="*/ 1469531 w 1586375"/>
                <a:gd name="connsiteY6510" fmla="*/ 124505 h 223662"/>
                <a:gd name="connsiteX6511" fmla="*/ 1469967 w 1586375"/>
                <a:gd name="connsiteY6511" fmla="*/ 124078 h 223662"/>
                <a:gd name="connsiteX6512" fmla="*/ 1469967 w 1586375"/>
                <a:gd name="connsiteY6512" fmla="*/ 121517 h 223662"/>
                <a:gd name="connsiteX6513" fmla="*/ 1469531 w 1586375"/>
                <a:gd name="connsiteY6513" fmla="*/ 121090 h 223662"/>
                <a:gd name="connsiteX6514" fmla="*/ 1469531 w 1586375"/>
                <a:gd name="connsiteY6514" fmla="*/ 120237 h 223662"/>
                <a:gd name="connsiteX6515" fmla="*/ 1468222 w 1586375"/>
                <a:gd name="connsiteY6515" fmla="*/ 119810 h 223662"/>
                <a:gd name="connsiteX6516" fmla="*/ 1466479 w 1586375"/>
                <a:gd name="connsiteY6516" fmla="*/ 119810 h 223662"/>
                <a:gd name="connsiteX6517" fmla="*/ 298521 w 1586375"/>
                <a:gd name="connsiteY6517" fmla="*/ 119810 h 223662"/>
                <a:gd name="connsiteX6518" fmla="*/ 297671 w 1586375"/>
                <a:gd name="connsiteY6518" fmla="*/ 120246 h 223662"/>
                <a:gd name="connsiteX6519" fmla="*/ 297246 w 1586375"/>
                <a:gd name="connsiteY6519" fmla="*/ 120246 h 223662"/>
                <a:gd name="connsiteX6520" fmla="*/ 296396 w 1586375"/>
                <a:gd name="connsiteY6520" fmla="*/ 120682 h 223662"/>
                <a:gd name="connsiteX6521" fmla="*/ 296396 w 1586375"/>
                <a:gd name="connsiteY6521" fmla="*/ 123298 h 223662"/>
                <a:gd name="connsiteX6522" fmla="*/ 298096 w 1586375"/>
                <a:gd name="connsiteY6522" fmla="*/ 123734 h 223662"/>
                <a:gd name="connsiteX6523" fmla="*/ 299372 w 1586375"/>
                <a:gd name="connsiteY6523" fmla="*/ 122862 h 223662"/>
                <a:gd name="connsiteX6524" fmla="*/ 299372 w 1586375"/>
                <a:gd name="connsiteY6524" fmla="*/ 122426 h 223662"/>
                <a:gd name="connsiteX6525" fmla="*/ 299796 w 1586375"/>
                <a:gd name="connsiteY6525" fmla="*/ 121990 h 223662"/>
                <a:gd name="connsiteX6526" fmla="*/ 299796 w 1586375"/>
                <a:gd name="connsiteY6526" fmla="*/ 120246 h 223662"/>
                <a:gd name="connsiteX6527" fmla="*/ 298946 w 1586375"/>
                <a:gd name="connsiteY6527" fmla="*/ 119810 h 223662"/>
                <a:gd name="connsiteX6528" fmla="*/ 298521 w 1586375"/>
                <a:gd name="connsiteY6528" fmla="*/ 119810 h 223662"/>
                <a:gd name="connsiteX6529" fmla="*/ 86196 w 1586375"/>
                <a:gd name="connsiteY6529" fmla="*/ 119810 h 223662"/>
                <a:gd name="connsiteX6530" fmla="*/ 87111 w 1586375"/>
                <a:gd name="connsiteY6530" fmla="*/ 120647 h 223662"/>
                <a:gd name="connsiteX6531" fmla="*/ 87111 w 1586375"/>
                <a:gd name="connsiteY6531" fmla="*/ 121484 h 223662"/>
                <a:gd name="connsiteX6532" fmla="*/ 87111 w 1586375"/>
                <a:gd name="connsiteY6532" fmla="*/ 121902 h 223662"/>
                <a:gd name="connsiteX6533" fmla="*/ 85738 w 1586375"/>
                <a:gd name="connsiteY6533" fmla="*/ 121902 h 223662"/>
                <a:gd name="connsiteX6534" fmla="*/ 85738 w 1586375"/>
                <a:gd name="connsiteY6534" fmla="*/ 120647 h 223662"/>
                <a:gd name="connsiteX6535" fmla="*/ 86196 w 1586375"/>
                <a:gd name="connsiteY6535" fmla="*/ 119810 h 223662"/>
                <a:gd name="connsiteX6536" fmla="*/ 309737 w 1586375"/>
                <a:gd name="connsiteY6536" fmla="*/ 119559 h 223662"/>
                <a:gd name="connsiteX6537" fmla="*/ 308691 w 1586375"/>
                <a:gd name="connsiteY6537" fmla="*/ 119723 h 223662"/>
                <a:gd name="connsiteX6538" fmla="*/ 308691 w 1586375"/>
                <a:gd name="connsiteY6538" fmla="*/ 120159 h 223662"/>
                <a:gd name="connsiteX6539" fmla="*/ 308691 w 1586375"/>
                <a:gd name="connsiteY6539" fmla="*/ 121903 h 223662"/>
                <a:gd name="connsiteX6540" fmla="*/ 309109 w 1586375"/>
                <a:gd name="connsiteY6540" fmla="*/ 122775 h 223662"/>
                <a:gd name="connsiteX6541" fmla="*/ 309528 w 1586375"/>
                <a:gd name="connsiteY6541" fmla="*/ 123211 h 223662"/>
                <a:gd name="connsiteX6542" fmla="*/ 310783 w 1586375"/>
                <a:gd name="connsiteY6542" fmla="*/ 121903 h 223662"/>
                <a:gd name="connsiteX6543" fmla="*/ 310783 w 1586375"/>
                <a:gd name="connsiteY6543" fmla="*/ 119723 h 223662"/>
                <a:gd name="connsiteX6544" fmla="*/ 309737 w 1586375"/>
                <a:gd name="connsiteY6544" fmla="*/ 119559 h 223662"/>
                <a:gd name="connsiteX6545" fmla="*/ 1516661 w 1586375"/>
                <a:gd name="connsiteY6545" fmla="*/ 119025 h 223662"/>
                <a:gd name="connsiteX6546" fmla="*/ 1515876 w 1586375"/>
                <a:gd name="connsiteY6546" fmla="*/ 119847 h 223662"/>
                <a:gd name="connsiteX6547" fmla="*/ 1515483 w 1586375"/>
                <a:gd name="connsiteY6547" fmla="*/ 120670 h 223662"/>
                <a:gd name="connsiteX6548" fmla="*/ 1515483 w 1586375"/>
                <a:gd name="connsiteY6548" fmla="*/ 121081 h 223662"/>
                <a:gd name="connsiteX6549" fmla="*/ 1516269 w 1586375"/>
                <a:gd name="connsiteY6549" fmla="*/ 121492 h 223662"/>
                <a:gd name="connsiteX6550" fmla="*/ 1517053 w 1586375"/>
                <a:gd name="connsiteY6550" fmla="*/ 121903 h 223662"/>
                <a:gd name="connsiteX6551" fmla="*/ 1517838 w 1586375"/>
                <a:gd name="connsiteY6551" fmla="*/ 121081 h 223662"/>
                <a:gd name="connsiteX6552" fmla="*/ 1517838 w 1586375"/>
                <a:gd name="connsiteY6552" fmla="*/ 119436 h 223662"/>
                <a:gd name="connsiteX6553" fmla="*/ 1517838 w 1586375"/>
                <a:gd name="connsiteY6553" fmla="*/ 119025 h 223662"/>
                <a:gd name="connsiteX6554" fmla="*/ 1516661 w 1586375"/>
                <a:gd name="connsiteY6554" fmla="*/ 119025 h 223662"/>
                <a:gd name="connsiteX6555" fmla="*/ 1494999 w 1586375"/>
                <a:gd name="connsiteY6555" fmla="*/ 119025 h 223662"/>
                <a:gd name="connsiteX6556" fmla="*/ 1494154 w 1586375"/>
                <a:gd name="connsiteY6556" fmla="*/ 119876 h 223662"/>
                <a:gd name="connsiteX6557" fmla="*/ 1494154 w 1586375"/>
                <a:gd name="connsiteY6557" fmla="*/ 121153 h 223662"/>
                <a:gd name="connsiteX6558" fmla="*/ 1494576 w 1586375"/>
                <a:gd name="connsiteY6558" fmla="*/ 121579 h 223662"/>
                <a:gd name="connsiteX6559" fmla="*/ 1494576 w 1586375"/>
                <a:gd name="connsiteY6559" fmla="*/ 122430 h 223662"/>
                <a:gd name="connsiteX6560" fmla="*/ 1495421 w 1586375"/>
                <a:gd name="connsiteY6560" fmla="*/ 122856 h 223662"/>
                <a:gd name="connsiteX6561" fmla="*/ 1495421 w 1586375"/>
                <a:gd name="connsiteY6561" fmla="*/ 124132 h 223662"/>
                <a:gd name="connsiteX6562" fmla="*/ 1494576 w 1586375"/>
                <a:gd name="connsiteY6562" fmla="*/ 124557 h 223662"/>
                <a:gd name="connsiteX6563" fmla="*/ 1494576 w 1586375"/>
                <a:gd name="connsiteY6563" fmla="*/ 128813 h 223662"/>
                <a:gd name="connsiteX6564" fmla="*/ 1494154 w 1586375"/>
                <a:gd name="connsiteY6564" fmla="*/ 129239 h 223662"/>
                <a:gd name="connsiteX6565" fmla="*/ 1494154 w 1586375"/>
                <a:gd name="connsiteY6565" fmla="*/ 129665 h 223662"/>
                <a:gd name="connsiteX6566" fmla="*/ 1494154 w 1586375"/>
                <a:gd name="connsiteY6566" fmla="*/ 131793 h 223662"/>
                <a:gd name="connsiteX6567" fmla="*/ 1494576 w 1586375"/>
                <a:gd name="connsiteY6567" fmla="*/ 132218 h 223662"/>
                <a:gd name="connsiteX6568" fmla="*/ 1494999 w 1586375"/>
                <a:gd name="connsiteY6568" fmla="*/ 134346 h 223662"/>
                <a:gd name="connsiteX6569" fmla="*/ 1495421 w 1586375"/>
                <a:gd name="connsiteY6569" fmla="*/ 134772 h 223662"/>
                <a:gd name="connsiteX6570" fmla="*/ 1495421 w 1586375"/>
                <a:gd name="connsiteY6570" fmla="*/ 137751 h 223662"/>
                <a:gd name="connsiteX6571" fmla="*/ 1494576 w 1586375"/>
                <a:gd name="connsiteY6571" fmla="*/ 138176 h 223662"/>
                <a:gd name="connsiteX6572" fmla="*/ 1494576 w 1586375"/>
                <a:gd name="connsiteY6572" fmla="*/ 141155 h 223662"/>
                <a:gd name="connsiteX6573" fmla="*/ 1492886 w 1586375"/>
                <a:gd name="connsiteY6573" fmla="*/ 142858 h 223662"/>
                <a:gd name="connsiteX6574" fmla="*/ 1490351 w 1586375"/>
                <a:gd name="connsiteY6574" fmla="*/ 142858 h 223662"/>
                <a:gd name="connsiteX6575" fmla="*/ 1489505 w 1586375"/>
                <a:gd name="connsiteY6575" fmla="*/ 142006 h 223662"/>
                <a:gd name="connsiteX6576" fmla="*/ 1489083 w 1586375"/>
                <a:gd name="connsiteY6576" fmla="*/ 142006 h 223662"/>
                <a:gd name="connsiteX6577" fmla="*/ 1487815 w 1586375"/>
                <a:gd name="connsiteY6577" fmla="*/ 143709 h 223662"/>
                <a:gd name="connsiteX6578" fmla="*/ 1487392 w 1586375"/>
                <a:gd name="connsiteY6578" fmla="*/ 144134 h 223662"/>
                <a:gd name="connsiteX6579" fmla="*/ 1487392 w 1586375"/>
                <a:gd name="connsiteY6579" fmla="*/ 146262 h 223662"/>
                <a:gd name="connsiteX6580" fmla="*/ 1488237 w 1586375"/>
                <a:gd name="connsiteY6580" fmla="*/ 147539 h 223662"/>
                <a:gd name="connsiteX6581" fmla="*/ 1489505 w 1586375"/>
                <a:gd name="connsiteY6581" fmla="*/ 147539 h 223662"/>
                <a:gd name="connsiteX6582" fmla="*/ 1490773 w 1586375"/>
                <a:gd name="connsiteY6582" fmla="*/ 146688 h 223662"/>
                <a:gd name="connsiteX6583" fmla="*/ 1490773 w 1586375"/>
                <a:gd name="connsiteY6583" fmla="*/ 144560 h 223662"/>
                <a:gd name="connsiteX6584" fmla="*/ 1491618 w 1586375"/>
                <a:gd name="connsiteY6584" fmla="*/ 143709 h 223662"/>
                <a:gd name="connsiteX6585" fmla="*/ 1492886 w 1586375"/>
                <a:gd name="connsiteY6585" fmla="*/ 143709 h 223662"/>
                <a:gd name="connsiteX6586" fmla="*/ 1494154 w 1586375"/>
                <a:gd name="connsiteY6586" fmla="*/ 145411 h 223662"/>
                <a:gd name="connsiteX6587" fmla="*/ 1494576 w 1586375"/>
                <a:gd name="connsiteY6587" fmla="*/ 145837 h 223662"/>
                <a:gd name="connsiteX6588" fmla="*/ 1494999 w 1586375"/>
                <a:gd name="connsiteY6588" fmla="*/ 146688 h 223662"/>
                <a:gd name="connsiteX6589" fmla="*/ 1495844 w 1586375"/>
                <a:gd name="connsiteY6589" fmla="*/ 146688 h 223662"/>
                <a:gd name="connsiteX6590" fmla="*/ 1496689 w 1586375"/>
                <a:gd name="connsiteY6590" fmla="*/ 145837 h 223662"/>
                <a:gd name="connsiteX6591" fmla="*/ 1496689 w 1586375"/>
                <a:gd name="connsiteY6591" fmla="*/ 145411 h 223662"/>
                <a:gd name="connsiteX6592" fmla="*/ 1497534 w 1586375"/>
                <a:gd name="connsiteY6592" fmla="*/ 144560 h 223662"/>
                <a:gd name="connsiteX6593" fmla="*/ 1497534 w 1586375"/>
                <a:gd name="connsiteY6593" fmla="*/ 131367 h 223662"/>
                <a:gd name="connsiteX6594" fmla="*/ 1497957 w 1586375"/>
                <a:gd name="connsiteY6594" fmla="*/ 130516 h 223662"/>
                <a:gd name="connsiteX6595" fmla="*/ 1497957 w 1586375"/>
                <a:gd name="connsiteY6595" fmla="*/ 124132 h 223662"/>
                <a:gd name="connsiteX6596" fmla="*/ 1497534 w 1586375"/>
                <a:gd name="connsiteY6596" fmla="*/ 123281 h 223662"/>
                <a:gd name="connsiteX6597" fmla="*/ 1497534 w 1586375"/>
                <a:gd name="connsiteY6597" fmla="*/ 122856 h 223662"/>
                <a:gd name="connsiteX6598" fmla="*/ 1496689 w 1586375"/>
                <a:gd name="connsiteY6598" fmla="*/ 122004 h 223662"/>
                <a:gd name="connsiteX6599" fmla="*/ 1496689 w 1586375"/>
                <a:gd name="connsiteY6599" fmla="*/ 121579 h 223662"/>
                <a:gd name="connsiteX6600" fmla="*/ 1496267 w 1586375"/>
                <a:gd name="connsiteY6600" fmla="*/ 121153 h 223662"/>
                <a:gd name="connsiteX6601" fmla="*/ 1495844 w 1586375"/>
                <a:gd name="connsiteY6601" fmla="*/ 119451 h 223662"/>
                <a:gd name="connsiteX6602" fmla="*/ 1494999 w 1586375"/>
                <a:gd name="connsiteY6602" fmla="*/ 119025 h 223662"/>
                <a:gd name="connsiteX6603" fmla="*/ 1480953 w 1586375"/>
                <a:gd name="connsiteY6603" fmla="*/ 118502 h 223662"/>
                <a:gd name="connsiteX6604" fmla="*/ 1480953 w 1586375"/>
                <a:gd name="connsiteY6604" fmla="*/ 120595 h 223662"/>
                <a:gd name="connsiteX6605" fmla="*/ 1481389 w 1586375"/>
                <a:gd name="connsiteY6605" fmla="*/ 120595 h 223662"/>
                <a:gd name="connsiteX6606" fmla="*/ 1482697 w 1586375"/>
                <a:gd name="connsiteY6606" fmla="*/ 120595 h 223662"/>
                <a:gd name="connsiteX6607" fmla="*/ 1483133 w 1586375"/>
                <a:gd name="connsiteY6607" fmla="*/ 119339 h 223662"/>
                <a:gd name="connsiteX6608" fmla="*/ 1482261 w 1586375"/>
                <a:gd name="connsiteY6608" fmla="*/ 118502 h 223662"/>
                <a:gd name="connsiteX6609" fmla="*/ 1481389 w 1586375"/>
                <a:gd name="connsiteY6609" fmla="*/ 118502 h 223662"/>
                <a:gd name="connsiteX6610" fmla="*/ 1480953 w 1586375"/>
                <a:gd name="connsiteY6610" fmla="*/ 118502 h 223662"/>
                <a:gd name="connsiteX6611" fmla="*/ 224099 w 1586375"/>
                <a:gd name="connsiteY6611" fmla="*/ 118502 h 223662"/>
                <a:gd name="connsiteX6612" fmla="*/ 223663 w 1586375"/>
                <a:gd name="connsiteY6612" fmla="*/ 119876 h 223662"/>
                <a:gd name="connsiteX6613" fmla="*/ 224099 w 1586375"/>
                <a:gd name="connsiteY6613" fmla="*/ 120333 h 223662"/>
                <a:gd name="connsiteX6614" fmla="*/ 225843 w 1586375"/>
                <a:gd name="connsiteY6614" fmla="*/ 120333 h 223662"/>
                <a:gd name="connsiteX6615" fmla="*/ 225843 w 1586375"/>
                <a:gd name="connsiteY6615" fmla="*/ 119418 h 223662"/>
                <a:gd name="connsiteX6616" fmla="*/ 225407 w 1586375"/>
                <a:gd name="connsiteY6616" fmla="*/ 118502 h 223662"/>
                <a:gd name="connsiteX6617" fmla="*/ 224099 w 1586375"/>
                <a:gd name="connsiteY6617" fmla="*/ 118502 h 223662"/>
                <a:gd name="connsiteX6618" fmla="*/ 129053 w 1586375"/>
                <a:gd name="connsiteY6618" fmla="*/ 118502 h 223662"/>
                <a:gd name="connsiteX6619" fmla="*/ 128181 w 1586375"/>
                <a:gd name="connsiteY6619" fmla="*/ 119374 h 223662"/>
                <a:gd name="connsiteX6620" fmla="*/ 128181 w 1586375"/>
                <a:gd name="connsiteY6620" fmla="*/ 121990 h 223662"/>
                <a:gd name="connsiteX6621" fmla="*/ 128181 w 1586375"/>
                <a:gd name="connsiteY6621" fmla="*/ 122426 h 223662"/>
                <a:gd name="connsiteX6622" fmla="*/ 129489 w 1586375"/>
                <a:gd name="connsiteY6622" fmla="*/ 122426 h 223662"/>
                <a:gd name="connsiteX6623" fmla="*/ 130361 w 1586375"/>
                <a:gd name="connsiteY6623" fmla="*/ 121554 h 223662"/>
                <a:gd name="connsiteX6624" fmla="*/ 130361 w 1586375"/>
                <a:gd name="connsiteY6624" fmla="*/ 121118 h 223662"/>
                <a:gd name="connsiteX6625" fmla="*/ 130797 w 1586375"/>
                <a:gd name="connsiteY6625" fmla="*/ 120682 h 223662"/>
                <a:gd name="connsiteX6626" fmla="*/ 130797 w 1586375"/>
                <a:gd name="connsiteY6626" fmla="*/ 119374 h 223662"/>
                <a:gd name="connsiteX6627" fmla="*/ 129925 w 1586375"/>
                <a:gd name="connsiteY6627" fmla="*/ 118502 h 223662"/>
                <a:gd name="connsiteX6628" fmla="*/ 129053 w 1586375"/>
                <a:gd name="connsiteY6628" fmla="*/ 118502 h 223662"/>
                <a:gd name="connsiteX6629" fmla="*/ 79786 w 1586375"/>
                <a:gd name="connsiteY6629" fmla="*/ 118502 h 223662"/>
                <a:gd name="connsiteX6630" fmla="*/ 80572 w 1586375"/>
                <a:gd name="connsiteY6630" fmla="*/ 119418 h 223662"/>
                <a:gd name="connsiteX6631" fmla="*/ 79786 w 1586375"/>
                <a:gd name="connsiteY6631" fmla="*/ 119876 h 223662"/>
                <a:gd name="connsiteX6632" fmla="*/ 79002 w 1586375"/>
                <a:gd name="connsiteY6632" fmla="*/ 119418 h 223662"/>
                <a:gd name="connsiteX6633" fmla="*/ 79786 w 1586375"/>
                <a:gd name="connsiteY6633" fmla="*/ 118502 h 223662"/>
                <a:gd name="connsiteX6634" fmla="*/ 1522245 w 1586375"/>
                <a:gd name="connsiteY6634" fmla="*/ 117979 h 223662"/>
                <a:gd name="connsiteX6635" fmla="*/ 1522245 w 1586375"/>
                <a:gd name="connsiteY6635" fmla="*/ 119714 h 223662"/>
                <a:gd name="connsiteX6636" fmla="*/ 1523090 w 1586375"/>
                <a:gd name="connsiteY6636" fmla="*/ 120581 h 223662"/>
                <a:gd name="connsiteX6637" fmla="*/ 1522667 w 1586375"/>
                <a:gd name="connsiteY6637" fmla="*/ 124484 h 223662"/>
                <a:gd name="connsiteX6638" fmla="*/ 1522245 w 1586375"/>
                <a:gd name="connsiteY6638" fmla="*/ 124918 h 223662"/>
                <a:gd name="connsiteX6639" fmla="*/ 1522245 w 1586375"/>
                <a:gd name="connsiteY6639" fmla="*/ 127086 h 223662"/>
                <a:gd name="connsiteX6640" fmla="*/ 1522245 w 1586375"/>
                <a:gd name="connsiteY6640" fmla="*/ 128821 h 223662"/>
                <a:gd name="connsiteX6641" fmla="*/ 1521399 w 1586375"/>
                <a:gd name="connsiteY6641" fmla="*/ 129255 h 223662"/>
                <a:gd name="connsiteX6642" fmla="*/ 1520977 w 1586375"/>
                <a:gd name="connsiteY6642" fmla="*/ 129689 h 223662"/>
                <a:gd name="connsiteX6643" fmla="*/ 1520977 w 1586375"/>
                <a:gd name="connsiteY6643" fmla="*/ 130122 h 223662"/>
                <a:gd name="connsiteX6644" fmla="*/ 1521822 w 1586375"/>
                <a:gd name="connsiteY6644" fmla="*/ 130990 h 223662"/>
                <a:gd name="connsiteX6645" fmla="*/ 1523090 w 1586375"/>
                <a:gd name="connsiteY6645" fmla="*/ 131857 h 223662"/>
                <a:gd name="connsiteX6646" fmla="*/ 1521399 w 1586375"/>
                <a:gd name="connsiteY6646" fmla="*/ 133158 h 223662"/>
                <a:gd name="connsiteX6647" fmla="*/ 1521399 w 1586375"/>
                <a:gd name="connsiteY6647" fmla="*/ 133592 h 223662"/>
                <a:gd name="connsiteX6648" fmla="*/ 1522667 w 1586375"/>
                <a:gd name="connsiteY6648" fmla="*/ 134459 h 223662"/>
                <a:gd name="connsiteX6649" fmla="*/ 1523935 w 1586375"/>
                <a:gd name="connsiteY6649" fmla="*/ 134459 h 223662"/>
                <a:gd name="connsiteX6650" fmla="*/ 1524780 w 1586375"/>
                <a:gd name="connsiteY6650" fmla="*/ 133592 h 223662"/>
                <a:gd name="connsiteX6651" fmla="*/ 1524780 w 1586375"/>
                <a:gd name="connsiteY6651" fmla="*/ 128388 h 223662"/>
                <a:gd name="connsiteX6652" fmla="*/ 1525625 w 1586375"/>
                <a:gd name="connsiteY6652" fmla="*/ 127520 h 223662"/>
                <a:gd name="connsiteX6653" fmla="*/ 1525625 w 1586375"/>
                <a:gd name="connsiteY6653" fmla="*/ 126653 h 223662"/>
                <a:gd name="connsiteX6654" fmla="*/ 1524780 w 1586375"/>
                <a:gd name="connsiteY6654" fmla="*/ 125785 h 223662"/>
                <a:gd name="connsiteX6655" fmla="*/ 1524780 w 1586375"/>
                <a:gd name="connsiteY6655" fmla="*/ 125352 h 223662"/>
                <a:gd name="connsiteX6656" fmla="*/ 1525625 w 1586375"/>
                <a:gd name="connsiteY6656" fmla="*/ 124484 h 223662"/>
                <a:gd name="connsiteX6657" fmla="*/ 1525625 w 1586375"/>
                <a:gd name="connsiteY6657" fmla="*/ 122316 h 223662"/>
                <a:gd name="connsiteX6658" fmla="*/ 1526471 w 1586375"/>
                <a:gd name="connsiteY6658" fmla="*/ 121448 h 223662"/>
                <a:gd name="connsiteX6659" fmla="*/ 1526471 w 1586375"/>
                <a:gd name="connsiteY6659" fmla="*/ 120581 h 223662"/>
                <a:gd name="connsiteX6660" fmla="*/ 1525625 w 1586375"/>
                <a:gd name="connsiteY6660" fmla="*/ 120147 h 223662"/>
                <a:gd name="connsiteX6661" fmla="*/ 1524780 w 1586375"/>
                <a:gd name="connsiteY6661" fmla="*/ 118413 h 223662"/>
                <a:gd name="connsiteX6662" fmla="*/ 1523935 w 1586375"/>
                <a:gd name="connsiteY6662" fmla="*/ 117979 h 223662"/>
                <a:gd name="connsiteX6663" fmla="*/ 1522667 w 1586375"/>
                <a:gd name="connsiteY6663" fmla="*/ 117979 h 223662"/>
                <a:gd name="connsiteX6664" fmla="*/ 1522245 w 1586375"/>
                <a:gd name="connsiteY6664" fmla="*/ 117979 h 223662"/>
                <a:gd name="connsiteX6665" fmla="*/ 247544 w 1586375"/>
                <a:gd name="connsiteY6665" fmla="*/ 117979 h 223662"/>
                <a:gd name="connsiteX6666" fmla="*/ 246695 w 1586375"/>
                <a:gd name="connsiteY6666" fmla="*/ 118845 h 223662"/>
                <a:gd name="connsiteX6667" fmla="*/ 247119 w 1586375"/>
                <a:gd name="connsiteY6667" fmla="*/ 119278 h 223662"/>
                <a:gd name="connsiteX6668" fmla="*/ 247968 w 1586375"/>
                <a:gd name="connsiteY6668" fmla="*/ 119712 h 223662"/>
                <a:gd name="connsiteX6669" fmla="*/ 248817 w 1586375"/>
                <a:gd name="connsiteY6669" fmla="*/ 120145 h 223662"/>
                <a:gd name="connsiteX6670" fmla="*/ 252212 w 1586375"/>
                <a:gd name="connsiteY6670" fmla="*/ 122745 h 223662"/>
                <a:gd name="connsiteX6671" fmla="*/ 252212 w 1586375"/>
                <a:gd name="connsiteY6671" fmla="*/ 123178 h 223662"/>
                <a:gd name="connsiteX6672" fmla="*/ 253909 w 1586375"/>
                <a:gd name="connsiteY6672" fmla="*/ 123611 h 223662"/>
                <a:gd name="connsiteX6673" fmla="*/ 254333 w 1586375"/>
                <a:gd name="connsiteY6673" fmla="*/ 123611 h 223662"/>
                <a:gd name="connsiteX6674" fmla="*/ 257728 w 1586375"/>
                <a:gd name="connsiteY6674" fmla="*/ 126644 h 223662"/>
                <a:gd name="connsiteX6675" fmla="*/ 257728 w 1586375"/>
                <a:gd name="connsiteY6675" fmla="*/ 128810 h 223662"/>
                <a:gd name="connsiteX6676" fmla="*/ 258577 w 1586375"/>
                <a:gd name="connsiteY6676" fmla="*/ 128810 h 223662"/>
                <a:gd name="connsiteX6677" fmla="*/ 259426 w 1586375"/>
                <a:gd name="connsiteY6677" fmla="*/ 127944 h 223662"/>
                <a:gd name="connsiteX6678" fmla="*/ 259850 w 1586375"/>
                <a:gd name="connsiteY6678" fmla="*/ 127944 h 223662"/>
                <a:gd name="connsiteX6679" fmla="*/ 261972 w 1586375"/>
                <a:gd name="connsiteY6679" fmla="*/ 129677 h 223662"/>
                <a:gd name="connsiteX6680" fmla="*/ 261972 w 1586375"/>
                <a:gd name="connsiteY6680" fmla="*/ 130110 h 223662"/>
                <a:gd name="connsiteX6681" fmla="*/ 264094 w 1586375"/>
                <a:gd name="connsiteY6681" fmla="*/ 131843 h 223662"/>
                <a:gd name="connsiteX6682" fmla="*/ 264942 w 1586375"/>
                <a:gd name="connsiteY6682" fmla="*/ 131843 h 223662"/>
                <a:gd name="connsiteX6683" fmla="*/ 265791 w 1586375"/>
                <a:gd name="connsiteY6683" fmla="*/ 130977 h 223662"/>
                <a:gd name="connsiteX6684" fmla="*/ 265791 w 1586375"/>
                <a:gd name="connsiteY6684" fmla="*/ 130110 h 223662"/>
                <a:gd name="connsiteX6685" fmla="*/ 264942 w 1586375"/>
                <a:gd name="connsiteY6685" fmla="*/ 129244 h 223662"/>
                <a:gd name="connsiteX6686" fmla="*/ 264942 w 1586375"/>
                <a:gd name="connsiteY6686" fmla="*/ 128810 h 223662"/>
                <a:gd name="connsiteX6687" fmla="*/ 264094 w 1586375"/>
                <a:gd name="connsiteY6687" fmla="*/ 128377 h 223662"/>
                <a:gd name="connsiteX6688" fmla="*/ 263245 w 1586375"/>
                <a:gd name="connsiteY6688" fmla="*/ 128377 h 223662"/>
                <a:gd name="connsiteX6689" fmla="*/ 262821 w 1586375"/>
                <a:gd name="connsiteY6689" fmla="*/ 127944 h 223662"/>
                <a:gd name="connsiteX6690" fmla="*/ 262396 w 1586375"/>
                <a:gd name="connsiteY6690" fmla="*/ 127944 h 223662"/>
                <a:gd name="connsiteX6691" fmla="*/ 259850 w 1586375"/>
                <a:gd name="connsiteY6691" fmla="*/ 125778 h 223662"/>
                <a:gd name="connsiteX6692" fmla="*/ 259850 w 1586375"/>
                <a:gd name="connsiteY6692" fmla="*/ 124911 h 223662"/>
                <a:gd name="connsiteX6693" fmla="*/ 258577 w 1586375"/>
                <a:gd name="connsiteY6693" fmla="*/ 124044 h 223662"/>
                <a:gd name="connsiteX6694" fmla="*/ 258577 w 1586375"/>
                <a:gd name="connsiteY6694" fmla="*/ 123611 h 223662"/>
                <a:gd name="connsiteX6695" fmla="*/ 258153 w 1586375"/>
                <a:gd name="connsiteY6695" fmla="*/ 123178 h 223662"/>
                <a:gd name="connsiteX6696" fmla="*/ 258153 w 1586375"/>
                <a:gd name="connsiteY6696" fmla="*/ 122745 h 223662"/>
                <a:gd name="connsiteX6697" fmla="*/ 256879 w 1586375"/>
                <a:gd name="connsiteY6697" fmla="*/ 121445 h 223662"/>
                <a:gd name="connsiteX6698" fmla="*/ 255606 w 1586375"/>
                <a:gd name="connsiteY6698" fmla="*/ 121445 h 223662"/>
                <a:gd name="connsiteX6699" fmla="*/ 253909 w 1586375"/>
                <a:gd name="connsiteY6699" fmla="*/ 120145 h 223662"/>
                <a:gd name="connsiteX6700" fmla="*/ 253485 w 1586375"/>
                <a:gd name="connsiteY6700" fmla="*/ 120145 h 223662"/>
                <a:gd name="connsiteX6701" fmla="*/ 252636 w 1586375"/>
                <a:gd name="connsiteY6701" fmla="*/ 119278 h 223662"/>
                <a:gd name="connsiteX6702" fmla="*/ 251363 w 1586375"/>
                <a:gd name="connsiteY6702" fmla="*/ 118412 h 223662"/>
                <a:gd name="connsiteX6703" fmla="*/ 250939 w 1586375"/>
                <a:gd name="connsiteY6703" fmla="*/ 118412 h 223662"/>
                <a:gd name="connsiteX6704" fmla="*/ 250090 w 1586375"/>
                <a:gd name="connsiteY6704" fmla="*/ 117979 h 223662"/>
                <a:gd name="connsiteX6705" fmla="*/ 247544 w 1586375"/>
                <a:gd name="connsiteY6705" fmla="*/ 117979 h 223662"/>
                <a:gd name="connsiteX6706" fmla="*/ 1489997 w 1586375"/>
                <a:gd name="connsiteY6706" fmla="*/ 117717 h 223662"/>
                <a:gd name="connsiteX6707" fmla="*/ 1487755 w 1586375"/>
                <a:gd name="connsiteY6707" fmla="*/ 119391 h 223662"/>
                <a:gd name="connsiteX6708" fmla="*/ 1487755 w 1586375"/>
                <a:gd name="connsiteY6708" fmla="*/ 121066 h 223662"/>
                <a:gd name="connsiteX6709" fmla="*/ 1489100 w 1586375"/>
                <a:gd name="connsiteY6709" fmla="*/ 121903 h 223662"/>
                <a:gd name="connsiteX6710" fmla="*/ 1490894 w 1586375"/>
                <a:gd name="connsiteY6710" fmla="*/ 120229 h 223662"/>
                <a:gd name="connsiteX6711" fmla="*/ 1490894 w 1586375"/>
                <a:gd name="connsiteY6711" fmla="*/ 118136 h 223662"/>
                <a:gd name="connsiteX6712" fmla="*/ 1489997 w 1586375"/>
                <a:gd name="connsiteY6712" fmla="*/ 117717 h 223662"/>
                <a:gd name="connsiteX6713" fmla="*/ 291251 w 1586375"/>
                <a:gd name="connsiteY6713" fmla="*/ 117717 h 223662"/>
                <a:gd name="connsiteX6714" fmla="*/ 290815 w 1586375"/>
                <a:gd name="connsiteY6714" fmla="*/ 118142 h 223662"/>
                <a:gd name="connsiteX6715" fmla="*/ 290815 w 1586375"/>
                <a:gd name="connsiteY6715" fmla="*/ 118993 h 223662"/>
                <a:gd name="connsiteX6716" fmla="*/ 290379 w 1586375"/>
                <a:gd name="connsiteY6716" fmla="*/ 119418 h 223662"/>
                <a:gd name="connsiteX6717" fmla="*/ 290379 w 1586375"/>
                <a:gd name="connsiteY6717" fmla="*/ 119843 h 223662"/>
                <a:gd name="connsiteX6718" fmla="*/ 291687 w 1586375"/>
                <a:gd name="connsiteY6718" fmla="*/ 121118 h 223662"/>
                <a:gd name="connsiteX6719" fmla="*/ 292995 w 1586375"/>
                <a:gd name="connsiteY6719" fmla="*/ 119843 h 223662"/>
                <a:gd name="connsiteX6720" fmla="*/ 292995 w 1586375"/>
                <a:gd name="connsiteY6720" fmla="*/ 118993 h 223662"/>
                <a:gd name="connsiteX6721" fmla="*/ 291687 w 1586375"/>
                <a:gd name="connsiteY6721" fmla="*/ 117717 h 223662"/>
                <a:gd name="connsiteX6722" fmla="*/ 291251 w 1586375"/>
                <a:gd name="connsiteY6722" fmla="*/ 117717 h 223662"/>
                <a:gd name="connsiteX6723" fmla="*/ 1554984 w 1586375"/>
                <a:gd name="connsiteY6723" fmla="*/ 117194 h 223662"/>
                <a:gd name="connsiteX6724" fmla="*/ 1556240 w 1586375"/>
                <a:gd name="connsiteY6724" fmla="*/ 117194 h 223662"/>
                <a:gd name="connsiteX6725" fmla="*/ 1557077 w 1586375"/>
                <a:gd name="connsiteY6725" fmla="*/ 118091 h 223662"/>
                <a:gd name="connsiteX6726" fmla="*/ 1557077 w 1586375"/>
                <a:gd name="connsiteY6726" fmla="*/ 119885 h 223662"/>
                <a:gd name="connsiteX6727" fmla="*/ 1557077 w 1586375"/>
                <a:gd name="connsiteY6727" fmla="*/ 120333 h 223662"/>
                <a:gd name="connsiteX6728" fmla="*/ 1554984 w 1586375"/>
                <a:gd name="connsiteY6728" fmla="*/ 120333 h 223662"/>
                <a:gd name="connsiteX6729" fmla="*/ 1552891 w 1586375"/>
                <a:gd name="connsiteY6729" fmla="*/ 118988 h 223662"/>
                <a:gd name="connsiteX6730" fmla="*/ 1554147 w 1586375"/>
                <a:gd name="connsiteY6730" fmla="*/ 117642 h 223662"/>
                <a:gd name="connsiteX6731" fmla="*/ 1554984 w 1586375"/>
                <a:gd name="connsiteY6731" fmla="*/ 117194 h 223662"/>
                <a:gd name="connsiteX6732" fmla="*/ 1384313 w 1586375"/>
                <a:gd name="connsiteY6732" fmla="*/ 117194 h 223662"/>
                <a:gd name="connsiteX6733" fmla="*/ 1383902 w 1586375"/>
                <a:gd name="connsiteY6733" fmla="*/ 118502 h 223662"/>
                <a:gd name="connsiteX6734" fmla="*/ 1385547 w 1586375"/>
                <a:gd name="connsiteY6734" fmla="*/ 119374 h 223662"/>
                <a:gd name="connsiteX6735" fmla="*/ 1386780 w 1586375"/>
                <a:gd name="connsiteY6735" fmla="*/ 118502 h 223662"/>
                <a:gd name="connsiteX6736" fmla="*/ 1386780 w 1586375"/>
                <a:gd name="connsiteY6736" fmla="*/ 118066 h 223662"/>
                <a:gd name="connsiteX6737" fmla="*/ 1385547 w 1586375"/>
                <a:gd name="connsiteY6737" fmla="*/ 117194 h 223662"/>
                <a:gd name="connsiteX6738" fmla="*/ 1384313 w 1586375"/>
                <a:gd name="connsiteY6738" fmla="*/ 117194 h 223662"/>
                <a:gd name="connsiteX6739" fmla="*/ 1369702 w 1586375"/>
                <a:gd name="connsiteY6739" fmla="*/ 117194 h 223662"/>
                <a:gd name="connsiteX6740" fmla="*/ 1369253 w 1586375"/>
                <a:gd name="connsiteY6740" fmla="*/ 118469 h 223662"/>
                <a:gd name="connsiteX6741" fmla="*/ 1370150 w 1586375"/>
                <a:gd name="connsiteY6741" fmla="*/ 119319 h 223662"/>
                <a:gd name="connsiteX6742" fmla="*/ 1370150 w 1586375"/>
                <a:gd name="connsiteY6742" fmla="*/ 119745 h 223662"/>
                <a:gd name="connsiteX6743" fmla="*/ 1371495 w 1586375"/>
                <a:gd name="connsiteY6743" fmla="*/ 120595 h 223662"/>
                <a:gd name="connsiteX6744" fmla="*/ 1372392 w 1586375"/>
                <a:gd name="connsiteY6744" fmla="*/ 120170 h 223662"/>
                <a:gd name="connsiteX6745" fmla="*/ 1372392 w 1586375"/>
                <a:gd name="connsiteY6745" fmla="*/ 118044 h 223662"/>
                <a:gd name="connsiteX6746" fmla="*/ 1371495 w 1586375"/>
                <a:gd name="connsiteY6746" fmla="*/ 117194 h 223662"/>
                <a:gd name="connsiteX6747" fmla="*/ 1369702 w 1586375"/>
                <a:gd name="connsiteY6747" fmla="*/ 117194 h 223662"/>
                <a:gd name="connsiteX6748" fmla="*/ 1356121 w 1586375"/>
                <a:gd name="connsiteY6748" fmla="*/ 117194 h 223662"/>
                <a:gd name="connsiteX6749" fmla="*/ 1355650 w 1586375"/>
                <a:gd name="connsiteY6749" fmla="*/ 118109 h 223662"/>
                <a:gd name="connsiteX6750" fmla="*/ 1356592 w 1586375"/>
                <a:gd name="connsiteY6750" fmla="*/ 118567 h 223662"/>
                <a:gd name="connsiteX6751" fmla="*/ 1358005 w 1586375"/>
                <a:gd name="connsiteY6751" fmla="*/ 118567 h 223662"/>
                <a:gd name="connsiteX6752" fmla="*/ 1358005 w 1586375"/>
                <a:gd name="connsiteY6752" fmla="*/ 117194 h 223662"/>
                <a:gd name="connsiteX6753" fmla="*/ 1356121 w 1586375"/>
                <a:gd name="connsiteY6753" fmla="*/ 117194 h 223662"/>
                <a:gd name="connsiteX6754" fmla="*/ 241095 w 1586375"/>
                <a:gd name="connsiteY6754" fmla="*/ 116932 h 223662"/>
                <a:gd name="connsiteX6755" fmla="*/ 240676 w 1586375"/>
                <a:gd name="connsiteY6755" fmla="*/ 117630 h 223662"/>
                <a:gd name="connsiteX6756" fmla="*/ 241095 w 1586375"/>
                <a:gd name="connsiteY6756" fmla="*/ 117979 h 223662"/>
                <a:gd name="connsiteX6757" fmla="*/ 242351 w 1586375"/>
                <a:gd name="connsiteY6757" fmla="*/ 117979 h 223662"/>
                <a:gd name="connsiteX6758" fmla="*/ 242769 w 1586375"/>
                <a:gd name="connsiteY6758" fmla="*/ 117281 h 223662"/>
                <a:gd name="connsiteX6759" fmla="*/ 242351 w 1586375"/>
                <a:gd name="connsiteY6759" fmla="*/ 116932 h 223662"/>
                <a:gd name="connsiteX6760" fmla="*/ 241095 w 1586375"/>
                <a:gd name="connsiteY6760" fmla="*/ 116932 h 223662"/>
                <a:gd name="connsiteX6761" fmla="*/ 65773 w 1586375"/>
                <a:gd name="connsiteY6761" fmla="*/ 116932 h 223662"/>
                <a:gd name="connsiteX6762" fmla="*/ 64876 w 1586375"/>
                <a:gd name="connsiteY6762" fmla="*/ 117325 h 223662"/>
                <a:gd name="connsiteX6763" fmla="*/ 66221 w 1586375"/>
                <a:gd name="connsiteY6763" fmla="*/ 118502 h 223662"/>
                <a:gd name="connsiteX6764" fmla="*/ 67567 w 1586375"/>
                <a:gd name="connsiteY6764" fmla="*/ 118502 h 223662"/>
                <a:gd name="connsiteX6765" fmla="*/ 67567 w 1586375"/>
                <a:gd name="connsiteY6765" fmla="*/ 116932 h 223662"/>
                <a:gd name="connsiteX6766" fmla="*/ 65773 w 1586375"/>
                <a:gd name="connsiteY6766" fmla="*/ 116932 h 223662"/>
                <a:gd name="connsiteX6767" fmla="*/ 207601 w 1586375"/>
                <a:gd name="connsiteY6767" fmla="*/ 116409 h 223662"/>
                <a:gd name="connsiteX6768" fmla="*/ 206659 w 1586375"/>
                <a:gd name="connsiteY6768" fmla="*/ 116828 h 223662"/>
                <a:gd name="connsiteX6769" fmla="*/ 206659 w 1586375"/>
                <a:gd name="connsiteY6769" fmla="*/ 118084 h 223662"/>
                <a:gd name="connsiteX6770" fmla="*/ 208072 w 1586375"/>
                <a:gd name="connsiteY6770" fmla="*/ 118084 h 223662"/>
                <a:gd name="connsiteX6771" fmla="*/ 209014 w 1586375"/>
                <a:gd name="connsiteY6771" fmla="*/ 117665 h 223662"/>
                <a:gd name="connsiteX6772" fmla="*/ 209014 w 1586375"/>
                <a:gd name="connsiteY6772" fmla="*/ 116828 h 223662"/>
                <a:gd name="connsiteX6773" fmla="*/ 208072 w 1586375"/>
                <a:gd name="connsiteY6773" fmla="*/ 116409 h 223662"/>
                <a:gd name="connsiteX6774" fmla="*/ 207601 w 1586375"/>
                <a:gd name="connsiteY6774" fmla="*/ 116409 h 223662"/>
                <a:gd name="connsiteX6775" fmla="*/ 145708 w 1586375"/>
                <a:gd name="connsiteY6775" fmla="*/ 116409 h 223662"/>
                <a:gd name="connsiteX6776" fmla="*/ 144836 w 1586375"/>
                <a:gd name="connsiteY6776" fmla="*/ 116802 h 223662"/>
                <a:gd name="connsiteX6777" fmla="*/ 145272 w 1586375"/>
                <a:gd name="connsiteY6777" fmla="*/ 117979 h 223662"/>
                <a:gd name="connsiteX6778" fmla="*/ 146144 w 1586375"/>
                <a:gd name="connsiteY6778" fmla="*/ 117979 h 223662"/>
                <a:gd name="connsiteX6779" fmla="*/ 147016 w 1586375"/>
                <a:gd name="connsiteY6779" fmla="*/ 117194 h 223662"/>
                <a:gd name="connsiteX6780" fmla="*/ 147016 w 1586375"/>
                <a:gd name="connsiteY6780" fmla="*/ 116409 h 223662"/>
                <a:gd name="connsiteX6781" fmla="*/ 146580 w 1586375"/>
                <a:gd name="connsiteY6781" fmla="*/ 116409 h 223662"/>
                <a:gd name="connsiteX6782" fmla="*/ 145708 w 1586375"/>
                <a:gd name="connsiteY6782" fmla="*/ 116409 h 223662"/>
                <a:gd name="connsiteX6783" fmla="*/ 60603 w 1586375"/>
                <a:gd name="connsiteY6783" fmla="*/ 116017 h 223662"/>
                <a:gd name="connsiteX6784" fmla="*/ 60603 w 1586375"/>
                <a:gd name="connsiteY6784" fmla="*/ 116409 h 223662"/>
                <a:gd name="connsiteX6785" fmla="*/ 60167 w 1586375"/>
                <a:gd name="connsiteY6785" fmla="*/ 116802 h 223662"/>
                <a:gd name="connsiteX6786" fmla="*/ 60603 w 1586375"/>
                <a:gd name="connsiteY6786" fmla="*/ 117586 h 223662"/>
                <a:gd name="connsiteX6787" fmla="*/ 61474 w 1586375"/>
                <a:gd name="connsiteY6787" fmla="*/ 117586 h 223662"/>
                <a:gd name="connsiteX6788" fmla="*/ 61911 w 1586375"/>
                <a:gd name="connsiteY6788" fmla="*/ 117979 h 223662"/>
                <a:gd name="connsiteX6789" fmla="*/ 63219 w 1586375"/>
                <a:gd name="connsiteY6789" fmla="*/ 117979 h 223662"/>
                <a:gd name="connsiteX6790" fmla="*/ 64091 w 1586375"/>
                <a:gd name="connsiteY6790" fmla="*/ 117194 h 223662"/>
                <a:gd name="connsiteX6791" fmla="*/ 62347 w 1586375"/>
                <a:gd name="connsiteY6791" fmla="*/ 116017 h 223662"/>
                <a:gd name="connsiteX6792" fmla="*/ 60603 w 1586375"/>
                <a:gd name="connsiteY6792" fmla="*/ 116017 h 223662"/>
                <a:gd name="connsiteX6793" fmla="*/ 219007 w 1586375"/>
                <a:gd name="connsiteY6793" fmla="*/ 115886 h 223662"/>
                <a:gd name="connsiteX6794" fmla="*/ 218169 w 1586375"/>
                <a:gd name="connsiteY6794" fmla="*/ 116322 h 223662"/>
                <a:gd name="connsiteX6795" fmla="*/ 218169 w 1586375"/>
                <a:gd name="connsiteY6795" fmla="*/ 118066 h 223662"/>
                <a:gd name="connsiteX6796" fmla="*/ 219425 w 1586375"/>
                <a:gd name="connsiteY6796" fmla="*/ 118066 h 223662"/>
                <a:gd name="connsiteX6797" fmla="*/ 220262 w 1586375"/>
                <a:gd name="connsiteY6797" fmla="*/ 117194 h 223662"/>
                <a:gd name="connsiteX6798" fmla="*/ 220262 w 1586375"/>
                <a:gd name="connsiteY6798" fmla="*/ 116758 h 223662"/>
                <a:gd name="connsiteX6799" fmla="*/ 220262 w 1586375"/>
                <a:gd name="connsiteY6799" fmla="*/ 116322 h 223662"/>
                <a:gd name="connsiteX6800" fmla="*/ 219843 w 1586375"/>
                <a:gd name="connsiteY6800" fmla="*/ 115886 h 223662"/>
                <a:gd name="connsiteX6801" fmla="*/ 219007 w 1586375"/>
                <a:gd name="connsiteY6801" fmla="*/ 115886 h 223662"/>
                <a:gd name="connsiteX6802" fmla="*/ 1568064 w 1586375"/>
                <a:gd name="connsiteY6802" fmla="*/ 115624 h 223662"/>
                <a:gd name="connsiteX6803" fmla="*/ 1569339 w 1586375"/>
                <a:gd name="connsiteY6803" fmla="*/ 116447 h 223662"/>
                <a:gd name="connsiteX6804" fmla="*/ 1569339 w 1586375"/>
                <a:gd name="connsiteY6804" fmla="*/ 116858 h 223662"/>
                <a:gd name="connsiteX6805" fmla="*/ 1571464 w 1586375"/>
                <a:gd name="connsiteY6805" fmla="*/ 118502 h 223662"/>
                <a:gd name="connsiteX6806" fmla="*/ 1571464 w 1586375"/>
                <a:gd name="connsiteY6806" fmla="*/ 118913 h 223662"/>
                <a:gd name="connsiteX6807" fmla="*/ 1571464 w 1586375"/>
                <a:gd name="connsiteY6807" fmla="*/ 119735 h 223662"/>
                <a:gd name="connsiteX6808" fmla="*/ 1570614 w 1586375"/>
                <a:gd name="connsiteY6808" fmla="*/ 120557 h 223662"/>
                <a:gd name="connsiteX6809" fmla="*/ 1569764 w 1586375"/>
                <a:gd name="connsiteY6809" fmla="*/ 120968 h 223662"/>
                <a:gd name="connsiteX6810" fmla="*/ 1568914 w 1586375"/>
                <a:gd name="connsiteY6810" fmla="*/ 121379 h 223662"/>
                <a:gd name="connsiteX6811" fmla="*/ 1567213 w 1586375"/>
                <a:gd name="connsiteY6811" fmla="*/ 121379 h 223662"/>
                <a:gd name="connsiteX6812" fmla="*/ 1566364 w 1586375"/>
                <a:gd name="connsiteY6812" fmla="*/ 120557 h 223662"/>
                <a:gd name="connsiteX6813" fmla="*/ 1565513 w 1586375"/>
                <a:gd name="connsiteY6813" fmla="*/ 120557 h 223662"/>
                <a:gd name="connsiteX6814" fmla="*/ 1565513 w 1586375"/>
                <a:gd name="connsiteY6814" fmla="*/ 119735 h 223662"/>
                <a:gd name="connsiteX6815" fmla="*/ 1564663 w 1586375"/>
                <a:gd name="connsiteY6815" fmla="*/ 119324 h 223662"/>
                <a:gd name="connsiteX6816" fmla="*/ 1565513 w 1586375"/>
                <a:gd name="connsiteY6816" fmla="*/ 118091 h 223662"/>
                <a:gd name="connsiteX6817" fmla="*/ 1566788 w 1586375"/>
                <a:gd name="connsiteY6817" fmla="*/ 117269 h 223662"/>
                <a:gd name="connsiteX6818" fmla="*/ 1566788 w 1586375"/>
                <a:gd name="connsiteY6818" fmla="*/ 116447 h 223662"/>
                <a:gd name="connsiteX6819" fmla="*/ 1568064 w 1586375"/>
                <a:gd name="connsiteY6819" fmla="*/ 115624 h 223662"/>
                <a:gd name="connsiteX6820" fmla="*/ 313379 w 1586375"/>
                <a:gd name="connsiteY6820" fmla="*/ 115102 h 223662"/>
                <a:gd name="connsiteX6821" fmla="*/ 312955 w 1586375"/>
                <a:gd name="connsiteY6821" fmla="*/ 116379 h 223662"/>
                <a:gd name="connsiteX6822" fmla="*/ 313804 w 1586375"/>
                <a:gd name="connsiteY6822" fmla="*/ 117231 h 223662"/>
                <a:gd name="connsiteX6823" fmla="*/ 317200 w 1586375"/>
                <a:gd name="connsiteY6823" fmla="*/ 117231 h 223662"/>
                <a:gd name="connsiteX6824" fmla="*/ 318049 w 1586375"/>
                <a:gd name="connsiteY6824" fmla="*/ 118083 h 223662"/>
                <a:gd name="connsiteX6825" fmla="*/ 318049 w 1586375"/>
                <a:gd name="connsiteY6825" fmla="*/ 119361 h 223662"/>
                <a:gd name="connsiteX6826" fmla="*/ 317200 w 1586375"/>
                <a:gd name="connsiteY6826" fmla="*/ 120213 h 223662"/>
                <a:gd name="connsiteX6827" fmla="*/ 316775 w 1586375"/>
                <a:gd name="connsiteY6827" fmla="*/ 119787 h 223662"/>
                <a:gd name="connsiteX6828" fmla="*/ 315502 w 1586375"/>
                <a:gd name="connsiteY6828" fmla="*/ 119787 h 223662"/>
                <a:gd name="connsiteX6829" fmla="*/ 315077 w 1586375"/>
                <a:gd name="connsiteY6829" fmla="*/ 119361 h 223662"/>
                <a:gd name="connsiteX6830" fmla="*/ 313379 w 1586375"/>
                <a:gd name="connsiteY6830" fmla="*/ 119361 h 223662"/>
                <a:gd name="connsiteX6831" fmla="*/ 312955 w 1586375"/>
                <a:gd name="connsiteY6831" fmla="*/ 119787 h 223662"/>
                <a:gd name="connsiteX6832" fmla="*/ 312531 w 1586375"/>
                <a:gd name="connsiteY6832" fmla="*/ 120213 h 223662"/>
                <a:gd name="connsiteX6833" fmla="*/ 312531 w 1586375"/>
                <a:gd name="connsiteY6833" fmla="*/ 124472 h 223662"/>
                <a:gd name="connsiteX6834" fmla="*/ 311257 w 1586375"/>
                <a:gd name="connsiteY6834" fmla="*/ 125750 h 223662"/>
                <a:gd name="connsiteX6835" fmla="*/ 311257 w 1586375"/>
                <a:gd name="connsiteY6835" fmla="*/ 126175 h 223662"/>
                <a:gd name="connsiteX6836" fmla="*/ 312531 w 1586375"/>
                <a:gd name="connsiteY6836" fmla="*/ 127453 h 223662"/>
                <a:gd name="connsiteX6837" fmla="*/ 313379 w 1586375"/>
                <a:gd name="connsiteY6837" fmla="*/ 127879 h 223662"/>
                <a:gd name="connsiteX6838" fmla="*/ 314228 w 1586375"/>
                <a:gd name="connsiteY6838" fmla="*/ 128305 h 223662"/>
                <a:gd name="connsiteX6839" fmla="*/ 314228 w 1586375"/>
                <a:gd name="connsiteY6839" fmla="*/ 129157 h 223662"/>
                <a:gd name="connsiteX6840" fmla="*/ 312106 w 1586375"/>
                <a:gd name="connsiteY6840" fmla="*/ 130861 h 223662"/>
                <a:gd name="connsiteX6841" fmla="*/ 311682 w 1586375"/>
                <a:gd name="connsiteY6841" fmla="*/ 132138 h 223662"/>
                <a:gd name="connsiteX6842" fmla="*/ 311682 w 1586375"/>
                <a:gd name="connsiteY6842" fmla="*/ 133842 h 223662"/>
                <a:gd name="connsiteX6843" fmla="*/ 311682 w 1586375"/>
                <a:gd name="connsiteY6843" fmla="*/ 135120 h 223662"/>
                <a:gd name="connsiteX6844" fmla="*/ 311682 w 1586375"/>
                <a:gd name="connsiteY6844" fmla="*/ 135546 h 223662"/>
                <a:gd name="connsiteX6845" fmla="*/ 308710 w 1586375"/>
                <a:gd name="connsiteY6845" fmla="*/ 135546 h 223662"/>
                <a:gd name="connsiteX6846" fmla="*/ 307437 w 1586375"/>
                <a:gd name="connsiteY6846" fmla="*/ 135972 h 223662"/>
                <a:gd name="connsiteX6847" fmla="*/ 306164 w 1586375"/>
                <a:gd name="connsiteY6847" fmla="*/ 136824 h 223662"/>
                <a:gd name="connsiteX6848" fmla="*/ 306164 w 1586375"/>
                <a:gd name="connsiteY6848" fmla="*/ 137250 h 223662"/>
                <a:gd name="connsiteX6849" fmla="*/ 304890 w 1586375"/>
                <a:gd name="connsiteY6849" fmla="*/ 138101 h 223662"/>
                <a:gd name="connsiteX6850" fmla="*/ 304466 w 1586375"/>
                <a:gd name="connsiteY6850" fmla="*/ 137675 h 223662"/>
                <a:gd name="connsiteX6851" fmla="*/ 302768 w 1586375"/>
                <a:gd name="connsiteY6851" fmla="*/ 137675 h 223662"/>
                <a:gd name="connsiteX6852" fmla="*/ 301919 w 1586375"/>
                <a:gd name="connsiteY6852" fmla="*/ 138527 h 223662"/>
                <a:gd name="connsiteX6853" fmla="*/ 300221 w 1586375"/>
                <a:gd name="connsiteY6853" fmla="*/ 139379 h 223662"/>
                <a:gd name="connsiteX6854" fmla="*/ 300221 w 1586375"/>
                <a:gd name="connsiteY6854" fmla="*/ 140231 h 223662"/>
                <a:gd name="connsiteX6855" fmla="*/ 299796 w 1586375"/>
                <a:gd name="connsiteY6855" fmla="*/ 140657 h 223662"/>
                <a:gd name="connsiteX6856" fmla="*/ 299796 w 1586375"/>
                <a:gd name="connsiteY6856" fmla="*/ 142361 h 223662"/>
                <a:gd name="connsiteX6857" fmla="*/ 300221 w 1586375"/>
                <a:gd name="connsiteY6857" fmla="*/ 142787 h 223662"/>
                <a:gd name="connsiteX6858" fmla="*/ 300221 w 1586375"/>
                <a:gd name="connsiteY6858" fmla="*/ 143638 h 223662"/>
                <a:gd name="connsiteX6859" fmla="*/ 301070 w 1586375"/>
                <a:gd name="connsiteY6859" fmla="*/ 144490 h 223662"/>
                <a:gd name="connsiteX6860" fmla="*/ 301494 w 1586375"/>
                <a:gd name="connsiteY6860" fmla="*/ 144490 h 223662"/>
                <a:gd name="connsiteX6861" fmla="*/ 302343 w 1586375"/>
                <a:gd name="connsiteY6861" fmla="*/ 144065 h 223662"/>
                <a:gd name="connsiteX6862" fmla="*/ 303192 w 1586375"/>
                <a:gd name="connsiteY6862" fmla="*/ 143638 h 223662"/>
                <a:gd name="connsiteX6863" fmla="*/ 303192 w 1586375"/>
                <a:gd name="connsiteY6863" fmla="*/ 143213 h 223662"/>
                <a:gd name="connsiteX6864" fmla="*/ 303617 w 1586375"/>
                <a:gd name="connsiteY6864" fmla="*/ 142787 h 223662"/>
                <a:gd name="connsiteX6865" fmla="*/ 303617 w 1586375"/>
                <a:gd name="connsiteY6865" fmla="*/ 141935 h 223662"/>
                <a:gd name="connsiteX6866" fmla="*/ 304890 w 1586375"/>
                <a:gd name="connsiteY6866" fmla="*/ 140657 h 223662"/>
                <a:gd name="connsiteX6867" fmla="*/ 305739 w 1586375"/>
                <a:gd name="connsiteY6867" fmla="*/ 140657 h 223662"/>
                <a:gd name="connsiteX6868" fmla="*/ 305739 w 1586375"/>
                <a:gd name="connsiteY6868" fmla="*/ 143638 h 223662"/>
                <a:gd name="connsiteX6869" fmla="*/ 306588 w 1586375"/>
                <a:gd name="connsiteY6869" fmla="*/ 144065 h 223662"/>
                <a:gd name="connsiteX6870" fmla="*/ 307437 w 1586375"/>
                <a:gd name="connsiteY6870" fmla="*/ 144490 h 223662"/>
                <a:gd name="connsiteX6871" fmla="*/ 307437 w 1586375"/>
                <a:gd name="connsiteY6871" fmla="*/ 145342 h 223662"/>
                <a:gd name="connsiteX6872" fmla="*/ 307013 w 1586375"/>
                <a:gd name="connsiteY6872" fmla="*/ 145768 h 223662"/>
                <a:gd name="connsiteX6873" fmla="*/ 307013 w 1586375"/>
                <a:gd name="connsiteY6873" fmla="*/ 146194 h 223662"/>
                <a:gd name="connsiteX6874" fmla="*/ 306164 w 1586375"/>
                <a:gd name="connsiteY6874" fmla="*/ 147046 h 223662"/>
                <a:gd name="connsiteX6875" fmla="*/ 304890 w 1586375"/>
                <a:gd name="connsiteY6875" fmla="*/ 147046 h 223662"/>
                <a:gd name="connsiteX6876" fmla="*/ 306164 w 1586375"/>
                <a:gd name="connsiteY6876" fmla="*/ 147898 h 223662"/>
                <a:gd name="connsiteX6877" fmla="*/ 306588 w 1586375"/>
                <a:gd name="connsiteY6877" fmla="*/ 148324 h 223662"/>
                <a:gd name="connsiteX6878" fmla="*/ 307437 w 1586375"/>
                <a:gd name="connsiteY6878" fmla="*/ 148324 h 223662"/>
                <a:gd name="connsiteX6879" fmla="*/ 307861 w 1586375"/>
                <a:gd name="connsiteY6879" fmla="*/ 147472 h 223662"/>
                <a:gd name="connsiteX6880" fmla="*/ 307861 w 1586375"/>
                <a:gd name="connsiteY6880" fmla="*/ 146620 h 223662"/>
                <a:gd name="connsiteX6881" fmla="*/ 308710 w 1586375"/>
                <a:gd name="connsiteY6881" fmla="*/ 145768 h 223662"/>
                <a:gd name="connsiteX6882" fmla="*/ 310408 w 1586375"/>
                <a:gd name="connsiteY6882" fmla="*/ 144065 h 223662"/>
                <a:gd name="connsiteX6883" fmla="*/ 311257 w 1586375"/>
                <a:gd name="connsiteY6883" fmla="*/ 144065 h 223662"/>
                <a:gd name="connsiteX6884" fmla="*/ 311682 w 1586375"/>
                <a:gd name="connsiteY6884" fmla="*/ 144065 h 223662"/>
                <a:gd name="connsiteX6885" fmla="*/ 311682 w 1586375"/>
                <a:gd name="connsiteY6885" fmla="*/ 147472 h 223662"/>
                <a:gd name="connsiteX6886" fmla="*/ 312106 w 1586375"/>
                <a:gd name="connsiteY6886" fmla="*/ 147898 h 223662"/>
                <a:gd name="connsiteX6887" fmla="*/ 313804 w 1586375"/>
                <a:gd name="connsiteY6887" fmla="*/ 147898 h 223662"/>
                <a:gd name="connsiteX6888" fmla="*/ 315077 w 1586375"/>
                <a:gd name="connsiteY6888" fmla="*/ 146194 h 223662"/>
                <a:gd name="connsiteX6889" fmla="*/ 313379 w 1586375"/>
                <a:gd name="connsiteY6889" fmla="*/ 144917 h 223662"/>
                <a:gd name="connsiteX6890" fmla="*/ 313379 w 1586375"/>
                <a:gd name="connsiteY6890" fmla="*/ 142361 h 223662"/>
                <a:gd name="connsiteX6891" fmla="*/ 314228 w 1586375"/>
                <a:gd name="connsiteY6891" fmla="*/ 141509 h 223662"/>
                <a:gd name="connsiteX6892" fmla="*/ 314653 w 1586375"/>
                <a:gd name="connsiteY6892" fmla="*/ 141083 h 223662"/>
                <a:gd name="connsiteX6893" fmla="*/ 314653 w 1586375"/>
                <a:gd name="connsiteY6893" fmla="*/ 140231 h 223662"/>
                <a:gd name="connsiteX6894" fmla="*/ 314228 w 1586375"/>
                <a:gd name="connsiteY6894" fmla="*/ 140231 h 223662"/>
                <a:gd name="connsiteX6895" fmla="*/ 311682 w 1586375"/>
                <a:gd name="connsiteY6895" fmla="*/ 140231 h 223662"/>
                <a:gd name="connsiteX6896" fmla="*/ 310833 w 1586375"/>
                <a:gd name="connsiteY6896" fmla="*/ 139805 h 223662"/>
                <a:gd name="connsiteX6897" fmla="*/ 309984 w 1586375"/>
                <a:gd name="connsiteY6897" fmla="*/ 139805 h 223662"/>
                <a:gd name="connsiteX6898" fmla="*/ 309559 w 1586375"/>
                <a:gd name="connsiteY6898" fmla="*/ 138953 h 223662"/>
                <a:gd name="connsiteX6899" fmla="*/ 310408 w 1586375"/>
                <a:gd name="connsiteY6899" fmla="*/ 138527 h 223662"/>
                <a:gd name="connsiteX6900" fmla="*/ 312106 w 1586375"/>
                <a:gd name="connsiteY6900" fmla="*/ 138101 h 223662"/>
                <a:gd name="connsiteX6901" fmla="*/ 312531 w 1586375"/>
                <a:gd name="connsiteY6901" fmla="*/ 138527 h 223662"/>
                <a:gd name="connsiteX6902" fmla="*/ 314228 w 1586375"/>
                <a:gd name="connsiteY6902" fmla="*/ 138527 h 223662"/>
                <a:gd name="connsiteX6903" fmla="*/ 315077 w 1586375"/>
                <a:gd name="connsiteY6903" fmla="*/ 138101 h 223662"/>
                <a:gd name="connsiteX6904" fmla="*/ 317200 w 1586375"/>
                <a:gd name="connsiteY6904" fmla="*/ 138101 h 223662"/>
                <a:gd name="connsiteX6905" fmla="*/ 318049 w 1586375"/>
                <a:gd name="connsiteY6905" fmla="*/ 137675 h 223662"/>
                <a:gd name="connsiteX6906" fmla="*/ 318049 w 1586375"/>
                <a:gd name="connsiteY6906" fmla="*/ 137250 h 223662"/>
                <a:gd name="connsiteX6907" fmla="*/ 316351 w 1586375"/>
                <a:gd name="connsiteY6907" fmla="*/ 135972 h 223662"/>
                <a:gd name="connsiteX6908" fmla="*/ 315077 w 1586375"/>
                <a:gd name="connsiteY6908" fmla="*/ 134694 h 223662"/>
                <a:gd name="connsiteX6909" fmla="*/ 315077 w 1586375"/>
                <a:gd name="connsiteY6909" fmla="*/ 133416 h 223662"/>
                <a:gd name="connsiteX6910" fmla="*/ 315502 w 1586375"/>
                <a:gd name="connsiteY6910" fmla="*/ 132990 h 223662"/>
                <a:gd name="connsiteX6911" fmla="*/ 315926 w 1586375"/>
                <a:gd name="connsiteY6911" fmla="*/ 131287 h 223662"/>
                <a:gd name="connsiteX6912" fmla="*/ 315926 w 1586375"/>
                <a:gd name="connsiteY6912" fmla="*/ 130009 h 223662"/>
                <a:gd name="connsiteX6913" fmla="*/ 315926 w 1586375"/>
                <a:gd name="connsiteY6913" fmla="*/ 128305 h 223662"/>
                <a:gd name="connsiteX6914" fmla="*/ 316775 w 1586375"/>
                <a:gd name="connsiteY6914" fmla="*/ 127879 h 223662"/>
                <a:gd name="connsiteX6915" fmla="*/ 317200 w 1586375"/>
                <a:gd name="connsiteY6915" fmla="*/ 128305 h 223662"/>
                <a:gd name="connsiteX6916" fmla="*/ 319746 w 1586375"/>
                <a:gd name="connsiteY6916" fmla="*/ 128305 h 223662"/>
                <a:gd name="connsiteX6917" fmla="*/ 320595 w 1586375"/>
                <a:gd name="connsiteY6917" fmla="*/ 127879 h 223662"/>
                <a:gd name="connsiteX6918" fmla="*/ 321444 w 1586375"/>
                <a:gd name="connsiteY6918" fmla="*/ 127879 h 223662"/>
                <a:gd name="connsiteX6919" fmla="*/ 322293 w 1586375"/>
                <a:gd name="connsiteY6919" fmla="*/ 127027 h 223662"/>
                <a:gd name="connsiteX6920" fmla="*/ 322293 w 1586375"/>
                <a:gd name="connsiteY6920" fmla="*/ 126175 h 223662"/>
                <a:gd name="connsiteX6921" fmla="*/ 321444 w 1586375"/>
                <a:gd name="connsiteY6921" fmla="*/ 125750 h 223662"/>
                <a:gd name="connsiteX6922" fmla="*/ 321020 w 1586375"/>
                <a:gd name="connsiteY6922" fmla="*/ 125324 h 223662"/>
                <a:gd name="connsiteX6923" fmla="*/ 320595 w 1586375"/>
                <a:gd name="connsiteY6923" fmla="*/ 125324 h 223662"/>
                <a:gd name="connsiteX6924" fmla="*/ 319746 w 1586375"/>
                <a:gd name="connsiteY6924" fmla="*/ 125750 h 223662"/>
                <a:gd name="connsiteX6925" fmla="*/ 317624 w 1586375"/>
                <a:gd name="connsiteY6925" fmla="*/ 125750 h 223662"/>
                <a:gd name="connsiteX6926" fmla="*/ 316351 w 1586375"/>
                <a:gd name="connsiteY6926" fmla="*/ 124898 h 223662"/>
                <a:gd name="connsiteX6927" fmla="*/ 316351 w 1586375"/>
                <a:gd name="connsiteY6927" fmla="*/ 123194 h 223662"/>
                <a:gd name="connsiteX6928" fmla="*/ 317624 w 1586375"/>
                <a:gd name="connsiteY6928" fmla="*/ 121916 h 223662"/>
                <a:gd name="connsiteX6929" fmla="*/ 319746 w 1586375"/>
                <a:gd name="connsiteY6929" fmla="*/ 121916 h 223662"/>
                <a:gd name="connsiteX6930" fmla="*/ 320171 w 1586375"/>
                <a:gd name="connsiteY6930" fmla="*/ 121490 h 223662"/>
                <a:gd name="connsiteX6931" fmla="*/ 320171 w 1586375"/>
                <a:gd name="connsiteY6931" fmla="*/ 120638 h 223662"/>
                <a:gd name="connsiteX6932" fmla="*/ 320595 w 1586375"/>
                <a:gd name="connsiteY6932" fmla="*/ 119787 h 223662"/>
                <a:gd name="connsiteX6933" fmla="*/ 320595 w 1586375"/>
                <a:gd name="connsiteY6933" fmla="*/ 117657 h 223662"/>
                <a:gd name="connsiteX6934" fmla="*/ 320171 w 1586375"/>
                <a:gd name="connsiteY6934" fmla="*/ 117231 h 223662"/>
                <a:gd name="connsiteX6935" fmla="*/ 320171 w 1586375"/>
                <a:gd name="connsiteY6935" fmla="*/ 116379 h 223662"/>
                <a:gd name="connsiteX6936" fmla="*/ 318049 w 1586375"/>
                <a:gd name="connsiteY6936" fmla="*/ 115102 h 223662"/>
                <a:gd name="connsiteX6937" fmla="*/ 313379 w 1586375"/>
                <a:gd name="connsiteY6937" fmla="*/ 115102 h 223662"/>
                <a:gd name="connsiteX6938" fmla="*/ 176721 w 1586375"/>
                <a:gd name="connsiteY6938" fmla="*/ 115101 h 223662"/>
                <a:gd name="connsiteX6939" fmla="*/ 176721 w 1586375"/>
                <a:gd name="connsiteY6939" fmla="*/ 116366 h 223662"/>
                <a:gd name="connsiteX6940" fmla="*/ 177128 w 1586375"/>
                <a:gd name="connsiteY6940" fmla="*/ 116366 h 223662"/>
                <a:gd name="connsiteX6941" fmla="*/ 177942 w 1586375"/>
                <a:gd name="connsiteY6941" fmla="*/ 116787 h 223662"/>
                <a:gd name="connsiteX6942" fmla="*/ 177942 w 1586375"/>
                <a:gd name="connsiteY6942" fmla="*/ 117208 h 223662"/>
                <a:gd name="connsiteX6943" fmla="*/ 178349 w 1586375"/>
                <a:gd name="connsiteY6943" fmla="*/ 118051 h 223662"/>
                <a:gd name="connsiteX6944" fmla="*/ 178349 w 1586375"/>
                <a:gd name="connsiteY6944" fmla="*/ 119737 h 223662"/>
                <a:gd name="connsiteX6945" fmla="*/ 177942 w 1586375"/>
                <a:gd name="connsiteY6945" fmla="*/ 120159 h 223662"/>
                <a:gd name="connsiteX6946" fmla="*/ 177942 w 1586375"/>
                <a:gd name="connsiteY6946" fmla="*/ 122688 h 223662"/>
                <a:gd name="connsiteX6947" fmla="*/ 178349 w 1586375"/>
                <a:gd name="connsiteY6947" fmla="*/ 122688 h 223662"/>
                <a:gd name="connsiteX6948" fmla="*/ 178755 w 1586375"/>
                <a:gd name="connsiteY6948" fmla="*/ 122688 h 223662"/>
                <a:gd name="connsiteX6949" fmla="*/ 179977 w 1586375"/>
                <a:gd name="connsiteY6949" fmla="*/ 121423 h 223662"/>
                <a:gd name="connsiteX6950" fmla="*/ 179977 w 1586375"/>
                <a:gd name="connsiteY6950" fmla="*/ 115944 h 223662"/>
                <a:gd name="connsiteX6951" fmla="*/ 179163 w 1586375"/>
                <a:gd name="connsiteY6951" fmla="*/ 115101 h 223662"/>
                <a:gd name="connsiteX6952" fmla="*/ 176721 w 1586375"/>
                <a:gd name="connsiteY6952" fmla="*/ 115101 h 223662"/>
                <a:gd name="connsiteX6953" fmla="*/ 34356 w 1586375"/>
                <a:gd name="connsiteY6953" fmla="*/ 115101 h 223662"/>
                <a:gd name="connsiteX6954" fmla="*/ 35185 w 1586375"/>
                <a:gd name="connsiteY6954" fmla="*/ 115946 h 223662"/>
                <a:gd name="connsiteX6955" fmla="*/ 35185 w 1586375"/>
                <a:gd name="connsiteY6955" fmla="*/ 116369 h 223662"/>
                <a:gd name="connsiteX6956" fmla="*/ 36013 w 1586375"/>
                <a:gd name="connsiteY6956" fmla="*/ 117214 h 223662"/>
                <a:gd name="connsiteX6957" fmla="*/ 36427 w 1586375"/>
                <a:gd name="connsiteY6957" fmla="*/ 117214 h 223662"/>
                <a:gd name="connsiteX6958" fmla="*/ 37670 w 1586375"/>
                <a:gd name="connsiteY6958" fmla="*/ 118059 h 223662"/>
                <a:gd name="connsiteX6959" fmla="*/ 37670 w 1586375"/>
                <a:gd name="connsiteY6959" fmla="*/ 118904 h 223662"/>
                <a:gd name="connsiteX6960" fmla="*/ 37255 w 1586375"/>
                <a:gd name="connsiteY6960" fmla="*/ 119327 h 223662"/>
                <a:gd name="connsiteX6961" fmla="*/ 37255 w 1586375"/>
                <a:gd name="connsiteY6961" fmla="*/ 119749 h 223662"/>
                <a:gd name="connsiteX6962" fmla="*/ 36427 w 1586375"/>
                <a:gd name="connsiteY6962" fmla="*/ 120595 h 223662"/>
                <a:gd name="connsiteX6963" fmla="*/ 35185 w 1586375"/>
                <a:gd name="connsiteY6963" fmla="*/ 119749 h 223662"/>
                <a:gd name="connsiteX6964" fmla="*/ 35185 w 1586375"/>
                <a:gd name="connsiteY6964" fmla="*/ 119327 h 223662"/>
                <a:gd name="connsiteX6965" fmla="*/ 33114 w 1586375"/>
                <a:gd name="connsiteY6965" fmla="*/ 117214 h 223662"/>
                <a:gd name="connsiteX6966" fmla="*/ 33114 w 1586375"/>
                <a:gd name="connsiteY6966" fmla="*/ 116792 h 223662"/>
                <a:gd name="connsiteX6967" fmla="*/ 33528 w 1586375"/>
                <a:gd name="connsiteY6967" fmla="*/ 116369 h 223662"/>
                <a:gd name="connsiteX6968" fmla="*/ 33528 w 1586375"/>
                <a:gd name="connsiteY6968" fmla="*/ 115946 h 223662"/>
                <a:gd name="connsiteX6969" fmla="*/ 34356 w 1586375"/>
                <a:gd name="connsiteY6969" fmla="*/ 115101 h 223662"/>
                <a:gd name="connsiteX6970" fmla="*/ 140423 w 1586375"/>
                <a:gd name="connsiteY6970" fmla="*/ 114578 h 223662"/>
                <a:gd name="connsiteX6971" fmla="*/ 139168 w 1586375"/>
                <a:gd name="connsiteY6971" fmla="*/ 115014 h 223662"/>
                <a:gd name="connsiteX6972" fmla="*/ 139168 w 1586375"/>
                <a:gd name="connsiteY6972" fmla="*/ 116322 h 223662"/>
                <a:gd name="connsiteX6973" fmla="*/ 140006 w 1586375"/>
                <a:gd name="connsiteY6973" fmla="*/ 117194 h 223662"/>
                <a:gd name="connsiteX6974" fmla="*/ 141261 w 1586375"/>
                <a:gd name="connsiteY6974" fmla="*/ 116758 h 223662"/>
                <a:gd name="connsiteX6975" fmla="*/ 141261 w 1586375"/>
                <a:gd name="connsiteY6975" fmla="*/ 115450 h 223662"/>
                <a:gd name="connsiteX6976" fmla="*/ 140423 w 1586375"/>
                <a:gd name="connsiteY6976" fmla="*/ 114578 h 223662"/>
                <a:gd name="connsiteX6977" fmla="*/ 169775 w 1586375"/>
                <a:gd name="connsiteY6977" fmla="*/ 113793 h 223662"/>
                <a:gd name="connsiteX6978" fmla="*/ 168100 w 1586375"/>
                <a:gd name="connsiteY6978" fmla="*/ 115587 h 223662"/>
                <a:gd name="connsiteX6979" fmla="*/ 168100 w 1586375"/>
                <a:gd name="connsiteY6979" fmla="*/ 116932 h 223662"/>
                <a:gd name="connsiteX6980" fmla="*/ 169356 w 1586375"/>
                <a:gd name="connsiteY6980" fmla="*/ 116932 h 223662"/>
                <a:gd name="connsiteX6981" fmla="*/ 170612 w 1586375"/>
                <a:gd name="connsiteY6981" fmla="*/ 116036 h 223662"/>
                <a:gd name="connsiteX6982" fmla="*/ 171449 w 1586375"/>
                <a:gd name="connsiteY6982" fmla="*/ 115139 h 223662"/>
                <a:gd name="connsiteX6983" fmla="*/ 171867 w 1586375"/>
                <a:gd name="connsiteY6983" fmla="*/ 114690 h 223662"/>
                <a:gd name="connsiteX6984" fmla="*/ 171449 w 1586375"/>
                <a:gd name="connsiteY6984" fmla="*/ 114242 h 223662"/>
                <a:gd name="connsiteX6985" fmla="*/ 171031 w 1586375"/>
                <a:gd name="connsiteY6985" fmla="*/ 114242 h 223662"/>
                <a:gd name="connsiteX6986" fmla="*/ 170193 w 1586375"/>
                <a:gd name="connsiteY6986" fmla="*/ 113793 h 223662"/>
                <a:gd name="connsiteX6987" fmla="*/ 169775 w 1586375"/>
                <a:gd name="connsiteY6987" fmla="*/ 113793 h 223662"/>
                <a:gd name="connsiteX6988" fmla="*/ 307920 w 1586375"/>
                <a:gd name="connsiteY6988" fmla="*/ 113270 h 223662"/>
                <a:gd name="connsiteX6989" fmla="*/ 305803 w 1586375"/>
                <a:gd name="connsiteY6989" fmla="*/ 115494 h 223662"/>
                <a:gd name="connsiteX6990" fmla="*/ 304956 w 1586375"/>
                <a:gd name="connsiteY6990" fmla="*/ 115049 h 223662"/>
                <a:gd name="connsiteX6991" fmla="*/ 303261 w 1586375"/>
                <a:gd name="connsiteY6991" fmla="*/ 114604 h 223662"/>
                <a:gd name="connsiteX6992" fmla="*/ 302838 w 1586375"/>
                <a:gd name="connsiteY6992" fmla="*/ 115494 h 223662"/>
                <a:gd name="connsiteX6993" fmla="*/ 302838 w 1586375"/>
                <a:gd name="connsiteY6993" fmla="*/ 116383 h 223662"/>
                <a:gd name="connsiteX6994" fmla="*/ 303261 w 1586375"/>
                <a:gd name="connsiteY6994" fmla="*/ 116383 h 223662"/>
                <a:gd name="connsiteX6995" fmla="*/ 303261 w 1586375"/>
                <a:gd name="connsiteY6995" fmla="*/ 116828 h 223662"/>
                <a:gd name="connsiteX6996" fmla="*/ 304532 w 1586375"/>
                <a:gd name="connsiteY6996" fmla="*/ 117717 h 223662"/>
                <a:gd name="connsiteX6997" fmla="*/ 305379 w 1586375"/>
                <a:gd name="connsiteY6997" fmla="*/ 116828 h 223662"/>
                <a:gd name="connsiteX6998" fmla="*/ 309191 w 1586375"/>
                <a:gd name="connsiteY6998" fmla="*/ 116828 h 223662"/>
                <a:gd name="connsiteX6999" fmla="*/ 310038 w 1586375"/>
                <a:gd name="connsiteY6999" fmla="*/ 116383 h 223662"/>
                <a:gd name="connsiteX7000" fmla="*/ 310461 w 1586375"/>
                <a:gd name="connsiteY7000" fmla="*/ 116383 h 223662"/>
                <a:gd name="connsiteX7001" fmla="*/ 311308 w 1586375"/>
                <a:gd name="connsiteY7001" fmla="*/ 115494 h 223662"/>
                <a:gd name="connsiteX7002" fmla="*/ 310038 w 1586375"/>
                <a:gd name="connsiteY7002" fmla="*/ 113715 h 223662"/>
                <a:gd name="connsiteX7003" fmla="*/ 309191 w 1586375"/>
                <a:gd name="connsiteY7003" fmla="*/ 113715 h 223662"/>
                <a:gd name="connsiteX7004" fmla="*/ 308767 w 1586375"/>
                <a:gd name="connsiteY7004" fmla="*/ 113270 h 223662"/>
                <a:gd name="connsiteX7005" fmla="*/ 307920 w 1586375"/>
                <a:gd name="connsiteY7005" fmla="*/ 113270 h 223662"/>
                <a:gd name="connsiteX7006" fmla="*/ 1456712 w 1586375"/>
                <a:gd name="connsiteY7006" fmla="*/ 113009 h 223662"/>
                <a:gd name="connsiteX7007" fmla="*/ 1455840 w 1586375"/>
                <a:gd name="connsiteY7007" fmla="*/ 113831 h 223662"/>
                <a:gd name="connsiteX7008" fmla="*/ 1455840 w 1586375"/>
                <a:gd name="connsiteY7008" fmla="*/ 115064 h 223662"/>
                <a:gd name="connsiteX7009" fmla="*/ 1456712 w 1586375"/>
                <a:gd name="connsiteY7009" fmla="*/ 115886 h 223662"/>
                <a:gd name="connsiteX7010" fmla="*/ 1458020 w 1586375"/>
                <a:gd name="connsiteY7010" fmla="*/ 115475 h 223662"/>
                <a:gd name="connsiteX7011" fmla="*/ 1458456 w 1586375"/>
                <a:gd name="connsiteY7011" fmla="*/ 115064 h 223662"/>
                <a:gd name="connsiteX7012" fmla="*/ 1458456 w 1586375"/>
                <a:gd name="connsiteY7012" fmla="*/ 113831 h 223662"/>
                <a:gd name="connsiteX7013" fmla="*/ 1457584 w 1586375"/>
                <a:gd name="connsiteY7013" fmla="*/ 113009 h 223662"/>
                <a:gd name="connsiteX7014" fmla="*/ 1456712 w 1586375"/>
                <a:gd name="connsiteY7014" fmla="*/ 113009 h 223662"/>
                <a:gd name="connsiteX7015" fmla="*/ 230053 w 1586375"/>
                <a:gd name="connsiteY7015" fmla="*/ 113009 h 223662"/>
                <a:gd name="connsiteX7016" fmla="*/ 229156 w 1586375"/>
                <a:gd name="connsiteY7016" fmla="*/ 113438 h 223662"/>
                <a:gd name="connsiteX7017" fmla="*/ 229156 w 1586375"/>
                <a:gd name="connsiteY7017" fmla="*/ 119025 h 223662"/>
                <a:gd name="connsiteX7018" fmla="*/ 230053 w 1586375"/>
                <a:gd name="connsiteY7018" fmla="*/ 119455 h 223662"/>
                <a:gd name="connsiteX7019" fmla="*/ 230053 w 1586375"/>
                <a:gd name="connsiteY7019" fmla="*/ 120745 h 223662"/>
                <a:gd name="connsiteX7020" fmla="*/ 229605 w 1586375"/>
                <a:gd name="connsiteY7020" fmla="*/ 121174 h 223662"/>
                <a:gd name="connsiteX7021" fmla="*/ 229156 w 1586375"/>
                <a:gd name="connsiteY7021" fmla="*/ 121604 h 223662"/>
                <a:gd name="connsiteX7022" fmla="*/ 229156 w 1586375"/>
                <a:gd name="connsiteY7022" fmla="*/ 124612 h 223662"/>
                <a:gd name="connsiteX7023" fmla="*/ 229605 w 1586375"/>
                <a:gd name="connsiteY7023" fmla="*/ 125042 h 223662"/>
                <a:gd name="connsiteX7024" fmla="*/ 231398 w 1586375"/>
                <a:gd name="connsiteY7024" fmla="*/ 125042 h 223662"/>
                <a:gd name="connsiteX7025" fmla="*/ 231398 w 1586375"/>
                <a:gd name="connsiteY7025" fmla="*/ 124612 h 223662"/>
                <a:gd name="connsiteX7026" fmla="*/ 231847 w 1586375"/>
                <a:gd name="connsiteY7026" fmla="*/ 122893 h 223662"/>
                <a:gd name="connsiteX7027" fmla="*/ 232295 w 1586375"/>
                <a:gd name="connsiteY7027" fmla="*/ 122463 h 223662"/>
                <a:gd name="connsiteX7028" fmla="*/ 232295 w 1586375"/>
                <a:gd name="connsiteY7028" fmla="*/ 122034 h 223662"/>
                <a:gd name="connsiteX7029" fmla="*/ 232295 w 1586375"/>
                <a:gd name="connsiteY7029" fmla="*/ 120315 h 223662"/>
                <a:gd name="connsiteX7030" fmla="*/ 231847 w 1586375"/>
                <a:gd name="connsiteY7030" fmla="*/ 119885 h 223662"/>
                <a:gd name="connsiteX7031" fmla="*/ 231847 w 1586375"/>
                <a:gd name="connsiteY7031" fmla="*/ 119455 h 223662"/>
                <a:gd name="connsiteX7032" fmla="*/ 231847 w 1586375"/>
                <a:gd name="connsiteY7032" fmla="*/ 116877 h 223662"/>
                <a:gd name="connsiteX7033" fmla="*/ 232295 w 1586375"/>
                <a:gd name="connsiteY7033" fmla="*/ 116447 h 223662"/>
                <a:gd name="connsiteX7034" fmla="*/ 232295 w 1586375"/>
                <a:gd name="connsiteY7034" fmla="*/ 115157 h 223662"/>
                <a:gd name="connsiteX7035" fmla="*/ 230950 w 1586375"/>
                <a:gd name="connsiteY7035" fmla="*/ 114298 h 223662"/>
                <a:gd name="connsiteX7036" fmla="*/ 230950 w 1586375"/>
                <a:gd name="connsiteY7036" fmla="*/ 113868 h 223662"/>
                <a:gd name="connsiteX7037" fmla="*/ 230053 w 1586375"/>
                <a:gd name="connsiteY7037" fmla="*/ 113009 h 223662"/>
                <a:gd name="connsiteX7038" fmla="*/ 56131 w 1586375"/>
                <a:gd name="connsiteY7038" fmla="*/ 112635 h 223662"/>
                <a:gd name="connsiteX7039" fmla="*/ 55234 w 1586375"/>
                <a:gd name="connsiteY7039" fmla="*/ 113046 h 223662"/>
                <a:gd name="connsiteX7040" fmla="*/ 54785 w 1586375"/>
                <a:gd name="connsiteY7040" fmla="*/ 113868 h 223662"/>
                <a:gd name="connsiteX7041" fmla="*/ 54785 w 1586375"/>
                <a:gd name="connsiteY7041" fmla="*/ 115101 h 223662"/>
                <a:gd name="connsiteX7042" fmla="*/ 53888 w 1586375"/>
                <a:gd name="connsiteY7042" fmla="*/ 115513 h 223662"/>
                <a:gd name="connsiteX7043" fmla="*/ 53888 w 1586375"/>
                <a:gd name="connsiteY7043" fmla="*/ 117157 h 223662"/>
                <a:gd name="connsiteX7044" fmla="*/ 54785 w 1586375"/>
                <a:gd name="connsiteY7044" fmla="*/ 117979 h 223662"/>
                <a:gd name="connsiteX7045" fmla="*/ 55682 w 1586375"/>
                <a:gd name="connsiteY7045" fmla="*/ 117979 h 223662"/>
                <a:gd name="connsiteX7046" fmla="*/ 56131 w 1586375"/>
                <a:gd name="connsiteY7046" fmla="*/ 117157 h 223662"/>
                <a:gd name="connsiteX7047" fmla="*/ 56579 w 1586375"/>
                <a:gd name="connsiteY7047" fmla="*/ 116334 h 223662"/>
                <a:gd name="connsiteX7048" fmla="*/ 57028 w 1586375"/>
                <a:gd name="connsiteY7048" fmla="*/ 115923 h 223662"/>
                <a:gd name="connsiteX7049" fmla="*/ 57028 w 1586375"/>
                <a:gd name="connsiteY7049" fmla="*/ 112635 h 223662"/>
                <a:gd name="connsiteX7050" fmla="*/ 56131 w 1586375"/>
                <a:gd name="connsiteY7050" fmla="*/ 112635 h 223662"/>
                <a:gd name="connsiteX7051" fmla="*/ 49337 w 1586375"/>
                <a:gd name="connsiteY7051" fmla="*/ 112485 h 223662"/>
                <a:gd name="connsiteX7052" fmla="*/ 48918 w 1586375"/>
                <a:gd name="connsiteY7052" fmla="*/ 112921 h 223662"/>
                <a:gd name="connsiteX7053" fmla="*/ 49337 w 1586375"/>
                <a:gd name="connsiteY7053" fmla="*/ 113793 h 223662"/>
                <a:gd name="connsiteX7054" fmla="*/ 49755 w 1586375"/>
                <a:gd name="connsiteY7054" fmla="*/ 113357 h 223662"/>
                <a:gd name="connsiteX7055" fmla="*/ 50592 w 1586375"/>
                <a:gd name="connsiteY7055" fmla="*/ 113357 h 223662"/>
                <a:gd name="connsiteX7056" fmla="*/ 50592 w 1586375"/>
                <a:gd name="connsiteY7056" fmla="*/ 112485 h 223662"/>
                <a:gd name="connsiteX7057" fmla="*/ 49337 w 1586375"/>
                <a:gd name="connsiteY7057" fmla="*/ 112485 h 223662"/>
                <a:gd name="connsiteX7058" fmla="*/ 1536201 w 1586375"/>
                <a:gd name="connsiteY7058" fmla="*/ 112224 h 223662"/>
                <a:gd name="connsiteX7059" fmla="*/ 1535365 w 1586375"/>
                <a:gd name="connsiteY7059" fmla="*/ 113037 h 223662"/>
                <a:gd name="connsiteX7060" fmla="*/ 1535365 w 1586375"/>
                <a:gd name="connsiteY7060" fmla="*/ 115886 h 223662"/>
                <a:gd name="connsiteX7061" fmla="*/ 1537457 w 1586375"/>
                <a:gd name="connsiteY7061" fmla="*/ 115886 h 223662"/>
                <a:gd name="connsiteX7062" fmla="*/ 1538713 w 1586375"/>
                <a:gd name="connsiteY7062" fmla="*/ 114665 h 223662"/>
                <a:gd name="connsiteX7063" fmla="*/ 1538713 w 1586375"/>
                <a:gd name="connsiteY7063" fmla="*/ 114258 h 223662"/>
                <a:gd name="connsiteX7064" fmla="*/ 1538713 w 1586375"/>
                <a:gd name="connsiteY7064" fmla="*/ 113037 h 223662"/>
                <a:gd name="connsiteX7065" fmla="*/ 1538713 w 1586375"/>
                <a:gd name="connsiteY7065" fmla="*/ 112631 h 223662"/>
                <a:gd name="connsiteX7066" fmla="*/ 1538294 w 1586375"/>
                <a:gd name="connsiteY7066" fmla="*/ 112224 h 223662"/>
                <a:gd name="connsiteX7067" fmla="*/ 1536201 w 1586375"/>
                <a:gd name="connsiteY7067" fmla="*/ 112224 h 223662"/>
                <a:gd name="connsiteX7068" fmla="*/ 1493808 w 1586375"/>
                <a:gd name="connsiteY7068" fmla="*/ 112224 h 223662"/>
                <a:gd name="connsiteX7069" fmla="*/ 1492987 w 1586375"/>
                <a:gd name="connsiteY7069" fmla="*/ 112616 h 223662"/>
                <a:gd name="connsiteX7070" fmla="*/ 1492987 w 1586375"/>
                <a:gd name="connsiteY7070" fmla="*/ 113009 h 223662"/>
                <a:gd name="connsiteX7071" fmla="*/ 1495042 w 1586375"/>
                <a:gd name="connsiteY7071" fmla="*/ 114578 h 223662"/>
                <a:gd name="connsiteX7072" fmla="*/ 1497919 w 1586375"/>
                <a:gd name="connsiteY7072" fmla="*/ 114578 h 223662"/>
                <a:gd name="connsiteX7073" fmla="*/ 1498742 w 1586375"/>
                <a:gd name="connsiteY7073" fmla="*/ 113793 h 223662"/>
                <a:gd name="connsiteX7074" fmla="*/ 1498742 w 1586375"/>
                <a:gd name="connsiteY7074" fmla="*/ 113401 h 223662"/>
                <a:gd name="connsiteX7075" fmla="*/ 1498330 w 1586375"/>
                <a:gd name="connsiteY7075" fmla="*/ 112616 h 223662"/>
                <a:gd name="connsiteX7076" fmla="*/ 1497508 w 1586375"/>
                <a:gd name="connsiteY7076" fmla="*/ 112224 h 223662"/>
                <a:gd name="connsiteX7077" fmla="*/ 1493808 w 1586375"/>
                <a:gd name="connsiteY7077" fmla="*/ 112224 h 223662"/>
                <a:gd name="connsiteX7078" fmla="*/ 293856 w 1586375"/>
                <a:gd name="connsiteY7078" fmla="*/ 112224 h 223662"/>
                <a:gd name="connsiteX7079" fmla="*/ 293445 w 1586375"/>
                <a:gd name="connsiteY7079" fmla="*/ 112642 h 223662"/>
                <a:gd name="connsiteX7080" fmla="*/ 292623 w 1586375"/>
                <a:gd name="connsiteY7080" fmla="*/ 112642 h 223662"/>
                <a:gd name="connsiteX7081" fmla="*/ 292212 w 1586375"/>
                <a:gd name="connsiteY7081" fmla="*/ 113479 h 223662"/>
                <a:gd name="connsiteX7082" fmla="*/ 292212 w 1586375"/>
                <a:gd name="connsiteY7082" fmla="*/ 114316 h 223662"/>
                <a:gd name="connsiteX7083" fmla="*/ 294679 w 1586375"/>
                <a:gd name="connsiteY7083" fmla="*/ 114316 h 223662"/>
                <a:gd name="connsiteX7084" fmla="*/ 295090 w 1586375"/>
                <a:gd name="connsiteY7084" fmla="*/ 113479 h 223662"/>
                <a:gd name="connsiteX7085" fmla="*/ 295090 w 1586375"/>
                <a:gd name="connsiteY7085" fmla="*/ 113061 h 223662"/>
                <a:gd name="connsiteX7086" fmla="*/ 294679 w 1586375"/>
                <a:gd name="connsiteY7086" fmla="*/ 112642 h 223662"/>
                <a:gd name="connsiteX7087" fmla="*/ 294267 w 1586375"/>
                <a:gd name="connsiteY7087" fmla="*/ 112642 h 223662"/>
                <a:gd name="connsiteX7088" fmla="*/ 293856 w 1586375"/>
                <a:gd name="connsiteY7088" fmla="*/ 112224 h 223662"/>
                <a:gd name="connsiteX7089" fmla="*/ 1530400 w 1586375"/>
                <a:gd name="connsiteY7089" fmla="*/ 111973 h 223662"/>
                <a:gd name="connsiteX7090" fmla="*/ 1529062 w 1586375"/>
                <a:gd name="connsiteY7090" fmla="*/ 112136 h 223662"/>
                <a:gd name="connsiteX7091" fmla="*/ 1527778 w 1586375"/>
                <a:gd name="connsiteY7091" fmla="*/ 113009 h 223662"/>
                <a:gd name="connsiteX7092" fmla="*/ 1527778 w 1586375"/>
                <a:gd name="connsiteY7092" fmla="*/ 114752 h 223662"/>
                <a:gd name="connsiteX7093" fmla="*/ 1528634 w 1586375"/>
                <a:gd name="connsiteY7093" fmla="*/ 115625 h 223662"/>
                <a:gd name="connsiteX7094" fmla="*/ 1531631 w 1586375"/>
                <a:gd name="connsiteY7094" fmla="*/ 115625 h 223662"/>
                <a:gd name="connsiteX7095" fmla="*/ 1532487 w 1586375"/>
                <a:gd name="connsiteY7095" fmla="*/ 114316 h 223662"/>
                <a:gd name="connsiteX7096" fmla="*/ 1532487 w 1586375"/>
                <a:gd name="connsiteY7096" fmla="*/ 113445 h 223662"/>
                <a:gd name="connsiteX7097" fmla="*/ 1532059 w 1586375"/>
                <a:gd name="connsiteY7097" fmla="*/ 113009 h 223662"/>
                <a:gd name="connsiteX7098" fmla="*/ 1532059 w 1586375"/>
                <a:gd name="connsiteY7098" fmla="*/ 112136 h 223662"/>
                <a:gd name="connsiteX7099" fmla="*/ 1530400 w 1586375"/>
                <a:gd name="connsiteY7099" fmla="*/ 111973 h 223662"/>
                <a:gd name="connsiteX7100" fmla="*/ 200904 w 1586375"/>
                <a:gd name="connsiteY7100" fmla="*/ 111613 h 223662"/>
                <a:gd name="connsiteX7101" fmla="*/ 200904 w 1586375"/>
                <a:gd name="connsiteY7101" fmla="*/ 113357 h 223662"/>
                <a:gd name="connsiteX7102" fmla="*/ 201776 w 1586375"/>
                <a:gd name="connsiteY7102" fmla="*/ 113793 h 223662"/>
                <a:gd name="connsiteX7103" fmla="*/ 202212 w 1586375"/>
                <a:gd name="connsiteY7103" fmla="*/ 113357 h 223662"/>
                <a:gd name="connsiteX7104" fmla="*/ 202212 w 1586375"/>
                <a:gd name="connsiteY7104" fmla="*/ 112921 h 223662"/>
                <a:gd name="connsiteX7105" fmla="*/ 202212 w 1586375"/>
                <a:gd name="connsiteY7105" fmla="*/ 111613 h 223662"/>
                <a:gd name="connsiteX7106" fmla="*/ 200904 w 1586375"/>
                <a:gd name="connsiteY7106" fmla="*/ 111613 h 223662"/>
                <a:gd name="connsiteX7107" fmla="*/ 1575231 w 1586375"/>
                <a:gd name="connsiteY7107" fmla="*/ 111177 h 223662"/>
                <a:gd name="connsiteX7108" fmla="*/ 1575650 w 1586375"/>
                <a:gd name="connsiteY7108" fmla="*/ 111177 h 223662"/>
                <a:gd name="connsiteX7109" fmla="*/ 1577743 w 1586375"/>
                <a:gd name="connsiteY7109" fmla="*/ 112956 h 223662"/>
                <a:gd name="connsiteX7110" fmla="*/ 1576487 w 1586375"/>
                <a:gd name="connsiteY7110" fmla="*/ 114735 h 223662"/>
                <a:gd name="connsiteX7111" fmla="*/ 1576068 w 1586375"/>
                <a:gd name="connsiteY7111" fmla="*/ 115625 h 223662"/>
                <a:gd name="connsiteX7112" fmla="*/ 1574394 w 1586375"/>
                <a:gd name="connsiteY7112" fmla="*/ 115625 h 223662"/>
                <a:gd name="connsiteX7113" fmla="*/ 1574394 w 1586375"/>
                <a:gd name="connsiteY7113" fmla="*/ 115180 h 223662"/>
                <a:gd name="connsiteX7114" fmla="*/ 1573976 w 1586375"/>
                <a:gd name="connsiteY7114" fmla="*/ 113846 h 223662"/>
                <a:gd name="connsiteX7115" fmla="*/ 1573557 w 1586375"/>
                <a:gd name="connsiteY7115" fmla="*/ 113401 h 223662"/>
                <a:gd name="connsiteX7116" fmla="*/ 1573557 w 1586375"/>
                <a:gd name="connsiteY7116" fmla="*/ 112956 h 223662"/>
                <a:gd name="connsiteX7117" fmla="*/ 1575231 w 1586375"/>
                <a:gd name="connsiteY7117" fmla="*/ 111177 h 223662"/>
                <a:gd name="connsiteX7118" fmla="*/ 1285718 w 1586375"/>
                <a:gd name="connsiteY7118" fmla="*/ 111177 h 223662"/>
                <a:gd name="connsiteX7119" fmla="*/ 1285282 w 1586375"/>
                <a:gd name="connsiteY7119" fmla="*/ 111603 h 223662"/>
                <a:gd name="connsiteX7120" fmla="*/ 1285282 w 1586375"/>
                <a:gd name="connsiteY7120" fmla="*/ 114153 h 223662"/>
                <a:gd name="connsiteX7121" fmla="*/ 1286154 w 1586375"/>
                <a:gd name="connsiteY7121" fmla="*/ 114578 h 223662"/>
                <a:gd name="connsiteX7122" fmla="*/ 1286590 w 1586375"/>
                <a:gd name="connsiteY7122" fmla="*/ 114153 h 223662"/>
                <a:gd name="connsiteX7123" fmla="*/ 1286590 w 1586375"/>
                <a:gd name="connsiteY7123" fmla="*/ 112453 h 223662"/>
                <a:gd name="connsiteX7124" fmla="*/ 1286590 w 1586375"/>
                <a:gd name="connsiteY7124" fmla="*/ 111603 h 223662"/>
                <a:gd name="connsiteX7125" fmla="*/ 1285718 w 1586375"/>
                <a:gd name="connsiteY7125" fmla="*/ 111177 h 223662"/>
                <a:gd name="connsiteX7126" fmla="*/ 25113 w 1586375"/>
                <a:gd name="connsiteY7126" fmla="*/ 111177 h 223662"/>
                <a:gd name="connsiteX7127" fmla="*/ 25375 w 1586375"/>
                <a:gd name="connsiteY7127" fmla="*/ 111177 h 223662"/>
                <a:gd name="connsiteX7128" fmla="*/ 25375 w 1586375"/>
                <a:gd name="connsiteY7128" fmla="*/ 111190 h 223662"/>
                <a:gd name="connsiteX7129" fmla="*/ 25113 w 1586375"/>
                <a:gd name="connsiteY7129" fmla="*/ 111190 h 223662"/>
                <a:gd name="connsiteX7130" fmla="*/ 1474600 w 1586375"/>
                <a:gd name="connsiteY7130" fmla="*/ 110916 h 223662"/>
                <a:gd name="connsiteX7131" fmla="*/ 1473778 w 1586375"/>
                <a:gd name="connsiteY7131" fmla="*/ 111761 h 223662"/>
                <a:gd name="connsiteX7132" fmla="*/ 1474189 w 1586375"/>
                <a:gd name="connsiteY7132" fmla="*/ 112606 h 223662"/>
                <a:gd name="connsiteX7133" fmla="*/ 1474189 w 1586375"/>
                <a:gd name="connsiteY7133" fmla="*/ 113451 h 223662"/>
                <a:gd name="connsiteX7134" fmla="*/ 1474189 w 1586375"/>
                <a:gd name="connsiteY7134" fmla="*/ 115987 h 223662"/>
                <a:gd name="connsiteX7135" fmla="*/ 1475833 w 1586375"/>
                <a:gd name="connsiteY7135" fmla="*/ 115987 h 223662"/>
                <a:gd name="connsiteX7136" fmla="*/ 1476245 w 1586375"/>
                <a:gd name="connsiteY7136" fmla="*/ 115564 h 223662"/>
                <a:gd name="connsiteX7137" fmla="*/ 1476245 w 1586375"/>
                <a:gd name="connsiteY7137" fmla="*/ 111761 h 223662"/>
                <a:gd name="connsiteX7138" fmla="*/ 1475422 w 1586375"/>
                <a:gd name="connsiteY7138" fmla="*/ 110916 h 223662"/>
                <a:gd name="connsiteX7139" fmla="*/ 1474600 w 1586375"/>
                <a:gd name="connsiteY7139" fmla="*/ 110916 h 223662"/>
                <a:gd name="connsiteX7140" fmla="*/ 1467799 w 1586375"/>
                <a:gd name="connsiteY7140" fmla="*/ 110916 h 223662"/>
                <a:gd name="connsiteX7141" fmla="*/ 1466566 w 1586375"/>
                <a:gd name="connsiteY7141" fmla="*/ 111730 h 223662"/>
                <a:gd name="connsiteX7142" fmla="*/ 1466566 w 1586375"/>
                <a:gd name="connsiteY7142" fmla="*/ 113764 h 223662"/>
                <a:gd name="connsiteX7143" fmla="*/ 1467799 w 1586375"/>
                <a:gd name="connsiteY7143" fmla="*/ 114578 h 223662"/>
                <a:gd name="connsiteX7144" fmla="*/ 1468210 w 1586375"/>
                <a:gd name="connsiteY7144" fmla="*/ 114578 h 223662"/>
                <a:gd name="connsiteX7145" fmla="*/ 1469443 w 1586375"/>
                <a:gd name="connsiteY7145" fmla="*/ 114171 h 223662"/>
                <a:gd name="connsiteX7146" fmla="*/ 1469443 w 1586375"/>
                <a:gd name="connsiteY7146" fmla="*/ 111730 h 223662"/>
                <a:gd name="connsiteX7147" fmla="*/ 1469032 w 1586375"/>
                <a:gd name="connsiteY7147" fmla="*/ 111730 h 223662"/>
                <a:gd name="connsiteX7148" fmla="*/ 1468210 w 1586375"/>
                <a:gd name="connsiteY7148" fmla="*/ 110916 h 223662"/>
                <a:gd name="connsiteX7149" fmla="*/ 1467799 w 1586375"/>
                <a:gd name="connsiteY7149" fmla="*/ 110916 h 223662"/>
                <a:gd name="connsiteX7150" fmla="*/ 156695 w 1586375"/>
                <a:gd name="connsiteY7150" fmla="*/ 110916 h 223662"/>
                <a:gd name="connsiteX7151" fmla="*/ 155910 w 1586375"/>
                <a:gd name="connsiteY7151" fmla="*/ 111738 h 223662"/>
                <a:gd name="connsiteX7152" fmla="*/ 155910 w 1586375"/>
                <a:gd name="connsiteY7152" fmla="*/ 112971 h 223662"/>
                <a:gd name="connsiteX7153" fmla="*/ 156695 w 1586375"/>
                <a:gd name="connsiteY7153" fmla="*/ 113793 h 223662"/>
                <a:gd name="connsiteX7154" fmla="*/ 157872 w 1586375"/>
                <a:gd name="connsiteY7154" fmla="*/ 113382 h 223662"/>
                <a:gd name="connsiteX7155" fmla="*/ 158264 w 1586375"/>
                <a:gd name="connsiteY7155" fmla="*/ 112971 h 223662"/>
                <a:gd name="connsiteX7156" fmla="*/ 158264 w 1586375"/>
                <a:gd name="connsiteY7156" fmla="*/ 111738 h 223662"/>
                <a:gd name="connsiteX7157" fmla="*/ 157872 w 1586375"/>
                <a:gd name="connsiteY7157" fmla="*/ 110916 h 223662"/>
                <a:gd name="connsiteX7158" fmla="*/ 156695 w 1586375"/>
                <a:gd name="connsiteY7158" fmla="*/ 110916 h 223662"/>
                <a:gd name="connsiteX7159" fmla="*/ 1362880 w 1586375"/>
                <a:gd name="connsiteY7159" fmla="*/ 110829 h 223662"/>
                <a:gd name="connsiteX7160" fmla="*/ 1362452 w 1586375"/>
                <a:gd name="connsiteY7160" fmla="*/ 111700 h 223662"/>
                <a:gd name="connsiteX7161" fmla="*/ 1363308 w 1586375"/>
                <a:gd name="connsiteY7161" fmla="*/ 112136 h 223662"/>
                <a:gd name="connsiteX7162" fmla="*/ 1363308 w 1586375"/>
                <a:gd name="connsiteY7162" fmla="*/ 112573 h 223662"/>
                <a:gd name="connsiteX7163" fmla="*/ 1363308 w 1586375"/>
                <a:gd name="connsiteY7163" fmla="*/ 113009 h 223662"/>
                <a:gd name="connsiteX7164" fmla="*/ 1366304 w 1586375"/>
                <a:gd name="connsiteY7164" fmla="*/ 113009 h 223662"/>
                <a:gd name="connsiteX7165" fmla="*/ 1367160 w 1586375"/>
                <a:gd name="connsiteY7165" fmla="*/ 112136 h 223662"/>
                <a:gd name="connsiteX7166" fmla="*/ 1365876 w 1586375"/>
                <a:gd name="connsiteY7166" fmla="*/ 110829 h 223662"/>
                <a:gd name="connsiteX7167" fmla="*/ 1362880 w 1586375"/>
                <a:gd name="connsiteY7167" fmla="*/ 110829 h 223662"/>
                <a:gd name="connsiteX7168" fmla="*/ 1432559 w 1586375"/>
                <a:gd name="connsiteY7168" fmla="*/ 110811 h 223662"/>
                <a:gd name="connsiteX7169" fmla="*/ 1432559 w 1586375"/>
                <a:gd name="connsiteY7169" fmla="*/ 112067 h 223662"/>
                <a:gd name="connsiteX7170" fmla="*/ 1433867 w 1586375"/>
                <a:gd name="connsiteY7170" fmla="*/ 112067 h 223662"/>
                <a:gd name="connsiteX7171" fmla="*/ 1433867 w 1586375"/>
                <a:gd name="connsiteY7171" fmla="*/ 110811 h 223662"/>
                <a:gd name="connsiteX7172" fmla="*/ 1432559 w 1586375"/>
                <a:gd name="connsiteY7172" fmla="*/ 110811 h 223662"/>
                <a:gd name="connsiteX7173" fmla="*/ 1356697 w 1586375"/>
                <a:gd name="connsiteY7173" fmla="*/ 109870 h 223662"/>
                <a:gd name="connsiteX7174" fmla="*/ 1355825 w 1586375"/>
                <a:gd name="connsiteY7174" fmla="*/ 110720 h 223662"/>
                <a:gd name="connsiteX7175" fmla="*/ 1354953 w 1586375"/>
                <a:gd name="connsiteY7175" fmla="*/ 111145 h 223662"/>
                <a:gd name="connsiteX7176" fmla="*/ 1354953 w 1586375"/>
                <a:gd name="connsiteY7176" fmla="*/ 111570 h 223662"/>
                <a:gd name="connsiteX7177" fmla="*/ 1354953 w 1586375"/>
                <a:gd name="connsiteY7177" fmla="*/ 112845 h 223662"/>
                <a:gd name="connsiteX7178" fmla="*/ 1355389 w 1586375"/>
                <a:gd name="connsiteY7178" fmla="*/ 113270 h 223662"/>
                <a:gd name="connsiteX7179" fmla="*/ 1356261 w 1586375"/>
                <a:gd name="connsiteY7179" fmla="*/ 113270 h 223662"/>
                <a:gd name="connsiteX7180" fmla="*/ 1358005 w 1586375"/>
                <a:gd name="connsiteY7180" fmla="*/ 111995 h 223662"/>
                <a:gd name="connsiteX7181" fmla="*/ 1358005 w 1586375"/>
                <a:gd name="connsiteY7181" fmla="*/ 110294 h 223662"/>
                <a:gd name="connsiteX7182" fmla="*/ 1356697 w 1586375"/>
                <a:gd name="connsiteY7182" fmla="*/ 109870 h 223662"/>
                <a:gd name="connsiteX7183" fmla="*/ 225407 w 1586375"/>
                <a:gd name="connsiteY7183" fmla="*/ 109870 h 223662"/>
                <a:gd name="connsiteX7184" fmla="*/ 223663 w 1586375"/>
                <a:gd name="connsiteY7184" fmla="*/ 111177 h 223662"/>
                <a:gd name="connsiteX7185" fmla="*/ 223663 w 1586375"/>
                <a:gd name="connsiteY7185" fmla="*/ 111613 h 223662"/>
                <a:gd name="connsiteX7186" fmla="*/ 224534 w 1586375"/>
                <a:gd name="connsiteY7186" fmla="*/ 112486 h 223662"/>
                <a:gd name="connsiteX7187" fmla="*/ 225843 w 1586375"/>
                <a:gd name="connsiteY7187" fmla="*/ 111177 h 223662"/>
                <a:gd name="connsiteX7188" fmla="*/ 225843 w 1586375"/>
                <a:gd name="connsiteY7188" fmla="*/ 109870 h 223662"/>
                <a:gd name="connsiteX7189" fmla="*/ 225407 w 1586375"/>
                <a:gd name="connsiteY7189" fmla="*/ 109870 h 223662"/>
                <a:gd name="connsiteX7190" fmla="*/ 123603 w 1586375"/>
                <a:gd name="connsiteY7190" fmla="*/ 109870 h 223662"/>
                <a:gd name="connsiteX7191" fmla="*/ 123146 w 1586375"/>
                <a:gd name="connsiteY7191" fmla="*/ 111243 h 223662"/>
                <a:gd name="connsiteX7192" fmla="*/ 124061 w 1586375"/>
                <a:gd name="connsiteY7192" fmla="*/ 111243 h 223662"/>
                <a:gd name="connsiteX7193" fmla="*/ 124519 w 1586375"/>
                <a:gd name="connsiteY7193" fmla="*/ 110785 h 223662"/>
                <a:gd name="connsiteX7194" fmla="*/ 124061 w 1586375"/>
                <a:gd name="connsiteY7194" fmla="*/ 109870 h 223662"/>
                <a:gd name="connsiteX7195" fmla="*/ 123603 w 1586375"/>
                <a:gd name="connsiteY7195" fmla="*/ 109870 h 223662"/>
                <a:gd name="connsiteX7196" fmla="*/ 189830 w 1586375"/>
                <a:gd name="connsiteY7196" fmla="*/ 109608 h 223662"/>
                <a:gd name="connsiteX7197" fmla="*/ 189830 w 1586375"/>
                <a:gd name="connsiteY7197" fmla="*/ 110916 h 223662"/>
                <a:gd name="connsiteX7198" fmla="*/ 190702 w 1586375"/>
                <a:gd name="connsiteY7198" fmla="*/ 110916 h 223662"/>
                <a:gd name="connsiteX7199" fmla="*/ 190702 w 1586375"/>
                <a:gd name="connsiteY7199" fmla="*/ 109608 h 223662"/>
                <a:gd name="connsiteX7200" fmla="*/ 189830 w 1586375"/>
                <a:gd name="connsiteY7200" fmla="*/ 109608 h 223662"/>
                <a:gd name="connsiteX7201" fmla="*/ 133820 w 1586375"/>
                <a:gd name="connsiteY7201" fmla="*/ 109084 h 223662"/>
                <a:gd name="connsiteX7202" fmla="*/ 133413 w 1586375"/>
                <a:gd name="connsiteY7202" fmla="*/ 109521 h 223662"/>
                <a:gd name="connsiteX7203" fmla="*/ 133413 w 1586375"/>
                <a:gd name="connsiteY7203" fmla="*/ 111265 h 223662"/>
                <a:gd name="connsiteX7204" fmla="*/ 133820 w 1586375"/>
                <a:gd name="connsiteY7204" fmla="*/ 111700 h 223662"/>
                <a:gd name="connsiteX7205" fmla="*/ 133820 w 1586375"/>
                <a:gd name="connsiteY7205" fmla="*/ 112136 h 223662"/>
                <a:gd name="connsiteX7206" fmla="*/ 134227 w 1586375"/>
                <a:gd name="connsiteY7206" fmla="*/ 112573 h 223662"/>
                <a:gd name="connsiteX7207" fmla="*/ 134227 w 1586375"/>
                <a:gd name="connsiteY7207" fmla="*/ 114316 h 223662"/>
                <a:gd name="connsiteX7208" fmla="*/ 133820 w 1586375"/>
                <a:gd name="connsiteY7208" fmla="*/ 114752 h 223662"/>
                <a:gd name="connsiteX7209" fmla="*/ 133820 w 1586375"/>
                <a:gd name="connsiteY7209" fmla="*/ 116497 h 223662"/>
                <a:gd name="connsiteX7210" fmla="*/ 135041 w 1586375"/>
                <a:gd name="connsiteY7210" fmla="*/ 116932 h 223662"/>
                <a:gd name="connsiteX7211" fmla="*/ 135447 w 1586375"/>
                <a:gd name="connsiteY7211" fmla="*/ 116497 h 223662"/>
                <a:gd name="connsiteX7212" fmla="*/ 135854 w 1586375"/>
                <a:gd name="connsiteY7212" fmla="*/ 116061 h 223662"/>
                <a:gd name="connsiteX7213" fmla="*/ 136262 w 1586375"/>
                <a:gd name="connsiteY7213" fmla="*/ 114752 h 223662"/>
                <a:gd name="connsiteX7214" fmla="*/ 137075 w 1586375"/>
                <a:gd name="connsiteY7214" fmla="*/ 114316 h 223662"/>
                <a:gd name="connsiteX7215" fmla="*/ 137075 w 1586375"/>
                <a:gd name="connsiteY7215" fmla="*/ 112136 h 223662"/>
                <a:gd name="connsiteX7216" fmla="*/ 135447 w 1586375"/>
                <a:gd name="connsiteY7216" fmla="*/ 110829 h 223662"/>
                <a:gd name="connsiteX7217" fmla="*/ 135447 w 1586375"/>
                <a:gd name="connsiteY7217" fmla="*/ 109521 h 223662"/>
                <a:gd name="connsiteX7218" fmla="*/ 134634 w 1586375"/>
                <a:gd name="connsiteY7218" fmla="*/ 109084 h 223662"/>
                <a:gd name="connsiteX7219" fmla="*/ 133820 w 1586375"/>
                <a:gd name="connsiteY7219" fmla="*/ 109084 h 223662"/>
                <a:gd name="connsiteX7220" fmla="*/ 79833 w 1586375"/>
                <a:gd name="connsiteY7220" fmla="*/ 109084 h 223662"/>
                <a:gd name="connsiteX7221" fmla="*/ 80664 w 1586375"/>
                <a:gd name="connsiteY7221" fmla="*/ 109084 h 223662"/>
                <a:gd name="connsiteX7222" fmla="*/ 81495 w 1586375"/>
                <a:gd name="connsiteY7222" fmla="*/ 109512 h 223662"/>
                <a:gd name="connsiteX7223" fmla="*/ 81911 w 1586375"/>
                <a:gd name="connsiteY7223" fmla="*/ 110792 h 223662"/>
                <a:gd name="connsiteX7224" fmla="*/ 83157 w 1586375"/>
                <a:gd name="connsiteY7224" fmla="*/ 110792 h 223662"/>
                <a:gd name="connsiteX7225" fmla="*/ 83987 w 1586375"/>
                <a:gd name="connsiteY7225" fmla="*/ 111645 h 223662"/>
                <a:gd name="connsiteX7226" fmla="*/ 83987 w 1586375"/>
                <a:gd name="connsiteY7226" fmla="*/ 112499 h 223662"/>
                <a:gd name="connsiteX7227" fmla="*/ 84403 w 1586375"/>
                <a:gd name="connsiteY7227" fmla="*/ 113353 h 223662"/>
                <a:gd name="connsiteX7228" fmla="*/ 84819 w 1586375"/>
                <a:gd name="connsiteY7228" fmla="*/ 114206 h 223662"/>
                <a:gd name="connsiteX7229" fmla="*/ 85650 w 1586375"/>
                <a:gd name="connsiteY7229" fmla="*/ 115060 h 223662"/>
                <a:gd name="connsiteX7230" fmla="*/ 86065 w 1586375"/>
                <a:gd name="connsiteY7230" fmla="*/ 115487 h 223662"/>
                <a:gd name="connsiteX7231" fmla="*/ 86065 w 1586375"/>
                <a:gd name="connsiteY7231" fmla="*/ 115914 h 223662"/>
                <a:gd name="connsiteX7232" fmla="*/ 84403 w 1586375"/>
                <a:gd name="connsiteY7232" fmla="*/ 117194 h 223662"/>
                <a:gd name="connsiteX7233" fmla="*/ 82741 w 1586375"/>
                <a:gd name="connsiteY7233" fmla="*/ 117194 h 223662"/>
                <a:gd name="connsiteX7234" fmla="*/ 80664 w 1586375"/>
                <a:gd name="connsiteY7234" fmla="*/ 115060 h 223662"/>
                <a:gd name="connsiteX7235" fmla="*/ 81079 w 1586375"/>
                <a:gd name="connsiteY7235" fmla="*/ 114633 h 223662"/>
                <a:gd name="connsiteX7236" fmla="*/ 82326 w 1586375"/>
                <a:gd name="connsiteY7236" fmla="*/ 114633 h 223662"/>
                <a:gd name="connsiteX7237" fmla="*/ 83157 w 1586375"/>
                <a:gd name="connsiteY7237" fmla="*/ 113780 h 223662"/>
                <a:gd name="connsiteX7238" fmla="*/ 83157 w 1586375"/>
                <a:gd name="connsiteY7238" fmla="*/ 112926 h 223662"/>
                <a:gd name="connsiteX7239" fmla="*/ 82326 w 1586375"/>
                <a:gd name="connsiteY7239" fmla="*/ 112499 h 223662"/>
                <a:gd name="connsiteX7240" fmla="*/ 81495 w 1586375"/>
                <a:gd name="connsiteY7240" fmla="*/ 111645 h 223662"/>
                <a:gd name="connsiteX7241" fmla="*/ 80248 w 1586375"/>
                <a:gd name="connsiteY7241" fmla="*/ 111645 h 223662"/>
                <a:gd name="connsiteX7242" fmla="*/ 79833 w 1586375"/>
                <a:gd name="connsiteY7242" fmla="*/ 111219 h 223662"/>
                <a:gd name="connsiteX7243" fmla="*/ 79002 w 1586375"/>
                <a:gd name="connsiteY7243" fmla="*/ 111219 h 223662"/>
                <a:gd name="connsiteX7244" fmla="*/ 79002 w 1586375"/>
                <a:gd name="connsiteY7244" fmla="*/ 109512 h 223662"/>
                <a:gd name="connsiteX7245" fmla="*/ 79833 w 1586375"/>
                <a:gd name="connsiteY7245" fmla="*/ 109084 h 223662"/>
                <a:gd name="connsiteX7246" fmla="*/ 1243 w 1586375"/>
                <a:gd name="connsiteY7246" fmla="*/ 108692 h 223662"/>
                <a:gd name="connsiteX7247" fmla="*/ 2159 w 1586375"/>
                <a:gd name="connsiteY7247" fmla="*/ 108692 h 223662"/>
                <a:gd name="connsiteX7248" fmla="*/ 2616 w 1586375"/>
                <a:gd name="connsiteY7248" fmla="*/ 108692 h 223662"/>
                <a:gd name="connsiteX7249" fmla="*/ 2616 w 1586375"/>
                <a:gd name="connsiteY7249" fmla="*/ 109477 h 223662"/>
                <a:gd name="connsiteX7250" fmla="*/ 1701 w 1586375"/>
                <a:gd name="connsiteY7250" fmla="*/ 109870 h 223662"/>
                <a:gd name="connsiteX7251" fmla="*/ 785 w 1586375"/>
                <a:gd name="connsiteY7251" fmla="*/ 109084 h 223662"/>
                <a:gd name="connsiteX7252" fmla="*/ 1243 w 1586375"/>
                <a:gd name="connsiteY7252" fmla="*/ 108692 h 223662"/>
                <a:gd name="connsiteX7253" fmla="*/ 139766 w 1586375"/>
                <a:gd name="connsiteY7253" fmla="*/ 108561 h 223662"/>
                <a:gd name="connsiteX7254" fmla="*/ 138944 w 1586375"/>
                <a:gd name="connsiteY7254" fmla="*/ 108997 h 223662"/>
                <a:gd name="connsiteX7255" fmla="*/ 138944 w 1586375"/>
                <a:gd name="connsiteY7255" fmla="*/ 109434 h 223662"/>
                <a:gd name="connsiteX7256" fmla="*/ 138121 w 1586375"/>
                <a:gd name="connsiteY7256" fmla="*/ 110741 h 223662"/>
                <a:gd name="connsiteX7257" fmla="*/ 138944 w 1586375"/>
                <a:gd name="connsiteY7257" fmla="*/ 111177 h 223662"/>
                <a:gd name="connsiteX7258" fmla="*/ 139766 w 1586375"/>
                <a:gd name="connsiteY7258" fmla="*/ 111177 h 223662"/>
                <a:gd name="connsiteX7259" fmla="*/ 140999 w 1586375"/>
                <a:gd name="connsiteY7259" fmla="*/ 110305 h 223662"/>
                <a:gd name="connsiteX7260" fmla="*/ 140177 w 1586375"/>
                <a:gd name="connsiteY7260" fmla="*/ 108997 h 223662"/>
                <a:gd name="connsiteX7261" fmla="*/ 139766 w 1586375"/>
                <a:gd name="connsiteY7261" fmla="*/ 108561 h 223662"/>
                <a:gd name="connsiteX7262" fmla="*/ 85368 w 1586375"/>
                <a:gd name="connsiteY7262" fmla="*/ 108561 h 223662"/>
                <a:gd name="connsiteX7263" fmla="*/ 85803 w 1586375"/>
                <a:gd name="connsiteY7263" fmla="*/ 108561 h 223662"/>
                <a:gd name="connsiteX7264" fmla="*/ 86675 w 1586375"/>
                <a:gd name="connsiteY7264" fmla="*/ 109019 h 223662"/>
                <a:gd name="connsiteX7265" fmla="*/ 86675 w 1586375"/>
                <a:gd name="connsiteY7265" fmla="*/ 110393 h 223662"/>
                <a:gd name="connsiteX7266" fmla="*/ 85368 w 1586375"/>
                <a:gd name="connsiteY7266" fmla="*/ 110393 h 223662"/>
                <a:gd name="connsiteX7267" fmla="*/ 84495 w 1586375"/>
                <a:gd name="connsiteY7267" fmla="*/ 109477 h 223662"/>
                <a:gd name="connsiteX7268" fmla="*/ 84495 w 1586375"/>
                <a:gd name="connsiteY7268" fmla="*/ 109019 h 223662"/>
                <a:gd name="connsiteX7269" fmla="*/ 85368 w 1586375"/>
                <a:gd name="connsiteY7269" fmla="*/ 108561 h 223662"/>
                <a:gd name="connsiteX7270" fmla="*/ 1447091 w 1586375"/>
                <a:gd name="connsiteY7270" fmla="*/ 108300 h 223662"/>
                <a:gd name="connsiteX7271" fmla="*/ 1447091 w 1586375"/>
                <a:gd name="connsiteY7271" fmla="*/ 109870 h 223662"/>
                <a:gd name="connsiteX7272" fmla="*/ 1449940 w 1586375"/>
                <a:gd name="connsiteY7272" fmla="*/ 109870 h 223662"/>
                <a:gd name="connsiteX7273" fmla="*/ 1450347 w 1586375"/>
                <a:gd name="connsiteY7273" fmla="*/ 109477 h 223662"/>
                <a:gd name="connsiteX7274" fmla="*/ 1449940 w 1586375"/>
                <a:gd name="connsiteY7274" fmla="*/ 108300 h 223662"/>
                <a:gd name="connsiteX7275" fmla="*/ 1447091 w 1586375"/>
                <a:gd name="connsiteY7275" fmla="*/ 108300 h 223662"/>
                <a:gd name="connsiteX7276" fmla="*/ 98622 w 1586375"/>
                <a:gd name="connsiteY7276" fmla="*/ 108300 h 223662"/>
                <a:gd name="connsiteX7277" fmla="*/ 98883 w 1586375"/>
                <a:gd name="connsiteY7277" fmla="*/ 108300 h 223662"/>
                <a:gd name="connsiteX7278" fmla="*/ 98883 w 1586375"/>
                <a:gd name="connsiteY7278" fmla="*/ 108326 h 223662"/>
                <a:gd name="connsiteX7279" fmla="*/ 98622 w 1586375"/>
                <a:gd name="connsiteY7279" fmla="*/ 108459 h 223662"/>
                <a:gd name="connsiteX7280" fmla="*/ 116410 w 1586375"/>
                <a:gd name="connsiteY7280" fmla="*/ 107907 h 223662"/>
                <a:gd name="connsiteX7281" fmla="*/ 116410 w 1586375"/>
                <a:gd name="connsiteY7281" fmla="*/ 108300 h 223662"/>
                <a:gd name="connsiteX7282" fmla="*/ 117194 w 1586375"/>
                <a:gd name="connsiteY7282" fmla="*/ 109084 h 223662"/>
                <a:gd name="connsiteX7283" fmla="*/ 117979 w 1586375"/>
                <a:gd name="connsiteY7283" fmla="*/ 109084 h 223662"/>
                <a:gd name="connsiteX7284" fmla="*/ 118764 w 1586375"/>
                <a:gd name="connsiteY7284" fmla="*/ 108300 h 223662"/>
                <a:gd name="connsiteX7285" fmla="*/ 117979 w 1586375"/>
                <a:gd name="connsiteY7285" fmla="*/ 107907 h 223662"/>
                <a:gd name="connsiteX7286" fmla="*/ 116410 w 1586375"/>
                <a:gd name="connsiteY7286" fmla="*/ 107907 h 223662"/>
                <a:gd name="connsiteX7287" fmla="*/ 104899 w 1586375"/>
                <a:gd name="connsiteY7287" fmla="*/ 107907 h 223662"/>
                <a:gd name="connsiteX7288" fmla="*/ 104899 w 1586375"/>
                <a:gd name="connsiteY7288" fmla="*/ 108692 h 223662"/>
                <a:gd name="connsiteX7289" fmla="*/ 106208 w 1586375"/>
                <a:gd name="connsiteY7289" fmla="*/ 108692 h 223662"/>
                <a:gd name="connsiteX7290" fmla="*/ 106208 w 1586375"/>
                <a:gd name="connsiteY7290" fmla="*/ 107907 h 223662"/>
                <a:gd name="connsiteX7291" fmla="*/ 104899 w 1586375"/>
                <a:gd name="connsiteY7291" fmla="*/ 107907 h 223662"/>
                <a:gd name="connsiteX7292" fmla="*/ 1502665 w 1586375"/>
                <a:gd name="connsiteY7292" fmla="*/ 107777 h 223662"/>
                <a:gd name="connsiteX7293" fmla="*/ 1501794 w 1586375"/>
                <a:gd name="connsiteY7293" fmla="*/ 108202 h 223662"/>
                <a:gd name="connsiteX7294" fmla="*/ 1501794 w 1586375"/>
                <a:gd name="connsiteY7294" fmla="*/ 108629 h 223662"/>
                <a:gd name="connsiteX7295" fmla="*/ 1500922 w 1586375"/>
                <a:gd name="connsiteY7295" fmla="*/ 109907 h 223662"/>
                <a:gd name="connsiteX7296" fmla="*/ 1500049 w 1586375"/>
                <a:gd name="connsiteY7296" fmla="*/ 110759 h 223662"/>
                <a:gd name="connsiteX7297" fmla="*/ 1500049 w 1586375"/>
                <a:gd name="connsiteY7297" fmla="*/ 112037 h 223662"/>
                <a:gd name="connsiteX7298" fmla="*/ 1500922 w 1586375"/>
                <a:gd name="connsiteY7298" fmla="*/ 112889 h 223662"/>
                <a:gd name="connsiteX7299" fmla="*/ 1500922 w 1586375"/>
                <a:gd name="connsiteY7299" fmla="*/ 113741 h 223662"/>
                <a:gd name="connsiteX7300" fmla="*/ 1501794 w 1586375"/>
                <a:gd name="connsiteY7300" fmla="*/ 114593 h 223662"/>
                <a:gd name="connsiteX7301" fmla="*/ 1501794 w 1586375"/>
                <a:gd name="connsiteY7301" fmla="*/ 115019 h 223662"/>
                <a:gd name="connsiteX7302" fmla="*/ 1502229 w 1586375"/>
                <a:gd name="connsiteY7302" fmla="*/ 115871 h 223662"/>
                <a:gd name="connsiteX7303" fmla="*/ 1502229 w 1586375"/>
                <a:gd name="connsiteY7303" fmla="*/ 116297 h 223662"/>
                <a:gd name="connsiteX7304" fmla="*/ 1503538 w 1586375"/>
                <a:gd name="connsiteY7304" fmla="*/ 117575 h 223662"/>
                <a:gd name="connsiteX7305" fmla="*/ 1503538 w 1586375"/>
                <a:gd name="connsiteY7305" fmla="*/ 118001 h 223662"/>
                <a:gd name="connsiteX7306" fmla="*/ 1501794 w 1586375"/>
                <a:gd name="connsiteY7306" fmla="*/ 119705 h 223662"/>
                <a:gd name="connsiteX7307" fmla="*/ 1501794 w 1586375"/>
                <a:gd name="connsiteY7307" fmla="*/ 121409 h 223662"/>
                <a:gd name="connsiteX7308" fmla="*/ 1502665 w 1586375"/>
                <a:gd name="connsiteY7308" fmla="*/ 122261 h 223662"/>
                <a:gd name="connsiteX7309" fmla="*/ 1503101 w 1586375"/>
                <a:gd name="connsiteY7309" fmla="*/ 122688 h 223662"/>
                <a:gd name="connsiteX7310" fmla="*/ 1503973 w 1586375"/>
                <a:gd name="connsiteY7310" fmla="*/ 121836 h 223662"/>
                <a:gd name="connsiteX7311" fmla="*/ 1504845 w 1586375"/>
                <a:gd name="connsiteY7311" fmla="*/ 121836 h 223662"/>
                <a:gd name="connsiteX7312" fmla="*/ 1505281 w 1586375"/>
                <a:gd name="connsiteY7312" fmla="*/ 121409 h 223662"/>
                <a:gd name="connsiteX7313" fmla="*/ 1505281 w 1586375"/>
                <a:gd name="connsiteY7313" fmla="*/ 113315 h 223662"/>
                <a:gd name="connsiteX7314" fmla="*/ 1504845 w 1586375"/>
                <a:gd name="connsiteY7314" fmla="*/ 113315 h 223662"/>
                <a:gd name="connsiteX7315" fmla="*/ 1504410 w 1586375"/>
                <a:gd name="connsiteY7315" fmla="*/ 112463 h 223662"/>
                <a:gd name="connsiteX7316" fmla="*/ 1503538 w 1586375"/>
                <a:gd name="connsiteY7316" fmla="*/ 111611 h 223662"/>
                <a:gd name="connsiteX7317" fmla="*/ 1503538 w 1586375"/>
                <a:gd name="connsiteY7317" fmla="*/ 110333 h 223662"/>
                <a:gd name="connsiteX7318" fmla="*/ 1504410 w 1586375"/>
                <a:gd name="connsiteY7318" fmla="*/ 109907 h 223662"/>
                <a:gd name="connsiteX7319" fmla="*/ 1504410 w 1586375"/>
                <a:gd name="connsiteY7319" fmla="*/ 108629 h 223662"/>
                <a:gd name="connsiteX7320" fmla="*/ 1503538 w 1586375"/>
                <a:gd name="connsiteY7320" fmla="*/ 107777 h 223662"/>
                <a:gd name="connsiteX7321" fmla="*/ 1502665 w 1586375"/>
                <a:gd name="connsiteY7321" fmla="*/ 107777 h 223662"/>
                <a:gd name="connsiteX7322" fmla="*/ 1400000 w 1586375"/>
                <a:gd name="connsiteY7322" fmla="*/ 107777 h 223662"/>
                <a:gd name="connsiteX7323" fmla="*/ 1397465 w 1586375"/>
                <a:gd name="connsiteY7323" fmla="*/ 109902 h 223662"/>
                <a:gd name="connsiteX7324" fmla="*/ 1397465 w 1586375"/>
                <a:gd name="connsiteY7324" fmla="*/ 110328 h 223662"/>
                <a:gd name="connsiteX7325" fmla="*/ 1397042 w 1586375"/>
                <a:gd name="connsiteY7325" fmla="*/ 110752 h 223662"/>
                <a:gd name="connsiteX7326" fmla="*/ 1397042 w 1586375"/>
                <a:gd name="connsiteY7326" fmla="*/ 113303 h 223662"/>
                <a:gd name="connsiteX7327" fmla="*/ 1396197 w 1586375"/>
                <a:gd name="connsiteY7327" fmla="*/ 113728 h 223662"/>
                <a:gd name="connsiteX7328" fmla="*/ 1396197 w 1586375"/>
                <a:gd name="connsiteY7328" fmla="*/ 115003 h 223662"/>
                <a:gd name="connsiteX7329" fmla="*/ 1397042 w 1586375"/>
                <a:gd name="connsiteY7329" fmla="*/ 115428 h 223662"/>
                <a:gd name="connsiteX7330" fmla="*/ 1397042 w 1586375"/>
                <a:gd name="connsiteY7330" fmla="*/ 115854 h 223662"/>
                <a:gd name="connsiteX7331" fmla="*/ 1397042 w 1586375"/>
                <a:gd name="connsiteY7331" fmla="*/ 117554 h 223662"/>
                <a:gd name="connsiteX7332" fmla="*/ 1397888 w 1586375"/>
                <a:gd name="connsiteY7332" fmla="*/ 118829 h 223662"/>
                <a:gd name="connsiteX7333" fmla="*/ 1398310 w 1586375"/>
                <a:gd name="connsiteY7333" fmla="*/ 119679 h 223662"/>
                <a:gd name="connsiteX7334" fmla="*/ 1398732 w 1586375"/>
                <a:gd name="connsiteY7334" fmla="*/ 120104 h 223662"/>
                <a:gd name="connsiteX7335" fmla="*/ 1400846 w 1586375"/>
                <a:gd name="connsiteY7335" fmla="*/ 120104 h 223662"/>
                <a:gd name="connsiteX7336" fmla="*/ 1401690 w 1586375"/>
                <a:gd name="connsiteY7336" fmla="*/ 119254 h 223662"/>
                <a:gd name="connsiteX7337" fmla="*/ 1401690 w 1586375"/>
                <a:gd name="connsiteY7337" fmla="*/ 117979 h 223662"/>
                <a:gd name="connsiteX7338" fmla="*/ 1400423 w 1586375"/>
                <a:gd name="connsiteY7338" fmla="*/ 116703 h 223662"/>
                <a:gd name="connsiteX7339" fmla="*/ 1401268 w 1586375"/>
                <a:gd name="connsiteY7339" fmla="*/ 115428 h 223662"/>
                <a:gd name="connsiteX7340" fmla="*/ 1402113 w 1586375"/>
                <a:gd name="connsiteY7340" fmla="*/ 115428 h 223662"/>
                <a:gd name="connsiteX7341" fmla="*/ 1402958 w 1586375"/>
                <a:gd name="connsiteY7341" fmla="*/ 116279 h 223662"/>
                <a:gd name="connsiteX7342" fmla="*/ 1402958 w 1586375"/>
                <a:gd name="connsiteY7342" fmla="*/ 119679 h 223662"/>
                <a:gd name="connsiteX7343" fmla="*/ 1404226 w 1586375"/>
                <a:gd name="connsiteY7343" fmla="*/ 120530 h 223662"/>
                <a:gd name="connsiteX7344" fmla="*/ 1405493 w 1586375"/>
                <a:gd name="connsiteY7344" fmla="*/ 121380 h 223662"/>
                <a:gd name="connsiteX7345" fmla="*/ 1406761 w 1586375"/>
                <a:gd name="connsiteY7345" fmla="*/ 121380 h 223662"/>
                <a:gd name="connsiteX7346" fmla="*/ 1407184 w 1586375"/>
                <a:gd name="connsiteY7346" fmla="*/ 120954 h 223662"/>
                <a:gd name="connsiteX7347" fmla="*/ 1407184 w 1586375"/>
                <a:gd name="connsiteY7347" fmla="*/ 117979 h 223662"/>
                <a:gd name="connsiteX7348" fmla="*/ 1409297 w 1586375"/>
                <a:gd name="connsiteY7348" fmla="*/ 115854 h 223662"/>
                <a:gd name="connsiteX7349" fmla="*/ 1409719 w 1586375"/>
                <a:gd name="connsiteY7349" fmla="*/ 115854 h 223662"/>
                <a:gd name="connsiteX7350" fmla="*/ 1411410 w 1586375"/>
                <a:gd name="connsiteY7350" fmla="*/ 116703 h 223662"/>
                <a:gd name="connsiteX7351" fmla="*/ 1411410 w 1586375"/>
                <a:gd name="connsiteY7351" fmla="*/ 117554 h 223662"/>
                <a:gd name="connsiteX7352" fmla="*/ 1411832 w 1586375"/>
                <a:gd name="connsiteY7352" fmla="*/ 117979 h 223662"/>
                <a:gd name="connsiteX7353" fmla="*/ 1411832 w 1586375"/>
                <a:gd name="connsiteY7353" fmla="*/ 119254 h 223662"/>
                <a:gd name="connsiteX7354" fmla="*/ 1413100 w 1586375"/>
                <a:gd name="connsiteY7354" fmla="*/ 119254 h 223662"/>
                <a:gd name="connsiteX7355" fmla="*/ 1413523 w 1586375"/>
                <a:gd name="connsiteY7355" fmla="*/ 118829 h 223662"/>
                <a:gd name="connsiteX7356" fmla="*/ 1413945 w 1586375"/>
                <a:gd name="connsiteY7356" fmla="*/ 117979 h 223662"/>
                <a:gd name="connsiteX7357" fmla="*/ 1413945 w 1586375"/>
                <a:gd name="connsiteY7357" fmla="*/ 116279 h 223662"/>
                <a:gd name="connsiteX7358" fmla="*/ 1414368 w 1586375"/>
                <a:gd name="connsiteY7358" fmla="*/ 115854 h 223662"/>
                <a:gd name="connsiteX7359" fmla="*/ 1416903 w 1586375"/>
                <a:gd name="connsiteY7359" fmla="*/ 115854 h 223662"/>
                <a:gd name="connsiteX7360" fmla="*/ 1418171 w 1586375"/>
                <a:gd name="connsiteY7360" fmla="*/ 116703 h 223662"/>
                <a:gd name="connsiteX7361" fmla="*/ 1418171 w 1586375"/>
                <a:gd name="connsiteY7361" fmla="*/ 117979 h 223662"/>
                <a:gd name="connsiteX7362" fmla="*/ 1417326 w 1586375"/>
                <a:gd name="connsiteY7362" fmla="*/ 118404 h 223662"/>
                <a:gd name="connsiteX7363" fmla="*/ 1417326 w 1586375"/>
                <a:gd name="connsiteY7363" fmla="*/ 120530 h 223662"/>
                <a:gd name="connsiteX7364" fmla="*/ 1418594 w 1586375"/>
                <a:gd name="connsiteY7364" fmla="*/ 121380 h 223662"/>
                <a:gd name="connsiteX7365" fmla="*/ 1419439 w 1586375"/>
                <a:gd name="connsiteY7365" fmla="*/ 120530 h 223662"/>
                <a:gd name="connsiteX7366" fmla="*/ 1419439 w 1586375"/>
                <a:gd name="connsiteY7366" fmla="*/ 119679 h 223662"/>
                <a:gd name="connsiteX7367" fmla="*/ 1420284 w 1586375"/>
                <a:gd name="connsiteY7367" fmla="*/ 118404 h 223662"/>
                <a:gd name="connsiteX7368" fmla="*/ 1420284 w 1586375"/>
                <a:gd name="connsiteY7368" fmla="*/ 117554 h 223662"/>
                <a:gd name="connsiteX7369" fmla="*/ 1420707 w 1586375"/>
                <a:gd name="connsiteY7369" fmla="*/ 116703 h 223662"/>
                <a:gd name="connsiteX7370" fmla="*/ 1420707 w 1586375"/>
                <a:gd name="connsiteY7370" fmla="*/ 116279 h 223662"/>
                <a:gd name="connsiteX7371" fmla="*/ 1423242 w 1586375"/>
                <a:gd name="connsiteY7371" fmla="*/ 115854 h 223662"/>
                <a:gd name="connsiteX7372" fmla="*/ 1423665 w 1586375"/>
                <a:gd name="connsiteY7372" fmla="*/ 115428 h 223662"/>
                <a:gd name="connsiteX7373" fmla="*/ 1423665 w 1586375"/>
                <a:gd name="connsiteY7373" fmla="*/ 113728 h 223662"/>
                <a:gd name="connsiteX7374" fmla="*/ 1422397 w 1586375"/>
                <a:gd name="connsiteY7374" fmla="*/ 112878 h 223662"/>
                <a:gd name="connsiteX7375" fmla="*/ 1419016 w 1586375"/>
                <a:gd name="connsiteY7375" fmla="*/ 112878 h 223662"/>
                <a:gd name="connsiteX7376" fmla="*/ 1418594 w 1586375"/>
                <a:gd name="connsiteY7376" fmla="*/ 113728 h 223662"/>
                <a:gd name="connsiteX7377" fmla="*/ 1416903 w 1586375"/>
                <a:gd name="connsiteY7377" fmla="*/ 113728 h 223662"/>
                <a:gd name="connsiteX7378" fmla="*/ 1416481 w 1586375"/>
                <a:gd name="connsiteY7378" fmla="*/ 112878 h 223662"/>
                <a:gd name="connsiteX7379" fmla="*/ 1415635 w 1586375"/>
                <a:gd name="connsiteY7379" fmla="*/ 112878 h 223662"/>
                <a:gd name="connsiteX7380" fmla="*/ 1414790 w 1586375"/>
                <a:gd name="connsiteY7380" fmla="*/ 112453 h 223662"/>
                <a:gd name="connsiteX7381" fmla="*/ 1414368 w 1586375"/>
                <a:gd name="connsiteY7381" fmla="*/ 112453 h 223662"/>
                <a:gd name="connsiteX7382" fmla="*/ 1413945 w 1586375"/>
                <a:gd name="connsiteY7382" fmla="*/ 112028 h 223662"/>
                <a:gd name="connsiteX7383" fmla="*/ 1413523 w 1586375"/>
                <a:gd name="connsiteY7383" fmla="*/ 111603 h 223662"/>
                <a:gd name="connsiteX7384" fmla="*/ 1410987 w 1586375"/>
                <a:gd name="connsiteY7384" fmla="*/ 111603 h 223662"/>
                <a:gd name="connsiteX7385" fmla="*/ 1408874 w 1586375"/>
                <a:gd name="connsiteY7385" fmla="*/ 112453 h 223662"/>
                <a:gd name="connsiteX7386" fmla="*/ 1407607 w 1586375"/>
                <a:gd name="connsiteY7386" fmla="*/ 113303 h 223662"/>
                <a:gd name="connsiteX7387" fmla="*/ 1406761 w 1586375"/>
                <a:gd name="connsiteY7387" fmla="*/ 113728 h 223662"/>
                <a:gd name="connsiteX7388" fmla="*/ 1406339 w 1586375"/>
                <a:gd name="connsiteY7388" fmla="*/ 114153 h 223662"/>
                <a:gd name="connsiteX7389" fmla="*/ 1405493 w 1586375"/>
                <a:gd name="connsiteY7389" fmla="*/ 114153 h 223662"/>
                <a:gd name="connsiteX7390" fmla="*/ 1404648 w 1586375"/>
                <a:gd name="connsiteY7390" fmla="*/ 114578 h 223662"/>
                <a:gd name="connsiteX7391" fmla="*/ 1402958 w 1586375"/>
                <a:gd name="connsiteY7391" fmla="*/ 113728 h 223662"/>
                <a:gd name="connsiteX7392" fmla="*/ 1402958 w 1586375"/>
                <a:gd name="connsiteY7392" fmla="*/ 113303 h 223662"/>
                <a:gd name="connsiteX7393" fmla="*/ 1402535 w 1586375"/>
                <a:gd name="connsiteY7393" fmla="*/ 112453 h 223662"/>
                <a:gd name="connsiteX7394" fmla="*/ 1402535 w 1586375"/>
                <a:gd name="connsiteY7394" fmla="*/ 111603 h 223662"/>
                <a:gd name="connsiteX7395" fmla="*/ 1401690 w 1586375"/>
                <a:gd name="connsiteY7395" fmla="*/ 110752 h 223662"/>
                <a:gd name="connsiteX7396" fmla="*/ 1401690 w 1586375"/>
                <a:gd name="connsiteY7396" fmla="*/ 108627 h 223662"/>
                <a:gd name="connsiteX7397" fmla="*/ 1400846 w 1586375"/>
                <a:gd name="connsiteY7397" fmla="*/ 107777 h 223662"/>
                <a:gd name="connsiteX7398" fmla="*/ 1400000 w 1586375"/>
                <a:gd name="connsiteY7398" fmla="*/ 107777 h 223662"/>
                <a:gd name="connsiteX7399" fmla="*/ 45060 w 1586375"/>
                <a:gd name="connsiteY7399" fmla="*/ 107777 h 223662"/>
                <a:gd name="connsiteX7400" fmla="*/ 44209 w 1586375"/>
                <a:gd name="connsiteY7400" fmla="*/ 108649 h 223662"/>
                <a:gd name="connsiteX7401" fmla="*/ 44209 w 1586375"/>
                <a:gd name="connsiteY7401" fmla="*/ 109956 h 223662"/>
                <a:gd name="connsiteX7402" fmla="*/ 45060 w 1586375"/>
                <a:gd name="connsiteY7402" fmla="*/ 109956 h 223662"/>
                <a:gd name="connsiteX7403" fmla="*/ 45485 w 1586375"/>
                <a:gd name="connsiteY7403" fmla="*/ 110393 h 223662"/>
                <a:gd name="connsiteX7404" fmla="*/ 45910 w 1586375"/>
                <a:gd name="connsiteY7404" fmla="*/ 110393 h 223662"/>
                <a:gd name="connsiteX7405" fmla="*/ 46760 w 1586375"/>
                <a:gd name="connsiteY7405" fmla="*/ 109956 h 223662"/>
                <a:gd name="connsiteX7406" fmla="*/ 47610 w 1586375"/>
                <a:gd name="connsiteY7406" fmla="*/ 109520 h 223662"/>
                <a:gd name="connsiteX7407" fmla="*/ 47610 w 1586375"/>
                <a:gd name="connsiteY7407" fmla="*/ 108649 h 223662"/>
                <a:gd name="connsiteX7408" fmla="*/ 46760 w 1586375"/>
                <a:gd name="connsiteY7408" fmla="*/ 107777 h 223662"/>
                <a:gd name="connsiteX7409" fmla="*/ 45060 w 1586375"/>
                <a:gd name="connsiteY7409" fmla="*/ 107777 h 223662"/>
                <a:gd name="connsiteX7410" fmla="*/ 241091 w 1586375"/>
                <a:gd name="connsiteY7410" fmla="*/ 106992 h 223662"/>
                <a:gd name="connsiteX7411" fmla="*/ 240673 w 1586375"/>
                <a:gd name="connsiteY7411" fmla="*/ 107777 h 223662"/>
                <a:gd name="connsiteX7412" fmla="*/ 241091 w 1586375"/>
                <a:gd name="connsiteY7412" fmla="*/ 108561 h 223662"/>
                <a:gd name="connsiteX7413" fmla="*/ 241928 w 1586375"/>
                <a:gd name="connsiteY7413" fmla="*/ 108561 h 223662"/>
                <a:gd name="connsiteX7414" fmla="*/ 242347 w 1586375"/>
                <a:gd name="connsiteY7414" fmla="*/ 107777 h 223662"/>
                <a:gd name="connsiteX7415" fmla="*/ 242347 w 1586375"/>
                <a:gd name="connsiteY7415" fmla="*/ 106992 h 223662"/>
                <a:gd name="connsiteX7416" fmla="*/ 241091 w 1586375"/>
                <a:gd name="connsiteY7416" fmla="*/ 106992 h 223662"/>
                <a:gd name="connsiteX7417" fmla="*/ 19515 w 1586375"/>
                <a:gd name="connsiteY7417" fmla="*/ 106992 h 223662"/>
                <a:gd name="connsiteX7418" fmla="*/ 20352 w 1586375"/>
                <a:gd name="connsiteY7418" fmla="*/ 106992 h 223662"/>
                <a:gd name="connsiteX7419" fmla="*/ 21189 w 1586375"/>
                <a:gd name="connsiteY7419" fmla="*/ 107829 h 223662"/>
                <a:gd name="connsiteX7420" fmla="*/ 21189 w 1586375"/>
                <a:gd name="connsiteY7420" fmla="*/ 108248 h 223662"/>
                <a:gd name="connsiteX7421" fmla="*/ 20771 w 1586375"/>
                <a:gd name="connsiteY7421" fmla="*/ 109084 h 223662"/>
                <a:gd name="connsiteX7422" fmla="*/ 19515 w 1586375"/>
                <a:gd name="connsiteY7422" fmla="*/ 109084 h 223662"/>
                <a:gd name="connsiteX7423" fmla="*/ 19096 w 1586375"/>
                <a:gd name="connsiteY7423" fmla="*/ 108666 h 223662"/>
                <a:gd name="connsiteX7424" fmla="*/ 19096 w 1586375"/>
                <a:gd name="connsiteY7424" fmla="*/ 107411 h 223662"/>
                <a:gd name="connsiteX7425" fmla="*/ 19515 w 1586375"/>
                <a:gd name="connsiteY7425" fmla="*/ 106992 h 223662"/>
                <a:gd name="connsiteX7426" fmla="*/ 189394 w 1586375"/>
                <a:gd name="connsiteY7426" fmla="*/ 106600 h 223662"/>
                <a:gd name="connsiteX7427" fmla="*/ 189394 w 1586375"/>
                <a:gd name="connsiteY7427" fmla="*/ 107384 h 223662"/>
                <a:gd name="connsiteX7428" fmla="*/ 190571 w 1586375"/>
                <a:gd name="connsiteY7428" fmla="*/ 107777 h 223662"/>
                <a:gd name="connsiteX7429" fmla="*/ 190963 w 1586375"/>
                <a:gd name="connsiteY7429" fmla="*/ 107384 h 223662"/>
                <a:gd name="connsiteX7430" fmla="*/ 190963 w 1586375"/>
                <a:gd name="connsiteY7430" fmla="*/ 106992 h 223662"/>
                <a:gd name="connsiteX7431" fmla="*/ 190571 w 1586375"/>
                <a:gd name="connsiteY7431" fmla="*/ 106600 h 223662"/>
                <a:gd name="connsiteX7432" fmla="*/ 189394 w 1586375"/>
                <a:gd name="connsiteY7432" fmla="*/ 106600 h 223662"/>
                <a:gd name="connsiteX7433" fmla="*/ 306861 w 1586375"/>
                <a:gd name="connsiteY7433" fmla="*/ 106207 h 223662"/>
                <a:gd name="connsiteX7434" fmla="*/ 306861 w 1586375"/>
                <a:gd name="connsiteY7434" fmla="*/ 106626 h 223662"/>
                <a:gd name="connsiteX7435" fmla="*/ 306861 w 1586375"/>
                <a:gd name="connsiteY7435" fmla="*/ 109137 h 223662"/>
                <a:gd name="connsiteX7436" fmla="*/ 307297 w 1586375"/>
                <a:gd name="connsiteY7436" fmla="*/ 109974 h 223662"/>
                <a:gd name="connsiteX7437" fmla="*/ 307733 w 1586375"/>
                <a:gd name="connsiteY7437" fmla="*/ 110393 h 223662"/>
                <a:gd name="connsiteX7438" fmla="*/ 309913 w 1586375"/>
                <a:gd name="connsiteY7438" fmla="*/ 110393 h 223662"/>
                <a:gd name="connsiteX7439" fmla="*/ 310785 w 1586375"/>
                <a:gd name="connsiteY7439" fmla="*/ 109974 h 223662"/>
                <a:gd name="connsiteX7440" fmla="*/ 310785 w 1586375"/>
                <a:gd name="connsiteY7440" fmla="*/ 108300 h 223662"/>
                <a:gd name="connsiteX7441" fmla="*/ 308605 w 1586375"/>
                <a:gd name="connsiteY7441" fmla="*/ 107044 h 223662"/>
                <a:gd name="connsiteX7442" fmla="*/ 308169 w 1586375"/>
                <a:gd name="connsiteY7442" fmla="*/ 106626 h 223662"/>
                <a:gd name="connsiteX7443" fmla="*/ 307733 w 1586375"/>
                <a:gd name="connsiteY7443" fmla="*/ 106207 h 223662"/>
                <a:gd name="connsiteX7444" fmla="*/ 306861 w 1586375"/>
                <a:gd name="connsiteY7444" fmla="*/ 106207 h 223662"/>
                <a:gd name="connsiteX7445" fmla="*/ 212741 w 1586375"/>
                <a:gd name="connsiteY7445" fmla="*/ 106207 h 223662"/>
                <a:gd name="connsiteX7446" fmla="*/ 211891 w 1586375"/>
                <a:gd name="connsiteY7446" fmla="*/ 107052 h 223662"/>
                <a:gd name="connsiteX7447" fmla="*/ 211891 w 1586375"/>
                <a:gd name="connsiteY7447" fmla="*/ 110010 h 223662"/>
                <a:gd name="connsiteX7448" fmla="*/ 212316 w 1586375"/>
                <a:gd name="connsiteY7448" fmla="*/ 110433 h 223662"/>
                <a:gd name="connsiteX7449" fmla="*/ 212316 w 1586375"/>
                <a:gd name="connsiteY7449" fmla="*/ 110855 h 223662"/>
                <a:gd name="connsiteX7450" fmla="*/ 213166 w 1586375"/>
                <a:gd name="connsiteY7450" fmla="*/ 111278 h 223662"/>
                <a:gd name="connsiteX7451" fmla="*/ 214442 w 1586375"/>
                <a:gd name="connsiteY7451" fmla="*/ 111700 h 223662"/>
                <a:gd name="connsiteX7452" fmla="*/ 214866 w 1586375"/>
                <a:gd name="connsiteY7452" fmla="*/ 110855 h 223662"/>
                <a:gd name="connsiteX7453" fmla="*/ 214866 w 1586375"/>
                <a:gd name="connsiteY7453" fmla="*/ 109588 h 223662"/>
                <a:gd name="connsiteX7454" fmla="*/ 214442 w 1586375"/>
                <a:gd name="connsiteY7454" fmla="*/ 108742 h 223662"/>
                <a:gd name="connsiteX7455" fmla="*/ 214442 w 1586375"/>
                <a:gd name="connsiteY7455" fmla="*/ 106630 h 223662"/>
                <a:gd name="connsiteX7456" fmla="*/ 212741 w 1586375"/>
                <a:gd name="connsiteY7456" fmla="*/ 106207 h 223662"/>
                <a:gd name="connsiteX7457" fmla="*/ 207601 w 1586375"/>
                <a:gd name="connsiteY7457" fmla="*/ 106207 h 223662"/>
                <a:gd name="connsiteX7458" fmla="*/ 206659 w 1586375"/>
                <a:gd name="connsiteY7458" fmla="*/ 106992 h 223662"/>
                <a:gd name="connsiteX7459" fmla="*/ 206659 w 1586375"/>
                <a:gd name="connsiteY7459" fmla="*/ 107777 h 223662"/>
                <a:gd name="connsiteX7460" fmla="*/ 207601 w 1586375"/>
                <a:gd name="connsiteY7460" fmla="*/ 108561 h 223662"/>
                <a:gd name="connsiteX7461" fmla="*/ 208072 w 1586375"/>
                <a:gd name="connsiteY7461" fmla="*/ 108561 h 223662"/>
                <a:gd name="connsiteX7462" fmla="*/ 209014 w 1586375"/>
                <a:gd name="connsiteY7462" fmla="*/ 107777 h 223662"/>
                <a:gd name="connsiteX7463" fmla="*/ 209014 w 1586375"/>
                <a:gd name="connsiteY7463" fmla="*/ 106599 h 223662"/>
                <a:gd name="connsiteX7464" fmla="*/ 208543 w 1586375"/>
                <a:gd name="connsiteY7464" fmla="*/ 106207 h 223662"/>
                <a:gd name="connsiteX7465" fmla="*/ 207601 w 1586375"/>
                <a:gd name="connsiteY7465" fmla="*/ 106207 h 223662"/>
                <a:gd name="connsiteX7466" fmla="*/ 1475057 w 1586375"/>
                <a:gd name="connsiteY7466" fmla="*/ 105950 h 223662"/>
                <a:gd name="connsiteX7467" fmla="*/ 1473803 w 1586375"/>
                <a:gd name="connsiteY7467" fmla="*/ 106109 h 223662"/>
                <a:gd name="connsiteX7468" fmla="*/ 1473367 w 1586375"/>
                <a:gd name="connsiteY7468" fmla="*/ 106109 h 223662"/>
                <a:gd name="connsiteX7469" fmla="*/ 1473367 w 1586375"/>
                <a:gd name="connsiteY7469" fmla="*/ 107384 h 223662"/>
                <a:gd name="connsiteX7470" fmla="*/ 1475547 w 1586375"/>
                <a:gd name="connsiteY7470" fmla="*/ 108660 h 223662"/>
                <a:gd name="connsiteX7471" fmla="*/ 1476855 w 1586375"/>
                <a:gd name="connsiteY7471" fmla="*/ 108660 h 223662"/>
                <a:gd name="connsiteX7472" fmla="*/ 1477291 w 1586375"/>
                <a:gd name="connsiteY7472" fmla="*/ 106959 h 223662"/>
                <a:gd name="connsiteX7473" fmla="*/ 1475983 w 1586375"/>
                <a:gd name="connsiteY7473" fmla="*/ 106109 h 223662"/>
                <a:gd name="connsiteX7474" fmla="*/ 1475057 w 1586375"/>
                <a:gd name="connsiteY7474" fmla="*/ 105950 h 223662"/>
                <a:gd name="connsiteX7475" fmla="*/ 173306 w 1586375"/>
                <a:gd name="connsiteY7475" fmla="*/ 105684 h 223662"/>
                <a:gd name="connsiteX7476" fmla="*/ 172913 w 1586375"/>
                <a:gd name="connsiteY7476" fmla="*/ 106142 h 223662"/>
                <a:gd name="connsiteX7477" fmla="*/ 172913 w 1586375"/>
                <a:gd name="connsiteY7477" fmla="*/ 106599 h 223662"/>
                <a:gd name="connsiteX7478" fmla="*/ 173698 w 1586375"/>
                <a:gd name="connsiteY7478" fmla="*/ 107057 h 223662"/>
                <a:gd name="connsiteX7479" fmla="*/ 174483 w 1586375"/>
                <a:gd name="connsiteY7479" fmla="*/ 107057 h 223662"/>
                <a:gd name="connsiteX7480" fmla="*/ 174483 w 1586375"/>
                <a:gd name="connsiteY7480" fmla="*/ 106599 h 223662"/>
                <a:gd name="connsiteX7481" fmla="*/ 173698 w 1586375"/>
                <a:gd name="connsiteY7481" fmla="*/ 105684 h 223662"/>
                <a:gd name="connsiteX7482" fmla="*/ 173306 w 1586375"/>
                <a:gd name="connsiteY7482" fmla="*/ 105684 h 223662"/>
                <a:gd name="connsiteX7483" fmla="*/ 38567 w 1586375"/>
                <a:gd name="connsiteY7483" fmla="*/ 105684 h 223662"/>
                <a:gd name="connsiteX7484" fmla="*/ 37670 w 1586375"/>
                <a:gd name="connsiteY7484" fmla="*/ 106095 h 223662"/>
                <a:gd name="connsiteX7485" fmla="*/ 37670 w 1586375"/>
                <a:gd name="connsiteY7485" fmla="*/ 107328 h 223662"/>
                <a:gd name="connsiteX7486" fmla="*/ 39463 w 1586375"/>
                <a:gd name="connsiteY7486" fmla="*/ 108150 h 223662"/>
                <a:gd name="connsiteX7487" fmla="*/ 40360 w 1586375"/>
                <a:gd name="connsiteY7487" fmla="*/ 107739 h 223662"/>
                <a:gd name="connsiteX7488" fmla="*/ 40360 w 1586375"/>
                <a:gd name="connsiteY7488" fmla="*/ 107328 h 223662"/>
                <a:gd name="connsiteX7489" fmla="*/ 40809 w 1586375"/>
                <a:gd name="connsiteY7489" fmla="*/ 105684 h 223662"/>
                <a:gd name="connsiteX7490" fmla="*/ 40360 w 1586375"/>
                <a:gd name="connsiteY7490" fmla="*/ 105684 h 223662"/>
                <a:gd name="connsiteX7491" fmla="*/ 38567 w 1586375"/>
                <a:gd name="connsiteY7491" fmla="*/ 105684 h 223662"/>
                <a:gd name="connsiteX7492" fmla="*/ 1547660 w 1586375"/>
                <a:gd name="connsiteY7492" fmla="*/ 105597 h 223662"/>
                <a:gd name="connsiteX7493" fmla="*/ 1549334 w 1586375"/>
                <a:gd name="connsiteY7493" fmla="*/ 105597 h 223662"/>
                <a:gd name="connsiteX7494" fmla="*/ 1549752 w 1586375"/>
                <a:gd name="connsiteY7494" fmla="*/ 105597 h 223662"/>
                <a:gd name="connsiteX7495" fmla="*/ 1549334 w 1586375"/>
                <a:gd name="connsiteY7495" fmla="*/ 106469 h 223662"/>
                <a:gd name="connsiteX7496" fmla="*/ 1547660 w 1586375"/>
                <a:gd name="connsiteY7496" fmla="*/ 106469 h 223662"/>
                <a:gd name="connsiteX7497" fmla="*/ 1547660 w 1586375"/>
                <a:gd name="connsiteY7497" fmla="*/ 105597 h 223662"/>
                <a:gd name="connsiteX7498" fmla="*/ 184685 w 1586375"/>
                <a:gd name="connsiteY7498" fmla="*/ 105161 h 223662"/>
                <a:gd name="connsiteX7499" fmla="*/ 184685 w 1586375"/>
                <a:gd name="connsiteY7499" fmla="*/ 105632 h 223662"/>
                <a:gd name="connsiteX7500" fmla="*/ 184685 w 1586375"/>
                <a:gd name="connsiteY7500" fmla="*/ 107044 h 223662"/>
                <a:gd name="connsiteX7501" fmla="*/ 184685 w 1586375"/>
                <a:gd name="connsiteY7501" fmla="*/ 107515 h 223662"/>
                <a:gd name="connsiteX7502" fmla="*/ 185077 w 1586375"/>
                <a:gd name="connsiteY7502" fmla="*/ 107515 h 223662"/>
                <a:gd name="connsiteX7503" fmla="*/ 185470 w 1586375"/>
                <a:gd name="connsiteY7503" fmla="*/ 107044 h 223662"/>
                <a:gd name="connsiteX7504" fmla="*/ 185470 w 1586375"/>
                <a:gd name="connsiteY7504" fmla="*/ 105161 h 223662"/>
                <a:gd name="connsiteX7505" fmla="*/ 184685 w 1586375"/>
                <a:gd name="connsiteY7505" fmla="*/ 105161 h 223662"/>
                <a:gd name="connsiteX7506" fmla="*/ 161797 w 1586375"/>
                <a:gd name="connsiteY7506" fmla="*/ 105161 h 223662"/>
                <a:gd name="connsiteX7507" fmla="*/ 161403 w 1586375"/>
                <a:gd name="connsiteY7507" fmla="*/ 106033 h 223662"/>
                <a:gd name="connsiteX7508" fmla="*/ 162188 w 1586375"/>
                <a:gd name="connsiteY7508" fmla="*/ 106469 h 223662"/>
                <a:gd name="connsiteX7509" fmla="*/ 162581 w 1586375"/>
                <a:gd name="connsiteY7509" fmla="*/ 106033 h 223662"/>
                <a:gd name="connsiteX7510" fmla="*/ 162581 w 1586375"/>
                <a:gd name="connsiteY7510" fmla="*/ 105161 h 223662"/>
                <a:gd name="connsiteX7511" fmla="*/ 161797 w 1586375"/>
                <a:gd name="connsiteY7511" fmla="*/ 105161 h 223662"/>
                <a:gd name="connsiteX7512" fmla="*/ 123560 w 1586375"/>
                <a:gd name="connsiteY7512" fmla="*/ 105161 h 223662"/>
                <a:gd name="connsiteX7513" fmla="*/ 122688 w 1586375"/>
                <a:gd name="connsiteY7513" fmla="*/ 106058 h 223662"/>
                <a:gd name="connsiteX7514" fmla="*/ 122688 w 1586375"/>
                <a:gd name="connsiteY7514" fmla="*/ 107403 h 223662"/>
                <a:gd name="connsiteX7515" fmla="*/ 123560 w 1586375"/>
                <a:gd name="connsiteY7515" fmla="*/ 108300 h 223662"/>
                <a:gd name="connsiteX7516" fmla="*/ 124432 w 1586375"/>
                <a:gd name="connsiteY7516" fmla="*/ 108300 h 223662"/>
                <a:gd name="connsiteX7517" fmla="*/ 125303 w 1586375"/>
                <a:gd name="connsiteY7517" fmla="*/ 107403 h 223662"/>
                <a:gd name="connsiteX7518" fmla="*/ 125303 w 1586375"/>
                <a:gd name="connsiteY7518" fmla="*/ 106058 h 223662"/>
                <a:gd name="connsiteX7519" fmla="*/ 124867 w 1586375"/>
                <a:gd name="connsiteY7519" fmla="*/ 105161 h 223662"/>
                <a:gd name="connsiteX7520" fmla="*/ 123560 w 1586375"/>
                <a:gd name="connsiteY7520" fmla="*/ 105161 h 223662"/>
                <a:gd name="connsiteX7521" fmla="*/ 1454620 w 1586375"/>
                <a:gd name="connsiteY7521" fmla="*/ 104899 h 223662"/>
                <a:gd name="connsiteX7522" fmla="*/ 1453747 w 1586375"/>
                <a:gd name="connsiteY7522" fmla="*/ 105291 h 223662"/>
                <a:gd name="connsiteX7523" fmla="*/ 1453747 w 1586375"/>
                <a:gd name="connsiteY7523" fmla="*/ 106077 h 223662"/>
                <a:gd name="connsiteX7524" fmla="*/ 1454183 w 1586375"/>
                <a:gd name="connsiteY7524" fmla="*/ 106469 h 223662"/>
                <a:gd name="connsiteX7525" fmla="*/ 1455492 w 1586375"/>
                <a:gd name="connsiteY7525" fmla="*/ 106469 h 223662"/>
                <a:gd name="connsiteX7526" fmla="*/ 1456363 w 1586375"/>
                <a:gd name="connsiteY7526" fmla="*/ 105684 h 223662"/>
                <a:gd name="connsiteX7527" fmla="*/ 1455492 w 1586375"/>
                <a:gd name="connsiteY7527" fmla="*/ 104899 h 223662"/>
                <a:gd name="connsiteX7528" fmla="*/ 1454620 w 1586375"/>
                <a:gd name="connsiteY7528" fmla="*/ 104899 h 223662"/>
                <a:gd name="connsiteX7529" fmla="*/ 118110 w 1586375"/>
                <a:gd name="connsiteY7529" fmla="*/ 104899 h 223662"/>
                <a:gd name="connsiteX7530" fmla="*/ 117717 w 1586375"/>
                <a:gd name="connsiteY7530" fmla="*/ 106077 h 223662"/>
                <a:gd name="connsiteX7531" fmla="*/ 118502 w 1586375"/>
                <a:gd name="connsiteY7531" fmla="*/ 106469 h 223662"/>
                <a:gd name="connsiteX7532" fmla="*/ 119287 w 1586375"/>
                <a:gd name="connsiteY7532" fmla="*/ 106077 h 223662"/>
                <a:gd name="connsiteX7533" fmla="*/ 119287 w 1586375"/>
                <a:gd name="connsiteY7533" fmla="*/ 105291 h 223662"/>
                <a:gd name="connsiteX7534" fmla="*/ 118502 w 1586375"/>
                <a:gd name="connsiteY7534" fmla="*/ 104899 h 223662"/>
                <a:gd name="connsiteX7535" fmla="*/ 118110 w 1586375"/>
                <a:gd name="connsiteY7535" fmla="*/ 104899 h 223662"/>
                <a:gd name="connsiteX7536" fmla="*/ 1516237 w 1586375"/>
                <a:gd name="connsiteY7536" fmla="*/ 104376 h 223662"/>
                <a:gd name="connsiteX7537" fmla="*/ 1515379 w 1586375"/>
                <a:gd name="connsiteY7537" fmla="*/ 105241 h 223662"/>
                <a:gd name="connsiteX7538" fmla="*/ 1515379 w 1586375"/>
                <a:gd name="connsiteY7538" fmla="*/ 106107 h 223662"/>
                <a:gd name="connsiteX7539" fmla="*/ 1514521 w 1586375"/>
                <a:gd name="connsiteY7539" fmla="*/ 106972 h 223662"/>
                <a:gd name="connsiteX7540" fmla="*/ 1514521 w 1586375"/>
                <a:gd name="connsiteY7540" fmla="*/ 112596 h 223662"/>
                <a:gd name="connsiteX7541" fmla="*/ 1512805 w 1586375"/>
                <a:gd name="connsiteY7541" fmla="*/ 112596 h 223662"/>
                <a:gd name="connsiteX7542" fmla="*/ 1512376 w 1586375"/>
                <a:gd name="connsiteY7542" fmla="*/ 112163 h 223662"/>
                <a:gd name="connsiteX7543" fmla="*/ 1510660 w 1586375"/>
                <a:gd name="connsiteY7543" fmla="*/ 112163 h 223662"/>
                <a:gd name="connsiteX7544" fmla="*/ 1508944 w 1586375"/>
                <a:gd name="connsiteY7544" fmla="*/ 113461 h 223662"/>
                <a:gd name="connsiteX7545" fmla="*/ 1509373 w 1586375"/>
                <a:gd name="connsiteY7545" fmla="*/ 114327 h 223662"/>
                <a:gd name="connsiteX7546" fmla="*/ 1510231 w 1586375"/>
                <a:gd name="connsiteY7546" fmla="*/ 115192 h 223662"/>
                <a:gd name="connsiteX7547" fmla="*/ 1512805 w 1586375"/>
                <a:gd name="connsiteY7547" fmla="*/ 115192 h 223662"/>
                <a:gd name="connsiteX7548" fmla="*/ 1513234 w 1586375"/>
                <a:gd name="connsiteY7548" fmla="*/ 115625 h 223662"/>
                <a:gd name="connsiteX7549" fmla="*/ 1513663 w 1586375"/>
                <a:gd name="connsiteY7549" fmla="*/ 115625 h 223662"/>
                <a:gd name="connsiteX7550" fmla="*/ 1517524 w 1586375"/>
                <a:gd name="connsiteY7550" fmla="*/ 115625 h 223662"/>
                <a:gd name="connsiteX7551" fmla="*/ 1518811 w 1586375"/>
                <a:gd name="connsiteY7551" fmla="*/ 114759 h 223662"/>
                <a:gd name="connsiteX7552" fmla="*/ 1518811 w 1586375"/>
                <a:gd name="connsiteY7552" fmla="*/ 111298 h 223662"/>
                <a:gd name="connsiteX7553" fmla="*/ 1517953 w 1586375"/>
                <a:gd name="connsiteY7553" fmla="*/ 110433 h 223662"/>
                <a:gd name="connsiteX7554" fmla="*/ 1517953 w 1586375"/>
                <a:gd name="connsiteY7554" fmla="*/ 108702 h 223662"/>
                <a:gd name="connsiteX7555" fmla="*/ 1518811 w 1586375"/>
                <a:gd name="connsiteY7555" fmla="*/ 107837 h 223662"/>
                <a:gd name="connsiteX7556" fmla="*/ 1518811 w 1586375"/>
                <a:gd name="connsiteY7556" fmla="*/ 107404 h 223662"/>
                <a:gd name="connsiteX7557" fmla="*/ 1519240 w 1586375"/>
                <a:gd name="connsiteY7557" fmla="*/ 106972 h 223662"/>
                <a:gd name="connsiteX7558" fmla="*/ 1519669 w 1586375"/>
                <a:gd name="connsiteY7558" fmla="*/ 105241 h 223662"/>
                <a:gd name="connsiteX7559" fmla="*/ 1518382 w 1586375"/>
                <a:gd name="connsiteY7559" fmla="*/ 104376 h 223662"/>
                <a:gd name="connsiteX7560" fmla="*/ 1516237 w 1586375"/>
                <a:gd name="connsiteY7560" fmla="*/ 104376 h 223662"/>
                <a:gd name="connsiteX7561" fmla="*/ 1509519 w 1586375"/>
                <a:gd name="connsiteY7561" fmla="*/ 104376 h 223662"/>
                <a:gd name="connsiteX7562" fmla="*/ 1508682 w 1586375"/>
                <a:gd name="connsiteY7562" fmla="*/ 105248 h 223662"/>
                <a:gd name="connsiteX7563" fmla="*/ 1508682 w 1586375"/>
                <a:gd name="connsiteY7563" fmla="*/ 108736 h 223662"/>
                <a:gd name="connsiteX7564" fmla="*/ 1509519 w 1586375"/>
                <a:gd name="connsiteY7564" fmla="*/ 109172 h 223662"/>
                <a:gd name="connsiteX7565" fmla="*/ 1510775 w 1586375"/>
                <a:gd name="connsiteY7565" fmla="*/ 109608 h 223662"/>
                <a:gd name="connsiteX7566" fmla="*/ 1512030 w 1586375"/>
                <a:gd name="connsiteY7566" fmla="*/ 108736 h 223662"/>
                <a:gd name="connsiteX7567" fmla="*/ 1512030 w 1586375"/>
                <a:gd name="connsiteY7567" fmla="*/ 106992 h 223662"/>
                <a:gd name="connsiteX7568" fmla="*/ 1512449 w 1586375"/>
                <a:gd name="connsiteY7568" fmla="*/ 106556 h 223662"/>
                <a:gd name="connsiteX7569" fmla="*/ 1512449 w 1586375"/>
                <a:gd name="connsiteY7569" fmla="*/ 105684 h 223662"/>
                <a:gd name="connsiteX7570" fmla="*/ 1510775 w 1586375"/>
                <a:gd name="connsiteY7570" fmla="*/ 104376 h 223662"/>
                <a:gd name="connsiteX7571" fmla="*/ 1509519 w 1586375"/>
                <a:gd name="connsiteY7571" fmla="*/ 104376 h 223662"/>
                <a:gd name="connsiteX7572" fmla="*/ 167812 w 1586375"/>
                <a:gd name="connsiteY7572" fmla="*/ 104376 h 223662"/>
                <a:gd name="connsiteX7573" fmla="*/ 167812 w 1586375"/>
                <a:gd name="connsiteY7573" fmla="*/ 105749 h 223662"/>
                <a:gd name="connsiteX7574" fmla="*/ 168205 w 1586375"/>
                <a:gd name="connsiteY7574" fmla="*/ 106207 h 223662"/>
                <a:gd name="connsiteX7575" fmla="*/ 168990 w 1586375"/>
                <a:gd name="connsiteY7575" fmla="*/ 106207 h 223662"/>
                <a:gd name="connsiteX7576" fmla="*/ 169382 w 1586375"/>
                <a:gd name="connsiteY7576" fmla="*/ 105749 h 223662"/>
                <a:gd name="connsiteX7577" fmla="*/ 169382 w 1586375"/>
                <a:gd name="connsiteY7577" fmla="*/ 104834 h 223662"/>
                <a:gd name="connsiteX7578" fmla="*/ 168990 w 1586375"/>
                <a:gd name="connsiteY7578" fmla="*/ 104376 h 223662"/>
                <a:gd name="connsiteX7579" fmla="*/ 167812 w 1586375"/>
                <a:gd name="connsiteY7579" fmla="*/ 104376 h 223662"/>
                <a:gd name="connsiteX7580" fmla="*/ 68829 w 1586375"/>
                <a:gd name="connsiteY7580" fmla="*/ 104376 h 223662"/>
                <a:gd name="connsiteX7581" fmla="*/ 70457 w 1586375"/>
                <a:gd name="connsiteY7581" fmla="*/ 104376 h 223662"/>
                <a:gd name="connsiteX7582" fmla="*/ 71271 w 1586375"/>
                <a:gd name="connsiteY7582" fmla="*/ 104798 h 223662"/>
                <a:gd name="connsiteX7583" fmla="*/ 71271 w 1586375"/>
                <a:gd name="connsiteY7583" fmla="*/ 105221 h 223662"/>
                <a:gd name="connsiteX7584" fmla="*/ 71677 w 1586375"/>
                <a:gd name="connsiteY7584" fmla="*/ 105644 h 223662"/>
                <a:gd name="connsiteX7585" fmla="*/ 71677 w 1586375"/>
                <a:gd name="connsiteY7585" fmla="*/ 109024 h 223662"/>
                <a:gd name="connsiteX7586" fmla="*/ 70863 w 1586375"/>
                <a:gd name="connsiteY7586" fmla="*/ 109870 h 223662"/>
                <a:gd name="connsiteX7587" fmla="*/ 68829 w 1586375"/>
                <a:gd name="connsiteY7587" fmla="*/ 109870 h 223662"/>
                <a:gd name="connsiteX7588" fmla="*/ 68829 w 1586375"/>
                <a:gd name="connsiteY7588" fmla="*/ 107334 h 223662"/>
                <a:gd name="connsiteX7589" fmla="*/ 68015 w 1586375"/>
                <a:gd name="connsiteY7589" fmla="*/ 106066 h 223662"/>
                <a:gd name="connsiteX7590" fmla="*/ 68015 w 1586375"/>
                <a:gd name="connsiteY7590" fmla="*/ 104798 h 223662"/>
                <a:gd name="connsiteX7591" fmla="*/ 68829 w 1586375"/>
                <a:gd name="connsiteY7591" fmla="*/ 104376 h 223662"/>
                <a:gd name="connsiteX7592" fmla="*/ 1461409 w 1586375"/>
                <a:gd name="connsiteY7592" fmla="*/ 103853 h 223662"/>
                <a:gd name="connsiteX7593" fmla="*/ 1459764 w 1586375"/>
                <a:gd name="connsiteY7593" fmla="*/ 105647 h 223662"/>
                <a:gd name="connsiteX7594" fmla="*/ 1460175 w 1586375"/>
                <a:gd name="connsiteY7594" fmla="*/ 106992 h 223662"/>
                <a:gd name="connsiteX7595" fmla="*/ 1462231 w 1586375"/>
                <a:gd name="connsiteY7595" fmla="*/ 106992 h 223662"/>
                <a:gd name="connsiteX7596" fmla="*/ 1462642 w 1586375"/>
                <a:gd name="connsiteY7596" fmla="*/ 106543 h 223662"/>
                <a:gd name="connsiteX7597" fmla="*/ 1462642 w 1586375"/>
                <a:gd name="connsiteY7597" fmla="*/ 104301 h 223662"/>
                <a:gd name="connsiteX7598" fmla="*/ 1461409 w 1586375"/>
                <a:gd name="connsiteY7598" fmla="*/ 103853 h 223662"/>
                <a:gd name="connsiteX7599" fmla="*/ 201775 w 1586375"/>
                <a:gd name="connsiteY7599" fmla="*/ 103591 h 223662"/>
                <a:gd name="connsiteX7600" fmla="*/ 200904 w 1586375"/>
                <a:gd name="connsiteY7600" fmla="*/ 103984 h 223662"/>
                <a:gd name="connsiteX7601" fmla="*/ 200904 w 1586375"/>
                <a:gd name="connsiteY7601" fmla="*/ 104376 h 223662"/>
                <a:gd name="connsiteX7602" fmla="*/ 201340 w 1586375"/>
                <a:gd name="connsiteY7602" fmla="*/ 104768 h 223662"/>
                <a:gd name="connsiteX7603" fmla="*/ 202212 w 1586375"/>
                <a:gd name="connsiteY7603" fmla="*/ 105161 h 223662"/>
                <a:gd name="connsiteX7604" fmla="*/ 202212 w 1586375"/>
                <a:gd name="connsiteY7604" fmla="*/ 104768 h 223662"/>
                <a:gd name="connsiteX7605" fmla="*/ 202212 w 1586375"/>
                <a:gd name="connsiteY7605" fmla="*/ 103984 h 223662"/>
                <a:gd name="connsiteX7606" fmla="*/ 201775 w 1586375"/>
                <a:gd name="connsiteY7606" fmla="*/ 103591 h 223662"/>
                <a:gd name="connsiteX7607" fmla="*/ 100225 w 1586375"/>
                <a:gd name="connsiteY7607" fmla="*/ 103591 h 223662"/>
                <a:gd name="connsiteX7608" fmla="*/ 98962 w 1586375"/>
                <a:gd name="connsiteY7608" fmla="*/ 104872 h 223662"/>
                <a:gd name="connsiteX7609" fmla="*/ 96017 w 1586375"/>
                <a:gd name="connsiteY7609" fmla="*/ 104872 h 223662"/>
                <a:gd name="connsiteX7610" fmla="*/ 95175 w 1586375"/>
                <a:gd name="connsiteY7610" fmla="*/ 105298 h 223662"/>
                <a:gd name="connsiteX7611" fmla="*/ 94754 w 1586375"/>
                <a:gd name="connsiteY7611" fmla="*/ 107433 h 223662"/>
                <a:gd name="connsiteX7612" fmla="*/ 93912 w 1586375"/>
                <a:gd name="connsiteY7612" fmla="*/ 108286 h 223662"/>
                <a:gd name="connsiteX7613" fmla="*/ 93912 w 1586375"/>
                <a:gd name="connsiteY7613" fmla="*/ 110847 h 223662"/>
                <a:gd name="connsiteX7614" fmla="*/ 95175 w 1586375"/>
                <a:gd name="connsiteY7614" fmla="*/ 111274 h 223662"/>
                <a:gd name="connsiteX7615" fmla="*/ 95596 w 1586375"/>
                <a:gd name="connsiteY7615" fmla="*/ 111274 h 223662"/>
                <a:gd name="connsiteX7616" fmla="*/ 97279 w 1586375"/>
                <a:gd name="connsiteY7616" fmla="*/ 109993 h 223662"/>
                <a:gd name="connsiteX7617" fmla="*/ 97279 w 1586375"/>
                <a:gd name="connsiteY7617" fmla="*/ 109139 h 223662"/>
                <a:gd name="connsiteX7618" fmla="*/ 98622 w 1586375"/>
                <a:gd name="connsiteY7618" fmla="*/ 108459 h 223662"/>
                <a:gd name="connsiteX7619" fmla="*/ 98622 w 1586375"/>
                <a:gd name="connsiteY7619" fmla="*/ 108561 h 223662"/>
                <a:gd name="connsiteX7620" fmla="*/ 98883 w 1586375"/>
                <a:gd name="connsiteY7620" fmla="*/ 108561 h 223662"/>
                <a:gd name="connsiteX7621" fmla="*/ 98883 w 1586375"/>
                <a:gd name="connsiteY7621" fmla="*/ 108326 h 223662"/>
                <a:gd name="connsiteX7622" fmla="*/ 98962 w 1586375"/>
                <a:gd name="connsiteY7622" fmla="*/ 108286 h 223662"/>
                <a:gd name="connsiteX7623" fmla="*/ 101067 w 1586375"/>
                <a:gd name="connsiteY7623" fmla="*/ 108286 h 223662"/>
                <a:gd name="connsiteX7624" fmla="*/ 102329 w 1586375"/>
                <a:gd name="connsiteY7624" fmla="*/ 107433 h 223662"/>
                <a:gd name="connsiteX7625" fmla="*/ 103592 w 1586375"/>
                <a:gd name="connsiteY7625" fmla="*/ 106152 h 223662"/>
                <a:gd name="connsiteX7626" fmla="*/ 103592 w 1586375"/>
                <a:gd name="connsiteY7626" fmla="*/ 104445 h 223662"/>
                <a:gd name="connsiteX7627" fmla="*/ 103171 w 1586375"/>
                <a:gd name="connsiteY7627" fmla="*/ 104018 h 223662"/>
                <a:gd name="connsiteX7628" fmla="*/ 102750 w 1586375"/>
                <a:gd name="connsiteY7628" fmla="*/ 103591 h 223662"/>
                <a:gd name="connsiteX7629" fmla="*/ 100225 w 1586375"/>
                <a:gd name="connsiteY7629" fmla="*/ 103591 h 223662"/>
                <a:gd name="connsiteX7630" fmla="*/ 1561698 w 1586375"/>
                <a:gd name="connsiteY7630" fmla="*/ 103068 h 223662"/>
                <a:gd name="connsiteX7631" fmla="*/ 1562134 w 1586375"/>
                <a:gd name="connsiteY7631" fmla="*/ 103068 h 223662"/>
                <a:gd name="connsiteX7632" fmla="*/ 1563442 w 1586375"/>
                <a:gd name="connsiteY7632" fmla="*/ 103924 h 223662"/>
                <a:gd name="connsiteX7633" fmla="*/ 1563878 w 1586375"/>
                <a:gd name="connsiteY7633" fmla="*/ 105209 h 223662"/>
                <a:gd name="connsiteX7634" fmla="*/ 1563878 w 1586375"/>
                <a:gd name="connsiteY7634" fmla="*/ 108205 h 223662"/>
                <a:gd name="connsiteX7635" fmla="*/ 1563442 w 1586375"/>
                <a:gd name="connsiteY7635" fmla="*/ 108632 h 223662"/>
                <a:gd name="connsiteX7636" fmla="*/ 1563442 w 1586375"/>
                <a:gd name="connsiteY7636" fmla="*/ 110345 h 223662"/>
                <a:gd name="connsiteX7637" fmla="*/ 1563878 w 1586375"/>
                <a:gd name="connsiteY7637" fmla="*/ 111201 h 223662"/>
                <a:gd name="connsiteX7638" fmla="*/ 1563006 w 1586375"/>
                <a:gd name="connsiteY7638" fmla="*/ 112057 h 223662"/>
                <a:gd name="connsiteX7639" fmla="*/ 1562134 w 1586375"/>
                <a:gd name="connsiteY7639" fmla="*/ 112057 h 223662"/>
                <a:gd name="connsiteX7640" fmla="*/ 1561698 w 1586375"/>
                <a:gd name="connsiteY7640" fmla="*/ 112485 h 223662"/>
                <a:gd name="connsiteX7641" fmla="*/ 1559954 w 1586375"/>
                <a:gd name="connsiteY7641" fmla="*/ 111201 h 223662"/>
                <a:gd name="connsiteX7642" fmla="*/ 1559954 w 1586375"/>
                <a:gd name="connsiteY7642" fmla="*/ 110345 h 223662"/>
                <a:gd name="connsiteX7643" fmla="*/ 1560390 w 1586375"/>
                <a:gd name="connsiteY7643" fmla="*/ 109917 h 223662"/>
                <a:gd name="connsiteX7644" fmla="*/ 1560390 w 1586375"/>
                <a:gd name="connsiteY7644" fmla="*/ 105636 h 223662"/>
                <a:gd name="connsiteX7645" fmla="*/ 1559954 w 1586375"/>
                <a:gd name="connsiteY7645" fmla="*/ 105209 h 223662"/>
                <a:gd name="connsiteX7646" fmla="*/ 1559954 w 1586375"/>
                <a:gd name="connsiteY7646" fmla="*/ 104352 h 223662"/>
                <a:gd name="connsiteX7647" fmla="*/ 1561698 w 1586375"/>
                <a:gd name="connsiteY7647" fmla="*/ 103068 h 223662"/>
                <a:gd name="connsiteX7648" fmla="*/ 1552368 w 1586375"/>
                <a:gd name="connsiteY7648" fmla="*/ 103068 h 223662"/>
                <a:gd name="connsiteX7649" fmla="*/ 1552796 w 1586375"/>
                <a:gd name="connsiteY7649" fmla="*/ 103068 h 223662"/>
                <a:gd name="connsiteX7650" fmla="*/ 1553224 w 1586375"/>
                <a:gd name="connsiteY7650" fmla="*/ 103068 h 223662"/>
                <a:gd name="connsiteX7651" fmla="*/ 1554080 w 1586375"/>
                <a:gd name="connsiteY7651" fmla="*/ 103497 h 223662"/>
                <a:gd name="connsiteX7652" fmla="*/ 1555365 w 1586375"/>
                <a:gd name="connsiteY7652" fmla="*/ 103497 h 223662"/>
                <a:gd name="connsiteX7653" fmla="*/ 1556649 w 1586375"/>
                <a:gd name="connsiteY7653" fmla="*/ 104355 h 223662"/>
                <a:gd name="connsiteX7654" fmla="*/ 1556649 w 1586375"/>
                <a:gd name="connsiteY7654" fmla="*/ 105642 h 223662"/>
                <a:gd name="connsiteX7655" fmla="*/ 1555793 w 1586375"/>
                <a:gd name="connsiteY7655" fmla="*/ 106071 h 223662"/>
                <a:gd name="connsiteX7656" fmla="*/ 1555793 w 1586375"/>
                <a:gd name="connsiteY7656" fmla="*/ 107358 h 223662"/>
                <a:gd name="connsiteX7657" fmla="*/ 1556649 w 1586375"/>
                <a:gd name="connsiteY7657" fmla="*/ 108216 h 223662"/>
                <a:gd name="connsiteX7658" fmla="*/ 1556649 w 1586375"/>
                <a:gd name="connsiteY7658" fmla="*/ 109074 h 223662"/>
                <a:gd name="connsiteX7659" fmla="*/ 1557077 w 1586375"/>
                <a:gd name="connsiteY7659" fmla="*/ 109932 h 223662"/>
                <a:gd name="connsiteX7660" fmla="*/ 1557077 w 1586375"/>
                <a:gd name="connsiteY7660" fmla="*/ 111219 h 223662"/>
                <a:gd name="connsiteX7661" fmla="*/ 1556221 w 1586375"/>
                <a:gd name="connsiteY7661" fmla="*/ 112077 h 223662"/>
                <a:gd name="connsiteX7662" fmla="*/ 1551940 w 1586375"/>
                <a:gd name="connsiteY7662" fmla="*/ 112077 h 223662"/>
                <a:gd name="connsiteX7663" fmla="*/ 1551084 w 1586375"/>
                <a:gd name="connsiteY7663" fmla="*/ 112506 h 223662"/>
                <a:gd name="connsiteX7664" fmla="*/ 1550656 w 1586375"/>
                <a:gd name="connsiteY7664" fmla="*/ 112506 h 223662"/>
                <a:gd name="connsiteX7665" fmla="*/ 1548944 w 1586375"/>
                <a:gd name="connsiteY7665" fmla="*/ 113793 h 223662"/>
                <a:gd name="connsiteX7666" fmla="*/ 1547660 w 1586375"/>
                <a:gd name="connsiteY7666" fmla="*/ 112935 h 223662"/>
                <a:gd name="connsiteX7667" fmla="*/ 1547660 w 1586375"/>
                <a:gd name="connsiteY7667" fmla="*/ 110790 h 223662"/>
                <a:gd name="connsiteX7668" fmla="*/ 1548516 w 1586375"/>
                <a:gd name="connsiteY7668" fmla="*/ 109932 h 223662"/>
                <a:gd name="connsiteX7669" fmla="*/ 1549800 w 1586375"/>
                <a:gd name="connsiteY7669" fmla="*/ 109932 h 223662"/>
                <a:gd name="connsiteX7670" fmla="*/ 1550656 w 1586375"/>
                <a:gd name="connsiteY7670" fmla="*/ 109503 h 223662"/>
                <a:gd name="connsiteX7671" fmla="*/ 1551940 w 1586375"/>
                <a:gd name="connsiteY7671" fmla="*/ 109503 h 223662"/>
                <a:gd name="connsiteX7672" fmla="*/ 1553652 w 1586375"/>
                <a:gd name="connsiteY7672" fmla="*/ 108216 h 223662"/>
                <a:gd name="connsiteX7673" fmla="*/ 1553652 w 1586375"/>
                <a:gd name="connsiteY7673" fmla="*/ 107358 h 223662"/>
                <a:gd name="connsiteX7674" fmla="*/ 1552368 w 1586375"/>
                <a:gd name="connsiteY7674" fmla="*/ 106500 h 223662"/>
                <a:gd name="connsiteX7675" fmla="*/ 1552368 w 1586375"/>
                <a:gd name="connsiteY7675" fmla="*/ 103068 h 223662"/>
                <a:gd name="connsiteX7676" fmla="*/ 225463 w 1586375"/>
                <a:gd name="connsiteY7676" fmla="*/ 103068 h 223662"/>
                <a:gd name="connsiteX7677" fmla="*/ 223746 w 1586375"/>
                <a:gd name="connsiteY7677" fmla="*/ 104768 h 223662"/>
                <a:gd name="connsiteX7678" fmla="*/ 221601 w 1586375"/>
                <a:gd name="connsiteY7678" fmla="*/ 104768 h 223662"/>
                <a:gd name="connsiteX7679" fmla="*/ 219885 w 1586375"/>
                <a:gd name="connsiteY7679" fmla="*/ 104768 h 223662"/>
                <a:gd name="connsiteX7680" fmla="*/ 218598 w 1586375"/>
                <a:gd name="connsiteY7680" fmla="*/ 105619 h 223662"/>
                <a:gd name="connsiteX7681" fmla="*/ 218169 w 1586375"/>
                <a:gd name="connsiteY7681" fmla="*/ 107319 h 223662"/>
                <a:gd name="connsiteX7682" fmla="*/ 219027 w 1586375"/>
                <a:gd name="connsiteY7682" fmla="*/ 108169 h 223662"/>
                <a:gd name="connsiteX7683" fmla="*/ 221172 w 1586375"/>
                <a:gd name="connsiteY7683" fmla="*/ 108169 h 223662"/>
                <a:gd name="connsiteX7684" fmla="*/ 222888 w 1586375"/>
                <a:gd name="connsiteY7684" fmla="*/ 108169 h 223662"/>
                <a:gd name="connsiteX7685" fmla="*/ 224604 w 1586375"/>
                <a:gd name="connsiteY7685" fmla="*/ 108169 h 223662"/>
                <a:gd name="connsiteX7686" fmla="*/ 227178 w 1586375"/>
                <a:gd name="connsiteY7686" fmla="*/ 109870 h 223662"/>
                <a:gd name="connsiteX7687" fmla="*/ 228037 w 1586375"/>
                <a:gd name="connsiteY7687" fmla="*/ 109870 h 223662"/>
                <a:gd name="connsiteX7688" fmla="*/ 228895 w 1586375"/>
                <a:gd name="connsiteY7688" fmla="*/ 109444 h 223662"/>
                <a:gd name="connsiteX7689" fmla="*/ 228895 w 1586375"/>
                <a:gd name="connsiteY7689" fmla="*/ 108169 h 223662"/>
                <a:gd name="connsiteX7690" fmla="*/ 227178 w 1586375"/>
                <a:gd name="connsiteY7690" fmla="*/ 106894 h 223662"/>
                <a:gd name="connsiteX7691" fmla="*/ 227178 w 1586375"/>
                <a:gd name="connsiteY7691" fmla="*/ 105193 h 223662"/>
                <a:gd name="connsiteX7692" fmla="*/ 227178 w 1586375"/>
                <a:gd name="connsiteY7692" fmla="*/ 103493 h 223662"/>
                <a:gd name="connsiteX7693" fmla="*/ 226749 w 1586375"/>
                <a:gd name="connsiteY7693" fmla="*/ 103493 h 223662"/>
                <a:gd name="connsiteX7694" fmla="*/ 225463 w 1586375"/>
                <a:gd name="connsiteY7694" fmla="*/ 103068 h 223662"/>
                <a:gd name="connsiteX7695" fmla="*/ 157872 w 1586375"/>
                <a:gd name="connsiteY7695" fmla="*/ 103068 h 223662"/>
                <a:gd name="connsiteX7696" fmla="*/ 156171 w 1586375"/>
                <a:gd name="connsiteY7696" fmla="*/ 104413 h 223662"/>
                <a:gd name="connsiteX7697" fmla="*/ 156171 w 1586375"/>
                <a:gd name="connsiteY7697" fmla="*/ 105759 h 223662"/>
                <a:gd name="connsiteX7698" fmla="*/ 158297 w 1586375"/>
                <a:gd name="connsiteY7698" fmla="*/ 105759 h 223662"/>
                <a:gd name="connsiteX7699" fmla="*/ 159573 w 1586375"/>
                <a:gd name="connsiteY7699" fmla="*/ 104413 h 223662"/>
                <a:gd name="connsiteX7700" fmla="*/ 159573 w 1586375"/>
                <a:gd name="connsiteY7700" fmla="*/ 103965 h 223662"/>
                <a:gd name="connsiteX7701" fmla="*/ 158722 w 1586375"/>
                <a:gd name="connsiteY7701" fmla="*/ 103068 h 223662"/>
                <a:gd name="connsiteX7702" fmla="*/ 157872 w 1586375"/>
                <a:gd name="connsiteY7702" fmla="*/ 103068 h 223662"/>
                <a:gd name="connsiteX7703" fmla="*/ 297265 w 1586375"/>
                <a:gd name="connsiteY7703" fmla="*/ 102806 h 223662"/>
                <a:gd name="connsiteX7704" fmla="*/ 296417 w 1586375"/>
                <a:gd name="connsiteY7704" fmla="*/ 103649 h 223662"/>
                <a:gd name="connsiteX7705" fmla="*/ 295569 w 1586375"/>
                <a:gd name="connsiteY7705" fmla="*/ 104071 h 223662"/>
                <a:gd name="connsiteX7706" fmla="*/ 291754 w 1586375"/>
                <a:gd name="connsiteY7706" fmla="*/ 104071 h 223662"/>
                <a:gd name="connsiteX7707" fmla="*/ 290906 w 1586375"/>
                <a:gd name="connsiteY7707" fmla="*/ 104914 h 223662"/>
                <a:gd name="connsiteX7708" fmla="*/ 290906 w 1586375"/>
                <a:gd name="connsiteY7708" fmla="*/ 105757 h 223662"/>
                <a:gd name="connsiteX7709" fmla="*/ 292177 w 1586375"/>
                <a:gd name="connsiteY7709" fmla="*/ 107021 h 223662"/>
                <a:gd name="connsiteX7710" fmla="*/ 293026 w 1586375"/>
                <a:gd name="connsiteY7710" fmla="*/ 106600 h 223662"/>
                <a:gd name="connsiteX7711" fmla="*/ 293873 w 1586375"/>
                <a:gd name="connsiteY7711" fmla="*/ 106600 h 223662"/>
                <a:gd name="connsiteX7712" fmla="*/ 293873 w 1586375"/>
                <a:gd name="connsiteY7712" fmla="*/ 106178 h 223662"/>
                <a:gd name="connsiteX7713" fmla="*/ 295146 w 1586375"/>
                <a:gd name="connsiteY7713" fmla="*/ 106178 h 223662"/>
                <a:gd name="connsiteX7714" fmla="*/ 295569 w 1586375"/>
                <a:gd name="connsiteY7714" fmla="*/ 107021 h 223662"/>
                <a:gd name="connsiteX7715" fmla="*/ 295993 w 1586375"/>
                <a:gd name="connsiteY7715" fmla="*/ 108285 h 223662"/>
                <a:gd name="connsiteX7716" fmla="*/ 296417 w 1586375"/>
                <a:gd name="connsiteY7716" fmla="*/ 108707 h 223662"/>
                <a:gd name="connsiteX7717" fmla="*/ 296417 w 1586375"/>
                <a:gd name="connsiteY7717" fmla="*/ 109971 h 223662"/>
                <a:gd name="connsiteX7718" fmla="*/ 297265 w 1586375"/>
                <a:gd name="connsiteY7718" fmla="*/ 109971 h 223662"/>
                <a:gd name="connsiteX7719" fmla="*/ 297689 w 1586375"/>
                <a:gd name="connsiteY7719" fmla="*/ 110393 h 223662"/>
                <a:gd name="connsiteX7720" fmla="*/ 298537 w 1586375"/>
                <a:gd name="connsiteY7720" fmla="*/ 110393 h 223662"/>
                <a:gd name="connsiteX7721" fmla="*/ 299385 w 1586375"/>
                <a:gd name="connsiteY7721" fmla="*/ 109971 h 223662"/>
                <a:gd name="connsiteX7722" fmla="*/ 299385 w 1586375"/>
                <a:gd name="connsiteY7722" fmla="*/ 107442 h 223662"/>
                <a:gd name="connsiteX7723" fmla="*/ 299809 w 1586375"/>
                <a:gd name="connsiteY7723" fmla="*/ 107442 h 223662"/>
                <a:gd name="connsiteX7724" fmla="*/ 302353 w 1586375"/>
                <a:gd name="connsiteY7724" fmla="*/ 107442 h 223662"/>
                <a:gd name="connsiteX7725" fmla="*/ 302776 w 1586375"/>
                <a:gd name="connsiteY7725" fmla="*/ 107021 h 223662"/>
                <a:gd name="connsiteX7726" fmla="*/ 303200 w 1586375"/>
                <a:gd name="connsiteY7726" fmla="*/ 106600 h 223662"/>
                <a:gd name="connsiteX7727" fmla="*/ 303200 w 1586375"/>
                <a:gd name="connsiteY7727" fmla="*/ 105757 h 223662"/>
                <a:gd name="connsiteX7728" fmla="*/ 300233 w 1586375"/>
                <a:gd name="connsiteY7728" fmla="*/ 103228 h 223662"/>
                <a:gd name="connsiteX7729" fmla="*/ 298961 w 1586375"/>
                <a:gd name="connsiteY7729" fmla="*/ 102806 h 223662"/>
                <a:gd name="connsiteX7730" fmla="*/ 297265 w 1586375"/>
                <a:gd name="connsiteY7730" fmla="*/ 102806 h 223662"/>
                <a:gd name="connsiteX7731" fmla="*/ 13499 w 1586375"/>
                <a:gd name="connsiteY7731" fmla="*/ 102806 h 223662"/>
                <a:gd name="connsiteX7732" fmla="*/ 13917 w 1586375"/>
                <a:gd name="connsiteY7732" fmla="*/ 103657 h 223662"/>
                <a:gd name="connsiteX7733" fmla="*/ 13917 w 1586375"/>
                <a:gd name="connsiteY7733" fmla="*/ 105357 h 223662"/>
                <a:gd name="connsiteX7734" fmla="*/ 14754 w 1586375"/>
                <a:gd name="connsiteY7734" fmla="*/ 105782 h 223662"/>
                <a:gd name="connsiteX7735" fmla="*/ 15172 w 1586375"/>
                <a:gd name="connsiteY7735" fmla="*/ 107482 h 223662"/>
                <a:gd name="connsiteX7736" fmla="*/ 15172 w 1586375"/>
                <a:gd name="connsiteY7736" fmla="*/ 108758 h 223662"/>
                <a:gd name="connsiteX7737" fmla="*/ 14754 w 1586375"/>
                <a:gd name="connsiteY7737" fmla="*/ 109183 h 223662"/>
                <a:gd name="connsiteX7738" fmla="*/ 10987 w 1586375"/>
                <a:gd name="connsiteY7738" fmla="*/ 109183 h 223662"/>
                <a:gd name="connsiteX7739" fmla="*/ 10569 w 1586375"/>
                <a:gd name="connsiteY7739" fmla="*/ 109608 h 223662"/>
                <a:gd name="connsiteX7740" fmla="*/ 9313 w 1586375"/>
                <a:gd name="connsiteY7740" fmla="*/ 109608 h 223662"/>
                <a:gd name="connsiteX7741" fmla="*/ 8476 w 1586375"/>
                <a:gd name="connsiteY7741" fmla="*/ 109183 h 223662"/>
                <a:gd name="connsiteX7742" fmla="*/ 6802 w 1586375"/>
                <a:gd name="connsiteY7742" fmla="*/ 107907 h 223662"/>
                <a:gd name="connsiteX7743" fmla="*/ 7220 w 1586375"/>
                <a:gd name="connsiteY7743" fmla="*/ 106207 h 223662"/>
                <a:gd name="connsiteX7744" fmla="*/ 7639 w 1586375"/>
                <a:gd name="connsiteY7744" fmla="*/ 106207 h 223662"/>
                <a:gd name="connsiteX7745" fmla="*/ 8476 w 1586375"/>
                <a:gd name="connsiteY7745" fmla="*/ 105782 h 223662"/>
                <a:gd name="connsiteX7746" fmla="*/ 10569 w 1586375"/>
                <a:gd name="connsiteY7746" fmla="*/ 105782 h 223662"/>
                <a:gd name="connsiteX7747" fmla="*/ 11406 w 1586375"/>
                <a:gd name="connsiteY7747" fmla="*/ 104932 h 223662"/>
                <a:gd name="connsiteX7748" fmla="*/ 11406 w 1586375"/>
                <a:gd name="connsiteY7748" fmla="*/ 104507 h 223662"/>
                <a:gd name="connsiteX7749" fmla="*/ 13499 w 1586375"/>
                <a:gd name="connsiteY7749" fmla="*/ 102806 h 223662"/>
                <a:gd name="connsiteX7750" fmla="*/ 1568539 w 1586375"/>
                <a:gd name="connsiteY7750" fmla="*/ 102283 h 223662"/>
                <a:gd name="connsiteX7751" fmla="*/ 1569396 w 1586375"/>
                <a:gd name="connsiteY7751" fmla="*/ 103133 h 223662"/>
                <a:gd name="connsiteX7752" fmla="*/ 1570252 w 1586375"/>
                <a:gd name="connsiteY7752" fmla="*/ 104409 h 223662"/>
                <a:gd name="connsiteX7753" fmla="*/ 1570252 w 1586375"/>
                <a:gd name="connsiteY7753" fmla="*/ 104834 h 223662"/>
                <a:gd name="connsiteX7754" fmla="*/ 1570252 w 1586375"/>
                <a:gd name="connsiteY7754" fmla="*/ 105259 h 223662"/>
                <a:gd name="connsiteX7755" fmla="*/ 1568967 w 1586375"/>
                <a:gd name="connsiteY7755" fmla="*/ 106109 h 223662"/>
                <a:gd name="connsiteX7756" fmla="*/ 1568967 w 1586375"/>
                <a:gd name="connsiteY7756" fmla="*/ 106959 h 223662"/>
                <a:gd name="connsiteX7757" fmla="*/ 1570252 w 1586375"/>
                <a:gd name="connsiteY7757" fmla="*/ 107809 h 223662"/>
                <a:gd name="connsiteX7758" fmla="*/ 1570252 w 1586375"/>
                <a:gd name="connsiteY7758" fmla="*/ 109935 h 223662"/>
                <a:gd name="connsiteX7759" fmla="*/ 1570680 w 1586375"/>
                <a:gd name="connsiteY7759" fmla="*/ 110360 h 223662"/>
                <a:gd name="connsiteX7760" fmla="*/ 1570680 w 1586375"/>
                <a:gd name="connsiteY7760" fmla="*/ 111635 h 223662"/>
                <a:gd name="connsiteX7761" fmla="*/ 1569823 w 1586375"/>
                <a:gd name="connsiteY7761" fmla="*/ 112486 h 223662"/>
                <a:gd name="connsiteX7762" fmla="*/ 1568967 w 1586375"/>
                <a:gd name="connsiteY7762" fmla="*/ 112486 h 223662"/>
                <a:gd name="connsiteX7763" fmla="*/ 1568111 w 1586375"/>
                <a:gd name="connsiteY7763" fmla="*/ 111635 h 223662"/>
                <a:gd name="connsiteX7764" fmla="*/ 1567255 w 1586375"/>
                <a:gd name="connsiteY7764" fmla="*/ 110360 h 223662"/>
                <a:gd name="connsiteX7765" fmla="*/ 1567255 w 1586375"/>
                <a:gd name="connsiteY7765" fmla="*/ 106109 h 223662"/>
                <a:gd name="connsiteX7766" fmla="*/ 1565971 w 1586375"/>
                <a:gd name="connsiteY7766" fmla="*/ 105259 h 223662"/>
                <a:gd name="connsiteX7767" fmla="*/ 1565971 w 1586375"/>
                <a:gd name="connsiteY7767" fmla="*/ 103984 h 223662"/>
                <a:gd name="connsiteX7768" fmla="*/ 1567683 w 1586375"/>
                <a:gd name="connsiteY7768" fmla="*/ 102708 h 223662"/>
                <a:gd name="connsiteX7769" fmla="*/ 1568539 w 1586375"/>
                <a:gd name="connsiteY7769" fmla="*/ 102283 h 223662"/>
                <a:gd name="connsiteX7770" fmla="*/ 1548183 w 1586375"/>
                <a:gd name="connsiteY7770" fmla="*/ 101760 h 223662"/>
                <a:gd name="connsiteX7771" fmla="*/ 1549055 w 1586375"/>
                <a:gd name="connsiteY7771" fmla="*/ 102209 h 223662"/>
                <a:gd name="connsiteX7772" fmla="*/ 1549491 w 1586375"/>
                <a:gd name="connsiteY7772" fmla="*/ 102657 h 223662"/>
                <a:gd name="connsiteX7773" fmla="*/ 1549491 w 1586375"/>
                <a:gd name="connsiteY7773" fmla="*/ 104002 h 223662"/>
                <a:gd name="connsiteX7774" fmla="*/ 1548619 w 1586375"/>
                <a:gd name="connsiteY7774" fmla="*/ 104899 h 223662"/>
                <a:gd name="connsiteX7775" fmla="*/ 1546875 w 1586375"/>
                <a:gd name="connsiteY7775" fmla="*/ 103105 h 223662"/>
                <a:gd name="connsiteX7776" fmla="*/ 1547747 w 1586375"/>
                <a:gd name="connsiteY7776" fmla="*/ 102657 h 223662"/>
                <a:gd name="connsiteX7777" fmla="*/ 1547747 w 1586375"/>
                <a:gd name="connsiteY7777" fmla="*/ 102209 h 223662"/>
                <a:gd name="connsiteX7778" fmla="*/ 1548183 w 1586375"/>
                <a:gd name="connsiteY7778" fmla="*/ 101760 h 223662"/>
                <a:gd name="connsiteX7779" fmla="*/ 1540564 w 1586375"/>
                <a:gd name="connsiteY7779" fmla="*/ 101760 h 223662"/>
                <a:gd name="connsiteX7780" fmla="*/ 1541839 w 1586375"/>
                <a:gd name="connsiteY7780" fmla="*/ 101760 h 223662"/>
                <a:gd name="connsiteX7781" fmla="*/ 1542689 w 1586375"/>
                <a:gd name="connsiteY7781" fmla="*/ 102657 h 223662"/>
                <a:gd name="connsiteX7782" fmla="*/ 1542689 w 1586375"/>
                <a:gd name="connsiteY7782" fmla="*/ 103105 h 223662"/>
                <a:gd name="connsiteX7783" fmla="*/ 1541414 w 1586375"/>
                <a:gd name="connsiteY7783" fmla="*/ 104899 h 223662"/>
                <a:gd name="connsiteX7784" fmla="*/ 1540564 w 1586375"/>
                <a:gd name="connsiteY7784" fmla="*/ 104899 h 223662"/>
                <a:gd name="connsiteX7785" fmla="*/ 1539289 w 1586375"/>
                <a:gd name="connsiteY7785" fmla="*/ 104002 h 223662"/>
                <a:gd name="connsiteX7786" fmla="*/ 1539289 w 1586375"/>
                <a:gd name="connsiteY7786" fmla="*/ 102657 h 223662"/>
                <a:gd name="connsiteX7787" fmla="*/ 1540564 w 1586375"/>
                <a:gd name="connsiteY7787" fmla="*/ 101760 h 223662"/>
                <a:gd name="connsiteX7788" fmla="*/ 1391881 w 1586375"/>
                <a:gd name="connsiteY7788" fmla="*/ 101498 h 223662"/>
                <a:gd name="connsiteX7789" fmla="*/ 1390181 w 1586375"/>
                <a:gd name="connsiteY7789" fmla="*/ 102774 h 223662"/>
                <a:gd name="connsiteX7790" fmla="*/ 1390606 w 1586375"/>
                <a:gd name="connsiteY7790" fmla="*/ 104049 h 223662"/>
                <a:gd name="connsiteX7791" fmla="*/ 1391031 w 1586375"/>
                <a:gd name="connsiteY7791" fmla="*/ 104049 h 223662"/>
                <a:gd name="connsiteX7792" fmla="*/ 1391881 w 1586375"/>
                <a:gd name="connsiteY7792" fmla="*/ 104900 h 223662"/>
                <a:gd name="connsiteX7793" fmla="*/ 1392306 w 1586375"/>
                <a:gd name="connsiteY7793" fmla="*/ 104900 h 223662"/>
                <a:gd name="connsiteX7794" fmla="*/ 1393581 w 1586375"/>
                <a:gd name="connsiteY7794" fmla="*/ 104049 h 223662"/>
                <a:gd name="connsiteX7795" fmla="*/ 1393581 w 1586375"/>
                <a:gd name="connsiteY7795" fmla="*/ 101498 h 223662"/>
                <a:gd name="connsiteX7796" fmla="*/ 1391881 w 1586375"/>
                <a:gd name="connsiteY7796" fmla="*/ 101498 h 223662"/>
                <a:gd name="connsiteX7797" fmla="*/ 43320 w 1586375"/>
                <a:gd name="connsiteY7797" fmla="*/ 101498 h 223662"/>
                <a:gd name="connsiteX7798" fmla="*/ 43320 w 1586375"/>
                <a:gd name="connsiteY7798" fmla="*/ 102754 h 223662"/>
                <a:gd name="connsiteX7799" fmla="*/ 42901 w 1586375"/>
                <a:gd name="connsiteY7799" fmla="*/ 103173 h 223662"/>
                <a:gd name="connsiteX7800" fmla="*/ 42901 w 1586375"/>
                <a:gd name="connsiteY7800" fmla="*/ 103591 h 223662"/>
                <a:gd name="connsiteX7801" fmla="*/ 45413 w 1586375"/>
                <a:gd name="connsiteY7801" fmla="*/ 105684 h 223662"/>
                <a:gd name="connsiteX7802" fmla="*/ 47087 w 1586375"/>
                <a:gd name="connsiteY7802" fmla="*/ 105684 h 223662"/>
                <a:gd name="connsiteX7803" fmla="*/ 47087 w 1586375"/>
                <a:gd name="connsiteY7803" fmla="*/ 105265 h 223662"/>
                <a:gd name="connsiteX7804" fmla="*/ 47087 w 1586375"/>
                <a:gd name="connsiteY7804" fmla="*/ 103591 h 223662"/>
                <a:gd name="connsiteX7805" fmla="*/ 46669 w 1586375"/>
                <a:gd name="connsiteY7805" fmla="*/ 103173 h 223662"/>
                <a:gd name="connsiteX7806" fmla="*/ 46669 w 1586375"/>
                <a:gd name="connsiteY7806" fmla="*/ 101917 h 223662"/>
                <a:gd name="connsiteX7807" fmla="*/ 45831 w 1586375"/>
                <a:gd name="connsiteY7807" fmla="*/ 101498 h 223662"/>
                <a:gd name="connsiteX7808" fmla="*/ 43739 w 1586375"/>
                <a:gd name="connsiteY7808" fmla="*/ 101498 h 223662"/>
                <a:gd name="connsiteX7809" fmla="*/ 43320 w 1586375"/>
                <a:gd name="connsiteY7809" fmla="*/ 101498 h 223662"/>
                <a:gd name="connsiteX7810" fmla="*/ 1377400 w 1586375"/>
                <a:gd name="connsiteY7810" fmla="*/ 100975 h 223662"/>
                <a:gd name="connsiteX7811" fmla="*/ 1376054 w 1586375"/>
                <a:gd name="connsiteY7811" fmla="*/ 101847 h 223662"/>
                <a:gd name="connsiteX7812" fmla="*/ 1376952 w 1586375"/>
                <a:gd name="connsiteY7812" fmla="*/ 102719 h 223662"/>
                <a:gd name="connsiteX7813" fmla="*/ 1376952 w 1586375"/>
                <a:gd name="connsiteY7813" fmla="*/ 104027 h 223662"/>
                <a:gd name="connsiteX7814" fmla="*/ 1378297 w 1586375"/>
                <a:gd name="connsiteY7814" fmla="*/ 104900 h 223662"/>
                <a:gd name="connsiteX7815" fmla="*/ 1378745 w 1586375"/>
                <a:gd name="connsiteY7815" fmla="*/ 104463 h 223662"/>
                <a:gd name="connsiteX7816" fmla="*/ 1379194 w 1586375"/>
                <a:gd name="connsiteY7816" fmla="*/ 104463 h 223662"/>
                <a:gd name="connsiteX7817" fmla="*/ 1379194 w 1586375"/>
                <a:gd name="connsiteY7817" fmla="*/ 101847 h 223662"/>
                <a:gd name="connsiteX7818" fmla="*/ 1378297 w 1586375"/>
                <a:gd name="connsiteY7818" fmla="*/ 100975 h 223662"/>
                <a:gd name="connsiteX7819" fmla="*/ 1377400 w 1586375"/>
                <a:gd name="connsiteY7819" fmla="*/ 100975 h 223662"/>
                <a:gd name="connsiteX7820" fmla="*/ 37920 w 1586375"/>
                <a:gd name="connsiteY7820" fmla="*/ 100738 h 223662"/>
                <a:gd name="connsiteX7821" fmla="*/ 36885 w 1586375"/>
                <a:gd name="connsiteY7821" fmla="*/ 100910 h 223662"/>
                <a:gd name="connsiteX7822" fmla="*/ 36885 w 1586375"/>
                <a:gd name="connsiteY7822" fmla="*/ 101368 h 223662"/>
                <a:gd name="connsiteX7823" fmla="*/ 37757 w 1586375"/>
                <a:gd name="connsiteY7823" fmla="*/ 102283 h 223662"/>
                <a:gd name="connsiteX7824" fmla="*/ 39501 w 1586375"/>
                <a:gd name="connsiteY7824" fmla="*/ 102283 h 223662"/>
                <a:gd name="connsiteX7825" fmla="*/ 39501 w 1586375"/>
                <a:gd name="connsiteY7825" fmla="*/ 101368 h 223662"/>
                <a:gd name="connsiteX7826" fmla="*/ 38629 w 1586375"/>
                <a:gd name="connsiteY7826" fmla="*/ 100910 h 223662"/>
                <a:gd name="connsiteX7827" fmla="*/ 37920 w 1586375"/>
                <a:gd name="connsiteY7827" fmla="*/ 100738 h 223662"/>
                <a:gd name="connsiteX7828" fmla="*/ 186150 w 1586375"/>
                <a:gd name="connsiteY7828" fmla="*/ 100724 h 223662"/>
                <a:gd name="connsiteX7829" fmla="*/ 185522 w 1586375"/>
                <a:gd name="connsiteY7829" fmla="*/ 100888 h 223662"/>
                <a:gd name="connsiteX7830" fmla="*/ 184685 w 1586375"/>
                <a:gd name="connsiteY7830" fmla="*/ 101760 h 223662"/>
                <a:gd name="connsiteX7831" fmla="*/ 184685 w 1586375"/>
                <a:gd name="connsiteY7831" fmla="*/ 102632 h 223662"/>
                <a:gd name="connsiteX7832" fmla="*/ 185104 w 1586375"/>
                <a:gd name="connsiteY7832" fmla="*/ 103068 h 223662"/>
                <a:gd name="connsiteX7833" fmla="*/ 185522 w 1586375"/>
                <a:gd name="connsiteY7833" fmla="*/ 103068 h 223662"/>
                <a:gd name="connsiteX7834" fmla="*/ 186778 w 1586375"/>
                <a:gd name="connsiteY7834" fmla="*/ 102196 h 223662"/>
                <a:gd name="connsiteX7835" fmla="*/ 186778 w 1586375"/>
                <a:gd name="connsiteY7835" fmla="*/ 100888 h 223662"/>
                <a:gd name="connsiteX7836" fmla="*/ 186150 w 1586375"/>
                <a:gd name="connsiteY7836" fmla="*/ 100724 h 223662"/>
                <a:gd name="connsiteX7837" fmla="*/ 1363797 w 1586375"/>
                <a:gd name="connsiteY7837" fmla="*/ 100452 h 223662"/>
                <a:gd name="connsiteX7838" fmla="*/ 1362452 w 1586375"/>
                <a:gd name="connsiteY7838" fmla="*/ 101302 h 223662"/>
                <a:gd name="connsiteX7839" fmla="*/ 1362452 w 1586375"/>
                <a:gd name="connsiteY7839" fmla="*/ 103003 h 223662"/>
                <a:gd name="connsiteX7840" fmla="*/ 1363348 w 1586375"/>
                <a:gd name="connsiteY7840" fmla="*/ 103853 h 223662"/>
                <a:gd name="connsiteX7841" fmla="*/ 1365142 w 1586375"/>
                <a:gd name="connsiteY7841" fmla="*/ 102578 h 223662"/>
                <a:gd name="connsiteX7842" fmla="*/ 1365591 w 1586375"/>
                <a:gd name="connsiteY7842" fmla="*/ 102578 h 223662"/>
                <a:gd name="connsiteX7843" fmla="*/ 1365142 w 1586375"/>
                <a:gd name="connsiteY7843" fmla="*/ 100452 h 223662"/>
                <a:gd name="connsiteX7844" fmla="*/ 1363797 w 1586375"/>
                <a:gd name="connsiteY7844" fmla="*/ 100452 h 223662"/>
                <a:gd name="connsiteX7845" fmla="*/ 211517 w 1586375"/>
                <a:gd name="connsiteY7845" fmla="*/ 100452 h 223662"/>
                <a:gd name="connsiteX7846" fmla="*/ 211106 w 1586375"/>
                <a:gd name="connsiteY7846" fmla="*/ 101826 h 223662"/>
                <a:gd name="connsiteX7847" fmla="*/ 211928 w 1586375"/>
                <a:gd name="connsiteY7847" fmla="*/ 102284 h 223662"/>
                <a:gd name="connsiteX7848" fmla="*/ 213984 w 1586375"/>
                <a:gd name="connsiteY7848" fmla="*/ 102284 h 223662"/>
                <a:gd name="connsiteX7849" fmla="*/ 213984 w 1586375"/>
                <a:gd name="connsiteY7849" fmla="*/ 100910 h 223662"/>
                <a:gd name="connsiteX7850" fmla="*/ 213161 w 1586375"/>
                <a:gd name="connsiteY7850" fmla="*/ 100452 h 223662"/>
                <a:gd name="connsiteX7851" fmla="*/ 211517 w 1586375"/>
                <a:gd name="connsiteY7851" fmla="*/ 100452 h 223662"/>
                <a:gd name="connsiteX7852" fmla="*/ 195298 w 1586375"/>
                <a:gd name="connsiteY7852" fmla="*/ 100452 h 223662"/>
                <a:gd name="connsiteX7853" fmla="*/ 195298 w 1586375"/>
                <a:gd name="connsiteY7853" fmla="*/ 100923 h 223662"/>
                <a:gd name="connsiteX7854" fmla="*/ 195298 w 1586375"/>
                <a:gd name="connsiteY7854" fmla="*/ 102336 h 223662"/>
                <a:gd name="connsiteX7855" fmla="*/ 195710 w 1586375"/>
                <a:gd name="connsiteY7855" fmla="*/ 102807 h 223662"/>
                <a:gd name="connsiteX7856" fmla="*/ 196943 w 1586375"/>
                <a:gd name="connsiteY7856" fmla="*/ 102807 h 223662"/>
                <a:gd name="connsiteX7857" fmla="*/ 197765 w 1586375"/>
                <a:gd name="connsiteY7857" fmla="*/ 101865 h 223662"/>
                <a:gd name="connsiteX7858" fmla="*/ 197765 w 1586375"/>
                <a:gd name="connsiteY7858" fmla="*/ 100923 h 223662"/>
                <a:gd name="connsiteX7859" fmla="*/ 196943 w 1586375"/>
                <a:gd name="connsiteY7859" fmla="*/ 100452 h 223662"/>
                <a:gd name="connsiteX7860" fmla="*/ 195298 w 1586375"/>
                <a:gd name="connsiteY7860" fmla="*/ 100452 h 223662"/>
                <a:gd name="connsiteX7861" fmla="*/ 73468 w 1586375"/>
                <a:gd name="connsiteY7861" fmla="*/ 100452 h 223662"/>
                <a:gd name="connsiteX7862" fmla="*/ 74313 w 1586375"/>
                <a:gd name="connsiteY7862" fmla="*/ 100452 h 223662"/>
                <a:gd name="connsiteX7863" fmla="*/ 75159 w 1586375"/>
                <a:gd name="connsiteY7863" fmla="*/ 101308 h 223662"/>
                <a:gd name="connsiteX7864" fmla="*/ 75159 w 1586375"/>
                <a:gd name="connsiteY7864" fmla="*/ 101736 h 223662"/>
                <a:gd name="connsiteX7865" fmla="*/ 75581 w 1586375"/>
                <a:gd name="connsiteY7865" fmla="*/ 102164 h 223662"/>
                <a:gd name="connsiteX7866" fmla="*/ 76849 w 1586375"/>
                <a:gd name="connsiteY7866" fmla="*/ 102164 h 223662"/>
                <a:gd name="connsiteX7867" fmla="*/ 77694 w 1586375"/>
                <a:gd name="connsiteY7867" fmla="*/ 103020 h 223662"/>
                <a:gd name="connsiteX7868" fmla="*/ 77694 w 1586375"/>
                <a:gd name="connsiteY7868" fmla="*/ 103448 h 223662"/>
                <a:gd name="connsiteX7869" fmla="*/ 77272 w 1586375"/>
                <a:gd name="connsiteY7869" fmla="*/ 103877 h 223662"/>
                <a:gd name="connsiteX7870" fmla="*/ 77272 w 1586375"/>
                <a:gd name="connsiteY7870" fmla="*/ 104304 h 223662"/>
                <a:gd name="connsiteX7871" fmla="*/ 76426 w 1586375"/>
                <a:gd name="connsiteY7871" fmla="*/ 105161 h 223662"/>
                <a:gd name="connsiteX7872" fmla="*/ 76004 w 1586375"/>
                <a:gd name="connsiteY7872" fmla="*/ 105161 h 223662"/>
                <a:gd name="connsiteX7873" fmla="*/ 73891 w 1586375"/>
                <a:gd name="connsiteY7873" fmla="*/ 103020 h 223662"/>
                <a:gd name="connsiteX7874" fmla="*/ 72200 w 1586375"/>
                <a:gd name="connsiteY7874" fmla="*/ 102164 h 223662"/>
                <a:gd name="connsiteX7875" fmla="*/ 72200 w 1586375"/>
                <a:gd name="connsiteY7875" fmla="*/ 101308 h 223662"/>
                <a:gd name="connsiteX7876" fmla="*/ 73468 w 1586375"/>
                <a:gd name="connsiteY7876" fmla="*/ 100452 h 223662"/>
                <a:gd name="connsiteX7877" fmla="*/ 1501941 w 1586375"/>
                <a:gd name="connsiteY7877" fmla="*/ 100191 h 223662"/>
                <a:gd name="connsiteX7878" fmla="*/ 1501518 w 1586375"/>
                <a:gd name="connsiteY7878" fmla="*/ 101019 h 223662"/>
                <a:gd name="connsiteX7879" fmla="*/ 1501096 w 1586375"/>
                <a:gd name="connsiteY7879" fmla="*/ 102262 h 223662"/>
                <a:gd name="connsiteX7880" fmla="*/ 1503209 w 1586375"/>
                <a:gd name="connsiteY7880" fmla="*/ 103918 h 223662"/>
                <a:gd name="connsiteX7881" fmla="*/ 1503209 w 1586375"/>
                <a:gd name="connsiteY7881" fmla="*/ 105161 h 223662"/>
                <a:gd name="connsiteX7882" fmla="*/ 1504899 w 1586375"/>
                <a:gd name="connsiteY7882" fmla="*/ 105161 h 223662"/>
                <a:gd name="connsiteX7883" fmla="*/ 1505322 w 1586375"/>
                <a:gd name="connsiteY7883" fmla="*/ 104747 h 223662"/>
                <a:gd name="connsiteX7884" fmla="*/ 1505322 w 1586375"/>
                <a:gd name="connsiteY7884" fmla="*/ 102675 h 223662"/>
                <a:gd name="connsiteX7885" fmla="*/ 1506590 w 1586375"/>
                <a:gd name="connsiteY7885" fmla="*/ 102262 h 223662"/>
                <a:gd name="connsiteX7886" fmla="*/ 1505744 w 1586375"/>
                <a:gd name="connsiteY7886" fmla="*/ 101019 h 223662"/>
                <a:gd name="connsiteX7887" fmla="*/ 1504899 w 1586375"/>
                <a:gd name="connsiteY7887" fmla="*/ 100191 h 223662"/>
                <a:gd name="connsiteX7888" fmla="*/ 1501941 w 1586375"/>
                <a:gd name="connsiteY7888" fmla="*/ 100191 h 223662"/>
                <a:gd name="connsiteX7889" fmla="*/ 1489411 w 1586375"/>
                <a:gd name="connsiteY7889" fmla="*/ 100191 h 223662"/>
                <a:gd name="connsiteX7890" fmla="*/ 1488540 w 1586375"/>
                <a:gd name="connsiteY7890" fmla="*/ 101046 h 223662"/>
                <a:gd name="connsiteX7891" fmla="*/ 1488540 w 1586375"/>
                <a:gd name="connsiteY7891" fmla="*/ 101475 h 223662"/>
                <a:gd name="connsiteX7892" fmla="*/ 1489847 w 1586375"/>
                <a:gd name="connsiteY7892" fmla="*/ 102331 h 223662"/>
                <a:gd name="connsiteX7893" fmla="*/ 1489847 w 1586375"/>
                <a:gd name="connsiteY7893" fmla="*/ 104043 h 223662"/>
                <a:gd name="connsiteX7894" fmla="*/ 1490719 w 1586375"/>
                <a:gd name="connsiteY7894" fmla="*/ 104899 h 223662"/>
                <a:gd name="connsiteX7895" fmla="*/ 1491156 w 1586375"/>
                <a:gd name="connsiteY7895" fmla="*/ 104471 h 223662"/>
                <a:gd name="connsiteX7896" fmla="*/ 1491156 w 1586375"/>
                <a:gd name="connsiteY7896" fmla="*/ 101046 h 223662"/>
                <a:gd name="connsiteX7897" fmla="*/ 1490283 w 1586375"/>
                <a:gd name="connsiteY7897" fmla="*/ 100619 h 223662"/>
                <a:gd name="connsiteX7898" fmla="*/ 1489411 w 1586375"/>
                <a:gd name="connsiteY7898" fmla="*/ 100191 h 223662"/>
                <a:gd name="connsiteX7899" fmla="*/ 225494 w 1586375"/>
                <a:gd name="connsiteY7899" fmla="*/ 99667 h 223662"/>
                <a:gd name="connsiteX7900" fmla="*/ 224622 w 1586375"/>
                <a:gd name="connsiteY7900" fmla="*/ 100125 h 223662"/>
                <a:gd name="connsiteX7901" fmla="*/ 224622 w 1586375"/>
                <a:gd name="connsiteY7901" fmla="*/ 101498 h 223662"/>
                <a:gd name="connsiteX7902" fmla="*/ 225930 w 1586375"/>
                <a:gd name="connsiteY7902" fmla="*/ 101498 h 223662"/>
                <a:gd name="connsiteX7903" fmla="*/ 226802 w 1586375"/>
                <a:gd name="connsiteY7903" fmla="*/ 101041 h 223662"/>
                <a:gd name="connsiteX7904" fmla="*/ 226802 w 1586375"/>
                <a:gd name="connsiteY7904" fmla="*/ 100125 h 223662"/>
                <a:gd name="connsiteX7905" fmla="*/ 225930 w 1586375"/>
                <a:gd name="connsiteY7905" fmla="*/ 99667 h 223662"/>
                <a:gd name="connsiteX7906" fmla="*/ 225494 w 1586375"/>
                <a:gd name="connsiteY7906" fmla="*/ 99667 h 223662"/>
                <a:gd name="connsiteX7907" fmla="*/ 145642 w 1586375"/>
                <a:gd name="connsiteY7907" fmla="*/ 98882 h 223662"/>
                <a:gd name="connsiteX7908" fmla="*/ 145642 w 1586375"/>
                <a:gd name="connsiteY7908" fmla="*/ 100191 h 223662"/>
                <a:gd name="connsiteX7909" fmla="*/ 146558 w 1586375"/>
                <a:gd name="connsiteY7909" fmla="*/ 100191 h 223662"/>
                <a:gd name="connsiteX7910" fmla="*/ 146558 w 1586375"/>
                <a:gd name="connsiteY7910" fmla="*/ 98882 h 223662"/>
                <a:gd name="connsiteX7911" fmla="*/ 145642 w 1586375"/>
                <a:gd name="connsiteY7911" fmla="*/ 98882 h 223662"/>
                <a:gd name="connsiteX7912" fmla="*/ 1439360 w 1586375"/>
                <a:gd name="connsiteY7912" fmla="*/ 98516 h 223662"/>
                <a:gd name="connsiteX7913" fmla="*/ 1439360 w 1586375"/>
                <a:gd name="connsiteY7913" fmla="*/ 99772 h 223662"/>
                <a:gd name="connsiteX7914" fmla="*/ 1440668 w 1586375"/>
                <a:gd name="connsiteY7914" fmla="*/ 99772 h 223662"/>
                <a:gd name="connsiteX7915" fmla="*/ 1440668 w 1586375"/>
                <a:gd name="connsiteY7915" fmla="*/ 98516 h 223662"/>
                <a:gd name="connsiteX7916" fmla="*/ 1439360 w 1586375"/>
                <a:gd name="connsiteY7916" fmla="*/ 98516 h 223662"/>
                <a:gd name="connsiteX7917" fmla="*/ 1526471 w 1586375"/>
                <a:gd name="connsiteY7917" fmla="*/ 98490 h 223662"/>
                <a:gd name="connsiteX7918" fmla="*/ 1527778 w 1586375"/>
                <a:gd name="connsiteY7918" fmla="*/ 98490 h 223662"/>
                <a:gd name="connsiteX7919" fmla="*/ 1527778 w 1586375"/>
                <a:gd name="connsiteY7919" fmla="*/ 99667 h 223662"/>
                <a:gd name="connsiteX7920" fmla="*/ 1526906 w 1586375"/>
                <a:gd name="connsiteY7920" fmla="*/ 100452 h 223662"/>
                <a:gd name="connsiteX7921" fmla="*/ 1526471 w 1586375"/>
                <a:gd name="connsiteY7921" fmla="*/ 100060 h 223662"/>
                <a:gd name="connsiteX7922" fmla="*/ 1526471 w 1586375"/>
                <a:gd name="connsiteY7922" fmla="*/ 98490 h 223662"/>
                <a:gd name="connsiteX7923" fmla="*/ 1461386 w 1586375"/>
                <a:gd name="connsiteY7923" fmla="*/ 98359 h 223662"/>
                <a:gd name="connsiteX7924" fmla="*/ 1460549 w 1586375"/>
                <a:gd name="connsiteY7924" fmla="*/ 98516 h 223662"/>
                <a:gd name="connsiteX7925" fmla="*/ 1460549 w 1586375"/>
                <a:gd name="connsiteY7925" fmla="*/ 101027 h 223662"/>
                <a:gd name="connsiteX7926" fmla="*/ 1460967 w 1586375"/>
                <a:gd name="connsiteY7926" fmla="*/ 101446 h 223662"/>
                <a:gd name="connsiteX7927" fmla="*/ 1460967 w 1586375"/>
                <a:gd name="connsiteY7927" fmla="*/ 102283 h 223662"/>
                <a:gd name="connsiteX7928" fmla="*/ 1461804 w 1586375"/>
                <a:gd name="connsiteY7928" fmla="*/ 102283 h 223662"/>
                <a:gd name="connsiteX7929" fmla="*/ 1462642 w 1586375"/>
                <a:gd name="connsiteY7929" fmla="*/ 102283 h 223662"/>
                <a:gd name="connsiteX7930" fmla="*/ 1462642 w 1586375"/>
                <a:gd name="connsiteY7930" fmla="*/ 98516 h 223662"/>
                <a:gd name="connsiteX7931" fmla="*/ 1462223 w 1586375"/>
                <a:gd name="connsiteY7931" fmla="*/ 98516 h 223662"/>
                <a:gd name="connsiteX7932" fmla="*/ 1461386 w 1586375"/>
                <a:gd name="connsiteY7932" fmla="*/ 98359 h 223662"/>
                <a:gd name="connsiteX7933" fmla="*/ 247963 w 1586375"/>
                <a:gd name="connsiteY7933" fmla="*/ 98359 h 223662"/>
                <a:gd name="connsiteX7934" fmla="*/ 246319 w 1586375"/>
                <a:gd name="connsiteY7934" fmla="*/ 98795 h 223662"/>
                <a:gd name="connsiteX7935" fmla="*/ 245908 w 1586375"/>
                <a:gd name="connsiteY7935" fmla="*/ 98795 h 223662"/>
                <a:gd name="connsiteX7936" fmla="*/ 245908 w 1586375"/>
                <a:gd name="connsiteY7936" fmla="*/ 101411 h 223662"/>
                <a:gd name="connsiteX7937" fmla="*/ 247552 w 1586375"/>
                <a:gd name="connsiteY7937" fmla="*/ 102284 h 223662"/>
                <a:gd name="connsiteX7938" fmla="*/ 248374 w 1586375"/>
                <a:gd name="connsiteY7938" fmla="*/ 102284 h 223662"/>
                <a:gd name="connsiteX7939" fmla="*/ 248785 w 1586375"/>
                <a:gd name="connsiteY7939" fmla="*/ 102284 h 223662"/>
                <a:gd name="connsiteX7940" fmla="*/ 248785 w 1586375"/>
                <a:gd name="connsiteY7940" fmla="*/ 99232 h 223662"/>
                <a:gd name="connsiteX7941" fmla="*/ 247963 w 1586375"/>
                <a:gd name="connsiteY7941" fmla="*/ 98359 h 223662"/>
                <a:gd name="connsiteX7942" fmla="*/ 157965 w 1586375"/>
                <a:gd name="connsiteY7942" fmla="*/ 98359 h 223662"/>
                <a:gd name="connsiteX7943" fmla="*/ 157068 w 1586375"/>
                <a:gd name="connsiteY7943" fmla="*/ 98784 h 223662"/>
                <a:gd name="connsiteX7944" fmla="*/ 156171 w 1586375"/>
                <a:gd name="connsiteY7944" fmla="*/ 99209 h 223662"/>
                <a:gd name="connsiteX7945" fmla="*/ 156171 w 1586375"/>
                <a:gd name="connsiteY7945" fmla="*/ 100910 h 223662"/>
                <a:gd name="connsiteX7946" fmla="*/ 157068 w 1586375"/>
                <a:gd name="connsiteY7946" fmla="*/ 101760 h 223662"/>
                <a:gd name="connsiteX7947" fmla="*/ 158414 w 1586375"/>
                <a:gd name="connsiteY7947" fmla="*/ 101335 h 223662"/>
                <a:gd name="connsiteX7948" fmla="*/ 159311 w 1586375"/>
                <a:gd name="connsiteY7948" fmla="*/ 100485 h 223662"/>
                <a:gd name="connsiteX7949" fmla="*/ 159311 w 1586375"/>
                <a:gd name="connsiteY7949" fmla="*/ 99635 h 223662"/>
                <a:gd name="connsiteX7950" fmla="*/ 158863 w 1586375"/>
                <a:gd name="connsiteY7950" fmla="*/ 99209 h 223662"/>
                <a:gd name="connsiteX7951" fmla="*/ 157965 w 1586375"/>
                <a:gd name="connsiteY7951" fmla="*/ 98359 h 223662"/>
                <a:gd name="connsiteX7952" fmla="*/ 100976 w 1586375"/>
                <a:gd name="connsiteY7952" fmla="*/ 98359 h 223662"/>
                <a:gd name="connsiteX7953" fmla="*/ 100976 w 1586375"/>
                <a:gd name="connsiteY7953" fmla="*/ 100034 h 223662"/>
                <a:gd name="connsiteX7954" fmla="*/ 102231 w 1586375"/>
                <a:gd name="connsiteY7954" fmla="*/ 100452 h 223662"/>
                <a:gd name="connsiteX7955" fmla="*/ 103068 w 1586375"/>
                <a:gd name="connsiteY7955" fmla="*/ 99615 h 223662"/>
                <a:gd name="connsiteX7956" fmla="*/ 103068 w 1586375"/>
                <a:gd name="connsiteY7956" fmla="*/ 99197 h 223662"/>
                <a:gd name="connsiteX7957" fmla="*/ 102231 w 1586375"/>
                <a:gd name="connsiteY7957" fmla="*/ 98359 h 223662"/>
                <a:gd name="connsiteX7958" fmla="*/ 100976 w 1586375"/>
                <a:gd name="connsiteY7958" fmla="*/ 98359 h 223662"/>
                <a:gd name="connsiteX7959" fmla="*/ 165112 w 1586375"/>
                <a:gd name="connsiteY7959" fmla="*/ 98098 h 223662"/>
                <a:gd name="connsiteX7960" fmla="*/ 164250 w 1586375"/>
                <a:gd name="connsiteY7960" fmla="*/ 98523 h 223662"/>
                <a:gd name="connsiteX7961" fmla="*/ 162527 w 1586375"/>
                <a:gd name="connsiteY7961" fmla="*/ 98523 h 223662"/>
                <a:gd name="connsiteX7962" fmla="*/ 161665 w 1586375"/>
                <a:gd name="connsiteY7962" fmla="*/ 99373 h 223662"/>
                <a:gd name="connsiteX7963" fmla="*/ 161665 w 1586375"/>
                <a:gd name="connsiteY7963" fmla="*/ 100648 h 223662"/>
                <a:gd name="connsiteX7964" fmla="*/ 162957 w 1586375"/>
                <a:gd name="connsiteY7964" fmla="*/ 101498 h 223662"/>
                <a:gd name="connsiteX7965" fmla="*/ 164250 w 1586375"/>
                <a:gd name="connsiteY7965" fmla="*/ 100648 h 223662"/>
                <a:gd name="connsiteX7966" fmla="*/ 164250 w 1586375"/>
                <a:gd name="connsiteY7966" fmla="*/ 100223 h 223662"/>
                <a:gd name="connsiteX7967" fmla="*/ 164681 w 1586375"/>
                <a:gd name="connsiteY7967" fmla="*/ 99373 h 223662"/>
                <a:gd name="connsiteX7968" fmla="*/ 165973 w 1586375"/>
                <a:gd name="connsiteY7968" fmla="*/ 99373 h 223662"/>
                <a:gd name="connsiteX7969" fmla="*/ 166404 w 1586375"/>
                <a:gd name="connsiteY7969" fmla="*/ 100223 h 223662"/>
                <a:gd name="connsiteX7970" fmla="*/ 167266 w 1586375"/>
                <a:gd name="connsiteY7970" fmla="*/ 100223 h 223662"/>
                <a:gd name="connsiteX7971" fmla="*/ 168128 w 1586375"/>
                <a:gd name="connsiteY7971" fmla="*/ 101074 h 223662"/>
                <a:gd name="connsiteX7972" fmla="*/ 168990 w 1586375"/>
                <a:gd name="connsiteY7972" fmla="*/ 100648 h 223662"/>
                <a:gd name="connsiteX7973" fmla="*/ 168990 w 1586375"/>
                <a:gd name="connsiteY7973" fmla="*/ 99373 h 223662"/>
                <a:gd name="connsiteX7974" fmla="*/ 168128 w 1586375"/>
                <a:gd name="connsiteY7974" fmla="*/ 98523 h 223662"/>
                <a:gd name="connsiteX7975" fmla="*/ 167697 w 1586375"/>
                <a:gd name="connsiteY7975" fmla="*/ 98523 h 223662"/>
                <a:gd name="connsiteX7976" fmla="*/ 166836 w 1586375"/>
                <a:gd name="connsiteY7976" fmla="*/ 98098 h 223662"/>
                <a:gd name="connsiteX7977" fmla="*/ 165112 w 1586375"/>
                <a:gd name="connsiteY7977" fmla="*/ 98098 h 223662"/>
                <a:gd name="connsiteX7978" fmla="*/ 109982 w 1586375"/>
                <a:gd name="connsiteY7978" fmla="*/ 98098 h 223662"/>
                <a:gd name="connsiteX7979" fmla="*/ 109558 w 1586375"/>
                <a:gd name="connsiteY7979" fmla="*/ 98505 h 223662"/>
                <a:gd name="connsiteX7980" fmla="*/ 105747 w 1586375"/>
                <a:gd name="connsiteY7980" fmla="*/ 98505 h 223662"/>
                <a:gd name="connsiteX7981" fmla="*/ 104899 w 1586375"/>
                <a:gd name="connsiteY7981" fmla="*/ 99318 h 223662"/>
                <a:gd name="connsiteX7982" fmla="*/ 104899 w 1586375"/>
                <a:gd name="connsiteY7982" fmla="*/ 100132 h 223662"/>
                <a:gd name="connsiteX7983" fmla="*/ 105323 w 1586375"/>
                <a:gd name="connsiteY7983" fmla="*/ 100539 h 223662"/>
                <a:gd name="connsiteX7984" fmla="*/ 105323 w 1586375"/>
                <a:gd name="connsiteY7984" fmla="*/ 100946 h 223662"/>
                <a:gd name="connsiteX7985" fmla="*/ 107017 w 1586375"/>
                <a:gd name="connsiteY7985" fmla="*/ 101760 h 223662"/>
                <a:gd name="connsiteX7986" fmla="*/ 107441 w 1586375"/>
                <a:gd name="connsiteY7986" fmla="*/ 101760 h 223662"/>
                <a:gd name="connsiteX7987" fmla="*/ 107864 w 1586375"/>
                <a:gd name="connsiteY7987" fmla="*/ 101353 h 223662"/>
                <a:gd name="connsiteX7988" fmla="*/ 109135 w 1586375"/>
                <a:gd name="connsiteY7988" fmla="*/ 101353 h 223662"/>
                <a:gd name="connsiteX7989" fmla="*/ 110829 w 1586375"/>
                <a:gd name="connsiteY7989" fmla="*/ 99726 h 223662"/>
                <a:gd name="connsiteX7990" fmla="*/ 111676 w 1586375"/>
                <a:gd name="connsiteY7990" fmla="*/ 99726 h 223662"/>
                <a:gd name="connsiteX7991" fmla="*/ 112946 w 1586375"/>
                <a:gd name="connsiteY7991" fmla="*/ 99318 h 223662"/>
                <a:gd name="connsiteX7992" fmla="*/ 113794 w 1586375"/>
                <a:gd name="connsiteY7992" fmla="*/ 98912 h 223662"/>
                <a:gd name="connsiteX7993" fmla="*/ 112946 w 1586375"/>
                <a:gd name="connsiteY7993" fmla="*/ 98098 h 223662"/>
                <a:gd name="connsiteX7994" fmla="*/ 109982 w 1586375"/>
                <a:gd name="connsiteY7994" fmla="*/ 98098 h 223662"/>
                <a:gd name="connsiteX7995" fmla="*/ 1569808 w 1586375"/>
                <a:gd name="connsiteY7995" fmla="*/ 97575 h 223662"/>
                <a:gd name="connsiteX7996" fmla="*/ 1570680 w 1586375"/>
                <a:gd name="connsiteY7996" fmla="*/ 98397 h 223662"/>
                <a:gd name="connsiteX7997" fmla="*/ 1570680 w 1586375"/>
                <a:gd name="connsiteY7997" fmla="*/ 99219 h 223662"/>
                <a:gd name="connsiteX7998" fmla="*/ 1568936 w 1586375"/>
                <a:gd name="connsiteY7998" fmla="*/ 100452 h 223662"/>
                <a:gd name="connsiteX7999" fmla="*/ 1568064 w 1586375"/>
                <a:gd name="connsiteY7999" fmla="*/ 99630 h 223662"/>
                <a:gd name="connsiteX8000" fmla="*/ 1568064 w 1586375"/>
                <a:gd name="connsiteY8000" fmla="*/ 97986 h 223662"/>
                <a:gd name="connsiteX8001" fmla="*/ 1568500 w 1586375"/>
                <a:gd name="connsiteY8001" fmla="*/ 97986 h 223662"/>
                <a:gd name="connsiteX8002" fmla="*/ 1569808 w 1586375"/>
                <a:gd name="connsiteY8002" fmla="*/ 97575 h 223662"/>
                <a:gd name="connsiteX8003" fmla="*/ 1554025 w 1586375"/>
                <a:gd name="connsiteY8003" fmla="*/ 97575 h 223662"/>
                <a:gd name="connsiteX8004" fmla="*/ 1554897 w 1586375"/>
                <a:gd name="connsiteY8004" fmla="*/ 97575 h 223662"/>
                <a:gd name="connsiteX8005" fmla="*/ 1555769 w 1586375"/>
                <a:gd name="connsiteY8005" fmla="*/ 98447 h 223662"/>
                <a:gd name="connsiteX8006" fmla="*/ 1555769 w 1586375"/>
                <a:gd name="connsiteY8006" fmla="*/ 99318 h 223662"/>
                <a:gd name="connsiteX8007" fmla="*/ 1554897 w 1586375"/>
                <a:gd name="connsiteY8007" fmla="*/ 100191 h 223662"/>
                <a:gd name="connsiteX8008" fmla="*/ 1553589 w 1586375"/>
                <a:gd name="connsiteY8008" fmla="*/ 99754 h 223662"/>
                <a:gd name="connsiteX8009" fmla="*/ 1553589 w 1586375"/>
                <a:gd name="connsiteY8009" fmla="*/ 99318 h 223662"/>
                <a:gd name="connsiteX8010" fmla="*/ 1553153 w 1586375"/>
                <a:gd name="connsiteY8010" fmla="*/ 98882 h 223662"/>
                <a:gd name="connsiteX8011" fmla="*/ 1554025 w 1586375"/>
                <a:gd name="connsiteY8011" fmla="*/ 97575 h 223662"/>
                <a:gd name="connsiteX8012" fmla="*/ 1508486 w 1586375"/>
                <a:gd name="connsiteY8012" fmla="*/ 97575 h 223662"/>
                <a:gd name="connsiteX8013" fmla="*/ 1507636 w 1586375"/>
                <a:gd name="connsiteY8013" fmla="*/ 98412 h 223662"/>
                <a:gd name="connsiteX8014" fmla="*/ 1507636 w 1586375"/>
                <a:gd name="connsiteY8014" fmla="*/ 100086 h 223662"/>
                <a:gd name="connsiteX8015" fmla="*/ 1508486 w 1586375"/>
                <a:gd name="connsiteY8015" fmla="*/ 100923 h 223662"/>
                <a:gd name="connsiteX8016" fmla="*/ 1509336 w 1586375"/>
                <a:gd name="connsiteY8016" fmla="*/ 101760 h 223662"/>
                <a:gd name="connsiteX8017" fmla="*/ 1510186 w 1586375"/>
                <a:gd name="connsiteY8017" fmla="*/ 101341 h 223662"/>
                <a:gd name="connsiteX8018" fmla="*/ 1510611 w 1586375"/>
                <a:gd name="connsiteY8018" fmla="*/ 101341 h 223662"/>
                <a:gd name="connsiteX8019" fmla="*/ 1511037 w 1586375"/>
                <a:gd name="connsiteY8019" fmla="*/ 100923 h 223662"/>
                <a:gd name="connsiteX8020" fmla="*/ 1511037 w 1586375"/>
                <a:gd name="connsiteY8020" fmla="*/ 98830 h 223662"/>
                <a:gd name="connsiteX8021" fmla="*/ 1510186 w 1586375"/>
                <a:gd name="connsiteY8021" fmla="*/ 98412 h 223662"/>
                <a:gd name="connsiteX8022" fmla="*/ 1509336 w 1586375"/>
                <a:gd name="connsiteY8022" fmla="*/ 97575 h 223662"/>
                <a:gd name="connsiteX8023" fmla="*/ 1508486 w 1586375"/>
                <a:gd name="connsiteY8023" fmla="*/ 97575 h 223662"/>
                <a:gd name="connsiteX8024" fmla="*/ 207509 w 1586375"/>
                <a:gd name="connsiteY8024" fmla="*/ 97575 h 223662"/>
                <a:gd name="connsiteX8025" fmla="*/ 206659 w 1586375"/>
                <a:gd name="connsiteY8025" fmla="*/ 98447 h 223662"/>
                <a:gd name="connsiteX8026" fmla="*/ 206659 w 1586375"/>
                <a:gd name="connsiteY8026" fmla="*/ 101934 h 223662"/>
                <a:gd name="connsiteX8027" fmla="*/ 207934 w 1586375"/>
                <a:gd name="connsiteY8027" fmla="*/ 102806 h 223662"/>
                <a:gd name="connsiteX8028" fmla="*/ 209210 w 1586375"/>
                <a:gd name="connsiteY8028" fmla="*/ 102806 h 223662"/>
                <a:gd name="connsiteX8029" fmla="*/ 210060 w 1586375"/>
                <a:gd name="connsiteY8029" fmla="*/ 102370 h 223662"/>
                <a:gd name="connsiteX8030" fmla="*/ 210060 w 1586375"/>
                <a:gd name="connsiteY8030" fmla="*/ 100191 h 223662"/>
                <a:gd name="connsiteX8031" fmla="*/ 208785 w 1586375"/>
                <a:gd name="connsiteY8031" fmla="*/ 99318 h 223662"/>
                <a:gd name="connsiteX8032" fmla="*/ 208785 w 1586375"/>
                <a:gd name="connsiteY8032" fmla="*/ 98011 h 223662"/>
                <a:gd name="connsiteX8033" fmla="*/ 208359 w 1586375"/>
                <a:gd name="connsiteY8033" fmla="*/ 97575 h 223662"/>
                <a:gd name="connsiteX8034" fmla="*/ 207509 w 1586375"/>
                <a:gd name="connsiteY8034" fmla="*/ 97575 h 223662"/>
                <a:gd name="connsiteX8035" fmla="*/ 1426280 w 1586375"/>
                <a:gd name="connsiteY8035" fmla="*/ 97052 h 223662"/>
                <a:gd name="connsiteX8036" fmla="*/ 1426280 w 1586375"/>
                <a:gd name="connsiteY8036" fmla="*/ 98425 h 223662"/>
                <a:gd name="connsiteX8037" fmla="*/ 1426699 w 1586375"/>
                <a:gd name="connsiteY8037" fmla="*/ 98882 h 223662"/>
                <a:gd name="connsiteX8038" fmla="*/ 1428373 w 1586375"/>
                <a:gd name="connsiteY8038" fmla="*/ 98425 h 223662"/>
                <a:gd name="connsiteX8039" fmla="*/ 1428373 w 1586375"/>
                <a:gd name="connsiteY8039" fmla="*/ 97052 h 223662"/>
                <a:gd name="connsiteX8040" fmla="*/ 1427954 w 1586375"/>
                <a:gd name="connsiteY8040" fmla="*/ 97052 h 223662"/>
                <a:gd name="connsiteX8041" fmla="*/ 1426280 w 1586375"/>
                <a:gd name="connsiteY8041" fmla="*/ 97052 h 223662"/>
                <a:gd name="connsiteX8042" fmla="*/ 56047 w 1586375"/>
                <a:gd name="connsiteY8042" fmla="*/ 96715 h 223662"/>
                <a:gd name="connsiteX8043" fmla="*/ 55196 w 1586375"/>
                <a:gd name="connsiteY8043" fmla="*/ 97163 h 223662"/>
                <a:gd name="connsiteX8044" fmla="*/ 55196 w 1586375"/>
                <a:gd name="connsiteY8044" fmla="*/ 98061 h 223662"/>
                <a:gd name="connsiteX8045" fmla="*/ 55622 w 1586375"/>
                <a:gd name="connsiteY8045" fmla="*/ 98957 h 223662"/>
                <a:gd name="connsiteX8046" fmla="*/ 56047 w 1586375"/>
                <a:gd name="connsiteY8046" fmla="*/ 99406 h 223662"/>
                <a:gd name="connsiteX8047" fmla="*/ 57747 w 1586375"/>
                <a:gd name="connsiteY8047" fmla="*/ 99406 h 223662"/>
                <a:gd name="connsiteX8048" fmla="*/ 58597 w 1586375"/>
                <a:gd name="connsiteY8048" fmla="*/ 98957 h 223662"/>
                <a:gd name="connsiteX8049" fmla="*/ 58597 w 1586375"/>
                <a:gd name="connsiteY8049" fmla="*/ 97612 h 223662"/>
                <a:gd name="connsiteX8050" fmla="*/ 57322 w 1586375"/>
                <a:gd name="connsiteY8050" fmla="*/ 97163 h 223662"/>
                <a:gd name="connsiteX8051" fmla="*/ 56047 w 1586375"/>
                <a:gd name="connsiteY8051" fmla="*/ 96715 h 223662"/>
                <a:gd name="connsiteX8052" fmla="*/ 1546423 w 1586375"/>
                <a:gd name="connsiteY8052" fmla="*/ 96702 h 223662"/>
                <a:gd name="connsiteX8053" fmla="*/ 1548991 w 1586375"/>
                <a:gd name="connsiteY8053" fmla="*/ 96702 h 223662"/>
                <a:gd name="connsiteX8054" fmla="*/ 1550276 w 1586375"/>
                <a:gd name="connsiteY8054" fmla="*/ 97574 h 223662"/>
                <a:gd name="connsiteX8055" fmla="*/ 1548563 w 1586375"/>
                <a:gd name="connsiteY8055" fmla="*/ 98882 h 223662"/>
                <a:gd name="connsiteX8056" fmla="*/ 1546423 w 1586375"/>
                <a:gd name="connsiteY8056" fmla="*/ 98882 h 223662"/>
                <a:gd name="connsiteX8057" fmla="*/ 1545567 w 1586375"/>
                <a:gd name="connsiteY8057" fmla="*/ 98011 h 223662"/>
                <a:gd name="connsiteX8058" fmla="*/ 1545995 w 1586375"/>
                <a:gd name="connsiteY8058" fmla="*/ 97574 h 223662"/>
                <a:gd name="connsiteX8059" fmla="*/ 1546423 w 1586375"/>
                <a:gd name="connsiteY8059" fmla="*/ 96702 h 223662"/>
                <a:gd name="connsiteX8060" fmla="*/ 1398290 w 1586375"/>
                <a:gd name="connsiteY8060" fmla="*/ 96192 h 223662"/>
                <a:gd name="connsiteX8061" fmla="*/ 1398290 w 1586375"/>
                <a:gd name="connsiteY8061" fmla="*/ 97986 h 223662"/>
                <a:gd name="connsiteX8062" fmla="*/ 1399127 w 1586375"/>
                <a:gd name="connsiteY8062" fmla="*/ 98882 h 223662"/>
                <a:gd name="connsiteX8063" fmla="*/ 1400383 w 1586375"/>
                <a:gd name="connsiteY8063" fmla="*/ 97986 h 223662"/>
                <a:gd name="connsiteX8064" fmla="*/ 1400383 w 1586375"/>
                <a:gd name="connsiteY8064" fmla="*/ 96641 h 223662"/>
                <a:gd name="connsiteX8065" fmla="*/ 1399545 w 1586375"/>
                <a:gd name="connsiteY8065" fmla="*/ 96192 h 223662"/>
                <a:gd name="connsiteX8066" fmla="*/ 1398290 w 1586375"/>
                <a:gd name="connsiteY8066" fmla="*/ 96192 h 223662"/>
                <a:gd name="connsiteX8067" fmla="*/ 69519 w 1586375"/>
                <a:gd name="connsiteY8067" fmla="*/ 96186 h 223662"/>
                <a:gd name="connsiteX8068" fmla="*/ 70370 w 1586375"/>
                <a:gd name="connsiteY8068" fmla="*/ 96186 h 223662"/>
                <a:gd name="connsiteX8069" fmla="*/ 70370 w 1586375"/>
                <a:gd name="connsiteY8069" fmla="*/ 97957 h 223662"/>
                <a:gd name="connsiteX8070" fmla="*/ 69945 w 1586375"/>
                <a:gd name="connsiteY8070" fmla="*/ 98842 h 223662"/>
                <a:gd name="connsiteX8071" fmla="*/ 69945 w 1586375"/>
                <a:gd name="connsiteY8071" fmla="*/ 100613 h 223662"/>
                <a:gd name="connsiteX8072" fmla="*/ 68669 w 1586375"/>
                <a:gd name="connsiteY8072" fmla="*/ 101498 h 223662"/>
                <a:gd name="connsiteX8073" fmla="*/ 67394 w 1586375"/>
                <a:gd name="connsiteY8073" fmla="*/ 101498 h 223662"/>
                <a:gd name="connsiteX8074" fmla="*/ 67394 w 1586375"/>
                <a:gd name="connsiteY8074" fmla="*/ 100613 h 223662"/>
                <a:gd name="connsiteX8075" fmla="*/ 68244 w 1586375"/>
                <a:gd name="connsiteY8075" fmla="*/ 99728 h 223662"/>
                <a:gd name="connsiteX8076" fmla="*/ 68669 w 1586375"/>
                <a:gd name="connsiteY8076" fmla="*/ 98842 h 223662"/>
                <a:gd name="connsiteX8077" fmla="*/ 68669 w 1586375"/>
                <a:gd name="connsiteY8077" fmla="*/ 96629 h 223662"/>
                <a:gd name="connsiteX8078" fmla="*/ 69519 w 1586375"/>
                <a:gd name="connsiteY8078" fmla="*/ 96186 h 223662"/>
                <a:gd name="connsiteX8079" fmla="*/ 211920 w 1586375"/>
                <a:gd name="connsiteY8079" fmla="*/ 95743 h 223662"/>
                <a:gd name="connsiteX8080" fmla="*/ 211920 w 1586375"/>
                <a:gd name="connsiteY8080" fmla="*/ 96641 h 223662"/>
                <a:gd name="connsiteX8081" fmla="*/ 211106 w 1586375"/>
                <a:gd name="connsiteY8081" fmla="*/ 97089 h 223662"/>
                <a:gd name="connsiteX8082" fmla="*/ 211106 w 1586375"/>
                <a:gd name="connsiteY8082" fmla="*/ 97986 h 223662"/>
                <a:gd name="connsiteX8083" fmla="*/ 211920 w 1586375"/>
                <a:gd name="connsiteY8083" fmla="*/ 98434 h 223662"/>
                <a:gd name="connsiteX8084" fmla="*/ 213141 w 1586375"/>
                <a:gd name="connsiteY8084" fmla="*/ 98882 h 223662"/>
                <a:gd name="connsiteX8085" fmla="*/ 213548 w 1586375"/>
                <a:gd name="connsiteY8085" fmla="*/ 98882 h 223662"/>
                <a:gd name="connsiteX8086" fmla="*/ 213955 w 1586375"/>
                <a:gd name="connsiteY8086" fmla="*/ 98882 h 223662"/>
                <a:gd name="connsiteX8087" fmla="*/ 213955 w 1586375"/>
                <a:gd name="connsiteY8087" fmla="*/ 97986 h 223662"/>
                <a:gd name="connsiteX8088" fmla="*/ 214362 w 1586375"/>
                <a:gd name="connsiteY8088" fmla="*/ 97537 h 223662"/>
                <a:gd name="connsiteX8089" fmla="*/ 214768 w 1586375"/>
                <a:gd name="connsiteY8089" fmla="*/ 96641 h 223662"/>
                <a:gd name="connsiteX8090" fmla="*/ 214768 w 1586375"/>
                <a:gd name="connsiteY8090" fmla="*/ 96192 h 223662"/>
                <a:gd name="connsiteX8091" fmla="*/ 214362 w 1586375"/>
                <a:gd name="connsiteY8091" fmla="*/ 95743 h 223662"/>
                <a:gd name="connsiteX8092" fmla="*/ 213955 w 1586375"/>
                <a:gd name="connsiteY8092" fmla="*/ 95743 h 223662"/>
                <a:gd name="connsiteX8093" fmla="*/ 211920 w 1586375"/>
                <a:gd name="connsiteY8093" fmla="*/ 95743 h 223662"/>
                <a:gd name="connsiteX8094" fmla="*/ 43836 w 1586375"/>
                <a:gd name="connsiteY8094" fmla="*/ 95482 h 223662"/>
                <a:gd name="connsiteX8095" fmla="*/ 43424 w 1586375"/>
                <a:gd name="connsiteY8095" fmla="*/ 95893 h 223662"/>
                <a:gd name="connsiteX8096" fmla="*/ 43836 w 1586375"/>
                <a:gd name="connsiteY8096" fmla="*/ 97537 h 223662"/>
                <a:gd name="connsiteX8097" fmla="*/ 44247 w 1586375"/>
                <a:gd name="connsiteY8097" fmla="*/ 98359 h 223662"/>
                <a:gd name="connsiteX8098" fmla="*/ 46302 w 1586375"/>
                <a:gd name="connsiteY8098" fmla="*/ 98359 h 223662"/>
                <a:gd name="connsiteX8099" fmla="*/ 46302 w 1586375"/>
                <a:gd name="connsiteY8099" fmla="*/ 96304 h 223662"/>
                <a:gd name="connsiteX8100" fmla="*/ 45480 w 1586375"/>
                <a:gd name="connsiteY8100" fmla="*/ 95482 h 223662"/>
                <a:gd name="connsiteX8101" fmla="*/ 43836 w 1586375"/>
                <a:gd name="connsiteY8101" fmla="*/ 95482 h 223662"/>
                <a:gd name="connsiteX8102" fmla="*/ 51058 w 1586375"/>
                <a:gd name="connsiteY8102" fmla="*/ 94959 h 223662"/>
                <a:gd name="connsiteX8103" fmla="*/ 50630 w 1586375"/>
                <a:gd name="connsiteY8103" fmla="*/ 95395 h 223662"/>
                <a:gd name="connsiteX8104" fmla="*/ 49774 w 1586375"/>
                <a:gd name="connsiteY8104" fmla="*/ 95395 h 223662"/>
                <a:gd name="connsiteX8105" fmla="*/ 48918 w 1586375"/>
                <a:gd name="connsiteY8105" fmla="*/ 96267 h 223662"/>
                <a:gd name="connsiteX8106" fmla="*/ 48918 w 1586375"/>
                <a:gd name="connsiteY8106" fmla="*/ 97139 h 223662"/>
                <a:gd name="connsiteX8107" fmla="*/ 51058 w 1586375"/>
                <a:gd name="connsiteY8107" fmla="*/ 98882 h 223662"/>
                <a:gd name="connsiteX8108" fmla="*/ 52342 w 1586375"/>
                <a:gd name="connsiteY8108" fmla="*/ 98882 h 223662"/>
                <a:gd name="connsiteX8109" fmla="*/ 53627 w 1586375"/>
                <a:gd name="connsiteY8109" fmla="*/ 97575 h 223662"/>
                <a:gd name="connsiteX8110" fmla="*/ 53627 w 1586375"/>
                <a:gd name="connsiteY8110" fmla="*/ 95831 h 223662"/>
                <a:gd name="connsiteX8111" fmla="*/ 53199 w 1586375"/>
                <a:gd name="connsiteY8111" fmla="*/ 95395 h 223662"/>
                <a:gd name="connsiteX8112" fmla="*/ 52342 w 1586375"/>
                <a:gd name="connsiteY8112" fmla="*/ 95395 h 223662"/>
                <a:gd name="connsiteX8113" fmla="*/ 51487 w 1586375"/>
                <a:gd name="connsiteY8113" fmla="*/ 94959 h 223662"/>
                <a:gd name="connsiteX8114" fmla="*/ 51058 w 1586375"/>
                <a:gd name="connsiteY8114" fmla="*/ 94959 h 223662"/>
                <a:gd name="connsiteX8115" fmla="*/ 1489586 w 1586375"/>
                <a:gd name="connsiteY8115" fmla="*/ 93781 h 223662"/>
                <a:gd name="connsiteX8116" fmla="*/ 1489586 w 1586375"/>
                <a:gd name="connsiteY8116" fmla="*/ 94959 h 223662"/>
                <a:gd name="connsiteX8117" fmla="*/ 1490371 w 1586375"/>
                <a:gd name="connsiteY8117" fmla="*/ 95743 h 223662"/>
                <a:gd name="connsiteX8118" fmla="*/ 1491156 w 1586375"/>
                <a:gd name="connsiteY8118" fmla="*/ 94959 h 223662"/>
                <a:gd name="connsiteX8119" fmla="*/ 1491156 w 1586375"/>
                <a:gd name="connsiteY8119" fmla="*/ 93781 h 223662"/>
                <a:gd name="connsiteX8120" fmla="*/ 1490371 w 1586375"/>
                <a:gd name="connsiteY8120" fmla="*/ 93781 h 223662"/>
                <a:gd name="connsiteX8121" fmla="*/ 1489586 w 1586375"/>
                <a:gd name="connsiteY8121" fmla="*/ 93781 h 223662"/>
                <a:gd name="connsiteX8122" fmla="*/ 178755 w 1586375"/>
                <a:gd name="connsiteY8122" fmla="*/ 93389 h 223662"/>
                <a:gd name="connsiteX8123" fmla="*/ 177884 w 1586375"/>
                <a:gd name="connsiteY8123" fmla="*/ 94226 h 223662"/>
                <a:gd name="connsiteX8124" fmla="*/ 177884 w 1586375"/>
                <a:gd name="connsiteY8124" fmla="*/ 95063 h 223662"/>
                <a:gd name="connsiteX8125" fmla="*/ 178320 w 1586375"/>
                <a:gd name="connsiteY8125" fmla="*/ 95482 h 223662"/>
                <a:gd name="connsiteX8126" fmla="*/ 178320 w 1586375"/>
                <a:gd name="connsiteY8126" fmla="*/ 97993 h 223662"/>
                <a:gd name="connsiteX8127" fmla="*/ 177884 w 1586375"/>
                <a:gd name="connsiteY8127" fmla="*/ 98412 h 223662"/>
                <a:gd name="connsiteX8128" fmla="*/ 177884 w 1586375"/>
                <a:gd name="connsiteY8128" fmla="*/ 99667 h 223662"/>
                <a:gd name="connsiteX8129" fmla="*/ 178320 w 1586375"/>
                <a:gd name="connsiteY8129" fmla="*/ 100086 h 223662"/>
                <a:gd name="connsiteX8130" fmla="*/ 178320 w 1586375"/>
                <a:gd name="connsiteY8130" fmla="*/ 100923 h 223662"/>
                <a:gd name="connsiteX8131" fmla="*/ 179192 w 1586375"/>
                <a:gd name="connsiteY8131" fmla="*/ 101341 h 223662"/>
                <a:gd name="connsiteX8132" fmla="*/ 180064 w 1586375"/>
                <a:gd name="connsiteY8132" fmla="*/ 101760 h 223662"/>
                <a:gd name="connsiteX8133" fmla="*/ 180936 w 1586375"/>
                <a:gd name="connsiteY8133" fmla="*/ 100923 h 223662"/>
                <a:gd name="connsiteX8134" fmla="*/ 180936 w 1586375"/>
                <a:gd name="connsiteY8134" fmla="*/ 100504 h 223662"/>
                <a:gd name="connsiteX8135" fmla="*/ 180064 w 1586375"/>
                <a:gd name="connsiteY8135" fmla="*/ 100086 h 223662"/>
                <a:gd name="connsiteX8136" fmla="*/ 180064 w 1586375"/>
                <a:gd name="connsiteY8136" fmla="*/ 98412 h 223662"/>
                <a:gd name="connsiteX8137" fmla="*/ 181808 w 1586375"/>
                <a:gd name="connsiteY8137" fmla="*/ 96738 h 223662"/>
                <a:gd name="connsiteX8138" fmla="*/ 181808 w 1586375"/>
                <a:gd name="connsiteY8138" fmla="*/ 94645 h 223662"/>
                <a:gd name="connsiteX8139" fmla="*/ 181371 w 1586375"/>
                <a:gd name="connsiteY8139" fmla="*/ 93389 h 223662"/>
                <a:gd name="connsiteX8140" fmla="*/ 180936 w 1586375"/>
                <a:gd name="connsiteY8140" fmla="*/ 93389 h 223662"/>
                <a:gd name="connsiteX8141" fmla="*/ 178755 w 1586375"/>
                <a:gd name="connsiteY8141" fmla="*/ 93389 h 223662"/>
                <a:gd name="connsiteX8142" fmla="*/ 169042 w 1586375"/>
                <a:gd name="connsiteY8142" fmla="*/ 93389 h 223662"/>
                <a:gd name="connsiteX8143" fmla="*/ 168205 w 1586375"/>
                <a:gd name="connsiteY8143" fmla="*/ 93807 h 223662"/>
                <a:gd name="connsiteX8144" fmla="*/ 168205 w 1586375"/>
                <a:gd name="connsiteY8144" fmla="*/ 94645 h 223662"/>
                <a:gd name="connsiteX8145" fmla="*/ 169460 w 1586375"/>
                <a:gd name="connsiteY8145" fmla="*/ 95063 h 223662"/>
                <a:gd name="connsiteX8146" fmla="*/ 170298 w 1586375"/>
                <a:gd name="connsiteY8146" fmla="*/ 94226 h 223662"/>
                <a:gd name="connsiteX8147" fmla="*/ 170298 w 1586375"/>
                <a:gd name="connsiteY8147" fmla="*/ 93807 h 223662"/>
                <a:gd name="connsiteX8148" fmla="*/ 169460 w 1586375"/>
                <a:gd name="connsiteY8148" fmla="*/ 93389 h 223662"/>
                <a:gd name="connsiteX8149" fmla="*/ 169042 w 1586375"/>
                <a:gd name="connsiteY8149" fmla="*/ 93389 h 223662"/>
                <a:gd name="connsiteX8150" fmla="*/ 144466 w 1586375"/>
                <a:gd name="connsiteY8150" fmla="*/ 93389 h 223662"/>
                <a:gd name="connsiteX8151" fmla="*/ 144466 w 1586375"/>
                <a:gd name="connsiteY8151" fmla="*/ 93814 h 223662"/>
                <a:gd name="connsiteX8152" fmla="*/ 143615 w 1586375"/>
                <a:gd name="connsiteY8152" fmla="*/ 94665 h 223662"/>
                <a:gd name="connsiteX8153" fmla="*/ 145315 w 1586375"/>
                <a:gd name="connsiteY8153" fmla="*/ 95940 h 223662"/>
                <a:gd name="connsiteX8154" fmla="*/ 145741 w 1586375"/>
                <a:gd name="connsiteY8154" fmla="*/ 96790 h 223662"/>
                <a:gd name="connsiteX8155" fmla="*/ 146166 w 1586375"/>
                <a:gd name="connsiteY8155" fmla="*/ 96790 h 223662"/>
                <a:gd name="connsiteX8156" fmla="*/ 147016 w 1586375"/>
                <a:gd name="connsiteY8156" fmla="*/ 95940 h 223662"/>
                <a:gd name="connsiteX8157" fmla="*/ 147016 w 1586375"/>
                <a:gd name="connsiteY8157" fmla="*/ 94239 h 223662"/>
                <a:gd name="connsiteX8158" fmla="*/ 146166 w 1586375"/>
                <a:gd name="connsiteY8158" fmla="*/ 93389 h 223662"/>
                <a:gd name="connsiteX8159" fmla="*/ 144466 w 1586375"/>
                <a:gd name="connsiteY8159" fmla="*/ 93389 h 223662"/>
                <a:gd name="connsiteX8160" fmla="*/ 315014 w 1586375"/>
                <a:gd name="connsiteY8160" fmla="*/ 92347 h 223662"/>
                <a:gd name="connsiteX8161" fmla="*/ 314131 w 1586375"/>
                <a:gd name="connsiteY8161" fmla="*/ 92506 h 223662"/>
                <a:gd name="connsiteX8162" fmla="*/ 313660 w 1586375"/>
                <a:gd name="connsiteY8162" fmla="*/ 92931 h 223662"/>
                <a:gd name="connsiteX8163" fmla="*/ 314131 w 1586375"/>
                <a:gd name="connsiteY8163" fmla="*/ 93782 h 223662"/>
                <a:gd name="connsiteX8164" fmla="*/ 314131 w 1586375"/>
                <a:gd name="connsiteY8164" fmla="*/ 95057 h 223662"/>
                <a:gd name="connsiteX8165" fmla="*/ 314602 w 1586375"/>
                <a:gd name="connsiteY8165" fmla="*/ 95482 h 223662"/>
                <a:gd name="connsiteX8166" fmla="*/ 315073 w 1586375"/>
                <a:gd name="connsiteY8166" fmla="*/ 95482 h 223662"/>
                <a:gd name="connsiteX8167" fmla="*/ 315544 w 1586375"/>
                <a:gd name="connsiteY8167" fmla="*/ 95482 h 223662"/>
                <a:gd name="connsiteX8168" fmla="*/ 315544 w 1586375"/>
                <a:gd name="connsiteY8168" fmla="*/ 92506 h 223662"/>
                <a:gd name="connsiteX8169" fmla="*/ 315014 w 1586375"/>
                <a:gd name="connsiteY8169" fmla="*/ 92347 h 223662"/>
                <a:gd name="connsiteX8170" fmla="*/ 1519122 w 1586375"/>
                <a:gd name="connsiteY8170" fmla="*/ 92343 h 223662"/>
                <a:gd name="connsiteX8171" fmla="*/ 1520834 w 1586375"/>
                <a:gd name="connsiteY8171" fmla="*/ 92343 h 223662"/>
                <a:gd name="connsiteX8172" fmla="*/ 1521262 w 1586375"/>
                <a:gd name="connsiteY8172" fmla="*/ 92343 h 223662"/>
                <a:gd name="connsiteX8173" fmla="*/ 1522118 w 1586375"/>
                <a:gd name="connsiteY8173" fmla="*/ 93199 h 223662"/>
                <a:gd name="connsiteX8174" fmla="*/ 1522118 w 1586375"/>
                <a:gd name="connsiteY8174" fmla="*/ 96195 h 223662"/>
                <a:gd name="connsiteX8175" fmla="*/ 1522547 w 1586375"/>
                <a:gd name="connsiteY8175" fmla="*/ 96195 h 223662"/>
                <a:gd name="connsiteX8176" fmla="*/ 1522547 w 1586375"/>
                <a:gd name="connsiteY8176" fmla="*/ 97052 h 223662"/>
                <a:gd name="connsiteX8177" fmla="*/ 1519550 w 1586375"/>
                <a:gd name="connsiteY8177" fmla="*/ 97052 h 223662"/>
                <a:gd name="connsiteX8178" fmla="*/ 1518694 w 1586375"/>
                <a:gd name="connsiteY8178" fmla="*/ 96195 h 223662"/>
                <a:gd name="connsiteX8179" fmla="*/ 1518694 w 1586375"/>
                <a:gd name="connsiteY8179" fmla="*/ 94911 h 223662"/>
                <a:gd name="connsiteX8180" fmla="*/ 1517838 w 1586375"/>
                <a:gd name="connsiteY8180" fmla="*/ 94483 h 223662"/>
                <a:gd name="connsiteX8181" fmla="*/ 1517838 w 1586375"/>
                <a:gd name="connsiteY8181" fmla="*/ 93627 h 223662"/>
                <a:gd name="connsiteX8182" fmla="*/ 1518694 w 1586375"/>
                <a:gd name="connsiteY8182" fmla="*/ 93199 h 223662"/>
                <a:gd name="connsiteX8183" fmla="*/ 1519122 w 1586375"/>
                <a:gd name="connsiteY8183" fmla="*/ 92343 h 223662"/>
                <a:gd name="connsiteX8184" fmla="*/ 1475983 w 1586375"/>
                <a:gd name="connsiteY8184" fmla="*/ 92343 h 223662"/>
                <a:gd name="connsiteX8185" fmla="*/ 1475590 w 1586375"/>
                <a:gd name="connsiteY8185" fmla="*/ 92771 h 223662"/>
                <a:gd name="connsiteX8186" fmla="*/ 1475590 w 1586375"/>
                <a:gd name="connsiteY8186" fmla="*/ 93627 h 223662"/>
                <a:gd name="connsiteX8187" fmla="*/ 1475198 w 1586375"/>
                <a:gd name="connsiteY8187" fmla="*/ 94055 h 223662"/>
                <a:gd name="connsiteX8188" fmla="*/ 1475198 w 1586375"/>
                <a:gd name="connsiteY8188" fmla="*/ 94483 h 223662"/>
                <a:gd name="connsiteX8189" fmla="*/ 1475198 w 1586375"/>
                <a:gd name="connsiteY8189" fmla="*/ 96623 h 223662"/>
                <a:gd name="connsiteX8190" fmla="*/ 1475198 w 1586375"/>
                <a:gd name="connsiteY8190" fmla="*/ 97052 h 223662"/>
                <a:gd name="connsiteX8191" fmla="*/ 1477553 w 1586375"/>
                <a:gd name="connsiteY8191" fmla="*/ 97052 h 223662"/>
                <a:gd name="connsiteX8192" fmla="*/ 1477553 w 1586375"/>
                <a:gd name="connsiteY8192" fmla="*/ 96623 h 223662"/>
                <a:gd name="connsiteX8193" fmla="*/ 1477553 w 1586375"/>
                <a:gd name="connsiteY8193" fmla="*/ 93199 h 223662"/>
                <a:gd name="connsiteX8194" fmla="*/ 1477160 w 1586375"/>
                <a:gd name="connsiteY8194" fmla="*/ 92343 h 223662"/>
                <a:gd name="connsiteX8195" fmla="*/ 1475983 w 1586375"/>
                <a:gd name="connsiteY8195" fmla="*/ 92343 h 223662"/>
                <a:gd name="connsiteX8196" fmla="*/ 291292 w 1586375"/>
                <a:gd name="connsiteY8196" fmla="*/ 91977 h 223662"/>
                <a:gd name="connsiteX8197" fmla="*/ 290900 w 1586375"/>
                <a:gd name="connsiteY8197" fmla="*/ 92395 h 223662"/>
                <a:gd name="connsiteX8198" fmla="*/ 290900 w 1586375"/>
                <a:gd name="connsiteY8198" fmla="*/ 93232 h 223662"/>
                <a:gd name="connsiteX8199" fmla="*/ 292470 w 1586375"/>
                <a:gd name="connsiteY8199" fmla="*/ 93232 h 223662"/>
                <a:gd name="connsiteX8200" fmla="*/ 292470 w 1586375"/>
                <a:gd name="connsiteY8200" fmla="*/ 91977 h 223662"/>
                <a:gd name="connsiteX8201" fmla="*/ 291292 w 1586375"/>
                <a:gd name="connsiteY8201" fmla="*/ 91977 h 223662"/>
                <a:gd name="connsiteX8202" fmla="*/ 1400016 w 1586375"/>
                <a:gd name="connsiteY8202" fmla="*/ 91558 h 223662"/>
                <a:gd name="connsiteX8203" fmla="*/ 1399598 w 1586375"/>
                <a:gd name="connsiteY8203" fmla="*/ 92395 h 223662"/>
                <a:gd name="connsiteX8204" fmla="*/ 1400435 w 1586375"/>
                <a:gd name="connsiteY8204" fmla="*/ 93232 h 223662"/>
                <a:gd name="connsiteX8205" fmla="*/ 1401691 w 1586375"/>
                <a:gd name="connsiteY8205" fmla="*/ 93232 h 223662"/>
                <a:gd name="connsiteX8206" fmla="*/ 1401691 w 1586375"/>
                <a:gd name="connsiteY8206" fmla="*/ 91977 h 223662"/>
                <a:gd name="connsiteX8207" fmla="*/ 1400016 w 1586375"/>
                <a:gd name="connsiteY8207" fmla="*/ 91558 h 223662"/>
                <a:gd name="connsiteX8208" fmla="*/ 121903 w 1586375"/>
                <a:gd name="connsiteY8208" fmla="*/ 91558 h 223662"/>
                <a:gd name="connsiteX8209" fmla="*/ 121510 w 1586375"/>
                <a:gd name="connsiteY8209" fmla="*/ 92473 h 223662"/>
                <a:gd name="connsiteX8210" fmla="*/ 121510 w 1586375"/>
                <a:gd name="connsiteY8210" fmla="*/ 93389 h 223662"/>
                <a:gd name="connsiteX8211" fmla="*/ 122295 w 1586375"/>
                <a:gd name="connsiteY8211" fmla="*/ 93389 h 223662"/>
                <a:gd name="connsiteX8212" fmla="*/ 122688 w 1586375"/>
                <a:gd name="connsiteY8212" fmla="*/ 92473 h 223662"/>
                <a:gd name="connsiteX8213" fmla="*/ 122295 w 1586375"/>
                <a:gd name="connsiteY8213" fmla="*/ 91558 h 223662"/>
                <a:gd name="connsiteX8214" fmla="*/ 121903 w 1586375"/>
                <a:gd name="connsiteY8214" fmla="*/ 91558 h 223662"/>
                <a:gd name="connsiteX8215" fmla="*/ 1446597 w 1586375"/>
                <a:gd name="connsiteY8215" fmla="*/ 91035 h 223662"/>
                <a:gd name="connsiteX8216" fmla="*/ 1446161 w 1586375"/>
                <a:gd name="connsiteY8216" fmla="*/ 91483 h 223662"/>
                <a:gd name="connsiteX8217" fmla="*/ 1446161 w 1586375"/>
                <a:gd name="connsiteY8217" fmla="*/ 92829 h 223662"/>
                <a:gd name="connsiteX8218" fmla="*/ 1447033 w 1586375"/>
                <a:gd name="connsiteY8218" fmla="*/ 93277 h 223662"/>
                <a:gd name="connsiteX8219" fmla="*/ 1447905 w 1586375"/>
                <a:gd name="connsiteY8219" fmla="*/ 94174 h 223662"/>
                <a:gd name="connsiteX8220" fmla="*/ 1448777 w 1586375"/>
                <a:gd name="connsiteY8220" fmla="*/ 93277 h 223662"/>
                <a:gd name="connsiteX8221" fmla="*/ 1448777 w 1586375"/>
                <a:gd name="connsiteY8221" fmla="*/ 91932 h 223662"/>
                <a:gd name="connsiteX8222" fmla="*/ 1447905 w 1586375"/>
                <a:gd name="connsiteY8222" fmla="*/ 91035 h 223662"/>
                <a:gd name="connsiteX8223" fmla="*/ 1446597 w 1586375"/>
                <a:gd name="connsiteY8223" fmla="*/ 91035 h 223662"/>
                <a:gd name="connsiteX8224" fmla="*/ 56138 w 1586375"/>
                <a:gd name="connsiteY8224" fmla="*/ 91034 h 223662"/>
                <a:gd name="connsiteX8225" fmla="*/ 55719 w 1586375"/>
                <a:gd name="connsiteY8225" fmla="*/ 91483 h 223662"/>
                <a:gd name="connsiteX8226" fmla="*/ 55719 w 1586375"/>
                <a:gd name="connsiteY8226" fmla="*/ 92829 h 223662"/>
                <a:gd name="connsiteX8227" fmla="*/ 56138 w 1586375"/>
                <a:gd name="connsiteY8227" fmla="*/ 93725 h 223662"/>
                <a:gd name="connsiteX8228" fmla="*/ 56557 w 1586375"/>
                <a:gd name="connsiteY8228" fmla="*/ 94174 h 223662"/>
                <a:gd name="connsiteX8229" fmla="*/ 56975 w 1586375"/>
                <a:gd name="connsiteY8229" fmla="*/ 94174 h 223662"/>
                <a:gd name="connsiteX8230" fmla="*/ 57812 w 1586375"/>
                <a:gd name="connsiteY8230" fmla="*/ 93277 h 223662"/>
                <a:gd name="connsiteX8231" fmla="*/ 57812 w 1586375"/>
                <a:gd name="connsiteY8231" fmla="*/ 91932 h 223662"/>
                <a:gd name="connsiteX8232" fmla="*/ 56975 w 1586375"/>
                <a:gd name="connsiteY8232" fmla="*/ 91034 h 223662"/>
                <a:gd name="connsiteX8233" fmla="*/ 56138 w 1586375"/>
                <a:gd name="connsiteY8233" fmla="*/ 91034 h 223662"/>
                <a:gd name="connsiteX8234" fmla="*/ 1432977 w 1586375"/>
                <a:gd name="connsiteY8234" fmla="*/ 90773 h 223662"/>
                <a:gd name="connsiteX8235" fmla="*/ 1432559 w 1586375"/>
                <a:gd name="connsiteY8235" fmla="*/ 91166 h 223662"/>
                <a:gd name="connsiteX8236" fmla="*/ 1432977 w 1586375"/>
                <a:gd name="connsiteY8236" fmla="*/ 92343 h 223662"/>
                <a:gd name="connsiteX8237" fmla="*/ 1434233 w 1586375"/>
                <a:gd name="connsiteY8237" fmla="*/ 92343 h 223662"/>
                <a:gd name="connsiteX8238" fmla="*/ 1434233 w 1586375"/>
                <a:gd name="connsiteY8238" fmla="*/ 91166 h 223662"/>
                <a:gd name="connsiteX8239" fmla="*/ 1433396 w 1586375"/>
                <a:gd name="connsiteY8239" fmla="*/ 90773 h 223662"/>
                <a:gd name="connsiteX8240" fmla="*/ 1432977 w 1586375"/>
                <a:gd name="connsiteY8240" fmla="*/ 90773 h 223662"/>
                <a:gd name="connsiteX8241" fmla="*/ 51048 w 1586375"/>
                <a:gd name="connsiteY8241" fmla="*/ 90773 h 223662"/>
                <a:gd name="connsiteX8242" fmla="*/ 50226 w 1586375"/>
                <a:gd name="connsiteY8242" fmla="*/ 91595 h 223662"/>
                <a:gd name="connsiteX8243" fmla="*/ 50226 w 1586375"/>
                <a:gd name="connsiteY8243" fmla="*/ 92829 h 223662"/>
                <a:gd name="connsiteX8244" fmla="*/ 51048 w 1586375"/>
                <a:gd name="connsiteY8244" fmla="*/ 93651 h 223662"/>
                <a:gd name="connsiteX8245" fmla="*/ 52281 w 1586375"/>
                <a:gd name="connsiteY8245" fmla="*/ 93651 h 223662"/>
                <a:gd name="connsiteX8246" fmla="*/ 53104 w 1586375"/>
                <a:gd name="connsiteY8246" fmla="*/ 92829 h 223662"/>
                <a:gd name="connsiteX8247" fmla="*/ 53104 w 1586375"/>
                <a:gd name="connsiteY8247" fmla="*/ 91595 h 223662"/>
                <a:gd name="connsiteX8248" fmla="*/ 52281 w 1586375"/>
                <a:gd name="connsiteY8248" fmla="*/ 90773 h 223662"/>
                <a:gd name="connsiteX8249" fmla="*/ 51048 w 1586375"/>
                <a:gd name="connsiteY8249" fmla="*/ 90773 h 223662"/>
                <a:gd name="connsiteX8250" fmla="*/ 45485 w 1586375"/>
                <a:gd name="connsiteY8250" fmla="*/ 90773 h 223662"/>
                <a:gd name="connsiteX8251" fmla="*/ 44209 w 1586375"/>
                <a:gd name="connsiteY8251" fmla="*/ 92049 h 223662"/>
                <a:gd name="connsiteX8252" fmla="*/ 44209 w 1586375"/>
                <a:gd name="connsiteY8252" fmla="*/ 92899 h 223662"/>
                <a:gd name="connsiteX8253" fmla="*/ 45485 w 1586375"/>
                <a:gd name="connsiteY8253" fmla="*/ 94174 h 223662"/>
                <a:gd name="connsiteX8254" fmla="*/ 45910 w 1586375"/>
                <a:gd name="connsiteY8254" fmla="*/ 93749 h 223662"/>
                <a:gd name="connsiteX8255" fmla="*/ 46760 w 1586375"/>
                <a:gd name="connsiteY8255" fmla="*/ 93749 h 223662"/>
                <a:gd name="connsiteX8256" fmla="*/ 47185 w 1586375"/>
                <a:gd name="connsiteY8256" fmla="*/ 92899 h 223662"/>
                <a:gd name="connsiteX8257" fmla="*/ 47610 w 1586375"/>
                <a:gd name="connsiteY8257" fmla="*/ 92899 h 223662"/>
                <a:gd name="connsiteX8258" fmla="*/ 47610 w 1586375"/>
                <a:gd name="connsiteY8258" fmla="*/ 91623 h 223662"/>
                <a:gd name="connsiteX8259" fmla="*/ 46760 w 1586375"/>
                <a:gd name="connsiteY8259" fmla="*/ 90773 h 223662"/>
                <a:gd name="connsiteX8260" fmla="*/ 45485 w 1586375"/>
                <a:gd name="connsiteY8260" fmla="*/ 90773 h 223662"/>
                <a:gd name="connsiteX8261" fmla="*/ 1555573 w 1586375"/>
                <a:gd name="connsiteY8261" fmla="*/ 90511 h 223662"/>
                <a:gd name="connsiteX8262" fmla="*/ 1556162 w 1586375"/>
                <a:gd name="connsiteY8262" fmla="*/ 90668 h 223662"/>
                <a:gd name="connsiteX8263" fmla="*/ 1556946 w 1586375"/>
                <a:gd name="connsiteY8263" fmla="*/ 91506 h 223662"/>
                <a:gd name="connsiteX8264" fmla="*/ 1556946 w 1586375"/>
                <a:gd name="connsiteY8264" fmla="*/ 92343 h 223662"/>
                <a:gd name="connsiteX8265" fmla="*/ 1554984 w 1586375"/>
                <a:gd name="connsiteY8265" fmla="*/ 91924 h 223662"/>
                <a:gd name="connsiteX8266" fmla="*/ 1554984 w 1586375"/>
                <a:gd name="connsiteY8266" fmla="*/ 90668 h 223662"/>
                <a:gd name="connsiteX8267" fmla="*/ 1555573 w 1586375"/>
                <a:gd name="connsiteY8267" fmla="*/ 90511 h 223662"/>
                <a:gd name="connsiteX8268" fmla="*/ 39810 w 1586375"/>
                <a:gd name="connsiteY8268" fmla="*/ 90250 h 223662"/>
                <a:gd name="connsiteX8269" fmla="*/ 38954 w 1586375"/>
                <a:gd name="connsiteY8269" fmla="*/ 90686 h 223662"/>
                <a:gd name="connsiteX8270" fmla="*/ 38954 w 1586375"/>
                <a:gd name="connsiteY8270" fmla="*/ 91122 h 223662"/>
                <a:gd name="connsiteX8271" fmla="*/ 38954 w 1586375"/>
                <a:gd name="connsiteY8271" fmla="*/ 95482 h 223662"/>
                <a:gd name="connsiteX8272" fmla="*/ 38526 w 1586375"/>
                <a:gd name="connsiteY8272" fmla="*/ 95918 h 223662"/>
                <a:gd name="connsiteX8273" fmla="*/ 38526 w 1586375"/>
                <a:gd name="connsiteY8273" fmla="*/ 96790 h 223662"/>
                <a:gd name="connsiteX8274" fmla="*/ 37670 w 1586375"/>
                <a:gd name="connsiteY8274" fmla="*/ 97226 h 223662"/>
                <a:gd name="connsiteX8275" fmla="*/ 38526 w 1586375"/>
                <a:gd name="connsiteY8275" fmla="*/ 97662 h 223662"/>
                <a:gd name="connsiteX8276" fmla="*/ 38526 w 1586375"/>
                <a:gd name="connsiteY8276" fmla="*/ 98534 h 223662"/>
                <a:gd name="connsiteX8277" fmla="*/ 38954 w 1586375"/>
                <a:gd name="connsiteY8277" fmla="*/ 99406 h 223662"/>
                <a:gd name="connsiteX8278" fmla="*/ 39382 w 1586375"/>
                <a:gd name="connsiteY8278" fmla="*/ 99406 h 223662"/>
                <a:gd name="connsiteX8279" fmla="*/ 41522 w 1586375"/>
                <a:gd name="connsiteY8279" fmla="*/ 99406 h 223662"/>
                <a:gd name="connsiteX8280" fmla="*/ 41950 w 1586375"/>
                <a:gd name="connsiteY8280" fmla="*/ 98098 h 223662"/>
                <a:gd name="connsiteX8281" fmla="*/ 42378 w 1586375"/>
                <a:gd name="connsiteY8281" fmla="*/ 97662 h 223662"/>
                <a:gd name="connsiteX8282" fmla="*/ 42378 w 1586375"/>
                <a:gd name="connsiteY8282" fmla="*/ 95918 h 223662"/>
                <a:gd name="connsiteX8283" fmla="*/ 41522 w 1586375"/>
                <a:gd name="connsiteY8283" fmla="*/ 95046 h 223662"/>
                <a:gd name="connsiteX8284" fmla="*/ 41094 w 1586375"/>
                <a:gd name="connsiteY8284" fmla="*/ 95046 h 223662"/>
                <a:gd name="connsiteX8285" fmla="*/ 40238 w 1586375"/>
                <a:gd name="connsiteY8285" fmla="*/ 94174 h 223662"/>
                <a:gd name="connsiteX8286" fmla="*/ 40238 w 1586375"/>
                <a:gd name="connsiteY8286" fmla="*/ 93738 h 223662"/>
                <a:gd name="connsiteX8287" fmla="*/ 41950 w 1586375"/>
                <a:gd name="connsiteY8287" fmla="*/ 92430 h 223662"/>
                <a:gd name="connsiteX8288" fmla="*/ 41950 w 1586375"/>
                <a:gd name="connsiteY8288" fmla="*/ 91122 h 223662"/>
                <a:gd name="connsiteX8289" fmla="*/ 41094 w 1586375"/>
                <a:gd name="connsiteY8289" fmla="*/ 90250 h 223662"/>
                <a:gd name="connsiteX8290" fmla="*/ 39810 w 1586375"/>
                <a:gd name="connsiteY8290" fmla="*/ 90250 h 223662"/>
                <a:gd name="connsiteX8291" fmla="*/ 26770 w 1586375"/>
                <a:gd name="connsiteY8291" fmla="*/ 90250 h 223662"/>
                <a:gd name="connsiteX8292" fmla="*/ 25898 w 1586375"/>
                <a:gd name="connsiteY8292" fmla="*/ 91166 h 223662"/>
                <a:gd name="connsiteX8293" fmla="*/ 25898 w 1586375"/>
                <a:gd name="connsiteY8293" fmla="*/ 91624 h 223662"/>
                <a:gd name="connsiteX8294" fmla="*/ 26770 w 1586375"/>
                <a:gd name="connsiteY8294" fmla="*/ 92081 h 223662"/>
                <a:gd name="connsiteX8295" fmla="*/ 27642 w 1586375"/>
                <a:gd name="connsiteY8295" fmla="*/ 92081 h 223662"/>
                <a:gd name="connsiteX8296" fmla="*/ 28514 w 1586375"/>
                <a:gd name="connsiteY8296" fmla="*/ 91624 h 223662"/>
                <a:gd name="connsiteX8297" fmla="*/ 28514 w 1586375"/>
                <a:gd name="connsiteY8297" fmla="*/ 90708 h 223662"/>
                <a:gd name="connsiteX8298" fmla="*/ 27642 w 1586375"/>
                <a:gd name="connsiteY8298" fmla="*/ 90250 h 223662"/>
                <a:gd name="connsiteX8299" fmla="*/ 26770 w 1586375"/>
                <a:gd name="connsiteY8299" fmla="*/ 90250 h 223662"/>
                <a:gd name="connsiteX8300" fmla="*/ 34867 w 1586375"/>
                <a:gd name="connsiteY8300" fmla="*/ 89988 h 223662"/>
                <a:gd name="connsiteX8301" fmla="*/ 34456 w 1586375"/>
                <a:gd name="connsiteY8301" fmla="*/ 90400 h 223662"/>
                <a:gd name="connsiteX8302" fmla="*/ 34045 w 1586375"/>
                <a:gd name="connsiteY8302" fmla="*/ 90400 h 223662"/>
                <a:gd name="connsiteX8303" fmla="*/ 33222 w 1586375"/>
                <a:gd name="connsiteY8303" fmla="*/ 91222 h 223662"/>
                <a:gd name="connsiteX8304" fmla="*/ 33222 w 1586375"/>
                <a:gd name="connsiteY8304" fmla="*/ 91633 h 223662"/>
                <a:gd name="connsiteX8305" fmla="*/ 34456 w 1586375"/>
                <a:gd name="connsiteY8305" fmla="*/ 92866 h 223662"/>
                <a:gd name="connsiteX8306" fmla="*/ 35278 w 1586375"/>
                <a:gd name="connsiteY8306" fmla="*/ 92866 h 223662"/>
                <a:gd name="connsiteX8307" fmla="*/ 36100 w 1586375"/>
                <a:gd name="connsiteY8307" fmla="*/ 92044 h 223662"/>
                <a:gd name="connsiteX8308" fmla="*/ 36100 w 1586375"/>
                <a:gd name="connsiteY8308" fmla="*/ 90400 h 223662"/>
                <a:gd name="connsiteX8309" fmla="*/ 35689 w 1586375"/>
                <a:gd name="connsiteY8309" fmla="*/ 89988 h 223662"/>
                <a:gd name="connsiteX8310" fmla="*/ 34867 w 1586375"/>
                <a:gd name="connsiteY8310" fmla="*/ 89988 h 223662"/>
                <a:gd name="connsiteX8311" fmla="*/ 13080 w 1586375"/>
                <a:gd name="connsiteY8311" fmla="*/ 89091 h 223662"/>
                <a:gd name="connsiteX8312" fmla="*/ 14335 w 1586375"/>
                <a:gd name="connsiteY8312" fmla="*/ 89091 h 223662"/>
                <a:gd name="connsiteX8313" fmla="*/ 14754 w 1586375"/>
                <a:gd name="connsiteY8313" fmla="*/ 89502 h 223662"/>
                <a:gd name="connsiteX8314" fmla="*/ 15172 w 1586375"/>
                <a:gd name="connsiteY8314" fmla="*/ 89914 h 223662"/>
                <a:gd name="connsiteX8315" fmla="*/ 15172 w 1586375"/>
                <a:gd name="connsiteY8315" fmla="*/ 91147 h 223662"/>
                <a:gd name="connsiteX8316" fmla="*/ 14335 w 1586375"/>
                <a:gd name="connsiteY8316" fmla="*/ 91558 h 223662"/>
                <a:gd name="connsiteX8317" fmla="*/ 13080 w 1586375"/>
                <a:gd name="connsiteY8317" fmla="*/ 90325 h 223662"/>
                <a:gd name="connsiteX8318" fmla="*/ 13080 w 1586375"/>
                <a:gd name="connsiteY8318" fmla="*/ 89091 h 223662"/>
                <a:gd name="connsiteX8319" fmla="*/ 207117 w 1586375"/>
                <a:gd name="connsiteY8319" fmla="*/ 88942 h 223662"/>
                <a:gd name="connsiteX8320" fmla="*/ 206659 w 1586375"/>
                <a:gd name="connsiteY8320" fmla="*/ 89400 h 223662"/>
                <a:gd name="connsiteX8321" fmla="*/ 206659 w 1586375"/>
                <a:gd name="connsiteY8321" fmla="*/ 90315 h 223662"/>
                <a:gd name="connsiteX8322" fmla="*/ 207575 w 1586375"/>
                <a:gd name="connsiteY8322" fmla="*/ 90773 h 223662"/>
                <a:gd name="connsiteX8323" fmla="*/ 208032 w 1586375"/>
                <a:gd name="connsiteY8323" fmla="*/ 90773 h 223662"/>
                <a:gd name="connsiteX8324" fmla="*/ 208490 w 1586375"/>
                <a:gd name="connsiteY8324" fmla="*/ 90315 h 223662"/>
                <a:gd name="connsiteX8325" fmla="*/ 208490 w 1586375"/>
                <a:gd name="connsiteY8325" fmla="*/ 88942 h 223662"/>
                <a:gd name="connsiteX8326" fmla="*/ 208032 w 1586375"/>
                <a:gd name="connsiteY8326" fmla="*/ 88942 h 223662"/>
                <a:gd name="connsiteX8327" fmla="*/ 207117 w 1586375"/>
                <a:gd name="connsiteY8327" fmla="*/ 88942 h 223662"/>
                <a:gd name="connsiteX8328" fmla="*/ 197055 w 1586375"/>
                <a:gd name="connsiteY8328" fmla="*/ 88680 h 223662"/>
                <a:gd name="connsiteX8329" fmla="*/ 196644 w 1586375"/>
                <a:gd name="connsiteY8329" fmla="*/ 89099 h 223662"/>
                <a:gd name="connsiteX8330" fmla="*/ 195821 w 1586375"/>
                <a:gd name="connsiteY8330" fmla="*/ 89099 h 223662"/>
                <a:gd name="connsiteX8331" fmla="*/ 195821 w 1586375"/>
                <a:gd name="connsiteY8331" fmla="*/ 89936 h 223662"/>
                <a:gd name="connsiteX8332" fmla="*/ 196644 w 1586375"/>
                <a:gd name="connsiteY8332" fmla="*/ 90773 h 223662"/>
                <a:gd name="connsiteX8333" fmla="*/ 197466 w 1586375"/>
                <a:gd name="connsiteY8333" fmla="*/ 90773 h 223662"/>
                <a:gd name="connsiteX8334" fmla="*/ 197877 w 1586375"/>
                <a:gd name="connsiteY8334" fmla="*/ 89518 h 223662"/>
                <a:gd name="connsiteX8335" fmla="*/ 197055 w 1586375"/>
                <a:gd name="connsiteY8335" fmla="*/ 88680 h 223662"/>
                <a:gd name="connsiteX8336" fmla="*/ 1535032 w 1586375"/>
                <a:gd name="connsiteY8336" fmla="*/ 88157 h 223662"/>
                <a:gd name="connsiteX8337" fmla="*/ 1535888 w 1586375"/>
                <a:gd name="connsiteY8337" fmla="*/ 89011 h 223662"/>
                <a:gd name="connsiteX8338" fmla="*/ 1535888 w 1586375"/>
                <a:gd name="connsiteY8338" fmla="*/ 90291 h 223662"/>
                <a:gd name="connsiteX8339" fmla="*/ 1535888 w 1586375"/>
                <a:gd name="connsiteY8339" fmla="*/ 91145 h 223662"/>
                <a:gd name="connsiteX8340" fmla="*/ 1535460 w 1586375"/>
                <a:gd name="connsiteY8340" fmla="*/ 91572 h 223662"/>
                <a:gd name="connsiteX8341" fmla="*/ 1535460 w 1586375"/>
                <a:gd name="connsiteY8341" fmla="*/ 92426 h 223662"/>
                <a:gd name="connsiteX8342" fmla="*/ 1534604 w 1586375"/>
                <a:gd name="connsiteY8342" fmla="*/ 93279 h 223662"/>
                <a:gd name="connsiteX8343" fmla="*/ 1534604 w 1586375"/>
                <a:gd name="connsiteY8343" fmla="*/ 95413 h 223662"/>
                <a:gd name="connsiteX8344" fmla="*/ 1533748 w 1586375"/>
                <a:gd name="connsiteY8344" fmla="*/ 96267 h 223662"/>
                <a:gd name="connsiteX8345" fmla="*/ 1532035 w 1586375"/>
                <a:gd name="connsiteY8345" fmla="*/ 96267 h 223662"/>
                <a:gd name="connsiteX8346" fmla="*/ 1531179 w 1586375"/>
                <a:gd name="connsiteY8346" fmla="*/ 95413 h 223662"/>
                <a:gd name="connsiteX8347" fmla="*/ 1531179 w 1586375"/>
                <a:gd name="connsiteY8347" fmla="*/ 94560 h 223662"/>
                <a:gd name="connsiteX8348" fmla="*/ 1533319 w 1586375"/>
                <a:gd name="connsiteY8348" fmla="*/ 92852 h 223662"/>
                <a:gd name="connsiteX8349" fmla="*/ 1533319 w 1586375"/>
                <a:gd name="connsiteY8349" fmla="*/ 91999 h 223662"/>
                <a:gd name="connsiteX8350" fmla="*/ 1533748 w 1586375"/>
                <a:gd name="connsiteY8350" fmla="*/ 91572 h 223662"/>
                <a:gd name="connsiteX8351" fmla="*/ 1533748 w 1586375"/>
                <a:gd name="connsiteY8351" fmla="*/ 89011 h 223662"/>
                <a:gd name="connsiteX8352" fmla="*/ 1535032 w 1586375"/>
                <a:gd name="connsiteY8352" fmla="*/ 88157 h 223662"/>
                <a:gd name="connsiteX8353" fmla="*/ 220381 w 1586375"/>
                <a:gd name="connsiteY8353" fmla="*/ 88157 h 223662"/>
                <a:gd name="connsiteX8354" fmla="*/ 219525 w 1586375"/>
                <a:gd name="connsiteY8354" fmla="*/ 88580 h 223662"/>
                <a:gd name="connsiteX8355" fmla="*/ 219525 w 1586375"/>
                <a:gd name="connsiteY8355" fmla="*/ 89003 h 223662"/>
                <a:gd name="connsiteX8356" fmla="*/ 218240 w 1586375"/>
                <a:gd name="connsiteY8356" fmla="*/ 89425 h 223662"/>
                <a:gd name="connsiteX8357" fmla="*/ 217384 w 1586375"/>
                <a:gd name="connsiteY8357" fmla="*/ 90270 h 223662"/>
                <a:gd name="connsiteX8358" fmla="*/ 217384 w 1586375"/>
                <a:gd name="connsiteY8358" fmla="*/ 91538 h 223662"/>
                <a:gd name="connsiteX8359" fmla="*/ 217813 w 1586375"/>
                <a:gd name="connsiteY8359" fmla="*/ 91961 h 223662"/>
                <a:gd name="connsiteX8360" fmla="*/ 218240 w 1586375"/>
                <a:gd name="connsiteY8360" fmla="*/ 92806 h 223662"/>
                <a:gd name="connsiteX8361" fmla="*/ 218668 w 1586375"/>
                <a:gd name="connsiteY8361" fmla="*/ 93228 h 223662"/>
                <a:gd name="connsiteX8362" fmla="*/ 219096 w 1586375"/>
                <a:gd name="connsiteY8362" fmla="*/ 93651 h 223662"/>
                <a:gd name="connsiteX8363" fmla="*/ 219525 w 1586375"/>
                <a:gd name="connsiteY8363" fmla="*/ 93651 h 223662"/>
                <a:gd name="connsiteX8364" fmla="*/ 220381 w 1586375"/>
                <a:gd name="connsiteY8364" fmla="*/ 93228 h 223662"/>
                <a:gd name="connsiteX8365" fmla="*/ 221237 w 1586375"/>
                <a:gd name="connsiteY8365" fmla="*/ 92806 h 223662"/>
                <a:gd name="connsiteX8366" fmla="*/ 221237 w 1586375"/>
                <a:gd name="connsiteY8366" fmla="*/ 92383 h 223662"/>
                <a:gd name="connsiteX8367" fmla="*/ 221665 w 1586375"/>
                <a:gd name="connsiteY8367" fmla="*/ 91961 h 223662"/>
                <a:gd name="connsiteX8368" fmla="*/ 221665 w 1586375"/>
                <a:gd name="connsiteY8368" fmla="*/ 89848 h 223662"/>
                <a:gd name="connsiteX8369" fmla="*/ 222093 w 1586375"/>
                <a:gd name="connsiteY8369" fmla="*/ 89425 h 223662"/>
                <a:gd name="connsiteX8370" fmla="*/ 221665 w 1586375"/>
                <a:gd name="connsiteY8370" fmla="*/ 88580 h 223662"/>
                <a:gd name="connsiteX8371" fmla="*/ 221237 w 1586375"/>
                <a:gd name="connsiteY8371" fmla="*/ 88157 h 223662"/>
                <a:gd name="connsiteX8372" fmla="*/ 220381 w 1586375"/>
                <a:gd name="connsiteY8372" fmla="*/ 88157 h 223662"/>
                <a:gd name="connsiteX8373" fmla="*/ 60279 w 1586375"/>
                <a:gd name="connsiteY8373" fmla="*/ 88082 h 223662"/>
                <a:gd name="connsiteX8374" fmla="*/ 59382 w 1586375"/>
                <a:gd name="connsiteY8374" fmla="*/ 88531 h 223662"/>
                <a:gd name="connsiteX8375" fmla="*/ 59382 w 1586375"/>
                <a:gd name="connsiteY8375" fmla="*/ 89876 h 223662"/>
                <a:gd name="connsiteX8376" fmla="*/ 60279 w 1586375"/>
                <a:gd name="connsiteY8376" fmla="*/ 90773 h 223662"/>
                <a:gd name="connsiteX8377" fmla="*/ 62073 w 1586375"/>
                <a:gd name="connsiteY8377" fmla="*/ 90773 h 223662"/>
                <a:gd name="connsiteX8378" fmla="*/ 62521 w 1586375"/>
                <a:gd name="connsiteY8378" fmla="*/ 90773 h 223662"/>
                <a:gd name="connsiteX8379" fmla="*/ 62521 w 1586375"/>
                <a:gd name="connsiteY8379" fmla="*/ 88531 h 223662"/>
                <a:gd name="connsiteX8380" fmla="*/ 61624 w 1586375"/>
                <a:gd name="connsiteY8380" fmla="*/ 88082 h 223662"/>
                <a:gd name="connsiteX8381" fmla="*/ 60279 w 1586375"/>
                <a:gd name="connsiteY8381" fmla="*/ 88082 h 223662"/>
                <a:gd name="connsiteX8382" fmla="*/ 1541839 w 1586375"/>
                <a:gd name="connsiteY8382" fmla="*/ 87634 h 223662"/>
                <a:gd name="connsiteX8383" fmla="*/ 1543114 w 1586375"/>
                <a:gd name="connsiteY8383" fmla="*/ 87634 h 223662"/>
                <a:gd name="connsiteX8384" fmla="*/ 1546090 w 1586375"/>
                <a:gd name="connsiteY8384" fmla="*/ 90250 h 223662"/>
                <a:gd name="connsiteX8385" fmla="*/ 1546090 w 1586375"/>
                <a:gd name="connsiteY8385" fmla="*/ 90686 h 223662"/>
                <a:gd name="connsiteX8386" fmla="*/ 1543539 w 1586375"/>
                <a:gd name="connsiteY8386" fmla="*/ 93302 h 223662"/>
                <a:gd name="connsiteX8387" fmla="*/ 1543539 w 1586375"/>
                <a:gd name="connsiteY8387" fmla="*/ 94174 h 223662"/>
                <a:gd name="connsiteX8388" fmla="*/ 1542689 w 1586375"/>
                <a:gd name="connsiteY8388" fmla="*/ 95482 h 223662"/>
                <a:gd name="connsiteX8389" fmla="*/ 1540564 w 1586375"/>
                <a:gd name="connsiteY8389" fmla="*/ 95482 h 223662"/>
                <a:gd name="connsiteX8390" fmla="*/ 1539289 w 1586375"/>
                <a:gd name="connsiteY8390" fmla="*/ 94610 h 223662"/>
                <a:gd name="connsiteX8391" fmla="*/ 1540989 w 1586375"/>
                <a:gd name="connsiteY8391" fmla="*/ 93302 h 223662"/>
                <a:gd name="connsiteX8392" fmla="*/ 1540989 w 1586375"/>
                <a:gd name="connsiteY8392" fmla="*/ 92866 h 223662"/>
                <a:gd name="connsiteX8393" fmla="*/ 1541414 w 1586375"/>
                <a:gd name="connsiteY8393" fmla="*/ 91994 h 223662"/>
                <a:gd name="connsiteX8394" fmla="*/ 1541414 w 1586375"/>
                <a:gd name="connsiteY8394" fmla="*/ 90250 h 223662"/>
                <a:gd name="connsiteX8395" fmla="*/ 1540989 w 1586375"/>
                <a:gd name="connsiteY8395" fmla="*/ 89814 h 223662"/>
                <a:gd name="connsiteX8396" fmla="*/ 1540989 w 1586375"/>
                <a:gd name="connsiteY8396" fmla="*/ 88506 h 223662"/>
                <a:gd name="connsiteX8397" fmla="*/ 1541839 w 1586375"/>
                <a:gd name="connsiteY8397" fmla="*/ 87634 h 223662"/>
                <a:gd name="connsiteX8398" fmla="*/ 101831 w 1586375"/>
                <a:gd name="connsiteY8398" fmla="*/ 87634 h 223662"/>
                <a:gd name="connsiteX8399" fmla="*/ 100976 w 1586375"/>
                <a:gd name="connsiteY8399" fmla="*/ 88489 h 223662"/>
                <a:gd name="connsiteX8400" fmla="*/ 100976 w 1586375"/>
                <a:gd name="connsiteY8400" fmla="*/ 94043 h 223662"/>
                <a:gd name="connsiteX8401" fmla="*/ 101403 w 1586375"/>
                <a:gd name="connsiteY8401" fmla="*/ 94043 h 223662"/>
                <a:gd name="connsiteX8402" fmla="*/ 101831 w 1586375"/>
                <a:gd name="connsiteY8402" fmla="*/ 94898 h 223662"/>
                <a:gd name="connsiteX8403" fmla="*/ 102258 w 1586375"/>
                <a:gd name="connsiteY8403" fmla="*/ 95325 h 223662"/>
                <a:gd name="connsiteX8404" fmla="*/ 103113 w 1586375"/>
                <a:gd name="connsiteY8404" fmla="*/ 95325 h 223662"/>
                <a:gd name="connsiteX8405" fmla="*/ 103541 w 1586375"/>
                <a:gd name="connsiteY8405" fmla="*/ 95752 h 223662"/>
                <a:gd name="connsiteX8406" fmla="*/ 103969 w 1586375"/>
                <a:gd name="connsiteY8406" fmla="*/ 95752 h 223662"/>
                <a:gd name="connsiteX8407" fmla="*/ 106107 w 1586375"/>
                <a:gd name="connsiteY8407" fmla="*/ 96180 h 223662"/>
                <a:gd name="connsiteX8408" fmla="*/ 106962 w 1586375"/>
                <a:gd name="connsiteY8408" fmla="*/ 96607 h 223662"/>
                <a:gd name="connsiteX8409" fmla="*/ 107817 w 1586375"/>
                <a:gd name="connsiteY8409" fmla="*/ 96607 h 223662"/>
                <a:gd name="connsiteX8410" fmla="*/ 108673 w 1586375"/>
                <a:gd name="connsiteY8410" fmla="*/ 95752 h 223662"/>
                <a:gd name="connsiteX8411" fmla="*/ 108673 w 1586375"/>
                <a:gd name="connsiteY8411" fmla="*/ 94898 h 223662"/>
                <a:gd name="connsiteX8412" fmla="*/ 109527 w 1586375"/>
                <a:gd name="connsiteY8412" fmla="*/ 94043 h 223662"/>
                <a:gd name="connsiteX8413" fmla="*/ 109955 w 1586375"/>
                <a:gd name="connsiteY8413" fmla="*/ 94043 h 223662"/>
                <a:gd name="connsiteX8414" fmla="*/ 110810 w 1586375"/>
                <a:gd name="connsiteY8414" fmla="*/ 94898 h 223662"/>
                <a:gd name="connsiteX8415" fmla="*/ 110810 w 1586375"/>
                <a:gd name="connsiteY8415" fmla="*/ 96180 h 223662"/>
                <a:gd name="connsiteX8416" fmla="*/ 111666 w 1586375"/>
                <a:gd name="connsiteY8416" fmla="*/ 96607 h 223662"/>
                <a:gd name="connsiteX8417" fmla="*/ 116797 w 1586375"/>
                <a:gd name="connsiteY8417" fmla="*/ 96607 h 223662"/>
                <a:gd name="connsiteX8418" fmla="*/ 117652 w 1586375"/>
                <a:gd name="connsiteY8418" fmla="*/ 97034 h 223662"/>
                <a:gd name="connsiteX8419" fmla="*/ 116369 w 1586375"/>
                <a:gd name="connsiteY8419" fmla="*/ 98316 h 223662"/>
                <a:gd name="connsiteX8420" fmla="*/ 116369 w 1586375"/>
                <a:gd name="connsiteY8420" fmla="*/ 99598 h 223662"/>
                <a:gd name="connsiteX8421" fmla="*/ 115941 w 1586375"/>
                <a:gd name="connsiteY8421" fmla="*/ 100025 h 223662"/>
                <a:gd name="connsiteX8422" fmla="*/ 116797 w 1586375"/>
                <a:gd name="connsiteY8422" fmla="*/ 100452 h 223662"/>
                <a:gd name="connsiteX8423" fmla="*/ 117224 w 1586375"/>
                <a:gd name="connsiteY8423" fmla="*/ 100452 h 223662"/>
                <a:gd name="connsiteX8424" fmla="*/ 118935 w 1586375"/>
                <a:gd name="connsiteY8424" fmla="*/ 98743 h 223662"/>
                <a:gd name="connsiteX8425" fmla="*/ 119790 w 1586375"/>
                <a:gd name="connsiteY8425" fmla="*/ 98743 h 223662"/>
                <a:gd name="connsiteX8426" fmla="*/ 121500 w 1586375"/>
                <a:gd name="connsiteY8426" fmla="*/ 97888 h 223662"/>
                <a:gd name="connsiteX8427" fmla="*/ 122356 w 1586375"/>
                <a:gd name="connsiteY8427" fmla="*/ 97888 h 223662"/>
                <a:gd name="connsiteX8428" fmla="*/ 123211 w 1586375"/>
                <a:gd name="connsiteY8428" fmla="*/ 97034 h 223662"/>
                <a:gd name="connsiteX8429" fmla="*/ 123211 w 1586375"/>
                <a:gd name="connsiteY8429" fmla="*/ 95325 h 223662"/>
                <a:gd name="connsiteX8430" fmla="*/ 122783 w 1586375"/>
                <a:gd name="connsiteY8430" fmla="*/ 94898 h 223662"/>
                <a:gd name="connsiteX8431" fmla="*/ 121928 w 1586375"/>
                <a:gd name="connsiteY8431" fmla="*/ 95752 h 223662"/>
                <a:gd name="connsiteX8432" fmla="*/ 120218 w 1586375"/>
                <a:gd name="connsiteY8432" fmla="*/ 96180 h 223662"/>
                <a:gd name="connsiteX8433" fmla="*/ 119362 w 1586375"/>
                <a:gd name="connsiteY8433" fmla="*/ 95325 h 223662"/>
                <a:gd name="connsiteX8434" fmla="*/ 119790 w 1586375"/>
                <a:gd name="connsiteY8434" fmla="*/ 94470 h 223662"/>
                <a:gd name="connsiteX8435" fmla="*/ 119790 w 1586375"/>
                <a:gd name="connsiteY8435" fmla="*/ 93616 h 223662"/>
                <a:gd name="connsiteX8436" fmla="*/ 118935 w 1586375"/>
                <a:gd name="connsiteY8436" fmla="*/ 92761 h 223662"/>
                <a:gd name="connsiteX8437" fmla="*/ 118080 w 1586375"/>
                <a:gd name="connsiteY8437" fmla="*/ 92334 h 223662"/>
                <a:gd name="connsiteX8438" fmla="*/ 117652 w 1586375"/>
                <a:gd name="connsiteY8438" fmla="*/ 92334 h 223662"/>
                <a:gd name="connsiteX8439" fmla="*/ 116369 w 1586375"/>
                <a:gd name="connsiteY8439" fmla="*/ 92334 h 223662"/>
                <a:gd name="connsiteX8440" fmla="*/ 116369 w 1586375"/>
                <a:gd name="connsiteY8440" fmla="*/ 93616 h 223662"/>
                <a:gd name="connsiteX8441" fmla="*/ 115941 w 1586375"/>
                <a:gd name="connsiteY8441" fmla="*/ 94470 h 223662"/>
                <a:gd name="connsiteX8442" fmla="*/ 115941 w 1586375"/>
                <a:gd name="connsiteY8442" fmla="*/ 94898 h 223662"/>
                <a:gd name="connsiteX8443" fmla="*/ 115086 w 1586375"/>
                <a:gd name="connsiteY8443" fmla="*/ 94898 h 223662"/>
                <a:gd name="connsiteX8444" fmla="*/ 114659 w 1586375"/>
                <a:gd name="connsiteY8444" fmla="*/ 94470 h 223662"/>
                <a:gd name="connsiteX8445" fmla="*/ 113803 w 1586375"/>
                <a:gd name="connsiteY8445" fmla="*/ 94470 h 223662"/>
                <a:gd name="connsiteX8446" fmla="*/ 114231 w 1586375"/>
                <a:gd name="connsiteY8446" fmla="*/ 93189 h 223662"/>
                <a:gd name="connsiteX8447" fmla="*/ 115086 w 1586375"/>
                <a:gd name="connsiteY8447" fmla="*/ 93189 h 223662"/>
                <a:gd name="connsiteX8448" fmla="*/ 115514 w 1586375"/>
                <a:gd name="connsiteY8448" fmla="*/ 92334 h 223662"/>
                <a:gd name="connsiteX8449" fmla="*/ 112948 w 1586375"/>
                <a:gd name="connsiteY8449" fmla="*/ 90198 h 223662"/>
                <a:gd name="connsiteX8450" fmla="*/ 111238 w 1586375"/>
                <a:gd name="connsiteY8450" fmla="*/ 90198 h 223662"/>
                <a:gd name="connsiteX8451" fmla="*/ 110383 w 1586375"/>
                <a:gd name="connsiteY8451" fmla="*/ 91052 h 223662"/>
                <a:gd name="connsiteX8452" fmla="*/ 109527 w 1586375"/>
                <a:gd name="connsiteY8452" fmla="*/ 91907 h 223662"/>
                <a:gd name="connsiteX8453" fmla="*/ 108673 w 1586375"/>
                <a:gd name="connsiteY8453" fmla="*/ 91479 h 223662"/>
                <a:gd name="connsiteX8454" fmla="*/ 108673 w 1586375"/>
                <a:gd name="connsiteY8454" fmla="*/ 91052 h 223662"/>
                <a:gd name="connsiteX8455" fmla="*/ 109527 w 1586375"/>
                <a:gd name="connsiteY8455" fmla="*/ 90625 h 223662"/>
                <a:gd name="connsiteX8456" fmla="*/ 108673 w 1586375"/>
                <a:gd name="connsiteY8456" fmla="*/ 89770 h 223662"/>
                <a:gd name="connsiteX8457" fmla="*/ 107817 w 1586375"/>
                <a:gd name="connsiteY8457" fmla="*/ 89343 h 223662"/>
                <a:gd name="connsiteX8458" fmla="*/ 106107 w 1586375"/>
                <a:gd name="connsiteY8458" fmla="*/ 89343 h 223662"/>
                <a:gd name="connsiteX8459" fmla="*/ 105679 w 1586375"/>
                <a:gd name="connsiteY8459" fmla="*/ 89770 h 223662"/>
                <a:gd name="connsiteX8460" fmla="*/ 103969 w 1586375"/>
                <a:gd name="connsiteY8460" fmla="*/ 89770 h 223662"/>
                <a:gd name="connsiteX8461" fmla="*/ 103113 w 1586375"/>
                <a:gd name="connsiteY8461" fmla="*/ 88916 h 223662"/>
                <a:gd name="connsiteX8462" fmla="*/ 103113 w 1586375"/>
                <a:gd name="connsiteY8462" fmla="*/ 88489 h 223662"/>
                <a:gd name="connsiteX8463" fmla="*/ 101831 w 1586375"/>
                <a:gd name="connsiteY8463" fmla="*/ 87634 h 223662"/>
                <a:gd name="connsiteX8464" fmla="*/ 118066 w 1586375"/>
                <a:gd name="connsiteY8464" fmla="*/ 87373 h 223662"/>
                <a:gd name="connsiteX8465" fmla="*/ 117630 w 1586375"/>
                <a:gd name="connsiteY8465" fmla="*/ 88223 h 223662"/>
                <a:gd name="connsiteX8466" fmla="*/ 117195 w 1586375"/>
                <a:gd name="connsiteY8466" fmla="*/ 88648 h 223662"/>
                <a:gd name="connsiteX8467" fmla="*/ 117195 w 1586375"/>
                <a:gd name="connsiteY8467" fmla="*/ 90348 h 223662"/>
                <a:gd name="connsiteX8468" fmla="*/ 118066 w 1586375"/>
                <a:gd name="connsiteY8468" fmla="*/ 90773 h 223662"/>
                <a:gd name="connsiteX8469" fmla="*/ 119811 w 1586375"/>
                <a:gd name="connsiteY8469" fmla="*/ 90773 h 223662"/>
                <a:gd name="connsiteX8470" fmla="*/ 119811 w 1586375"/>
                <a:gd name="connsiteY8470" fmla="*/ 87798 h 223662"/>
                <a:gd name="connsiteX8471" fmla="*/ 119374 w 1586375"/>
                <a:gd name="connsiteY8471" fmla="*/ 87373 h 223662"/>
                <a:gd name="connsiteX8472" fmla="*/ 118066 w 1586375"/>
                <a:gd name="connsiteY8472" fmla="*/ 87373 h 223662"/>
                <a:gd name="connsiteX8473" fmla="*/ 168653 w 1586375"/>
                <a:gd name="connsiteY8473" fmla="*/ 87372 h 223662"/>
                <a:gd name="connsiteX8474" fmla="*/ 168242 w 1586375"/>
                <a:gd name="connsiteY8474" fmla="*/ 87784 h 223662"/>
                <a:gd name="connsiteX8475" fmla="*/ 167420 w 1586375"/>
                <a:gd name="connsiteY8475" fmla="*/ 88195 h 223662"/>
                <a:gd name="connsiteX8476" fmla="*/ 167420 w 1586375"/>
                <a:gd name="connsiteY8476" fmla="*/ 89017 h 223662"/>
                <a:gd name="connsiteX8477" fmla="*/ 168242 w 1586375"/>
                <a:gd name="connsiteY8477" fmla="*/ 89839 h 223662"/>
                <a:gd name="connsiteX8478" fmla="*/ 169065 w 1586375"/>
                <a:gd name="connsiteY8478" fmla="*/ 90250 h 223662"/>
                <a:gd name="connsiteX8479" fmla="*/ 169475 w 1586375"/>
                <a:gd name="connsiteY8479" fmla="*/ 89839 h 223662"/>
                <a:gd name="connsiteX8480" fmla="*/ 169887 w 1586375"/>
                <a:gd name="connsiteY8480" fmla="*/ 89839 h 223662"/>
                <a:gd name="connsiteX8481" fmla="*/ 170298 w 1586375"/>
                <a:gd name="connsiteY8481" fmla="*/ 89428 h 223662"/>
                <a:gd name="connsiteX8482" fmla="*/ 169887 w 1586375"/>
                <a:gd name="connsiteY8482" fmla="*/ 88195 h 223662"/>
                <a:gd name="connsiteX8483" fmla="*/ 168653 w 1586375"/>
                <a:gd name="connsiteY8483" fmla="*/ 87372 h 223662"/>
                <a:gd name="connsiteX8484" fmla="*/ 1505962 w 1586375"/>
                <a:gd name="connsiteY8484" fmla="*/ 86849 h 223662"/>
                <a:gd name="connsiteX8485" fmla="*/ 1506799 w 1586375"/>
                <a:gd name="connsiteY8485" fmla="*/ 86849 h 223662"/>
                <a:gd name="connsiteX8486" fmla="*/ 1507636 w 1586375"/>
                <a:gd name="connsiteY8486" fmla="*/ 87765 h 223662"/>
                <a:gd name="connsiteX8487" fmla="*/ 1507217 w 1586375"/>
                <a:gd name="connsiteY8487" fmla="*/ 88680 h 223662"/>
                <a:gd name="connsiteX8488" fmla="*/ 1505962 w 1586375"/>
                <a:gd name="connsiteY8488" fmla="*/ 88680 h 223662"/>
                <a:gd name="connsiteX8489" fmla="*/ 1505543 w 1586375"/>
                <a:gd name="connsiteY8489" fmla="*/ 88223 h 223662"/>
                <a:gd name="connsiteX8490" fmla="*/ 1505962 w 1586375"/>
                <a:gd name="connsiteY8490" fmla="*/ 86849 h 223662"/>
                <a:gd name="connsiteX8491" fmla="*/ 1555333 w 1586375"/>
                <a:gd name="connsiteY8491" fmla="*/ 86588 h 223662"/>
                <a:gd name="connsiteX8492" fmla="*/ 1556205 w 1586375"/>
                <a:gd name="connsiteY8492" fmla="*/ 86588 h 223662"/>
                <a:gd name="connsiteX8493" fmla="*/ 1557077 w 1586375"/>
                <a:gd name="connsiteY8493" fmla="*/ 87425 h 223662"/>
                <a:gd name="connsiteX8494" fmla="*/ 1557077 w 1586375"/>
                <a:gd name="connsiteY8494" fmla="*/ 87843 h 223662"/>
                <a:gd name="connsiteX8495" fmla="*/ 1556205 w 1586375"/>
                <a:gd name="connsiteY8495" fmla="*/ 88262 h 223662"/>
                <a:gd name="connsiteX8496" fmla="*/ 1555769 w 1586375"/>
                <a:gd name="connsiteY8496" fmla="*/ 88680 h 223662"/>
                <a:gd name="connsiteX8497" fmla="*/ 1555333 w 1586375"/>
                <a:gd name="connsiteY8497" fmla="*/ 88680 h 223662"/>
                <a:gd name="connsiteX8498" fmla="*/ 1554461 w 1586375"/>
                <a:gd name="connsiteY8498" fmla="*/ 87843 h 223662"/>
                <a:gd name="connsiteX8499" fmla="*/ 1554461 w 1586375"/>
                <a:gd name="connsiteY8499" fmla="*/ 87425 h 223662"/>
                <a:gd name="connsiteX8500" fmla="*/ 1555333 w 1586375"/>
                <a:gd name="connsiteY8500" fmla="*/ 86588 h 223662"/>
                <a:gd name="connsiteX8501" fmla="*/ 1427548 w 1586375"/>
                <a:gd name="connsiteY8501" fmla="*/ 86588 h 223662"/>
                <a:gd name="connsiteX8502" fmla="*/ 1426280 w 1586375"/>
                <a:gd name="connsiteY8502" fmla="*/ 87401 h 223662"/>
                <a:gd name="connsiteX8503" fmla="*/ 1426280 w 1586375"/>
                <a:gd name="connsiteY8503" fmla="*/ 87808 h 223662"/>
                <a:gd name="connsiteX8504" fmla="*/ 1427126 w 1586375"/>
                <a:gd name="connsiteY8504" fmla="*/ 88622 h 223662"/>
                <a:gd name="connsiteX8505" fmla="*/ 1427971 w 1586375"/>
                <a:gd name="connsiteY8505" fmla="*/ 89436 h 223662"/>
                <a:gd name="connsiteX8506" fmla="*/ 1428393 w 1586375"/>
                <a:gd name="connsiteY8506" fmla="*/ 89436 h 223662"/>
                <a:gd name="connsiteX8507" fmla="*/ 1428816 w 1586375"/>
                <a:gd name="connsiteY8507" fmla="*/ 89843 h 223662"/>
                <a:gd name="connsiteX8508" fmla="*/ 1430929 w 1586375"/>
                <a:gd name="connsiteY8508" fmla="*/ 89436 h 223662"/>
                <a:gd name="connsiteX8509" fmla="*/ 1430929 w 1586375"/>
                <a:gd name="connsiteY8509" fmla="*/ 89029 h 223662"/>
                <a:gd name="connsiteX8510" fmla="*/ 1431774 w 1586375"/>
                <a:gd name="connsiteY8510" fmla="*/ 88622 h 223662"/>
                <a:gd name="connsiteX8511" fmla="*/ 1430084 w 1586375"/>
                <a:gd name="connsiteY8511" fmla="*/ 86995 h 223662"/>
                <a:gd name="connsiteX8512" fmla="*/ 1429661 w 1586375"/>
                <a:gd name="connsiteY8512" fmla="*/ 86995 h 223662"/>
                <a:gd name="connsiteX8513" fmla="*/ 1428816 w 1586375"/>
                <a:gd name="connsiteY8513" fmla="*/ 86588 h 223662"/>
                <a:gd name="connsiteX8514" fmla="*/ 1427548 w 1586375"/>
                <a:gd name="connsiteY8514" fmla="*/ 86588 h 223662"/>
                <a:gd name="connsiteX8515" fmla="*/ 162624 w 1586375"/>
                <a:gd name="connsiteY8515" fmla="*/ 86588 h 223662"/>
                <a:gd name="connsiteX8516" fmla="*/ 161753 w 1586375"/>
                <a:gd name="connsiteY8516" fmla="*/ 87006 h 223662"/>
                <a:gd name="connsiteX8517" fmla="*/ 161316 w 1586375"/>
                <a:gd name="connsiteY8517" fmla="*/ 87425 h 223662"/>
                <a:gd name="connsiteX8518" fmla="*/ 161316 w 1586375"/>
                <a:gd name="connsiteY8518" fmla="*/ 88680 h 223662"/>
                <a:gd name="connsiteX8519" fmla="*/ 160880 w 1586375"/>
                <a:gd name="connsiteY8519" fmla="*/ 89099 h 223662"/>
                <a:gd name="connsiteX8520" fmla="*/ 160880 w 1586375"/>
                <a:gd name="connsiteY8520" fmla="*/ 89936 h 223662"/>
                <a:gd name="connsiteX8521" fmla="*/ 161753 w 1586375"/>
                <a:gd name="connsiteY8521" fmla="*/ 90773 h 223662"/>
                <a:gd name="connsiteX8522" fmla="*/ 163060 w 1586375"/>
                <a:gd name="connsiteY8522" fmla="*/ 90773 h 223662"/>
                <a:gd name="connsiteX8523" fmla="*/ 163496 w 1586375"/>
                <a:gd name="connsiteY8523" fmla="*/ 90355 h 223662"/>
                <a:gd name="connsiteX8524" fmla="*/ 163496 w 1586375"/>
                <a:gd name="connsiteY8524" fmla="*/ 89936 h 223662"/>
                <a:gd name="connsiteX8525" fmla="*/ 164368 w 1586375"/>
                <a:gd name="connsiteY8525" fmla="*/ 89099 h 223662"/>
                <a:gd name="connsiteX8526" fmla="*/ 164804 w 1586375"/>
                <a:gd name="connsiteY8526" fmla="*/ 88262 h 223662"/>
                <a:gd name="connsiteX8527" fmla="*/ 164804 w 1586375"/>
                <a:gd name="connsiteY8527" fmla="*/ 87425 h 223662"/>
                <a:gd name="connsiteX8528" fmla="*/ 163932 w 1586375"/>
                <a:gd name="connsiteY8528" fmla="*/ 86588 h 223662"/>
                <a:gd name="connsiteX8529" fmla="*/ 162624 w 1586375"/>
                <a:gd name="connsiteY8529" fmla="*/ 86588 h 223662"/>
                <a:gd name="connsiteX8530" fmla="*/ 131582 w 1586375"/>
                <a:gd name="connsiteY8530" fmla="*/ 86588 h 223662"/>
                <a:gd name="connsiteX8531" fmla="*/ 131582 w 1586375"/>
                <a:gd name="connsiteY8531" fmla="*/ 86850 h 223662"/>
                <a:gd name="connsiteX8532" fmla="*/ 131844 w 1586375"/>
                <a:gd name="connsiteY8532" fmla="*/ 86850 h 223662"/>
                <a:gd name="connsiteX8533" fmla="*/ 131844 w 1586375"/>
                <a:gd name="connsiteY8533" fmla="*/ 86588 h 223662"/>
                <a:gd name="connsiteX8534" fmla="*/ 45334 w 1586375"/>
                <a:gd name="connsiteY8534" fmla="*/ 86588 h 223662"/>
                <a:gd name="connsiteX8535" fmla="*/ 44471 w 1586375"/>
                <a:gd name="connsiteY8535" fmla="*/ 87438 h 223662"/>
                <a:gd name="connsiteX8536" fmla="*/ 44471 w 1586375"/>
                <a:gd name="connsiteY8536" fmla="*/ 88288 h 223662"/>
                <a:gd name="connsiteX8537" fmla="*/ 45334 w 1586375"/>
                <a:gd name="connsiteY8537" fmla="*/ 89138 h 223662"/>
                <a:gd name="connsiteX8538" fmla="*/ 46629 w 1586375"/>
                <a:gd name="connsiteY8538" fmla="*/ 89138 h 223662"/>
                <a:gd name="connsiteX8539" fmla="*/ 47061 w 1586375"/>
                <a:gd name="connsiteY8539" fmla="*/ 88288 h 223662"/>
                <a:gd name="connsiteX8540" fmla="*/ 47924 w 1586375"/>
                <a:gd name="connsiteY8540" fmla="*/ 88288 h 223662"/>
                <a:gd name="connsiteX8541" fmla="*/ 48787 w 1586375"/>
                <a:gd name="connsiteY8541" fmla="*/ 89138 h 223662"/>
                <a:gd name="connsiteX8542" fmla="*/ 49219 w 1586375"/>
                <a:gd name="connsiteY8542" fmla="*/ 89138 h 223662"/>
                <a:gd name="connsiteX8543" fmla="*/ 50082 w 1586375"/>
                <a:gd name="connsiteY8543" fmla="*/ 89989 h 223662"/>
                <a:gd name="connsiteX8544" fmla="*/ 52240 w 1586375"/>
                <a:gd name="connsiteY8544" fmla="*/ 89563 h 223662"/>
                <a:gd name="connsiteX8545" fmla="*/ 52240 w 1586375"/>
                <a:gd name="connsiteY8545" fmla="*/ 88713 h 223662"/>
                <a:gd name="connsiteX8546" fmla="*/ 53104 w 1586375"/>
                <a:gd name="connsiteY8546" fmla="*/ 88288 h 223662"/>
                <a:gd name="connsiteX8547" fmla="*/ 53104 w 1586375"/>
                <a:gd name="connsiteY8547" fmla="*/ 87863 h 223662"/>
                <a:gd name="connsiteX8548" fmla="*/ 52240 w 1586375"/>
                <a:gd name="connsiteY8548" fmla="*/ 87013 h 223662"/>
                <a:gd name="connsiteX8549" fmla="*/ 50514 w 1586375"/>
                <a:gd name="connsiteY8549" fmla="*/ 87013 h 223662"/>
                <a:gd name="connsiteX8550" fmla="*/ 49651 w 1586375"/>
                <a:gd name="connsiteY8550" fmla="*/ 87438 h 223662"/>
                <a:gd name="connsiteX8551" fmla="*/ 47493 w 1586375"/>
                <a:gd name="connsiteY8551" fmla="*/ 87438 h 223662"/>
                <a:gd name="connsiteX8552" fmla="*/ 46629 w 1586375"/>
                <a:gd name="connsiteY8552" fmla="*/ 86588 h 223662"/>
                <a:gd name="connsiteX8553" fmla="*/ 45334 w 1586375"/>
                <a:gd name="connsiteY8553" fmla="*/ 86588 h 223662"/>
                <a:gd name="connsiteX8554" fmla="*/ 236881 w 1586375"/>
                <a:gd name="connsiteY8554" fmla="*/ 86064 h 223662"/>
                <a:gd name="connsiteX8555" fmla="*/ 235966 w 1586375"/>
                <a:gd name="connsiteY8555" fmla="*/ 86457 h 223662"/>
                <a:gd name="connsiteX8556" fmla="*/ 235966 w 1586375"/>
                <a:gd name="connsiteY8556" fmla="*/ 87242 h 223662"/>
                <a:gd name="connsiteX8557" fmla="*/ 237339 w 1586375"/>
                <a:gd name="connsiteY8557" fmla="*/ 87242 h 223662"/>
                <a:gd name="connsiteX8558" fmla="*/ 237797 w 1586375"/>
                <a:gd name="connsiteY8558" fmla="*/ 86849 h 223662"/>
                <a:gd name="connsiteX8559" fmla="*/ 237797 w 1586375"/>
                <a:gd name="connsiteY8559" fmla="*/ 86457 h 223662"/>
                <a:gd name="connsiteX8560" fmla="*/ 236881 w 1586375"/>
                <a:gd name="connsiteY8560" fmla="*/ 86064 h 223662"/>
                <a:gd name="connsiteX8561" fmla="*/ 89531 w 1586375"/>
                <a:gd name="connsiteY8561" fmla="*/ 86064 h 223662"/>
                <a:gd name="connsiteX8562" fmla="*/ 88681 w 1586375"/>
                <a:gd name="connsiteY8562" fmla="*/ 86887 h 223662"/>
                <a:gd name="connsiteX8563" fmla="*/ 88681 w 1586375"/>
                <a:gd name="connsiteY8563" fmla="*/ 87709 h 223662"/>
                <a:gd name="connsiteX8564" fmla="*/ 89106 w 1586375"/>
                <a:gd name="connsiteY8564" fmla="*/ 88120 h 223662"/>
                <a:gd name="connsiteX8565" fmla="*/ 89531 w 1586375"/>
                <a:gd name="connsiteY8565" fmla="*/ 88531 h 223662"/>
                <a:gd name="connsiteX8566" fmla="*/ 89956 w 1586375"/>
                <a:gd name="connsiteY8566" fmla="*/ 88531 h 223662"/>
                <a:gd name="connsiteX8567" fmla="*/ 91231 w 1586375"/>
                <a:gd name="connsiteY8567" fmla="*/ 88531 h 223662"/>
                <a:gd name="connsiteX8568" fmla="*/ 91656 w 1586375"/>
                <a:gd name="connsiteY8568" fmla="*/ 88531 h 223662"/>
                <a:gd name="connsiteX8569" fmla="*/ 92081 w 1586375"/>
                <a:gd name="connsiteY8569" fmla="*/ 88120 h 223662"/>
                <a:gd name="connsiteX8570" fmla="*/ 92081 w 1586375"/>
                <a:gd name="connsiteY8570" fmla="*/ 86887 h 223662"/>
                <a:gd name="connsiteX8571" fmla="*/ 91231 w 1586375"/>
                <a:gd name="connsiteY8571" fmla="*/ 86064 h 223662"/>
                <a:gd name="connsiteX8572" fmla="*/ 89531 w 1586375"/>
                <a:gd name="connsiteY8572" fmla="*/ 86064 h 223662"/>
                <a:gd name="connsiteX8573" fmla="*/ 1481758 w 1586375"/>
                <a:gd name="connsiteY8573" fmla="*/ 85968 h 223662"/>
                <a:gd name="connsiteX8574" fmla="*/ 1481758 w 1586375"/>
                <a:gd name="connsiteY8574" fmla="*/ 87249 h 223662"/>
                <a:gd name="connsiteX8575" fmla="*/ 1480913 w 1586375"/>
                <a:gd name="connsiteY8575" fmla="*/ 88103 h 223662"/>
                <a:gd name="connsiteX8576" fmla="*/ 1480913 w 1586375"/>
                <a:gd name="connsiteY8576" fmla="*/ 89811 h 223662"/>
                <a:gd name="connsiteX8577" fmla="*/ 1480491 w 1586375"/>
                <a:gd name="connsiteY8577" fmla="*/ 90238 h 223662"/>
                <a:gd name="connsiteX8578" fmla="*/ 1480491 w 1586375"/>
                <a:gd name="connsiteY8578" fmla="*/ 91947 h 223662"/>
                <a:gd name="connsiteX8579" fmla="*/ 1481758 w 1586375"/>
                <a:gd name="connsiteY8579" fmla="*/ 93228 h 223662"/>
                <a:gd name="connsiteX8580" fmla="*/ 1481758 w 1586375"/>
                <a:gd name="connsiteY8580" fmla="*/ 94081 h 223662"/>
                <a:gd name="connsiteX8581" fmla="*/ 1482181 w 1586375"/>
                <a:gd name="connsiteY8581" fmla="*/ 94935 h 223662"/>
                <a:gd name="connsiteX8582" fmla="*/ 1482181 w 1586375"/>
                <a:gd name="connsiteY8582" fmla="*/ 96644 h 223662"/>
                <a:gd name="connsiteX8583" fmla="*/ 1481758 w 1586375"/>
                <a:gd name="connsiteY8583" fmla="*/ 97498 h 223662"/>
                <a:gd name="connsiteX8584" fmla="*/ 1481758 w 1586375"/>
                <a:gd name="connsiteY8584" fmla="*/ 99206 h 223662"/>
                <a:gd name="connsiteX8585" fmla="*/ 1480913 w 1586375"/>
                <a:gd name="connsiteY8585" fmla="*/ 99633 h 223662"/>
                <a:gd name="connsiteX8586" fmla="*/ 1480913 w 1586375"/>
                <a:gd name="connsiteY8586" fmla="*/ 100914 h 223662"/>
                <a:gd name="connsiteX8587" fmla="*/ 1480491 w 1586375"/>
                <a:gd name="connsiteY8587" fmla="*/ 101341 h 223662"/>
                <a:gd name="connsiteX8588" fmla="*/ 1480491 w 1586375"/>
                <a:gd name="connsiteY8588" fmla="*/ 102622 h 223662"/>
                <a:gd name="connsiteX8589" fmla="*/ 1480491 w 1586375"/>
                <a:gd name="connsiteY8589" fmla="*/ 104330 h 223662"/>
                <a:gd name="connsiteX8590" fmla="*/ 1480913 w 1586375"/>
                <a:gd name="connsiteY8590" fmla="*/ 104757 h 223662"/>
                <a:gd name="connsiteX8591" fmla="*/ 1480913 w 1586375"/>
                <a:gd name="connsiteY8591" fmla="*/ 106038 h 223662"/>
                <a:gd name="connsiteX8592" fmla="*/ 1481758 w 1586375"/>
                <a:gd name="connsiteY8592" fmla="*/ 106892 h 223662"/>
                <a:gd name="connsiteX8593" fmla="*/ 1481758 w 1586375"/>
                <a:gd name="connsiteY8593" fmla="*/ 107319 h 223662"/>
                <a:gd name="connsiteX8594" fmla="*/ 1482181 w 1586375"/>
                <a:gd name="connsiteY8594" fmla="*/ 108173 h 223662"/>
                <a:gd name="connsiteX8595" fmla="*/ 1482181 w 1586375"/>
                <a:gd name="connsiteY8595" fmla="*/ 110735 h 223662"/>
                <a:gd name="connsiteX8596" fmla="*/ 1482181 w 1586375"/>
                <a:gd name="connsiteY8596" fmla="*/ 111162 h 223662"/>
                <a:gd name="connsiteX8597" fmla="*/ 1480491 w 1586375"/>
                <a:gd name="connsiteY8597" fmla="*/ 112016 h 223662"/>
                <a:gd name="connsiteX8598" fmla="*/ 1479645 w 1586375"/>
                <a:gd name="connsiteY8598" fmla="*/ 113297 h 223662"/>
                <a:gd name="connsiteX8599" fmla="*/ 1480068 w 1586375"/>
                <a:gd name="connsiteY8599" fmla="*/ 113724 h 223662"/>
                <a:gd name="connsiteX8600" fmla="*/ 1480491 w 1586375"/>
                <a:gd name="connsiteY8600" fmla="*/ 114151 h 223662"/>
                <a:gd name="connsiteX8601" fmla="*/ 1481336 w 1586375"/>
                <a:gd name="connsiteY8601" fmla="*/ 114578 h 223662"/>
                <a:gd name="connsiteX8602" fmla="*/ 1482181 w 1586375"/>
                <a:gd name="connsiteY8602" fmla="*/ 114578 h 223662"/>
                <a:gd name="connsiteX8603" fmla="*/ 1482603 w 1586375"/>
                <a:gd name="connsiteY8603" fmla="*/ 113724 h 223662"/>
                <a:gd name="connsiteX8604" fmla="*/ 1483026 w 1586375"/>
                <a:gd name="connsiteY8604" fmla="*/ 113297 h 223662"/>
                <a:gd name="connsiteX8605" fmla="*/ 1483026 w 1586375"/>
                <a:gd name="connsiteY8605" fmla="*/ 112443 h 223662"/>
                <a:gd name="connsiteX8606" fmla="*/ 1484294 w 1586375"/>
                <a:gd name="connsiteY8606" fmla="*/ 111589 h 223662"/>
                <a:gd name="connsiteX8607" fmla="*/ 1484294 w 1586375"/>
                <a:gd name="connsiteY8607" fmla="*/ 110308 h 223662"/>
                <a:gd name="connsiteX8608" fmla="*/ 1485139 w 1586375"/>
                <a:gd name="connsiteY8608" fmla="*/ 109881 h 223662"/>
                <a:gd name="connsiteX8609" fmla="*/ 1485139 w 1586375"/>
                <a:gd name="connsiteY8609" fmla="*/ 107746 h 223662"/>
                <a:gd name="connsiteX8610" fmla="*/ 1483871 w 1586375"/>
                <a:gd name="connsiteY8610" fmla="*/ 107746 h 223662"/>
                <a:gd name="connsiteX8611" fmla="*/ 1483026 w 1586375"/>
                <a:gd name="connsiteY8611" fmla="*/ 106892 h 223662"/>
                <a:gd name="connsiteX8612" fmla="*/ 1483026 w 1586375"/>
                <a:gd name="connsiteY8612" fmla="*/ 106038 h 223662"/>
                <a:gd name="connsiteX8613" fmla="*/ 1482181 w 1586375"/>
                <a:gd name="connsiteY8613" fmla="*/ 105611 h 223662"/>
                <a:gd name="connsiteX8614" fmla="*/ 1482181 w 1586375"/>
                <a:gd name="connsiteY8614" fmla="*/ 105184 h 223662"/>
                <a:gd name="connsiteX8615" fmla="*/ 1483026 w 1586375"/>
                <a:gd name="connsiteY8615" fmla="*/ 104330 h 223662"/>
                <a:gd name="connsiteX8616" fmla="*/ 1483026 w 1586375"/>
                <a:gd name="connsiteY8616" fmla="*/ 102622 h 223662"/>
                <a:gd name="connsiteX8617" fmla="*/ 1483871 w 1586375"/>
                <a:gd name="connsiteY8617" fmla="*/ 101768 h 223662"/>
                <a:gd name="connsiteX8618" fmla="*/ 1484294 w 1586375"/>
                <a:gd name="connsiteY8618" fmla="*/ 100914 h 223662"/>
                <a:gd name="connsiteX8619" fmla="*/ 1484716 w 1586375"/>
                <a:gd name="connsiteY8619" fmla="*/ 100059 h 223662"/>
                <a:gd name="connsiteX8620" fmla="*/ 1485139 w 1586375"/>
                <a:gd name="connsiteY8620" fmla="*/ 99206 h 223662"/>
                <a:gd name="connsiteX8621" fmla="*/ 1484294 w 1586375"/>
                <a:gd name="connsiteY8621" fmla="*/ 98352 h 223662"/>
                <a:gd name="connsiteX8622" fmla="*/ 1484294 w 1586375"/>
                <a:gd name="connsiteY8622" fmla="*/ 97925 h 223662"/>
                <a:gd name="connsiteX8623" fmla="*/ 1483871 w 1586375"/>
                <a:gd name="connsiteY8623" fmla="*/ 97498 h 223662"/>
                <a:gd name="connsiteX8624" fmla="*/ 1483871 w 1586375"/>
                <a:gd name="connsiteY8624" fmla="*/ 94935 h 223662"/>
                <a:gd name="connsiteX8625" fmla="*/ 1484294 w 1586375"/>
                <a:gd name="connsiteY8625" fmla="*/ 94509 h 223662"/>
                <a:gd name="connsiteX8626" fmla="*/ 1484294 w 1586375"/>
                <a:gd name="connsiteY8626" fmla="*/ 93228 h 223662"/>
                <a:gd name="connsiteX8627" fmla="*/ 1483026 w 1586375"/>
                <a:gd name="connsiteY8627" fmla="*/ 91947 h 223662"/>
                <a:gd name="connsiteX8628" fmla="*/ 1483026 w 1586375"/>
                <a:gd name="connsiteY8628" fmla="*/ 91092 h 223662"/>
                <a:gd name="connsiteX8629" fmla="*/ 1484294 w 1586375"/>
                <a:gd name="connsiteY8629" fmla="*/ 89811 h 223662"/>
                <a:gd name="connsiteX8630" fmla="*/ 1484294 w 1586375"/>
                <a:gd name="connsiteY8630" fmla="*/ 88957 h 223662"/>
                <a:gd name="connsiteX8631" fmla="*/ 1485139 w 1586375"/>
                <a:gd name="connsiteY8631" fmla="*/ 88531 h 223662"/>
                <a:gd name="connsiteX8632" fmla="*/ 1485139 w 1586375"/>
                <a:gd name="connsiteY8632" fmla="*/ 85968 h 223662"/>
                <a:gd name="connsiteX8633" fmla="*/ 1481758 w 1586375"/>
                <a:gd name="connsiteY8633" fmla="*/ 85968 h 223662"/>
                <a:gd name="connsiteX8634" fmla="*/ 1519669 w 1586375"/>
                <a:gd name="connsiteY8634" fmla="*/ 85964 h 223662"/>
                <a:gd name="connsiteX8635" fmla="*/ 1521413 w 1586375"/>
                <a:gd name="connsiteY8635" fmla="*/ 85964 h 223662"/>
                <a:gd name="connsiteX8636" fmla="*/ 1522285 w 1586375"/>
                <a:gd name="connsiteY8636" fmla="*/ 86809 h 223662"/>
                <a:gd name="connsiteX8637" fmla="*/ 1522285 w 1586375"/>
                <a:gd name="connsiteY8637" fmla="*/ 90190 h 223662"/>
                <a:gd name="connsiteX8638" fmla="*/ 1521413 w 1586375"/>
                <a:gd name="connsiteY8638" fmla="*/ 91035 h 223662"/>
                <a:gd name="connsiteX8639" fmla="*/ 1520105 w 1586375"/>
                <a:gd name="connsiteY8639" fmla="*/ 90190 h 223662"/>
                <a:gd name="connsiteX8640" fmla="*/ 1520105 w 1586375"/>
                <a:gd name="connsiteY8640" fmla="*/ 89767 h 223662"/>
                <a:gd name="connsiteX8641" fmla="*/ 1519669 w 1586375"/>
                <a:gd name="connsiteY8641" fmla="*/ 88922 h 223662"/>
                <a:gd name="connsiteX8642" fmla="*/ 1519669 w 1586375"/>
                <a:gd name="connsiteY8642" fmla="*/ 85964 h 223662"/>
                <a:gd name="connsiteX8643" fmla="*/ 1530645 w 1586375"/>
                <a:gd name="connsiteY8643" fmla="*/ 85280 h 223662"/>
                <a:gd name="connsiteX8644" fmla="*/ 1534936 w 1586375"/>
                <a:gd name="connsiteY8644" fmla="*/ 85280 h 223662"/>
                <a:gd name="connsiteX8645" fmla="*/ 1535365 w 1586375"/>
                <a:gd name="connsiteY8645" fmla="*/ 85708 h 223662"/>
                <a:gd name="connsiteX8646" fmla="*/ 1534936 w 1586375"/>
                <a:gd name="connsiteY8646" fmla="*/ 86564 h 223662"/>
                <a:gd name="connsiteX8647" fmla="*/ 1531504 w 1586375"/>
                <a:gd name="connsiteY8647" fmla="*/ 86564 h 223662"/>
                <a:gd name="connsiteX8648" fmla="*/ 1530217 w 1586375"/>
                <a:gd name="connsiteY8648" fmla="*/ 87420 h 223662"/>
                <a:gd name="connsiteX8649" fmla="*/ 1529787 w 1586375"/>
                <a:gd name="connsiteY8649" fmla="*/ 88704 h 223662"/>
                <a:gd name="connsiteX8650" fmla="*/ 1529787 w 1586375"/>
                <a:gd name="connsiteY8650" fmla="*/ 89560 h 223662"/>
                <a:gd name="connsiteX8651" fmla="*/ 1528929 w 1586375"/>
                <a:gd name="connsiteY8651" fmla="*/ 90417 h 223662"/>
                <a:gd name="connsiteX8652" fmla="*/ 1528929 w 1586375"/>
                <a:gd name="connsiteY8652" fmla="*/ 90844 h 223662"/>
                <a:gd name="connsiteX8653" fmla="*/ 1528072 w 1586375"/>
                <a:gd name="connsiteY8653" fmla="*/ 91701 h 223662"/>
                <a:gd name="connsiteX8654" fmla="*/ 1528072 w 1586375"/>
                <a:gd name="connsiteY8654" fmla="*/ 93841 h 223662"/>
                <a:gd name="connsiteX8655" fmla="*/ 1527213 w 1586375"/>
                <a:gd name="connsiteY8655" fmla="*/ 94697 h 223662"/>
                <a:gd name="connsiteX8656" fmla="*/ 1525926 w 1586375"/>
                <a:gd name="connsiteY8656" fmla="*/ 94697 h 223662"/>
                <a:gd name="connsiteX8657" fmla="*/ 1524639 w 1586375"/>
                <a:gd name="connsiteY8657" fmla="*/ 93841 h 223662"/>
                <a:gd name="connsiteX8658" fmla="*/ 1525068 w 1586375"/>
                <a:gd name="connsiteY8658" fmla="*/ 92129 h 223662"/>
                <a:gd name="connsiteX8659" fmla="*/ 1525498 w 1586375"/>
                <a:gd name="connsiteY8659" fmla="*/ 91701 h 223662"/>
                <a:gd name="connsiteX8660" fmla="*/ 1525498 w 1586375"/>
                <a:gd name="connsiteY8660" fmla="*/ 89988 h 223662"/>
                <a:gd name="connsiteX8661" fmla="*/ 1526355 w 1586375"/>
                <a:gd name="connsiteY8661" fmla="*/ 89132 h 223662"/>
                <a:gd name="connsiteX8662" fmla="*/ 1526355 w 1586375"/>
                <a:gd name="connsiteY8662" fmla="*/ 88704 h 223662"/>
                <a:gd name="connsiteX8663" fmla="*/ 1526785 w 1586375"/>
                <a:gd name="connsiteY8663" fmla="*/ 87848 h 223662"/>
                <a:gd name="connsiteX8664" fmla="*/ 1526785 w 1586375"/>
                <a:gd name="connsiteY8664" fmla="*/ 87420 h 223662"/>
                <a:gd name="connsiteX8665" fmla="*/ 1528500 w 1586375"/>
                <a:gd name="connsiteY8665" fmla="*/ 86136 h 223662"/>
                <a:gd name="connsiteX8666" fmla="*/ 1529787 w 1586375"/>
                <a:gd name="connsiteY8666" fmla="*/ 86136 h 223662"/>
                <a:gd name="connsiteX8667" fmla="*/ 1530645 w 1586375"/>
                <a:gd name="connsiteY8667" fmla="*/ 85280 h 223662"/>
                <a:gd name="connsiteX8668" fmla="*/ 1468200 w 1586375"/>
                <a:gd name="connsiteY8668" fmla="*/ 85280 h 223662"/>
                <a:gd name="connsiteX8669" fmla="*/ 1468200 w 1586375"/>
                <a:gd name="connsiteY8669" fmla="*/ 86064 h 223662"/>
                <a:gd name="connsiteX8670" fmla="*/ 1467351 w 1586375"/>
                <a:gd name="connsiteY8670" fmla="*/ 86850 h 223662"/>
                <a:gd name="connsiteX8671" fmla="*/ 1468200 w 1586375"/>
                <a:gd name="connsiteY8671" fmla="*/ 87634 h 223662"/>
                <a:gd name="connsiteX8672" fmla="*/ 1469476 w 1586375"/>
                <a:gd name="connsiteY8672" fmla="*/ 87634 h 223662"/>
                <a:gd name="connsiteX8673" fmla="*/ 1470751 w 1586375"/>
                <a:gd name="connsiteY8673" fmla="*/ 86850 h 223662"/>
                <a:gd name="connsiteX8674" fmla="*/ 1469901 w 1586375"/>
                <a:gd name="connsiteY8674" fmla="*/ 86064 h 223662"/>
                <a:gd name="connsiteX8675" fmla="*/ 1469901 w 1586375"/>
                <a:gd name="connsiteY8675" fmla="*/ 85280 h 223662"/>
                <a:gd name="connsiteX8676" fmla="*/ 1468200 w 1586375"/>
                <a:gd name="connsiteY8676" fmla="*/ 85280 h 223662"/>
                <a:gd name="connsiteX8677" fmla="*/ 1453785 w 1586375"/>
                <a:gd name="connsiteY8677" fmla="*/ 85280 h 223662"/>
                <a:gd name="connsiteX8678" fmla="*/ 1452963 w 1586375"/>
                <a:gd name="connsiteY8678" fmla="*/ 86064 h 223662"/>
                <a:gd name="connsiteX8679" fmla="*/ 1452963 w 1586375"/>
                <a:gd name="connsiteY8679" fmla="*/ 86850 h 223662"/>
                <a:gd name="connsiteX8680" fmla="*/ 1454196 w 1586375"/>
                <a:gd name="connsiteY8680" fmla="*/ 87634 h 223662"/>
                <a:gd name="connsiteX8681" fmla="*/ 1454607 w 1586375"/>
                <a:gd name="connsiteY8681" fmla="*/ 87242 h 223662"/>
                <a:gd name="connsiteX8682" fmla="*/ 1455840 w 1586375"/>
                <a:gd name="connsiteY8682" fmla="*/ 86850 h 223662"/>
                <a:gd name="connsiteX8683" fmla="*/ 1455840 w 1586375"/>
                <a:gd name="connsiteY8683" fmla="*/ 85280 h 223662"/>
                <a:gd name="connsiteX8684" fmla="*/ 1453785 w 1586375"/>
                <a:gd name="connsiteY8684" fmla="*/ 85280 h 223662"/>
                <a:gd name="connsiteX8685" fmla="*/ 1399075 w 1586375"/>
                <a:gd name="connsiteY8685" fmla="*/ 85280 h 223662"/>
                <a:gd name="connsiteX8686" fmla="*/ 1399075 w 1586375"/>
                <a:gd name="connsiteY8686" fmla="*/ 85691 h 223662"/>
                <a:gd name="connsiteX8687" fmla="*/ 1399075 w 1586375"/>
                <a:gd name="connsiteY8687" fmla="*/ 87746 h 223662"/>
                <a:gd name="connsiteX8688" fmla="*/ 1399925 w 1586375"/>
                <a:gd name="connsiteY8688" fmla="*/ 88157 h 223662"/>
                <a:gd name="connsiteX8689" fmla="*/ 1400350 w 1586375"/>
                <a:gd name="connsiteY8689" fmla="*/ 87746 h 223662"/>
                <a:gd name="connsiteX8690" fmla="*/ 1401625 w 1586375"/>
                <a:gd name="connsiteY8690" fmla="*/ 87335 h 223662"/>
                <a:gd name="connsiteX8691" fmla="*/ 1402475 w 1586375"/>
                <a:gd name="connsiteY8691" fmla="*/ 86513 h 223662"/>
                <a:gd name="connsiteX8692" fmla="*/ 1402475 w 1586375"/>
                <a:gd name="connsiteY8692" fmla="*/ 86102 h 223662"/>
                <a:gd name="connsiteX8693" fmla="*/ 1401200 w 1586375"/>
                <a:gd name="connsiteY8693" fmla="*/ 85280 h 223662"/>
                <a:gd name="connsiteX8694" fmla="*/ 1399075 w 1586375"/>
                <a:gd name="connsiteY8694" fmla="*/ 85280 h 223662"/>
                <a:gd name="connsiteX8695" fmla="*/ 1394497 w 1586375"/>
                <a:gd name="connsiteY8695" fmla="*/ 85280 h 223662"/>
                <a:gd name="connsiteX8696" fmla="*/ 1394104 w 1586375"/>
                <a:gd name="connsiteY8696" fmla="*/ 85687 h 223662"/>
                <a:gd name="connsiteX8697" fmla="*/ 1394104 w 1586375"/>
                <a:gd name="connsiteY8697" fmla="*/ 88128 h 223662"/>
                <a:gd name="connsiteX8698" fmla="*/ 1395282 w 1586375"/>
                <a:gd name="connsiteY8698" fmla="*/ 88535 h 223662"/>
                <a:gd name="connsiteX8699" fmla="*/ 1395674 w 1586375"/>
                <a:gd name="connsiteY8699" fmla="*/ 88535 h 223662"/>
                <a:gd name="connsiteX8700" fmla="*/ 1395674 w 1586375"/>
                <a:gd name="connsiteY8700" fmla="*/ 86094 h 223662"/>
                <a:gd name="connsiteX8701" fmla="*/ 1394497 w 1586375"/>
                <a:gd name="connsiteY8701" fmla="*/ 85280 h 223662"/>
                <a:gd name="connsiteX8702" fmla="*/ 1356173 w 1586375"/>
                <a:gd name="connsiteY8702" fmla="*/ 85280 h 223662"/>
                <a:gd name="connsiteX8703" fmla="*/ 1354866 w 1586375"/>
                <a:gd name="connsiteY8703" fmla="*/ 85691 h 223662"/>
                <a:gd name="connsiteX8704" fmla="*/ 1353557 w 1586375"/>
                <a:gd name="connsiteY8704" fmla="*/ 86924 h 223662"/>
                <a:gd name="connsiteX8705" fmla="*/ 1354866 w 1586375"/>
                <a:gd name="connsiteY8705" fmla="*/ 88157 h 223662"/>
                <a:gd name="connsiteX8706" fmla="*/ 1358353 w 1586375"/>
                <a:gd name="connsiteY8706" fmla="*/ 88157 h 223662"/>
                <a:gd name="connsiteX8707" fmla="*/ 1360098 w 1586375"/>
                <a:gd name="connsiteY8707" fmla="*/ 86513 h 223662"/>
                <a:gd name="connsiteX8708" fmla="*/ 1359225 w 1586375"/>
                <a:gd name="connsiteY8708" fmla="*/ 86102 h 223662"/>
                <a:gd name="connsiteX8709" fmla="*/ 1359225 w 1586375"/>
                <a:gd name="connsiteY8709" fmla="*/ 85280 h 223662"/>
                <a:gd name="connsiteX8710" fmla="*/ 1356173 w 1586375"/>
                <a:gd name="connsiteY8710" fmla="*/ 85280 h 223662"/>
                <a:gd name="connsiteX8711" fmla="*/ 259378 w 1586375"/>
                <a:gd name="connsiteY8711" fmla="*/ 85280 h 223662"/>
                <a:gd name="connsiteX8712" fmla="*/ 258528 w 1586375"/>
                <a:gd name="connsiteY8712" fmla="*/ 86094 h 223662"/>
                <a:gd name="connsiteX8713" fmla="*/ 258528 w 1586375"/>
                <a:gd name="connsiteY8713" fmla="*/ 86500 h 223662"/>
                <a:gd name="connsiteX8714" fmla="*/ 257678 w 1586375"/>
                <a:gd name="connsiteY8714" fmla="*/ 87721 h 223662"/>
                <a:gd name="connsiteX8715" fmla="*/ 257678 w 1586375"/>
                <a:gd name="connsiteY8715" fmla="*/ 88128 h 223662"/>
                <a:gd name="connsiteX8716" fmla="*/ 258528 w 1586375"/>
                <a:gd name="connsiteY8716" fmla="*/ 88942 h 223662"/>
                <a:gd name="connsiteX8717" fmla="*/ 260228 w 1586375"/>
                <a:gd name="connsiteY8717" fmla="*/ 88942 h 223662"/>
                <a:gd name="connsiteX8718" fmla="*/ 261079 w 1586375"/>
                <a:gd name="connsiteY8718" fmla="*/ 88128 h 223662"/>
                <a:gd name="connsiteX8719" fmla="*/ 261079 w 1586375"/>
                <a:gd name="connsiteY8719" fmla="*/ 86094 h 223662"/>
                <a:gd name="connsiteX8720" fmla="*/ 260228 w 1586375"/>
                <a:gd name="connsiteY8720" fmla="*/ 85687 h 223662"/>
                <a:gd name="connsiteX8721" fmla="*/ 259378 w 1586375"/>
                <a:gd name="connsiteY8721" fmla="*/ 85280 h 223662"/>
                <a:gd name="connsiteX8722" fmla="*/ 225101 w 1586375"/>
                <a:gd name="connsiteY8722" fmla="*/ 84757 h 223662"/>
                <a:gd name="connsiteX8723" fmla="*/ 224677 w 1586375"/>
                <a:gd name="connsiteY8723" fmla="*/ 85168 h 223662"/>
                <a:gd name="connsiteX8724" fmla="*/ 224677 w 1586375"/>
                <a:gd name="connsiteY8724" fmla="*/ 85990 h 223662"/>
                <a:gd name="connsiteX8725" fmla="*/ 223401 w 1586375"/>
                <a:gd name="connsiteY8725" fmla="*/ 86812 h 223662"/>
                <a:gd name="connsiteX8726" fmla="*/ 224251 w 1586375"/>
                <a:gd name="connsiteY8726" fmla="*/ 87634 h 223662"/>
                <a:gd name="connsiteX8727" fmla="*/ 225952 w 1586375"/>
                <a:gd name="connsiteY8727" fmla="*/ 87634 h 223662"/>
                <a:gd name="connsiteX8728" fmla="*/ 226377 w 1586375"/>
                <a:gd name="connsiteY8728" fmla="*/ 86812 h 223662"/>
                <a:gd name="connsiteX8729" fmla="*/ 226802 w 1586375"/>
                <a:gd name="connsiteY8729" fmla="*/ 86401 h 223662"/>
                <a:gd name="connsiteX8730" fmla="*/ 226802 w 1586375"/>
                <a:gd name="connsiteY8730" fmla="*/ 85579 h 223662"/>
                <a:gd name="connsiteX8731" fmla="*/ 225952 w 1586375"/>
                <a:gd name="connsiteY8731" fmla="*/ 84757 h 223662"/>
                <a:gd name="connsiteX8732" fmla="*/ 225101 w 1586375"/>
                <a:gd name="connsiteY8732" fmla="*/ 84757 h 223662"/>
                <a:gd name="connsiteX8733" fmla="*/ 209751 w 1586375"/>
                <a:gd name="connsiteY8733" fmla="*/ 84291 h 223662"/>
                <a:gd name="connsiteX8734" fmla="*/ 209323 w 1586375"/>
                <a:gd name="connsiteY8734" fmla="*/ 84397 h 223662"/>
                <a:gd name="connsiteX8735" fmla="*/ 207182 w 1586375"/>
                <a:gd name="connsiteY8735" fmla="*/ 86097 h 223662"/>
                <a:gd name="connsiteX8736" fmla="*/ 207182 w 1586375"/>
                <a:gd name="connsiteY8736" fmla="*/ 86947 h 223662"/>
                <a:gd name="connsiteX8737" fmla="*/ 208038 w 1586375"/>
                <a:gd name="connsiteY8737" fmla="*/ 87373 h 223662"/>
                <a:gd name="connsiteX8738" fmla="*/ 209751 w 1586375"/>
                <a:gd name="connsiteY8738" fmla="*/ 87373 h 223662"/>
                <a:gd name="connsiteX8739" fmla="*/ 211891 w 1586375"/>
                <a:gd name="connsiteY8739" fmla="*/ 86097 h 223662"/>
                <a:gd name="connsiteX8740" fmla="*/ 211035 w 1586375"/>
                <a:gd name="connsiteY8740" fmla="*/ 85247 h 223662"/>
                <a:gd name="connsiteX8741" fmla="*/ 211035 w 1586375"/>
                <a:gd name="connsiteY8741" fmla="*/ 84822 h 223662"/>
                <a:gd name="connsiteX8742" fmla="*/ 210179 w 1586375"/>
                <a:gd name="connsiteY8742" fmla="*/ 84822 h 223662"/>
                <a:gd name="connsiteX8743" fmla="*/ 209751 w 1586375"/>
                <a:gd name="connsiteY8743" fmla="*/ 84291 h 223662"/>
                <a:gd name="connsiteX8744" fmla="*/ 191539 w 1586375"/>
                <a:gd name="connsiteY8744" fmla="*/ 84234 h 223662"/>
                <a:gd name="connsiteX8745" fmla="*/ 190702 w 1586375"/>
                <a:gd name="connsiteY8745" fmla="*/ 84691 h 223662"/>
                <a:gd name="connsiteX8746" fmla="*/ 190702 w 1586375"/>
                <a:gd name="connsiteY8746" fmla="*/ 86064 h 223662"/>
                <a:gd name="connsiteX8747" fmla="*/ 192376 w 1586375"/>
                <a:gd name="connsiteY8747" fmla="*/ 86064 h 223662"/>
                <a:gd name="connsiteX8748" fmla="*/ 192794 w 1586375"/>
                <a:gd name="connsiteY8748" fmla="*/ 85149 h 223662"/>
                <a:gd name="connsiteX8749" fmla="*/ 192794 w 1586375"/>
                <a:gd name="connsiteY8749" fmla="*/ 84691 h 223662"/>
                <a:gd name="connsiteX8750" fmla="*/ 192376 w 1586375"/>
                <a:gd name="connsiteY8750" fmla="*/ 84234 h 223662"/>
                <a:gd name="connsiteX8751" fmla="*/ 191539 w 1586375"/>
                <a:gd name="connsiteY8751" fmla="*/ 84234 h 223662"/>
                <a:gd name="connsiteX8752" fmla="*/ 179176 w 1586375"/>
                <a:gd name="connsiteY8752" fmla="*/ 84234 h 223662"/>
                <a:gd name="connsiteX8753" fmla="*/ 178750 w 1586375"/>
                <a:gd name="connsiteY8753" fmla="*/ 84664 h 223662"/>
                <a:gd name="connsiteX8754" fmla="*/ 178750 w 1586375"/>
                <a:gd name="connsiteY8754" fmla="*/ 85526 h 223662"/>
                <a:gd name="connsiteX8755" fmla="*/ 177895 w 1586375"/>
                <a:gd name="connsiteY8755" fmla="*/ 86388 h 223662"/>
                <a:gd name="connsiteX8756" fmla="*/ 177469 w 1586375"/>
                <a:gd name="connsiteY8756" fmla="*/ 86388 h 223662"/>
                <a:gd name="connsiteX8757" fmla="*/ 174910 w 1586375"/>
                <a:gd name="connsiteY8757" fmla="*/ 86388 h 223662"/>
                <a:gd name="connsiteX8758" fmla="*/ 174483 w 1586375"/>
                <a:gd name="connsiteY8758" fmla="*/ 86819 h 223662"/>
                <a:gd name="connsiteX8759" fmla="*/ 174910 w 1586375"/>
                <a:gd name="connsiteY8759" fmla="*/ 86819 h 223662"/>
                <a:gd name="connsiteX8760" fmla="*/ 176616 w 1586375"/>
                <a:gd name="connsiteY8760" fmla="*/ 86819 h 223662"/>
                <a:gd name="connsiteX8761" fmla="*/ 177043 w 1586375"/>
                <a:gd name="connsiteY8761" fmla="*/ 87250 h 223662"/>
                <a:gd name="connsiteX8762" fmla="*/ 178750 w 1586375"/>
                <a:gd name="connsiteY8762" fmla="*/ 87250 h 223662"/>
                <a:gd name="connsiteX8763" fmla="*/ 179176 w 1586375"/>
                <a:gd name="connsiteY8763" fmla="*/ 87680 h 223662"/>
                <a:gd name="connsiteX8764" fmla="*/ 179176 w 1586375"/>
                <a:gd name="connsiteY8764" fmla="*/ 89835 h 223662"/>
                <a:gd name="connsiteX8765" fmla="*/ 180029 w 1586375"/>
                <a:gd name="connsiteY8765" fmla="*/ 90696 h 223662"/>
                <a:gd name="connsiteX8766" fmla="*/ 182162 w 1586375"/>
                <a:gd name="connsiteY8766" fmla="*/ 90696 h 223662"/>
                <a:gd name="connsiteX8767" fmla="*/ 182589 w 1586375"/>
                <a:gd name="connsiteY8767" fmla="*/ 90265 h 223662"/>
                <a:gd name="connsiteX8768" fmla="*/ 183442 w 1586375"/>
                <a:gd name="connsiteY8768" fmla="*/ 90696 h 223662"/>
                <a:gd name="connsiteX8769" fmla="*/ 184722 w 1586375"/>
                <a:gd name="connsiteY8769" fmla="*/ 91127 h 223662"/>
                <a:gd name="connsiteX8770" fmla="*/ 186001 w 1586375"/>
                <a:gd name="connsiteY8770" fmla="*/ 92420 h 223662"/>
                <a:gd name="connsiteX8771" fmla="*/ 186428 w 1586375"/>
                <a:gd name="connsiteY8771" fmla="*/ 92420 h 223662"/>
                <a:gd name="connsiteX8772" fmla="*/ 187707 w 1586375"/>
                <a:gd name="connsiteY8772" fmla="*/ 93281 h 223662"/>
                <a:gd name="connsiteX8773" fmla="*/ 188987 w 1586375"/>
                <a:gd name="connsiteY8773" fmla="*/ 93281 h 223662"/>
                <a:gd name="connsiteX8774" fmla="*/ 189840 w 1586375"/>
                <a:gd name="connsiteY8774" fmla="*/ 94143 h 223662"/>
                <a:gd name="connsiteX8775" fmla="*/ 189840 w 1586375"/>
                <a:gd name="connsiteY8775" fmla="*/ 94574 h 223662"/>
                <a:gd name="connsiteX8776" fmla="*/ 190267 w 1586375"/>
                <a:gd name="connsiteY8776" fmla="*/ 95005 h 223662"/>
                <a:gd name="connsiteX8777" fmla="*/ 190267 w 1586375"/>
                <a:gd name="connsiteY8777" fmla="*/ 95436 h 223662"/>
                <a:gd name="connsiteX8778" fmla="*/ 189840 w 1586375"/>
                <a:gd name="connsiteY8778" fmla="*/ 95867 h 223662"/>
                <a:gd name="connsiteX8779" fmla="*/ 189840 w 1586375"/>
                <a:gd name="connsiteY8779" fmla="*/ 97590 h 223662"/>
                <a:gd name="connsiteX8780" fmla="*/ 191547 w 1586375"/>
                <a:gd name="connsiteY8780" fmla="*/ 97590 h 223662"/>
                <a:gd name="connsiteX8781" fmla="*/ 192400 w 1586375"/>
                <a:gd name="connsiteY8781" fmla="*/ 96728 h 223662"/>
                <a:gd name="connsiteX8782" fmla="*/ 192827 w 1586375"/>
                <a:gd name="connsiteY8782" fmla="*/ 95867 h 223662"/>
                <a:gd name="connsiteX8783" fmla="*/ 193253 w 1586375"/>
                <a:gd name="connsiteY8783" fmla="*/ 95436 h 223662"/>
                <a:gd name="connsiteX8784" fmla="*/ 193680 w 1586375"/>
                <a:gd name="connsiteY8784" fmla="*/ 95005 h 223662"/>
                <a:gd name="connsiteX8785" fmla="*/ 194106 w 1586375"/>
                <a:gd name="connsiteY8785" fmla="*/ 95005 h 223662"/>
                <a:gd name="connsiteX8786" fmla="*/ 194533 w 1586375"/>
                <a:gd name="connsiteY8786" fmla="*/ 95436 h 223662"/>
                <a:gd name="connsiteX8787" fmla="*/ 194533 w 1586375"/>
                <a:gd name="connsiteY8787" fmla="*/ 95867 h 223662"/>
                <a:gd name="connsiteX8788" fmla="*/ 196240 w 1586375"/>
                <a:gd name="connsiteY8788" fmla="*/ 97159 h 223662"/>
                <a:gd name="connsiteX8789" fmla="*/ 198373 w 1586375"/>
                <a:gd name="connsiteY8789" fmla="*/ 97159 h 223662"/>
                <a:gd name="connsiteX8790" fmla="*/ 198800 w 1586375"/>
                <a:gd name="connsiteY8790" fmla="*/ 96728 h 223662"/>
                <a:gd name="connsiteX8791" fmla="*/ 200080 w 1586375"/>
                <a:gd name="connsiteY8791" fmla="*/ 96728 h 223662"/>
                <a:gd name="connsiteX8792" fmla="*/ 200932 w 1586375"/>
                <a:gd name="connsiteY8792" fmla="*/ 97159 h 223662"/>
                <a:gd name="connsiteX8793" fmla="*/ 200932 w 1586375"/>
                <a:gd name="connsiteY8793" fmla="*/ 98882 h 223662"/>
                <a:gd name="connsiteX8794" fmla="*/ 201785 w 1586375"/>
                <a:gd name="connsiteY8794" fmla="*/ 98882 h 223662"/>
                <a:gd name="connsiteX8795" fmla="*/ 202212 w 1586375"/>
                <a:gd name="connsiteY8795" fmla="*/ 98452 h 223662"/>
                <a:gd name="connsiteX8796" fmla="*/ 202212 w 1586375"/>
                <a:gd name="connsiteY8796" fmla="*/ 96297 h 223662"/>
                <a:gd name="connsiteX8797" fmla="*/ 201359 w 1586375"/>
                <a:gd name="connsiteY8797" fmla="*/ 95867 h 223662"/>
                <a:gd name="connsiteX8798" fmla="*/ 198373 w 1586375"/>
                <a:gd name="connsiteY8798" fmla="*/ 95867 h 223662"/>
                <a:gd name="connsiteX8799" fmla="*/ 196240 w 1586375"/>
                <a:gd name="connsiteY8799" fmla="*/ 93712 h 223662"/>
                <a:gd name="connsiteX8800" fmla="*/ 194533 w 1586375"/>
                <a:gd name="connsiteY8800" fmla="*/ 93712 h 223662"/>
                <a:gd name="connsiteX8801" fmla="*/ 193253 w 1586375"/>
                <a:gd name="connsiteY8801" fmla="*/ 92851 h 223662"/>
                <a:gd name="connsiteX8802" fmla="*/ 191973 w 1586375"/>
                <a:gd name="connsiteY8802" fmla="*/ 91989 h 223662"/>
                <a:gd name="connsiteX8803" fmla="*/ 190267 w 1586375"/>
                <a:gd name="connsiteY8803" fmla="*/ 91989 h 223662"/>
                <a:gd name="connsiteX8804" fmla="*/ 189840 w 1586375"/>
                <a:gd name="connsiteY8804" fmla="*/ 92420 h 223662"/>
                <a:gd name="connsiteX8805" fmla="*/ 189414 w 1586375"/>
                <a:gd name="connsiteY8805" fmla="*/ 92420 h 223662"/>
                <a:gd name="connsiteX8806" fmla="*/ 186854 w 1586375"/>
                <a:gd name="connsiteY8806" fmla="*/ 90265 h 223662"/>
                <a:gd name="connsiteX8807" fmla="*/ 186854 w 1586375"/>
                <a:gd name="connsiteY8807" fmla="*/ 88973 h 223662"/>
                <a:gd name="connsiteX8808" fmla="*/ 186428 w 1586375"/>
                <a:gd name="connsiteY8808" fmla="*/ 88973 h 223662"/>
                <a:gd name="connsiteX8809" fmla="*/ 183442 w 1586375"/>
                <a:gd name="connsiteY8809" fmla="*/ 88973 h 223662"/>
                <a:gd name="connsiteX8810" fmla="*/ 183015 w 1586375"/>
                <a:gd name="connsiteY8810" fmla="*/ 88542 h 223662"/>
                <a:gd name="connsiteX8811" fmla="*/ 182162 w 1586375"/>
                <a:gd name="connsiteY8811" fmla="*/ 88111 h 223662"/>
                <a:gd name="connsiteX8812" fmla="*/ 182162 w 1586375"/>
                <a:gd name="connsiteY8812" fmla="*/ 87680 h 223662"/>
                <a:gd name="connsiteX8813" fmla="*/ 181308 w 1586375"/>
                <a:gd name="connsiteY8813" fmla="*/ 87250 h 223662"/>
                <a:gd name="connsiteX8814" fmla="*/ 181308 w 1586375"/>
                <a:gd name="connsiteY8814" fmla="*/ 85957 h 223662"/>
                <a:gd name="connsiteX8815" fmla="*/ 181735 w 1586375"/>
                <a:gd name="connsiteY8815" fmla="*/ 85095 h 223662"/>
                <a:gd name="connsiteX8816" fmla="*/ 181735 w 1586375"/>
                <a:gd name="connsiteY8816" fmla="*/ 84664 h 223662"/>
                <a:gd name="connsiteX8817" fmla="*/ 180882 w 1586375"/>
                <a:gd name="connsiteY8817" fmla="*/ 84234 h 223662"/>
                <a:gd name="connsiteX8818" fmla="*/ 179176 w 1586375"/>
                <a:gd name="connsiteY8818" fmla="*/ 84234 h 223662"/>
                <a:gd name="connsiteX8819" fmla="*/ 100583 w 1586375"/>
                <a:gd name="connsiteY8819" fmla="*/ 83972 h 223662"/>
                <a:gd name="connsiteX8820" fmla="*/ 100125 w 1586375"/>
                <a:gd name="connsiteY8820" fmla="*/ 84809 h 223662"/>
                <a:gd name="connsiteX8821" fmla="*/ 100125 w 1586375"/>
                <a:gd name="connsiteY8821" fmla="*/ 86064 h 223662"/>
                <a:gd name="connsiteX8822" fmla="*/ 101499 w 1586375"/>
                <a:gd name="connsiteY8822" fmla="*/ 86064 h 223662"/>
                <a:gd name="connsiteX8823" fmla="*/ 101499 w 1586375"/>
                <a:gd name="connsiteY8823" fmla="*/ 84390 h 223662"/>
                <a:gd name="connsiteX8824" fmla="*/ 101499 w 1586375"/>
                <a:gd name="connsiteY8824" fmla="*/ 83972 h 223662"/>
                <a:gd name="connsiteX8825" fmla="*/ 100583 w 1586375"/>
                <a:gd name="connsiteY8825" fmla="*/ 83972 h 223662"/>
                <a:gd name="connsiteX8826" fmla="*/ 1508246 w 1586375"/>
                <a:gd name="connsiteY8826" fmla="*/ 83448 h 223662"/>
                <a:gd name="connsiteX8827" fmla="*/ 1509118 w 1586375"/>
                <a:gd name="connsiteY8827" fmla="*/ 83448 h 223662"/>
                <a:gd name="connsiteX8828" fmla="*/ 1509990 w 1586375"/>
                <a:gd name="connsiteY8828" fmla="*/ 83884 h 223662"/>
                <a:gd name="connsiteX8829" fmla="*/ 1509990 w 1586375"/>
                <a:gd name="connsiteY8829" fmla="*/ 85629 h 223662"/>
                <a:gd name="connsiteX8830" fmla="*/ 1507810 w 1586375"/>
                <a:gd name="connsiteY8830" fmla="*/ 85629 h 223662"/>
                <a:gd name="connsiteX8831" fmla="*/ 1507810 w 1586375"/>
                <a:gd name="connsiteY8831" fmla="*/ 84756 h 223662"/>
                <a:gd name="connsiteX8832" fmla="*/ 1507374 w 1586375"/>
                <a:gd name="connsiteY8832" fmla="*/ 84321 h 223662"/>
                <a:gd name="connsiteX8833" fmla="*/ 1508246 w 1586375"/>
                <a:gd name="connsiteY8833" fmla="*/ 83448 h 223662"/>
                <a:gd name="connsiteX8834" fmla="*/ 33032 w 1586375"/>
                <a:gd name="connsiteY8834" fmla="*/ 83448 h 223662"/>
                <a:gd name="connsiteX8835" fmla="*/ 32176 w 1586375"/>
                <a:gd name="connsiteY8835" fmla="*/ 83884 h 223662"/>
                <a:gd name="connsiteX8836" fmla="*/ 32176 w 1586375"/>
                <a:gd name="connsiteY8836" fmla="*/ 85629 h 223662"/>
                <a:gd name="connsiteX8837" fmla="*/ 33032 w 1586375"/>
                <a:gd name="connsiteY8837" fmla="*/ 86500 h 223662"/>
                <a:gd name="connsiteX8838" fmla="*/ 33888 w 1586375"/>
                <a:gd name="connsiteY8838" fmla="*/ 86500 h 223662"/>
                <a:gd name="connsiteX8839" fmla="*/ 34744 w 1586375"/>
                <a:gd name="connsiteY8839" fmla="*/ 87373 h 223662"/>
                <a:gd name="connsiteX8840" fmla="*/ 36457 w 1586375"/>
                <a:gd name="connsiteY8840" fmla="*/ 87373 h 223662"/>
                <a:gd name="connsiteX8841" fmla="*/ 36885 w 1586375"/>
                <a:gd name="connsiteY8841" fmla="*/ 86936 h 223662"/>
                <a:gd name="connsiteX8842" fmla="*/ 36885 w 1586375"/>
                <a:gd name="connsiteY8842" fmla="*/ 86500 h 223662"/>
                <a:gd name="connsiteX8843" fmla="*/ 36029 w 1586375"/>
                <a:gd name="connsiteY8843" fmla="*/ 86064 h 223662"/>
                <a:gd name="connsiteX8844" fmla="*/ 35601 w 1586375"/>
                <a:gd name="connsiteY8844" fmla="*/ 85193 h 223662"/>
                <a:gd name="connsiteX8845" fmla="*/ 34744 w 1586375"/>
                <a:gd name="connsiteY8845" fmla="*/ 84757 h 223662"/>
                <a:gd name="connsiteX8846" fmla="*/ 34317 w 1586375"/>
                <a:gd name="connsiteY8846" fmla="*/ 84321 h 223662"/>
                <a:gd name="connsiteX8847" fmla="*/ 33460 w 1586375"/>
                <a:gd name="connsiteY8847" fmla="*/ 83448 h 223662"/>
                <a:gd name="connsiteX8848" fmla="*/ 33032 w 1586375"/>
                <a:gd name="connsiteY8848" fmla="*/ 83448 h 223662"/>
                <a:gd name="connsiteX8849" fmla="*/ 292405 w 1586375"/>
                <a:gd name="connsiteY8849" fmla="*/ 83211 h 223662"/>
                <a:gd name="connsiteX8850" fmla="*/ 292208 w 1586375"/>
                <a:gd name="connsiteY8850" fmla="*/ 83383 h 223662"/>
                <a:gd name="connsiteX8851" fmla="*/ 292208 w 1586375"/>
                <a:gd name="connsiteY8851" fmla="*/ 83841 h 223662"/>
                <a:gd name="connsiteX8852" fmla="*/ 292601 w 1586375"/>
                <a:gd name="connsiteY8852" fmla="*/ 84299 h 223662"/>
                <a:gd name="connsiteX8853" fmla="*/ 293778 w 1586375"/>
                <a:gd name="connsiteY8853" fmla="*/ 84299 h 223662"/>
                <a:gd name="connsiteX8854" fmla="*/ 293778 w 1586375"/>
                <a:gd name="connsiteY8854" fmla="*/ 83383 h 223662"/>
                <a:gd name="connsiteX8855" fmla="*/ 292601 w 1586375"/>
                <a:gd name="connsiteY8855" fmla="*/ 83383 h 223662"/>
                <a:gd name="connsiteX8856" fmla="*/ 292405 w 1586375"/>
                <a:gd name="connsiteY8856" fmla="*/ 83211 h 223662"/>
                <a:gd name="connsiteX8857" fmla="*/ 139284 w 1586375"/>
                <a:gd name="connsiteY8857" fmla="*/ 82664 h 223662"/>
                <a:gd name="connsiteX8858" fmla="*/ 140127 w 1586375"/>
                <a:gd name="connsiteY8858" fmla="*/ 82664 h 223662"/>
                <a:gd name="connsiteX8859" fmla="*/ 140549 w 1586375"/>
                <a:gd name="connsiteY8859" fmla="*/ 83075 h 223662"/>
                <a:gd name="connsiteX8860" fmla="*/ 143499 w 1586375"/>
                <a:gd name="connsiteY8860" fmla="*/ 83075 h 223662"/>
                <a:gd name="connsiteX8861" fmla="*/ 143921 w 1586375"/>
                <a:gd name="connsiteY8861" fmla="*/ 83486 h 223662"/>
                <a:gd name="connsiteX8862" fmla="*/ 144342 w 1586375"/>
                <a:gd name="connsiteY8862" fmla="*/ 83486 h 223662"/>
                <a:gd name="connsiteX8863" fmla="*/ 144764 w 1586375"/>
                <a:gd name="connsiteY8863" fmla="*/ 83486 h 223662"/>
                <a:gd name="connsiteX8864" fmla="*/ 145185 w 1586375"/>
                <a:gd name="connsiteY8864" fmla="*/ 84308 h 223662"/>
                <a:gd name="connsiteX8865" fmla="*/ 143921 w 1586375"/>
                <a:gd name="connsiteY8865" fmla="*/ 85541 h 223662"/>
                <a:gd name="connsiteX8866" fmla="*/ 142656 w 1586375"/>
                <a:gd name="connsiteY8866" fmla="*/ 85541 h 223662"/>
                <a:gd name="connsiteX8867" fmla="*/ 142235 w 1586375"/>
                <a:gd name="connsiteY8867" fmla="*/ 85130 h 223662"/>
                <a:gd name="connsiteX8868" fmla="*/ 137599 w 1586375"/>
                <a:gd name="connsiteY8868" fmla="*/ 85541 h 223662"/>
                <a:gd name="connsiteX8869" fmla="*/ 137599 w 1586375"/>
                <a:gd name="connsiteY8869" fmla="*/ 85130 h 223662"/>
                <a:gd name="connsiteX8870" fmla="*/ 137599 w 1586375"/>
                <a:gd name="connsiteY8870" fmla="*/ 83486 h 223662"/>
                <a:gd name="connsiteX8871" fmla="*/ 138441 w 1586375"/>
                <a:gd name="connsiteY8871" fmla="*/ 83075 h 223662"/>
                <a:gd name="connsiteX8872" fmla="*/ 139284 w 1586375"/>
                <a:gd name="connsiteY8872" fmla="*/ 82664 h 223662"/>
                <a:gd name="connsiteX8873" fmla="*/ 123054 w 1586375"/>
                <a:gd name="connsiteY8873" fmla="*/ 82141 h 223662"/>
                <a:gd name="connsiteX8874" fmla="*/ 122217 w 1586375"/>
                <a:gd name="connsiteY8874" fmla="*/ 82589 h 223662"/>
                <a:gd name="connsiteX8875" fmla="*/ 121380 w 1586375"/>
                <a:gd name="connsiteY8875" fmla="*/ 83038 h 223662"/>
                <a:gd name="connsiteX8876" fmla="*/ 121380 w 1586375"/>
                <a:gd name="connsiteY8876" fmla="*/ 83934 h 223662"/>
                <a:gd name="connsiteX8877" fmla="*/ 122635 w 1586375"/>
                <a:gd name="connsiteY8877" fmla="*/ 85280 h 223662"/>
                <a:gd name="connsiteX8878" fmla="*/ 124310 w 1586375"/>
                <a:gd name="connsiteY8878" fmla="*/ 85280 h 223662"/>
                <a:gd name="connsiteX8879" fmla="*/ 125147 w 1586375"/>
                <a:gd name="connsiteY8879" fmla="*/ 84383 h 223662"/>
                <a:gd name="connsiteX8880" fmla="*/ 125147 w 1586375"/>
                <a:gd name="connsiteY8880" fmla="*/ 83038 h 223662"/>
                <a:gd name="connsiteX8881" fmla="*/ 124728 w 1586375"/>
                <a:gd name="connsiteY8881" fmla="*/ 82589 h 223662"/>
                <a:gd name="connsiteX8882" fmla="*/ 124310 w 1586375"/>
                <a:gd name="connsiteY8882" fmla="*/ 82589 h 223662"/>
                <a:gd name="connsiteX8883" fmla="*/ 123891 w 1586375"/>
                <a:gd name="connsiteY8883" fmla="*/ 82589 h 223662"/>
                <a:gd name="connsiteX8884" fmla="*/ 123472 w 1586375"/>
                <a:gd name="connsiteY8884" fmla="*/ 82141 h 223662"/>
                <a:gd name="connsiteX8885" fmla="*/ 123054 w 1586375"/>
                <a:gd name="connsiteY8885" fmla="*/ 82141 h 223662"/>
                <a:gd name="connsiteX8886" fmla="*/ 56430 w 1586375"/>
                <a:gd name="connsiteY8886" fmla="*/ 81879 h 223662"/>
                <a:gd name="connsiteX8887" fmla="*/ 56430 w 1586375"/>
                <a:gd name="connsiteY8887" fmla="*/ 83056 h 223662"/>
                <a:gd name="connsiteX8888" fmla="*/ 57775 w 1586375"/>
                <a:gd name="connsiteY8888" fmla="*/ 83056 h 223662"/>
                <a:gd name="connsiteX8889" fmla="*/ 58224 w 1586375"/>
                <a:gd name="connsiteY8889" fmla="*/ 82664 h 223662"/>
                <a:gd name="connsiteX8890" fmla="*/ 58672 w 1586375"/>
                <a:gd name="connsiteY8890" fmla="*/ 82664 h 223662"/>
                <a:gd name="connsiteX8891" fmla="*/ 59120 w 1586375"/>
                <a:gd name="connsiteY8891" fmla="*/ 82271 h 223662"/>
                <a:gd name="connsiteX8892" fmla="*/ 58672 w 1586375"/>
                <a:gd name="connsiteY8892" fmla="*/ 81879 h 223662"/>
                <a:gd name="connsiteX8893" fmla="*/ 56430 w 1586375"/>
                <a:gd name="connsiteY8893" fmla="*/ 81879 h 223662"/>
                <a:gd name="connsiteX8894" fmla="*/ 1456756 w 1586375"/>
                <a:gd name="connsiteY8894" fmla="*/ 81629 h 223662"/>
                <a:gd name="connsiteX8895" fmla="*/ 1455840 w 1586375"/>
                <a:gd name="connsiteY8895" fmla="*/ 81792 h 223662"/>
                <a:gd name="connsiteX8896" fmla="*/ 1455840 w 1586375"/>
                <a:gd name="connsiteY8896" fmla="*/ 83100 h 223662"/>
                <a:gd name="connsiteX8897" fmla="*/ 1457672 w 1586375"/>
                <a:gd name="connsiteY8897" fmla="*/ 83536 h 223662"/>
                <a:gd name="connsiteX8898" fmla="*/ 1457672 w 1586375"/>
                <a:gd name="connsiteY8898" fmla="*/ 81792 h 223662"/>
                <a:gd name="connsiteX8899" fmla="*/ 1456756 w 1586375"/>
                <a:gd name="connsiteY8899" fmla="*/ 81629 h 223662"/>
                <a:gd name="connsiteX8900" fmla="*/ 1308825 w 1586375"/>
                <a:gd name="connsiteY8900" fmla="*/ 81629 h 223662"/>
                <a:gd name="connsiteX8901" fmla="*/ 1308215 w 1586375"/>
                <a:gd name="connsiteY8901" fmla="*/ 81792 h 223662"/>
                <a:gd name="connsiteX8902" fmla="*/ 1307401 w 1586375"/>
                <a:gd name="connsiteY8902" fmla="*/ 81792 h 223662"/>
                <a:gd name="connsiteX8903" fmla="*/ 1307401 w 1586375"/>
                <a:gd name="connsiteY8903" fmla="*/ 82664 h 223662"/>
                <a:gd name="connsiteX8904" fmla="*/ 1307808 w 1586375"/>
                <a:gd name="connsiteY8904" fmla="*/ 83100 h 223662"/>
                <a:gd name="connsiteX8905" fmla="*/ 1307808 w 1586375"/>
                <a:gd name="connsiteY8905" fmla="*/ 84844 h 223662"/>
                <a:gd name="connsiteX8906" fmla="*/ 1308622 w 1586375"/>
                <a:gd name="connsiteY8906" fmla="*/ 85716 h 223662"/>
                <a:gd name="connsiteX8907" fmla="*/ 1308622 w 1586375"/>
                <a:gd name="connsiteY8907" fmla="*/ 86152 h 223662"/>
                <a:gd name="connsiteX8908" fmla="*/ 1310249 w 1586375"/>
                <a:gd name="connsiteY8908" fmla="*/ 86152 h 223662"/>
                <a:gd name="connsiteX8909" fmla="*/ 1310656 w 1586375"/>
                <a:gd name="connsiteY8909" fmla="*/ 86152 h 223662"/>
                <a:gd name="connsiteX8910" fmla="*/ 1310656 w 1586375"/>
                <a:gd name="connsiteY8910" fmla="*/ 82664 h 223662"/>
                <a:gd name="connsiteX8911" fmla="*/ 1309435 w 1586375"/>
                <a:gd name="connsiteY8911" fmla="*/ 81792 h 223662"/>
                <a:gd name="connsiteX8912" fmla="*/ 1308825 w 1586375"/>
                <a:gd name="connsiteY8912" fmla="*/ 81629 h 223662"/>
                <a:gd name="connsiteX8913" fmla="*/ 280611 w 1586375"/>
                <a:gd name="connsiteY8913" fmla="*/ 81356 h 223662"/>
                <a:gd name="connsiteX8914" fmla="*/ 280175 w 1586375"/>
                <a:gd name="connsiteY8914" fmla="*/ 83030 h 223662"/>
                <a:gd name="connsiteX8915" fmla="*/ 280611 w 1586375"/>
                <a:gd name="connsiteY8915" fmla="*/ 83448 h 223662"/>
                <a:gd name="connsiteX8916" fmla="*/ 281047 w 1586375"/>
                <a:gd name="connsiteY8916" fmla="*/ 83448 h 223662"/>
                <a:gd name="connsiteX8917" fmla="*/ 281483 w 1586375"/>
                <a:gd name="connsiteY8917" fmla="*/ 83030 h 223662"/>
                <a:gd name="connsiteX8918" fmla="*/ 281483 w 1586375"/>
                <a:gd name="connsiteY8918" fmla="*/ 81356 h 223662"/>
                <a:gd name="connsiteX8919" fmla="*/ 280611 w 1586375"/>
                <a:gd name="connsiteY8919" fmla="*/ 81356 h 223662"/>
                <a:gd name="connsiteX8920" fmla="*/ 62390 w 1586375"/>
                <a:gd name="connsiteY8920" fmla="*/ 81356 h 223662"/>
                <a:gd name="connsiteX8921" fmla="*/ 61965 w 1586375"/>
                <a:gd name="connsiteY8921" fmla="*/ 81767 h 223662"/>
                <a:gd name="connsiteX8922" fmla="*/ 61540 w 1586375"/>
                <a:gd name="connsiteY8922" fmla="*/ 81767 h 223662"/>
                <a:gd name="connsiteX8923" fmla="*/ 60690 w 1586375"/>
                <a:gd name="connsiteY8923" fmla="*/ 82178 h 223662"/>
                <a:gd name="connsiteX8924" fmla="*/ 60690 w 1586375"/>
                <a:gd name="connsiteY8924" fmla="*/ 83000 h 223662"/>
                <a:gd name="connsiteX8925" fmla="*/ 61115 w 1586375"/>
                <a:gd name="connsiteY8925" fmla="*/ 83411 h 223662"/>
                <a:gd name="connsiteX8926" fmla="*/ 61115 w 1586375"/>
                <a:gd name="connsiteY8926" fmla="*/ 83822 h 223662"/>
                <a:gd name="connsiteX8927" fmla="*/ 61965 w 1586375"/>
                <a:gd name="connsiteY8927" fmla="*/ 84234 h 223662"/>
                <a:gd name="connsiteX8928" fmla="*/ 63241 w 1586375"/>
                <a:gd name="connsiteY8928" fmla="*/ 84234 h 223662"/>
                <a:gd name="connsiteX8929" fmla="*/ 64091 w 1586375"/>
                <a:gd name="connsiteY8929" fmla="*/ 83822 h 223662"/>
                <a:gd name="connsiteX8930" fmla="*/ 64091 w 1586375"/>
                <a:gd name="connsiteY8930" fmla="*/ 82589 h 223662"/>
                <a:gd name="connsiteX8931" fmla="*/ 62390 w 1586375"/>
                <a:gd name="connsiteY8931" fmla="*/ 81356 h 223662"/>
                <a:gd name="connsiteX8932" fmla="*/ 1452145 w 1586375"/>
                <a:gd name="connsiteY8932" fmla="*/ 80832 h 223662"/>
                <a:gd name="connsiteX8933" fmla="*/ 1450870 w 1586375"/>
                <a:gd name="connsiteY8933" fmla="*/ 81730 h 223662"/>
                <a:gd name="connsiteX8934" fmla="*/ 1450870 w 1586375"/>
                <a:gd name="connsiteY8934" fmla="*/ 83075 h 223662"/>
                <a:gd name="connsiteX8935" fmla="*/ 1452145 w 1586375"/>
                <a:gd name="connsiteY8935" fmla="*/ 83972 h 223662"/>
                <a:gd name="connsiteX8936" fmla="*/ 1453421 w 1586375"/>
                <a:gd name="connsiteY8936" fmla="*/ 83972 h 223662"/>
                <a:gd name="connsiteX8937" fmla="*/ 1454271 w 1586375"/>
                <a:gd name="connsiteY8937" fmla="*/ 83075 h 223662"/>
                <a:gd name="connsiteX8938" fmla="*/ 1454271 w 1586375"/>
                <a:gd name="connsiteY8938" fmla="*/ 82178 h 223662"/>
                <a:gd name="connsiteX8939" fmla="*/ 1453421 w 1586375"/>
                <a:gd name="connsiteY8939" fmla="*/ 80832 h 223662"/>
                <a:gd name="connsiteX8940" fmla="*/ 1452145 w 1586375"/>
                <a:gd name="connsiteY8940" fmla="*/ 80832 h 223662"/>
                <a:gd name="connsiteX8941" fmla="*/ 219477 w 1586375"/>
                <a:gd name="connsiteY8941" fmla="*/ 80832 h 223662"/>
                <a:gd name="connsiteX8942" fmla="*/ 219477 w 1586375"/>
                <a:gd name="connsiteY8942" fmla="*/ 82088 h 223662"/>
                <a:gd name="connsiteX8943" fmla="*/ 220393 w 1586375"/>
                <a:gd name="connsiteY8943" fmla="*/ 82507 h 223662"/>
                <a:gd name="connsiteX8944" fmla="*/ 221308 w 1586375"/>
                <a:gd name="connsiteY8944" fmla="*/ 82507 h 223662"/>
                <a:gd name="connsiteX8945" fmla="*/ 221308 w 1586375"/>
                <a:gd name="connsiteY8945" fmla="*/ 80832 h 223662"/>
                <a:gd name="connsiteX8946" fmla="*/ 220850 w 1586375"/>
                <a:gd name="connsiteY8946" fmla="*/ 80832 h 223662"/>
                <a:gd name="connsiteX8947" fmla="*/ 219477 w 1586375"/>
                <a:gd name="connsiteY8947" fmla="*/ 80832 h 223662"/>
                <a:gd name="connsiteX8948" fmla="*/ 112224 w 1586375"/>
                <a:gd name="connsiteY8948" fmla="*/ 80832 h 223662"/>
                <a:gd name="connsiteX8949" fmla="*/ 112224 w 1586375"/>
                <a:gd name="connsiteY8949" fmla="*/ 83075 h 223662"/>
                <a:gd name="connsiteX8950" fmla="*/ 113061 w 1586375"/>
                <a:gd name="connsiteY8950" fmla="*/ 83523 h 223662"/>
                <a:gd name="connsiteX8951" fmla="*/ 114317 w 1586375"/>
                <a:gd name="connsiteY8951" fmla="*/ 83523 h 223662"/>
                <a:gd name="connsiteX8952" fmla="*/ 114317 w 1586375"/>
                <a:gd name="connsiteY8952" fmla="*/ 80832 h 223662"/>
                <a:gd name="connsiteX8953" fmla="*/ 113061 w 1586375"/>
                <a:gd name="connsiteY8953" fmla="*/ 80832 h 223662"/>
                <a:gd name="connsiteX8954" fmla="*/ 112642 w 1586375"/>
                <a:gd name="connsiteY8954" fmla="*/ 80832 h 223662"/>
                <a:gd name="connsiteX8955" fmla="*/ 112224 w 1586375"/>
                <a:gd name="connsiteY8955" fmla="*/ 80832 h 223662"/>
                <a:gd name="connsiteX8956" fmla="*/ 1432559 w 1586375"/>
                <a:gd name="connsiteY8956" fmla="*/ 80571 h 223662"/>
                <a:gd name="connsiteX8957" fmla="*/ 1432559 w 1586375"/>
                <a:gd name="connsiteY8957" fmla="*/ 80982 h 223662"/>
                <a:gd name="connsiteX8958" fmla="*/ 1432559 w 1586375"/>
                <a:gd name="connsiteY8958" fmla="*/ 82216 h 223662"/>
                <a:gd name="connsiteX8959" fmla="*/ 1433418 w 1586375"/>
                <a:gd name="connsiteY8959" fmla="*/ 83449 h 223662"/>
                <a:gd name="connsiteX8960" fmla="*/ 1436856 w 1586375"/>
                <a:gd name="connsiteY8960" fmla="*/ 83449 h 223662"/>
                <a:gd name="connsiteX8961" fmla="*/ 1437716 w 1586375"/>
                <a:gd name="connsiteY8961" fmla="*/ 82627 h 223662"/>
                <a:gd name="connsiteX8962" fmla="*/ 1438145 w 1586375"/>
                <a:gd name="connsiteY8962" fmla="*/ 82627 h 223662"/>
                <a:gd name="connsiteX8963" fmla="*/ 1438575 w 1586375"/>
                <a:gd name="connsiteY8963" fmla="*/ 81393 h 223662"/>
                <a:gd name="connsiteX8964" fmla="*/ 1437716 w 1586375"/>
                <a:gd name="connsiteY8964" fmla="*/ 80982 h 223662"/>
                <a:gd name="connsiteX8965" fmla="*/ 1436856 w 1586375"/>
                <a:gd name="connsiteY8965" fmla="*/ 80982 h 223662"/>
                <a:gd name="connsiteX8966" fmla="*/ 1436427 w 1586375"/>
                <a:gd name="connsiteY8966" fmla="*/ 80571 h 223662"/>
                <a:gd name="connsiteX8967" fmla="*/ 1432559 w 1586375"/>
                <a:gd name="connsiteY8967" fmla="*/ 80571 h 223662"/>
                <a:gd name="connsiteX8968" fmla="*/ 1407620 w 1586375"/>
                <a:gd name="connsiteY8968" fmla="*/ 80571 h 223662"/>
                <a:gd name="connsiteX8969" fmla="*/ 1406399 w 1586375"/>
                <a:gd name="connsiteY8969" fmla="*/ 81443 h 223662"/>
                <a:gd name="connsiteX8970" fmla="*/ 1410061 w 1586375"/>
                <a:gd name="connsiteY8970" fmla="*/ 81443 h 223662"/>
                <a:gd name="connsiteX8971" fmla="*/ 1408841 w 1586375"/>
                <a:gd name="connsiteY8971" fmla="*/ 80571 h 223662"/>
                <a:gd name="connsiteX8972" fmla="*/ 1407620 w 1586375"/>
                <a:gd name="connsiteY8972" fmla="*/ 80571 h 223662"/>
                <a:gd name="connsiteX8973" fmla="*/ 132444 w 1586375"/>
                <a:gd name="connsiteY8973" fmla="*/ 80571 h 223662"/>
                <a:gd name="connsiteX8974" fmla="*/ 132018 w 1586375"/>
                <a:gd name="connsiteY8974" fmla="*/ 81427 h 223662"/>
                <a:gd name="connsiteX8975" fmla="*/ 132871 w 1586375"/>
                <a:gd name="connsiteY8975" fmla="*/ 81855 h 223662"/>
                <a:gd name="connsiteX8976" fmla="*/ 133297 w 1586375"/>
                <a:gd name="connsiteY8976" fmla="*/ 81855 h 223662"/>
                <a:gd name="connsiteX8977" fmla="*/ 134150 w 1586375"/>
                <a:gd name="connsiteY8977" fmla="*/ 82283 h 223662"/>
                <a:gd name="connsiteX8978" fmla="*/ 134576 w 1586375"/>
                <a:gd name="connsiteY8978" fmla="*/ 82712 h 223662"/>
                <a:gd name="connsiteX8979" fmla="*/ 134576 w 1586375"/>
                <a:gd name="connsiteY8979" fmla="*/ 83996 h 223662"/>
                <a:gd name="connsiteX8980" fmla="*/ 132871 w 1586375"/>
                <a:gd name="connsiteY8980" fmla="*/ 84424 h 223662"/>
                <a:gd name="connsiteX8981" fmla="*/ 132444 w 1586375"/>
                <a:gd name="connsiteY8981" fmla="*/ 83567 h 223662"/>
                <a:gd name="connsiteX8982" fmla="*/ 131592 w 1586375"/>
                <a:gd name="connsiteY8982" fmla="*/ 83567 h 223662"/>
                <a:gd name="connsiteX8983" fmla="*/ 131166 w 1586375"/>
                <a:gd name="connsiteY8983" fmla="*/ 82712 h 223662"/>
                <a:gd name="connsiteX8984" fmla="*/ 130739 w 1586375"/>
                <a:gd name="connsiteY8984" fmla="*/ 82712 h 223662"/>
                <a:gd name="connsiteX8985" fmla="*/ 129886 w 1586375"/>
                <a:gd name="connsiteY8985" fmla="*/ 82283 h 223662"/>
                <a:gd name="connsiteX8986" fmla="*/ 129034 w 1586375"/>
                <a:gd name="connsiteY8986" fmla="*/ 82283 h 223662"/>
                <a:gd name="connsiteX8987" fmla="*/ 128181 w 1586375"/>
                <a:gd name="connsiteY8987" fmla="*/ 83140 h 223662"/>
                <a:gd name="connsiteX8988" fmla="*/ 128181 w 1586375"/>
                <a:gd name="connsiteY8988" fmla="*/ 85280 h 223662"/>
                <a:gd name="connsiteX8989" fmla="*/ 128608 w 1586375"/>
                <a:gd name="connsiteY8989" fmla="*/ 86136 h 223662"/>
                <a:gd name="connsiteX8990" fmla="*/ 128608 w 1586375"/>
                <a:gd name="connsiteY8990" fmla="*/ 86564 h 223662"/>
                <a:gd name="connsiteX8991" fmla="*/ 129460 w 1586375"/>
                <a:gd name="connsiteY8991" fmla="*/ 86992 h 223662"/>
                <a:gd name="connsiteX8992" fmla="*/ 130739 w 1586375"/>
                <a:gd name="connsiteY8992" fmla="*/ 86992 h 223662"/>
                <a:gd name="connsiteX8993" fmla="*/ 131592 w 1586375"/>
                <a:gd name="connsiteY8993" fmla="*/ 86564 h 223662"/>
                <a:gd name="connsiteX8994" fmla="*/ 132871 w 1586375"/>
                <a:gd name="connsiteY8994" fmla="*/ 85280 h 223662"/>
                <a:gd name="connsiteX8995" fmla="*/ 134576 w 1586375"/>
                <a:gd name="connsiteY8995" fmla="*/ 85280 h 223662"/>
                <a:gd name="connsiteX8996" fmla="*/ 135428 w 1586375"/>
                <a:gd name="connsiteY8996" fmla="*/ 84851 h 223662"/>
                <a:gd name="connsiteX8997" fmla="*/ 136281 w 1586375"/>
                <a:gd name="connsiteY8997" fmla="*/ 84424 h 223662"/>
                <a:gd name="connsiteX8998" fmla="*/ 137133 w 1586375"/>
                <a:gd name="connsiteY8998" fmla="*/ 84851 h 223662"/>
                <a:gd name="connsiteX8999" fmla="*/ 137560 w 1586375"/>
                <a:gd name="connsiteY8999" fmla="*/ 85280 h 223662"/>
                <a:gd name="connsiteX9000" fmla="*/ 137560 w 1586375"/>
                <a:gd name="connsiteY9000" fmla="*/ 85708 h 223662"/>
                <a:gd name="connsiteX9001" fmla="*/ 135855 w 1586375"/>
                <a:gd name="connsiteY9001" fmla="*/ 87420 h 223662"/>
                <a:gd name="connsiteX9002" fmla="*/ 136281 w 1586375"/>
                <a:gd name="connsiteY9002" fmla="*/ 87420 h 223662"/>
                <a:gd name="connsiteX9003" fmla="*/ 138413 w 1586375"/>
                <a:gd name="connsiteY9003" fmla="*/ 87420 h 223662"/>
                <a:gd name="connsiteX9004" fmla="*/ 138839 w 1586375"/>
                <a:gd name="connsiteY9004" fmla="*/ 86992 h 223662"/>
                <a:gd name="connsiteX9005" fmla="*/ 140118 w 1586375"/>
                <a:gd name="connsiteY9005" fmla="*/ 86992 h 223662"/>
                <a:gd name="connsiteX9006" fmla="*/ 140544 w 1586375"/>
                <a:gd name="connsiteY9006" fmla="*/ 87420 h 223662"/>
                <a:gd name="connsiteX9007" fmla="*/ 140971 w 1586375"/>
                <a:gd name="connsiteY9007" fmla="*/ 87420 h 223662"/>
                <a:gd name="connsiteX9008" fmla="*/ 144807 w 1586375"/>
                <a:gd name="connsiteY9008" fmla="*/ 87420 h 223662"/>
                <a:gd name="connsiteX9009" fmla="*/ 145660 w 1586375"/>
                <a:gd name="connsiteY9009" fmla="*/ 87420 h 223662"/>
                <a:gd name="connsiteX9010" fmla="*/ 146512 w 1586375"/>
                <a:gd name="connsiteY9010" fmla="*/ 88704 h 223662"/>
                <a:gd name="connsiteX9011" fmla="*/ 147365 w 1586375"/>
                <a:gd name="connsiteY9011" fmla="*/ 87848 h 223662"/>
                <a:gd name="connsiteX9012" fmla="*/ 147791 w 1586375"/>
                <a:gd name="connsiteY9012" fmla="*/ 87848 h 223662"/>
                <a:gd name="connsiteX9013" fmla="*/ 148217 w 1586375"/>
                <a:gd name="connsiteY9013" fmla="*/ 86992 h 223662"/>
                <a:gd name="connsiteX9014" fmla="*/ 149922 w 1586375"/>
                <a:gd name="connsiteY9014" fmla="*/ 86992 h 223662"/>
                <a:gd name="connsiteX9015" fmla="*/ 151628 w 1586375"/>
                <a:gd name="connsiteY9015" fmla="*/ 88276 h 223662"/>
                <a:gd name="connsiteX9016" fmla="*/ 151628 w 1586375"/>
                <a:gd name="connsiteY9016" fmla="*/ 88704 h 223662"/>
                <a:gd name="connsiteX9017" fmla="*/ 152907 w 1586375"/>
                <a:gd name="connsiteY9017" fmla="*/ 89989 h 223662"/>
                <a:gd name="connsiteX9018" fmla="*/ 153333 w 1586375"/>
                <a:gd name="connsiteY9018" fmla="*/ 89989 h 223662"/>
                <a:gd name="connsiteX9019" fmla="*/ 153760 w 1586375"/>
                <a:gd name="connsiteY9019" fmla="*/ 89132 h 223662"/>
                <a:gd name="connsiteX9020" fmla="*/ 155038 w 1586375"/>
                <a:gd name="connsiteY9020" fmla="*/ 88276 h 223662"/>
                <a:gd name="connsiteX9021" fmla="*/ 155890 w 1586375"/>
                <a:gd name="connsiteY9021" fmla="*/ 88704 h 223662"/>
                <a:gd name="connsiteX9022" fmla="*/ 156317 w 1586375"/>
                <a:gd name="connsiteY9022" fmla="*/ 88704 h 223662"/>
                <a:gd name="connsiteX9023" fmla="*/ 156317 w 1586375"/>
                <a:gd name="connsiteY9023" fmla="*/ 89132 h 223662"/>
                <a:gd name="connsiteX9024" fmla="*/ 157169 w 1586375"/>
                <a:gd name="connsiteY9024" fmla="*/ 89989 h 223662"/>
                <a:gd name="connsiteX9025" fmla="*/ 158449 w 1586375"/>
                <a:gd name="connsiteY9025" fmla="*/ 89989 h 223662"/>
                <a:gd name="connsiteX9026" fmla="*/ 158449 w 1586375"/>
                <a:gd name="connsiteY9026" fmla="*/ 89560 h 223662"/>
                <a:gd name="connsiteX9027" fmla="*/ 158875 w 1586375"/>
                <a:gd name="connsiteY9027" fmla="*/ 88276 h 223662"/>
                <a:gd name="connsiteX9028" fmla="*/ 157169 w 1586375"/>
                <a:gd name="connsiteY9028" fmla="*/ 86992 h 223662"/>
                <a:gd name="connsiteX9029" fmla="*/ 156317 w 1586375"/>
                <a:gd name="connsiteY9029" fmla="*/ 86564 h 223662"/>
                <a:gd name="connsiteX9030" fmla="*/ 154185 w 1586375"/>
                <a:gd name="connsiteY9030" fmla="*/ 86564 h 223662"/>
                <a:gd name="connsiteX9031" fmla="*/ 153333 w 1586375"/>
                <a:gd name="connsiteY9031" fmla="*/ 86136 h 223662"/>
                <a:gd name="connsiteX9032" fmla="*/ 152480 w 1586375"/>
                <a:gd name="connsiteY9032" fmla="*/ 85708 h 223662"/>
                <a:gd name="connsiteX9033" fmla="*/ 150775 w 1586375"/>
                <a:gd name="connsiteY9033" fmla="*/ 85708 h 223662"/>
                <a:gd name="connsiteX9034" fmla="*/ 149922 w 1586375"/>
                <a:gd name="connsiteY9034" fmla="*/ 85280 h 223662"/>
                <a:gd name="connsiteX9035" fmla="*/ 147791 w 1586375"/>
                <a:gd name="connsiteY9035" fmla="*/ 85280 h 223662"/>
                <a:gd name="connsiteX9036" fmla="*/ 146938 w 1586375"/>
                <a:gd name="connsiteY9036" fmla="*/ 84424 h 223662"/>
                <a:gd name="connsiteX9037" fmla="*/ 147791 w 1586375"/>
                <a:gd name="connsiteY9037" fmla="*/ 83996 h 223662"/>
                <a:gd name="connsiteX9038" fmla="*/ 148643 w 1586375"/>
                <a:gd name="connsiteY9038" fmla="*/ 83567 h 223662"/>
                <a:gd name="connsiteX9039" fmla="*/ 149070 w 1586375"/>
                <a:gd name="connsiteY9039" fmla="*/ 83140 h 223662"/>
                <a:gd name="connsiteX9040" fmla="*/ 150775 w 1586375"/>
                <a:gd name="connsiteY9040" fmla="*/ 83140 h 223662"/>
                <a:gd name="connsiteX9041" fmla="*/ 151201 w 1586375"/>
                <a:gd name="connsiteY9041" fmla="*/ 83567 h 223662"/>
                <a:gd name="connsiteX9042" fmla="*/ 152480 w 1586375"/>
                <a:gd name="connsiteY9042" fmla="*/ 83567 h 223662"/>
                <a:gd name="connsiteX9043" fmla="*/ 152907 w 1586375"/>
                <a:gd name="connsiteY9043" fmla="*/ 83140 h 223662"/>
                <a:gd name="connsiteX9044" fmla="*/ 154612 w 1586375"/>
                <a:gd name="connsiteY9044" fmla="*/ 83140 h 223662"/>
                <a:gd name="connsiteX9045" fmla="*/ 155038 w 1586375"/>
                <a:gd name="connsiteY9045" fmla="*/ 82712 h 223662"/>
                <a:gd name="connsiteX9046" fmla="*/ 155465 w 1586375"/>
                <a:gd name="connsiteY9046" fmla="*/ 82712 h 223662"/>
                <a:gd name="connsiteX9047" fmla="*/ 155890 w 1586375"/>
                <a:gd name="connsiteY9047" fmla="*/ 83140 h 223662"/>
                <a:gd name="connsiteX9048" fmla="*/ 156744 w 1586375"/>
                <a:gd name="connsiteY9048" fmla="*/ 83140 h 223662"/>
                <a:gd name="connsiteX9049" fmla="*/ 158449 w 1586375"/>
                <a:gd name="connsiteY9049" fmla="*/ 83140 h 223662"/>
                <a:gd name="connsiteX9050" fmla="*/ 160154 w 1586375"/>
                <a:gd name="connsiteY9050" fmla="*/ 84851 h 223662"/>
                <a:gd name="connsiteX9051" fmla="*/ 160580 w 1586375"/>
                <a:gd name="connsiteY9051" fmla="*/ 84851 h 223662"/>
                <a:gd name="connsiteX9052" fmla="*/ 161006 w 1586375"/>
                <a:gd name="connsiteY9052" fmla="*/ 85280 h 223662"/>
                <a:gd name="connsiteX9053" fmla="*/ 161859 w 1586375"/>
                <a:gd name="connsiteY9053" fmla="*/ 85280 h 223662"/>
                <a:gd name="connsiteX9054" fmla="*/ 162712 w 1586375"/>
                <a:gd name="connsiteY9054" fmla="*/ 84424 h 223662"/>
                <a:gd name="connsiteX9055" fmla="*/ 162712 w 1586375"/>
                <a:gd name="connsiteY9055" fmla="*/ 81427 h 223662"/>
                <a:gd name="connsiteX9056" fmla="*/ 161006 w 1586375"/>
                <a:gd name="connsiteY9056" fmla="*/ 80999 h 223662"/>
                <a:gd name="connsiteX9057" fmla="*/ 160580 w 1586375"/>
                <a:gd name="connsiteY9057" fmla="*/ 80571 h 223662"/>
                <a:gd name="connsiteX9058" fmla="*/ 158022 w 1586375"/>
                <a:gd name="connsiteY9058" fmla="*/ 80571 h 223662"/>
                <a:gd name="connsiteX9059" fmla="*/ 157169 w 1586375"/>
                <a:gd name="connsiteY9059" fmla="*/ 80999 h 223662"/>
                <a:gd name="connsiteX9060" fmla="*/ 154185 w 1586375"/>
                <a:gd name="connsiteY9060" fmla="*/ 80999 h 223662"/>
                <a:gd name="connsiteX9061" fmla="*/ 153333 w 1586375"/>
                <a:gd name="connsiteY9061" fmla="*/ 81427 h 223662"/>
                <a:gd name="connsiteX9062" fmla="*/ 152907 w 1586375"/>
                <a:gd name="connsiteY9062" fmla="*/ 80999 h 223662"/>
                <a:gd name="connsiteX9063" fmla="*/ 147365 w 1586375"/>
                <a:gd name="connsiteY9063" fmla="*/ 80999 h 223662"/>
                <a:gd name="connsiteX9064" fmla="*/ 146512 w 1586375"/>
                <a:gd name="connsiteY9064" fmla="*/ 80571 h 223662"/>
                <a:gd name="connsiteX9065" fmla="*/ 145233 w 1586375"/>
                <a:gd name="connsiteY9065" fmla="*/ 80571 h 223662"/>
                <a:gd name="connsiteX9066" fmla="*/ 143954 w 1586375"/>
                <a:gd name="connsiteY9066" fmla="*/ 80999 h 223662"/>
                <a:gd name="connsiteX9067" fmla="*/ 143528 w 1586375"/>
                <a:gd name="connsiteY9067" fmla="*/ 81427 h 223662"/>
                <a:gd name="connsiteX9068" fmla="*/ 141823 w 1586375"/>
                <a:gd name="connsiteY9068" fmla="*/ 81427 h 223662"/>
                <a:gd name="connsiteX9069" fmla="*/ 140971 w 1586375"/>
                <a:gd name="connsiteY9069" fmla="*/ 81855 h 223662"/>
                <a:gd name="connsiteX9070" fmla="*/ 140118 w 1586375"/>
                <a:gd name="connsiteY9070" fmla="*/ 81855 h 223662"/>
                <a:gd name="connsiteX9071" fmla="*/ 139692 w 1586375"/>
                <a:gd name="connsiteY9071" fmla="*/ 81427 h 223662"/>
                <a:gd name="connsiteX9072" fmla="*/ 137133 w 1586375"/>
                <a:gd name="connsiteY9072" fmla="*/ 81427 h 223662"/>
                <a:gd name="connsiteX9073" fmla="*/ 136707 w 1586375"/>
                <a:gd name="connsiteY9073" fmla="*/ 80999 h 223662"/>
                <a:gd name="connsiteX9074" fmla="*/ 135428 w 1586375"/>
                <a:gd name="connsiteY9074" fmla="*/ 80999 h 223662"/>
                <a:gd name="connsiteX9075" fmla="*/ 135002 w 1586375"/>
                <a:gd name="connsiteY9075" fmla="*/ 80571 h 223662"/>
                <a:gd name="connsiteX9076" fmla="*/ 132444 w 1586375"/>
                <a:gd name="connsiteY9076" fmla="*/ 80571 h 223662"/>
                <a:gd name="connsiteX9077" fmla="*/ 1583367 w 1586375"/>
                <a:gd name="connsiteY9077" fmla="*/ 80048 h 223662"/>
                <a:gd name="connsiteX9078" fmla="*/ 1584217 w 1586375"/>
                <a:gd name="connsiteY9078" fmla="*/ 80466 h 223662"/>
                <a:gd name="connsiteX9079" fmla="*/ 1585067 w 1586375"/>
                <a:gd name="connsiteY9079" fmla="*/ 80885 h 223662"/>
                <a:gd name="connsiteX9080" fmla="*/ 1585067 w 1586375"/>
                <a:gd name="connsiteY9080" fmla="*/ 81304 h 223662"/>
                <a:gd name="connsiteX9081" fmla="*/ 1583792 w 1586375"/>
                <a:gd name="connsiteY9081" fmla="*/ 82141 h 223662"/>
                <a:gd name="connsiteX9082" fmla="*/ 1582092 w 1586375"/>
                <a:gd name="connsiteY9082" fmla="*/ 82141 h 223662"/>
                <a:gd name="connsiteX9083" fmla="*/ 1581667 w 1586375"/>
                <a:gd name="connsiteY9083" fmla="*/ 82141 h 223662"/>
                <a:gd name="connsiteX9084" fmla="*/ 1581667 w 1586375"/>
                <a:gd name="connsiteY9084" fmla="*/ 80885 h 223662"/>
                <a:gd name="connsiteX9085" fmla="*/ 1582092 w 1586375"/>
                <a:gd name="connsiteY9085" fmla="*/ 80466 h 223662"/>
                <a:gd name="connsiteX9086" fmla="*/ 1582942 w 1586375"/>
                <a:gd name="connsiteY9086" fmla="*/ 80466 h 223662"/>
                <a:gd name="connsiteX9087" fmla="*/ 1583367 w 1586375"/>
                <a:gd name="connsiteY9087" fmla="*/ 80048 h 223662"/>
                <a:gd name="connsiteX9088" fmla="*/ 51048 w 1586375"/>
                <a:gd name="connsiteY9088" fmla="*/ 80048 h 223662"/>
                <a:gd name="connsiteX9089" fmla="*/ 50226 w 1586375"/>
                <a:gd name="connsiteY9089" fmla="*/ 80870 h 223662"/>
                <a:gd name="connsiteX9090" fmla="*/ 50226 w 1586375"/>
                <a:gd name="connsiteY9090" fmla="*/ 81281 h 223662"/>
                <a:gd name="connsiteX9091" fmla="*/ 51048 w 1586375"/>
                <a:gd name="connsiteY9091" fmla="*/ 82514 h 223662"/>
                <a:gd name="connsiteX9092" fmla="*/ 51459 w 1586375"/>
                <a:gd name="connsiteY9092" fmla="*/ 82925 h 223662"/>
                <a:gd name="connsiteX9093" fmla="*/ 52692 w 1586375"/>
                <a:gd name="connsiteY9093" fmla="*/ 82925 h 223662"/>
                <a:gd name="connsiteX9094" fmla="*/ 53104 w 1586375"/>
                <a:gd name="connsiteY9094" fmla="*/ 82925 h 223662"/>
                <a:gd name="connsiteX9095" fmla="*/ 53104 w 1586375"/>
                <a:gd name="connsiteY9095" fmla="*/ 80870 h 223662"/>
                <a:gd name="connsiteX9096" fmla="*/ 52281 w 1586375"/>
                <a:gd name="connsiteY9096" fmla="*/ 80048 h 223662"/>
                <a:gd name="connsiteX9097" fmla="*/ 51048 w 1586375"/>
                <a:gd name="connsiteY9097" fmla="*/ 80048 h 223662"/>
                <a:gd name="connsiteX9098" fmla="*/ 25604 w 1586375"/>
                <a:gd name="connsiteY9098" fmla="*/ 79525 h 223662"/>
                <a:gd name="connsiteX9099" fmla="*/ 26454 w 1586375"/>
                <a:gd name="connsiteY9099" fmla="*/ 79525 h 223662"/>
                <a:gd name="connsiteX9100" fmla="*/ 26879 w 1586375"/>
                <a:gd name="connsiteY9100" fmla="*/ 80384 h 223662"/>
                <a:gd name="connsiteX9101" fmla="*/ 26879 w 1586375"/>
                <a:gd name="connsiteY9101" fmla="*/ 81243 h 223662"/>
                <a:gd name="connsiteX9102" fmla="*/ 27729 w 1586375"/>
                <a:gd name="connsiteY9102" fmla="*/ 81673 h 223662"/>
                <a:gd name="connsiteX9103" fmla="*/ 27729 w 1586375"/>
                <a:gd name="connsiteY9103" fmla="*/ 84252 h 223662"/>
                <a:gd name="connsiteX9104" fmla="*/ 26879 w 1586375"/>
                <a:gd name="connsiteY9104" fmla="*/ 84682 h 223662"/>
                <a:gd name="connsiteX9105" fmla="*/ 26879 w 1586375"/>
                <a:gd name="connsiteY9105" fmla="*/ 85111 h 223662"/>
                <a:gd name="connsiteX9106" fmla="*/ 26454 w 1586375"/>
                <a:gd name="connsiteY9106" fmla="*/ 85541 h 223662"/>
                <a:gd name="connsiteX9107" fmla="*/ 24754 w 1586375"/>
                <a:gd name="connsiteY9107" fmla="*/ 84252 h 223662"/>
                <a:gd name="connsiteX9108" fmla="*/ 24754 w 1586375"/>
                <a:gd name="connsiteY9108" fmla="*/ 83822 h 223662"/>
                <a:gd name="connsiteX9109" fmla="*/ 24754 w 1586375"/>
                <a:gd name="connsiteY9109" fmla="*/ 83393 h 223662"/>
                <a:gd name="connsiteX9110" fmla="*/ 24328 w 1586375"/>
                <a:gd name="connsiteY9110" fmla="*/ 82963 h 223662"/>
                <a:gd name="connsiteX9111" fmla="*/ 24328 w 1586375"/>
                <a:gd name="connsiteY9111" fmla="*/ 81673 h 223662"/>
                <a:gd name="connsiteX9112" fmla="*/ 24754 w 1586375"/>
                <a:gd name="connsiteY9112" fmla="*/ 81243 h 223662"/>
                <a:gd name="connsiteX9113" fmla="*/ 24754 w 1586375"/>
                <a:gd name="connsiteY9113" fmla="*/ 80384 h 223662"/>
                <a:gd name="connsiteX9114" fmla="*/ 25604 w 1586375"/>
                <a:gd name="connsiteY9114" fmla="*/ 79525 h 223662"/>
                <a:gd name="connsiteX9115" fmla="*/ 1496761 w 1586375"/>
                <a:gd name="connsiteY9115" fmla="*/ 79263 h 223662"/>
                <a:gd name="connsiteX9116" fmla="*/ 1496350 w 1586375"/>
                <a:gd name="connsiteY9116" fmla="*/ 79686 h 223662"/>
                <a:gd name="connsiteX9117" fmla="*/ 1496350 w 1586375"/>
                <a:gd name="connsiteY9117" fmla="*/ 83911 h 223662"/>
                <a:gd name="connsiteX9118" fmla="*/ 1495528 w 1586375"/>
                <a:gd name="connsiteY9118" fmla="*/ 84334 h 223662"/>
                <a:gd name="connsiteX9119" fmla="*/ 1495528 w 1586375"/>
                <a:gd name="connsiteY9119" fmla="*/ 85601 h 223662"/>
                <a:gd name="connsiteX9120" fmla="*/ 1494706 w 1586375"/>
                <a:gd name="connsiteY9120" fmla="*/ 86024 h 223662"/>
                <a:gd name="connsiteX9121" fmla="*/ 1494706 w 1586375"/>
                <a:gd name="connsiteY9121" fmla="*/ 86869 h 223662"/>
                <a:gd name="connsiteX9122" fmla="*/ 1494295 w 1586375"/>
                <a:gd name="connsiteY9122" fmla="*/ 87292 h 223662"/>
                <a:gd name="connsiteX9123" fmla="*/ 1494295 w 1586375"/>
                <a:gd name="connsiteY9123" fmla="*/ 93208 h 223662"/>
                <a:gd name="connsiteX9124" fmla="*/ 1495117 w 1586375"/>
                <a:gd name="connsiteY9124" fmla="*/ 94476 h 223662"/>
                <a:gd name="connsiteX9125" fmla="*/ 1495939 w 1586375"/>
                <a:gd name="connsiteY9125" fmla="*/ 95321 h 223662"/>
                <a:gd name="connsiteX9126" fmla="*/ 1496350 w 1586375"/>
                <a:gd name="connsiteY9126" fmla="*/ 95321 h 223662"/>
                <a:gd name="connsiteX9127" fmla="*/ 1497172 w 1586375"/>
                <a:gd name="connsiteY9127" fmla="*/ 95743 h 223662"/>
                <a:gd name="connsiteX9128" fmla="*/ 1497994 w 1586375"/>
                <a:gd name="connsiteY9128" fmla="*/ 95743 h 223662"/>
                <a:gd name="connsiteX9129" fmla="*/ 1498817 w 1586375"/>
                <a:gd name="connsiteY9129" fmla="*/ 94898 h 223662"/>
                <a:gd name="connsiteX9130" fmla="*/ 1498817 w 1586375"/>
                <a:gd name="connsiteY9130" fmla="*/ 93631 h 223662"/>
                <a:gd name="connsiteX9131" fmla="*/ 1498405 w 1586375"/>
                <a:gd name="connsiteY9131" fmla="*/ 93208 h 223662"/>
                <a:gd name="connsiteX9132" fmla="*/ 1497994 w 1586375"/>
                <a:gd name="connsiteY9132" fmla="*/ 92363 h 223662"/>
                <a:gd name="connsiteX9133" fmla="*/ 1497583 w 1586375"/>
                <a:gd name="connsiteY9133" fmla="*/ 91940 h 223662"/>
                <a:gd name="connsiteX9134" fmla="*/ 1497583 w 1586375"/>
                <a:gd name="connsiteY9134" fmla="*/ 91095 h 223662"/>
                <a:gd name="connsiteX9135" fmla="*/ 1497994 w 1586375"/>
                <a:gd name="connsiteY9135" fmla="*/ 90673 h 223662"/>
                <a:gd name="connsiteX9136" fmla="*/ 1499638 w 1586375"/>
                <a:gd name="connsiteY9136" fmla="*/ 88982 h 223662"/>
                <a:gd name="connsiteX9137" fmla="*/ 1499638 w 1586375"/>
                <a:gd name="connsiteY9137" fmla="*/ 83911 h 223662"/>
                <a:gd name="connsiteX9138" fmla="*/ 1500049 w 1586375"/>
                <a:gd name="connsiteY9138" fmla="*/ 83066 h 223662"/>
                <a:gd name="connsiteX9139" fmla="*/ 1500049 w 1586375"/>
                <a:gd name="connsiteY9139" fmla="*/ 81376 h 223662"/>
                <a:gd name="connsiteX9140" fmla="*/ 1499227 w 1586375"/>
                <a:gd name="connsiteY9140" fmla="*/ 80531 h 223662"/>
                <a:gd name="connsiteX9141" fmla="*/ 1498405 w 1586375"/>
                <a:gd name="connsiteY9141" fmla="*/ 80531 h 223662"/>
                <a:gd name="connsiteX9142" fmla="*/ 1497172 w 1586375"/>
                <a:gd name="connsiteY9142" fmla="*/ 79263 h 223662"/>
                <a:gd name="connsiteX9143" fmla="*/ 1496761 w 1586375"/>
                <a:gd name="connsiteY9143" fmla="*/ 79263 h 223662"/>
                <a:gd name="connsiteX9144" fmla="*/ 1402102 w 1586375"/>
                <a:gd name="connsiteY9144" fmla="*/ 79263 h 223662"/>
                <a:gd name="connsiteX9145" fmla="*/ 1401691 w 1586375"/>
                <a:gd name="connsiteY9145" fmla="*/ 80832 h 223662"/>
                <a:gd name="connsiteX9146" fmla="*/ 1402102 w 1586375"/>
                <a:gd name="connsiteY9146" fmla="*/ 80832 h 223662"/>
                <a:gd name="connsiteX9147" fmla="*/ 1404157 w 1586375"/>
                <a:gd name="connsiteY9147" fmla="*/ 80832 h 223662"/>
                <a:gd name="connsiteX9148" fmla="*/ 1404157 w 1586375"/>
                <a:gd name="connsiteY9148" fmla="*/ 79655 h 223662"/>
                <a:gd name="connsiteX9149" fmla="*/ 1404157 w 1586375"/>
                <a:gd name="connsiteY9149" fmla="*/ 79263 h 223662"/>
                <a:gd name="connsiteX9150" fmla="*/ 1402102 w 1586375"/>
                <a:gd name="connsiteY9150" fmla="*/ 79263 h 223662"/>
                <a:gd name="connsiteX9151" fmla="*/ 1396524 w 1586375"/>
                <a:gd name="connsiteY9151" fmla="*/ 79263 h 223662"/>
                <a:gd name="connsiteX9152" fmla="*/ 1395674 w 1586375"/>
                <a:gd name="connsiteY9152" fmla="*/ 80048 h 223662"/>
                <a:gd name="connsiteX9153" fmla="*/ 1395674 w 1586375"/>
                <a:gd name="connsiteY9153" fmla="*/ 80832 h 223662"/>
                <a:gd name="connsiteX9154" fmla="*/ 1396099 w 1586375"/>
                <a:gd name="connsiteY9154" fmla="*/ 80832 h 223662"/>
                <a:gd name="connsiteX9155" fmla="*/ 1398224 w 1586375"/>
                <a:gd name="connsiteY9155" fmla="*/ 80832 h 223662"/>
                <a:gd name="connsiteX9156" fmla="*/ 1399075 w 1586375"/>
                <a:gd name="connsiteY9156" fmla="*/ 80048 h 223662"/>
                <a:gd name="connsiteX9157" fmla="*/ 1397800 w 1586375"/>
                <a:gd name="connsiteY9157" fmla="*/ 79263 h 223662"/>
                <a:gd name="connsiteX9158" fmla="*/ 1396524 w 1586375"/>
                <a:gd name="connsiteY9158" fmla="*/ 79263 h 223662"/>
                <a:gd name="connsiteX9159" fmla="*/ 1379455 w 1586375"/>
                <a:gd name="connsiteY9159" fmla="*/ 79263 h 223662"/>
                <a:gd name="connsiteX9160" fmla="*/ 1378147 w 1586375"/>
                <a:gd name="connsiteY9160" fmla="*/ 80048 h 223662"/>
                <a:gd name="connsiteX9161" fmla="*/ 1378147 w 1586375"/>
                <a:gd name="connsiteY9161" fmla="*/ 80832 h 223662"/>
                <a:gd name="connsiteX9162" fmla="*/ 1378583 w 1586375"/>
                <a:gd name="connsiteY9162" fmla="*/ 80832 h 223662"/>
                <a:gd name="connsiteX9163" fmla="*/ 1381635 w 1586375"/>
                <a:gd name="connsiteY9163" fmla="*/ 80832 h 223662"/>
                <a:gd name="connsiteX9164" fmla="*/ 1381635 w 1586375"/>
                <a:gd name="connsiteY9164" fmla="*/ 80048 h 223662"/>
                <a:gd name="connsiteX9165" fmla="*/ 1380763 w 1586375"/>
                <a:gd name="connsiteY9165" fmla="*/ 79263 h 223662"/>
                <a:gd name="connsiteX9166" fmla="*/ 1379455 w 1586375"/>
                <a:gd name="connsiteY9166" fmla="*/ 79263 h 223662"/>
                <a:gd name="connsiteX9167" fmla="*/ 1371019 w 1586375"/>
                <a:gd name="connsiteY9167" fmla="*/ 79263 h 223662"/>
                <a:gd name="connsiteX9168" fmla="*/ 1370190 w 1586375"/>
                <a:gd name="connsiteY9168" fmla="*/ 80111 h 223662"/>
                <a:gd name="connsiteX9169" fmla="*/ 1370190 w 1586375"/>
                <a:gd name="connsiteY9169" fmla="*/ 84350 h 223662"/>
                <a:gd name="connsiteX9170" fmla="*/ 1369362 w 1586375"/>
                <a:gd name="connsiteY9170" fmla="*/ 85199 h 223662"/>
                <a:gd name="connsiteX9171" fmla="*/ 1365220 w 1586375"/>
                <a:gd name="connsiteY9171" fmla="*/ 85199 h 223662"/>
                <a:gd name="connsiteX9172" fmla="*/ 1364806 w 1586375"/>
                <a:gd name="connsiteY9172" fmla="*/ 85623 h 223662"/>
                <a:gd name="connsiteX9173" fmla="*/ 1364806 w 1586375"/>
                <a:gd name="connsiteY9173" fmla="*/ 89862 h 223662"/>
                <a:gd name="connsiteX9174" fmla="*/ 1364806 w 1586375"/>
                <a:gd name="connsiteY9174" fmla="*/ 90710 h 223662"/>
                <a:gd name="connsiteX9175" fmla="*/ 1366048 w 1586375"/>
                <a:gd name="connsiteY9175" fmla="*/ 91134 h 223662"/>
                <a:gd name="connsiteX9176" fmla="*/ 1366048 w 1586375"/>
                <a:gd name="connsiteY9176" fmla="*/ 90710 h 223662"/>
                <a:gd name="connsiteX9177" fmla="*/ 1366048 w 1586375"/>
                <a:gd name="connsiteY9177" fmla="*/ 89014 h 223662"/>
                <a:gd name="connsiteX9178" fmla="*/ 1367291 w 1586375"/>
                <a:gd name="connsiteY9178" fmla="*/ 88166 h 223662"/>
                <a:gd name="connsiteX9179" fmla="*/ 1369362 w 1586375"/>
                <a:gd name="connsiteY9179" fmla="*/ 88166 h 223662"/>
                <a:gd name="connsiteX9180" fmla="*/ 1369776 w 1586375"/>
                <a:gd name="connsiteY9180" fmla="*/ 88590 h 223662"/>
                <a:gd name="connsiteX9181" fmla="*/ 1370190 w 1586375"/>
                <a:gd name="connsiteY9181" fmla="*/ 88590 h 223662"/>
                <a:gd name="connsiteX9182" fmla="*/ 1371019 w 1586375"/>
                <a:gd name="connsiteY9182" fmla="*/ 89014 h 223662"/>
                <a:gd name="connsiteX9183" fmla="*/ 1371019 w 1586375"/>
                <a:gd name="connsiteY9183" fmla="*/ 89438 h 223662"/>
                <a:gd name="connsiteX9184" fmla="*/ 1371433 w 1586375"/>
                <a:gd name="connsiteY9184" fmla="*/ 90286 h 223662"/>
                <a:gd name="connsiteX9185" fmla="*/ 1371433 w 1586375"/>
                <a:gd name="connsiteY9185" fmla="*/ 90710 h 223662"/>
                <a:gd name="connsiteX9186" fmla="*/ 1372676 w 1586375"/>
                <a:gd name="connsiteY9186" fmla="*/ 91558 h 223662"/>
                <a:gd name="connsiteX9187" fmla="*/ 1373918 w 1586375"/>
                <a:gd name="connsiteY9187" fmla="*/ 91558 h 223662"/>
                <a:gd name="connsiteX9188" fmla="*/ 1374332 w 1586375"/>
                <a:gd name="connsiteY9188" fmla="*/ 91134 h 223662"/>
                <a:gd name="connsiteX9189" fmla="*/ 1374332 w 1586375"/>
                <a:gd name="connsiteY9189" fmla="*/ 90286 h 223662"/>
                <a:gd name="connsiteX9190" fmla="*/ 1373918 w 1586375"/>
                <a:gd name="connsiteY9190" fmla="*/ 88590 h 223662"/>
                <a:gd name="connsiteX9191" fmla="*/ 1374747 w 1586375"/>
                <a:gd name="connsiteY9191" fmla="*/ 88166 h 223662"/>
                <a:gd name="connsiteX9192" fmla="*/ 1374747 w 1586375"/>
                <a:gd name="connsiteY9192" fmla="*/ 86470 h 223662"/>
                <a:gd name="connsiteX9193" fmla="*/ 1374332 w 1586375"/>
                <a:gd name="connsiteY9193" fmla="*/ 86047 h 223662"/>
                <a:gd name="connsiteX9194" fmla="*/ 1374332 w 1586375"/>
                <a:gd name="connsiteY9194" fmla="*/ 85623 h 223662"/>
                <a:gd name="connsiteX9195" fmla="*/ 1373504 w 1586375"/>
                <a:gd name="connsiteY9195" fmla="*/ 84350 h 223662"/>
                <a:gd name="connsiteX9196" fmla="*/ 1372676 w 1586375"/>
                <a:gd name="connsiteY9196" fmla="*/ 82655 h 223662"/>
                <a:gd name="connsiteX9197" fmla="*/ 1373504 w 1586375"/>
                <a:gd name="connsiteY9197" fmla="*/ 81807 h 223662"/>
                <a:gd name="connsiteX9198" fmla="*/ 1373504 w 1586375"/>
                <a:gd name="connsiteY9198" fmla="*/ 80111 h 223662"/>
                <a:gd name="connsiteX9199" fmla="*/ 1372676 w 1586375"/>
                <a:gd name="connsiteY9199" fmla="*/ 79687 h 223662"/>
                <a:gd name="connsiteX9200" fmla="*/ 1372261 w 1586375"/>
                <a:gd name="connsiteY9200" fmla="*/ 79687 h 223662"/>
                <a:gd name="connsiteX9201" fmla="*/ 1371847 w 1586375"/>
                <a:gd name="connsiteY9201" fmla="*/ 79263 h 223662"/>
                <a:gd name="connsiteX9202" fmla="*/ 1371019 w 1586375"/>
                <a:gd name="connsiteY9202" fmla="*/ 79263 h 223662"/>
                <a:gd name="connsiteX9203" fmla="*/ 95046 w 1586375"/>
                <a:gd name="connsiteY9203" fmla="*/ 79263 h 223662"/>
                <a:gd name="connsiteX9204" fmla="*/ 94174 w 1586375"/>
                <a:gd name="connsiteY9204" fmla="*/ 80077 h 223662"/>
                <a:gd name="connsiteX9205" fmla="*/ 94174 w 1586375"/>
                <a:gd name="connsiteY9205" fmla="*/ 82518 h 223662"/>
                <a:gd name="connsiteX9206" fmla="*/ 95482 w 1586375"/>
                <a:gd name="connsiteY9206" fmla="*/ 82925 h 223662"/>
                <a:gd name="connsiteX9207" fmla="*/ 97226 w 1586375"/>
                <a:gd name="connsiteY9207" fmla="*/ 82925 h 223662"/>
                <a:gd name="connsiteX9208" fmla="*/ 98098 w 1586375"/>
                <a:gd name="connsiteY9208" fmla="*/ 82518 h 223662"/>
                <a:gd name="connsiteX9209" fmla="*/ 98098 w 1586375"/>
                <a:gd name="connsiteY9209" fmla="*/ 81705 h 223662"/>
                <a:gd name="connsiteX9210" fmla="*/ 95482 w 1586375"/>
                <a:gd name="connsiteY9210" fmla="*/ 79263 h 223662"/>
                <a:gd name="connsiteX9211" fmla="*/ 95046 w 1586375"/>
                <a:gd name="connsiteY9211" fmla="*/ 79263 h 223662"/>
                <a:gd name="connsiteX9212" fmla="*/ 89936 w 1586375"/>
                <a:gd name="connsiteY9212" fmla="*/ 79263 h 223662"/>
                <a:gd name="connsiteX9213" fmla="*/ 89936 w 1586375"/>
                <a:gd name="connsiteY9213" fmla="*/ 79682 h 223662"/>
                <a:gd name="connsiteX9214" fmla="*/ 88681 w 1586375"/>
                <a:gd name="connsiteY9214" fmla="*/ 80100 h 223662"/>
                <a:gd name="connsiteX9215" fmla="*/ 88681 w 1586375"/>
                <a:gd name="connsiteY9215" fmla="*/ 81774 h 223662"/>
                <a:gd name="connsiteX9216" fmla="*/ 89517 w 1586375"/>
                <a:gd name="connsiteY9216" fmla="*/ 82611 h 223662"/>
                <a:gd name="connsiteX9217" fmla="*/ 89517 w 1586375"/>
                <a:gd name="connsiteY9217" fmla="*/ 83030 h 223662"/>
                <a:gd name="connsiteX9218" fmla="*/ 90355 w 1586375"/>
                <a:gd name="connsiteY9218" fmla="*/ 83448 h 223662"/>
                <a:gd name="connsiteX9219" fmla="*/ 91610 w 1586375"/>
                <a:gd name="connsiteY9219" fmla="*/ 83448 h 223662"/>
                <a:gd name="connsiteX9220" fmla="*/ 92447 w 1586375"/>
                <a:gd name="connsiteY9220" fmla="*/ 83030 h 223662"/>
                <a:gd name="connsiteX9221" fmla="*/ 92447 w 1586375"/>
                <a:gd name="connsiteY9221" fmla="*/ 81774 h 223662"/>
                <a:gd name="connsiteX9222" fmla="*/ 92029 w 1586375"/>
                <a:gd name="connsiteY9222" fmla="*/ 80937 h 223662"/>
                <a:gd name="connsiteX9223" fmla="*/ 91610 w 1586375"/>
                <a:gd name="connsiteY9223" fmla="*/ 80100 h 223662"/>
                <a:gd name="connsiteX9224" fmla="*/ 91192 w 1586375"/>
                <a:gd name="connsiteY9224" fmla="*/ 79682 h 223662"/>
                <a:gd name="connsiteX9225" fmla="*/ 89936 w 1586375"/>
                <a:gd name="connsiteY9225" fmla="*/ 79263 h 223662"/>
                <a:gd name="connsiteX9226" fmla="*/ 1483569 w 1586375"/>
                <a:gd name="connsiteY9226" fmla="*/ 78740 h 223662"/>
                <a:gd name="connsiteX9227" fmla="*/ 1482261 w 1586375"/>
                <a:gd name="connsiteY9227" fmla="*/ 79590 h 223662"/>
                <a:gd name="connsiteX9228" fmla="*/ 1482261 w 1586375"/>
                <a:gd name="connsiteY9228" fmla="*/ 81290 h 223662"/>
                <a:gd name="connsiteX9229" fmla="*/ 1483569 w 1586375"/>
                <a:gd name="connsiteY9229" fmla="*/ 82141 h 223662"/>
                <a:gd name="connsiteX9230" fmla="*/ 1484877 w 1586375"/>
                <a:gd name="connsiteY9230" fmla="*/ 82141 h 223662"/>
                <a:gd name="connsiteX9231" fmla="*/ 1485749 w 1586375"/>
                <a:gd name="connsiteY9231" fmla="*/ 81290 h 223662"/>
                <a:gd name="connsiteX9232" fmla="*/ 1485749 w 1586375"/>
                <a:gd name="connsiteY9232" fmla="*/ 79590 h 223662"/>
                <a:gd name="connsiteX9233" fmla="*/ 1484877 w 1586375"/>
                <a:gd name="connsiteY9233" fmla="*/ 79165 h 223662"/>
                <a:gd name="connsiteX9234" fmla="*/ 1484005 w 1586375"/>
                <a:gd name="connsiteY9234" fmla="*/ 78740 h 223662"/>
                <a:gd name="connsiteX9235" fmla="*/ 1483569 w 1586375"/>
                <a:gd name="connsiteY9235" fmla="*/ 78740 h 223662"/>
                <a:gd name="connsiteX9236" fmla="*/ 1477148 w 1586375"/>
                <a:gd name="connsiteY9236" fmla="*/ 78740 h 223662"/>
                <a:gd name="connsiteX9237" fmla="*/ 1476720 w 1586375"/>
                <a:gd name="connsiteY9237" fmla="*/ 79168 h 223662"/>
                <a:gd name="connsiteX9238" fmla="*/ 1475436 w 1586375"/>
                <a:gd name="connsiteY9238" fmla="*/ 80024 h 223662"/>
                <a:gd name="connsiteX9239" fmla="*/ 1475008 w 1586375"/>
                <a:gd name="connsiteY9239" fmla="*/ 80880 h 223662"/>
                <a:gd name="connsiteX9240" fmla="*/ 1475008 w 1586375"/>
                <a:gd name="connsiteY9240" fmla="*/ 81308 h 223662"/>
                <a:gd name="connsiteX9241" fmla="*/ 1474152 w 1586375"/>
                <a:gd name="connsiteY9241" fmla="*/ 82164 h 223662"/>
                <a:gd name="connsiteX9242" fmla="*/ 1474152 w 1586375"/>
                <a:gd name="connsiteY9242" fmla="*/ 84733 h 223662"/>
                <a:gd name="connsiteX9243" fmla="*/ 1475008 w 1586375"/>
                <a:gd name="connsiteY9243" fmla="*/ 85589 h 223662"/>
                <a:gd name="connsiteX9244" fmla="*/ 1475008 w 1586375"/>
                <a:gd name="connsiteY9244" fmla="*/ 87301 h 223662"/>
                <a:gd name="connsiteX9245" fmla="*/ 1475864 w 1586375"/>
                <a:gd name="connsiteY9245" fmla="*/ 88157 h 223662"/>
                <a:gd name="connsiteX9246" fmla="*/ 1476720 w 1586375"/>
                <a:gd name="connsiteY9246" fmla="*/ 88157 h 223662"/>
                <a:gd name="connsiteX9247" fmla="*/ 1477576 w 1586375"/>
                <a:gd name="connsiteY9247" fmla="*/ 87301 h 223662"/>
                <a:gd name="connsiteX9248" fmla="*/ 1477576 w 1586375"/>
                <a:gd name="connsiteY9248" fmla="*/ 82592 h 223662"/>
                <a:gd name="connsiteX9249" fmla="*/ 1478432 w 1586375"/>
                <a:gd name="connsiteY9249" fmla="*/ 81736 h 223662"/>
                <a:gd name="connsiteX9250" fmla="*/ 1478860 w 1586375"/>
                <a:gd name="connsiteY9250" fmla="*/ 80880 h 223662"/>
                <a:gd name="connsiteX9251" fmla="*/ 1478860 w 1586375"/>
                <a:gd name="connsiteY9251" fmla="*/ 79596 h 223662"/>
                <a:gd name="connsiteX9252" fmla="*/ 1478004 w 1586375"/>
                <a:gd name="connsiteY9252" fmla="*/ 78740 h 223662"/>
                <a:gd name="connsiteX9253" fmla="*/ 1477148 w 1586375"/>
                <a:gd name="connsiteY9253" fmla="*/ 78740 h 223662"/>
                <a:gd name="connsiteX9254" fmla="*/ 1462754 w 1586375"/>
                <a:gd name="connsiteY9254" fmla="*/ 78740 h 223662"/>
                <a:gd name="connsiteX9255" fmla="*/ 1462305 w 1586375"/>
                <a:gd name="connsiteY9255" fmla="*/ 79198 h 223662"/>
                <a:gd name="connsiteX9256" fmla="*/ 1462305 w 1586375"/>
                <a:gd name="connsiteY9256" fmla="*/ 80571 h 223662"/>
                <a:gd name="connsiteX9257" fmla="*/ 1463651 w 1586375"/>
                <a:gd name="connsiteY9257" fmla="*/ 80571 h 223662"/>
                <a:gd name="connsiteX9258" fmla="*/ 1464547 w 1586375"/>
                <a:gd name="connsiteY9258" fmla="*/ 80113 h 223662"/>
                <a:gd name="connsiteX9259" fmla="*/ 1464547 w 1586375"/>
                <a:gd name="connsiteY9259" fmla="*/ 78740 h 223662"/>
                <a:gd name="connsiteX9260" fmla="*/ 1462754 w 1586375"/>
                <a:gd name="connsiteY9260" fmla="*/ 78740 h 223662"/>
                <a:gd name="connsiteX9261" fmla="*/ 1427930 w 1586375"/>
                <a:gd name="connsiteY9261" fmla="*/ 78740 h 223662"/>
                <a:gd name="connsiteX9262" fmla="*/ 1425817 w 1586375"/>
                <a:gd name="connsiteY9262" fmla="*/ 80484 h 223662"/>
                <a:gd name="connsiteX9263" fmla="*/ 1424127 w 1586375"/>
                <a:gd name="connsiteY9263" fmla="*/ 80484 h 223662"/>
                <a:gd name="connsiteX9264" fmla="*/ 1423282 w 1586375"/>
                <a:gd name="connsiteY9264" fmla="*/ 80048 h 223662"/>
                <a:gd name="connsiteX9265" fmla="*/ 1421169 w 1586375"/>
                <a:gd name="connsiteY9265" fmla="*/ 80048 h 223662"/>
                <a:gd name="connsiteX9266" fmla="*/ 1419479 w 1586375"/>
                <a:gd name="connsiteY9266" fmla="*/ 81356 h 223662"/>
                <a:gd name="connsiteX9267" fmla="*/ 1419479 w 1586375"/>
                <a:gd name="connsiteY9267" fmla="*/ 82664 h 223662"/>
                <a:gd name="connsiteX9268" fmla="*/ 1420324 w 1586375"/>
                <a:gd name="connsiteY9268" fmla="*/ 83536 h 223662"/>
                <a:gd name="connsiteX9269" fmla="*/ 1422437 w 1586375"/>
                <a:gd name="connsiteY9269" fmla="*/ 83536 h 223662"/>
                <a:gd name="connsiteX9270" fmla="*/ 1423282 w 1586375"/>
                <a:gd name="connsiteY9270" fmla="*/ 83100 h 223662"/>
                <a:gd name="connsiteX9271" fmla="*/ 1424550 w 1586375"/>
                <a:gd name="connsiteY9271" fmla="*/ 83100 h 223662"/>
                <a:gd name="connsiteX9272" fmla="*/ 1425395 w 1586375"/>
                <a:gd name="connsiteY9272" fmla="*/ 82228 h 223662"/>
                <a:gd name="connsiteX9273" fmla="*/ 1425817 w 1586375"/>
                <a:gd name="connsiteY9273" fmla="*/ 82228 h 223662"/>
                <a:gd name="connsiteX9274" fmla="*/ 1427930 w 1586375"/>
                <a:gd name="connsiteY9274" fmla="*/ 83972 h 223662"/>
                <a:gd name="connsiteX9275" fmla="*/ 1428353 w 1586375"/>
                <a:gd name="connsiteY9275" fmla="*/ 83972 h 223662"/>
                <a:gd name="connsiteX9276" fmla="*/ 1428775 w 1586375"/>
                <a:gd name="connsiteY9276" fmla="*/ 83972 h 223662"/>
                <a:gd name="connsiteX9277" fmla="*/ 1429621 w 1586375"/>
                <a:gd name="connsiteY9277" fmla="*/ 83972 h 223662"/>
                <a:gd name="connsiteX9278" fmla="*/ 1430466 w 1586375"/>
                <a:gd name="connsiteY9278" fmla="*/ 83536 h 223662"/>
                <a:gd name="connsiteX9279" fmla="*/ 1430466 w 1586375"/>
                <a:gd name="connsiteY9279" fmla="*/ 79612 h 223662"/>
                <a:gd name="connsiteX9280" fmla="*/ 1429621 w 1586375"/>
                <a:gd name="connsiteY9280" fmla="*/ 78740 h 223662"/>
                <a:gd name="connsiteX9281" fmla="*/ 1427930 w 1586375"/>
                <a:gd name="connsiteY9281" fmla="*/ 78740 h 223662"/>
                <a:gd name="connsiteX9282" fmla="*/ 1386383 w 1586375"/>
                <a:gd name="connsiteY9282" fmla="*/ 78740 h 223662"/>
                <a:gd name="connsiteX9283" fmla="*/ 1384695 w 1586375"/>
                <a:gd name="connsiteY9283" fmla="*/ 80031 h 223662"/>
                <a:gd name="connsiteX9284" fmla="*/ 1385117 w 1586375"/>
                <a:gd name="connsiteY9284" fmla="*/ 80892 h 223662"/>
                <a:gd name="connsiteX9285" fmla="*/ 1385117 w 1586375"/>
                <a:gd name="connsiteY9285" fmla="*/ 83043 h 223662"/>
                <a:gd name="connsiteX9286" fmla="*/ 1384273 w 1586375"/>
                <a:gd name="connsiteY9286" fmla="*/ 83474 h 223662"/>
                <a:gd name="connsiteX9287" fmla="*/ 1383851 w 1586375"/>
                <a:gd name="connsiteY9287" fmla="*/ 83904 h 223662"/>
                <a:gd name="connsiteX9288" fmla="*/ 1383008 w 1586375"/>
                <a:gd name="connsiteY9288" fmla="*/ 84765 h 223662"/>
                <a:gd name="connsiteX9289" fmla="*/ 1382164 w 1586375"/>
                <a:gd name="connsiteY9289" fmla="*/ 85196 h 223662"/>
                <a:gd name="connsiteX9290" fmla="*/ 1380054 w 1586375"/>
                <a:gd name="connsiteY9290" fmla="*/ 83474 h 223662"/>
                <a:gd name="connsiteX9291" fmla="*/ 1379210 w 1586375"/>
                <a:gd name="connsiteY9291" fmla="*/ 83474 h 223662"/>
                <a:gd name="connsiteX9292" fmla="*/ 1377945 w 1586375"/>
                <a:gd name="connsiteY9292" fmla="*/ 84335 h 223662"/>
                <a:gd name="connsiteX9293" fmla="*/ 1377945 w 1586375"/>
                <a:gd name="connsiteY9293" fmla="*/ 85626 h 223662"/>
                <a:gd name="connsiteX9294" fmla="*/ 1378366 w 1586375"/>
                <a:gd name="connsiteY9294" fmla="*/ 86056 h 223662"/>
                <a:gd name="connsiteX9295" fmla="*/ 1378366 w 1586375"/>
                <a:gd name="connsiteY9295" fmla="*/ 87778 h 223662"/>
                <a:gd name="connsiteX9296" fmla="*/ 1377945 w 1586375"/>
                <a:gd name="connsiteY9296" fmla="*/ 88638 h 223662"/>
                <a:gd name="connsiteX9297" fmla="*/ 1377101 w 1586375"/>
                <a:gd name="connsiteY9297" fmla="*/ 89499 h 223662"/>
                <a:gd name="connsiteX9298" fmla="*/ 1377101 w 1586375"/>
                <a:gd name="connsiteY9298" fmla="*/ 90360 h 223662"/>
                <a:gd name="connsiteX9299" fmla="*/ 1377945 w 1586375"/>
                <a:gd name="connsiteY9299" fmla="*/ 91221 h 223662"/>
                <a:gd name="connsiteX9300" fmla="*/ 1378366 w 1586375"/>
                <a:gd name="connsiteY9300" fmla="*/ 91221 h 223662"/>
                <a:gd name="connsiteX9301" fmla="*/ 1380054 w 1586375"/>
                <a:gd name="connsiteY9301" fmla="*/ 91651 h 223662"/>
                <a:gd name="connsiteX9302" fmla="*/ 1380476 w 1586375"/>
                <a:gd name="connsiteY9302" fmla="*/ 90790 h 223662"/>
                <a:gd name="connsiteX9303" fmla="*/ 1380476 w 1586375"/>
                <a:gd name="connsiteY9303" fmla="*/ 90360 h 223662"/>
                <a:gd name="connsiteX9304" fmla="*/ 1381742 w 1586375"/>
                <a:gd name="connsiteY9304" fmla="*/ 89499 h 223662"/>
                <a:gd name="connsiteX9305" fmla="*/ 1382164 w 1586375"/>
                <a:gd name="connsiteY9305" fmla="*/ 89499 h 223662"/>
                <a:gd name="connsiteX9306" fmla="*/ 1383008 w 1586375"/>
                <a:gd name="connsiteY9306" fmla="*/ 89929 h 223662"/>
                <a:gd name="connsiteX9307" fmla="*/ 1388915 w 1586375"/>
                <a:gd name="connsiteY9307" fmla="*/ 89929 h 223662"/>
                <a:gd name="connsiteX9308" fmla="*/ 1390181 w 1586375"/>
                <a:gd name="connsiteY9308" fmla="*/ 88638 h 223662"/>
                <a:gd name="connsiteX9309" fmla="*/ 1390181 w 1586375"/>
                <a:gd name="connsiteY9309" fmla="*/ 86917 h 223662"/>
                <a:gd name="connsiteX9310" fmla="*/ 1389337 w 1586375"/>
                <a:gd name="connsiteY9310" fmla="*/ 86486 h 223662"/>
                <a:gd name="connsiteX9311" fmla="*/ 1388915 w 1586375"/>
                <a:gd name="connsiteY9311" fmla="*/ 86486 h 223662"/>
                <a:gd name="connsiteX9312" fmla="*/ 1386805 w 1586375"/>
                <a:gd name="connsiteY9312" fmla="*/ 84335 h 223662"/>
                <a:gd name="connsiteX9313" fmla="*/ 1386805 w 1586375"/>
                <a:gd name="connsiteY9313" fmla="*/ 83474 h 223662"/>
                <a:gd name="connsiteX9314" fmla="*/ 1387227 w 1586375"/>
                <a:gd name="connsiteY9314" fmla="*/ 82613 h 223662"/>
                <a:gd name="connsiteX9315" fmla="*/ 1388071 w 1586375"/>
                <a:gd name="connsiteY9315" fmla="*/ 81753 h 223662"/>
                <a:gd name="connsiteX9316" fmla="*/ 1388071 w 1586375"/>
                <a:gd name="connsiteY9316" fmla="*/ 81322 h 223662"/>
                <a:gd name="connsiteX9317" fmla="*/ 1389337 w 1586375"/>
                <a:gd name="connsiteY9317" fmla="*/ 80031 h 223662"/>
                <a:gd name="connsiteX9318" fmla="*/ 1389337 w 1586375"/>
                <a:gd name="connsiteY9318" fmla="*/ 79600 h 223662"/>
                <a:gd name="connsiteX9319" fmla="*/ 1388493 w 1586375"/>
                <a:gd name="connsiteY9319" fmla="*/ 78740 h 223662"/>
                <a:gd name="connsiteX9320" fmla="*/ 1386383 w 1586375"/>
                <a:gd name="connsiteY9320" fmla="*/ 78740 h 223662"/>
                <a:gd name="connsiteX9321" fmla="*/ 180107 w 1586375"/>
                <a:gd name="connsiteY9321" fmla="*/ 77955 h 223662"/>
                <a:gd name="connsiteX9322" fmla="*/ 178407 w 1586375"/>
                <a:gd name="connsiteY9322" fmla="*/ 79263 h 223662"/>
                <a:gd name="connsiteX9323" fmla="*/ 178832 w 1586375"/>
                <a:gd name="connsiteY9323" fmla="*/ 79699 h 223662"/>
                <a:gd name="connsiteX9324" fmla="*/ 179257 w 1586375"/>
                <a:gd name="connsiteY9324" fmla="*/ 80571 h 223662"/>
                <a:gd name="connsiteX9325" fmla="*/ 180957 w 1586375"/>
                <a:gd name="connsiteY9325" fmla="*/ 80571 h 223662"/>
                <a:gd name="connsiteX9326" fmla="*/ 181808 w 1586375"/>
                <a:gd name="connsiteY9326" fmla="*/ 79699 h 223662"/>
                <a:gd name="connsiteX9327" fmla="*/ 181808 w 1586375"/>
                <a:gd name="connsiteY9327" fmla="*/ 79263 h 223662"/>
                <a:gd name="connsiteX9328" fmla="*/ 180533 w 1586375"/>
                <a:gd name="connsiteY9328" fmla="*/ 77955 h 223662"/>
                <a:gd name="connsiteX9329" fmla="*/ 180107 w 1586375"/>
                <a:gd name="connsiteY9329" fmla="*/ 77955 h 223662"/>
                <a:gd name="connsiteX9330" fmla="*/ 76517 w 1586375"/>
                <a:gd name="connsiteY9330" fmla="*/ 77955 h 223662"/>
                <a:gd name="connsiteX9331" fmla="*/ 76517 w 1586375"/>
                <a:gd name="connsiteY9331" fmla="*/ 79629 h 223662"/>
                <a:gd name="connsiteX9332" fmla="*/ 76909 w 1586375"/>
                <a:gd name="connsiteY9332" fmla="*/ 79629 h 223662"/>
                <a:gd name="connsiteX9333" fmla="*/ 77694 w 1586375"/>
                <a:gd name="connsiteY9333" fmla="*/ 79211 h 223662"/>
                <a:gd name="connsiteX9334" fmla="*/ 77694 w 1586375"/>
                <a:gd name="connsiteY9334" fmla="*/ 78373 h 223662"/>
                <a:gd name="connsiteX9335" fmla="*/ 76909 w 1586375"/>
                <a:gd name="connsiteY9335" fmla="*/ 77955 h 223662"/>
                <a:gd name="connsiteX9336" fmla="*/ 76517 w 1586375"/>
                <a:gd name="connsiteY9336" fmla="*/ 77955 h 223662"/>
                <a:gd name="connsiteX9337" fmla="*/ 56570 w 1586375"/>
                <a:gd name="connsiteY9337" fmla="*/ 77955 h 223662"/>
                <a:gd name="connsiteX9338" fmla="*/ 55719 w 1586375"/>
                <a:gd name="connsiteY9338" fmla="*/ 78373 h 223662"/>
                <a:gd name="connsiteX9339" fmla="*/ 55719 w 1586375"/>
                <a:gd name="connsiteY9339" fmla="*/ 80048 h 223662"/>
                <a:gd name="connsiteX9340" fmla="*/ 56145 w 1586375"/>
                <a:gd name="connsiteY9340" fmla="*/ 80048 h 223662"/>
                <a:gd name="connsiteX9341" fmla="*/ 58270 w 1586375"/>
                <a:gd name="connsiteY9341" fmla="*/ 80048 h 223662"/>
                <a:gd name="connsiteX9342" fmla="*/ 59120 w 1586375"/>
                <a:gd name="connsiteY9342" fmla="*/ 79629 h 223662"/>
                <a:gd name="connsiteX9343" fmla="*/ 59120 w 1586375"/>
                <a:gd name="connsiteY9343" fmla="*/ 77955 h 223662"/>
                <a:gd name="connsiteX9344" fmla="*/ 58695 w 1586375"/>
                <a:gd name="connsiteY9344" fmla="*/ 77955 h 223662"/>
                <a:gd name="connsiteX9345" fmla="*/ 56570 w 1586375"/>
                <a:gd name="connsiteY9345" fmla="*/ 77955 h 223662"/>
                <a:gd name="connsiteX9346" fmla="*/ 106208 w 1586375"/>
                <a:gd name="connsiteY9346" fmla="*/ 77432 h 223662"/>
                <a:gd name="connsiteX9347" fmla="*/ 104463 w 1586375"/>
                <a:gd name="connsiteY9347" fmla="*/ 78740 h 223662"/>
                <a:gd name="connsiteX9348" fmla="*/ 104027 w 1586375"/>
                <a:gd name="connsiteY9348" fmla="*/ 78740 h 223662"/>
                <a:gd name="connsiteX9349" fmla="*/ 102719 w 1586375"/>
                <a:gd name="connsiteY9349" fmla="*/ 79612 h 223662"/>
                <a:gd name="connsiteX9350" fmla="*/ 102283 w 1586375"/>
                <a:gd name="connsiteY9350" fmla="*/ 80048 h 223662"/>
                <a:gd name="connsiteX9351" fmla="*/ 102283 w 1586375"/>
                <a:gd name="connsiteY9351" fmla="*/ 80920 h 223662"/>
                <a:gd name="connsiteX9352" fmla="*/ 102719 w 1586375"/>
                <a:gd name="connsiteY9352" fmla="*/ 81356 h 223662"/>
                <a:gd name="connsiteX9353" fmla="*/ 104900 w 1586375"/>
                <a:gd name="connsiteY9353" fmla="*/ 81356 h 223662"/>
                <a:gd name="connsiteX9354" fmla="*/ 106208 w 1586375"/>
                <a:gd name="connsiteY9354" fmla="*/ 81792 h 223662"/>
                <a:gd name="connsiteX9355" fmla="*/ 106208 w 1586375"/>
                <a:gd name="connsiteY9355" fmla="*/ 83536 h 223662"/>
                <a:gd name="connsiteX9356" fmla="*/ 107516 w 1586375"/>
                <a:gd name="connsiteY9356" fmla="*/ 83536 h 223662"/>
                <a:gd name="connsiteX9357" fmla="*/ 108387 w 1586375"/>
                <a:gd name="connsiteY9357" fmla="*/ 83100 h 223662"/>
                <a:gd name="connsiteX9358" fmla="*/ 108387 w 1586375"/>
                <a:gd name="connsiteY9358" fmla="*/ 82228 h 223662"/>
                <a:gd name="connsiteX9359" fmla="*/ 108823 w 1586375"/>
                <a:gd name="connsiteY9359" fmla="*/ 81356 h 223662"/>
                <a:gd name="connsiteX9360" fmla="*/ 108823 w 1586375"/>
                <a:gd name="connsiteY9360" fmla="*/ 79176 h 223662"/>
                <a:gd name="connsiteX9361" fmla="*/ 108387 w 1586375"/>
                <a:gd name="connsiteY9361" fmla="*/ 78304 h 223662"/>
                <a:gd name="connsiteX9362" fmla="*/ 107516 w 1586375"/>
                <a:gd name="connsiteY9362" fmla="*/ 77432 h 223662"/>
                <a:gd name="connsiteX9363" fmla="*/ 106643 w 1586375"/>
                <a:gd name="connsiteY9363" fmla="*/ 77432 h 223662"/>
                <a:gd name="connsiteX9364" fmla="*/ 106208 w 1586375"/>
                <a:gd name="connsiteY9364" fmla="*/ 77432 h 223662"/>
                <a:gd name="connsiteX9365" fmla="*/ 1528269 w 1586375"/>
                <a:gd name="connsiteY9365" fmla="*/ 77170 h 223662"/>
                <a:gd name="connsiteX9366" fmla="*/ 1529969 w 1586375"/>
                <a:gd name="connsiteY9366" fmla="*/ 77170 h 223662"/>
                <a:gd name="connsiteX9367" fmla="*/ 1530394 w 1586375"/>
                <a:gd name="connsiteY9367" fmla="*/ 77589 h 223662"/>
                <a:gd name="connsiteX9368" fmla="*/ 1530394 w 1586375"/>
                <a:gd name="connsiteY9368" fmla="*/ 79263 h 223662"/>
                <a:gd name="connsiteX9369" fmla="*/ 1526994 w 1586375"/>
                <a:gd name="connsiteY9369" fmla="*/ 79263 h 223662"/>
                <a:gd name="connsiteX9370" fmla="*/ 1526994 w 1586375"/>
                <a:gd name="connsiteY9370" fmla="*/ 78007 h 223662"/>
                <a:gd name="connsiteX9371" fmla="*/ 1528269 w 1586375"/>
                <a:gd name="connsiteY9371" fmla="*/ 77170 h 223662"/>
                <a:gd name="connsiteX9372" fmla="*/ 1351831 w 1586375"/>
                <a:gd name="connsiteY9372" fmla="*/ 76913 h 223662"/>
                <a:gd name="connsiteX9373" fmla="*/ 1351412 w 1586375"/>
                <a:gd name="connsiteY9373" fmla="*/ 77072 h 223662"/>
                <a:gd name="connsiteX9374" fmla="*/ 1349738 w 1586375"/>
                <a:gd name="connsiteY9374" fmla="*/ 77922 h 223662"/>
                <a:gd name="connsiteX9375" fmla="*/ 1345134 w 1586375"/>
                <a:gd name="connsiteY9375" fmla="*/ 77922 h 223662"/>
                <a:gd name="connsiteX9376" fmla="*/ 1344716 w 1586375"/>
                <a:gd name="connsiteY9376" fmla="*/ 79198 h 223662"/>
                <a:gd name="connsiteX9377" fmla="*/ 1344716 w 1586375"/>
                <a:gd name="connsiteY9377" fmla="*/ 80473 h 223662"/>
                <a:gd name="connsiteX9378" fmla="*/ 1344716 w 1586375"/>
                <a:gd name="connsiteY9378" fmla="*/ 81748 h 223662"/>
                <a:gd name="connsiteX9379" fmla="*/ 1344297 w 1586375"/>
                <a:gd name="connsiteY9379" fmla="*/ 82173 h 223662"/>
                <a:gd name="connsiteX9380" fmla="*/ 1344297 w 1586375"/>
                <a:gd name="connsiteY9380" fmla="*/ 83024 h 223662"/>
                <a:gd name="connsiteX9381" fmla="*/ 1345553 w 1586375"/>
                <a:gd name="connsiteY9381" fmla="*/ 83024 h 223662"/>
                <a:gd name="connsiteX9382" fmla="*/ 1345553 w 1586375"/>
                <a:gd name="connsiteY9382" fmla="*/ 81323 h 223662"/>
                <a:gd name="connsiteX9383" fmla="*/ 1346390 w 1586375"/>
                <a:gd name="connsiteY9383" fmla="*/ 80473 h 223662"/>
                <a:gd name="connsiteX9384" fmla="*/ 1347227 w 1586375"/>
                <a:gd name="connsiteY9384" fmla="*/ 80473 h 223662"/>
                <a:gd name="connsiteX9385" fmla="*/ 1350575 w 1586375"/>
                <a:gd name="connsiteY9385" fmla="*/ 80473 h 223662"/>
                <a:gd name="connsiteX9386" fmla="*/ 1352250 w 1586375"/>
                <a:gd name="connsiteY9386" fmla="*/ 78773 h 223662"/>
                <a:gd name="connsiteX9387" fmla="*/ 1352250 w 1586375"/>
                <a:gd name="connsiteY9387" fmla="*/ 77072 h 223662"/>
                <a:gd name="connsiteX9388" fmla="*/ 1351831 w 1586375"/>
                <a:gd name="connsiteY9388" fmla="*/ 76913 h 223662"/>
                <a:gd name="connsiteX9389" fmla="*/ 147434 w 1586375"/>
                <a:gd name="connsiteY9389" fmla="*/ 76909 h 223662"/>
                <a:gd name="connsiteX9390" fmla="*/ 146807 w 1586375"/>
                <a:gd name="connsiteY9390" fmla="*/ 77066 h 223662"/>
                <a:gd name="connsiteX9391" fmla="*/ 145969 w 1586375"/>
                <a:gd name="connsiteY9391" fmla="*/ 77484 h 223662"/>
                <a:gd name="connsiteX9392" fmla="*/ 145969 w 1586375"/>
                <a:gd name="connsiteY9392" fmla="*/ 78321 h 223662"/>
                <a:gd name="connsiteX9393" fmla="*/ 146388 w 1586375"/>
                <a:gd name="connsiteY9393" fmla="*/ 78740 h 223662"/>
                <a:gd name="connsiteX9394" fmla="*/ 147644 w 1586375"/>
                <a:gd name="connsiteY9394" fmla="*/ 78740 h 223662"/>
                <a:gd name="connsiteX9395" fmla="*/ 148062 w 1586375"/>
                <a:gd name="connsiteY9395" fmla="*/ 77066 h 223662"/>
                <a:gd name="connsiteX9396" fmla="*/ 147434 w 1586375"/>
                <a:gd name="connsiteY9396" fmla="*/ 76909 h 223662"/>
                <a:gd name="connsiteX9397" fmla="*/ 1321294 w 1586375"/>
                <a:gd name="connsiteY9397" fmla="*/ 76124 h 223662"/>
                <a:gd name="connsiteX9398" fmla="*/ 1320858 w 1586375"/>
                <a:gd name="connsiteY9398" fmla="*/ 76572 h 223662"/>
                <a:gd name="connsiteX9399" fmla="*/ 1320858 w 1586375"/>
                <a:gd name="connsiteY9399" fmla="*/ 78814 h 223662"/>
                <a:gd name="connsiteX9400" fmla="*/ 1321730 w 1586375"/>
                <a:gd name="connsiteY9400" fmla="*/ 79263 h 223662"/>
                <a:gd name="connsiteX9401" fmla="*/ 1323474 w 1586375"/>
                <a:gd name="connsiteY9401" fmla="*/ 77918 h 223662"/>
                <a:gd name="connsiteX9402" fmla="*/ 1323038 w 1586375"/>
                <a:gd name="connsiteY9402" fmla="*/ 77021 h 223662"/>
                <a:gd name="connsiteX9403" fmla="*/ 1322602 w 1586375"/>
                <a:gd name="connsiteY9403" fmla="*/ 76124 h 223662"/>
                <a:gd name="connsiteX9404" fmla="*/ 1321294 w 1586375"/>
                <a:gd name="connsiteY9404" fmla="*/ 76124 h 223662"/>
                <a:gd name="connsiteX9405" fmla="*/ 209835 w 1586375"/>
                <a:gd name="connsiteY9405" fmla="*/ 76124 h 223662"/>
                <a:gd name="connsiteX9406" fmla="*/ 209014 w 1586375"/>
                <a:gd name="connsiteY9406" fmla="*/ 76543 h 223662"/>
                <a:gd name="connsiteX9407" fmla="*/ 209014 w 1586375"/>
                <a:gd name="connsiteY9407" fmla="*/ 77798 h 223662"/>
                <a:gd name="connsiteX9408" fmla="*/ 209835 w 1586375"/>
                <a:gd name="connsiteY9408" fmla="*/ 78217 h 223662"/>
                <a:gd name="connsiteX9409" fmla="*/ 211069 w 1586375"/>
                <a:gd name="connsiteY9409" fmla="*/ 78217 h 223662"/>
                <a:gd name="connsiteX9410" fmla="*/ 211480 w 1586375"/>
                <a:gd name="connsiteY9410" fmla="*/ 77798 h 223662"/>
                <a:gd name="connsiteX9411" fmla="*/ 211480 w 1586375"/>
                <a:gd name="connsiteY9411" fmla="*/ 76961 h 223662"/>
                <a:gd name="connsiteX9412" fmla="*/ 211069 w 1586375"/>
                <a:gd name="connsiteY9412" fmla="*/ 76124 h 223662"/>
                <a:gd name="connsiteX9413" fmla="*/ 210658 w 1586375"/>
                <a:gd name="connsiteY9413" fmla="*/ 76124 h 223662"/>
                <a:gd name="connsiteX9414" fmla="*/ 210246 w 1586375"/>
                <a:gd name="connsiteY9414" fmla="*/ 76124 h 223662"/>
                <a:gd name="connsiteX9415" fmla="*/ 209835 w 1586375"/>
                <a:gd name="connsiteY9415" fmla="*/ 76124 h 223662"/>
                <a:gd name="connsiteX9416" fmla="*/ 1575301 w 1586375"/>
                <a:gd name="connsiteY9416" fmla="*/ 75862 h 223662"/>
                <a:gd name="connsiteX9417" fmla="*/ 1576609 w 1586375"/>
                <a:gd name="connsiteY9417" fmla="*/ 75862 h 223662"/>
                <a:gd name="connsiteX9418" fmla="*/ 1577481 w 1586375"/>
                <a:gd name="connsiteY9418" fmla="*/ 76647 h 223662"/>
                <a:gd name="connsiteX9419" fmla="*/ 1576609 w 1586375"/>
                <a:gd name="connsiteY9419" fmla="*/ 77432 h 223662"/>
                <a:gd name="connsiteX9420" fmla="*/ 1575301 w 1586375"/>
                <a:gd name="connsiteY9420" fmla="*/ 77432 h 223662"/>
                <a:gd name="connsiteX9421" fmla="*/ 1574865 w 1586375"/>
                <a:gd name="connsiteY9421" fmla="*/ 77432 h 223662"/>
                <a:gd name="connsiteX9422" fmla="*/ 1574865 w 1586375"/>
                <a:gd name="connsiteY9422" fmla="*/ 76255 h 223662"/>
                <a:gd name="connsiteX9423" fmla="*/ 1575301 w 1586375"/>
                <a:gd name="connsiteY9423" fmla="*/ 75862 h 223662"/>
                <a:gd name="connsiteX9424" fmla="*/ 1541764 w 1586375"/>
                <a:gd name="connsiteY9424" fmla="*/ 75339 h 223662"/>
                <a:gd name="connsiteX9425" fmla="*/ 1543031 w 1586375"/>
                <a:gd name="connsiteY9425" fmla="*/ 75339 h 223662"/>
                <a:gd name="connsiteX9426" fmla="*/ 1543454 w 1586375"/>
                <a:gd name="connsiteY9426" fmla="*/ 75339 h 223662"/>
                <a:gd name="connsiteX9427" fmla="*/ 1545567 w 1586375"/>
                <a:gd name="connsiteY9427" fmla="*/ 77063 h 223662"/>
                <a:gd name="connsiteX9428" fmla="*/ 1545567 w 1586375"/>
                <a:gd name="connsiteY9428" fmla="*/ 77493 h 223662"/>
                <a:gd name="connsiteX9429" fmla="*/ 1545567 w 1586375"/>
                <a:gd name="connsiteY9429" fmla="*/ 79217 h 223662"/>
                <a:gd name="connsiteX9430" fmla="*/ 1544722 w 1586375"/>
                <a:gd name="connsiteY9430" fmla="*/ 79648 h 223662"/>
                <a:gd name="connsiteX9431" fmla="*/ 1544722 w 1586375"/>
                <a:gd name="connsiteY9431" fmla="*/ 80509 h 223662"/>
                <a:gd name="connsiteX9432" fmla="*/ 1543454 w 1586375"/>
                <a:gd name="connsiteY9432" fmla="*/ 81371 h 223662"/>
                <a:gd name="connsiteX9433" fmla="*/ 1543454 w 1586375"/>
                <a:gd name="connsiteY9433" fmla="*/ 82233 h 223662"/>
                <a:gd name="connsiteX9434" fmla="*/ 1542186 w 1586375"/>
                <a:gd name="connsiteY9434" fmla="*/ 82233 h 223662"/>
                <a:gd name="connsiteX9435" fmla="*/ 1540918 w 1586375"/>
                <a:gd name="connsiteY9435" fmla="*/ 81802 h 223662"/>
                <a:gd name="connsiteX9436" fmla="*/ 1540918 w 1586375"/>
                <a:gd name="connsiteY9436" fmla="*/ 81371 h 223662"/>
                <a:gd name="connsiteX9437" fmla="*/ 1540918 w 1586375"/>
                <a:gd name="connsiteY9437" fmla="*/ 79648 h 223662"/>
                <a:gd name="connsiteX9438" fmla="*/ 1541341 w 1586375"/>
                <a:gd name="connsiteY9438" fmla="*/ 79217 h 223662"/>
                <a:gd name="connsiteX9439" fmla="*/ 1542186 w 1586375"/>
                <a:gd name="connsiteY9439" fmla="*/ 79217 h 223662"/>
                <a:gd name="connsiteX9440" fmla="*/ 1540073 w 1586375"/>
                <a:gd name="connsiteY9440" fmla="*/ 77493 h 223662"/>
                <a:gd name="connsiteX9441" fmla="*/ 1540918 w 1586375"/>
                <a:gd name="connsiteY9441" fmla="*/ 76631 h 223662"/>
                <a:gd name="connsiteX9442" fmla="*/ 1540918 w 1586375"/>
                <a:gd name="connsiteY9442" fmla="*/ 76201 h 223662"/>
                <a:gd name="connsiteX9443" fmla="*/ 1541764 w 1586375"/>
                <a:gd name="connsiteY9443" fmla="*/ 75339 h 223662"/>
                <a:gd name="connsiteX9444" fmla="*/ 1555769 w 1586375"/>
                <a:gd name="connsiteY9444" fmla="*/ 75287 h 223662"/>
                <a:gd name="connsiteX9445" fmla="*/ 1557077 w 1586375"/>
                <a:gd name="connsiteY9445" fmla="*/ 75287 h 223662"/>
                <a:gd name="connsiteX9446" fmla="*/ 1557077 w 1586375"/>
                <a:gd name="connsiteY9446" fmla="*/ 76699 h 223662"/>
                <a:gd name="connsiteX9447" fmla="*/ 1555769 w 1586375"/>
                <a:gd name="connsiteY9447" fmla="*/ 76699 h 223662"/>
                <a:gd name="connsiteX9448" fmla="*/ 1555769 w 1586375"/>
                <a:gd name="connsiteY9448" fmla="*/ 75287 h 223662"/>
                <a:gd name="connsiteX9449" fmla="*/ 128268 w 1586375"/>
                <a:gd name="connsiteY9449" fmla="*/ 74816 h 223662"/>
                <a:gd name="connsiteX9450" fmla="*/ 127397 w 1586375"/>
                <a:gd name="connsiteY9450" fmla="*/ 76229 h 223662"/>
                <a:gd name="connsiteX9451" fmla="*/ 127832 w 1586375"/>
                <a:gd name="connsiteY9451" fmla="*/ 77171 h 223662"/>
                <a:gd name="connsiteX9452" fmla="*/ 130884 w 1586375"/>
                <a:gd name="connsiteY9452" fmla="*/ 77171 h 223662"/>
                <a:gd name="connsiteX9453" fmla="*/ 130884 w 1586375"/>
                <a:gd name="connsiteY9453" fmla="*/ 75287 h 223662"/>
                <a:gd name="connsiteX9454" fmla="*/ 130884 w 1586375"/>
                <a:gd name="connsiteY9454" fmla="*/ 74816 h 223662"/>
                <a:gd name="connsiteX9455" fmla="*/ 128268 w 1586375"/>
                <a:gd name="connsiteY9455" fmla="*/ 74816 h 223662"/>
                <a:gd name="connsiteX9456" fmla="*/ 62858 w 1586375"/>
                <a:gd name="connsiteY9456" fmla="*/ 74816 h 223662"/>
                <a:gd name="connsiteX9457" fmla="*/ 62035 w 1586375"/>
                <a:gd name="connsiteY9457" fmla="*/ 75252 h 223662"/>
                <a:gd name="connsiteX9458" fmla="*/ 61213 w 1586375"/>
                <a:gd name="connsiteY9458" fmla="*/ 75688 h 223662"/>
                <a:gd name="connsiteX9459" fmla="*/ 61213 w 1586375"/>
                <a:gd name="connsiteY9459" fmla="*/ 76996 h 223662"/>
                <a:gd name="connsiteX9460" fmla="*/ 61624 w 1586375"/>
                <a:gd name="connsiteY9460" fmla="*/ 77432 h 223662"/>
                <a:gd name="connsiteX9461" fmla="*/ 63269 w 1586375"/>
                <a:gd name="connsiteY9461" fmla="*/ 77432 h 223662"/>
                <a:gd name="connsiteX9462" fmla="*/ 64091 w 1586375"/>
                <a:gd name="connsiteY9462" fmla="*/ 76560 h 223662"/>
                <a:gd name="connsiteX9463" fmla="*/ 64091 w 1586375"/>
                <a:gd name="connsiteY9463" fmla="*/ 75688 h 223662"/>
                <a:gd name="connsiteX9464" fmla="*/ 63269 w 1586375"/>
                <a:gd name="connsiteY9464" fmla="*/ 74816 h 223662"/>
                <a:gd name="connsiteX9465" fmla="*/ 62858 w 1586375"/>
                <a:gd name="connsiteY9465" fmla="*/ 74816 h 223662"/>
                <a:gd name="connsiteX9466" fmla="*/ 45746 w 1586375"/>
                <a:gd name="connsiteY9466" fmla="*/ 74816 h 223662"/>
                <a:gd name="connsiteX9467" fmla="*/ 44471 w 1586375"/>
                <a:gd name="connsiteY9467" fmla="*/ 76161 h 223662"/>
                <a:gd name="connsiteX9468" fmla="*/ 44471 w 1586375"/>
                <a:gd name="connsiteY9468" fmla="*/ 77507 h 223662"/>
                <a:gd name="connsiteX9469" fmla="*/ 44896 w 1586375"/>
                <a:gd name="connsiteY9469" fmla="*/ 77955 h 223662"/>
                <a:gd name="connsiteX9470" fmla="*/ 47447 w 1586375"/>
                <a:gd name="connsiteY9470" fmla="*/ 77955 h 223662"/>
                <a:gd name="connsiteX9471" fmla="*/ 47872 w 1586375"/>
                <a:gd name="connsiteY9471" fmla="*/ 77507 h 223662"/>
                <a:gd name="connsiteX9472" fmla="*/ 47447 w 1586375"/>
                <a:gd name="connsiteY9472" fmla="*/ 76161 h 223662"/>
                <a:gd name="connsiteX9473" fmla="*/ 47022 w 1586375"/>
                <a:gd name="connsiteY9473" fmla="*/ 75264 h 223662"/>
                <a:gd name="connsiteX9474" fmla="*/ 46597 w 1586375"/>
                <a:gd name="connsiteY9474" fmla="*/ 75264 h 223662"/>
                <a:gd name="connsiteX9475" fmla="*/ 45746 w 1586375"/>
                <a:gd name="connsiteY9475" fmla="*/ 74816 h 223662"/>
                <a:gd name="connsiteX9476" fmla="*/ 89242 w 1586375"/>
                <a:gd name="connsiteY9476" fmla="*/ 74554 h 223662"/>
                <a:gd name="connsiteX9477" fmla="*/ 88419 w 1586375"/>
                <a:gd name="connsiteY9477" fmla="*/ 75377 h 223662"/>
                <a:gd name="connsiteX9478" fmla="*/ 88419 w 1586375"/>
                <a:gd name="connsiteY9478" fmla="*/ 76199 h 223662"/>
                <a:gd name="connsiteX9479" fmla="*/ 89652 w 1586375"/>
                <a:gd name="connsiteY9479" fmla="*/ 77021 h 223662"/>
                <a:gd name="connsiteX9480" fmla="*/ 90886 w 1586375"/>
                <a:gd name="connsiteY9480" fmla="*/ 77432 h 223662"/>
                <a:gd name="connsiteX9481" fmla="*/ 91297 w 1586375"/>
                <a:gd name="connsiteY9481" fmla="*/ 77021 h 223662"/>
                <a:gd name="connsiteX9482" fmla="*/ 91297 w 1586375"/>
                <a:gd name="connsiteY9482" fmla="*/ 74966 h 223662"/>
                <a:gd name="connsiteX9483" fmla="*/ 90886 w 1586375"/>
                <a:gd name="connsiteY9483" fmla="*/ 74554 h 223662"/>
                <a:gd name="connsiteX9484" fmla="*/ 89242 w 1586375"/>
                <a:gd name="connsiteY9484" fmla="*/ 74554 h 223662"/>
                <a:gd name="connsiteX9485" fmla="*/ 78122 w 1586375"/>
                <a:gd name="connsiteY9485" fmla="*/ 74554 h 223662"/>
                <a:gd name="connsiteX9486" fmla="*/ 77694 w 1586375"/>
                <a:gd name="connsiteY9486" fmla="*/ 75810 h 223662"/>
                <a:gd name="connsiteX9487" fmla="*/ 78550 w 1586375"/>
                <a:gd name="connsiteY9487" fmla="*/ 76647 h 223662"/>
                <a:gd name="connsiteX9488" fmla="*/ 81974 w 1586375"/>
                <a:gd name="connsiteY9488" fmla="*/ 76647 h 223662"/>
                <a:gd name="connsiteX9489" fmla="*/ 82830 w 1586375"/>
                <a:gd name="connsiteY9489" fmla="*/ 77066 h 223662"/>
                <a:gd name="connsiteX9490" fmla="*/ 82830 w 1586375"/>
                <a:gd name="connsiteY9490" fmla="*/ 77484 h 223662"/>
                <a:gd name="connsiteX9491" fmla="*/ 83259 w 1586375"/>
                <a:gd name="connsiteY9491" fmla="*/ 78321 h 223662"/>
                <a:gd name="connsiteX9492" fmla="*/ 83259 w 1586375"/>
                <a:gd name="connsiteY9492" fmla="*/ 80832 h 223662"/>
                <a:gd name="connsiteX9493" fmla="*/ 84543 w 1586375"/>
                <a:gd name="connsiteY9493" fmla="*/ 81670 h 223662"/>
                <a:gd name="connsiteX9494" fmla="*/ 85399 w 1586375"/>
                <a:gd name="connsiteY9494" fmla="*/ 82925 h 223662"/>
                <a:gd name="connsiteX9495" fmla="*/ 86255 w 1586375"/>
                <a:gd name="connsiteY9495" fmla="*/ 82507 h 223662"/>
                <a:gd name="connsiteX9496" fmla="*/ 86683 w 1586375"/>
                <a:gd name="connsiteY9496" fmla="*/ 81670 h 223662"/>
                <a:gd name="connsiteX9497" fmla="*/ 86683 w 1586375"/>
                <a:gd name="connsiteY9497" fmla="*/ 80832 h 223662"/>
                <a:gd name="connsiteX9498" fmla="*/ 85827 w 1586375"/>
                <a:gd name="connsiteY9498" fmla="*/ 80414 h 223662"/>
                <a:gd name="connsiteX9499" fmla="*/ 85399 w 1586375"/>
                <a:gd name="connsiteY9499" fmla="*/ 79996 h 223662"/>
                <a:gd name="connsiteX9500" fmla="*/ 84543 w 1586375"/>
                <a:gd name="connsiteY9500" fmla="*/ 79577 h 223662"/>
                <a:gd name="connsiteX9501" fmla="*/ 84543 w 1586375"/>
                <a:gd name="connsiteY9501" fmla="*/ 78740 h 223662"/>
                <a:gd name="connsiteX9502" fmla="*/ 85399 w 1586375"/>
                <a:gd name="connsiteY9502" fmla="*/ 77903 h 223662"/>
                <a:gd name="connsiteX9503" fmla="*/ 85827 w 1586375"/>
                <a:gd name="connsiteY9503" fmla="*/ 77903 h 223662"/>
                <a:gd name="connsiteX9504" fmla="*/ 87111 w 1586375"/>
                <a:gd name="connsiteY9504" fmla="*/ 76647 h 223662"/>
                <a:gd name="connsiteX9505" fmla="*/ 87111 w 1586375"/>
                <a:gd name="connsiteY9505" fmla="*/ 75810 h 223662"/>
                <a:gd name="connsiteX9506" fmla="*/ 85827 w 1586375"/>
                <a:gd name="connsiteY9506" fmla="*/ 74554 h 223662"/>
                <a:gd name="connsiteX9507" fmla="*/ 84114 w 1586375"/>
                <a:gd name="connsiteY9507" fmla="*/ 74554 h 223662"/>
                <a:gd name="connsiteX9508" fmla="*/ 82403 w 1586375"/>
                <a:gd name="connsiteY9508" fmla="*/ 75810 h 223662"/>
                <a:gd name="connsiteX9509" fmla="*/ 81546 w 1586375"/>
                <a:gd name="connsiteY9509" fmla="*/ 75810 h 223662"/>
                <a:gd name="connsiteX9510" fmla="*/ 80262 w 1586375"/>
                <a:gd name="connsiteY9510" fmla="*/ 75391 h 223662"/>
                <a:gd name="connsiteX9511" fmla="*/ 79406 w 1586375"/>
                <a:gd name="connsiteY9511" fmla="*/ 74554 h 223662"/>
                <a:gd name="connsiteX9512" fmla="*/ 78122 w 1586375"/>
                <a:gd name="connsiteY9512" fmla="*/ 74554 h 223662"/>
                <a:gd name="connsiteX9513" fmla="*/ 68329 w 1586375"/>
                <a:gd name="connsiteY9513" fmla="*/ 74554 h 223662"/>
                <a:gd name="connsiteX9514" fmla="*/ 67911 w 1586375"/>
                <a:gd name="connsiteY9514" fmla="*/ 75391 h 223662"/>
                <a:gd name="connsiteX9515" fmla="*/ 67492 w 1586375"/>
                <a:gd name="connsiteY9515" fmla="*/ 75810 h 223662"/>
                <a:gd name="connsiteX9516" fmla="*/ 67911 w 1586375"/>
                <a:gd name="connsiteY9516" fmla="*/ 76647 h 223662"/>
                <a:gd name="connsiteX9517" fmla="*/ 68747 w 1586375"/>
                <a:gd name="connsiteY9517" fmla="*/ 76647 h 223662"/>
                <a:gd name="connsiteX9518" fmla="*/ 69584 w 1586375"/>
                <a:gd name="connsiteY9518" fmla="*/ 75810 h 223662"/>
                <a:gd name="connsiteX9519" fmla="*/ 69166 w 1586375"/>
                <a:gd name="connsiteY9519" fmla="*/ 74554 h 223662"/>
                <a:gd name="connsiteX9520" fmla="*/ 68329 w 1586375"/>
                <a:gd name="connsiteY9520" fmla="*/ 74554 h 223662"/>
                <a:gd name="connsiteX9521" fmla="*/ 1484354 w 1586375"/>
                <a:gd name="connsiteY9521" fmla="*/ 74031 h 223662"/>
                <a:gd name="connsiteX9522" fmla="*/ 1482785 w 1586375"/>
                <a:gd name="connsiteY9522" fmla="*/ 75339 h 223662"/>
                <a:gd name="connsiteX9523" fmla="*/ 1483177 w 1586375"/>
                <a:gd name="connsiteY9523" fmla="*/ 76211 h 223662"/>
                <a:gd name="connsiteX9524" fmla="*/ 1484747 w 1586375"/>
                <a:gd name="connsiteY9524" fmla="*/ 76211 h 223662"/>
                <a:gd name="connsiteX9525" fmla="*/ 1485139 w 1586375"/>
                <a:gd name="connsiteY9525" fmla="*/ 75775 h 223662"/>
                <a:gd name="connsiteX9526" fmla="*/ 1485139 w 1586375"/>
                <a:gd name="connsiteY9526" fmla="*/ 74903 h 223662"/>
                <a:gd name="connsiteX9527" fmla="*/ 1484354 w 1586375"/>
                <a:gd name="connsiteY9527" fmla="*/ 74031 h 223662"/>
                <a:gd name="connsiteX9528" fmla="*/ 1394006 w 1586375"/>
                <a:gd name="connsiteY9528" fmla="*/ 74031 h 223662"/>
                <a:gd name="connsiteX9529" fmla="*/ 1393581 w 1586375"/>
                <a:gd name="connsiteY9529" fmla="*/ 74868 h 223662"/>
                <a:gd name="connsiteX9530" fmla="*/ 1393581 w 1586375"/>
                <a:gd name="connsiteY9530" fmla="*/ 75287 h 223662"/>
                <a:gd name="connsiteX9531" fmla="*/ 1394431 w 1586375"/>
                <a:gd name="connsiteY9531" fmla="*/ 76124 h 223662"/>
                <a:gd name="connsiteX9532" fmla="*/ 1395282 w 1586375"/>
                <a:gd name="connsiteY9532" fmla="*/ 76124 h 223662"/>
                <a:gd name="connsiteX9533" fmla="*/ 1396982 w 1586375"/>
                <a:gd name="connsiteY9533" fmla="*/ 74868 h 223662"/>
                <a:gd name="connsiteX9534" fmla="*/ 1396132 w 1586375"/>
                <a:gd name="connsiteY9534" fmla="*/ 74031 h 223662"/>
                <a:gd name="connsiteX9535" fmla="*/ 1394856 w 1586375"/>
                <a:gd name="connsiteY9535" fmla="*/ 74031 h 223662"/>
                <a:gd name="connsiteX9536" fmla="*/ 1394006 w 1586375"/>
                <a:gd name="connsiteY9536" fmla="*/ 74031 h 223662"/>
                <a:gd name="connsiteX9537" fmla="*/ 1379891 w 1586375"/>
                <a:gd name="connsiteY9537" fmla="*/ 74031 h 223662"/>
                <a:gd name="connsiteX9538" fmla="*/ 1379891 w 1586375"/>
                <a:gd name="connsiteY9538" fmla="*/ 76124 h 223662"/>
                <a:gd name="connsiteX9539" fmla="*/ 1380763 w 1586375"/>
                <a:gd name="connsiteY9539" fmla="*/ 76124 h 223662"/>
                <a:gd name="connsiteX9540" fmla="*/ 1381635 w 1586375"/>
                <a:gd name="connsiteY9540" fmla="*/ 75287 h 223662"/>
                <a:gd name="connsiteX9541" fmla="*/ 1381635 w 1586375"/>
                <a:gd name="connsiteY9541" fmla="*/ 74031 h 223662"/>
                <a:gd name="connsiteX9542" fmla="*/ 1379891 w 1586375"/>
                <a:gd name="connsiteY9542" fmla="*/ 74031 h 223662"/>
                <a:gd name="connsiteX9543" fmla="*/ 231336 w 1586375"/>
                <a:gd name="connsiteY9543" fmla="*/ 74031 h 223662"/>
                <a:gd name="connsiteX9544" fmla="*/ 230464 w 1586375"/>
                <a:gd name="connsiteY9544" fmla="*/ 74868 h 223662"/>
                <a:gd name="connsiteX9545" fmla="*/ 230900 w 1586375"/>
                <a:gd name="connsiteY9545" fmla="*/ 75287 h 223662"/>
                <a:gd name="connsiteX9546" fmla="*/ 230900 w 1586375"/>
                <a:gd name="connsiteY9546" fmla="*/ 75705 h 223662"/>
                <a:gd name="connsiteX9547" fmla="*/ 232644 w 1586375"/>
                <a:gd name="connsiteY9547" fmla="*/ 75705 h 223662"/>
                <a:gd name="connsiteX9548" fmla="*/ 232644 w 1586375"/>
                <a:gd name="connsiteY9548" fmla="*/ 74868 h 223662"/>
                <a:gd name="connsiteX9549" fmla="*/ 231772 w 1586375"/>
                <a:gd name="connsiteY9549" fmla="*/ 74031 h 223662"/>
                <a:gd name="connsiteX9550" fmla="*/ 231336 w 1586375"/>
                <a:gd name="connsiteY9550" fmla="*/ 74031 h 223662"/>
                <a:gd name="connsiteX9551" fmla="*/ 168205 w 1586375"/>
                <a:gd name="connsiteY9551" fmla="*/ 73508 h 223662"/>
                <a:gd name="connsiteX9552" fmla="*/ 168205 w 1586375"/>
                <a:gd name="connsiteY9552" fmla="*/ 75339 h 223662"/>
                <a:gd name="connsiteX9553" fmla="*/ 169460 w 1586375"/>
                <a:gd name="connsiteY9553" fmla="*/ 75339 h 223662"/>
                <a:gd name="connsiteX9554" fmla="*/ 169879 w 1586375"/>
                <a:gd name="connsiteY9554" fmla="*/ 73966 h 223662"/>
                <a:gd name="connsiteX9555" fmla="*/ 169460 w 1586375"/>
                <a:gd name="connsiteY9555" fmla="*/ 73508 h 223662"/>
                <a:gd name="connsiteX9556" fmla="*/ 168205 w 1586375"/>
                <a:gd name="connsiteY9556" fmla="*/ 73508 h 223662"/>
                <a:gd name="connsiteX9557" fmla="*/ 20300 w 1586375"/>
                <a:gd name="connsiteY9557" fmla="*/ 73508 h 223662"/>
                <a:gd name="connsiteX9558" fmla="*/ 21137 w 1586375"/>
                <a:gd name="connsiteY9558" fmla="*/ 73508 h 223662"/>
                <a:gd name="connsiteX9559" fmla="*/ 21974 w 1586375"/>
                <a:gd name="connsiteY9559" fmla="*/ 73966 h 223662"/>
                <a:gd name="connsiteX9560" fmla="*/ 21556 w 1586375"/>
                <a:gd name="connsiteY9560" fmla="*/ 75339 h 223662"/>
                <a:gd name="connsiteX9561" fmla="*/ 20300 w 1586375"/>
                <a:gd name="connsiteY9561" fmla="*/ 75339 h 223662"/>
                <a:gd name="connsiteX9562" fmla="*/ 19881 w 1586375"/>
                <a:gd name="connsiteY9562" fmla="*/ 74881 h 223662"/>
                <a:gd name="connsiteX9563" fmla="*/ 20300 w 1586375"/>
                <a:gd name="connsiteY9563" fmla="*/ 74423 h 223662"/>
                <a:gd name="connsiteX9564" fmla="*/ 20300 w 1586375"/>
                <a:gd name="connsiteY9564" fmla="*/ 73508 h 223662"/>
                <a:gd name="connsiteX9565" fmla="*/ 1386693 w 1586375"/>
                <a:gd name="connsiteY9565" fmla="*/ 73246 h 223662"/>
                <a:gd name="connsiteX9566" fmla="*/ 1385821 w 1586375"/>
                <a:gd name="connsiteY9566" fmla="*/ 74069 h 223662"/>
                <a:gd name="connsiteX9567" fmla="*/ 1384949 w 1586375"/>
                <a:gd name="connsiteY9567" fmla="*/ 74069 h 223662"/>
                <a:gd name="connsiteX9568" fmla="*/ 1385385 w 1586375"/>
                <a:gd name="connsiteY9568" fmla="*/ 74891 h 223662"/>
                <a:gd name="connsiteX9569" fmla="*/ 1386257 w 1586375"/>
                <a:gd name="connsiteY9569" fmla="*/ 76124 h 223662"/>
                <a:gd name="connsiteX9570" fmla="*/ 1388000 w 1586375"/>
                <a:gd name="connsiteY9570" fmla="*/ 76124 h 223662"/>
                <a:gd name="connsiteX9571" fmla="*/ 1388872 w 1586375"/>
                <a:gd name="connsiteY9571" fmla="*/ 75713 h 223662"/>
                <a:gd name="connsiteX9572" fmla="*/ 1388872 w 1586375"/>
                <a:gd name="connsiteY9572" fmla="*/ 75302 h 223662"/>
                <a:gd name="connsiteX9573" fmla="*/ 1390181 w 1586375"/>
                <a:gd name="connsiteY9573" fmla="*/ 74069 h 223662"/>
                <a:gd name="connsiteX9574" fmla="*/ 1389309 w 1586375"/>
                <a:gd name="connsiteY9574" fmla="*/ 73658 h 223662"/>
                <a:gd name="connsiteX9575" fmla="*/ 1387565 w 1586375"/>
                <a:gd name="connsiteY9575" fmla="*/ 73246 h 223662"/>
                <a:gd name="connsiteX9576" fmla="*/ 1386693 w 1586375"/>
                <a:gd name="connsiteY9576" fmla="*/ 73246 h 223662"/>
                <a:gd name="connsiteX9577" fmla="*/ 1357553 w 1586375"/>
                <a:gd name="connsiteY9577" fmla="*/ 73246 h 223662"/>
                <a:gd name="connsiteX9578" fmla="*/ 1356697 w 1586375"/>
                <a:gd name="connsiteY9578" fmla="*/ 74531 h 223662"/>
                <a:gd name="connsiteX9579" fmla="*/ 1356697 w 1586375"/>
                <a:gd name="connsiteY9579" fmla="*/ 74959 h 223662"/>
                <a:gd name="connsiteX9580" fmla="*/ 1357125 w 1586375"/>
                <a:gd name="connsiteY9580" fmla="*/ 75815 h 223662"/>
                <a:gd name="connsiteX9581" fmla="*/ 1357981 w 1586375"/>
                <a:gd name="connsiteY9581" fmla="*/ 77099 h 223662"/>
                <a:gd name="connsiteX9582" fmla="*/ 1358837 w 1586375"/>
                <a:gd name="connsiteY9582" fmla="*/ 77955 h 223662"/>
                <a:gd name="connsiteX9583" fmla="*/ 1360549 w 1586375"/>
                <a:gd name="connsiteY9583" fmla="*/ 77955 h 223662"/>
                <a:gd name="connsiteX9584" fmla="*/ 1361405 w 1586375"/>
                <a:gd name="connsiteY9584" fmla="*/ 77099 h 223662"/>
                <a:gd name="connsiteX9585" fmla="*/ 1361405 w 1586375"/>
                <a:gd name="connsiteY9585" fmla="*/ 74959 h 223662"/>
                <a:gd name="connsiteX9586" fmla="*/ 1359693 w 1586375"/>
                <a:gd name="connsiteY9586" fmla="*/ 73246 h 223662"/>
                <a:gd name="connsiteX9587" fmla="*/ 1357553 w 1586375"/>
                <a:gd name="connsiteY9587" fmla="*/ 73246 h 223662"/>
                <a:gd name="connsiteX9588" fmla="*/ 1308145 w 1586375"/>
                <a:gd name="connsiteY9588" fmla="*/ 73246 h 223662"/>
                <a:gd name="connsiteX9589" fmla="*/ 1306471 w 1586375"/>
                <a:gd name="connsiteY9589" fmla="*/ 74921 h 223662"/>
                <a:gd name="connsiteX9590" fmla="*/ 1306471 w 1586375"/>
                <a:gd name="connsiteY9590" fmla="*/ 76176 h 223662"/>
                <a:gd name="connsiteX9591" fmla="*/ 1307726 w 1586375"/>
                <a:gd name="connsiteY9591" fmla="*/ 77432 h 223662"/>
                <a:gd name="connsiteX9592" fmla="*/ 1308982 w 1586375"/>
                <a:gd name="connsiteY9592" fmla="*/ 77432 h 223662"/>
                <a:gd name="connsiteX9593" fmla="*/ 1309819 w 1586375"/>
                <a:gd name="connsiteY9593" fmla="*/ 76595 h 223662"/>
                <a:gd name="connsiteX9594" fmla="*/ 1309819 w 1586375"/>
                <a:gd name="connsiteY9594" fmla="*/ 75758 h 223662"/>
                <a:gd name="connsiteX9595" fmla="*/ 1310656 w 1586375"/>
                <a:gd name="connsiteY9595" fmla="*/ 75339 h 223662"/>
                <a:gd name="connsiteX9596" fmla="*/ 1310656 w 1586375"/>
                <a:gd name="connsiteY9596" fmla="*/ 74502 h 223662"/>
                <a:gd name="connsiteX9597" fmla="*/ 1308982 w 1586375"/>
                <a:gd name="connsiteY9597" fmla="*/ 73246 h 223662"/>
                <a:gd name="connsiteX9598" fmla="*/ 1308145 w 1586375"/>
                <a:gd name="connsiteY9598" fmla="*/ 73246 h 223662"/>
                <a:gd name="connsiteX9599" fmla="*/ 1477128 w 1586375"/>
                <a:gd name="connsiteY9599" fmla="*/ 72723 h 223662"/>
                <a:gd name="connsiteX9600" fmla="*/ 1476702 w 1586375"/>
                <a:gd name="connsiteY9600" fmla="*/ 73148 h 223662"/>
                <a:gd name="connsiteX9601" fmla="*/ 1475427 w 1586375"/>
                <a:gd name="connsiteY9601" fmla="*/ 73148 h 223662"/>
                <a:gd name="connsiteX9602" fmla="*/ 1474152 w 1586375"/>
                <a:gd name="connsiteY9602" fmla="*/ 73999 h 223662"/>
                <a:gd name="connsiteX9603" fmla="*/ 1474152 w 1586375"/>
                <a:gd name="connsiteY9603" fmla="*/ 74849 h 223662"/>
                <a:gd name="connsiteX9604" fmla="*/ 1475002 w 1586375"/>
                <a:gd name="connsiteY9604" fmla="*/ 75699 h 223662"/>
                <a:gd name="connsiteX9605" fmla="*/ 1475427 w 1586375"/>
                <a:gd name="connsiteY9605" fmla="*/ 76124 h 223662"/>
                <a:gd name="connsiteX9606" fmla="*/ 1477128 w 1586375"/>
                <a:gd name="connsiteY9606" fmla="*/ 76124 h 223662"/>
                <a:gd name="connsiteX9607" fmla="*/ 1477553 w 1586375"/>
                <a:gd name="connsiteY9607" fmla="*/ 76124 h 223662"/>
                <a:gd name="connsiteX9608" fmla="*/ 1477553 w 1586375"/>
                <a:gd name="connsiteY9608" fmla="*/ 72723 h 223662"/>
                <a:gd name="connsiteX9609" fmla="*/ 1477128 w 1586375"/>
                <a:gd name="connsiteY9609" fmla="*/ 72723 h 223662"/>
                <a:gd name="connsiteX9610" fmla="*/ 1453747 w 1586375"/>
                <a:gd name="connsiteY9610" fmla="*/ 72357 h 223662"/>
                <a:gd name="connsiteX9611" fmla="*/ 1453747 w 1586375"/>
                <a:gd name="connsiteY9611" fmla="*/ 73194 h 223662"/>
                <a:gd name="connsiteX9612" fmla="*/ 1454585 w 1586375"/>
                <a:gd name="connsiteY9612" fmla="*/ 74031 h 223662"/>
                <a:gd name="connsiteX9613" fmla="*/ 1455840 w 1586375"/>
                <a:gd name="connsiteY9613" fmla="*/ 73194 h 223662"/>
                <a:gd name="connsiteX9614" fmla="*/ 1455003 w 1586375"/>
                <a:gd name="connsiteY9614" fmla="*/ 72357 h 223662"/>
                <a:gd name="connsiteX9615" fmla="*/ 1453747 w 1586375"/>
                <a:gd name="connsiteY9615" fmla="*/ 72357 h 223662"/>
                <a:gd name="connsiteX9616" fmla="*/ 112965 w 1586375"/>
                <a:gd name="connsiteY9616" fmla="*/ 71415 h 223662"/>
                <a:gd name="connsiteX9617" fmla="*/ 111701 w 1586375"/>
                <a:gd name="connsiteY9617" fmla="*/ 72690 h 223662"/>
                <a:gd name="connsiteX9618" fmla="*/ 111701 w 1586375"/>
                <a:gd name="connsiteY9618" fmla="*/ 76516 h 223662"/>
                <a:gd name="connsiteX9619" fmla="*/ 112122 w 1586375"/>
                <a:gd name="connsiteY9619" fmla="*/ 76941 h 223662"/>
                <a:gd name="connsiteX9620" fmla="*/ 112122 w 1586375"/>
                <a:gd name="connsiteY9620" fmla="*/ 77367 h 223662"/>
                <a:gd name="connsiteX9621" fmla="*/ 112965 w 1586375"/>
                <a:gd name="connsiteY9621" fmla="*/ 78217 h 223662"/>
                <a:gd name="connsiteX9622" fmla="*/ 113808 w 1586375"/>
                <a:gd name="connsiteY9622" fmla="*/ 78217 h 223662"/>
                <a:gd name="connsiteX9623" fmla="*/ 114229 w 1586375"/>
                <a:gd name="connsiteY9623" fmla="*/ 77792 h 223662"/>
                <a:gd name="connsiteX9624" fmla="*/ 114229 w 1586375"/>
                <a:gd name="connsiteY9624" fmla="*/ 76516 h 223662"/>
                <a:gd name="connsiteX9625" fmla="*/ 115072 w 1586375"/>
                <a:gd name="connsiteY9625" fmla="*/ 75666 h 223662"/>
                <a:gd name="connsiteX9626" fmla="*/ 115915 w 1586375"/>
                <a:gd name="connsiteY9626" fmla="*/ 75666 h 223662"/>
                <a:gd name="connsiteX9627" fmla="*/ 116337 w 1586375"/>
                <a:gd name="connsiteY9627" fmla="*/ 75241 h 223662"/>
                <a:gd name="connsiteX9628" fmla="*/ 118866 w 1586375"/>
                <a:gd name="connsiteY9628" fmla="*/ 75241 h 223662"/>
                <a:gd name="connsiteX9629" fmla="*/ 119287 w 1586375"/>
                <a:gd name="connsiteY9629" fmla="*/ 74391 h 223662"/>
                <a:gd name="connsiteX9630" fmla="*/ 118023 w 1586375"/>
                <a:gd name="connsiteY9630" fmla="*/ 73541 h 223662"/>
                <a:gd name="connsiteX9631" fmla="*/ 117601 w 1586375"/>
                <a:gd name="connsiteY9631" fmla="*/ 73116 h 223662"/>
                <a:gd name="connsiteX9632" fmla="*/ 116337 w 1586375"/>
                <a:gd name="connsiteY9632" fmla="*/ 73116 h 223662"/>
                <a:gd name="connsiteX9633" fmla="*/ 115494 w 1586375"/>
                <a:gd name="connsiteY9633" fmla="*/ 72265 h 223662"/>
                <a:gd name="connsiteX9634" fmla="*/ 114651 w 1586375"/>
                <a:gd name="connsiteY9634" fmla="*/ 71415 h 223662"/>
                <a:gd name="connsiteX9635" fmla="*/ 112965 w 1586375"/>
                <a:gd name="connsiteY9635" fmla="*/ 71415 h 223662"/>
                <a:gd name="connsiteX9636" fmla="*/ 1569783 w 1586375"/>
                <a:gd name="connsiteY9636" fmla="*/ 71154 h 223662"/>
                <a:gd name="connsiteX9637" fmla="*/ 1571016 w 1586375"/>
                <a:gd name="connsiteY9637" fmla="*/ 71154 h 223662"/>
                <a:gd name="connsiteX9638" fmla="*/ 1572249 w 1586375"/>
                <a:gd name="connsiteY9638" fmla="*/ 71939 h 223662"/>
                <a:gd name="connsiteX9639" fmla="*/ 1571016 w 1586375"/>
                <a:gd name="connsiteY9639" fmla="*/ 73508 h 223662"/>
                <a:gd name="connsiteX9640" fmla="*/ 1569783 w 1586375"/>
                <a:gd name="connsiteY9640" fmla="*/ 73116 h 223662"/>
                <a:gd name="connsiteX9641" fmla="*/ 1569783 w 1586375"/>
                <a:gd name="connsiteY9641" fmla="*/ 71154 h 223662"/>
                <a:gd name="connsiteX9642" fmla="*/ 1463949 w 1586375"/>
                <a:gd name="connsiteY9642" fmla="*/ 70107 h 223662"/>
                <a:gd name="connsiteX9643" fmla="*/ 1462642 w 1586375"/>
                <a:gd name="connsiteY9643" fmla="*/ 71415 h 223662"/>
                <a:gd name="connsiteX9644" fmla="*/ 1464386 w 1586375"/>
                <a:gd name="connsiteY9644" fmla="*/ 72723 h 223662"/>
                <a:gd name="connsiteX9645" fmla="*/ 1465258 w 1586375"/>
                <a:gd name="connsiteY9645" fmla="*/ 71851 h 223662"/>
                <a:gd name="connsiteX9646" fmla="*/ 1465258 w 1586375"/>
                <a:gd name="connsiteY9646" fmla="*/ 70980 h 223662"/>
                <a:gd name="connsiteX9647" fmla="*/ 1463949 w 1586375"/>
                <a:gd name="connsiteY9647" fmla="*/ 70107 h 223662"/>
                <a:gd name="connsiteX9648" fmla="*/ 122339 w 1586375"/>
                <a:gd name="connsiteY9648" fmla="*/ 69846 h 223662"/>
                <a:gd name="connsiteX9649" fmla="*/ 122339 w 1586375"/>
                <a:gd name="connsiteY9649" fmla="*/ 70718 h 223662"/>
                <a:gd name="connsiteX9650" fmla="*/ 122775 w 1586375"/>
                <a:gd name="connsiteY9650" fmla="*/ 71154 h 223662"/>
                <a:gd name="connsiteX9651" fmla="*/ 124083 w 1586375"/>
                <a:gd name="connsiteY9651" fmla="*/ 71154 h 223662"/>
                <a:gd name="connsiteX9652" fmla="*/ 124519 w 1586375"/>
                <a:gd name="connsiteY9652" fmla="*/ 70282 h 223662"/>
                <a:gd name="connsiteX9653" fmla="*/ 124083 w 1586375"/>
                <a:gd name="connsiteY9653" fmla="*/ 69846 h 223662"/>
                <a:gd name="connsiteX9654" fmla="*/ 122339 w 1586375"/>
                <a:gd name="connsiteY9654" fmla="*/ 69846 h 223662"/>
                <a:gd name="connsiteX9655" fmla="*/ 62914 w 1586375"/>
                <a:gd name="connsiteY9655" fmla="*/ 69846 h 223662"/>
                <a:gd name="connsiteX9656" fmla="*/ 61213 w 1586375"/>
                <a:gd name="connsiteY9656" fmla="*/ 70696 h 223662"/>
                <a:gd name="connsiteX9657" fmla="*/ 61213 w 1586375"/>
                <a:gd name="connsiteY9657" fmla="*/ 72396 h 223662"/>
                <a:gd name="connsiteX9658" fmla="*/ 62063 w 1586375"/>
                <a:gd name="connsiteY9658" fmla="*/ 73246 h 223662"/>
                <a:gd name="connsiteX9659" fmla="*/ 63764 w 1586375"/>
                <a:gd name="connsiteY9659" fmla="*/ 73246 h 223662"/>
                <a:gd name="connsiteX9660" fmla="*/ 64614 w 1586375"/>
                <a:gd name="connsiteY9660" fmla="*/ 72396 h 223662"/>
                <a:gd name="connsiteX9661" fmla="*/ 64614 w 1586375"/>
                <a:gd name="connsiteY9661" fmla="*/ 71121 h 223662"/>
                <a:gd name="connsiteX9662" fmla="*/ 64189 w 1586375"/>
                <a:gd name="connsiteY9662" fmla="*/ 70271 h 223662"/>
                <a:gd name="connsiteX9663" fmla="*/ 64189 w 1586375"/>
                <a:gd name="connsiteY9663" fmla="*/ 69846 h 223662"/>
                <a:gd name="connsiteX9664" fmla="*/ 62914 w 1586375"/>
                <a:gd name="connsiteY9664" fmla="*/ 69846 h 223662"/>
                <a:gd name="connsiteX9665" fmla="*/ 1416023 w 1586375"/>
                <a:gd name="connsiteY9665" fmla="*/ 69645 h 223662"/>
                <a:gd name="connsiteX9666" fmla="*/ 1415177 w 1586375"/>
                <a:gd name="connsiteY9666" fmla="*/ 69753 h 223662"/>
                <a:gd name="connsiteX9667" fmla="*/ 1414753 w 1586375"/>
                <a:gd name="connsiteY9667" fmla="*/ 69753 h 223662"/>
                <a:gd name="connsiteX9668" fmla="*/ 1412638 w 1586375"/>
                <a:gd name="connsiteY9668" fmla="*/ 71905 h 223662"/>
                <a:gd name="connsiteX9669" fmla="*/ 1411792 w 1586375"/>
                <a:gd name="connsiteY9669" fmla="*/ 73196 h 223662"/>
                <a:gd name="connsiteX9670" fmla="*/ 1411792 w 1586375"/>
                <a:gd name="connsiteY9670" fmla="*/ 73626 h 223662"/>
                <a:gd name="connsiteX9671" fmla="*/ 1411370 w 1586375"/>
                <a:gd name="connsiteY9671" fmla="*/ 74057 h 223662"/>
                <a:gd name="connsiteX9672" fmla="*/ 1411370 w 1586375"/>
                <a:gd name="connsiteY9672" fmla="*/ 74917 h 223662"/>
                <a:gd name="connsiteX9673" fmla="*/ 1412638 w 1586375"/>
                <a:gd name="connsiteY9673" fmla="*/ 75778 h 223662"/>
                <a:gd name="connsiteX9674" fmla="*/ 1412638 w 1586375"/>
                <a:gd name="connsiteY9674" fmla="*/ 76208 h 223662"/>
                <a:gd name="connsiteX9675" fmla="*/ 1412638 w 1586375"/>
                <a:gd name="connsiteY9675" fmla="*/ 79651 h 223662"/>
                <a:gd name="connsiteX9676" fmla="*/ 1412216 w 1586375"/>
                <a:gd name="connsiteY9676" fmla="*/ 80082 h 223662"/>
                <a:gd name="connsiteX9677" fmla="*/ 1412216 w 1586375"/>
                <a:gd name="connsiteY9677" fmla="*/ 81373 h 223662"/>
                <a:gd name="connsiteX9678" fmla="*/ 1412638 w 1586375"/>
                <a:gd name="connsiteY9678" fmla="*/ 82664 h 223662"/>
                <a:gd name="connsiteX9679" fmla="*/ 1413061 w 1586375"/>
                <a:gd name="connsiteY9679" fmla="*/ 82664 h 223662"/>
                <a:gd name="connsiteX9680" fmla="*/ 1415599 w 1586375"/>
                <a:gd name="connsiteY9680" fmla="*/ 82664 h 223662"/>
                <a:gd name="connsiteX9681" fmla="*/ 1417291 w 1586375"/>
                <a:gd name="connsiteY9681" fmla="*/ 81373 h 223662"/>
                <a:gd name="connsiteX9682" fmla="*/ 1417291 w 1586375"/>
                <a:gd name="connsiteY9682" fmla="*/ 79651 h 223662"/>
                <a:gd name="connsiteX9683" fmla="*/ 1416868 w 1586375"/>
                <a:gd name="connsiteY9683" fmla="*/ 78791 h 223662"/>
                <a:gd name="connsiteX9684" fmla="*/ 1416868 w 1586375"/>
                <a:gd name="connsiteY9684" fmla="*/ 77069 h 223662"/>
                <a:gd name="connsiteX9685" fmla="*/ 1417714 w 1586375"/>
                <a:gd name="connsiteY9685" fmla="*/ 76208 h 223662"/>
                <a:gd name="connsiteX9686" fmla="*/ 1418560 w 1586375"/>
                <a:gd name="connsiteY9686" fmla="*/ 76208 h 223662"/>
                <a:gd name="connsiteX9687" fmla="*/ 1420675 w 1586375"/>
                <a:gd name="connsiteY9687" fmla="*/ 74487 h 223662"/>
                <a:gd name="connsiteX9688" fmla="*/ 1422367 w 1586375"/>
                <a:gd name="connsiteY9688" fmla="*/ 75348 h 223662"/>
                <a:gd name="connsiteX9689" fmla="*/ 1422367 w 1586375"/>
                <a:gd name="connsiteY9689" fmla="*/ 76208 h 223662"/>
                <a:gd name="connsiteX9690" fmla="*/ 1423637 w 1586375"/>
                <a:gd name="connsiteY9690" fmla="*/ 76208 h 223662"/>
                <a:gd name="connsiteX9691" fmla="*/ 1424483 w 1586375"/>
                <a:gd name="connsiteY9691" fmla="*/ 75778 h 223662"/>
                <a:gd name="connsiteX9692" fmla="*/ 1427444 w 1586375"/>
                <a:gd name="connsiteY9692" fmla="*/ 75778 h 223662"/>
                <a:gd name="connsiteX9693" fmla="*/ 1427866 w 1586375"/>
                <a:gd name="connsiteY9693" fmla="*/ 76208 h 223662"/>
                <a:gd name="connsiteX9694" fmla="*/ 1429982 w 1586375"/>
                <a:gd name="connsiteY9694" fmla="*/ 76208 h 223662"/>
                <a:gd name="connsiteX9695" fmla="*/ 1431251 w 1586375"/>
                <a:gd name="connsiteY9695" fmla="*/ 75348 h 223662"/>
                <a:gd name="connsiteX9696" fmla="*/ 1431251 w 1586375"/>
                <a:gd name="connsiteY9696" fmla="*/ 74487 h 223662"/>
                <a:gd name="connsiteX9697" fmla="*/ 1430404 w 1586375"/>
                <a:gd name="connsiteY9697" fmla="*/ 74057 h 223662"/>
                <a:gd name="connsiteX9698" fmla="*/ 1429982 w 1586375"/>
                <a:gd name="connsiteY9698" fmla="*/ 74057 h 223662"/>
                <a:gd name="connsiteX9699" fmla="*/ 1429558 w 1586375"/>
                <a:gd name="connsiteY9699" fmla="*/ 73626 h 223662"/>
                <a:gd name="connsiteX9700" fmla="*/ 1427021 w 1586375"/>
                <a:gd name="connsiteY9700" fmla="*/ 73196 h 223662"/>
                <a:gd name="connsiteX9701" fmla="*/ 1425329 w 1586375"/>
                <a:gd name="connsiteY9701" fmla="*/ 73196 h 223662"/>
                <a:gd name="connsiteX9702" fmla="*/ 1424059 w 1586375"/>
                <a:gd name="connsiteY9702" fmla="*/ 72335 h 223662"/>
                <a:gd name="connsiteX9703" fmla="*/ 1422791 w 1586375"/>
                <a:gd name="connsiteY9703" fmla="*/ 72335 h 223662"/>
                <a:gd name="connsiteX9704" fmla="*/ 1421521 w 1586375"/>
                <a:gd name="connsiteY9704" fmla="*/ 71474 h 223662"/>
                <a:gd name="connsiteX9705" fmla="*/ 1421098 w 1586375"/>
                <a:gd name="connsiteY9705" fmla="*/ 69753 h 223662"/>
                <a:gd name="connsiteX9706" fmla="*/ 1420675 w 1586375"/>
                <a:gd name="connsiteY9706" fmla="*/ 71044 h 223662"/>
                <a:gd name="connsiteX9707" fmla="*/ 1419406 w 1586375"/>
                <a:gd name="connsiteY9707" fmla="*/ 72766 h 223662"/>
                <a:gd name="connsiteX9708" fmla="*/ 1416868 w 1586375"/>
                <a:gd name="connsiteY9708" fmla="*/ 72766 h 223662"/>
                <a:gd name="connsiteX9709" fmla="*/ 1416868 w 1586375"/>
                <a:gd name="connsiteY9709" fmla="*/ 72335 h 223662"/>
                <a:gd name="connsiteX9710" fmla="*/ 1416868 w 1586375"/>
                <a:gd name="connsiteY9710" fmla="*/ 70183 h 223662"/>
                <a:gd name="connsiteX9711" fmla="*/ 1416023 w 1586375"/>
                <a:gd name="connsiteY9711" fmla="*/ 69645 h 223662"/>
                <a:gd name="connsiteX9712" fmla="*/ 1556240 w 1586375"/>
                <a:gd name="connsiteY9712" fmla="*/ 69323 h 223662"/>
                <a:gd name="connsiteX9713" fmla="*/ 1558333 w 1586375"/>
                <a:gd name="connsiteY9713" fmla="*/ 69323 h 223662"/>
                <a:gd name="connsiteX9714" fmla="*/ 1559169 w 1586375"/>
                <a:gd name="connsiteY9714" fmla="*/ 70220 h 223662"/>
                <a:gd name="connsiteX9715" fmla="*/ 1557496 w 1586375"/>
                <a:gd name="connsiteY9715" fmla="*/ 71565 h 223662"/>
                <a:gd name="connsiteX9716" fmla="*/ 1557077 w 1586375"/>
                <a:gd name="connsiteY9716" fmla="*/ 71565 h 223662"/>
                <a:gd name="connsiteX9717" fmla="*/ 1556240 w 1586375"/>
                <a:gd name="connsiteY9717" fmla="*/ 72462 h 223662"/>
                <a:gd name="connsiteX9718" fmla="*/ 1554984 w 1586375"/>
                <a:gd name="connsiteY9718" fmla="*/ 72013 h 223662"/>
                <a:gd name="connsiteX9719" fmla="*/ 1554984 w 1586375"/>
                <a:gd name="connsiteY9719" fmla="*/ 70220 h 223662"/>
                <a:gd name="connsiteX9720" fmla="*/ 1556240 w 1586375"/>
                <a:gd name="connsiteY9720" fmla="*/ 69323 h 223662"/>
                <a:gd name="connsiteX9721" fmla="*/ 99813 w 1586375"/>
                <a:gd name="connsiteY9721" fmla="*/ 69323 h 223662"/>
                <a:gd name="connsiteX9722" fmla="*/ 99405 w 1586375"/>
                <a:gd name="connsiteY9722" fmla="*/ 69754 h 223662"/>
                <a:gd name="connsiteX9723" fmla="*/ 99405 w 1586375"/>
                <a:gd name="connsiteY9723" fmla="*/ 71481 h 223662"/>
                <a:gd name="connsiteX9724" fmla="*/ 99813 w 1586375"/>
                <a:gd name="connsiteY9724" fmla="*/ 71912 h 223662"/>
                <a:gd name="connsiteX9725" fmla="*/ 100626 w 1586375"/>
                <a:gd name="connsiteY9725" fmla="*/ 72775 h 223662"/>
                <a:gd name="connsiteX9726" fmla="*/ 100626 w 1586375"/>
                <a:gd name="connsiteY9726" fmla="*/ 73639 h 223662"/>
                <a:gd name="connsiteX9727" fmla="*/ 101034 w 1586375"/>
                <a:gd name="connsiteY9727" fmla="*/ 74502 h 223662"/>
                <a:gd name="connsiteX9728" fmla="*/ 101034 w 1586375"/>
                <a:gd name="connsiteY9728" fmla="*/ 77524 h 223662"/>
                <a:gd name="connsiteX9729" fmla="*/ 102255 w 1586375"/>
                <a:gd name="connsiteY9729" fmla="*/ 77955 h 223662"/>
                <a:gd name="connsiteX9730" fmla="*/ 103068 w 1586375"/>
                <a:gd name="connsiteY9730" fmla="*/ 77092 h 223662"/>
                <a:gd name="connsiteX9731" fmla="*/ 103068 w 1586375"/>
                <a:gd name="connsiteY9731" fmla="*/ 76229 h 223662"/>
                <a:gd name="connsiteX9732" fmla="*/ 101440 w 1586375"/>
                <a:gd name="connsiteY9732" fmla="*/ 74934 h 223662"/>
                <a:gd name="connsiteX9733" fmla="*/ 101440 w 1586375"/>
                <a:gd name="connsiteY9733" fmla="*/ 74070 h 223662"/>
                <a:gd name="connsiteX9734" fmla="*/ 103068 w 1586375"/>
                <a:gd name="connsiteY9734" fmla="*/ 72775 h 223662"/>
                <a:gd name="connsiteX9735" fmla="*/ 102661 w 1586375"/>
                <a:gd name="connsiteY9735" fmla="*/ 72344 h 223662"/>
                <a:gd name="connsiteX9736" fmla="*/ 102661 w 1586375"/>
                <a:gd name="connsiteY9736" fmla="*/ 71912 h 223662"/>
                <a:gd name="connsiteX9737" fmla="*/ 101440 w 1586375"/>
                <a:gd name="connsiteY9737" fmla="*/ 71049 h 223662"/>
                <a:gd name="connsiteX9738" fmla="*/ 101440 w 1586375"/>
                <a:gd name="connsiteY9738" fmla="*/ 70617 h 223662"/>
                <a:gd name="connsiteX9739" fmla="*/ 100220 w 1586375"/>
                <a:gd name="connsiteY9739" fmla="*/ 69323 h 223662"/>
                <a:gd name="connsiteX9740" fmla="*/ 99813 w 1586375"/>
                <a:gd name="connsiteY9740" fmla="*/ 69323 h 223662"/>
                <a:gd name="connsiteX9741" fmla="*/ 68762 w 1586375"/>
                <a:gd name="connsiteY9741" fmla="*/ 69323 h 223662"/>
                <a:gd name="connsiteX9742" fmla="*/ 67865 w 1586375"/>
                <a:gd name="connsiteY9742" fmla="*/ 70195 h 223662"/>
                <a:gd name="connsiteX9743" fmla="*/ 67865 w 1586375"/>
                <a:gd name="connsiteY9743" fmla="*/ 71502 h 223662"/>
                <a:gd name="connsiteX9744" fmla="*/ 67417 w 1586375"/>
                <a:gd name="connsiteY9744" fmla="*/ 71939 h 223662"/>
                <a:gd name="connsiteX9745" fmla="*/ 67417 w 1586375"/>
                <a:gd name="connsiteY9745" fmla="*/ 72811 h 223662"/>
                <a:gd name="connsiteX9746" fmla="*/ 67417 w 1586375"/>
                <a:gd name="connsiteY9746" fmla="*/ 73246 h 223662"/>
                <a:gd name="connsiteX9747" fmla="*/ 69211 w 1586375"/>
                <a:gd name="connsiteY9747" fmla="*/ 73246 h 223662"/>
                <a:gd name="connsiteX9748" fmla="*/ 70108 w 1586375"/>
                <a:gd name="connsiteY9748" fmla="*/ 72375 h 223662"/>
                <a:gd name="connsiteX9749" fmla="*/ 70108 w 1586375"/>
                <a:gd name="connsiteY9749" fmla="*/ 71066 h 223662"/>
                <a:gd name="connsiteX9750" fmla="*/ 69659 w 1586375"/>
                <a:gd name="connsiteY9750" fmla="*/ 70630 h 223662"/>
                <a:gd name="connsiteX9751" fmla="*/ 69659 w 1586375"/>
                <a:gd name="connsiteY9751" fmla="*/ 69759 h 223662"/>
                <a:gd name="connsiteX9752" fmla="*/ 68762 w 1586375"/>
                <a:gd name="connsiteY9752" fmla="*/ 69323 h 223662"/>
                <a:gd name="connsiteX9753" fmla="*/ 1434357 w 1586375"/>
                <a:gd name="connsiteY9753" fmla="*/ 68538 h 223662"/>
                <a:gd name="connsiteX9754" fmla="*/ 1433507 w 1586375"/>
                <a:gd name="connsiteY9754" fmla="*/ 69388 h 223662"/>
                <a:gd name="connsiteX9755" fmla="*/ 1433082 w 1586375"/>
                <a:gd name="connsiteY9755" fmla="*/ 69813 h 223662"/>
                <a:gd name="connsiteX9756" fmla="*/ 1433507 w 1586375"/>
                <a:gd name="connsiteY9756" fmla="*/ 71513 h 223662"/>
                <a:gd name="connsiteX9757" fmla="*/ 1434782 w 1586375"/>
                <a:gd name="connsiteY9757" fmla="*/ 71513 h 223662"/>
                <a:gd name="connsiteX9758" fmla="*/ 1436483 w 1586375"/>
                <a:gd name="connsiteY9758" fmla="*/ 70238 h 223662"/>
                <a:gd name="connsiteX9759" fmla="*/ 1436483 w 1586375"/>
                <a:gd name="connsiteY9759" fmla="*/ 69388 h 223662"/>
                <a:gd name="connsiteX9760" fmla="*/ 1435632 w 1586375"/>
                <a:gd name="connsiteY9760" fmla="*/ 68538 h 223662"/>
                <a:gd name="connsiteX9761" fmla="*/ 1434357 w 1586375"/>
                <a:gd name="connsiteY9761" fmla="*/ 68538 h 223662"/>
                <a:gd name="connsiteX9762" fmla="*/ 1329453 w 1586375"/>
                <a:gd name="connsiteY9762" fmla="*/ 68538 h 223662"/>
                <a:gd name="connsiteX9763" fmla="*/ 1329024 w 1586375"/>
                <a:gd name="connsiteY9763" fmla="*/ 69394 h 223662"/>
                <a:gd name="connsiteX9764" fmla="*/ 1328594 w 1586375"/>
                <a:gd name="connsiteY9764" fmla="*/ 70250 h 223662"/>
                <a:gd name="connsiteX9765" fmla="*/ 1328594 w 1586375"/>
                <a:gd name="connsiteY9765" fmla="*/ 72390 h 223662"/>
                <a:gd name="connsiteX9766" fmla="*/ 1327735 w 1586375"/>
                <a:gd name="connsiteY9766" fmla="*/ 73675 h 223662"/>
                <a:gd name="connsiteX9767" fmla="*/ 1327305 w 1586375"/>
                <a:gd name="connsiteY9767" fmla="*/ 74103 h 223662"/>
                <a:gd name="connsiteX9768" fmla="*/ 1326875 w 1586375"/>
                <a:gd name="connsiteY9768" fmla="*/ 74531 h 223662"/>
                <a:gd name="connsiteX9769" fmla="*/ 1326875 w 1586375"/>
                <a:gd name="connsiteY9769" fmla="*/ 77099 h 223662"/>
                <a:gd name="connsiteX9770" fmla="*/ 1328164 w 1586375"/>
                <a:gd name="connsiteY9770" fmla="*/ 77955 h 223662"/>
                <a:gd name="connsiteX9771" fmla="*/ 1329453 w 1586375"/>
                <a:gd name="connsiteY9771" fmla="*/ 77955 h 223662"/>
                <a:gd name="connsiteX9772" fmla="*/ 1332032 w 1586375"/>
                <a:gd name="connsiteY9772" fmla="*/ 75815 h 223662"/>
                <a:gd name="connsiteX9773" fmla="*/ 1332032 w 1586375"/>
                <a:gd name="connsiteY9773" fmla="*/ 71962 h 223662"/>
                <a:gd name="connsiteX9774" fmla="*/ 1332462 w 1586375"/>
                <a:gd name="connsiteY9774" fmla="*/ 70250 h 223662"/>
                <a:gd name="connsiteX9775" fmla="*/ 1330743 w 1586375"/>
                <a:gd name="connsiteY9775" fmla="*/ 68538 h 223662"/>
                <a:gd name="connsiteX9776" fmla="*/ 1329453 w 1586375"/>
                <a:gd name="connsiteY9776" fmla="*/ 68538 h 223662"/>
                <a:gd name="connsiteX9777" fmla="*/ 85803 w 1586375"/>
                <a:gd name="connsiteY9777" fmla="*/ 68538 h 223662"/>
                <a:gd name="connsiteX9778" fmla="*/ 85868 w 1586375"/>
                <a:gd name="connsiteY9778" fmla="*/ 68538 h 223662"/>
                <a:gd name="connsiteX9779" fmla="*/ 86000 w 1586375"/>
                <a:gd name="connsiteY9779" fmla="*/ 68800 h 223662"/>
                <a:gd name="connsiteX9780" fmla="*/ 85803 w 1586375"/>
                <a:gd name="connsiteY9780" fmla="*/ 68800 h 223662"/>
                <a:gd name="connsiteX9781" fmla="*/ 95540 w 1586375"/>
                <a:gd name="connsiteY9781" fmla="*/ 67753 h 223662"/>
                <a:gd name="connsiteX9782" fmla="*/ 95133 w 1586375"/>
                <a:gd name="connsiteY9782" fmla="*/ 68167 h 223662"/>
                <a:gd name="connsiteX9783" fmla="*/ 94320 w 1586375"/>
                <a:gd name="connsiteY9783" fmla="*/ 68581 h 223662"/>
                <a:gd name="connsiteX9784" fmla="*/ 94320 w 1586375"/>
                <a:gd name="connsiteY9784" fmla="*/ 69410 h 223662"/>
                <a:gd name="connsiteX9785" fmla="*/ 93912 w 1586375"/>
                <a:gd name="connsiteY9785" fmla="*/ 69824 h 223662"/>
                <a:gd name="connsiteX9786" fmla="*/ 93912 w 1586375"/>
                <a:gd name="connsiteY9786" fmla="*/ 71067 h 223662"/>
                <a:gd name="connsiteX9787" fmla="*/ 95947 w 1586375"/>
                <a:gd name="connsiteY9787" fmla="*/ 72723 h 223662"/>
                <a:gd name="connsiteX9788" fmla="*/ 96354 w 1586375"/>
                <a:gd name="connsiteY9788" fmla="*/ 72723 h 223662"/>
                <a:gd name="connsiteX9789" fmla="*/ 97575 w 1586375"/>
                <a:gd name="connsiteY9789" fmla="*/ 71481 h 223662"/>
                <a:gd name="connsiteX9790" fmla="*/ 97575 w 1586375"/>
                <a:gd name="connsiteY9790" fmla="*/ 71067 h 223662"/>
                <a:gd name="connsiteX9791" fmla="*/ 97168 w 1586375"/>
                <a:gd name="connsiteY9791" fmla="*/ 70652 h 223662"/>
                <a:gd name="connsiteX9792" fmla="*/ 97168 w 1586375"/>
                <a:gd name="connsiteY9792" fmla="*/ 69824 h 223662"/>
                <a:gd name="connsiteX9793" fmla="*/ 96761 w 1586375"/>
                <a:gd name="connsiteY9793" fmla="*/ 69410 h 223662"/>
                <a:gd name="connsiteX9794" fmla="*/ 96761 w 1586375"/>
                <a:gd name="connsiteY9794" fmla="*/ 68581 h 223662"/>
                <a:gd name="connsiteX9795" fmla="*/ 95947 w 1586375"/>
                <a:gd name="connsiteY9795" fmla="*/ 67753 h 223662"/>
                <a:gd name="connsiteX9796" fmla="*/ 95540 w 1586375"/>
                <a:gd name="connsiteY9796" fmla="*/ 67753 h 223662"/>
                <a:gd name="connsiteX9797" fmla="*/ 1306942 w 1586375"/>
                <a:gd name="connsiteY9797" fmla="*/ 67230 h 223662"/>
                <a:gd name="connsiteX9798" fmla="*/ 1305686 w 1586375"/>
                <a:gd name="connsiteY9798" fmla="*/ 68102 h 223662"/>
                <a:gd name="connsiteX9799" fmla="*/ 1305686 w 1586375"/>
                <a:gd name="connsiteY9799" fmla="*/ 69846 h 223662"/>
                <a:gd name="connsiteX9800" fmla="*/ 1306523 w 1586375"/>
                <a:gd name="connsiteY9800" fmla="*/ 70718 h 223662"/>
                <a:gd name="connsiteX9801" fmla="*/ 1306523 w 1586375"/>
                <a:gd name="connsiteY9801" fmla="*/ 71154 h 223662"/>
                <a:gd name="connsiteX9802" fmla="*/ 1307779 w 1586375"/>
                <a:gd name="connsiteY9802" fmla="*/ 71590 h 223662"/>
                <a:gd name="connsiteX9803" fmla="*/ 1308616 w 1586375"/>
                <a:gd name="connsiteY9803" fmla="*/ 72025 h 223662"/>
                <a:gd name="connsiteX9804" fmla="*/ 1309871 w 1586375"/>
                <a:gd name="connsiteY9804" fmla="*/ 71154 h 223662"/>
                <a:gd name="connsiteX9805" fmla="*/ 1309871 w 1586375"/>
                <a:gd name="connsiteY9805" fmla="*/ 69410 h 223662"/>
                <a:gd name="connsiteX9806" fmla="*/ 1307360 w 1586375"/>
                <a:gd name="connsiteY9806" fmla="*/ 67230 h 223662"/>
                <a:gd name="connsiteX9807" fmla="*/ 1306942 w 1586375"/>
                <a:gd name="connsiteY9807" fmla="*/ 67230 h 223662"/>
                <a:gd name="connsiteX9808" fmla="*/ 30607 w 1586375"/>
                <a:gd name="connsiteY9808" fmla="*/ 67230 h 223662"/>
                <a:gd name="connsiteX9809" fmla="*/ 31392 w 1586375"/>
                <a:gd name="connsiteY9809" fmla="*/ 67230 h 223662"/>
                <a:gd name="connsiteX9810" fmla="*/ 32176 w 1586375"/>
                <a:gd name="connsiteY9810" fmla="*/ 68052 h 223662"/>
                <a:gd name="connsiteX9811" fmla="*/ 32176 w 1586375"/>
                <a:gd name="connsiteY9811" fmla="*/ 69285 h 223662"/>
                <a:gd name="connsiteX9812" fmla="*/ 31392 w 1586375"/>
                <a:gd name="connsiteY9812" fmla="*/ 70107 h 223662"/>
                <a:gd name="connsiteX9813" fmla="*/ 30214 w 1586375"/>
                <a:gd name="connsiteY9813" fmla="*/ 68874 h 223662"/>
                <a:gd name="connsiteX9814" fmla="*/ 30607 w 1586375"/>
                <a:gd name="connsiteY9814" fmla="*/ 67230 h 223662"/>
                <a:gd name="connsiteX9815" fmla="*/ 1470004 w 1586375"/>
                <a:gd name="connsiteY9815" fmla="*/ 66707 h 223662"/>
                <a:gd name="connsiteX9816" fmla="*/ 1468658 w 1586375"/>
                <a:gd name="connsiteY9816" fmla="*/ 67579 h 223662"/>
                <a:gd name="connsiteX9817" fmla="*/ 1470004 w 1586375"/>
                <a:gd name="connsiteY9817" fmla="*/ 69323 h 223662"/>
                <a:gd name="connsiteX9818" fmla="*/ 1471349 w 1586375"/>
                <a:gd name="connsiteY9818" fmla="*/ 69323 h 223662"/>
                <a:gd name="connsiteX9819" fmla="*/ 1471797 w 1586375"/>
                <a:gd name="connsiteY9819" fmla="*/ 68886 h 223662"/>
                <a:gd name="connsiteX9820" fmla="*/ 1471797 w 1586375"/>
                <a:gd name="connsiteY9820" fmla="*/ 67143 h 223662"/>
                <a:gd name="connsiteX9821" fmla="*/ 1470004 w 1586375"/>
                <a:gd name="connsiteY9821" fmla="*/ 66707 h 223662"/>
                <a:gd name="connsiteX9822" fmla="*/ 1447895 w 1586375"/>
                <a:gd name="connsiteY9822" fmla="*/ 66707 h 223662"/>
                <a:gd name="connsiteX9823" fmla="*/ 1447469 w 1586375"/>
                <a:gd name="connsiteY9823" fmla="*/ 67155 h 223662"/>
                <a:gd name="connsiteX9824" fmla="*/ 1447469 w 1586375"/>
                <a:gd name="connsiteY9824" fmla="*/ 68949 h 223662"/>
                <a:gd name="connsiteX9825" fmla="*/ 1448744 w 1586375"/>
                <a:gd name="connsiteY9825" fmla="*/ 69846 h 223662"/>
                <a:gd name="connsiteX9826" fmla="*/ 1450020 w 1586375"/>
                <a:gd name="connsiteY9826" fmla="*/ 69846 h 223662"/>
                <a:gd name="connsiteX9827" fmla="*/ 1450445 w 1586375"/>
                <a:gd name="connsiteY9827" fmla="*/ 68949 h 223662"/>
                <a:gd name="connsiteX9828" fmla="*/ 1450870 w 1586375"/>
                <a:gd name="connsiteY9828" fmla="*/ 68052 h 223662"/>
                <a:gd name="connsiteX9829" fmla="*/ 1449170 w 1586375"/>
                <a:gd name="connsiteY9829" fmla="*/ 66707 h 223662"/>
                <a:gd name="connsiteX9830" fmla="*/ 1447895 w 1586375"/>
                <a:gd name="connsiteY9830" fmla="*/ 66707 h 223662"/>
                <a:gd name="connsiteX9831" fmla="*/ 46721 w 1586375"/>
                <a:gd name="connsiteY9831" fmla="*/ 66707 h 223662"/>
                <a:gd name="connsiteX9832" fmla="*/ 44628 w 1586375"/>
                <a:gd name="connsiteY9832" fmla="*/ 68419 h 223662"/>
                <a:gd name="connsiteX9833" fmla="*/ 44628 w 1586375"/>
                <a:gd name="connsiteY9833" fmla="*/ 70131 h 223662"/>
                <a:gd name="connsiteX9834" fmla="*/ 44209 w 1586375"/>
                <a:gd name="connsiteY9834" fmla="*/ 70987 h 223662"/>
                <a:gd name="connsiteX9835" fmla="*/ 45046 w 1586375"/>
                <a:gd name="connsiteY9835" fmla="*/ 71415 h 223662"/>
                <a:gd name="connsiteX9836" fmla="*/ 45883 w 1586375"/>
                <a:gd name="connsiteY9836" fmla="*/ 71415 h 223662"/>
                <a:gd name="connsiteX9837" fmla="*/ 46721 w 1586375"/>
                <a:gd name="connsiteY9837" fmla="*/ 70987 h 223662"/>
                <a:gd name="connsiteX9838" fmla="*/ 47139 w 1586375"/>
                <a:gd name="connsiteY9838" fmla="*/ 68847 h 223662"/>
                <a:gd name="connsiteX9839" fmla="*/ 47558 w 1586375"/>
                <a:gd name="connsiteY9839" fmla="*/ 68847 h 223662"/>
                <a:gd name="connsiteX9840" fmla="*/ 48395 w 1586375"/>
                <a:gd name="connsiteY9840" fmla="*/ 67991 h 223662"/>
                <a:gd name="connsiteX9841" fmla="*/ 47139 w 1586375"/>
                <a:gd name="connsiteY9841" fmla="*/ 66707 h 223662"/>
                <a:gd name="connsiteX9842" fmla="*/ 46721 w 1586375"/>
                <a:gd name="connsiteY9842" fmla="*/ 66707 h 223662"/>
                <a:gd name="connsiteX9843" fmla="*/ 1441017 w 1586375"/>
                <a:gd name="connsiteY9843" fmla="*/ 66445 h 223662"/>
                <a:gd name="connsiteX9844" fmla="*/ 1440581 w 1586375"/>
                <a:gd name="connsiteY9844" fmla="*/ 66864 h 223662"/>
                <a:gd name="connsiteX9845" fmla="*/ 1441017 w 1586375"/>
                <a:gd name="connsiteY9845" fmla="*/ 68538 h 223662"/>
                <a:gd name="connsiteX9846" fmla="*/ 1442325 w 1586375"/>
                <a:gd name="connsiteY9846" fmla="*/ 68538 h 223662"/>
                <a:gd name="connsiteX9847" fmla="*/ 1442761 w 1586375"/>
                <a:gd name="connsiteY9847" fmla="*/ 68119 h 223662"/>
                <a:gd name="connsiteX9848" fmla="*/ 1442761 w 1586375"/>
                <a:gd name="connsiteY9848" fmla="*/ 66445 h 223662"/>
                <a:gd name="connsiteX9849" fmla="*/ 1442325 w 1586375"/>
                <a:gd name="connsiteY9849" fmla="*/ 66445 h 223662"/>
                <a:gd name="connsiteX9850" fmla="*/ 1441017 w 1586375"/>
                <a:gd name="connsiteY9850" fmla="*/ 66445 h 223662"/>
                <a:gd name="connsiteX9851" fmla="*/ 309511 w 1586375"/>
                <a:gd name="connsiteY9851" fmla="*/ 66445 h 223662"/>
                <a:gd name="connsiteX9852" fmla="*/ 308689 w 1586375"/>
                <a:gd name="connsiteY9852" fmla="*/ 67317 h 223662"/>
                <a:gd name="connsiteX9853" fmla="*/ 308689 w 1586375"/>
                <a:gd name="connsiteY9853" fmla="*/ 68189 h 223662"/>
                <a:gd name="connsiteX9854" fmla="*/ 309511 w 1586375"/>
                <a:gd name="connsiteY9854" fmla="*/ 69061 h 223662"/>
                <a:gd name="connsiteX9855" fmla="*/ 311156 w 1586375"/>
                <a:gd name="connsiteY9855" fmla="*/ 69061 h 223662"/>
                <a:gd name="connsiteX9856" fmla="*/ 311156 w 1586375"/>
                <a:gd name="connsiteY9856" fmla="*/ 67317 h 223662"/>
                <a:gd name="connsiteX9857" fmla="*/ 310333 w 1586375"/>
                <a:gd name="connsiteY9857" fmla="*/ 66445 h 223662"/>
                <a:gd name="connsiteX9858" fmla="*/ 309511 w 1586375"/>
                <a:gd name="connsiteY9858" fmla="*/ 66445 h 223662"/>
                <a:gd name="connsiteX9859" fmla="*/ 106927 w 1586375"/>
                <a:gd name="connsiteY9859" fmla="*/ 66445 h 223662"/>
                <a:gd name="connsiteX9860" fmla="*/ 106469 w 1586375"/>
                <a:gd name="connsiteY9860" fmla="*/ 66870 h 223662"/>
                <a:gd name="connsiteX9861" fmla="*/ 106469 w 1586375"/>
                <a:gd name="connsiteY9861" fmla="*/ 69421 h 223662"/>
                <a:gd name="connsiteX9862" fmla="*/ 106927 w 1586375"/>
                <a:gd name="connsiteY9862" fmla="*/ 69846 h 223662"/>
                <a:gd name="connsiteX9863" fmla="*/ 108300 w 1586375"/>
                <a:gd name="connsiteY9863" fmla="*/ 68571 h 223662"/>
                <a:gd name="connsiteX9864" fmla="*/ 108300 w 1586375"/>
                <a:gd name="connsiteY9864" fmla="*/ 67295 h 223662"/>
                <a:gd name="connsiteX9865" fmla="*/ 107385 w 1586375"/>
                <a:gd name="connsiteY9865" fmla="*/ 66445 h 223662"/>
                <a:gd name="connsiteX9866" fmla="*/ 106927 w 1586375"/>
                <a:gd name="connsiteY9866" fmla="*/ 66445 h 223662"/>
                <a:gd name="connsiteX9867" fmla="*/ 123891 w 1586375"/>
                <a:gd name="connsiteY9867" fmla="*/ 65399 h 223662"/>
                <a:gd name="connsiteX9868" fmla="*/ 123472 w 1586375"/>
                <a:gd name="connsiteY9868" fmla="*/ 65856 h 223662"/>
                <a:gd name="connsiteX9869" fmla="*/ 123472 w 1586375"/>
                <a:gd name="connsiteY9869" fmla="*/ 67230 h 223662"/>
                <a:gd name="connsiteX9870" fmla="*/ 123891 w 1586375"/>
                <a:gd name="connsiteY9870" fmla="*/ 67230 h 223662"/>
                <a:gd name="connsiteX9871" fmla="*/ 125147 w 1586375"/>
                <a:gd name="connsiteY9871" fmla="*/ 67230 h 223662"/>
                <a:gd name="connsiteX9872" fmla="*/ 125147 w 1586375"/>
                <a:gd name="connsiteY9872" fmla="*/ 66772 h 223662"/>
                <a:gd name="connsiteX9873" fmla="*/ 125147 w 1586375"/>
                <a:gd name="connsiteY9873" fmla="*/ 65399 h 223662"/>
                <a:gd name="connsiteX9874" fmla="*/ 123891 w 1586375"/>
                <a:gd name="connsiteY9874" fmla="*/ 65399 h 223662"/>
                <a:gd name="connsiteX9875" fmla="*/ 1517124 w 1586375"/>
                <a:gd name="connsiteY9875" fmla="*/ 65137 h 223662"/>
                <a:gd name="connsiteX9876" fmla="*/ 1516696 w 1586375"/>
                <a:gd name="connsiteY9876" fmla="*/ 65551 h 223662"/>
                <a:gd name="connsiteX9877" fmla="*/ 1516696 w 1586375"/>
                <a:gd name="connsiteY9877" fmla="*/ 65966 h 223662"/>
                <a:gd name="connsiteX9878" fmla="*/ 1516269 w 1586375"/>
                <a:gd name="connsiteY9878" fmla="*/ 66794 h 223662"/>
                <a:gd name="connsiteX9879" fmla="*/ 1516269 w 1586375"/>
                <a:gd name="connsiteY9879" fmla="*/ 68451 h 223662"/>
                <a:gd name="connsiteX9880" fmla="*/ 1518409 w 1586375"/>
                <a:gd name="connsiteY9880" fmla="*/ 70107 h 223662"/>
                <a:gd name="connsiteX9881" fmla="*/ 1520121 w 1586375"/>
                <a:gd name="connsiteY9881" fmla="*/ 70107 h 223662"/>
                <a:gd name="connsiteX9882" fmla="*/ 1520977 w 1586375"/>
                <a:gd name="connsiteY9882" fmla="*/ 69279 h 223662"/>
                <a:gd name="connsiteX9883" fmla="*/ 1520977 w 1586375"/>
                <a:gd name="connsiteY9883" fmla="*/ 66794 h 223662"/>
                <a:gd name="connsiteX9884" fmla="*/ 1519265 w 1586375"/>
                <a:gd name="connsiteY9884" fmla="*/ 65137 h 223662"/>
                <a:gd name="connsiteX9885" fmla="*/ 1517124 w 1586375"/>
                <a:gd name="connsiteY9885" fmla="*/ 65137 h 223662"/>
                <a:gd name="connsiteX9886" fmla="*/ 100714 w 1586375"/>
                <a:gd name="connsiteY9886" fmla="*/ 65137 h 223662"/>
                <a:gd name="connsiteX9887" fmla="*/ 100714 w 1586375"/>
                <a:gd name="connsiteY9887" fmla="*/ 66811 h 223662"/>
                <a:gd name="connsiteX9888" fmla="*/ 101970 w 1586375"/>
                <a:gd name="connsiteY9888" fmla="*/ 66811 h 223662"/>
                <a:gd name="connsiteX9889" fmla="*/ 102807 w 1586375"/>
                <a:gd name="connsiteY9889" fmla="*/ 65974 h 223662"/>
                <a:gd name="connsiteX9890" fmla="*/ 101970 w 1586375"/>
                <a:gd name="connsiteY9890" fmla="*/ 65137 h 223662"/>
                <a:gd name="connsiteX9891" fmla="*/ 100714 w 1586375"/>
                <a:gd name="connsiteY9891" fmla="*/ 65137 h 223662"/>
                <a:gd name="connsiteX9892" fmla="*/ 1489847 w 1586375"/>
                <a:gd name="connsiteY9892" fmla="*/ 64614 h 223662"/>
                <a:gd name="connsiteX9893" fmla="*/ 1490109 w 1586375"/>
                <a:gd name="connsiteY9893" fmla="*/ 64614 h 223662"/>
                <a:gd name="connsiteX9894" fmla="*/ 1490109 w 1586375"/>
                <a:gd name="connsiteY9894" fmla="*/ 65137 h 223662"/>
                <a:gd name="connsiteX9895" fmla="*/ 1489969 w 1586375"/>
                <a:gd name="connsiteY9895" fmla="*/ 65137 h 223662"/>
                <a:gd name="connsiteX9896" fmla="*/ 1489847 w 1586375"/>
                <a:gd name="connsiteY9896" fmla="*/ 64953 h 223662"/>
                <a:gd name="connsiteX9897" fmla="*/ 118066 w 1586375"/>
                <a:gd name="connsiteY9897" fmla="*/ 64614 h 223662"/>
                <a:gd name="connsiteX9898" fmla="*/ 117630 w 1586375"/>
                <a:gd name="connsiteY9898" fmla="*/ 65032 h 223662"/>
                <a:gd name="connsiteX9899" fmla="*/ 117194 w 1586375"/>
                <a:gd name="connsiteY9899" fmla="*/ 65870 h 223662"/>
                <a:gd name="connsiteX9900" fmla="*/ 118938 w 1586375"/>
                <a:gd name="connsiteY9900" fmla="*/ 66707 h 223662"/>
                <a:gd name="connsiteX9901" fmla="*/ 119374 w 1586375"/>
                <a:gd name="connsiteY9901" fmla="*/ 66707 h 223662"/>
                <a:gd name="connsiteX9902" fmla="*/ 119811 w 1586375"/>
                <a:gd name="connsiteY9902" fmla="*/ 66288 h 223662"/>
                <a:gd name="connsiteX9903" fmla="*/ 119811 w 1586375"/>
                <a:gd name="connsiteY9903" fmla="*/ 65032 h 223662"/>
                <a:gd name="connsiteX9904" fmla="*/ 118938 w 1586375"/>
                <a:gd name="connsiteY9904" fmla="*/ 64614 h 223662"/>
                <a:gd name="connsiteX9905" fmla="*/ 118066 w 1586375"/>
                <a:gd name="connsiteY9905" fmla="*/ 64614 h 223662"/>
                <a:gd name="connsiteX9906" fmla="*/ 1210891 w 1586375"/>
                <a:gd name="connsiteY9906" fmla="*/ 64352 h 223662"/>
                <a:gd name="connsiteX9907" fmla="*/ 1210466 w 1586375"/>
                <a:gd name="connsiteY9907" fmla="*/ 66408 h 223662"/>
                <a:gd name="connsiteX9908" fmla="*/ 1211741 w 1586375"/>
                <a:gd name="connsiteY9908" fmla="*/ 67230 h 223662"/>
                <a:gd name="connsiteX9909" fmla="*/ 1213016 w 1586375"/>
                <a:gd name="connsiteY9909" fmla="*/ 67230 h 223662"/>
                <a:gd name="connsiteX9910" fmla="*/ 1213867 w 1586375"/>
                <a:gd name="connsiteY9910" fmla="*/ 66408 h 223662"/>
                <a:gd name="connsiteX9911" fmla="*/ 1213867 w 1586375"/>
                <a:gd name="connsiteY9911" fmla="*/ 65175 h 223662"/>
                <a:gd name="connsiteX9912" fmla="*/ 1213016 w 1586375"/>
                <a:gd name="connsiteY9912" fmla="*/ 64352 h 223662"/>
                <a:gd name="connsiteX9913" fmla="*/ 1210891 w 1586375"/>
                <a:gd name="connsiteY9913" fmla="*/ 64352 h 223662"/>
                <a:gd name="connsiteX9914" fmla="*/ 61562 w 1586375"/>
                <a:gd name="connsiteY9914" fmla="*/ 63829 h 223662"/>
                <a:gd name="connsiteX9915" fmla="*/ 60690 w 1586375"/>
                <a:gd name="connsiteY9915" fmla="*/ 64666 h 223662"/>
                <a:gd name="connsiteX9916" fmla="*/ 60690 w 1586375"/>
                <a:gd name="connsiteY9916" fmla="*/ 66759 h 223662"/>
                <a:gd name="connsiteX9917" fmla="*/ 61998 w 1586375"/>
                <a:gd name="connsiteY9917" fmla="*/ 68014 h 223662"/>
                <a:gd name="connsiteX9918" fmla="*/ 63742 w 1586375"/>
                <a:gd name="connsiteY9918" fmla="*/ 68014 h 223662"/>
                <a:gd name="connsiteX9919" fmla="*/ 64178 w 1586375"/>
                <a:gd name="connsiteY9919" fmla="*/ 68014 h 223662"/>
                <a:gd name="connsiteX9920" fmla="*/ 64178 w 1586375"/>
                <a:gd name="connsiteY9920" fmla="*/ 67596 h 223662"/>
                <a:gd name="connsiteX9921" fmla="*/ 64614 w 1586375"/>
                <a:gd name="connsiteY9921" fmla="*/ 67177 h 223662"/>
                <a:gd name="connsiteX9922" fmla="*/ 64614 w 1586375"/>
                <a:gd name="connsiteY9922" fmla="*/ 65503 h 223662"/>
                <a:gd name="connsiteX9923" fmla="*/ 62434 w 1586375"/>
                <a:gd name="connsiteY9923" fmla="*/ 63829 h 223662"/>
                <a:gd name="connsiteX9924" fmla="*/ 61562 w 1586375"/>
                <a:gd name="connsiteY9924" fmla="*/ 63829 h 223662"/>
                <a:gd name="connsiteX9925" fmla="*/ 1463531 w 1586375"/>
                <a:gd name="connsiteY9925" fmla="*/ 63306 h 223662"/>
                <a:gd name="connsiteX9926" fmla="*/ 1461857 w 1586375"/>
                <a:gd name="connsiteY9926" fmla="*/ 64614 h 223662"/>
                <a:gd name="connsiteX9927" fmla="*/ 1461857 w 1586375"/>
                <a:gd name="connsiteY9927" fmla="*/ 66358 h 223662"/>
                <a:gd name="connsiteX9928" fmla="*/ 1463113 w 1586375"/>
                <a:gd name="connsiteY9928" fmla="*/ 67230 h 223662"/>
                <a:gd name="connsiteX9929" fmla="*/ 1463531 w 1586375"/>
                <a:gd name="connsiteY9929" fmla="*/ 67230 h 223662"/>
                <a:gd name="connsiteX9930" fmla="*/ 1463950 w 1586375"/>
                <a:gd name="connsiteY9930" fmla="*/ 67230 h 223662"/>
                <a:gd name="connsiteX9931" fmla="*/ 1463950 w 1586375"/>
                <a:gd name="connsiteY9931" fmla="*/ 63742 h 223662"/>
                <a:gd name="connsiteX9932" fmla="*/ 1463531 w 1586375"/>
                <a:gd name="connsiteY9932" fmla="*/ 63306 h 223662"/>
                <a:gd name="connsiteX9933" fmla="*/ 1557002 w 1586375"/>
                <a:gd name="connsiteY9933" fmla="*/ 63044 h 223662"/>
                <a:gd name="connsiteX9934" fmla="*/ 1558646 w 1586375"/>
                <a:gd name="connsiteY9934" fmla="*/ 64320 h 223662"/>
                <a:gd name="connsiteX9935" fmla="*/ 1558235 w 1586375"/>
                <a:gd name="connsiteY9935" fmla="*/ 66445 h 223662"/>
                <a:gd name="connsiteX9936" fmla="*/ 1556591 w 1586375"/>
                <a:gd name="connsiteY9936" fmla="*/ 66445 h 223662"/>
                <a:gd name="connsiteX9937" fmla="*/ 1555769 w 1586375"/>
                <a:gd name="connsiteY9937" fmla="*/ 65595 h 223662"/>
                <a:gd name="connsiteX9938" fmla="*/ 1555769 w 1586375"/>
                <a:gd name="connsiteY9938" fmla="*/ 63894 h 223662"/>
                <a:gd name="connsiteX9939" fmla="*/ 1557002 w 1586375"/>
                <a:gd name="connsiteY9939" fmla="*/ 63044 h 223662"/>
                <a:gd name="connsiteX9940" fmla="*/ 129937 w 1586375"/>
                <a:gd name="connsiteY9940" fmla="*/ 63044 h 223662"/>
                <a:gd name="connsiteX9941" fmla="*/ 128704 w 1586375"/>
                <a:gd name="connsiteY9941" fmla="*/ 64221 h 223662"/>
                <a:gd name="connsiteX9942" fmla="*/ 128704 w 1586375"/>
                <a:gd name="connsiteY9942" fmla="*/ 64614 h 223662"/>
                <a:gd name="connsiteX9943" fmla="*/ 129526 w 1586375"/>
                <a:gd name="connsiteY9943" fmla="*/ 65399 h 223662"/>
                <a:gd name="connsiteX9944" fmla="*/ 130760 w 1586375"/>
                <a:gd name="connsiteY9944" fmla="*/ 65399 h 223662"/>
                <a:gd name="connsiteX9945" fmla="*/ 131171 w 1586375"/>
                <a:gd name="connsiteY9945" fmla="*/ 64614 h 223662"/>
                <a:gd name="connsiteX9946" fmla="*/ 131582 w 1586375"/>
                <a:gd name="connsiteY9946" fmla="*/ 64614 h 223662"/>
                <a:gd name="connsiteX9947" fmla="*/ 131582 w 1586375"/>
                <a:gd name="connsiteY9947" fmla="*/ 63437 h 223662"/>
                <a:gd name="connsiteX9948" fmla="*/ 129937 w 1586375"/>
                <a:gd name="connsiteY9948" fmla="*/ 63044 h 223662"/>
                <a:gd name="connsiteX9949" fmla="*/ 231837 w 1586375"/>
                <a:gd name="connsiteY9949" fmla="*/ 62521 h 223662"/>
                <a:gd name="connsiteX9950" fmla="*/ 230987 w 1586375"/>
                <a:gd name="connsiteY9950" fmla="*/ 63393 h 223662"/>
                <a:gd name="connsiteX9951" fmla="*/ 230987 w 1586375"/>
                <a:gd name="connsiteY9951" fmla="*/ 64701 h 223662"/>
                <a:gd name="connsiteX9952" fmla="*/ 233112 w 1586375"/>
                <a:gd name="connsiteY9952" fmla="*/ 66445 h 223662"/>
                <a:gd name="connsiteX9953" fmla="*/ 233538 w 1586375"/>
                <a:gd name="connsiteY9953" fmla="*/ 66445 h 223662"/>
                <a:gd name="connsiteX9954" fmla="*/ 234388 w 1586375"/>
                <a:gd name="connsiteY9954" fmla="*/ 66009 h 223662"/>
                <a:gd name="connsiteX9955" fmla="*/ 234388 w 1586375"/>
                <a:gd name="connsiteY9955" fmla="*/ 64265 h 223662"/>
                <a:gd name="connsiteX9956" fmla="*/ 233963 w 1586375"/>
                <a:gd name="connsiteY9956" fmla="*/ 63829 h 223662"/>
                <a:gd name="connsiteX9957" fmla="*/ 233963 w 1586375"/>
                <a:gd name="connsiteY9957" fmla="*/ 63393 h 223662"/>
                <a:gd name="connsiteX9958" fmla="*/ 233112 w 1586375"/>
                <a:gd name="connsiteY9958" fmla="*/ 62957 h 223662"/>
                <a:gd name="connsiteX9959" fmla="*/ 231837 w 1586375"/>
                <a:gd name="connsiteY9959" fmla="*/ 62521 h 223662"/>
                <a:gd name="connsiteX9960" fmla="*/ 32373 w 1586375"/>
                <a:gd name="connsiteY9960" fmla="*/ 62521 h 223662"/>
                <a:gd name="connsiteX9961" fmla="*/ 33222 w 1586375"/>
                <a:gd name="connsiteY9961" fmla="*/ 62957 h 223662"/>
                <a:gd name="connsiteX9962" fmla="*/ 33222 w 1586375"/>
                <a:gd name="connsiteY9962" fmla="*/ 64265 h 223662"/>
                <a:gd name="connsiteX9963" fmla="*/ 32373 w 1586375"/>
                <a:gd name="connsiteY9963" fmla="*/ 65137 h 223662"/>
                <a:gd name="connsiteX9964" fmla="*/ 30672 w 1586375"/>
                <a:gd name="connsiteY9964" fmla="*/ 65137 h 223662"/>
                <a:gd name="connsiteX9965" fmla="*/ 29822 w 1586375"/>
                <a:gd name="connsiteY9965" fmla="*/ 64265 h 223662"/>
                <a:gd name="connsiteX9966" fmla="*/ 31097 w 1586375"/>
                <a:gd name="connsiteY9966" fmla="*/ 62957 h 223662"/>
                <a:gd name="connsiteX9967" fmla="*/ 31522 w 1586375"/>
                <a:gd name="connsiteY9967" fmla="*/ 62957 h 223662"/>
                <a:gd name="connsiteX9968" fmla="*/ 32373 w 1586375"/>
                <a:gd name="connsiteY9968" fmla="*/ 62521 h 223662"/>
                <a:gd name="connsiteX9969" fmla="*/ 106678 w 1586375"/>
                <a:gd name="connsiteY9969" fmla="*/ 61998 h 223662"/>
                <a:gd name="connsiteX9970" fmla="*/ 105423 w 1586375"/>
                <a:gd name="connsiteY9970" fmla="*/ 62939 h 223662"/>
                <a:gd name="connsiteX9971" fmla="*/ 105841 w 1586375"/>
                <a:gd name="connsiteY9971" fmla="*/ 63411 h 223662"/>
                <a:gd name="connsiteX9972" fmla="*/ 106678 w 1586375"/>
                <a:gd name="connsiteY9972" fmla="*/ 64352 h 223662"/>
                <a:gd name="connsiteX9973" fmla="*/ 107515 w 1586375"/>
                <a:gd name="connsiteY9973" fmla="*/ 63411 h 223662"/>
                <a:gd name="connsiteX9974" fmla="*/ 106678 w 1586375"/>
                <a:gd name="connsiteY9974" fmla="*/ 61998 h 223662"/>
                <a:gd name="connsiteX9975" fmla="*/ 1442387 w 1586375"/>
                <a:gd name="connsiteY9975" fmla="*/ 61736 h 223662"/>
                <a:gd name="connsiteX9976" fmla="*/ 1441976 w 1586375"/>
                <a:gd name="connsiteY9976" fmla="*/ 62914 h 223662"/>
                <a:gd name="connsiteX9977" fmla="*/ 1442387 w 1586375"/>
                <a:gd name="connsiteY9977" fmla="*/ 63306 h 223662"/>
                <a:gd name="connsiteX9978" fmla="*/ 1444442 w 1586375"/>
                <a:gd name="connsiteY9978" fmla="*/ 63306 h 223662"/>
                <a:gd name="connsiteX9979" fmla="*/ 1444854 w 1586375"/>
                <a:gd name="connsiteY9979" fmla="*/ 62521 h 223662"/>
                <a:gd name="connsiteX9980" fmla="*/ 1444031 w 1586375"/>
                <a:gd name="connsiteY9980" fmla="*/ 61736 h 223662"/>
                <a:gd name="connsiteX9981" fmla="*/ 1442387 w 1586375"/>
                <a:gd name="connsiteY9981" fmla="*/ 61736 h 223662"/>
                <a:gd name="connsiteX9982" fmla="*/ 19969 w 1586375"/>
                <a:gd name="connsiteY9982" fmla="*/ 61736 h 223662"/>
                <a:gd name="connsiteX9983" fmla="*/ 21276 w 1586375"/>
                <a:gd name="connsiteY9983" fmla="*/ 61736 h 223662"/>
                <a:gd name="connsiteX9984" fmla="*/ 21276 w 1586375"/>
                <a:gd name="connsiteY9984" fmla="*/ 63306 h 223662"/>
                <a:gd name="connsiteX9985" fmla="*/ 19969 w 1586375"/>
                <a:gd name="connsiteY9985" fmla="*/ 63306 h 223662"/>
                <a:gd name="connsiteX9986" fmla="*/ 19096 w 1586375"/>
                <a:gd name="connsiteY9986" fmla="*/ 62521 h 223662"/>
                <a:gd name="connsiteX9987" fmla="*/ 19969 w 1586375"/>
                <a:gd name="connsiteY9987" fmla="*/ 61736 h 223662"/>
                <a:gd name="connsiteX9988" fmla="*/ 113728 w 1586375"/>
                <a:gd name="connsiteY9988" fmla="*/ 61213 h 223662"/>
                <a:gd name="connsiteX9989" fmla="*/ 113270 w 1586375"/>
                <a:gd name="connsiteY9989" fmla="*/ 61649 h 223662"/>
                <a:gd name="connsiteX9990" fmla="*/ 113728 w 1586375"/>
                <a:gd name="connsiteY9990" fmla="*/ 62521 h 223662"/>
                <a:gd name="connsiteX9991" fmla="*/ 115102 w 1586375"/>
                <a:gd name="connsiteY9991" fmla="*/ 62521 h 223662"/>
                <a:gd name="connsiteX9992" fmla="*/ 115102 w 1586375"/>
                <a:gd name="connsiteY9992" fmla="*/ 61649 h 223662"/>
                <a:gd name="connsiteX9993" fmla="*/ 113728 w 1586375"/>
                <a:gd name="connsiteY9993" fmla="*/ 61213 h 223662"/>
                <a:gd name="connsiteX9994" fmla="*/ 1539268 w 1586375"/>
                <a:gd name="connsiteY9994" fmla="*/ 60690 h 223662"/>
                <a:gd name="connsiteX9995" fmla="*/ 1538001 w 1586375"/>
                <a:gd name="connsiteY9995" fmla="*/ 61550 h 223662"/>
                <a:gd name="connsiteX9996" fmla="*/ 1538001 w 1586375"/>
                <a:gd name="connsiteY9996" fmla="*/ 64128 h 223662"/>
                <a:gd name="connsiteX9997" fmla="*/ 1537155 w 1586375"/>
                <a:gd name="connsiteY9997" fmla="*/ 64558 h 223662"/>
                <a:gd name="connsiteX9998" fmla="*/ 1535888 w 1586375"/>
                <a:gd name="connsiteY9998" fmla="*/ 65418 h 223662"/>
                <a:gd name="connsiteX9999" fmla="*/ 1537578 w 1586375"/>
                <a:gd name="connsiteY9999" fmla="*/ 66707 h 223662"/>
                <a:gd name="connsiteX10000" fmla="*/ 1538423 w 1586375"/>
                <a:gd name="connsiteY10000" fmla="*/ 66707 h 223662"/>
                <a:gd name="connsiteX10001" fmla="*/ 1540959 w 1586375"/>
                <a:gd name="connsiteY10001" fmla="*/ 64558 h 223662"/>
                <a:gd name="connsiteX10002" fmla="*/ 1540959 w 1586375"/>
                <a:gd name="connsiteY10002" fmla="*/ 62409 h 223662"/>
                <a:gd name="connsiteX10003" fmla="*/ 1541381 w 1586375"/>
                <a:gd name="connsiteY10003" fmla="*/ 61550 h 223662"/>
                <a:gd name="connsiteX10004" fmla="*/ 1540536 w 1586375"/>
                <a:gd name="connsiteY10004" fmla="*/ 60690 h 223662"/>
                <a:gd name="connsiteX10005" fmla="*/ 1539268 w 1586375"/>
                <a:gd name="connsiteY10005" fmla="*/ 60690 h 223662"/>
                <a:gd name="connsiteX10006" fmla="*/ 1476815 w 1586375"/>
                <a:gd name="connsiteY10006" fmla="*/ 59644 h 223662"/>
                <a:gd name="connsiteX10007" fmla="*/ 1475198 w 1586375"/>
                <a:gd name="connsiteY10007" fmla="*/ 61288 h 223662"/>
                <a:gd name="connsiteX10008" fmla="*/ 1475198 w 1586375"/>
                <a:gd name="connsiteY10008" fmla="*/ 61699 h 223662"/>
                <a:gd name="connsiteX10009" fmla="*/ 1475602 w 1586375"/>
                <a:gd name="connsiteY10009" fmla="*/ 62521 h 223662"/>
                <a:gd name="connsiteX10010" fmla="*/ 1475602 w 1586375"/>
                <a:gd name="connsiteY10010" fmla="*/ 62932 h 223662"/>
                <a:gd name="connsiteX10011" fmla="*/ 1476411 w 1586375"/>
                <a:gd name="connsiteY10011" fmla="*/ 63754 h 223662"/>
                <a:gd name="connsiteX10012" fmla="*/ 1476411 w 1586375"/>
                <a:gd name="connsiteY10012" fmla="*/ 64988 h 223662"/>
                <a:gd name="connsiteX10013" fmla="*/ 1477219 w 1586375"/>
                <a:gd name="connsiteY10013" fmla="*/ 65399 h 223662"/>
                <a:gd name="connsiteX10014" fmla="*/ 1477624 w 1586375"/>
                <a:gd name="connsiteY10014" fmla="*/ 65399 h 223662"/>
                <a:gd name="connsiteX10015" fmla="*/ 1478028 w 1586375"/>
                <a:gd name="connsiteY10015" fmla="*/ 65399 h 223662"/>
                <a:gd name="connsiteX10016" fmla="*/ 1478837 w 1586375"/>
                <a:gd name="connsiteY10016" fmla="*/ 64577 h 223662"/>
                <a:gd name="connsiteX10017" fmla="*/ 1478837 w 1586375"/>
                <a:gd name="connsiteY10017" fmla="*/ 63754 h 223662"/>
                <a:gd name="connsiteX10018" fmla="*/ 1479645 w 1586375"/>
                <a:gd name="connsiteY10018" fmla="*/ 62932 h 223662"/>
                <a:gd name="connsiteX10019" fmla="*/ 1479645 w 1586375"/>
                <a:gd name="connsiteY10019" fmla="*/ 61699 h 223662"/>
                <a:gd name="connsiteX10020" fmla="*/ 1477219 w 1586375"/>
                <a:gd name="connsiteY10020" fmla="*/ 59644 h 223662"/>
                <a:gd name="connsiteX10021" fmla="*/ 1476815 w 1586375"/>
                <a:gd name="connsiteY10021" fmla="*/ 59644 h 223662"/>
                <a:gd name="connsiteX10022" fmla="*/ 1484910 w 1586375"/>
                <a:gd name="connsiteY10022" fmla="*/ 59643 h 223662"/>
                <a:gd name="connsiteX10023" fmla="*/ 1484485 w 1586375"/>
                <a:gd name="connsiteY10023" fmla="*/ 60071 h 223662"/>
                <a:gd name="connsiteX10024" fmla="*/ 1482785 w 1586375"/>
                <a:gd name="connsiteY10024" fmla="*/ 61353 h 223662"/>
                <a:gd name="connsiteX10025" fmla="*/ 1482785 w 1586375"/>
                <a:gd name="connsiteY10025" fmla="*/ 63918 h 223662"/>
                <a:gd name="connsiteX10026" fmla="*/ 1483209 w 1586375"/>
                <a:gd name="connsiteY10026" fmla="*/ 63918 h 223662"/>
                <a:gd name="connsiteX10027" fmla="*/ 1489160 w 1586375"/>
                <a:gd name="connsiteY10027" fmla="*/ 63918 h 223662"/>
                <a:gd name="connsiteX10028" fmla="*/ 1489847 w 1586375"/>
                <a:gd name="connsiteY10028" fmla="*/ 64953 h 223662"/>
                <a:gd name="connsiteX10029" fmla="*/ 1489847 w 1586375"/>
                <a:gd name="connsiteY10029" fmla="*/ 65137 h 223662"/>
                <a:gd name="connsiteX10030" fmla="*/ 1489969 w 1586375"/>
                <a:gd name="connsiteY10030" fmla="*/ 65137 h 223662"/>
                <a:gd name="connsiteX10031" fmla="*/ 1490011 w 1586375"/>
                <a:gd name="connsiteY10031" fmla="*/ 65200 h 223662"/>
                <a:gd name="connsiteX10032" fmla="*/ 1490011 w 1586375"/>
                <a:gd name="connsiteY10032" fmla="*/ 67764 h 223662"/>
                <a:gd name="connsiteX10033" fmla="*/ 1489586 w 1586375"/>
                <a:gd name="connsiteY10033" fmla="*/ 69046 h 223662"/>
                <a:gd name="connsiteX10034" fmla="*/ 1488736 w 1586375"/>
                <a:gd name="connsiteY10034" fmla="*/ 69473 h 223662"/>
                <a:gd name="connsiteX10035" fmla="*/ 1488736 w 1586375"/>
                <a:gd name="connsiteY10035" fmla="*/ 72038 h 223662"/>
                <a:gd name="connsiteX10036" fmla="*/ 1489586 w 1586375"/>
                <a:gd name="connsiteY10036" fmla="*/ 72465 h 223662"/>
                <a:gd name="connsiteX10037" fmla="*/ 1489586 w 1586375"/>
                <a:gd name="connsiteY10037" fmla="*/ 76312 h 223662"/>
                <a:gd name="connsiteX10038" fmla="*/ 1490011 w 1586375"/>
                <a:gd name="connsiteY10038" fmla="*/ 76739 h 223662"/>
                <a:gd name="connsiteX10039" fmla="*/ 1490011 w 1586375"/>
                <a:gd name="connsiteY10039" fmla="*/ 78449 h 223662"/>
                <a:gd name="connsiteX10040" fmla="*/ 1488736 w 1586375"/>
                <a:gd name="connsiteY10040" fmla="*/ 79731 h 223662"/>
                <a:gd name="connsiteX10041" fmla="*/ 1488736 w 1586375"/>
                <a:gd name="connsiteY10041" fmla="*/ 81868 h 223662"/>
                <a:gd name="connsiteX10042" fmla="*/ 1487885 w 1586375"/>
                <a:gd name="connsiteY10042" fmla="*/ 82723 h 223662"/>
                <a:gd name="connsiteX10043" fmla="*/ 1487885 w 1586375"/>
                <a:gd name="connsiteY10043" fmla="*/ 83578 h 223662"/>
                <a:gd name="connsiteX10044" fmla="*/ 1487460 w 1586375"/>
                <a:gd name="connsiteY10044" fmla="*/ 84432 h 223662"/>
                <a:gd name="connsiteX10045" fmla="*/ 1487460 w 1586375"/>
                <a:gd name="connsiteY10045" fmla="*/ 85714 h 223662"/>
                <a:gd name="connsiteX10046" fmla="*/ 1487885 w 1586375"/>
                <a:gd name="connsiteY10046" fmla="*/ 86142 h 223662"/>
                <a:gd name="connsiteX10047" fmla="*/ 1487885 w 1586375"/>
                <a:gd name="connsiteY10047" fmla="*/ 86996 h 223662"/>
                <a:gd name="connsiteX10048" fmla="*/ 1488736 w 1586375"/>
                <a:gd name="connsiteY10048" fmla="*/ 87424 h 223662"/>
                <a:gd name="connsiteX10049" fmla="*/ 1488736 w 1586375"/>
                <a:gd name="connsiteY10049" fmla="*/ 89134 h 223662"/>
                <a:gd name="connsiteX10050" fmla="*/ 1490861 w 1586375"/>
                <a:gd name="connsiteY10050" fmla="*/ 89561 h 223662"/>
                <a:gd name="connsiteX10051" fmla="*/ 1492136 w 1586375"/>
                <a:gd name="connsiteY10051" fmla="*/ 88706 h 223662"/>
                <a:gd name="connsiteX10052" fmla="*/ 1492136 w 1586375"/>
                <a:gd name="connsiteY10052" fmla="*/ 87424 h 223662"/>
                <a:gd name="connsiteX10053" fmla="*/ 1491286 w 1586375"/>
                <a:gd name="connsiteY10053" fmla="*/ 86142 h 223662"/>
                <a:gd name="connsiteX10054" fmla="*/ 1492136 w 1586375"/>
                <a:gd name="connsiteY10054" fmla="*/ 85714 h 223662"/>
                <a:gd name="connsiteX10055" fmla="*/ 1492136 w 1586375"/>
                <a:gd name="connsiteY10055" fmla="*/ 84005 h 223662"/>
                <a:gd name="connsiteX10056" fmla="*/ 1492987 w 1586375"/>
                <a:gd name="connsiteY10056" fmla="*/ 83150 h 223662"/>
                <a:gd name="connsiteX10057" fmla="*/ 1492136 w 1586375"/>
                <a:gd name="connsiteY10057" fmla="*/ 82723 h 223662"/>
                <a:gd name="connsiteX10058" fmla="*/ 1492136 w 1586375"/>
                <a:gd name="connsiteY10058" fmla="*/ 76739 h 223662"/>
                <a:gd name="connsiteX10059" fmla="*/ 1492562 w 1586375"/>
                <a:gd name="connsiteY10059" fmla="*/ 76312 h 223662"/>
                <a:gd name="connsiteX10060" fmla="*/ 1492987 w 1586375"/>
                <a:gd name="connsiteY10060" fmla="*/ 75030 h 223662"/>
                <a:gd name="connsiteX10061" fmla="*/ 1492562 w 1586375"/>
                <a:gd name="connsiteY10061" fmla="*/ 75030 h 223662"/>
                <a:gd name="connsiteX10062" fmla="*/ 1491711 w 1586375"/>
                <a:gd name="connsiteY10062" fmla="*/ 73320 h 223662"/>
                <a:gd name="connsiteX10063" fmla="*/ 1491711 w 1586375"/>
                <a:gd name="connsiteY10063" fmla="*/ 71610 h 223662"/>
                <a:gd name="connsiteX10064" fmla="*/ 1492136 w 1586375"/>
                <a:gd name="connsiteY10064" fmla="*/ 70756 h 223662"/>
                <a:gd name="connsiteX10065" fmla="*/ 1492136 w 1586375"/>
                <a:gd name="connsiteY10065" fmla="*/ 70328 h 223662"/>
                <a:gd name="connsiteX10066" fmla="*/ 1492987 w 1586375"/>
                <a:gd name="connsiteY10066" fmla="*/ 69473 h 223662"/>
                <a:gd name="connsiteX10067" fmla="*/ 1492987 w 1586375"/>
                <a:gd name="connsiteY10067" fmla="*/ 65627 h 223662"/>
                <a:gd name="connsiteX10068" fmla="*/ 1493837 w 1586375"/>
                <a:gd name="connsiteY10068" fmla="*/ 64772 h 223662"/>
                <a:gd name="connsiteX10069" fmla="*/ 1494687 w 1586375"/>
                <a:gd name="connsiteY10069" fmla="*/ 65200 h 223662"/>
                <a:gd name="connsiteX10070" fmla="*/ 1495112 w 1586375"/>
                <a:gd name="connsiteY10070" fmla="*/ 65200 h 223662"/>
                <a:gd name="connsiteX10071" fmla="*/ 1496387 w 1586375"/>
                <a:gd name="connsiteY10071" fmla="*/ 66054 h 223662"/>
                <a:gd name="connsiteX10072" fmla="*/ 1496387 w 1586375"/>
                <a:gd name="connsiteY10072" fmla="*/ 69046 h 223662"/>
                <a:gd name="connsiteX10073" fmla="*/ 1496813 w 1586375"/>
                <a:gd name="connsiteY10073" fmla="*/ 69473 h 223662"/>
                <a:gd name="connsiteX10074" fmla="*/ 1496813 w 1586375"/>
                <a:gd name="connsiteY10074" fmla="*/ 70328 h 223662"/>
                <a:gd name="connsiteX10075" fmla="*/ 1498513 w 1586375"/>
                <a:gd name="connsiteY10075" fmla="*/ 71610 h 223662"/>
                <a:gd name="connsiteX10076" fmla="*/ 1499363 w 1586375"/>
                <a:gd name="connsiteY10076" fmla="*/ 71610 h 223662"/>
                <a:gd name="connsiteX10077" fmla="*/ 1499788 w 1586375"/>
                <a:gd name="connsiteY10077" fmla="*/ 71183 h 223662"/>
                <a:gd name="connsiteX10078" fmla="*/ 1499788 w 1586375"/>
                <a:gd name="connsiteY10078" fmla="*/ 67336 h 223662"/>
                <a:gd name="connsiteX10079" fmla="*/ 1498938 w 1586375"/>
                <a:gd name="connsiteY10079" fmla="*/ 66909 h 223662"/>
                <a:gd name="connsiteX10080" fmla="*/ 1498938 w 1586375"/>
                <a:gd name="connsiteY10080" fmla="*/ 63918 h 223662"/>
                <a:gd name="connsiteX10081" fmla="*/ 1499788 w 1586375"/>
                <a:gd name="connsiteY10081" fmla="*/ 63063 h 223662"/>
                <a:gd name="connsiteX10082" fmla="*/ 1499788 w 1586375"/>
                <a:gd name="connsiteY10082" fmla="*/ 61780 h 223662"/>
                <a:gd name="connsiteX10083" fmla="*/ 1498938 w 1586375"/>
                <a:gd name="connsiteY10083" fmla="*/ 60926 h 223662"/>
                <a:gd name="connsiteX10084" fmla="*/ 1498088 w 1586375"/>
                <a:gd name="connsiteY10084" fmla="*/ 60498 h 223662"/>
                <a:gd name="connsiteX10085" fmla="*/ 1496813 w 1586375"/>
                <a:gd name="connsiteY10085" fmla="*/ 60926 h 223662"/>
                <a:gd name="connsiteX10086" fmla="*/ 1496813 w 1586375"/>
                <a:gd name="connsiteY10086" fmla="*/ 61353 h 223662"/>
                <a:gd name="connsiteX10087" fmla="*/ 1496387 w 1586375"/>
                <a:gd name="connsiteY10087" fmla="*/ 62208 h 223662"/>
                <a:gd name="connsiteX10088" fmla="*/ 1496387 w 1586375"/>
                <a:gd name="connsiteY10088" fmla="*/ 63063 h 223662"/>
                <a:gd name="connsiteX10089" fmla="*/ 1495962 w 1586375"/>
                <a:gd name="connsiteY10089" fmla="*/ 63490 h 223662"/>
                <a:gd name="connsiteX10090" fmla="*/ 1493837 w 1586375"/>
                <a:gd name="connsiteY10090" fmla="*/ 63490 h 223662"/>
                <a:gd name="connsiteX10091" fmla="*/ 1493411 w 1586375"/>
                <a:gd name="connsiteY10091" fmla="*/ 63063 h 223662"/>
                <a:gd name="connsiteX10092" fmla="*/ 1493411 w 1586375"/>
                <a:gd name="connsiteY10092" fmla="*/ 61353 h 223662"/>
                <a:gd name="connsiteX10093" fmla="*/ 1492562 w 1586375"/>
                <a:gd name="connsiteY10093" fmla="*/ 60498 h 223662"/>
                <a:gd name="connsiteX10094" fmla="*/ 1490861 w 1586375"/>
                <a:gd name="connsiteY10094" fmla="*/ 60926 h 223662"/>
                <a:gd name="connsiteX10095" fmla="*/ 1490011 w 1586375"/>
                <a:gd name="connsiteY10095" fmla="*/ 62208 h 223662"/>
                <a:gd name="connsiteX10096" fmla="*/ 1487885 w 1586375"/>
                <a:gd name="connsiteY10096" fmla="*/ 62208 h 223662"/>
                <a:gd name="connsiteX10097" fmla="*/ 1484910 w 1586375"/>
                <a:gd name="connsiteY10097" fmla="*/ 59643 h 223662"/>
                <a:gd name="connsiteX10098" fmla="*/ 173750 w 1586375"/>
                <a:gd name="connsiteY10098" fmla="*/ 59121 h 223662"/>
                <a:gd name="connsiteX10099" fmla="*/ 173332 w 1586375"/>
                <a:gd name="connsiteY10099" fmla="*/ 59957 h 223662"/>
                <a:gd name="connsiteX10100" fmla="*/ 173332 w 1586375"/>
                <a:gd name="connsiteY10100" fmla="*/ 61213 h 223662"/>
                <a:gd name="connsiteX10101" fmla="*/ 174588 w 1586375"/>
                <a:gd name="connsiteY10101" fmla="*/ 61213 h 223662"/>
                <a:gd name="connsiteX10102" fmla="*/ 174588 w 1586375"/>
                <a:gd name="connsiteY10102" fmla="*/ 59539 h 223662"/>
                <a:gd name="connsiteX10103" fmla="*/ 173750 w 1586375"/>
                <a:gd name="connsiteY10103" fmla="*/ 59121 h 223662"/>
                <a:gd name="connsiteX10104" fmla="*/ 168118 w 1586375"/>
                <a:gd name="connsiteY10104" fmla="*/ 59121 h 223662"/>
                <a:gd name="connsiteX10105" fmla="*/ 167246 w 1586375"/>
                <a:gd name="connsiteY10105" fmla="*/ 59993 h 223662"/>
                <a:gd name="connsiteX10106" fmla="*/ 166374 w 1586375"/>
                <a:gd name="connsiteY10106" fmla="*/ 60864 h 223662"/>
                <a:gd name="connsiteX10107" fmla="*/ 167246 w 1586375"/>
                <a:gd name="connsiteY10107" fmla="*/ 61736 h 223662"/>
                <a:gd name="connsiteX10108" fmla="*/ 168554 w 1586375"/>
                <a:gd name="connsiteY10108" fmla="*/ 61736 h 223662"/>
                <a:gd name="connsiteX10109" fmla="*/ 168990 w 1586375"/>
                <a:gd name="connsiteY10109" fmla="*/ 61736 h 223662"/>
                <a:gd name="connsiteX10110" fmla="*/ 169425 w 1586375"/>
                <a:gd name="connsiteY10110" fmla="*/ 61300 h 223662"/>
                <a:gd name="connsiteX10111" fmla="*/ 170298 w 1586375"/>
                <a:gd name="connsiteY10111" fmla="*/ 60864 h 223662"/>
                <a:gd name="connsiteX10112" fmla="*/ 170298 w 1586375"/>
                <a:gd name="connsiteY10112" fmla="*/ 60428 h 223662"/>
                <a:gd name="connsiteX10113" fmla="*/ 169425 w 1586375"/>
                <a:gd name="connsiteY10113" fmla="*/ 59121 h 223662"/>
                <a:gd name="connsiteX10114" fmla="*/ 168118 w 1586375"/>
                <a:gd name="connsiteY10114" fmla="*/ 59121 h 223662"/>
                <a:gd name="connsiteX10115" fmla="*/ 162188 w 1586375"/>
                <a:gd name="connsiteY10115" fmla="*/ 59121 h 223662"/>
                <a:gd name="connsiteX10116" fmla="*/ 160880 w 1586375"/>
                <a:gd name="connsiteY10116" fmla="*/ 60376 h 223662"/>
                <a:gd name="connsiteX10117" fmla="*/ 161753 w 1586375"/>
                <a:gd name="connsiteY10117" fmla="*/ 61213 h 223662"/>
                <a:gd name="connsiteX10118" fmla="*/ 162188 w 1586375"/>
                <a:gd name="connsiteY10118" fmla="*/ 61213 h 223662"/>
                <a:gd name="connsiteX10119" fmla="*/ 163060 w 1586375"/>
                <a:gd name="connsiteY10119" fmla="*/ 60795 h 223662"/>
                <a:gd name="connsiteX10120" fmla="*/ 163496 w 1586375"/>
                <a:gd name="connsiteY10120" fmla="*/ 60376 h 223662"/>
                <a:gd name="connsiteX10121" fmla="*/ 163496 w 1586375"/>
                <a:gd name="connsiteY10121" fmla="*/ 59957 h 223662"/>
                <a:gd name="connsiteX10122" fmla="*/ 162624 w 1586375"/>
                <a:gd name="connsiteY10122" fmla="*/ 59121 h 223662"/>
                <a:gd name="connsiteX10123" fmla="*/ 162188 w 1586375"/>
                <a:gd name="connsiteY10123" fmla="*/ 59121 h 223662"/>
                <a:gd name="connsiteX10124" fmla="*/ 1517140 w 1586375"/>
                <a:gd name="connsiteY10124" fmla="*/ 59120 h 223662"/>
                <a:gd name="connsiteX10125" fmla="*/ 1516269 w 1586375"/>
                <a:gd name="connsiteY10125" fmla="*/ 59957 h 223662"/>
                <a:gd name="connsiteX10126" fmla="*/ 1516269 w 1586375"/>
                <a:gd name="connsiteY10126" fmla="*/ 61632 h 223662"/>
                <a:gd name="connsiteX10127" fmla="*/ 1516704 w 1586375"/>
                <a:gd name="connsiteY10127" fmla="*/ 62469 h 223662"/>
                <a:gd name="connsiteX10128" fmla="*/ 1516704 w 1586375"/>
                <a:gd name="connsiteY10128" fmla="*/ 62887 h 223662"/>
                <a:gd name="connsiteX10129" fmla="*/ 1518448 w 1586375"/>
                <a:gd name="connsiteY10129" fmla="*/ 63306 h 223662"/>
                <a:gd name="connsiteX10130" fmla="*/ 1520192 w 1586375"/>
                <a:gd name="connsiteY10130" fmla="*/ 62050 h 223662"/>
                <a:gd name="connsiteX10131" fmla="*/ 1520192 w 1586375"/>
                <a:gd name="connsiteY10131" fmla="*/ 60376 h 223662"/>
                <a:gd name="connsiteX10132" fmla="*/ 1519320 w 1586375"/>
                <a:gd name="connsiteY10132" fmla="*/ 59120 h 223662"/>
                <a:gd name="connsiteX10133" fmla="*/ 1517140 w 1586375"/>
                <a:gd name="connsiteY10133" fmla="*/ 59120 h 223662"/>
                <a:gd name="connsiteX10134" fmla="*/ 1510252 w 1586375"/>
                <a:gd name="connsiteY10134" fmla="*/ 59120 h 223662"/>
                <a:gd name="connsiteX10135" fmla="*/ 1508944 w 1586375"/>
                <a:gd name="connsiteY10135" fmla="*/ 59976 h 223662"/>
                <a:gd name="connsiteX10136" fmla="*/ 1508944 w 1586375"/>
                <a:gd name="connsiteY10136" fmla="*/ 61689 h 223662"/>
                <a:gd name="connsiteX10137" fmla="*/ 1509816 w 1586375"/>
                <a:gd name="connsiteY10137" fmla="*/ 62545 h 223662"/>
                <a:gd name="connsiteX10138" fmla="*/ 1509816 w 1586375"/>
                <a:gd name="connsiteY10138" fmla="*/ 62973 h 223662"/>
                <a:gd name="connsiteX10139" fmla="*/ 1510688 w 1586375"/>
                <a:gd name="connsiteY10139" fmla="*/ 63829 h 223662"/>
                <a:gd name="connsiteX10140" fmla="*/ 1511996 w 1586375"/>
                <a:gd name="connsiteY10140" fmla="*/ 62973 h 223662"/>
                <a:gd name="connsiteX10141" fmla="*/ 1511996 w 1586375"/>
                <a:gd name="connsiteY10141" fmla="*/ 61261 h 223662"/>
                <a:gd name="connsiteX10142" fmla="*/ 1512431 w 1586375"/>
                <a:gd name="connsiteY10142" fmla="*/ 60833 h 223662"/>
                <a:gd name="connsiteX10143" fmla="*/ 1512431 w 1586375"/>
                <a:gd name="connsiteY10143" fmla="*/ 59549 h 223662"/>
                <a:gd name="connsiteX10144" fmla="*/ 1512431 w 1586375"/>
                <a:gd name="connsiteY10144" fmla="*/ 59120 h 223662"/>
                <a:gd name="connsiteX10145" fmla="*/ 1510252 w 1586375"/>
                <a:gd name="connsiteY10145" fmla="*/ 59120 h 223662"/>
                <a:gd name="connsiteX10146" fmla="*/ 95931 w 1586375"/>
                <a:gd name="connsiteY10146" fmla="*/ 59120 h 223662"/>
                <a:gd name="connsiteX10147" fmla="*/ 95482 w 1586375"/>
                <a:gd name="connsiteY10147" fmla="*/ 59532 h 223662"/>
                <a:gd name="connsiteX10148" fmla="*/ 95482 w 1586375"/>
                <a:gd name="connsiteY10148" fmla="*/ 61998 h 223662"/>
                <a:gd name="connsiteX10149" fmla="*/ 95931 w 1586375"/>
                <a:gd name="connsiteY10149" fmla="*/ 61998 h 223662"/>
                <a:gd name="connsiteX10150" fmla="*/ 96379 w 1586375"/>
                <a:gd name="connsiteY10150" fmla="*/ 61587 h 223662"/>
                <a:gd name="connsiteX10151" fmla="*/ 97724 w 1586375"/>
                <a:gd name="connsiteY10151" fmla="*/ 61587 h 223662"/>
                <a:gd name="connsiteX10152" fmla="*/ 98172 w 1586375"/>
                <a:gd name="connsiteY10152" fmla="*/ 60765 h 223662"/>
                <a:gd name="connsiteX10153" fmla="*/ 98172 w 1586375"/>
                <a:gd name="connsiteY10153" fmla="*/ 60354 h 223662"/>
                <a:gd name="connsiteX10154" fmla="*/ 97724 w 1586375"/>
                <a:gd name="connsiteY10154" fmla="*/ 59532 h 223662"/>
                <a:gd name="connsiteX10155" fmla="*/ 97276 w 1586375"/>
                <a:gd name="connsiteY10155" fmla="*/ 59120 h 223662"/>
                <a:gd name="connsiteX10156" fmla="*/ 95931 w 1586375"/>
                <a:gd name="connsiteY10156" fmla="*/ 59120 h 223662"/>
                <a:gd name="connsiteX10157" fmla="*/ 89936 w 1586375"/>
                <a:gd name="connsiteY10157" fmla="*/ 59120 h 223662"/>
                <a:gd name="connsiteX10158" fmla="*/ 89465 w 1586375"/>
                <a:gd name="connsiteY10158" fmla="*/ 59539 h 223662"/>
                <a:gd name="connsiteX10159" fmla="*/ 89465 w 1586375"/>
                <a:gd name="connsiteY10159" fmla="*/ 60376 h 223662"/>
                <a:gd name="connsiteX10160" fmla="*/ 90407 w 1586375"/>
                <a:gd name="connsiteY10160" fmla="*/ 61213 h 223662"/>
                <a:gd name="connsiteX10161" fmla="*/ 91819 w 1586375"/>
                <a:gd name="connsiteY10161" fmla="*/ 59957 h 223662"/>
                <a:gd name="connsiteX10162" fmla="*/ 90878 w 1586375"/>
                <a:gd name="connsiteY10162" fmla="*/ 59120 h 223662"/>
                <a:gd name="connsiteX10163" fmla="*/ 89936 w 1586375"/>
                <a:gd name="connsiteY10163" fmla="*/ 59120 h 223662"/>
                <a:gd name="connsiteX10164" fmla="*/ 31392 w 1586375"/>
                <a:gd name="connsiteY10164" fmla="*/ 59055 h 223662"/>
                <a:gd name="connsiteX10165" fmla="*/ 32176 w 1586375"/>
                <a:gd name="connsiteY10165" fmla="*/ 59055 h 223662"/>
                <a:gd name="connsiteX10166" fmla="*/ 32176 w 1586375"/>
                <a:gd name="connsiteY10166" fmla="*/ 59971 h 223662"/>
                <a:gd name="connsiteX10167" fmla="*/ 31392 w 1586375"/>
                <a:gd name="connsiteY10167" fmla="*/ 59971 h 223662"/>
                <a:gd name="connsiteX10168" fmla="*/ 31392 w 1586375"/>
                <a:gd name="connsiteY10168" fmla="*/ 59055 h 223662"/>
                <a:gd name="connsiteX10169" fmla="*/ 231739 w 1586375"/>
                <a:gd name="connsiteY10169" fmla="*/ 58336 h 223662"/>
                <a:gd name="connsiteX10170" fmla="*/ 230889 w 1586375"/>
                <a:gd name="connsiteY10170" fmla="*/ 59186 h 223662"/>
                <a:gd name="connsiteX10171" fmla="*/ 230889 w 1586375"/>
                <a:gd name="connsiteY10171" fmla="*/ 59611 h 223662"/>
                <a:gd name="connsiteX10172" fmla="*/ 230464 w 1586375"/>
                <a:gd name="connsiteY10172" fmla="*/ 60036 h 223662"/>
                <a:gd name="connsiteX10173" fmla="*/ 230464 w 1586375"/>
                <a:gd name="connsiteY10173" fmla="*/ 60461 h 223662"/>
                <a:gd name="connsiteX10174" fmla="*/ 231739 w 1586375"/>
                <a:gd name="connsiteY10174" fmla="*/ 61736 h 223662"/>
                <a:gd name="connsiteX10175" fmla="*/ 232590 w 1586375"/>
                <a:gd name="connsiteY10175" fmla="*/ 61736 h 223662"/>
                <a:gd name="connsiteX10176" fmla="*/ 233865 w 1586375"/>
                <a:gd name="connsiteY10176" fmla="*/ 60461 h 223662"/>
                <a:gd name="connsiteX10177" fmla="*/ 233865 w 1586375"/>
                <a:gd name="connsiteY10177" fmla="*/ 59186 h 223662"/>
                <a:gd name="connsiteX10178" fmla="*/ 233014 w 1586375"/>
                <a:gd name="connsiteY10178" fmla="*/ 58336 h 223662"/>
                <a:gd name="connsiteX10179" fmla="*/ 231739 w 1586375"/>
                <a:gd name="connsiteY10179" fmla="*/ 58336 h 223662"/>
                <a:gd name="connsiteX10180" fmla="*/ 15748 w 1586375"/>
                <a:gd name="connsiteY10180" fmla="*/ 58336 h 223662"/>
                <a:gd name="connsiteX10181" fmla="*/ 16585 w 1586375"/>
                <a:gd name="connsiteY10181" fmla="*/ 58336 h 223662"/>
                <a:gd name="connsiteX10182" fmla="*/ 17004 w 1586375"/>
                <a:gd name="connsiteY10182" fmla="*/ 58336 h 223662"/>
                <a:gd name="connsiteX10183" fmla="*/ 17004 w 1586375"/>
                <a:gd name="connsiteY10183" fmla="*/ 59208 h 223662"/>
                <a:gd name="connsiteX10184" fmla="*/ 16585 w 1586375"/>
                <a:gd name="connsiteY10184" fmla="*/ 59644 h 223662"/>
                <a:gd name="connsiteX10185" fmla="*/ 15748 w 1586375"/>
                <a:gd name="connsiteY10185" fmla="*/ 59644 h 223662"/>
                <a:gd name="connsiteX10186" fmla="*/ 14911 w 1586375"/>
                <a:gd name="connsiteY10186" fmla="*/ 59208 h 223662"/>
                <a:gd name="connsiteX10187" fmla="*/ 15748 w 1586375"/>
                <a:gd name="connsiteY10187" fmla="*/ 58336 h 223662"/>
                <a:gd name="connsiteX10188" fmla="*/ 215672 w 1586375"/>
                <a:gd name="connsiteY10188" fmla="*/ 57812 h 223662"/>
                <a:gd name="connsiteX10189" fmla="*/ 213532 w 1586375"/>
                <a:gd name="connsiteY10189" fmla="*/ 59498 h 223662"/>
                <a:gd name="connsiteX10190" fmla="*/ 213532 w 1586375"/>
                <a:gd name="connsiteY10190" fmla="*/ 62870 h 223662"/>
                <a:gd name="connsiteX10191" fmla="*/ 212676 w 1586375"/>
                <a:gd name="connsiteY10191" fmla="*/ 64134 h 223662"/>
                <a:gd name="connsiteX10192" fmla="*/ 214388 w 1586375"/>
                <a:gd name="connsiteY10192" fmla="*/ 65399 h 223662"/>
                <a:gd name="connsiteX10193" fmla="*/ 215244 w 1586375"/>
                <a:gd name="connsiteY10193" fmla="*/ 65399 h 223662"/>
                <a:gd name="connsiteX10194" fmla="*/ 215672 w 1586375"/>
                <a:gd name="connsiteY10194" fmla="*/ 64556 h 223662"/>
                <a:gd name="connsiteX10195" fmla="*/ 216101 w 1586375"/>
                <a:gd name="connsiteY10195" fmla="*/ 64134 h 223662"/>
                <a:gd name="connsiteX10196" fmla="*/ 216101 w 1586375"/>
                <a:gd name="connsiteY10196" fmla="*/ 62449 h 223662"/>
                <a:gd name="connsiteX10197" fmla="*/ 216957 w 1586375"/>
                <a:gd name="connsiteY10197" fmla="*/ 61184 h 223662"/>
                <a:gd name="connsiteX10198" fmla="*/ 217384 w 1586375"/>
                <a:gd name="connsiteY10198" fmla="*/ 61184 h 223662"/>
                <a:gd name="connsiteX10199" fmla="*/ 217384 w 1586375"/>
                <a:gd name="connsiteY10199" fmla="*/ 60763 h 223662"/>
                <a:gd name="connsiteX10200" fmla="*/ 217384 w 1586375"/>
                <a:gd name="connsiteY10200" fmla="*/ 58655 h 223662"/>
                <a:gd name="connsiteX10201" fmla="*/ 216529 w 1586375"/>
                <a:gd name="connsiteY10201" fmla="*/ 57812 h 223662"/>
                <a:gd name="connsiteX10202" fmla="*/ 215672 w 1586375"/>
                <a:gd name="connsiteY10202" fmla="*/ 57812 h 223662"/>
                <a:gd name="connsiteX10203" fmla="*/ 190731 w 1586375"/>
                <a:gd name="connsiteY10203" fmla="*/ 57812 h 223662"/>
                <a:gd name="connsiteX10204" fmla="*/ 189917 w 1586375"/>
                <a:gd name="connsiteY10204" fmla="*/ 58684 h 223662"/>
                <a:gd name="connsiteX10205" fmla="*/ 189917 w 1586375"/>
                <a:gd name="connsiteY10205" fmla="*/ 60428 h 223662"/>
                <a:gd name="connsiteX10206" fmla="*/ 191138 w 1586375"/>
                <a:gd name="connsiteY10206" fmla="*/ 61736 h 223662"/>
                <a:gd name="connsiteX10207" fmla="*/ 192766 w 1586375"/>
                <a:gd name="connsiteY10207" fmla="*/ 61736 h 223662"/>
                <a:gd name="connsiteX10208" fmla="*/ 193579 w 1586375"/>
                <a:gd name="connsiteY10208" fmla="*/ 60864 h 223662"/>
                <a:gd name="connsiteX10209" fmla="*/ 193579 w 1586375"/>
                <a:gd name="connsiteY10209" fmla="*/ 60428 h 223662"/>
                <a:gd name="connsiteX10210" fmla="*/ 193172 w 1586375"/>
                <a:gd name="connsiteY10210" fmla="*/ 59556 h 223662"/>
                <a:gd name="connsiteX10211" fmla="*/ 192359 w 1586375"/>
                <a:gd name="connsiteY10211" fmla="*/ 58684 h 223662"/>
                <a:gd name="connsiteX10212" fmla="*/ 191544 w 1586375"/>
                <a:gd name="connsiteY10212" fmla="*/ 57812 h 223662"/>
                <a:gd name="connsiteX10213" fmla="*/ 190731 w 1586375"/>
                <a:gd name="connsiteY10213" fmla="*/ 57812 h 223662"/>
                <a:gd name="connsiteX10214" fmla="*/ 221308 w 1586375"/>
                <a:gd name="connsiteY10214" fmla="*/ 57028 h 223662"/>
                <a:gd name="connsiteX10215" fmla="*/ 220000 w 1586375"/>
                <a:gd name="connsiteY10215" fmla="*/ 58284 h 223662"/>
                <a:gd name="connsiteX10216" fmla="*/ 220436 w 1586375"/>
                <a:gd name="connsiteY10216" fmla="*/ 58702 h 223662"/>
                <a:gd name="connsiteX10217" fmla="*/ 220872 w 1586375"/>
                <a:gd name="connsiteY10217" fmla="*/ 59121 h 223662"/>
                <a:gd name="connsiteX10218" fmla="*/ 222180 w 1586375"/>
                <a:gd name="connsiteY10218" fmla="*/ 59121 h 223662"/>
                <a:gd name="connsiteX10219" fmla="*/ 222180 w 1586375"/>
                <a:gd name="connsiteY10219" fmla="*/ 57028 h 223662"/>
                <a:gd name="connsiteX10220" fmla="*/ 221308 w 1586375"/>
                <a:gd name="connsiteY10220" fmla="*/ 57028 h 223662"/>
                <a:gd name="connsiteX10221" fmla="*/ 54412 w 1586375"/>
                <a:gd name="connsiteY10221" fmla="*/ 56766 h 223662"/>
                <a:gd name="connsiteX10222" fmla="*/ 55719 w 1586375"/>
                <a:gd name="connsiteY10222" fmla="*/ 56923 h 223662"/>
                <a:gd name="connsiteX10223" fmla="*/ 55719 w 1586375"/>
                <a:gd name="connsiteY10223" fmla="*/ 57760 h 223662"/>
                <a:gd name="connsiteX10224" fmla="*/ 54848 w 1586375"/>
                <a:gd name="connsiteY10224" fmla="*/ 58597 h 223662"/>
                <a:gd name="connsiteX10225" fmla="*/ 53540 w 1586375"/>
                <a:gd name="connsiteY10225" fmla="*/ 58597 h 223662"/>
                <a:gd name="connsiteX10226" fmla="*/ 53103 w 1586375"/>
                <a:gd name="connsiteY10226" fmla="*/ 58179 h 223662"/>
                <a:gd name="connsiteX10227" fmla="*/ 53103 w 1586375"/>
                <a:gd name="connsiteY10227" fmla="*/ 56923 h 223662"/>
                <a:gd name="connsiteX10228" fmla="*/ 54412 w 1586375"/>
                <a:gd name="connsiteY10228" fmla="*/ 56766 h 223662"/>
                <a:gd name="connsiteX10229" fmla="*/ 1386344 w 1586375"/>
                <a:gd name="connsiteY10229" fmla="*/ 55982 h 223662"/>
                <a:gd name="connsiteX10230" fmla="*/ 1385908 w 1586375"/>
                <a:gd name="connsiteY10230" fmla="*/ 58161 h 223662"/>
                <a:gd name="connsiteX10231" fmla="*/ 1386344 w 1586375"/>
                <a:gd name="connsiteY10231" fmla="*/ 58597 h 223662"/>
                <a:gd name="connsiteX10232" fmla="*/ 1387652 w 1586375"/>
                <a:gd name="connsiteY10232" fmla="*/ 58597 h 223662"/>
                <a:gd name="connsiteX10233" fmla="*/ 1388088 w 1586375"/>
                <a:gd name="connsiteY10233" fmla="*/ 58161 h 223662"/>
                <a:gd name="connsiteX10234" fmla="*/ 1388088 w 1586375"/>
                <a:gd name="connsiteY10234" fmla="*/ 56417 h 223662"/>
                <a:gd name="connsiteX10235" fmla="*/ 1387652 w 1586375"/>
                <a:gd name="connsiteY10235" fmla="*/ 55982 h 223662"/>
                <a:gd name="connsiteX10236" fmla="*/ 1386344 w 1586375"/>
                <a:gd name="connsiteY10236" fmla="*/ 55982 h 223662"/>
                <a:gd name="connsiteX10237" fmla="*/ 1568998 w 1586375"/>
                <a:gd name="connsiteY10237" fmla="*/ 55981 h 223662"/>
                <a:gd name="connsiteX10238" fmla="*/ 1570642 w 1586375"/>
                <a:gd name="connsiteY10238" fmla="*/ 55981 h 223662"/>
                <a:gd name="connsiteX10239" fmla="*/ 1571465 w 1586375"/>
                <a:gd name="connsiteY10239" fmla="*/ 56853 h 223662"/>
                <a:gd name="connsiteX10240" fmla="*/ 1571053 w 1586375"/>
                <a:gd name="connsiteY10240" fmla="*/ 57725 h 223662"/>
                <a:gd name="connsiteX10241" fmla="*/ 1570642 w 1586375"/>
                <a:gd name="connsiteY10241" fmla="*/ 58597 h 223662"/>
                <a:gd name="connsiteX10242" fmla="*/ 1569820 w 1586375"/>
                <a:gd name="connsiteY10242" fmla="*/ 58597 h 223662"/>
                <a:gd name="connsiteX10243" fmla="*/ 1568998 w 1586375"/>
                <a:gd name="connsiteY10243" fmla="*/ 57725 h 223662"/>
                <a:gd name="connsiteX10244" fmla="*/ 1568998 w 1586375"/>
                <a:gd name="connsiteY10244" fmla="*/ 55981 h 223662"/>
                <a:gd name="connsiteX10245" fmla="*/ 107044 w 1586375"/>
                <a:gd name="connsiteY10245" fmla="*/ 55720 h 223662"/>
                <a:gd name="connsiteX10246" fmla="*/ 106207 w 1586375"/>
                <a:gd name="connsiteY10246" fmla="*/ 56504 h 223662"/>
                <a:gd name="connsiteX10247" fmla="*/ 106207 w 1586375"/>
                <a:gd name="connsiteY10247" fmla="*/ 57289 h 223662"/>
                <a:gd name="connsiteX10248" fmla="*/ 107463 w 1586375"/>
                <a:gd name="connsiteY10248" fmla="*/ 57289 h 223662"/>
                <a:gd name="connsiteX10249" fmla="*/ 107881 w 1586375"/>
                <a:gd name="connsiteY10249" fmla="*/ 56897 h 223662"/>
                <a:gd name="connsiteX10250" fmla="*/ 107881 w 1586375"/>
                <a:gd name="connsiteY10250" fmla="*/ 55720 h 223662"/>
                <a:gd name="connsiteX10251" fmla="*/ 107044 w 1586375"/>
                <a:gd name="connsiteY10251" fmla="*/ 55720 h 223662"/>
                <a:gd name="connsiteX10252" fmla="*/ 1308190 w 1586375"/>
                <a:gd name="connsiteY10252" fmla="*/ 55632 h 223662"/>
                <a:gd name="connsiteX10253" fmla="*/ 1307779 w 1586375"/>
                <a:gd name="connsiteY10253" fmla="*/ 56941 h 223662"/>
                <a:gd name="connsiteX10254" fmla="*/ 1308601 w 1586375"/>
                <a:gd name="connsiteY10254" fmla="*/ 57812 h 223662"/>
                <a:gd name="connsiteX10255" fmla="*/ 1309834 w 1586375"/>
                <a:gd name="connsiteY10255" fmla="*/ 57812 h 223662"/>
                <a:gd name="connsiteX10256" fmla="*/ 1310656 w 1586375"/>
                <a:gd name="connsiteY10256" fmla="*/ 56941 h 223662"/>
                <a:gd name="connsiteX10257" fmla="*/ 1309834 w 1586375"/>
                <a:gd name="connsiteY10257" fmla="*/ 56504 h 223662"/>
                <a:gd name="connsiteX10258" fmla="*/ 1309834 w 1586375"/>
                <a:gd name="connsiteY10258" fmla="*/ 55632 h 223662"/>
                <a:gd name="connsiteX10259" fmla="*/ 1308190 w 1586375"/>
                <a:gd name="connsiteY10259" fmla="*/ 55632 h 223662"/>
                <a:gd name="connsiteX10260" fmla="*/ 150417 w 1586375"/>
                <a:gd name="connsiteY10260" fmla="*/ 55327 h 223662"/>
                <a:gd name="connsiteX10261" fmla="*/ 151239 w 1586375"/>
                <a:gd name="connsiteY10261" fmla="*/ 55720 h 223662"/>
                <a:gd name="connsiteX10262" fmla="*/ 152472 w 1586375"/>
                <a:gd name="connsiteY10262" fmla="*/ 55720 h 223662"/>
                <a:gd name="connsiteX10263" fmla="*/ 153294 w 1586375"/>
                <a:gd name="connsiteY10263" fmla="*/ 55327 h 223662"/>
                <a:gd name="connsiteX10264" fmla="*/ 150417 w 1586375"/>
                <a:gd name="connsiteY10264" fmla="*/ 55327 h 223662"/>
                <a:gd name="connsiteX10265" fmla="*/ 173325 w 1586375"/>
                <a:gd name="connsiteY10265" fmla="*/ 55196 h 223662"/>
                <a:gd name="connsiteX10266" fmla="*/ 172913 w 1586375"/>
                <a:gd name="connsiteY10266" fmla="*/ 56112 h 223662"/>
                <a:gd name="connsiteX10267" fmla="*/ 174147 w 1586375"/>
                <a:gd name="connsiteY10267" fmla="*/ 57028 h 223662"/>
                <a:gd name="connsiteX10268" fmla="*/ 174969 w 1586375"/>
                <a:gd name="connsiteY10268" fmla="*/ 57028 h 223662"/>
                <a:gd name="connsiteX10269" fmla="*/ 175791 w 1586375"/>
                <a:gd name="connsiteY10269" fmla="*/ 56112 h 223662"/>
                <a:gd name="connsiteX10270" fmla="*/ 175791 w 1586375"/>
                <a:gd name="connsiteY10270" fmla="*/ 55654 h 223662"/>
                <a:gd name="connsiteX10271" fmla="*/ 173325 w 1586375"/>
                <a:gd name="connsiteY10271" fmla="*/ 55196 h 223662"/>
                <a:gd name="connsiteX10272" fmla="*/ 160096 w 1586375"/>
                <a:gd name="connsiteY10272" fmla="*/ 55196 h 223662"/>
                <a:gd name="connsiteX10273" fmla="*/ 159311 w 1586375"/>
                <a:gd name="connsiteY10273" fmla="*/ 56112 h 223662"/>
                <a:gd name="connsiteX10274" fmla="*/ 160096 w 1586375"/>
                <a:gd name="connsiteY10274" fmla="*/ 57028 h 223662"/>
                <a:gd name="connsiteX10275" fmla="*/ 160880 w 1586375"/>
                <a:gd name="connsiteY10275" fmla="*/ 57028 h 223662"/>
                <a:gd name="connsiteX10276" fmla="*/ 161665 w 1586375"/>
                <a:gd name="connsiteY10276" fmla="*/ 56112 h 223662"/>
                <a:gd name="connsiteX10277" fmla="*/ 161665 w 1586375"/>
                <a:gd name="connsiteY10277" fmla="*/ 55654 h 223662"/>
                <a:gd name="connsiteX10278" fmla="*/ 161273 w 1586375"/>
                <a:gd name="connsiteY10278" fmla="*/ 55196 h 223662"/>
                <a:gd name="connsiteX10279" fmla="*/ 160096 w 1586375"/>
                <a:gd name="connsiteY10279" fmla="*/ 55196 h 223662"/>
                <a:gd name="connsiteX10280" fmla="*/ 155038 w 1586375"/>
                <a:gd name="connsiteY10280" fmla="*/ 55196 h 223662"/>
                <a:gd name="connsiteX10281" fmla="*/ 155038 w 1586375"/>
                <a:gd name="connsiteY10281" fmla="*/ 56570 h 223662"/>
                <a:gd name="connsiteX10282" fmla="*/ 155038 w 1586375"/>
                <a:gd name="connsiteY10282" fmla="*/ 57028 h 223662"/>
                <a:gd name="connsiteX10283" fmla="*/ 156782 w 1586375"/>
                <a:gd name="connsiteY10283" fmla="*/ 57028 h 223662"/>
                <a:gd name="connsiteX10284" fmla="*/ 156782 w 1586375"/>
                <a:gd name="connsiteY10284" fmla="*/ 55654 h 223662"/>
                <a:gd name="connsiteX10285" fmla="*/ 156782 w 1586375"/>
                <a:gd name="connsiteY10285" fmla="*/ 55196 h 223662"/>
                <a:gd name="connsiteX10286" fmla="*/ 155038 w 1586375"/>
                <a:gd name="connsiteY10286" fmla="*/ 55196 h 223662"/>
                <a:gd name="connsiteX10287" fmla="*/ 1510700 w 1586375"/>
                <a:gd name="connsiteY10287" fmla="*/ 54935 h 223662"/>
                <a:gd name="connsiteX10288" fmla="*/ 1509878 w 1586375"/>
                <a:gd name="connsiteY10288" fmla="*/ 55720 h 223662"/>
                <a:gd name="connsiteX10289" fmla="*/ 1510289 w 1586375"/>
                <a:gd name="connsiteY10289" fmla="*/ 57289 h 223662"/>
                <a:gd name="connsiteX10290" fmla="*/ 1511522 w 1586375"/>
                <a:gd name="connsiteY10290" fmla="*/ 57289 h 223662"/>
                <a:gd name="connsiteX10291" fmla="*/ 1511933 w 1586375"/>
                <a:gd name="connsiteY10291" fmla="*/ 56504 h 223662"/>
                <a:gd name="connsiteX10292" fmla="*/ 1512345 w 1586375"/>
                <a:gd name="connsiteY10292" fmla="*/ 55720 h 223662"/>
                <a:gd name="connsiteX10293" fmla="*/ 1511522 w 1586375"/>
                <a:gd name="connsiteY10293" fmla="*/ 54935 h 223662"/>
                <a:gd name="connsiteX10294" fmla="*/ 1510700 w 1586375"/>
                <a:gd name="connsiteY10294" fmla="*/ 54935 h 223662"/>
                <a:gd name="connsiteX10295" fmla="*/ 1434215 w 1586375"/>
                <a:gd name="connsiteY10295" fmla="*/ 54412 h 223662"/>
                <a:gd name="connsiteX10296" fmla="*/ 1433779 w 1586375"/>
                <a:gd name="connsiteY10296" fmla="*/ 56505 h 223662"/>
                <a:gd name="connsiteX10297" fmla="*/ 1434215 w 1586375"/>
                <a:gd name="connsiteY10297" fmla="*/ 56505 h 223662"/>
                <a:gd name="connsiteX10298" fmla="*/ 1436831 w 1586375"/>
                <a:gd name="connsiteY10298" fmla="*/ 56505 h 223662"/>
                <a:gd name="connsiteX10299" fmla="*/ 1438575 w 1586375"/>
                <a:gd name="connsiteY10299" fmla="*/ 55249 h 223662"/>
                <a:gd name="connsiteX10300" fmla="*/ 1437703 w 1586375"/>
                <a:gd name="connsiteY10300" fmla="*/ 54412 h 223662"/>
                <a:gd name="connsiteX10301" fmla="*/ 1434215 w 1586375"/>
                <a:gd name="connsiteY10301" fmla="*/ 54412 h 223662"/>
                <a:gd name="connsiteX10302" fmla="*/ 89578 w 1586375"/>
                <a:gd name="connsiteY10302" fmla="*/ 54412 h 223662"/>
                <a:gd name="connsiteX10303" fmla="*/ 89129 w 1586375"/>
                <a:gd name="connsiteY10303" fmla="*/ 54823 h 223662"/>
                <a:gd name="connsiteX10304" fmla="*/ 89129 w 1586375"/>
                <a:gd name="connsiteY10304" fmla="*/ 56467 h 223662"/>
                <a:gd name="connsiteX10305" fmla="*/ 89578 w 1586375"/>
                <a:gd name="connsiteY10305" fmla="*/ 56878 h 223662"/>
                <a:gd name="connsiteX10306" fmla="*/ 90474 w 1586375"/>
                <a:gd name="connsiteY10306" fmla="*/ 57289 h 223662"/>
                <a:gd name="connsiteX10307" fmla="*/ 90923 w 1586375"/>
                <a:gd name="connsiteY10307" fmla="*/ 57289 h 223662"/>
                <a:gd name="connsiteX10308" fmla="*/ 91819 w 1586375"/>
                <a:gd name="connsiteY10308" fmla="*/ 56467 h 223662"/>
                <a:gd name="connsiteX10309" fmla="*/ 91819 w 1586375"/>
                <a:gd name="connsiteY10309" fmla="*/ 55234 h 223662"/>
                <a:gd name="connsiteX10310" fmla="*/ 90923 w 1586375"/>
                <a:gd name="connsiteY10310" fmla="*/ 54412 h 223662"/>
                <a:gd name="connsiteX10311" fmla="*/ 89578 w 1586375"/>
                <a:gd name="connsiteY10311" fmla="*/ 54412 h 223662"/>
                <a:gd name="connsiteX10312" fmla="*/ 43320 w 1586375"/>
                <a:gd name="connsiteY10312" fmla="*/ 54412 h 223662"/>
                <a:gd name="connsiteX10313" fmla="*/ 44576 w 1586375"/>
                <a:gd name="connsiteY10313" fmla="*/ 54834 h 223662"/>
                <a:gd name="connsiteX10314" fmla="*/ 44576 w 1586375"/>
                <a:gd name="connsiteY10314" fmla="*/ 55257 h 223662"/>
                <a:gd name="connsiteX10315" fmla="*/ 44576 w 1586375"/>
                <a:gd name="connsiteY10315" fmla="*/ 56525 h 223662"/>
                <a:gd name="connsiteX10316" fmla="*/ 44157 w 1586375"/>
                <a:gd name="connsiteY10316" fmla="*/ 56947 h 223662"/>
                <a:gd name="connsiteX10317" fmla="*/ 43739 w 1586375"/>
                <a:gd name="connsiteY10317" fmla="*/ 56947 h 223662"/>
                <a:gd name="connsiteX10318" fmla="*/ 44994 w 1586375"/>
                <a:gd name="connsiteY10318" fmla="*/ 58215 h 223662"/>
                <a:gd name="connsiteX10319" fmla="*/ 44576 w 1586375"/>
                <a:gd name="connsiteY10319" fmla="*/ 59060 h 223662"/>
                <a:gd name="connsiteX10320" fmla="*/ 44576 w 1586375"/>
                <a:gd name="connsiteY10320" fmla="*/ 59483 h 223662"/>
                <a:gd name="connsiteX10321" fmla="*/ 43739 w 1586375"/>
                <a:gd name="connsiteY10321" fmla="*/ 59905 h 223662"/>
                <a:gd name="connsiteX10322" fmla="*/ 42901 w 1586375"/>
                <a:gd name="connsiteY10322" fmla="*/ 59905 h 223662"/>
                <a:gd name="connsiteX10323" fmla="*/ 42483 w 1586375"/>
                <a:gd name="connsiteY10323" fmla="*/ 59905 h 223662"/>
                <a:gd name="connsiteX10324" fmla="*/ 40809 w 1586375"/>
                <a:gd name="connsiteY10324" fmla="*/ 58637 h 223662"/>
                <a:gd name="connsiteX10325" fmla="*/ 40809 w 1586375"/>
                <a:gd name="connsiteY10325" fmla="*/ 58215 h 223662"/>
                <a:gd name="connsiteX10326" fmla="*/ 40809 w 1586375"/>
                <a:gd name="connsiteY10326" fmla="*/ 56947 h 223662"/>
                <a:gd name="connsiteX10327" fmla="*/ 41227 w 1586375"/>
                <a:gd name="connsiteY10327" fmla="*/ 56525 h 223662"/>
                <a:gd name="connsiteX10328" fmla="*/ 41646 w 1586375"/>
                <a:gd name="connsiteY10328" fmla="*/ 56102 h 223662"/>
                <a:gd name="connsiteX10329" fmla="*/ 42483 w 1586375"/>
                <a:gd name="connsiteY10329" fmla="*/ 55257 h 223662"/>
                <a:gd name="connsiteX10330" fmla="*/ 42483 w 1586375"/>
                <a:gd name="connsiteY10330" fmla="*/ 54834 h 223662"/>
                <a:gd name="connsiteX10331" fmla="*/ 43320 w 1586375"/>
                <a:gd name="connsiteY10331" fmla="*/ 54412 h 223662"/>
                <a:gd name="connsiteX10332" fmla="*/ 9717 w 1586375"/>
                <a:gd name="connsiteY10332" fmla="*/ 54412 h 223662"/>
                <a:gd name="connsiteX10333" fmla="*/ 11062 w 1586375"/>
                <a:gd name="connsiteY10333" fmla="*/ 54412 h 223662"/>
                <a:gd name="connsiteX10334" fmla="*/ 11510 w 1586375"/>
                <a:gd name="connsiteY10334" fmla="*/ 54412 h 223662"/>
                <a:gd name="connsiteX10335" fmla="*/ 11510 w 1586375"/>
                <a:gd name="connsiteY10335" fmla="*/ 55589 h 223662"/>
                <a:gd name="connsiteX10336" fmla="*/ 11062 w 1586375"/>
                <a:gd name="connsiteY10336" fmla="*/ 55589 h 223662"/>
                <a:gd name="connsiteX10337" fmla="*/ 10165 w 1586375"/>
                <a:gd name="connsiteY10337" fmla="*/ 55981 h 223662"/>
                <a:gd name="connsiteX10338" fmla="*/ 9268 w 1586375"/>
                <a:gd name="connsiteY10338" fmla="*/ 55589 h 223662"/>
                <a:gd name="connsiteX10339" fmla="*/ 8371 w 1586375"/>
                <a:gd name="connsiteY10339" fmla="*/ 55589 h 223662"/>
                <a:gd name="connsiteX10340" fmla="*/ 8371 w 1586375"/>
                <a:gd name="connsiteY10340" fmla="*/ 55196 h 223662"/>
                <a:gd name="connsiteX10341" fmla="*/ 9717 w 1586375"/>
                <a:gd name="connsiteY10341" fmla="*/ 54412 h 223662"/>
                <a:gd name="connsiteX10342" fmla="*/ 1483046 w 1586375"/>
                <a:gd name="connsiteY10342" fmla="*/ 54034 h 223662"/>
                <a:gd name="connsiteX10343" fmla="*/ 1483046 w 1586375"/>
                <a:gd name="connsiteY10343" fmla="*/ 56882 h 223662"/>
                <a:gd name="connsiteX10344" fmla="*/ 1483471 w 1586375"/>
                <a:gd name="connsiteY10344" fmla="*/ 57289 h 223662"/>
                <a:gd name="connsiteX10345" fmla="*/ 1485596 w 1586375"/>
                <a:gd name="connsiteY10345" fmla="*/ 57289 h 223662"/>
                <a:gd name="connsiteX10346" fmla="*/ 1486447 w 1586375"/>
                <a:gd name="connsiteY10346" fmla="*/ 56475 h 223662"/>
                <a:gd name="connsiteX10347" fmla="*/ 1486447 w 1586375"/>
                <a:gd name="connsiteY10347" fmla="*/ 55255 h 223662"/>
                <a:gd name="connsiteX10348" fmla="*/ 1484746 w 1586375"/>
                <a:gd name="connsiteY10348" fmla="*/ 54441 h 223662"/>
                <a:gd name="connsiteX10349" fmla="*/ 1483471 w 1586375"/>
                <a:gd name="connsiteY10349" fmla="*/ 54034 h 223662"/>
                <a:gd name="connsiteX10350" fmla="*/ 1483046 w 1586375"/>
                <a:gd name="connsiteY10350" fmla="*/ 54034 h 223662"/>
                <a:gd name="connsiteX10351" fmla="*/ 1518917 w 1586375"/>
                <a:gd name="connsiteY10351" fmla="*/ 53892 h 223662"/>
                <a:gd name="connsiteX10352" fmla="*/ 1517641 w 1586375"/>
                <a:gd name="connsiteY10352" fmla="*/ 54052 h 223662"/>
                <a:gd name="connsiteX10353" fmla="*/ 1516792 w 1586375"/>
                <a:gd name="connsiteY10353" fmla="*/ 54902 h 223662"/>
                <a:gd name="connsiteX10354" fmla="*/ 1516792 w 1586375"/>
                <a:gd name="connsiteY10354" fmla="*/ 56178 h 223662"/>
                <a:gd name="connsiteX10355" fmla="*/ 1517641 w 1586375"/>
                <a:gd name="connsiteY10355" fmla="*/ 56602 h 223662"/>
                <a:gd name="connsiteX10356" fmla="*/ 1518492 w 1586375"/>
                <a:gd name="connsiteY10356" fmla="*/ 57028 h 223662"/>
                <a:gd name="connsiteX10357" fmla="*/ 1519342 w 1586375"/>
                <a:gd name="connsiteY10357" fmla="*/ 56178 h 223662"/>
                <a:gd name="connsiteX10358" fmla="*/ 1520192 w 1586375"/>
                <a:gd name="connsiteY10358" fmla="*/ 55753 h 223662"/>
                <a:gd name="connsiteX10359" fmla="*/ 1520192 w 1586375"/>
                <a:gd name="connsiteY10359" fmla="*/ 54052 h 223662"/>
                <a:gd name="connsiteX10360" fmla="*/ 1518917 w 1586375"/>
                <a:gd name="connsiteY10360" fmla="*/ 53892 h 223662"/>
                <a:gd name="connsiteX10361" fmla="*/ 145715 w 1586375"/>
                <a:gd name="connsiteY10361" fmla="*/ 53889 h 223662"/>
                <a:gd name="connsiteX10362" fmla="*/ 144442 w 1586375"/>
                <a:gd name="connsiteY10362" fmla="*/ 55175 h 223662"/>
                <a:gd name="connsiteX10363" fmla="*/ 144442 w 1586375"/>
                <a:gd name="connsiteY10363" fmla="*/ 56462 h 223662"/>
                <a:gd name="connsiteX10364" fmla="*/ 144866 w 1586375"/>
                <a:gd name="connsiteY10364" fmla="*/ 56892 h 223662"/>
                <a:gd name="connsiteX10365" fmla="*/ 144866 w 1586375"/>
                <a:gd name="connsiteY10365" fmla="*/ 58608 h 223662"/>
                <a:gd name="connsiteX10366" fmla="*/ 144018 w 1586375"/>
                <a:gd name="connsiteY10366" fmla="*/ 59036 h 223662"/>
                <a:gd name="connsiteX10367" fmla="*/ 143594 w 1586375"/>
                <a:gd name="connsiteY10367" fmla="*/ 59036 h 223662"/>
                <a:gd name="connsiteX10368" fmla="*/ 141897 w 1586375"/>
                <a:gd name="connsiteY10368" fmla="*/ 60753 h 223662"/>
                <a:gd name="connsiteX10369" fmla="*/ 140624 w 1586375"/>
                <a:gd name="connsiteY10369" fmla="*/ 59895 h 223662"/>
                <a:gd name="connsiteX10370" fmla="*/ 140624 w 1586375"/>
                <a:gd name="connsiteY10370" fmla="*/ 59466 h 223662"/>
                <a:gd name="connsiteX10371" fmla="*/ 138928 w 1586375"/>
                <a:gd name="connsiteY10371" fmla="*/ 59036 h 223662"/>
                <a:gd name="connsiteX10372" fmla="*/ 138504 w 1586375"/>
                <a:gd name="connsiteY10372" fmla="*/ 59466 h 223662"/>
                <a:gd name="connsiteX10373" fmla="*/ 136383 w 1586375"/>
                <a:gd name="connsiteY10373" fmla="*/ 59466 h 223662"/>
                <a:gd name="connsiteX10374" fmla="*/ 135534 w 1586375"/>
                <a:gd name="connsiteY10374" fmla="*/ 59036 h 223662"/>
                <a:gd name="connsiteX10375" fmla="*/ 134261 w 1586375"/>
                <a:gd name="connsiteY10375" fmla="*/ 59036 h 223662"/>
                <a:gd name="connsiteX10376" fmla="*/ 133413 w 1586375"/>
                <a:gd name="connsiteY10376" fmla="*/ 59895 h 223662"/>
                <a:gd name="connsiteX10377" fmla="*/ 133413 w 1586375"/>
                <a:gd name="connsiteY10377" fmla="*/ 60324 h 223662"/>
                <a:gd name="connsiteX10378" fmla="*/ 133837 w 1586375"/>
                <a:gd name="connsiteY10378" fmla="*/ 61182 h 223662"/>
                <a:gd name="connsiteX10379" fmla="*/ 134261 w 1586375"/>
                <a:gd name="connsiteY10379" fmla="*/ 61182 h 223662"/>
                <a:gd name="connsiteX10380" fmla="*/ 134685 w 1586375"/>
                <a:gd name="connsiteY10380" fmla="*/ 61611 h 223662"/>
                <a:gd name="connsiteX10381" fmla="*/ 136383 w 1586375"/>
                <a:gd name="connsiteY10381" fmla="*/ 61611 h 223662"/>
                <a:gd name="connsiteX10382" fmla="*/ 138079 w 1586375"/>
                <a:gd name="connsiteY10382" fmla="*/ 61611 h 223662"/>
                <a:gd name="connsiteX10383" fmla="*/ 138928 w 1586375"/>
                <a:gd name="connsiteY10383" fmla="*/ 62469 h 223662"/>
                <a:gd name="connsiteX10384" fmla="*/ 140200 w 1586375"/>
                <a:gd name="connsiteY10384" fmla="*/ 62469 h 223662"/>
                <a:gd name="connsiteX10385" fmla="*/ 141048 w 1586375"/>
                <a:gd name="connsiteY10385" fmla="*/ 63327 h 223662"/>
                <a:gd name="connsiteX10386" fmla="*/ 141473 w 1586375"/>
                <a:gd name="connsiteY10386" fmla="*/ 64614 h 223662"/>
                <a:gd name="connsiteX10387" fmla="*/ 141473 w 1586375"/>
                <a:gd name="connsiteY10387" fmla="*/ 63327 h 223662"/>
                <a:gd name="connsiteX10388" fmla="*/ 142746 w 1586375"/>
                <a:gd name="connsiteY10388" fmla="*/ 62040 h 223662"/>
                <a:gd name="connsiteX10389" fmla="*/ 144866 w 1586375"/>
                <a:gd name="connsiteY10389" fmla="*/ 62040 h 223662"/>
                <a:gd name="connsiteX10390" fmla="*/ 144866 w 1586375"/>
                <a:gd name="connsiteY10390" fmla="*/ 62469 h 223662"/>
                <a:gd name="connsiteX10391" fmla="*/ 144866 w 1586375"/>
                <a:gd name="connsiteY10391" fmla="*/ 64185 h 223662"/>
                <a:gd name="connsiteX10392" fmla="*/ 146139 w 1586375"/>
                <a:gd name="connsiteY10392" fmla="*/ 64614 h 223662"/>
                <a:gd name="connsiteX10393" fmla="*/ 146563 w 1586375"/>
                <a:gd name="connsiteY10393" fmla="*/ 64185 h 223662"/>
                <a:gd name="connsiteX10394" fmla="*/ 148260 w 1586375"/>
                <a:gd name="connsiteY10394" fmla="*/ 62898 h 223662"/>
                <a:gd name="connsiteX10395" fmla="*/ 148684 w 1586375"/>
                <a:gd name="connsiteY10395" fmla="*/ 62040 h 223662"/>
                <a:gd name="connsiteX10396" fmla="*/ 148684 w 1586375"/>
                <a:gd name="connsiteY10396" fmla="*/ 61182 h 223662"/>
                <a:gd name="connsiteX10397" fmla="*/ 149109 w 1586375"/>
                <a:gd name="connsiteY10397" fmla="*/ 60753 h 223662"/>
                <a:gd name="connsiteX10398" fmla="*/ 149109 w 1586375"/>
                <a:gd name="connsiteY10398" fmla="*/ 60324 h 223662"/>
                <a:gd name="connsiteX10399" fmla="*/ 148260 w 1586375"/>
                <a:gd name="connsiteY10399" fmla="*/ 59466 h 223662"/>
                <a:gd name="connsiteX10400" fmla="*/ 148260 w 1586375"/>
                <a:gd name="connsiteY10400" fmla="*/ 59036 h 223662"/>
                <a:gd name="connsiteX10401" fmla="*/ 148260 w 1586375"/>
                <a:gd name="connsiteY10401" fmla="*/ 56462 h 223662"/>
                <a:gd name="connsiteX10402" fmla="*/ 148684 w 1586375"/>
                <a:gd name="connsiteY10402" fmla="*/ 56034 h 223662"/>
                <a:gd name="connsiteX10403" fmla="*/ 148684 w 1586375"/>
                <a:gd name="connsiteY10403" fmla="*/ 55175 h 223662"/>
                <a:gd name="connsiteX10404" fmla="*/ 148260 w 1586375"/>
                <a:gd name="connsiteY10404" fmla="*/ 53889 h 223662"/>
                <a:gd name="connsiteX10405" fmla="*/ 147836 w 1586375"/>
                <a:gd name="connsiteY10405" fmla="*/ 53889 h 223662"/>
                <a:gd name="connsiteX10406" fmla="*/ 145715 w 1586375"/>
                <a:gd name="connsiteY10406" fmla="*/ 53889 h 223662"/>
                <a:gd name="connsiteX10407" fmla="*/ 202421 w 1586375"/>
                <a:gd name="connsiteY10407" fmla="*/ 53627 h 223662"/>
                <a:gd name="connsiteX10408" fmla="*/ 202421 w 1586375"/>
                <a:gd name="connsiteY10408" fmla="*/ 55284 h 223662"/>
                <a:gd name="connsiteX10409" fmla="*/ 201584 w 1586375"/>
                <a:gd name="connsiteY10409" fmla="*/ 55698 h 223662"/>
                <a:gd name="connsiteX10410" fmla="*/ 201166 w 1586375"/>
                <a:gd name="connsiteY10410" fmla="*/ 56112 h 223662"/>
                <a:gd name="connsiteX10411" fmla="*/ 198236 w 1586375"/>
                <a:gd name="connsiteY10411" fmla="*/ 56112 h 223662"/>
                <a:gd name="connsiteX10412" fmla="*/ 196980 w 1586375"/>
                <a:gd name="connsiteY10412" fmla="*/ 56941 h 223662"/>
                <a:gd name="connsiteX10413" fmla="*/ 196980 w 1586375"/>
                <a:gd name="connsiteY10413" fmla="*/ 58597 h 223662"/>
                <a:gd name="connsiteX10414" fmla="*/ 197399 w 1586375"/>
                <a:gd name="connsiteY10414" fmla="*/ 58597 h 223662"/>
                <a:gd name="connsiteX10415" fmla="*/ 198654 w 1586375"/>
                <a:gd name="connsiteY10415" fmla="*/ 57769 h 223662"/>
                <a:gd name="connsiteX10416" fmla="*/ 202421 w 1586375"/>
                <a:gd name="connsiteY10416" fmla="*/ 57769 h 223662"/>
                <a:gd name="connsiteX10417" fmla="*/ 202840 w 1586375"/>
                <a:gd name="connsiteY10417" fmla="*/ 56941 h 223662"/>
                <a:gd name="connsiteX10418" fmla="*/ 202840 w 1586375"/>
                <a:gd name="connsiteY10418" fmla="*/ 55698 h 223662"/>
                <a:gd name="connsiteX10419" fmla="*/ 202840 w 1586375"/>
                <a:gd name="connsiteY10419" fmla="*/ 54870 h 223662"/>
                <a:gd name="connsiteX10420" fmla="*/ 203258 w 1586375"/>
                <a:gd name="connsiteY10420" fmla="*/ 54455 h 223662"/>
                <a:gd name="connsiteX10421" fmla="*/ 203258 w 1586375"/>
                <a:gd name="connsiteY10421" fmla="*/ 53627 h 223662"/>
                <a:gd name="connsiteX10422" fmla="*/ 202421 w 1586375"/>
                <a:gd name="connsiteY10422" fmla="*/ 53627 h 223662"/>
                <a:gd name="connsiteX10423" fmla="*/ 128617 w 1586375"/>
                <a:gd name="connsiteY10423" fmla="*/ 53627 h 223662"/>
                <a:gd name="connsiteX10424" fmla="*/ 127745 w 1586375"/>
                <a:gd name="connsiteY10424" fmla="*/ 54046 h 223662"/>
                <a:gd name="connsiteX10425" fmla="*/ 127309 w 1586375"/>
                <a:gd name="connsiteY10425" fmla="*/ 54046 h 223662"/>
                <a:gd name="connsiteX10426" fmla="*/ 127309 w 1586375"/>
                <a:gd name="connsiteY10426" fmla="*/ 55301 h 223662"/>
                <a:gd name="connsiteX10427" fmla="*/ 127745 w 1586375"/>
                <a:gd name="connsiteY10427" fmla="*/ 55301 h 223662"/>
                <a:gd name="connsiteX10428" fmla="*/ 128617 w 1586375"/>
                <a:gd name="connsiteY10428" fmla="*/ 55301 h 223662"/>
                <a:gd name="connsiteX10429" fmla="*/ 129053 w 1586375"/>
                <a:gd name="connsiteY10429" fmla="*/ 55720 h 223662"/>
                <a:gd name="connsiteX10430" fmla="*/ 132105 w 1586375"/>
                <a:gd name="connsiteY10430" fmla="*/ 55720 h 223662"/>
                <a:gd name="connsiteX10431" fmla="*/ 132105 w 1586375"/>
                <a:gd name="connsiteY10431" fmla="*/ 54464 h 223662"/>
                <a:gd name="connsiteX10432" fmla="*/ 131233 w 1586375"/>
                <a:gd name="connsiteY10432" fmla="*/ 53627 h 223662"/>
                <a:gd name="connsiteX10433" fmla="*/ 128617 w 1586375"/>
                <a:gd name="connsiteY10433" fmla="*/ 53627 h 223662"/>
                <a:gd name="connsiteX10434" fmla="*/ 112338 w 1586375"/>
                <a:gd name="connsiteY10434" fmla="*/ 53365 h 223662"/>
                <a:gd name="connsiteX10435" fmla="*/ 111701 w 1586375"/>
                <a:gd name="connsiteY10435" fmla="*/ 53522 h 223662"/>
                <a:gd name="connsiteX10436" fmla="*/ 111701 w 1586375"/>
                <a:gd name="connsiteY10436" fmla="*/ 54778 h 223662"/>
                <a:gd name="connsiteX10437" fmla="*/ 113270 w 1586375"/>
                <a:gd name="connsiteY10437" fmla="*/ 54778 h 223662"/>
                <a:gd name="connsiteX10438" fmla="*/ 113270 w 1586375"/>
                <a:gd name="connsiteY10438" fmla="*/ 53522 h 223662"/>
                <a:gd name="connsiteX10439" fmla="*/ 112338 w 1586375"/>
                <a:gd name="connsiteY10439" fmla="*/ 53365 h 223662"/>
                <a:gd name="connsiteX10440" fmla="*/ 1537091 w 1586375"/>
                <a:gd name="connsiteY10440" fmla="*/ 53104 h 223662"/>
                <a:gd name="connsiteX10441" fmla="*/ 1536673 w 1586375"/>
                <a:gd name="connsiteY10441" fmla="*/ 53529 h 223662"/>
                <a:gd name="connsiteX10442" fmla="*/ 1537091 w 1586375"/>
                <a:gd name="connsiteY10442" fmla="*/ 55229 h 223662"/>
                <a:gd name="connsiteX10443" fmla="*/ 1537928 w 1586375"/>
                <a:gd name="connsiteY10443" fmla="*/ 56079 h 223662"/>
                <a:gd name="connsiteX10444" fmla="*/ 1538347 w 1586375"/>
                <a:gd name="connsiteY10444" fmla="*/ 56079 h 223662"/>
                <a:gd name="connsiteX10445" fmla="*/ 1538765 w 1586375"/>
                <a:gd name="connsiteY10445" fmla="*/ 56505 h 223662"/>
                <a:gd name="connsiteX10446" fmla="*/ 1540858 w 1586375"/>
                <a:gd name="connsiteY10446" fmla="*/ 55229 h 223662"/>
                <a:gd name="connsiteX10447" fmla="*/ 1540858 w 1586375"/>
                <a:gd name="connsiteY10447" fmla="*/ 53529 h 223662"/>
                <a:gd name="connsiteX10448" fmla="*/ 1540440 w 1586375"/>
                <a:gd name="connsiteY10448" fmla="*/ 53104 h 223662"/>
                <a:gd name="connsiteX10449" fmla="*/ 1537091 w 1586375"/>
                <a:gd name="connsiteY10449" fmla="*/ 53104 h 223662"/>
                <a:gd name="connsiteX10450" fmla="*/ 1469206 w 1586375"/>
                <a:gd name="connsiteY10450" fmla="*/ 53104 h 223662"/>
                <a:gd name="connsiteX10451" fmla="*/ 1468397 w 1586375"/>
                <a:gd name="connsiteY10451" fmla="*/ 53962 h 223662"/>
                <a:gd name="connsiteX10452" fmla="*/ 1468397 w 1586375"/>
                <a:gd name="connsiteY10452" fmla="*/ 55249 h 223662"/>
                <a:gd name="connsiteX10453" fmla="*/ 1470418 w 1586375"/>
                <a:gd name="connsiteY10453" fmla="*/ 56965 h 223662"/>
                <a:gd name="connsiteX10454" fmla="*/ 1470014 w 1586375"/>
                <a:gd name="connsiteY10454" fmla="*/ 57823 h 223662"/>
                <a:gd name="connsiteX10455" fmla="*/ 1468397 w 1586375"/>
                <a:gd name="connsiteY10455" fmla="*/ 59539 h 223662"/>
                <a:gd name="connsiteX10456" fmla="*/ 1468801 w 1586375"/>
                <a:gd name="connsiteY10456" fmla="*/ 59968 h 223662"/>
                <a:gd name="connsiteX10457" fmla="*/ 1468801 w 1586375"/>
                <a:gd name="connsiteY10457" fmla="*/ 60826 h 223662"/>
                <a:gd name="connsiteX10458" fmla="*/ 1470418 w 1586375"/>
                <a:gd name="connsiteY10458" fmla="*/ 61684 h 223662"/>
                <a:gd name="connsiteX10459" fmla="*/ 1470418 w 1586375"/>
                <a:gd name="connsiteY10459" fmla="*/ 62542 h 223662"/>
                <a:gd name="connsiteX10460" fmla="*/ 1471631 w 1586375"/>
                <a:gd name="connsiteY10460" fmla="*/ 63829 h 223662"/>
                <a:gd name="connsiteX10461" fmla="*/ 1472439 w 1586375"/>
                <a:gd name="connsiteY10461" fmla="*/ 63829 h 223662"/>
                <a:gd name="connsiteX10462" fmla="*/ 1472844 w 1586375"/>
                <a:gd name="connsiteY10462" fmla="*/ 63400 h 223662"/>
                <a:gd name="connsiteX10463" fmla="*/ 1472844 w 1586375"/>
                <a:gd name="connsiteY10463" fmla="*/ 61255 h 223662"/>
                <a:gd name="connsiteX10464" fmla="*/ 1472035 w 1586375"/>
                <a:gd name="connsiteY10464" fmla="*/ 60397 h 223662"/>
                <a:gd name="connsiteX10465" fmla="*/ 1471631 w 1586375"/>
                <a:gd name="connsiteY10465" fmla="*/ 59539 h 223662"/>
                <a:gd name="connsiteX10466" fmla="*/ 1471631 w 1586375"/>
                <a:gd name="connsiteY10466" fmla="*/ 58252 h 223662"/>
                <a:gd name="connsiteX10467" fmla="*/ 1470823 w 1586375"/>
                <a:gd name="connsiteY10467" fmla="*/ 57823 h 223662"/>
                <a:gd name="connsiteX10468" fmla="*/ 1470823 w 1586375"/>
                <a:gd name="connsiteY10468" fmla="*/ 53533 h 223662"/>
                <a:gd name="connsiteX10469" fmla="*/ 1469206 w 1586375"/>
                <a:gd name="connsiteY10469" fmla="*/ 53104 h 223662"/>
                <a:gd name="connsiteX10470" fmla="*/ 134098 w 1586375"/>
                <a:gd name="connsiteY10470" fmla="*/ 53104 h 223662"/>
                <a:gd name="connsiteX10471" fmla="*/ 133674 w 1586375"/>
                <a:gd name="connsiteY10471" fmla="*/ 53522 h 223662"/>
                <a:gd name="connsiteX10472" fmla="*/ 133674 w 1586375"/>
                <a:gd name="connsiteY10472" fmla="*/ 56452 h 223662"/>
                <a:gd name="connsiteX10473" fmla="*/ 134522 w 1586375"/>
                <a:gd name="connsiteY10473" fmla="*/ 57289 h 223662"/>
                <a:gd name="connsiteX10474" fmla="*/ 135792 w 1586375"/>
                <a:gd name="connsiteY10474" fmla="*/ 57289 h 223662"/>
                <a:gd name="connsiteX10475" fmla="*/ 137063 w 1586375"/>
                <a:gd name="connsiteY10475" fmla="*/ 55615 h 223662"/>
                <a:gd name="connsiteX10476" fmla="*/ 138757 w 1586375"/>
                <a:gd name="connsiteY10476" fmla="*/ 55615 h 223662"/>
                <a:gd name="connsiteX10477" fmla="*/ 139604 w 1586375"/>
                <a:gd name="connsiteY10477" fmla="*/ 56452 h 223662"/>
                <a:gd name="connsiteX10478" fmla="*/ 140874 w 1586375"/>
                <a:gd name="connsiteY10478" fmla="*/ 56452 h 223662"/>
                <a:gd name="connsiteX10479" fmla="*/ 142569 w 1586375"/>
                <a:gd name="connsiteY10479" fmla="*/ 55196 h 223662"/>
                <a:gd name="connsiteX10480" fmla="*/ 142569 w 1586375"/>
                <a:gd name="connsiteY10480" fmla="*/ 54359 h 223662"/>
                <a:gd name="connsiteX10481" fmla="*/ 141722 w 1586375"/>
                <a:gd name="connsiteY10481" fmla="*/ 53522 h 223662"/>
                <a:gd name="connsiteX10482" fmla="*/ 140028 w 1586375"/>
                <a:gd name="connsiteY10482" fmla="*/ 53522 h 223662"/>
                <a:gd name="connsiteX10483" fmla="*/ 139604 w 1586375"/>
                <a:gd name="connsiteY10483" fmla="*/ 53941 h 223662"/>
                <a:gd name="connsiteX10484" fmla="*/ 138333 w 1586375"/>
                <a:gd name="connsiteY10484" fmla="*/ 53941 h 223662"/>
                <a:gd name="connsiteX10485" fmla="*/ 137910 w 1586375"/>
                <a:gd name="connsiteY10485" fmla="*/ 54359 h 223662"/>
                <a:gd name="connsiteX10486" fmla="*/ 137063 w 1586375"/>
                <a:gd name="connsiteY10486" fmla="*/ 54359 h 223662"/>
                <a:gd name="connsiteX10487" fmla="*/ 135792 w 1586375"/>
                <a:gd name="connsiteY10487" fmla="*/ 53104 h 223662"/>
                <a:gd name="connsiteX10488" fmla="*/ 135369 w 1586375"/>
                <a:gd name="connsiteY10488" fmla="*/ 53104 h 223662"/>
                <a:gd name="connsiteX10489" fmla="*/ 134945 w 1586375"/>
                <a:gd name="connsiteY10489" fmla="*/ 53104 h 223662"/>
                <a:gd name="connsiteX10490" fmla="*/ 134098 w 1586375"/>
                <a:gd name="connsiteY10490" fmla="*/ 53104 h 223662"/>
                <a:gd name="connsiteX10491" fmla="*/ 115550 w 1586375"/>
                <a:gd name="connsiteY10491" fmla="*/ 53104 h 223662"/>
                <a:gd name="connsiteX10492" fmla="*/ 114317 w 1586375"/>
                <a:gd name="connsiteY10492" fmla="*/ 53522 h 223662"/>
                <a:gd name="connsiteX10493" fmla="*/ 114317 w 1586375"/>
                <a:gd name="connsiteY10493" fmla="*/ 54778 h 223662"/>
                <a:gd name="connsiteX10494" fmla="*/ 115139 w 1586375"/>
                <a:gd name="connsiteY10494" fmla="*/ 55196 h 223662"/>
                <a:gd name="connsiteX10495" fmla="*/ 116372 w 1586375"/>
                <a:gd name="connsiteY10495" fmla="*/ 55196 h 223662"/>
                <a:gd name="connsiteX10496" fmla="*/ 117195 w 1586375"/>
                <a:gd name="connsiteY10496" fmla="*/ 54778 h 223662"/>
                <a:gd name="connsiteX10497" fmla="*/ 117195 w 1586375"/>
                <a:gd name="connsiteY10497" fmla="*/ 53522 h 223662"/>
                <a:gd name="connsiteX10498" fmla="*/ 116372 w 1586375"/>
                <a:gd name="connsiteY10498" fmla="*/ 53104 h 223662"/>
                <a:gd name="connsiteX10499" fmla="*/ 115550 w 1586375"/>
                <a:gd name="connsiteY10499" fmla="*/ 53104 h 223662"/>
                <a:gd name="connsiteX10500" fmla="*/ 1454725 w 1586375"/>
                <a:gd name="connsiteY10500" fmla="*/ 52580 h 223662"/>
                <a:gd name="connsiteX10501" fmla="*/ 1454305 w 1586375"/>
                <a:gd name="connsiteY10501" fmla="*/ 53008 h 223662"/>
                <a:gd name="connsiteX10502" fmla="*/ 1454305 w 1586375"/>
                <a:gd name="connsiteY10502" fmla="*/ 54715 h 223662"/>
                <a:gd name="connsiteX10503" fmla="*/ 1453463 w 1586375"/>
                <a:gd name="connsiteY10503" fmla="*/ 55568 h 223662"/>
                <a:gd name="connsiteX10504" fmla="*/ 1452622 w 1586375"/>
                <a:gd name="connsiteY10504" fmla="*/ 55568 h 223662"/>
                <a:gd name="connsiteX10505" fmla="*/ 1452201 w 1586375"/>
                <a:gd name="connsiteY10505" fmla="*/ 55995 h 223662"/>
                <a:gd name="connsiteX10506" fmla="*/ 1448834 w 1586375"/>
                <a:gd name="connsiteY10506" fmla="*/ 55995 h 223662"/>
                <a:gd name="connsiteX10507" fmla="*/ 1448413 w 1586375"/>
                <a:gd name="connsiteY10507" fmla="*/ 57276 h 223662"/>
                <a:gd name="connsiteX10508" fmla="*/ 1450097 w 1586375"/>
                <a:gd name="connsiteY10508" fmla="*/ 58556 h 223662"/>
                <a:gd name="connsiteX10509" fmla="*/ 1450517 w 1586375"/>
                <a:gd name="connsiteY10509" fmla="*/ 58983 h 223662"/>
                <a:gd name="connsiteX10510" fmla="*/ 1451780 w 1586375"/>
                <a:gd name="connsiteY10510" fmla="*/ 58983 h 223662"/>
                <a:gd name="connsiteX10511" fmla="*/ 1453042 w 1586375"/>
                <a:gd name="connsiteY10511" fmla="*/ 59836 h 223662"/>
                <a:gd name="connsiteX10512" fmla="*/ 1454305 w 1586375"/>
                <a:gd name="connsiteY10512" fmla="*/ 60690 h 223662"/>
                <a:gd name="connsiteX10513" fmla="*/ 1455988 w 1586375"/>
                <a:gd name="connsiteY10513" fmla="*/ 60690 h 223662"/>
                <a:gd name="connsiteX10514" fmla="*/ 1457672 w 1586375"/>
                <a:gd name="connsiteY10514" fmla="*/ 59410 h 223662"/>
                <a:gd name="connsiteX10515" fmla="*/ 1457672 w 1586375"/>
                <a:gd name="connsiteY10515" fmla="*/ 54715 h 223662"/>
                <a:gd name="connsiteX10516" fmla="*/ 1457250 w 1586375"/>
                <a:gd name="connsiteY10516" fmla="*/ 53861 h 223662"/>
                <a:gd name="connsiteX10517" fmla="*/ 1457250 w 1586375"/>
                <a:gd name="connsiteY10517" fmla="*/ 53434 h 223662"/>
                <a:gd name="connsiteX10518" fmla="*/ 1455988 w 1586375"/>
                <a:gd name="connsiteY10518" fmla="*/ 52580 h 223662"/>
                <a:gd name="connsiteX10519" fmla="*/ 1454725 w 1586375"/>
                <a:gd name="connsiteY10519" fmla="*/ 52580 h 223662"/>
                <a:gd name="connsiteX10520" fmla="*/ 1334985 w 1586375"/>
                <a:gd name="connsiteY10520" fmla="*/ 52580 h 223662"/>
                <a:gd name="connsiteX10521" fmla="*/ 1334112 w 1586375"/>
                <a:gd name="connsiteY10521" fmla="*/ 53029 h 223662"/>
                <a:gd name="connsiteX10522" fmla="*/ 1334112 w 1586375"/>
                <a:gd name="connsiteY10522" fmla="*/ 53926 h 223662"/>
                <a:gd name="connsiteX10523" fmla="*/ 1334548 w 1586375"/>
                <a:gd name="connsiteY10523" fmla="*/ 55271 h 223662"/>
                <a:gd name="connsiteX10524" fmla="*/ 1335420 w 1586375"/>
                <a:gd name="connsiteY10524" fmla="*/ 55720 h 223662"/>
                <a:gd name="connsiteX10525" fmla="*/ 1336292 w 1586375"/>
                <a:gd name="connsiteY10525" fmla="*/ 55720 h 223662"/>
                <a:gd name="connsiteX10526" fmla="*/ 1336292 w 1586375"/>
                <a:gd name="connsiteY10526" fmla="*/ 55271 h 223662"/>
                <a:gd name="connsiteX10527" fmla="*/ 1337600 w 1586375"/>
                <a:gd name="connsiteY10527" fmla="*/ 54375 h 223662"/>
                <a:gd name="connsiteX10528" fmla="*/ 1337600 w 1586375"/>
                <a:gd name="connsiteY10528" fmla="*/ 53478 h 223662"/>
                <a:gd name="connsiteX10529" fmla="*/ 1336292 w 1586375"/>
                <a:gd name="connsiteY10529" fmla="*/ 52580 h 223662"/>
                <a:gd name="connsiteX10530" fmla="*/ 1334985 w 1586375"/>
                <a:gd name="connsiteY10530" fmla="*/ 52580 h 223662"/>
                <a:gd name="connsiteX10531" fmla="*/ 1414422 w 1586375"/>
                <a:gd name="connsiteY10531" fmla="*/ 51796 h 223662"/>
                <a:gd name="connsiteX10532" fmla="*/ 1413113 w 1586375"/>
                <a:gd name="connsiteY10532" fmla="*/ 52232 h 223662"/>
                <a:gd name="connsiteX10533" fmla="*/ 1412677 w 1586375"/>
                <a:gd name="connsiteY10533" fmla="*/ 53976 h 223662"/>
                <a:gd name="connsiteX10534" fmla="*/ 1414422 w 1586375"/>
                <a:gd name="connsiteY10534" fmla="*/ 54412 h 223662"/>
                <a:gd name="connsiteX10535" fmla="*/ 1415293 w 1586375"/>
                <a:gd name="connsiteY10535" fmla="*/ 53540 h 223662"/>
                <a:gd name="connsiteX10536" fmla="*/ 1415293 w 1586375"/>
                <a:gd name="connsiteY10536" fmla="*/ 52668 h 223662"/>
                <a:gd name="connsiteX10537" fmla="*/ 1414422 w 1586375"/>
                <a:gd name="connsiteY10537" fmla="*/ 51796 h 223662"/>
                <a:gd name="connsiteX10538" fmla="*/ 71259 w 1586375"/>
                <a:gd name="connsiteY10538" fmla="*/ 51534 h 223662"/>
                <a:gd name="connsiteX10539" fmla="*/ 71259 w 1586375"/>
                <a:gd name="connsiteY10539" fmla="*/ 52371 h 223662"/>
                <a:gd name="connsiteX10540" fmla="*/ 71677 w 1586375"/>
                <a:gd name="connsiteY10540" fmla="*/ 52790 h 223662"/>
                <a:gd name="connsiteX10541" fmla="*/ 70840 w 1586375"/>
                <a:gd name="connsiteY10541" fmla="*/ 53627 h 223662"/>
                <a:gd name="connsiteX10542" fmla="*/ 70003 w 1586375"/>
                <a:gd name="connsiteY10542" fmla="*/ 53627 h 223662"/>
                <a:gd name="connsiteX10543" fmla="*/ 69584 w 1586375"/>
                <a:gd name="connsiteY10543" fmla="*/ 53209 h 223662"/>
                <a:gd name="connsiteX10544" fmla="*/ 69584 w 1586375"/>
                <a:gd name="connsiteY10544" fmla="*/ 51953 h 223662"/>
                <a:gd name="connsiteX10545" fmla="*/ 71259 w 1586375"/>
                <a:gd name="connsiteY10545" fmla="*/ 51534 h 223662"/>
                <a:gd name="connsiteX10546" fmla="*/ 230464 w 1586375"/>
                <a:gd name="connsiteY10546" fmla="*/ 51447 h 223662"/>
                <a:gd name="connsiteX10547" fmla="*/ 230464 w 1586375"/>
                <a:gd name="connsiteY10547" fmla="*/ 54499 h 223662"/>
                <a:gd name="connsiteX10548" fmla="*/ 231361 w 1586375"/>
                <a:gd name="connsiteY10548" fmla="*/ 54935 h 223662"/>
                <a:gd name="connsiteX10549" fmla="*/ 232258 w 1586375"/>
                <a:gd name="connsiteY10549" fmla="*/ 54935 h 223662"/>
                <a:gd name="connsiteX10550" fmla="*/ 233155 w 1586375"/>
                <a:gd name="connsiteY10550" fmla="*/ 54935 h 223662"/>
                <a:gd name="connsiteX10551" fmla="*/ 233603 w 1586375"/>
                <a:gd name="connsiteY10551" fmla="*/ 54499 h 223662"/>
                <a:gd name="connsiteX10552" fmla="*/ 232707 w 1586375"/>
                <a:gd name="connsiteY10552" fmla="*/ 53627 h 223662"/>
                <a:gd name="connsiteX10553" fmla="*/ 232707 w 1586375"/>
                <a:gd name="connsiteY10553" fmla="*/ 52319 h 223662"/>
                <a:gd name="connsiteX10554" fmla="*/ 232258 w 1586375"/>
                <a:gd name="connsiteY10554" fmla="*/ 51883 h 223662"/>
                <a:gd name="connsiteX10555" fmla="*/ 232258 w 1586375"/>
                <a:gd name="connsiteY10555" fmla="*/ 51447 h 223662"/>
                <a:gd name="connsiteX10556" fmla="*/ 230464 w 1586375"/>
                <a:gd name="connsiteY10556" fmla="*/ 51447 h 223662"/>
                <a:gd name="connsiteX10557" fmla="*/ 1501201 w 1586375"/>
                <a:gd name="connsiteY10557" fmla="*/ 50761 h 223662"/>
                <a:gd name="connsiteX10558" fmla="*/ 1500625 w 1586375"/>
                <a:gd name="connsiteY10558" fmla="*/ 50924 h 223662"/>
                <a:gd name="connsiteX10559" fmla="*/ 1499788 w 1586375"/>
                <a:gd name="connsiteY10559" fmla="*/ 51796 h 223662"/>
                <a:gd name="connsiteX10560" fmla="*/ 1499788 w 1586375"/>
                <a:gd name="connsiteY10560" fmla="*/ 52232 h 223662"/>
                <a:gd name="connsiteX10561" fmla="*/ 1500625 w 1586375"/>
                <a:gd name="connsiteY10561" fmla="*/ 53104 h 223662"/>
                <a:gd name="connsiteX10562" fmla="*/ 1501462 w 1586375"/>
                <a:gd name="connsiteY10562" fmla="*/ 53104 h 223662"/>
                <a:gd name="connsiteX10563" fmla="*/ 1501462 w 1586375"/>
                <a:gd name="connsiteY10563" fmla="*/ 50924 h 223662"/>
                <a:gd name="connsiteX10564" fmla="*/ 1501201 w 1586375"/>
                <a:gd name="connsiteY10564" fmla="*/ 50761 h 223662"/>
                <a:gd name="connsiteX10565" fmla="*/ 1523831 w 1586375"/>
                <a:gd name="connsiteY10565" fmla="*/ 50226 h 223662"/>
                <a:gd name="connsiteX10566" fmla="*/ 1522975 w 1586375"/>
                <a:gd name="connsiteY10566" fmla="*/ 51048 h 223662"/>
                <a:gd name="connsiteX10567" fmla="*/ 1522975 w 1586375"/>
                <a:gd name="connsiteY10567" fmla="*/ 53104 h 223662"/>
                <a:gd name="connsiteX10568" fmla="*/ 1523403 w 1586375"/>
                <a:gd name="connsiteY10568" fmla="*/ 53104 h 223662"/>
                <a:gd name="connsiteX10569" fmla="*/ 1525971 w 1586375"/>
                <a:gd name="connsiteY10569" fmla="*/ 53104 h 223662"/>
                <a:gd name="connsiteX10570" fmla="*/ 1526827 w 1586375"/>
                <a:gd name="connsiteY10570" fmla="*/ 52282 h 223662"/>
                <a:gd name="connsiteX10571" fmla="*/ 1526827 w 1586375"/>
                <a:gd name="connsiteY10571" fmla="*/ 50637 h 223662"/>
                <a:gd name="connsiteX10572" fmla="*/ 1526399 w 1586375"/>
                <a:gd name="connsiteY10572" fmla="*/ 50226 h 223662"/>
                <a:gd name="connsiteX10573" fmla="*/ 1523831 w 1586375"/>
                <a:gd name="connsiteY10573" fmla="*/ 50226 h 223662"/>
                <a:gd name="connsiteX10574" fmla="*/ 1371898 w 1586375"/>
                <a:gd name="connsiteY10574" fmla="*/ 50226 h 223662"/>
                <a:gd name="connsiteX10575" fmla="*/ 1371084 w 1586375"/>
                <a:gd name="connsiteY10575" fmla="*/ 51048 h 223662"/>
                <a:gd name="connsiteX10576" fmla="*/ 1371084 w 1586375"/>
                <a:gd name="connsiteY10576" fmla="*/ 51460 h 223662"/>
                <a:gd name="connsiteX10577" fmla="*/ 1372712 w 1586375"/>
                <a:gd name="connsiteY10577" fmla="*/ 53104 h 223662"/>
                <a:gd name="connsiteX10578" fmla="*/ 1373119 w 1586375"/>
                <a:gd name="connsiteY10578" fmla="*/ 53104 h 223662"/>
                <a:gd name="connsiteX10579" fmla="*/ 1374747 w 1586375"/>
                <a:gd name="connsiteY10579" fmla="*/ 51460 h 223662"/>
                <a:gd name="connsiteX10580" fmla="*/ 1374747 w 1586375"/>
                <a:gd name="connsiteY10580" fmla="*/ 51048 h 223662"/>
                <a:gd name="connsiteX10581" fmla="*/ 1373933 w 1586375"/>
                <a:gd name="connsiteY10581" fmla="*/ 50226 h 223662"/>
                <a:gd name="connsiteX10582" fmla="*/ 1371898 w 1586375"/>
                <a:gd name="connsiteY10582" fmla="*/ 50226 h 223662"/>
                <a:gd name="connsiteX10583" fmla="*/ 113689 w 1586375"/>
                <a:gd name="connsiteY10583" fmla="*/ 50226 h 223662"/>
                <a:gd name="connsiteX10584" fmla="*/ 113270 w 1586375"/>
                <a:gd name="connsiteY10584" fmla="*/ 50645 h 223662"/>
                <a:gd name="connsiteX10585" fmla="*/ 113270 w 1586375"/>
                <a:gd name="connsiteY10585" fmla="*/ 51900 h 223662"/>
                <a:gd name="connsiteX10586" fmla="*/ 114526 w 1586375"/>
                <a:gd name="connsiteY10586" fmla="*/ 51900 h 223662"/>
                <a:gd name="connsiteX10587" fmla="*/ 115363 w 1586375"/>
                <a:gd name="connsiteY10587" fmla="*/ 51482 h 223662"/>
                <a:gd name="connsiteX10588" fmla="*/ 115363 w 1586375"/>
                <a:gd name="connsiteY10588" fmla="*/ 51063 h 223662"/>
                <a:gd name="connsiteX10589" fmla="*/ 114526 w 1586375"/>
                <a:gd name="connsiteY10589" fmla="*/ 50226 h 223662"/>
                <a:gd name="connsiteX10590" fmla="*/ 113689 w 1586375"/>
                <a:gd name="connsiteY10590" fmla="*/ 50226 h 223662"/>
                <a:gd name="connsiteX10591" fmla="*/ 101847 w 1586375"/>
                <a:gd name="connsiteY10591" fmla="*/ 50226 h 223662"/>
                <a:gd name="connsiteX10592" fmla="*/ 100976 w 1586375"/>
                <a:gd name="connsiteY10592" fmla="*/ 51011 h 223662"/>
                <a:gd name="connsiteX10593" fmla="*/ 101412 w 1586375"/>
                <a:gd name="connsiteY10593" fmla="*/ 51403 h 223662"/>
                <a:gd name="connsiteX10594" fmla="*/ 101847 w 1586375"/>
                <a:gd name="connsiteY10594" fmla="*/ 51796 h 223662"/>
                <a:gd name="connsiteX10595" fmla="*/ 103155 w 1586375"/>
                <a:gd name="connsiteY10595" fmla="*/ 51796 h 223662"/>
                <a:gd name="connsiteX10596" fmla="*/ 103155 w 1586375"/>
                <a:gd name="connsiteY10596" fmla="*/ 51403 h 223662"/>
                <a:gd name="connsiteX10597" fmla="*/ 103591 w 1586375"/>
                <a:gd name="connsiteY10597" fmla="*/ 51011 h 223662"/>
                <a:gd name="connsiteX10598" fmla="*/ 103155 w 1586375"/>
                <a:gd name="connsiteY10598" fmla="*/ 50226 h 223662"/>
                <a:gd name="connsiteX10599" fmla="*/ 101847 w 1586375"/>
                <a:gd name="connsiteY10599" fmla="*/ 50226 h 223662"/>
                <a:gd name="connsiteX10600" fmla="*/ 191945 w 1586375"/>
                <a:gd name="connsiteY10600" fmla="*/ 49703 h 223662"/>
                <a:gd name="connsiteX10601" fmla="*/ 190702 w 1586375"/>
                <a:gd name="connsiteY10601" fmla="*/ 51011 h 223662"/>
                <a:gd name="connsiteX10602" fmla="*/ 191530 w 1586375"/>
                <a:gd name="connsiteY10602" fmla="*/ 51447 h 223662"/>
                <a:gd name="connsiteX10603" fmla="*/ 191530 w 1586375"/>
                <a:gd name="connsiteY10603" fmla="*/ 51883 h 223662"/>
                <a:gd name="connsiteX10604" fmla="*/ 193602 w 1586375"/>
                <a:gd name="connsiteY10604" fmla="*/ 52319 h 223662"/>
                <a:gd name="connsiteX10605" fmla="*/ 194844 w 1586375"/>
                <a:gd name="connsiteY10605" fmla="*/ 51447 h 223662"/>
                <a:gd name="connsiteX10606" fmla="*/ 195672 w 1586375"/>
                <a:gd name="connsiteY10606" fmla="*/ 51011 h 223662"/>
                <a:gd name="connsiteX10607" fmla="*/ 194844 w 1586375"/>
                <a:gd name="connsiteY10607" fmla="*/ 49703 h 223662"/>
                <a:gd name="connsiteX10608" fmla="*/ 191945 w 1586375"/>
                <a:gd name="connsiteY10608" fmla="*/ 49703 h 223662"/>
                <a:gd name="connsiteX10609" fmla="*/ 157965 w 1586375"/>
                <a:gd name="connsiteY10609" fmla="*/ 49703 h 223662"/>
                <a:gd name="connsiteX10610" fmla="*/ 157068 w 1586375"/>
                <a:gd name="connsiteY10610" fmla="*/ 50139 h 223662"/>
                <a:gd name="connsiteX10611" fmla="*/ 156171 w 1586375"/>
                <a:gd name="connsiteY10611" fmla="*/ 51011 h 223662"/>
                <a:gd name="connsiteX10612" fmla="*/ 156171 w 1586375"/>
                <a:gd name="connsiteY10612" fmla="*/ 51447 h 223662"/>
                <a:gd name="connsiteX10613" fmla="*/ 157068 w 1586375"/>
                <a:gd name="connsiteY10613" fmla="*/ 51883 h 223662"/>
                <a:gd name="connsiteX10614" fmla="*/ 158863 w 1586375"/>
                <a:gd name="connsiteY10614" fmla="*/ 51883 h 223662"/>
                <a:gd name="connsiteX10615" fmla="*/ 159311 w 1586375"/>
                <a:gd name="connsiteY10615" fmla="*/ 51883 h 223662"/>
                <a:gd name="connsiteX10616" fmla="*/ 159311 w 1586375"/>
                <a:gd name="connsiteY10616" fmla="*/ 50139 h 223662"/>
                <a:gd name="connsiteX10617" fmla="*/ 158414 w 1586375"/>
                <a:gd name="connsiteY10617" fmla="*/ 49703 h 223662"/>
                <a:gd name="connsiteX10618" fmla="*/ 157965 w 1586375"/>
                <a:gd name="connsiteY10618" fmla="*/ 49703 h 223662"/>
                <a:gd name="connsiteX10619" fmla="*/ 96397 w 1586375"/>
                <a:gd name="connsiteY10619" fmla="*/ 49703 h 223662"/>
                <a:gd name="connsiteX10620" fmla="*/ 95508 w 1586375"/>
                <a:gd name="connsiteY10620" fmla="*/ 50124 h 223662"/>
                <a:gd name="connsiteX10621" fmla="*/ 95508 w 1586375"/>
                <a:gd name="connsiteY10621" fmla="*/ 50546 h 223662"/>
                <a:gd name="connsiteX10622" fmla="*/ 95508 w 1586375"/>
                <a:gd name="connsiteY10622" fmla="*/ 53917 h 223662"/>
                <a:gd name="connsiteX10623" fmla="*/ 95063 w 1586375"/>
                <a:gd name="connsiteY10623" fmla="*/ 54761 h 223662"/>
                <a:gd name="connsiteX10624" fmla="*/ 94174 w 1586375"/>
                <a:gd name="connsiteY10624" fmla="*/ 55603 h 223662"/>
                <a:gd name="connsiteX10625" fmla="*/ 94174 w 1586375"/>
                <a:gd name="connsiteY10625" fmla="*/ 56446 h 223662"/>
                <a:gd name="connsiteX10626" fmla="*/ 95063 w 1586375"/>
                <a:gd name="connsiteY10626" fmla="*/ 57289 h 223662"/>
                <a:gd name="connsiteX10627" fmla="*/ 95953 w 1586375"/>
                <a:gd name="connsiteY10627" fmla="*/ 57289 h 223662"/>
                <a:gd name="connsiteX10628" fmla="*/ 96397 w 1586375"/>
                <a:gd name="connsiteY10628" fmla="*/ 56868 h 223662"/>
                <a:gd name="connsiteX10629" fmla="*/ 97287 w 1586375"/>
                <a:gd name="connsiteY10629" fmla="*/ 56025 h 223662"/>
                <a:gd name="connsiteX10630" fmla="*/ 97731 w 1586375"/>
                <a:gd name="connsiteY10630" fmla="*/ 55603 h 223662"/>
                <a:gd name="connsiteX10631" fmla="*/ 97731 w 1586375"/>
                <a:gd name="connsiteY10631" fmla="*/ 55182 h 223662"/>
                <a:gd name="connsiteX10632" fmla="*/ 98621 w 1586375"/>
                <a:gd name="connsiteY10632" fmla="*/ 54761 h 223662"/>
                <a:gd name="connsiteX10633" fmla="*/ 98621 w 1586375"/>
                <a:gd name="connsiteY10633" fmla="*/ 52232 h 223662"/>
                <a:gd name="connsiteX10634" fmla="*/ 97731 w 1586375"/>
                <a:gd name="connsiteY10634" fmla="*/ 51810 h 223662"/>
                <a:gd name="connsiteX10635" fmla="*/ 97731 w 1586375"/>
                <a:gd name="connsiteY10635" fmla="*/ 50124 h 223662"/>
                <a:gd name="connsiteX10636" fmla="*/ 96842 w 1586375"/>
                <a:gd name="connsiteY10636" fmla="*/ 49703 h 223662"/>
                <a:gd name="connsiteX10637" fmla="*/ 96397 w 1586375"/>
                <a:gd name="connsiteY10637" fmla="*/ 49703 h 223662"/>
                <a:gd name="connsiteX10638" fmla="*/ 161665 w 1586375"/>
                <a:gd name="connsiteY10638" fmla="*/ 49180 h 223662"/>
                <a:gd name="connsiteX10639" fmla="*/ 161665 w 1586375"/>
                <a:gd name="connsiteY10639" fmla="*/ 51360 h 223662"/>
                <a:gd name="connsiteX10640" fmla="*/ 162537 w 1586375"/>
                <a:gd name="connsiteY10640" fmla="*/ 51796 h 223662"/>
                <a:gd name="connsiteX10641" fmla="*/ 162973 w 1586375"/>
                <a:gd name="connsiteY10641" fmla="*/ 51796 h 223662"/>
                <a:gd name="connsiteX10642" fmla="*/ 162973 w 1586375"/>
                <a:gd name="connsiteY10642" fmla="*/ 49616 h 223662"/>
                <a:gd name="connsiteX10643" fmla="*/ 162101 w 1586375"/>
                <a:gd name="connsiteY10643" fmla="*/ 49180 h 223662"/>
                <a:gd name="connsiteX10644" fmla="*/ 161665 w 1586375"/>
                <a:gd name="connsiteY10644" fmla="*/ 49180 h 223662"/>
                <a:gd name="connsiteX10645" fmla="*/ 71311 w 1586375"/>
                <a:gd name="connsiteY10645" fmla="*/ 49180 h 223662"/>
                <a:gd name="connsiteX10646" fmla="*/ 72567 w 1586375"/>
                <a:gd name="connsiteY10646" fmla="*/ 49180 h 223662"/>
                <a:gd name="connsiteX10647" fmla="*/ 72985 w 1586375"/>
                <a:gd name="connsiteY10647" fmla="*/ 49180 h 223662"/>
                <a:gd name="connsiteX10648" fmla="*/ 72567 w 1586375"/>
                <a:gd name="connsiteY10648" fmla="*/ 50488 h 223662"/>
                <a:gd name="connsiteX10649" fmla="*/ 71729 w 1586375"/>
                <a:gd name="connsiteY10649" fmla="*/ 50488 h 223662"/>
                <a:gd name="connsiteX10650" fmla="*/ 71311 w 1586375"/>
                <a:gd name="connsiteY10650" fmla="*/ 50052 h 223662"/>
                <a:gd name="connsiteX10651" fmla="*/ 71311 w 1586375"/>
                <a:gd name="connsiteY10651" fmla="*/ 49180 h 223662"/>
                <a:gd name="connsiteX10652" fmla="*/ 32228 w 1586375"/>
                <a:gd name="connsiteY10652" fmla="*/ 49180 h 223662"/>
                <a:gd name="connsiteX10653" fmla="*/ 32647 w 1586375"/>
                <a:gd name="connsiteY10653" fmla="*/ 49180 h 223662"/>
                <a:gd name="connsiteX10654" fmla="*/ 33484 w 1586375"/>
                <a:gd name="connsiteY10654" fmla="*/ 49638 h 223662"/>
                <a:gd name="connsiteX10655" fmla="*/ 33484 w 1586375"/>
                <a:gd name="connsiteY10655" fmla="*/ 50095 h 223662"/>
                <a:gd name="connsiteX10656" fmla="*/ 32647 w 1586375"/>
                <a:gd name="connsiteY10656" fmla="*/ 51011 h 223662"/>
                <a:gd name="connsiteX10657" fmla="*/ 32228 w 1586375"/>
                <a:gd name="connsiteY10657" fmla="*/ 51011 h 223662"/>
                <a:gd name="connsiteX10658" fmla="*/ 31392 w 1586375"/>
                <a:gd name="connsiteY10658" fmla="*/ 50095 h 223662"/>
                <a:gd name="connsiteX10659" fmla="*/ 31392 w 1586375"/>
                <a:gd name="connsiteY10659" fmla="*/ 49638 h 223662"/>
                <a:gd name="connsiteX10660" fmla="*/ 31810 w 1586375"/>
                <a:gd name="connsiteY10660" fmla="*/ 49638 h 223662"/>
                <a:gd name="connsiteX10661" fmla="*/ 32228 w 1586375"/>
                <a:gd name="connsiteY10661" fmla="*/ 49180 h 223662"/>
                <a:gd name="connsiteX10662" fmla="*/ 84971 w 1586375"/>
                <a:gd name="connsiteY10662" fmla="*/ 48395 h 223662"/>
                <a:gd name="connsiteX10663" fmla="*/ 84114 w 1586375"/>
                <a:gd name="connsiteY10663" fmla="*/ 49249 h 223662"/>
                <a:gd name="connsiteX10664" fmla="*/ 84114 w 1586375"/>
                <a:gd name="connsiteY10664" fmla="*/ 50529 h 223662"/>
                <a:gd name="connsiteX10665" fmla="*/ 84543 w 1586375"/>
                <a:gd name="connsiteY10665" fmla="*/ 51383 h 223662"/>
                <a:gd name="connsiteX10666" fmla="*/ 84114 w 1586375"/>
                <a:gd name="connsiteY10666" fmla="*/ 51810 h 223662"/>
                <a:gd name="connsiteX10667" fmla="*/ 84114 w 1586375"/>
                <a:gd name="connsiteY10667" fmla="*/ 53090 h 223662"/>
                <a:gd name="connsiteX10668" fmla="*/ 83259 w 1586375"/>
                <a:gd name="connsiteY10668" fmla="*/ 53517 h 223662"/>
                <a:gd name="connsiteX10669" fmla="*/ 84114 w 1586375"/>
                <a:gd name="connsiteY10669" fmla="*/ 53944 h 223662"/>
                <a:gd name="connsiteX10670" fmla="*/ 84114 w 1586375"/>
                <a:gd name="connsiteY10670" fmla="*/ 59065 h 223662"/>
                <a:gd name="connsiteX10671" fmla="*/ 83686 w 1586375"/>
                <a:gd name="connsiteY10671" fmla="*/ 59492 h 223662"/>
                <a:gd name="connsiteX10672" fmla="*/ 83259 w 1586375"/>
                <a:gd name="connsiteY10672" fmla="*/ 60346 h 223662"/>
                <a:gd name="connsiteX10673" fmla="*/ 83686 w 1586375"/>
                <a:gd name="connsiteY10673" fmla="*/ 60346 h 223662"/>
                <a:gd name="connsiteX10674" fmla="*/ 84543 w 1586375"/>
                <a:gd name="connsiteY10674" fmla="*/ 61626 h 223662"/>
                <a:gd name="connsiteX10675" fmla="*/ 84543 w 1586375"/>
                <a:gd name="connsiteY10675" fmla="*/ 63334 h 223662"/>
                <a:gd name="connsiteX10676" fmla="*/ 84114 w 1586375"/>
                <a:gd name="connsiteY10676" fmla="*/ 63760 h 223662"/>
                <a:gd name="connsiteX10677" fmla="*/ 84114 w 1586375"/>
                <a:gd name="connsiteY10677" fmla="*/ 64187 h 223662"/>
                <a:gd name="connsiteX10678" fmla="*/ 83259 w 1586375"/>
                <a:gd name="connsiteY10678" fmla="*/ 64614 h 223662"/>
                <a:gd name="connsiteX10679" fmla="*/ 83259 w 1586375"/>
                <a:gd name="connsiteY10679" fmla="*/ 68028 h 223662"/>
                <a:gd name="connsiteX10680" fmla="*/ 82403 w 1586375"/>
                <a:gd name="connsiteY10680" fmla="*/ 68882 h 223662"/>
                <a:gd name="connsiteX10681" fmla="*/ 81974 w 1586375"/>
                <a:gd name="connsiteY10681" fmla="*/ 68028 h 223662"/>
                <a:gd name="connsiteX10682" fmla="*/ 81546 w 1586375"/>
                <a:gd name="connsiteY10682" fmla="*/ 68028 h 223662"/>
                <a:gd name="connsiteX10683" fmla="*/ 80690 w 1586375"/>
                <a:gd name="connsiteY10683" fmla="*/ 67601 h 223662"/>
                <a:gd name="connsiteX10684" fmla="*/ 80690 w 1586375"/>
                <a:gd name="connsiteY10684" fmla="*/ 65041 h 223662"/>
                <a:gd name="connsiteX10685" fmla="*/ 80262 w 1586375"/>
                <a:gd name="connsiteY10685" fmla="*/ 64614 h 223662"/>
                <a:gd name="connsiteX10686" fmla="*/ 80262 w 1586375"/>
                <a:gd name="connsiteY10686" fmla="*/ 64187 h 223662"/>
                <a:gd name="connsiteX10687" fmla="*/ 78550 w 1586375"/>
                <a:gd name="connsiteY10687" fmla="*/ 62907 h 223662"/>
                <a:gd name="connsiteX10688" fmla="*/ 78122 w 1586375"/>
                <a:gd name="connsiteY10688" fmla="*/ 62907 h 223662"/>
                <a:gd name="connsiteX10689" fmla="*/ 77694 w 1586375"/>
                <a:gd name="connsiteY10689" fmla="*/ 63334 h 223662"/>
                <a:gd name="connsiteX10690" fmla="*/ 77694 w 1586375"/>
                <a:gd name="connsiteY10690" fmla="*/ 66321 h 223662"/>
                <a:gd name="connsiteX10691" fmla="*/ 77694 w 1586375"/>
                <a:gd name="connsiteY10691" fmla="*/ 66748 h 223662"/>
                <a:gd name="connsiteX10692" fmla="*/ 78550 w 1586375"/>
                <a:gd name="connsiteY10692" fmla="*/ 67175 h 223662"/>
                <a:gd name="connsiteX10693" fmla="*/ 78550 w 1586375"/>
                <a:gd name="connsiteY10693" fmla="*/ 69309 h 223662"/>
                <a:gd name="connsiteX10694" fmla="*/ 77694 w 1586375"/>
                <a:gd name="connsiteY10694" fmla="*/ 69736 h 223662"/>
                <a:gd name="connsiteX10695" fmla="*/ 77694 w 1586375"/>
                <a:gd name="connsiteY10695" fmla="*/ 71016 h 223662"/>
                <a:gd name="connsiteX10696" fmla="*/ 78550 w 1586375"/>
                <a:gd name="connsiteY10696" fmla="*/ 71443 h 223662"/>
                <a:gd name="connsiteX10697" fmla="*/ 78978 w 1586375"/>
                <a:gd name="connsiteY10697" fmla="*/ 71870 h 223662"/>
                <a:gd name="connsiteX10698" fmla="*/ 80262 w 1586375"/>
                <a:gd name="connsiteY10698" fmla="*/ 71870 h 223662"/>
                <a:gd name="connsiteX10699" fmla="*/ 80262 w 1586375"/>
                <a:gd name="connsiteY10699" fmla="*/ 71443 h 223662"/>
                <a:gd name="connsiteX10700" fmla="*/ 80690 w 1586375"/>
                <a:gd name="connsiteY10700" fmla="*/ 71016 h 223662"/>
                <a:gd name="connsiteX10701" fmla="*/ 80690 w 1586375"/>
                <a:gd name="connsiteY10701" fmla="*/ 69736 h 223662"/>
                <a:gd name="connsiteX10702" fmla="*/ 82403 w 1586375"/>
                <a:gd name="connsiteY10702" fmla="*/ 69736 h 223662"/>
                <a:gd name="connsiteX10703" fmla="*/ 82830 w 1586375"/>
                <a:gd name="connsiteY10703" fmla="*/ 70162 h 223662"/>
                <a:gd name="connsiteX10704" fmla="*/ 82830 w 1586375"/>
                <a:gd name="connsiteY10704" fmla="*/ 71016 h 223662"/>
                <a:gd name="connsiteX10705" fmla="*/ 83686 w 1586375"/>
                <a:gd name="connsiteY10705" fmla="*/ 71870 h 223662"/>
                <a:gd name="connsiteX10706" fmla="*/ 84971 w 1586375"/>
                <a:gd name="connsiteY10706" fmla="*/ 71443 h 223662"/>
                <a:gd name="connsiteX10707" fmla="*/ 85827 w 1586375"/>
                <a:gd name="connsiteY10707" fmla="*/ 70589 h 223662"/>
                <a:gd name="connsiteX10708" fmla="*/ 87539 w 1586375"/>
                <a:gd name="connsiteY10708" fmla="*/ 70589 h 223662"/>
                <a:gd name="connsiteX10709" fmla="*/ 89679 w 1586375"/>
                <a:gd name="connsiteY10709" fmla="*/ 72723 h 223662"/>
                <a:gd name="connsiteX10710" fmla="*/ 90107 w 1586375"/>
                <a:gd name="connsiteY10710" fmla="*/ 72723 h 223662"/>
                <a:gd name="connsiteX10711" fmla="*/ 91819 w 1586375"/>
                <a:gd name="connsiteY10711" fmla="*/ 71443 h 223662"/>
                <a:gd name="connsiteX10712" fmla="*/ 91819 w 1586375"/>
                <a:gd name="connsiteY10712" fmla="*/ 69309 h 223662"/>
                <a:gd name="connsiteX10713" fmla="*/ 91391 w 1586375"/>
                <a:gd name="connsiteY10713" fmla="*/ 69309 h 223662"/>
                <a:gd name="connsiteX10714" fmla="*/ 86255 w 1586375"/>
                <a:gd name="connsiteY10714" fmla="*/ 69309 h 223662"/>
                <a:gd name="connsiteX10715" fmla="*/ 86000 w 1586375"/>
                <a:gd name="connsiteY10715" fmla="*/ 68800 h 223662"/>
                <a:gd name="connsiteX10716" fmla="*/ 86065 w 1586375"/>
                <a:gd name="connsiteY10716" fmla="*/ 68800 h 223662"/>
                <a:gd name="connsiteX10717" fmla="*/ 86065 w 1586375"/>
                <a:gd name="connsiteY10717" fmla="*/ 68538 h 223662"/>
                <a:gd name="connsiteX10718" fmla="*/ 85868 w 1586375"/>
                <a:gd name="connsiteY10718" fmla="*/ 68538 h 223662"/>
                <a:gd name="connsiteX10719" fmla="*/ 85827 w 1586375"/>
                <a:gd name="connsiteY10719" fmla="*/ 68455 h 223662"/>
                <a:gd name="connsiteX10720" fmla="*/ 85827 w 1586375"/>
                <a:gd name="connsiteY10720" fmla="*/ 66321 h 223662"/>
                <a:gd name="connsiteX10721" fmla="*/ 86255 w 1586375"/>
                <a:gd name="connsiteY10721" fmla="*/ 65041 h 223662"/>
                <a:gd name="connsiteX10722" fmla="*/ 86683 w 1586375"/>
                <a:gd name="connsiteY10722" fmla="*/ 64614 h 223662"/>
                <a:gd name="connsiteX10723" fmla="*/ 86683 w 1586375"/>
                <a:gd name="connsiteY10723" fmla="*/ 62907 h 223662"/>
                <a:gd name="connsiteX10724" fmla="*/ 86255 w 1586375"/>
                <a:gd name="connsiteY10724" fmla="*/ 62053 h 223662"/>
                <a:gd name="connsiteX10725" fmla="*/ 86255 w 1586375"/>
                <a:gd name="connsiteY10725" fmla="*/ 59492 h 223662"/>
                <a:gd name="connsiteX10726" fmla="*/ 85827 w 1586375"/>
                <a:gd name="connsiteY10726" fmla="*/ 59065 h 223662"/>
                <a:gd name="connsiteX10727" fmla="*/ 85827 w 1586375"/>
                <a:gd name="connsiteY10727" fmla="*/ 57358 h 223662"/>
                <a:gd name="connsiteX10728" fmla="*/ 86683 w 1586375"/>
                <a:gd name="connsiteY10728" fmla="*/ 56505 h 223662"/>
                <a:gd name="connsiteX10729" fmla="*/ 86683 w 1586375"/>
                <a:gd name="connsiteY10729" fmla="*/ 54797 h 223662"/>
                <a:gd name="connsiteX10730" fmla="*/ 87111 w 1586375"/>
                <a:gd name="connsiteY10730" fmla="*/ 53944 h 223662"/>
                <a:gd name="connsiteX10731" fmla="*/ 87111 w 1586375"/>
                <a:gd name="connsiteY10731" fmla="*/ 53090 h 223662"/>
                <a:gd name="connsiteX10732" fmla="*/ 87967 w 1586375"/>
                <a:gd name="connsiteY10732" fmla="*/ 52663 h 223662"/>
                <a:gd name="connsiteX10733" fmla="*/ 87967 w 1586375"/>
                <a:gd name="connsiteY10733" fmla="*/ 51810 h 223662"/>
                <a:gd name="connsiteX10734" fmla="*/ 87111 w 1586375"/>
                <a:gd name="connsiteY10734" fmla="*/ 51383 h 223662"/>
                <a:gd name="connsiteX10735" fmla="*/ 87111 w 1586375"/>
                <a:gd name="connsiteY10735" fmla="*/ 50956 h 223662"/>
                <a:gd name="connsiteX10736" fmla="*/ 86683 w 1586375"/>
                <a:gd name="connsiteY10736" fmla="*/ 50102 h 223662"/>
                <a:gd name="connsiteX10737" fmla="*/ 86683 w 1586375"/>
                <a:gd name="connsiteY10737" fmla="*/ 48822 h 223662"/>
                <a:gd name="connsiteX10738" fmla="*/ 84971 w 1586375"/>
                <a:gd name="connsiteY10738" fmla="*/ 48395 h 223662"/>
                <a:gd name="connsiteX10739" fmla="*/ 3750 w 1586375"/>
                <a:gd name="connsiteY10739" fmla="*/ 48395 h 223662"/>
                <a:gd name="connsiteX10740" fmla="*/ 5494 w 1586375"/>
                <a:gd name="connsiteY10740" fmla="*/ 48395 h 223662"/>
                <a:gd name="connsiteX10741" fmla="*/ 6802 w 1586375"/>
                <a:gd name="connsiteY10741" fmla="*/ 49703 h 223662"/>
                <a:gd name="connsiteX10742" fmla="*/ 6366 w 1586375"/>
                <a:gd name="connsiteY10742" fmla="*/ 50139 h 223662"/>
                <a:gd name="connsiteX10743" fmla="*/ 6366 w 1586375"/>
                <a:gd name="connsiteY10743" fmla="*/ 51883 h 223662"/>
                <a:gd name="connsiteX10744" fmla="*/ 5494 w 1586375"/>
                <a:gd name="connsiteY10744" fmla="*/ 52319 h 223662"/>
                <a:gd name="connsiteX10745" fmla="*/ 3750 w 1586375"/>
                <a:gd name="connsiteY10745" fmla="*/ 52319 h 223662"/>
                <a:gd name="connsiteX10746" fmla="*/ 2878 w 1586375"/>
                <a:gd name="connsiteY10746" fmla="*/ 51883 h 223662"/>
                <a:gd name="connsiteX10747" fmla="*/ 2878 w 1586375"/>
                <a:gd name="connsiteY10747" fmla="*/ 49267 h 223662"/>
                <a:gd name="connsiteX10748" fmla="*/ 3750 w 1586375"/>
                <a:gd name="connsiteY10748" fmla="*/ 48395 h 223662"/>
                <a:gd name="connsiteX10749" fmla="*/ 134079 w 1586375"/>
                <a:gd name="connsiteY10749" fmla="*/ 48152 h 223662"/>
                <a:gd name="connsiteX10750" fmla="*/ 133222 w 1586375"/>
                <a:gd name="connsiteY10750" fmla="*/ 48320 h 223662"/>
                <a:gd name="connsiteX10751" fmla="*/ 133222 w 1586375"/>
                <a:gd name="connsiteY10751" fmla="*/ 48769 h 223662"/>
                <a:gd name="connsiteX10752" fmla="*/ 132367 w 1586375"/>
                <a:gd name="connsiteY10752" fmla="*/ 49217 h 223662"/>
                <a:gd name="connsiteX10753" fmla="*/ 134079 w 1586375"/>
                <a:gd name="connsiteY10753" fmla="*/ 50562 h 223662"/>
                <a:gd name="connsiteX10754" fmla="*/ 134507 w 1586375"/>
                <a:gd name="connsiteY10754" fmla="*/ 50562 h 223662"/>
                <a:gd name="connsiteX10755" fmla="*/ 134935 w 1586375"/>
                <a:gd name="connsiteY10755" fmla="*/ 51011 h 223662"/>
                <a:gd name="connsiteX10756" fmla="*/ 136219 w 1586375"/>
                <a:gd name="connsiteY10756" fmla="*/ 51011 h 223662"/>
                <a:gd name="connsiteX10757" fmla="*/ 137075 w 1586375"/>
                <a:gd name="connsiteY10757" fmla="*/ 50562 h 223662"/>
                <a:gd name="connsiteX10758" fmla="*/ 137075 w 1586375"/>
                <a:gd name="connsiteY10758" fmla="*/ 50114 h 223662"/>
                <a:gd name="connsiteX10759" fmla="*/ 136647 w 1586375"/>
                <a:gd name="connsiteY10759" fmla="*/ 49217 h 223662"/>
                <a:gd name="connsiteX10760" fmla="*/ 135791 w 1586375"/>
                <a:gd name="connsiteY10760" fmla="*/ 48769 h 223662"/>
                <a:gd name="connsiteX10761" fmla="*/ 135363 w 1586375"/>
                <a:gd name="connsiteY10761" fmla="*/ 48320 h 223662"/>
                <a:gd name="connsiteX10762" fmla="*/ 134935 w 1586375"/>
                <a:gd name="connsiteY10762" fmla="*/ 48320 h 223662"/>
                <a:gd name="connsiteX10763" fmla="*/ 134079 w 1586375"/>
                <a:gd name="connsiteY10763" fmla="*/ 48152 h 223662"/>
                <a:gd name="connsiteX10764" fmla="*/ 174525 w 1586375"/>
                <a:gd name="connsiteY10764" fmla="*/ 47244 h 223662"/>
                <a:gd name="connsiteX10765" fmla="*/ 174096 w 1586375"/>
                <a:gd name="connsiteY10765" fmla="*/ 47663 h 223662"/>
                <a:gd name="connsiteX10766" fmla="*/ 174096 w 1586375"/>
                <a:gd name="connsiteY10766" fmla="*/ 48081 h 223662"/>
                <a:gd name="connsiteX10767" fmla="*/ 173238 w 1586375"/>
                <a:gd name="connsiteY10767" fmla="*/ 48918 h 223662"/>
                <a:gd name="connsiteX10768" fmla="*/ 172809 w 1586375"/>
                <a:gd name="connsiteY10768" fmla="*/ 48918 h 223662"/>
                <a:gd name="connsiteX10769" fmla="*/ 172380 w 1586375"/>
                <a:gd name="connsiteY10769" fmla="*/ 48500 h 223662"/>
                <a:gd name="connsiteX10770" fmla="*/ 167232 w 1586375"/>
                <a:gd name="connsiteY10770" fmla="*/ 48500 h 223662"/>
                <a:gd name="connsiteX10771" fmla="*/ 166374 w 1586375"/>
                <a:gd name="connsiteY10771" fmla="*/ 49337 h 223662"/>
                <a:gd name="connsiteX10772" fmla="*/ 166374 w 1586375"/>
                <a:gd name="connsiteY10772" fmla="*/ 50593 h 223662"/>
                <a:gd name="connsiteX10773" fmla="*/ 166803 w 1586375"/>
                <a:gd name="connsiteY10773" fmla="*/ 51011 h 223662"/>
                <a:gd name="connsiteX10774" fmla="*/ 167232 w 1586375"/>
                <a:gd name="connsiteY10774" fmla="*/ 51011 h 223662"/>
                <a:gd name="connsiteX10775" fmla="*/ 168947 w 1586375"/>
                <a:gd name="connsiteY10775" fmla="*/ 52685 h 223662"/>
                <a:gd name="connsiteX10776" fmla="*/ 168947 w 1586375"/>
                <a:gd name="connsiteY10776" fmla="*/ 53522 h 223662"/>
                <a:gd name="connsiteX10777" fmla="*/ 168947 w 1586375"/>
                <a:gd name="connsiteY10777" fmla="*/ 53941 h 223662"/>
                <a:gd name="connsiteX10778" fmla="*/ 168090 w 1586375"/>
                <a:gd name="connsiteY10778" fmla="*/ 54778 h 223662"/>
                <a:gd name="connsiteX10779" fmla="*/ 168090 w 1586375"/>
                <a:gd name="connsiteY10779" fmla="*/ 55196 h 223662"/>
                <a:gd name="connsiteX10780" fmla="*/ 166803 w 1586375"/>
                <a:gd name="connsiteY10780" fmla="*/ 56034 h 223662"/>
                <a:gd name="connsiteX10781" fmla="*/ 166803 w 1586375"/>
                <a:gd name="connsiteY10781" fmla="*/ 56452 h 223662"/>
                <a:gd name="connsiteX10782" fmla="*/ 167661 w 1586375"/>
                <a:gd name="connsiteY10782" fmla="*/ 57289 h 223662"/>
                <a:gd name="connsiteX10783" fmla="*/ 169377 w 1586375"/>
                <a:gd name="connsiteY10783" fmla="*/ 57289 h 223662"/>
                <a:gd name="connsiteX10784" fmla="*/ 170664 w 1586375"/>
                <a:gd name="connsiteY10784" fmla="*/ 56034 h 223662"/>
                <a:gd name="connsiteX10785" fmla="*/ 170235 w 1586375"/>
                <a:gd name="connsiteY10785" fmla="*/ 55615 h 223662"/>
                <a:gd name="connsiteX10786" fmla="*/ 170235 w 1586375"/>
                <a:gd name="connsiteY10786" fmla="*/ 53522 h 223662"/>
                <a:gd name="connsiteX10787" fmla="*/ 171093 w 1586375"/>
                <a:gd name="connsiteY10787" fmla="*/ 53522 h 223662"/>
                <a:gd name="connsiteX10788" fmla="*/ 171522 w 1586375"/>
                <a:gd name="connsiteY10788" fmla="*/ 53104 h 223662"/>
                <a:gd name="connsiteX10789" fmla="*/ 171951 w 1586375"/>
                <a:gd name="connsiteY10789" fmla="*/ 52685 h 223662"/>
                <a:gd name="connsiteX10790" fmla="*/ 172809 w 1586375"/>
                <a:gd name="connsiteY10790" fmla="*/ 52267 h 223662"/>
                <a:gd name="connsiteX10791" fmla="*/ 174525 w 1586375"/>
                <a:gd name="connsiteY10791" fmla="*/ 53522 h 223662"/>
                <a:gd name="connsiteX10792" fmla="*/ 175383 w 1586375"/>
                <a:gd name="connsiteY10792" fmla="*/ 53522 h 223662"/>
                <a:gd name="connsiteX10793" fmla="*/ 176241 w 1586375"/>
                <a:gd name="connsiteY10793" fmla="*/ 52685 h 223662"/>
                <a:gd name="connsiteX10794" fmla="*/ 176241 w 1586375"/>
                <a:gd name="connsiteY10794" fmla="*/ 51848 h 223662"/>
                <a:gd name="connsiteX10795" fmla="*/ 175812 w 1586375"/>
                <a:gd name="connsiteY10795" fmla="*/ 51430 h 223662"/>
                <a:gd name="connsiteX10796" fmla="*/ 175812 w 1586375"/>
                <a:gd name="connsiteY10796" fmla="*/ 50174 h 223662"/>
                <a:gd name="connsiteX10797" fmla="*/ 176241 w 1586375"/>
                <a:gd name="connsiteY10797" fmla="*/ 49337 h 223662"/>
                <a:gd name="connsiteX10798" fmla="*/ 177099 w 1586375"/>
                <a:gd name="connsiteY10798" fmla="*/ 48500 h 223662"/>
                <a:gd name="connsiteX10799" fmla="*/ 177099 w 1586375"/>
                <a:gd name="connsiteY10799" fmla="*/ 48081 h 223662"/>
                <a:gd name="connsiteX10800" fmla="*/ 176241 w 1586375"/>
                <a:gd name="connsiteY10800" fmla="*/ 47244 h 223662"/>
                <a:gd name="connsiteX10801" fmla="*/ 175812 w 1586375"/>
                <a:gd name="connsiteY10801" fmla="*/ 47244 h 223662"/>
                <a:gd name="connsiteX10802" fmla="*/ 174525 w 1586375"/>
                <a:gd name="connsiteY10802" fmla="*/ 47244 h 223662"/>
                <a:gd name="connsiteX10803" fmla="*/ 1323422 w 1586375"/>
                <a:gd name="connsiteY10803" fmla="*/ 47087 h 223662"/>
                <a:gd name="connsiteX10804" fmla="*/ 1322166 w 1586375"/>
                <a:gd name="connsiteY10804" fmla="*/ 47523 h 223662"/>
                <a:gd name="connsiteX10805" fmla="*/ 1322166 w 1586375"/>
                <a:gd name="connsiteY10805" fmla="*/ 49267 h 223662"/>
                <a:gd name="connsiteX10806" fmla="*/ 1322585 w 1586375"/>
                <a:gd name="connsiteY10806" fmla="*/ 49267 h 223662"/>
                <a:gd name="connsiteX10807" fmla="*/ 1323841 w 1586375"/>
                <a:gd name="connsiteY10807" fmla="*/ 49703 h 223662"/>
                <a:gd name="connsiteX10808" fmla="*/ 1324259 w 1586375"/>
                <a:gd name="connsiteY10808" fmla="*/ 47959 h 223662"/>
                <a:gd name="connsiteX10809" fmla="*/ 1323422 w 1586375"/>
                <a:gd name="connsiteY10809" fmla="*/ 47087 h 223662"/>
                <a:gd name="connsiteX10810" fmla="*/ 60254 w 1586375"/>
                <a:gd name="connsiteY10810" fmla="*/ 47087 h 223662"/>
                <a:gd name="connsiteX10811" fmla="*/ 61126 w 1586375"/>
                <a:gd name="connsiteY10811" fmla="*/ 47977 h 223662"/>
                <a:gd name="connsiteX10812" fmla="*/ 61126 w 1586375"/>
                <a:gd name="connsiteY10812" fmla="*/ 48421 h 223662"/>
                <a:gd name="connsiteX10813" fmla="*/ 61998 w 1586375"/>
                <a:gd name="connsiteY10813" fmla="*/ 48866 h 223662"/>
                <a:gd name="connsiteX10814" fmla="*/ 61998 w 1586375"/>
                <a:gd name="connsiteY10814" fmla="*/ 51534 h 223662"/>
                <a:gd name="connsiteX10815" fmla="*/ 61562 w 1586375"/>
                <a:gd name="connsiteY10815" fmla="*/ 51534 h 223662"/>
                <a:gd name="connsiteX10816" fmla="*/ 60254 w 1586375"/>
                <a:gd name="connsiteY10816" fmla="*/ 51534 h 223662"/>
                <a:gd name="connsiteX10817" fmla="*/ 59382 w 1586375"/>
                <a:gd name="connsiteY10817" fmla="*/ 51089 h 223662"/>
                <a:gd name="connsiteX10818" fmla="*/ 59382 w 1586375"/>
                <a:gd name="connsiteY10818" fmla="*/ 47977 h 223662"/>
                <a:gd name="connsiteX10819" fmla="*/ 60254 w 1586375"/>
                <a:gd name="connsiteY10819" fmla="*/ 47087 h 223662"/>
                <a:gd name="connsiteX10820" fmla="*/ 1530787 w 1586375"/>
                <a:gd name="connsiteY10820" fmla="*/ 46825 h 223662"/>
                <a:gd name="connsiteX10821" fmla="*/ 1530394 w 1586375"/>
                <a:gd name="connsiteY10821" fmla="*/ 47251 h 223662"/>
                <a:gd name="connsiteX10822" fmla="*/ 1530394 w 1586375"/>
                <a:gd name="connsiteY10822" fmla="*/ 49376 h 223662"/>
                <a:gd name="connsiteX10823" fmla="*/ 1531572 w 1586375"/>
                <a:gd name="connsiteY10823" fmla="*/ 50226 h 223662"/>
                <a:gd name="connsiteX10824" fmla="*/ 1532749 w 1586375"/>
                <a:gd name="connsiteY10824" fmla="*/ 50226 h 223662"/>
                <a:gd name="connsiteX10825" fmla="*/ 1533533 w 1586375"/>
                <a:gd name="connsiteY10825" fmla="*/ 49801 h 223662"/>
                <a:gd name="connsiteX10826" fmla="*/ 1533533 w 1586375"/>
                <a:gd name="connsiteY10826" fmla="*/ 48951 h 223662"/>
                <a:gd name="connsiteX10827" fmla="*/ 1532749 w 1586375"/>
                <a:gd name="connsiteY10827" fmla="*/ 47251 h 223662"/>
                <a:gd name="connsiteX10828" fmla="*/ 1532356 w 1586375"/>
                <a:gd name="connsiteY10828" fmla="*/ 46825 h 223662"/>
                <a:gd name="connsiteX10829" fmla="*/ 1530787 w 1586375"/>
                <a:gd name="connsiteY10829" fmla="*/ 46825 h 223662"/>
                <a:gd name="connsiteX10830" fmla="*/ 1524770 w 1586375"/>
                <a:gd name="connsiteY10830" fmla="*/ 46825 h 223662"/>
                <a:gd name="connsiteX10831" fmla="*/ 1523920 w 1586375"/>
                <a:gd name="connsiteY10831" fmla="*/ 47218 h 223662"/>
                <a:gd name="connsiteX10832" fmla="*/ 1523495 w 1586375"/>
                <a:gd name="connsiteY10832" fmla="*/ 47218 h 223662"/>
                <a:gd name="connsiteX10833" fmla="*/ 1523070 w 1586375"/>
                <a:gd name="connsiteY10833" fmla="*/ 48003 h 223662"/>
                <a:gd name="connsiteX10834" fmla="*/ 1523495 w 1586375"/>
                <a:gd name="connsiteY10834" fmla="*/ 48395 h 223662"/>
                <a:gd name="connsiteX10835" fmla="*/ 1526046 w 1586375"/>
                <a:gd name="connsiteY10835" fmla="*/ 48395 h 223662"/>
                <a:gd name="connsiteX10836" fmla="*/ 1526471 w 1586375"/>
                <a:gd name="connsiteY10836" fmla="*/ 47218 h 223662"/>
                <a:gd name="connsiteX10837" fmla="*/ 1524770 w 1586375"/>
                <a:gd name="connsiteY10837" fmla="*/ 46825 h 223662"/>
                <a:gd name="connsiteX10838" fmla="*/ 1490333 w 1586375"/>
                <a:gd name="connsiteY10838" fmla="*/ 46825 h 223662"/>
                <a:gd name="connsiteX10839" fmla="*/ 1489474 w 1586375"/>
                <a:gd name="connsiteY10839" fmla="*/ 47663 h 223662"/>
                <a:gd name="connsiteX10840" fmla="*/ 1488614 w 1586375"/>
                <a:gd name="connsiteY10840" fmla="*/ 48081 h 223662"/>
                <a:gd name="connsiteX10841" fmla="*/ 1488614 w 1586375"/>
                <a:gd name="connsiteY10841" fmla="*/ 49337 h 223662"/>
                <a:gd name="connsiteX10842" fmla="*/ 1489474 w 1586375"/>
                <a:gd name="connsiteY10842" fmla="*/ 50174 h 223662"/>
                <a:gd name="connsiteX10843" fmla="*/ 1490333 w 1586375"/>
                <a:gd name="connsiteY10843" fmla="*/ 50174 h 223662"/>
                <a:gd name="connsiteX10844" fmla="*/ 1491192 w 1586375"/>
                <a:gd name="connsiteY10844" fmla="*/ 51011 h 223662"/>
                <a:gd name="connsiteX10845" fmla="*/ 1491622 w 1586375"/>
                <a:gd name="connsiteY10845" fmla="*/ 52267 h 223662"/>
                <a:gd name="connsiteX10846" fmla="*/ 1490333 w 1586375"/>
                <a:gd name="connsiteY10846" fmla="*/ 53104 h 223662"/>
                <a:gd name="connsiteX10847" fmla="*/ 1489903 w 1586375"/>
                <a:gd name="connsiteY10847" fmla="*/ 53104 h 223662"/>
                <a:gd name="connsiteX10848" fmla="*/ 1487755 w 1586375"/>
                <a:gd name="connsiteY10848" fmla="*/ 54778 h 223662"/>
                <a:gd name="connsiteX10849" fmla="*/ 1487755 w 1586375"/>
                <a:gd name="connsiteY10849" fmla="*/ 55615 h 223662"/>
                <a:gd name="connsiteX10850" fmla="*/ 1489474 w 1586375"/>
                <a:gd name="connsiteY10850" fmla="*/ 57289 h 223662"/>
                <a:gd name="connsiteX10851" fmla="*/ 1491622 w 1586375"/>
                <a:gd name="connsiteY10851" fmla="*/ 57289 h 223662"/>
                <a:gd name="connsiteX10852" fmla="*/ 1493771 w 1586375"/>
                <a:gd name="connsiteY10852" fmla="*/ 55615 h 223662"/>
                <a:gd name="connsiteX10853" fmla="*/ 1495060 w 1586375"/>
                <a:gd name="connsiteY10853" fmla="*/ 55615 h 223662"/>
                <a:gd name="connsiteX10854" fmla="*/ 1496780 w 1586375"/>
                <a:gd name="connsiteY10854" fmla="*/ 56034 h 223662"/>
                <a:gd name="connsiteX10855" fmla="*/ 1497639 w 1586375"/>
                <a:gd name="connsiteY10855" fmla="*/ 57289 h 223662"/>
                <a:gd name="connsiteX10856" fmla="*/ 1499358 w 1586375"/>
                <a:gd name="connsiteY10856" fmla="*/ 57289 h 223662"/>
                <a:gd name="connsiteX10857" fmla="*/ 1499788 w 1586375"/>
                <a:gd name="connsiteY10857" fmla="*/ 56034 h 223662"/>
                <a:gd name="connsiteX10858" fmla="*/ 1498499 w 1586375"/>
                <a:gd name="connsiteY10858" fmla="*/ 54778 h 223662"/>
                <a:gd name="connsiteX10859" fmla="*/ 1494631 w 1586375"/>
                <a:gd name="connsiteY10859" fmla="*/ 54778 h 223662"/>
                <a:gd name="connsiteX10860" fmla="*/ 1493342 w 1586375"/>
                <a:gd name="connsiteY10860" fmla="*/ 53941 h 223662"/>
                <a:gd name="connsiteX10861" fmla="*/ 1493342 w 1586375"/>
                <a:gd name="connsiteY10861" fmla="*/ 53522 h 223662"/>
                <a:gd name="connsiteX10862" fmla="*/ 1492912 w 1586375"/>
                <a:gd name="connsiteY10862" fmla="*/ 52685 h 223662"/>
                <a:gd name="connsiteX10863" fmla="*/ 1492912 w 1586375"/>
                <a:gd name="connsiteY10863" fmla="*/ 49337 h 223662"/>
                <a:gd name="connsiteX10864" fmla="*/ 1491622 w 1586375"/>
                <a:gd name="connsiteY10864" fmla="*/ 48500 h 223662"/>
                <a:gd name="connsiteX10865" fmla="*/ 1490333 w 1586375"/>
                <a:gd name="connsiteY10865" fmla="*/ 46825 h 223662"/>
                <a:gd name="connsiteX10866" fmla="*/ 1475436 w 1586375"/>
                <a:gd name="connsiteY10866" fmla="*/ 46825 h 223662"/>
                <a:gd name="connsiteX10867" fmla="*/ 1474152 w 1586375"/>
                <a:gd name="connsiteY10867" fmla="*/ 47682 h 223662"/>
                <a:gd name="connsiteX10868" fmla="*/ 1474152 w 1586375"/>
                <a:gd name="connsiteY10868" fmla="*/ 48966 h 223662"/>
                <a:gd name="connsiteX10869" fmla="*/ 1477576 w 1586375"/>
                <a:gd name="connsiteY10869" fmla="*/ 51534 h 223662"/>
                <a:gd name="connsiteX10870" fmla="*/ 1478004 w 1586375"/>
                <a:gd name="connsiteY10870" fmla="*/ 51534 h 223662"/>
                <a:gd name="connsiteX10871" fmla="*/ 1478860 w 1586375"/>
                <a:gd name="connsiteY10871" fmla="*/ 50678 h 223662"/>
                <a:gd name="connsiteX10872" fmla="*/ 1478860 w 1586375"/>
                <a:gd name="connsiteY10872" fmla="*/ 47682 h 223662"/>
                <a:gd name="connsiteX10873" fmla="*/ 1478004 w 1586375"/>
                <a:gd name="connsiteY10873" fmla="*/ 46825 h 223662"/>
                <a:gd name="connsiteX10874" fmla="*/ 1475436 w 1586375"/>
                <a:gd name="connsiteY10874" fmla="*/ 46825 h 223662"/>
                <a:gd name="connsiteX10875" fmla="*/ 1248004 w 1586375"/>
                <a:gd name="connsiteY10875" fmla="*/ 46825 h 223662"/>
                <a:gd name="connsiteX10876" fmla="*/ 1247612 w 1586375"/>
                <a:gd name="connsiteY10876" fmla="*/ 47244 h 223662"/>
                <a:gd name="connsiteX10877" fmla="*/ 1248004 w 1586375"/>
                <a:gd name="connsiteY10877" fmla="*/ 48918 h 223662"/>
                <a:gd name="connsiteX10878" fmla="*/ 1248790 w 1586375"/>
                <a:gd name="connsiteY10878" fmla="*/ 48918 h 223662"/>
                <a:gd name="connsiteX10879" fmla="*/ 1248790 w 1586375"/>
                <a:gd name="connsiteY10879" fmla="*/ 46825 h 223662"/>
                <a:gd name="connsiteX10880" fmla="*/ 1248004 w 1586375"/>
                <a:gd name="connsiteY10880" fmla="*/ 46825 h 223662"/>
                <a:gd name="connsiteX10881" fmla="*/ 179522 w 1586375"/>
                <a:gd name="connsiteY10881" fmla="*/ 46825 h 223662"/>
                <a:gd name="connsiteX10882" fmla="*/ 179095 w 1586375"/>
                <a:gd name="connsiteY10882" fmla="*/ 47251 h 223662"/>
                <a:gd name="connsiteX10883" fmla="*/ 179095 w 1586375"/>
                <a:gd name="connsiteY10883" fmla="*/ 48101 h 223662"/>
                <a:gd name="connsiteX10884" fmla="*/ 179522 w 1586375"/>
                <a:gd name="connsiteY10884" fmla="*/ 49376 h 223662"/>
                <a:gd name="connsiteX10885" fmla="*/ 178669 w 1586375"/>
                <a:gd name="connsiteY10885" fmla="*/ 49801 h 223662"/>
                <a:gd name="connsiteX10886" fmla="*/ 178669 w 1586375"/>
                <a:gd name="connsiteY10886" fmla="*/ 51076 h 223662"/>
                <a:gd name="connsiteX10887" fmla="*/ 179095 w 1586375"/>
                <a:gd name="connsiteY10887" fmla="*/ 51502 h 223662"/>
                <a:gd name="connsiteX10888" fmla="*/ 179095 w 1586375"/>
                <a:gd name="connsiteY10888" fmla="*/ 51927 h 223662"/>
                <a:gd name="connsiteX10889" fmla="*/ 179522 w 1586375"/>
                <a:gd name="connsiteY10889" fmla="*/ 52777 h 223662"/>
                <a:gd name="connsiteX10890" fmla="*/ 179949 w 1586375"/>
                <a:gd name="connsiteY10890" fmla="*/ 54052 h 223662"/>
                <a:gd name="connsiteX10891" fmla="*/ 179522 w 1586375"/>
                <a:gd name="connsiteY10891" fmla="*/ 54902 h 223662"/>
                <a:gd name="connsiteX10892" fmla="*/ 179522 w 1586375"/>
                <a:gd name="connsiteY10892" fmla="*/ 56178 h 223662"/>
                <a:gd name="connsiteX10893" fmla="*/ 180376 w 1586375"/>
                <a:gd name="connsiteY10893" fmla="*/ 56602 h 223662"/>
                <a:gd name="connsiteX10894" fmla="*/ 180803 w 1586375"/>
                <a:gd name="connsiteY10894" fmla="*/ 56602 h 223662"/>
                <a:gd name="connsiteX10895" fmla="*/ 181656 w 1586375"/>
                <a:gd name="connsiteY10895" fmla="*/ 57028 h 223662"/>
                <a:gd name="connsiteX10896" fmla="*/ 182510 w 1586375"/>
                <a:gd name="connsiteY10896" fmla="*/ 56178 h 223662"/>
                <a:gd name="connsiteX10897" fmla="*/ 182510 w 1586375"/>
                <a:gd name="connsiteY10897" fmla="*/ 52777 h 223662"/>
                <a:gd name="connsiteX10898" fmla="*/ 183364 w 1586375"/>
                <a:gd name="connsiteY10898" fmla="*/ 52352 h 223662"/>
                <a:gd name="connsiteX10899" fmla="*/ 186778 w 1586375"/>
                <a:gd name="connsiteY10899" fmla="*/ 52352 h 223662"/>
                <a:gd name="connsiteX10900" fmla="*/ 186778 w 1586375"/>
                <a:gd name="connsiteY10900" fmla="*/ 51927 h 223662"/>
                <a:gd name="connsiteX10901" fmla="*/ 186778 w 1586375"/>
                <a:gd name="connsiteY10901" fmla="*/ 48101 h 223662"/>
                <a:gd name="connsiteX10902" fmla="*/ 186778 w 1586375"/>
                <a:gd name="connsiteY10902" fmla="*/ 47676 h 223662"/>
                <a:gd name="connsiteX10903" fmla="*/ 185924 w 1586375"/>
                <a:gd name="connsiteY10903" fmla="*/ 47251 h 223662"/>
                <a:gd name="connsiteX10904" fmla="*/ 185924 w 1586375"/>
                <a:gd name="connsiteY10904" fmla="*/ 47676 h 223662"/>
                <a:gd name="connsiteX10905" fmla="*/ 185498 w 1586375"/>
                <a:gd name="connsiteY10905" fmla="*/ 48951 h 223662"/>
                <a:gd name="connsiteX10906" fmla="*/ 184644 w 1586375"/>
                <a:gd name="connsiteY10906" fmla="*/ 49801 h 223662"/>
                <a:gd name="connsiteX10907" fmla="*/ 183364 w 1586375"/>
                <a:gd name="connsiteY10907" fmla="*/ 49801 h 223662"/>
                <a:gd name="connsiteX10908" fmla="*/ 182937 w 1586375"/>
                <a:gd name="connsiteY10908" fmla="*/ 49376 h 223662"/>
                <a:gd name="connsiteX10909" fmla="*/ 182083 w 1586375"/>
                <a:gd name="connsiteY10909" fmla="*/ 49376 h 223662"/>
                <a:gd name="connsiteX10910" fmla="*/ 181656 w 1586375"/>
                <a:gd name="connsiteY10910" fmla="*/ 48951 h 223662"/>
                <a:gd name="connsiteX10911" fmla="*/ 181656 w 1586375"/>
                <a:gd name="connsiteY10911" fmla="*/ 48526 h 223662"/>
                <a:gd name="connsiteX10912" fmla="*/ 181230 w 1586375"/>
                <a:gd name="connsiteY10912" fmla="*/ 48101 h 223662"/>
                <a:gd name="connsiteX10913" fmla="*/ 181230 w 1586375"/>
                <a:gd name="connsiteY10913" fmla="*/ 47676 h 223662"/>
                <a:gd name="connsiteX10914" fmla="*/ 180376 w 1586375"/>
                <a:gd name="connsiteY10914" fmla="*/ 46825 h 223662"/>
                <a:gd name="connsiteX10915" fmla="*/ 179522 w 1586375"/>
                <a:gd name="connsiteY10915" fmla="*/ 46825 h 223662"/>
                <a:gd name="connsiteX10916" fmla="*/ 1482261 w 1586375"/>
                <a:gd name="connsiteY10916" fmla="*/ 46302 h 223662"/>
                <a:gd name="connsiteX10917" fmla="*/ 1481389 w 1586375"/>
                <a:gd name="connsiteY10917" fmla="*/ 46739 h 223662"/>
                <a:gd name="connsiteX10918" fmla="*/ 1481389 w 1586375"/>
                <a:gd name="connsiteY10918" fmla="*/ 48482 h 223662"/>
                <a:gd name="connsiteX10919" fmla="*/ 1481825 w 1586375"/>
                <a:gd name="connsiteY10919" fmla="*/ 49354 h 223662"/>
                <a:gd name="connsiteX10920" fmla="*/ 1482697 w 1586375"/>
                <a:gd name="connsiteY10920" fmla="*/ 50662 h 223662"/>
                <a:gd name="connsiteX10921" fmla="*/ 1483133 w 1586375"/>
                <a:gd name="connsiteY10921" fmla="*/ 51098 h 223662"/>
                <a:gd name="connsiteX10922" fmla="*/ 1484441 w 1586375"/>
                <a:gd name="connsiteY10922" fmla="*/ 51534 h 223662"/>
                <a:gd name="connsiteX10923" fmla="*/ 1484441 w 1586375"/>
                <a:gd name="connsiteY10923" fmla="*/ 51098 h 223662"/>
                <a:gd name="connsiteX10924" fmla="*/ 1484877 w 1586375"/>
                <a:gd name="connsiteY10924" fmla="*/ 51098 h 223662"/>
                <a:gd name="connsiteX10925" fmla="*/ 1486185 w 1586375"/>
                <a:gd name="connsiteY10925" fmla="*/ 50662 h 223662"/>
                <a:gd name="connsiteX10926" fmla="*/ 1486185 w 1586375"/>
                <a:gd name="connsiteY10926" fmla="*/ 48046 h 223662"/>
                <a:gd name="connsiteX10927" fmla="*/ 1485313 w 1586375"/>
                <a:gd name="connsiteY10927" fmla="*/ 47610 h 223662"/>
                <a:gd name="connsiteX10928" fmla="*/ 1485313 w 1586375"/>
                <a:gd name="connsiteY10928" fmla="*/ 47175 h 223662"/>
                <a:gd name="connsiteX10929" fmla="*/ 1484441 w 1586375"/>
                <a:gd name="connsiteY10929" fmla="*/ 46302 h 223662"/>
                <a:gd name="connsiteX10930" fmla="*/ 1482261 w 1586375"/>
                <a:gd name="connsiteY10930" fmla="*/ 46302 h 223662"/>
                <a:gd name="connsiteX10931" fmla="*/ 130732 w 1586375"/>
                <a:gd name="connsiteY10931" fmla="*/ 46302 h 223662"/>
                <a:gd name="connsiteX10932" fmla="*/ 130732 w 1586375"/>
                <a:gd name="connsiteY10932" fmla="*/ 47175 h 223662"/>
                <a:gd name="connsiteX10933" fmla="*/ 131189 w 1586375"/>
                <a:gd name="connsiteY10933" fmla="*/ 47610 h 223662"/>
                <a:gd name="connsiteX10934" fmla="*/ 131647 w 1586375"/>
                <a:gd name="connsiteY10934" fmla="*/ 47610 h 223662"/>
                <a:gd name="connsiteX10935" fmla="*/ 132105 w 1586375"/>
                <a:gd name="connsiteY10935" fmla="*/ 47175 h 223662"/>
                <a:gd name="connsiteX10936" fmla="*/ 131647 w 1586375"/>
                <a:gd name="connsiteY10936" fmla="*/ 46302 h 223662"/>
                <a:gd name="connsiteX10937" fmla="*/ 130732 w 1586375"/>
                <a:gd name="connsiteY10937" fmla="*/ 46302 h 223662"/>
                <a:gd name="connsiteX10938" fmla="*/ 32307 w 1586375"/>
                <a:gd name="connsiteY10938" fmla="*/ 46065 h 223662"/>
                <a:gd name="connsiteX10939" fmla="*/ 33222 w 1586375"/>
                <a:gd name="connsiteY10939" fmla="*/ 46237 h 223662"/>
                <a:gd name="connsiteX10940" fmla="*/ 33222 w 1586375"/>
                <a:gd name="connsiteY10940" fmla="*/ 47610 h 223662"/>
                <a:gd name="connsiteX10941" fmla="*/ 32307 w 1586375"/>
                <a:gd name="connsiteY10941" fmla="*/ 47610 h 223662"/>
                <a:gd name="connsiteX10942" fmla="*/ 31392 w 1586375"/>
                <a:gd name="connsiteY10942" fmla="*/ 47153 h 223662"/>
                <a:gd name="connsiteX10943" fmla="*/ 31392 w 1586375"/>
                <a:gd name="connsiteY10943" fmla="*/ 46237 h 223662"/>
                <a:gd name="connsiteX10944" fmla="*/ 32307 w 1586375"/>
                <a:gd name="connsiteY10944" fmla="*/ 46065 h 223662"/>
                <a:gd name="connsiteX10945" fmla="*/ 1455350 w 1586375"/>
                <a:gd name="connsiteY10945" fmla="*/ 46052 h 223662"/>
                <a:gd name="connsiteX10946" fmla="*/ 1454682 w 1586375"/>
                <a:gd name="connsiteY10946" fmla="*/ 46215 h 223662"/>
                <a:gd name="connsiteX10947" fmla="*/ 1454271 w 1586375"/>
                <a:gd name="connsiteY10947" fmla="*/ 46215 h 223662"/>
                <a:gd name="connsiteX10948" fmla="*/ 1454271 w 1586375"/>
                <a:gd name="connsiteY10948" fmla="*/ 49267 h 223662"/>
                <a:gd name="connsiteX10949" fmla="*/ 1455915 w 1586375"/>
                <a:gd name="connsiteY10949" fmla="*/ 49703 h 223662"/>
                <a:gd name="connsiteX10950" fmla="*/ 1456737 w 1586375"/>
                <a:gd name="connsiteY10950" fmla="*/ 49703 h 223662"/>
                <a:gd name="connsiteX10951" fmla="*/ 1457149 w 1586375"/>
                <a:gd name="connsiteY10951" fmla="*/ 49267 h 223662"/>
                <a:gd name="connsiteX10952" fmla="*/ 1457149 w 1586375"/>
                <a:gd name="connsiteY10952" fmla="*/ 47087 h 223662"/>
                <a:gd name="connsiteX10953" fmla="*/ 1456326 w 1586375"/>
                <a:gd name="connsiteY10953" fmla="*/ 46215 h 223662"/>
                <a:gd name="connsiteX10954" fmla="*/ 1455350 w 1586375"/>
                <a:gd name="connsiteY10954" fmla="*/ 46052 h 223662"/>
                <a:gd name="connsiteX10955" fmla="*/ 1463919 w 1586375"/>
                <a:gd name="connsiteY10955" fmla="*/ 46046 h 223662"/>
                <a:gd name="connsiteX10956" fmla="*/ 1463247 w 1586375"/>
                <a:gd name="connsiteY10956" fmla="*/ 46206 h 223662"/>
                <a:gd name="connsiteX10957" fmla="*/ 1462008 w 1586375"/>
                <a:gd name="connsiteY10957" fmla="*/ 46633 h 223662"/>
                <a:gd name="connsiteX10958" fmla="*/ 1462008 w 1586375"/>
                <a:gd name="connsiteY10958" fmla="*/ 47486 h 223662"/>
                <a:gd name="connsiteX10959" fmla="*/ 1461595 w 1586375"/>
                <a:gd name="connsiteY10959" fmla="*/ 48767 h 223662"/>
                <a:gd name="connsiteX10960" fmla="*/ 1461595 w 1586375"/>
                <a:gd name="connsiteY10960" fmla="*/ 51328 h 223662"/>
                <a:gd name="connsiteX10961" fmla="*/ 1462008 w 1586375"/>
                <a:gd name="connsiteY10961" fmla="*/ 52608 h 223662"/>
                <a:gd name="connsiteX10962" fmla="*/ 1462835 w 1586375"/>
                <a:gd name="connsiteY10962" fmla="*/ 53889 h 223662"/>
                <a:gd name="connsiteX10963" fmla="*/ 1464073 w 1586375"/>
                <a:gd name="connsiteY10963" fmla="*/ 53889 h 223662"/>
                <a:gd name="connsiteX10964" fmla="*/ 1464486 w 1586375"/>
                <a:gd name="connsiteY10964" fmla="*/ 53462 h 223662"/>
                <a:gd name="connsiteX10965" fmla="*/ 1466552 w 1586375"/>
                <a:gd name="connsiteY10965" fmla="*/ 51755 h 223662"/>
                <a:gd name="connsiteX10966" fmla="*/ 1467378 w 1586375"/>
                <a:gd name="connsiteY10966" fmla="*/ 51755 h 223662"/>
                <a:gd name="connsiteX10967" fmla="*/ 1468617 w 1586375"/>
                <a:gd name="connsiteY10967" fmla="*/ 50901 h 223662"/>
                <a:gd name="connsiteX10968" fmla="*/ 1469443 w 1586375"/>
                <a:gd name="connsiteY10968" fmla="*/ 50474 h 223662"/>
                <a:gd name="connsiteX10969" fmla="*/ 1469443 w 1586375"/>
                <a:gd name="connsiteY10969" fmla="*/ 49194 h 223662"/>
                <a:gd name="connsiteX10970" fmla="*/ 1469030 w 1586375"/>
                <a:gd name="connsiteY10970" fmla="*/ 49194 h 223662"/>
                <a:gd name="connsiteX10971" fmla="*/ 1465726 w 1586375"/>
                <a:gd name="connsiteY10971" fmla="*/ 49194 h 223662"/>
                <a:gd name="connsiteX10972" fmla="*/ 1465726 w 1586375"/>
                <a:gd name="connsiteY10972" fmla="*/ 48767 h 223662"/>
                <a:gd name="connsiteX10973" fmla="*/ 1464900 w 1586375"/>
                <a:gd name="connsiteY10973" fmla="*/ 48340 h 223662"/>
                <a:gd name="connsiteX10974" fmla="*/ 1464900 w 1586375"/>
                <a:gd name="connsiteY10974" fmla="*/ 46206 h 223662"/>
                <a:gd name="connsiteX10975" fmla="*/ 1463919 w 1586375"/>
                <a:gd name="connsiteY10975" fmla="*/ 46046 h 223662"/>
                <a:gd name="connsiteX10976" fmla="*/ 157218 w 1586375"/>
                <a:gd name="connsiteY10976" fmla="*/ 45518 h 223662"/>
                <a:gd name="connsiteX10977" fmla="*/ 157218 w 1586375"/>
                <a:gd name="connsiteY10977" fmla="*/ 46695 h 223662"/>
                <a:gd name="connsiteX10978" fmla="*/ 158395 w 1586375"/>
                <a:gd name="connsiteY10978" fmla="*/ 46695 h 223662"/>
                <a:gd name="connsiteX10979" fmla="*/ 158787 w 1586375"/>
                <a:gd name="connsiteY10979" fmla="*/ 45910 h 223662"/>
                <a:gd name="connsiteX10980" fmla="*/ 158003 w 1586375"/>
                <a:gd name="connsiteY10980" fmla="*/ 45518 h 223662"/>
                <a:gd name="connsiteX10981" fmla="*/ 157218 w 1586375"/>
                <a:gd name="connsiteY10981" fmla="*/ 45518 h 223662"/>
                <a:gd name="connsiteX10982" fmla="*/ 1517629 w 1586375"/>
                <a:gd name="connsiteY10982" fmla="*/ 44994 h 223662"/>
                <a:gd name="connsiteX10983" fmla="*/ 1516792 w 1586375"/>
                <a:gd name="connsiteY10983" fmla="*/ 45866 h 223662"/>
                <a:gd name="connsiteX10984" fmla="*/ 1516792 w 1586375"/>
                <a:gd name="connsiteY10984" fmla="*/ 47610 h 223662"/>
                <a:gd name="connsiteX10985" fmla="*/ 1518466 w 1586375"/>
                <a:gd name="connsiteY10985" fmla="*/ 48918 h 223662"/>
                <a:gd name="connsiteX10986" fmla="*/ 1519303 w 1586375"/>
                <a:gd name="connsiteY10986" fmla="*/ 48482 h 223662"/>
                <a:gd name="connsiteX10987" fmla="*/ 1520140 w 1586375"/>
                <a:gd name="connsiteY10987" fmla="*/ 48482 h 223662"/>
                <a:gd name="connsiteX10988" fmla="*/ 1520977 w 1586375"/>
                <a:gd name="connsiteY10988" fmla="*/ 47610 h 223662"/>
                <a:gd name="connsiteX10989" fmla="*/ 1520977 w 1586375"/>
                <a:gd name="connsiteY10989" fmla="*/ 47174 h 223662"/>
                <a:gd name="connsiteX10990" fmla="*/ 1520140 w 1586375"/>
                <a:gd name="connsiteY10990" fmla="*/ 46302 h 223662"/>
                <a:gd name="connsiteX10991" fmla="*/ 1520140 w 1586375"/>
                <a:gd name="connsiteY10991" fmla="*/ 45866 h 223662"/>
                <a:gd name="connsiteX10992" fmla="*/ 1519303 w 1586375"/>
                <a:gd name="connsiteY10992" fmla="*/ 44994 h 223662"/>
                <a:gd name="connsiteX10993" fmla="*/ 1517629 w 1586375"/>
                <a:gd name="connsiteY10993" fmla="*/ 44994 h 223662"/>
                <a:gd name="connsiteX10994" fmla="*/ 119705 w 1586375"/>
                <a:gd name="connsiteY10994" fmla="*/ 44994 h 223662"/>
                <a:gd name="connsiteX10995" fmla="*/ 118764 w 1586375"/>
                <a:gd name="connsiteY10995" fmla="*/ 45413 h 223662"/>
                <a:gd name="connsiteX10996" fmla="*/ 118764 w 1586375"/>
                <a:gd name="connsiteY10996" fmla="*/ 46250 h 223662"/>
                <a:gd name="connsiteX10997" fmla="*/ 119705 w 1586375"/>
                <a:gd name="connsiteY10997" fmla="*/ 47087 h 223662"/>
                <a:gd name="connsiteX10998" fmla="*/ 120647 w 1586375"/>
                <a:gd name="connsiteY10998" fmla="*/ 47087 h 223662"/>
                <a:gd name="connsiteX10999" fmla="*/ 121118 w 1586375"/>
                <a:gd name="connsiteY10999" fmla="*/ 46668 h 223662"/>
                <a:gd name="connsiteX11000" fmla="*/ 121118 w 1586375"/>
                <a:gd name="connsiteY11000" fmla="*/ 45832 h 223662"/>
                <a:gd name="connsiteX11001" fmla="*/ 120176 w 1586375"/>
                <a:gd name="connsiteY11001" fmla="*/ 45413 h 223662"/>
                <a:gd name="connsiteX11002" fmla="*/ 119705 w 1586375"/>
                <a:gd name="connsiteY11002" fmla="*/ 44994 h 223662"/>
                <a:gd name="connsiteX11003" fmla="*/ 1232701 w 1586375"/>
                <a:gd name="connsiteY11003" fmla="*/ 44942 h 223662"/>
                <a:gd name="connsiteX11004" fmla="*/ 1232701 w 1586375"/>
                <a:gd name="connsiteY11004" fmla="*/ 46355 h 223662"/>
                <a:gd name="connsiteX11005" fmla="*/ 1233957 w 1586375"/>
                <a:gd name="connsiteY11005" fmla="*/ 46826 h 223662"/>
                <a:gd name="connsiteX11006" fmla="*/ 1234794 w 1586375"/>
                <a:gd name="connsiteY11006" fmla="*/ 46355 h 223662"/>
                <a:gd name="connsiteX11007" fmla="*/ 1234794 w 1586375"/>
                <a:gd name="connsiteY11007" fmla="*/ 45413 h 223662"/>
                <a:gd name="connsiteX11008" fmla="*/ 1233957 w 1586375"/>
                <a:gd name="connsiteY11008" fmla="*/ 44942 h 223662"/>
                <a:gd name="connsiteX11009" fmla="*/ 1232701 w 1586375"/>
                <a:gd name="connsiteY11009" fmla="*/ 44942 h 223662"/>
                <a:gd name="connsiteX11010" fmla="*/ 1441524 w 1586375"/>
                <a:gd name="connsiteY11010" fmla="*/ 44210 h 223662"/>
                <a:gd name="connsiteX11011" fmla="*/ 1440668 w 1586375"/>
                <a:gd name="connsiteY11011" fmla="*/ 45430 h 223662"/>
                <a:gd name="connsiteX11012" fmla="*/ 1440668 w 1586375"/>
                <a:gd name="connsiteY11012" fmla="*/ 46651 h 223662"/>
                <a:gd name="connsiteX11013" fmla="*/ 1441524 w 1586375"/>
                <a:gd name="connsiteY11013" fmla="*/ 47058 h 223662"/>
                <a:gd name="connsiteX11014" fmla="*/ 1441952 w 1586375"/>
                <a:gd name="connsiteY11014" fmla="*/ 47058 h 223662"/>
                <a:gd name="connsiteX11015" fmla="*/ 1442380 w 1586375"/>
                <a:gd name="connsiteY11015" fmla="*/ 47058 h 223662"/>
                <a:gd name="connsiteX11016" fmla="*/ 1443236 w 1586375"/>
                <a:gd name="connsiteY11016" fmla="*/ 47872 h 223662"/>
                <a:gd name="connsiteX11017" fmla="*/ 1443664 w 1586375"/>
                <a:gd name="connsiteY11017" fmla="*/ 47872 h 223662"/>
                <a:gd name="connsiteX11018" fmla="*/ 1444521 w 1586375"/>
                <a:gd name="connsiteY11018" fmla="*/ 47058 h 223662"/>
                <a:gd name="connsiteX11019" fmla="*/ 1445377 w 1586375"/>
                <a:gd name="connsiteY11019" fmla="*/ 46651 h 223662"/>
                <a:gd name="connsiteX11020" fmla="*/ 1445377 w 1586375"/>
                <a:gd name="connsiteY11020" fmla="*/ 45838 h 223662"/>
                <a:gd name="connsiteX11021" fmla="*/ 1443664 w 1586375"/>
                <a:gd name="connsiteY11021" fmla="*/ 44210 h 223662"/>
                <a:gd name="connsiteX11022" fmla="*/ 1441524 w 1586375"/>
                <a:gd name="connsiteY11022" fmla="*/ 44210 h 223662"/>
                <a:gd name="connsiteX11023" fmla="*/ 55615 w 1586375"/>
                <a:gd name="connsiteY11023" fmla="*/ 44210 h 223662"/>
                <a:gd name="connsiteX11024" fmla="*/ 56452 w 1586375"/>
                <a:gd name="connsiteY11024" fmla="*/ 44210 h 223662"/>
                <a:gd name="connsiteX11025" fmla="*/ 57289 w 1586375"/>
                <a:gd name="connsiteY11025" fmla="*/ 45052 h 223662"/>
                <a:gd name="connsiteX11026" fmla="*/ 57289 w 1586375"/>
                <a:gd name="connsiteY11026" fmla="*/ 46739 h 223662"/>
                <a:gd name="connsiteX11027" fmla="*/ 56871 w 1586375"/>
                <a:gd name="connsiteY11027" fmla="*/ 47160 h 223662"/>
                <a:gd name="connsiteX11028" fmla="*/ 56871 w 1586375"/>
                <a:gd name="connsiteY11028" fmla="*/ 48424 h 223662"/>
                <a:gd name="connsiteX11029" fmla="*/ 56452 w 1586375"/>
                <a:gd name="connsiteY11029" fmla="*/ 48845 h 223662"/>
                <a:gd name="connsiteX11030" fmla="*/ 56033 w 1586375"/>
                <a:gd name="connsiteY11030" fmla="*/ 49267 h 223662"/>
                <a:gd name="connsiteX11031" fmla="*/ 55615 w 1586375"/>
                <a:gd name="connsiteY11031" fmla="*/ 49689 h 223662"/>
                <a:gd name="connsiteX11032" fmla="*/ 55615 w 1586375"/>
                <a:gd name="connsiteY11032" fmla="*/ 50110 h 223662"/>
                <a:gd name="connsiteX11033" fmla="*/ 54359 w 1586375"/>
                <a:gd name="connsiteY11033" fmla="*/ 51374 h 223662"/>
                <a:gd name="connsiteX11034" fmla="*/ 53103 w 1586375"/>
                <a:gd name="connsiteY11034" fmla="*/ 51374 h 223662"/>
                <a:gd name="connsiteX11035" fmla="*/ 52685 w 1586375"/>
                <a:gd name="connsiteY11035" fmla="*/ 51796 h 223662"/>
                <a:gd name="connsiteX11036" fmla="*/ 49337 w 1586375"/>
                <a:gd name="connsiteY11036" fmla="*/ 51796 h 223662"/>
                <a:gd name="connsiteX11037" fmla="*/ 49337 w 1586375"/>
                <a:gd name="connsiteY11037" fmla="*/ 50953 h 223662"/>
                <a:gd name="connsiteX11038" fmla="*/ 52266 w 1586375"/>
                <a:gd name="connsiteY11038" fmla="*/ 50953 h 223662"/>
                <a:gd name="connsiteX11039" fmla="*/ 53103 w 1586375"/>
                <a:gd name="connsiteY11039" fmla="*/ 50110 h 223662"/>
                <a:gd name="connsiteX11040" fmla="*/ 53522 w 1586375"/>
                <a:gd name="connsiteY11040" fmla="*/ 49267 h 223662"/>
                <a:gd name="connsiteX11041" fmla="*/ 53522 w 1586375"/>
                <a:gd name="connsiteY11041" fmla="*/ 48424 h 223662"/>
                <a:gd name="connsiteX11042" fmla="*/ 53941 w 1586375"/>
                <a:gd name="connsiteY11042" fmla="*/ 48003 h 223662"/>
                <a:gd name="connsiteX11043" fmla="*/ 53941 w 1586375"/>
                <a:gd name="connsiteY11043" fmla="*/ 47581 h 223662"/>
                <a:gd name="connsiteX11044" fmla="*/ 54778 w 1586375"/>
                <a:gd name="connsiteY11044" fmla="*/ 47160 h 223662"/>
                <a:gd name="connsiteX11045" fmla="*/ 54778 w 1586375"/>
                <a:gd name="connsiteY11045" fmla="*/ 45052 h 223662"/>
                <a:gd name="connsiteX11046" fmla="*/ 55615 w 1586375"/>
                <a:gd name="connsiteY11046" fmla="*/ 44210 h 223662"/>
                <a:gd name="connsiteX11047" fmla="*/ 1563303 w 1586375"/>
                <a:gd name="connsiteY11047" fmla="*/ 43686 h 223662"/>
                <a:gd name="connsiteX11048" fmla="*/ 1564977 w 1586375"/>
                <a:gd name="connsiteY11048" fmla="*/ 44979 h 223662"/>
                <a:gd name="connsiteX11049" fmla="*/ 1565396 w 1586375"/>
                <a:gd name="connsiteY11049" fmla="*/ 45410 h 223662"/>
                <a:gd name="connsiteX11050" fmla="*/ 1565396 w 1586375"/>
                <a:gd name="connsiteY11050" fmla="*/ 46703 h 223662"/>
                <a:gd name="connsiteX11051" fmla="*/ 1565814 w 1586375"/>
                <a:gd name="connsiteY11051" fmla="*/ 47133 h 223662"/>
                <a:gd name="connsiteX11052" fmla="*/ 1565814 w 1586375"/>
                <a:gd name="connsiteY11052" fmla="*/ 48426 h 223662"/>
                <a:gd name="connsiteX11053" fmla="*/ 1565396 w 1586375"/>
                <a:gd name="connsiteY11053" fmla="*/ 48857 h 223662"/>
                <a:gd name="connsiteX11054" fmla="*/ 1565396 w 1586375"/>
                <a:gd name="connsiteY11054" fmla="*/ 49719 h 223662"/>
                <a:gd name="connsiteX11055" fmla="*/ 1564140 w 1586375"/>
                <a:gd name="connsiteY11055" fmla="*/ 51011 h 223662"/>
                <a:gd name="connsiteX11056" fmla="*/ 1563721 w 1586375"/>
                <a:gd name="connsiteY11056" fmla="*/ 51011 h 223662"/>
                <a:gd name="connsiteX11057" fmla="*/ 1562466 w 1586375"/>
                <a:gd name="connsiteY11057" fmla="*/ 50149 h 223662"/>
                <a:gd name="connsiteX11058" fmla="*/ 1562466 w 1586375"/>
                <a:gd name="connsiteY11058" fmla="*/ 48857 h 223662"/>
                <a:gd name="connsiteX11059" fmla="*/ 1562047 w 1586375"/>
                <a:gd name="connsiteY11059" fmla="*/ 48426 h 223662"/>
                <a:gd name="connsiteX11060" fmla="*/ 1562047 w 1586375"/>
                <a:gd name="connsiteY11060" fmla="*/ 45410 h 223662"/>
                <a:gd name="connsiteX11061" fmla="*/ 1562466 w 1586375"/>
                <a:gd name="connsiteY11061" fmla="*/ 44548 h 223662"/>
                <a:gd name="connsiteX11062" fmla="*/ 1562466 w 1586375"/>
                <a:gd name="connsiteY11062" fmla="*/ 44118 h 223662"/>
                <a:gd name="connsiteX11063" fmla="*/ 1563303 w 1586375"/>
                <a:gd name="connsiteY11063" fmla="*/ 43686 h 223662"/>
                <a:gd name="connsiteX11064" fmla="*/ 1417761 w 1586375"/>
                <a:gd name="connsiteY11064" fmla="*/ 43686 h 223662"/>
                <a:gd name="connsiteX11065" fmla="*/ 1419024 w 1586375"/>
                <a:gd name="connsiteY11065" fmla="*/ 43686 h 223662"/>
                <a:gd name="connsiteX11066" fmla="*/ 1419866 w 1586375"/>
                <a:gd name="connsiteY11066" fmla="*/ 44112 h 223662"/>
                <a:gd name="connsiteX11067" fmla="*/ 1425757 w 1586375"/>
                <a:gd name="connsiteY11067" fmla="*/ 43686 h 223662"/>
                <a:gd name="connsiteX11068" fmla="*/ 1425757 w 1586375"/>
                <a:gd name="connsiteY11068" fmla="*/ 44112 h 223662"/>
                <a:gd name="connsiteX11069" fmla="*/ 1425757 w 1586375"/>
                <a:gd name="connsiteY11069" fmla="*/ 46237 h 223662"/>
                <a:gd name="connsiteX11070" fmla="*/ 1424916 w 1586375"/>
                <a:gd name="connsiteY11070" fmla="*/ 46662 h 223662"/>
                <a:gd name="connsiteX11071" fmla="*/ 1423653 w 1586375"/>
                <a:gd name="connsiteY11071" fmla="*/ 47087 h 223662"/>
                <a:gd name="connsiteX11072" fmla="*/ 1422391 w 1586375"/>
                <a:gd name="connsiteY11072" fmla="*/ 47087 h 223662"/>
                <a:gd name="connsiteX11073" fmla="*/ 1421969 w 1586375"/>
                <a:gd name="connsiteY11073" fmla="*/ 46662 h 223662"/>
                <a:gd name="connsiteX11074" fmla="*/ 1418182 w 1586375"/>
                <a:gd name="connsiteY11074" fmla="*/ 46662 h 223662"/>
                <a:gd name="connsiteX11075" fmla="*/ 1417761 w 1586375"/>
                <a:gd name="connsiteY11075" fmla="*/ 46662 h 223662"/>
                <a:gd name="connsiteX11076" fmla="*/ 1417341 w 1586375"/>
                <a:gd name="connsiteY11076" fmla="*/ 46237 h 223662"/>
                <a:gd name="connsiteX11077" fmla="*/ 1416920 w 1586375"/>
                <a:gd name="connsiteY11077" fmla="*/ 46237 h 223662"/>
                <a:gd name="connsiteX11078" fmla="*/ 1416078 w 1586375"/>
                <a:gd name="connsiteY11078" fmla="*/ 44962 h 223662"/>
                <a:gd name="connsiteX11079" fmla="*/ 1417761 w 1586375"/>
                <a:gd name="connsiteY11079" fmla="*/ 43686 h 223662"/>
                <a:gd name="connsiteX11080" fmla="*/ 43244 w 1586375"/>
                <a:gd name="connsiteY11080" fmla="*/ 43686 h 223662"/>
                <a:gd name="connsiteX11081" fmla="*/ 44934 w 1586375"/>
                <a:gd name="connsiteY11081" fmla="*/ 43686 h 223662"/>
                <a:gd name="connsiteX11082" fmla="*/ 45779 w 1586375"/>
                <a:gd name="connsiteY11082" fmla="*/ 44559 h 223662"/>
                <a:gd name="connsiteX11083" fmla="*/ 44511 w 1586375"/>
                <a:gd name="connsiteY11083" fmla="*/ 45430 h 223662"/>
                <a:gd name="connsiteX11084" fmla="*/ 44511 w 1586375"/>
                <a:gd name="connsiteY11084" fmla="*/ 45866 h 223662"/>
                <a:gd name="connsiteX11085" fmla="*/ 44089 w 1586375"/>
                <a:gd name="connsiteY11085" fmla="*/ 46302 h 223662"/>
                <a:gd name="connsiteX11086" fmla="*/ 44089 w 1586375"/>
                <a:gd name="connsiteY11086" fmla="*/ 48046 h 223662"/>
                <a:gd name="connsiteX11087" fmla="*/ 44511 w 1586375"/>
                <a:gd name="connsiteY11087" fmla="*/ 48482 h 223662"/>
                <a:gd name="connsiteX11088" fmla="*/ 44511 w 1586375"/>
                <a:gd name="connsiteY11088" fmla="*/ 49354 h 223662"/>
                <a:gd name="connsiteX11089" fmla="*/ 43666 w 1586375"/>
                <a:gd name="connsiteY11089" fmla="*/ 50226 h 223662"/>
                <a:gd name="connsiteX11090" fmla="*/ 42821 w 1586375"/>
                <a:gd name="connsiteY11090" fmla="*/ 50226 h 223662"/>
                <a:gd name="connsiteX11091" fmla="*/ 40285 w 1586375"/>
                <a:gd name="connsiteY11091" fmla="*/ 48046 h 223662"/>
                <a:gd name="connsiteX11092" fmla="*/ 40285 w 1586375"/>
                <a:gd name="connsiteY11092" fmla="*/ 47610 h 223662"/>
                <a:gd name="connsiteX11093" fmla="*/ 42399 w 1586375"/>
                <a:gd name="connsiteY11093" fmla="*/ 45430 h 223662"/>
                <a:gd name="connsiteX11094" fmla="*/ 42399 w 1586375"/>
                <a:gd name="connsiteY11094" fmla="*/ 44559 h 223662"/>
                <a:gd name="connsiteX11095" fmla="*/ 43244 w 1586375"/>
                <a:gd name="connsiteY11095" fmla="*/ 43686 h 223662"/>
                <a:gd name="connsiteX11096" fmla="*/ 1358304 w 1586375"/>
                <a:gd name="connsiteY11096" fmla="*/ 43338 h 223662"/>
                <a:gd name="connsiteX11097" fmla="*/ 1356958 w 1586375"/>
                <a:gd name="connsiteY11097" fmla="*/ 44210 h 223662"/>
                <a:gd name="connsiteX11098" fmla="*/ 1356958 w 1586375"/>
                <a:gd name="connsiteY11098" fmla="*/ 44646 h 223662"/>
                <a:gd name="connsiteX11099" fmla="*/ 1358304 w 1586375"/>
                <a:gd name="connsiteY11099" fmla="*/ 45518 h 223662"/>
                <a:gd name="connsiteX11100" fmla="*/ 1359200 w 1586375"/>
                <a:gd name="connsiteY11100" fmla="*/ 45518 h 223662"/>
                <a:gd name="connsiteX11101" fmla="*/ 1360097 w 1586375"/>
                <a:gd name="connsiteY11101" fmla="*/ 44646 h 223662"/>
                <a:gd name="connsiteX11102" fmla="*/ 1360097 w 1586375"/>
                <a:gd name="connsiteY11102" fmla="*/ 43338 h 223662"/>
                <a:gd name="connsiteX11103" fmla="*/ 1358304 w 1586375"/>
                <a:gd name="connsiteY11103" fmla="*/ 43338 h 223662"/>
                <a:gd name="connsiteX11104" fmla="*/ 1471438 w 1586375"/>
                <a:gd name="connsiteY11104" fmla="*/ 43174 h 223662"/>
                <a:gd name="connsiteX11105" fmla="*/ 1470402 w 1586375"/>
                <a:gd name="connsiteY11105" fmla="*/ 43338 h 223662"/>
                <a:gd name="connsiteX11106" fmla="*/ 1470402 w 1586375"/>
                <a:gd name="connsiteY11106" fmla="*/ 45518 h 223662"/>
                <a:gd name="connsiteX11107" fmla="*/ 1471274 w 1586375"/>
                <a:gd name="connsiteY11107" fmla="*/ 45518 h 223662"/>
                <a:gd name="connsiteX11108" fmla="*/ 1472146 w 1586375"/>
                <a:gd name="connsiteY11108" fmla="*/ 44645 h 223662"/>
                <a:gd name="connsiteX11109" fmla="*/ 1472146 w 1586375"/>
                <a:gd name="connsiteY11109" fmla="*/ 43338 h 223662"/>
                <a:gd name="connsiteX11110" fmla="*/ 1471438 w 1586375"/>
                <a:gd name="connsiteY11110" fmla="*/ 43174 h 223662"/>
                <a:gd name="connsiteX11111" fmla="*/ 85280 w 1586375"/>
                <a:gd name="connsiteY11111" fmla="*/ 43163 h 223662"/>
                <a:gd name="connsiteX11112" fmla="*/ 84495 w 1586375"/>
                <a:gd name="connsiteY11112" fmla="*/ 44105 h 223662"/>
                <a:gd name="connsiteX11113" fmla="*/ 84495 w 1586375"/>
                <a:gd name="connsiteY11113" fmla="*/ 45047 h 223662"/>
                <a:gd name="connsiteX11114" fmla="*/ 85280 w 1586375"/>
                <a:gd name="connsiteY11114" fmla="*/ 45518 h 223662"/>
                <a:gd name="connsiteX11115" fmla="*/ 86065 w 1586375"/>
                <a:gd name="connsiteY11115" fmla="*/ 45047 h 223662"/>
                <a:gd name="connsiteX11116" fmla="*/ 86065 w 1586375"/>
                <a:gd name="connsiteY11116" fmla="*/ 44105 h 223662"/>
                <a:gd name="connsiteX11117" fmla="*/ 85280 w 1586375"/>
                <a:gd name="connsiteY11117" fmla="*/ 43163 h 223662"/>
                <a:gd name="connsiteX11118" fmla="*/ 78914 w 1586375"/>
                <a:gd name="connsiteY11118" fmla="*/ 43163 h 223662"/>
                <a:gd name="connsiteX11119" fmla="*/ 78479 w 1586375"/>
                <a:gd name="connsiteY11119" fmla="*/ 44030 h 223662"/>
                <a:gd name="connsiteX11120" fmla="*/ 78479 w 1586375"/>
                <a:gd name="connsiteY11120" fmla="*/ 44896 h 223662"/>
                <a:gd name="connsiteX11121" fmla="*/ 78914 w 1586375"/>
                <a:gd name="connsiteY11121" fmla="*/ 45330 h 223662"/>
                <a:gd name="connsiteX11122" fmla="*/ 78914 w 1586375"/>
                <a:gd name="connsiteY11122" fmla="*/ 45763 h 223662"/>
                <a:gd name="connsiteX11123" fmla="*/ 79351 w 1586375"/>
                <a:gd name="connsiteY11123" fmla="*/ 46629 h 223662"/>
                <a:gd name="connsiteX11124" fmla="*/ 79351 w 1586375"/>
                <a:gd name="connsiteY11124" fmla="*/ 47063 h 223662"/>
                <a:gd name="connsiteX11125" fmla="*/ 79351 w 1586375"/>
                <a:gd name="connsiteY11125" fmla="*/ 47496 h 223662"/>
                <a:gd name="connsiteX11126" fmla="*/ 77606 w 1586375"/>
                <a:gd name="connsiteY11126" fmla="*/ 48796 h 223662"/>
                <a:gd name="connsiteX11127" fmla="*/ 77606 w 1586375"/>
                <a:gd name="connsiteY11127" fmla="*/ 53129 h 223662"/>
                <a:gd name="connsiteX11128" fmla="*/ 77170 w 1586375"/>
                <a:gd name="connsiteY11128" fmla="*/ 53562 h 223662"/>
                <a:gd name="connsiteX11129" fmla="*/ 77170 w 1586375"/>
                <a:gd name="connsiteY11129" fmla="*/ 55295 h 223662"/>
                <a:gd name="connsiteX11130" fmla="*/ 78042 w 1586375"/>
                <a:gd name="connsiteY11130" fmla="*/ 55728 h 223662"/>
                <a:gd name="connsiteX11131" fmla="*/ 78479 w 1586375"/>
                <a:gd name="connsiteY11131" fmla="*/ 55728 h 223662"/>
                <a:gd name="connsiteX11132" fmla="*/ 79786 w 1586375"/>
                <a:gd name="connsiteY11132" fmla="*/ 57028 h 223662"/>
                <a:gd name="connsiteX11133" fmla="*/ 80222 w 1586375"/>
                <a:gd name="connsiteY11133" fmla="*/ 57028 h 223662"/>
                <a:gd name="connsiteX11134" fmla="*/ 80658 w 1586375"/>
                <a:gd name="connsiteY11134" fmla="*/ 56594 h 223662"/>
                <a:gd name="connsiteX11135" fmla="*/ 80658 w 1586375"/>
                <a:gd name="connsiteY11135" fmla="*/ 53129 h 223662"/>
                <a:gd name="connsiteX11136" fmla="*/ 81094 w 1586375"/>
                <a:gd name="connsiteY11136" fmla="*/ 52695 h 223662"/>
                <a:gd name="connsiteX11137" fmla="*/ 81094 w 1586375"/>
                <a:gd name="connsiteY11137" fmla="*/ 51828 h 223662"/>
                <a:gd name="connsiteX11138" fmla="*/ 81530 w 1586375"/>
                <a:gd name="connsiteY11138" fmla="*/ 51395 h 223662"/>
                <a:gd name="connsiteX11139" fmla="*/ 81530 w 1586375"/>
                <a:gd name="connsiteY11139" fmla="*/ 50962 h 223662"/>
                <a:gd name="connsiteX11140" fmla="*/ 82403 w 1586375"/>
                <a:gd name="connsiteY11140" fmla="*/ 50096 h 223662"/>
                <a:gd name="connsiteX11141" fmla="*/ 82403 w 1586375"/>
                <a:gd name="connsiteY11141" fmla="*/ 45330 h 223662"/>
                <a:gd name="connsiteX11142" fmla="*/ 81530 w 1586375"/>
                <a:gd name="connsiteY11142" fmla="*/ 44463 h 223662"/>
                <a:gd name="connsiteX11143" fmla="*/ 81094 w 1586375"/>
                <a:gd name="connsiteY11143" fmla="*/ 43597 h 223662"/>
                <a:gd name="connsiteX11144" fmla="*/ 80222 w 1586375"/>
                <a:gd name="connsiteY11144" fmla="*/ 43597 h 223662"/>
                <a:gd name="connsiteX11145" fmla="*/ 79786 w 1586375"/>
                <a:gd name="connsiteY11145" fmla="*/ 43163 h 223662"/>
                <a:gd name="connsiteX11146" fmla="*/ 78914 w 1586375"/>
                <a:gd name="connsiteY11146" fmla="*/ 43163 h 223662"/>
                <a:gd name="connsiteX11147" fmla="*/ 1433082 w 1586375"/>
                <a:gd name="connsiteY11147" fmla="*/ 42902 h 223662"/>
                <a:gd name="connsiteX11148" fmla="*/ 1433343 w 1586375"/>
                <a:gd name="connsiteY11148" fmla="*/ 42902 h 223662"/>
                <a:gd name="connsiteX11149" fmla="*/ 1433343 w 1586375"/>
                <a:gd name="connsiteY11149" fmla="*/ 43163 h 223662"/>
                <a:gd name="connsiteX11150" fmla="*/ 1433082 w 1586375"/>
                <a:gd name="connsiteY11150" fmla="*/ 43163 h 223662"/>
                <a:gd name="connsiteX11151" fmla="*/ 50575 w 1586375"/>
                <a:gd name="connsiteY11151" fmla="*/ 42902 h 223662"/>
                <a:gd name="connsiteX11152" fmla="*/ 51447 w 1586375"/>
                <a:gd name="connsiteY11152" fmla="*/ 42902 h 223662"/>
                <a:gd name="connsiteX11153" fmla="*/ 52319 w 1586375"/>
                <a:gd name="connsiteY11153" fmla="*/ 43752 h 223662"/>
                <a:gd name="connsiteX11154" fmla="*/ 52319 w 1586375"/>
                <a:gd name="connsiteY11154" fmla="*/ 44602 h 223662"/>
                <a:gd name="connsiteX11155" fmla="*/ 50575 w 1586375"/>
                <a:gd name="connsiteY11155" fmla="*/ 45877 h 223662"/>
                <a:gd name="connsiteX11156" fmla="*/ 50575 w 1586375"/>
                <a:gd name="connsiteY11156" fmla="*/ 46302 h 223662"/>
                <a:gd name="connsiteX11157" fmla="*/ 50139 w 1586375"/>
                <a:gd name="connsiteY11157" fmla="*/ 47153 h 223662"/>
                <a:gd name="connsiteX11158" fmla="*/ 50139 w 1586375"/>
                <a:gd name="connsiteY11158" fmla="*/ 48853 h 223662"/>
                <a:gd name="connsiteX11159" fmla="*/ 49267 w 1586375"/>
                <a:gd name="connsiteY11159" fmla="*/ 49703 h 223662"/>
                <a:gd name="connsiteX11160" fmla="*/ 48395 w 1586375"/>
                <a:gd name="connsiteY11160" fmla="*/ 48853 h 223662"/>
                <a:gd name="connsiteX11161" fmla="*/ 48395 w 1586375"/>
                <a:gd name="connsiteY11161" fmla="*/ 47577 h 223662"/>
                <a:gd name="connsiteX11162" fmla="*/ 48831 w 1586375"/>
                <a:gd name="connsiteY11162" fmla="*/ 47153 h 223662"/>
                <a:gd name="connsiteX11163" fmla="*/ 49267 w 1586375"/>
                <a:gd name="connsiteY11163" fmla="*/ 47153 h 223662"/>
                <a:gd name="connsiteX11164" fmla="*/ 49267 w 1586375"/>
                <a:gd name="connsiteY11164" fmla="*/ 45877 h 223662"/>
                <a:gd name="connsiteX11165" fmla="*/ 49703 w 1586375"/>
                <a:gd name="connsiteY11165" fmla="*/ 45452 h 223662"/>
                <a:gd name="connsiteX11166" fmla="*/ 49703 w 1586375"/>
                <a:gd name="connsiteY11166" fmla="*/ 43752 h 223662"/>
                <a:gd name="connsiteX11167" fmla="*/ 50575 w 1586375"/>
                <a:gd name="connsiteY11167" fmla="*/ 42902 h 223662"/>
                <a:gd name="connsiteX11168" fmla="*/ 95482 w 1586375"/>
                <a:gd name="connsiteY11168" fmla="*/ 42378 h 223662"/>
                <a:gd name="connsiteX11169" fmla="*/ 95482 w 1586375"/>
                <a:gd name="connsiteY11169" fmla="*/ 42814 h 223662"/>
                <a:gd name="connsiteX11170" fmla="*/ 95482 w 1586375"/>
                <a:gd name="connsiteY11170" fmla="*/ 45430 h 223662"/>
                <a:gd name="connsiteX11171" fmla="*/ 95901 w 1586375"/>
                <a:gd name="connsiteY11171" fmla="*/ 45866 h 223662"/>
                <a:gd name="connsiteX11172" fmla="*/ 96738 w 1586375"/>
                <a:gd name="connsiteY11172" fmla="*/ 46302 h 223662"/>
                <a:gd name="connsiteX11173" fmla="*/ 97156 w 1586375"/>
                <a:gd name="connsiteY11173" fmla="*/ 45866 h 223662"/>
                <a:gd name="connsiteX11174" fmla="*/ 97156 w 1586375"/>
                <a:gd name="connsiteY11174" fmla="*/ 44994 h 223662"/>
                <a:gd name="connsiteX11175" fmla="*/ 97575 w 1586375"/>
                <a:gd name="connsiteY11175" fmla="*/ 44558 h 223662"/>
                <a:gd name="connsiteX11176" fmla="*/ 97575 w 1586375"/>
                <a:gd name="connsiteY11176" fmla="*/ 42814 h 223662"/>
                <a:gd name="connsiteX11177" fmla="*/ 97575 w 1586375"/>
                <a:gd name="connsiteY11177" fmla="*/ 42378 h 223662"/>
                <a:gd name="connsiteX11178" fmla="*/ 95482 w 1586375"/>
                <a:gd name="connsiteY11178" fmla="*/ 42378 h 223662"/>
                <a:gd name="connsiteX11179" fmla="*/ 59527 w 1586375"/>
                <a:gd name="connsiteY11179" fmla="*/ 42378 h 223662"/>
                <a:gd name="connsiteX11180" fmla="*/ 61562 w 1586375"/>
                <a:gd name="connsiteY11180" fmla="*/ 42378 h 223662"/>
                <a:gd name="connsiteX11181" fmla="*/ 62376 w 1586375"/>
                <a:gd name="connsiteY11181" fmla="*/ 43250 h 223662"/>
                <a:gd name="connsiteX11182" fmla="*/ 62376 w 1586375"/>
                <a:gd name="connsiteY11182" fmla="*/ 44123 h 223662"/>
                <a:gd name="connsiteX11183" fmla="*/ 62783 w 1586375"/>
                <a:gd name="connsiteY11183" fmla="*/ 44558 h 223662"/>
                <a:gd name="connsiteX11184" fmla="*/ 62783 w 1586375"/>
                <a:gd name="connsiteY11184" fmla="*/ 44994 h 223662"/>
                <a:gd name="connsiteX11185" fmla="*/ 62376 w 1586375"/>
                <a:gd name="connsiteY11185" fmla="*/ 45430 h 223662"/>
                <a:gd name="connsiteX11186" fmla="*/ 61969 w 1586375"/>
                <a:gd name="connsiteY11186" fmla="*/ 46302 h 223662"/>
                <a:gd name="connsiteX11187" fmla="*/ 60748 w 1586375"/>
                <a:gd name="connsiteY11187" fmla="*/ 46302 h 223662"/>
                <a:gd name="connsiteX11188" fmla="*/ 60341 w 1586375"/>
                <a:gd name="connsiteY11188" fmla="*/ 46302 h 223662"/>
                <a:gd name="connsiteX11189" fmla="*/ 59527 w 1586375"/>
                <a:gd name="connsiteY11189" fmla="*/ 45430 h 223662"/>
                <a:gd name="connsiteX11190" fmla="*/ 59527 w 1586375"/>
                <a:gd name="connsiteY11190" fmla="*/ 43250 h 223662"/>
                <a:gd name="connsiteX11191" fmla="*/ 59527 w 1586375"/>
                <a:gd name="connsiteY11191" fmla="*/ 42814 h 223662"/>
                <a:gd name="connsiteX11192" fmla="*/ 59527 w 1586375"/>
                <a:gd name="connsiteY11192" fmla="*/ 42378 h 223662"/>
                <a:gd name="connsiteX11193" fmla="*/ 1550698 w 1586375"/>
                <a:gd name="connsiteY11193" fmla="*/ 41594 h 223662"/>
                <a:gd name="connsiteX11194" fmla="*/ 1550276 w 1586375"/>
                <a:gd name="connsiteY11194" fmla="*/ 42022 h 223662"/>
                <a:gd name="connsiteX11195" fmla="*/ 1550276 w 1586375"/>
                <a:gd name="connsiteY11195" fmla="*/ 42450 h 223662"/>
                <a:gd name="connsiteX11196" fmla="*/ 1551120 w 1586375"/>
                <a:gd name="connsiteY11196" fmla="*/ 43306 h 223662"/>
                <a:gd name="connsiteX11197" fmla="*/ 1551966 w 1586375"/>
                <a:gd name="connsiteY11197" fmla="*/ 44162 h 223662"/>
                <a:gd name="connsiteX11198" fmla="*/ 1552811 w 1586375"/>
                <a:gd name="connsiteY11198" fmla="*/ 45018 h 223662"/>
                <a:gd name="connsiteX11199" fmla="*/ 1553656 w 1586375"/>
                <a:gd name="connsiteY11199" fmla="*/ 45018 h 223662"/>
                <a:gd name="connsiteX11200" fmla="*/ 1554501 w 1586375"/>
                <a:gd name="connsiteY11200" fmla="*/ 45874 h 223662"/>
                <a:gd name="connsiteX11201" fmla="*/ 1554924 w 1586375"/>
                <a:gd name="connsiteY11201" fmla="*/ 46302 h 223662"/>
                <a:gd name="connsiteX11202" fmla="*/ 1555769 w 1586375"/>
                <a:gd name="connsiteY11202" fmla="*/ 45874 h 223662"/>
                <a:gd name="connsiteX11203" fmla="*/ 1555769 w 1586375"/>
                <a:gd name="connsiteY11203" fmla="*/ 43306 h 223662"/>
                <a:gd name="connsiteX11204" fmla="*/ 1554924 w 1586375"/>
                <a:gd name="connsiteY11204" fmla="*/ 42878 h 223662"/>
                <a:gd name="connsiteX11205" fmla="*/ 1554079 w 1586375"/>
                <a:gd name="connsiteY11205" fmla="*/ 42450 h 223662"/>
                <a:gd name="connsiteX11206" fmla="*/ 1553234 w 1586375"/>
                <a:gd name="connsiteY11206" fmla="*/ 41594 h 223662"/>
                <a:gd name="connsiteX11207" fmla="*/ 1550698 w 1586375"/>
                <a:gd name="connsiteY11207" fmla="*/ 41594 h 223662"/>
                <a:gd name="connsiteX11208" fmla="*/ 1302181 w 1586375"/>
                <a:gd name="connsiteY11208" fmla="*/ 41489 h 223662"/>
                <a:gd name="connsiteX11209" fmla="*/ 1301762 w 1586375"/>
                <a:gd name="connsiteY11209" fmla="*/ 41907 h 223662"/>
                <a:gd name="connsiteX11210" fmla="*/ 1301762 w 1586375"/>
                <a:gd name="connsiteY11210" fmla="*/ 42745 h 223662"/>
                <a:gd name="connsiteX11211" fmla="*/ 1302599 w 1586375"/>
                <a:gd name="connsiteY11211" fmla="*/ 42745 h 223662"/>
                <a:gd name="connsiteX11212" fmla="*/ 1303855 w 1586375"/>
                <a:gd name="connsiteY11212" fmla="*/ 42745 h 223662"/>
                <a:gd name="connsiteX11213" fmla="*/ 1303855 w 1586375"/>
                <a:gd name="connsiteY11213" fmla="*/ 41489 h 223662"/>
                <a:gd name="connsiteX11214" fmla="*/ 1302181 w 1586375"/>
                <a:gd name="connsiteY11214" fmla="*/ 41489 h 223662"/>
                <a:gd name="connsiteX11215" fmla="*/ 1336270 w 1586375"/>
                <a:gd name="connsiteY11215" fmla="*/ 41071 h 223662"/>
                <a:gd name="connsiteX11216" fmla="*/ 1334200 w 1586375"/>
                <a:gd name="connsiteY11216" fmla="*/ 43294 h 223662"/>
                <a:gd name="connsiteX11217" fmla="*/ 1334614 w 1586375"/>
                <a:gd name="connsiteY11217" fmla="*/ 44184 h 223662"/>
                <a:gd name="connsiteX11218" fmla="*/ 1334614 w 1586375"/>
                <a:gd name="connsiteY11218" fmla="*/ 44628 h 223662"/>
                <a:gd name="connsiteX11219" fmla="*/ 1335857 w 1586375"/>
                <a:gd name="connsiteY11219" fmla="*/ 45073 h 223662"/>
                <a:gd name="connsiteX11220" fmla="*/ 1336685 w 1586375"/>
                <a:gd name="connsiteY11220" fmla="*/ 45518 h 223662"/>
                <a:gd name="connsiteX11221" fmla="*/ 1339170 w 1586375"/>
                <a:gd name="connsiteY11221" fmla="*/ 43294 h 223662"/>
                <a:gd name="connsiteX11222" fmla="*/ 1339170 w 1586375"/>
                <a:gd name="connsiteY11222" fmla="*/ 42405 h 223662"/>
                <a:gd name="connsiteX11223" fmla="*/ 1338342 w 1586375"/>
                <a:gd name="connsiteY11223" fmla="*/ 41071 h 223662"/>
                <a:gd name="connsiteX11224" fmla="*/ 1336270 w 1586375"/>
                <a:gd name="connsiteY11224" fmla="*/ 41071 h 223662"/>
                <a:gd name="connsiteX11225" fmla="*/ 1316202 w 1586375"/>
                <a:gd name="connsiteY11225" fmla="*/ 41071 h 223662"/>
                <a:gd name="connsiteX11226" fmla="*/ 1316202 w 1586375"/>
                <a:gd name="connsiteY11226" fmla="*/ 41943 h 223662"/>
                <a:gd name="connsiteX11227" fmla="*/ 1315365 w 1586375"/>
                <a:gd name="connsiteY11227" fmla="*/ 42814 h 223662"/>
                <a:gd name="connsiteX11228" fmla="*/ 1315365 w 1586375"/>
                <a:gd name="connsiteY11228" fmla="*/ 43686 h 223662"/>
                <a:gd name="connsiteX11229" fmla="*/ 1316621 w 1586375"/>
                <a:gd name="connsiteY11229" fmla="*/ 44994 h 223662"/>
                <a:gd name="connsiteX11230" fmla="*/ 1317039 w 1586375"/>
                <a:gd name="connsiteY11230" fmla="*/ 44559 h 223662"/>
                <a:gd name="connsiteX11231" fmla="*/ 1317876 w 1586375"/>
                <a:gd name="connsiteY11231" fmla="*/ 44123 h 223662"/>
                <a:gd name="connsiteX11232" fmla="*/ 1317876 w 1586375"/>
                <a:gd name="connsiteY11232" fmla="*/ 43250 h 223662"/>
                <a:gd name="connsiteX11233" fmla="*/ 1319550 w 1586375"/>
                <a:gd name="connsiteY11233" fmla="*/ 41943 h 223662"/>
                <a:gd name="connsiteX11234" fmla="*/ 1318295 w 1586375"/>
                <a:gd name="connsiteY11234" fmla="*/ 41071 h 223662"/>
                <a:gd name="connsiteX11235" fmla="*/ 1316202 w 1586375"/>
                <a:gd name="connsiteY11235" fmla="*/ 41071 h 223662"/>
                <a:gd name="connsiteX11236" fmla="*/ 158787 w 1586375"/>
                <a:gd name="connsiteY11236" fmla="*/ 41071 h 223662"/>
                <a:gd name="connsiteX11237" fmla="*/ 158003 w 1586375"/>
                <a:gd name="connsiteY11237" fmla="*/ 41507 h 223662"/>
                <a:gd name="connsiteX11238" fmla="*/ 158003 w 1586375"/>
                <a:gd name="connsiteY11238" fmla="*/ 42814 h 223662"/>
                <a:gd name="connsiteX11239" fmla="*/ 158787 w 1586375"/>
                <a:gd name="connsiteY11239" fmla="*/ 43250 h 223662"/>
                <a:gd name="connsiteX11240" fmla="*/ 159573 w 1586375"/>
                <a:gd name="connsiteY11240" fmla="*/ 43250 h 223662"/>
                <a:gd name="connsiteX11241" fmla="*/ 159573 w 1586375"/>
                <a:gd name="connsiteY11241" fmla="*/ 41507 h 223662"/>
                <a:gd name="connsiteX11242" fmla="*/ 158787 w 1586375"/>
                <a:gd name="connsiteY11242" fmla="*/ 41071 h 223662"/>
                <a:gd name="connsiteX11243" fmla="*/ 135505 w 1586375"/>
                <a:gd name="connsiteY11243" fmla="*/ 41071 h 223662"/>
                <a:gd name="connsiteX11244" fmla="*/ 135505 w 1586375"/>
                <a:gd name="connsiteY11244" fmla="*/ 41943 h 223662"/>
                <a:gd name="connsiteX11245" fmla="*/ 135898 w 1586375"/>
                <a:gd name="connsiteY11245" fmla="*/ 42378 h 223662"/>
                <a:gd name="connsiteX11246" fmla="*/ 137075 w 1586375"/>
                <a:gd name="connsiteY11246" fmla="*/ 42378 h 223662"/>
                <a:gd name="connsiteX11247" fmla="*/ 137075 w 1586375"/>
                <a:gd name="connsiteY11247" fmla="*/ 41071 h 223662"/>
                <a:gd name="connsiteX11248" fmla="*/ 136683 w 1586375"/>
                <a:gd name="connsiteY11248" fmla="*/ 41071 h 223662"/>
                <a:gd name="connsiteX11249" fmla="*/ 135505 w 1586375"/>
                <a:gd name="connsiteY11249" fmla="*/ 41071 h 223662"/>
                <a:gd name="connsiteX11250" fmla="*/ 38193 w 1586375"/>
                <a:gd name="connsiteY11250" fmla="*/ 41071 h 223662"/>
                <a:gd name="connsiteX11251" fmla="*/ 39937 w 1586375"/>
                <a:gd name="connsiteY11251" fmla="*/ 41071 h 223662"/>
                <a:gd name="connsiteX11252" fmla="*/ 40809 w 1586375"/>
                <a:gd name="connsiteY11252" fmla="*/ 41528 h 223662"/>
                <a:gd name="connsiteX11253" fmla="*/ 40373 w 1586375"/>
                <a:gd name="connsiteY11253" fmla="*/ 41986 h 223662"/>
                <a:gd name="connsiteX11254" fmla="*/ 39937 w 1586375"/>
                <a:gd name="connsiteY11254" fmla="*/ 42902 h 223662"/>
                <a:gd name="connsiteX11255" fmla="*/ 37757 w 1586375"/>
                <a:gd name="connsiteY11255" fmla="*/ 42902 h 223662"/>
                <a:gd name="connsiteX11256" fmla="*/ 36885 w 1586375"/>
                <a:gd name="connsiteY11256" fmla="*/ 41986 h 223662"/>
                <a:gd name="connsiteX11257" fmla="*/ 38193 w 1586375"/>
                <a:gd name="connsiteY11257" fmla="*/ 41071 h 223662"/>
                <a:gd name="connsiteX11258" fmla="*/ 33048 w 1586375"/>
                <a:gd name="connsiteY11258" fmla="*/ 40234 h 223662"/>
                <a:gd name="connsiteX11259" fmla="*/ 33920 w 1586375"/>
                <a:gd name="connsiteY11259" fmla="*/ 40234 h 223662"/>
                <a:gd name="connsiteX11260" fmla="*/ 33920 w 1586375"/>
                <a:gd name="connsiteY11260" fmla="*/ 40704 h 223662"/>
                <a:gd name="connsiteX11261" fmla="*/ 34792 w 1586375"/>
                <a:gd name="connsiteY11261" fmla="*/ 41175 h 223662"/>
                <a:gd name="connsiteX11262" fmla="*/ 33920 w 1586375"/>
                <a:gd name="connsiteY11262" fmla="*/ 42117 h 223662"/>
                <a:gd name="connsiteX11263" fmla="*/ 33048 w 1586375"/>
                <a:gd name="connsiteY11263" fmla="*/ 42117 h 223662"/>
                <a:gd name="connsiteX11264" fmla="*/ 32176 w 1586375"/>
                <a:gd name="connsiteY11264" fmla="*/ 41175 h 223662"/>
                <a:gd name="connsiteX11265" fmla="*/ 32176 w 1586375"/>
                <a:gd name="connsiteY11265" fmla="*/ 40704 h 223662"/>
                <a:gd name="connsiteX11266" fmla="*/ 33048 w 1586375"/>
                <a:gd name="connsiteY11266" fmla="*/ 40234 h 223662"/>
                <a:gd name="connsiteX11267" fmla="*/ 125303 w 1586375"/>
                <a:gd name="connsiteY11267" fmla="*/ 40220 h 223662"/>
                <a:gd name="connsiteX11268" fmla="*/ 125303 w 1586375"/>
                <a:gd name="connsiteY11268" fmla="*/ 41136 h 223662"/>
                <a:gd name="connsiteX11269" fmla="*/ 126612 w 1586375"/>
                <a:gd name="connsiteY11269" fmla="*/ 41136 h 223662"/>
                <a:gd name="connsiteX11270" fmla="*/ 126612 w 1586375"/>
                <a:gd name="connsiteY11270" fmla="*/ 40220 h 223662"/>
                <a:gd name="connsiteX11271" fmla="*/ 125303 w 1586375"/>
                <a:gd name="connsiteY11271" fmla="*/ 40220 h 223662"/>
                <a:gd name="connsiteX11272" fmla="*/ 1483072 w 1586375"/>
                <a:gd name="connsiteY11272" fmla="*/ 39908 h 223662"/>
                <a:gd name="connsiteX11273" fmla="*/ 1482183 w 1586375"/>
                <a:gd name="connsiteY11273" fmla="*/ 40315 h 223662"/>
                <a:gd name="connsiteX11274" fmla="*/ 1481738 w 1586375"/>
                <a:gd name="connsiteY11274" fmla="*/ 40722 h 223662"/>
                <a:gd name="connsiteX11275" fmla="*/ 1481738 w 1586375"/>
                <a:gd name="connsiteY11275" fmla="*/ 42349 h 223662"/>
                <a:gd name="connsiteX11276" fmla="*/ 1482627 w 1586375"/>
                <a:gd name="connsiteY11276" fmla="*/ 43163 h 223662"/>
                <a:gd name="connsiteX11277" fmla="*/ 1484851 w 1586375"/>
                <a:gd name="connsiteY11277" fmla="*/ 43163 h 223662"/>
                <a:gd name="connsiteX11278" fmla="*/ 1486185 w 1586375"/>
                <a:gd name="connsiteY11278" fmla="*/ 41943 h 223662"/>
                <a:gd name="connsiteX11279" fmla="*/ 1486185 w 1586375"/>
                <a:gd name="connsiteY11279" fmla="*/ 40722 h 223662"/>
                <a:gd name="connsiteX11280" fmla="*/ 1485740 w 1586375"/>
                <a:gd name="connsiteY11280" fmla="*/ 40315 h 223662"/>
                <a:gd name="connsiteX11281" fmla="*/ 1485296 w 1586375"/>
                <a:gd name="connsiteY11281" fmla="*/ 40315 h 223662"/>
                <a:gd name="connsiteX11282" fmla="*/ 1484406 w 1586375"/>
                <a:gd name="connsiteY11282" fmla="*/ 39908 h 223662"/>
                <a:gd name="connsiteX11283" fmla="*/ 1483072 w 1586375"/>
                <a:gd name="connsiteY11283" fmla="*/ 39908 h 223662"/>
                <a:gd name="connsiteX11284" fmla="*/ 1273824 w 1586375"/>
                <a:gd name="connsiteY11284" fmla="*/ 39501 h 223662"/>
                <a:gd name="connsiteX11285" fmla="*/ 1272987 w 1586375"/>
                <a:gd name="connsiteY11285" fmla="*/ 40357 h 223662"/>
                <a:gd name="connsiteX11286" fmla="*/ 1272987 w 1586375"/>
                <a:gd name="connsiteY11286" fmla="*/ 43354 h 223662"/>
                <a:gd name="connsiteX11287" fmla="*/ 1273824 w 1586375"/>
                <a:gd name="connsiteY11287" fmla="*/ 43781 h 223662"/>
                <a:gd name="connsiteX11288" fmla="*/ 1274661 w 1586375"/>
                <a:gd name="connsiteY11288" fmla="*/ 44210 h 223662"/>
                <a:gd name="connsiteX11289" fmla="*/ 1275498 w 1586375"/>
                <a:gd name="connsiteY11289" fmla="*/ 42925 h 223662"/>
                <a:gd name="connsiteX11290" fmla="*/ 1275917 w 1586375"/>
                <a:gd name="connsiteY11290" fmla="*/ 42925 h 223662"/>
                <a:gd name="connsiteX11291" fmla="*/ 1276754 w 1586375"/>
                <a:gd name="connsiteY11291" fmla="*/ 41213 h 223662"/>
                <a:gd name="connsiteX11292" fmla="*/ 1277172 w 1586375"/>
                <a:gd name="connsiteY11292" fmla="*/ 40357 h 223662"/>
                <a:gd name="connsiteX11293" fmla="*/ 1275917 w 1586375"/>
                <a:gd name="connsiteY11293" fmla="*/ 39501 h 223662"/>
                <a:gd name="connsiteX11294" fmla="*/ 1273824 w 1586375"/>
                <a:gd name="connsiteY11294" fmla="*/ 39501 h 223662"/>
                <a:gd name="connsiteX11295" fmla="*/ 56068 w 1586375"/>
                <a:gd name="connsiteY11295" fmla="*/ 39501 h 223662"/>
                <a:gd name="connsiteX11296" fmla="*/ 56068 w 1586375"/>
                <a:gd name="connsiteY11296" fmla="*/ 39919 h 223662"/>
                <a:gd name="connsiteX11297" fmla="*/ 56504 w 1586375"/>
                <a:gd name="connsiteY11297" fmla="*/ 41175 h 223662"/>
                <a:gd name="connsiteX11298" fmla="*/ 55196 w 1586375"/>
                <a:gd name="connsiteY11298" fmla="*/ 41175 h 223662"/>
                <a:gd name="connsiteX11299" fmla="*/ 55196 w 1586375"/>
                <a:gd name="connsiteY11299" fmla="*/ 40338 h 223662"/>
                <a:gd name="connsiteX11300" fmla="*/ 56068 w 1586375"/>
                <a:gd name="connsiteY11300" fmla="*/ 39501 h 223662"/>
                <a:gd name="connsiteX11301" fmla="*/ 21660 w 1586375"/>
                <a:gd name="connsiteY11301" fmla="*/ 39501 h 223662"/>
                <a:gd name="connsiteX11302" fmla="*/ 22497 w 1586375"/>
                <a:gd name="connsiteY11302" fmla="*/ 40373 h 223662"/>
                <a:gd name="connsiteX11303" fmla="*/ 22497 w 1586375"/>
                <a:gd name="connsiteY11303" fmla="*/ 41681 h 223662"/>
                <a:gd name="connsiteX11304" fmla="*/ 22497 w 1586375"/>
                <a:gd name="connsiteY11304" fmla="*/ 42117 h 223662"/>
                <a:gd name="connsiteX11305" fmla="*/ 21242 w 1586375"/>
                <a:gd name="connsiteY11305" fmla="*/ 42117 h 223662"/>
                <a:gd name="connsiteX11306" fmla="*/ 20404 w 1586375"/>
                <a:gd name="connsiteY11306" fmla="*/ 41245 h 223662"/>
                <a:gd name="connsiteX11307" fmla="*/ 20404 w 1586375"/>
                <a:gd name="connsiteY11307" fmla="*/ 40809 h 223662"/>
                <a:gd name="connsiteX11308" fmla="*/ 21660 w 1586375"/>
                <a:gd name="connsiteY11308" fmla="*/ 39501 h 223662"/>
                <a:gd name="connsiteX11309" fmla="*/ 70070 w 1586375"/>
                <a:gd name="connsiteY11309" fmla="*/ 38716 h 223662"/>
                <a:gd name="connsiteX11310" fmla="*/ 69173 w 1586375"/>
                <a:gd name="connsiteY11310" fmla="*/ 39141 h 223662"/>
                <a:gd name="connsiteX11311" fmla="*/ 68725 w 1586375"/>
                <a:gd name="connsiteY11311" fmla="*/ 39141 h 223662"/>
                <a:gd name="connsiteX11312" fmla="*/ 68277 w 1586375"/>
                <a:gd name="connsiteY11312" fmla="*/ 39566 h 223662"/>
                <a:gd name="connsiteX11313" fmla="*/ 68277 w 1586375"/>
                <a:gd name="connsiteY11313" fmla="*/ 41267 h 223662"/>
                <a:gd name="connsiteX11314" fmla="*/ 69173 w 1586375"/>
                <a:gd name="connsiteY11314" fmla="*/ 41692 h 223662"/>
                <a:gd name="connsiteX11315" fmla="*/ 70070 w 1586375"/>
                <a:gd name="connsiteY11315" fmla="*/ 42117 h 223662"/>
                <a:gd name="connsiteX11316" fmla="*/ 70519 w 1586375"/>
                <a:gd name="connsiteY11316" fmla="*/ 42117 h 223662"/>
                <a:gd name="connsiteX11317" fmla="*/ 71415 w 1586375"/>
                <a:gd name="connsiteY11317" fmla="*/ 41267 h 223662"/>
                <a:gd name="connsiteX11318" fmla="*/ 71415 w 1586375"/>
                <a:gd name="connsiteY11318" fmla="*/ 39991 h 223662"/>
                <a:gd name="connsiteX11319" fmla="*/ 70519 w 1586375"/>
                <a:gd name="connsiteY11319" fmla="*/ 39566 h 223662"/>
                <a:gd name="connsiteX11320" fmla="*/ 70070 w 1586375"/>
                <a:gd name="connsiteY11320" fmla="*/ 38716 h 223662"/>
                <a:gd name="connsiteX11321" fmla="*/ 1532644 w 1586375"/>
                <a:gd name="connsiteY11321" fmla="*/ 38454 h 223662"/>
                <a:gd name="connsiteX11322" fmla="*/ 1531231 w 1586375"/>
                <a:gd name="connsiteY11322" fmla="*/ 38611 h 223662"/>
                <a:gd name="connsiteX11323" fmla="*/ 1531231 w 1586375"/>
                <a:gd name="connsiteY11323" fmla="*/ 39867 h 223662"/>
                <a:gd name="connsiteX11324" fmla="*/ 1530394 w 1586375"/>
                <a:gd name="connsiteY11324" fmla="*/ 40704 h 223662"/>
                <a:gd name="connsiteX11325" fmla="*/ 1530813 w 1586375"/>
                <a:gd name="connsiteY11325" fmla="*/ 41123 h 223662"/>
                <a:gd name="connsiteX11326" fmla="*/ 1531650 w 1586375"/>
                <a:gd name="connsiteY11326" fmla="*/ 41960 h 223662"/>
                <a:gd name="connsiteX11327" fmla="*/ 1533743 w 1586375"/>
                <a:gd name="connsiteY11327" fmla="*/ 41960 h 223662"/>
                <a:gd name="connsiteX11328" fmla="*/ 1534161 w 1586375"/>
                <a:gd name="connsiteY11328" fmla="*/ 41541 h 223662"/>
                <a:gd name="connsiteX11329" fmla="*/ 1537091 w 1586375"/>
                <a:gd name="connsiteY11329" fmla="*/ 41541 h 223662"/>
                <a:gd name="connsiteX11330" fmla="*/ 1538347 w 1586375"/>
                <a:gd name="connsiteY11330" fmla="*/ 42378 h 223662"/>
                <a:gd name="connsiteX11331" fmla="*/ 1539603 w 1586375"/>
                <a:gd name="connsiteY11331" fmla="*/ 42378 h 223662"/>
                <a:gd name="connsiteX11332" fmla="*/ 1540858 w 1586375"/>
                <a:gd name="connsiteY11332" fmla="*/ 41541 h 223662"/>
                <a:gd name="connsiteX11333" fmla="*/ 1540858 w 1586375"/>
                <a:gd name="connsiteY11333" fmla="*/ 40704 h 223662"/>
                <a:gd name="connsiteX11334" fmla="*/ 1539603 w 1586375"/>
                <a:gd name="connsiteY11334" fmla="*/ 39448 h 223662"/>
                <a:gd name="connsiteX11335" fmla="*/ 1538347 w 1586375"/>
                <a:gd name="connsiteY11335" fmla="*/ 39448 h 223662"/>
                <a:gd name="connsiteX11336" fmla="*/ 1537510 w 1586375"/>
                <a:gd name="connsiteY11336" fmla="*/ 40286 h 223662"/>
                <a:gd name="connsiteX11337" fmla="*/ 1536254 w 1586375"/>
                <a:gd name="connsiteY11337" fmla="*/ 40286 h 223662"/>
                <a:gd name="connsiteX11338" fmla="*/ 1535417 w 1586375"/>
                <a:gd name="connsiteY11338" fmla="*/ 39448 h 223662"/>
                <a:gd name="connsiteX11339" fmla="*/ 1534998 w 1586375"/>
                <a:gd name="connsiteY11339" fmla="*/ 39448 h 223662"/>
                <a:gd name="connsiteX11340" fmla="*/ 1533743 w 1586375"/>
                <a:gd name="connsiteY11340" fmla="*/ 38611 h 223662"/>
                <a:gd name="connsiteX11341" fmla="*/ 1532644 w 1586375"/>
                <a:gd name="connsiteY11341" fmla="*/ 38454 h 223662"/>
                <a:gd name="connsiteX11342" fmla="*/ 1399975 w 1586375"/>
                <a:gd name="connsiteY11342" fmla="*/ 38193 h 223662"/>
                <a:gd name="connsiteX11343" fmla="*/ 1399551 w 1586375"/>
                <a:gd name="connsiteY11343" fmla="*/ 38623 h 223662"/>
                <a:gd name="connsiteX11344" fmla="*/ 1399551 w 1586375"/>
                <a:gd name="connsiteY11344" fmla="*/ 40342 h 223662"/>
                <a:gd name="connsiteX11345" fmla="*/ 1401670 w 1586375"/>
                <a:gd name="connsiteY11345" fmla="*/ 42061 h 223662"/>
                <a:gd name="connsiteX11346" fmla="*/ 1402517 w 1586375"/>
                <a:gd name="connsiteY11346" fmla="*/ 42491 h 223662"/>
                <a:gd name="connsiteX11347" fmla="*/ 1405484 w 1586375"/>
                <a:gd name="connsiteY11347" fmla="*/ 42491 h 223662"/>
                <a:gd name="connsiteX11348" fmla="*/ 1406331 w 1586375"/>
                <a:gd name="connsiteY11348" fmla="*/ 43350 h 223662"/>
                <a:gd name="connsiteX11349" fmla="*/ 1407602 w 1586375"/>
                <a:gd name="connsiteY11349" fmla="*/ 43780 h 223662"/>
                <a:gd name="connsiteX11350" fmla="*/ 1409722 w 1586375"/>
                <a:gd name="connsiteY11350" fmla="*/ 43780 h 223662"/>
                <a:gd name="connsiteX11351" fmla="*/ 1410145 w 1586375"/>
                <a:gd name="connsiteY11351" fmla="*/ 44210 h 223662"/>
                <a:gd name="connsiteX11352" fmla="*/ 1413112 w 1586375"/>
                <a:gd name="connsiteY11352" fmla="*/ 44210 h 223662"/>
                <a:gd name="connsiteX11353" fmla="*/ 1413959 w 1586375"/>
                <a:gd name="connsiteY11353" fmla="*/ 45069 h 223662"/>
                <a:gd name="connsiteX11354" fmla="*/ 1413112 w 1586375"/>
                <a:gd name="connsiteY11354" fmla="*/ 45929 h 223662"/>
                <a:gd name="connsiteX11355" fmla="*/ 1412264 w 1586375"/>
                <a:gd name="connsiteY11355" fmla="*/ 46359 h 223662"/>
                <a:gd name="connsiteX11356" fmla="*/ 1411840 w 1586375"/>
                <a:gd name="connsiteY11356" fmla="*/ 46788 h 223662"/>
                <a:gd name="connsiteX11357" fmla="*/ 1409722 w 1586375"/>
                <a:gd name="connsiteY11357" fmla="*/ 46788 h 223662"/>
                <a:gd name="connsiteX11358" fmla="*/ 1408874 w 1586375"/>
                <a:gd name="connsiteY11358" fmla="*/ 46359 h 223662"/>
                <a:gd name="connsiteX11359" fmla="*/ 1407602 w 1586375"/>
                <a:gd name="connsiteY11359" fmla="*/ 46359 h 223662"/>
                <a:gd name="connsiteX11360" fmla="*/ 1406755 w 1586375"/>
                <a:gd name="connsiteY11360" fmla="*/ 46788 h 223662"/>
                <a:gd name="connsiteX11361" fmla="*/ 1405060 w 1586375"/>
                <a:gd name="connsiteY11361" fmla="*/ 46788 h 223662"/>
                <a:gd name="connsiteX11362" fmla="*/ 1404212 w 1586375"/>
                <a:gd name="connsiteY11362" fmla="*/ 47218 h 223662"/>
                <a:gd name="connsiteX11363" fmla="*/ 1403365 w 1586375"/>
                <a:gd name="connsiteY11363" fmla="*/ 47218 h 223662"/>
                <a:gd name="connsiteX11364" fmla="*/ 1402941 w 1586375"/>
                <a:gd name="connsiteY11364" fmla="*/ 46788 h 223662"/>
                <a:gd name="connsiteX11365" fmla="*/ 1402517 w 1586375"/>
                <a:gd name="connsiteY11365" fmla="*/ 46788 h 223662"/>
                <a:gd name="connsiteX11366" fmla="*/ 1399975 w 1586375"/>
                <a:gd name="connsiteY11366" fmla="*/ 46788 h 223662"/>
                <a:gd name="connsiteX11367" fmla="*/ 1397856 w 1586375"/>
                <a:gd name="connsiteY11367" fmla="*/ 45069 h 223662"/>
                <a:gd name="connsiteX11368" fmla="*/ 1397432 w 1586375"/>
                <a:gd name="connsiteY11368" fmla="*/ 45069 h 223662"/>
                <a:gd name="connsiteX11369" fmla="*/ 1396584 w 1586375"/>
                <a:gd name="connsiteY11369" fmla="*/ 44210 h 223662"/>
                <a:gd name="connsiteX11370" fmla="*/ 1396160 w 1586375"/>
                <a:gd name="connsiteY11370" fmla="*/ 44210 h 223662"/>
                <a:gd name="connsiteX11371" fmla="*/ 1394889 w 1586375"/>
                <a:gd name="connsiteY11371" fmla="*/ 45069 h 223662"/>
                <a:gd name="connsiteX11372" fmla="*/ 1394889 w 1586375"/>
                <a:gd name="connsiteY11372" fmla="*/ 48937 h 223662"/>
                <a:gd name="connsiteX11373" fmla="*/ 1396584 w 1586375"/>
                <a:gd name="connsiteY11373" fmla="*/ 49796 h 223662"/>
                <a:gd name="connsiteX11374" fmla="*/ 1397432 w 1586375"/>
                <a:gd name="connsiteY11374" fmla="*/ 50226 h 223662"/>
                <a:gd name="connsiteX11375" fmla="*/ 1400822 w 1586375"/>
                <a:gd name="connsiteY11375" fmla="*/ 50226 h 223662"/>
                <a:gd name="connsiteX11376" fmla="*/ 1401246 w 1586375"/>
                <a:gd name="connsiteY11376" fmla="*/ 49796 h 223662"/>
                <a:gd name="connsiteX11377" fmla="*/ 1405484 w 1586375"/>
                <a:gd name="connsiteY11377" fmla="*/ 49796 h 223662"/>
                <a:gd name="connsiteX11378" fmla="*/ 1406331 w 1586375"/>
                <a:gd name="connsiteY11378" fmla="*/ 48937 h 223662"/>
                <a:gd name="connsiteX11379" fmla="*/ 1406755 w 1586375"/>
                <a:gd name="connsiteY11379" fmla="*/ 49796 h 223662"/>
                <a:gd name="connsiteX11380" fmla="*/ 1413536 w 1586375"/>
                <a:gd name="connsiteY11380" fmla="*/ 49796 h 223662"/>
                <a:gd name="connsiteX11381" fmla="*/ 1414383 w 1586375"/>
                <a:gd name="connsiteY11381" fmla="*/ 50226 h 223662"/>
                <a:gd name="connsiteX11382" fmla="*/ 1416502 w 1586375"/>
                <a:gd name="connsiteY11382" fmla="*/ 50226 h 223662"/>
                <a:gd name="connsiteX11383" fmla="*/ 1417773 w 1586375"/>
                <a:gd name="connsiteY11383" fmla="*/ 49796 h 223662"/>
                <a:gd name="connsiteX11384" fmla="*/ 1418621 w 1586375"/>
                <a:gd name="connsiteY11384" fmla="*/ 49367 h 223662"/>
                <a:gd name="connsiteX11385" fmla="*/ 1420740 w 1586375"/>
                <a:gd name="connsiteY11385" fmla="*/ 48937 h 223662"/>
                <a:gd name="connsiteX11386" fmla="*/ 1421164 w 1586375"/>
                <a:gd name="connsiteY11386" fmla="*/ 48507 h 223662"/>
                <a:gd name="connsiteX11387" fmla="*/ 1422435 w 1586375"/>
                <a:gd name="connsiteY11387" fmla="*/ 48507 h 223662"/>
                <a:gd name="connsiteX11388" fmla="*/ 1423282 w 1586375"/>
                <a:gd name="connsiteY11388" fmla="*/ 48937 h 223662"/>
                <a:gd name="connsiteX11389" fmla="*/ 1425825 w 1586375"/>
                <a:gd name="connsiteY11389" fmla="*/ 48937 h 223662"/>
                <a:gd name="connsiteX11390" fmla="*/ 1426673 w 1586375"/>
                <a:gd name="connsiteY11390" fmla="*/ 49796 h 223662"/>
                <a:gd name="connsiteX11391" fmla="*/ 1427944 w 1586375"/>
                <a:gd name="connsiteY11391" fmla="*/ 49796 h 223662"/>
                <a:gd name="connsiteX11392" fmla="*/ 1428792 w 1586375"/>
                <a:gd name="connsiteY11392" fmla="*/ 50226 h 223662"/>
                <a:gd name="connsiteX11393" fmla="*/ 1432182 w 1586375"/>
                <a:gd name="connsiteY11393" fmla="*/ 50226 h 223662"/>
                <a:gd name="connsiteX11394" fmla="*/ 1432606 w 1586375"/>
                <a:gd name="connsiteY11394" fmla="*/ 49367 h 223662"/>
                <a:gd name="connsiteX11395" fmla="*/ 1431758 w 1586375"/>
                <a:gd name="connsiteY11395" fmla="*/ 48507 h 223662"/>
                <a:gd name="connsiteX11396" fmla="*/ 1430911 w 1586375"/>
                <a:gd name="connsiteY11396" fmla="*/ 48507 h 223662"/>
                <a:gd name="connsiteX11397" fmla="*/ 1430063 w 1586375"/>
                <a:gd name="connsiteY11397" fmla="*/ 48078 h 223662"/>
                <a:gd name="connsiteX11398" fmla="*/ 1429216 w 1586375"/>
                <a:gd name="connsiteY11398" fmla="*/ 47648 h 223662"/>
                <a:gd name="connsiteX11399" fmla="*/ 1429216 w 1586375"/>
                <a:gd name="connsiteY11399" fmla="*/ 45929 h 223662"/>
                <a:gd name="connsiteX11400" fmla="*/ 1429216 w 1586375"/>
                <a:gd name="connsiteY11400" fmla="*/ 45499 h 223662"/>
                <a:gd name="connsiteX11401" fmla="*/ 1431334 w 1586375"/>
                <a:gd name="connsiteY11401" fmla="*/ 45499 h 223662"/>
                <a:gd name="connsiteX11402" fmla="*/ 1432182 w 1586375"/>
                <a:gd name="connsiteY11402" fmla="*/ 45929 h 223662"/>
                <a:gd name="connsiteX11403" fmla="*/ 1432606 w 1586375"/>
                <a:gd name="connsiteY11403" fmla="*/ 46359 h 223662"/>
                <a:gd name="connsiteX11404" fmla="*/ 1433877 w 1586375"/>
                <a:gd name="connsiteY11404" fmla="*/ 47218 h 223662"/>
                <a:gd name="connsiteX11405" fmla="*/ 1434301 w 1586375"/>
                <a:gd name="connsiteY11405" fmla="*/ 47218 h 223662"/>
                <a:gd name="connsiteX11406" fmla="*/ 1434724 w 1586375"/>
                <a:gd name="connsiteY11406" fmla="*/ 48078 h 223662"/>
                <a:gd name="connsiteX11407" fmla="*/ 1436419 w 1586375"/>
                <a:gd name="connsiteY11407" fmla="*/ 48078 h 223662"/>
                <a:gd name="connsiteX11408" fmla="*/ 1437267 w 1586375"/>
                <a:gd name="connsiteY11408" fmla="*/ 47218 h 223662"/>
                <a:gd name="connsiteX11409" fmla="*/ 1437267 w 1586375"/>
                <a:gd name="connsiteY11409" fmla="*/ 44210 h 223662"/>
                <a:gd name="connsiteX11410" fmla="*/ 1436419 w 1586375"/>
                <a:gd name="connsiteY11410" fmla="*/ 43350 h 223662"/>
                <a:gd name="connsiteX11411" fmla="*/ 1436419 w 1586375"/>
                <a:gd name="connsiteY11411" fmla="*/ 42920 h 223662"/>
                <a:gd name="connsiteX11412" fmla="*/ 1435572 w 1586375"/>
                <a:gd name="connsiteY11412" fmla="*/ 42061 h 223662"/>
                <a:gd name="connsiteX11413" fmla="*/ 1433877 w 1586375"/>
                <a:gd name="connsiteY11413" fmla="*/ 42061 h 223662"/>
                <a:gd name="connsiteX11414" fmla="*/ 1433029 w 1586375"/>
                <a:gd name="connsiteY11414" fmla="*/ 42491 h 223662"/>
                <a:gd name="connsiteX11415" fmla="*/ 1431758 w 1586375"/>
                <a:gd name="connsiteY11415" fmla="*/ 44210 h 223662"/>
                <a:gd name="connsiteX11416" fmla="*/ 1429216 w 1586375"/>
                <a:gd name="connsiteY11416" fmla="*/ 44210 h 223662"/>
                <a:gd name="connsiteX11417" fmla="*/ 1428368 w 1586375"/>
                <a:gd name="connsiteY11417" fmla="*/ 45069 h 223662"/>
                <a:gd name="connsiteX11418" fmla="*/ 1427520 w 1586375"/>
                <a:gd name="connsiteY11418" fmla="*/ 45499 h 223662"/>
                <a:gd name="connsiteX11419" fmla="*/ 1427096 w 1586375"/>
                <a:gd name="connsiteY11419" fmla="*/ 45499 h 223662"/>
                <a:gd name="connsiteX11420" fmla="*/ 1426249 w 1586375"/>
                <a:gd name="connsiteY11420" fmla="*/ 44639 h 223662"/>
                <a:gd name="connsiteX11421" fmla="*/ 1425825 w 1586375"/>
                <a:gd name="connsiteY11421" fmla="*/ 44210 h 223662"/>
                <a:gd name="connsiteX11422" fmla="*/ 1425825 w 1586375"/>
                <a:gd name="connsiteY11422" fmla="*/ 43780 h 223662"/>
                <a:gd name="connsiteX11423" fmla="*/ 1427520 w 1586375"/>
                <a:gd name="connsiteY11423" fmla="*/ 41631 h 223662"/>
                <a:gd name="connsiteX11424" fmla="*/ 1427520 w 1586375"/>
                <a:gd name="connsiteY11424" fmla="*/ 41201 h 223662"/>
                <a:gd name="connsiteX11425" fmla="*/ 1424554 w 1586375"/>
                <a:gd name="connsiteY11425" fmla="*/ 41201 h 223662"/>
                <a:gd name="connsiteX11426" fmla="*/ 1424130 w 1586375"/>
                <a:gd name="connsiteY11426" fmla="*/ 42061 h 223662"/>
                <a:gd name="connsiteX11427" fmla="*/ 1422435 w 1586375"/>
                <a:gd name="connsiteY11427" fmla="*/ 42061 h 223662"/>
                <a:gd name="connsiteX11428" fmla="*/ 1422011 w 1586375"/>
                <a:gd name="connsiteY11428" fmla="*/ 41631 h 223662"/>
                <a:gd name="connsiteX11429" fmla="*/ 1421587 w 1586375"/>
                <a:gd name="connsiteY11429" fmla="*/ 41201 h 223662"/>
                <a:gd name="connsiteX11430" fmla="*/ 1416502 w 1586375"/>
                <a:gd name="connsiteY11430" fmla="*/ 41201 h 223662"/>
                <a:gd name="connsiteX11431" fmla="*/ 1415654 w 1586375"/>
                <a:gd name="connsiteY11431" fmla="*/ 41201 h 223662"/>
                <a:gd name="connsiteX11432" fmla="*/ 1414383 w 1586375"/>
                <a:gd name="connsiteY11432" fmla="*/ 40342 h 223662"/>
                <a:gd name="connsiteX11433" fmla="*/ 1413536 w 1586375"/>
                <a:gd name="connsiteY11433" fmla="*/ 40771 h 223662"/>
                <a:gd name="connsiteX11434" fmla="*/ 1413536 w 1586375"/>
                <a:gd name="connsiteY11434" fmla="*/ 41201 h 223662"/>
                <a:gd name="connsiteX11435" fmla="*/ 1412264 w 1586375"/>
                <a:gd name="connsiteY11435" fmla="*/ 42061 h 223662"/>
                <a:gd name="connsiteX11436" fmla="*/ 1410145 w 1586375"/>
                <a:gd name="connsiteY11436" fmla="*/ 42061 h 223662"/>
                <a:gd name="connsiteX11437" fmla="*/ 1408450 w 1586375"/>
                <a:gd name="connsiteY11437" fmla="*/ 40342 h 223662"/>
                <a:gd name="connsiteX11438" fmla="*/ 1408450 w 1586375"/>
                <a:gd name="connsiteY11438" fmla="*/ 39912 h 223662"/>
                <a:gd name="connsiteX11439" fmla="*/ 1406755 w 1586375"/>
                <a:gd name="connsiteY11439" fmla="*/ 38193 h 223662"/>
                <a:gd name="connsiteX11440" fmla="*/ 1406331 w 1586375"/>
                <a:gd name="connsiteY11440" fmla="*/ 38193 h 223662"/>
                <a:gd name="connsiteX11441" fmla="*/ 1405907 w 1586375"/>
                <a:gd name="connsiteY11441" fmla="*/ 39482 h 223662"/>
                <a:gd name="connsiteX11442" fmla="*/ 1404212 w 1586375"/>
                <a:gd name="connsiteY11442" fmla="*/ 40771 h 223662"/>
                <a:gd name="connsiteX11443" fmla="*/ 1403365 w 1586375"/>
                <a:gd name="connsiteY11443" fmla="*/ 40342 h 223662"/>
                <a:gd name="connsiteX11444" fmla="*/ 1402517 w 1586375"/>
                <a:gd name="connsiteY11444" fmla="*/ 39912 h 223662"/>
                <a:gd name="connsiteX11445" fmla="*/ 1402517 w 1586375"/>
                <a:gd name="connsiteY11445" fmla="*/ 39053 h 223662"/>
                <a:gd name="connsiteX11446" fmla="*/ 1401246 w 1586375"/>
                <a:gd name="connsiteY11446" fmla="*/ 38193 h 223662"/>
                <a:gd name="connsiteX11447" fmla="*/ 1399975 w 1586375"/>
                <a:gd name="connsiteY11447" fmla="*/ 38193 h 223662"/>
                <a:gd name="connsiteX11448" fmla="*/ 108234 w 1586375"/>
                <a:gd name="connsiteY11448" fmla="*/ 38193 h 223662"/>
                <a:gd name="connsiteX11449" fmla="*/ 107777 w 1586375"/>
                <a:gd name="connsiteY11449" fmla="*/ 38618 h 223662"/>
                <a:gd name="connsiteX11450" fmla="*/ 107777 w 1586375"/>
                <a:gd name="connsiteY11450" fmla="*/ 41168 h 223662"/>
                <a:gd name="connsiteX11451" fmla="*/ 107777 w 1586375"/>
                <a:gd name="connsiteY11451" fmla="*/ 41594 h 223662"/>
                <a:gd name="connsiteX11452" fmla="*/ 109608 w 1586375"/>
                <a:gd name="connsiteY11452" fmla="*/ 41168 h 223662"/>
                <a:gd name="connsiteX11453" fmla="*/ 109608 w 1586375"/>
                <a:gd name="connsiteY11453" fmla="*/ 39468 h 223662"/>
                <a:gd name="connsiteX11454" fmla="*/ 108692 w 1586375"/>
                <a:gd name="connsiteY11454" fmla="*/ 39043 h 223662"/>
                <a:gd name="connsiteX11455" fmla="*/ 108692 w 1586375"/>
                <a:gd name="connsiteY11455" fmla="*/ 38618 h 223662"/>
                <a:gd name="connsiteX11456" fmla="*/ 108234 w 1586375"/>
                <a:gd name="connsiteY11456" fmla="*/ 38193 h 223662"/>
                <a:gd name="connsiteX11457" fmla="*/ 1387129 w 1586375"/>
                <a:gd name="connsiteY11457" fmla="*/ 37670 h 223662"/>
                <a:gd name="connsiteX11458" fmla="*/ 1386257 w 1586375"/>
                <a:gd name="connsiteY11458" fmla="*/ 38095 h 223662"/>
                <a:gd name="connsiteX11459" fmla="*/ 1385385 w 1586375"/>
                <a:gd name="connsiteY11459" fmla="*/ 38095 h 223662"/>
                <a:gd name="connsiteX11460" fmla="*/ 1385385 w 1586375"/>
                <a:gd name="connsiteY11460" fmla="*/ 38520 h 223662"/>
                <a:gd name="connsiteX11461" fmla="*/ 1385821 w 1586375"/>
                <a:gd name="connsiteY11461" fmla="*/ 40220 h 223662"/>
                <a:gd name="connsiteX11462" fmla="*/ 1385821 w 1586375"/>
                <a:gd name="connsiteY11462" fmla="*/ 40646 h 223662"/>
                <a:gd name="connsiteX11463" fmla="*/ 1387129 w 1586375"/>
                <a:gd name="connsiteY11463" fmla="*/ 41071 h 223662"/>
                <a:gd name="connsiteX11464" fmla="*/ 1387565 w 1586375"/>
                <a:gd name="connsiteY11464" fmla="*/ 41071 h 223662"/>
                <a:gd name="connsiteX11465" fmla="*/ 1388873 w 1586375"/>
                <a:gd name="connsiteY11465" fmla="*/ 40220 h 223662"/>
                <a:gd name="connsiteX11466" fmla="*/ 1388873 w 1586375"/>
                <a:gd name="connsiteY11466" fmla="*/ 39370 h 223662"/>
                <a:gd name="connsiteX11467" fmla="*/ 1388000 w 1586375"/>
                <a:gd name="connsiteY11467" fmla="*/ 38520 h 223662"/>
                <a:gd name="connsiteX11468" fmla="*/ 1387129 w 1586375"/>
                <a:gd name="connsiteY11468" fmla="*/ 37670 h 223662"/>
                <a:gd name="connsiteX11469" fmla="*/ 1519309 w 1586375"/>
                <a:gd name="connsiteY11469" fmla="*/ 37408 h 223662"/>
                <a:gd name="connsiteX11470" fmla="*/ 1518884 w 1586375"/>
                <a:gd name="connsiteY11470" fmla="*/ 37833 h 223662"/>
                <a:gd name="connsiteX11471" fmla="*/ 1518884 w 1586375"/>
                <a:gd name="connsiteY11471" fmla="*/ 39959 h 223662"/>
                <a:gd name="connsiteX11472" fmla="*/ 1519734 w 1586375"/>
                <a:gd name="connsiteY11472" fmla="*/ 40809 h 223662"/>
                <a:gd name="connsiteX11473" fmla="*/ 1521435 w 1586375"/>
                <a:gd name="connsiteY11473" fmla="*/ 40809 h 223662"/>
                <a:gd name="connsiteX11474" fmla="*/ 1522285 w 1586375"/>
                <a:gd name="connsiteY11474" fmla="*/ 39959 h 223662"/>
                <a:gd name="connsiteX11475" fmla="*/ 1522285 w 1586375"/>
                <a:gd name="connsiteY11475" fmla="*/ 38258 h 223662"/>
                <a:gd name="connsiteX11476" fmla="*/ 1521435 w 1586375"/>
                <a:gd name="connsiteY11476" fmla="*/ 37408 h 223662"/>
                <a:gd name="connsiteX11477" fmla="*/ 1519309 w 1586375"/>
                <a:gd name="connsiteY11477" fmla="*/ 37408 h 223662"/>
                <a:gd name="connsiteX11478" fmla="*/ 1447895 w 1586375"/>
                <a:gd name="connsiteY11478" fmla="*/ 37408 h 223662"/>
                <a:gd name="connsiteX11479" fmla="*/ 1447895 w 1586375"/>
                <a:gd name="connsiteY11479" fmla="*/ 41175 h 223662"/>
                <a:gd name="connsiteX11480" fmla="*/ 1448319 w 1586375"/>
                <a:gd name="connsiteY11480" fmla="*/ 41175 h 223662"/>
                <a:gd name="connsiteX11481" fmla="*/ 1450020 w 1586375"/>
                <a:gd name="connsiteY11481" fmla="*/ 41175 h 223662"/>
                <a:gd name="connsiteX11482" fmla="*/ 1450445 w 1586375"/>
                <a:gd name="connsiteY11482" fmla="*/ 40338 h 223662"/>
                <a:gd name="connsiteX11483" fmla="*/ 1450870 w 1586375"/>
                <a:gd name="connsiteY11483" fmla="*/ 39919 h 223662"/>
                <a:gd name="connsiteX11484" fmla="*/ 1450870 w 1586375"/>
                <a:gd name="connsiteY11484" fmla="*/ 38245 h 223662"/>
                <a:gd name="connsiteX11485" fmla="*/ 1450020 w 1586375"/>
                <a:gd name="connsiteY11485" fmla="*/ 37408 h 223662"/>
                <a:gd name="connsiteX11486" fmla="*/ 1447895 w 1586375"/>
                <a:gd name="connsiteY11486" fmla="*/ 37408 h 223662"/>
                <a:gd name="connsiteX11487" fmla="*/ 1394414 w 1586375"/>
                <a:gd name="connsiteY11487" fmla="*/ 37408 h 223662"/>
                <a:gd name="connsiteX11488" fmla="*/ 1393557 w 1586375"/>
                <a:gd name="connsiteY11488" fmla="*/ 38237 h 223662"/>
                <a:gd name="connsiteX11489" fmla="*/ 1392701 w 1586375"/>
                <a:gd name="connsiteY11489" fmla="*/ 39479 h 223662"/>
                <a:gd name="connsiteX11490" fmla="*/ 1392273 w 1586375"/>
                <a:gd name="connsiteY11490" fmla="*/ 40308 h 223662"/>
                <a:gd name="connsiteX11491" fmla="*/ 1392273 w 1586375"/>
                <a:gd name="connsiteY11491" fmla="*/ 41550 h 223662"/>
                <a:gd name="connsiteX11492" fmla="*/ 1393129 w 1586375"/>
                <a:gd name="connsiteY11492" fmla="*/ 42378 h 223662"/>
                <a:gd name="connsiteX11493" fmla="*/ 1394842 w 1586375"/>
                <a:gd name="connsiteY11493" fmla="*/ 42378 h 223662"/>
                <a:gd name="connsiteX11494" fmla="*/ 1395698 w 1586375"/>
                <a:gd name="connsiteY11494" fmla="*/ 41964 h 223662"/>
                <a:gd name="connsiteX11495" fmla="*/ 1396126 w 1586375"/>
                <a:gd name="connsiteY11495" fmla="*/ 41550 h 223662"/>
                <a:gd name="connsiteX11496" fmla="*/ 1396126 w 1586375"/>
                <a:gd name="connsiteY11496" fmla="*/ 39893 h 223662"/>
                <a:gd name="connsiteX11497" fmla="*/ 1396982 w 1586375"/>
                <a:gd name="connsiteY11497" fmla="*/ 39065 h 223662"/>
                <a:gd name="connsiteX11498" fmla="*/ 1396982 w 1586375"/>
                <a:gd name="connsiteY11498" fmla="*/ 38651 h 223662"/>
                <a:gd name="connsiteX11499" fmla="*/ 1396126 w 1586375"/>
                <a:gd name="connsiteY11499" fmla="*/ 37408 h 223662"/>
                <a:gd name="connsiteX11500" fmla="*/ 1394414 w 1586375"/>
                <a:gd name="connsiteY11500" fmla="*/ 37408 h 223662"/>
                <a:gd name="connsiteX11501" fmla="*/ 1351530 w 1586375"/>
                <a:gd name="connsiteY11501" fmla="*/ 37408 h 223662"/>
                <a:gd name="connsiteX11502" fmla="*/ 1351105 w 1586375"/>
                <a:gd name="connsiteY11502" fmla="*/ 39053 h 223662"/>
                <a:gd name="connsiteX11503" fmla="*/ 1351955 w 1586375"/>
                <a:gd name="connsiteY11503" fmla="*/ 40286 h 223662"/>
                <a:gd name="connsiteX11504" fmla="*/ 1352805 w 1586375"/>
                <a:gd name="connsiteY11504" fmla="*/ 39464 h 223662"/>
                <a:gd name="connsiteX11505" fmla="*/ 1353656 w 1586375"/>
                <a:gd name="connsiteY11505" fmla="*/ 39464 h 223662"/>
                <a:gd name="connsiteX11506" fmla="*/ 1353656 w 1586375"/>
                <a:gd name="connsiteY11506" fmla="*/ 38230 h 223662"/>
                <a:gd name="connsiteX11507" fmla="*/ 1352805 w 1586375"/>
                <a:gd name="connsiteY11507" fmla="*/ 37408 h 223662"/>
                <a:gd name="connsiteX11508" fmla="*/ 1351530 w 1586375"/>
                <a:gd name="connsiteY11508" fmla="*/ 37408 h 223662"/>
                <a:gd name="connsiteX11509" fmla="*/ 1338280 w 1586375"/>
                <a:gd name="connsiteY11509" fmla="*/ 37408 h 223662"/>
                <a:gd name="connsiteX11510" fmla="*/ 1337862 w 1586375"/>
                <a:gd name="connsiteY11510" fmla="*/ 37827 h 223662"/>
                <a:gd name="connsiteX11511" fmla="*/ 1337862 w 1586375"/>
                <a:gd name="connsiteY11511" fmla="*/ 39501 h 223662"/>
                <a:gd name="connsiteX11512" fmla="*/ 1338280 w 1586375"/>
                <a:gd name="connsiteY11512" fmla="*/ 39501 h 223662"/>
                <a:gd name="connsiteX11513" fmla="*/ 1339536 w 1586375"/>
                <a:gd name="connsiteY11513" fmla="*/ 39501 h 223662"/>
                <a:gd name="connsiteX11514" fmla="*/ 1339955 w 1586375"/>
                <a:gd name="connsiteY11514" fmla="*/ 39082 h 223662"/>
                <a:gd name="connsiteX11515" fmla="*/ 1339955 w 1586375"/>
                <a:gd name="connsiteY11515" fmla="*/ 38245 h 223662"/>
                <a:gd name="connsiteX11516" fmla="*/ 1339118 w 1586375"/>
                <a:gd name="connsiteY11516" fmla="*/ 37408 h 223662"/>
                <a:gd name="connsiteX11517" fmla="*/ 1338280 w 1586375"/>
                <a:gd name="connsiteY11517" fmla="*/ 37408 h 223662"/>
                <a:gd name="connsiteX11518" fmla="*/ 187772 w 1586375"/>
                <a:gd name="connsiteY11518" fmla="*/ 36885 h 223662"/>
                <a:gd name="connsiteX11519" fmla="*/ 186516 w 1586375"/>
                <a:gd name="connsiteY11519" fmla="*/ 37707 h 223662"/>
                <a:gd name="connsiteX11520" fmla="*/ 186516 w 1586375"/>
                <a:gd name="connsiteY11520" fmla="*/ 38118 h 223662"/>
                <a:gd name="connsiteX11521" fmla="*/ 186516 w 1586375"/>
                <a:gd name="connsiteY11521" fmla="*/ 39352 h 223662"/>
                <a:gd name="connsiteX11522" fmla="*/ 187772 w 1586375"/>
                <a:gd name="connsiteY11522" fmla="*/ 39352 h 223662"/>
                <a:gd name="connsiteX11523" fmla="*/ 188609 w 1586375"/>
                <a:gd name="connsiteY11523" fmla="*/ 38941 h 223662"/>
                <a:gd name="connsiteX11524" fmla="*/ 188609 w 1586375"/>
                <a:gd name="connsiteY11524" fmla="*/ 37296 h 223662"/>
                <a:gd name="connsiteX11525" fmla="*/ 187772 w 1586375"/>
                <a:gd name="connsiteY11525" fmla="*/ 36885 h 223662"/>
                <a:gd name="connsiteX11526" fmla="*/ 164318 w 1586375"/>
                <a:gd name="connsiteY11526" fmla="*/ 36362 h 223662"/>
                <a:gd name="connsiteX11527" fmla="*/ 163496 w 1586375"/>
                <a:gd name="connsiteY11527" fmla="*/ 36798 h 223662"/>
                <a:gd name="connsiteX11528" fmla="*/ 163496 w 1586375"/>
                <a:gd name="connsiteY11528" fmla="*/ 38978 h 223662"/>
                <a:gd name="connsiteX11529" fmla="*/ 165140 w 1586375"/>
                <a:gd name="connsiteY11529" fmla="*/ 38978 h 223662"/>
                <a:gd name="connsiteX11530" fmla="*/ 166374 w 1586375"/>
                <a:gd name="connsiteY11530" fmla="*/ 38106 h 223662"/>
                <a:gd name="connsiteX11531" fmla="*/ 165963 w 1586375"/>
                <a:gd name="connsiteY11531" fmla="*/ 36798 h 223662"/>
                <a:gd name="connsiteX11532" fmla="*/ 165551 w 1586375"/>
                <a:gd name="connsiteY11532" fmla="*/ 36798 h 223662"/>
                <a:gd name="connsiteX11533" fmla="*/ 165140 w 1586375"/>
                <a:gd name="connsiteY11533" fmla="*/ 36362 h 223662"/>
                <a:gd name="connsiteX11534" fmla="*/ 164318 w 1586375"/>
                <a:gd name="connsiteY11534" fmla="*/ 36362 h 223662"/>
                <a:gd name="connsiteX11535" fmla="*/ 84495 w 1586375"/>
                <a:gd name="connsiteY11535" fmla="*/ 36362 h 223662"/>
                <a:gd name="connsiteX11536" fmla="*/ 84495 w 1586375"/>
                <a:gd name="connsiteY11536" fmla="*/ 39338 h 223662"/>
                <a:gd name="connsiteX11537" fmla="*/ 85332 w 1586375"/>
                <a:gd name="connsiteY11537" fmla="*/ 39338 h 223662"/>
                <a:gd name="connsiteX11538" fmla="*/ 85751 w 1586375"/>
                <a:gd name="connsiteY11538" fmla="*/ 39762 h 223662"/>
                <a:gd name="connsiteX11539" fmla="*/ 86588 w 1586375"/>
                <a:gd name="connsiteY11539" fmla="*/ 39338 h 223662"/>
                <a:gd name="connsiteX11540" fmla="*/ 86588 w 1586375"/>
                <a:gd name="connsiteY11540" fmla="*/ 38487 h 223662"/>
                <a:gd name="connsiteX11541" fmla="*/ 85751 w 1586375"/>
                <a:gd name="connsiteY11541" fmla="*/ 38062 h 223662"/>
                <a:gd name="connsiteX11542" fmla="*/ 85751 w 1586375"/>
                <a:gd name="connsiteY11542" fmla="*/ 36787 h 223662"/>
                <a:gd name="connsiteX11543" fmla="*/ 84913 w 1586375"/>
                <a:gd name="connsiteY11543" fmla="*/ 36362 h 223662"/>
                <a:gd name="connsiteX11544" fmla="*/ 84495 w 1586375"/>
                <a:gd name="connsiteY11544" fmla="*/ 36362 h 223662"/>
                <a:gd name="connsiteX11545" fmla="*/ 1578191 w 1586375"/>
                <a:gd name="connsiteY11545" fmla="*/ 36100 h 223662"/>
                <a:gd name="connsiteX11546" fmla="*/ 1579835 w 1586375"/>
                <a:gd name="connsiteY11546" fmla="*/ 37728 h 223662"/>
                <a:gd name="connsiteX11547" fmla="*/ 1579835 w 1586375"/>
                <a:gd name="connsiteY11547" fmla="*/ 39356 h 223662"/>
                <a:gd name="connsiteX11548" fmla="*/ 1577780 w 1586375"/>
                <a:gd name="connsiteY11548" fmla="*/ 39356 h 223662"/>
                <a:gd name="connsiteX11549" fmla="*/ 1577780 w 1586375"/>
                <a:gd name="connsiteY11549" fmla="*/ 38542 h 223662"/>
                <a:gd name="connsiteX11550" fmla="*/ 1576958 w 1586375"/>
                <a:gd name="connsiteY11550" fmla="*/ 38135 h 223662"/>
                <a:gd name="connsiteX11551" fmla="*/ 1576958 w 1586375"/>
                <a:gd name="connsiteY11551" fmla="*/ 36914 h 223662"/>
                <a:gd name="connsiteX11552" fmla="*/ 1578191 w 1586375"/>
                <a:gd name="connsiteY11552" fmla="*/ 36100 h 223662"/>
                <a:gd name="connsiteX11553" fmla="*/ 175687 w 1586375"/>
                <a:gd name="connsiteY11553" fmla="*/ 36100 h 223662"/>
                <a:gd name="connsiteX11554" fmla="*/ 175268 w 1586375"/>
                <a:gd name="connsiteY11554" fmla="*/ 36512 h 223662"/>
                <a:gd name="connsiteX11555" fmla="*/ 175268 w 1586375"/>
                <a:gd name="connsiteY11555" fmla="*/ 38567 h 223662"/>
                <a:gd name="connsiteX11556" fmla="*/ 175687 w 1586375"/>
                <a:gd name="connsiteY11556" fmla="*/ 38978 h 223662"/>
                <a:gd name="connsiteX11557" fmla="*/ 176105 w 1586375"/>
                <a:gd name="connsiteY11557" fmla="*/ 38978 h 223662"/>
                <a:gd name="connsiteX11558" fmla="*/ 176523 w 1586375"/>
                <a:gd name="connsiteY11558" fmla="*/ 38978 h 223662"/>
                <a:gd name="connsiteX11559" fmla="*/ 177360 w 1586375"/>
                <a:gd name="connsiteY11559" fmla="*/ 38567 h 223662"/>
                <a:gd name="connsiteX11560" fmla="*/ 176942 w 1586375"/>
                <a:gd name="connsiteY11560" fmla="*/ 37744 h 223662"/>
                <a:gd name="connsiteX11561" fmla="*/ 176942 w 1586375"/>
                <a:gd name="connsiteY11561" fmla="*/ 36923 h 223662"/>
                <a:gd name="connsiteX11562" fmla="*/ 175687 w 1586375"/>
                <a:gd name="connsiteY11562" fmla="*/ 36100 h 223662"/>
                <a:gd name="connsiteX11563" fmla="*/ 44957 w 1586375"/>
                <a:gd name="connsiteY11563" fmla="*/ 36100 h 223662"/>
                <a:gd name="connsiteX11564" fmla="*/ 45779 w 1586375"/>
                <a:gd name="connsiteY11564" fmla="*/ 36972 h 223662"/>
                <a:gd name="connsiteX11565" fmla="*/ 45779 w 1586375"/>
                <a:gd name="connsiteY11565" fmla="*/ 37844 h 223662"/>
                <a:gd name="connsiteX11566" fmla="*/ 44957 w 1586375"/>
                <a:gd name="connsiteY11566" fmla="*/ 38716 h 223662"/>
                <a:gd name="connsiteX11567" fmla="*/ 43724 w 1586375"/>
                <a:gd name="connsiteY11567" fmla="*/ 38716 h 223662"/>
                <a:gd name="connsiteX11568" fmla="*/ 42901 w 1586375"/>
                <a:gd name="connsiteY11568" fmla="*/ 37844 h 223662"/>
                <a:gd name="connsiteX11569" fmla="*/ 42901 w 1586375"/>
                <a:gd name="connsiteY11569" fmla="*/ 37408 h 223662"/>
                <a:gd name="connsiteX11570" fmla="*/ 44135 w 1586375"/>
                <a:gd name="connsiteY11570" fmla="*/ 36536 h 223662"/>
                <a:gd name="connsiteX11571" fmla="*/ 44957 w 1586375"/>
                <a:gd name="connsiteY11571" fmla="*/ 36100 h 223662"/>
                <a:gd name="connsiteX11572" fmla="*/ 38245 w 1586375"/>
                <a:gd name="connsiteY11572" fmla="*/ 36100 h 223662"/>
                <a:gd name="connsiteX11573" fmla="*/ 39501 w 1586375"/>
                <a:gd name="connsiteY11573" fmla="*/ 37408 h 223662"/>
                <a:gd name="connsiteX11574" fmla="*/ 39082 w 1586375"/>
                <a:gd name="connsiteY11574" fmla="*/ 37844 h 223662"/>
                <a:gd name="connsiteX11575" fmla="*/ 39082 w 1586375"/>
                <a:gd name="connsiteY11575" fmla="*/ 38280 h 223662"/>
                <a:gd name="connsiteX11576" fmla="*/ 38664 w 1586375"/>
                <a:gd name="connsiteY11576" fmla="*/ 38716 h 223662"/>
                <a:gd name="connsiteX11577" fmla="*/ 38245 w 1586375"/>
                <a:gd name="connsiteY11577" fmla="*/ 38280 h 223662"/>
                <a:gd name="connsiteX11578" fmla="*/ 37408 w 1586375"/>
                <a:gd name="connsiteY11578" fmla="*/ 37844 h 223662"/>
                <a:gd name="connsiteX11579" fmla="*/ 37408 w 1586375"/>
                <a:gd name="connsiteY11579" fmla="*/ 36972 h 223662"/>
                <a:gd name="connsiteX11580" fmla="*/ 38245 w 1586375"/>
                <a:gd name="connsiteY11580" fmla="*/ 36100 h 223662"/>
                <a:gd name="connsiteX11581" fmla="*/ 73485 w 1586375"/>
                <a:gd name="connsiteY11581" fmla="*/ 35996 h 223662"/>
                <a:gd name="connsiteX11582" fmla="*/ 73485 w 1586375"/>
                <a:gd name="connsiteY11582" fmla="*/ 37670 h 223662"/>
                <a:gd name="connsiteX11583" fmla="*/ 72200 w 1586375"/>
                <a:gd name="connsiteY11583" fmla="*/ 38507 h 223662"/>
                <a:gd name="connsiteX11584" fmla="*/ 73057 w 1586375"/>
                <a:gd name="connsiteY11584" fmla="*/ 39344 h 223662"/>
                <a:gd name="connsiteX11585" fmla="*/ 73912 w 1586375"/>
                <a:gd name="connsiteY11585" fmla="*/ 39762 h 223662"/>
                <a:gd name="connsiteX11586" fmla="*/ 76053 w 1586375"/>
                <a:gd name="connsiteY11586" fmla="*/ 39762 h 223662"/>
                <a:gd name="connsiteX11587" fmla="*/ 76481 w 1586375"/>
                <a:gd name="connsiteY11587" fmla="*/ 39344 h 223662"/>
                <a:gd name="connsiteX11588" fmla="*/ 76909 w 1586375"/>
                <a:gd name="connsiteY11588" fmla="*/ 38088 h 223662"/>
                <a:gd name="connsiteX11589" fmla="*/ 75197 w 1586375"/>
                <a:gd name="connsiteY11589" fmla="*/ 36832 h 223662"/>
                <a:gd name="connsiteX11590" fmla="*/ 75197 w 1586375"/>
                <a:gd name="connsiteY11590" fmla="*/ 35996 h 223662"/>
                <a:gd name="connsiteX11591" fmla="*/ 73485 w 1586375"/>
                <a:gd name="connsiteY11591" fmla="*/ 35996 h 223662"/>
                <a:gd name="connsiteX11592" fmla="*/ 1561753 w 1586375"/>
                <a:gd name="connsiteY11592" fmla="*/ 35577 h 223662"/>
                <a:gd name="connsiteX11593" fmla="*/ 1560903 w 1586375"/>
                <a:gd name="connsiteY11593" fmla="*/ 36414 h 223662"/>
                <a:gd name="connsiteX11594" fmla="*/ 1560903 w 1586375"/>
                <a:gd name="connsiteY11594" fmla="*/ 36832 h 223662"/>
                <a:gd name="connsiteX11595" fmla="*/ 1561753 w 1586375"/>
                <a:gd name="connsiteY11595" fmla="*/ 37670 h 223662"/>
                <a:gd name="connsiteX11596" fmla="*/ 1563028 w 1586375"/>
                <a:gd name="connsiteY11596" fmla="*/ 37670 h 223662"/>
                <a:gd name="connsiteX11597" fmla="*/ 1563878 w 1586375"/>
                <a:gd name="connsiteY11597" fmla="*/ 36832 h 223662"/>
                <a:gd name="connsiteX11598" fmla="*/ 1563878 w 1586375"/>
                <a:gd name="connsiteY11598" fmla="*/ 36414 h 223662"/>
                <a:gd name="connsiteX11599" fmla="*/ 1563028 w 1586375"/>
                <a:gd name="connsiteY11599" fmla="*/ 35577 h 223662"/>
                <a:gd name="connsiteX11600" fmla="*/ 1561753 w 1586375"/>
                <a:gd name="connsiteY11600" fmla="*/ 35577 h 223662"/>
                <a:gd name="connsiteX11601" fmla="*/ 1552316 w 1586375"/>
                <a:gd name="connsiteY11601" fmla="*/ 34792 h 223662"/>
                <a:gd name="connsiteX11602" fmla="*/ 1551060 w 1586375"/>
                <a:gd name="connsiteY11602" fmla="*/ 36100 h 223662"/>
                <a:gd name="connsiteX11603" fmla="*/ 1551060 w 1586375"/>
                <a:gd name="connsiteY11603" fmla="*/ 37844 h 223662"/>
                <a:gd name="connsiteX11604" fmla="*/ 1551897 w 1586375"/>
                <a:gd name="connsiteY11604" fmla="*/ 38716 h 223662"/>
                <a:gd name="connsiteX11605" fmla="*/ 1552734 w 1586375"/>
                <a:gd name="connsiteY11605" fmla="*/ 38716 h 223662"/>
                <a:gd name="connsiteX11606" fmla="*/ 1553571 w 1586375"/>
                <a:gd name="connsiteY11606" fmla="*/ 37844 h 223662"/>
                <a:gd name="connsiteX11607" fmla="*/ 1553990 w 1586375"/>
                <a:gd name="connsiteY11607" fmla="*/ 37844 h 223662"/>
                <a:gd name="connsiteX11608" fmla="*/ 1554827 w 1586375"/>
                <a:gd name="connsiteY11608" fmla="*/ 36972 h 223662"/>
                <a:gd name="connsiteX11609" fmla="*/ 1555246 w 1586375"/>
                <a:gd name="connsiteY11609" fmla="*/ 36536 h 223662"/>
                <a:gd name="connsiteX11610" fmla="*/ 1553153 w 1586375"/>
                <a:gd name="connsiteY11610" fmla="*/ 34792 h 223662"/>
                <a:gd name="connsiteX11611" fmla="*/ 1552316 w 1586375"/>
                <a:gd name="connsiteY11611" fmla="*/ 34792 h 223662"/>
                <a:gd name="connsiteX11612" fmla="*/ 113427 w 1586375"/>
                <a:gd name="connsiteY11612" fmla="*/ 34792 h 223662"/>
                <a:gd name="connsiteX11613" fmla="*/ 113009 w 1586375"/>
                <a:gd name="connsiteY11613" fmla="*/ 35664 h 223662"/>
                <a:gd name="connsiteX11614" fmla="*/ 113427 w 1586375"/>
                <a:gd name="connsiteY11614" fmla="*/ 36100 h 223662"/>
                <a:gd name="connsiteX11615" fmla="*/ 114264 w 1586375"/>
                <a:gd name="connsiteY11615" fmla="*/ 36100 h 223662"/>
                <a:gd name="connsiteX11616" fmla="*/ 114683 w 1586375"/>
                <a:gd name="connsiteY11616" fmla="*/ 35664 h 223662"/>
                <a:gd name="connsiteX11617" fmla="*/ 115101 w 1586375"/>
                <a:gd name="connsiteY11617" fmla="*/ 35228 h 223662"/>
                <a:gd name="connsiteX11618" fmla="*/ 114683 w 1586375"/>
                <a:gd name="connsiteY11618" fmla="*/ 34792 h 223662"/>
                <a:gd name="connsiteX11619" fmla="*/ 113427 w 1586375"/>
                <a:gd name="connsiteY11619" fmla="*/ 34792 h 223662"/>
                <a:gd name="connsiteX11620" fmla="*/ 37801 w 1586375"/>
                <a:gd name="connsiteY11620" fmla="*/ 34792 h 223662"/>
                <a:gd name="connsiteX11621" fmla="*/ 38978 w 1586375"/>
                <a:gd name="connsiteY11621" fmla="*/ 34792 h 223662"/>
                <a:gd name="connsiteX11622" fmla="*/ 38978 w 1586375"/>
                <a:gd name="connsiteY11622" fmla="*/ 35577 h 223662"/>
                <a:gd name="connsiteX11623" fmla="*/ 37801 w 1586375"/>
                <a:gd name="connsiteY11623" fmla="*/ 35577 h 223662"/>
                <a:gd name="connsiteX11624" fmla="*/ 37408 w 1586375"/>
                <a:gd name="connsiteY11624" fmla="*/ 35577 h 223662"/>
                <a:gd name="connsiteX11625" fmla="*/ 37801 w 1586375"/>
                <a:gd name="connsiteY11625" fmla="*/ 34792 h 223662"/>
                <a:gd name="connsiteX11626" fmla="*/ 1444487 w 1586375"/>
                <a:gd name="connsiteY11626" fmla="*/ 34269 h 223662"/>
                <a:gd name="connsiteX11627" fmla="*/ 1444069 w 1586375"/>
                <a:gd name="connsiteY11627" fmla="*/ 35185 h 223662"/>
                <a:gd name="connsiteX11628" fmla="*/ 1444487 w 1586375"/>
                <a:gd name="connsiteY11628" fmla="*/ 36100 h 223662"/>
                <a:gd name="connsiteX11629" fmla="*/ 1445324 w 1586375"/>
                <a:gd name="connsiteY11629" fmla="*/ 36100 h 223662"/>
                <a:gd name="connsiteX11630" fmla="*/ 1445743 w 1586375"/>
                <a:gd name="connsiteY11630" fmla="*/ 35643 h 223662"/>
                <a:gd name="connsiteX11631" fmla="*/ 1445743 w 1586375"/>
                <a:gd name="connsiteY11631" fmla="*/ 34269 h 223662"/>
                <a:gd name="connsiteX11632" fmla="*/ 1444487 w 1586375"/>
                <a:gd name="connsiteY11632" fmla="*/ 34269 h 223662"/>
                <a:gd name="connsiteX11633" fmla="*/ 1234899 w 1586375"/>
                <a:gd name="connsiteY11633" fmla="*/ 34269 h 223662"/>
                <a:gd name="connsiteX11634" fmla="*/ 1234009 w 1586375"/>
                <a:gd name="connsiteY11634" fmla="*/ 34426 h 223662"/>
                <a:gd name="connsiteX11635" fmla="*/ 1234009 w 1586375"/>
                <a:gd name="connsiteY11635" fmla="*/ 35682 h 223662"/>
                <a:gd name="connsiteX11636" fmla="*/ 1235265 w 1586375"/>
                <a:gd name="connsiteY11636" fmla="*/ 35682 h 223662"/>
                <a:gd name="connsiteX11637" fmla="*/ 1236102 w 1586375"/>
                <a:gd name="connsiteY11637" fmla="*/ 35263 h 223662"/>
                <a:gd name="connsiteX11638" fmla="*/ 1236102 w 1586375"/>
                <a:gd name="connsiteY11638" fmla="*/ 34426 h 223662"/>
                <a:gd name="connsiteX11639" fmla="*/ 1234899 w 1586375"/>
                <a:gd name="connsiteY11639" fmla="*/ 34269 h 223662"/>
                <a:gd name="connsiteX11640" fmla="*/ 107777 w 1586375"/>
                <a:gd name="connsiteY11640" fmla="*/ 34269 h 223662"/>
                <a:gd name="connsiteX11641" fmla="*/ 107777 w 1586375"/>
                <a:gd name="connsiteY11641" fmla="*/ 34705 h 223662"/>
                <a:gd name="connsiteX11642" fmla="*/ 107777 w 1586375"/>
                <a:gd name="connsiteY11642" fmla="*/ 36449 h 223662"/>
                <a:gd name="connsiteX11643" fmla="*/ 108614 w 1586375"/>
                <a:gd name="connsiteY11643" fmla="*/ 36885 h 223662"/>
                <a:gd name="connsiteX11644" fmla="*/ 109870 w 1586375"/>
                <a:gd name="connsiteY11644" fmla="*/ 35141 h 223662"/>
                <a:gd name="connsiteX11645" fmla="*/ 109451 w 1586375"/>
                <a:gd name="connsiteY11645" fmla="*/ 34269 h 223662"/>
                <a:gd name="connsiteX11646" fmla="*/ 107777 w 1586375"/>
                <a:gd name="connsiteY11646" fmla="*/ 34269 h 223662"/>
                <a:gd name="connsiteX11647" fmla="*/ 1531615 w 1586375"/>
                <a:gd name="connsiteY11647" fmla="*/ 34007 h 223662"/>
                <a:gd name="connsiteX11648" fmla="*/ 1530394 w 1586375"/>
                <a:gd name="connsiteY11648" fmla="*/ 34858 h 223662"/>
                <a:gd name="connsiteX11649" fmla="*/ 1530394 w 1586375"/>
                <a:gd name="connsiteY11649" fmla="*/ 36558 h 223662"/>
                <a:gd name="connsiteX11650" fmla="*/ 1531615 w 1586375"/>
                <a:gd name="connsiteY11650" fmla="*/ 37408 h 223662"/>
                <a:gd name="connsiteX11651" fmla="*/ 1532836 w 1586375"/>
                <a:gd name="connsiteY11651" fmla="*/ 37408 h 223662"/>
                <a:gd name="connsiteX11652" fmla="*/ 1533650 w 1586375"/>
                <a:gd name="connsiteY11652" fmla="*/ 36558 h 223662"/>
                <a:gd name="connsiteX11653" fmla="*/ 1534057 w 1586375"/>
                <a:gd name="connsiteY11653" fmla="*/ 34858 h 223662"/>
                <a:gd name="connsiteX11654" fmla="*/ 1532836 w 1586375"/>
                <a:gd name="connsiteY11654" fmla="*/ 34007 h 223662"/>
                <a:gd name="connsiteX11655" fmla="*/ 1531615 w 1586375"/>
                <a:gd name="connsiteY11655" fmla="*/ 34007 h 223662"/>
                <a:gd name="connsiteX11656" fmla="*/ 1324296 w 1586375"/>
                <a:gd name="connsiteY11656" fmla="*/ 33484 h 223662"/>
                <a:gd name="connsiteX11657" fmla="*/ 1323007 w 1586375"/>
                <a:gd name="connsiteY11657" fmla="*/ 34346 h 223662"/>
                <a:gd name="connsiteX11658" fmla="*/ 1322148 w 1586375"/>
                <a:gd name="connsiteY11658" fmla="*/ 34346 h 223662"/>
                <a:gd name="connsiteX11659" fmla="*/ 1322148 w 1586375"/>
                <a:gd name="connsiteY11659" fmla="*/ 35208 h 223662"/>
                <a:gd name="connsiteX11660" fmla="*/ 1321288 w 1586375"/>
                <a:gd name="connsiteY11660" fmla="*/ 35638 h 223662"/>
                <a:gd name="connsiteX11661" fmla="*/ 1321288 w 1586375"/>
                <a:gd name="connsiteY11661" fmla="*/ 38654 h 223662"/>
                <a:gd name="connsiteX11662" fmla="*/ 1320858 w 1586375"/>
                <a:gd name="connsiteY11662" fmla="*/ 39086 h 223662"/>
                <a:gd name="connsiteX11663" fmla="*/ 1321718 w 1586375"/>
                <a:gd name="connsiteY11663" fmla="*/ 39947 h 223662"/>
                <a:gd name="connsiteX11664" fmla="*/ 1321718 w 1586375"/>
                <a:gd name="connsiteY11664" fmla="*/ 40809 h 223662"/>
                <a:gd name="connsiteX11665" fmla="*/ 1323437 w 1586375"/>
                <a:gd name="connsiteY11665" fmla="*/ 40809 h 223662"/>
                <a:gd name="connsiteX11666" fmla="*/ 1324296 w 1586375"/>
                <a:gd name="connsiteY11666" fmla="*/ 39947 h 223662"/>
                <a:gd name="connsiteX11667" fmla="*/ 1324296 w 1586375"/>
                <a:gd name="connsiteY11667" fmla="*/ 39517 h 223662"/>
                <a:gd name="connsiteX11668" fmla="*/ 1326016 w 1586375"/>
                <a:gd name="connsiteY11668" fmla="*/ 39086 h 223662"/>
                <a:gd name="connsiteX11669" fmla="*/ 1326875 w 1586375"/>
                <a:gd name="connsiteY11669" fmla="*/ 38224 h 223662"/>
                <a:gd name="connsiteX11670" fmla="*/ 1326875 w 1586375"/>
                <a:gd name="connsiteY11670" fmla="*/ 36069 h 223662"/>
                <a:gd name="connsiteX11671" fmla="*/ 1326445 w 1586375"/>
                <a:gd name="connsiteY11671" fmla="*/ 35638 h 223662"/>
                <a:gd name="connsiteX11672" fmla="*/ 1326016 w 1586375"/>
                <a:gd name="connsiteY11672" fmla="*/ 34777 h 223662"/>
                <a:gd name="connsiteX11673" fmla="*/ 1325156 w 1586375"/>
                <a:gd name="connsiteY11673" fmla="*/ 34346 h 223662"/>
                <a:gd name="connsiteX11674" fmla="*/ 1324726 w 1586375"/>
                <a:gd name="connsiteY11674" fmla="*/ 33484 h 223662"/>
                <a:gd name="connsiteX11675" fmla="*/ 1324296 w 1586375"/>
                <a:gd name="connsiteY11675" fmla="*/ 33484 h 223662"/>
                <a:gd name="connsiteX11676" fmla="*/ 96005 w 1586375"/>
                <a:gd name="connsiteY11676" fmla="*/ 33092 h 223662"/>
                <a:gd name="connsiteX11677" fmla="*/ 96005 w 1586375"/>
                <a:gd name="connsiteY11677" fmla="*/ 34662 h 223662"/>
                <a:gd name="connsiteX11678" fmla="*/ 96827 w 1586375"/>
                <a:gd name="connsiteY11678" fmla="*/ 35054 h 223662"/>
                <a:gd name="connsiteX11679" fmla="*/ 98472 w 1586375"/>
                <a:gd name="connsiteY11679" fmla="*/ 35054 h 223662"/>
                <a:gd name="connsiteX11680" fmla="*/ 98883 w 1586375"/>
                <a:gd name="connsiteY11680" fmla="*/ 35054 h 223662"/>
                <a:gd name="connsiteX11681" fmla="*/ 98883 w 1586375"/>
                <a:gd name="connsiteY11681" fmla="*/ 33877 h 223662"/>
                <a:gd name="connsiteX11682" fmla="*/ 97649 w 1586375"/>
                <a:gd name="connsiteY11682" fmla="*/ 33092 h 223662"/>
                <a:gd name="connsiteX11683" fmla="*/ 96416 w 1586375"/>
                <a:gd name="connsiteY11683" fmla="*/ 33092 h 223662"/>
                <a:gd name="connsiteX11684" fmla="*/ 96005 w 1586375"/>
                <a:gd name="connsiteY11684" fmla="*/ 33092 h 223662"/>
                <a:gd name="connsiteX11685" fmla="*/ 1539637 w 1586375"/>
                <a:gd name="connsiteY11685" fmla="*/ 32961 h 223662"/>
                <a:gd name="connsiteX11686" fmla="*/ 1539201 w 1586375"/>
                <a:gd name="connsiteY11686" fmla="*/ 33406 h 223662"/>
                <a:gd name="connsiteX11687" fmla="*/ 1538329 w 1586375"/>
                <a:gd name="connsiteY11687" fmla="*/ 33851 h 223662"/>
                <a:gd name="connsiteX11688" fmla="*/ 1537457 w 1586375"/>
                <a:gd name="connsiteY11688" fmla="*/ 34295 h 223662"/>
                <a:gd name="connsiteX11689" fmla="*/ 1537457 w 1586375"/>
                <a:gd name="connsiteY11689" fmla="*/ 34740 h 223662"/>
                <a:gd name="connsiteX11690" fmla="*/ 1537457 w 1586375"/>
                <a:gd name="connsiteY11690" fmla="*/ 36519 h 223662"/>
                <a:gd name="connsiteX11691" fmla="*/ 1538329 w 1586375"/>
                <a:gd name="connsiteY11691" fmla="*/ 37408 h 223662"/>
                <a:gd name="connsiteX11692" fmla="*/ 1539637 w 1586375"/>
                <a:gd name="connsiteY11692" fmla="*/ 37408 h 223662"/>
                <a:gd name="connsiteX11693" fmla="*/ 1541381 w 1586375"/>
                <a:gd name="connsiteY11693" fmla="*/ 35629 h 223662"/>
                <a:gd name="connsiteX11694" fmla="*/ 1541381 w 1586375"/>
                <a:gd name="connsiteY11694" fmla="*/ 34295 h 223662"/>
                <a:gd name="connsiteX11695" fmla="*/ 1539637 w 1586375"/>
                <a:gd name="connsiteY11695" fmla="*/ 32961 h 223662"/>
                <a:gd name="connsiteX11696" fmla="*/ 1525200 w 1586375"/>
                <a:gd name="connsiteY11696" fmla="*/ 32961 h 223662"/>
                <a:gd name="connsiteX11697" fmla="*/ 1524378 w 1586375"/>
                <a:gd name="connsiteY11697" fmla="*/ 33811 h 223662"/>
                <a:gd name="connsiteX11698" fmla="*/ 1524378 w 1586375"/>
                <a:gd name="connsiteY11698" fmla="*/ 35512 h 223662"/>
                <a:gd name="connsiteX11699" fmla="*/ 1525200 w 1586375"/>
                <a:gd name="connsiteY11699" fmla="*/ 36362 h 223662"/>
                <a:gd name="connsiteX11700" fmla="*/ 1526844 w 1586375"/>
                <a:gd name="connsiteY11700" fmla="*/ 36362 h 223662"/>
                <a:gd name="connsiteX11701" fmla="*/ 1526844 w 1586375"/>
                <a:gd name="connsiteY11701" fmla="*/ 35937 h 223662"/>
                <a:gd name="connsiteX11702" fmla="*/ 1526844 w 1586375"/>
                <a:gd name="connsiteY11702" fmla="*/ 34236 h 223662"/>
                <a:gd name="connsiteX11703" fmla="*/ 1526433 w 1586375"/>
                <a:gd name="connsiteY11703" fmla="*/ 33386 h 223662"/>
                <a:gd name="connsiteX11704" fmla="*/ 1526022 w 1586375"/>
                <a:gd name="connsiteY11704" fmla="*/ 32961 h 223662"/>
                <a:gd name="connsiteX11705" fmla="*/ 1525200 w 1586375"/>
                <a:gd name="connsiteY11705" fmla="*/ 32961 h 223662"/>
                <a:gd name="connsiteX11706" fmla="*/ 68669 w 1586375"/>
                <a:gd name="connsiteY11706" fmla="*/ 32176 h 223662"/>
                <a:gd name="connsiteX11707" fmla="*/ 67818 w 1586375"/>
                <a:gd name="connsiteY11707" fmla="*/ 33014 h 223662"/>
                <a:gd name="connsiteX11708" fmla="*/ 67818 w 1586375"/>
                <a:gd name="connsiteY11708" fmla="*/ 34687 h 223662"/>
                <a:gd name="connsiteX11709" fmla="*/ 67393 w 1586375"/>
                <a:gd name="connsiteY11709" fmla="*/ 34687 h 223662"/>
                <a:gd name="connsiteX11710" fmla="*/ 67393 w 1586375"/>
                <a:gd name="connsiteY11710" fmla="*/ 35525 h 223662"/>
                <a:gd name="connsiteX11711" fmla="*/ 68669 w 1586375"/>
                <a:gd name="connsiteY11711" fmla="*/ 36362 h 223662"/>
                <a:gd name="connsiteX11712" fmla="*/ 69519 w 1586375"/>
                <a:gd name="connsiteY11712" fmla="*/ 36362 h 223662"/>
                <a:gd name="connsiteX11713" fmla="*/ 70369 w 1586375"/>
                <a:gd name="connsiteY11713" fmla="*/ 35943 h 223662"/>
                <a:gd name="connsiteX11714" fmla="*/ 70369 w 1586375"/>
                <a:gd name="connsiteY11714" fmla="*/ 33014 h 223662"/>
                <a:gd name="connsiteX11715" fmla="*/ 69519 w 1586375"/>
                <a:gd name="connsiteY11715" fmla="*/ 32595 h 223662"/>
                <a:gd name="connsiteX11716" fmla="*/ 68669 w 1586375"/>
                <a:gd name="connsiteY11716" fmla="*/ 32176 h 223662"/>
                <a:gd name="connsiteX11717" fmla="*/ 1386344 w 1586375"/>
                <a:gd name="connsiteY11717" fmla="*/ 31653 h 223662"/>
                <a:gd name="connsiteX11718" fmla="*/ 1385472 w 1586375"/>
                <a:gd name="connsiteY11718" fmla="*/ 32525 h 223662"/>
                <a:gd name="connsiteX11719" fmla="*/ 1385472 w 1586375"/>
                <a:gd name="connsiteY11719" fmla="*/ 33397 h 223662"/>
                <a:gd name="connsiteX11720" fmla="*/ 1386344 w 1586375"/>
                <a:gd name="connsiteY11720" fmla="*/ 34269 h 223662"/>
                <a:gd name="connsiteX11721" fmla="*/ 1387216 w 1586375"/>
                <a:gd name="connsiteY11721" fmla="*/ 34269 h 223662"/>
                <a:gd name="connsiteX11722" fmla="*/ 1388088 w 1586375"/>
                <a:gd name="connsiteY11722" fmla="*/ 33397 h 223662"/>
                <a:gd name="connsiteX11723" fmla="*/ 1388088 w 1586375"/>
                <a:gd name="connsiteY11723" fmla="*/ 32525 h 223662"/>
                <a:gd name="connsiteX11724" fmla="*/ 1386344 w 1586375"/>
                <a:gd name="connsiteY11724" fmla="*/ 31653 h 223662"/>
                <a:gd name="connsiteX11725" fmla="*/ 1205421 w 1586375"/>
                <a:gd name="connsiteY11725" fmla="*/ 31653 h 223662"/>
                <a:gd name="connsiteX11726" fmla="*/ 1205421 w 1586375"/>
                <a:gd name="connsiteY11726" fmla="*/ 35141 h 223662"/>
                <a:gd name="connsiteX11727" fmla="*/ 1206766 w 1586375"/>
                <a:gd name="connsiteY11727" fmla="*/ 35141 h 223662"/>
                <a:gd name="connsiteX11728" fmla="*/ 1208112 w 1586375"/>
                <a:gd name="connsiteY11728" fmla="*/ 34269 h 223662"/>
                <a:gd name="connsiteX11729" fmla="*/ 1207215 w 1586375"/>
                <a:gd name="connsiteY11729" fmla="*/ 33833 h 223662"/>
                <a:gd name="connsiteX11730" fmla="*/ 1207215 w 1586375"/>
                <a:gd name="connsiteY11730" fmla="*/ 32089 h 223662"/>
                <a:gd name="connsiteX11731" fmla="*/ 1206318 w 1586375"/>
                <a:gd name="connsiteY11731" fmla="*/ 31653 h 223662"/>
                <a:gd name="connsiteX11732" fmla="*/ 1205421 w 1586375"/>
                <a:gd name="connsiteY11732" fmla="*/ 31653 h 223662"/>
                <a:gd name="connsiteX11733" fmla="*/ 118128 w 1586375"/>
                <a:gd name="connsiteY11733" fmla="*/ 31653 h 223662"/>
                <a:gd name="connsiteX11734" fmla="*/ 117717 w 1586375"/>
                <a:gd name="connsiteY11734" fmla="*/ 32569 h 223662"/>
                <a:gd name="connsiteX11735" fmla="*/ 118128 w 1586375"/>
                <a:gd name="connsiteY11735" fmla="*/ 33484 h 223662"/>
                <a:gd name="connsiteX11736" fmla="*/ 120184 w 1586375"/>
                <a:gd name="connsiteY11736" fmla="*/ 33484 h 223662"/>
                <a:gd name="connsiteX11737" fmla="*/ 120595 w 1586375"/>
                <a:gd name="connsiteY11737" fmla="*/ 32111 h 223662"/>
                <a:gd name="connsiteX11738" fmla="*/ 120184 w 1586375"/>
                <a:gd name="connsiteY11738" fmla="*/ 31653 h 223662"/>
                <a:gd name="connsiteX11739" fmla="*/ 118128 w 1586375"/>
                <a:gd name="connsiteY11739" fmla="*/ 31653 h 223662"/>
                <a:gd name="connsiteX11740" fmla="*/ 1415241 w 1586375"/>
                <a:gd name="connsiteY11740" fmla="*/ 30084 h 223662"/>
                <a:gd name="connsiteX11741" fmla="*/ 1413985 w 1586375"/>
                <a:gd name="connsiteY11741" fmla="*/ 30921 h 223662"/>
                <a:gd name="connsiteX11742" fmla="*/ 1413985 w 1586375"/>
                <a:gd name="connsiteY11742" fmla="*/ 33014 h 223662"/>
                <a:gd name="connsiteX11743" fmla="*/ 1415241 w 1586375"/>
                <a:gd name="connsiteY11743" fmla="*/ 34269 h 223662"/>
                <a:gd name="connsiteX11744" fmla="*/ 1417334 w 1586375"/>
                <a:gd name="connsiteY11744" fmla="*/ 34269 h 223662"/>
                <a:gd name="connsiteX11745" fmla="*/ 1417334 w 1586375"/>
                <a:gd name="connsiteY11745" fmla="*/ 33432 h 223662"/>
                <a:gd name="connsiteX11746" fmla="*/ 1418171 w 1586375"/>
                <a:gd name="connsiteY11746" fmla="*/ 32595 h 223662"/>
                <a:gd name="connsiteX11747" fmla="*/ 1416078 w 1586375"/>
                <a:gd name="connsiteY11747" fmla="*/ 30921 h 223662"/>
                <a:gd name="connsiteX11748" fmla="*/ 1416078 w 1586375"/>
                <a:gd name="connsiteY11748" fmla="*/ 30084 h 223662"/>
                <a:gd name="connsiteX11749" fmla="*/ 1415241 w 1586375"/>
                <a:gd name="connsiteY11749" fmla="*/ 30084 h 223662"/>
                <a:gd name="connsiteX11750" fmla="*/ 132105 w 1586375"/>
                <a:gd name="connsiteY11750" fmla="*/ 30084 h 223662"/>
                <a:gd name="connsiteX11751" fmla="*/ 130797 w 1586375"/>
                <a:gd name="connsiteY11751" fmla="*/ 30476 h 223662"/>
                <a:gd name="connsiteX11752" fmla="*/ 130797 w 1586375"/>
                <a:gd name="connsiteY11752" fmla="*/ 31261 h 223662"/>
                <a:gd name="connsiteX11753" fmla="*/ 132105 w 1586375"/>
                <a:gd name="connsiteY11753" fmla="*/ 31261 h 223662"/>
                <a:gd name="connsiteX11754" fmla="*/ 132105 w 1586375"/>
                <a:gd name="connsiteY11754" fmla="*/ 30084 h 223662"/>
                <a:gd name="connsiteX11755" fmla="*/ 27598 w 1586375"/>
                <a:gd name="connsiteY11755" fmla="*/ 30084 h 223662"/>
                <a:gd name="connsiteX11756" fmla="*/ 29299 w 1586375"/>
                <a:gd name="connsiteY11756" fmla="*/ 31348 h 223662"/>
                <a:gd name="connsiteX11757" fmla="*/ 29299 w 1586375"/>
                <a:gd name="connsiteY11757" fmla="*/ 31769 h 223662"/>
                <a:gd name="connsiteX11758" fmla="*/ 28448 w 1586375"/>
                <a:gd name="connsiteY11758" fmla="*/ 32191 h 223662"/>
                <a:gd name="connsiteX11759" fmla="*/ 28448 w 1586375"/>
                <a:gd name="connsiteY11759" fmla="*/ 35563 h 223662"/>
                <a:gd name="connsiteX11760" fmla="*/ 29299 w 1586375"/>
                <a:gd name="connsiteY11760" fmla="*/ 35984 h 223662"/>
                <a:gd name="connsiteX11761" fmla="*/ 29299 w 1586375"/>
                <a:gd name="connsiteY11761" fmla="*/ 36405 h 223662"/>
                <a:gd name="connsiteX11762" fmla="*/ 27598 w 1586375"/>
                <a:gd name="connsiteY11762" fmla="*/ 37670 h 223662"/>
                <a:gd name="connsiteX11763" fmla="*/ 27173 w 1586375"/>
                <a:gd name="connsiteY11763" fmla="*/ 37670 h 223662"/>
                <a:gd name="connsiteX11764" fmla="*/ 26323 w 1586375"/>
                <a:gd name="connsiteY11764" fmla="*/ 36827 h 223662"/>
                <a:gd name="connsiteX11765" fmla="*/ 25898 w 1586375"/>
                <a:gd name="connsiteY11765" fmla="*/ 35984 h 223662"/>
                <a:gd name="connsiteX11766" fmla="*/ 25898 w 1586375"/>
                <a:gd name="connsiteY11766" fmla="*/ 33455 h 223662"/>
                <a:gd name="connsiteX11767" fmla="*/ 26323 w 1586375"/>
                <a:gd name="connsiteY11767" fmla="*/ 33034 h 223662"/>
                <a:gd name="connsiteX11768" fmla="*/ 26323 w 1586375"/>
                <a:gd name="connsiteY11768" fmla="*/ 31769 h 223662"/>
                <a:gd name="connsiteX11769" fmla="*/ 25898 w 1586375"/>
                <a:gd name="connsiteY11769" fmla="*/ 31348 h 223662"/>
                <a:gd name="connsiteX11770" fmla="*/ 26748 w 1586375"/>
                <a:gd name="connsiteY11770" fmla="*/ 30505 h 223662"/>
                <a:gd name="connsiteX11771" fmla="*/ 27173 w 1586375"/>
                <a:gd name="connsiteY11771" fmla="*/ 30505 h 223662"/>
                <a:gd name="connsiteX11772" fmla="*/ 27598 w 1586375"/>
                <a:gd name="connsiteY11772" fmla="*/ 30084 h 223662"/>
                <a:gd name="connsiteX11773" fmla="*/ 21276 w 1586375"/>
                <a:gd name="connsiteY11773" fmla="*/ 30084 h 223662"/>
                <a:gd name="connsiteX11774" fmla="*/ 21713 w 1586375"/>
                <a:gd name="connsiteY11774" fmla="*/ 30084 h 223662"/>
                <a:gd name="connsiteX11775" fmla="*/ 22585 w 1586375"/>
                <a:gd name="connsiteY11775" fmla="*/ 30511 h 223662"/>
                <a:gd name="connsiteX11776" fmla="*/ 23020 w 1586375"/>
                <a:gd name="connsiteY11776" fmla="*/ 31791 h 223662"/>
                <a:gd name="connsiteX11777" fmla="*/ 23020 w 1586375"/>
                <a:gd name="connsiteY11777" fmla="*/ 35206 h 223662"/>
                <a:gd name="connsiteX11778" fmla="*/ 24328 w 1586375"/>
                <a:gd name="connsiteY11778" fmla="*/ 35632 h 223662"/>
                <a:gd name="connsiteX11779" fmla="*/ 24328 w 1586375"/>
                <a:gd name="connsiteY11779" fmla="*/ 36912 h 223662"/>
                <a:gd name="connsiteX11780" fmla="*/ 23020 w 1586375"/>
                <a:gd name="connsiteY11780" fmla="*/ 38193 h 223662"/>
                <a:gd name="connsiteX11781" fmla="*/ 22149 w 1586375"/>
                <a:gd name="connsiteY11781" fmla="*/ 38193 h 223662"/>
                <a:gd name="connsiteX11782" fmla="*/ 21713 w 1586375"/>
                <a:gd name="connsiteY11782" fmla="*/ 37339 h 223662"/>
                <a:gd name="connsiteX11783" fmla="*/ 20840 w 1586375"/>
                <a:gd name="connsiteY11783" fmla="*/ 36486 h 223662"/>
                <a:gd name="connsiteX11784" fmla="*/ 20840 w 1586375"/>
                <a:gd name="connsiteY11784" fmla="*/ 36059 h 223662"/>
                <a:gd name="connsiteX11785" fmla="*/ 22149 w 1586375"/>
                <a:gd name="connsiteY11785" fmla="*/ 35206 h 223662"/>
                <a:gd name="connsiteX11786" fmla="*/ 22149 w 1586375"/>
                <a:gd name="connsiteY11786" fmla="*/ 34352 h 223662"/>
                <a:gd name="connsiteX11787" fmla="*/ 20840 w 1586375"/>
                <a:gd name="connsiteY11787" fmla="*/ 33498 h 223662"/>
                <a:gd name="connsiteX11788" fmla="*/ 20840 w 1586375"/>
                <a:gd name="connsiteY11788" fmla="*/ 32218 h 223662"/>
                <a:gd name="connsiteX11789" fmla="*/ 20404 w 1586375"/>
                <a:gd name="connsiteY11789" fmla="*/ 31791 h 223662"/>
                <a:gd name="connsiteX11790" fmla="*/ 20404 w 1586375"/>
                <a:gd name="connsiteY11790" fmla="*/ 30511 h 223662"/>
                <a:gd name="connsiteX11791" fmla="*/ 21276 w 1586375"/>
                <a:gd name="connsiteY11791" fmla="*/ 30084 h 223662"/>
                <a:gd name="connsiteX11792" fmla="*/ 185557 w 1586375"/>
                <a:gd name="connsiteY11792" fmla="*/ 29560 h 223662"/>
                <a:gd name="connsiteX11793" fmla="*/ 184685 w 1586375"/>
                <a:gd name="connsiteY11793" fmla="*/ 30018 h 223662"/>
                <a:gd name="connsiteX11794" fmla="*/ 185993 w 1586375"/>
                <a:gd name="connsiteY11794" fmla="*/ 31392 h 223662"/>
                <a:gd name="connsiteX11795" fmla="*/ 188609 w 1586375"/>
                <a:gd name="connsiteY11795" fmla="*/ 31392 h 223662"/>
                <a:gd name="connsiteX11796" fmla="*/ 188609 w 1586375"/>
                <a:gd name="connsiteY11796" fmla="*/ 30934 h 223662"/>
                <a:gd name="connsiteX11797" fmla="*/ 188174 w 1586375"/>
                <a:gd name="connsiteY11797" fmla="*/ 30476 h 223662"/>
                <a:gd name="connsiteX11798" fmla="*/ 188174 w 1586375"/>
                <a:gd name="connsiteY11798" fmla="*/ 29560 h 223662"/>
                <a:gd name="connsiteX11799" fmla="*/ 187737 w 1586375"/>
                <a:gd name="connsiteY11799" fmla="*/ 29560 h 223662"/>
                <a:gd name="connsiteX11800" fmla="*/ 185557 w 1586375"/>
                <a:gd name="connsiteY11800" fmla="*/ 29560 h 223662"/>
                <a:gd name="connsiteX11801" fmla="*/ 193617 w 1586375"/>
                <a:gd name="connsiteY11801" fmla="*/ 29299 h 223662"/>
                <a:gd name="connsiteX11802" fmla="*/ 192271 w 1586375"/>
                <a:gd name="connsiteY11802" fmla="*/ 30532 h 223662"/>
                <a:gd name="connsiteX11803" fmla="*/ 192271 w 1586375"/>
                <a:gd name="connsiteY11803" fmla="*/ 31765 h 223662"/>
                <a:gd name="connsiteX11804" fmla="*/ 193168 w 1586375"/>
                <a:gd name="connsiteY11804" fmla="*/ 31765 h 223662"/>
                <a:gd name="connsiteX11805" fmla="*/ 194065 w 1586375"/>
                <a:gd name="connsiteY11805" fmla="*/ 31355 h 223662"/>
                <a:gd name="connsiteX11806" fmla="*/ 194513 w 1586375"/>
                <a:gd name="connsiteY11806" fmla="*/ 30943 h 223662"/>
                <a:gd name="connsiteX11807" fmla="*/ 194962 w 1586375"/>
                <a:gd name="connsiteY11807" fmla="*/ 30532 h 223662"/>
                <a:gd name="connsiteX11808" fmla="*/ 194962 w 1586375"/>
                <a:gd name="connsiteY11808" fmla="*/ 29710 h 223662"/>
                <a:gd name="connsiteX11809" fmla="*/ 194513 w 1586375"/>
                <a:gd name="connsiteY11809" fmla="*/ 29299 h 223662"/>
                <a:gd name="connsiteX11810" fmla="*/ 193617 w 1586375"/>
                <a:gd name="connsiteY11810" fmla="*/ 29299 h 223662"/>
                <a:gd name="connsiteX11811" fmla="*/ 37713 w 1586375"/>
                <a:gd name="connsiteY11811" fmla="*/ 29199 h 223662"/>
                <a:gd name="connsiteX11812" fmla="*/ 38978 w 1586375"/>
                <a:gd name="connsiteY11812" fmla="*/ 29623 h 223662"/>
                <a:gd name="connsiteX11813" fmla="*/ 38978 w 1586375"/>
                <a:gd name="connsiteY11813" fmla="*/ 31317 h 223662"/>
                <a:gd name="connsiteX11814" fmla="*/ 38135 w 1586375"/>
                <a:gd name="connsiteY11814" fmla="*/ 31741 h 223662"/>
                <a:gd name="connsiteX11815" fmla="*/ 37292 w 1586375"/>
                <a:gd name="connsiteY11815" fmla="*/ 31741 h 223662"/>
                <a:gd name="connsiteX11816" fmla="*/ 36449 w 1586375"/>
                <a:gd name="connsiteY11816" fmla="*/ 32164 h 223662"/>
                <a:gd name="connsiteX11817" fmla="*/ 35606 w 1586375"/>
                <a:gd name="connsiteY11817" fmla="*/ 32164 h 223662"/>
                <a:gd name="connsiteX11818" fmla="*/ 33920 w 1586375"/>
                <a:gd name="connsiteY11818" fmla="*/ 33434 h 223662"/>
                <a:gd name="connsiteX11819" fmla="*/ 33920 w 1586375"/>
                <a:gd name="connsiteY11819" fmla="*/ 34282 h 223662"/>
                <a:gd name="connsiteX11820" fmla="*/ 35185 w 1586375"/>
                <a:gd name="connsiteY11820" fmla="*/ 34705 h 223662"/>
                <a:gd name="connsiteX11821" fmla="*/ 35185 w 1586375"/>
                <a:gd name="connsiteY11821" fmla="*/ 37246 h 223662"/>
                <a:gd name="connsiteX11822" fmla="*/ 34763 w 1586375"/>
                <a:gd name="connsiteY11822" fmla="*/ 37670 h 223662"/>
                <a:gd name="connsiteX11823" fmla="*/ 34342 w 1586375"/>
                <a:gd name="connsiteY11823" fmla="*/ 37670 h 223662"/>
                <a:gd name="connsiteX11824" fmla="*/ 33920 w 1586375"/>
                <a:gd name="connsiteY11824" fmla="*/ 37246 h 223662"/>
                <a:gd name="connsiteX11825" fmla="*/ 32656 w 1586375"/>
                <a:gd name="connsiteY11825" fmla="*/ 37246 h 223662"/>
                <a:gd name="connsiteX11826" fmla="*/ 31813 w 1586375"/>
                <a:gd name="connsiteY11826" fmla="*/ 36399 h 223662"/>
                <a:gd name="connsiteX11827" fmla="*/ 31813 w 1586375"/>
                <a:gd name="connsiteY11827" fmla="*/ 35552 h 223662"/>
                <a:gd name="connsiteX11828" fmla="*/ 32234 w 1586375"/>
                <a:gd name="connsiteY11828" fmla="*/ 35128 h 223662"/>
                <a:gd name="connsiteX11829" fmla="*/ 32234 w 1586375"/>
                <a:gd name="connsiteY11829" fmla="*/ 33858 h 223662"/>
                <a:gd name="connsiteX11830" fmla="*/ 31813 w 1586375"/>
                <a:gd name="connsiteY11830" fmla="*/ 33434 h 223662"/>
                <a:gd name="connsiteX11831" fmla="*/ 31813 w 1586375"/>
                <a:gd name="connsiteY11831" fmla="*/ 32587 h 223662"/>
                <a:gd name="connsiteX11832" fmla="*/ 31392 w 1586375"/>
                <a:gd name="connsiteY11832" fmla="*/ 32164 h 223662"/>
                <a:gd name="connsiteX11833" fmla="*/ 31392 w 1586375"/>
                <a:gd name="connsiteY11833" fmla="*/ 31317 h 223662"/>
                <a:gd name="connsiteX11834" fmla="*/ 32234 w 1586375"/>
                <a:gd name="connsiteY11834" fmla="*/ 30470 h 223662"/>
                <a:gd name="connsiteX11835" fmla="*/ 35606 w 1586375"/>
                <a:gd name="connsiteY11835" fmla="*/ 30470 h 223662"/>
                <a:gd name="connsiteX11836" fmla="*/ 36027 w 1586375"/>
                <a:gd name="connsiteY11836" fmla="*/ 30046 h 223662"/>
                <a:gd name="connsiteX11837" fmla="*/ 36449 w 1586375"/>
                <a:gd name="connsiteY11837" fmla="*/ 30046 h 223662"/>
                <a:gd name="connsiteX11838" fmla="*/ 37713 w 1586375"/>
                <a:gd name="connsiteY11838" fmla="*/ 29199 h 223662"/>
                <a:gd name="connsiteX11839" fmla="*/ 250828 w 1586375"/>
                <a:gd name="connsiteY11839" fmla="*/ 28310 h 223662"/>
                <a:gd name="connsiteX11840" fmla="*/ 250485 w 1586375"/>
                <a:gd name="connsiteY11840" fmla="*/ 28416 h 223662"/>
                <a:gd name="connsiteX11841" fmla="*/ 250092 w 1586375"/>
                <a:gd name="connsiteY11841" fmla="*/ 28416 h 223662"/>
                <a:gd name="connsiteX11842" fmla="*/ 250092 w 1586375"/>
                <a:gd name="connsiteY11842" fmla="*/ 30117 h 223662"/>
                <a:gd name="connsiteX11843" fmla="*/ 250092 w 1586375"/>
                <a:gd name="connsiteY11843" fmla="*/ 30542 h 223662"/>
                <a:gd name="connsiteX11844" fmla="*/ 250485 w 1586375"/>
                <a:gd name="connsiteY11844" fmla="*/ 30966 h 223662"/>
                <a:gd name="connsiteX11845" fmla="*/ 250878 w 1586375"/>
                <a:gd name="connsiteY11845" fmla="*/ 30966 h 223662"/>
                <a:gd name="connsiteX11846" fmla="*/ 250878 w 1586375"/>
                <a:gd name="connsiteY11846" fmla="*/ 28841 h 223662"/>
                <a:gd name="connsiteX11847" fmla="*/ 250828 w 1586375"/>
                <a:gd name="connsiteY11847" fmla="*/ 28310 h 223662"/>
                <a:gd name="connsiteX11848" fmla="*/ 1538765 w 1586375"/>
                <a:gd name="connsiteY11848" fmla="*/ 27991 h 223662"/>
                <a:gd name="connsiteX11849" fmla="*/ 1538765 w 1586375"/>
                <a:gd name="connsiteY11849" fmla="*/ 30542 h 223662"/>
                <a:gd name="connsiteX11850" fmla="*/ 1539616 w 1586375"/>
                <a:gd name="connsiteY11850" fmla="*/ 31392 h 223662"/>
                <a:gd name="connsiteX11851" fmla="*/ 1541741 w 1586375"/>
                <a:gd name="connsiteY11851" fmla="*/ 31392 h 223662"/>
                <a:gd name="connsiteX11852" fmla="*/ 1542166 w 1586375"/>
                <a:gd name="connsiteY11852" fmla="*/ 30966 h 223662"/>
                <a:gd name="connsiteX11853" fmla="*/ 1542166 w 1586375"/>
                <a:gd name="connsiteY11853" fmla="*/ 28841 h 223662"/>
                <a:gd name="connsiteX11854" fmla="*/ 1541316 w 1586375"/>
                <a:gd name="connsiteY11854" fmla="*/ 27991 h 223662"/>
                <a:gd name="connsiteX11855" fmla="*/ 1538765 w 1586375"/>
                <a:gd name="connsiteY11855" fmla="*/ 27991 h 223662"/>
                <a:gd name="connsiteX11856" fmla="*/ 103199 w 1586375"/>
                <a:gd name="connsiteY11856" fmla="*/ 27991 h 223662"/>
                <a:gd name="connsiteX11857" fmla="*/ 102414 w 1586375"/>
                <a:gd name="connsiteY11857" fmla="*/ 28841 h 223662"/>
                <a:gd name="connsiteX11858" fmla="*/ 102414 w 1586375"/>
                <a:gd name="connsiteY11858" fmla="*/ 30542 h 223662"/>
                <a:gd name="connsiteX11859" fmla="*/ 102414 w 1586375"/>
                <a:gd name="connsiteY11859" fmla="*/ 30966 h 223662"/>
                <a:gd name="connsiteX11860" fmla="*/ 103199 w 1586375"/>
                <a:gd name="connsiteY11860" fmla="*/ 31392 h 223662"/>
                <a:gd name="connsiteX11861" fmla="*/ 103592 w 1586375"/>
                <a:gd name="connsiteY11861" fmla="*/ 31392 h 223662"/>
                <a:gd name="connsiteX11862" fmla="*/ 104376 w 1586375"/>
                <a:gd name="connsiteY11862" fmla="*/ 30966 h 223662"/>
                <a:gd name="connsiteX11863" fmla="*/ 104376 w 1586375"/>
                <a:gd name="connsiteY11863" fmla="*/ 28841 h 223662"/>
                <a:gd name="connsiteX11864" fmla="*/ 103592 w 1586375"/>
                <a:gd name="connsiteY11864" fmla="*/ 27991 h 223662"/>
                <a:gd name="connsiteX11865" fmla="*/ 103199 w 1586375"/>
                <a:gd name="connsiteY11865" fmla="*/ 27991 h 223662"/>
                <a:gd name="connsiteX11866" fmla="*/ 91772 w 1586375"/>
                <a:gd name="connsiteY11866" fmla="*/ 27991 h 223662"/>
                <a:gd name="connsiteX11867" fmla="*/ 91772 w 1586375"/>
                <a:gd name="connsiteY11867" fmla="*/ 28847 h 223662"/>
                <a:gd name="connsiteX11868" fmla="*/ 91344 w 1586375"/>
                <a:gd name="connsiteY11868" fmla="*/ 29275 h 223662"/>
                <a:gd name="connsiteX11869" fmla="*/ 91344 w 1586375"/>
                <a:gd name="connsiteY11869" fmla="*/ 30131 h 223662"/>
                <a:gd name="connsiteX11870" fmla="*/ 90060 w 1586375"/>
                <a:gd name="connsiteY11870" fmla="*/ 30559 h 223662"/>
                <a:gd name="connsiteX11871" fmla="*/ 90060 w 1586375"/>
                <a:gd name="connsiteY11871" fmla="*/ 31843 h 223662"/>
                <a:gd name="connsiteX11872" fmla="*/ 89632 w 1586375"/>
                <a:gd name="connsiteY11872" fmla="*/ 32271 h 223662"/>
                <a:gd name="connsiteX11873" fmla="*/ 89632 w 1586375"/>
                <a:gd name="connsiteY11873" fmla="*/ 33556 h 223662"/>
                <a:gd name="connsiteX11874" fmla="*/ 90488 w 1586375"/>
                <a:gd name="connsiteY11874" fmla="*/ 33984 h 223662"/>
                <a:gd name="connsiteX11875" fmla="*/ 91344 w 1586375"/>
                <a:gd name="connsiteY11875" fmla="*/ 34412 h 223662"/>
                <a:gd name="connsiteX11876" fmla="*/ 91344 w 1586375"/>
                <a:gd name="connsiteY11876" fmla="*/ 35268 h 223662"/>
                <a:gd name="connsiteX11877" fmla="*/ 91772 w 1586375"/>
                <a:gd name="connsiteY11877" fmla="*/ 35696 h 223662"/>
                <a:gd name="connsiteX11878" fmla="*/ 91772 w 1586375"/>
                <a:gd name="connsiteY11878" fmla="*/ 36124 h 223662"/>
                <a:gd name="connsiteX11879" fmla="*/ 91344 w 1586375"/>
                <a:gd name="connsiteY11879" fmla="*/ 36552 h 223662"/>
                <a:gd name="connsiteX11880" fmla="*/ 91344 w 1586375"/>
                <a:gd name="connsiteY11880" fmla="*/ 37836 h 223662"/>
                <a:gd name="connsiteX11881" fmla="*/ 90488 w 1586375"/>
                <a:gd name="connsiteY11881" fmla="*/ 38693 h 223662"/>
                <a:gd name="connsiteX11882" fmla="*/ 90060 w 1586375"/>
                <a:gd name="connsiteY11882" fmla="*/ 39549 h 223662"/>
                <a:gd name="connsiteX11883" fmla="*/ 90060 w 1586375"/>
                <a:gd name="connsiteY11883" fmla="*/ 39977 h 223662"/>
                <a:gd name="connsiteX11884" fmla="*/ 89632 w 1586375"/>
                <a:gd name="connsiteY11884" fmla="*/ 40833 h 223662"/>
                <a:gd name="connsiteX11885" fmla="*/ 90060 w 1586375"/>
                <a:gd name="connsiteY11885" fmla="*/ 41261 h 223662"/>
                <a:gd name="connsiteX11886" fmla="*/ 90060 w 1586375"/>
                <a:gd name="connsiteY11886" fmla="*/ 41689 h 223662"/>
                <a:gd name="connsiteX11887" fmla="*/ 90488 w 1586375"/>
                <a:gd name="connsiteY11887" fmla="*/ 42117 h 223662"/>
                <a:gd name="connsiteX11888" fmla="*/ 90488 w 1586375"/>
                <a:gd name="connsiteY11888" fmla="*/ 44257 h 223662"/>
                <a:gd name="connsiteX11889" fmla="*/ 90060 w 1586375"/>
                <a:gd name="connsiteY11889" fmla="*/ 44685 h 223662"/>
                <a:gd name="connsiteX11890" fmla="*/ 90060 w 1586375"/>
                <a:gd name="connsiteY11890" fmla="*/ 45541 h 223662"/>
                <a:gd name="connsiteX11891" fmla="*/ 91344 w 1586375"/>
                <a:gd name="connsiteY11891" fmla="*/ 46397 h 223662"/>
                <a:gd name="connsiteX11892" fmla="*/ 91344 w 1586375"/>
                <a:gd name="connsiteY11892" fmla="*/ 47254 h 223662"/>
                <a:gd name="connsiteX11893" fmla="*/ 90060 w 1586375"/>
                <a:gd name="connsiteY11893" fmla="*/ 48538 h 223662"/>
                <a:gd name="connsiteX11894" fmla="*/ 90060 w 1586375"/>
                <a:gd name="connsiteY11894" fmla="*/ 48966 h 223662"/>
                <a:gd name="connsiteX11895" fmla="*/ 89632 w 1586375"/>
                <a:gd name="connsiteY11895" fmla="*/ 49394 h 223662"/>
                <a:gd name="connsiteX11896" fmla="*/ 89632 w 1586375"/>
                <a:gd name="connsiteY11896" fmla="*/ 51534 h 223662"/>
                <a:gd name="connsiteX11897" fmla="*/ 92200 w 1586375"/>
                <a:gd name="connsiteY11897" fmla="*/ 51534 h 223662"/>
                <a:gd name="connsiteX11898" fmla="*/ 92200 w 1586375"/>
                <a:gd name="connsiteY11898" fmla="*/ 50250 h 223662"/>
                <a:gd name="connsiteX11899" fmla="*/ 93056 w 1586375"/>
                <a:gd name="connsiteY11899" fmla="*/ 49822 h 223662"/>
                <a:gd name="connsiteX11900" fmla="*/ 93056 w 1586375"/>
                <a:gd name="connsiteY11900" fmla="*/ 48538 h 223662"/>
                <a:gd name="connsiteX11901" fmla="*/ 93484 w 1586375"/>
                <a:gd name="connsiteY11901" fmla="*/ 48110 h 223662"/>
                <a:gd name="connsiteX11902" fmla="*/ 93484 w 1586375"/>
                <a:gd name="connsiteY11902" fmla="*/ 46825 h 223662"/>
                <a:gd name="connsiteX11903" fmla="*/ 92200 w 1586375"/>
                <a:gd name="connsiteY11903" fmla="*/ 45541 h 223662"/>
                <a:gd name="connsiteX11904" fmla="*/ 92200 w 1586375"/>
                <a:gd name="connsiteY11904" fmla="*/ 44685 h 223662"/>
                <a:gd name="connsiteX11905" fmla="*/ 91772 w 1586375"/>
                <a:gd name="connsiteY11905" fmla="*/ 44257 h 223662"/>
                <a:gd name="connsiteX11906" fmla="*/ 91772 w 1586375"/>
                <a:gd name="connsiteY11906" fmla="*/ 42973 h 223662"/>
                <a:gd name="connsiteX11907" fmla="*/ 92200 w 1586375"/>
                <a:gd name="connsiteY11907" fmla="*/ 42117 h 223662"/>
                <a:gd name="connsiteX11908" fmla="*/ 92200 w 1586375"/>
                <a:gd name="connsiteY11908" fmla="*/ 40833 h 223662"/>
                <a:gd name="connsiteX11909" fmla="*/ 93056 w 1586375"/>
                <a:gd name="connsiteY11909" fmla="*/ 40405 h 223662"/>
                <a:gd name="connsiteX11910" fmla="*/ 93056 w 1586375"/>
                <a:gd name="connsiteY11910" fmla="*/ 39549 h 223662"/>
                <a:gd name="connsiteX11911" fmla="*/ 93484 w 1586375"/>
                <a:gd name="connsiteY11911" fmla="*/ 39120 h 223662"/>
                <a:gd name="connsiteX11912" fmla="*/ 93484 w 1586375"/>
                <a:gd name="connsiteY11912" fmla="*/ 38264 h 223662"/>
                <a:gd name="connsiteX11913" fmla="*/ 93484 w 1586375"/>
                <a:gd name="connsiteY11913" fmla="*/ 36552 h 223662"/>
                <a:gd name="connsiteX11914" fmla="*/ 93056 w 1586375"/>
                <a:gd name="connsiteY11914" fmla="*/ 36124 h 223662"/>
                <a:gd name="connsiteX11915" fmla="*/ 93056 w 1586375"/>
                <a:gd name="connsiteY11915" fmla="*/ 35268 h 223662"/>
                <a:gd name="connsiteX11916" fmla="*/ 92200 w 1586375"/>
                <a:gd name="connsiteY11916" fmla="*/ 34840 h 223662"/>
                <a:gd name="connsiteX11917" fmla="*/ 92200 w 1586375"/>
                <a:gd name="connsiteY11917" fmla="*/ 33984 h 223662"/>
                <a:gd name="connsiteX11918" fmla="*/ 91772 w 1586375"/>
                <a:gd name="connsiteY11918" fmla="*/ 33556 h 223662"/>
                <a:gd name="connsiteX11919" fmla="*/ 91772 w 1586375"/>
                <a:gd name="connsiteY11919" fmla="*/ 31415 h 223662"/>
                <a:gd name="connsiteX11920" fmla="*/ 91772 w 1586375"/>
                <a:gd name="connsiteY11920" fmla="*/ 30987 h 223662"/>
                <a:gd name="connsiteX11921" fmla="*/ 93484 w 1586375"/>
                <a:gd name="connsiteY11921" fmla="*/ 30559 h 223662"/>
                <a:gd name="connsiteX11922" fmla="*/ 93912 w 1586375"/>
                <a:gd name="connsiteY11922" fmla="*/ 29275 h 223662"/>
                <a:gd name="connsiteX11923" fmla="*/ 93484 w 1586375"/>
                <a:gd name="connsiteY11923" fmla="*/ 29275 h 223662"/>
                <a:gd name="connsiteX11924" fmla="*/ 93484 w 1586375"/>
                <a:gd name="connsiteY11924" fmla="*/ 28847 h 223662"/>
                <a:gd name="connsiteX11925" fmla="*/ 92628 w 1586375"/>
                <a:gd name="connsiteY11925" fmla="*/ 27991 h 223662"/>
                <a:gd name="connsiteX11926" fmla="*/ 91772 w 1586375"/>
                <a:gd name="connsiteY11926" fmla="*/ 27991 h 223662"/>
                <a:gd name="connsiteX11927" fmla="*/ 79334 w 1586375"/>
                <a:gd name="connsiteY11927" fmla="*/ 27991 h 223662"/>
                <a:gd name="connsiteX11928" fmla="*/ 78479 w 1586375"/>
                <a:gd name="connsiteY11928" fmla="*/ 28776 h 223662"/>
                <a:gd name="connsiteX11929" fmla="*/ 78479 w 1586375"/>
                <a:gd name="connsiteY11929" fmla="*/ 29168 h 223662"/>
                <a:gd name="connsiteX11930" fmla="*/ 78907 w 1586375"/>
                <a:gd name="connsiteY11930" fmla="*/ 29953 h 223662"/>
                <a:gd name="connsiteX11931" fmla="*/ 79334 w 1586375"/>
                <a:gd name="connsiteY11931" fmla="*/ 30345 h 223662"/>
                <a:gd name="connsiteX11932" fmla="*/ 82331 w 1586375"/>
                <a:gd name="connsiteY11932" fmla="*/ 30345 h 223662"/>
                <a:gd name="connsiteX11933" fmla="*/ 83187 w 1586375"/>
                <a:gd name="connsiteY11933" fmla="*/ 29560 h 223662"/>
                <a:gd name="connsiteX11934" fmla="*/ 81475 w 1586375"/>
                <a:gd name="connsiteY11934" fmla="*/ 27991 h 223662"/>
                <a:gd name="connsiteX11935" fmla="*/ 79334 w 1586375"/>
                <a:gd name="connsiteY11935" fmla="*/ 27991 h 223662"/>
                <a:gd name="connsiteX11936" fmla="*/ 63201 w 1586375"/>
                <a:gd name="connsiteY11936" fmla="*/ 27468 h 223662"/>
                <a:gd name="connsiteX11937" fmla="*/ 62338 w 1586375"/>
                <a:gd name="connsiteY11937" fmla="*/ 28314 h 223662"/>
                <a:gd name="connsiteX11938" fmla="*/ 62338 w 1586375"/>
                <a:gd name="connsiteY11938" fmla="*/ 31280 h 223662"/>
                <a:gd name="connsiteX11939" fmla="*/ 62770 w 1586375"/>
                <a:gd name="connsiteY11939" fmla="*/ 31703 h 223662"/>
                <a:gd name="connsiteX11940" fmla="*/ 62770 w 1586375"/>
                <a:gd name="connsiteY11940" fmla="*/ 32973 h 223662"/>
                <a:gd name="connsiteX11941" fmla="*/ 62338 w 1586375"/>
                <a:gd name="connsiteY11941" fmla="*/ 33397 h 223662"/>
                <a:gd name="connsiteX11942" fmla="*/ 62338 w 1586375"/>
                <a:gd name="connsiteY11942" fmla="*/ 33821 h 223662"/>
                <a:gd name="connsiteX11943" fmla="*/ 61906 w 1586375"/>
                <a:gd name="connsiteY11943" fmla="*/ 34244 h 223662"/>
                <a:gd name="connsiteX11944" fmla="*/ 61906 w 1586375"/>
                <a:gd name="connsiteY11944" fmla="*/ 35938 h 223662"/>
                <a:gd name="connsiteX11945" fmla="*/ 62338 w 1586375"/>
                <a:gd name="connsiteY11945" fmla="*/ 36362 h 223662"/>
                <a:gd name="connsiteX11946" fmla="*/ 64065 w 1586375"/>
                <a:gd name="connsiteY11946" fmla="*/ 36362 h 223662"/>
                <a:gd name="connsiteX11947" fmla="*/ 64928 w 1586375"/>
                <a:gd name="connsiteY11947" fmla="*/ 35938 h 223662"/>
                <a:gd name="connsiteX11948" fmla="*/ 64928 w 1586375"/>
                <a:gd name="connsiteY11948" fmla="*/ 35091 h 223662"/>
                <a:gd name="connsiteX11949" fmla="*/ 65791 w 1586375"/>
                <a:gd name="connsiteY11949" fmla="*/ 34244 h 223662"/>
                <a:gd name="connsiteX11950" fmla="*/ 65791 w 1586375"/>
                <a:gd name="connsiteY11950" fmla="*/ 30009 h 223662"/>
                <a:gd name="connsiteX11951" fmla="*/ 67087 w 1586375"/>
                <a:gd name="connsiteY11951" fmla="*/ 30009 h 223662"/>
                <a:gd name="connsiteX11952" fmla="*/ 67518 w 1586375"/>
                <a:gd name="connsiteY11952" fmla="*/ 30432 h 223662"/>
                <a:gd name="connsiteX11953" fmla="*/ 68812 w 1586375"/>
                <a:gd name="connsiteY11953" fmla="*/ 30432 h 223662"/>
                <a:gd name="connsiteX11954" fmla="*/ 70108 w 1586375"/>
                <a:gd name="connsiteY11954" fmla="*/ 29162 h 223662"/>
                <a:gd name="connsiteX11955" fmla="*/ 70108 w 1586375"/>
                <a:gd name="connsiteY11955" fmla="*/ 28738 h 223662"/>
                <a:gd name="connsiteX11956" fmla="*/ 69245 w 1586375"/>
                <a:gd name="connsiteY11956" fmla="*/ 27891 h 223662"/>
                <a:gd name="connsiteX11957" fmla="*/ 67087 w 1586375"/>
                <a:gd name="connsiteY11957" fmla="*/ 27891 h 223662"/>
                <a:gd name="connsiteX11958" fmla="*/ 66654 w 1586375"/>
                <a:gd name="connsiteY11958" fmla="*/ 27468 h 223662"/>
                <a:gd name="connsiteX11959" fmla="*/ 66223 w 1586375"/>
                <a:gd name="connsiteY11959" fmla="*/ 27468 h 223662"/>
                <a:gd name="connsiteX11960" fmla="*/ 63201 w 1586375"/>
                <a:gd name="connsiteY11960" fmla="*/ 27468 h 223662"/>
                <a:gd name="connsiteX11961" fmla="*/ 52144 w 1586375"/>
                <a:gd name="connsiteY11961" fmla="*/ 27468 h 223662"/>
                <a:gd name="connsiteX11962" fmla="*/ 51272 w 1586375"/>
                <a:gd name="connsiteY11962" fmla="*/ 28701 h 223662"/>
                <a:gd name="connsiteX11963" fmla="*/ 51272 w 1586375"/>
                <a:gd name="connsiteY11963" fmla="*/ 29112 h 223662"/>
                <a:gd name="connsiteX11964" fmla="*/ 51708 w 1586375"/>
                <a:gd name="connsiteY11964" fmla="*/ 29523 h 223662"/>
                <a:gd name="connsiteX11965" fmla="*/ 51708 w 1586375"/>
                <a:gd name="connsiteY11965" fmla="*/ 30345 h 223662"/>
                <a:gd name="connsiteX11966" fmla="*/ 54324 w 1586375"/>
                <a:gd name="connsiteY11966" fmla="*/ 30345 h 223662"/>
                <a:gd name="connsiteX11967" fmla="*/ 55196 w 1586375"/>
                <a:gd name="connsiteY11967" fmla="*/ 29523 h 223662"/>
                <a:gd name="connsiteX11968" fmla="*/ 55196 w 1586375"/>
                <a:gd name="connsiteY11968" fmla="*/ 28290 h 223662"/>
                <a:gd name="connsiteX11969" fmla="*/ 54324 w 1586375"/>
                <a:gd name="connsiteY11969" fmla="*/ 27468 h 223662"/>
                <a:gd name="connsiteX11970" fmla="*/ 52144 w 1586375"/>
                <a:gd name="connsiteY11970" fmla="*/ 27468 h 223662"/>
                <a:gd name="connsiteX11971" fmla="*/ 16187 w 1586375"/>
                <a:gd name="connsiteY11971" fmla="*/ 27468 h 223662"/>
                <a:gd name="connsiteX11972" fmla="*/ 17462 w 1586375"/>
                <a:gd name="connsiteY11972" fmla="*/ 27468 h 223662"/>
                <a:gd name="connsiteX11973" fmla="*/ 17462 w 1586375"/>
                <a:gd name="connsiteY11973" fmla="*/ 27893 h 223662"/>
                <a:gd name="connsiteX11974" fmla="*/ 17462 w 1586375"/>
                <a:gd name="connsiteY11974" fmla="*/ 28743 h 223662"/>
                <a:gd name="connsiteX11975" fmla="*/ 17887 w 1586375"/>
                <a:gd name="connsiteY11975" fmla="*/ 29168 h 223662"/>
                <a:gd name="connsiteX11976" fmla="*/ 18312 w 1586375"/>
                <a:gd name="connsiteY11976" fmla="*/ 29593 h 223662"/>
                <a:gd name="connsiteX11977" fmla="*/ 17036 w 1586375"/>
                <a:gd name="connsiteY11977" fmla="*/ 30869 h 223662"/>
                <a:gd name="connsiteX11978" fmla="*/ 16187 w 1586375"/>
                <a:gd name="connsiteY11978" fmla="*/ 30869 h 223662"/>
                <a:gd name="connsiteX11979" fmla="*/ 14911 w 1586375"/>
                <a:gd name="connsiteY11979" fmla="*/ 29593 h 223662"/>
                <a:gd name="connsiteX11980" fmla="*/ 15761 w 1586375"/>
                <a:gd name="connsiteY11980" fmla="*/ 28318 h 223662"/>
                <a:gd name="connsiteX11981" fmla="*/ 16187 w 1586375"/>
                <a:gd name="connsiteY11981" fmla="*/ 27468 h 223662"/>
                <a:gd name="connsiteX11982" fmla="*/ 1531562 w 1586375"/>
                <a:gd name="connsiteY11982" fmla="*/ 26944 h 223662"/>
                <a:gd name="connsiteX11983" fmla="*/ 1529871 w 1586375"/>
                <a:gd name="connsiteY11983" fmla="*/ 28657 h 223662"/>
                <a:gd name="connsiteX11984" fmla="*/ 1529871 w 1586375"/>
                <a:gd name="connsiteY11984" fmla="*/ 30797 h 223662"/>
                <a:gd name="connsiteX11985" fmla="*/ 1530294 w 1586375"/>
                <a:gd name="connsiteY11985" fmla="*/ 31225 h 223662"/>
                <a:gd name="connsiteX11986" fmla="*/ 1531562 w 1586375"/>
                <a:gd name="connsiteY11986" fmla="*/ 31225 h 223662"/>
                <a:gd name="connsiteX11987" fmla="*/ 1532407 w 1586375"/>
                <a:gd name="connsiteY11987" fmla="*/ 31653 h 223662"/>
                <a:gd name="connsiteX11988" fmla="*/ 1532829 w 1586375"/>
                <a:gd name="connsiteY11988" fmla="*/ 31653 h 223662"/>
                <a:gd name="connsiteX11989" fmla="*/ 1533674 w 1586375"/>
                <a:gd name="connsiteY11989" fmla="*/ 31225 h 223662"/>
                <a:gd name="connsiteX11990" fmla="*/ 1534097 w 1586375"/>
                <a:gd name="connsiteY11990" fmla="*/ 31225 h 223662"/>
                <a:gd name="connsiteX11991" fmla="*/ 1535365 w 1586375"/>
                <a:gd name="connsiteY11991" fmla="*/ 30369 h 223662"/>
                <a:gd name="connsiteX11992" fmla="*/ 1535365 w 1586375"/>
                <a:gd name="connsiteY11992" fmla="*/ 29085 h 223662"/>
                <a:gd name="connsiteX11993" fmla="*/ 1532829 w 1586375"/>
                <a:gd name="connsiteY11993" fmla="*/ 26944 h 223662"/>
                <a:gd name="connsiteX11994" fmla="*/ 1531562 w 1586375"/>
                <a:gd name="connsiteY11994" fmla="*/ 26944 h 223662"/>
                <a:gd name="connsiteX11995" fmla="*/ 1346301 w 1586375"/>
                <a:gd name="connsiteY11995" fmla="*/ 26944 h 223662"/>
                <a:gd name="connsiteX11996" fmla="*/ 1345448 w 1586375"/>
                <a:gd name="connsiteY11996" fmla="*/ 27808 h 223662"/>
                <a:gd name="connsiteX11997" fmla="*/ 1345448 w 1586375"/>
                <a:gd name="connsiteY11997" fmla="*/ 30400 h 223662"/>
                <a:gd name="connsiteX11998" fmla="*/ 1347153 w 1586375"/>
                <a:gd name="connsiteY11998" fmla="*/ 31264 h 223662"/>
                <a:gd name="connsiteX11999" fmla="*/ 1350563 w 1586375"/>
                <a:gd name="connsiteY11999" fmla="*/ 31264 h 223662"/>
                <a:gd name="connsiteX12000" fmla="*/ 1353121 w 1586375"/>
                <a:gd name="connsiteY12000" fmla="*/ 33423 h 223662"/>
                <a:gd name="connsiteX12001" fmla="*/ 1355253 w 1586375"/>
                <a:gd name="connsiteY12001" fmla="*/ 33423 h 223662"/>
                <a:gd name="connsiteX12002" fmla="*/ 1356958 w 1586375"/>
                <a:gd name="connsiteY12002" fmla="*/ 34719 h 223662"/>
                <a:gd name="connsiteX12003" fmla="*/ 1358237 w 1586375"/>
                <a:gd name="connsiteY12003" fmla="*/ 36015 h 223662"/>
                <a:gd name="connsiteX12004" fmla="*/ 1360368 w 1586375"/>
                <a:gd name="connsiteY12004" fmla="*/ 36015 h 223662"/>
                <a:gd name="connsiteX12005" fmla="*/ 1360795 w 1586375"/>
                <a:gd name="connsiteY12005" fmla="*/ 35151 h 223662"/>
                <a:gd name="connsiteX12006" fmla="*/ 1361647 w 1586375"/>
                <a:gd name="connsiteY12006" fmla="*/ 35583 h 223662"/>
                <a:gd name="connsiteX12007" fmla="*/ 1364632 w 1586375"/>
                <a:gd name="connsiteY12007" fmla="*/ 38175 h 223662"/>
                <a:gd name="connsiteX12008" fmla="*/ 1364632 w 1586375"/>
                <a:gd name="connsiteY12008" fmla="*/ 39470 h 223662"/>
                <a:gd name="connsiteX12009" fmla="*/ 1365058 w 1586375"/>
                <a:gd name="connsiteY12009" fmla="*/ 39470 h 223662"/>
                <a:gd name="connsiteX12010" fmla="*/ 1369321 w 1586375"/>
                <a:gd name="connsiteY12010" fmla="*/ 39470 h 223662"/>
                <a:gd name="connsiteX12011" fmla="*/ 1369321 w 1586375"/>
                <a:gd name="connsiteY12011" fmla="*/ 39903 h 223662"/>
                <a:gd name="connsiteX12012" fmla="*/ 1370173 w 1586375"/>
                <a:gd name="connsiteY12012" fmla="*/ 40766 h 223662"/>
                <a:gd name="connsiteX12013" fmla="*/ 1370600 w 1586375"/>
                <a:gd name="connsiteY12013" fmla="*/ 40766 h 223662"/>
                <a:gd name="connsiteX12014" fmla="*/ 1371452 w 1586375"/>
                <a:gd name="connsiteY12014" fmla="*/ 41630 h 223662"/>
                <a:gd name="connsiteX12015" fmla="*/ 1371452 w 1586375"/>
                <a:gd name="connsiteY12015" fmla="*/ 43358 h 223662"/>
                <a:gd name="connsiteX12016" fmla="*/ 1371026 w 1586375"/>
                <a:gd name="connsiteY12016" fmla="*/ 44222 h 223662"/>
                <a:gd name="connsiteX12017" fmla="*/ 1371026 w 1586375"/>
                <a:gd name="connsiteY12017" fmla="*/ 44654 h 223662"/>
                <a:gd name="connsiteX12018" fmla="*/ 1371879 w 1586375"/>
                <a:gd name="connsiteY12018" fmla="*/ 45518 h 223662"/>
                <a:gd name="connsiteX12019" fmla="*/ 1374010 w 1586375"/>
                <a:gd name="connsiteY12019" fmla="*/ 45518 h 223662"/>
                <a:gd name="connsiteX12020" fmla="*/ 1374862 w 1586375"/>
                <a:gd name="connsiteY12020" fmla="*/ 44654 h 223662"/>
                <a:gd name="connsiteX12021" fmla="*/ 1374862 w 1586375"/>
                <a:gd name="connsiteY12021" fmla="*/ 43358 h 223662"/>
                <a:gd name="connsiteX12022" fmla="*/ 1375715 w 1586375"/>
                <a:gd name="connsiteY12022" fmla="*/ 42494 h 223662"/>
                <a:gd name="connsiteX12023" fmla="*/ 1376141 w 1586375"/>
                <a:gd name="connsiteY12023" fmla="*/ 42494 h 223662"/>
                <a:gd name="connsiteX12024" fmla="*/ 1379126 w 1586375"/>
                <a:gd name="connsiteY12024" fmla="*/ 42494 h 223662"/>
                <a:gd name="connsiteX12025" fmla="*/ 1379978 w 1586375"/>
                <a:gd name="connsiteY12025" fmla="*/ 42062 h 223662"/>
                <a:gd name="connsiteX12026" fmla="*/ 1379126 w 1586375"/>
                <a:gd name="connsiteY12026" fmla="*/ 42062 h 223662"/>
                <a:gd name="connsiteX12027" fmla="*/ 1377420 w 1586375"/>
                <a:gd name="connsiteY12027" fmla="*/ 42062 h 223662"/>
                <a:gd name="connsiteX12028" fmla="*/ 1376568 w 1586375"/>
                <a:gd name="connsiteY12028" fmla="*/ 41198 h 223662"/>
                <a:gd name="connsiteX12029" fmla="*/ 1374862 w 1586375"/>
                <a:gd name="connsiteY12029" fmla="*/ 41198 h 223662"/>
                <a:gd name="connsiteX12030" fmla="*/ 1374436 w 1586375"/>
                <a:gd name="connsiteY12030" fmla="*/ 40766 h 223662"/>
                <a:gd name="connsiteX12031" fmla="*/ 1374436 w 1586375"/>
                <a:gd name="connsiteY12031" fmla="*/ 38175 h 223662"/>
                <a:gd name="connsiteX12032" fmla="*/ 1373157 w 1586375"/>
                <a:gd name="connsiteY12032" fmla="*/ 37311 h 223662"/>
                <a:gd name="connsiteX12033" fmla="*/ 1370600 w 1586375"/>
                <a:gd name="connsiteY12033" fmla="*/ 37311 h 223662"/>
                <a:gd name="connsiteX12034" fmla="*/ 1369747 w 1586375"/>
                <a:gd name="connsiteY12034" fmla="*/ 37743 h 223662"/>
                <a:gd name="connsiteX12035" fmla="*/ 1368894 w 1586375"/>
                <a:gd name="connsiteY12035" fmla="*/ 37311 h 223662"/>
                <a:gd name="connsiteX12036" fmla="*/ 1367189 w 1586375"/>
                <a:gd name="connsiteY12036" fmla="*/ 36447 h 223662"/>
                <a:gd name="connsiteX12037" fmla="*/ 1365911 w 1586375"/>
                <a:gd name="connsiteY12037" fmla="*/ 35151 h 223662"/>
                <a:gd name="connsiteX12038" fmla="*/ 1365058 w 1586375"/>
                <a:gd name="connsiteY12038" fmla="*/ 35151 h 223662"/>
                <a:gd name="connsiteX12039" fmla="*/ 1363779 w 1586375"/>
                <a:gd name="connsiteY12039" fmla="*/ 34288 h 223662"/>
                <a:gd name="connsiteX12040" fmla="*/ 1362074 w 1586375"/>
                <a:gd name="connsiteY12040" fmla="*/ 34288 h 223662"/>
                <a:gd name="connsiteX12041" fmla="*/ 1361221 w 1586375"/>
                <a:gd name="connsiteY12041" fmla="*/ 33423 h 223662"/>
                <a:gd name="connsiteX12042" fmla="*/ 1361221 w 1586375"/>
                <a:gd name="connsiteY12042" fmla="*/ 32559 h 223662"/>
                <a:gd name="connsiteX12043" fmla="*/ 1360368 w 1586375"/>
                <a:gd name="connsiteY12043" fmla="*/ 32128 h 223662"/>
                <a:gd name="connsiteX12044" fmla="*/ 1360795 w 1586375"/>
                <a:gd name="connsiteY12044" fmla="*/ 31264 h 223662"/>
                <a:gd name="connsiteX12045" fmla="*/ 1361221 w 1586375"/>
                <a:gd name="connsiteY12045" fmla="*/ 30832 h 223662"/>
                <a:gd name="connsiteX12046" fmla="*/ 1361221 w 1586375"/>
                <a:gd name="connsiteY12046" fmla="*/ 29104 h 223662"/>
                <a:gd name="connsiteX12047" fmla="*/ 1358663 w 1586375"/>
                <a:gd name="connsiteY12047" fmla="*/ 28672 h 223662"/>
                <a:gd name="connsiteX12048" fmla="*/ 1357811 w 1586375"/>
                <a:gd name="connsiteY12048" fmla="*/ 29536 h 223662"/>
                <a:gd name="connsiteX12049" fmla="*/ 1357384 w 1586375"/>
                <a:gd name="connsiteY12049" fmla="*/ 30832 h 223662"/>
                <a:gd name="connsiteX12050" fmla="*/ 1356958 w 1586375"/>
                <a:gd name="connsiteY12050" fmla="*/ 31696 h 223662"/>
                <a:gd name="connsiteX12051" fmla="*/ 1356106 w 1586375"/>
                <a:gd name="connsiteY12051" fmla="*/ 31696 h 223662"/>
                <a:gd name="connsiteX12052" fmla="*/ 1355679 w 1586375"/>
                <a:gd name="connsiteY12052" fmla="*/ 31696 h 223662"/>
                <a:gd name="connsiteX12053" fmla="*/ 1355253 w 1586375"/>
                <a:gd name="connsiteY12053" fmla="*/ 31696 h 223662"/>
                <a:gd name="connsiteX12054" fmla="*/ 1355253 w 1586375"/>
                <a:gd name="connsiteY12054" fmla="*/ 30832 h 223662"/>
                <a:gd name="connsiteX12055" fmla="*/ 1353548 w 1586375"/>
                <a:gd name="connsiteY12055" fmla="*/ 29536 h 223662"/>
                <a:gd name="connsiteX12056" fmla="*/ 1350563 w 1586375"/>
                <a:gd name="connsiteY12056" fmla="*/ 29536 h 223662"/>
                <a:gd name="connsiteX12057" fmla="*/ 1349711 w 1586375"/>
                <a:gd name="connsiteY12057" fmla="*/ 29968 h 223662"/>
                <a:gd name="connsiteX12058" fmla="*/ 1348432 w 1586375"/>
                <a:gd name="connsiteY12058" fmla="*/ 29968 h 223662"/>
                <a:gd name="connsiteX12059" fmla="*/ 1347580 w 1586375"/>
                <a:gd name="connsiteY12059" fmla="*/ 29104 h 223662"/>
                <a:gd name="connsiteX12060" fmla="*/ 1347580 w 1586375"/>
                <a:gd name="connsiteY12060" fmla="*/ 27377 h 223662"/>
                <a:gd name="connsiteX12061" fmla="*/ 1347153 w 1586375"/>
                <a:gd name="connsiteY12061" fmla="*/ 26944 h 223662"/>
                <a:gd name="connsiteX12062" fmla="*/ 1346301 w 1586375"/>
                <a:gd name="connsiteY12062" fmla="*/ 26944 h 223662"/>
                <a:gd name="connsiteX12063" fmla="*/ 1331465 w 1586375"/>
                <a:gd name="connsiteY12063" fmla="*/ 26944 h 223662"/>
                <a:gd name="connsiteX12064" fmla="*/ 1331037 w 1586375"/>
                <a:gd name="connsiteY12064" fmla="*/ 27389 h 223662"/>
                <a:gd name="connsiteX12065" fmla="*/ 1330608 w 1586375"/>
                <a:gd name="connsiteY12065" fmla="*/ 28278 h 223662"/>
                <a:gd name="connsiteX12066" fmla="*/ 1330608 w 1586375"/>
                <a:gd name="connsiteY12066" fmla="*/ 28723 h 223662"/>
                <a:gd name="connsiteX12067" fmla="*/ 1329752 w 1586375"/>
                <a:gd name="connsiteY12067" fmla="*/ 29613 h 223662"/>
                <a:gd name="connsiteX12068" fmla="*/ 1329752 w 1586375"/>
                <a:gd name="connsiteY12068" fmla="*/ 30502 h 223662"/>
                <a:gd name="connsiteX12069" fmla="*/ 1330608 w 1586375"/>
                <a:gd name="connsiteY12069" fmla="*/ 30947 h 223662"/>
                <a:gd name="connsiteX12070" fmla="*/ 1331037 w 1586375"/>
                <a:gd name="connsiteY12070" fmla="*/ 31392 h 223662"/>
                <a:gd name="connsiteX12071" fmla="*/ 1333605 w 1586375"/>
                <a:gd name="connsiteY12071" fmla="*/ 31392 h 223662"/>
                <a:gd name="connsiteX12072" fmla="*/ 1334033 w 1586375"/>
                <a:gd name="connsiteY12072" fmla="*/ 29613 h 223662"/>
                <a:gd name="connsiteX12073" fmla="*/ 1334461 w 1586375"/>
                <a:gd name="connsiteY12073" fmla="*/ 29168 h 223662"/>
                <a:gd name="connsiteX12074" fmla="*/ 1334461 w 1586375"/>
                <a:gd name="connsiteY12074" fmla="*/ 28278 h 223662"/>
                <a:gd name="connsiteX12075" fmla="*/ 1333605 w 1586375"/>
                <a:gd name="connsiteY12075" fmla="*/ 27834 h 223662"/>
                <a:gd name="connsiteX12076" fmla="*/ 1332321 w 1586375"/>
                <a:gd name="connsiteY12076" fmla="*/ 26944 h 223662"/>
                <a:gd name="connsiteX12077" fmla="*/ 1331465 w 1586375"/>
                <a:gd name="connsiteY12077" fmla="*/ 26944 h 223662"/>
                <a:gd name="connsiteX12078" fmla="*/ 112486 w 1586375"/>
                <a:gd name="connsiteY12078" fmla="*/ 26944 h 223662"/>
                <a:gd name="connsiteX12079" fmla="*/ 111308 w 1586375"/>
                <a:gd name="connsiteY12079" fmla="*/ 27380 h 223662"/>
                <a:gd name="connsiteX12080" fmla="*/ 111308 w 1586375"/>
                <a:gd name="connsiteY12080" fmla="*/ 27817 h 223662"/>
                <a:gd name="connsiteX12081" fmla="*/ 111308 w 1586375"/>
                <a:gd name="connsiteY12081" fmla="*/ 28689 h 223662"/>
                <a:gd name="connsiteX12082" fmla="*/ 112093 w 1586375"/>
                <a:gd name="connsiteY12082" fmla="*/ 29560 h 223662"/>
                <a:gd name="connsiteX12083" fmla="*/ 112486 w 1586375"/>
                <a:gd name="connsiteY12083" fmla="*/ 29560 h 223662"/>
                <a:gd name="connsiteX12084" fmla="*/ 113270 w 1586375"/>
                <a:gd name="connsiteY12084" fmla="*/ 28689 h 223662"/>
                <a:gd name="connsiteX12085" fmla="*/ 113270 w 1586375"/>
                <a:gd name="connsiteY12085" fmla="*/ 27817 h 223662"/>
                <a:gd name="connsiteX12086" fmla="*/ 112486 w 1586375"/>
                <a:gd name="connsiteY12086" fmla="*/ 26944 h 223662"/>
                <a:gd name="connsiteX12087" fmla="*/ 97209 w 1586375"/>
                <a:gd name="connsiteY12087" fmla="*/ 26944 h 223662"/>
                <a:gd name="connsiteX12088" fmla="*/ 96790 w 1586375"/>
                <a:gd name="connsiteY12088" fmla="*/ 27389 h 223662"/>
                <a:gd name="connsiteX12089" fmla="*/ 96790 w 1586375"/>
                <a:gd name="connsiteY12089" fmla="*/ 30947 h 223662"/>
                <a:gd name="connsiteX12090" fmla="*/ 97627 w 1586375"/>
                <a:gd name="connsiteY12090" fmla="*/ 31392 h 223662"/>
                <a:gd name="connsiteX12091" fmla="*/ 98046 w 1586375"/>
                <a:gd name="connsiteY12091" fmla="*/ 31392 h 223662"/>
                <a:gd name="connsiteX12092" fmla="*/ 98883 w 1586375"/>
                <a:gd name="connsiteY12092" fmla="*/ 30947 h 223662"/>
                <a:gd name="connsiteX12093" fmla="*/ 98464 w 1586375"/>
                <a:gd name="connsiteY12093" fmla="*/ 30058 h 223662"/>
                <a:gd name="connsiteX12094" fmla="*/ 98464 w 1586375"/>
                <a:gd name="connsiteY12094" fmla="*/ 29613 h 223662"/>
                <a:gd name="connsiteX12095" fmla="*/ 98464 w 1586375"/>
                <a:gd name="connsiteY12095" fmla="*/ 27389 h 223662"/>
                <a:gd name="connsiteX12096" fmla="*/ 97209 w 1586375"/>
                <a:gd name="connsiteY12096" fmla="*/ 26944 h 223662"/>
                <a:gd name="connsiteX12097" fmla="*/ 47145 w 1586375"/>
                <a:gd name="connsiteY12097" fmla="*/ 26944 h 223662"/>
                <a:gd name="connsiteX12098" fmla="*/ 46331 w 1586375"/>
                <a:gd name="connsiteY12098" fmla="*/ 27795 h 223662"/>
                <a:gd name="connsiteX12099" fmla="*/ 45924 w 1586375"/>
                <a:gd name="connsiteY12099" fmla="*/ 28220 h 223662"/>
                <a:gd name="connsiteX12100" fmla="*/ 45924 w 1586375"/>
                <a:gd name="connsiteY12100" fmla="*/ 29495 h 223662"/>
                <a:gd name="connsiteX12101" fmla="*/ 46331 w 1586375"/>
                <a:gd name="connsiteY12101" fmla="*/ 29920 h 223662"/>
                <a:gd name="connsiteX12102" fmla="*/ 46738 w 1586375"/>
                <a:gd name="connsiteY12102" fmla="*/ 30345 h 223662"/>
                <a:gd name="connsiteX12103" fmla="*/ 48366 w 1586375"/>
                <a:gd name="connsiteY12103" fmla="*/ 30345 h 223662"/>
                <a:gd name="connsiteX12104" fmla="*/ 49180 w 1586375"/>
                <a:gd name="connsiteY12104" fmla="*/ 29495 h 223662"/>
                <a:gd name="connsiteX12105" fmla="*/ 49180 w 1586375"/>
                <a:gd name="connsiteY12105" fmla="*/ 26944 h 223662"/>
                <a:gd name="connsiteX12106" fmla="*/ 47145 w 1586375"/>
                <a:gd name="connsiteY12106" fmla="*/ 26944 h 223662"/>
                <a:gd name="connsiteX12107" fmla="*/ 1544319 w 1586375"/>
                <a:gd name="connsiteY12107" fmla="*/ 26683 h 223662"/>
                <a:gd name="connsiteX12108" fmla="*/ 1544319 w 1586375"/>
                <a:gd name="connsiteY12108" fmla="*/ 27105 h 223662"/>
                <a:gd name="connsiteX12109" fmla="*/ 1544319 w 1586375"/>
                <a:gd name="connsiteY12109" fmla="*/ 27950 h 223662"/>
                <a:gd name="connsiteX12110" fmla="*/ 1543474 w 1586375"/>
                <a:gd name="connsiteY12110" fmla="*/ 28796 h 223662"/>
                <a:gd name="connsiteX12111" fmla="*/ 1543474 w 1586375"/>
                <a:gd name="connsiteY12111" fmla="*/ 30908 h 223662"/>
                <a:gd name="connsiteX12112" fmla="*/ 1544319 w 1586375"/>
                <a:gd name="connsiteY12112" fmla="*/ 31754 h 223662"/>
                <a:gd name="connsiteX12113" fmla="*/ 1545164 w 1586375"/>
                <a:gd name="connsiteY12113" fmla="*/ 31754 h 223662"/>
                <a:gd name="connsiteX12114" fmla="*/ 1546432 w 1586375"/>
                <a:gd name="connsiteY12114" fmla="*/ 33021 h 223662"/>
                <a:gd name="connsiteX12115" fmla="*/ 1546009 w 1586375"/>
                <a:gd name="connsiteY12115" fmla="*/ 33444 h 223662"/>
                <a:gd name="connsiteX12116" fmla="*/ 1544319 w 1586375"/>
                <a:gd name="connsiteY12116" fmla="*/ 35134 h 223662"/>
                <a:gd name="connsiteX12117" fmla="*/ 1544319 w 1586375"/>
                <a:gd name="connsiteY12117" fmla="*/ 36824 h 223662"/>
                <a:gd name="connsiteX12118" fmla="*/ 1545164 w 1586375"/>
                <a:gd name="connsiteY12118" fmla="*/ 37670 h 223662"/>
                <a:gd name="connsiteX12119" fmla="*/ 1546432 w 1586375"/>
                <a:gd name="connsiteY12119" fmla="*/ 37670 h 223662"/>
                <a:gd name="connsiteX12120" fmla="*/ 1547277 w 1586375"/>
                <a:gd name="connsiteY12120" fmla="*/ 37247 h 223662"/>
                <a:gd name="connsiteX12121" fmla="*/ 1547700 w 1586375"/>
                <a:gd name="connsiteY12121" fmla="*/ 36824 h 223662"/>
                <a:gd name="connsiteX12122" fmla="*/ 1547700 w 1586375"/>
                <a:gd name="connsiteY12122" fmla="*/ 31754 h 223662"/>
                <a:gd name="connsiteX12123" fmla="*/ 1548122 w 1586375"/>
                <a:gd name="connsiteY12123" fmla="*/ 31331 h 223662"/>
                <a:gd name="connsiteX12124" fmla="*/ 1548545 w 1586375"/>
                <a:gd name="connsiteY12124" fmla="*/ 29641 h 223662"/>
                <a:gd name="connsiteX12125" fmla="*/ 1548967 w 1586375"/>
                <a:gd name="connsiteY12125" fmla="*/ 29218 h 223662"/>
                <a:gd name="connsiteX12126" fmla="*/ 1548122 w 1586375"/>
                <a:gd name="connsiteY12126" fmla="*/ 28796 h 223662"/>
                <a:gd name="connsiteX12127" fmla="*/ 1548122 w 1586375"/>
                <a:gd name="connsiteY12127" fmla="*/ 27528 h 223662"/>
                <a:gd name="connsiteX12128" fmla="*/ 1547277 w 1586375"/>
                <a:gd name="connsiteY12128" fmla="*/ 26683 h 223662"/>
                <a:gd name="connsiteX12129" fmla="*/ 1544319 w 1586375"/>
                <a:gd name="connsiteY12129" fmla="*/ 26683 h 223662"/>
                <a:gd name="connsiteX12130" fmla="*/ 1524849 w 1586375"/>
                <a:gd name="connsiteY12130" fmla="*/ 26683 h 223662"/>
                <a:gd name="connsiteX12131" fmla="*/ 1523593 w 1586375"/>
                <a:gd name="connsiteY12131" fmla="*/ 27497 h 223662"/>
                <a:gd name="connsiteX12132" fmla="*/ 1523593 w 1586375"/>
                <a:gd name="connsiteY12132" fmla="*/ 28717 h 223662"/>
                <a:gd name="connsiteX12133" fmla="*/ 1524849 w 1586375"/>
                <a:gd name="connsiteY12133" fmla="*/ 29531 h 223662"/>
                <a:gd name="connsiteX12134" fmla="*/ 1526523 w 1586375"/>
                <a:gd name="connsiteY12134" fmla="*/ 29938 h 223662"/>
                <a:gd name="connsiteX12135" fmla="*/ 1527778 w 1586375"/>
                <a:gd name="connsiteY12135" fmla="*/ 29125 h 223662"/>
                <a:gd name="connsiteX12136" fmla="*/ 1527778 w 1586375"/>
                <a:gd name="connsiteY12136" fmla="*/ 27904 h 223662"/>
                <a:gd name="connsiteX12137" fmla="*/ 1526941 w 1586375"/>
                <a:gd name="connsiteY12137" fmla="*/ 27497 h 223662"/>
                <a:gd name="connsiteX12138" fmla="*/ 1526941 w 1586375"/>
                <a:gd name="connsiteY12138" fmla="*/ 26683 h 223662"/>
                <a:gd name="connsiteX12139" fmla="*/ 1524849 w 1586375"/>
                <a:gd name="connsiteY12139" fmla="*/ 26683 h 223662"/>
                <a:gd name="connsiteX12140" fmla="*/ 1414404 w 1586375"/>
                <a:gd name="connsiteY12140" fmla="*/ 25636 h 223662"/>
                <a:gd name="connsiteX12141" fmla="*/ 1414404 w 1586375"/>
                <a:gd name="connsiteY12141" fmla="*/ 26944 h 223662"/>
                <a:gd name="connsiteX12142" fmla="*/ 1415659 w 1586375"/>
                <a:gd name="connsiteY12142" fmla="*/ 26944 h 223662"/>
                <a:gd name="connsiteX12143" fmla="*/ 1415659 w 1586375"/>
                <a:gd name="connsiteY12143" fmla="*/ 25636 h 223662"/>
                <a:gd name="connsiteX12144" fmla="*/ 1414404 w 1586375"/>
                <a:gd name="connsiteY12144" fmla="*/ 25636 h 223662"/>
                <a:gd name="connsiteX12145" fmla="*/ 1469630 w 1586375"/>
                <a:gd name="connsiteY12145" fmla="*/ 25375 h 223662"/>
                <a:gd name="connsiteX12146" fmla="*/ 1468397 w 1586375"/>
                <a:gd name="connsiteY12146" fmla="*/ 26247 h 223662"/>
                <a:gd name="connsiteX12147" fmla="*/ 1468397 w 1586375"/>
                <a:gd name="connsiteY12147" fmla="*/ 27119 h 223662"/>
                <a:gd name="connsiteX12148" fmla="*/ 1469219 w 1586375"/>
                <a:gd name="connsiteY12148" fmla="*/ 27555 h 223662"/>
                <a:gd name="connsiteX12149" fmla="*/ 1470863 w 1586375"/>
                <a:gd name="connsiteY12149" fmla="*/ 27555 h 223662"/>
                <a:gd name="connsiteX12150" fmla="*/ 1470863 w 1586375"/>
                <a:gd name="connsiteY12150" fmla="*/ 25811 h 223662"/>
                <a:gd name="connsiteX12151" fmla="*/ 1469630 w 1586375"/>
                <a:gd name="connsiteY12151" fmla="*/ 25375 h 223662"/>
                <a:gd name="connsiteX12152" fmla="*/ 1450772 w 1586375"/>
                <a:gd name="connsiteY12152" fmla="*/ 25375 h 223662"/>
                <a:gd name="connsiteX12153" fmla="*/ 1448647 w 1586375"/>
                <a:gd name="connsiteY12153" fmla="*/ 27090 h 223662"/>
                <a:gd name="connsiteX12154" fmla="*/ 1447371 w 1586375"/>
                <a:gd name="connsiteY12154" fmla="*/ 27090 h 223662"/>
                <a:gd name="connsiteX12155" fmla="*/ 1445671 w 1586375"/>
                <a:gd name="connsiteY12155" fmla="*/ 28376 h 223662"/>
                <a:gd name="connsiteX12156" fmla="*/ 1444396 w 1586375"/>
                <a:gd name="connsiteY12156" fmla="*/ 28376 h 223662"/>
                <a:gd name="connsiteX12157" fmla="*/ 1443545 w 1586375"/>
                <a:gd name="connsiteY12157" fmla="*/ 29233 h 223662"/>
                <a:gd name="connsiteX12158" fmla="*/ 1443545 w 1586375"/>
                <a:gd name="connsiteY12158" fmla="*/ 31377 h 223662"/>
                <a:gd name="connsiteX12159" fmla="*/ 1443971 w 1586375"/>
                <a:gd name="connsiteY12159" fmla="*/ 31806 h 223662"/>
                <a:gd name="connsiteX12160" fmla="*/ 1444821 w 1586375"/>
                <a:gd name="connsiteY12160" fmla="*/ 30948 h 223662"/>
                <a:gd name="connsiteX12161" fmla="*/ 1446946 w 1586375"/>
                <a:gd name="connsiteY12161" fmla="*/ 30948 h 223662"/>
                <a:gd name="connsiteX12162" fmla="*/ 1448221 w 1586375"/>
                <a:gd name="connsiteY12162" fmla="*/ 31806 h 223662"/>
                <a:gd name="connsiteX12163" fmla="*/ 1447371 w 1586375"/>
                <a:gd name="connsiteY12163" fmla="*/ 32663 h 223662"/>
                <a:gd name="connsiteX12164" fmla="*/ 1447371 w 1586375"/>
                <a:gd name="connsiteY12164" fmla="*/ 33949 h 223662"/>
                <a:gd name="connsiteX12165" fmla="*/ 1448647 w 1586375"/>
                <a:gd name="connsiteY12165" fmla="*/ 34807 h 223662"/>
                <a:gd name="connsiteX12166" fmla="*/ 1449496 w 1586375"/>
                <a:gd name="connsiteY12166" fmla="*/ 35236 h 223662"/>
                <a:gd name="connsiteX12167" fmla="*/ 1449922 w 1586375"/>
                <a:gd name="connsiteY12167" fmla="*/ 35664 h 223662"/>
                <a:gd name="connsiteX12168" fmla="*/ 1451622 w 1586375"/>
                <a:gd name="connsiteY12168" fmla="*/ 35236 h 223662"/>
                <a:gd name="connsiteX12169" fmla="*/ 1451622 w 1586375"/>
                <a:gd name="connsiteY12169" fmla="*/ 33521 h 223662"/>
                <a:gd name="connsiteX12170" fmla="*/ 1452472 w 1586375"/>
                <a:gd name="connsiteY12170" fmla="*/ 32663 h 223662"/>
                <a:gd name="connsiteX12171" fmla="*/ 1452472 w 1586375"/>
                <a:gd name="connsiteY12171" fmla="*/ 32234 h 223662"/>
                <a:gd name="connsiteX12172" fmla="*/ 1453322 w 1586375"/>
                <a:gd name="connsiteY12172" fmla="*/ 31806 h 223662"/>
                <a:gd name="connsiteX12173" fmla="*/ 1454173 w 1586375"/>
                <a:gd name="connsiteY12173" fmla="*/ 32663 h 223662"/>
                <a:gd name="connsiteX12174" fmla="*/ 1455023 w 1586375"/>
                <a:gd name="connsiteY12174" fmla="*/ 32663 h 223662"/>
                <a:gd name="connsiteX12175" fmla="*/ 1454598 w 1586375"/>
                <a:gd name="connsiteY12175" fmla="*/ 34378 h 223662"/>
                <a:gd name="connsiteX12176" fmla="*/ 1453322 w 1586375"/>
                <a:gd name="connsiteY12176" fmla="*/ 34378 h 223662"/>
                <a:gd name="connsiteX12177" fmla="*/ 1452898 w 1586375"/>
                <a:gd name="connsiteY12177" fmla="*/ 34807 h 223662"/>
                <a:gd name="connsiteX12178" fmla="*/ 1453322 w 1586375"/>
                <a:gd name="connsiteY12178" fmla="*/ 35236 h 223662"/>
                <a:gd name="connsiteX12179" fmla="*/ 1455873 w 1586375"/>
                <a:gd name="connsiteY12179" fmla="*/ 37808 h 223662"/>
                <a:gd name="connsiteX12180" fmla="*/ 1457998 w 1586375"/>
                <a:gd name="connsiteY12180" fmla="*/ 37808 h 223662"/>
                <a:gd name="connsiteX12181" fmla="*/ 1459274 w 1586375"/>
                <a:gd name="connsiteY12181" fmla="*/ 36951 h 223662"/>
                <a:gd name="connsiteX12182" fmla="*/ 1460124 w 1586375"/>
                <a:gd name="connsiteY12182" fmla="*/ 35664 h 223662"/>
                <a:gd name="connsiteX12183" fmla="*/ 1461399 w 1586375"/>
                <a:gd name="connsiteY12183" fmla="*/ 36522 h 223662"/>
                <a:gd name="connsiteX12184" fmla="*/ 1461399 w 1586375"/>
                <a:gd name="connsiteY12184" fmla="*/ 36951 h 223662"/>
                <a:gd name="connsiteX12185" fmla="*/ 1460549 w 1586375"/>
                <a:gd name="connsiteY12185" fmla="*/ 37808 h 223662"/>
                <a:gd name="connsiteX12186" fmla="*/ 1461399 w 1586375"/>
                <a:gd name="connsiteY12186" fmla="*/ 38665 h 223662"/>
                <a:gd name="connsiteX12187" fmla="*/ 1462249 w 1586375"/>
                <a:gd name="connsiteY12187" fmla="*/ 39094 h 223662"/>
                <a:gd name="connsiteX12188" fmla="*/ 1464375 w 1586375"/>
                <a:gd name="connsiteY12188" fmla="*/ 39094 h 223662"/>
                <a:gd name="connsiteX12189" fmla="*/ 1464800 w 1586375"/>
                <a:gd name="connsiteY12189" fmla="*/ 38665 h 223662"/>
                <a:gd name="connsiteX12190" fmla="*/ 1466926 w 1586375"/>
                <a:gd name="connsiteY12190" fmla="*/ 38665 h 223662"/>
                <a:gd name="connsiteX12191" fmla="*/ 1468201 w 1586375"/>
                <a:gd name="connsiteY12191" fmla="*/ 39523 h 223662"/>
                <a:gd name="connsiteX12192" fmla="*/ 1468201 w 1586375"/>
                <a:gd name="connsiteY12192" fmla="*/ 39952 h 223662"/>
                <a:gd name="connsiteX12193" fmla="*/ 1469476 w 1586375"/>
                <a:gd name="connsiteY12193" fmla="*/ 40809 h 223662"/>
                <a:gd name="connsiteX12194" fmla="*/ 1470751 w 1586375"/>
                <a:gd name="connsiteY12194" fmla="*/ 39952 h 223662"/>
                <a:gd name="connsiteX12195" fmla="*/ 1470751 w 1586375"/>
                <a:gd name="connsiteY12195" fmla="*/ 33521 h 223662"/>
                <a:gd name="connsiteX12196" fmla="*/ 1470326 w 1586375"/>
                <a:gd name="connsiteY12196" fmla="*/ 33092 h 223662"/>
                <a:gd name="connsiteX12197" fmla="*/ 1469901 w 1586375"/>
                <a:gd name="connsiteY12197" fmla="*/ 32234 h 223662"/>
                <a:gd name="connsiteX12198" fmla="*/ 1469051 w 1586375"/>
                <a:gd name="connsiteY12198" fmla="*/ 31377 h 223662"/>
                <a:gd name="connsiteX12199" fmla="*/ 1468201 w 1586375"/>
                <a:gd name="connsiteY12199" fmla="*/ 31377 h 223662"/>
                <a:gd name="connsiteX12200" fmla="*/ 1467775 w 1586375"/>
                <a:gd name="connsiteY12200" fmla="*/ 30948 h 223662"/>
                <a:gd name="connsiteX12201" fmla="*/ 1467351 w 1586375"/>
                <a:gd name="connsiteY12201" fmla="*/ 30948 h 223662"/>
                <a:gd name="connsiteX12202" fmla="*/ 1464375 w 1586375"/>
                <a:gd name="connsiteY12202" fmla="*/ 30948 h 223662"/>
                <a:gd name="connsiteX12203" fmla="*/ 1463524 w 1586375"/>
                <a:gd name="connsiteY12203" fmla="*/ 30091 h 223662"/>
                <a:gd name="connsiteX12204" fmla="*/ 1462249 w 1586375"/>
                <a:gd name="connsiteY12204" fmla="*/ 30091 h 223662"/>
                <a:gd name="connsiteX12205" fmla="*/ 1461399 w 1586375"/>
                <a:gd name="connsiteY12205" fmla="*/ 30948 h 223662"/>
                <a:gd name="connsiteX12206" fmla="*/ 1461399 w 1586375"/>
                <a:gd name="connsiteY12206" fmla="*/ 32234 h 223662"/>
                <a:gd name="connsiteX12207" fmla="*/ 1460124 w 1586375"/>
                <a:gd name="connsiteY12207" fmla="*/ 33092 h 223662"/>
                <a:gd name="connsiteX12208" fmla="*/ 1459699 w 1586375"/>
                <a:gd name="connsiteY12208" fmla="*/ 33092 h 223662"/>
                <a:gd name="connsiteX12209" fmla="*/ 1458424 w 1586375"/>
                <a:gd name="connsiteY12209" fmla="*/ 32234 h 223662"/>
                <a:gd name="connsiteX12210" fmla="*/ 1458424 w 1586375"/>
                <a:gd name="connsiteY12210" fmla="*/ 30520 h 223662"/>
                <a:gd name="connsiteX12211" fmla="*/ 1457573 w 1586375"/>
                <a:gd name="connsiteY12211" fmla="*/ 30091 h 223662"/>
                <a:gd name="connsiteX12212" fmla="*/ 1451197 w 1586375"/>
                <a:gd name="connsiteY12212" fmla="*/ 30091 h 223662"/>
                <a:gd name="connsiteX12213" fmla="*/ 1450347 w 1586375"/>
                <a:gd name="connsiteY12213" fmla="*/ 29233 h 223662"/>
                <a:gd name="connsiteX12214" fmla="*/ 1451622 w 1586375"/>
                <a:gd name="connsiteY12214" fmla="*/ 27947 h 223662"/>
                <a:gd name="connsiteX12215" fmla="*/ 1451622 w 1586375"/>
                <a:gd name="connsiteY12215" fmla="*/ 26232 h 223662"/>
                <a:gd name="connsiteX12216" fmla="*/ 1452047 w 1586375"/>
                <a:gd name="connsiteY12216" fmla="*/ 25375 h 223662"/>
                <a:gd name="connsiteX12217" fmla="*/ 1451622 w 1586375"/>
                <a:gd name="connsiteY12217" fmla="*/ 25375 h 223662"/>
                <a:gd name="connsiteX12218" fmla="*/ 1450772 w 1586375"/>
                <a:gd name="connsiteY12218" fmla="*/ 25375 h 223662"/>
                <a:gd name="connsiteX12219" fmla="*/ 192271 w 1586375"/>
                <a:gd name="connsiteY12219" fmla="*/ 24983 h 223662"/>
                <a:gd name="connsiteX12220" fmla="*/ 192271 w 1586375"/>
                <a:gd name="connsiteY12220" fmla="*/ 26160 h 223662"/>
                <a:gd name="connsiteX12221" fmla="*/ 194103 w 1586375"/>
                <a:gd name="connsiteY12221" fmla="*/ 26160 h 223662"/>
                <a:gd name="connsiteX12222" fmla="*/ 194103 w 1586375"/>
                <a:gd name="connsiteY12222" fmla="*/ 25375 h 223662"/>
                <a:gd name="connsiteX12223" fmla="*/ 193645 w 1586375"/>
                <a:gd name="connsiteY12223" fmla="*/ 24983 h 223662"/>
                <a:gd name="connsiteX12224" fmla="*/ 192271 w 1586375"/>
                <a:gd name="connsiteY12224" fmla="*/ 24983 h 223662"/>
                <a:gd name="connsiteX12225" fmla="*/ 1510775 w 1586375"/>
                <a:gd name="connsiteY12225" fmla="*/ 24067 h 223662"/>
                <a:gd name="connsiteX12226" fmla="*/ 1512449 w 1586375"/>
                <a:gd name="connsiteY12226" fmla="*/ 24067 h 223662"/>
                <a:gd name="connsiteX12227" fmla="*/ 1512449 w 1586375"/>
                <a:gd name="connsiteY12227" fmla="*/ 25342 h 223662"/>
                <a:gd name="connsiteX12228" fmla="*/ 1511612 w 1586375"/>
                <a:gd name="connsiteY12228" fmla="*/ 26192 h 223662"/>
                <a:gd name="connsiteX12229" fmla="*/ 1510775 w 1586375"/>
                <a:gd name="connsiteY12229" fmla="*/ 27468 h 223662"/>
                <a:gd name="connsiteX12230" fmla="*/ 1510775 w 1586375"/>
                <a:gd name="connsiteY12230" fmla="*/ 29593 h 223662"/>
                <a:gd name="connsiteX12231" fmla="*/ 1509938 w 1586375"/>
                <a:gd name="connsiteY12231" fmla="*/ 30443 h 223662"/>
                <a:gd name="connsiteX12232" fmla="*/ 1508682 w 1586375"/>
                <a:gd name="connsiteY12232" fmla="*/ 30443 h 223662"/>
                <a:gd name="connsiteX12233" fmla="*/ 1508682 w 1586375"/>
                <a:gd name="connsiteY12233" fmla="*/ 27893 h 223662"/>
                <a:gd name="connsiteX12234" fmla="*/ 1509519 w 1586375"/>
                <a:gd name="connsiteY12234" fmla="*/ 27468 h 223662"/>
                <a:gd name="connsiteX12235" fmla="*/ 1509519 w 1586375"/>
                <a:gd name="connsiteY12235" fmla="*/ 24917 h 223662"/>
                <a:gd name="connsiteX12236" fmla="*/ 1510775 w 1586375"/>
                <a:gd name="connsiteY12236" fmla="*/ 24067 h 223662"/>
                <a:gd name="connsiteX12237" fmla="*/ 1394403 w 1586375"/>
                <a:gd name="connsiteY12237" fmla="*/ 24067 h 223662"/>
                <a:gd name="connsiteX12238" fmla="*/ 1392709 w 1586375"/>
                <a:gd name="connsiteY12238" fmla="*/ 24904 h 223662"/>
                <a:gd name="connsiteX12239" fmla="*/ 1392709 w 1586375"/>
                <a:gd name="connsiteY12239" fmla="*/ 25741 h 223662"/>
                <a:gd name="connsiteX12240" fmla="*/ 1391862 w 1586375"/>
                <a:gd name="connsiteY12240" fmla="*/ 26578 h 223662"/>
                <a:gd name="connsiteX12241" fmla="*/ 1390591 w 1586375"/>
                <a:gd name="connsiteY12241" fmla="*/ 26578 h 223662"/>
                <a:gd name="connsiteX12242" fmla="*/ 1389745 w 1586375"/>
                <a:gd name="connsiteY12242" fmla="*/ 25741 h 223662"/>
                <a:gd name="connsiteX12243" fmla="*/ 1388897 w 1586375"/>
                <a:gd name="connsiteY12243" fmla="*/ 25741 h 223662"/>
                <a:gd name="connsiteX12244" fmla="*/ 1387627 w 1586375"/>
                <a:gd name="connsiteY12244" fmla="*/ 24485 h 223662"/>
                <a:gd name="connsiteX12245" fmla="*/ 1386780 w 1586375"/>
                <a:gd name="connsiteY12245" fmla="*/ 24904 h 223662"/>
                <a:gd name="connsiteX12246" fmla="*/ 1386780 w 1586375"/>
                <a:gd name="connsiteY12246" fmla="*/ 26578 h 223662"/>
                <a:gd name="connsiteX12247" fmla="*/ 1387627 w 1586375"/>
                <a:gd name="connsiteY12247" fmla="*/ 27415 h 223662"/>
                <a:gd name="connsiteX12248" fmla="*/ 1388474 w 1586375"/>
                <a:gd name="connsiteY12248" fmla="*/ 27415 h 223662"/>
                <a:gd name="connsiteX12249" fmla="*/ 1389745 w 1586375"/>
                <a:gd name="connsiteY12249" fmla="*/ 28252 h 223662"/>
                <a:gd name="connsiteX12250" fmla="*/ 1391862 w 1586375"/>
                <a:gd name="connsiteY12250" fmla="*/ 28252 h 223662"/>
                <a:gd name="connsiteX12251" fmla="*/ 1392709 w 1586375"/>
                <a:gd name="connsiteY12251" fmla="*/ 27834 h 223662"/>
                <a:gd name="connsiteX12252" fmla="*/ 1394403 w 1586375"/>
                <a:gd name="connsiteY12252" fmla="*/ 27834 h 223662"/>
                <a:gd name="connsiteX12253" fmla="*/ 1395674 w 1586375"/>
                <a:gd name="connsiteY12253" fmla="*/ 26578 h 223662"/>
                <a:gd name="connsiteX12254" fmla="*/ 1395674 w 1586375"/>
                <a:gd name="connsiteY12254" fmla="*/ 24904 h 223662"/>
                <a:gd name="connsiteX12255" fmla="*/ 1394403 w 1586375"/>
                <a:gd name="connsiteY12255" fmla="*/ 24067 h 223662"/>
                <a:gd name="connsiteX12256" fmla="*/ 1316262 w 1586375"/>
                <a:gd name="connsiteY12256" fmla="*/ 24067 h 223662"/>
                <a:gd name="connsiteX12257" fmla="*/ 1315365 w 1586375"/>
                <a:gd name="connsiteY12257" fmla="*/ 24939 h 223662"/>
                <a:gd name="connsiteX12258" fmla="*/ 1315365 w 1586375"/>
                <a:gd name="connsiteY12258" fmla="*/ 25811 h 223662"/>
                <a:gd name="connsiteX12259" fmla="*/ 1316262 w 1586375"/>
                <a:gd name="connsiteY12259" fmla="*/ 26683 h 223662"/>
                <a:gd name="connsiteX12260" fmla="*/ 1317159 w 1586375"/>
                <a:gd name="connsiteY12260" fmla="*/ 26683 h 223662"/>
                <a:gd name="connsiteX12261" fmla="*/ 1318055 w 1586375"/>
                <a:gd name="connsiteY12261" fmla="*/ 25811 h 223662"/>
                <a:gd name="connsiteX12262" fmla="*/ 1318055 w 1586375"/>
                <a:gd name="connsiteY12262" fmla="*/ 24503 h 223662"/>
                <a:gd name="connsiteX12263" fmla="*/ 1318055 w 1586375"/>
                <a:gd name="connsiteY12263" fmla="*/ 24067 h 223662"/>
                <a:gd name="connsiteX12264" fmla="*/ 1316262 w 1586375"/>
                <a:gd name="connsiteY12264" fmla="*/ 24067 h 223662"/>
                <a:gd name="connsiteX12265" fmla="*/ 170298 w 1586375"/>
                <a:gd name="connsiteY12265" fmla="*/ 24067 h 223662"/>
                <a:gd name="connsiteX12266" fmla="*/ 168990 w 1586375"/>
                <a:gd name="connsiteY12266" fmla="*/ 24904 h 223662"/>
                <a:gd name="connsiteX12267" fmla="*/ 168990 w 1586375"/>
                <a:gd name="connsiteY12267" fmla="*/ 25323 h 223662"/>
                <a:gd name="connsiteX12268" fmla="*/ 169861 w 1586375"/>
                <a:gd name="connsiteY12268" fmla="*/ 26160 h 223662"/>
                <a:gd name="connsiteX12269" fmla="*/ 171169 w 1586375"/>
                <a:gd name="connsiteY12269" fmla="*/ 26160 h 223662"/>
                <a:gd name="connsiteX12270" fmla="*/ 171606 w 1586375"/>
                <a:gd name="connsiteY12270" fmla="*/ 24904 h 223662"/>
                <a:gd name="connsiteX12271" fmla="*/ 170298 w 1586375"/>
                <a:gd name="connsiteY12271" fmla="*/ 24067 h 223662"/>
                <a:gd name="connsiteX12272" fmla="*/ 1463084 w 1586375"/>
                <a:gd name="connsiteY12272" fmla="*/ 23544 h 223662"/>
                <a:gd name="connsiteX12273" fmla="*/ 1462239 w 1586375"/>
                <a:gd name="connsiteY12273" fmla="*/ 23972 h 223662"/>
                <a:gd name="connsiteX12274" fmla="*/ 1460972 w 1586375"/>
                <a:gd name="connsiteY12274" fmla="*/ 23972 h 223662"/>
                <a:gd name="connsiteX12275" fmla="*/ 1458859 w 1586375"/>
                <a:gd name="connsiteY12275" fmla="*/ 25684 h 223662"/>
                <a:gd name="connsiteX12276" fmla="*/ 1457591 w 1586375"/>
                <a:gd name="connsiteY12276" fmla="*/ 25684 h 223662"/>
                <a:gd name="connsiteX12277" fmla="*/ 1456323 w 1586375"/>
                <a:gd name="connsiteY12277" fmla="*/ 26540 h 223662"/>
                <a:gd name="connsiteX12278" fmla="*/ 1455056 w 1586375"/>
                <a:gd name="connsiteY12278" fmla="*/ 27396 h 223662"/>
                <a:gd name="connsiteX12279" fmla="*/ 1455901 w 1586375"/>
                <a:gd name="connsiteY12279" fmla="*/ 28252 h 223662"/>
                <a:gd name="connsiteX12280" fmla="*/ 1459704 w 1586375"/>
                <a:gd name="connsiteY12280" fmla="*/ 28252 h 223662"/>
                <a:gd name="connsiteX12281" fmla="*/ 1460126 w 1586375"/>
                <a:gd name="connsiteY12281" fmla="*/ 27824 h 223662"/>
                <a:gd name="connsiteX12282" fmla="*/ 1464775 w 1586375"/>
                <a:gd name="connsiteY12282" fmla="*/ 27824 h 223662"/>
                <a:gd name="connsiteX12283" fmla="*/ 1466042 w 1586375"/>
                <a:gd name="connsiteY12283" fmla="*/ 26968 h 223662"/>
                <a:gd name="connsiteX12284" fmla="*/ 1466042 w 1586375"/>
                <a:gd name="connsiteY12284" fmla="*/ 25684 h 223662"/>
                <a:gd name="connsiteX12285" fmla="*/ 1465197 w 1586375"/>
                <a:gd name="connsiteY12285" fmla="*/ 24828 h 223662"/>
                <a:gd name="connsiteX12286" fmla="*/ 1465197 w 1586375"/>
                <a:gd name="connsiteY12286" fmla="*/ 24400 h 223662"/>
                <a:gd name="connsiteX12287" fmla="*/ 1463507 w 1586375"/>
                <a:gd name="connsiteY12287" fmla="*/ 23544 h 223662"/>
                <a:gd name="connsiteX12288" fmla="*/ 1463084 w 1586375"/>
                <a:gd name="connsiteY12288" fmla="*/ 23544 h 223662"/>
                <a:gd name="connsiteX12289" fmla="*/ 1401625 w 1586375"/>
                <a:gd name="connsiteY12289" fmla="*/ 23544 h 223662"/>
                <a:gd name="connsiteX12290" fmla="*/ 1399925 w 1586375"/>
                <a:gd name="connsiteY12290" fmla="*/ 23980 h 223662"/>
                <a:gd name="connsiteX12291" fmla="*/ 1399075 w 1586375"/>
                <a:gd name="connsiteY12291" fmla="*/ 25288 h 223662"/>
                <a:gd name="connsiteX12292" fmla="*/ 1399075 w 1586375"/>
                <a:gd name="connsiteY12292" fmla="*/ 26160 h 223662"/>
                <a:gd name="connsiteX12293" fmla="*/ 1399500 w 1586375"/>
                <a:gd name="connsiteY12293" fmla="*/ 26596 h 223662"/>
                <a:gd name="connsiteX12294" fmla="*/ 1400775 w 1586375"/>
                <a:gd name="connsiteY12294" fmla="*/ 27468 h 223662"/>
                <a:gd name="connsiteX12295" fmla="*/ 1401625 w 1586375"/>
                <a:gd name="connsiteY12295" fmla="*/ 27032 h 223662"/>
                <a:gd name="connsiteX12296" fmla="*/ 1402475 w 1586375"/>
                <a:gd name="connsiteY12296" fmla="*/ 26596 h 223662"/>
                <a:gd name="connsiteX12297" fmla="*/ 1402475 w 1586375"/>
                <a:gd name="connsiteY12297" fmla="*/ 24416 h 223662"/>
                <a:gd name="connsiteX12298" fmla="*/ 1401625 w 1586375"/>
                <a:gd name="connsiteY12298" fmla="*/ 23544 h 223662"/>
                <a:gd name="connsiteX12299" fmla="*/ 1373225 w 1586375"/>
                <a:gd name="connsiteY12299" fmla="*/ 23544 h 223662"/>
                <a:gd name="connsiteX12300" fmla="*/ 1372368 w 1586375"/>
                <a:gd name="connsiteY12300" fmla="*/ 24402 h 223662"/>
                <a:gd name="connsiteX12301" fmla="*/ 1372368 w 1586375"/>
                <a:gd name="connsiteY12301" fmla="*/ 24831 h 223662"/>
                <a:gd name="connsiteX12302" fmla="*/ 1373225 w 1586375"/>
                <a:gd name="connsiteY12302" fmla="*/ 25689 h 223662"/>
                <a:gd name="connsiteX12303" fmla="*/ 1373225 w 1586375"/>
                <a:gd name="connsiteY12303" fmla="*/ 27834 h 223662"/>
                <a:gd name="connsiteX12304" fmla="*/ 1371084 w 1586375"/>
                <a:gd name="connsiteY12304" fmla="*/ 29550 h 223662"/>
                <a:gd name="connsiteX12305" fmla="*/ 1371084 w 1586375"/>
                <a:gd name="connsiteY12305" fmla="*/ 32553 h 223662"/>
                <a:gd name="connsiteX12306" fmla="*/ 1371512 w 1586375"/>
                <a:gd name="connsiteY12306" fmla="*/ 33840 h 223662"/>
                <a:gd name="connsiteX12307" fmla="*/ 1371940 w 1586375"/>
                <a:gd name="connsiteY12307" fmla="*/ 34269 h 223662"/>
                <a:gd name="connsiteX12308" fmla="*/ 1374937 w 1586375"/>
                <a:gd name="connsiteY12308" fmla="*/ 34269 h 223662"/>
                <a:gd name="connsiteX12309" fmla="*/ 1375793 w 1586375"/>
                <a:gd name="connsiteY12309" fmla="*/ 33411 h 223662"/>
                <a:gd name="connsiteX12310" fmla="*/ 1375793 w 1586375"/>
                <a:gd name="connsiteY12310" fmla="*/ 32124 h 223662"/>
                <a:gd name="connsiteX12311" fmla="*/ 1374937 w 1586375"/>
                <a:gd name="connsiteY12311" fmla="*/ 31266 h 223662"/>
                <a:gd name="connsiteX12312" fmla="*/ 1374937 w 1586375"/>
                <a:gd name="connsiteY12312" fmla="*/ 28692 h 223662"/>
                <a:gd name="connsiteX12313" fmla="*/ 1375793 w 1586375"/>
                <a:gd name="connsiteY12313" fmla="*/ 27834 h 223662"/>
                <a:gd name="connsiteX12314" fmla="*/ 1375793 w 1586375"/>
                <a:gd name="connsiteY12314" fmla="*/ 26118 h 223662"/>
                <a:gd name="connsiteX12315" fmla="*/ 1374937 w 1586375"/>
                <a:gd name="connsiteY12315" fmla="*/ 25260 h 223662"/>
                <a:gd name="connsiteX12316" fmla="*/ 1374937 w 1586375"/>
                <a:gd name="connsiteY12316" fmla="*/ 24402 h 223662"/>
                <a:gd name="connsiteX12317" fmla="*/ 1374081 w 1586375"/>
                <a:gd name="connsiteY12317" fmla="*/ 23973 h 223662"/>
                <a:gd name="connsiteX12318" fmla="*/ 1373225 w 1586375"/>
                <a:gd name="connsiteY12318" fmla="*/ 23544 h 223662"/>
                <a:gd name="connsiteX12319" fmla="*/ 31392 w 1586375"/>
                <a:gd name="connsiteY12319" fmla="*/ 23544 h 223662"/>
                <a:gd name="connsiteX12320" fmla="*/ 33092 w 1586375"/>
                <a:gd name="connsiteY12320" fmla="*/ 23544 h 223662"/>
                <a:gd name="connsiteX12321" fmla="*/ 34792 w 1586375"/>
                <a:gd name="connsiteY12321" fmla="*/ 24852 h 223662"/>
                <a:gd name="connsiteX12322" fmla="*/ 33942 w 1586375"/>
                <a:gd name="connsiteY12322" fmla="*/ 25723 h 223662"/>
                <a:gd name="connsiteX12323" fmla="*/ 33092 w 1586375"/>
                <a:gd name="connsiteY12323" fmla="*/ 26160 h 223662"/>
                <a:gd name="connsiteX12324" fmla="*/ 32242 w 1586375"/>
                <a:gd name="connsiteY12324" fmla="*/ 26160 h 223662"/>
                <a:gd name="connsiteX12325" fmla="*/ 31392 w 1586375"/>
                <a:gd name="connsiteY12325" fmla="*/ 25288 h 223662"/>
                <a:gd name="connsiteX12326" fmla="*/ 31392 w 1586375"/>
                <a:gd name="connsiteY12326" fmla="*/ 23980 h 223662"/>
                <a:gd name="connsiteX12327" fmla="*/ 31392 w 1586375"/>
                <a:gd name="connsiteY12327" fmla="*/ 23544 h 223662"/>
                <a:gd name="connsiteX12328" fmla="*/ 181232 w 1586375"/>
                <a:gd name="connsiteY12328" fmla="*/ 23282 h 223662"/>
                <a:gd name="connsiteX12329" fmla="*/ 180762 w 1586375"/>
                <a:gd name="connsiteY12329" fmla="*/ 23693 h 223662"/>
                <a:gd name="connsiteX12330" fmla="*/ 180762 w 1586375"/>
                <a:gd name="connsiteY12330" fmla="*/ 25338 h 223662"/>
                <a:gd name="connsiteX12331" fmla="*/ 181703 w 1586375"/>
                <a:gd name="connsiteY12331" fmla="*/ 26160 h 223662"/>
                <a:gd name="connsiteX12332" fmla="*/ 183116 w 1586375"/>
                <a:gd name="connsiteY12332" fmla="*/ 26160 h 223662"/>
                <a:gd name="connsiteX12333" fmla="*/ 183116 w 1586375"/>
                <a:gd name="connsiteY12333" fmla="*/ 24926 h 223662"/>
                <a:gd name="connsiteX12334" fmla="*/ 182645 w 1586375"/>
                <a:gd name="connsiteY12334" fmla="*/ 24516 h 223662"/>
                <a:gd name="connsiteX12335" fmla="*/ 182645 w 1586375"/>
                <a:gd name="connsiteY12335" fmla="*/ 24104 h 223662"/>
                <a:gd name="connsiteX12336" fmla="*/ 181232 w 1586375"/>
                <a:gd name="connsiteY12336" fmla="*/ 23282 h 223662"/>
                <a:gd name="connsiteX12337" fmla="*/ 91192 w 1586375"/>
                <a:gd name="connsiteY12337" fmla="*/ 23282 h 223662"/>
                <a:gd name="connsiteX12338" fmla="*/ 91192 w 1586375"/>
                <a:gd name="connsiteY12338" fmla="*/ 24538 h 223662"/>
                <a:gd name="connsiteX12339" fmla="*/ 92029 w 1586375"/>
                <a:gd name="connsiteY12339" fmla="*/ 25375 h 223662"/>
                <a:gd name="connsiteX12340" fmla="*/ 92447 w 1586375"/>
                <a:gd name="connsiteY12340" fmla="*/ 25375 h 223662"/>
                <a:gd name="connsiteX12341" fmla="*/ 92447 w 1586375"/>
                <a:gd name="connsiteY12341" fmla="*/ 24957 h 223662"/>
                <a:gd name="connsiteX12342" fmla="*/ 92447 w 1586375"/>
                <a:gd name="connsiteY12342" fmla="*/ 23701 h 223662"/>
                <a:gd name="connsiteX12343" fmla="*/ 92447 w 1586375"/>
                <a:gd name="connsiteY12343" fmla="*/ 23282 h 223662"/>
                <a:gd name="connsiteX12344" fmla="*/ 91192 w 1586375"/>
                <a:gd name="connsiteY12344" fmla="*/ 23282 h 223662"/>
                <a:gd name="connsiteX12345" fmla="*/ 11074 w 1586375"/>
                <a:gd name="connsiteY12345" fmla="*/ 23282 h 223662"/>
                <a:gd name="connsiteX12346" fmla="*/ 12818 w 1586375"/>
                <a:gd name="connsiteY12346" fmla="*/ 23675 h 223662"/>
                <a:gd name="connsiteX12347" fmla="*/ 11946 w 1586375"/>
                <a:gd name="connsiteY12347" fmla="*/ 24067 h 223662"/>
                <a:gd name="connsiteX12348" fmla="*/ 11074 w 1586375"/>
                <a:gd name="connsiteY12348" fmla="*/ 24067 h 223662"/>
                <a:gd name="connsiteX12349" fmla="*/ 10638 w 1586375"/>
                <a:gd name="connsiteY12349" fmla="*/ 24067 h 223662"/>
                <a:gd name="connsiteX12350" fmla="*/ 10638 w 1586375"/>
                <a:gd name="connsiteY12350" fmla="*/ 23675 h 223662"/>
                <a:gd name="connsiteX12351" fmla="*/ 11074 w 1586375"/>
                <a:gd name="connsiteY12351" fmla="*/ 23282 h 223662"/>
                <a:gd name="connsiteX12352" fmla="*/ 1548203 w 1586375"/>
                <a:gd name="connsiteY12352" fmla="*/ 23021 h 223662"/>
                <a:gd name="connsiteX12353" fmla="*/ 1547300 w 1586375"/>
                <a:gd name="connsiteY12353" fmla="*/ 23178 h 223662"/>
                <a:gd name="connsiteX12354" fmla="*/ 1546875 w 1586375"/>
                <a:gd name="connsiteY12354" fmla="*/ 24015 h 223662"/>
                <a:gd name="connsiteX12355" fmla="*/ 1547725 w 1586375"/>
                <a:gd name="connsiteY12355" fmla="*/ 24852 h 223662"/>
                <a:gd name="connsiteX12356" fmla="*/ 1550276 w 1586375"/>
                <a:gd name="connsiteY12356" fmla="*/ 24852 h 223662"/>
                <a:gd name="connsiteX12357" fmla="*/ 1550276 w 1586375"/>
                <a:gd name="connsiteY12357" fmla="*/ 24015 h 223662"/>
                <a:gd name="connsiteX12358" fmla="*/ 1549425 w 1586375"/>
                <a:gd name="connsiteY12358" fmla="*/ 23178 h 223662"/>
                <a:gd name="connsiteX12359" fmla="*/ 1548203 w 1586375"/>
                <a:gd name="connsiteY12359" fmla="*/ 23021 h 223662"/>
                <a:gd name="connsiteX12360" fmla="*/ 1333676 w 1586375"/>
                <a:gd name="connsiteY12360" fmla="*/ 22759 h 223662"/>
                <a:gd name="connsiteX12361" fmla="*/ 1331061 w 1586375"/>
                <a:gd name="connsiteY12361" fmla="*/ 23195 h 223662"/>
                <a:gd name="connsiteX12362" fmla="*/ 1331061 w 1586375"/>
                <a:gd name="connsiteY12362" fmla="*/ 24503 h 223662"/>
                <a:gd name="connsiteX12363" fmla="*/ 1332369 w 1586375"/>
                <a:gd name="connsiteY12363" fmla="*/ 25375 h 223662"/>
                <a:gd name="connsiteX12364" fmla="*/ 1334548 w 1586375"/>
                <a:gd name="connsiteY12364" fmla="*/ 25375 h 223662"/>
                <a:gd name="connsiteX12365" fmla="*/ 1334548 w 1586375"/>
                <a:gd name="connsiteY12365" fmla="*/ 23631 h 223662"/>
                <a:gd name="connsiteX12366" fmla="*/ 1333676 w 1586375"/>
                <a:gd name="connsiteY12366" fmla="*/ 22759 h 223662"/>
                <a:gd name="connsiteX12367" fmla="*/ 1288585 w 1586375"/>
                <a:gd name="connsiteY12367" fmla="*/ 22759 h 223662"/>
                <a:gd name="connsiteX12368" fmla="*/ 1288159 w 1586375"/>
                <a:gd name="connsiteY12368" fmla="*/ 23195 h 223662"/>
                <a:gd name="connsiteX12369" fmla="*/ 1288159 w 1586375"/>
                <a:gd name="connsiteY12369" fmla="*/ 26683 h 223662"/>
                <a:gd name="connsiteX12370" fmla="*/ 1289009 w 1586375"/>
                <a:gd name="connsiteY12370" fmla="*/ 27555 h 223662"/>
                <a:gd name="connsiteX12371" fmla="*/ 1291135 w 1586375"/>
                <a:gd name="connsiteY12371" fmla="*/ 27555 h 223662"/>
                <a:gd name="connsiteX12372" fmla="*/ 1291560 w 1586375"/>
                <a:gd name="connsiteY12372" fmla="*/ 27555 h 223662"/>
                <a:gd name="connsiteX12373" fmla="*/ 1291560 w 1586375"/>
                <a:gd name="connsiteY12373" fmla="*/ 24503 h 223662"/>
                <a:gd name="connsiteX12374" fmla="*/ 1289434 w 1586375"/>
                <a:gd name="connsiteY12374" fmla="*/ 22759 h 223662"/>
                <a:gd name="connsiteX12375" fmla="*/ 1288585 w 1586375"/>
                <a:gd name="connsiteY12375" fmla="*/ 22759 h 223662"/>
                <a:gd name="connsiteX12376" fmla="*/ 143444 w 1586375"/>
                <a:gd name="connsiteY12376" fmla="*/ 22759 h 223662"/>
                <a:gd name="connsiteX12377" fmla="*/ 142589 w 1586375"/>
                <a:gd name="connsiteY12377" fmla="*/ 23624 h 223662"/>
                <a:gd name="connsiteX12378" fmla="*/ 142589 w 1586375"/>
                <a:gd name="connsiteY12378" fmla="*/ 24057 h 223662"/>
                <a:gd name="connsiteX12379" fmla="*/ 142161 w 1586375"/>
                <a:gd name="connsiteY12379" fmla="*/ 24922 h 223662"/>
                <a:gd name="connsiteX12380" fmla="*/ 142161 w 1586375"/>
                <a:gd name="connsiteY12380" fmla="*/ 25787 h 223662"/>
                <a:gd name="connsiteX12381" fmla="*/ 141306 w 1586375"/>
                <a:gd name="connsiteY12381" fmla="*/ 26653 h 223662"/>
                <a:gd name="connsiteX12382" fmla="*/ 141306 w 1586375"/>
                <a:gd name="connsiteY12382" fmla="*/ 27085 h 223662"/>
                <a:gd name="connsiteX12383" fmla="*/ 139595 w 1586375"/>
                <a:gd name="connsiteY12383" fmla="*/ 27085 h 223662"/>
                <a:gd name="connsiteX12384" fmla="*/ 139168 w 1586375"/>
                <a:gd name="connsiteY12384" fmla="*/ 27518 h 223662"/>
                <a:gd name="connsiteX12385" fmla="*/ 139168 w 1586375"/>
                <a:gd name="connsiteY12385" fmla="*/ 28816 h 223662"/>
                <a:gd name="connsiteX12386" fmla="*/ 140023 w 1586375"/>
                <a:gd name="connsiteY12386" fmla="*/ 29681 h 223662"/>
                <a:gd name="connsiteX12387" fmla="*/ 142589 w 1586375"/>
                <a:gd name="connsiteY12387" fmla="*/ 29681 h 223662"/>
                <a:gd name="connsiteX12388" fmla="*/ 143444 w 1586375"/>
                <a:gd name="connsiteY12388" fmla="*/ 29249 h 223662"/>
                <a:gd name="connsiteX12389" fmla="*/ 144300 w 1586375"/>
                <a:gd name="connsiteY12389" fmla="*/ 29249 h 223662"/>
                <a:gd name="connsiteX12390" fmla="*/ 145155 w 1586375"/>
                <a:gd name="connsiteY12390" fmla="*/ 29681 h 223662"/>
                <a:gd name="connsiteX12391" fmla="*/ 145582 w 1586375"/>
                <a:gd name="connsiteY12391" fmla="*/ 29681 h 223662"/>
                <a:gd name="connsiteX12392" fmla="*/ 146010 w 1586375"/>
                <a:gd name="connsiteY12392" fmla="*/ 30114 h 223662"/>
                <a:gd name="connsiteX12393" fmla="*/ 146864 w 1586375"/>
                <a:gd name="connsiteY12393" fmla="*/ 30114 h 223662"/>
                <a:gd name="connsiteX12394" fmla="*/ 147292 w 1586375"/>
                <a:gd name="connsiteY12394" fmla="*/ 30547 h 223662"/>
                <a:gd name="connsiteX12395" fmla="*/ 149431 w 1586375"/>
                <a:gd name="connsiteY12395" fmla="*/ 30547 h 223662"/>
                <a:gd name="connsiteX12396" fmla="*/ 151141 w 1586375"/>
                <a:gd name="connsiteY12396" fmla="*/ 30114 h 223662"/>
                <a:gd name="connsiteX12397" fmla="*/ 152424 w 1586375"/>
                <a:gd name="connsiteY12397" fmla="*/ 29249 h 223662"/>
                <a:gd name="connsiteX12398" fmla="*/ 152852 w 1586375"/>
                <a:gd name="connsiteY12398" fmla="*/ 29249 h 223662"/>
                <a:gd name="connsiteX12399" fmla="*/ 153279 w 1586375"/>
                <a:gd name="connsiteY12399" fmla="*/ 28816 h 223662"/>
                <a:gd name="connsiteX12400" fmla="*/ 154134 w 1586375"/>
                <a:gd name="connsiteY12400" fmla="*/ 28816 h 223662"/>
                <a:gd name="connsiteX12401" fmla="*/ 154562 w 1586375"/>
                <a:gd name="connsiteY12401" fmla="*/ 27950 h 223662"/>
                <a:gd name="connsiteX12402" fmla="*/ 155845 w 1586375"/>
                <a:gd name="connsiteY12402" fmla="*/ 28816 h 223662"/>
                <a:gd name="connsiteX12403" fmla="*/ 155845 w 1586375"/>
                <a:gd name="connsiteY12403" fmla="*/ 29249 h 223662"/>
                <a:gd name="connsiteX12404" fmla="*/ 156273 w 1586375"/>
                <a:gd name="connsiteY12404" fmla="*/ 29681 h 223662"/>
                <a:gd name="connsiteX12405" fmla="*/ 156273 w 1586375"/>
                <a:gd name="connsiteY12405" fmla="*/ 30979 h 223662"/>
                <a:gd name="connsiteX12406" fmla="*/ 157128 w 1586375"/>
                <a:gd name="connsiteY12406" fmla="*/ 31412 h 223662"/>
                <a:gd name="connsiteX12407" fmla="*/ 157128 w 1586375"/>
                <a:gd name="connsiteY12407" fmla="*/ 33142 h 223662"/>
                <a:gd name="connsiteX12408" fmla="*/ 157983 w 1586375"/>
                <a:gd name="connsiteY12408" fmla="*/ 34008 h 223662"/>
                <a:gd name="connsiteX12409" fmla="*/ 158410 w 1586375"/>
                <a:gd name="connsiteY12409" fmla="*/ 34008 h 223662"/>
                <a:gd name="connsiteX12410" fmla="*/ 160548 w 1586375"/>
                <a:gd name="connsiteY12410" fmla="*/ 32277 h 223662"/>
                <a:gd name="connsiteX12411" fmla="*/ 160548 w 1586375"/>
                <a:gd name="connsiteY12411" fmla="*/ 31844 h 223662"/>
                <a:gd name="connsiteX12412" fmla="*/ 160976 w 1586375"/>
                <a:gd name="connsiteY12412" fmla="*/ 31412 h 223662"/>
                <a:gd name="connsiteX12413" fmla="*/ 160976 w 1586375"/>
                <a:gd name="connsiteY12413" fmla="*/ 29249 h 223662"/>
                <a:gd name="connsiteX12414" fmla="*/ 161403 w 1586375"/>
                <a:gd name="connsiteY12414" fmla="*/ 28816 h 223662"/>
                <a:gd name="connsiteX12415" fmla="*/ 161403 w 1586375"/>
                <a:gd name="connsiteY12415" fmla="*/ 27950 h 223662"/>
                <a:gd name="connsiteX12416" fmla="*/ 160976 w 1586375"/>
                <a:gd name="connsiteY12416" fmla="*/ 27518 h 223662"/>
                <a:gd name="connsiteX12417" fmla="*/ 160976 w 1586375"/>
                <a:gd name="connsiteY12417" fmla="*/ 27085 h 223662"/>
                <a:gd name="connsiteX12418" fmla="*/ 160976 w 1586375"/>
                <a:gd name="connsiteY12418" fmla="*/ 25787 h 223662"/>
                <a:gd name="connsiteX12419" fmla="*/ 160121 w 1586375"/>
                <a:gd name="connsiteY12419" fmla="*/ 24922 h 223662"/>
                <a:gd name="connsiteX12420" fmla="*/ 159693 w 1586375"/>
                <a:gd name="connsiteY12420" fmla="*/ 24057 h 223662"/>
                <a:gd name="connsiteX12421" fmla="*/ 159266 w 1586375"/>
                <a:gd name="connsiteY12421" fmla="*/ 23624 h 223662"/>
                <a:gd name="connsiteX12422" fmla="*/ 157983 w 1586375"/>
                <a:gd name="connsiteY12422" fmla="*/ 23624 h 223662"/>
                <a:gd name="connsiteX12423" fmla="*/ 157128 w 1586375"/>
                <a:gd name="connsiteY12423" fmla="*/ 24490 h 223662"/>
                <a:gd name="connsiteX12424" fmla="*/ 157128 w 1586375"/>
                <a:gd name="connsiteY12424" fmla="*/ 25355 h 223662"/>
                <a:gd name="connsiteX12425" fmla="*/ 157983 w 1586375"/>
                <a:gd name="connsiteY12425" fmla="*/ 26653 h 223662"/>
                <a:gd name="connsiteX12426" fmla="*/ 157128 w 1586375"/>
                <a:gd name="connsiteY12426" fmla="*/ 27518 h 223662"/>
                <a:gd name="connsiteX12427" fmla="*/ 156700 w 1586375"/>
                <a:gd name="connsiteY12427" fmla="*/ 27518 h 223662"/>
                <a:gd name="connsiteX12428" fmla="*/ 155845 w 1586375"/>
                <a:gd name="connsiteY12428" fmla="*/ 27085 h 223662"/>
                <a:gd name="connsiteX12429" fmla="*/ 155845 w 1586375"/>
                <a:gd name="connsiteY12429" fmla="*/ 24057 h 223662"/>
                <a:gd name="connsiteX12430" fmla="*/ 154990 w 1586375"/>
                <a:gd name="connsiteY12430" fmla="*/ 23192 h 223662"/>
                <a:gd name="connsiteX12431" fmla="*/ 154134 w 1586375"/>
                <a:gd name="connsiteY12431" fmla="*/ 22759 h 223662"/>
                <a:gd name="connsiteX12432" fmla="*/ 152852 w 1586375"/>
                <a:gd name="connsiteY12432" fmla="*/ 22759 h 223662"/>
                <a:gd name="connsiteX12433" fmla="*/ 152424 w 1586375"/>
                <a:gd name="connsiteY12433" fmla="*/ 23192 h 223662"/>
                <a:gd name="connsiteX12434" fmla="*/ 152424 w 1586375"/>
                <a:gd name="connsiteY12434" fmla="*/ 25355 h 223662"/>
                <a:gd name="connsiteX12435" fmla="*/ 150713 w 1586375"/>
                <a:gd name="connsiteY12435" fmla="*/ 27085 h 223662"/>
                <a:gd name="connsiteX12436" fmla="*/ 150286 w 1586375"/>
                <a:gd name="connsiteY12436" fmla="*/ 27085 h 223662"/>
                <a:gd name="connsiteX12437" fmla="*/ 149431 w 1586375"/>
                <a:gd name="connsiteY12437" fmla="*/ 26220 h 223662"/>
                <a:gd name="connsiteX12438" fmla="*/ 149004 w 1586375"/>
                <a:gd name="connsiteY12438" fmla="*/ 25787 h 223662"/>
                <a:gd name="connsiteX12439" fmla="*/ 148576 w 1586375"/>
                <a:gd name="connsiteY12439" fmla="*/ 25355 h 223662"/>
                <a:gd name="connsiteX12440" fmla="*/ 148576 w 1586375"/>
                <a:gd name="connsiteY12440" fmla="*/ 24490 h 223662"/>
                <a:gd name="connsiteX12441" fmla="*/ 147720 w 1586375"/>
                <a:gd name="connsiteY12441" fmla="*/ 24057 h 223662"/>
                <a:gd name="connsiteX12442" fmla="*/ 147720 w 1586375"/>
                <a:gd name="connsiteY12442" fmla="*/ 24922 h 223662"/>
                <a:gd name="connsiteX12443" fmla="*/ 146864 w 1586375"/>
                <a:gd name="connsiteY12443" fmla="*/ 25355 h 223662"/>
                <a:gd name="connsiteX12444" fmla="*/ 146864 w 1586375"/>
                <a:gd name="connsiteY12444" fmla="*/ 27085 h 223662"/>
                <a:gd name="connsiteX12445" fmla="*/ 144300 w 1586375"/>
                <a:gd name="connsiteY12445" fmla="*/ 27085 h 223662"/>
                <a:gd name="connsiteX12446" fmla="*/ 143444 w 1586375"/>
                <a:gd name="connsiteY12446" fmla="*/ 26653 h 223662"/>
                <a:gd name="connsiteX12447" fmla="*/ 143444 w 1586375"/>
                <a:gd name="connsiteY12447" fmla="*/ 25355 h 223662"/>
                <a:gd name="connsiteX12448" fmla="*/ 144300 w 1586375"/>
                <a:gd name="connsiteY12448" fmla="*/ 24922 h 223662"/>
                <a:gd name="connsiteX12449" fmla="*/ 144300 w 1586375"/>
                <a:gd name="connsiteY12449" fmla="*/ 23624 h 223662"/>
                <a:gd name="connsiteX12450" fmla="*/ 143444 w 1586375"/>
                <a:gd name="connsiteY12450" fmla="*/ 22759 h 223662"/>
                <a:gd name="connsiteX12451" fmla="*/ 21733 w 1586375"/>
                <a:gd name="connsiteY12451" fmla="*/ 22759 h 223662"/>
                <a:gd name="connsiteX12452" fmla="*/ 23423 w 1586375"/>
                <a:gd name="connsiteY12452" fmla="*/ 22759 h 223662"/>
                <a:gd name="connsiteX12453" fmla="*/ 24268 w 1586375"/>
                <a:gd name="connsiteY12453" fmla="*/ 23187 h 223662"/>
                <a:gd name="connsiteX12454" fmla="*/ 24691 w 1586375"/>
                <a:gd name="connsiteY12454" fmla="*/ 23615 h 223662"/>
                <a:gd name="connsiteX12455" fmla="*/ 24691 w 1586375"/>
                <a:gd name="connsiteY12455" fmla="*/ 24043 h 223662"/>
                <a:gd name="connsiteX12456" fmla="*/ 25113 w 1586375"/>
                <a:gd name="connsiteY12456" fmla="*/ 24471 h 223662"/>
                <a:gd name="connsiteX12457" fmla="*/ 24691 w 1586375"/>
                <a:gd name="connsiteY12457" fmla="*/ 25327 h 223662"/>
                <a:gd name="connsiteX12458" fmla="*/ 23845 w 1586375"/>
                <a:gd name="connsiteY12458" fmla="*/ 26183 h 223662"/>
                <a:gd name="connsiteX12459" fmla="*/ 23845 w 1586375"/>
                <a:gd name="connsiteY12459" fmla="*/ 26612 h 223662"/>
                <a:gd name="connsiteX12460" fmla="*/ 22578 w 1586375"/>
                <a:gd name="connsiteY12460" fmla="*/ 27468 h 223662"/>
                <a:gd name="connsiteX12461" fmla="*/ 21310 w 1586375"/>
                <a:gd name="connsiteY12461" fmla="*/ 26612 h 223662"/>
                <a:gd name="connsiteX12462" fmla="*/ 21310 w 1586375"/>
                <a:gd name="connsiteY12462" fmla="*/ 26183 h 223662"/>
                <a:gd name="connsiteX12463" fmla="*/ 20042 w 1586375"/>
                <a:gd name="connsiteY12463" fmla="*/ 24899 h 223662"/>
                <a:gd name="connsiteX12464" fmla="*/ 19620 w 1586375"/>
                <a:gd name="connsiteY12464" fmla="*/ 24899 h 223662"/>
                <a:gd name="connsiteX12465" fmla="*/ 20042 w 1586375"/>
                <a:gd name="connsiteY12465" fmla="*/ 24043 h 223662"/>
                <a:gd name="connsiteX12466" fmla="*/ 20887 w 1586375"/>
                <a:gd name="connsiteY12466" fmla="*/ 23187 h 223662"/>
                <a:gd name="connsiteX12467" fmla="*/ 21310 w 1586375"/>
                <a:gd name="connsiteY12467" fmla="*/ 23187 h 223662"/>
                <a:gd name="connsiteX12468" fmla="*/ 21733 w 1586375"/>
                <a:gd name="connsiteY12468" fmla="*/ 22759 h 223662"/>
                <a:gd name="connsiteX12469" fmla="*/ 1352053 w 1586375"/>
                <a:gd name="connsiteY12469" fmla="*/ 22236 h 223662"/>
                <a:gd name="connsiteX12470" fmla="*/ 1351203 w 1586375"/>
                <a:gd name="connsiteY12470" fmla="*/ 23133 h 223662"/>
                <a:gd name="connsiteX12471" fmla="*/ 1351203 w 1586375"/>
                <a:gd name="connsiteY12471" fmla="*/ 24478 h 223662"/>
                <a:gd name="connsiteX12472" fmla="*/ 1352053 w 1586375"/>
                <a:gd name="connsiteY12472" fmla="*/ 25375 h 223662"/>
                <a:gd name="connsiteX12473" fmla="*/ 1354179 w 1586375"/>
                <a:gd name="connsiteY12473" fmla="*/ 25375 h 223662"/>
                <a:gd name="connsiteX12474" fmla="*/ 1354604 w 1586375"/>
                <a:gd name="connsiteY12474" fmla="*/ 24926 h 223662"/>
                <a:gd name="connsiteX12475" fmla="*/ 1354604 w 1586375"/>
                <a:gd name="connsiteY12475" fmla="*/ 23133 h 223662"/>
                <a:gd name="connsiteX12476" fmla="*/ 1353754 w 1586375"/>
                <a:gd name="connsiteY12476" fmla="*/ 22236 h 223662"/>
                <a:gd name="connsiteX12477" fmla="*/ 1352053 w 1586375"/>
                <a:gd name="connsiteY12477" fmla="*/ 22236 h 223662"/>
                <a:gd name="connsiteX12478" fmla="*/ 1337025 w 1586375"/>
                <a:gd name="connsiteY12478" fmla="*/ 22236 h 223662"/>
                <a:gd name="connsiteX12479" fmla="*/ 1336188 w 1586375"/>
                <a:gd name="connsiteY12479" fmla="*/ 23108 h 223662"/>
                <a:gd name="connsiteX12480" fmla="*/ 1335769 w 1586375"/>
                <a:gd name="connsiteY12480" fmla="*/ 25288 h 223662"/>
                <a:gd name="connsiteX12481" fmla="*/ 1337443 w 1586375"/>
                <a:gd name="connsiteY12481" fmla="*/ 26596 h 223662"/>
                <a:gd name="connsiteX12482" fmla="*/ 1337443 w 1586375"/>
                <a:gd name="connsiteY12482" fmla="*/ 28340 h 223662"/>
                <a:gd name="connsiteX12483" fmla="*/ 1338280 w 1586375"/>
                <a:gd name="connsiteY12483" fmla="*/ 28776 h 223662"/>
                <a:gd name="connsiteX12484" fmla="*/ 1338699 w 1586375"/>
                <a:gd name="connsiteY12484" fmla="*/ 28776 h 223662"/>
                <a:gd name="connsiteX12485" fmla="*/ 1339118 w 1586375"/>
                <a:gd name="connsiteY12485" fmla="*/ 28776 h 223662"/>
                <a:gd name="connsiteX12486" fmla="*/ 1339955 w 1586375"/>
                <a:gd name="connsiteY12486" fmla="*/ 27904 h 223662"/>
                <a:gd name="connsiteX12487" fmla="*/ 1339955 w 1586375"/>
                <a:gd name="connsiteY12487" fmla="*/ 23544 h 223662"/>
                <a:gd name="connsiteX12488" fmla="*/ 1338280 w 1586375"/>
                <a:gd name="connsiteY12488" fmla="*/ 22236 h 223662"/>
                <a:gd name="connsiteX12489" fmla="*/ 1337025 w 1586375"/>
                <a:gd name="connsiteY12489" fmla="*/ 22236 h 223662"/>
                <a:gd name="connsiteX12490" fmla="*/ 185993 w 1586375"/>
                <a:gd name="connsiteY12490" fmla="*/ 22236 h 223662"/>
                <a:gd name="connsiteX12491" fmla="*/ 185208 w 1586375"/>
                <a:gd name="connsiteY12491" fmla="*/ 23282 h 223662"/>
                <a:gd name="connsiteX12492" fmla="*/ 185600 w 1586375"/>
                <a:gd name="connsiteY12492" fmla="*/ 23282 h 223662"/>
                <a:gd name="connsiteX12493" fmla="*/ 187171 w 1586375"/>
                <a:gd name="connsiteY12493" fmla="*/ 23282 h 223662"/>
                <a:gd name="connsiteX12494" fmla="*/ 187171 w 1586375"/>
                <a:gd name="connsiteY12494" fmla="*/ 22236 h 223662"/>
                <a:gd name="connsiteX12495" fmla="*/ 185993 w 1586375"/>
                <a:gd name="connsiteY12495" fmla="*/ 22236 h 223662"/>
                <a:gd name="connsiteX12496" fmla="*/ 86588 w 1586375"/>
                <a:gd name="connsiteY12496" fmla="*/ 22236 h 223662"/>
                <a:gd name="connsiteX12497" fmla="*/ 85018 w 1586375"/>
                <a:gd name="connsiteY12497" fmla="*/ 23511 h 223662"/>
                <a:gd name="connsiteX12498" fmla="*/ 85018 w 1586375"/>
                <a:gd name="connsiteY12498" fmla="*/ 25211 h 223662"/>
                <a:gd name="connsiteX12499" fmla="*/ 85803 w 1586375"/>
                <a:gd name="connsiteY12499" fmla="*/ 25637 h 223662"/>
                <a:gd name="connsiteX12500" fmla="*/ 86980 w 1586375"/>
                <a:gd name="connsiteY12500" fmla="*/ 24361 h 223662"/>
                <a:gd name="connsiteX12501" fmla="*/ 87373 w 1586375"/>
                <a:gd name="connsiteY12501" fmla="*/ 23086 h 223662"/>
                <a:gd name="connsiteX12502" fmla="*/ 86588 w 1586375"/>
                <a:gd name="connsiteY12502" fmla="*/ 22236 h 223662"/>
                <a:gd name="connsiteX12503" fmla="*/ 63620 w 1586375"/>
                <a:gd name="connsiteY12503" fmla="*/ 22236 h 223662"/>
                <a:gd name="connsiteX12504" fmla="*/ 62783 w 1586375"/>
                <a:gd name="connsiteY12504" fmla="*/ 23178 h 223662"/>
                <a:gd name="connsiteX12505" fmla="*/ 62783 w 1586375"/>
                <a:gd name="connsiteY12505" fmla="*/ 24590 h 223662"/>
                <a:gd name="connsiteX12506" fmla="*/ 63201 w 1586375"/>
                <a:gd name="connsiteY12506" fmla="*/ 24590 h 223662"/>
                <a:gd name="connsiteX12507" fmla="*/ 63620 w 1586375"/>
                <a:gd name="connsiteY12507" fmla="*/ 24590 h 223662"/>
                <a:gd name="connsiteX12508" fmla="*/ 64457 w 1586375"/>
                <a:gd name="connsiteY12508" fmla="*/ 24119 h 223662"/>
                <a:gd name="connsiteX12509" fmla="*/ 64876 w 1586375"/>
                <a:gd name="connsiteY12509" fmla="*/ 23648 h 223662"/>
                <a:gd name="connsiteX12510" fmla="*/ 64876 w 1586375"/>
                <a:gd name="connsiteY12510" fmla="*/ 23178 h 223662"/>
                <a:gd name="connsiteX12511" fmla="*/ 64457 w 1586375"/>
                <a:gd name="connsiteY12511" fmla="*/ 22707 h 223662"/>
                <a:gd name="connsiteX12512" fmla="*/ 63620 w 1586375"/>
                <a:gd name="connsiteY12512" fmla="*/ 22236 h 223662"/>
                <a:gd name="connsiteX12513" fmla="*/ 1366450 w 1586375"/>
                <a:gd name="connsiteY12513" fmla="*/ 21974 h 223662"/>
                <a:gd name="connsiteX12514" fmla="*/ 1364806 w 1586375"/>
                <a:gd name="connsiteY12514" fmla="*/ 23207 h 223662"/>
                <a:gd name="connsiteX12515" fmla="*/ 1364806 w 1586375"/>
                <a:gd name="connsiteY12515" fmla="*/ 24441 h 223662"/>
                <a:gd name="connsiteX12516" fmla="*/ 1366450 w 1586375"/>
                <a:gd name="connsiteY12516" fmla="*/ 24852 h 223662"/>
                <a:gd name="connsiteX12517" fmla="*/ 1367684 w 1586375"/>
                <a:gd name="connsiteY12517" fmla="*/ 23619 h 223662"/>
                <a:gd name="connsiteX12518" fmla="*/ 1367684 w 1586375"/>
                <a:gd name="connsiteY12518" fmla="*/ 22796 h 223662"/>
                <a:gd name="connsiteX12519" fmla="*/ 1366861 w 1586375"/>
                <a:gd name="connsiteY12519" fmla="*/ 21974 h 223662"/>
                <a:gd name="connsiteX12520" fmla="*/ 1366450 w 1586375"/>
                <a:gd name="connsiteY12520" fmla="*/ 21974 h 223662"/>
                <a:gd name="connsiteX12521" fmla="*/ 175355 w 1586375"/>
                <a:gd name="connsiteY12521" fmla="*/ 21974 h 223662"/>
                <a:gd name="connsiteX12522" fmla="*/ 174483 w 1586375"/>
                <a:gd name="connsiteY12522" fmla="*/ 22759 h 223662"/>
                <a:gd name="connsiteX12523" fmla="*/ 174483 w 1586375"/>
                <a:gd name="connsiteY12523" fmla="*/ 23544 h 223662"/>
                <a:gd name="connsiteX12524" fmla="*/ 174920 w 1586375"/>
                <a:gd name="connsiteY12524" fmla="*/ 23544 h 223662"/>
                <a:gd name="connsiteX12525" fmla="*/ 177972 w 1586375"/>
                <a:gd name="connsiteY12525" fmla="*/ 23544 h 223662"/>
                <a:gd name="connsiteX12526" fmla="*/ 177972 w 1586375"/>
                <a:gd name="connsiteY12526" fmla="*/ 22759 h 223662"/>
                <a:gd name="connsiteX12527" fmla="*/ 177099 w 1586375"/>
                <a:gd name="connsiteY12527" fmla="*/ 21974 h 223662"/>
                <a:gd name="connsiteX12528" fmla="*/ 175355 w 1586375"/>
                <a:gd name="connsiteY12528" fmla="*/ 21974 h 223662"/>
                <a:gd name="connsiteX12529" fmla="*/ 74729 w 1586375"/>
                <a:gd name="connsiteY12529" fmla="*/ 21974 h 223662"/>
                <a:gd name="connsiteX12530" fmla="*/ 74322 w 1586375"/>
                <a:gd name="connsiteY12530" fmla="*/ 22404 h 223662"/>
                <a:gd name="connsiteX12531" fmla="*/ 73915 w 1586375"/>
                <a:gd name="connsiteY12531" fmla="*/ 22404 h 223662"/>
                <a:gd name="connsiteX12532" fmla="*/ 73508 w 1586375"/>
                <a:gd name="connsiteY12532" fmla="*/ 22834 h 223662"/>
                <a:gd name="connsiteX12533" fmla="*/ 73508 w 1586375"/>
                <a:gd name="connsiteY12533" fmla="*/ 29280 h 223662"/>
                <a:gd name="connsiteX12534" fmla="*/ 73915 w 1586375"/>
                <a:gd name="connsiteY12534" fmla="*/ 30139 h 223662"/>
                <a:gd name="connsiteX12535" fmla="*/ 74322 w 1586375"/>
                <a:gd name="connsiteY12535" fmla="*/ 30569 h 223662"/>
                <a:gd name="connsiteX12536" fmla="*/ 74322 w 1586375"/>
                <a:gd name="connsiteY12536" fmla="*/ 31859 h 223662"/>
                <a:gd name="connsiteX12537" fmla="*/ 73915 w 1586375"/>
                <a:gd name="connsiteY12537" fmla="*/ 32289 h 223662"/>
                <a:gd name="connsiteX12538" fmla="*/ 73915 w 1586375"/>
                <a:gd name="connsiteY12538" fmla="*/ 33148 h 223662"/>
                <a:gd name="connsiteX12539" fmla="*/ 74729 w 1586375"/>
                <a:gd name="connsiteY12539" fmla="*/ 34007 h 223662"/>
                <a:gd name="connsiteX12540" fmla="*/ 75136 w 1586375"/>
                <a:gd name="connsiteY12540" fmla="*/ 34007 h 223662"/>
                <a:gd name="connsiteX12541" fmla="*/ 75950 w 1586375"/>
                <a:gd name="connsiteY12541" fmla="*/ 33578 h 223662"/>
                <a:gd name="connsiteX12542" fmla="*/ 75950 w 1586375"/>
                <a:gd name="connsiteY12542" fmla="*/ 33148 h 223662"/>
                <a:gd name="connsiteX12543" fmla="*/ 76763 w 1586375"/>
                <a:gd name="connsiteY12543" fmla="*/ 32289 h 223662"/>
                <a:gd name="connsiteX12544" fmla="*/ 77170 w 1586375"/>
                <a:gd name="connsiteY12544" fmla="*/ 31429 h 223662"/>
                <a:gd name="connsiteX12545" fmla="*/ 77170 w 1586375"/>
                <a:gd name="connsiteY12545" fmla="*/ 30139 h 223662"/>
                <a:gd name="connsiteX12546" fmla="*/ 76763 w 1586375"/>
                <a:gd name="connsiteY12546" fmla="*/ 29710 h 223662"/>
                <a:gd name="connsiteX12547" fmla="*/ 76763 w 1586375"/>
                <a:gd name="connsiteY12547" fmla="*/ 28850 h 223662"/>
                <a:gd name="connsiteX12548" fmla="*/ 75950 w 1586375"/>
                <a:gd name="connsiteY12548" fmla="*/ 28421 h 223662"/>
                <a:gd name="connsiteX12549" fmla="*/ 75950 w 1586375"/>
                <a:gd name="connsiteY12549" fmla="*/ 27991 h 223662"/>
                <a:gd name="connsiteX12550" fmla="*/ 75543 w 1586375"/>
                <a:gd name="connsiteY12550" fmla="*/ 27131 h 223662"/>
                <a:gd name="connsiteX12551" fmla="*/ 75543 w 1586375"/>
                <a:gd name="connsiteY12551" fmla="*/ 26702 h 223662"/>
                <a:gd name="connsiteX12552" fmla="*/ 74729 w 1586375"/>
                <a:gd name="connsiteY12552" fmla="*/ 25842 h 223662"/>
                <a:gd name="connsiteX12553" fmla="*/ 74729 w 1586375"/>
                <a:gd name="connsiteY12553" fmla="*/ 25412 h 223662"/>
                <a:gd name="connsiteX12554" fmla="*/ 75950 w 1586375"/>
                <a:gd name="connsiteY12554" fmla="*/ 24123 h 223662"/>
                <a:gd name="connsiteX12555" fmla="*/ 75950 w 1586375"/>
                <a:gd name="connsiteY12555" fmla="*/ 22404 h 223662"/>
                <a:gd name="connsiteX12556" fmla="*/ 75543 w 1586375"/>
                <a:gd name="connsiteY12556" fmla="*/ 21974 h 223662"/>
                <a:gd name="connsiteX12557" fmla="*/ 74729 w 1586375"/>
                <a:gd name="connsiteY12557" fmla="*/ 21974 h 223662"/>
                <a:gd name="connsiteX12558" fmla="*/ 68799 w 1586375"/>
                <a:gd name="connsiteY12558" fmla="*/ 21974 h 223662"/>
                <a:gd name="connsiteX12559" fmla="*/ 68015 w 1586375"/>
                <a:gd name="connsiteY12559" fmla="*/ 22366 h 223662"/>
                <a:gd name="connsiteX12560" fmla="*/ 68015 w 1586375"/>
                <a:gd name="connsiteY12560" fmla="*/ 23544 h 223662"/>
                <a:gd name="connsiteX12561" fmla="*/ 69192 w 1586375"/>
                <a:gd name="connsiteY12561" fmla="*/ 23544 h 223662"/>
                <a:gd name="connsiteX12562" fmla="*/ 69584 w 1586375"/>
                <a:gd name="connsiteY12562" fmla="*/ 22759 h 223662"/>
                <a:gd name="connsiteX12563" fmla="*/ 68799 w 1586375"/>
                <a:gd name="connsiteY12563" fmla="*/ 21974 h 223662"/>
                <a:gd name="connsiteX12564" fmla="*/ 272641 w 1586375"/>
                <a:gd name="connsiteY12564" fmla="*/ 20143 h 223662"/>
                <a:gd name="connsiteX12565" fmla="*/ 271803 w 1586375"/>
                <a:gd name="connsiteY12565" fmla="*/ 20601 h 223662"/>
                <a:gd name="connsiteX12566" fmla="*/ 272222 w 1586375"/>
                <a:gd name="connsiteY12566" fmla="*/ 21059 h 223662"/>
                <a:gd name="connsiteX12567" fmla="*/ 272222 w 1586375"/>
                <a:gd name="connsiteY12567" fmla="*/ 21517 h 223662"/>
                <a:gd name="connsiteX12568" fmla="*/ 273059 w 1586375"/>
                <a:gd name="connsiteY12568" fmla="*/ 21974 h 223662"/>
                <a:gd name="connsiteX12569" fmla="*/ 273896 w 1586375"/>
                <a:gd name="connsiteY12569" fmla="*/ 21059 h 223662"/>
                <a:gd name="connsiteX12570" fmla="*/ 273896 w 1586375"/>
                <a:gd name="connsiteY12570" fmla="*/ 20143 h 223662"/>
                <a:gd name="connsiteX12571" fmla="*/ 273477 w 1586375"/>
                <a:gd name="connsiteY12571" fmla="*/ 20143 h 223662"/>
                <a:gd name="connsiteX12572" fmla="*/ 272641 w 1586375"/>
                <a:gd name="connsiteY12572" fmla="*/ 20143 h 223662"/>
                <a:gd name="connsiteX12573" fmla="*/ 49329 w 1586375"/>
                <a:gd name="connsiteY12573" fmla="*/ 19882 h 223662"/>
                <a:gd name="connsiteX12574" fmla="*/ 50974 w 1586375"/>
                <a:gd name="connsiteY12574" fmla="*/ 19882 h 223662"/>
                <a:gd name="connsiteX12575" fmla="*/ 51796 w 1586375"/>
                <a:gd name="connsiteY12575" fmla="*/ 20666 h 223662"/>
                <a:gd name="connsiteX12576" fmla="*/ 50974 w 1586375"/>
                <a:gd name="connsiteY12576" fmla="*/ 21451 h 223662"/>
                <a:gd name="connsiteX12577" fmla="*/ 49329 w 1586375"/>
                <a:gd name="connsiteY12577" fmla="*/ 21451 h 223662"/>
                <a:gd name="connsiteX12578" fmla="*/ 49329 w 1586375"/>
                <a:gd name="connsiteY12578" fmla="*/ 19882 h 223662"/>
                <a:gd name="connsiteX12579" fmla="*/ 1501488 w 1586375"/>
                <a:gd name="connsiteY12579" fmla="*/ 19358 h 223662"/>
                <a:gd name="connsiteX12580" fmla="*/ 1502338 w 1586375"/>
                <a:gd name="connsiteY12580" fmla="*/ 19358 h 223662"/>
                <a:gd name="connsiteX12581" fmla="*/ 1504889 w 1586375"/>
                <a:gd name="connsiteY12581" fmla="*/ 21937 h 223662"/>
                <a:gd name="connsiteX12582" fmla="*/ 1506589 w 1586375"/>
                <a:gd name="connsiteY12582" fmla="*/ 22796 h 223662"/>
                <a:gd name="connsiteX12583" fmla="*/ 1506589 w 1586375"/>
                <a:gd name="connsiteY12583" fmla="*/ 23656 h 223662"/>
                <a:gd name="connsiteX12584" fmla="*/ 1504889 w 1586375"/>
                <a:gd name="connsiteY12584" fmla="*/ 25375 h 223662"/>
                <a:gd name="connsiteX12585" fmla="*/ 1504039 w 1586375"/>
                <a:gd name="connsiteY12585" fmla="*/ 25375 h 223662"/>
                <a:gd name="connsiteX12586" fmla="*/ 1503189 w 1586375"/>
                <a:gd name="connsiteY12586" fmla="*/ 24086 h 223662"/>
                <a:gd name="connsiteX12587" fmla="*/ 1503189 w 1586375"/>
                <a:gd name="connsiteY12587" fmla="*/ 23656 h 223662"/>
                <a:gd name="connsiteX12588" fmla="*/ 1502764 w 1586375"/>
                <a:gd name="connsiteY12588" fmla="*/ 23226 h 223662"/>
                <a:gd name="connsiteX12589" fmla="*/ 1500638 w 1586375"/>
                <a:gd name="connsiteY12589" fmla="*/ 22796 h 223662"/>
                <a:gd name="connsiteX12590" fmla="*/ 1499788 w 1586375"/>
                <a:gd name="connsiteY12590" fmla="*/ 22366 h 223662"/>
                <a:gd name="connsiteX12591" fmla="*/ 1499788 w 1586375"/>
                <a:gd name="connsiteY12591" fmla="*/ 21507 h 223662"/>
                <a:gd name="connsiteX12592" fmla="*/ 1500638 w 1586375"/>
                <a:gd name="connsiteY12592" fmla="*/ 21077 h 223662"/>
                <a:gd name="connsiteX12593" fmla="*/ 1500638 w 1586375"/>
                <a:gd name="connsiteY12593" fmla="*/ 20218 h 223662"/>
                <a:gd name="connsiteX12594" fmla="*/ 1501488 w 1586375"/>
                <a:gd name="connsiteY12594" fmla="*/ 19358 h 223662"/>
                <a:gd name="connsiteX12595" fmla="*/ 1345919 w 1586375"/>
                <a:gd name="connsiteY12595" fmla="*/ 19358 h 223662"/>
                <a:gd name="connsiteX12596" fmla="*/ 1345448 w 1586375"/>
                <a:gd name="connsiteY12596" fmla="*/ 19777 h 223662"/>
                <a:gd name="connsiteX12597" fmla="*/ 1345448 w 1586375"/>
                <a:gd name="connsiteY12597" fmla="*/ 21033 h 223662"/>
                <a:gd name="connsiteX12598" fmla="*/ 1346390 w 1586375"/>
                <a:gd name="connsiteY12598" fmla="*/ 21451 h 223662"/>
                <a:gd name="connsiteX12599" fmla="*/ 1347802 w 1586375"/>
                <a:gd name="connsiteY12599" fmla="*/ 20614 h 223662"/>
                <a:gd name="connsiteX12600" fmla="*/ 1347802 w 1586375"/>
                <a:gd name="connsiteY12600" fmla="*/ 20196 h 223662"/>
                <a:gd name="connsiteX12601" fmla="*/ 1346861 w 1586375"/>
                <a:gd name="connsiteY12601" fmla="*/ 19777 h 223662"/>
                <a:gd name="connsiteX12602" fmla="*/ 1345919 w 1586375"/>
                <a:gd name="connsiteY12602" fmla="*/ 19358 h 223662"/>
                <a:gd name="connsiteX12603" fmla="*/ 1537457 w 1586375"/>
                <a:gd name="connsiteY12603" fmla="*/ 18835 h 223662"/>
                <a:gd name="connsiteX12604" fmla="*/ 1537457 w 1586375"/>
                <a:gd name="connsiteY12604" fmla="*/ 19271 h 223662"/>
                <a:gd name="connsiteX12605" fmla="*/ 1537457 w 1586375"/>
                <a:gd name="connsiteY12605" fmla="*/ 21451 h 223662"/>
                <a:gd name="connsiteX12606" fmla="*/ 1537880 w 1586375"/>
                <a:gd name="connsiteY12606" fmla="*/ 22323 h 223662"/>
                <a:gd name="connsiteX12607" fmla="*/ 1537880 w 1586375"/>
                <a:gd name="connsiteY12607" fmla="*/ 23195 h 223662"/>
                <a:gd name="connsiteX12608" fmla="*/ 1539148 w 1586375"/>
                <a:gd name="connsiteY12608" fmla="*/ 24067 h 223662"/>
                <a:gd name="connsiteX12609" fmla="*/ 1541683 w 1586375"/>
                <a:gd name="connsiteY12609" fmla="*/ 24067 h 223662"/>
                <a:gd name="connsiteX12610" fmla="*/ 1542106 w 1586375"/>
                <a:gd name="connsiteY12610" fmla="*/ 24067 h 223662"/>
                <a:gd name="connsiteX12611" fmla="*/ 1542106 w 1586375"/>
                <a:gd name="connsiteY12611" fmla="*/ 22759 h 223662"/>
                <a:gd name="connsiteX12612" fmla="*/ 1542951 w 1586375"/>
                <a:gd name="connsiteY12612" fmla="*/ 21887 h 223662"/>
                <a:gd name="connsiteX12613" fmla="*/ 1542528 w 1586375"/>
                <a:gd name="connsiteY12613" fmla="*/ 21451 h 223662"/>
                <a:gd name="connsiteX12614" fmla="*/ 1539570 w 1586375"/>
                <a:gd name="connsiteY12614" fmla="*/ 18835 h 223662"/>
                <a:gd name="connsiteX12615" fmla="*/ 1537457 w 1586375"/>
                <a:gd name="connsiteY12615" fmla="*/ 18835 h 223662"/>
                <a:gd name="connsiteX12616" fmla="*/ 186058 w 1586375"/>
                <a:gd name="connsiteY12616" fmla="*/ 18835 h 223662"/>
                <a:gd name="connsiteX12617" fmla="*/ 185208 w 1586375"/>
                <a:gd name="connsiteY12617" fmla="*/ 19707 h 223662"/>
                <a:gd name="connsiteX12618" fmla="*/ 185208 w 1586375"/>
                <a:gd name="connsiteY12618" fmla="*/ 20579 h 223662"/>
                <a:gd name="connsiteX12619" fmla="*/ 186058 w 1586375"/>
                <a:gd name="connsiteY12619" fmla="*/ 21451 h 223662"/>
                <a:gd name="connsiteX12620" fmla="*/ 186484 w 1586375"/>
                <a:gd name="connsiteY12620" fmla="*/ 21451 h 223662"/>
                <a:gd name="connsiteX12621" fmla="*/ 187334 w 1586375"/>
                <a:gd name="connsiteY12621" fmla="*/ 21015 h 223662"/>
                <a:gd name="connsiteX12622" fmla="*/ 187759 w 1586375"/>
                <a:gd name="connsiteY12622" fmla="*/ 21015 h 223662"/>
                <a:gd name="connsiteX12623" fmla="*/ 188184 w 1586375"/>
                <a:gd name="connsiteY12623" fmla="*/ 19271 h 223662"/>
                <a:gd name="connsiteX12624" fmla="*/ 187759 w 1586375"/>
                <a:gd name="connsiteY12624" fmla="*/ 18835 h 223662"/>
                <a:gd name="connsiteX12625" fmla="*/ 186058 w 1586375"/>
                <a:gd name="connsiteY12625" fmla="*/ 18835 h 223662"/>
                <a:gd name="connsiteX12626" fmla="*/ 1399964 w 1586375"/>
                <a:gd name="connsiteY12626" fmla="*/ 18573 h 223662"/>
                <a:gd name="connsiteX12627" fmla="*/ 1398290 w 1586375"/>
                <a:gd name="connsiteY12627" fmla="*/ 20274 h 223662"/>
                <a:gd name="connsiteX12628" fmla="*/ 1398290 w 1586375"/>
                <a:gd name="connsiteY12628" fmla="*/ 20699 h 223662"/>
                <a:gd name="connsiteX12629" fmla="*/ 1399127 w 1586375"/>
                <a:gd name="connsiteY12629" fmla="*/ 21974 h 223662"/>
                <a:gd name="connsiteX12630" fmla="*/ 1400383 w 1586375"/>
                <a:gd name="connsiteY12630" fmla="*/ 21974 h 223662"/>
                <a:gd name="connsiteX12631" fmla="*/ 1402475 w 1586375"/>
                <a:gd name="connsiteY12631" fmla="*/ 20274 h 223662"/>
                <a:gd name="connsiteX12632" fmla="*/ 1402475 w 1586375"/>
                <a:gd name="connsiteY12632" fmla="*/ 18999 h 223662"/>
                <a:gd name="connsiteX12633" fmla="*/ 1399964 w 1586375"/>
                <a:gd name="connsiteY12633" fmla="*/ 18573 h 223662"/>
                <a:gd name="connsiteX12634" fmla="*/ 1386817 w 1586375"/>
                <a:gd name="connsiteY12634" fmla="*/ 18050 h 223662"/>
                <a:gd name="connsiteX12635" fmla="*/ 1385995 w 1586375"/>
                <a:gd name="connsiteY12635" fmla="*/ 18923 h 223662"/>
                <a:gd name="connsiteX12636" fmla="*/ 1385995 w 1586375"/>
                <a:gd name="connsiteY12636" fmla="*/ 19794 h 223662"/>
                <a:gd name="connsiteX12637" fmla="*/ 1386817 w 1586375"/>
                <a:gd name="connsiteY12637" fmla="*/ 20666 h 223662"/>
                <a:gd name="connsiteX12638" fmla="*/ 1388461 w 1586375"/>
                <a:gd name="connsiteY12638" fmla="*/ 20666 h 223662"/>
                <a:gd name="connsiteX12639" fmla="*/ 1388461 w 1586375"/>
                <a:gd name="connsiteY12639" fmla="*/ 18923 h 223662"/>
                <a:gd name="connsiteX12640" fmla="*/ 1387639 w 1586375"/>
                <a:gd name="connsiteY12640" fmla="*/ 18050 h 223662"/>
                <a:gd name="connsiteX12641" fmla="*/ 1386817 w 1586375"/>
                <a:gd name="connsiteY12641" fmla="*/ 18050 h 223662"/>
                <a:gd name="connsiteX12642" fmla="*/ 163810 w 1586375"/>
                <a:gd name="connsiteY12642" fmla="*/ 18050 h 223662"/>
                <a:gd name="connsiteX12643" fmla="*/ 162973 w 1586375"/>
                <a:gd name="connsiteY12643" fmla="*/ 19424 h 223662"/>
                <a:gd name="connsiteX12644" fmla="*/ 163810 w 1586375"/>
                <a:gd name="connsiteY12644" fmla="*/ 19882 h 223662"/>
                <a:gd name="connsiteX12645" fmla="*/ 164229 w 1586375"/>
                <a:gd name="connsiteY12645" fmla="*/ 19882 h 223662"/>
                <a:gd name="connsiteX12646" fmla="*/ 165066 w 1586375"/>
                <a:gd name="connsiteY12646" fmla="*/ 19424 h 223662"/>
                <a:gd name="connsiteX12647" fmla="*/ 165066 w 1586375"/>
                <a:gd name="connsiteY12647" fmla="*/ 18966 h 223662"/>
                <a:gd name="connsiteX12648" fmla="*/ 164229 w 1586375"/>
                <a:gd name="connsiteY12648" fmla="*/ 18050 h 223662"/>
                <a:gd name="connsiteX12649" fmla="*/ 163810 w 1586375"/>
                <a:gd name="connsiteY12649" fmla="*/ 18050 h 223662"/>
                <a:gd name="connsiteX12650" fmla="*/ 1449091 w 1586375"/>
                <a:gd name="connsiteY12650" fmla="*/ 17527 h 223662"/>
                <a:gd name="connsiteX12651" fmla="*/ 1448254 w 1586375"/>
                <a:gd name="connsiteY12651" fmla="*/ 18399 h 223662"/>
                <a:gd name="connsiteX12652" fmla="*/ 1448254 w 1586375"/>
                <a:gd name="connsiteY12652" fmla="*/ 19271 h 223662"/>
                <a:gd name="connsiteX12653" fmla="*/ 1449091 w 1586375"/>
                <a:gd name="connsiteY12653" fmla="*/ 20143 h 223662"/>
                <a:gd name="connsiteX12654" fmla="*/ 1449928 w 1586375"/>
                <a:gd name="connsiteY12654" fmla="*/ 20143 h 223662"/>
                <a:gd name="connsiteX12655" fmla="*/ 1450347 w 1586375"/>
                <a:gd name="connsiteY12655" fmla="*/ 18399 h 223662"/>
                <a:gd name="connsiteX12656" fmla="*/ 1449091 w 1586375"/>
                <a:gd name="connsiteY12656" fmla="*/ 17527 h 223662"/>
                <a:gd name="connsiteX12657" fmla="*/ 1395282 w 1586375"/>
                <a:gd name="connsiteY12657" fmla="*/ 17527 h 223662"/>
                <a:gd name="connsiteX12658" fmla="*/ 1394497 w 1586375"/>
                <a:gd name="connsiteY12658" fmla="*/ 17985 h 223662"/>
                <a:gd name="connsiteX12659" fmla="*/ 1394497 w 1586375"/>
                <a:gd name="connsiteY12659" fmla="*/ 19358 h 223662"/>
                <a:gd name="connsiteX12660" fmla="*/ 1395674 w 1586375"/>
                <a:gd name="connsiteY12660" fmla="*/ 19358 h 223662"/>
                <a:gd name="connsiteX12661" fmla="*/ 1396066 w 1586375"/>
                <a:gd name="connsiteY12661" fmla="*/ 18443 h 223662"/>
                <a:gd name="connsiteX12662" fmla="*/ 1395282 w 1586375"/>
                <a:gd name="connsiteY12662" fmla="*/ 17527 h 223662"/>
                <a:gd name="connsiteX12663" fmla="*/ 203782 w 1586375"/>
                <a:gd name="connsiteY12663" fmla="*/ 17527 h 223662"/>
                <a:gd name="connsiteX12664" fmla="*/ 202910 w 1586375"/>
                <a:gd name="connsiteY12664" fmla="*/ 18399 h 223662"/>
                <a:gd name="connsiteX12665" fmla="*/ 202910 w 1586375"/>
                <a:gd name="connsiteY12665" fmla="*/ 18835 h 223662"/>
                <a:gd name="connsiteX12666" fmla="*/ 202473 w 1586375"/>
                <a:gd name="connsiteY12666" fmla="*/ 19271 h 223662"/>
                <a:gd name="connsiteX12667" fmla="*/ 202473 w 1586375"/>
                <a:gd name="connsiteY12667" fmla="*/ 19707 h 223662"/>
                <a:gd name="connsiteX12668" fmla="*/ 202910 w 1586375"/>
                <a:gd name="connsiteY12668" fmla="*/ 20143 h 223662"/>
                <a:gd name="connsiteX12669" fmla="*/ 202910 w 1586375"/>
                <a:gd name="connsiteY12669" fmla="*/ 20579 h 223662"/>
                <a:gd name="connsiteX12670" fmla="*/ 203782 w 1586375"/>
                <a:gd name="connsiteY12670" fmla="*/ 21451 h 223662"/>
                <a:gd name="connsiteX12671" fmla="*/ 204217 w 1586375"/>
                <a:gd name="connsiteY12671" fmla="*/ 21015 h 223662"/>
                <a:gd name="connsiteX12672" fmla="*/ 204653 w 1586375"/>
                <a:gd name="connsiteY12672" fmla="*/ 21015 h 223662"/>
                <a:gd name="connsiteX12673" fmla="*/ 205525 w 1586375"/>
                <a:gd name="connsiteY12673" fmla="*/ 20143 h 223662"/>
                <a:gd name="connsiteX12674" fmla="*/ 206398 w 1586375"/>
                <a:gd name="connsiteY12674" fmla="*/ 18835 h 223662"/>
                <a:gd name="connsiteX12675" fmla="*/ 204653 w 1586375"/>
                <a:gd name="connsiteY12675" fmla="*/ 17527 h 223662"/>
                <a:gd name="connsiteX12676" fmla="*/ 203782 w 1586375"/>
                <a:gd name="connsiteY12676" fmla="*/ 17527 h 223662"/>
                <a:gd name="connsiteX12677" fmla="*/ 102349 w 1586375"/>
                <a:gd name="connsiteY12677" fmla="*/ 17527 h 223662"/>
                <a:gd name="connsiteX12678" fmla="*/ 101498 w 1586375"/>
                <a:gd name="connsiteY12678" fmla="*/ 17963 h 223662"/>
                <a:gd name="connsiteX12679" fmla="*/ 101498 w 1586375"/>
                <a:gd name="connsiteY12679" fmla="*/ 19271 h 223662"/>
                <a:gd name="connsiteX12680" fmla="*/ 102349 w 1586375"/>
                <a:gd name="connsiteY12680" fmla="*/ 19707 h 223662"/>
                <a:gd name="connsiteX12681" fmla="*/ 102349 w 1586375"/>
                <a:gd name="connsiteY12681" fmla="*/ 20143 h 223662"/>
                <a:gd name="connsiteX12682" fmla="*/ 101498 w 1586375"/>
                <a:gd name="connsiteY12682" fmla="*/ 20579 h 223662"/>
                <a:gd name="connsiteX12683" fmla="*/ 101498 w 1586375"/>
                <a:gd name="connsiteY12683" fmla="*/ 22323 h 223662"/>
                <a:gd name="connsiteX12684" fmla="*/ 102349 w 1586375"/>
                <a:gd name="connsiteY12684" fmla="*/ 23195 h 223662"/>
                <a:gd name="connsiteX12685" fmla="*/ 102349 w 1586375"/>
                <a:gd name="connsiteY12685" fmla="*/ 23631 h 223662"/>
                <a:gd name="connsiteX12686" fmla="*/ 103199 w 1586375"/>
                <a:gd name="connsiteY12686" fmla="*/ 24067 h 223662"/>
                <a:gd name="connsiteX12687" fmla="*/ 104899 w 1586375"/>
                <a:gd name="connsiteY12687" fmla="*/ 24067 h 223662"/>
                <a:gd name="connsiteX12688" fmla="*/ 104899 w 1586375"/>
                <a:gd name="connsiteY12688" fmla="*/ 22759 h 223662"/>
                <a:gd name="connsiteX12689" fmla="*/ 104899 w 1586375"/>
                <a:gd name="connsiteY12689" fmla="*/ 22323 h 223662"/>
                <a:gd name="connsiteX12690" fmla="*/ 104049 w 1586375"/>
                <a:gd name="connsiteY12690" fmla="*/ 21015 h 223662"/>
                <a:gd name="connsiteX12691" fmla="*/ 104049 w 1586375"/>
                <a:gd name="connsiteY12691" fmla="*/ 17963 h 223662"/>
                <a:gd name="connsiteX12692" fmla="*/ 103199 w 1586375"/>
                <a:gd name="connsiteY12692" fmla="*/ 17527 h 223662"/>
                <a:gd name="connsiteX12693" fmla="*/ 102349 w 1586375"/>
                <a:gd name="connsiteY12693" fmla="*/ 17527 h 223662"/>
                <a:gd name="connsiteX12694" fmla="*/ 92081 w 1586375"/>
                <a:gd name="connsiteY12694" fmla="*/ 17527 h 223662"/>
                <a:gd name="connsiteX12695" fmla="*/ 91297 w 1586375"/>
                <a:gd name="connsiteY12695" fmla="*/ 17998 h 223662"/>
                <a:gd name="connsiteX12696" fmla="*/ 91297 w 1586375"/>
                <a:gd name="connsiteY12696" fmla="*/ 19411 h 223662"/>
                <a:gd name="connsiteX12697" fmla="*/ 92473 w 1586375"/>
                <a:gd name="connsiteY12697" fmla="*/ 19411 h 223662"/>
                <a:gd name="connsiteX12698" fmla="*/ 92866 w 1586375"/>
                <a:gd name="connsiteY12698" fmla="*/ 18469 h 223662"/>
                <a:gd name="connsiteX12699" fmla="*/ 92081 w 1586375"/>
                <a:gd name="connsiteY12699" fmla="*/ 17527 h 223662"/>
                <a:gd name="connsiteX12700" fmla="*/ 108692 w 1586375"/>
                <a:gd name="connsiteY12700" fmla="*/ 17266 h 223662"/>
                <a:gd name="connsiteX12701" fmla="*/ 107777 w 1586375"/>
                <a:gd name="connsiteY12701" fmla="*/ 17658 h 223662"/>
                <a:gd name="connsiteX12702" fmla="*/ 107777 w 1586375"/>
                <a:gd name="connsiteY12702" fmla="*/ 18443 h 223662"/>
                <a:gd name="connsiteX12703" fmla="*/ 108692 w 1586375"/>
                <a:gd name="connsiteY12703" fmla="*/ 18835 h 223662"/>
                <a:gd name="connsiteX12704" fmla="*/ 109608 w 1586375"/>
                <a:gd name="connsiteY12704" fmla="*/ 18443 h 223662"/>
                <a:gd name="connsiteX12705" fmla="*/ 109608 w 1586375"/>
                <a:gd name="connsiteY12705" fmla="*/ 17658 h 223662"/>
                <a:gd name="connsiteX12706" fmla="*/ 108692 w 1586375"/>
                <a:gd name="connsiteY12706" fmla="*/ 17266 h 223662"/>
                <a:gd name="connsiteX12707" fmla="*/ 85716 w 1586375"/>
                <a:gd name="connsiteY12707" fmla="*/ 17266 h 223662"/>
                <a:gd name="connsiteX12708" fmla="*/ 85716 w 1586375"/>
                <a:gd name="connsiteY12708" fmla="*/ 18835 h 223662"/>
                <a:gd name="connsiteX12709" fmla="*/ 87024 w 1586375"/>
                <a:gd name="connsiteY12709" fmla="*/ 18835 h 223662"/>
                <a:gd name="connsiteX12710" fmla="*/ 87896 w 1586375"/>
                <a:gd name="connsiteY12710" fmla="*/ 18050 h 223662"/>
                <a:gd name="connsiteX12711" fmla="*/ 87896 w 1586375"/>
                <a:gd name="connsiteY12711" fmla="*/ 17658 h 223662"/>
                <a:gd name="connsiteX12712" fmla="*/ 87024 w 1586375"/>
                <a:gd name="connsiteY12712" fmla="*/ 17266 h 223662"/>
                <a:gd name="connsiteX12713" fmla="*/ 85716 w 1586375"/>
                <a:gd name="connsiteY12713" fmla="*/ 17266 h 223662"/>
                <a:gd name="connsiteX12714" fmla="*/ 1379978 w 1586375"/>
                <a:gd name="connsiteY12714" fmla="*/ 17161 h 223662"/>
                <a:gd name="connsiteX12715" fmla="*/ 1379978 w 1586375"/>
                <a:gd name="connsiteY12715" fmla="*/ 17580 h 223662"/>
                <a:gd name="connsiteX12716" fmla="*/ 1379978 w 1586375"/>
                <a:gd name="connsiteY12716" fmla="*/ 17998 h 223662"/>
                <a:gd name="connsiteX12717" fmla="*/ 1380815 w 1586375"/>
                <a:gd name="connsiteY12717" fmla="*/ 18417 h 223662"/>
                <a:gd name="connsiteX12718" fmla="*/ 1381652 w 1586375"/>
                <a:gd name="connsiteY12718" fmla="*/ 18417 h 223662"/>
                <a:gd name="connsiteX12719" fmla="*/ 1382071 w 1586375"/>
                <a:gd name="connsiteY12719" fmla="*/ 17998 h 223662"/>
                <a:gd name="connsiteX12720" fmla="*/ 1380815 w 1586375"/>
                <a:gd name="connsiteY12720" fmla="*/ 17161 h 223662"/>
                <a:gd name="connsiteX12721" fmla="*/ 1379978 w 1586375"/>
                <a:gd name="connsiteY12721" fmla="*/ 17161 h 223662"/>
                <a:gd name="connsiteX12722" fmla="*/ 310781 w 1586375"/>
                <a:gd name="connsiteY12722" fmla="*/ 16742 h 223662"/>
                <a:gd name="connsiteX12723" fmla="*/ 310781 w 1586375"/>
                <a:gd name="connsiteY12723" fmla="*/ 18574 h 223662"/>
                <a:gd name="connsiteX12724" fmla="*/ 311217 w 1586375"/>
                <a:gd name="connsiteY12724" fmla="*/ 18574 h 223662"/>
                <a:gd name="connsiteX12725" fmla="*/ 311653 w 1586375"/>
                <a:gd name="connsiteY12725" fmla="*/ 18116 h 223662"/>
                <a:gd name="connsiteX12726" fmla="*/ 312089 w 1586375"/>
                <a:gd name="connsiteY12726" fmla="*/ 17200 h 223662"/>
                <a:gd name="connsiteX12727" fmla="*/ 311217 w 1586375"/>
                <a:gd name="connsiteY12727" fmla="*/ 16742 h 223662"/>
                <a:gd name="connsiteX12728" fmla="*/ 310781 w 1586375"/>
                <a:gd name="connsiteY12728" fmla="*/ 16742 h 223662"/>
                <a:gd name="connsiteX12729" fmla="*/ 182555 w 1586375"/>
                <a:gd name="connsiteY12729" fmla="*/ 16742 h 223662"/>
                <a:gd name="connsiteX12730" fmla="*/ 181210 w 1586375"/>
                <a:gd name="connsiteY12730" fmla="*/ 17614 h 223662"/>
                <a:gd name="connsiteX12731" fmla="*/ 181210 w 1586375"/>
                <a:gd name="connsiteY12731" fmla="*/ 18486 h 223662"/>
                <a:gd name="connsiteX12732" fmla="*/ 180762 w 1586375"/>
                <a:gd name="connsiteY12732" fmla="*/ 18923 h 223662"/>
                <a:gd name="connsiteX12733" fmla="*/ 181658 w 1586375"/>
                <a:gd name="connsiteY12733" fmla="*/ 19358 h 223662"/>
                <a:gd name="connsiteX12734" fmla="*/ 183452 w 1586375"/>
                <a:gd name="connsiteY12734" fmla="*/ 19358 h 223662"/>
                <a:gd name="connsiteX12735" fmla="*/ 183452 w 1586375"/>
                <a:gd name="connsiteY12735" fmla="*/ 17614 h 223662"/>
                <a:gd name="connsiteX12736" fmla="*/ 182555 w 1586375"/>
                <a:gd name="connsiteY12736" fmla="*/ 16742 h 223662"/>
                <a:gd name="connsiteX12737" fmla="*/ 1367226 w 1586375"/>
                <a:gd name="connsiteY12737" fmla="*/ 16481 h 223662"/>
                <a:gd name="connsiteX12738" fmla="*/ 1366768 w 1586375"/>
                <a:gd name="connsiteY12738" fmla="*/ 16892 h 223662"/>
                <a:gd name="connsiteX12739" fmla="*/ 1365852 w 1586375"/>
                <a:gd name="connsiteY12739" fmla="*/ 17303 h 223662"/>
                <a:gd name="connsiteX12740" fmla="*/ 1365852 w 1586375"/>
                <a:gd name="connsiteY12740" fmla="*/ 18947 h 223662"/>
                <a:gd name="connsiteX12741" fmla="*/ 1367226 w 1586375"/>
                <a:gd name="connsiteY12741" fmla="*/ 19358 h 223662"/>
                <a:gd name="connsiteX12742" fmla="*/ 1367684 w 1586375"/>
                <a:gd name="connsiteY12742" fmla="*/ 18947 h 223662"/>
                <a:gd name="connsiteX12743" fmla="*/ 1367684 w 1586375"/>
                <a:gd name="connsiteY12743" fmla="*/ 17303 h 223662"/>
                <a:gd name="connsiteX12744" fmla="*/ 1367226 w 1586375"/>
                <a:gd name="connsiteY12744" fmla="*/ 16481 h 223662"/>
                <a:gd name="connsiteX12745" fmla="*/ 1359993 w 1586375"/>
                <a:gd name="connsiteY12745" fmla="*/ 16481 h 223662"/>
                <a:gd name="connsiteX12746" fmla="*/ 1359051 w 1586375"/>
                <a:gd name="connsiteY12746" fmla="*/ 16899 h 223662"/>
                <a:gd name="connsiteX12747" fmla="*/ 1359051 w 1586375"/>
                <a:gd name="connsiteY12747" fmla="*/ 17318 h 223662"/>
                <a:gd name="connsiteX12748" fmla="*/ 1359993 w 1586375"/>
                <a:gd name="connsiteY12748" fmla="*/ 18155 h 223662"/>
                <a:gd name="connsiteX12749" fmla="*/ 1361405 w 1586375"/>
                <a:gd name="connsiteY12749" fmla="*/ 17737 h 223662"/>
                <a:gd name="connsiteX12750" fmla="*/ 1361405 w 1586375"/>
                <a:gd name="connsiteY12750" fmla="*/ 16899 h 223662"/>
                <a:gd name="connsiteX12751" fmla="*/ 1359993 w 1586375"/>
                <a:gd name="connsiteY12751" fmla="*/ 16481 h 223662"/>
                <a:gd name="connsiteX12752" fmla="*/ 146406 w 1586375"/>
                <a:gd name="connsiteY12752" fmla="*/ 16481 h 223662"/>
                <a:gd name="connsiteX12753" fmla="*/ 145969 w 1586375"/>
                <a:gd name="connsiteY12753" fmla="*/ 16895 h 223662"/>
                <a:gd name="connsiteX12754" fmla="*/ 145969 w 1586375"/>
                <a:gd name="connsiteY12754" fmla="*/ 17724 h 223662"/>
                <a:gd name="connsiteX12755" fmla="*/ 146841 w 1586375"/>
                <a:gd name="connsiteY12755" fmla="*/ 17724 h 223662"/>
                <a:gd name="connsiteX12756" fmla="*/ 147278 w 1586375"/>
                <a:gd name="connsiteY12756" fmla="*/ 18552 h 223662"/>
                <a:gd name="connsiteX12757" fmla="*/ 147713 w 1586375"/>
                <a:gd name="connsiteY12757" fmla="*/ 19794 h 223662"/>
                <a:gd name="connsiteX12758" fmla="*/ 146841 w 1586375"/>
                <a:gd name="connsiteY12758" fmla="*/ 20208 h 223662"/>
                <a:gd name="connsiteX12759" fmla="*/ 146841 w 1586375"/>
                <a:gd name="connsiteY12759" fmla="*/ 20623 h 223662"/>
                <a:gd name="connsiteX12760" fmla="*/ 147713 w 1586375"/>
                <a:gd name="connsiteY12760" fmla="*/ 21451 h 223662"/>
                <a:gd name="connsiteX12761" fmla="*/ 148585 w 1586375"/>
                <a:gd name="connsiteY12761" fmla="*/ 21451 h 223662"/>
                <a:gd name="connsiteX12762" fmla="*/ 149021 w 1586375"/>
                <a:gd name="connsiteY12762" fmla="*/ 20623 h 223662"/>
                <a:gd name="connsiteX12763" fmla="*/ 149458 w 1586375"/>
                <a:gd name="connsiteY12763" fmla="*/ 20208 h 223662"/>
                <a:gd name="connsiteX12764" fmla="*/ 149894 w 1586375"/>
                <a:gd name="connsiteY12764" fmla="*/ 19794 h 223662"/>
                <a:gd name="connsiteX12765" fmla="*/ 149894 w 1586375"/>
                <a:gd name="connsiteY12765" fmla="*/ 17309 h 223662"/>
                <a:gd name="connsiteX12766" fmla="*/ 149021 w 1586375"/>
                <a:gd name="connsiteY12766" fmla="*/ 16895 h 223662"/>
                <a:gd name="connsiteX12767" fmla="*/ 147713 w 1586375"/>
                <a:gd name="connsiteY12767" fmla="*/ 16481 h 223662"/>
                <a:gd name="connsiteX12768" fmla="*/ 146406 w 1586375"/>
                <a:gd name="connsiteY12768" fmla="*/ 16481 h 223662"/>
                <a:gd name="connsiteX12769" fmla="*/ 1473890 w 1586375"/>
                <a:gd name="connsiteY12769" fmla="*/ 15958 h 223662"/>
                <a:gd name="connsiteX12770" fmla="*/ 1474152 w 1586375"/>
                <a:gd name="connsiteY12770" fmla="*/ 15958 h 223662"/>
                <a:gd name="connsiteX12771" fmla="*/ 1474152 w 1586375"/>
                <a:gd name="connsiteY12771" fmla="*/ 16219 h 223662"/>
                <a:gd name="connsiteX12772" fmla="*/ 1473890 w 1586375"/>
                <a:gd name="connsiteY12772" fmla="*/ 16219 h 223662"/>
                <a:gd name="connsiteX12773" fmla="*/ 1441943 w 1586375"/>
                <a:gd name="connsiteY12773" fmla="*/ 15958 h 223662"/>
                <a:gd name="connsiteX12774" fmla="*/ 1440668 w 1586375"/>
                <a:gd name="connsiteY12774" fmla="*/ 16808 h 223662"/>
                <a:gd name="connsiteX12775" fmla="*/ 1440668 w 1586375"/>
                <a:gd name="connsiteY12775" fmla="*/ 18508 h 223662"/>
                <a:gd name="connsiteX12776" fmla="*/ 1441518 w 1586375"/>
                <a:gd name="connsiteY12776" fmla="*/ 19358 h 223662"/>
                <a:gd name="connsiteX12777" fmla="*/ 1442793 w 1586375"/>
                <a:gd name="connsiteY12777" fmla="*/ 19358 h 223662"/>
                <a:gd name="connsiteX12778" fmla="*/ 1444069 w 1586375"/>
                <a:gd name="connsiteY12778" fmla="*/ 18508 h 223662"/>
                <a:gd name="connsiteX12779" fmla="*/ 1444069 w 1586375"/>
                <a:gd name="connsiteY12779" fmla="*/ 16808 h 223662"/>
                <a:gd name="connsiteX12780" fmla="*/ 1443218 w 1586375"/>
                <a:gd name="connsiteY12780" fmla="*/ 15958 h 223662"/>
                <a:gd name="connsiteX12781" fmla="*/ 1441943 w 1586375"/>
                <a:gd name="connsiteY12781" fmla="*/ 15958 h 223662"/>
                <a:gd name="connsiteX12782" fmla="*/ 65025 w 1586375"/>
                <a:gd name="connsiteY12782" fmla="*/ 15958 h 223662"/>
                <a:gd name="connsiteX12783" fmla="*/ 64128 w 1586375"/>
                <a:gd name="connsiteY12783" fmla="*/ 16394 h 223662"/>
                <a:gd name="connsiteX12784" fmla="*/ 63680 w 1586375"/>
                <a:gd name="connsiteY12784" fmla="*/ 16394 h 223662"/>
                <a:gd name="connsiteX12785" fmla="*/ 62783 w 1586375"/>
                <a:gd name="connsiteY12785" fmla="*/ 17266 h 223662"/>
                <a:gd name="connsiteX12786" fmla="*/ 62783 w 1586375"/>
                <a:gd name="connsiteY12786" fmla="*/ 17702 h 223662"/>
                <a:gd name="connsiteX12787" fmla="*/ 63680 w 1586375"/>
                <a:gd name="connsiteY12787" fmla="*/ 19010 h 223662"/>
                <a:gd name="connsiteX12788" fmla="*/ 64577 w 1586375"/>
                <a:gd name="connsiteY12788" fmla="*/ 19882 h 223662"/>
                <a:gd name="connsiteX12789" fmla="*/ 65025 w 1586375"/>
                <a:gd name="connsiteY12789" fmla="*/ 19882 h 223662"/>
                <a:gd name="connsiteX12790" fmla="*/ 65025 w 1586375"/>
                <a:gd name="connsiteY12790" fmla="*/ 19446 h 223662"/>
                <a:gd name="connsiteX12791" fmla="*/ 65922 w 1586375"/>
                <a:gd name="connsiteY12791" fmla="*/ 18573 h 223662"/>
                <a:gd name="connsiteX12792" fmla="*/ 65922 w 1586375"/>
                <a:gd name="connsiteY12792" fmla="*/ 16830 h 223662"/>
                <a:gd name="connsiteX12793" fmla="*/ 65025 w 1586375"/>
                <a:gd name="connsiteY12793" fmla="*/ 15958 h 223662"/>
                <a:gd name="connsiteX12794" fmla="*/ 1547267 w 1586375"/>
                <a:gd name="connsiteY12794" fmla="*/ 15434 h 223662"/>
                <a:gd name="connsiteX12795" fmla="*/ 1546417 w 1586375"/>
                <a:gd name="connsiteY12795" fmla="*/ 15860 h 223662"/>
                <a:gd name="connsiteX12796" fmla="*/ 1546417 w 1586375"/>
                <a:gd name="connsiteY12796" fmla="*/ 16710 h 223662"/>
                <a:gd name="connsiteX12797" fmla="*/ 1545992 w 1586375"/>
                <a:gd name="connsiteY12797" fmla="*/ 16710 h 223662"/>
                <a:gd name="connsiteX12798" fmla="*/ 1545567 w 1586375"/>
                <a:gd name="connsiteY12798" fmla="*/ 18410 h 223662"/>
                <a:gd name="connsiteX12799" fmla="*/ 1545992 w 1586375"/>
                <a:gd name="connsiteY12799" fmla="*/ 18835 h 223662"/>
                <a:gd name="connsiteX12800" fmla="*/ 1548118 w 1586375"/>
                <a:gd name="connsiteY12800" fmla="*/ 18835 h 223662"/>
                <a:gd name="connsiteX12801" fmla="*/ 1548967 w 1586375"/>
                <a:gd name="connsiteY12801" fmla="*/ 17985 h 223662"/>
                <a:gd name="connsiteX12802" fmla="*/ 1548967 w 1586375"/>
                <a:gd name="connsiteY12802" fmla="*/ 16710 h 223662"/>
                <a:gd name="connsiteX12803" fmla="*/ 1547267 w 1586375"/>
                <a:gd name="connsiteY12803" fmla="*/ 15434 h 223662"/>
                <a:gd name="connsiteX12804" fmla="*/ 232237 w 1586375"/>
                <a:gd name="connsiteY12804" fmla="*/ 15434 h 223662"/>
                <a:gd name="connsiteX12805" fmla="*/ 231016 w 1586375"/>
                <a:gd name="connsiteY12805" fmla="*/ 16307 h 223662"/>
                <a:gd name="connsiteX12806" fmla="*/ 231016 w 1586375"/>
                <a:gd name="connsiteY12806" fmla="*/ 16742 h 223662"/>
                <a:gd name="connsiteX12807" fmla="*/ 230609 w 1586375"/>
                <a:gd name="connsiteY12807" fmla="*/ 17614 h 223662"/>
                <a:gd name="connsiteX12808" fmla="*/ 230202 w 1586375"/>
                <a:gd name="connsiteY12808" fmla="*/ 18050 h 223662"/>
                <a:gd name="connsiteX12809" fmla="*/ 230202 w 1586375"/>
                <a:gd name="connsiteY12809" fmla="*/ 18923 h 223662"/>
                <a:gd name="connsiteX12810" fmla="*/ 231016 w 1586375"/>
                <a:gd name="connsiteY12810" fmla="*/ 19358 h 223662"/>
                <a:gd name="connsiteX12811" fmla="*/ 231830 w 1586375"/>
                <a:gd name="connsiteY12811" fmla="*/ 19358 h 223662"/>
                <a:gd name="connsiteX12812" fmla="*/ 233458 w 1586375"/>
                <a:gd name="connsiteY12812" fmla="*/ 18923 h 223662"/>
                <a:gd name="connsiteX12813" fmla="*/ 233458 w 1586375"/>
                <a:gd name="connsiteY12813" fmla="*/ 18486 h 223662"/>
                <a:gd name="connsiteX12814" fmla="*/ 233865 w 1586375"/>
                <a:gd name="connsiteY12814" fmla="*/ 17614 h 223662"/>
                <a:gd name="connsiteX12815" fmla="*/ 233865 w 1586375"/>
                <a:gd name="connsiteY12815" fmla="*/ 15871 h 223662"/>
                <a:gd name="connsiteX12816" fmla="*/ 233458 w 1586375"/>
                <a:gd name="connsiteY12816" fmla="*/ 15434 h 223662"/>
                <a:gd name="connsiteX12817" fmla="*/ 232237 w 1586375"/>
                <a:gd name="connsiteY12817" fmla="*/ 15434 h 223662"/>
                <a:gd name="connsiteX12818" fmla="*/ 158439 w 1586375"/>
                <a:gd name="connsiteY12818" fmla="*/ 15434 h 223662"/>
                <a:gd name="connsiteX12819" fmla="*/ 157218 w 1586375"/>
                <a:gd name="connsiteY12819" fmla="*/ 17178 h 223662"/>
                <a:gd name="connsiteX12820" fmla="*/ 157218 w 1586375"/>
                <a:gd name="connsiteY12820" fmla="*/ 18486 h 223662"/>
                <a:gd name="connsiteX12821" fmla="*/ 157218 w 1586375"/>
                <a:gd name="connsiteY12821" fmla="*/ 18923 h 223662"/>
                <a:gd name="connsiteX12822" fmla="*/ 159659 w 1586375"/>
                <a:gd name="connsiteY12822" fmla="*/ 18923 h 223662"/>
                <a:gd name="connsiteX12823" fmla="*/ 160067 w 1586375"/>
                <a:gd name="connsiteY12823" fmla="*/ 19358 h 223662"/>
                <a:gd name="connsiteX12824" fmla="*/ 160474 w 1586375"/>
                <a:gd name="connsiteY12824" fmla="*/ 19358 h 223662"/>
                <a:gd name="connsiteX12825" fmla="*/ 160880 w 1586375"/>
                <a:gd name="connsiteY12825" fmla="*/ 18923 h 223662"/>
                <a:gd name="connsiteX12826" fmla="*/ 160880 w 1586375"/>
                <a:gd name="connsiteY12826" fmla="*/ 16742 h 223662"/>
                <a:gd name="connsiteX12827" fmla="*/ 160474 w 1586375"/>
                <a:gd name="connsiteY12827" fmla="*/ 15871 h 223662"/>
                <a:gd name="connsiteX12828" fmla="*/ 159659 w 1586375"/>
                <a:gd name="connsiteY12828" fmla="*/ 15871 h 223662"/>
                <a:gd name="connsiteX12829" fmla="*/ 158439 w 1586375"/>
                <a:gd name="connsiteY12829" fmla="*/ 15434 h 223662"/>
                <a:gd name="connsiteX12830" fmla="*/ 72549 w 1586375"/>
                <a:gd name="connsiteY12830" fmla="*/ 15434 h 223662"/>
                <a:gd name="connsiteX12831" fmla="*/ 71241 w 1586375"/>
                <a:gd name="connsiteY12831" fmla="*/ 15871 h 223662"/>
                <a:gd name="connsiteX12832" fmla="*/ 70369 w 1586375"/>
                <a:gd name="connsiteY12832" fmla="*/ 16742 h 223662"/>
                <a:gd name="connsiteX12833" fmla="*/ 70369 w 1586375"/>
                <a:gd name="connsiteY12833" fmla="*/ 17614 h 223662"/>
                <a:gd name="connsiteX12834" fmla="*/ 72113 w 1586375"/>
                <a:gd name="connsiteY12834" fmla="*/ 18050 h 223662"/>
                <a:gd name="connsiteX12835" fmla="*/ 73857 w 1586375"/>
                <a:gd name="connsiteY12835" fmla="*/ 19358 h 223662"/>
                <a:gd name="connsiteX12836" fmla="*/ 75165 w 1586375"/>
                <a:gd name="connsiteY12836" fmla="*/ 19358 h 223662"/>
                <a:gd name="connsiteX12837" fmla="*/ 76909 w 1586375"/>
                <a:gd name="connsiteY12837" fmla="*/ 18050 h 223662"/>
                <a:gd name="connsiteX12838" fmla="*/ 76909 w 1586375"/>
                <a:gd name="connsiteY12838" fmla="*/ 17178 h 223662"/>
                <a:gd name="connsiteX12839" fmla="*/ 75602 w 1586375"/>
                <a:gd name="connsiteY12839" fmla="*/ 15871 h 223662"/>
                <a:gd name="connsiteX12840" fmla="*/ 73857 w 1586375"/>
                <a:gd name="connsiteY12840" fmla="*/ 15871 h 223662"/>
                <a:gd name="connsiteX12841" fmla="*/ 72985 w 1586375"/>
                <a:gd name="connsiteY12841" fmla="*/ 15434 h 223662"/>
                <a:gd name="connsiteX12842" fmla="*/ 72549 w 1586375"/>
                <a:gd name="connsiteY12842" fmla="*/ 15434 h 223662"/>
                <a:gd name="connsiteX12843" fmla="*/ 1338385 w 1586375"/>
                <a:gd name="connsiteY12843" fmla="*/ 15173 h 223662"/>
                <a:gd name="connsiteX12844" fmla="*/ 1337600 w 1586375"/>
                <a:gd name="connsiteY12844" fmla="*/ 15995 h 223662"/>
                <a:gd name="connsiteX12845" fmla="*/ 1337600 w 1586375"/>
                <a:gd name="connsiteY12845" fmla="*/ 17639 h 223662"/>
                <a:gd name="connsiteX12846" fmla="*/ 1337993 w 1586375"/>
                <a:gd name="connsiteY12846" fmla="*/ 18050 h 223662"/>
                <a:gd name="connsiteX12847" fmla="*/ 1339170 w 1586375"/>
                <a:gd name="connsiteY12847" fmla="*/ 18050 h 223662"/>
                <a:gd name="connsiteX12848" fmla="*/ 1339955 w 1586375"/>
                <a:gd name="connsiteY12848" fmla="*/ 17228 h 223662"/>
                <a:gd name="connsiteX12849" fmla="*/ 1339955 w 1586375"/>
                <a:gd name="connsiteY12849" fmla="*/ 16406 h 223662"/>
                <a:gd name="connsiteX12850" fmla="*/ 1339170 w 1586375"/>
                <a:gd name="connsiteY12850" fmla="*/ 15173 h 223662"/>
                <a:gd name="connsiteX12851" fmla="*/ 1338385 w 1586375"/>
                <a:gd name="connsiteY12851" fmla="*/ 15173 h 223662"/>
                <a:gd name="connsiteX12852" fmla="*/ 1296792 w 1586375"/>
                <a:gd name="connsiteY12852" fmla="*/ 15173 h 223662"/>
                <a:gd name="connsiteX12853" fmla="*/ 1295920 w 1586375"/>
                <a:gd name="connsiteY12853" fmla="*/ 15958 h 223662"/>
                <a:gd name="connsiteX12854" fmla="*/ 1295920 w 1586375"/>
                <a:gd name="connsiteY12854" fmla="*/ 16742 h 223662"/>
                <a:gd name="connsiteX12855" fmla="*/ 1297228 w 1586375"/>
                <a:gd name="connsiteY12855" fmla="*/ 16742 h 223662"/>
                <a:gd name="connsiteX12856" fmla="*/ 1298100 w 1586375"/>
                <a:gd name="connsiteY12856" fmla="*/ 15958 h 223662"/>
                <a:gd name="connsiteX12857" fmla="*/ 1297228 w 1586375"/>
                <a:gd name="connsiteY12857" fmla="*/ 15173 h 223662"/>
                <a:gd name="connsiteX12858" fmla="*/ 1296792 w 1586375"/>
                <a:gd name="connsiteY12858" fmla="*/ 15173 h 223662"/>
                <a:gd name="connsiteX12859" fmla="*/ 209362 w 1586375"/>
                <a:gd name="connsiteY12859" fmla="*/ 15173 h 223662"/>
                <a:gd name="connsiteX12860" fmla="*/ 208926 w 1586375"/>
                <a:gd name="connsiteY12860" fmla="*/ 16742 h 223662"/>
                <a:gd name="connsiteX12861" fmla="*/ 210670 w 1586375"/>
                <a:gd name="connsiteY12861" fmla="*/ 16742 h 223662"/>
                <a:gd name="connsiteX12862" fmla="*/ 210670 w 1586375"/>
                <a:gd name="connsiteY12862" fmla="*/ 15173 h 223662"/>
                <a:gd name="connsiteX12863" fmla="*/ 209362 w 1586375"/>
                <a:gd name="connsiteY12863" fmla="*/ 15173 h 223662"/>
                <a:gd name="connsiteX12864" fmla="*/ 114683 w 1586375"/>
                <a:gd name="connsiteY12864" fmla="*/ 15173 h 223662"/>
                <a:gd name="connsiteX12865" fmla="*/ 113427 w 1586375"/>
                <a:gd name="connsiteY12865" fmla="*/ 15591 h 223662"/>
                <a:gd name="connsiteX12866" fmla="*/ 111753 w 1586375"/>
                <a:gd name="connsiteY12866" fmla="*/ 16847 h 223662"/>
                <a:gd name="connsiteX12867" fmla="*/ 111335 w 1586375"/>
                <a:gd name="connsiteY12867" fmla="*/ 17684 h 223662"/>
                <a:gd name="connsiteX12868" fmla="*/ 111335 w 1586375"/>
                <a:gd name="connsiteY12868" fmla="*/ 18103 h 223662"/>
                <a:gd name="connsiteX12869" fmla="*/ 111335 w 1586375"/>
                <a:gd name="connsiteY12869" fmla="*/ 18521 h 223662"/>
                <a:gd name="connsiteX12870" fmla="*/ 113427 w 1586375"/>
                <a:gd name="connsiteY12870" fmla="*/ 20196 h 223662"/>
                <a:gd name="connsiteX12871" fmla="*/ 113427 w 1586375"/>
                <a:gd name="connsiteY12871" fmla="*/ 23544 h 223662"/>
                <a:gd name="connsiteX12872" fmla="*/ 114683 w 1586375"/>
                <a:gd name="connsiteY12872" fmla="*/ 23544 h 223662"/>
                <a:gd name="connsiteX12873" fmla="*/ 115102 w 1586375"/>
                <a:gd name="connsiteY12873" fmla="*/ 23544 h 223662"/>
                <a:gd name="connsiteX12874" fmla="*/ 115102 w 1586375"/>
                <a:gd name="connsiteY12874" fmla="*/ 21451 h 223662"/>
                <a:gd name="connsiteX12875" fmla="*/ 114264 w 1586375"/>
                <a:gd name="connsiteY12875" fmla="*/ 21033 h 223662"/>
                <a:gd name="connsiteX12876" fmla="*/ 115102 w 1586375"/>
                <a:gd name="connsiteY12876" fmla="*/ 20614 h 223662"/>
                <a:gd name="connsiteX12877" fmla="*/ 115520 w 1586375"/>
                <a:gd name="connsiteY12877" fmla="*/ 19777 h 223662"/>
                <a:gd name="connsiteX12878" fmla="*/ 115520 w 1586375"/>
                <a:gd name="connsiteY12878" fmla="*/ 18103 h 223662"/>
                <a:gd name="connsiteX12879" fmla="*/ 117195 w 1586375"/>
                <a:gd name="connsiteY12879" fmla="*/ 16847 h 223662"/>
                <a:gd name="connsiteX12880" fmla="*/ 117195 w 1586375"/>
                <a:gd name="connsiteY12880" fmla="*/ 16010 h 223662"/>
                <a:gd name="connsiteX12881" fmla="*/ 116776 w 1586375"/>
                <a:gd name="connsiteY12881" fmla="*/ 15591 h 223662"/>
                <a:gd name="connsiteX12882" fmla="*/ 115939 w 1586375"/>
                <a:gd name="connsiteY12882" fmla="*/ 15173 h 223662"/>
                <a:gd name="connsiteX12883" fmla="*/ 114683 w 1586375"/>
                <a:gd name="connsiteY12883" fmla="*/ 15173 h 223662"/>
                <a:gd name="connsiteX12884" fmla="*/ 237796 w 1586375"/>
                <a:gd name="connsiteY12884" fmla="*/ 15086 h 223662"/>
                <a:gd name="connsiteX12885" fmla="*/ 237796 w 1586375"/>
                <a:gd name="connsiteY12885" fmla="*/ 17266 h 223662"/>
                <a:gd name="connsiteX12886" fmla="*/ 238581 w 1586375"/>
                <a:gd name="connsiteY12886" fmla="*/ 17266 h 223662"/>
                <a:gd name="connsiteX12887" fmla="*/ 239366 w 1586375"/>
                <a:gd name="connsiteY12887" fmla="*/ 16394 h 223662"/>
                <a:gd name="connsiteX12888" fmla="*/ 239366 w 1586375"/>
                <a:gd name="connsiteY12888" fmla="*/ 15522 h 223662"/>
                <a:gd name="connsiteX12889" fmla="*/ 238973 w 1586375"/>
                <a:gd name="connsiteY12889" fmla="*/ 15086 h 223662"/>
                <a:gd name="connsiteX12890" fmla="*/ 237796 w 1586375"/>
                <a:gd name="connsiteY12890" fmla="*/ 15086 h 223662"/>
                <a:gd name="connsiteX12891" fmla="*/ 1464996 w 1586375"/>
                <a:gd name="connsiteY12891" fmla="*/ 15068 h 223662"/>
                <a:gd name="connsiteX12892" fmla="*/ 1464996 w 1586375"/>
                <a:gd name="connsiteY12892" fmla="*/ 16324 h 223662"/>
                <a:gd name="connsiteX12893" fmla="*/ 1466042 w 1586375"/>
                <a:gd name="connsiteY12893" fmla="*/ 16324 h 223662"/>
                <a:gd name="connsiteX12894" fmla="*/ 1466042 w 1586375"/>
                <a:gd name="connsiteY12894" fmla="*/ 15068 h 223662"/>
                <a:gd name="connsiteX12895" fmla="*/ 1464996 w 1586375"/>
                <a:gd name="connsiteY12895" fmla="*/ 15068 h 223662"/>
                <a:gd name="connsiteX12896" fmla="*/ 1570605 w 1586375"/>
                <a:gd name="connsiteY12896" fmla="*/ 14650 h 223662"/>
                <a:gd name="connsiteX12897" fmla="*/ 1571427 w 1586375"/>
                <a:gd name="connsiteY12897" fmla="*/ 14650 h 223662"/>
                <a:gd name="connsiteX12898" fmla="*/ 1572249 w 1586375"/>
                <a:gd name="connsiteY12898" fmla="*/ 15086 h 223662"/>
                <a:gd name="connsiteX12899" fmla="*/ 1572249 w 1586375"/>
                <a:gd name="connsiteY12899" fmla="*/ 16830 h 223662"/>
                <a:gd name="connsiteX12900" fmla="*/ 1571838 w 1586375"/>
                <a:gd name="connsiteY12900" fmla="*/ 17266 h 223662"/>
                <a:gd name="connsiteX12901" fmla="*/ 1570605 w 1586375"/>
                <a:gd name="connsiteY12901" fmla="*/ 17266 h 223662"/>
                <a:gd name="connsiteX12902" fmla="*/ 1569783 w 1586375"/>
                <a:gd name="connsiteY12902" fmla="*/ 16393 h 223662"/>
                <a:gd name="connsiteX12903" fmla="*/ 1569783 w 1586375"/>
                <a:gd name="connsiteY12903" fmla="*/ 15521 h 223662"/>
                <a:gd name="connsiteX12904" fmla="*/ 1570605 w 1586375"/>
                <a:gd name="connsiteY12904" fmla="*/ 14650 h 223662"/>
                <a:gd name="connsiteX12905" fmla="*/ 1450085 w 1586375"/>
                <a:gd name="connsiteY12905" fmla="*/ 14650 h 223662"/>
                <a:gd name="connsiteX12906" fmla="*/ 1449301 w 1586375"/>
                <a:gd name="connsiteY12906" fmla="*/ 15487 h 223662"/>
                <a:gd name="connsiteX12907" fmla="*/ 1450085 w 1586375"/>
                <a:gd name="connsiteY12907" fmla="*/ 16324 h 223662"/>
                <a:gd name="connsiteX12908" fmla="*/ 1451655 w 1586375"/>
                <a:gd name="connsiteY12908" fmla="*/ 16324 h 223662"/>
                <a:gd name="connsiteX12909" fmla="*/ 1451655 w 1586375"/>
                <a:gd name="connsiteY12909" fmla="*/ 15487 h 223662"/>
                <a:gd name="connsiteX12910" fmla="*/ 1450870 w 1586375"/>
                <a:gd name="connsiteY12910" fmla="*/ 14650 h 223662"/>
                <a:gd name="connsiteX12911" fmla="*/ 1450085 w 1586375"/>
                <a:gd name="connsiteY12911" fmla="*/ 14650 h 223662"/>
                <a:gd name="connsiteX12912" fmla="*/ 1582951 w 1586375"/>
                <a:gd name="connsiteY12912" fmla="*/ 14126 h 223662"/>
                <a:gd name="connsiteX12913" fmla="*/ 1584235 w 1586375"/>
                <a:gd name="connsiteY12913" fmla="*/ 14126 h 223662"/>
                <a:gd name="connsiteX12914" fmla="*/ 1585519 w 1586375"/>
                <a:gd name="connsiteY12914" fmla="*/ 14553 h 223662"/>
                <a:gd name="connsiteX12915" fmla="*/ 1586375 w 1586375"/>
                <a:gd name="connsiteY12915" fmla="*/ 15407 h 223662"/>
                <a:gd name="connsiteX12916" fmla="*/ 1586375 w 1586375"/>
                <a:gd name="connsiteY12916" fmla="*/ 18395 h 223662"/>
                <a:gd name="connsiteX12917" fmla="*/ 1585519 w 1586375"/>
                <a:gd name="connsiteY12917" fmla="*/ 18821 h 223662"/>
                <a:gd name="connsiteX12918" fmla="*/ 1582951 w 1586375"/>
                <a:gd name="connsiteY12918" fmla="*/ 18821 h 223662"/>
                <a:gd name="connsiteX12919" fmla="*/ 1582095 w 1586375"/>
                <a:gd name="connsiteY12919" fmla="*/ 19675 h 223662"/>
                <a:gd name="connsiteX12920" fmla="*/ 1581667 w 1586375"/>
                <a:gd name="connsiteY12920" fmla="*/ 20102 h 223662"/>
                <a:gd name="connsiteX12921" fmla="*/ 1579526 w 1586375"/>
                <a:gd name="connsiteY12921" fmla="*/ 22236 h 223662"/>
                <a:gd name="connsiteX12922" fmla="*/ 1578242 w 1586375"/>
                <a:gd name="connsiteY12922" fmla="*/ 21382 h 223662"/>
                <a:gd name="connsiteX12923" fmla="*/ 1578242 w 1586375"/>
                <a:gd name="connsiteY12923" fmla="*/ 19248 h 223662"/>
                <a:gd name="connsiteX12924" fmla="*/ 1577814 w 1586375"/>
                <a:gd name="connsiteY12924" fmla="*/ 18395 h 223662"/>
                <a:gd name="connsiteX12925" fmla="*/ 1576958 w 1586375"/>
                <a:gd name="connsiteY12925" fmla="*/ 16687 h 223662"/>
                <a:gd name="connsiteX12926" fmla="*/ 1577386 w 1586375"/>
                <a:gd name="connsiteY12926" fmla="*/ 14980 h 223662"/>
                <a:gd name="connsiteX12927" fmla="*/ 1577386 w 1586375"/>
                <a:gd name="connsiteY12927" fmla="*/ 14553 h 223662"/>
                <a:gd name="connsiteX12928" fmla="*/ 1582095 w 1586375"/>
                <a:gd name="connsiteY12928" fmla="*/ 14553 h 223662"/>
                <a:gd name="connsiteX12929" fmla="*/ 1582951 w 1586375"/>
                <a:gd name="connsiteY12929" fmla="*/ 14126 h 223662"/>
                <a:gd name="connsiteX12930" fmla="*/ 187301 w 1586375"/>
                <a:gd name="connsiteY12930" fmla="*/ 14126 h 223662"/>
                <a:gd name="connsiteX12931" fmla="*/ 186516 w 1586375"/>
                <a:gd name="connsiteY12931" fmla="*/ 14562 h 223662"/>
                <a:gd name="connsiteX12932" fmla="*/ 186516 w 1586375"/>
                <a:gd name="connsiteY12932" fmla="*/ 15434 h 223662"/>
                <a:gd name="connsiteX12933" fmla="*/ 187301 w 1586375"/>
                <a:gd name="connsiteY12933" fmla="*/ 15434 h 223662"/>
                <a:gd name="connsiteX12934" fmla="*/ 187693 w 1586375"/>
                <a:gd name="connsiteY12934" fmla="*/ 14998 h 223662"/>
                <a:gd name="connsiteX12935" fmla="*/ 187693 w 1586375"/>
                <a:gd name="connsiteY12935" fmla="*/ 14126 h 223662"/>
                <a:gd name="connsiteX12936" fmla="*/ 187301 w 1586375"/>
                <a:gd name="connsiteY12936" fmla="*/ 14126 h 223662"/>
                <a:gd name="connsiteX12937" fmla="*/ 127004 w 1586375"/>
                <a:gd name="connsiteY12937" fmla="*/ 14126 h 223662"/>
                <a:gd name="connsiteX12938" fmla="*/ 126089 w 1586375"/>
                <a:gd name="connsiteY12938" fmla="*/ 14562 h 223662"/>
                <a:gd name="connsiteX12939" fmla="*/ 126089 w 1586375"/>
                <a:gd name="connsiteY12939" fmla="*/ 15435 h 223662"/>
                <a:gd name="connsiteX12940" fmla="*/ 127004 w 1586375"/>
                <a:gd name="connsiteY12940" fmla="*/ 15435 h 223662"/>
                <a:gd name="connsiteX12941" fmla="*/ 127920 w 1586375"/>
                <a:gd name="connsiteY12941" fmla="*/ 14562 h 223662"/>
                <a:gd name="connsiteX12942" fmla="*/ 127004 w 1586375"/>
                <a:gd name="connsiteY12942" fmla="*/ 14126 h 223662"/>
                <a:gd name="connsiteX12943" fmla="*/ 249655 w 1586375"/>
                <a:gd name="connsiteY12943" fmla="*/ 13865 h 223662"/>
                <a:gd name="connsiteX12944" fmla="*/ 248783 w 1586375"/>
                <a:gd name="connsiteY12944" fmla="*/ 14737 h 223662"/>
                <a:gd name="connsiteX12945" fmla="*/ 248783 w 1586375"/>
                <a:gd name="connsiteY12945" fmla="*/ 16045 h 223662"/>
                <a:gd name="connsiteX12946" fmla="*/ 250963 w 1586375"/>
                <a:gd name="connsiteY12946" fmla="*/ 16045 h 223662"/>
                <a:gd name="connsiteX12947" fmla="*/ 250963 w 1586375"/>
                <a:gd name="connsiteY12947" fmla="*/ 15173 h 223662"/>
                <a:gd name="connsiteX12948" fmla="*/ 249655 w 1586375"/>
                <a:gd name="connsiteY12948" fmla="*/ 13865 h 223662"/>
                <a:gd name="connsiteX12949" fmla="*/ 175699 w 1586375"/>
                <a:gd name="connsiteY12949" fmla="*/ 13865 h 223662"/>
                <a:gd name="connsiteX12950" fmla="*/ 175699 w 1586375"/>
                <a:gd name="connsiteY12950" fmla="*/ 15154 h 223662"/>
                <a:gd name="connsiteX12951" fmla="*/ 175284 w 1586375"/>
                <a:gd name="connsiteY12951" fmla="*/ 15584 h 223662"/>
                <a:gd name="connsiteX12952" fmla="*/ 175284 w 1586375"/>
                <a:gd name="connsiteY12952" fmla="*/ 16873 h 223662"/>
                <a:gd name="connsiteX12953" fmla="*/ 174452 w 1586375"/>
                <a:gd name="connsiteY12953" fmla="*/ 18162 h 223662"/>
                <a:gd name="connsiteX12954" fmla="*/ 173206 w 1586375"/>
                <a:gd name="connsiteY12954" fmla="*/ 18162 h 223662"/>
                <a:gd name="connsiteX12955" fmla="*/ 172790 w 1586375"/>
                <a:gd name="connsiteY12955" fmla="*/ 17733 h 223662"/>
                <a:gd name="connsiteX12956" fmla="*/ 172375 w 1586375"/>
                <a:gd name="connsiteY12956" fmla="*/ 17733 h 223662"/>
                <a:gd name="connsiteX12957" fmla="*/ 171129 w 1586375"/>
                <a:gd name="connsiteY12957" fmla="*/ 16873 h 223662"/>
                <a:gd name="connsiteX12958" fmla="*/ 170298 w 1586375"/>
                <a:gd name="connsiteY12958" fmla="*/ 17303 h 223662"/>
                <a:gd name="connsiteX12959" fmla="*/ 170298 w 1586375"/>
                <a:gd name="connsiteY12959" fmla="*/ 19022 h 223662"/>
                <a:gd name="connsiteX12960" fmla="*/ 170713 w 1586375"/>
                <a:gd name="connsiteY12960" fmla="*/ 19022 h 223662"/>
                <a:gd name="connsiteX12961" fmla="*/ 173206 w 1586375"/>
                <a:gd name="connsiteY12961" fmla="*/ 19022 h 223662"/>
                <a:gd name="connsiteX12962" fmla="*/ 173621 w 1586375"/>
                <a:gd name="connsiteY12962" fmla="*/ 19452 h 223662"/>
                <a:gd name="connsiteX12963" fmla="*/ 174452 w 1586375"/>
                <a:gd name="connsiteY12963" fmla="*/ 19452 h 223662"/>
                <a:gd name="connsiteX12964" fmla="*/ 174868 w 1586375"/>
                <a:gd name="connsiteY12964" fmla="*/ 19882 h 223662"/>
                <a:gd name="connsiteX12965" fmla="*/ 176530 w 1586375"/>
                <a:gd name="connsiteY12965" fmla="*/ 19882 h 223662"/>
                <a:gd name="connsiteX12966" fmla="*/ 176945 w 1586375"/>
                <a:gd name="connsiteY12966" fmla="*/ 19452 h 223662"/>
                <a:gd name="connsiteX12967" fmla="*/ 177361 w 1586375"/>
                <a:gd name="connsiteY12967" fmla="*/ 19022 h 223662"/>
                <a:gd name="connsiteX12968" fmla="*/ 177361 w 1586375"/>
                <a:gd name="connsiteY12968" fmla="*/ 14724 h 223662"/>
                <a:gd name="connsiteX12969" fmla="*/ 176530 w 1586375"/>
                <a:gd name="connsiteY12969" fmla="*/ 13865 h 223662"/>
                <a:gd name="connsiteX12970" fmla="*/ 175699 w 1586375"/>
                <a:gd name="connsiteY12970" fmla="*/ 13865 h 223662"/>
                <a:gd name="connsiteX12971" fmla="*/ 1508230 w 1586375"/>
                <a:gd name="connsiteY12971" fmla="*/ 13773 h 223662"/>
                <a:gd name="connsiteX12972" fmla="*/ 1510799 w 1586375"/>
                <a:gd name="connsiteY12972" fmla="*/ 13773 h 223662"/>
                <a:gd name="connsiteX12973" fmla="*/ 1510799 w 1586375"/>
                <a:gd name="connsiteY12973" fmla="*/ 16789 h 223662"/>
                <a:gd name="connsiteX12974" fmla="*/ 1512083 w 1586375"/>
                <a:gd name="connsiteY12974" fmla="*/ 18081 h 223662"/>
                <a:gd name="connsiteX12975" fmla="*/ 1512083 w 1586375"/>
                <a:gd name="connsiteY12975" fmla="*/ 19805 h 223662"/>
                <a:gd name="connsiteX12976" fmla="*/ 1511227 w 1586375"/>
                <a:gd name="connsiteY12976" fmla="*/ 20666 h 223662"/>
                <a:gd name="connsiteX12977" fmla="*/ 1509086 w 1586375"/>
                <a:gd name="connsiteY12977" fmla="*/ 20666 h 223662"/>
                <a:gd name="connsiteX12978" fmla="*/ 1507802 w 1586375"/>
                <a:gd name="connsiteY12978" fmla="*/ 19805 h 223662"/>
                <a:gd name="connsiteX12979" fmla="*/ 1507802 w 1586375"/>
                <a:gd name="connsiteY12979" fmla="*/ 19374 h 223662"/>
                <a:gd name="connsiteX12980" fmla="*/ 1507374 w 1586375"/>
                <a:gd name="connsiteY12980" fmla="*/ 18512 h 223662"/>
                <a:gd name="connsiteX12981" fmla="*/ 1507374 w 1586375"/>
                <a:gd name="connsiteY12981" fmla="*/ 14203 h 223662"/>
                <a:gd name="connsiteX12982" fmla="*/ 1508230 w 1586375"/>
                <a:gd name="connsiteY12982" fmla="*/ 13773 h 223662"/>
                <a:gd name="connsiteX12983" fmla="*/ 1313854 w 1586375"/>
                <a:gd name="connsiteY12983" fmla="*/ 13342 h 223662"/>
                <a:gd name="connsiteX12984" fmla="*/ 1313011 w 1586375"/>
                <a:gd name="connsiteY12984" fmla="*/ 14205 h 223662"/>
                <a:gd name="connsiteX12985" fmla="*/ 1313011 w 1586375"/>
                <a:gd name="connsiteY12985" fmla="*/ 15500 h 223662"/>
                <a:gd name="connsiteX12986" fmla="*/ 1314698 w 1586375"/>
                <a:gd name="connsiteY12986" fmla="*/ 17227 h 223662"/>
                <a:gd name="connsiteX12987" fmla="*/ 1314698 w 1586375"/>
                <a:gd name="connsiteY12987" fmla="*/ 19385 h 223662"/>
                <a:gd name="connsiteX12988" fmla="*/ 1314698 w 1586375"/>
                <a:gd name="connsiteY12988" fmla="*/ 21543 h 223662"/>
                <a:gd name="connsiteX12989" fmla="*/ 1315120 w 1586375"/>
                <a:gd name="connsiteY12989" fmla="*/ 21543 h 223662"/>
                <a:gd name="connsiteX12990" fmla="*/ 1317230 w 1586375"/>
                <a:gd name="connsiteY12990" fmla="*/ 21974 h 223662"/>
                <a:gd name="connsiteX12991" fmla="*/ 1319340 w 1586375"/>
                <a:gd name="connsiteY12991" fmla="*/ 20248 h 223662"/>
                <a:gd name="connsiteX12992" fmla="*/ 1321449 w 1586375"/>
                <a:gd name="connsiteY12992" fmla="*/ 19816 h 223662"/>
                <a:gd name="connsiteX12993" fmla="*/ 1323981 w 1586375"/>
                <a:gd name="connsiteY12993" fmla="*/ 19816 h 223662"/>
                <a:gd name="connsiteX12994" fmla="*/ 1325668 w 1586375"/>
                <a:gd name="connsiteY12994" fmla="*/ 18521 h 223662"/>
                <a:gd name="connsiteX12995" fmla="*/ 1325668 w 1586375"/>
                <a:gd name="connsiteY12995" fmla="*/ 16795 h 223662"/>
                <a:gd name="connsiteX12996" fmla="*/ 1324824 w 1586375"/>
                <a:gd name="connsiteY12996" fmla="*/ 15932 h 223662"/>
                <a:gd name="connsiteX12997" fmla="*/ 1321871 w 1586375"/>
                <a:gd name="connsiteY12997" fmla="*/ 15932 h 223662"/>
                <a:gd name="connsiteX12998" fmla="*/ 1320183 w 1586375"/>
                <a:gd name="connsiteY12998" fmla="*/ 15500 h 223662"/>
                <a:gd name="connsiteX12999" fmla="*/ 1318074 w 1586375"/>
                <a:gd name="connsiteY12999" fmla="*/ 15932 h 223662"/>
                <a:gd name="connsiteX13000" fmla="*/ 1315120 w 1586375"/>
                <a:gd name="connsiteY13000" fmla="*/ 13342 h 223662"/>
                <a:gd name="connsiteX13001" fmla="*/ 1313854 w 1586375"/>
                <a:gd name="connsiteY13001" fmla="*/ 13342 h 223662"/>
                <a:gd name="connsiteX13002" fmla="*/ 10638 w 1586375"/>
                <a:gd name="connsiteY13002" fmla="*/ 13342 h 223662"/>
                <a:gd name="connsiteX13003" fmla="*/ 12382 w 1586375"/>
                <a:gd name="connsiteY13003" fmla="*/ 13342 h 223662"/>
                <a:gd name="connsiteX13004" fmla="*/ 12382 w 1586375"/>
                <a:gd name="connsiteY13004" fmla="*/ 15173 h 223662"/>
                <a:gd name="connsiteX13005" fmla="*/ 11074 w 1586375"/>
                <a:gd name="connsiteY13005" fmla="*/ 15173 h 223662"/>
                <a:gd name="connsiteX13006" fmla="*/ 10638 w 1586375"/>
                <a:gd name="connsiteY13006" fmla="*/ 14257 h 223662"/>
                <a:gd name="connsiteX13007" fmla="*/ 10638 w 1586375"/>
                <a:gd name="connsiteY13007" fmla="*/ 13342 h 223662"/>
                <a:gd name="connsiteX13008" fmla="*/ 147801 w 1586375"/>
                <a:gd name="connsiteY13008" fmla="*/ 12975 h 223662"/>
                <a:gd name="connsiteX13009" fmla="*/ 147801 w 1586375"/>
                <a:gd name="connsiteY13009" fmla="*/ 14231 h 223662"/>
                <a:gd name="connsiteX13010" fmla="*/ 147801 w 1586375"/>
                <a:gd name="connsiteY13010" fmla="*/ 14650 h 223662"/>
                <a:gd name="connsiteX13011" fmla="*/ 149370 w 1586375"/>
                <a:gd name="connsiteY13011" fmla="*/ 13394 h 223662"/>
                <a:gd name="connsiteX13012" fmla="*/ 148585 w 1586375"/>
                <a:gd name="connsiteY13012" fmla="*/ 12975 h 223662"/>
                <a:gd name="connsiteX13013" fmla="*/ 147801 w 1586375"/>
                <a:gd name="connsiteY13013" fmla="*/ 12975 h 223662"/>
                <a:gd name="connsiteX13014" fmla="*/ 203258 w 1586375"/>
                <a:gd name="connsiteY13014" fmla="*/ 12968 h 223662"/>
                <a:gd name="connsiteX13015" fmla="*/ 203258 w 1586375"/>
                <a:gd name="connsiteY13015" fmla="*/ 15023 h 223662"/>
                <a:gd name="connsiteX13016" fmla="*/ 204130 w 1586375"/>
                <a:gd name="connsiteY13016" fmla="*/ 15434 h 223662"/>
                <a:gd name="connsiteX13017" fmla="*/ 205003 w 1586375"/>
                <a:gd name="connsiteY13017" fmla="*/ 15434 h 223662"/>
                <a:gd name="connsiteX13018" fmla="*/ 205438 w 1586375"/>
                <a:gd name="connsiteY13018" fmla="*/ 15023 h 223662"/>
                <a:gd name="connsiteX13019" fmla="*/ 205438 w 1586375"/>
                <a:gd name="connsiteY13019" fmla="*/ 12968 h 223662"/>
                <a:gd name="connsiteX13020" fmla="*/ 203258 w 1586375"/>
                <a:gd name="connsiteY13020" fmla="*/ 12968 h 223662"/>
                <a:gd name="connsiteX13021" fmla="*/ 1539201 w 1586375"/>
                <a:gd name="connsiteY13021" fmla="*/ 12819 h 223662"/>
                <a:gd name="connsiteX13022" fmla="*/ 1538329 w 1586375"/>
                <a:gd name="connsiteY13022" fmla="*/ 13267 h 223662"/>
                <a:gd name="connsiteX13023" fmla="*/ 1537457 w 1586375"/>
                <a:gd name="connsiteY13023" fmla="*/ 13716 h 223662"/>
                <a:gd name="connsiteX13024" fmla="*/ 1537457 w 1586375"/>
                <a:gd name="connsiteY13024" fmla="*/ 15061 h 223662"/>
                <a:gd name="connsiteX13025" fmla="*/ 1538329 w 1586375"/>
                <a:gd name="connsiteY13025" fmla="*/ 15958 h 223662"/>
                <a:gd name="connsiteX13026" fmla="*/ 1540509 w 1586375"/>
                <a:gd name="connsiteY13026" fmla="*/ 15958 h 223662"/>
                <a:gd name="connsiteX13027" fmla="*/ 1541381 w 1586375"/>
                <a:gd name="connsiteY13027" fmla="*/ 15061 h 223662"/>
                <a:gd name="connsiteX13028" fmla="*/ 1541381 w 1586375"/>
                <a:gd name="connsiteY13028" fmla="*/ 13716 h 223662"/>
                <a:gd name="connsiteX13029" fmla="*/ 1540509 w 1586375"/>
                <a:gd name="connsiteY13029" fmla="*/ 13267 h 223662"/>
                <a:gd name="connsiteX13030" fmla="*/ 1539637 w 1586375"/>
                <a:gd name="connsiteY13030" fmla="*/ 12819 h 223662"/>
                <a:gd name="connsiteX13031" fmla="*/ 1539201 w 1586375"/>
                <a:gd name="connsiteY13031" fmla="*/ 12819 h 223662"/>
                <a:gd name="connsiteX13032" fmla="*/ 1489128 w 1586375"/>
                <a:gd name="connsiteY13032" fmla="*/ 12819 h 223662"/>
                <a:gd name="connsiteX13033" fmla="*/ 1490404 w 1586375"/>
                <a:gd name="connsiteY13033" fmla="*/ 12819 h 223662"/>
                <a:gd name="connsiteX13034" fmla="*/ 1491679 w 1586375"/>
                <a:gd name="connsiteY13034" fmla="*/ 13691 h 223662"/>
                <a:gd name="connsiteX13035" fmla="*/ 1491679 w 1586375"/>
                <a:gd name="connsiteY13035" fmla="*/ 14562 h 223662"/>
                <a:gd name="connsiteX13036" fmla="*/ 1490404 w 1586375"/>
                <a:gd name="connsiteY13036" fmla="*/ 14998 h 223662"/>
                <a:gd name="connsiteX13037" fmla="*/ 1489553 w 1586375"/>
                <a:gd name="connsiteY13037" fmla="*/ 14998 h 223662"/>
                <a:gd name="connsiteX13038" fmla="*/ 1488703 w 1586375"/>
                <a:gd name="connsiteY13038" fmla="*/ 14126 h 223662"/>
                <a:gd name="connsiteX13039" fmla="*/ 1489128 w 1586375"/>
                <a:gd name="connsiteY13039" fmla="*/ 12819 h 223662"/>
                <a:gd name="connsiteX13040" fmla="*/ 1226730 w 1586375"/>
                <a:gd name="connsiteY13040" fmla="*/ 12819 h 223662"/>
                <a:gd name="connsiteX13041" fmla="*/ 1225877 w 1586375"/>
                <a:gd name="connsiteY13041" fmla="*/ 13674 h 223662"/>
                <a:gd name="connsiteX13042" fmla="*/ 1225877 w 1586375"/>
                <a:gd name="connsiteY13042" fmla="*/ 16671 h 223662"/>
                <a:gd name="connsiteX13043" fmla="*/ 1225452 w 1586375"/>
                <a:gd name="connsiteY13043" fmla="*/ 16671 h 223662"/>
                <a:gd name="connsiteX13044" fmla="*/ 1222043 w 1586375"/>
                <a:gd name="connsiteY13044" fmla="*/ 16671 h 223662"/>
                <a:gd name="connsiteX13045" fmla="*/ 1221191 w 1586375"/>
                <a:gd name="connsiteY13045" fmla="*/ 17527 h 223662"/>
                <a:gd name="connsiteX13046" fmla="*/ 1221191 w 1586375"/>
                <a:gd name="connsiteY13046" fmla="*/ 18811 h 223662"/>
                <a:gd name="connsiteX13047" fmla="*/ 1224600 w 1586375"/>
                <a:gd name="connsiteY13047" fmla="*/ 22236 h 223662"/>
                <a:gd name="connsiteX13048" fmla="*/ 1226304 w 1586375"/>
                <a:gd name="connsiteY13048" fmla="*/ 22236 h 223662"/>
                <a:gd name="connsiteX13049" fmla="*/ 1228008 w 1586375"/>
                <a:gd name="connsiteY13049" fmla="*/ 22236 h 223662"/>
                <a:gd name="connsiteX13050" fmla="*/ 1229286 w 1586375"/>
                <a:gd name="connsiteY13050" fmla="*/ 21380 h 223662"/>
                <a:gd name="connsiteX13051" fmla="*/ 1230138 w 1586375"/>
                <a:gd name="connsiteY13051" fmla="*/ 20951 h 223662"/>
                <a:gd name="connsiteX13052" fmla="*/ 1235250 w 1586375"/>
                <a:gd name="connsiteY13052" fmla="*/ 20951 h 223662"/>
                <a:gd name="connsiteX13053" fmla="*/ 1236102 w 1586375"/>
                <a:gd name="connsiteY13053" fmla="*/ 19667 h 223662"/>
                <a:gd name="connsiteX13054" fmla="*/ 1236102 w 1586375"/>
                <a:gd name="connsiteY13054" fmla="*/ 18383 h 223662"/>
                <a:gd name="connsiteX13055" fmla="*/ 1234398 w 1586375"/>
                <a:gd name="connsiteY13055" fmla="*/ 16671 h 223662"/>
                <a:gd name="connsiteX13056" fmla="*/ 1233546 w 1586375"/>
                <a:gd name="connsiteY13056" fmla="*/ 17527 h 223662"/>
                <a:gd name="connsiteX13057" fmla="*/ 1232694 w 1586375"/>
                <a:gd name="connsiteY13057" fmla="*/ 17527 h 223662"/>
                <a:gd name="connsiteX13058" fmla="*/ 1232268 w 1586375"/>
                <a:gd name="connsiteY13058" fmla="*/ 17955 h 223662"/>
                <a:gd name="connsiteX13059" fmla="*/ 1230990 w 1586375"/>
                <a:gd name="connsiteY13059" fmla="*/ 17955 h 223662"/>
                <a:gd name="connsiteX13060" fmla="*/ 1230138 w 1586375"/>
                <a:gd name="connsiteY13060" fmla="*/ 17099 h 223662"/>
                <a:gd name="connsiteX13061" fmla="*/ 1229712 w 1586375"/>
                <a:gd name="connsiteY13061" fmla="*/ 15387 h 223662"/>
                <a:gd name="connsiteX13062" fmla="*/ 1229286 w 1586375"/>
                <a:gd name="connsiteY13062" fmla="*/ 14531 h 223662"/>
                <a:gd name="connsiteX13063" fmla="*/ 1229286 w 1586375"/>
                <a:gd name="connsiteY13063" fmla="*/ 13247 h 223662"/>
                <a:gd name="connsiteX13064" fmla="*/ 1228008 w 1586375"/>
                <a:gd name="connsiteY13064" fmla="*/ 13247 h 223662"/>
                <a:gd name="connsiteX13065" fmla="*/ 1227582 w 1586375"/>
                <a:gd name="connsiteY13065" fmla="*/ 12819 h 223662"/>
                <a:gd name="connsiteX13066" fmla="*/ 1226730 w 1586375"/>
                <a:gd name="connsiteY13066" fmla="*/ 12819 h 223662"/>
                <a:gd name="connsiteX13067" fmla="*/ 1212321 w 1586375"/>
                <a:gd name="connsiteY13067" fmla="*/ 12819 h 223662"/>
                <a:gd name="connsiteX13068" fmla="*/ 1211512 w 1586375"/>
                <a:gd name="connsiteY13068" fmla="*/ 13691 h 223662"/>
                <a:gd name="connsiteX13069" fmla="*/ 1211512 w 1586375"/>
                <a:gd name="connsiteY13069" fmla="*/ 15434 h 223662"/>
                <a:gd name="connsiteX13070" fmla="*/ 1213938 w 1586375"/>
                <a:gd name="connsiteY13070" fmla="*/ 17614 h 223662"/>
                <a:gd name="connsiteX13071" fmla="*/ 1214342 w 1586375"/>
                <a:gd name="connsiteY13071" fmla="*/ 17614 h 223662"/>
                <a:gd name="connsiteX13072" fmla="*/ 1215151 w 1586375"/>
                <a:gd name="connsiteY13072" fmla="*/ 18050 h 223662"/>
                <a:gd name="connsiteX13073" fmla="*/ 1215555 w 1586375"/>
                <a:gd name="connsiteY13073" fmla="*/ 18050 h 223662"/>
                <a:gd name="connsiteX13074" fmla="*/ 1215959 w 1586375"/>
                <a:gd name="connsiteY13074" fmla="*/ 17614 h 223662"/>
                <a:gd name="connsiteX13075" fmla="*/ 1215959 w 1586375"/>
                <a:gd name="connsiteY13075" fmla="*/ 14562 h 223662"/>
                <a:gd name="connsiteX13076" fmla="*/ 1215555 w 1586375"/>
                <a:gd name="connsiteY13076" fmla="*/ 13691 h 223662"/>
                <a:gd name="connsiteX13077" fmla="*/ 1215151 w 1586375"/>
                <a:gd name="connsiteY13077" fmla="*/ 12819 h 223662"/>
                <a:gd name="connsiteX13078" fmla="*/ 1212321 w 1586375"/>
                <a:gd name="connsiteY13078" fmla="*/ 12819 h 223662"/>
                <a:gd name="connsiteX13079" fmla="*/ 1360097 w 1586375"/>
                <a:gd name="connsiteY13079" fmla="*/ 12034 h 223662"/>
                <a:gd name="connsiteX13080" fmla="*/ 1360097 w 1586375"/>
                <a:gd name="connsiteY13080" fmla="*/ 14126 h 223662"/>
                <a:gd name="connsiteX13081" fmla="*/ 1360969 w 1586375"/>
                <a:gd name="connsiteY13081" fmla="*/ 14126 h 223662"/>
                <a:gd name="connsiteX13082" fmla="*/ 1361405 w 1586375"/>
                <a:gd name="connsiteY13082" fmla="*/ 13708 h 223662"/>
                <a:gd name="connsiteX13083" fmla="*/ 1361405 w 1586375"/>
                <a:gd name="connsiteY13083" fmla="*/ 12452 h 223662"/>
                <a:gd name="connsiteX13084" fmla="*/ 1360097 w 1586375"/>
                <a:gd name="connsiteY13084" fmla="*/ 12034 h 223662"/>
                <a:gd name="connsiteX13085" fmla="*/ 58178 w 1586375"/>
                <a:gd name="connsiteY13085" fmla="*/ 12034 h 223662"/>
                <a:gd name="connsiteX13086" fmla="*/ 57341 w 1586375"/>
                <a:gd name="connsiteY13086" fmla="*/ 12884 h 223662"/>
                <a:gd name="connsiteX13087" fmla="*/ 57341 w 1586375"/>
                <a:gd name="connsiteY13087" fmla="*/ 17135 h 223662"/>
                <a:gd name="connsiteX13088" fmla="*/ 56923 w 1586375"/>
                <a:gd name="connsiteY13088" fmla="*/ 17560 h 223662"/>
                <a:gd name="connsiteX13089" fmla="*/ 56923 w 1586375"/>
                <a:gd name="connsiteY13089" fmla="*/ 18410 h 223662"/>
                <a:gd name="connsiteX13090" fmla="*/ 57341 w 1586375"/>
                <a:gd name="connsiteY13090" fmla="*/ 19260 h 223662"/>
                <a:gd name="connsiteX13091" fmla="*/ 57341 w 1586375"/>
                <a:gd name="connsiteY13091" fmla="*/ 19685 h 223662"/>
                <a:gd name="connsiteX13092" fmla="*/ 56923 w 1586375"/>
                <a:gd name="connsiteY13092" fmla="*/ 20110 h 223662"/>
                <a:gd name="connsiteX13093" fmla="*/ 56923 w 1586375"/>
                <a:gd name="connsiteY13093" fmla="*/ 21811 h 223662"/>
                <a:gd name="connsiteX13094" fmla="*/ 56504 w 1586375"/>
                <a:gd name="connsiteY13094" fmla="*/ 22236 h 223662"/>
                <a:gd name="connsiteX13095" fmla="*/ 56504 w 1586375"/>
                <a:gd name="connsiteY13095" fmla="*/ 23511 h 223662"/>
                <a:gd name="connsiteX13096" fmla="*/ 56923 w 1586375"/>
                <a:gd name="connsiteY13096" fmla="*/ 23936 h 223662"/>
                <a:gd name="connsiteX13097" fmla="*/ 57341 w 1586375"/>
                <a:gd name="connsiteY13097" fmla="*/ 24786 h 223662"/>
                <a:gd name="connsiteX13098" fmla="*/ 58178 w 1586375"/>
                <a:gd name="connsiteY13098" fmla="*/ 25636 h 223662"/>
                <a:gd name="connsiteX13099" fmla="*/ 59434 w 1586375"/>
                <a:gd name="connsiteY13099" fmla="*/ 25636 h 223662"/>
                <a:gd name="connsiteX13100" fmla="*/ 59434 w 1586375"/>
                <a:gd name="connsiteY13100" fmla="*/ 25211 h 223662"/>
                <a:gd name="connsiteX13101" fmla="*/ 59434 w 1586375"/>
                <a:gd name="connsiteY13101" fmla="*/ 23936 h 223662"/>
                <a:gd name="connsiteX13102" fmla="*/ 59015 w 1586375"/>
                <a:gd name="connsiteY13102" fmla="*/ 23511 h 223662"/>
                <a:gd name="connsiteX13103" fmla="*/ 59015 w 1586375"/>
                <a:gd name="connsiteY13103" fmla="*/ 20110 h 223662"/>
                <a:gd name="connsiteX13104" fmla="*/ 59434 w 1586375"/>
                <a:gd name="connsiteY13104" fmla="*/ 19685 h 223662"/>
                <a:gd name="connsiteX13105" fmla="*/ 59434 w 1586375"/>
                <a:gd name="connsiteY13105" fmla="*/ 17985 h 223662"/>
                <a:gd name="connsiteX13106" fmla="*/ 59434 w 1586375"/>
                <a:gd name="connsiteY13106" fmla="*/ 16710 h 223662"/>
                <a:gd name="connsiteX13107" fmla="*/ 60271 w 1586375"/>
                <a:gd name="connsiteY13107" fmla="*/ 16285 h 223662"/>
                <a:gd name="connsiteX13108" fmla="*/ 60690 w 1586375"/>
                <a:gd name="connsiteY13108" fmla="*/ 16285 h 223662"/>
                <a:gd name="connsiteX13109" fmla="*/ 60690 w 1586375"/>
                <a:gd name="connsiteY13109" fmla="*/ 15860 h 223662"/>
                <a:gd name="connsiteX13110" fmla="*/ 59853 w 1586375"/>
                <a:gd name="connsiteY13110" fmla="*/ 15009 h 223662"/>
                <a:gd name="connsiteX13111" fmla="*/ 59015 w 1586375"/>
                <a:gd name="connsiteY13111" fmla="*/ 14159 h 223662"/>
                <a:gd name="connsiteX13112" fmla="*/ 60271 w 1586375"/>
                <a:gd name="connsiteY13112" fmla="*/ 13309 h 223662"/>
                <a:gd name="connsiteX13113" fmla="*/ 60271 w 1586375"/>
                <a:gd name="connsiteY13113" fmla="*/ 12884 h 223662"/>
                <a:gd name="connsiteX13114" fmla="*/ 59434 w 1586375"/>
                <a:gd name="connsiteY13114" fmla="*/ 12034 h 223662"/>
                <a:gd name="connsiteX13115" fmla="*/ 58178 w 1586375"/>
                <a:gd name="connsiteY13115" fmla="*/ 12034 h 223662"/>
                <a:gd name="connsiteX13116" fmla="*/ 1565186 w 1586375"/>
                <a:gd name="connsiteY13116" fmla="*/ 11772 h 223662"/>
                <a:gd name="connsiteX13117" fmla="*/ 1565448 w 1586375"/>
                <a:gd name="connsiteY13117" fmla="*/ 11772 h 223662"/>
                <a:gd name="connsiteX13118" fmla="*/ 1565448 w 1586375"/>
                <a:gd name="connsiteY13118" fmla="*/ 12034 h 223662"/>
                <a:gd name="connsiteX13119" fmla="*/ 1565186 w 1586375"/>
                <a:gd name="connsiteY13119" fmla="*/ 12034 h 223662"/>
                <a:gd name="connsiteX13120" fmla="*/ 1477950 w 1586375"/>
                <a:gd name="connsiteY13120" fmla="*/ 11772 h 223662"/>
                <a:gd name="connsiteX13121" fmla="*/ 1475830 w 1586375"/>
                <a:gd name="connsiteY13121" fmla="*/ 13912 h 223662"/>
                <a:gd name="connsiteX13122" fmla="*/ 1475405 w 1586375"/>
                <a:gd name="connsiteY13122" fmla="*/ 14769 h 223662"/>
                <a:gd name="connsiteX13123" fmla="*/ 1473286 w 1586375"/>
                <a:gd name="connsiteY13123" fmla="*/ 16053 h 223662"/>
                <a:gd name="connsiteX13124" fmla="*/ 1470742 w 1586375"/>
                <a:gd name="connsiteY13124" fmla="*/ 16053 h 223662"/>
                <a:gd name="connsiteX13125" fmla="*/ 1469046 w 1586375"/>
                <a:gd name="connsiteY13125" fmla="*/ 16481 h 223662"/>
                <a:gd name="connsiteX13126" fmla="*/ 1467351 w 1586375"/>
                <a:gd name="connsiteY13126" fmla="*/ 18193 h 223662"/>
                <a:gd name="connsiteX13127" fmla="*/ 1467351 w 1586375"/>
                <a:gd name="connsiteY13127" fmla="*/ 20334 h 223662"/>
                <a:gd name="connsiteX13128" fmla="*/ 1468198 w 1586375"/>
                <a:gd name="connsiteY13128" fmla="*/ 21189 h 223662"/>
                <a:gd name="connsiteX13129" fmla="*/ 1468622 w 1586375"/>
                <a:gd name="connsiteY13129" fmla="*/ 21189 h 223662"/>
                <a:gd name="connsiteX13130" fmla="*/ 1472014 w 1586375"/>
                <a:gd name="connsiteY13130" fmla="*/ 21189 h 223662"/>
                <a:gd name="connsiteX13131" fmla="*/ 1473286 w 1586375"/>
                <a:gd name="connsiteY13131" fmla="*/ 20334 h 223662"/>
                <a:gd name="connsiteX13132" fmla="*/ 1477101 w 1586375"/>
                <a:gd name="connsiteY13132" fmla="*/ 20334 h 223662"/>
                <a:gd name="connsiteX13133" fmla="*/ 1478373 w 1586375"/>
                <a:gd name="connsiteY13133" fmla="*/ 19477 h 223662"/>
                <a:gd name="connsiteX13134" fmla="*/ 1478373 w 1586375"/>
                <a:gd name="connsiteY13134" fmla="*/ 16909 h 223662"/>
                <a:gd name="connsiteX13135" fmla="*/ 1479645 w 1586375"/>
                <a:gd name="connsiteY13135" fmla="*/ 15625 h 223662"/>
                <a:gd name="connsiteX13136" fmla="*/ 1479645 w 1586375"/>
                <a:gd name="connsiteY13136" fmla="*/ 12628 h 223662"/>
                <a:gd name="connsiteX13137" fmla="*/ 1477950 w 1586375"/>
                <a:gd name="connsiteY13137" fmla="*/ 11772 h 223662"/>
                <a:gd name="connsiteX13138" fmla="*/ 1442395 w 1586375"/>
                <a:gd name="connsiteY13138" fmla="*/ 11772 h 223662"/>
                <a:gd name="connsiteX13139" fmla="*/ 1441976 w 1586375"/>
                <a:gd name="connsiteY13139" fmla="*/ 12557 h 223662"/>
                <a:gd name="connsiteX13140" fmla="*/ 1442395 w 1586375"/>
                <a:gd name="connsiteY13140" fmla="*/ 13342 h 223662"/>
                <a:gd name="connsiteX13141" fmla="*/ 1443231 w 1586375"/>
                <a:gd name="connsiteY13141" fmla="*/ 13342 h 223662"/>
                <a:gd name="connsiteX13142" fmla="*/ 1443650 w 1586375"/>
                <a:gd name="connsiteY13142" fmla="*/ 12164 h 223662"/>
                <a:gd name="connsiteX13143" fmla="*/ 1442395 w 1586375"/>
                <a:gd name="connsiteY13143" fmla="*/ 11772 h 223662"/>
                <a:gd name="connsiteX13144" fmla="*/ 1423316 w 1586375"/>
                <a:gd name="connsiteY13144" fmla="*/ 11772 h 223662"/>
                <a:gd name="connsiteX13145" fmla="*/ 1421572 w 1586375"/>
                <a:gd name="connsiteY13145" fmla="*/ 13473 h 223662"/>
                <a:gd name="connsiteX13146" fmla="*/ 1422444 w 1586375"/>
                <a:gd name="connsiteY13146" fmla="*/ 14322 h 223662"/>
                <a:gd name="connsiteX13147" fmla="*/ 1423316 w 1586375"/>
                <a:gd name="connsiteY13147" fmla="*/ 15173 h 223662"/>
                <a:gd name="connsiteX13148" fmla="*/ 1424624 w 1586375"/>
                <a:gd name="connsiteY13148" fmla="*/ 14748 h 223662"/>
                <a:gd name="connsiteX13149" fmla="*/ 1424624 w 1586375"/>
                <a:gd name="connsiteY13149" fmla="*/ 13897 h 223662"/>
                <a:gd name="connsiteX13150" fmla="*/ 1425059 w 1586375"/>
                <a:gd name="connsiteY13150" fmla="*/ 12622 h 223662"/>
                <a:gd name="connsiteX13151" fmla="*/ 1423752 w 1586375"/>
                <a:gd name="connsiteY13151" fmla="*/ 11772 h 223662"/>
                <a:gd name="connsiteX13152" fmla="*/ 1423316 w 1586375"/>
                <a:gd name="connsiteY13152" fmla="*/ 11772 h 223662"/>
                <a:gd name="connsiteX13153" fmla="*/ 1330642 w 1586375"/>
                <a:gd name="connsiteY13153" fmla="*/ 11772 h 223662"/>
                <a:gd name="connsiteX13154" fmla="*/ 1329752 w 1586375"/>
                <a:gd name="connsiteY13154" fmla="*/ 12622 h 223662"/>
                <a:gd name="connsiteX13155" fmla="*/ 1329752 w 1586375"/>
                <a:gd name="connsiteY13155" fmla="*/ 14322 h 223662"/>
                <a:gd name="connsiteX13156" fmla="*/ 1330197 w 1586375"/>
                <a:gd name="connsiteY13156" fmla="*/ 15173 h 223662"/>
                <a:gd name="connsiteX13157" fmla="*/ 1330642 w 1586375"/>
                <a:gd name="connsiteY13157" fmla="*/ 18148 h 223662"/>
                <a:gd name="connsiteX13158" fmla="*/ 1332866 w 1586375"/>
                <a:gd name="connsiteY13158" fmla="*/ 18148 h 223662"/>
                <a:gd name="connsiteX13159" fmla="*/ 1334200 w 1586375"/>
                <a:gd name="connsiteY13159" fmla="*/ 17298 h 223662"/>
                <a:gd name="connsiteX13160" fmla="*/ 1334200 w 1586375"/>
                <a:gd name="connsiteY13160" fmla="*/ 13897 h 223662"/>
                <a:gd name="connsiteX13161" fmla="*/ 1333310 w 1586375"/>
                <a:gd name="connsiteY13161" fmla="*/ 13047 h 223662"/>
                <a:gd name="connsiteX13162" fmla="*/ 1333310 w 1586375"/>
                <a:gd name="connsiteY13162" fmla="*/ 12622 h 223662"/>
                <a:gd name="connsiteX13163" fmla="*/ 1332421 w 1586375"/>
                <a:gd name="connsiteY13163" fmla="*/ 11772 h 223662"/>
                <a:gd name="connsiteX13164" fmla="*/ 1330642 w 1586375"/>
                <a:gd name="connsiteY13164" fmla="*/ 11772 h 223662"/>
                <a:gd name="connsiteX13165" fmla="*/ 16154 w 1586375"/>
                <a:gd name="connsiteY13165" fmla="*/ 11772 h 223662"/>
                <a:gd name="connsiteX13166" fmla="*/ 17527 w 1586375"/>
                <a:gd name="connsiteY13166" fmla="*/ 11772 h 223662"/>
                <a:gd name="connsiteX13167" fmla="*/ 17527 w 1586375"/>
                <a:gd name="connsiteY13167" fmla="*/ 12470 h 223662"/>
                <a:gd name="connsiteX13168" fmla="*/ 16154 w 1586375"/>
                <a:gd name="connsiteY13168" fmla="*/ 12470 h 223662"/>
                <a:gd name="connsiteX13169" fmla="*/ 15696 w 1586375"/>
                <a:gd name="connsiteY13169" fmla="*/ 12470 h 223662"/>
                <a:gd name="connsiteX13170" fmla="*/ 16154 w 1586375"/>
                <a:gd name="connsiteY13170" fmla="*/ 11772 h 223662"/>
                <a:gd name="connsiteX13171" fmla="*/ 181703 w 1586375"/>
                <a:gd name="connsiteY13171" fmla="*/ 11249 h 223662"/>
                <a:gd name="connsiteX13172" fmla="*/ 181284 w 1586375"/>
                <a:gd name="connsiteY13172" fmla="*/ 11667 h 223662"/>
                <a:gd name="connsiteX13173" fmla="*/ 181284 w 1586375"/>
                <a:gd name="connsiteY13173" fmla="*/ 12923 h 223662"/>
                <a:gd name="connsiteX13174" fmla="*/ 181703 w 1586375"/>
                <a:gd name="connsiteY13174" fmla="*/ 13342 h 223662"/>
                <a:gd name="connsiteX13175" fmla="*/ 182540 w 1586375"/>
                <a:gd name="connsiteY13175" fmla="*/ 13342 h 223662"/>
                <a:gd name="connsiteX13176" fmla="*/ 182959 w 1586375"/>
                <a:gd name="connsiteY13176" fmla="*/ 12086 h 223662"/>
                <a:gd name="connsiteX13177" fmla="*/ 182121 w 1586375"/>
                <a:gd name="connsiteY13177" fmla="*/ 11249 h 223662"/>
                <a:gd name="connsiteX13178" fmla="*/ 181703 w 1586375"/>
                <a:gd name="connsiteY13178" fmla="*/ 11249 h 223662"/>
                <a:gd name="connsiteX13179" fmla="*/ 108719 w 1586375"/>
                <a:gd name="connsiteY13179" fmla="*/ 11249 h 223662"/>
                <a:gd name="connsiteX13180" fmla="*/ 108300 w 1586375"/>
                <a:gd name="connsiteY13180" fmla="*/ 11667 h 223662"/>
                <a:gd name="connsiteX13181" fmla="*/ 108300 w 1586375"/>
                <a:gd name="connsiteY13181" fmla="*/ 12923 h 223662"/>
                <a:gd name="connsiteX13182" fmla="*/ 109556 w 1586375"/>
                <a:gd name="connsiteY13182" fmla="*/ 13342 h 223662"/>
                <a:gd name="connsiteX13183" fmla="*/ 109974 w 1586375"/>
                <a:gd name="connsiteY13183" fmla="*/ 12505 h 223662"/>
                <a:gd name="connsiteX13184" fmla="*/ 110393 w 1586375"/>
                <a:gd name="connsiteY13184" fmla="*/ 12086 h 223662"/>
                <a:gd name="connsiteX13185" fmla="*/ 110393 w 1586375"/>
                <a:gd name="connsiteY13185" fmla="*/ 11667 h 223662"/>
                <a:gd name="connsiteX13186" fmla="*/ 108719 w 1586375"/>
                <a:gd name="connsiteY13186" fmla="*/ 11249 h 223662"/>
                <a:gd name="connsiteX13187" fmla="*/ 47124 w 1586375"/>
                <a:gd name="connsiteY13187" fmla="*/ 11249 h 223662"/>
                <a:gd name="connsiteX13188" fmla="*/ 46302 w 1586375"/>
                <a:gd name="connsiteY13188" fmla="*/ 12121 h 223662"/>
                <a:gd name="connsiteX13189" fmla="*/ 46302 w 1586375"/>
                <a:gd name="connsiteY13189" fmla="*/ 12557 h 223662"/>
                <a:gd name="connsiteX13190" fmla="*/ 47535 w 1586375"/>
                <a:gd name="connsiteY13190" fmla="*/ 13865 h 223662"/>
                <a:gd name="connsiteX13191" fmla="*/ 49180 w 1586375"/>
                <a:gd name="connsiteY13191" fmla="*/ 12557 h 223662"/>
                <a:gd name="connsiteX13192" fmla="*/ 47535 w 1586375"/>
                <a:gd name="connsiteY13192" fmla="*/ 11249 h 223662"/>
                <a:gd name="connsiteX13193" fmla="*/ 47124 w 1586375"/>
                <a:gd name="connsiteY13193" fmla="*/ 11249 h 223662"/>
                <a:gd name="connsiteX13194" fmla="*/ 1317944 w 1586375"/>
                <a:gd name="connsiteY13194" fmla="*/ 10464 h 223662"/>
                <a:gd name="connsiteX13195" fmla="*/ 1316299 w 1586375"/>
                <a:gd name="connsiteY13195" fmla="*/ 11698 h 223662"/>
                <a:gd name="connsiteX13196" fmla="*/ 1316299 w 1586375"/>
                <a:gd name="connsiteY13196" fmla="*/ 13342 h 223662"/>
                <a:gd name="connsiteX13197" fmla="*/ 1317121 w 1586375"/>
                <a:gd name="connsiteY13197" fmla="*/ 13342 h 223662"/>
                <a:gd name="connsiteX13198" fmla="*/ 1318766 w 1586375"/>
                <a:gd name="connsiteY13198" fmla="*/ 12108 h 223662"/>
                <a:gd name="connsiteX13199" fmla="*/ 1318766 w 1586375"/>
                <a:gd name="connsiteY13199" fmla="*/ 11286 h 223662"/>
                <a:gd name="connsiteX13200" fmla="*/ 1317944 w 1586375"/>
                <a:gd name="connsiteY13200" fmla="*/ 10464 h 223662"/>
                <a:gd name="connsiteX13201" fmla="*/ 162144 w 1586375"/>
                <a:gd name="connsiteY13201" fmla="*/ 10464 h 223662"/>
                <a:gd name="connsiteX13202" fmla="*/ 160880 w 1586375"/>
                <a:gd name="connsiteY13202" fmla="*/ 10883 h 223662"/>
                <a:gd name="connsiteX13203" fmla="*/ 160880 w 1586375"/>
                <a:gd name="connsiteY13203" fmla="*/ 12138 h 223662"/>
                <a:gd name="connsiteX13204" fmla="*/ 163409 w 1586375"/>
                <a:gd name="connsiteY13204" fmla="*/ 14231 h 223662"/>
                <a:gd name="connsiteX13205" fmla="*/ 163831 w 1586375"/>
                <a:gd name="connsiteY13205" fmla="*/ 14231 h 223662"/>
                <a:gd name="connsiteX13206" fmla="*/ 164252 w 1586375"/>
                <a:gd name="connsiteY13206" fmla="*/ 14650 h 223662"/>
                <a:gd name="connsiteX13207" fmla="*/ 167202 w 1586375"/>
                <a:gd name="connsiteY13207" fmla="*/ 14650 h 223662"/>
                <a:gd name="connsiteX13208" fmla="*/ 168045 w 1586375"/>
                <a:gd name="connsiteY13208" fmla="*/ 13812 h 223662"/>
                <a:gd name="connsiteX13209" fmla="*/ 168045 w 1586375"/>
                <a:gd name="connsiteY13209" fmla="*/ 13394 h 223662"/>
                <a:gd name="connsiteX13210" fmla="*/ 168467 w 1586375"/>
                <a:gd name="connsiteY13210" fmla="*/ 12975 h 223662"/>
                <a:gd name="connsiteX13211" fmla="*/ 168467 w 1586375"/>
                <a:gd name="connsiteY13211" fmla="*/ 11720 h 223662"/>
                <a:gd name="connsiteX13212" fmla="*/ 167202 w 1586375"/>
                <a:gd name="connsiteY13212" fmla="*/ 10464 h 223662"/>
                <a:gd name="connsiteX13213" fmla="*/ 166781 w 1586375"/>
                <a:gd name="connsiteY13213" fmla="*/ 10883 h 223662"/>
                <a:gd name="connsiteX13214" fmla="*/ 165516 w 1586375"/>
                <a:gd name="connsiteY13214" fmla="*/ 10883 h 223662"/>
                <a:gd name="connsiteX13215" fmla="*/ 165095 w 1586375"/>
                <a:gd name="connsiteY13215" fmla="*/ 11301 h 223662"/>
                <a:gd name="connsiteX13216" fmla="*/ 163831 w 1586375"/>
                <a:gd name="connsiteY13216" fmla="*/ 11301 h 223662"/>
                <a:gd name="connsiteX13217" fmla="*/ 163409 w 1586375"/>
                <a:gd name="connsiteY13217" fmla="*/ 10883 h 223662"/>
                <a:gd name="connsiteX13218" fmla="*/ 162144 w 1586375"/>
                <a:gd name="connsiteY13218" fmla="*/ 10464 h 223662"/>
                <a:gd name="connsiteX13219" fmla="*/ 141448 w 1586375"/>
                <a:gd name="connsiteY13219" fmla="*/ 10464 h 223662"/>
                <a:gd name="connsiteX13220" fmla="*/ 140214 w 1586375"/>
                <a:gd name="connsiteY13220" fmla="*/ 11641 h 223662"/>
                <a:gd name="connsiteX13221" fmla="*/ 140625 w 1586375"/>
                <a:gd name="connsiteY13221" fmla="*/ 12034 h 223662"/>
                <a:gd name="connsiteX13222" fmla="*/ 140625 w 1586375"/>
                <a:gd name="connsiteY13222" fmla="*/ 12426 h 223662"/>
                <a:gd name="connsiteX13223" fmla="*/ 141037 w 1586375"/>
                <a:gd name="connsiteY13223" fmla="*/ 12819 h 223662"/>
                <a:gd name="connsiteX13224" fmla="*/ 142681 w 1586375"/>
                <a:gd name="connsiteY13224" fmla="*/ 12819 h 223662"/>
                <a:gd name="connsiteX13225" fmla="*/ 143092 w 1586375"/>
                <a:gd name="connsiteY13225" fmla="*/ 12426 h 223662"/>
                <a:gd name="connsiteX13226" fmla="*/ 143092 w 1586375"/>
                <a:gd name="connsiteY13226" fmla="*/ 11249 h 223662"/>
                <a:gd name="connsiteX13227" fmla="*/ 142681 w 1586375"/>
                <a:gd name="connsiteY13227" fmla="*/ 10857 h 223662"/>
                <a:gd name="connsiteX13228" fmla="*/ 141859 w 1586375"/>
                <a:gd name="connsiteY13228" fmla="*/ 10464 h 223662"/>
                <a:gd name="connsiteX13229" fmla="*/ 141448 w 1586375"/>
                <a:gd name="connsiteY13229" fmla="*/ 10464 h 223662"/>
                <a:gd name="connsiteX13230" fmla="*/ 76357 w 1586375"/>
                <a:gd name="connsiteY13230" fmla="*/ 10464 h 223662"/>
                <a:gd name="connsiteX13231" fmla="*/ 75543 w 1586375"/>
                <a:gd name="connsiteY13231" fmla="*/ 11320 h 223662"/>
                <a:gd name="connsiteX13232" fmla="*/ 75543 w 1586375"/>
                <a:gd name="connsiteY13232" fmla="*/ 11748 h 223662"/>
                <a:gd name="connsiteX13233" fmla="*/ 74729 w 1586375"/>
                <a:gd name="connsiteY13233" fmla="*/ 11748 h 223662"/>
                <a:gd name="connsiteX13234" fmla="*/ 74322 w 1586375"/>
                <a:gd name="connsiteY13234" fmla="*/ 12605 h 223662"/>
                <a:gd name="connsiteX13235" fmla="*/ 73508 w 1586375"/>
                <a:gd name="connsiteY13235" fmla="*/ 13032 h 223662"/>
                <a:gd name="connsiteX13236" fmla="*/ 73508 w 1586375"/>
                <a:gd name="connsiteY13236" fmla="*/ 14316 h 223662"/>
                <a:gd name="connsiteX13237" fmla="*/ 74322 w 1586375"/>
                <a:gd name="connsiteY13237" fmla="*/ 15173 h 223662"/>
                <a:gd name="connsiteX13238" fmla="*/ 74729 w 1586375"/>
                <a:gd name="connsiteY13238" fmla="*/ 15173 h 223662"/>
                <a:gd name="connsiteX13239" fmla="*/ 75543 w 1586375"/>
                <a:gd name="connsiteY13239" fmla="*/ 14745 h 223662"/>
                <a:gd name="connsiteX13240" fmla="*/ 75950 w 1586375"/>
                <a:gd name="connsiteY13240" fmla="*/ 14745 h 223662"/>
                <a:gd name="connsiteX13241" fmla="*/ 76763 w 1586375"/>
                <a:gd name="connsiteY13241" fmla="*/ 13889 h 223662"/>
                <a:gd name="connsiteX13242" fmla="*/ 76763 w 1586375"/>
                <a:gd name="connsiteY13242" fmla="*/ 13460 h 223662"/>
                <a:gd name="connsiteX13243" fmla="*/ 77170 w 1586375"/>
                <a:gd name="connsiteY13243" fmla="*/ 13032 h 223662"/>
                <a:gd name="connsiteX13244" fmla="*/ 77170 w 1586375"/>
                <a:gd name="connsiteY13244" fmla="*/ 10892 h 223662"/>
                <a:gd name="connsiteX13245" fmla="*/ 76763 w 1586375"/>
                <a:gd name="connsiteY13245" fmla="*/ 10464 h 223662"/>
                <a:gd name="connsiteX13246" fmla="*/ 76357 w 1586375"/>
                <a:gd name="connsiteY13246" fmla="*/ 10464 h 223662"/>
                <a:gd name="connsiteX13247" fmla="*/ 125303 w 1586375"/>
                <a:gd name="connsiteY13247" fmla="*/ 9941 h 223662"/>
                <a:gd name="connsiteX13248" fmla="*/ 123996 w 1586375"/>
                <a:gd name="connsiteY13248" fmla="*/ 11196 h 223662"/>
                <a:gd name="connsiteX13249" fmla="*/ 123996 w 1586375"/>
                <a:gd name="connsiteY13249" fmla="*/ 11615 h 223662"/>
                <a:gd name="connsiteX13250" fmla="*/ 124432 w 1586375"/>
                <a:gd name="connsiteY13250" fmla="*/ 12034 h 223662"/>
                <a:gd name="connsiteX13251" fmla="*/ 124867 w 1586375"/>
                <a:gd name="connsiteY13251" fmla="*/ 12034 h 223662"/>
                <a:gd name="connsiteX13252" fmla="*/ 126611 w 1586375"/>
                <a:gd name="connsiteY13252" fmla="*/ 11196 h 223662"/>
                <a:gd name="connsiteX13253" fmla="*/ 126611 w 1586375"/>
                <a:gd name="connsiteY13253" fmla="*/ 10359 h 223662"/>
                <a:gd name="connsiteX13254" fmla="*/ 125740 w 1586375"/>
                <a:gd name="connsiteY13254" fmla="*/ 9941 h 223662"/>
                <a:gd name="connsiteX13255" fmla="*/ 125303 w 1586375"/>
                <a:gd name="connsiteY13255" fmla="*/ 9941 h 223662"/>
                <a:gd name="connsiteX13256" fmla="*/ 53346 w 1586375"/>
                <a:gd name="connsiteY13256" fmla="*/ 9424 h 223662"/>
                <a:gd name="connsiteX13257" fmla="*/ 52730 w 1586375"/>
                <a:gd name="connsiteY13257" fmla="*/ 9584 h 223662"/>
                <a:gd name="connsiteX13258" fmla="*/ 52319 w 1586375"/>
                <a:gd name="connsiteY13258" fmla="*/ 9584 h 223662"/>
                <a:gd name="connsiteX13259" fmla="*/ 52319 w 1586375"/>
                <a:gd name="connsiteY13259" fmla="*/ 13009 h 223662"/>
                <a:gd name="connsiteX13260" fmla="*/ 53141 w 1586375"/>
                <a:gd name="connsiteY13260" fmla="*/ 13865 h 223662"/>
                <a:gd name="connsiteX13261" fmla="*/ 54374 w 1586375"/>
                <a:gd name="connsiteY13261" fmla="*/ 13865 h 223662"/>
                <a:gd name="connsiteX13262" fmla="*/ 55196 w 1586375"/>
                <a:gd name="connsiteY13262" fmla="*/ 13009 h 223662"/>
                <a:gd name="connsiteX13263" fmla="*/ 55196 w 1586375"/>
                <a:gd name="connsiteY13263" fmla="*/ 12581 h 223662"/>
                <a:gd name="connsiteX13264" fmla="*/ 54785 w 1586375"/>
                <a:gd name="connsiteY13264" fmla="*/ 12153 h 223662"/>
                <a:gd name="connsiteX13265" fmla="*/ 54785 w 1586375"/>
                <a:gd name="connsiteY13265" fmla="*/ 11297 h 223662"/>
                <a:gd name="connsiteX13266" fmla="*/ 53963 w 1586375"/>
                <a:gd name="connsiteY13266" fmla="*/ 10441 h 223662"/>
                <a:gd name="connsiteX13267" fmla="*/ 53963 w 1586375"/>
                <a:gd name="connsiteY13267" fmla="*/ 9584 h 223662"/>
                <a:gd name="connsiteX13268" fmla="*/ 53346 w 1586375"/>
                <a:gd name="connsiteY13268" fmla="*/ 9424 h 223662"/>
                <a:gd name="connsiteX13269" fmla="*/ 42064 w 1586375"/>
                <a:gd name="connsiteY13269" fmla="*/ 9418 h 223662"/>
                <a:gd name="connsiteX13270" fmla="*/ 41646 w 1586375"/>
                <a:gd name="connsiteY13270" fmla="*/ 9846 h 223662"/>
                <a:gd name="connsiteX13271" fmla="*/ 40808 w 1586375"/>
                <a:gd name="connsiteY13271" fmla="*/ 11130 h 223662"/>
                <a:gd name="connsiteX13272" fmla="*/ 40808 w 1586375"/>
                <a:gd name="connsiteY13272" fmla="*/ 14126 h 223662"/>
                <a:gd name="connsiteX13273" fmla="*/ 41646 w 1586375"/>
                <a:gd name="connsiteY13273" fmla="*/ 14126 h 223662"/>
                <a:gd name="connsiteX13274" fmla="*/ 42483 w 1586375"/>
                <a:gd name="connsiteY13274" fmla="*/ 13270 h 223662"/>
                <a:gd name="connsiteX13275" fmla="*/ 43739 w 1586375"/>
                <a:gd name="connsiteY13275" fmla="*/ 13270 h 223662"/>
                <a:gd name="connsiteX13276" fmla="*/ 44994 w 1586375"/>
                <a:gd name="connsiteY13276" fmla="*/ 11986 h 223662"/>
                <a:gd name="connsiteX13277" fmla="*/ 44994 w 1586375"/>
                <a:gd name="connsiteY13277" fmla="*/ 11558 h 223662"/>
                <a:gd name="connsiteX13278" fmla="*/ 44157 w 1586375"/>
                <a:gd name="connsiteY13278" fmla="*/ 10702 h 223662"/>
                <a:gd name="connsiteX13279" fmla="*/ 44157 w 1586375"/>
                <a:gd name="connsiteY13279" fmla="*/ 10274 h 223662"/>
                <a:gd name="connsiteX13280" fmla="*/ 43320 w 1586375"/>
                <a:gd name="connsiteY13280" fmla="*/ 9418 h 223662"/>
                <a:gd name="connsiteX13281" fmla="*/ 42064 w 1586375"/>
                <a:gd name="connsiteY13281" fmla="*/ 9418 h 223662"/>
                <a:gd name="connsiteX13282" fmla="*/ 1345919 w 1586375"/>
                <a:gd name="connsiteY13282" fmla="*/ 9082 h 223662"/>
                <a:gd name="connsiteX13283" fmla="*/ 1345448 w 1586375"/>
                <a:gd name="connsiteY13283" fmla="*/ 9530 h 223662"/>
                <a:gd name="connsiteX13284" fmla="*/ 1345448 w 1586375"/>
                <a:gd name="connsiteY13284" fmla="*/ 11772 h 223662"/>
                <a:gd name="connsiteX13285" fmla="*/ 1347332 w 1586375"/>
                <a:gd name="connsiteY13285" fmla="*/ 11772 h 223662"/>
                <a:gd name="connsiteX13286" fmla="*/ 1347802 w 1586375"/>
                <a:gd name="connsiteY13286" fmla="*/ 11324 h 223662"/>
                <a:gd name="connsiteX13287" fmla="*/ 1347802 w 1586375"/>
                <a:gd name="connsiteY13287" fmla="*/ 9082 h 223662"/>
                <a:gd name="connsiteX13288" fmla="*/ 1346390 w 1586375"/>
                <a:gd name="connsiteY13288" fmla="*/ 9082 h 223662"/>
                <a:gd name="connsiteX13289" fmla="*/ 1345919 w 1586375"/>
                <a:gd name="connsiteY13289" fmla="*/ 9082 h 223662"/>
                <a:gd name="connsiteX13290" fmla="*/ 1534946 w 1586375"/>
                <a:gd name="connsiteY13290" fmla="*/ 8633 h 223662"/>
                <a:gd name="connsiteX13291" fmla="*/ 1534109 w 1586375"/>
                <a:gd name="connsiteY13291" fmla="*/ 9548 h 223662"/>
                <a:gd name="connsiteX13292" fmla="*/ 1533690 w 1586375"/>
                <a:gd name="connsiteY13292" fmla="*/ 9548 h 223662"/>
                <a:gd name="connsiteX13293" fmla="*/ 1533690 w 1586375"/>
                <a:gd name="connsiteY13293" fmla="*/ 10464 h 223662"/>
                <a:gd name="connsiteX13294" fmla="*/ 1534946 w 1586375"/>
                <a:gd name="connsiteY13294" fmla="*/ 10464 h 223662"/>
                <a:gd name="connsiteX13295" fmla="*/ 1535365 w 1586375"/>
                <a:gd name="connsiteY13295" fmla="*/ 9548 h 223662"/>
                <a:gd name="connsiteX13296" fmla="*/ 1534946 w 1586375"/>
                <a:gd name="connsiteY13296" fmla="*/ 8633 h 223662"/>
                <a:gd name="connsiteX13297" fmla="*/ 1402550 w 1586375"/>
                <a:gd name="connsiteY13297" fmla="*/ 8633 h 223662"/>
                <a:gd name="connsiteX13298" fmla="*/ 1400308 w 1586375"/>
                <a:gd name="connsiteY13298" fmla="*/ 9058 h 223662"/>
                <a:gd name="connsiteX13299" fmla="*/ 1399859 w 1586375"/>
                <a:gd name="connsiteY13299" fmla="*/ 9483 h 223662"/>
                <a:gd name="connsiteX13300" fmla="*/ 1399859 w 1586375"/>
                <a:gd name="connsiteY13300" fmla="*/ 11183 h 223662"/>
                <a:gd name="connsiteX13301" fmla="*/ 1400756 w 1586375"/>
                <a:gd name="connsiteY13301" fmla="*/ 12034 h 223662"/>
                <a:gd name="connsiteX13302" fmla="*/ 1402102 w 1586375"/>
                <a:gd name="connsiteY13302" fmla="*/ 12034 h 223662"/>
                <a:gd name="connsiteX13303" fmla="*/ 1402999 w 1586375"/>
                <a:gd name="connsiteY13303" fmla="*/ 11183 h 223662"/>
                <a:gd name="connsiteX13304" fmla="*/ 1402999 w 1586375"/>
                <a:gd name="connsiteY13304" fmla="*/ 9483 h 223662"/>
                <a:gd name="connsiteX13305" fmla="*/ 1402550 w 1586375"/>
                <a:gd name="connsiteY13305" fmla="*/ 8633 h 223662"/>
                <a:gd name="connsiteX13306" fmla="*/ 222407 w 1586375"/>
                <a:gd name="connsiteY13306" fmla="*/ 8633 h 223662"/>
                <a:gd name="connsiteX13307" fmla="*/ 221570 w 1586375"/>
                <a:gd name="connsiteY13307" fmla="*/ 9082 h 223662"/>
                <a:gd name="connsiteX13308" fmla="*/ 221570 w 1586375"/>
                <a:gd name="connsiteY13308" fmla="*/ 10875 h 223662"/>
                <a:gd name="connsiteX13309" fmla="*/ 222407 w 1586375"/>
                <a:gd name="connsiteY13309" fmla="*/ 11324 h 223662"/>
                <a:gd name="connsiteX13310" fmla="*/ 222826 w 1586375"/>
                <a:gd name="connsiteY13310" fmla="*/ 11772 h 223662"/>
                <a:gd name="connsiteX13311" fmla="*/ 223663 w 1586375"/>
                <a:gd name="connsiteY13311" fmla="*/ 11324 h 223662"/>
                <a:gd name="connsiteX13312" fmla="*/ 223663 w 1586375"/>
                <a:gd name="connsiteY13312" fmla="*/ 9978 h 223662"/>
                <a:gd name="connsiteX13313" fmla="*/ 222407 w 1586375"/>
                <a:gd name="connsiteY13313" fmla="*/ 8633 h 223662"/>
                <a:gd name="connsiteX13314" fmla="*/ 1231446 w 1586375"/>
                <a:gd name="connsiteY13314" fmla="*/ 8110 h 223662"/>
                <a:gd name="connsiteX13315" fmla="*/ 1230609 w 1586375"/>
                <a:gd name="connsiteY13315" fmla="*/ 8982 h 223662"/>
                <a:gd name="connsiteX13316" fmla="*/ 1230609 w 1586375"/>
                <a:gd name="connsiteY13316" fmla="*/ 9854 h 223662"/>
                <a:gd name="connsiteX13317" fmla="*/ 1231446 w 1586375"/>
                <a:gd name="connsiteY13317" fmla="*/ 10290 h 223662"/>
                <a:gd name="connsiteX13318" fmla="*/ 1231865 w 1586375"/>
                <a:gd name="connsiteY13318" fmla="*/ 10290 h 223662"/>
                <a:gd name="connsiteX13319" fmla="*/ 1232283 w 1586375"/>
                <a:gd name="connsiteY13319" fmla="*/ 10726 h 223662"/>
                <a:gd name="connsiteX13320" fmla="*/ 1232701 w 1586375"/>
                <a:gd name="connsiteY13320" fmla="*/ 10290 h 223662"/>
                <a:gd name="connsiteX13321" fmla="*/ 1233957 w 1586375"/>
                <a:gd name="connsiteY13321" fmla="*/ 10290 h 223662"/>
                <a:gd name="connsiteX13322" fmla="*/ 1234794 w 1586375"/>
                <a:gd name="connsiteY13322" fmla="*/ 9418 h 223662"/>
                <a:gd name="connsiteX13323" fmla="*/ 1234794 w 1586375"/>
                <a:gd name="connsiteY13323" fmla="*/ 8110 h 223662"/>
                <a:gd name="connsiteX13324" fmla="*/ 1234376 w 1586375"/>
                <a:gd name="connsiteY13324" fmla="*/ 8110 h 223662"/>
                <a:gd name="connsiteX13325" fmla="*/ 1231446 w 1586375"/>
                <a:gd name="connsiteY13325" fmla="*/ 8110 h 223662"/>
                <a:gd name="connsiteX13326" fmla="*/ 216114 w 1586375"/>
                <a:gd name="connsiteY13326" fmla="*/ 8110 h 223662"/>
                <a:gd name="connsiteX13327" fmla="*/ 215703 w 1586375"/>
                <a:gd name="connsiteY13327" fmla="*/ 8999 h 223662"/>
                <a:gd name="connsiteX13328" fmla="*/ 215292 w 1586375"/>
                <a:gd name="connsiteY13328" fmla="*/ 9444 h 223662"/>
                <a:gd name="connsiteX13329" fmla="*/ 215292 w 1586375"/>
                <a:gd name="connsiteY13329" fmla="*/ 11223 h 223662"/>
                <a:gd name="connsiteX13330" fmla="*/ 216525 w 1586375"/>
                <a:gd name="connsiteY13330" fmla="*/ 12112 h 223662"/>
                <a:gd name="connsiteX13331" fmla="*/ 217347 w 1586375"/>
                <a:gd name="connsiteY13331" fmla="*/ 12112 h 223662"/>
                <a:gd name="connsiteX13332" fmla="*/ 218169 w 1586375"/>
                <a:gd name="connsiteY13332" fmla="*/ 11667 h 223662"/>
                <a:gd name="connsiteX13333" fmla="*/ 218169 w 1586375"/>
                <a:gd name="connsiteY13333" fmla="*/ 10778 h 223662"/>
                <a:gd name="connsiteX13334" fmla="*/ 217758 w 1586375"/>
                <a:gd name="connsiteY13334" fmla="*/ 9889 h 223662"/>
                <a:gd name="connsiteX13335" fmla="*/ 217758 w 1586375"/>
                <a:gd name="connsiteY13335" fmla="*/ 9444 h 223662"/>
                <a:gd name="connsiteX13336" fmla="*/ 217347 w 1586375"/>
                <a:gd name="connsiteY13336" fmla="*/ 8555 h 223662"/>
                <a:gd name="connsiteX13337" fmla="*/ 216525 w 1586375"/>
                <a:gd name="connsiteY13337" fmla="*/ 8110 h 223662"/>
                <a:gd name="connsiteX13338" fmla="*/ 216114 w 1586375"/>
                <a:gd name="connsiteY13338" fmla="*/ 8110 h 223662"/>
                <a:gd name="connsiteX13339" fmla="*/ 90811 w 1586375"/>
                <a:gd name="connsiteY13339" fmla="*/ 8110 h 223662"/>
                <a:gd name="connsiteX13340" fmla="*/ 89989 w 1586375"/>
                <a:gd name="connsiteY13340" fmla="*/ 8999 h 223662"/>
                <a:gd name="connsiteX13341" fmla="*/ 89989 w 1586375"/>
                <a:gd name="connsiteY13341" fmla="*/ 9444 h 223662"/>
                <a:gd name="connsiteX13342" fmla="*/ 90399 w 1586375"/>
                <a:gd name="connsiteY13342" fmla="*/ 9889 h 223662"/>
                <a:gd name="connsiteX13343" fmla="*/ 90399 w 1586375"/>
                <a:gd name="connsiteY13343" fmla="*/ 11223 h 223662"/>
                <a:gd name="connsiteX13344" fmla="*/ 90811 w 1586375"/>
                <a:gd name="connsiteY13344" fmla="*/ 11667 h 223662"/>
                <a:gd name="connsiteX13345" fmla="*/ 92044 w 1586375"/>
                <a:gd name="connsiteY13345" fmla="*/ 12557 h 223662"/>
                <a:gd name="connsiteX13346" fmla="*/ 92866 w 1586375"/>
                <a:gd name="connsiteY13346" fmla="*/ 12112 h 223662"/>
                <a:gd name="connsiteX13347" fmla="*/ 92866 w 1586375"/>
                <a:gd name="connsiteY13347" fmla="*/ 8999 h 223662"/>
                <a:gd name="connsiteX13348" fmla="*/ 92044 w 1586375"/>
                <a:gd name="connsiteY13348" fmla="*/ 8110 h 223662"/>
                <a:gd name="connsiteX13349" fmla="*/ 90811 w 1586375"/>
                <a:gd name="connsiteY13349" fmla="*/ 8110 h 223662"/>
                <a:gd name="connsiteX13350" fmla="*/ 136238 w 1586375"/>
                <a:gd name="connsiteY13350" fmla="*/ 7848 h 223662"/>
                <a:gd name="connsiteX13351" fmla="*/ 135819 w 1586375"/>
                <a:gd name="connsiteY13351" fmla="*/ 9123 h 223662"/>
                <a:gd name="connsiteX13352" fmla="*/ 134983 w 1586375"/>
                <a:gd name="connsiteY13352" fmla="*/ 9974 h 223662"/>
                <a:gd name="connsiteX13353" fmla="*/ 134983 w 1586375"/>
                <a:gd name="connsiteY13353" fmla="*/ 11249 h 223662"/>
                <a:gd name="connsiteX13354" fmla="*/ 135401 w 1586375"/>
                <a:gd name="connsiteY13354" fmla="*/ 11674 h 223662"/>
                <a:gd name="connsiteX13355" fmla="*/ 135401 w 1586375"/>
                <a:gd name="connsiteY13355" fmla="*/ 13374 h 223662"/>
                <a:gd name="connsiteX13356" fmla="*/ 137075 w 1586375"/>
                <a:gd name="connsiteY13356" fmla="*/ 14650 h 223662"/>
                <a:gd name="connsiteX13357" fmla="*/ 137075 w 1586375"/>
                <a:gd name="connsiteY13357" fmla="*/ 16350 h 223662"/>
                <a:gd name="connsiteX13358" fmla="*/ 137075 w 1586375"/>
                <a:gd name="connsiteY13358" fmla="*/ 17200 h 223662"/>
                <a:gd name="connsiteX13359" fmla="*/ 136657 w 1586375"/>
                <a:gd name="connsiteY13359" fmla="*/ 18050 h 223662"/>
                <a:gd name="connsiteX13360" fmla="*/ 135819 w 1586375"/>
                <a:gd name="connsiteY13360" fmla="*/ 18901 h 223662"/>
                <a:gd name="connsiteX13361" fmla="*/ 135819 w 1586375"/>
                <a:gd name="connsiteY13361" fmla="*/ 20176 h 223662"/>
                <a:gd name="connsiteX13362" fmla="*/ 135401 w 1586375"/>
                <a:gd name="connsiteY13362" fmla="*/ 20601 h 223662"/>
                <a:gd name="connsiteX13363" fmla="*/ 136238 w 1586375"/>
                <a:gd name="connsiteY13363" fmla="*/ 21451 h 223662"/>
                <a:gd name="connsiteX13364" fmla="*/ 137913 w 1586375"/>
                <a:gd name="connsiteY13364" fmla="*/ 21451 h 223662"/>
                <a:gd name="connsiteX13365" fmla="*/ 138749 w 1586375"/>
                <a:gd name="connsiteY13365" fmla="*/ 20176 h 223662"/>
                <a:gd name="connsiteX13366" fmla="*/ 139168 w 1586375"/>
                <a:gd name="connsiteY13366" fmla="*/ 19750 h 223662"/>
                <a:gd name="connsiteX13367" fmla="*/ 139168 w 1586375"/>
                <a:gd name="connsiteY13367" fmla="*/ 15500 h 223662"/>
                <a:gd name="connsiteX13368" fmla="*/ 138749 w 1586375"/>
                <a:gd name="connsiteY13368" fmla="*/ 15075 h 223662"/>
                <a:gd name="connsiteX13369" fmla="*/ 138749 w 1586375"/>
                <a:gd name="connsiteY13369" fmla="*/ 13799 h 223662"/>
                <a:gd name="connsiteX13370" fmla="*/ 137913 w 1586375"/>
                <a:gd name="connsiteY13370" fmla="*/ 13374 h 223662"/>
                <a:gd name="connsiteX13371" fmla="*/ 137913 w 1586375"/>
                <a:gd name="connsiteY13371" fmla="*/ 11674 h 223662"/>
                <a:gd name="connsiteX13372" fmla="*/ 138749 w 1586375"/>
                <a:gd name="connsiteY13372" fmla="*/ 11249 h 223662"/>
                <a:gd name="connsiteX13373" fmla="*/ 138749 w 1586375"/>
                <a:gd name="connsiteY13373" fmla="*/ 9974 h 223662"/>
                <a:gd name="connsiteX13374" fmla="*/ 139168 w 1586375"/>
                <a:gd name="connsiteY13374" fmla="*/ 9548 h 223662"/>
                <a:gd name="connsiteX13375" fmla="*/ 139168 w 1586375"/>
                <a:gd name="connsiteY13375" fmla="*/ 8273 h 223662"/>
                <a:gd name="connsiteX13376" fmla="*/ 138749 w 1586375"/>
                <a:gd name="connsiteY13376" fmla="*/ 7848 h 223662"/>
                <a:gd name="connsiteX13377" fmla="*/ 136238 w 1586375"/>
                <a:gd name="connsiteY13377" fmla="*/ 7848 h 223662"/>
                <a:gd name="connsiteX13378" fmla="*/ 85803 w 1586375"/>
                <a:gd name="connsiteY13378" fmla="*/ 7848 h 223662"/>
                <a:gd name="connsiteX13379" fmla="*/ 84931 w 1586375"/>
                <a:gd name="connsiteY13379" fmla="*/ 8698 h 223662"/>
                <a:gd name="connsiteX13380" fmla="*/ 84495 w 1586375"/>
                <a:gd name="connsiteY13380" fmla="*/ 9548 h 223662"/>
                <a:gd name="connsiteX13381" fmla="*/ 84495 w 1586375"/>
                <a:gd name="connsiteY13381" fmla="*/ 11249 h 223662"/>
                <a:gd name="connsiteX13382" fmla="*/ 85367 w 1586375"/>
                <a:gd name="connsiteY13382" fmla="*/ 11249 h 223662"/>
                <a:gd name="connsiteX13383" fmla="*/ 86239 w 1586375"/>
                <a:gd name="connsiteY13383" fmla="*/ 11249 h 223662"/>
                <a:gd name="connsiteX13384" fmla="*/ 88419 w 1586375"/>
                <a:gd name="connsiteY13384" fmla="*/ 9548 h 223662"/>
                <a:gd name="connsiteX13385" fmla="*/ 88419 w 1586375"/>
                <a:gd name="connsiteY13385" fmla="*/ 8698 h 223662"/>
                <a:gd name="connsiteX13386" fmla="*/ 87547 w 1586375"/>
                <a:gd name="connsiteY13386" fmla="*/ 8273 h 223662"/>
                <a:gd name="connsiteX13387" fmla="*/ 87111 w 1586375"/>
                <a:gd name="connsiteY13387" fmla="*/ 7848 h 223662"/>
                <a:gd name="connsiteX13388" fmla="*/ 85803 w 1586375"/>
                <a:gd name="connsiteY13388" fmla="*/ 7848 h 223662"/>
                <a:gd name="connsiteX13389" fmla="*/ 10638 w 1586375"/>
                <a:gd name="connsiteY13389" fmla="*/ 7848 h 223662"/>
                <a:gd name="connsiteX13390" fmla="*/ 11510 w 1586375"/>
                <a:gd name="connsiteY13390" fmla="*/ 8267 h 223662"/>
                <a:gd name="connsiteX13391" fmla="*/ 11510 w 1586375"/>
                <a:gd name="connsiteY13391" fmla="*/ 9523 h 223662"/>
                <a:gd name="connsiteX13392" fmla="*/ 11074 w 1586375"/>
                <a:gd name="connsiteY13392" fmla="*/ 9941 h 223662"/>
                <a:gd name="connsiteX13393" fmla="*/ 10638 w 1586375"/>
                <a:gd name="connsiteY13393" fmla="*/ 9523 h 223662"/>
                <a:gd name="connsiteX13394" fmla="*/ 10638 w 1586375"/>
                <a:gd name="connsiteY13394" fmla="*/ 7848 h 223662"/>
                <a:gd name="connsiteX13395" fmla="*/ 209425 w 1586375"/>
                <a:gd name="connsiteY13395" fmla="*/ 7325 h 223662"/>
                <a:gd name="connsiteX13396" fmla="*/ 209014 w 1586375"/>
                <a:gd name="connsiteY13396" fmla="*/ 7750 h 223662"/>
                <a:gd name="connsiteX13397" fmla="*/ 209014 w 1586375"/>
                <a:gd name="connsiteY13397" fmla="*/ 10300 h 223662"/>
                <a:gd name="connsiteX13398" fmla="*/ 209835 w 1586375"/>
                <a:gd name="connsiteY13398" fmla="*/ 10300 h 223662"/>
                <a:gd name="connsiteX13399" fmla="*/ 210246 w 1586375"/>
                <a:gd name="connsiteY13399" fmla="*/ 10726 h 223662"/>
                <a:gd name="connsiteX13400" fmla="*/ 211069 w 1586375"/>
                <a:gd name="connsiteY13400" fmla="*/ 10726 h 223662"/>
                <a:gd name="connsiteX13401" fmla="*/ 211891 w 1586375"/>
                <a:gd name="connsiteY13401" fmla="*/ 10300 h 223662"/>
                <a:gd name="connsiteX13402" fmla="*/ 211891 w 1586375"/>
                <a:gd name="connsiteY13402" fmla="*/ 9025 h 223662"/>
                <a:gd name="connsiteX13403" fmla="*/ 210246 w 1586375"/>
                <a:gd name="connsiteY13403" fmla="*/ 7325 h 223662"/>
                <a:gd name="connsiteX13404" fmla="*/ 209425 w 1586375"/>
                <a:gd name="connsiteY13404" fmla="*/ 7325 h 223662"/>
                <a:gd name="connsiteX13405" fmla="*/ 163409 w 1586375"/>
                <a:gd name="connsiteY13405" fmla="*/ 6540 h 223662"/>
                <a:gd name="connsiteX13406" fmla="*/ 162973 w 1586375"/>
                <a:gd name="connsiteY13406" fmla="*/ 6951 h 223662"/>
                <a:gd name="connsiteX13407" fmla="*/ 162973 w 1586375"/>
                <a:gd name="connsiteY13407" fmla="*/ 8185 h 223662"/>
                <a:gd name="connsiteX13408" fmla="*/ 163845 w 1586375"/>
                <a:gd name="connsiteY13408" fmla="*/ 9007 h 223662"/>
                <a:gd name="connsiteX13409" fmla="*/ 165153 w 1586375"/>
                <a:gd name="connsiteY13409" fmla="*/ 9007 h 223662"/>
                <a:gd name="connsiteX13410" fmla="*/ 165589 w 1586375"/>
                <a:gd name="connsiteY13410" fmla="*/ 9418 h 223662"/>
                <a:gd name="connsiteX13411" fmla="*/ 166025 w 1586375"/>
                <a:gd name="connsiteY13411" fmla="*/ 9418 h 223662"/>
                <a:gd name="connsiteX13412" fmla="*/ 166897 w 1586375"/>
                <a:gd name="connsiteY13412" fmla="*/ 8596 h 223662"/>
                <a:gd name="connsiteX13413" fmla="*/ 166897 w 1586375"/>
                <a:gd name="connsiteY13413" fmla="*/ 7773 h 223662"/>
                <a:gd name="connsiteX13414" fmla="*/ 165589 w 1586375"/>
                <a:gd name="connsiteY13414" fmla="*/ 6540 h 223662"/>
                <a:gd name="connsiteX13415" fmla="*/ 163409 w 1586375"/>
                <a:gd name="connsiteY13415" fmla="*/ 6540 h 223662"/>
                <a:gd name="connsiteX13416" fmla="*/ 6365 w 1586375"/>
                <a:gd name="connsiteY13416" fmla="*/ 5755 h 223662"/>
                <a:gd name="connsiteX13417" fmla="*/ 8110 w 1586375"/>
                <a:gd name="connsiteY13417" fmla="*/ 7456 h 223662"/>
                <a:gd name="connsiteX13418" fmla="*/ 8110 w 1586375"/>
                <a:gd name="connsiteY13418" fmla="*/ 8306 h 223662"/>
                <a:gd name="connsiteX13419" fmla="*/ 7237 w 1586375"/>
                <a:gd name="connsiteY13419" fmla="*/ 8731 h 223662"/>
                <a:gd name="connsiteX13420" fmla="*/ 6802 w 1586375"/>
                <a:gd name="connsiteY13420" fmla="*/ 8731 h 223662"/>
                <a:gd name="connsiteX13421" fmla="*/ 5494 w 1586375"/>
                <a:gd name="connsiteY13421" fmla="*/ 7881 h 223662"/>
                <a:gd name="connsiteX13422" fmla="*/ 5494 w 1586375"/>
                <a:gd name="connsiteY13422" fmla="*/ 6181 h 223662"/>
                <a:gd name="connsiteX13423" fmla="*/ 6365 w 1586375"/>
                <a:gd name="connsiteY13423" fmla="*/ 5755 h 223662"/>
                <a:gd name="connsiteX13424" fmla="*/ 1428765 w 1586375"/>
                <a:gd name="connsiteY13424" fmla="*/ 5232 h 223662"/>
                <a:gd name="connsiteX13425" fmla="*/ 1427937 w 1586375"/>
                <a:gd name="connsiteY13425" fmla="*/ 5660 h 223662"/>
                <a:gd name="connsiteX13426" fmla="*/ 1427937 w 1586375"/>
                <a:gd name="connsiteY13426" fmla="*/ 6088 h 223662"/>
                <a:gd name="connsiteX13427" fmla="*/ 1427109 w 1586375"/>
                <a:gd name="connsiteY13427" fmla="*/ 7373 h 223662"/>
                <a:gd name="connsiteX13428" fmla="*/ 1426280 w 1586375"/>
                <a:gd name="connsiteY13428" fmla="*/ 8229 h 223662"/>
                <a:gd name="connsiteX13429" fmla="*/ 1426280 w 1586375"/>
                <a:gd name="connsiteY13429" fmla="*/ 10797 h 223662"/>
                <a:gd name="connsiteX13430" fmla="*/ 1428351 w 1586375"/>
                <a:gd name="connsiteY13430" fmla="*/ 12509 h 223662"/>
                <a:gd name="connsiteX13431" fmla="*/ 1428351 w 1586375"/>
                <a:gd name="connsiteY13431" fmla="*/ 13793 h 223662"/>
                <a:gd name="connsiteX13432" fmla="*/ 1429594 w 1586375"/>
                <a:gd name="connsiteY13432" fmla="*/ 14650 h 223662"/>
                <a:gd name="connsiteX13433" fmla="*/ 1430008 w 1586375"/>
                <a:gd name="connsiteY13433" fmla="*/ 14650 h 223662"/>
                <a:gd name="connsiteX13434" fmla="*/ 1431251 w 1586375"/>
                <a:gd name="connsiteY13434" fmla="*/ 13793 h 223662"/>
                <a:gd name="connsiteX13435" fmla="*/ 1431251 w 1586375"/>
                <a:gd name="connsiteY13435" fmla="*/ 12081 h 223662"/>
                <a:gd name="connsiteX13436" fmla="*/ 1430422 w 1586375"/>
                <a:gd name="connsiteY13436" fmla="*/ 11225 h 223662"/>
                <a:gd name="connsiteX13437" fmla="*/ 1430422 w 1586375"/>
                <a:gd name="connsiteY13437" fmla="*/ 10797 h 223662"/>
                <a:gd name="connsiteX13438" fmla="*/ 1429594 w 1586375"/>
                <a:gd name="connsiteY13438" fmla="*/ 10369 h 223662"/>
                <a:gd name="connsiteX13439" fmla="*/ 1429594 w 1586375"/>
                <a:gd name="connsiteY13439" fmla="*/ 8657 h 223662"/>
                <a:gd name="connsiteX13440" fmla="*/ 1430422 w 1586375"/>
                <a:gd name="connsiteY13440" fmla="*/ 7800 h 223662"/>
                <a:gd name="connsiteX13441" fmla="*/ 1430422 w 1586375"/>
                <a:gd name="connsiteY13441" fmla="*/ 5660 h 223662"/>
                <a:gd name="connsiteX13442" fmla="*/ 1428765 w 1586375"/>
                <a:gd name="connsiteY13442" fmla="*/ 5232 h 223662"/>
                <a:gd name="connsiteX13443" fmla="*/ 1386278 w 1586375"/>
                <a:gd name="connsiteY13443" fmla="*/ 5232 h 223662"/>
                <a:gd name="connsiteX13444" fmla="*/ 1384622 w 1586375"/>
                <a:gd name="connsiteY13444" fmla="*/ 6507 h 223662"/>
                <a:gd name="connsiteX13445" fmla="*/ 1383793 w 1586375"/>
                <a:gd name="connsiteY13445" fmla="*/ 7358 h 223662"/>
                <a:gd name="connsiteX13446" fmla="*/ 1383379 w 1586375"/>
                <a:gd name="connsiteY13446" fmla="*/ 7783 h 223662"/>
                <a:gd name="connsiteX13447" fmla="*/ 1384207 w 1586375"/>
                <a:gd name="connsiteY13447" fmla="*/ 8208 h 223662"/>
                <a:gd name="connsiteX13448" fmla="*/ 1385036 w 1586375"/>
                <a:gd name="connsiteY13448" fmla="*/ 8633 h 223662"/>
                <a:gd name="connsiteX13449" fmla="*/ 1385450 w 1586375"/>
                <a:gd name="connsiteY13449" fmla="*/ 8633 h 223662"/>
                <a:gd name="connsiteX13450" fmla="*/ 1385864 w 1586375"/>
                <a:gd name="connsiteY13450" fmla="*/ 8633 h 223662"/>
                <a:gd name="connsiteX13451" fmla="*/ 1387935 w 1586375"/>
                <a:gd name="connsiteY13451" fmla="*/ 6507 h 223662"/>
                <a:gd name="connsiteX13452" fmla="*/ 1387521 w 1586375"/>
                <a:gd name="connsiteY13452" fmla="*/ 5232 h 223662"/>
                <a:gd name="connsiteX13453" fmla="*/ 1386278 w 1586375"/>
                <a:gd name="connsiteY13453" fmla="*/ 5232 h 223662"/>
                <a:gd name="connsiteX13454" fmla="*/ 36427 w 1586375"/>
                <a:gd name="connsiteY13454" fmla="*/ 5232 h 223662"/>
                <a:gd name="connsiteX13455" fmla="*/ 35577 w 1586375"/>
                <a:gd name="connsiteY13455" fmla="*/ 5651 h 223662"/>
                <a:gd name="connsiteX13456" fmla="*/ 35577 w 1586375"/>
                <a:gd name="connsiteY13456" fmla="*/ 6907 h 223662"/>
                <a:gd name="connsiteX13457" fmla="*/ 36002 w 1586375"/>
                <a:gd name="connsiteY13457" fmla="*/ 7325 h 223662"/>
                <a:gd name="connsiteX13458" fmla="*/ 38127 w 1586375"/>
                <a:gd name="connsiteY13458" fmla="*/ 7325 h 223662"/>
                <a:gd name="connsiteX13459" fmla="*/ 38552 w 1586375"/>
                <a:gd name="connsiteY13459" fmla="*/ 6488 h 223662"/>
                <a:gd name="connsiteX13460" fmla="*/ 38978 w 1586375"/>
                <a:gd name="connsiteY13460" fmla="*/ 6069 h 223662"/>
                <a:gd name="connsiteX13461" fmla="*/ 37702 w 1586375"/>
                <a:gd name="connsiteY13461" fmla="*/ 5232 h 223662"/>
                <a:gd name="connsiteX13462" fmla="*/ 36427 w 1586375"/>
                <a:gd name="connsiteY13462" fmla="*/ 5232 h 223662"/>
                <a:gd name="connsiteX13463" fmla="*/ 1491280 w 1586375"/>
                <a:gd name="connsiteY13463" fmla="*/ 4709 h 223662"/>
                <a:gd name="connsiteX13464" fmla="*/ 1493821 w 1586375"/>
                <a:gd name="connsiteY13464" fmla="*/ 4709 h 223662"/>
                <a:gd name="connsiteX13465" fmla="*/ 1496362 w 1586375"/>
                <a:gd name="connsiteY13465" fmla="*/ 6870 h 223662"/>
                <a:gd name="connsiteX13466" fmla="*/ 1495939 w 1586375"/>
                <a:gd name="connsiteY13466" fmla="*/ 7734 h 223662"/>
                <a:gd name="connsiteX13467" fmla="*/ 1493821 w 1586375"/>
                <a:gd name="connsiteY13467" fmla="*/ 7734 h 223662"/>
                <a:gd name="connsiteX13468" fmla="*/ 1492974 w 1586375"/>
                <a:gd name="connsiteY13468" fmla="*/ 8599 h 223662"/>
                <a:gd name="connsiteX13469" fmla="*/ 1492974 w 1586375"/>
                <a:gd name="connsiteY13469" fmla="*/ 9463 h 223662"/>
                <a:gd name="connsiteX13470" fmla="*/ 1493821 w 1586375"/>
                <a:gd name="connsiteY13470" fmla="*/ 10328 h 223662"/>
                <a:gd name="connsiteX13471" fmla="*/ 1495092 w 1586375"/>
                <a:gd name="connsiteY13471" fmla="*/ 11192 h 223662"/>
                <a:gd name="connsiteX13472" fmla="*/ 1496786 w 1586375"/>
                <a:gd name="connsiteY13472" fmla="*/ 11192 h 223662"/>
                <a:gd name="connsiteX13473" fmla="*/ 1497210 w 1586375"/>
                <a:gd name="connsiteY13473" fmla="*/ 11624 h 223662"/>
                <a:gd name="connsiteX13474" fmla="*/ 1498056 w 1586375"/>
                <a:gd name="connsiteY13474" fmla="*/ 12056 h 223662"/>
                <a:gd name="connsiteX13475" fmla="*/ 1498056 w 1586375"/>
                <a:gd name="connsiteY13475" fmla="*/ 13785 h 223662"/>
                <a:gd name="connsiteX13476" fmla="*/ 1497210 w 1586375"/>
                <a:gd name="connsiteY13476" fmla="*/ 14650 h 223662"/>
                <a:gd name="connsiteX13477" fmla="*/ 1495939 w 1586375"/>
                <a:gd name="connsiteY13477" fmla="*/ 14650 h 223662"/>
                <a:gd name="connsiteX13478" fmla="*/ 1495092 w 1586375"/>
                <a:gd name="connsiteY13478" fmla="*/ 13785 h 223662"/>
                <a:gd name="connsiteX13479" fmla="*/ 1494668 w 1586375"/>
                <a:gd name="connsiteY13479" fmla="*/ 12489 h 223662"/>
                <a:gd name="connsiteX13480" fmla="*/ 1492974 w 1586375"/>
                <a:gd name="connsiteY13480" fmla="*/ 12056 h 223662"/>
                <a:gd name="connsiteX13481" fmla="*/ 1492127 w 1586375"/>
                <a:gd name="connsiteY13481" fmla="*/ 11192 h 223662"/>
                <a:gd name="connsiteX13482" fmla="*/ 1492127 w 1586375"/>
                <a:gd name="connsiteY13482" fmla="*/ 10328 h 223662"/>
                <a:gd name="connsiteX13483" fmla="*/ 1491703 w 1586375"/>
                <a:gd name="connsiteY13483" fmla="*/ 9031 h 223662"/>
                <a:gd name="connsiteX13484" fmla="*/ 1490856 w 1586375"/>
                <a:gd name="connsiteY13484" fmla="*/ 8167 h 223662"/>
                <a:gd name="connsiteX13485" fmla="*/ 1490010 w 1586375"/>
                <a:gd name="connsiteY13485" fmla="*/ 6870 h 223662"/>
                <a:gd name="connsiteX13486" fmla="*/ 1489586 w 1586375"/>
                <a:gd name="connsiteY13486" fmla="*/ 6438 h 223662"/>
                <a:gd name="connsiteX13487" fmla="*/ 1489586 w 1586375"/>
                <a:gd name="connsiteY13487" fmla="*/ 6005 h 223662"/>
                <a:gd name="connsiteX13488" fmla="*/ 1491280 w 1586375"/>
                <a:gd name="connsiteY13488" fmla="*/ 4709 h 223662"/>
                <a:gd name="connsiteX13489" fmla="*/ 1422431 w 1586375"/>
                <a:gd name="connsiteY13489" fmla="*/ 4448 h 223662"/>
                <a:gd name="connsiteX13490" fmla="*/ 1420787 w 1586375"/>
                <a:gd name="connsiteY13490" fmla="*/ 4872 h 223662"/>
                <a:gd name="connsiteX13491" fmla="*/ 1420787 w 1586375"/>
                <a:gd name="connsiteY13491" fmla="*/ 6573 h 223662"/>
                <a:gd name="connsiteX13492" fmla="*/ 1422020 w 1586375"/>
                <a:gd name="connsiteY13492" fmla="*/ 7423 h 223662"/>
                <a:gd name="connsiteX13493" fmla="*/ 1423665 w 1586375"/>
                <a:gd name="connsiteY13493" fmla="*/ 7423 h 223662"/>
                <a:gd name="connsiteX13494" fmla="*/ 1423665 w 1586375"/>
                <a:gd name="connsiteY13494" fmla="*/ 5297 h 223662"/>
                <a:gd name="connsiteX13495" fmla="*/ 1422431 w 1586375"/>
                <a:gd name="connsiteY13495" fmla="*/ 4448 h 223662"/>
                <a:gd name="connsiteX13496" fmla="*/ 58139 w 1586375"/>
                <a:gd name="connsiteY13496" fmla="*/ 4448 h 223662"/>
                <a:gd name="connsiteX13497" fmla="*/ 57289 w 1586375"/>
                <a:gd name="connsiteY13497" fmla="*/ 5304 h 223662"/>
                <a:gd name="connsiteX13498" fmla="*/ 57289 w 1586375"/>
                <a:gd name="connsiteY13498" fmla="*/ 7872 h 223662"/>
                <a:gd name="connsiteX13499" fmla="*/ 57714 w 1586375"/>
                <a:gd name="connsiteY13499" fmla="*/ 8300 h 223662"/>
                <a:gd name="connsiteX13500" fmla="*/ 58139 w 1586375"/>
                <a:gd name="connsiteY13500" fmla="*/ 8728 h 223662"/>
                <a:gd name="connsiteX13501" fmla="*/ 59840 w 1586375"/>
                <a:gd name="connsiteY13501" fmla="*/ 9156 h 223662"/>
                <a:gd name="connsiteX13502" fmla="*/ 60265 w 1586375"/>
                <a:gd name="connsiteY13502" fmla="*/ 8300 h 223662"/>
                <a:gd name="connsiteX13503" fmla="*/ 60690 w 1586375"/>
                <a:gd name="connsiteY13503" fmla="*/ 7872 h 223662"/>
                <a:gd name="connsiteX13504" fmla="*/ 60690 w 1586375"/>
                <a:gd name="connsiteY13504" fmla="*/ 7444 h 223662"/>
                <a:gd name="connsiteX13505" fmla="*/ 60265 w 1586375"/>
                <a:gd name="connsiteY13505" fmla="*/ 6588 h 223662"/>
                <a:gd name="connsiteX13506" fmla="*/ 60265 w 1586375"/>
                <a:gd name="connsiteY13506" fmla="*/ 5304 h 223662"/>
                <a:gd name="connsiteX13507" fmla="*/ 59415 w 1586375"/>
                <a:gd name="connsiteY13507" fmla="*/ 4448 h 223662"/>
                <a:gd name="connsiteX13508" fmla="*/ 58139 w 1586375"/>
                <a:gd name="connsiteY13508" fmla="*/ 4448 h 223662"/>
                <a:gd name="connsiteX13509" fmla="*/ 47959 w 1586375"/>
                <a:gd name="connsiteY13509" fmla="*/ 4448 h 223662"/>
                <a:gd name="connsiteX13510" fmla="*/ 47087 w 1586375"/>
                <a:gd name="connsiteY13510" fmla="*/ 4866 h 223662"/>
                <a:gd name="connsiteX13511" fmla="*/ 46651 w 1586375"/>
                <a:gd name="connsiteY13511" fmla="*/ 5285 h 223662"/>
                <a:gd name="connsiteX13512" fmla="*/ 45779 w 1586375"/>
                <a:gd name="connsiteY13512" fmla="*/ 5703 h 223662"/>
                <a:gd name="connsiteX13513" fmla="*/ 45779 w 1586375"/>
                <a:gd name="connsiteY13513" fmla="*/ 7796 h 223662"/>
                <a:gd name="connsiteX13514" fmla="*/ 46651 w 1586375"/>
                <a:gd name="connsiteY13514" fmla="*/ 8214 h 223662"/>
                <a:gd name="connsiteX13515" fmla="*/ 47087 w 1586375"/>
                <a:gd name="connsiteY13515" fmla="*/ 8214 h 223662"/>
                <a:gd name="connsiteX13516" fmla="*/ 47523 w 1586375"/>
                <a:gd name="connsiteY13516" fmla="*/ 8633 h 223662"/>
                <a:gd name="connsiteX13517" fmla="*/ 48395 w 1586375"/>
                <a:gd name="connsiteY13517" fmla="*/ 8633 h 223662"/>
                <a:gd name="connsiteX13518" fmla="*/ 49703 w 1586375"/>
                <a:gd name="connsiteY13518" fmla="*/ 7796 h 223662"/>
                <a:gd name="connsiteX13519" fmla="*/ 49703 w 1586375"/>
                <a:gd name="connsiteY13519" fmla="*/ 6122 h 223662"/>
                <a:gd name="connsiteX13520" fmla="*/ 49267 w 1586375"/>
                <a:gd name="connsiteY13520" fmla="*/ 5285 h 223662"/>
                <a:gd name="connsiteX13521" fmla="*/ 48395 w 1586375"/>
                <a:gd name="connsiteY13521" fmla="*/ 4448 h 223662"/>
                <a:gd name="connsiteX13522" fmla="*/ 47959 w 1586375"/>
                <a:gd name="connsiteY13522" fmla="*/ 4448 h 223662"/>
                <a:gd name="connsiteX13523" fmla="*/ 41136 w 1586375"/>
                <a:gd name="connsiteY13523" fmla="*/ 4448 h 223662"/>
                <a:gd name="connsiteX13524" fmla="*/ 40285 w 1586375"/>
                <a:gd name="connsiteY13524" fmla="*/ 5285 h 223662"/>
                <a:gd name="connsiteX13525" fmla="*/ 40285 w 1586375"/>
                <a:gd name="connsiteY13525" fmla="*/ 8214 h 223662"/>
                <a:gd name="connsiteX13526" fmla="*/ 41136 w 1586375"/>
                <a:gd name="connsiteY13526" fmla="*/ 8633 h 223662"/>
                <a:gd name="connsiteX13527" fmla="*/ 41561 w 1586375"/>
                <a:gd name="connsiteY13527" fmla="*/ 8633 h 223662"/>
                <a:gd name="connsiteX13528" fmla="*/ 41986 w 1586375"/>
                <a:gd name="connsiteY13528" fmla="*/ 8214 h 223662"/>
                <a:gd name="connsiteX13529" fmla="*/ 43261 w 1586375"/>
                <a:gd name="connsiteY13529" fmla="*/ 8214 h 223662"/>
                <a:gd name="connsiteX13530" fmla="*/ 43686 w 1586375"/>
                <a:gd name="connsiteY13530" fmla="*/ 7796 h 223662"/>
                <a:gd name="connsiteX13531" fmla="*/ 43686 w 1586375"/>
                <a:gd name="connsiteY13531" fmla="*/ 5703 h 223662"/>
                <a:gd name="connsiteX13532" fmla="*/ 42411 w 1586375"/>
                <a:gd name="connsiteY13532" fmla="*/ 4866 h 223662"/>
                <a:gd name="connsiteX13533" fmla="*/ 41136 w 1586375"/>
                <a:gd name="connsiteY13533" fmla="*/ 4448 h 223662"/>
                <a:gd name="connsiteX13534" fmla="*/ 12243 w 1586375"/>
                <a:gd name="connsiteY13534" fmla="*/ 4448 h 223662"/>
                <a:gd name="connsiteX13535" fmla="*/ 13080 w 1586375"/>
                <a:gd name="connsiteY13535" fmla="*/ 4883 h 223662"/>
                <a:gd name="connsiteX13536" fmla="*/ 13080 w 1586375"/>
                <a:gd name="connsiteY13536" fmla="*/ 6191 h 223662"/>
                <a:gd name="connsiteX13537" fmla="*/ 12243 w 1586375"/>
                <a:gd name="connsiteY13537" fmla="*/ 7064 h 223662"/>
                <a:gd name="connsiteX13538" fmla="*/ 11824 w 1586375"/>
                <a:gd name="connsiteY13538" fmla="*/ 7064 h 223662"/>
                <a:gd name="connsiteX13539" fmla="*/ 10987 w 1586375"/>
                <a:gd name="connsiteY13539" fmla="*/ 6191 h 223662"/>
                <a:gd name="connsiteX13540" fmla="*/ 11406 w 1586375"/>
                <a:gd name="connsiteY13540" fmla="*/ 5755 h 223662"/>
                <a:gd name="connsiteX13541" fmla="*/ 11406 w 1586375"/>
                <a:gd name="connsiteY13541" fmla="*/ 5319 h 223662"/>
                <a:gd name="connsiteX13542" fmla="*/ 12243 w 1586375"/>
                <a:gd name="connsiteY13542" fmla="*/ 4448 h 223662"/>
                <a:gd name="connsiteX13543" fmla="*/ 1219551 w 1586375"/>
                <a:gd name="connsiteY13543" fmla="*/ 3924 h 223662"/>
                <a:gd name="connsiteX13544" fmla="*/ 1217821 w 1586375"/>
                <a:gd name="connsiteY13544" fmla="*/ 4796 h 223662"/>
                <a:gd name="connsiteX13545" fmla="*/ 1213062 w 1586375"/>
                <a:gd name="connsiteY13545" fmla="*/ 4796 h 223662"/>
                <a:gd name="connsiteX13546" fmla="*/ 1212197 w 1586375"/>
                <a:gd name="connsiteY13546" fmla="*/ 5668 h 223662"/>
                <a:gd name="connsiteX13547" fmla="*/ 1211764 w 1586375"/>
                <a:gd name="connsiteY13547" fmla="*/ 5668 h 223662"/>
                <a:gd name="connsiteX13548" fmla="*/ 1210466 w 1586375"/>
                <a:gd name="connsiteY13548" fmla="*/ 6540 h 223662"/>
                <a:gd name="connsiteX13549" fmla="*/ 1212197 w 1586375"/>
                <a:gd name="connsiteY13549" fmla="*/ 8720 h 223662"/>
                <a:gd name="connsiteX13550" fmla="*/ 1213494 w 1586375"/>
                <a:gd name="connsiteY13550" fmla="*/ 8720 h 223662"/>
                <a:gd name="connsiteX13551" fmla="*/ 1213927 w 1586375"/>
                <a:gd name="connsiteY13551" fmla="*/ 9156 h 223662"/>
                <a:gd name="connsiteX13552" fmla="*/ 1215225 w 1586375"/>
                <a:gd name="connsiteY13552" fmla="*/ 9156 h 223662"/>
                <a:gd name="connsiteX13553" fmla="*/ 1217821 w 1586375"/>
                <a:gd name="connsiteY13553" fmla="*/ 6976 h 223662"/>
                <a:gd name="connsiteX13554" fmla="*/ 1218686 w 1586375"/>
                <a:gd name="connsiteY13554" fmla="*/ 7412 h 223662"/>
                <a:gd name="connsiteX13555" fmla="*/ 1220849 w 1586375"/>
                <a:gd name="connsiteY13555" fmla="*/ 7412 h 223662"/>
                <a:gd name="connsiteX13556" fmla="*/ 1221715 w 1586375"/>
                <a:gd name="connsiteY13556" fmla="*/ 6540 h 223662"/>
                <a:gd name="connsiteX13557" fmla="*/ 1221715 w 1586375"/>
                <a:gd name="connsiteY13557" fmla="*/ 5668 h 223662"/>
                <a:gd name="connsiteX13558" fmla="*/ 1221282 w 1586375"/>
                <a:gd name="connsiteY13558" fmla="*/ 5232 h 223662"/>
                <a:gd name="connsiteX13559" fmla="*/ 1221282 w 1586375"/>
                <a:gd name="connsiteY13559" fmla="*/ 4796 h 223662"/>
                <a:gd name="connsiteX13560" fmla="*/ 1219551 w 1586375"/>
                <a:gd name="connsiteY13560" fmla="*/ 3924 h 223662"/>
                <a:gd name="connsiteX13561" fmla="*/ 17474 w 1586375"/>
                <a:gd name="connsiteY13561" fmla="*/ 3924 h 223662"/>
                <a:gd name="connsiteX13562" fmla="*/ 17893 w 1586375"/>
                <a:gd name="connsiteY13562" fmla="*/ 4382 h 223662"/>
                <a:gd name="connsiteX13563" fmla="*/ 17893 w 1586375"/>
                <a:gd name="connsiteY13563" fmla="*/ 5755 h 223662"/>
                <a:gd name="connsiteX13564" fmla="*/ 16638 w 1586375"/>
                <a:gd name="connsiteY13564" fmla="*/ 5755 h 223662"/>
                <a:gd name="connsiteX13565" fmla="*/ 16638 w 1586375"/>
                <a:gd name="connsiteY13565" fmla="*/ 4840 h 223662"/>
                <a:gd name="connsiteX13566" fmla="*/ 17474 w 1586375"/>
                <a:gd name="connsiteY13566" fmla="*/ 3924 h 223662"/>
                <a:gd name="connsiteX13567" fmla="*/ 1527386 w 1586375"/>
                <a:gd name="connsiteY13567" fmla="*/ 3662 h 223662"/>
                <a:gd name="connsiteX13568" fmla="*/ 1526536 w 1586375"/>
                <a:gd name="connsiteY13568" fmla="*/ 4494 h 223662"/>
                <a:gd name="connsiteX13569" fmla="*/ 1526111 w 1586375"/>
                <a:gd name="connsiteY13569" fmla="*/ 5325 h 223662"/>
                <a:gd name="connsiteX13570" fmla="*/ 1525686 w 1586375"/>
                <a:gd name="connsiteY13570" fmla="*/ 6155 h 223662"/>
                <a:gd name="connsiteX13571" fmla="*/ 1525686 w 1586375"/>
                <a:gd name="connsiteY13571" fmla="*/ 10310 h 223662"/>
                <a:gd name="connsiteX13572" fmla="*/ 1526961 w 1586375"/>
                <a:gd name="connsiteY13572" fmla="*/ 10310 h 223662"/>
                <a:gd name="connsiteX13573" fmla="*/ 1527811 w 1586375"/>
                <a:gd name="connsiteY13573" fmla="*/ 9479 h 223662"/>
                <a:gd name="connsiteX13574" fmla="*/ 1528661 w 1586375"/>
                <a:gd name="connsiteY13574" fmla="*/ 8648 h 223662"/>
                <a:gd name="connsiteX13575" fmla="*/ 1528661 w 1586375"/>
                <a:gd name="connsiteY13575" fmla="*/ 7402 h 223662"/>
                <a:gd name="connsiteX13576" fmla="*/ 1529087 w 1586375"/>
                <a:gd name="connsiteY13576" fmla="*/ 6571 h 223662"/>
                <a:gd name="connsiteX13577" fmla="*/ 1529087 w 1586375"/>
                <a:gd name="connsiteY13577" fmla="*/ 4494 h 223662"/>
                <a:gd name="connsiteX13578" fmla="*/ 1528236 w 1586375"/>
                <a:gd name="connsiteY13578" fmla="*/ 3662 h 223662"/>
                <a:gd name="connsiteX13579" fmla="*/ 1527386 w 1586375"/>
                <a:gd name="connsiteY13579" fmla="*/ 3662 h 223662"/>
                <a:gd name="connsiteX13580" fmla="*/ 1518034 w 1586375"/>
                <a:gd name="connsiteY13580" fmla="*/ 3662 h 223662"/>
                <a:gd name="connsiteX13581" fmla="*/ 1516792 w 1586375"/>
                <a:gd name="connsiteY13581" fmla="*/ 4896 h 223662"/>
                <a:gd name="connsiteX13582" fmla="*/ 1518448 w 1586375"/>
                <a:gd name="connsiteY13582" fmla="*/ 6129 h 223662"/>
                <a:gd name="connsiteX13583" fmla="*/ 1520519 w 1586375"/>
                <a:gd name="connsiteY13583" fmla="*/ 6540 h 223662"/>
                <a:gd name="connsiteX13584" fmla="*/ 1520933 w 1586375"/>
                <a:gd name="connsiteY13584" fmla="*/ 5718 h 223662"/>
                <a:gd name="connsiteX13585" fmla="*/ 1521762 w 1586375"/>
                <a:gd name="connsiteY13585" fmla="*/ 4896 h 223662"/>
                <a:gd name="connsiteX13586" fmla="*/ 1520519 w 1586375"/>
                <a:gd name="connsiteY13586" fmla="*/ 4074 h 223662"/>
                <a:gd name="connsiteX13587" fmla="*/ 1520105 w 1586375"/>
                <a:gd name="connsiteY13587" fmla="*/ 4074 h 223662"/>
                <a:gd name="connsiteX13588" fmla="*/ 1519276 w 1586375"/>
                <a:gd name="connsiteY13588" fmla="*/ 3662 h 223662"/>
                <a:gd name="connsiteX13589" fmla="*/ 1518034 w 1586375"/>
                <a:gd name="connsiteY13589" fmla="*/ 3662 h 223662"/>
                <a:gd name="connsiteX13590" fmla="*/ 1415218 w 1586375"/>
                <a:gd name="connsiteY13590" fmla="*/ 3662 h 223662"/>
                <a:gd name="connsiteX13591" fmla="*/ 1413985 w 1586375"/>
                <a:gd name="connsiteY13591" fmla="*/ 4500 h 223662"/>
                <a:gd name="connsiteX13592" fmla="*/ 1413985 w 1586375"/>
                <a:gd name="connsiteY13592" fmla="*/ 5337 h 223662"/>
                <a:gd name="connsiteX13593" fmla="*/ 1414808 w 1586375"/>
                <a:gd name="connsiteY13593" fmla="*/ 5755 h 223662"/>
                <a:gd name="connsiteX13594" fmla="*/ 1415630 w 1586375"/>
                <a:gd name="connsiteY13594" fmla="*/ 5755 h 223662"/>
                <a:gd name="connsiteX13595" fmla="*/ 1416863 w 1586375"/>
                <a:gd name="connsiteY13595" fmla="*/ 4918 h 223662"/>
                <a:gd name="connsiteX13596" fmla="*/ 1416452 w 1586375"/>
                <a:gd name="connsiteY13596" fmla="*/ 3662 h 223662"/>
                <a:gd name="connsiteX13597" fmla="*/ 1415218 w 1586375"/>
                <a:gd name="connsiteY13597" fmla="*/ 3662 h 223662"/>
                <a:gd name="connsiteX13598" fmla="*/ 1295811 w 1586375"/>
                <a:gd name="connsiteY13598" fmla="*/ 3662 h 223662"/>
                <a:gd name="connsiteX13599" fmla="*/ 1295386 w 1586375"/>
                <a:gd name="connsiteY13599" fmla="*/ 4840 h 223662"/>
                <a:gd name="connsiteX13600" fmla="*/ 1295811 w 1586375"/>
                <a:gd name="connsiteY13600" fmla="*/ 5232 h 223662"/>
                <a:gd name="connsiteX13601" fmla="*/ 1297086 w 1586375"/>
                <a:gd name="connsiteY13601" fmla="*/ 5232 h 223662"/>
                <a:gd name="connsiteX13602" fmla="*/ 1298362 w 1586375"/>
                <a:gd name="connsiteY13602" fmla="*/ 4447 h 223662"/>
                <a:gd name="connsiteX13603" fmla="*/ 1297086 w 1586375"/>
                <a:gd name="connsiteY13603" fmla="*/ 3662 h 223662"/>
                <a:gd name="connsiteX13604" fmla="*/ 1295811 w 1586375"/>
                <a:gd name="connsiteY13604" fmla="*/ 3662 h 223662"/>
                <a:gd name="connsiteX13605" fmla="*/ 1339170 w 1586375"/>
                <a:gd name="connsiteY13605" fmla="*/ 3412 h 223662"/>
                <a:gd name="connsiteX13606" fmla="*/ 1338385 w 1586375"/>
                <a:gd name="connsiteY13606" fmla="*/ 3575 h 223662"/>
                <a:gd name="connsiteX13607" fmla="*/ 1337600 w 1586375"/>
                <a:gd name="connsiteY13607" fmla="*/ 4447 h 223662"/>
                <a:gd name="connsiteX13608" fmla="*/ 1337600 w 1586375"/>
                <a:gd name="connsiteY13608" fmla="*/ 4883 h 223662"/>
                <a:gd name="connsiteX13609" fmla="*/ 1338385 w 1586375"/>
                <a:gd name="connsiteY13609" fmla="*/ 5755 h 223662"/>
                <a:gd name="connsiteX13610" fmla="*/ 1339170 w 1586375"/>
                <a:gd name="connsiteY13610" fmla="*/ 5755 h 223662"/>
                <a:gd name="connsiteX13611" fmla="*/ 1339955 w 1586375"/>
                <a:gd name="connsiteY13611" fmla="*/ 4883 h 223662"/>
                <a:gd name="connsiteX13612" fmla="*/ 1339955 w 1586375"/>
                <a:gd name="connsiteY13612" fmla="*/ 3575 h 223662"/>
                <a:gd name="connsiteX13613" fmla="*/ 1339170 w 1586375"/>
                <a:gd name="connsiteY13613" fmla="*/ 3412 h 223662"/>
                <a:gd name="connsiteX13614" fmla="*/ 1323848 w 1586375"/>
                <a:gd name="connsiteY13614" fmla="*/ 3139 h 223662"/>
                <a:gd name="connsiteX13615" fmla="*/ 1322951 w 1586375"/>
                <a:gd name="connsiteY13615" fmla="*/ 4373 h 223662"/>
                <a:gd name="connsiteX13616" fmla="*/ 1322951 w 1586375"/>
                <a:gd name="connsiteY13616" fmla="*/ 5195 h 223662"/>
                <a:gd name="connsiteX13617" fmla="*/ 1322951 w 1586375"/>
                <a:gd name="connsiteY13617" fmla="*/ 5606 h 223662"/>
                <a:gd name="connsiteX13618" fmla="*/ 1323848 w 1586375"/>
                <a:gd name="connsiteY13618" fmla="*/ 6017 h 223662"/>
                <a:gd name="connsiteX13619" fmla="*/ 1324745 w 1586375"/>
                <a:gd name="connsiteY13619" fmla="*/ 6017 h 223662"/>
                <a:gd name="connsiteX13620" fmla="*/ 1325642 w 1586375"/>
                <a:gd name="connsiteY13620" fmla="*/ 5606 h 223662"/>
                <a:gd name="connsiteX13621" fmla="*/ 1325642 w 1586375"/>
                <a:gd name="connsiteY13621" fmla="*/ 3551 h 223662"/>
                <a:gd name="connsiteX13622" fmla="*/ 1323848 w 1586375"/>
                <a:gd name="connsiteY13622" fmla="*/ 3139 h 223662"/>
                <a:gd name="connsiteX13623" fmla="*/ 192794 w 1586375"/>
                <a:gd name="connsiteY13623" fmla="*/ 3139 h 223662"/>
                <a:gd name="connsiteX13624" fmla="*/ 192359 w 1586375"/>
                <a:gd name="connsiteY13624" fmla="*/ 3558 h 223662"/>
                <a:gd name="connsiteX13625" fmla="*/ 192359 w 1586375"/>
                <a:gd name="connsiteY13625" fmla="*/ 6069 h 223662"/>
                <a:gd name="connsiteX13626" fmla="*/ 191487 w 1586375"/>
                <a:gd name="connsiteY13626" fmla="*/ 6488 h 223662"/>
                <a:gd name="connsiteX13627" fmla="*/ 191487 w 1586375"/>
                <a:gd name="connsiteY13627" fmla="*/ 8580 h 223662"/>
                <a:gd name="connsiteX13628" fmla="*/ 192359 w 1586375"/>
                <a:gd name="connsiteY13628" fmla="*/ 9418 h 223662"/>
                <a:gd name="connsiteX13629" fmla="*/ 193666 w 1586375"/>
                <a:gd name="connsiteY13629" fmla="*/ 9418 h 223662"/>
                <a:gd name="connsiteX13630" fmla="*/ 194538 w 1586375"/>
                <a:gd name="connsiteY13630" fmla="*/ 8580 h 223662"/>
                <a:gd name="connsiteX13631" fmla="*/ 195411 w 1586375"/>
                <a:gd name="connsiteY13631" fmla="*/ 7744 h 223662"/>
                <a:gd name="connsiteX13632" fmla="*/ 195411 w 1586375"/>
                <a:gd name="connsiteY13632" fmla="*/ 6488 h 223662"/>
                <a:gd name="connsiteX13633" fmla="*/ 194538 w 1586375"/>
                <a:gd name="connsiteY13633" fmla="*/ 5651 h 223662"/>
                <a:gd name="connsiteX13634" fmla="*/ 194538 w 1586375"/>
                <a:gd name="connsiteY13634" fmla="*/ 3558 h 223662"/>
                <a:gd name="connsiteX13635" fmla="*/ 192794 w 1586375"/>
                <a:gd name="connsiteY13635" fmla="*/ 3139 h 223662"/>
                <a:gd name="connsiteX13636" fmla="*/ 1512508 w 1586375"/>
                <a:gd name="connsiteY13636" fmla="*/ 2616 h 223662"/>
                <a:gd name="connsiteX13637" fmla="*/ 1512508 w 1586375"/>
                <a:gd name="connsiteY13637" fmla="*/ 5232 h 223662"/>
                <a:gd name="connsiteX13638" fmla="*/ 1514634 w 1586375"/>
                <a:gd name="connsiteY13638" fmla="*/ 5232 h 223662"/>
                <a:gd name="connsiteX13639" fmla="*/ 1515484 w 1586375"/>
                <a:gd name="connsiteY13639" fmla="*/ 4360 h 223662"/>
                <a:gd name="connsiteX13640" fmla="*/ 1513783 w 1586375"/>
                <a:gd name="connsiteY13640" fmla="*/ 2616 h 223662"/>
                <a:gd name="connsiteX13641" fmla="*/ 1512508 w 1586375"/>
                <a:gd name="connsiteY13641" fmla="*/ 2616 h 223662"/>
                <a:gd name="connsiteX13642" fmla="*/ 203324 w 1586375"/>
                <a:gd name="connsiteY13642" fmla="*/ 2355 h 223662"/>
                <a:gd name="connsiteX13643" fmla="*/ 202473 w 1586375"/>
                <a:gd name="connsiteY13643" fmla="*/ 3177 h 223662"/>
                <a:gd name="connsiteX13644" fmla="*/ 202473 w 1586375"/>
                <a:gd name="connsiteY13644" fmla="*/ 4410 h 223662"/>
                <a:gd name="connsiteX13645" fmla="*/ 203324 w 1586375"/>
                <a:gd name="connsiteY13645" fmla="*/ 4821 h 223662"/>
                <a:gd name="connsiteX13646" fmla="*/ 203749 w 1586375"/>
                <a:gd name="connsiteY13646" fmla="*/ 5232 h 223662"/>
                <a:gd name="connsiteX13647" fmla="*/ 204174 w 1586375"/>
                <a:gd name="connsiteY13647" fmla="*/ 5232 h 223662"/>
                <a:gd name="connsiteX13648" fmla="*/ 205024 w 1586375"/>
                <a:gd name="connsiteY13648" fmla="*/ 4821 h 223662"/>
                <a:gd name="connsiteX13649" fmla="*/ 205450 w 1586375"/>
                <a:gd name="connsiteY13649" fmla="*/ 4410 h 223662"/>
                <a:gd name="connsiteX13650" fmla="*/ 205450 w 1586375"/>
                <a:gd name="connsiteY13650" fmla="*/ 3999 h 223662"/>
                <a:gd name="connsiteX13651" fmla="*/ 205450 w 1586375"/>
                <a:gd name="connsiteY13651" fmla="*/ 3588 h 223662"/>
                <a:gd name="connsiteX13652" fmla="*/ 204174 w 1586375"/>
                <a:gd name="connsiteY13652" fmla="*/ 2355 h 223662"/>
                <a:gd name="connsiteX13653" fmla="*/ 203324 w 1586375"/>
                <a:gd name="connsiteY13653" fmla="*/ 2355 h 223662"/>
                <a:gd name="connsiteX13654" fmla="*/ 85778 w 1586375"/>
                <a:gd name="connsiteY13654" fmla="*/ 1832 h 223662"/>
                <a:gd name="connsiteX13655" fmla="*/ 84931 w 1586375"/>
                <a:gd name="connsiteY13655" fmla="*/ 2258 h 223662"/>
                <a:gd name="connsiteX13656" fmla="*/ 84931 w 1586375"/>
                <a:gd name="connsiteY13656" fmla="*/ 3963 h 223662"/>
                <a:gd name="connsiteX13657" fmla="*/ 84084 w 1586375"/>
                <a:gd name="connsiteY13657" fmla="*/ 4389 h 223662"/>
                <a:gd name="connsiteX13658" fmla="*/ 83237 w 1586375"/>
                <a:gd name="connsiteY13658" fmla="*/ 4389 h 223662"/>
                <a:gd name="connsiteX13659" fmla="*/ 82390 w 1586375"/>
                <a:gd name="connsiteY13659" fmla="*/ 3537 h 223662"/>
                <a:gd name="connsiteX13660" fmla="*/ 81966 w 1586375"/>
                <a:gd name="connsiteY13660" fmla="*/ 3111 h 223662"/>
                <a:gd name="connsiteX13661" fmla="*/ 81542 w 1586375"/>
                <a:gd name="connsiteY13661" fmla="*/ 2258 h 223662"/>
                <a:gd name="connsiteX13662" fmla="*/ 80696 w 1586375"/>
                <a:gd name="connsiteY13662" fmla="*/ 2258 h 223662"/>
                <a:gd name="connsiteX13663" fmla="*/ 80272 w 1586375"/>
                <a:gd name="connsiteY13663" fmla="*/ 3111 h 223662"/>
                <a:gd name="connsiteX13664" fmla="*/ 80272 w 1586375"/>
                <a:gd name="connsiteY13664" fmla="*/ 3537 h 223662"/>
                <a:gd name="connsiteX13665" fmla="*/ 79425 w 1586375"/>
                <a:gd name="connsiteY13665" fmla="*/ 3963 h 223662"/>
                <a:gd name="connsiteX13666" fmla="*/ 79425 w 1586375"/>
                <a:gd name="connsiteY13666" fmla="*/ 15047 h 223662"/>
                <a:gd name="connsiteX13667" fmla="*/ 79002 w 1586375"/>
                <a:gd name="connsiteY13667" fmla="*/ 15473 h 223662"/>
                <a:gd name="connsiteX13668" fmla="*/ 79002 w 1586375"/>
                <a:gd name="connsiteY13668" fmla="*/ 20589 h 223662"/>
                <a:gd name="connsiteX13669" fmla="*/ 79425 w 1586375"/>
                <a:gd name="connsiteY13669" fmla="*/ 21015 h 223662"/>
                <a:gd name="connsiteX13670" fmla="*/ 79425 w 1586375"/>
                <a:gd name="connsiteY13670" fmla="*/ 21442 h 223662"/>
                <a:gd name="connsiteX13671" fmla="*/ 80272 w 1586375"/>
                <a:gd name="connsiteY13671" fmla="*/ 22294 h 223662"/>
                <a:gd name="connsiteX13672" fmla="*/ 80272 w 1586375"/>
                <a:gd name="connsiteY13672" fmla="*/ 22720 h 223662"/>
                <a:gd name="connsiteX13673" fmla="*/ 80696 w 1586375"/>
                <a:gd name="connsiteY13673" fmla="*/ 22720 h 223662"/>
                <a:gd name="connsiteX13674" fmla="*/ 80696 w 1586375"/>
                <a:gd name="connsiteY13674" fmla="*/ 23146 h 223662"/>
                <a:gd name="connsiteX13675" fmla="*/ 80696 w 1586375"/>
                <a:gd name="connsiteY13675" fmla="*/ 24425 h 223662"/>
                <a:gd name="connsiteX13676" fmla="*/ 81542 w 1586375"/>
                <a:gd name="connsiteY13676" fmla="*/ 24852 h 223662"/>
                <a:gd name="connsiteX13677" fmla="*/ 82390 w 1586375"/>
                <a:gd name="connsiteY13677" fmla="*/ 23999 h 223662"/>
                <a:gd name="connsiteX13678" fmla="*/ 82390 w 1586375"/>
                <a:gd name="connsiteY13678" fmla="*/ 23146 h 223662"/>
                <a:gd name="connsiteX13679" fmla="*/ 81966 w 1586375"/>
                <a:gd name="connsiteY13679" fmla="*/ 22294 h 223662"/>
                <a:gd name="connsiteX13680" fmla="*/ 81966 w 1586375"/>
                <a:gd name="connsiteY13680" fmla="*/ 21868 h 223662"/>
                <a:gd name="connsiteX13681" fmla="*/ 81119 w 1586375"/>
                <a:gd name="connsiteY13681" fmla="*/ 21442 h 223662"/>
                <a:gd name="connsiteX13682" fmla="*/ 81119 w 1586375"/>
                <a:gd name="connsiteY13682" fmla="*/ 20589 h 223662"/>
                <a:gd name="connsiteX13683" fmla="*/ 81966 w 1586375"/>
                <a:gd name="connsiteY13683" fmla="*/ 20163 h 223662"/>
                <a:gd name="connsiteX13684" fmla="*/ 81966 w 1586375"/>
                <a:gd name="connsiteY13684" fmla="*/ 16752 h 223662"/>
                <a:gd name="connsiteX13685" fmla="*/ 82390 w 1586375"/>
                <a:gd name="connsiteY13685" fmla="*/ 16326 h 223662"/>
                <a:gd name="connsiteX13686" fmla="*/ 82390 w 1586375"/>
                <a:gd name="connsiteY13686" fmla="*/ 15899 h 223662"/>
                <a:gd name="connsiteX13687" fmla="*/ 82390 w 1586375"/>
                <a:gd name="connsiteY13687" fmla="*/ 14194 h 223662"/>
                <a:gd name="connsiteX13688" fmla="*/ 81966 w 1586375"/>
                <a:gd name="connsiteY13688" fmla="*/ 14194 h 223662"/>
                <a:gd name="connsiteX13689" fmla="*/ 81542 w 1586375"/>
                <a:gd name="connsiteY13689" fmla="*/ 12489 h 223662"/>
                <a:gd name="connsiteX13690" fmla="*/ 81119 w 1586375"/>
                <a:gd name="connsiteY13690" fmla="*/ 12063 h 223662"/>
                <a:gd name="connsiteX13691" fmla="*/ 81119 w 1586375"/>
                <a:gd name="connsiteY13691" fmla="*/ 11637 h 223662"/>
                <a:gd name="connsiteX13692" fmla="*/ 81119 w 1586375"/>
                <a:gd name="connsiteY13692" fmla="*/ 9505 h 223662"/>
                <a:gd name="connsiteX13693" fmla="*/ 81542 w 1586375"/>
                <a:gd name="connsiteY13693" fmla="*/ 9079 h 223662"/>
                <a:gd name="connsiteX13694" fmla="*/ 81542 w 1586375"/>
                <a:gd name="connsiteY13694" fmla="*/ 6521 h 223662"/>
                <a:gd name="connsiteX13695" fmla="*/ 83237 w 1586375"/>
                <a:gd name="connsiteY13695" fmla="*/ 5668 h 223662"/>
                <a:gd name="connsiteX13696" fmla="*/ 85354 w 1586375"/>
                <a:gd name="connsiteY13696" fmla="*/ 5668 h 223662"/>
                <a:gd name="connsiteX13697" fmla="*/ 85778 w 1586375"/>
                <a:gd name="connsiteY13697" fmla="*/ 6094 h 223662"/>
                <a:gd name="connsiteX13698" fmla="*/ 86201 w 1586375"/>
                <a:gd name="connsiteY13698" fmla="*/ 6094 h 223662"/>
                <a:gd name="connsiteX13699" fmla="*/ 87472 w 1586375"/>
                <a:gd name="connsiteY13699" fmla="*/ 4816 h 223662"/>
                <a:gd name="connsiteX13700" fmla="*/ 87896 w 1586375"/>
                <a:gd name="connsiteY13700" fmla="*/ 4389 h 223662"/>
                <a:gd name="connsiteX13701" fmla="*/ 87896 w 1586375"/>
                <a:gd name="connsiteY13701" fmla="*/ 2684 h 223662"/>
                <a:gd name="connsiteX13702" fmla="*/ 87049 w 1586375"/>
                <a:gd name="connsiteY13702" fmla="*/ 1832 h 223662"/>
                <a:gd name="connsiteX13703" fmla="*/ 85778 w 1586375"/>
                <a:gd name="connsiteY13703" fmla="*/ 1832 h 223662"/>
                <a:gd name="connsiteX13704" fmla="*/ 272533 w 1586375"/>
                <a:gd name="connsiteY13704" fmla="*/ 1308 h 223662"/>
                <a:gd name="connsiteX13705" fmla="*/ 272062 w 1586375"/>
                <a:gd name="connsiteY13705" fmla="*/ 1744 h 223662"/>
                <a:gd name="connsiteX13706" fmla="*/ 272062 w 1586375"/>
                <a:gd name="connsiteY13706" fmla="*/ 3052 h 223662"/>
                <a:gd name="connsiteX13707" fmla="*/ 273003 w 1586375"/>
                <a:gd name="connsiteY13707" fmla="*/ 3924 h 223662"/>
                <a:gd name="connsiteX13708" fmla="*/ 273474 w 1586375"/>
                <a:gd name="connsiteY13708" fmla="*/ 3488 h 223662"/>
                <a:gd name="connsiteX13709" fmla="*/ 274416 w 1586375"/>
                <a:gd name="connsiteY13709" fmla="*/ 3052 h 223662"/>
                <a:gd name="connsiteX13710" fmla="*/ 274416 w 1586375"/>
                <a:gd name="connsiteY13710" fmla="*/ 2616 h 223662"/>
                <a:gd name="connsiteX13711" fmla="*/ 273003 w 1586375"/>
                <a:gd name="connsiteY13711" fmla="*/ 1308 h 223662"/>
                <a:gd name="connsiteX13712" fmla="*/ 272533 w 1586375"/>
                <a:gd name="connsiteY13712" fmla="*/ 1308 h 223662"/>
                <a:gd name="connsiteX13713" fmla="*/ 1497224 w 1586375"/>
                <a:gd name="connsiteY13713" fmla="*/ 1047 h 223662"/>
                <a:gd name="connsiteX13714" fmla="*/ 1498480 w 1586375"/>
                <a:gd name="connsiteY13714" fmla="*/ 1832 h 223662"/>
                <a:gd name="connsiteX13715" fmla="*/ 1497224 w 1586375"/>
                <a:gd name="connsiteY13715" fmla="*/ 2616 h 223662"/>
                <a:gd name="connsiteX13716" fmla="*/ 1496387 w 1586375"/>
                <a:gd name="connsiteY13716" fmla="*/ 1832 h 223662"/>
                <a:gd name="connsiteX13717" fmla="*/ 1497224 w 1586375"/>
                <a:gd name="connsiteY13717" fmla="*/ 1047 h 223662"/>
                <a:gd name="connsiteX13718" fmla="*/ 1316738 w 1586375"/>
                <a:gd name="connsiteY13718" fmla="*/ 1047 h 223662"/>
                <a:gd name="connsiteX13719" fmla="*/ 1316313 w 1586375"/>
                <a:gd name="connsiteY13719" fmla="*/ 1832 h 223662"/>
                <a:gd name="connsiteX13720" fmla="*/ 1317163 w 1586375"/>
                <a:gd name="connsiteY13720" fmla="*/ 2616 h 223662"/>
                <a:gd name="connsiteX13721" fmla="*/ 1318438 w 1586375"/>
                <a:gd name="connsiteY13721" fmla="*/ 2616 h 223662"/>
                <a:gd name="connsiteX13722" fmla="*/ 1318864 w 1586375"/>
                <a:gd name="connsiteY13722" fmla="*/ 1439 h 223662"/>
                <a:gd name="connsiteX13723" fmla="*/ 1318438 w 1586375"/>
                <a:gd name="connsiteY13723" fmla="*/ 1047 h 223662"/>
                <a:gd name="connsiteX13724" fmla="*/ 1316738 w 1586375"/>
                <a:gd name="connsiteY13724" fmla="*/ 1047 h 223662"/>
                <a:gd name="connsiteX13725" fmla="*/ 244547 w 1586375"/>
                <a:gd name="connsiteY13725" fmla="*/ 1047 h 223662"/>
                <a:gd name="connsiteX13726" fmla="*/ 243691 w 1586375"/>
                <a:gd name="connsiteY13726" fmla="*/ 1475 h 223662"/>
                <a:gd name="connsiteX13727" fmla="*/ 243691 w 1586375"/>
                <a:gd name="connsiteY13727" fmla="*/ 2759 h 223662"/>
                <a:gd name="connsiteX13728" fmla="*/ 244547 w 1586375"/>
                <a:gd name="connsiteY13728" fmla="*/ 3187 h 223662"/>
                <a:gd name="connsiteX13729" fmla="*/ 244547 w 1586375"/>
                <a:gd name="connsiteY13729" fmla="*/ 6184 h 223662"/>
                <a:gd name="connsiteX13730" fmla="*/ 243263 w 1586375"/>
                <a:gd name="connsiteY13730" fmla="*/ 7039 h 223662"/>
                <a:gd name="connsiteX13731" fmla="*/ 242834 w 1586375"/>
                <a:gd name="connsiteY13731" fmla="*/ 8324 h 223662"/>
                <a:gd name="connsiteX13732" fmla="*/ 241550 w 1586375"/>
                <a:gd name="connsiteY13732" fmla="*/ 8324 h 223662"/>
                <a:gd name="connsiteX13733" fmla="*/ 241123 w 1586375"/>
                <a:gd name="connsiteY13733" fmla="*/ 7468 h 223662"/>
                <a:gd name="connsiteX13734" fmla="*/ 240694 w 1586375"/>
                <a:gd name="connsiteY13734" fmla="*/ 7039 h 223662"/>
                <a:gd name="connsiteX13735" fmla="*/ 240694 w 1586375"/>
                <a:gd name="connsiteY13735" fmla="*/ 6184 h 223662"/>
                <a:gd name="connsiteX13736" fmla="*/ 239838 w 1586375"/>
                <a:gd name="connsiteY13736" fmla="*/ 5327 h 223662"/>
                <a:gd name="connsiteX13737" fmla="*/ 239838 w 1586375"/>
                <a:gd name="connsiteY13737" fmla="*/ 4899 h 223662"/>
                <a:gd name="connsiteX13738" fmla="*/ 240694 w 1586375"/>
                <a:gd name="connsiteY13738" fmla="*/ 4471 h 223662"/>
                <a:gd name="connsiteX13739" fmla="*/ 240694 w 1586375"/>
                <a:gd name="connsiteY13739" fmla="*/ 1475 h 223662"/>
                <a:gd name="connsiteX13740" fmla="*/ 240266 w 1586375"/>
                <a:gd name="connsiteY13740" fmla="*/ 1475 h 223662"/>
                <a:gd name="connsiteX13741" fmla="*/ 238554 w 1586375"/>
                <a:gd name="connsiteY13741" fmla="*/ 1475 h 223662"/>
                <a:gd name="connsiteX13742" fmla="*/ 237698 w 1586375"/>
                <a:gd name="connsiteY13742" fmla="*/ 2331 h 223662"/>
                <a:gd name="connsiteX13743" fmla="*/ 237698 w 1586375"/>
                <a:gd name="connsiteY13743" fmla="*/ 3187 h 223662"/>
                <a:gd name="connsiteX13744" fmla="*/ 237270 w 1586375"/>
                <a:gd name="connsiteY13744" fmla="*/ 4471 h 223662"/>
                <a:gd name="connsiteX13745" fmla="*/ 237698 w 1586375"/>
                <a:gd name="connsiteY13745" fmla="*/ 4899 h 223662"/>
                <a:gd name="connsiteX13746" fmla="*/ 237698 w 1586375"/>
                <a:gd name="connsiteY13746" fmla="*/ 5755 h 223662"/>
                <a:gd name="connsiteX13747" fmla="*/ 238126 w 1586375"/>
                <a:gd name="connsiteY13747" fmla="*/ 6184 h 223662"/>
                <a:gd name="connsiteX13748" fmla="*/ 238126 w 1586375"/>
                <a:gd name="connsiteY13748" fmla="*/ 7039 h 223662"/>
                <a:gd name="connsiteX13749" fmla="*/ 239410 w 1586375"/>
                <a:gd name="connsiteY13749" fmla="*/ 7896 h 223662"/>
                <a:gd name="connsiteX13750" fmla="*/ 239410 w 1586375"/>
                <a:gd name="connsiteY13750" fmla="*/ 8324 h 223662"/>
                <a:gd name="connsiteX13751" fmla="*/ 241550 w 1586375"/>
                <a:gd name="connsiteY13751" fmla="*/ 10036 h 223662"/>
                <a:gd name="connsiteX13752" fmla="*/ 241978 w 1586375"/>
                <a:gd name="connsiteY13752" fmla="*/ 10036 h 223662"/>
                <a:gd name="connsiteX13753" fmla="*/ 242407 w 1586375"/>
                <a:gd name="connsiteY13753" fmla="*/ 10464 h 223662"/>
                <a:gd name="connsiteX13754" fmla="*/ 244119 w 1586375"/>
                <a:gd name="connsiteY13754" fmla="*/ 10464 h 223662"/>
                <a:gd name="connsiteX13755" fmla="*/ 244547 w 1586375"/>
                <a:gd name="connsiteY13755" fmla="*/ 10036 h 223662"/>
                <a:gd name="connsiteX13756" fmla="*/ 245831 w 1586375"/>
                <a:gd name="connsiteY13756" fmla="*/ 10036 h 223662"/>
                <a:gd name="connsiteX13757" fmla="*/ 246259 w 1586375"/>
                <a:gd name="connsiteY13757" fmla="*/ 9608 h 223662"/>
                <a:gd name="connsiteX13758" fmla="*/ 246259 w 1586375"/>
                <a:gd name="connsiteY13758" fmla="*/ 6612 h 223662"/>
                <a:gd name="connsiteX13759" fmla="*/ 245403 w 1586375"/>
                <a:gd name="connsiteY13759" fmla="*/ 5755 h 223662"/>
                <a:gd name="connsiteX13760" fmla="*/ 245403 w 1586375"/>
                <a:gd name="connsiteY13760" fmla="*/ 4899 h 223662"/>
                <a:gd name="connsiteX13761" fmla="*/ 246259 w 1586375"/>
                <a:gd name="connsiteY13761" fmla="*/ 4471 h 223662"/>
                <a:gd name="connsiteX13762" fmla="*/ 246259 w 1586375"/>
                <a:gd name="connsiteY13762" fmla="*/ 4043 h 223662"/>
                <a:gd name="connsiteX13763" fmla="*/ 246687 w 1586375"/>
                <a:gd name="connsiteY13763" fmla="*/ 3615 h 223662"/>
                <a:gd name="connsiteX13764" fmla="*/ 246687 w 1586375"/>
                <a:gd name="connsiteY13764" fmla="*/ 2331 h 223662"/>
                <a:gd name="connsiteX13765" fmla="*/ 246687 w 1586375"/>
                <a:gd name="connsiteY13765" fmla="*/ 1903 h 223662"/>
                <a:gd name="connsiteX13766" fmla="*/ 245403 w 1586375"/>
                <a:gd name="connsiteY13766" fmla="*/ 1047 h 223662"/>
                <a:gd name="connsiteX13767" fmla="*/ 244547 w 1586375"/>
                <a:gd name="connsiteY13767" fmla="*/ 1047 h 223662"/>
                <a:gd name="connsiteX13768" fmla="*/ 68015 w 1586375"/>
                <a:gd name="connsiteY13768" fmla="*/ 955 h 223662"/>
                <a:gd name="connsiteX13769" fmla="*/ 68015 w 1586375"/>
                <a:gd name="connsiteY13769" fmla="*/ 2682 h 223662"/>
                <a:gd name="connsiteX13770" fmla="*/ 68407 w 1586375"/>
                <a:gd name="connsiteY13770" fmla="*/ 3545 h 223662"/>
                <a:gd name="connsiteX13771" fmla="*/ 68407 w 1586375"/>
                <a:gd name="connsiteY13771" fmla="*/ 3977 h 223662"/>
                <a:gd name="connsiteX13772" fmla="*/ 68015 w 1586375"/>
                <a:gd name="connsiteY13772" fmla="*/ 4408 h 223662"/>
                <a:gd name="connsiteX13773" fmla="*/ 68015 w 1586375"/>
                <a:gd name="connsiteY13773" fmla="*/ 8725 h 223662"/>
                <a:gd name="connsiteX13774" fmla="*/ 69192 w 1586375"/>
                <a:gd name="connsiteY13774" fmla="*/ 9156 h 223662"/>
                <a:gd name="connsiteX13775" fmla="*/ 69977 w 1586375"/>
                <a:gd name="connsiteY13775" fmla="*/ 8293 h 223662"/>
                <a:gd name="connsiteX13776" fmla="*/ 70369 w 1586375"/>
                <a:gd name="connsiteY13776" fmla="*/ 8293 h 223662"/>
                <a:gd name="connsiteX13777" fmla="*/ 70369 w 1586375"/>
                <a:gd name="connsiteY13777" fmla="*/ 1387 h 223662"/>
                <a:gd name="connsiteX13778" fmla="*/ 69977 w 1586375"/>
                <a:gd name="connsiteY13778" fmla="*/ 955 h 223662"/>
                <a:gd name="connsiteX13779" fmla="*/ 68015 w 1586375"/>
                <a:gd name="connsiteY13779" fmla="*/ 955 h 223662"/>
                <a:gd name="connsiteX13780" fmla="*/ 1550642 w 1586375"/>
                <a:gd name="connsiteY13780" fmla="*/ 523 h 223662"/>
                <a:gd name="connsiteX13781" fmla="*/ 1552316 w 1586375"/>
                <a:gd name="connsiteY13781" fmla="*/ 1396 h 223662"/>
                <a:gd name="connsiteX13782" fmla="*/ 1552316 w 1586375"/>
                <a:gd name="connsiteY13782" fmla="*/ 1832 h 223662"/>
                <a:gd name="connsiteX13783" fmla="*/ 1554827 w 1586375"/>
                <a:gd name="connsiteY13783" fmla="*/ 4448 h 223662"/>
                <a:gd name="connsiteX13784" fmla="*/ 1554827 w 1586375"/>
                <a:gd name="connsiteY13784" fmla="*/ 5319 h 223662"/>
                <a:gd name="connsiteX13785" fmla="*/ 1554408 w 1586375"/>
                <a:gd name="connsiteY13785" fmla="*/ 5755 h 223662"/>
                <a:gd name="connsiteX13786" fmla="*/ 1554408 w 1586375"/>
                <a:gd name="connsiteY13786" fmla="*/ 6191 h 223662"/>
                <a:gd name="connsiteX13787" fmla="*/ 1553571 w 1586375"/>
                <a:gd name="connsiteY13787" fmla="*/ 7064 h 223662"/>
                <a:gd name="connsiteX13788" fmla="*/ 1552316 w 1586375"/>
                <a:gd name="connsiteY13788" fmla="*/ 6191 h 223662"/>
                <a:gd name="connsiteX13789" fmla="*/ 1552316 w 1586375"/>
                <a:gd name="connsiteY13789" fmla="*/ 5755 h 223662"/>
                <a:gd name="connsiteX13790" fmla="*/ 1551479 w 1586375"/>
                <a:gd name="connsiteY13790" fmla="*/ 4883 h 223662"/>
                <a:gd name="connsiteX13791" fmla="*/ 1550642 w 1586375"/>
                <a:gd name="connsiteY13791" fmla="*/ 4883 h 223662"/>
                <a:gd name="connsiteX13792" fmla="*/ 1548967 w 1586375"/>
                <a:gd name="connsiteY13792" fmla="*/ 3139 h 223662"/>
                <a:gd name="connsiteX13793" fmla="*/ 1548967 w 1586375"/>
                <a:gd name="connsiteY13793" fmla="*/ 2703 h 223662"/>
                <a:gd name="connsiteX13794" fmla="*/ 1549805 w 1586375"/>
                <a:gd name="connsiteY13794" fmla="*/ 2268 h 223662"/>
                <a:gd name="connsiteX13795" fmla="*/ 1549805 w 1586375"/>
                <a:gd name="connsiteY13795" fmla="*/ 1396 h 223662"/>
                <a:gd name="connsiteX13796" fmla="*/ 1550642 w 1586375"/>
                <a:gd name="connsiteY13796" fmla="*/ 523 h 223662"/>
                <a:gd name="connsiteX13797" fmla="*/ 1488278 w 1586375"/>
                <a:gd name="connsiteY13797" fmla="*/ 0 h 223662"/>
                <a:gd name="connsiteX13798" fmla="*/ 1489847 w 1586375"/>
                <a:gd name="connsiteY13798" fmla="*/ 0 h 223662"/>
                <a:gd name="connsiteX13799" fmla="*/ 1489062 w 1586375"/>
                <a:gd name="connsiteY13799" fmla="*/ 1047 h 223662"/>
                <a:gd name="connsiteX13800" fmla="*/ 1488278 w 1586375"/>
                <a:gd name="connsiteY13800" fmla="*/ 0 h 223662"/>
                <a:gd name="connsiteX13801" fmla="*/ 1450870 w 1586375"/>
                <a:gd name="connsiteY13801" fmla="*/ 0 h 223662"/>
                <a:gd name="connsiteX13802" fmla="*/ 1456364 w 1586375"/>
                <a:gd name="connsiteY13802" fmla="*/ 0 h 223662"/>
                <a:gd name="connsiteX13803" fmla="*/ 1456364 w 1586375"/>
                <a:gd name="connsiteY13803" fmla="*/ 2747 h 223662"/>
                <a:gd name="connsiteX13804" fmla="*/ 1455519 w 1586375"/>
                <a:gd name="connsiteY13804" fmla="*/ 3662 h 223662"/>
                <a:gd name="connsiteX13805" fmla="*/ 1454251 w 1586375"/>
                <a:gd name="connsiteY13805" fmla="*/ 3662 h 223662"/>
                <a:gd name="connsiteX13806" fmla="*/ 1453405 w 1586375"/>
                <a:gd name="connsiteY13806" fmla="*/ 2747 h 223662"/>
                <a:gd name="connsiteX13807" fmla="*/ 1452138 w 1586375"/>
                <a:gd name="connsiteY13807" fmla="*/ 2747 h 223662"/>
                <a:gd name="connsiteX13808" fmla="*/ 1451293 w 1586375"/>
                <a:gd name="connsiteY13808" fmla="*/ 2290 h 223662"/>
                <a:gd name="connsiteX13809" fmla="*/ 1450870 w 1586375"/>
                <a:gd name="connsiteY13809" fmla="*/ 1374 h 223662"/>
                <a:gd name="connsiteX13810" fmla="*/ 1450870 w 1586375"/>
                <a:gd name="connsiteY13810" fmla="*/ 0 h 223662"/>
                <a:gd name="connsiteX13811" fmla="*/ 1444853 w 1586375"/>
                <a:gd name="connsiteY13811" fmla="*/ 0 h 223662"/>
                <a:gd name="connsiteX13812" fmla="*/ 1447992 w 1586375"/>
                <a:gd name="connsiteY13812" fmla="*/ 0 h 223662"/>
                <a:gd name="connsiteX13813" fmla="*/ 1446647 w 1586375"/>
                <a:gd name="connsiteY13813" fmla="*/ 1047 h 223662"/>
                <a:gd name="connsiteX13814" fmla="*/ 1445750 w 1586375"/>
                <a:gd name="connsiteY13814" fmla="*/ 1047 h 223662"/>
                <a:gd name="connsiteX13815" fmla="*/ 1444853 w 1586375"/>
                <a:gd name="connsiteY13815" fmla="*/ 0 h 223662"/>
                <a:gd name="connsiteX13816" fmla="*/ 33138 w 1586375"/>
                <a:gd name="connsiteY13816" fmla="*/ 0 h 223662"/>
                <a:gd name="connsiteX13817" fmla="*/ 35261 w 1586375"/>
                <a:gd name="connsiteY13817" fmla="*/ 0 h 223662"/>
                <a:gd name="connsiteX13818" fmla="*/ 35261 w 1586375"/>
                <a:gd name="connsiteY13818" fmla="*/ 856 h 223662"/>
                <a:gd name="connsiteX13819" fmla="*/ 35261 w 1586375"/>
                <a:gd name="connsiteY13819" fmla="*/ 1711 h 223662"/>
                <a:gd name="connsiteX13820" fmla="*/ 37384 w 1586375"/>
                <a:gd name="connsiteY13820" fmla="*/ 3422 h 223662"/>
                <a:gd name="connsiteX13821" fmla="*/ 38233 w 1586375"/>
                <a:gd name="connsiteY13821" fmla="*/ 2994 h 223662"/>
                <a:gd name="connsiteX13822" fmla="*/ 38233 w 1586375"/>
                <a:gd name="connsiteY13822" fmla="*/ 0 h 223662"/>
                <a:gd name="connsiteX13823" fmla="*/ 40781 w 1586375"/>
                <a:gd name="connsiteY13823" fmla="*/ 0 h 223662"/>
                <a:gd name="connsiteX13824" fmla="*/ 40781 w 1586375"/>
                <a:gd name="connsiteY13824" fmla="*/ 856 h 223662"/>
                <a:gd name="connsiteX13825" fmla="*/ 41205 w 1586375"/>
                <a:gd name="connsiteY13825" fmla="*/ 1283 h 223662"/>
                <a:gd name="connsiteX13826" fmla="*/ 41205 w 1586375"/>
                <a:gd name="connsiteY13826" fmla="*/ 1711 h 223662"/>
                <a:gd name="connsiteX13827" fmla="*/ 42054 w 1586375"/>
                <a:gd name="connsiteY13827" fmla="*/ 2566 h 223662"/>
                <a:gd name="connsiteX13828" fmla="*/ 43328 w 1586375"/>
                <a:gd name="connsiteY13828" fmla="*/ 2566 h 223662"/>
                <a:gd name="connsiteX13829" fmla="*/ 43752 w 1586375"/>
                <a:gd name="connsiteY13829" fmla="*/ 2138 h 223662"/>
                <a:gd name="connsiteX13830" fmla="*/ 43752 w 1586375"/>
                <a:gd name="connsiteY13830" fmla="*/ 856 h 223662"/>
                <a:gd name="connsiteX13831" fmla="*/ 44601 w 1586375"/>
                <a:gd name="connsiteY13831" fmla="*/ 0 h 223662"/>
                <a:gd name="connsiteX13832" fmla="*/ 46300 w 1586375"/>
                <a:gd name="connsiteY13832" fmla="*/ 0 h 223662"/>
                <a:gd name="connsiteX13833" fmla="*/ 46300 w 1586375"/>
                <a:gd name="connsiteY13833" fmla="*/ 1711 h 223662"/>
                <a:gd name="connsiteX13834" fmla="*/ 46724 w 1586375"/>
                <a:gd name="connsiteY13834" fmla="*/ 2138 h 223662"/>
                <a:gd name="connsiteX13835" fmla="*/ 49272 w 1586375"/>
                <a:gd name="connsiteY13835" fmla="*/ 2138 h 223662"/>
                <a:gd name="connsiteX13836" fmla="*/ 49697 w 1586375"/>
                <a:gd name="connsiteY13836" fmla="*/ 856 h 223662"/>
                <a:gd name="connsiteX13837" fmla="*/ 49272 w 1586375"/>
                <a:gd name="connsiteY13837" fmla="*/ 428 h 223662"/>
                <a:gd name="connsiteX13838" fmla="*/ 49272 w 1586375"/>
                <a:gd name="connsiteY13838" fmla="*/ 0 h 223662"/>
                <a:gd name="connsiteX13839" fmla="*/ 52244 w 1586375"/>
                <a:gd name="connsiteY13839" fmla="*/ 0 h 223662"/>
                <a:gd name="connsiteX13840" fmla="*/ 52669 w 1586375"/>
                <a:gd name="connsiteY13840" fmla="*/ 1283 h 223662"/>
                <a:gd name="connsiteX13841" fmla="*/ 53093 w 1586375"/>
                <a:gd name="connsiteY13841" fmla="*/ 2138 h 223662"/>
                <a:gd name="connsiteX13842" fmla="*/ 54367 w 1586375"/>
                <a:gd name="connsiteY13842" fmla="*/ 2138 h 223662"/>
                <a:gd name="connsiteX13843" fmla="*/ 54792 w 1586375"/>
                <a:gd name="connsiteY13843" fmla="*/ 1283 h 223662"/>
                <a:gd name="connsiteX13844" fmla="*/ 53942 w 1586375"/>
                <a:gd name="connsiteY13844" fmla="*/ 856 h 223662"/>
                <a:gd name="connsiteX13845" fmla="*/ 53942 w 1586375"/>
                <a:gd name="connsiteY13845" fmla="*/ 0 h 223662"/>
                <a:gd name="connsiteX13846" fmla="*/ 58613 w 1586375"/>
                <a:gd name="connsiteY13846" fmla="*/ 0 h 223662"/>
                <a:gd name="connsiteX13847" fmla="*/ 58189 w 1586375"/>
                <a:gd name="connsiteY13847" fmla="*/ 428 h 223662"/>
                <a:gd name="connsiteX13848" fmla="*/ 58189 w 1586375"/>
                <a:gd name="connsiteY13848" fmla="*/ 1283 h 223662"/>
                <a:gd name="connsiteX13849" fmla="*/ 58613 w 1586375"/>
                <a:gd name="connsiteY13849" fmla="*/ 2138 h 223662"/>
                <a:gd name="connsiteX13850" fmla="*/ 59462 w 1586375"/>
                <a:gd name="connsiteY13850" fmla="*/ 2138 h 223662"/>
                <a:gd name="connsiteX13851" fmla="*/ 59887 w 1586375"/>
                <a:gd name="connsiteY13851" fmla="*/ 1283 h 223662"/>
                <a:gd name="connsiteX13852" fmla="*/ 60311 w 1586375"/>
                <a:gd name="connsiteY13852" fmla="*/ 428 h 223662"/>
                <a:gd name="connsiteX13853" fmla="*/ 59462 w 1586375"/>
                <a:gd name="connsiteY13853" fmla="*/ 0 h 223662"/>
                <a:gd name="connsiteX13854" fmla="*/ 61001 w 1586375"/>
                <a:gd name="connsiteY13854" fmla="*/ 0 h 223662"/>
                <a:gd name="connsiteX13855" fmla="*/ 74747 w 1586375"/>
                <a:gd name="connsiteY13855" fmla="*/ 0 h 223662"/>
                <a:gd name="connsiteX13856" fmla="*/ 74747 w 1586375"/>
                <a:gd name="connsiteY13856" fmla="*/ 2138 h 223662"/>
                <a:gd name="connsiteX13857" fmla="*/ 75172 w 1586375"/>
                <a:gd name="connsiteY13857" fmla="*/ 2994 h 223662"/>
                <a:gd name="connsiteX13858" fmla="*/ 76021 w 1586375"/>
                <a:gd name="connsiteY13858" fmla="*/ 3422 h 223662"/>
                <a:gd name="connsiteX13859" fmla="*/ 76021 w 1586375"/>
                <a:gd name="connsiteY13859" fmla="*/ 2138 h 223662"/>
                <a:gd name="connsiteX13860" fmla="*/ 76871 w 1586375"/>
                <a:gd name="connsiteY13860" fmla="*/ 1711 h 223662"/>
                <a:gd name="connsiteX13861" fmla="*/ 76871 w 1586375"/>
                <a:gd name="connsiteY13861" fmla="*/ 1283 h 223662"/>
                <a:gd name="connsiteX13862" fmla="*/ 77720 w 1586375"/>
                <a:gd name="connsiteY13862" fmla="*/ 428 h 223662"/>
                <a:gd name="connsiteX13863" fmla="*/ 77720 w 1586375"/>
                <a:gd name="connsiteY13863" fmla="*/ 0 h 223662"/>
                <a:gd name="connsiteX13864" fmla="*/ 87910 w 1586375"/>
                <a:gd name="connsiteY13864" fmla="*/ 0 h 223662"/>
                <a:gd name="connsiteX13865" fmla="*/ 88334 w 1586375"/>
                <a:gd name="connsiteY13865" fmla="*/ 0 h 223662"/>
                <a:gd name="connsiteX13866" fmla="*/ 90457 w 1586375"/>
                <a:gd name="connsiteY13866" fmla="*/ 0 h 223662"/>
                <a:gd name="connsiteX13867" fmla="*/ 95977 w 1586375"/>
                <a:gd name="connsiteY13867" fmla="*/ 0 h 223662"/>
                <a:gd name="connsiteX13868" fmla="*/ 95552 w 1586375"/>
                <a:gd name="connsiteY13868" fmla="*/ 428 h 223662"/>
                <a:gd name="connsiteX13869" fmla="*/ 95552 w 1586375"/>
                <a:gd name="connsiteY13869" fmla="*/ 2138 h 223662"/>
                <a:gd name="connsiteX13870" fmla="*/ 95127 w 1586375"/>
                <a:gd name="connsiteY13870" fmla="*/ 2994 h 223662"/>
                <a:gd name="connsiteX13871" fmla="*/ 95127 w 1586375"/>
                <a:gd name="connsiteY13871" fmla="*/ 3422 h 223662"/>
                <a:gd name="connsiteX13872" fmla="*/ 94278 w 1586375"/>
                <a:gd name="connsiteY13872" fmla="*/ 3422 h 223662"/>
                <a:gd name="connsiteX13873" fmla="*/ 93004 w 1586375"/>
                <a:gd name="connsiteY13873" fmla="*/ 3422 h 223662"/>
                <a:gd name="connsiteX13874" fmla="*/ 92580 w 1586375"/>
                <a:gd name="connsiteY13874" fmla="*/ 3422 h 223662"/>
                <a:gd name="connsiteX13875" fmla="*/ 92155 w 1586375"/>
                <a:gd name="connsiteY13875" fmla="*/ 3849 h 223662"/>
                <a:gd name="connsiteX13876" fmla="*/ 90033 w 1586375"/>
                <a:gd name="connsiteY13876" fmla="*/ 3849 h 223662"/>
                <a:gd name="connsiteX13877" fmla="*/ 88759 w 1586375"/>
                <a:gd name="connsiteY13877" fmla="*/ 4704 h 223662"/>
                <a:gd name="connsiteX13878" fmla="*/ 89183 w 1586375"/>
                <a:gd name="connsiteY13878" fmla="*/ 5132 h 223662"/>
                <a:gd name="connsiteX13879" fmla="*/ 89608 w 1586375"/>
                <a:gd name="connsiteY13879" fmla="*/ 5987 h 223662"/>
                <a:gd name="connsiteX13880" fmla="*/ 90457 w 1586375"/>
                <a:gd name="connsiteY13880" fmla="*/ 5987 h 223662"/>
                <a:gd name="connsiteX13881" fmla="*/ 90881 w 1586375"/>
                <a:gd name="connsiteY13881" fmla="*/ 6415 h 223662"/>
                <a:gd name="connsiteX13882" fmla="*/ 93004 w 1586375"/>
                <a:gd name="connsiteY13882" fmla="*/ 6415 h 223662"/>
                <a:gd name="connsiteX13883" fmla="*/ 93853 w 1586375"/>
                <a:gd name="connsiteY13883" fmla="*/ 5987 h 223662"/>
                <a:gd name="connsiteX13884" fmla="*/ 94703 w 1586375"/>
                <a:gd name="connsiteY13884" fmla="*/ 5987 h 223662"/>
                <a:gd name="connsiteX13885" fmla="*/ 95977 w 1586375"/>
                <a:gd name="connsiteY13885" fmla="*/ 6843 h 223662"/>
                <a:gd name="connsiteX13886" fmla="*/ 96401 w 1586375"/>
                <a:gd name="connsiteY13886" fmla="*/ 6843 h 223662"/>
                <a:gd name="connsiteX13887" fmla="*/ 97250 w 1586375"/>
                <a:gd name="connsiteY13887" fmla="*/ 7698 h 223662"/>
                <a:gd name="connsiteX13888" fmla="*/ 98524 w 1586375"/>
                <a:gd name="connsiteY13888" fmla="*/ 7698 h 223662"/>
                <a:gd name="connsiteX13889" fmla="*/ 99373 w 1586375"/>
                <a:gd name="connsiteY13889" fmla="*/ 7271 h 223662"/>
                <a:gd name="connsiteX13890" fmla="*/ 100222 w 1586375"/>
                <a:gd name="connsiteY13890" fmla="*/ 6843 h 223662"/>
                <a:gd name="connsiteX13891" fmla="*/ 101071 w 1586375"/>
                <a:gd name="connsiteY13891" fmla="*/ 5987 h 223662"/>
                <a:gd name="connsiteX13892" fmla="*/ 101496 w 1586375"/>
                <a:gd name="connsiteY13892" fmla="*/ 5987 h 223662"/>
                <a:gd name="connsiteX13893" fmla="*/ 104044 w 1586375"/>
                <a:gd name="connsiteY13893" fmla="*/ 8126 h 223662"/>
                <a:gd name="connsiteX13894" fmla="*/ 104893 w 1586375"/>
                <a:gd name="connsiteY13894" fmla="*/ 7698 h 223662"/>
                <a:gd name="connsiteX13895" fmla="*/ 104893 w 1586375"/>
                <a:gd name="connsiteY13895" fmla="*/ 5560 h 223662"/>
                <a:gd name="connsiteX13896" fmla="*/ 105742 w 1586375"/>
                <a:gd name="connsiteY13896" fmla="*/ 4704 h 223662"/>
                <a:gd name="connsiteX13897" fmla="*/ 107440 w 1586375"/>
                <a:gd name="connsiteY13897" fmla="*/ 4704 h 223662"/>
                <a:gd name="connsiteX13898" fmla="*/ 107865 w 1586375"/>
                <a:gd name="connsiteY13898" fmla="*/ 5132 h 223662"/>
                <a:gd name="connsiteX13899" fmla="*/ 110412 w 1586375"/>
                <a:gd name="connsiteY13899" fmla="*/ 5132 h 223662"/>
                <a:gd name="connsiteX13900" fmla="*/ 111686 w 1586375"/>
                <a:gd name="connsiteY13900" fmla="*/ 3849 h 223662"/>
                <a:gd name="connsiteX13901" fmla="*/ 111686 w 1586375"/>
                <a:gd name="connsiteY13901" fmla="*/ 3422 h 223662"/>
                <a:gd name="connsiteX13902" fmla="*/ 111261 w 1586375"/>
                <a:gd name="connsiteY13902" fmla="*/ 2994 h 223662"/>
                <a:gd name="connsiteX13903" fmla="*/ 111261 w 1586375"/>
                <a:gd name="connsiteY13903" fmla="*/ 2138 h 223662"/>
                <a:gd name="connsiteX13904" fmla="*/ 110412 w 1586375"/>
                <a:gd name="connsiteY13904" fmla="*/ 1711 h 223662"/>
                <a:gd name="connsiteX13905" fmla="*/ 109138 w 1586375"/>
                <a:gd name="connsiteY13905" fmla="*/ 1711 h 223662"/>
                <a:gd name="connsiteX13906" fmla="*/ 108714 w 1586375"/>
                <a:gd name="connsiteY13906" fmla="*/ 2138 h 223662"/>
                <a:gd name="connsiteX13907" fmla="*/ 107865 w 1586375"/>
                <a:gd name="connsiteY13907" fmla="*/ 2138 h 223662"/>
                <a:gd name="connsiteX13908" fmla="*/ 107865 w 1586375"/>
                <a:gd name="connsiteY13908" fmla="*/ 3422 h 223662"/>
                <a:gd name="connsiteX13909" fmla="*/ 107016 w 1586375"/>
                <a:gd name="connsiteY13909" fmla="*/ 3849 h 223662"/>
                <a:gd name="connsiteX13910" fmla="*/ 105318 w 1586375"/>
                <a:gd name="connsiteY13910" fmla="*/ 3849 h 223662"/>
                <a:gd name="connsiteX13911" fmla="*/ 104893 w 1586375"/>
                <a:gd name="connsiteY13911" fmla="*/ 3422 h 223662"/>
                <a:gd name="connsiteX13912" fmla="*/ 103195 w 1586375"/>
                <a:gd name="connsiteY13912" fmla="*/ 3422 h 223662"/>
                <a:gd name="connsiteX13913" fmla="*/ 102345 w 1586375"/>
                <a:gd name="connsiteY13913" fmla="*/ 2994 h 223662"/>
                <a:gd name="connsiteX13914" fmla="*/ 100222 w 1586375"/>
                <a:gd name="connsiteY13914" fmla="*/ 2994 h 223662"/>
                <a:gd name="connsiteX13915" fmla="*/ 99373 w 1586375"/>
                <a:gd name="connsiteY13915" fmla="*/ 3849 h 223662"/>
                <a:gd name="connsiteX13916" fmla="*/ 98524 w 1586375"/>
                <a:gd name="connsiteY13916" fmla="*/ 3422 h 223662"/>
                <a:gd name="connsiteX13917" fmla="*/ 98524 w 1586375"/>
                <a:gd name="connsiteY13917" fmla="*/ 1711 h 223662"/>
                <a:gd name="connsiteX13918" fmla="*/ 99798 w 1586375"/>
                <a:gd name="connsiteY13918" fmla="*/ 1283 h 223662"/>
                <a:gd name="connsiteX13919" fmla="*/ 100647 w 1586375"/>
                <a:gd name="connsiteY13919" fmla="*/ 428 h 223662"/>
                <a:gd name="connsiteX13920" fmla="*/ 100647 w 1586375"/>
                <a:gd name="connsiteY13920" fmla="*/ 0 h 223662"/>
                <a:gd name="connsiteX13921" fmla="*/ 114234 w 1586375"/>
                <a:gd name="connsiteY13921" fmla="*/ 0 h 223662"/>
                <a:gd name="connsiteX13922" fmla="*/ 114658 w 1586375"/>
                <a:gd name="connsiteY13922" fmla="*/ 856 h 223662"/>
                <a:gd name="connsiteX13923" fmla="*/ 115507 w 1586375"/>
                <a:gd name="connsiteY13923" fmla="*/ 0 h 223662"/>
                <a:gd name="connsiteX13924" fmla="*/ 118639 w 1586375"/>
                <a:gd name="connsiteY13924" fmla="*/ 0 h 223662"/>
                <a:gd name="connsiteX13925" fmla="*/ 120222 w 1586375"/>
                <a:gd name="connsiteY13925" fmla="*/ 0 h 223662"/>
                <a:gd name="connsiteX13926" fmla="*/ 120222 w 1586375"/>
                <a:gd name="connsiteY13926" fmla="*/ 436 h 223662"/>
                <a:gd name="connsiteX13927" fmla="*/ 119811 w 1586375"/>
                <a:gd name="connsiteY13927" fmla="*/ 1744 h 223662"/>
                <a:gd name="connsiteX13928" fmla="*/ 120632 w 1586375"/>
                <a:gd name="connsiteY13928" fmla="*/ 2616 h 223662"/>
                <a:gd name="connsiteX13929" fmla="*/ 121455 w 1586375"/>
                <a:gd name="connsiteY13929" fmla="*/ 2616 h 223662"/>
                <a:gd name="connsiteX13930" fmla="*/ 121865 w 1586375"/>
                <a:gd name="connsiteY13930" fmla="*/ 2180 h 223662"/>
                <a:gd name="connsiteX13931" fmla="*/ 122276 w 1586375"/>
                <a:gd name="connsiteY13931" fmla="*/ 2180 h 223662"/>
                <a:gd name="connsiteX13932" fmla="*/ 122688 w 1586375"/>
                <a:gd name="connsiteY13932" fmla="*/ 873 h 223662"/>
                <a:gd name="connsiteX13933" fmla="*/ 121865 w 1586375"/>
                <a:gd name="connsiteY13933" fmla="*/ 0 h 223662"/>
                <a:gd name="connsiteX13934" fmla="*/ 126075 w 1586375"/>
                <a:gd name="connsiteY13934" fmla="*/ 0 h 223662"/>
                <a:gd name="connsiteX13935" fmla="*/ 140558 w 1586375"/>
                <a:gd name="connsiteY13935" fmla="*/ 0 h 223662"/>
                <a:gd name="connsiteX13936" fmla="*/ 142256 w 1586375"/>
                <a:gd name="connsiteY13936" fmla="*/ 1283 h 223662"/>
                <a:gd name="connsiteX13937" fmla="*/ 142256 w 1586375"/>
                <a:gd name="connsiteY13937" fmla="*/ 2138 h 223662"/>
                <a:gd name="connsiteX13938" fmla="*/ 143530 w 1586375"/>
                <a:gd name="connsiteY13938" fmla="*/ 3422 h 223662"/>
                <a:gd name="connsiteX13939" fmla="*/ 143955 w 1586375"/>
                <a:gd name="connsiteY13939" fmla="*/ 3422 h 223662"/>
                <a:gd name="connsiteX13940" fmla="*/ 144804 w 1586375"/>
                <a:gd name="connsiteY13940" fmla="*/ 2994 h 223662"/>
                <a:gd name="connsiteX13941" fmla="*/ 144804 w 1586375"/>
                <a:gd name="connsiteY13941" fmla="*/ 1711 h 223662"/>
                <a:gd name="connsiteX13942" fmla="*/ 145228 w 1586375"/>
                <a:gd name="connsiteY13942" fmla="*/ 1283 h 223662"/>
                <a:gd name="connsiteX13943" fmla="*/ 145228 w 1586375"/>
                <a:gd name="connsiteY13943" fmla="*/ 856 h 223662"/>
                <a:gd name="connsiteX13944" fmla="*/ 144804 w 1586375"/>
                <a:gd name="connsiteY13944" fmla="*/ 428 h 223662"/>
                <a:gd name="connsiteX13945" fmla="*/ 144804 w 1586375"/>
                <a:gd name="connsiteY13945" fmla="*/ 0 h 223662"/>
                <a:gd name="connsiteX13946" fmla="*/ 153720 w 1586375"/>
                <a:gd name="connsiteY13946" fmla="*/ 0 h 223662"/>
                <a:gd name="connsiteX13947" fmla="*/ 153295 w 1586375"/>
                <a:gd name="connsiteY13947" fmla="*/ 428 h 223662"/>
                <a:gd name="connsiteX13948" fmla="*/ 153295 w 1586375"/>
                <a:gd name="connsiteY13948" fmla="*/ 1711 h 223662"/>
                <a:gd name="connsiteX13949" fmla="*/ 153720 w 1586375"/>
                <a:gd name="connsiteY13949" fmla="*/ 2566 h 223662"/>
                <a:gd name="connsiteX13950" fmla="*/ 153295 w 1586375"/>
                <a:gd name="connsiteY13950" fmla="*/ 2994 h 223662"/>
                <a:gd name="connsiteX13951" fmla="*/ 152871 w 1586375"/>
                <a:gd name="connsiteY13951" fmla="*/ 3422 h 223662"/>
                <a:gd name="connsiteX13952" fmla="*/ 151597 w 1586375"/>
                <a:gd name="connsiteY13952" fmla="*/ 4704 h 223662"/>
                <a:gd name="connsiteX13953" fmla="*/ 151597 w 1586375"/>
                <a:gd name="connsiteY13953" fmla="*/ 5132 h 223662"/>
                <a:gd name="connsiteX13954" fmla="*/ 152871 w 1586375"/>
                <a:gd name="connsiteY13954" fmla="*/ 6415 h 223662"/>
                <a:gd name="connsiteX13955" fmla="*/ 154994 w 1586375"/>
                <a:gd name="connsiteY13955" fmla="*/ 4704 h 223662"/>
                <a:gd name="connsiteX13956" fmla="*/ 154994 w 1586375"/>
                <a:gd name="connsiteY13956" fmla="*/ 4277 h 223662"/>
                <a:gd name="connsiteX13957" fmla="*/ 156692 w 1586375"/>
                <a:gd name="connsiteY13957" fmla="*/ 2994 h 223662"/>
                <a:gd name="connsiteX13958" fmla="*/ 157116 w 1586375"/>
                <a:gd name="connsiteY13958" fmla="*/ 2138 h 223662"/>
                <a:gd name="connsiteX13959" fmla="*/ 157116 w 1586375"/>
                <a:gd name="connsiteY13959" fmla="*/ 1711 h 223662"/>
                <a:gd name="connsiteX13960" fmla="*/ 157116 w 1586375"/>
                <a:gd name="connsiteY13960" fmla="*/ 428 h 223662"/>
                <a:gd name="connsiteX13961" fmla="*/ 156692 w 1586375"/>
                <a:gd name="connsiteY13961" fmla="*/ 0 h 223662"/>
                <a:gd name="connsiteX13962" fmla="*/ 162636 w 1586375"/>
                <a:gd name="connsiteY13962" fmla="*/ 0 h 223662"/>
                <a:gd name="connsiteX13963" fmla="*/ 162211 w 1586375"/>
                <a:gd name="connsiteY13963" fmla="*/ 428 h 223662"/>
                <a:gd name="connsiteX13964" fmla="*/ 162211 w 1586375"/>
                <a:gd name="connsiteY13964" fmla="*/ 1283 h 223662"/>
                <a:gd name="connsiteX13965" fmla="*/ 162636 w 1586375"/>
                <a:gd name="connsiteY13965" fmla="*/ 2138 h 223662"/>
                <a:gd name="connsiteX13966" fmla="*/ 163485 w 1586375"/>
                <a:gd name="connsiteY13966" fmla="*/ 2138 h 223662"/>
                <a:gd name="connsiteX13967" fmla="*/ 163910 w 1586375"/>
                <a:gd name="connsiteY13967" fmla="*/ 1711 h 223662"/>
                <a:gd name="connsiteX13968" fmla="*/ 166033 w 1586375"/>
                <a:gd name="connsiteY13968" fmla="*/ 1711 h 223662"/>
                <a:gd name="connsiteX13969" fmla="*/ 166882 w 1586375"/>
                <a:gd name="connsiteY13969" fmla="*/ 2138 h 223662"/>
                <a:gd name="connsiteX13970" fmla="*/ 166882 w 1586375"/>
                <a:gd name="connsiteY13970" fmla="*/ 2994 h 223662"/>
                <a:gd name="connsiteX13971" fmla="*/ 167731 w 1586375"/>
                <a:gd name="connsiteY13971" fmla="*/ 3422 h 223662"/>
                <a:gd name="connsiteX13972" fmla="*/ 167731 w 1586375"/>
                <a:gd name="connsiteY13972" fmla="*/ 3849 h 223662"/>
                <a:gd name="connsiteX13973" fmla="*/ 168156 w 1586375"/>
                <a:gd name="connsiteY13973" fmla="*/ 4277 h 223662"/>
                <a:gd name="connsiteX13974" fmla="*/ 168156 w 1586375"/>
                <a:gd name="connsiteY13974" fmla="*/ 4704 h 223662"/>
                <a:gd name="connsiteX13975" fmla="*/ 169005 w 1586375"/>
                <a:gd name="connsiteY13975" fmla="*/ 5987 h 223662"/>
                <a:gd name="connsiteX13976" fmla="*/ 169430 w 1586375"/>
                <a:gd name="connsiteY13976" fmla="*/ 6415 h 223662"/>
                <a:gd name="connsiteX13977" fmla="*/ 169854 w 1586375"/>
                <a:gd name="connsiteY13977" fmla="*/ 6415 h 223662"/>
                <a:gd name="connsiteX13978" fmla="*/ 169854 w 1586375"/>
                <a:gd name="connsiteY13978" fmla="*/ 8981 h 223662"/>
                <a:gd name="connsiteX13979" fmla="*/ 171128 w 1586375"/>
                <a:gd name="connsiteY13979" fmla="*/ 9409 h 223662"/>
                <a:gd name="connsiteX13980" fmla="*/ 171977 w 1586375"/>
                <a:gd name="connsiteY13980" fmla="*/ 8553 h 223662"/>
                <a:gd name="connsiteX13981" fmla="*/ 172826 w 1586375"/>
                <a:gd name="connsiteY13981" fmla="*/ 8126 h 223662"/>
                <a:gd name="connsiteX13982" fmla="*/ 174525 w 1586375"/>
                <a:gd name="connsiteY13982" fmla="*/ 7271 h 223662"/>
                <a:gd name="connsiteX13983" fmla="*/ 175374 w 1586375"/>
                <a:gd name="connsiteY13983" fmla="*/ 7271 h 223662"/>
                <a:gd name="connsiteX13984" fmla="*/ 176222 w 1586375"/>
                <a:gd name="connsiteY13984" fmla="*/ 6843 h 223662"/>
                <a:gd name="connsiteX13985" fmla="*/ 178770 w 1586375"/>
                <a:gd name="connsiteY13985" fmla="*/ 6843 h 223662"/>
                <a:gd name="connsiteX13986" fmla="*/ 180893 w 1586375"/>
                <a:gd name="connsiteY13986" fmla="*/ 8981 h 223662"/>
                <a:gd name="connsiteX13987" fmla="*/ 181743 w 1586375"/>
                <a:gd name="connsiteY13987" fmla="*/ 8981 h 223662"/>
                <a:gd name="connsiteX13988" fmla="*/ 182592 w 1586375"/>
                <a:gd name="connsiteY13988" fmla="*/ 8126 h 223662"/>
                <a:gd name="connsiteX13989" fmla="*/ 183441 w 1586375"/>
                <a:gd name="connsiteY13989" fmla="*/ 6843 h 223662"/>
                <a:gd name="connsiteX13990" fmla="*/ 182592 w 1586375"/>
                <a:gd name="connsiteY13990" fmla="*/ 5987 h 223662"/>
                <a:gd name="connsiteX13991" fmla="*/ 182592 w 1586375"/>
                <a:gd name="connsiteY13991" fmla="*/ 4277 h 223662"/>
                <a:gd name="connsiteX13992" fmla="*/ 181743 w 1586375"/>
                <a:gd name="connsiteY13992" fmla="*/ 3422 h 223662"/>
                <a:gd name="connsiteX13993" fmla="*/ 180469 w 1586375"/>
                <a:gd name="connsiteY13993" fmla="*/ 4704 h 223662"/>
                <a:gd name="connsiteX13994" fmla="*/ 178770 w 1586375"/>
                <a:gd name="connsiteY13994" fmla="*/ 4704 h 223662"/>
                <a:gd name="connsiteX13995" fmla="*/ 178346 w 1586375"/>
                <a:gd name="connsiteY13995" fmla="*/ 3849 h 223662"/>
                <a:gd name="connsiteX13996" fmla="*/ 177921 w 1586375"/>
                <a:gd name="connsiteY13996" fmla="*/ 3849 h 223662"/>
                <a:gd name="connsiteX13997" fmla="*/ 177072 w 1586375"/>
                <a:gd name="connsiteY13997" fmla="*/ 3422 h 223662"/>
                <a:gd name="connsiteX13998" fmla="*/ 176222 w 1586375"/>
                <a:gd name="connsiteY13998" fmla="*/ 3422 h 223662"/>
                <a:gd name="connsiteX13999" fmla="*/ 175374 w 1586375"/>
                <a:gd name="connsiteY13999" fmla="*/ 3849 h 223662"/>
                <a:gd name="connsiteX14000" fmla="*/ 174100 w 1586375"/>
                <a:gd name="connsiteY14000" fmla="*/ 4704 h 223662"/>
                <a:gd name="connsiteX14001" fmla="*/ 172826 w 1586375"/>
                <a:gd name="connsiteY14001" fmla="*/ 5560 h 223662"/>
                <a:gd name="connsiteX14002" fmla="*/ 171552 w 1586375"/>
                <a:gd name="connsiteY14002" fmla="*/ 4277 h 223662"/>
                <a:gd name="connsiteX14003" fmla="*/ 174949 w 1586375"/>
                <a:gd name="connsiteY14003" fmla="*/ 1283 h 223662"/>
                <a:gd name="connsiteX14004" fmla="*/ 176647 w 1586375"/>
                <a:gd name="connsiteY14004" fmla="*/ 856 h 223662"/>
                <a:gd name="connsiteX14005" fmla="*/ 177921 w 1586375"/>
                <a:gd name="connsiteY14005" fmla="*/ 856 h 223662"/>
                <a:gd name="connsiteX14006" fmla="*/ 178770 w 1586375"/>
                <a:gd name="connsiteY14006" fmla="*/ 0 h 223662"/>
                <a:gd name="connsiteX14007" fmla="*/ 184290 w 1586375"/>
                <a:gd name="connsiteY14007" fmla="*/ 0 h 223662"/>
                <a:gd name="connsiteX14008" fmla="*/ 185564 w 1586375"/>
                <a:gd name="connsiteY14008" fmla="*/ 1283 h 223662"/>
                <a:gd name="connsiteX14009" fmla="*/ 186413 w 1586375"/>
                <a:gd name="connsiteY14009" fmla="*/ 1283 h 223662"/>
                <a:gd name="connsiteX14010" fmla="*/ 187262 w 1586375"/>
                <a:gd name="connsiteY14010" fmla="*/ 2138 h 223662"/>
                <a:gd name="connsiteX14011" fmla="*/ 187262 w 1586375"/>
                <a:gd name="connsiteY14011" fmla="*/ 3422 h 223662"/>
                <a:gd name="connsiteX14012" fmla="*/ 185988 w 1586375"/>
                <a:gd name="connsiteY14012" fmla="*/ 4704 h 223662"/>
                <a:gd name="connsiteX14013" fmla="*/ 185988 w 1586375"/>
                <a:gd name="connsiteY14013" fmla="*/ 5560 h 223662"/>
                <a:gd name="connsiteX14014" fmla="*/ 185139 w 1586375"/>
                <a:gd name="connsiteY14014" fmla="*/ 6415 h 223662"/>
                <a:gd name="connsiteX14015" fmla="*/ 185139 w 1586375"/>
                <a:gd name="connsiteY14015" fmla="*/ 8126 h 223662"/>
                <a:gd name="connsiteX14016" fmla="*/ 184715 w 1586375"/>
                <a:gd name="connsiteY14016" fmla="*/ 8553 h 223662"/>
                <a:gd name="connsiteX14017" fmla="*/ 184715 w 1586375"/>
                <a:gd name="connsiteY14017" fmla="*/ 9409 h 223662"/>
                <a:gd name="connsiteX14018" fmla="*/ 185564 w 1586375"/>
                <a:gd name="connsiteY14018" fmla="*/ 10264 h 223662"/>
                <a:gd name="connsiteX14019" fmla="*/ 187686 w 1586375"/>
                <a:gd name="connsiteY14019" fmla="*/ 10264 h 223662"/>
                <a:gd name="connsiteX14020" fmla="*/ 188960 w 1586375"/>
                <a:gd name="connsiteY14020" fmla="*/ 8981 h 223662"/>
                <a:gd name="connsiteX14021" fmla="*/ 188960 w 1586375"/>
                <a:gd name="connsiteY14021" fmla="*/ 7698 h 223662"/>
                <a:gd name="connsiteX14022" fmla="*/ 188536 w 1586375"/>
                <a:gd name="connsiteY14022" fmla="*/ 7271 h 223662"/>
                <a:gd name="connsiteX14023" fmla="*/ 188536 w 1586375"/>
                <a:gd name="connsiteY14023" fmla="*/ 5560 h 223662"/>
                <a:gd name="connsiteX14024" fmla="*/ 188960 w 1586375"/>
                <a:gd name="connsiteY14024" fmla="*/ 5132 h 223662"/>
                <a:gd name="connsiteX14025" fmla="*/ 188960 w 1586375"/>
                <a:gd name="connsiteY14025" fmla="*/ 2994 h 223662"/>
                <a:gd name="connsiteX14026" fmla="*/ 189809 w 1586375"/>
                <a:gd name="connsiteY14026" fmla="*/ 2138 h 223662"/>
                <a:gd name="connsiteX14027" fmla="*/ 189809 w 1586375"/>
                <a:gd name="connsiteY14027" fmla="*/ 1711 h 223662"/>
                <a:gd name="connsiteX14028" fmla="*/ 190234 w 1586375"/>
                <a:gd name="connsiteY14028" fmla="*/ 856 h 223662"/>
                <a:gd name="connsiteX14029" fmla="*/ 191083 w 1586375"/>
                <a:gd name="connsiteY14029" fmla="*/ 428 h 223662"/>
                <a:gd name="connsiteX14030" fmla="*/ 192357 w 1586375"/>
                <a:gd name="connsiteY14030" fmla="*/ 428 h 223662"/>
                <a:gd name="connsiteX14031" fmla="*/ 192357 w 1586375"/>
                <a:gd name="connsiteY14031" fmla="*/ 0 h 223662"/>
                <a:gd name="connsiteX14032" fmla="*/ 199151 w 1586375"/>
                <a:gd name="connsiteY14032" fmla="*/ 0 h 223662"/>
                <a:gd name="connsiteX14033" fmla="*/ 198726 w 1586375"/>
                <a:gd name="connsiteY14033" fmla="*/ 428 h 223662"/>
                <a:gd name="connsiteX14034" fmla="*/ 198726 w 1586375"/>
                <a:gd name="connsiteY14034" fmla="*/ 1283 h 223662"/>
                <a:gd name="connsiteX14035" fmla="*/ 197452 w 1586375"/>
                <a:gd name="connsiteY14035" fmla="*/ 2566 h 223662"/>
                <a:gd name="connsiteX14036" fmla="*/ 197452 w 1586375"/>
                <a:gd name="connsiteY14036" fmla="*/ 4277 h 223662"/>
                <a:gd name="connsiteX14037" fmla="*/ 198301 w 1586375"/>
                <a:gd name="connsiteY14037" fmla="*/ 5132 h 223662"/>
                <a:gd name="connsiteX14038" fmla="*/ 198726 w 1586375"/>
                <a:gd name="connsiteY14038" fmla="*/ 5132 h 223662"/>
                <a:gd name="connsiteX14039" fmla="*/ 199151 w 1586375"/>
                <a:gd name="connsiteY14039" fmla="*/ 5560 h 223662"/>
                <a:gd name="connsiteX14040" fmla="*/ 200000 w 1586375"/>
                <a:gd name="connsiteY14040" fmla="*/ 5132 h 223662"/>
                <a:gd name="connsiteX14041" fmla="*/ 200849 w 1586375"/>
                <a:gd name="connsiteY14041" fmla="*/ 4704 h 223662"/>
                <a:gd name="connsiteX14042" fmla="*/ 200849 w 1586375"/>
                <a:gd name="connsiteY14042" fmla="*/ 3849 h 223662"/>
                <a:gd name="connsiteX14043" fmla="*/ 201273 w 1586375"/>
                <a:gd name="connsiteY14043" fmla="*/ 3422 h 223662"/>
                <a:gd name="connsiteX14044" fmla="*/ 201273 w 1586375"/>
                <a:gd name="connsiteY14044" fmla="*/ 2566 h 223662"/>
                <a:gd name="connsiteX14045" fmla="*/ 201698 w 1586375"/>
                <a:gd name="connsiteY14045" fmla="*/ 1711 h 223662"/>
                <a:gd name="connsiteX14046" fmla="*/ 200000 w 1586375"/>
                <a:gd name="connsiteY14046" fmla="*/ 0 h 223662"/>
                <a:gd name="connsiteX14047" fmla="*/ 205095 w 1586375"/>
                <a:gd name="connsiteY14047" fmla="*/ 0 h 223662"/>
                <a:gd name="connsiteX14048" fmla="*/ 205095 w 1586375"/>
                <a:gd name="connsiteY14048" fmla="*/ 856 h 223662"/>
                <a:gd name="connsiteX14049" fmla="*/ 205519 w 1586375"/>
                <a:gd name="connsiteY14049" fmla="*/ 1283 h 223662"/>
                <a:gd name="connsiteX14050" fmla="*/ 205944 w 1586375"/>
                <a:gd name="connsiteY14050" fmla="*/ 856 h 223662"/>
                <a:gd name="connsiteX14051" fmla="*/ 206368 w 1586375"/>
                <a:gd name="connsiteY14051" fmla="*/ 428 h 223662"/>
                <a:gd name="connsiteX14052" fmla="*/ 206368 w 1586375"/>
                <a:gd name="connsiteY14052" fmla="*/ 0 h 223662"/>
                <a:gd name="connsiteX14053" fmla="*/ 214011 w 1586375"/>
                <a:gd name="connsiteY14053" fmla="*/ 0 h 223662"/>
                <a:gd name="connsiteX14054" fmla="*/ 214436 w 1586375"/>
                <a:gd name="connsiteY14054" fmla="*/ 428 h 223662"/>
                <a:gd name="connsiteX14055" fmla="*/ 214436 w 1586375"/>
                <a:gd name="connsiteY14055" fmla="*/ 1283 h 223662"/>
                <a:gd name="connsiteX14056" fmla="*/ 215285 w 1586375"/>
                <a:gd name="connsiteY14056" fmla="*/ 2138 h 223662"/>
                <a:gd name="connsiteX14057" fmla="*/ 216558 w 1586375"/>
                <a:gd name="connsiteY14057" fmla="*/ 2138 h 223662"/>
                <a:gd name="connsiteX14058" fmla="*/ 217407 w 1586375"/>
                <a:gd name="connsiteY14058" fmla="*/ 1283 h 223662"/>
                <a:gd name="connsiteX14059" fmla="*/ 217407 w 1586375"/>
                <a:gd name="connsiteY14059" fmla="*/ 0 h 223662"/>
                <a:gd name="connsiteX14060" fmla="*/ 226324 w 1586375"/>
                <a:gd name="connsiteY14060" fmla="*/ 0 h 223662"/>
                <a:gd name="connsiteX14061" fmla="*/ 226324 w 1586375"/>
                <a:gd name="connsiteY14061" fmla="*/ 2566 h 223662"/>
                <a:gd name="connsiteX14062" fmla="*/ 226748 w 1586375"/>
                <a:gd name="connsiteY14062" fmla="*/ 2994 h 223662"/>
                <a:gd name="connsiteX14063" fmla="*/ 226748 w 1586375"/>
                <a:gd name="connsiteY14063" fmla="*/ 5132 h 223662"/>
                <a:gd name="connsiteX14064" fmla="*/ 228022 w 1586375"/>
                <a:gd name="connsiteY14064" fmla="*/ 5132 h 223662"/>
                <a:gd name="connsiteX14065" fmla="*/ 228872 w 1586375"/>
                <a:gd name="connsiteY14065" fmla="*/ 4277 h 223662"/>
                <a:gd name="connsiteX14066" fmla="*/ 228447 w 1586375"/>
                <a:gd name="connsiteY14066" fmla="*/ 3422 h 223662"/>
                <a:gd name="connsiteX14067" fmla="*/ 228447 w 1586375"/>
                <a:gd name="connsiteY14067" fmla="*/ 2138 h 223662"/>
                <a:gd name="connsiteX14068" fmla="*/ 228872 w 1586375"/>
                <a:gd name="connsiteY14068" fmla="*/ 1283 h 223662"/>
                <a:gd name="connsiteX14069" fmla="*/ 229296 w 1586375"/>
                <a:gd name="connsiteY14069" fmla="*/ 428 h 223662"/>
                <a:gd name="connsiteX14070" fmla="*/ 229721 w 1586375"/>
                <a:gd name="connsiteY14070" fmla="*/ 428 h 223662"/>
                <a:gd name="connsiteX14071" fmla="*/ 229721 w 1586375"/>
                <a:gd name="connsiteY14071" fmla="*/ 0 h 223662"/>
                <a:gd name="connsiteX14072" fmla="*/ 232268 w 1586375"/>
                <a:gd name="connsiteY14072" fmla="*/ 0 h 223662"/>
                <a:gd name="connsiteX14073" fmla="*/ 232268 w 1586375"/>
                <a:gd name="connsiteY14073" fmla="*/ 5132 h 223662"/>
                <a:gd name="connsiteX14074" fmla="*/ 232692 w 1586375"/>
                <a:gd name="connsiteY14074" fmla="*/ 5560 h 223662"/>
                <a:gd name="connsiteX14075" fmla="*/ 233117 w 1586375"/>
                <a:gd name="connsiteY14075" fmla="*/ 5132 h 223662"/>
                <a:gd name="connsiteX14076" fmla="*/ 233542 w 1586375"/>
                <a:gd name="connsiteY14076" fmla="*/ 5132 h 223662"/>
                <a:gd name="connsiteX14077" fmla="*/ 235240 w 1586375"/>
                <a:gd name="connsiteY14077" fmla="*/ 3849 h 223662"/>
                <a:gd name="connsiteX14078" fmla="*/ 235240 w 1586375"/>
                <a:gd name="connsiteY14078" fmla="*/ 428 h 223662"/>
                <a:gd name="connsiteX14079" fmla="*/ 234391 w 1586375"/>
                <a:gd name="connsiteY14079" fmla="*/ 0 h 223662"/>
                <a:gd name="connsiteX14080" fmla="*/ 236317 w 1586375"/>
                <a:gd name="connsiteY14080" fmla="*/ 0 h 223662"/>
                <a:gd name="connsiteX14081" fmla="*/ 249267 w 1586375"/>
                <a:gd name="connsiteY14081" fmla="*/ 0 h 223662"/>
                <a:gd name="connsiteX14082" fmla="*/ 250116 w 1586375"/>
                <a:gd name="connsiteY14082" fmla="*/ 428 h 223662"/>
                <a:gd name="connsiteX14083" fmla="*/ 250116 w 1586375"/>
                <a:gd name="connsiteY14083" fmla="*/ 2566 h 223662"/>
                <a:gd name="connsiteX14084" fmla="*/ 251390 w 1586375"/>
                <a:gd name="connsiteY14084" fmla="*/ 2566 h 223662"/>
                <a:gd name="connsiteX14085" fmla="*/ 251814 w 1586375"/>
                <a:gd name="connsiteY14085" fmla="*/ 2566 h 223662"/>
                <a:gd name="connsiteX14086" fmla="*/ 251814 w 1586375"/>
                <a:gd name="connsiteY14086" fmla="*/ 428 h 223662"/>
                <a:gd name="connsiteX14087" fmla="*/ 252239 w 1586375"/>
                <a:gd name="connsiteY14087" fmla="*/ 0 h 223662"/>
                <a:gd name="connsiteX14088" fmla="*/ 364807 w 1586375"/>
                <a:gd name="connsiteY14088" fmla="*/ 0 h 223662"/>
                <a:gd name="connsiteX14089" fmla="*/ 413039 w 1586375"/>
                <a:gd name="connsiteY14089" fmla="*/ 0 h 223662"/>
                <a:gd name="connsiteX14090" fmla="*/ 581463 w 1586375"/>
                <a:gd name="connsiteY14090" fmla="*/ 0 h 223662"/>
                <a:gd name="connsiteX14091" fmla="*/ 1034725 w 1586375"/>
                <a:gd name="connsiteY14091" fmla="*/ 0 h 223662"/>
                <a:gd name="connsiteX14092" fmla="*/ 1047765 w 1586375"/>
                <a:gd name="connsiteY14092" fmla="*/ 0 h 223662"/>
                <a:gd name="connsiteX14093" fmla="*/ 1087607 w 1586375"/>
                <a:gd name="connsiteY14093" fmla="*/ 0 h 223662"/>
                <a:gd name="connsiteX14094" fmla="*/ 1199958 w 1586375"/>
                <a:gd name="connsiteY14094" fmla="*/ 0 h 223662"/>
                <a:gd name="connsiteX14095" fmla="*/ 1199958 w 1586375"/>
                <a:gd name="connsiteY14095" fmla="*/ 428 h 223662"/>
                <a:gd name="connsiteX14096" fmla="*/ 1199109 w 1586375"/>
                <a:gd name="connsiteY14096" fmla="*/ 1283 h 223662"/>
                <a:gd name="connsiteX14097" fmla="*/ 1199109 w 1586375"/>
                <a:gd name="connsiteY14097" fmla="*/ 3849 h 223662"/>
                <a:gd name="connsiteX14098" fmla="*/ 1199958 w 1586375"/>
                <a:gd name="connsiteY14098" fmla="*/ 4704 h 223662"/>
                <a:gd name="connsiteX14099" fmla="*/ 1199958 w 1586375"/>
                <a:gd name="connsiteY14099" fmla="*/ 5132 h 223662"/>
                <a:gd name="connsiteX14100" fmla="*/ 1202081 w 1586375"/>
                <a:gd name="connsiteY14100" fmla="*/ 7271 h 223662"/>
                <a:gd name="connsiteX14101" fmla="*/ 1208450 w 1586375"/>
                <a:gd name="connsiteY14101" fmla="*/ 7271 h 223662"/>
                <a:gd name="connsiteX14102" fmla="*/ 1208450 w 1586375"/>
                <a:gd name="connsiteY14102" fmla="*/ 5560 h 223662"/>
                <a:gd name="connsiteX14103" fmla="*/ 1207601 w 1586375"/>
                <a:gd name="connsiteY14103" fmla="*/ 4277 h 223662"/>
                <a:gd name="connsiteX14104" fmla="*/ 1203355 w 1586375"/>
                <a:gd name="connsiteY14104" fmla="*/ 4277 h 223662"/>
                <a:gd name="connsiteX14105" fmla="*/ 1202506 w 1586375"/>
                <a:gd name="connsiteY14105" fmla="*/ 3422 h 223662"/>
                <a:gd name="connsiteX14106" fmla="*/ 1202506 w 1586375"/>
                <a:gd name="connsiteY14106" fmla="*/ 1711 h 223662"/>
                <a:gd name="connsiteX14107" fmla="*/ 1203355 w 1586375"/>
                <a:gd name="connsiteY14107" fmla="*/ 856 h 223662"/>
                <a:gd name="connsiteX14108" fmla="*/ 1204204 w 1586375"/>
                <a:gd name="connsiteY14108" fmla="*/ 1283 h 223662"/>
                <a:gd name="connsiteX14109" fmla="*/ 1205478 w 1586375"/>
                <a:gd name="connsiteY14109" fmla="*/ 1283 h 223662"/>
                <a:gd name="connsiteX14110" fmla="*/ 1206327 w 1586375"/>
                <a:gd name="connsiteY14110" fmla="*/ 2138 h 223662"/>
                <a:gd name="connsiteX14111" fmla="*/ 1208450 w 1586375"/>
                <a:gd name="connsiteY14111" fmla="*/ 2138 h 223662"/>
                <a:gd name="connsiteX14112" fmla="*/ 1208874 w 1586375"/>
                <a:gd name="connsiteY14112" fmla="*/ 1283 h 223662"/>
                <a:gd name="connsiteX14113" fmla="*/ 1209299 w 1586375"/>
                <a:gd name="connsiteY14113" fmla="*/ 428 h 223662"/>
                <a:gd name="connsiteX14114" fmla="*/ 1209299 w 1586375"/>
                <a:gd name="connsiteY14114" fmla="*/ 0 h 223662"/>
                <a:gd name="connsiteX14115" fmla="*/ 1211422 w 1586375"/>
                <a:gd name="connsiteY14115" fmla="*/ 0 h 223662"/>
                <a:gd name="connsiteX14116" fmla="*/ 1211422 w 1586375"/>
                <a:gd name="connsiteY14116" fmla="*/ 856 h 223662"/>
                <a:gd name="connsiteX14117" fmla="*/ 1211422 w 1586375"/>
                <a:gd name="connsiteY14117" fmla="*/ 1283 h 223662"/>
                <a:gd name="connsiteX14118" fmla="*/ 1213969 w 1586375"/>
                <a:gd name="connsiteY14118" fmla="*/ 1283 h 223662"/>
                <a:gd name="connsiteX14119" fmla="*/ 1213969 w 1586375"/>
                <a:gd name="connsiteY14119" fmla="*/ 856 h 223662"/>
                <a:gd name="connsiteX14120" fmla="*/ 1213969 w 1586375"/>
                <a:gd name="connsiteY14120" fmla="*/ 0 h 223662"/>
                <a:gd name="connsiteX14121" fmla="*/ 1225009 w 1586375"/>
                <a:gd name="connsiteY14121" fmla="*/ 0 h 223662"/>
                <a:gd name="connsiteX14122" fmla="*/ 1225009 w 1586375"/>
                <a:gd name="connsiteY14122" fmla="*/ 428 h 223662"/>
                <a:gd name="connsiteX14123" fmla="*/ 1226282 w 1586375"/>
                <a:gd name="connsiteY14123" fmla="*/ 1283 h 223662"/>
                <a:gd name="connsiteX14124" fmla="*/ 1226707 w 1586375"/>
                <a:gd name="connsiteY14124" fmla="*/ 1283 h 223662"/>
                <a:gd name="connsiteX14125" fmla="*/ 1227556 w 1586375"/>
                <a:gd name="connsiteY14125" fmla="*/ 856 h 223662"/>
                <a:gd name="connsiteX14126" fmla="*/ 1228405 w 1586375"/>
                <a:gd name="connsiteY14126" fmla="*/ 856 h 223662"/>
                <a:gd name="connsiteX14127" fmla="*/ 1229254 w 1586375"/>
                <a:gd name="connsiteY14127" fmla="*/ 0 h 223662"/>
                <a:gd name="connsiteX14128" fmla="*/ 1234774 w 1586375"/>
                <a:gd name="connsiteY14128" fmla="*/ 0 h 223662"/>
                <a:gd name="connsiteX14129" fmla="*/ 1233500 w 1586375"/>
                <a:gd name="connsiteY14129" fmla="*/ 1283 h 223662"/>
                <a:gd name="connsiteX14130" fmla="*/ 1233500 w 1586375"/>
                <a:gd name="connsiteY14130" fmla="*/ 2138 h 223662"/>
                <a:gd name="connsiteX14131" fmla="*/ 1234774 w 1586375"/>
                <a:gd name="connsiteY14131" fmla="*/ 3849 h 223662"/>
                <a:gd name="connsiteX14132" fmla="*/ 1235623 w 1586375"/>
                <a:gd name="connsiteY14132" fmla="*/ 3849 h 223662"/>
                <a:gd name="connsiteX14133" fmla="*/ 1236048 w 1586375"/>
                <a:gd name="connsiteY14133" fmla="*/ 3422 h 223662"/>
                <a:gd name="connsiteX14134" fmla="*/ 1236048 w 1586375"/>
                <a:gd name="connsiteY14134" fmla="*/ 2138 h 223662"/>
                <a:gd name="connsiteX14135" fmla="*/ 1236897 w 1586375"/>
                <a:gd name="connsiteY14135" fmla="*/ 1711 h 223662"/>
                <a:gd name="connsiteX14136" fmla="*/ 1236897 w 1586375"/>
                <a:gd name="connsiteY14136" fmla="*/ 856 h 223662"/>
                <a:gd name="connsiteX14137" fmla="*/ 1235199 w 1586375"/>
                <a:gd name="connsiteY14137" fmla="*/ 0 h 223662"/>
                <a:gd name="connsiteX14138" fmla="*/ 1280629 w 1586375"/>
                <a:gd name="connsiteY14138" fmla="*/ 0 h 223662"/>
                <a:gd name="connsiteX14139" fmla="*/ 1281478 w 1586375"/>
                <a:gd name="connsiteY14139" fmla="*/ 856 h 223662"/>
                <a:gd name="connsiteX14140" fmla="*/ 1282327 w 1586375"/>
                <a:gd name="connsiteY14140" fmla="*/ 856 h 223662"/>
                <a:gd name="connsiteX14141" fmla="*/ 1283601 w 1586375"/>
                <a:gd name="connsiteY14141" fmla="*/ 2138 h 223662"/>
                <a:gd name="connsiteX14142" fmla="*/ 1284875 w 1586375"/>
                <a:gd name="connsiteY14142" fmla="*/ 2566 h 223662"/>
                <a:gd name="connsiteX14143" fmla="*/ 1285724 w 1586375"/>
                <a:gd name="connsiteY14143" fmla="*/ 2566 h 223662"/>
                <a:gd name="connsiteX14144" fmla="*/ 1286573 w 1586375"/>
                <a:gd name="connsiteY14144" fmla="*/ 2994 h 223662"/>
                <a:gd name="connsiteX14145" fmla="*/ 1289970 w 1586375"/>
                <a:gd name="connsiteY14145" fmla="*/ 2994 h 223662"/>
                <a:gd name="connsiteX14146" fmla="*/ 1290819 w 1586375"/>
                <a:gd name="connsiteY14146" fmla="*/ 2138 h 223662"/>
                <a:gd name="connsiteX14147" fmla="*/ 1289970 w 1586375"/>
                <a:gd name="connsiteY14147" fmla="*/ 1711 h 223662"/>
                <a:gd name="connsiteX14148" fmla="*/ 1289121 w 1586375"/>
                <a:gd name="connsiteY14148" fmla="*/ 1283 h 223662"/>
                <a:gd name="connsiteX14149" fmla="*/ 1287847 w 1586375"/>
                <a:gd name="connsiteY14149" fmla="*/ 856 h 223662"/>
                <a:gd name="connsiteX14150" fmla="*/ 1286998 w 1586375"/>
                <a:gd name="connsiteY14150" fmla="*/ 0 h 223662"/>
                <a:gd name="connsiteX14151" fmla="*/ 1308652 w 1586375"/>
                <a:gd name="connsiteY14151" fmla="*/ 0 h 223662"/>
                <a:gd name="connsiteX14152" fmla="*/ 1308652 w 1586375"/>
                <a:gd name="connsiteY14152" fmla="*/ 428 h 223662"/>
                <a:gd name="connsiteX14153" fmla="*/ 1309076 w 1586375"/>
                <a:gd name="connsiteY14153" fmla="*/ 1283 h 223662"/>
                <a:gd name="connsiteX14154" fmla="*/ 1309501 w 1586375"/>
                <a:gd name="connsiteY14154" fmla="*/ 1711 h 223662"/>
                <a:gd name="connsiteX14155" fmla="*/ 1309501 w 1586375"/>
                <a:gd name="connsiteY14155" fmla="*/ 4704 h 223662"/>
                <a:gd name="connsiteX14156" fmla="*/ 1308652 w 1586375"/>
                <a:gd name="connsiteY14156" fmla="*/ 5132 h 223662"/>
                <a:gd name="connsiteX14157" fmla="*/ 1308652 w 1586375"/>
                <a:gd name="connsiteY14157" fmla="*/ 6843 h 223662"/>
                <a:gd name="connsiteX14158" fmla="*/ 1309925 w 1586375"/>
                <a:gd name="connsiteY14158" fmla="*/ 8126 h 223662"/>
                <a:gd name="connsiteX14159" fmla="*/ 1309925 w 1586375"/>
                <a:gd name="connsiteY14159" fmla="*/ 8981 h 223662"/>
                <a:gd name="connsiteX14160" fmla="*/ 1311199 w 1586375"/>
                <a:gd name="connsiteY14160" fmla="*/ 9837 h 223662"/>
                <a:gd name="connsiteX14161" fmla="*/ 1312048 w 1586375"/>
                <a:gd name="connsiteY14161" fmla="*/ 9409 h 223662"/>
                <a:gd name="connsiteX14162" fmla="*/ 1312048 w 1586375"/>
                <a:gd name="connsiteY14162" fmla="*/ 2138 h 223662"/>
                <a:gd name="connsiteX14163" fmla="*/ 1311199 w 1586375"/>
                <a:gd name="connsiteY14163" fmla="*/ 1711 h 223662"/>
                <a:gd name="connsiteX14164" fmla="*/ 1311199 w 1586375"/>
                <a:gd name="connsiteY14164" fmla="*/ 0 h 223662"/>
                <a:gd name="connsiteX14165" fmla="*/ 1311624 w 1586375"/>
                <a:gd name="connsiteY14165" fmla="*/ 0 h 223662"/>
                <a:gd name="connsiteX14166" fmla="*/ 1346015 w 1586375"/>
                <a:gd name="connsiteY14166" fmla="*/ 0 h 223662"/>
                <a:gd name="connsiteX14167" fmla="*/ 1347288 w 1586375"/>
                <a:gd name="connsiteY14167" fmla="*/ 856 h 223662"/>
                <a:gd name="connsiteX14168" fmla="*/ 1348138 w 1586375"/>
                <a:gd name="connsiteY14168" fmla="*/ 0 h 223662"/>
                <a:gd name="connsiteX14169" fmla="*/ 1373188 w 1586375"/>
                <a:gd name="connsiteY14169" fmla="*/ 0 h 223662"/>
                <a:gd name="connsiteX14170" fmla="*/ 1373188 w 1586375"/>
                <a:gd name="connsiteY14170" fmla="*/ 5987 h 223662"/>
                <a:gd name="connsiteX14171" fmla="*/ 1374037 w 1586375"/>
                <a:gd name="connsiteY14171" fmla="*/ 6843 h 223662"/>
                <a:gd name="connsiteX14172" fmla="*/ 1377434 w 1586375"/>
                <a:gd name="connsiteY14172" fmla="*/ 6843 h 223662"/>
                <a:gd name="connsiteX14173" fmla="*/ 1377434 w 1586375"/>
                <a:gd name="connsiteY14173" fmla="*/ 5560 h 223662"/>
                <a:gd name="connsiteX14174" fmla="*/ 1376585 w 1586375"/>
                <a:gd name="connsiteY14174" fmla="*/ 5560 h 223662"/>
                <a:gd name="connsiteX14175" fmla="*/ 1375736 w 1586375"/>
                <a:gd name="connsiteY14175" fmla="*/ 4704 h 223662"/>
                <a:gd name="connsiteX14176" fmla="*/ 1375736 w 1586375"/>
                <a:gd name="connsiteY14176" fmla="*/ 4277 h 223662"/>
                <a:gd name="connsiteX14177" fmla="*/ 1374887 w 1586375"/>
                <a:gd name="connsiteY14177" fmla="*/ 3422 h 223662"/>
                <a:gd name="connsiteX14178" fmla="*/ 1374887 w 1586375"/>
                <a:gd name="connsiteY14178" fmla="*/ 1283 h 223662"/>
                <a:gd name="connsiteX14179" fmla="*/ 1375736 w 1586375"/>
                <a:gd name="connsiteY14179" fmla="*/ 856 h 223662"/>
                <a:gd name="connsiteX14180" fmla="*/ 1375736 w 1586375"/>
                <a:gd name="connsiteY14180" fmla="*/ 428 h 223662"/>
                <a:gd name="connsiteX14181" fmla="*/ 1375736 w 1586375"/>
                <a:gd name="connsiteY14181" fmla="*/ 0 h 223662"/>
                <a:gd name="connsiteX14182" fmla="*/ 1400454 w 1586375"/>
                <a:gd name="connsiteY14182" fmla="*/ 0 h 223662"/>
                <a:gd name="connsiteX14183" fmla="*/ 1433903 w 1586375"/>
                <a:gd name="connsiteY14183" fmla="*/ 0 h 223662"/>
                <a:gd name="connsiteX14184" fmla="*/ 1433903 w 1586375"/>
                <a:gd name="connsiteY14184" fmla="*/ 1711 h 223662"/>
                <a:gd name="connsiteX14185" fmla="*/ 1435177 w 1586375"/>
                <a:gd name="connsiteY14185" fmla="*/ 2566 h 223662"/>
                <a:gd name="connsiteX14186" fmla="*/ 1436451 w 1586375"/>
                <a:gd name="connsiteY14186" fmla="*/ 2566 h 223662"/>
                <a:gd name="connsiteX14187" fmla="*/ 1437300 w 1586375"/>
                <a:gd name="connsiteY14187" fmla="*/ 1711 h 223662"/>
                <a:gd name="connsiteX14188" fmla="*/ 1437300 w 1586375"/>
                <a:gd name="connsiteY14188" fmla="*/ 0 h 223662"/>
                <a:gd name="connsiteX14189" fmla="*/ 1441971 w 1586375"/>
                <a:gd name="connsiteY14189" fmla="*/ 0 h 223662"/>
                <a:gd name="connsiteX14190" fmla="*/ 1441971 w 1586375"/>
                <a:gd name="connsiteY14190" fmla="*/ 2138 h 223662"/>
                <a:gd name="connsiteX14191" fmla="*/ 1442820 w 1586375"/>
                <a:gd name="connsiteY14191" fmla="*/ 2994 h 223662"/>
                <a:gd name="connsiteX14192" fmla="*/ 1442820 w 1586375"/>
                <a:gd name="connsiteY14192" fmla="*/ 5132 h 223662"/>
                <a:gd name="connsiteX14193" fmla="*/ 1441546 w 1586375"/>
                <a:gd name="connsiteY14193" fmla="*/ 5987 h 223662"/>
                <a:gd name="connsiteX14194" fmla="*/ 1441546 w 1586375"/>
                <a:gd name="connsiteY14194" fmla="*/ 6415 h 223662"/>
                <a:gd name="connsiteX14195" fmla="*/ 1441122 w 1586375"/>
                <a:gd name="connsiteY14195" fmla="*/ 6843 h 223662"/>
                <a:gd name="connsiteX14196" fmla="*/ 1438999 w 1586375"/>
                <a:gd name="connsiteY14196" fmla="*/ 6843 h 223662"/>
                <a:gd name="connsiteX14197" fmla="*/ 1438574 w 1586375"/>
                <a:gd name="connsiteY14197" fmla="*/ 5987 h 223662"/>
                <a:gd name="connsiteX14198" fmla="*/ 1436876 w 1586375"/>
                <a:gd name="connsiteY14198" fmla="*/ 4277 h 223662"/>
                <a:gd name="connsiteX14199" fmla="*/ 1435177 w 1586375"/>
                <a:gd name="connsiteY14199" fmla="*/ 4704 h 223662"/>
                <a:gd name="connsiteX14200" fmla="*/ 1435177 w 1586375"/>
                <a:gd name="connsiteY14200" fmla="*/ 11975 h 223662"/>
                <a:gd name="connsiteX14201" fmla="*/ 1434753 w 1586375"/>
                <a:gd name="connsiteY14201" fmla="*/ 12402 h 223662"/>
                <a:gd name="connsiteX14202" fmla="*/ 1434753 w 1586375"/>
                <a:gd name="connsiteY14202" fmla="*/ 14113 h 223662"/>
                <a:gd name="connsiteX14203" fmla="*/ 1436451 w 1586375"/>
                <a:gd name="connsiteY14203" fmla="*/ 15824 h 223662"/>
                <a:gd name="connsiteX14204" fmla="*/ 1437300 w 1586375"/>
                <a:gd name="connsiteY14204" fmla="*/ 14968 h 223662"/>
                <a:gd name="connsiteX14205" fmla="*/ 1437300 w 1586375"/>
                <a:gd name="connsiteY14205" fmla="*/ 11975 h 223662"/>
                <a:gd name="connsiteX14206" fmla="*/ 1438149 w 1586375"/>
                <a:gd name="connsiteY14206" fmla="*/ 11119 h 223662"/>
                <a:gd name="connsiteX14207" fmla="*/ 1438149 w 1586375"/>
                <a:gd name="connsiteY14207" fmla="*/ 10692 h 223662"/>
                <a:gd name="connsiteX14208" fmla="*/ 1438574 w 1586375"/>
                <a:gd name="connsiteY14208" fmla="*/ 10264 h 223662"/>
                <a:gd name="connsiteX14209" fmla="*/ 1438574 w 1586375"/>
                <a:gd name="connsiteY14209" fmla="*/ 9409 h 223662"/>
                <a:gd name="connsiteX14210" fmla="*/ 1439848 w 1586375"/>
                <a:gd name="connsiteY14210" fmla="*/ 8553 h 223662"/>
                <a:gd name="connsiteX14211" fmla="*/ 1441122 w 1586375"/>
                <a:gd name="connsiteY14211" fmla="*/ 9837 h 223662"/>
                <a:gd name="connsiteX14212" fmla="*/ 1443244 w 1586375"/>
                <a:gd name="connsiteY14212" fmla="*/ 9837 h 223662"/>
                <a:gd name="connsiteX14213" fmla="*/ 1444093 w 1586375"/>
                <a:gd name="connsiteY14213" fmla="*/ 8981 h 223662"/>
                <a:gd name="connsiteX14214" fmla="*/ 1444093 w 1586375"/>
                <a:gd name="connsiteY14214" fmla="*/ 8553 h 223662"/>
                <a:gd name="connsiteX14215" fmla="*/ 1445792 w 1586375"/>
                <a:gd name="connsiteY14215" fmla="*/ 6843 h 223662"/>
                <a:gd name="connsiteX14216" fmla="*/ 1445792 w 1586375"/>
                <a:gd name="connsiteY14216" fmla="*/ 6415 h 223662"/>
                <a:gd name="connsiteX14217" fmla="*/ 1446216 w 1586375"/>
                <a:gd name="connsiteY14217" fmla="*/ 5987 h 223662"/>
                <a:gd name="connsiteX14218" fmla="*/ 1446641 w 1586375"/>
                <a:gd name="connsiteY14218" fmla="*/ 3849 h 223662"/>
                <a:gd name="connsiteX14219" fmla="*/ 1447490 w 1586375"/>
                <a:gd name="connsiteY14219" fmla="*/ 3422 h 223662"/>
                <a:gd name="connsiteX14220" fmla="*/ 1447915 w 1586375"/>
                <a:gd name="connsiteY14220" fmla="*/ 3422 h 223662"/>
                <a:gd name="connsiteX14221" fmla="*/ 1448764 w 1586375"/>
                <a:gd name="connsiteY14221" fmla="*/ 3849 h 223662"/>
                <a:gd name="connsiteX14222" fmla="*/ 1452161 w 1586375"/>
                <a:gd name="connsiteY14222" fmla="*/ 3849 h 223662"/>
                <a:gd name="connsiteX14223" fmla="*/ 1452585 w 1586375"/>
                <a:gd name="connsiteY14223" fmla="*/ 4277 h 223662"/>
                <a:gd name="connsiteX14224" fmla="*/ 1453434 w 1586375"/>
                <a:gd name="connsiteY14224" fmla="*/ 4704 h 223662"/>
                <a:gd name="connsiteX14225" fmla="*/ 1455133 w 1586375"/>
                <a:gd name="connsiteY14225" fmla="*/ 5987 h 223662"/>
                <a:gd name="connsiteX14226" fmla="*/ 1455133 w 1586375"/>
                <a:gd name="connsiteY14226" fmla="*/ 8126 h 223662"/>
                <a:gd name="connsiteX14227" fmla="*/ 1453859 w 1586375"/>
                <a:gd name="connsiteY14227" fmla="*/ 9409 h 223662"/>
                <a:gd name="connsiteX14228" fmla="*/ 1452585 w 1586375"/>
                <a:gd name="connsiteY14228" fmla="*/ 10692 h 223662"/>
                <a:gd name="connsiteX14229" fmla="*/ 1452585 w 1586375"/>
                <a:gd name="connsiteY14229" fmla="*/ 11975 h 223662"/>
                <a:gd name="connsiteX14230" fmla="*/ 1453010 w 1586375"/>
                <a:gd name="connsiteY14230" fmla="*/ 12830 h 223662"/>
                <a:gd name="connsiteX14231" fmla="*/ 1454284 w 1586375"/>
                <a:gd name="connsiteY14231" fmla="*/ 14113 h 223662"/>
                <a:gd name="connsiteX14232" fmla="*/ 1455133 w 1586375"/>
                <a:gd name="connsiteY14232" fmla="*/ 14968 h 223662"/>
                <a:gd name="connsiteX14233" fmla="*/ 1455982 w 1586375"/>
                <a:gd name="connsiteY14233" fmla="*/ 15396 h 223662"/>
                <a:gd name="connsiteX14234" fmla="*/ 1455982 w 1586375"/>
                <a:gd name="connsiteY14234" fmla="*/ 16679 h 223662"/>
                <a:gd name="connsiteX14235" fmla="*/ 1453434 w 1586375"/>
                <a:gd name="connsiteY14235" fmla="*/ 18817 h 223662"/>
                <a:gd name="connsiteX14236" fmla="*/ 1453010 w 1586375"/>
                <a:gd name="connsiteY14236" fmla="*/ 19672 h 223662"/>
                <a:gd name="connsiteX14237" fmla="*/ 1452585 w 1586375"/>
                <a:gd name="connsiteY14237" fmla="*/ 20100 h 223662"/>
                <a:gd name="connsiteX14238" fmla="*/ 1452585 w 1586375"/>
                <a:gd name="connsiteY14238" fmla="*/ 20955 h 223662"/>
                <a:gd name="connsiteX14239" fmla="*/ 1453010 w 1586375"/>
                <a:gd name="connsiteY14239" fmla="*/ 21383 h 223662"/>
                <a:gd name="connsiteX14240" fmla="*/ 1453010 w 1586375"/>
                <a:gd name="connsiteY14240" fmla="*/ 22666 h 223662"/>
                <a:gd name="connsiteX14241" fmla="*/ 1453859 w 1586375"/>
                <a:gd name="connsiteY14241" fmla="*/ 23093 h 223662"/>
                <a:gd name="connsiteX14242" fmla="*/ 1454708 w 1586375"/>
                <a:gd name="connsiteY14242" fmla="*/ 23521 h 223662"/>
                <a:gd name="connsiteX14243" fmla="*/ 1455557 w 1586375"/>
                <a:gd name="connsiteY14243" fmla="*/ 23521 h 223662"/>
                <a:gd name="connsiteX14244" fmla="*/ 1456407 w 1586375"/>
                <a:gd name="connsiteY14244" fmla="*/ 22666 h 223662"/>
                <a:gd name="connsiteX14245" fmla="*/ 1457256 w 1586375"/>
                <a:gd name="connsiteY14245" fmla="*/ 22238 h 223662"/>
                <a:gd name="connsiteX14246" fmla="*/ 1457256 w 1586375"/>
                <a:gd name="connsiteY14246" fmla="*/ 19672 h 223662"/>
                <a:gd name="connsiteX14247" fmla="*/ 1457680 w 1586375"/>
                <a:gd name="connsiteY14247" fmla="*/ 19245 h 223662"/>
                <a:gd name="connsiteX14248" fmla="*/ 1457680 w 1586375"/>
                <a:gd name="connsiteY14248" fmla="*/ 15396 h 223662"/>
                <a:gd name="connsiteX14249" fmla="*/ 1458530 w 1586375"/>
                <a:gd name="connsiteY14249" fmla="*/ 14968 h 223662"/>
                <a:gd name="connsiteX14250" fmla="*/ 1458530 w 1586375"/>
                <a:gd name="connsiteY14250" fmla="*/ 12402 h 223662"/>
                <a:gd name="connsiteX14251" fmla="*/ 1458105 w 1586375"/>
                <a:gd name="connsiteY14251" fmla="*/ 11975 h 223662"/>
                <a:gd name="connsiteX14252" fmla="*/ 1458105 w 1586375"/>
                <a:gd name="connsiteY14252" fmla="*/ 10264 h 223662"/>
                <a:gd name="connsiteX14253" fmla="*/ 1460228 w 1586375"/>
                <a:gd name="connsiteY14253" fmla="*/ 9837 h 223662"/>
                <a:gd name="connsiteX14254" fmla="*/ 1461077 w 1586375"/>
                <a:gd name="connsiteY14254" fmla="*/ 10264 h 223662"/>
                <a:gd name="connsiteX14255" fmla="*/ 1461926 w 1586375"/>
                <a:gd name="connsiteY14255" fmla="*/ 11119 h 223662"/>
                <a:gd name="connsiteX14256" fmla="*/ 1461926 w 1586375"/>
                <a:gd name="connsiteY14256" fmla="*/ 11975 h 223662"/>
                <a:gd name="connsiteX14257" fmla="*/ 1461926 w 1586375"/>
                <a:gd name="connsiteY14257" fmla="*/ 13258 h 223662"/>
                <a:gd name="connsiteX14258" fmla="*/ 1462350 w 1586375"/>
                <a:gd name="connsiteY14258" fmla="*/ 13258 h 223662"/>
                <a:gd name="connsiteX14259" fmla="*/ 1463624 w 1586375"/>
                <a:gd name="connsiteY14259" fmla="*/ 12402 h 223662"/>
                <a:gd name="connsiteX14260" fmla="*/ 1466596 w 1586375"/>
                <a:gd name="connsiteY14260" fmla="*/ 12402 h 223662"/>
                <a:gd name="connsiteX14261" fmla="*/ 1467870 w 1586375"/>
                <a:gd name="connsiteY14261" fmla="*/ 13258 h 223662"/>
                <a:gd name="connsiteX14262" fmla="*/ 1469144 w 1586375"/>
                <a:gd name="connsiteY14262" fmla="*/ 13258 h 223662"/>
                <a:gd name="connsiteX14263" fmla="*/ 1470842 w 1586375"/>
                <a:gd name="connsiteY14263" fmla="*/ 11975 h 223662"/>
                <a:gd name="connsiteX14264" fmla="*/ 1470842 w 1586375"/>
                <a:gd name="connsiteY14264" fmla="*/ 11547 h 223662"/>
                <a:gd name="connsiteX14265" fmla="*/ 1471692 w 1586375"/>
                <a:gd name="connsiteY14265" fmla="*/ 10692 h 223662"/>
                <a:gd name="connsiteX14266" fmla="*/ 1471692 w 1586375"/>
                <a:gd name="connsiteY14266" fmla="*/ 8981 h 223662"/>
                <a:gd name="connsiteX14267" fmla="*/ 1472116 w 1586375"/>
                <a:gd name="connsiteY14267" fmla="*/ 8553 h 223662"/>
                <a:gd name="connsiteX14268" fmla="*/ 1472116 w 1586375"/>
                <a:gd name="connsiteY14268" fmla="*/ 5987 h 223662"/>
                <a:gd name="connsiteX14269" fmla="*/ 1469569 w 1586375"/>
                <a:gd name="connsiteY14269" fmla="*/ 3849 h 223662"/>
                <a:gd name="connsiteX14270" fmla="*/ 1469144 w 1586375"/>
                <a:gd name="connsiteY14270" fmla="*/ 3849 h 223662"/>
                <a:gd name="connsiteX14271" fmla="*/ 1468295 w 1586375"/>
                <a:gd name="connsiteY14271" fmla="*/ 4704 h 223662"/>
                <a:gd name="connsiteX14272" fmla="*/ 1467870 w 1586375"/>
                <a:gd name="connsiteY14272" fmla="*/ 7271 h 223662"/>
                <a:gd name="connsiteX14273" fmla="*/ 1465747 w 1586375"/>
                <a:gd name="connsiteY14273" fmla="*/ 7271 h 223662"/>
                <a:gd name="connsiteX14274" fmla="*/ 1465323 w 1586375"/>
                <a:gd name="connsiteY14274" fmla="*/ 6843 h 223662"/>
                <a:gd name="connsiteX14275" fmla="*/ 1462350 w 1586375"/>
                <a:gd name="connsiteY14275" fmla="*/ 6843 h 223662"/>
                <a:gd name="connsiteX14276" fmla="*/ 1461077 w 1586375"/>
                <a:gd name="connsiteY14276" fmla="*/ 8126 h 223662"/>
                <a:gd name="connsiteX14277" fmla="*/ 1460228 w 1586375"/>
                <a:gd name="connsiteY14277" fmla="*/ 8126 h 223662"/>
                <a:gd name="connsiteX14278" fmla="*/ 1459803 w 1586375"/>
                <a:gd name="connsiteY14278" fmla="*/ 7698 h 223662"/>
                <a:gd name="connsiteX14279" fmla="*/ 1459803 w 1586375"/>
                <a:gd name="connsiteY14279" fmla="*/ 5132 h 223662"/>
                <a:gd name="connsiteX14280" fmla="*/ 1460228 w 1586375"/>
                <a:gd name="connsiteY14280" fmla="*/ 4704 h 223662"/>
                <a:gd name="connsiteX14281" fmla="*/ 1461501 w 1586375"/>
                <a:gd name="connsiteY14281" fmla="*/ 4704 h 223662"/>
                <a:gd name="connsiteX14282" fmla="*/ 1462350 w 1586375"/>
                <a:gd name="connsiteY14282" fmla="*/ 3849 h 223662"/>
                <a:gd name="connsiteX14283" fmla="*/ 1463200 w 1586375"/>
                <a:gd name="connsiteY14283" fmla="*/ 3849 h 223662"/>
                <a:gd name="connsiteX14284" fmla="*/ 1463624 w 1586375"/>
                <a:gd name="connsiteY14284" fmla="*/ 2566 h 223662"/>
                <a:gd name="connsiteX14285" fmla="*/ 1463200 w 1586375"/>
                <a:gd name="connsiteY14285" fmla="*/ 2138 h 223662"/>
                <a:gd name="connsiteX14286" fmla="*/ 1461077 w 1586375"/>
                <a:gd name="connsiteY14286" fmla="*/ 2138 h 223662"/>
                <a:gd name="connsiteX14287" fmla="*/ 1460228 w 1586375"/>
                <a:gd name="connsiteY14287" fmla="*/ 1711 h 223662"/>
                <a:gd name="connsiteX14288" fmla="*/ 1459803 w 1586375"/>
                <a:gd name="connsiteY14288" fmla="*/ 1711 h 223662"/>
                <a:gd name="connsiteX14289" fmla="*/ 1459379 w 1586375"/>
                <a:gd name="connsiteY14289" fmla="*/ 1283 h 223662"/>
                <a:gd name="connsiteX14290" fmla="*/ 1459379 w 1586375"/>
                <a:gd name="connsiteY14290" fmla="*/ 0 h 223662"/>
                <a:gd name="connsiteX14291" fmla="*/ 1461926 w 1586375"/>
                <a:gd name="connsiteY14291" fmla="*/ 0 h 223662"/>
                <a:gd name="connsiteX14292" fmla="*/ 1463200 w 1586375"/>
                <a:gd name="connsiteY14292" fmla="*/ 856 h 223662"/>
                <a:gd name="connsiteX14293" fmla="*/ 1465323 w 1586375"/>
                <a:gd name="connsiteY14293" fmla="*/ 856 h 223662"/>
                <a:gd name="connsiteX14294" fmla="*/ 1467446 w 1586375"/>
                <a:gd name="connsiteY14294" fmla="*/ 856 h 223662"/>
                <a:gd name="connsiteX14295" fmla="*/ 1467870 w 1586375"/>
                <a:gd name="connsiteY14295" fmla="*/ 1711 h 223662"/>
                <a:gd name="connsiteX14296" fmla="*/ 1469144 w 1586375"/>
                <a:gd name="connsiteY14296" fmla="*/ 1711 h 223662"/>
                <a:gd name="connsiteX14297" fmla="*/ 1469993 w 1586375"/>
                <a:gd name="connsiteY14297" fmla="*/ 2138 h 223662"/>
                <a:gd name="connsiteX14298" fmla="*/ 1470418 w 1586375"/>
                <a:gd name="connsiteY14298" fmla="*/ 2138 h 223662"/>
                <a:gd name="connsiteX14299" fmla="*/ 1471267 w 1586375"/>
                <a:gd name="connsiteY14299" fmla="*/ 1711 h 223662"/>
                <a:gd name="connsiteX14300" fmla="*/ 1471692 w 1586375"/>
                <a:gd name="connsiteY14300" fmla="*/ 1711 h 223662"/>
                <a:gd name="connsiteX14301" fmla="*/ 1473814 w 1586375"/>
                <a:gd name="connsiteY14301" fmla="*/ 0 h 223662"/>
                <a:gd name="connsiteX14302" fmla="*/ 1484429 w 1586375"/>
                <a:gd name="connsiteY14302" fmla="*/ 0 h 223662"/>
                <a:gd name="connsiteX14303" fmla="*/ 1486127 w 1586375"/>
                <a:gd name="connsiteY14303" fmla="*/ 1283 h 223662"/>
                <a:gd name="connsiteX14304" fmla="*/ 1486127 w 1586375"/>
                <a:gd name="connsiteY14304" fmla="*/ 1711 h 223662"/>
                <a:gd name="connsiteX14305" fmla="*/ 1486552 w 1586375"/>
                <a:gd name="connsiteY14305" fmla="*/ 2566 h 223662"/>
                <a:gd name="connsiteX14306" fmla="*/ 1486552 w 1586375"/>
                <a:gd name="connsiteY14306" fmla="*/ 2994 h 223662"/>
                <a:gd name="connsiteX14307" fmla="*/ 1485703 w 1586375"/>
                <a:gd name="connsiteY14307" fmla="*/ 4277 h 223662"/>
                <a:gd name="connsiteX14308" fmla="*/ 1485278 w 1586375"/>
                <a:gd name="connsiteY14308" fmla="*/ 4704 h 223662"/>
                <a:gd name="connsiteX14309" fmla="*/ 1485278 w 1586375"/>
                <a:gd name="connsiteY14309" fmla="*/ 6415 h 223662"/>
                <a:gd name="connsiteX14310" fmla="*/ 1484853 w 1586375"/>
                <a:gd name="connsiteY14310" fmla="*/ 7271 h 223662"/>
                <a:gd name="connsiteX14311" fmla="*/ 1484429 w 1586375"/>
                <a:gd name="connsiteY14311" fmla="*/ 7698 h 223662"/>
                <a:gd name="connsiteX14312" fmla="*/ 1482731 w 1586375"/>
                <a:gd name="connsiteY14312" fmla="*/ 9409 h 223662"/>
                <a:gd name="connsiteX14313" fmla="*/ 1482731 w 1586375"/>
                <a:gd name="connsiteY14313" fmla="*/ 10692 h 223662"/>
                <a:gd name="connsiteX14314" fmla="*/ 1484004 w 1586375"/>
                <a:gd name="connsiteY14314" fmla="*/ 12402 h 223662"/>
                <a:gd name="connsiteX14315" fmla="*/ 1484853 w 1586375"/>
                <a:gd name="connsiteY14315" fmla="*/ 12402 h 223662"/>
                <a:gd name="connsiteX14316" fmla="*/ 1486552 w 1586375"/>
                <a:gd name="connsiteY14316" fmla="*/ 13685 h 223662"/>
                <a:gd name="connsiteX14317" fmla="*/ 1486552 w 1586375"/>
                <a:gd name="connsiteY14317" fmla="*/ 14540 h 223662"/>
                <a:gd name="connsiteX14318" fmla="*/ 1485703 w 1586375"/>
                <a:gd name="connsiteY14318" fmla="*/ 14968 h 223662"/>
                <a:gd name="connsiteX14319" fmla="*/ 1484429 w 1586375"/>
                <a:gd name="connsiteY14319" fmla="*/ 14968 h 223662"/>
                <a:gd name="connsiteX14320" fmla="*/ 1483580 w 1586375"/>
                <a:gd name="connsiteY14320" fmla="*/ 15824 h 223662"/>
                <a:gd name="connsiteX14321" fmla="*/ 1482731 w 1586375"/>
                <a:gd name="connsiteY14321" fmla="*/ 15824 h 223662"/>
                <a:gd name="connsiteX14322" fmla="*/ 1481881 w 1586375"/>
                <a:gd name="connsiteY14322" fmla="*/ 17106 h 223662"/>
                <a:gd name="connsiteX14323" fmla="*/ 1481881 w 1586375"/>
                <a:gd name="connsiteY14323" fmla="*/ 18389 h 223662"/>
                <a:gd name="connsiteX14324" fmla="*/ 1482731 w 1586375"/>
                <a:gd name="connsiteY14324" fmla="*/ 19245 h 223662"/>
                <a:gd name="connsiteX14325" fmla="*/ 1482731 w 1586375"/>
                <a:gd name="connsiteY14325" fmla="*/ 19672 h 223662"/>
                <a:gd name="connsiteX14326" fmla="*/ 1483155 w 1586375"/>
                <a:gd name="connsiteY14326" fmla="*/ 20100 h 223662"/>
                <a:gd name="connsiteX14327" fmla="*/ 1483155 w 1586375"/>
                <a:gd name="connsiteY14327" fmla="*/ 20955 h 223662"/>
                <a:gd name="connsiteX14328" fmla="*/ 1484004 w 1586375"/>
                <a:gd name="connsiteY14328" fmla="*/ 21383 h 223662"/>
                <a:gd name="connsiteX14329" fmla="*/ 1484004 w 1586375"/>
                <a:gd name="connsiteY14329" fmla="*/ 22666 h 223662"/>
                <a:gd name="connsiteX14330" fmla="*/ 1482731 w 1586375"/>
                <a:gd name="connsiteY14330" fmla="*/ 23521 h 223662"/>
                <a:gd name="connsiteX14331" fmla="*/ 1480183 w 1586375"/>
                <a:gd name="connsiteY14331" fmla="*/ 23521 h 223662"/>
                <a:gd name="connsiteX14332" fmla="*/ 1479334 w 1586375"/>
                <a:gd name="connsiteY14332" fmla="*/ 24377 h 223662"/>
                <a:gd name="connsiteX14333" fmla="*/ 1479334 w 1586375"/>
                <a:gd name="connsiteY14333" fmla="*/ 24804 h 223662"/>
                <a:gd name="connsiteX14334" fmla="*/ 1477635 w 1586375"/>
                <a:gd name="connsiteY14334" fmla="*/ 26087 h 223662"/>
                <a:gd name="connsiteX14335" fmla="*/ 1478909 w 1586375"/>
                <a:gd name="connsiteY14335" fmla="*/ 26942 h 223662"/>
                <a:gd name="connsiteX14336" fmla="*/ 1479334 w 1586375"/>
                <a:gd name="connsiteY14336" fmla="*/ 26942 h 223662"/>
                <a:gd name="connsiteX14337" fmla="*/ 1481032 w 1586375"/>
                <a:gd name="connsiteY14337" fmla="*/ 25660 h 223662"/>
                <a:gd name="connsiteX14338" fmla="*/ 1481881 w 1586375"/>
                <a:gd name="connsiteY14338" fmla="*/ 25232 h 223662"/>
                <a:gd name="connsiteX14339" fmla="*/ 1483155 w 1586375"/>
                <a:gd name="connsiteY14339" fmla="*/ 24804 h 223662"/>
                <a:gd name="connsiteX14340" fmla="*/ 1483580 w 1586375"/>
                <a:gd name="connsiteY14340" fmla="*/ 24804 h 223662"/>
                <a:gd name="connsiteX14341" fmla="*/ 1484429 w 1586375"/>
                <a:gd name="connsiteY14341" fmla="*/ 25660 h 223662"/>
                <a:gd name="connsiteX14342" fmla="*/ 1484429 w 1586375"/>
                <a:gd name="connsiteY14342" fmla="*/ 27798 h 223662"/>
                <a:gd name="connsiteX14343" fmla="*/ 1484004 w 1586375"/>
                <a:gd name="connsiteY14343" fmla="*/ 28653 h 223662"/>
                <a:gd name="connsiteX14344" fmla="*/ 1483580 w 1586375"/>
                <a:gd name="connsiteY14344" fmla="*/ 29508 h 223662"/>
                <a:gd name="connsiteX14345" fmla="*/ 1483155 w 1586375"/>
                <a:gd name="connsiteY14345" fmla="*/ 30364 h 223662"/>
                <a:gd name="connsiteX14346" fmla="*/ 1482731 w 1586375"/>
                <a:gd name="connsiteY14346" fmla="*/ 30791 h 223662"/>
                <a:gd name="connsiteX14347" fmla="*/ 1482731 w 1586375"/>
                <a:gd name="connsiteY14347" fmla="*/ 31647 h 223662"/>
                <a:gd name="connsiteX14348" fmla="*/ 1483580 w 1586375"/>
                <a:gd name="connsiteY14348" fmla="*/ 32502 h 223662"/>
                <a:gd name="connsiteX14349" fmla="*/ 1484429 w 1586375"/>
                <a:gd name="connsiteY14349" fmla="*/ 31647 h 223662"/>
                <a:gd name="connsiteX14350" fmla="*/ 1484853 w 1586375"/>
                <a:gd name="connsiteY14350" fmla="*/ 31647 h 223662"/>
                <a:gd name="connsiteX14351" fmla="*/ 1486127 w 1586375"/>
                <a:gd name="connsiteY14351" fmla="*/ 30791 h 223662"/>
                <a:gd name="connsiteX14352" fmla="*/ 1487826 w 1586375"/>
                <a:gd name="connsiteY14352" fmla="*/ 30791 h 223662"/>
                <a:gd name="connsiteX14353" fmla="*/ 1487826 w 1586375"/>
                <a:gd name="connsiteY14353" fmla="*/ 32074 h 223662"/>
                <a:gd name="connsiteX14354" fmla="*/ 1487401 w 1586375"/>
                <a:gd name="connsiteY14354" fmla="*/ 32502 h 223662"/>
                <a:gd name="connsiteX14355" fmla="*/ 1485278 w 1586375"/>
                <a:gd name="connsiteY14355" fmla="*/ 34213 h 223662"/>
                <a:gd name="connsiteX14356" fmla="*/ 1484853 w 1586375"/>
                <a:gd name="connsiteY14356" fmla="*/ 34640 h 223662"/>
                <a:gd name="connsiteX14357" fmla="*/ 1482731 w 1586375"/>
                <a:gd name="connsiteY14357" fmla="*/ 34640 h 223662"/>
                <a:gd name="connsiteX14358" fmla="*/ 1481881 w 1586375"/>
                <a:gd name="connsiteY14358" fmla="*/ 35495 h 223662"/>
                <a:gd name="connsiteX14359" fmla="*/ 1481881 w 1586375"/>
                <a:gd name="connsiteY14359" fmla="*/ 36351 h 223662"/>
                <a:gd name="connsiteX14360" fmla="*/ 1482306 w 1586375"/>
                <a:gd name="connsiteY14360" fmla="*/ 36778 h 223662"/>
                <a:gd name="connsiteX14361" fmla="*/ 1482731 w 1586375"/>
                <a:gd name="connsiteY14361" fmla="*/ 37634 h 223662"/>
                <a:gd name="connsiteX14362" fmla="*/ 1483580 w 1586375"/>
                <a:gd name="connsiteY14362" fmla="*/ 38061 h 223662"/>
                <a:gd name="connsiteX14363" fmla="*/ 1485278 w 1586375"/>
                <a:gd name="connsiteY14363" fmla="*/ 37634 h 223662"/>
                <a:gd name="connsiteX14364" fmla="*/ 1486976 w 1586375"/>
                <a:gd name="connsiteY14364" fmla="*/ 37634 h 223662"/>
                <a:gd name="connsiteX14365" fmla="*/ 1487826 w 1586375"/>
                <a:gd name="connsiteY14365" fmla="*/ 38489 h 223662"/>
                <a:gd name="connsiteX14366" fmla="*/ 1488250 w 1586375"/>
                <a:gd name="connsiteY14366" fmla="*/ 38489 h 223662"/>
                <a:gd name="connsiteX14367" fmla="*/ 1489099 w 1586375"/>
                <a:gd name="connsiteY14367" fmla="*/ 37634 h 223662"/>
                <a:gd name="connsiteX14368" fmla="*/ 1491222 w 1586375"/>
                <a:gd name="connsiteY14368" fmla="*/ 37634 h 223662"/>
                <a:gd name="connsiteX14369" fmla="*/ 1492920 w 1586375"/>
                <a:gd name="connsiteY14369" fmla="*/ 39344 h 223662"/>
                <a:gd name="connsiteX14370" fmla="*/ 1492920 w 1586375"/>
                <a:gd name="connsiteY14370" fmla="*/ 39772 h 223662"/>
                <a:gd name="connsiteX14371" fmla="*/ 1491647 w 1586375"/>
                <a:gd name="connsiteY14371" fmla="*/ 40627 h 223662"/>
                <a:gd name="connsiteX14372" fmla="*/ 1490373 w 1586375"/>
                <a:gd name="connsiteY14372" fmla="*/ 40627 h 223662"/>
                <a:gd name="connsiteX14373" fmla="*/ 1489524 w 1586375"/>
                <a:gd name="connsiteY14373" fmla="*/ 41482 h 223662"/>
                <a:gd name="connsiteX14374" fmla="*/ 1489099 w 1586375"/>
                <a:gd name="connsiteY14374" fmla="*/ 41482 h 223662"/>
                <a:gd name="connsiteX14375" fmla="*/ 1488675 w 1586375"/>
                <a:gd name="connsiteY14375" fmla="*/ 41910 h 223662"/>
                <a:gd name="connsiteX14376" fmla="*/ 1488675 w 1586375"/>
                <a:gd name="connsiteY14376" fmla="*/ 42338 h 223662"/>
                <a:gd name="connsiteX14377" fmla="*/ 1489949 w 1586375"/>
                <a:gd name="connsiteY14377" fmla="*/ 43621 h 223662"/>
                <a:gd name="connsiteX14378" fmla="*/ 1490373 w 1586375"/>
                <a:gd name="connsiteY14378" fmla="*/ 44049 h 223662"/>
                <a:gd name="connsiteX14379" fmla="*/ 1491647 w 1586375"/>
                <a:gd name="connsiteY14379" fmla="*/ 44049 h 223662"/>
                <a:gd name="connsiteX14380" fmla="*/ 1492071 w 1586375"/>
                <a:gd name="connsiteY14380" fmla="*/ 44049 h 223662"/>
                <a:gd name="connsiteX14381" fmla="*/ 1493345 w 1586375"/>
                <a:gd name="connsiteY14381" fmla="*/ 42765 h 223662"/>
                <a:gd name="connsiteX14382" fmla="*/ 1494194 w 1586375"/>
                <a:gd name="connsiteY14382" fmla="*/ 41482 h 223662"/>
                <a:gd name="connsiteX14383" fmla="*/ 1495043 w 1586375"/>
                <a:gd name="connsiteY14383" fmla="*/ 40200 h 223662"/>
                <a:gd name="connsiteX14384" fmla="*/ 1495892 w 1586375"/>
                <a:gd name="connsiteY14384" fmla="*/ 39772 h 223662"/>
                <a:gd name="connsiteX14385" fmla="*/ 1497591 w 1586375"/>
                <a:gd name="connsiteY14385" fmla="*/ 39772 h 223662"/>
                <a:gd name="connsiteX14386" fmla="*/ 1497591 w 1586375"/>
                <a:gd name="connsiteY14386" fmla="*/ 40200 h 223662"/>
                <a:gd name="connsiteX14387" fmla="*/ 1499289 w 1586375"/>
                <a:gd name="connsiteY14387" fmla="*/ 41910 h 223662"/>
                <a:gd name="connsiteX14388" fmla="*/ 1500563 w 1586375"/>
                <a:gd name="connsiteY14388" fmla="*/ 41910 h 223662"/>
                <a:gd name="connsiteX14389" fmla="*/ 1501412 w 1586375"/>
                <a:gd name="connsiteY14389" fmla="*/ 42338 h 223662"/>
                <a:gd name="connsiteX14390" fmla="*/ 1502262 w 1586375"/>
                <a:gd name="connsiteY14390" fmla="*/ 42765 h 223662"/>
                <a:gd name="connsiteX14391" fmla="*/ 1502262 w 1586375"/>
                <a:gd name="connsiteY14391" fmla="*/ 44476 h 223662"/>
                <a:gd name="connsiteX14392" fmla="*/ 1501412 w 1586375"/>
                <a:gd name="connsiteY14392" fmla="*/ 44904 h 223662"/>
                <a:gd name="connsiteX14393" fmla="*/ 1500563 w 1586375"/>
                <a:gd name="connsiteY14393" fmla="*/ 45331 h 223662"/>
                <a:gd name="connsiteX14394" fmla="*/ 1499289 w 1586375"/>
                <a:gd name="connsiteY14394" fmla="*/ 45759 h 223662"/>
                <a:gd name="connsiteX14395" fmla="*/ 1498440 w 1586375"/>
                <a:gd name="connsiteY14395" fmla="*/ 46187 h 223662"/>
                <a:gd name="connsiteX14396" fmla="*/ 1497166 w 1586375"/>
                <a:gd name="connsiteY14396" fmla="*/ 47897 h 223662"/>
                <a:gd name="connsiteX14397" fmla="*/ 1497166 w 1586375"/>
                <a:gd name="connsiteY14397" fmla="*/ 48753 h 223662"/>
                <a:gd name="connsiteX14398" fmla="*/ 1498015 w 1586375"/>
                <a:gd name="connsiteY14398" fmla="*/ 49608 h 223662"/>
                <a:gd name="connsiteX14399" fmla="*/ 1499714 w 1586375"/>
                <a:gd name="connsiteY14399" fmla="*/ 48753 h 223662"/>
                <a:gd name="connsiteX14400" fmla="*/ 1499714 w 1586375"/>
                <a:gd name="connsiteY14400" fmla="*/ 47897 h 223662"/>
                <a:gd name="connsiteX14401" fmla="*/ 1502262 w 1586375"/>
                <a:gd name="connsiteY14401" fmla="*/ 46187 h 223662"/>
                <a:gd name="connsiteX14402" fmla="*/ 1502686 w 1586375"/>
                <a:gd name="connsiteY14402" fmla="*/ 45331 h 223662"/>
                <a:gd name="connsiteX14403" fmla="*/ 1504384 w 1586375"/>
                <a:gd name="connsiteY14403" fmla="*/ 44904 h 223662"/>
                <a:gd name="connsiteX14404" fmla="*/ 1506083 w 1586375"/>
                <a:gd name="connsiteY14404" fmla="*/ 44049 h 223662"/>
                <a:gd name="connsiteX14405" fmla="*/ 1507357 w 1586375"/>
                <a:gd name="connsiteY14405" fmla="*/ 43621 h 223662"/>
                <a:gd name="connsiteX14406" fmla="*/ 1507357 w 1586375"/>
                <a:gd name="connsiteY14406" fmla="*/ 42338 h 223662"/>
                <a:gd name="connsiteX14407" fmla="*/ 1506083 w 1586375"/>
                <a:gd name="connsiteY14407" fmla="*/ 41055 h 223662"/>
                <a:gd name="connsiteX14408" fmla="*/ 1503960 w 1586375"/>
                <a:gd name="connsiteY14408" fmla="*/ 41055 h 223662"/>
                <a:gd name="connsiteX14409" fmla="*/ 1503111 w 1586375"/>
                <a:gd name="connsiteY14409" fmla="*/ 40200 h 223662"/>
                <a:gd name="connsiteX14410" fmla="*/ 1503111 w 1586375"/>
                <a:gd name="connsiteY14410" fmla="*/ 38489 h 223662"/>
                <a:gd name="connsiteX14411" fmla="*/ 1503960 w 1586375"/>
                <a:gd name="connsiteY14411" fmla="*/ 38061 h 223662"/>
                <a:gd name="connsiteX14412" fmla="*/ 1503535 w 1586375"/>
                <a:gd name="connsiteY14412" fmla="*/ 37206 h 223662"/>
                <a:gd name="connsiteX14413" fmla="*/ 1501837 w 1586375"/>
                <a:gd name="connsiteY14413" fmla="*/ 35923 h 223662"/>
                <a:gd name="connsiteX14414" fmla="*/ 1500988 w 1586375"/>
                <a:gd name="connsiteY14414" fmla="*/ 34640 h 223662"/>
                <a:gd name="connsiteX14415" fmla="*/ 1500988 w 1586375"/>
                <a:gd name="connsiteY14415" fmla="*/ 33357 h 223662"/>
                <a:gd name="connsiteX14416" fmla="*/ 1500139 w 1586375"/>
                <a:gd name="connsiteY14416" fmla="*/ 32502 h 223662"/>
                <a:gd name="connsiteX14417" fmla="*/ 1497166 w 1586375"/>
                <a:gd name="connsiteY14417" fmla="*/ 32502 h 223662"/>
                <a:gd name="connsiteX14418" fmla="*/ 1496317 w 1586375"/>
                <a:gd name="connsiteY14418" fmla="*/ 32929 h 223662"/>
                <a:gd name="connsiteX14419" fmla="*/ 1496317 w 1586375"/>
                <a:gd name="connsiteY14419" fmla="*/ 33785 h 223662"/>
                <a:gd name="connsiteX14420" fmla="*/ 1496317 w 1586375"/>
                <a:gd name="connsiteY14420" fmla="*/ 36778 h 223662"/>
                <a:gd name="connsiteX14421" fmla="*/ 1495468 w 1586375"/>
                <a:gd name="connsiteY14421" fmla="*/ 37634 h 223662"/>
                <a:gd name="connsiteX14422" fmla="*/ 1493769 w 1586375"/>
                <a:gd name="connsiteY14422" fmla="*/ 37634 h 223662"/>
                <a:gd name="connsiteX14423" fmla="*/ 1491222 w 1586375"/>
                <a:gd name="connsiteY14423" fmla="*/ 35495 h 223662"/>
                <a:gd name="connsiteX14424" fmla="*/ 1490373 w 1586375"/>
                <a:gd name="connsiteY14424" fmla="*/ 35495 h 223662"/>
                <a:gd name="connsiteX14425" fmla="*/ 1489524 w 1586375"/>
                <a:gd name="connsiteY14425" fmla="*/ 34640 h 223662"/>
                <a:gd name="connsiteX14426" fmla="*/ 1489099 w 1586375"/>
                <a:gd name="connsiteY14426" fmla="*/ 34640 h 223662"/>
                <a:gd name="connsiteX14427" fmla="*/ 1488675 w 1586375"/>
                <a:gd name="connsiteY14427" fmla="*/ 34640 h 223662"/>
                <a:gd name="connsiteX14428" fmla="*/ 1489524 w 1586375"/>
                <a:gd name="connsiteY14428" fmla="*/ 33785 h 223662"/>
                <a:gd name="connsiteX14429" fmla="*/ 1490373 w 1586375"/>
                <a:gd name="connsiteY14429" fmla="*/ 33785 h 223662"/>
                <a:gd name="connsiteX14430" fmla="*/ 1492496 w 1586375"/>
                <a:gd name="connsiteY14430" fmla="*/ 32074 h 223662"/>
                <a:gd name="connsiteX14431" fmla="*/ 1492920 w 1586375"/>
                <a:gd name="connsiteY14431" fmla="*/ 31647 h 223662"/>
                <a:gd name="connsiteX14432" fmla="*/ 1495468 w 1586375"/>
                <a:gd name="connsiteY14432" fmla="*/ 29508 h 223662"/>
                <a:gd name="connsiteX14433" fmla="*/ 1493345 w 1586375"/>
                <a:gd name="connsiteY14433" fmla="*/ 29508 h 223662"/>
                <a:gd name="connsiteX14434" fmla="*/ 1492071 w 1586375"/>
                <a:gd name="connsiteY14434" fmla="*/ 28653 h 223662"/>
                <a:gd name="connsiteX14435" fmla="*/ 1492071 w 1586375"/>
                <a:gd name="connsiteY14435" fmla="*/ 27798 h 223662"/>
                <a:gd name="connsiteX14436" fmla="*/ 1491222 w 1586375"/>
                <a:gd name="connsiteY14436" fmla="*/ 26942 h 223662"/>
                <a:gd name="connsiteX14437" fmla="*/ 1490373 w 1586375"/>
                <a:gd name="connsiteY14437" fmla="*/ 26942 h 223662"/>
                <a:gd name="connsiteX14438" fmla="*/ 1489524 w 1586375"/>
                <a:gd name="connsiteY14438" fmla="*/ 27798 h 223662"/>
                <a:gd name="connsiteX14439" fmla="*/ 1488250 w 1586375"/>
                <a:gd name="connsiteY14439" fmla="*/ 27798 h 223662"/>
                <a:gd name="connsiteX14440" fmla="*/ 1487826 w 1586375"/>
                <a:gd name="connsiteY14440" fmla="*/ 26515 h 223662"/>
                <a:gd name="connsiteX14441" fmla="*/ 1489524 w 1586375"/>
                <a:gd name="connsiteY14441" fmla="*/ 24804 h 223662"/>
                <a:gd name="connsiteX14442" fmla="*/ 1489524 w 1586375"/>
                <a:gd name="connsiteY14442" fmla="*/ 24377 h 223662"/>
                <a:gd name="connsiteX14443" fmla="*/ 1488675 w 1586375"/>
                <a:gd name="connsiteY14443" fmla="*/ 23949 h 223662"/>
                <a:gd name="connsiteX14444" fmla="*/ 1488675 w 1586375"/>
                <a:gd name="connsiteY14444" fmla="*/ 21811 h 223662"/>
                <a:gd name="connsiteX14445" fmla="*/ 1488250 w 1586375"/>
                <a:gd name="connsiteY14445" fmla="*/ 21383 h 223662"/>
                <a:gd name="connsiteX14446" fmla="*/ 1488250 w 1586375"/>
                <a:gd name="connsiteY14446" fmla="*/ 20100 h 223662"/>
                <a:gd name="connsiteX14447" fmla="*/ 1489099 w 1586375"/>
                <a:gd name="connsiteY14447" fmla="*/ 19245 h 223662"/>
                <a:gd name="connsiteX14448" fmla="*/ 1490373 w 1586375"/>
                <a:gd name="connsiteY14448" fmla="*/ 19245 h 223662"/>
                <a:gd name="connsiteX14449" fmla="*/ 1491222 w 1586375"/>
                <a:gd name="connsiteY14449" fmla="*/ 18817 h 223662"/>
                <a:gd name="connsiteX14450" fmla="*/ 1492496 w 1586375"/>
                <a:gd name="connsiteY14450" fmla="*/ 18389 h 223662"/>
                <a:gd name="connsiteX14451" fmla="*/ 1494619 w 1586375"/>
                <a:gd name="connsiteY14451" fmla="*/ 17962 h 223662"/>
                <a:gd name="connsiteX14452" fmla="*/ 1495043 w 1586375"/>
                <a:gd name="connsiteY14452" fmla="*/ 19245 h 223662"/>
                <a:gd name="connsiteX14453" fmla="*/ 1492920 w 1586375"/>
                <a:gd name="connsiteY14453" fmla="*/ 20955 h 223662"/>
                <a:gd name="connsiteX14454" fmla="*/ 1492920 w 1586375"/>
                <a:gd name="connsiteY14454" fmla="*/ 23093 h 223662"/>
                <a:gd name="connsiteX14455" fmla="*/ 1493769 w 1586375"/>
                <a:gd name="connsiteY14455" fmla="*/ 23521 h 223662"/>
                <a:gd name="connsiteX14456" fmla="*/ 1494194 w 1586375"/>
                <a:gd name="connsiteY14456" fmla="*/ 21811 h 223662"/>
                <a:gd name="connsiteX14457" fmla="*/ 1495892 w 1586375"/>
                <a:gd name="connsiteY14457" fmla="*/ 20528 h 223662"/>
                <a:gd name="connsiteX14458" fmla="*/ 1497166 w 1586375"/>
                <a:gd name="connsiteY14458" fmla="*/ 20955 h 223662"/>
                <a:gd name="connsiteX14459" fmla="*/ 1497591 w 1586375"/>
                <a:gd name="connsiteY14459" fmla="*/ 21383 h 223662"/>
                <a:gd name="connsiteX14460" fmla="*/ 1497591 w 1586375"/>
                <a:gd name="connsiteY14460" fmla="*/ 23521 h 223662"/>
                <a:gd name="connsiteX14461" fmla="*/ 1497591 w 1586375"/>
                <a:gd name="connsiteY14461" fmla="*/ 25660 h 223662"/>
                <a:gd name="connsiteX14462" fmla="*/ 1498015 w 1586375"/>
                <a:gd name="connsiteY14462" fmla="*/ 26087 h 223662"/>
                <a:gd name="connsiteX14463" fmla="*/ 1499289 w 1586375"/>
                <a:gd name="connsiteY14463" fmla="*/ 27370 h 223662"/>
                <a:gd name="connsiteX14464" fmla="*/ 1499714 w 1586375"/>
                <a:gd name="connsiteY14464" fmla="*/ 27798 h 223662"/>
                <a:gd name="connsiteX14465" fmla="*/ 1499714 w 1586375"/>
                <a:gd name="connsiteY14465" fmla="*/ 29081 h 223662"/>
                <a:gd name="connsiteX14466" fmla="*/ 1500563 w 1586375"/>
                <a:gd name="connsiteY14466" fmla="*/ 29936 h 223662"/>
                <a:gd name="connsiteX14467" fmla="*/ 1502686 w 1586375"/>
                <a:gd name="connsiteY14467" fmla="*/ 29936 h 223662"/>
                <a:gd name="connsiteX14468" fmla="*/ 1504384 w 1586375"/>
                <a:gd name="connsiteY14468" fmla="*/ 31219 h 223662"/>
                <a:gd name="connsiteX14469" fmla="*/ 1504384 w 1586375"/>
                <a:gd name="connsiteY14469" fmla="*/ 33357 h 223662"/>
                <a:gd name="connsiteX14470" fmla="*/ 1505234 w 1586375"/>
                <a:gd name="connsiteY14470" fmla="*/ 33785 h 223662"/>
                <a:gd name="connsiteX14471" fmla="*/ 1505234 w 1586375"/>
                <a:gd name="connsiteY14471" fmla="*/ 35495 h 223662"/>
                <a:gd name="connsiteX14472" fmla="*/ 1505658 w 1586375"/>
                <a:gd name="connsiteY14472" fmla="*/ 35923 h 223662"/>
                <a:gd name="connsiteX14473" fmla="*/ 1506083 w 1586375"/>
                <a:gd name="connsiteY14473" fmla="*/ 35923 h 223662"/>
                <a:gd name="connsiteX14474" fmla="*/ 1509055 w 1586375"/>
                <a:gd name="connsiteY14474" fmla="*/ 33785 h 223662"/>
                <a:gd name="connsiteX14475" fmla="*/ 1509479 w 1586375"/>
                <a:gd name="connsiteY14475" fmla="*/ 33785 h 223662"/>
                <a:gd name="connsiteX14476" fmla="*/ 1511602 w 1586375"/>
                <a:gd name="connsiteY14476" fmla="*/ 32074 h 223662"/>
                <a:gd name="connsiteX14477" fmla="*/ 1512027 w 1586375"/>
                <a:gd name="connsiteY14477" fmla="*/ 31647 h 223662"/>
                <a:gd name="connsiteX14478" fmla="*/ 1515848 w 1586375"/>
                <a:gd name="connsiteY14478" fmla="*/ 31647 h 223662"/>
                <a:gd name="connsiteX14479" fmla="*/ 1518396 w 1586375"/>
                <a:gd name="connsiteY14479" fmla="*/ 34213 h 223662"/>
                <a:gd name="connsiteX14480" fmla="*/ 1519669 w 1586375"/>
                <a:gd name="connsiteY14480" fmla="*/ 34213 h 223662"/>
                <a:gd name="connsiteX14481" fmla="*/ 1521792 w 1586375"/>
                <a:gd name="connsiteY14481" fmla="*/ 32929 h 223662"/>
                <a:gd name="connsiteX14482" fmla="*/ 1521368 w 1586375"/>
                <a:gd name="connsiteY14482" fmla="*/ 32074 h 223662"/>
                <a:gd name="connsiteX14483" fmla="*/ 1518820 w 1586375"/>
                <a:gd name="connsiteY14483" fmla="*/ 29936 h 223662"/>
                <a:gd name="connsiteX14484" fmla="*/ 1518820 w 1586375"/>
                <a:gd name="connsiteY14484" fmla="*/ 29081 h 223662"/>
                <a:gd name="connsiteX14485" fmla="*/ 1520943 w 1586375"/>
                <a:gd name="connsiteY14485" fmla="*/ 27370 h 223662"/>
                <a:gd name="connsiteX14486" fmla="*/ 1520943 w 1586375"/>
                <a:gd name="connsiteY14486" fmla="*/ 26087 h 223662"/>
                <a:gd name="connsiteX14487" fmla="*/ 1521792 w 1586375"/>
                <a:gd name="connsiteY14487" fmla="*/ 25232 h 223662"/>
                <a:gd name="connsiteX14488" fmla="*/ 1525613 w 1586375"/>
                <a:gd name="connsiteY14488" fmla="*/ 25232 h 223662"/>
                <a:gd name="connsiteX14489" fmla="*/ 1525613 w 1586375"/>
                <a:gd name="connsiteY14489" fmla="*/ 24377 h 223662"/>
                <a:gd name="connsiteX14490" fmla="*/ 1525189 w 1586375"/>
                <a:gd name="connsiteY14490" fmla="*/ 23949 h 223662"/>
                <a:gd name="connsiteX14491" fmla="*/ 1525189 w 1586375"/>
                <a:gd name="connsiteY14491" fmla="*/ 22666 h 223662"/>
                <a:gd name="connsiteX14492" fmla="*/ 1526038 w 1586375"/>
                <a:gd name="connsiteY14492" fmla="*/ 22238 h 223662"/>
                <a:gd name="connsiteX14493" fmla="*/ 1527736 w 1586375"/>
                <a:gd name="connsiteY14493" fmla="*/ 20955 h 223662"/>
                <a:gd name="connsiteX14494" fmla="*/ 1527736 w 1586375"/>
                <a:gd name="connsiteY14494" fmla="*/ 20100 h 223662"/>
                <a:gd name="connsiteX14495" fmla="*/ 1528161 w 1586375"/>
                <a:gd name="connsiteY14495" fmla="*/ 19672 h 223662"/>
                <a:gd name="connsiteX14496" fmla="*/ 1528586 w 1586375"/>
                <a:gd name="connsiteY14496" fmla="*/ 16679 h 223662"/>
                <a:gd name="connsiteX14497" fmla="*/ 1529010 w 1586375"/>
                <a:gd name="connsiteY14497" fmla="*/ 16251 h 223662"/>
                <a:gd name="connsiteX14498" fmla="*/ 1530284 w 1586375"/>
                <a:gd name="connsiteY14498" fmla="*/ 16251 h 223662"/>
                <a:gd name="connsiteX14499" fmla="*/ 1531133 w 1586375"/>
                <a:gd name="connsiteY14499" fmla="*/ 17106 h 223662"/>
                <a:gd name="connsiteX14500" fmla="*/ 1531982 w 1586375"/>
                <a:gd name="connsiteY14500" fmla="*/ 17534 h 223662"/>
                <a:gd name="connsiteX14501" fmla="*/ 1534954 w 1586375"/>
                <a:gd name="connsiteY14501" fmla="*/ 17534 h 223662"/>
                <a:gd name="connsiteX14502" fmla="*/ 1535379 w 1586375"/>
                <a:gd name="connsiteY14502" fmla="*/ 17962 h 223662"/>
                <a:gd name="connsiteX14503" fmla="*/ 1535804 w 1586375"/>
                <a:gd name="connsiteY14503" fmla="*/ 17962 h 223662"/>
                <a:gd name="connsiteX14504" fmla="*/ 1535804 w 1586375"/>
                <a:gd name="connsiteY14504" fmla="*/ 14968 h 223662"/>
                <a:gd name="connsiteX14505" fmla="*/ 1535379 w 1586375"/>
                <a:gd name="connsiteY14505" fmla="*/ 14540 h 223662"/>
                <a:gd name="connsiteX14506" fmla="*/ 1534954 w 1586375"/>
                <a:gd name="connsiteY14506" fmla="*/ 12402 h 223662"/>
                <a:gd name="connsiteX14507" fmla="*/ 1532832 w 1586375"/>
                <a:gd name="connsiteY14507" fmla="*/ 12402 h 223662"/>
                <a:gd name="connsiteX14508" fmla="*/ 1530709 w 1586375"/>
                <a:gd name="connsiteY14508" fmla="*/ 14113 h 223662"/>
                <a:gd name="connsiteX14509" fmla="*/ 1529859 w 1586375"/>
                <a:gd name="connsiteY14509" fmla="*/ 13685 h 223662"/>
                <a:gd name="connsiteX14510" fmla="*/ 1528586 w 1586375"/>
                <a:gd name="connsiteY14510" fmla="*/ 13258 h 223662"/>
                <a:gd name="connsiteX14511" fmla="*/ 1527736 w 1586375"/>
                <a:gd name="connsiteY14511" fmla="*/ 12402 h 223662"/>
                <a:gd name="connsiteX14512" fmla="*/ 1526887 w 1586375"/>
                <a:gd name="connsiteY14512" fmla="*/ 12402 h 223662"/>
                <a:gd name="connsiteX14513" fmla="*/ 1526038 w 1586375"/>
                <a:gd name="connsiteY14513" fmla="*/ 11547 h 223662"/>
                <a:gd name="connsiteX14514" fmla="*/ 1524764 w 1586375"/>
                <a:gd name="connsiteY14514" fmla="*/ 11547 h 223662"/>
                <a:gd name="connsiteX14515" fmla="*/ 1524340 w 1586375"/>
                <a:gd name="connsiteY14515" fmla="*/ 11975 h 223662"/>
                <a:gd name="connsiteX14516" fmla="*/ 1524340 w 1586375"/>
                <a:gd name="connsiteY14516" fmla="*/ 14540 h 223662"/>
                <a:gd name="connsiteX14517" fmla="*/ 1525613 w 1586375"/>
                <a:gd name="connsiteY14517" fmla="*/ 15396 h 223662"/>
                <a:gd name="connsiteX14518" fmla="*/ 1525613 w 1586375"/>
                <a:gd name="connsiteY14518" fmla="*/ 19672 h 223662"/>
                <a:gd name="connsiteX14519" fmla="*/ 1523066 w 1586375"/>
                <a:gd name="connsiteY14519" fmla="*/ 21811 h 223662"/>
                <a:gd name="connsiteX14520" fmla="*/ 1521792 w 1586375"/>
                <a:gd name="connsiteY14520" fmla="*/ 21811 h 223662"/>
                <a:gd name="connsiteX14521" fmla="*/ 1521368 w 1586375"/>
                <a:gd name="connsiteY14521" fmla="*/ 20528 h 223662"/>
                <a:gd name="connsiteX14522" fmla="*/ 1520519 w 1586375"/>
                <a:gd name="connsiteY14522" fmla="*/ 20100 h 223662"/>
                <a:gd name="connsiteX14523" fmla="*/ 1518396 w 1586375"/>
                <a:gd name="connsiteY14523" fmla="*/ 20100 h 223662"/>
                <a:gd name="connsiteX14524" fmla="*/ 1517971 w 1586375"/>
                <a:gd name="connsiteY14524" fmla="*/ 20100 h 223662"/>
                <a:gd name="connsiteX14525" fmla="*/ 1517971 w 1586375"/>
                <a:gd name="connsiteY14525" fmla="*/ 22238 h 223662"/>
                <a:gd name="connsiteX14526" fmla="*/ 1519245 w 1586375"/>
                <a:gd name="connsiteY14526" fmla="*/ 23093 h 223662"/>
                <a:gd name="connsiteX14527" fmla="*/ 1520094 w 1586375"/>
                <a:gd name="connsiteY14527" fmla="*/ 24377 h 223662"/>
                <a:gd name="connsiteX14528" fmla="*/ 1519245 w 1586375"/>
                <a:gd name="connsiteY14528" fmla="*/ 25232 h 223662"/>
                <a:gd name="connsiteX14529" fmla="*/ 1518396 w 1586375"/>
                <a:gd name="connsiteY14529" fmla="*/ 25660 h 223662"/>
                <a:gd name="connsiteX14530" fmla="*/ 1515848 w 1586375"/>
                <a:gd name="connsiteY14530" fmla="*/ 25660 h 223662"/>
                <a:gd name="connsiteX14531" fmla="*/ 1515423 w 1586375"/>
                <a:gd name="connsiteY14531" fmla="*/ 25660 h 223662"/>
                <a:gd name="connsiteX14532" fmla="*/ 1516273 w 1586375"/>
                <a:gd name="connsiteY14532" fmla="*/ 24804 h 223662"/>
                <a:gd name="connsiteX14533" fmla="*/ 1516273 w 1586375"/>
                <a:gd name="connsiteY14533" fmla="*/ 23949 h 223662"/>
                <a:gd name="connsiteX14534" fmla="*/ 1515423 w 1586375"/>
                <a:gd name="connsiteY14534" fmla="*/ 22666 h 223662"/>
                <a:gd name="connsiteX14535" fmla="*/ 1514999 w 1586375"/>
                <a:gd name="connsiteY14535" fmla="*/ 22238 h 223662"/>
                <a:gd name="connsiteX14536" fmla="*/ 1514574 w 1586375"/>
                <a:gd name="connsiteY14536" fmla="*/ 21811 h 223662"/>
                <a:gd name="connsiteX14537" fmla="*/ 1514574 w 1586375"/>
                <a:gd name="connsiteY14537" fmla="*/ 16679 h 223662"/>
                <a:gd name="connsiteX14538" fmla="*/ 1513300 w 1586375"/>
                <a:gd name="connsiteY14538" fmla="*/ 15396 h 223662"/>
                <a:gd name="connsiteX14539" fmla="*/ 1513300 w 1586375"/>
                <a:gd name="connsiteY14539" fmla="*/ 14540 h 223662"/>
                <a:gd name="connsiteX14540" fmla="*/ 1514574 w 1586375"/>
                <a:gd name="connsiteY14540" fmla="*/ 13258 h 223662"/>
                <a:gd name="connsiteX14541" fmla="*/ 1514574 w 1586375"/>
                <a:gd name="connsiteY14541" fmla="*/ 11547 h 223662"/>
                <a:gd name="connsiteX14542" fmla="*/ 1512876 w 1586375"/>
                <a:gd name="connsiteY14542" fmla="*/ 9837 h 223662"/>
                <a:gd name="connsiteX14543" fmla="*/ 1509055 w 1586375"/>
                <a:gd name="connsiteY14543" fmla="*/ 9837 h 223662"/>
                <a:gd name="connsiteX14544" fmla="*/ 1508206 w 1586375"/>
                <a:gd name="connsiteY14544" fmla="*/ 9409 h 223662"/>
                <a:gd name="connsiteX14545" fmla="*/ 1506083 w 1586375"/>
                <a:gd name="connsiteY14545" fmla="*/ 9409 h 223662"/>
                <a:gd name="connsiteX14546" fmla="*/ 1504384 w 1586375"/>
                <a:gd name="connsiteY14546" fmla="*/ 10264 h 223662"/>
                <a:gd name="connsiteX14547" fmla="*/ 1503111 w 1586375"/>
                <a:gd name="connsiteY14547" fmla="*/ 9837 h 223662"/>
                <a:gd name="connsiteX14548" fmla="*/ 1502262 w 1586375"/>
                <a:gd name="connsiteY14548" fmla="*/ 8981 h 223662"/>
                <a:gd name="connsiteX14549" fmla="*/ 1502262 w 1586375"/>
                <a:gd name="connsiteY14549" fmla="*/ 8553 h 223662"/>
                <a:gd name="connsiteX14550" fmla="*/ 1502686 w 1586375"/>
                <a:gd name="connsiteY14550" fmla="*/ 8126 h 223662"/>
                <a:gd name="connsiteX14551" fmla="*/ 1504809 w 1586375"/>
                <a:gd name="connsiteY14551" fmla="*/ 6415 h 223662"/>
                <a:gd name="connsiteX14552" fmla="*/ 1508206 w 1586375"/>
                <a:gd name="connsiteY14552" fmla="*/ 6415 h 223662"/>
                <a:gd name="connsiteX14553" fmla="*/ 1509479 w 1586375"/>
                <a:gd name="connsiteY14553" fmla="*/ 5560 h 223662"/>
                <a:gd name="connsiteX14554" fmla="*/ 1509479 w 1586375"/>
                <a:gd name="connsiteY14554" fmla="*/ 4277 h 223662"/>
                <a:gd name="connsiteX14555" fmla="*/ 1509904 w 1586375"/>
                <a:gd name="connsiteY14555" fmla="*/ 3849 h 223662"/>
                <a:gd name="connsiteX14556" fmla="*/ 1509904 w 1586375"/>
                <a:gd name="connsiteY14556" fmla="*/ 2138 h 223662"/>
                <a:gd name="connsiteX14557" fmla="*/ 1508630 w 1586375"/>
                <a:gd name="connsiteY14557" fmla="*/ 428 h 223662"/>
                <a:gd name="connsiteX14558" fmla="*/ 1508630 w 1586375"/>
                <a:gd name="connsiteY14558" fmla="*/ 0 h 223662"/>
                <a:gd name="connsiteX14559" fmla="*/ 1510328 w 1586375"/>
                <a:gd name="connsiteY14559" fmla="*/ 0 h 223662"/>
                <a:gd name="connsiteX14560" fmla="*/ 1510753 w 1586375"/>
                <a:gd name="connsiteY14560" fmla="*/ 428 h 223662"/>
                <a:gd name="connsiteX14561" fmla="*/ 1511178 w 1586375"/>
                <a:gd name="connsiteY14561" fmla="*/ 428 h 223662"/>
                <a:gd name="connsiteX14562" fmla="*/ 1515848 w 1586375"/>
                <a:gd name="connsiteY14562" fmla="*/ 428 h 223662"/>
                <a:gd name="connsiteX14563" fmla="*/ 1516273 w 1586375"/>
                <a:gd name="connsiteY14563" fmla="*/ 0 h 223662"/>
                <a:gd name="connsiteX14564" fmla="*/ 1521368 w 1586375"/>
                <a:gd name="connsiteY14564" fmla="*/ 0 h 223662"/>
                <a:gd name="connsiteX14565" fmla="*/ 1521792 w 1586375"/>
                <a:gd name="connsiteY14565" fmla="*/ 428 h 223662"/>
                <a:gd name="connsiteX14566" fmla="*/ 1522641 w 1586375"/>
                <a:gd name="connsiteY14566" fmla="*/ 0 h 223662"/>
                <a:gd name="connsiteX14567" fmla="*/ 1538351 w 1586375"/>
                <a:gd name="connsiteY14567" fmla="*/ 0 h 223662"/>
                <a:gd name="connsiteX14568" fmla="*/ 1539200 w 1586375"/>
                <a:gd name="connsiteY14568" fmla="*/ 856 h 223662"/>
                <a:gd name="connsiteX14569" fmla="*/ 1539200 w 1586375"/>
                <a:gd name="connsiteY14569" fmla="*/ 3849 h 223662"/>
                <a:gd name="connsiteX14570" fmla="*/ 1538776 w 1586375"/>
                <a:gd name="connsiteY14570" fmla="*/ 4277 h 223662"/>
                <a:gd name="connsiteX14571" fmla="*/ 1538776 w 1586375"/>
                <a:gd name="connsiteY14571" fmla="*/ 4704 h 223662"/>
                <a:gd name="connsiteX14572" fmla="*/ 1538776 w 1586375"/>
                <a:gd name="connsiteY14572" fmla="*/ 6415 h 223662"/>
                <a:gd name="connsiteX14573" fmla="*/ 1539625 w 1586375"/>
                <a:gd name="connsiteY14573" fmla="*/ 7698 h 223662"/>
                <a:gd name="connsiteX14574" fmla="*/ 1540474 w 1586375"/>
                <a:gd name="connsiteY14574" fmla="*/ 7698 h 223662"/>
                <a:gd name="connsiteX14575" fmla="*/ 1541323 w 1586375"/>
                <a:gd name="connsiteY14575" fmla="*/ 8126 h 223662"/>
                <a:gd name="connsiteX14576" fmla="*/ 1541748 w 1586375"/>
                <a:gd name="connsiteY14576" fmla="*/ 8126 h 223662"/>
                <a:gd name="connsiteX14577" fmla="*/ 1543870 w 1586375"/>
                <a:gd name="connsiteY14577" fmla="*/ 6843 h 223662"/>
                <a:gd name="connsiteX14578" fmla="*/ 1544295 w 1586375"/>
                <a:gd name="connsiteY14578" fmla="*/ 6415 h 223662"/>
                <a:gd name="connsiteX14579" fmla="*/ 1544295 w 1586375"/>
                <a:gd name="connsiteY14579" fmla="*/ 4704 h 223662"/>
                <a:gd name="connsiteX14580" fmla="*/ 1543021 w 1586375"/>
                <a:gd name="connsiteY14580" fmla="*/ 3849 h 223662"/>
                <a:gd name="connsiteX14581" fmla="*/ 1542597 w 1586375"/>
                <a:gd name="connsiteY14581" fmla="*/ 2994 h 223662"/>
                <a:gd name="connsiteX14582" fmla="*/ 1542172 w 1586375"/>
                <a:gd name="connsiteY14582" fmla="*/ 2566 h 223662"/>
                <a:gd name="connsiteX14583" fmla="*/ 1542172 w 1586375"/>
                <a:gd name="connsiteY14583" fmla="*/ 1283 h 223662"/>
                <a:gd name="connsiteX14584" fmla="*/ 1543021 w 1586375"/>
                <a:gd name="connsiteY14584" fmla="*/ 428 h 223662"/>
                <a:gd name="connsiteX14585" fmla="*/ 1544295 w 1586375"/>
                <a:gd name="connsiteY14585" fmla="*/ 0 h 223662"/>
                <a:gd name="connsiteX14586" fmla="*/ 1548116 w 1586375"/>
                <a:gd name="connsiteY14586" fmla="*/ 0 h 223662"/>
                <a:gd name="connsiteX14587" fmla="*/ 1548966 w 1586375"/>
                <a:gd name="connsiteY14587" fmla="*/ 856 h 223662"/>
                <a:gd name="connsiteX14588" fmla="*/ 1548541 w 1586375"/>
                <a:gd name="connsiteY14588" fmla="*/ 856 h 223662"/>
                <a:gd name="connsiteX14589" fmla="*/ 1545993 w 1586375"/>
                <a:gd name="connsiteY14589" fmla="*/ 856 h 223662"/>
                <a:gd name="connsiteX14590" fmla="*/ 1545569 w 1586375"/>
                <a:gd name="connsiteY14590" fmla="*/ 1283 h 223662"/>
                <a:gd name="connsiteX14591" fmla="*/ 1545569 w 1586375"/>
                <a:gd name="connsiteY14591" fmla="*/ 3849 h 223662"/>
                <a:gd name="connsiteX14592" fmla="*/ 1546418 w 1586375"/>
                <a:gd name="connsiteY14592" fmla="*/ 4277 h 223662"/>
                <a:gd name="connsiteX14593" fmla="*/ 1546418 w 1586375"/>
                <a:gd name="connsiteY14593" fmla="*/ 6843 h 223662"/>
                <a:gd name="connsiteX14594" fmla="*/ 1546843 w 1586375"/>
                <a:gd name="connsiteY14594" fmla="*/ 6843 h 223662"/>
                <a:gd name="connsiteX14595" fmla="*/ 1550664 w 1586375"/>
                <a:gd name="connsiteY14595" fmla="*/ 6843 h 223662"/>
                <a:gd name="connsiteX14596" fmla="*/ 1551938 w 1586375"/>
                <a:gd name="connsiteY14596" fmla="*/ 8553 h 223662"/>
                <a:gd name="connsiteX14597" fmla="*/ 1553212 w 1586375"/>
                <a:gd name="connsiteY14597" fmla="*/ 9409 h 223662"/>
                <a:gd name="connsiteX14598" fmla="*/ 1553212 w 1586375"/>
                <a:gd name="connsiteY14598" fmla="*/ 10692 h 223662"/>
                <a:gd name="connsiteX14599" fmla="*/ 1552362 w 1586375"/>
                <a:gd name="connsiteY14599" fmla="*/ 11547 h 223662"/>
                <a:gd name="connsiteX14600" fmla="*/ 1552362 w 1586375"/>
                <a:gd name="connsiteY14600" fmla="*/ 12402 h 223662"/>
                <a:gd name="connsiteX14601" fmla="*/ 1554061 w 1586375"/>
                <a:gd name="connsiteY14601" fmla="*/ 14113 h 223662"/>
                <a:gd name="connsiteX14602" fmla="*/ 1554910 w 1586375"/>
                <a:gd name="connsiteY14602" fmla="*/ 14113 h 223662"/>
                <a:gd name="connsiteX14603" fmla="*/ 1555759 w 1586375"/>
                <a:gd name="connsiteY14603" fmla="*/ 13258 h 223662"/>
                <a:gd name="connsiteX14604" fmla="*/ 1555759 w 1586375"/>
                <a:gd name="connsiteY14604" fmla="*/ 11975 h 223662"/>
                <a:gd name="connsiteX14605" fmla="*/ 1555335 w 1586375"/>
                <a:gd name="connsiteY14605" fmla="*/ 11547 h 223662"/>
                <a:gd name="connsiteX14606" fmla="*/ 1555335 w 1586375"/>
                <a:gd name="connsiteY14606" fmla="*/ 9409 h 223662"/>
                <a:gd name="connsiteX14607" fmla="*/ 1555759 w 1586375"/>
                <a:gd name="connsiteY14607" fmla="*/ 8981 h 223662"/>
                <a:gd name="connsiteX14608" fmla="*/ 1555759 w 1586375"/>
                <a:gd name="connsiteY14608" fmla="*/ 8553 h 223662"/>
                <a:gd name="connsiteX14609" fmla="*/ 1557033 w 1586375"/>
                <a:gd name="connsiteY14609" fmla="*/ 7698 h 223662"/>
                <a:gd name="connsiteX14610" fmla="*/ 1558306 w 1586375"/>
                <a:gd name="connsiteY14610" fmla="*/ 7698 h 223662"/>
                <a:gd name="connsiteX14611" fmla="*/ 1560429 w 1586375"/>
                <a:gd name="connsiteY14611" fmla="*/ 9409 h 223662"/>
                <a:gd name="connsiteX14612" fmla="*/ 1565949 w 1586375"/>
                <a:gd name="connsiteY14612" fmla="*/ 9409 h 223662"/>
                <a:gd name="connsiteX14613" fmla="*/ 1565949 w 1586375"/>
                <a:gd name="connsiteY14613" fmla="*/ 10692 h 223662"/>
                <a:gd name="connsiteX14614" fmla="*/ 1564675 w 1586375"/>
                <a:gd name="connsiteY14614" fmla="*/ 11547 h 223662"/>
                <a:gd name="connsiteX14615" fmla="*/ 1561703 w 1586375"/>
                <a:gd name="connsiteY14615" fmla="*/ 11547 h 223662"/>
                <a:gd name="connsiteX14616" fmla="*/ 1560005 w 1586375"/>
                <a:gd name="connsiteY14616" fmla="*/ 12830 h 223662"/>
                <a:gd name="connsiteX14617" fmla="*/ 1559580 w 1586375"/>
                <a:gd name="connsiteY14617" fmla="*/ 12830 h 223662"/>
                <a:gd name="connsiteX14618" fmla="*/ 1559155 w 1586375"/>
                <a:gd name="connsiteY14618" fmla="*/ 13685 h 223662"/>
                <a:gd name="connsiteX14619" fmla="*/ 1557882 w 1586375"/>
                <a:gd name="connsiteY14619" fmla="*/ 14968 h 223662"/>
                <a:gd name="connsiteX14620" fmla="*/ 1557882 w 1586375"/>
                <a:gd name="connsiteY14620" fmla="*/ 16679 h 223662"/>
                <a:gd name="connsiteX14621" fmla="*/ 1558731 w 1586375"/>
                <a:gd name="connsiteY14621" fmla="*/ 17534 h 223662"/>
                <a:gd name="connsiteX14622" fmla="*/ 1558731 w 1586375"/>
                <a:gd name="connsiteY14622" fmla="*/ 17962 h 223662"/>
                <a:gd name="connsiteX14623" fmla="*/ 1560854 w 1586375"/>
                <a:gd name="connsiteY14623" fmla="*/ 20100 h 223662"/>
                <a:gd name="connsiteX14624" fmla="*/ 1563826 w 1586375"/>
                <a:gd name="connsiteY14624" fmla="*/ 20100 h 223662"/>
                <a:gd name="connsiteX14625" fmla="*/ 1564675 w 1586375"/>
                <a:gd name="connsiteY14625" fmla="*/ 19245 h 223662"/>
                <a:gd name="connsiteX14626" fmla="*/ 1564675 w 1586375"/>
                <a:gd name="connsiteY14626" fmla="*/ 17962 h 223662"/>
                <a:gd name="connsiteX14627" fmla="*/ 1563826 w 1586375"/>
                <a:gd name="connsiteY14627" fmla="*/ 17106 h 223662"/>
                <a:gd name="connsiteX14628" fmla="*/ 1562977 w 1586375"/>
                <a:gd name="connsiteY14628" fmla="*/ 17106 h 223662"/>
                <a:gd name="connsiteX14629" fmla="*/ 1562552 w 1586375"/>
                <a:gd name="connsiteY14629" fmla="*/ 16679 h 223662"/>
                <a:gd name="connsiteX14630" fmla="*/ 1562552 w 1586375"/>
                <a:gd name="connsiteY14630" fmla="*/ 14540 h 223662"/>
                <a:gd name="connsiteX14631" fmla="*/ 1562977 w 1586375"/>
                <a:gd name="connsiteY14631" fmla="*/ 14113 h 223662"/>
                <a:gd name="connsiteX14632" fmla="*/ 1565100 w 1586375"/>
                <a:gd name="connsiteY14632" fmla="*/ 14113 h 223662"/>
                <a:gd name="connsiteX14633" fmla="*/ 1565524 w 1586375"/>
                <a:gd name="connsiteY14633" fmla="*/ 14540 h 223662"/>
                <a:gd name="connsiteX14634" fmla="*/ 1565524 w 1586375"/>
                <a:gd name="connsiteY14634" fmla="*/ 15396 h 223662"/>
                <a:gd name="connsiteX14635" fmla="*/ 1565949 w 1586375"/>
                <a:gd name="connsiteY14635" fmla="*/ 16679 h 223662"/>
                <a:gd name="connsiteX14636" fmla="*/ 1567223 w 1586375"/>
                <a:gd name="connsiteY14636" fmla="*/ 17534 h 223662"/>
                <a:gd name="connsiteX14637" fmla="*/ 1568072 w 1586375"/>
                <a:gd name="connsiteY14637" fmla="*/ 17962 h 223662"/>
                <a:gd name="connsiteX14638" fmla="*/ 1568072 w 1586375"/>
                <a:gd name="connsiteY14638" fmla="*/ 19245 h 223662"/>
                <a:gd name="connsiteX14639" fmla="*/ 1566374 w 1586375"/>
                <a:gd name="connsiteY14639" fmla="*/ 20528 h 223662"/>
                <a:gd name="connsiteX14640" fmla="*/ 1565949 w 1586375"/>
                <a:gd name="connsiteY14640" fmla="*/ 20528 h 223662"/>
                <a:gd name="connsiteX14641" fmla="*/ 1563826 w 1586375"/>
                <a:gd name="connsiteY14641" fmla="*/ 22238 h 223662"/>
                <a:gd name="connsiteX14642" fmla="*/ 1559580 w 1586375"/>
                <a:gd name="connsiteY14642" fmla="*/ 22238 h 223662"/>
                <a:gd name="connsiteX14643" fmla="*/ 1558731 w 1586375"/>
                <a:gd name="connsiteY14643" fmla="*/ 23093 h 223662"/>
                <a:gd name="connsiteX14644" fmla="*/ 1558731 w 1586375"/>
                <a:gd name="connsiteY14644" fmla="*/ 23949 h 223662"/>
                <a:gd name="connsiteX14645" fmla="*/ 1559155 w 1586375"/>
                <a:gd name="connsiteY14645" fmla="*/ 24377 h 223662"/>
                <a:gd name="connsiteX14646" fmla="*/ 1559155 w 1586375"/>
                <a:gd name="connsiteY14646" fmla="*/ 25232 h 223662"/>
                <a:gd name="connsiteX14647" fmla="*/ 1560005 w 1586375"/>
                <a:gd name="connsiteY14647" fmla="*/ 25660 h 223662"/>
                <a:gd name="connsiteX14648" fmla="*/ 1560005 w 1586375"/>
                <a:gd name="connsiteY14648" fmla="*/ 27798 h 223662"/>
                <a:gd name="connsiteX14649" fmla="*/ 1559580 w 1586375"/>
                <a:gd name="connsiteY14649" fmla="*/ 28225 h 223662"/>
                <a:gd name="connsiteX14650" fmla="*/ 1557033 w 1586375"/>
                <a:gd name="connsiteY14650" fmla="*/ 28225 h 223662"/>
                <a:gd name="connsiteX14651" fmla="*/ 1556608 w 1586375"/>
                <a:gd name="connsiteY14651" fmla="*/ 27798 h 223662"/>
                <a:gd name="connsiteX14652" fmla="*/ 1556608 w 1586375"/>
                <a:gd name="connsiteY14652" fmla="*/ 24377 h 223662"/>
                <a:gd name="connsiteX14653" fmla="*/ 1555759 w 1586375"/>
                <a:gd name="connsiteY14653" fmla="*/ 23949 h 223662"/>
                <a:gd name="connsiteX14654" fmla="*/ 1555759 w 1586375"/>
                <a:gd name="connsiteY14654" fmla="*/ 22238 h 223662"/>
                <a:gd name="connsiteX14655" fmla="*/ 1556608 w 1586375"/>
                <a:gd name="connsiteY14655" fmla="*/ 21383 h 223662"/>
                <a:gd name="connsiteX14656" fmla="*/ 1556608 w 1586375"/>
                <a:gd name="connsiteY14656" fmla="*/ 20955 h 223662"/>
                <a:gd name="connsiteX14657" fmla="*/ 1554910 w 1586375"/>
                <a:gd name="connsiteY14657" fmla="*/ 20528 h 223662"/>
                <a:gd name="connsiteX14658" fmla="*/ 1554061 w 1586375"/>
                <a:gd name="connsiteY14658" fmla="*/ 20100 h 223662"/>
                <a:gd name="connsiteX14659" fmla="*/ 1553636 w 1586375"/>
                <a:gd name="connsiteY14659" fmla="*/ 20100 h 223662"/>
                <a:gd name="connsiteX14660" fmla="*/ 1551938 w 1586375"/>
                <a:gd name="connsiteY14660" fmla="*/ 21383 h 223662"/>
                <a:gd name="connsiteX14661" fmla="*/ 1551513 w 1586375"/>
                <a:gd name="connsiteY14661" fmla="*/ 21811 h 223662"/>
                <a:gd name="connsiteX14662" fmla="*/ 1552362 w 1586375"/>
                <a:gd name="connsiteY14662" fmla="*/ 22666 h 223662"/>
                <a:gd name="connsiteX14663" fmla="*/ 1552362 w 1586375"/>
                <a:gd name="connsiteY14663" fmla="*/ 23949 h 223662"/>
                <a:gd name="connsiteX14664" fmla="*/ 1553212 w 1586375"/>
                <a:gd name="connsiteY14664" fmla="*/ 24377 h 223662"/>
                <a:gd name="connsiteX14665" fmla="*/ 1552362 w 1586375"/>
                <a:gd name="connsiteY14665" fmla="*/ 25232 h 223662"/>
                <a:gd name="connsiteX14666" fmla="*/ 1552362 w 1586375"/>
                <a:gd name="connsiteY14666" fmla="*/ 25660 h 223662"/>
                <a:gd name="connsiteX14667" fmla="*/ 1550239 w 1586375"/>
                <a:gd name="connsiteY14667" fmla="*/ 27370 h 223662"/>
                <a:gd name="connsiteX14668" fmla="*/ 1550239 w 1586375"/>
                <a:gd name="connsiteY14668" fmla="*/ 27798 h 223662"/>
                <a:gd name="connsiteX14669" fmla="*/ 1551089 w 1586375"/>
                <a:gd name="connsiteY14669" fmla="*/ 28653 h 223662"/>
                <a:gd name="connsiteX14670" fmla="*/ 1551089 w 1586375"/>
                <a:gd name="connsiteY14670" fmla="*/ 29081 h 223662"/>
                <a:gd name="connsiteX14671" fmla="*/ 1553636 w 1586375"/>
                <a:gd name="connsiteY14671" fmla="*/ 31219 h 223662"/>
                <a:gd name="connsiteX14672" fmla="*/ 1555335 w 1586375"/>
                <a:gd name="connsiteY14672" fmla="*/ 31219 h 223662"/>
                <a:gd name="connsiteX14673" fmla="*/ 1556608 w 1586375"/>
                <a:gd name="connsiteY14673" fmla="*/ 30364 h 223662"/>
                <a:gd name="connsiteX14674" fmla="*/ 1556608 w 1586375"/>
                <a:gd name="connsiteY14674" fmla="*/ 29081 h 223662"/>
                <a:gd name="connsiteX14675" fmla="*/ 1557033 w 1586375"/>
                <a:gd name="connsiteY14675" fmla="*/ 29081 h 223662"/>
                <a:gd name="connsiteX14676" fmla="*/ 1558731 w 1586375"/>
                <a:gd name="connsiteY14676" fmla="*/ 30364 h 223662"/>
                <a:gd name="connsiteX14677" fmla="*/ 1558731 w 1586375"/>
                <a:gd name="connsiteY14677" fmla="*/ 30791 h 223662"/>
                <a:gd name="connsiteX14678" fmla="*/ 1559155 w 1586375"/>
                <a:gd name="connsiteY14678" fmla="*/ 31647 h 223662"/>
                <a:gd name="connsiteX14679" fmla="*/ 1559155 w 1586375"/>
                <a:gd name="connsiteY14679" fmla="*/ 32502 h 223662"/>
                <a:gd name="connsiteX14680" fmla="*/ 1560429 w 1586375"/>
                <a:gd name="connsiteY14680" fmla="*/ 33785 h 223662"/>
                <a:gd name="connsiteX14681" fmla="*/ 1560854 w 1586375"/>
                <a:gd name="connsiteY14681" fmla="*/ 33785 h 223662"/>
                <a:gd name="connsiteX14682" fmla="*/ 1561703 w 1586375"/>
                <a:gd name="connsiteY14682" fmla="*/ 34213 h 223662"/>
                <a:gd name="connsiteX14683" fmla="*/ 1562977 w 1586375"/>
                <a:gd name="connsiteY14683" fmla="*/ 34213 h 223662"/>
                <a:gd name="connsiteX14684" fmla="*/ 1565100 w 1586375"/>
                <a:gd name="connsiteY14684" fmla="*/ 32502 h 223662"/>
                <a:gd name="connsiteX14685" fmla="*/ 1567223 w 1586375"/>
                <a:gd name="connsiteY14685" fmla="*/ 32502 h 223662"/>
                <a:gd name="connsiteX14686" fmla="*/ 1567647 w 1586375"/>
                <a:gd name="connsiteY14686" fmla="*/ 34640 h 223662"/>
                <a:gd name="connsiteX14687" fmla="*/ 1566798 w 1586375"/>
                <a:gd name="connsiteY14687" fmla="*/ 35068 h 223662"/>
                <a:gd name="connsiteX14688" fmla="*/ 1567647 w 1586375"/>
                <a:gd name="connsiteY14688" fmla="*/ 35923 h 223662"/>
                <a:gd name="connsiteX14689" fmla="*/ 1568921 w 1586375"/>
                <a:gd name="connsiteY14689" fmla="*/ 35923 h 223662"/>
                <a:gd name="connsiteX14690" fmla="*/ 1570195 w 1586375"/>
                <a:gd name="connsiteY14690" fmla="*/ 35495 h 223662"/>
                <a:gd name="connsiteX14691" fmla="*/ 1571044 w 1586375"/>
                <a:gd name="connsiteY14691" fmla="*/ 35068 h 223662"/>
                <a:gd name="connsiteX14692" fmla="*/ 1571044 w 1586375"/>
                <a:gd name="connsiteY14692" fmla="*/ 33357 h 223662"/>
                <a:gd name="connsiteX14693" fmla="*/ 1570195 w 1586375"/>
                <a:gd name="connsiteY14693" fmla="*/ 32929 h 223662"/>
                <a:gd name="connsiteX14694" fmla="*/ 1570195 w 1586375"/>
                <a:gd name="connsiteY14694" fmla="*/ 30364 h 223662"/>
                <a:gd name="connsiteX14695" fmla="*/ 1570620 w 1586375"/>
                <a:gd name="connsiteY14695" fmla="*/ 29936 h 223662"/>
                <a:gd name="connsiteX14696" fmla="*/ 1573167 w 1586375"/>
                <a:gd name="connsiteY14696" fmla="*/ 29936 h 223662"/>
                <a:gd name="connsiteX14697" fmla="*/ 1574865 w 1586375"/>
                <a:gd name="connsiteY14697" fmla="*/ 31647 h 223662"/>
                <a:gd name="connsiteX14698" fmla="*/ 1574865 w 1586375"/>
                <a:gd name="connsiteY14698" fmla="*/ 33357 h 223662"/>
                <a:gd name="connsiteX14699" fmla="*/ 1571893 w 1586375"/>
                <a:gd name="connsiteY14699" fmla="*/ 35923 h 223662"/>
                <a:gd name="connsiteX14700" fmla="*/ 1571469 w 1586375"/>
                <a:gd name="connsiteY14700" fmla="*/ 38061 h 223662"/>
                <a:gd name="connsiteX14701" fmla="*/ 1572318 w 1586375"/>
                <a:gd name="connsiteY14701" fmla="*/ 38489 h 223662"/>
                <a:gd name="connsiteX14702" fmla="*/ 1574440 w 1586375"/>
                <a:gd name="connsiteY14702" fmla="*/ 39772 h 223662"/>
                <a:gd name="connsiteX14703" fmla="*/ 1574440 w 1586375"/>
                <a:gd name="connsiteY14703" fmla="*/ 40627 h 223662"/>
                <a:gd name="connsiteX14704" fmla="*/ 1573591 w 1586375"/>
                <a:gd name="connsiteY14704" fmla="*/ 41482 h 223662"/>
                <a:gd name="connsiteX14705" fmla="*/ 1572742 w 1586375"/>
                <a:gd name="connsiteY14705" fmla="*/ 43193 h 223662"/>
                <a:gd name="connsiteX14706" fmla="*/ 1572318 w 1586375"/>
                <a:gd name="connsiteY14706" fmla="*/ 43621 h 223662"/>
                <a:gd name="connsiteX14707" fmla="*/ 1572318 w 1586375"/>
                <a:gd name="connsiteY14707" fmla="*/ 44904 h 223662"/>
                <a:gd name="connsiteX14708" fmla="*/ 1571469 w 1586375"/>
                <a:gd name="connsiteY14708" fmla="*/ 45331 h 223662"/>
                <a:gd name="connsiteX14709" fmla="*/ 1570620 w 1586375"/>
                <a:gd name="connsiteY14709" fmla="*/ 45331 h 223662"/>
                <a:gd name="connsiteX14710" fmla="*/ 1570195 w 1586375"/>
                <a:gd name="connsiteY14710" fmla="*/ 44476 h 223662"/>
                <a:gd name="connsiteX14711" fmla="*/ 1568072 w 1586375"/>
                <a:gd name="connsiteY14711" fmla="*/ 42765 h 223662"/>
                <a:gd name="connsiteX14712" fmla="*/ 1570195 w 1586375"/>
                <a:gd name="connsiteY14712" fmla="*/ 41055 h 223662"/>
                <a:gd name="connsiteX14713" fmla="*/ 1570195 w 1586375"/>
                <a:gd name="connsiteY14713" fmla="*/ 39772 h 223662"/>
                <a:gd name="connsiteX14714" fmla="*/ 1569770 w 1586375"/>
                <a:gd name="connsiteY14714" fmla="*/ 39772 h 223662"/>
                <a:gd name="connsiteX14715" fmla="*/ 1567223 w 1586375"/>
                <a:gd name="connsiteY14715" fmla="*/ 39772 h 223662"/>
                <a:gd name="connsiteX14716" fmla="*/ 1566374 w 1586375"/>
                <a:gd name="connsiteY14716" fmla="*/ 40200 h 223662"/>
                <a:gd name="connsiteX14717" fmla="*/ 1562552 w 1586375"/>
                <a:gd name="connsiteY14717" fmla="*/ 40200 h 223662"/>
                <a:gd name="connsiteX14718" fmla="*/ 1561703 w 1586375"/>
                <a:gd name="connsiteY14718" fmla="*/ 40627 h 223662"/>
                <a:gd name="connsiteX14719" fmla="*/ 1560854 w 1586375"/>
                <a:gd name="connsiteY14719" fmla="*/ 41055 h 223662"/>
                <a:gd name="connsiteX14720" fmla="*/ 1560429 w 1586375"/>
                <a:gd name="connsiteY14720" fmla="*/ 41482 h 223662"/>
                <a:gd name="connsiteX14721" fmla="*/ 1560429 w 1586375"/>
                <a:gd name="connsiteY14721" fmla="*/ 41910 h 223662"/>
                <a:gd name="connsiteX14722" fmla="*/ 1560429 w 1586375"/>
                <a:gd name="connsiteY14722" fmla="*/ 42338 h 223662"/>
                <a:gd name="connsiteX14723" fmla="*/ 1560005 w 1586375"/>
                <a:gd name="connsiteY14723" fmla="*/ 42765 h 223662"/>
                <a:gd name="connsiteX14724" fmla="*/ 1560005 w 1586375"/>
                <a:gd name="connsiteY14724" fmla="*/ 45331 h 223662"/>
                <a:gd name="connsiteX14725" fmla="*/ 1559155 w 1586375"/>
                <a:gd name="connsiteY14725" fmla="*/ 45759 h 223662"/>
                <a:gd name="connsiteX14726" fmla="*/ 1559155 w 1586375"/>
                <a:gd name="connsiteY14726" fmla="*/ 46615 h 223662"/>
                <a:gd name="connsiteX14727" fmla="*/ 1557882 w 1586375"/>
                <a:gd name="connsiteY14727" fmla="*/ 47470 h 223662"/>
                <a:gd name="connsiteX14728" fmla="*/ 1557882 w 1586375"/>
                <a:gd name="connsiteY14728" fmla="*/ 48325 h 223662"/>
                <a:gd name="connsiteX14729" fmla="*/ 1560005 w 1586375"/>
                <a:gd name="connsiteY14729" fmla="*/ 50036 h 223662"/>
                <a:gd name="connsiteX14730" fmla="*/ 1560005 w 1586375"/>
                <a:gd name="connsiteY14730" fmla="*/ 51746 h 223662"/>
                <a:gd name="connsiteX14731" fmla="*/ 1559155 w 1586375"/>
                <a:gd name="connsiteY14731" fmla="*/ 52174 h 223662"/>
                <a:gd name="connsiteX14732" fmla="*/ 1559155 w 1586375"/>
                <a:gd name="connsiteY14732" fmla="*/ 56451 h 223662"/>
                <a:gd name="connsiteX14733" fmla="*/ 1557457 w 1586375"/>
                <a:gd name="connsiteY14733" fmla="*/ 56878 h 223662"/>
                <a:gd name="connsiteX14734" fmla="*/ 1555335 w 1586375"/>
                <a:gd name="connsiteY14734" fmla="*/ 57306 h 223662"/>
                <a:gd name="connsiteX14735" fmla="*/ 1555335 w 1586375"/>
                <a:gd name="connsiteY14735" fmla="*/ 56878 h 223662"/>
                <a:gd name="connsiteX14736" fmla="*/ 1554910 w 1586375"/>
                <a:gd name="connsiteY14736" fmla="*/ 55167 h 223662"/>
                <a:gd name="connsiteX14737" fmla="*/ 1556184 w 1586375"/>
                <a:gd name="connsiteY14737" fmla="*/ 54312 h 223662"/>
                <a:gd name="connsiteX14738" fmla="*/ 1556608 w 1586375"/>
                <a:gd name="connsiteY14738" fmla="*/ 53029 h 223662"/>
                <a:gd name="connsiteX14739" fmla="*/ 1556608 w 1586375"/>
                <a:gd name="connsiteY14739" fmla="*/ 52174 h 223662"/>
                <a:gd name="connsiteX14740" fmla="*/ 1556608 w 1586375"/>
                <a:gd name="connsiteY14740" fmla="*/ 51318 h 223662"/>
                <a:gd name="connsiteX14741" fmla="*/ 1555335 w 1586375"/>
                <a:gd name="connsiteY14741" fmla="*/ 50036 h 223662"/>
                <a:gd name="connsiteX14742" fmla="*/ 1553636 w 1586375"/>
                <a:gd name="connsiteY14742" fmla="*/ 50036 h 223662"/>
                <a:gd name="connsiteX14743" fmla="*/ 1551513 w 1586375"/>
                <a:gd name="connsiteY14743" fmla="*/ 51746 h 223662"/>
                <a:gd name="connsiteX14744" fmla="*/ 1551513 w 1586375"/>
                <a:gd name="connsiteY14744" fmla="*/ 55167 h 223662"/>
                <a:gd name="connsiteX14745" fmla="*/ 1551089 w 1586375"/>
                <a:gd name="connsiteY14745" fmla="*/ 56023 h 223662"/>
                <a:gd name="connsiteX14746" fmla="*/ 1550664 w 1586375"/>
                <a:gd name="connsiteY14746" fmla="*/ 56878 h 223662"/>
                <a:gd name="connsiteX14747" fmla="*/ 1549390 w 1586375"/>
                <a:gd name="connsiteY14747" fmla="*/ 56878 h 223662"/>
                <a:gd name="connsiteX14748" fmla="*/ 1548966 w 1586375"/>
                <a:gd name="connsiteY14748" fmla="*/ 56451 h 223662"/>
                <a:gd name="connsiteX14749" fmla="*/ 1548966 w 1586375"/>
                <a:gd name="connsiteY14749" fmla="*/ 55167 h 223662"/>
                <a:gd name="connsiteX14750" fmla="*/ 1548116 w 1586375"/>
                <a:gd name="connsiteY14750" fmla="*/ 54312 h 223662"/>
                <a:gd name="connsiteX14751" fmla="*/ 1548116 w 1586375"/>
                <a:gd name="connsiteY14751" fmla="*/ 53884 h 223662"/>
                <a:gd name="connsiteX14752" fmla="*/ 1547692 w 1586375"/>
                <a:gd name="connsiteY14752" fmla="*/ 53884 h 223662"/>
                <a:gd name="connsiteX14753" fmla="*/ 1546418 w 1586375"/>
                <a:gd name="connsiteY14753" fmla="*/ 53884 h 223662"/>
                <a:gd name="connsiteX14754" fmla="*/ 1545569 w 1586375"/>
                <a:gd name="connsiteY14754" fmla="*/ 54740 h 223662"/>
                <a:gd name="connsiteX14755" fmla="*/ 1545569 w 1586375"/>
                <a:gd name="connsiteY14755" fmla="*/ 55167 h 223662"/>
                <a:gd name="connsiteX14756" fmla="*/ 1543446 w 1586375"/>
                <a:gd name="connsiteY14756" fmla="*/ 56878 h 223662"/>
                <a:gd name="connsiteX14757" fmla="*/ 1543446 w 1586375"/>
                <a:gd name="connsiteY14757" fmla="*/ 58161 h 223662"/>
                <a:gd name="connsiteX14758" fmla="*/ 1544295 w 1586375"/>
                <a:gd name="connsiteY14758" fmla="*/ 59017 h 223662"/>
                <a:gd name="connsiteX14759" fmla="*/ 1544295 w 1586375"/>
                <a:gd name="connsiteY14759" fmla="*/ 62865 h 223662"/>
                <a:gd name="connsiteX14760" fmla="*/ 1546843 w 1586375"/>
                <a:gd name="connsiteY14760" fmla="*/ 65004 h 223662"/>
                <a:gd name="connsiteX14761" fmla="*/ 1547267 w 1586375"/>
                <a:gd name="connsiteY14761" fmla="*/ 64576 h 223662"/>
                <a:gd name="connsiteX14762" fmla="*/ 1547692 w 1586375"/>
                <a:gd name="connsiteY14762" fmla="*/ 64576 h 223662"/>
                <a:gd name="connsiteX14763" fmla="*/ 1549390 w 1586375"/>
                <a:gd name="connsiteY14763" fmla="*/ 63293 h 223662"/>
                <a:gd name="connsiteX14764" fmla="*/ 1550664 w 1586375"/>
                <a:gd name="connsiteY14764" fmla="*/ 63293 h 223662"/>
                <a:gd name="connsiteX14765" fmla="*/ 1551089 w 1586375"/>
                <a:gd name="connsiteY14765" fmla="*/ 63720 h 223662"/>
                <a:gd name="connsiteX14766" fmla="*/ 1551089 w 1586375"/>
                <a:gd name="connsiteY14766" fmla="*/ 65859 h 223662"/>
                <a:gd name="connsiteX14767" fmla="*/ 1550664 w 1586375"/>
                <a:gd name="connsiteY14767" fmla="*/ 66286 h 223662"/>
                <a:gd name="connsiteX14768" fmla="*/ 1544720 w 1586375"/>
                <a:gd name="connsiteY14768" fmla="*/ 66286 h 223662"/>
                <a:gd name="connsiteX14769" fmla="*/ 1544295 w 1586375"/>
                <a:gd name="connsiteY14769" fmla="*/ 66714 h 223662"/>
                <a:gd name="connsiteX14770" fmla="*/ 1544295 w 1586375"/>
                <a:gd name="connsiteY14770" fmla="*/ 71418 h 223662"/>
                <a:gd name="connsiteX14771" fmla="*/ 1543021 w 1586375"/>
                <a:gd name="connsiteY14771" fmla="*/ 71418 h 223662"/>
                <a:gd name="connsiteX14772" fmla="*/ 1542597 w 1586375"/>
                <a:gd name="connsiteY14772" fmla="*/ 70991 h 223662"/>
                <a:gd name="connsiteX14773" fmla="*/ 1541323 w 1586375"/>
                <a:gd name="connsiteY14773" fmla="*/ 70135 h 223662"/>
                <a:gd name="connsiteX14774" fmla="*/ 1541323 w 1586375"/>
                <a:gd name="connsiteY14774" fmla="*/ 69280 h 223662"/>
                <a:gd name="connsiteX14775" fmla="*/ 1541323 w 1586375"/>
                <a:gd name="connsiteY14775" fmla="*/ 67569 h 223662"/>
                <a:gd name="connsiteX14776" fmla="*/ 1539625 w 1586375"/>
                <a:gd name="connsiteY14776" fmla="*/ 67142 h 223662"/>
                <a:gd name="connsiteX14777" fmla="*/ 1538776 w 1586375"/>
                <a:gd name="connsiteY14777" fmla="*/ 68425 h 223662"/>
                <a:gd name="connsiteX14778" fmla="*/ 1537927 w 1586375"/>
                <a:gd name="connsiteY14778" fmla="*/ 69280 h 223662"/>
                <a:gd name="connsiteX14779" fmla="*/ 1537927 w 1586375"/>
                <a:gd name="connsiteY14779" fmla="*/ 70135 h 223662"/>
                <a:gd name="connsiteX14780" fmla="*/ 1538776 w 1586375"/>
                <a:gd name="connsiteY14780" fmla="*/ 70563 h 223662"/>
                <a:gd name="connsiteX14781" fmla="*/ 1538776 w 1586375"/>
                <a:gd name="connsiteY14781" fmla="*/ 71846 h 223662"/>
                <a:gd name="connsiteX14782" fmla="*/ 1537502 w 1586375"/>
                <a:gd name="connsiteY14782" fmla="*/ 72273 h 223662"/>
                <a:gd name="connsiteX14783" fmla="*/ 1536653 w 1586375"/>
                <a:gd name="connsiteY14783" fmla="*/ 72701 h 223662"/>
                <a:gd name="connsiteX14784" fmla="*/ 1536653 w 1586375"/>
                <a:gd name="connsiteY14784" fmla="*/ 73129 h 223662"/>
                <a:gd name="connsiteX14785" fmla="*/ 1536653 w 1586375"/>
                <a:gd name="connsiteY14785" fmla="*/ 74840 h 223662"/>
                <a:gd name="connsiteX14786" fmla="*/ 1537502 w 1586375"/>
                <a:gd name="connsiteY14786" fmla="*/ 75267 h 223662"/>
                <a:gd name="connsiteX14787" fmla="*/ 1537927 w 1586375"/>
                <a:gd name="connsiteY14787" fmla="*/ 75267 h 223662"/>
                <a:gd name="connsiteX14788" fmla="*/ 1537927 w 1586375"/>
                <a:gd name="connsiteY14788" fmla="*/ 76550 h 223662"/>
                <a:gd name="connsiteX14789" fmla="*/ 1536228 w 1586375"/>
                <a:gd name="connsiteY14789" fmla="*/ 77833 h 223662"/>
                <a:gd name="connsiteX14790" fmla="*/ 1534530 w 1586375"/>
                <a:gd name="connsiteY14790" fmla="*/ 76550 h 223662"/>
                <a:gd name="connsiteX14791" fmla="*/ 1534530 w 1586375"/>
                <a:gd name="connsiteY14791" fmla="*/ 75695 h 223662"/>
                <a:gd name="connsiteX14792" fmla="*/ 1534530 w 1586375"/>
                <a:gd name="connsiteY14792" fmla="*/ 74840 h 223662"/>
                <a:gd name="connsiteX14793" fmla="*/ 1534105 w 1586375"/>
                <a:gd name="connsiteY14793" fmla="*/ 74412 h 223662"/>
                <a:gd name="connsiteX14794" fmla="*/ 1534105 w 1586375"/>
                <a:gd name="connsiteY14794" fmla="*/ 73129 h 223662"/>
                <a:gd name="connsiteX14795" fmla="*/ 1533256 w 1586375"/>
                <a:gd name="connsiteY14795" fmla="*/ 72273 h 223662"/>
                <a:gd name="connsiteX14796" fmla="*/ 1533256 w 1586375"/>
                <a:gd name="connsiteY14796" fmla="*/ 68852 h 223662"/>
                <a:gd name="connsiteX14797" fmla="*/ 1533681 w 1586375"/>
                <a:gd name="connsiteY14797" fmla="*/ 68425 h 223662"/>
                <a:gd name="connsiteX14798" fmla="*/ 1533681 w 1586375"/>
                <a:gd name="connsiteY14798" fmla="*/ 64148 h 223662"/>
                <a:gd name="connsiteX14799" fmla="*/ 1533256 w 1586375"/>
                <a:gd name="connsiteY14799" fmla="*/ 63720 h 223662"/>
                <a:gd name="connsiteX14800" fmla="*/ 1533256 w 1586375"/>
                <a:gd name="connsiteY14800" fmla="*/ 62865 h 223662"/>
                <a:gd name="connsiteX14801" fmla="*/ 1533681 w 1586375"/>
                <a:gd name="connsiteY14801" fmla="*/ 62438 h 223662"/>
                <a:gd name="connsiteX14802" fmla="*/ 1533681 w 1586375"/>
                <a:gd name="connsiteY14802" fmla="*/ 61155 h 223662"/>
                <a:gd name="connsiteX14803" fmla="*/ 1533256 w 1586375"/>
                <a:gd name="connsiteY14803" fmla="*/ 60727 h 223662"/>
                <a:gd name="connsiteX14804" fmla="*/ 1533681 w 1586375"/>
                <a:gd name="connsiteY14804" fmla="*/ 59871 h 223662"/>
                <a:gd name="connsiteX14805" fmla="*/ 1534105 w 1586375"/>
                <a:gd name="connsiteY14805" fmla="*/ 59444 h 223662"/>
                <a:gd name="connsiteX14806" fmla="*/ 1534530 w 1586375"/>
                <a:gd name="connsiteY14806" fmla="*/ 58589 h 223662"/>
                <a:gd name="connsiteX14807" fmla="*/ 1534530 w 1586375"/>
                <a:gd name="connsiteY14807" fmla="*/ 58161 h 223662"/>
                <a:gd name="connsiteX14808" fmla="*/ 1535379 w 1586375"/>
                <a:gd name="connsiteY14808" fmla="*/ 57733 h 223662"/>
                <a:gd name="connsiteX14809" fmla="*/ 1534105 w 1586375"/>
                <a:gd name="connsiteY14809" fmla="*/ 56451 h 223662"/>
                <a:gd name="connsiteX14810" fmla="*/ 1534105 w 1586375"/>
                <a:gd name="connsiteY14810" fmla="*/ 54740 h 223662"/>
                <a:gd name="connsiteX14811" fmla="*/ 1534530 w 1586375"/>
                <a:gd name="connsiteY14811" fmla="*/ 54312 h 223662"/>
                <a:gd name="connsiteX14812" fmla="*/ 1534530 w 1586375"/>
                <a:gd name="connsiteY14812" fmla="*/ 53457 h 223662"/>
                <a:gd name="connsiteX14813" fmla="*/ 1533681 w 1586375"/>
                <a:gd name="connsiteY14813" fmla="*/ 52602 h 223662"/>
                <a:gd name="connsiteX14814" fmla="*/ 1531982 w 1586375"/>
                <a:gd name="connsiteY14814" fmla="*/ 52602 h 223662"/>
                <a:gd name="connsiteX14815" fmla="*/ 1531133 w 1586375"/>
                <a:gd name="connsiteY14815" fmla="*/ 53457 h 223662"/>
                <a:gd name="connsiteX14816" fmla="*/ 1531133 w 1586375"/>
                <a:gd name="connsiteY14816" fmla="*/ 54740 h 223662"/>
                <a:gd name="connsiteX14817" fmla="*/ 1531982 w 1586375"/>
                <a:gd name="connsiteY14817" fmla="*/ 55167 h 223662"/>
                <a:gd name="connsiteX14818" fmla="*/ 1531982 w 1586375"/>
                <a:gd name="connsiteY14818" fmla="*/ 56451 h 223662"/>
                <a:gd name="connsiteX14819" fmla="*/ 1530284 w 1586375"/>
                <a:gd name="connsiteY14819" fmla="*/ 57733 h 223662"/>
                <a:gd name="connsiteX14820" fmla="*/ 1530709 w 1586375"/>
                <a:gd name="connsiteY14820" fmla="*/ 58161 h 223662"/>
                <a:gd name="connsiteX14821" fmla="*/ 1531982 w 1586375"/>
                <a:gd name="connsiteY14821" fmla="*/ 59444 h 223662"/>
                <a:gd name="connsiteX14822" fmla="*/ 1530284 w 1586375"/>
                <a:gd name="connsiteY14822" fmla="*/ 60727 h 223662"/>
                <a:gd name="connsiteX14823" fmla="*/ 1530284 w 1586375"/>
                <a:gd name="connsiteY14823" fmla="*/ 62865 h 223662"/>
                <a:gd name="connsiteX14824" fmla="*/ 1531558 w 1586375"/>
                <a:gd name="connsiteY14824" fmla="*/ 63720 h 223662"/>
                <a:gd name="connsiteX14825" fmla="*/ 1531982 w 1586375"/>
                <a:gd name="connsiteY14825" fmla="*/ 63720 h 223662"/>
                <a:gd name="connsiteX14826" fmla="*/ 1532407 w 1586375"/>
                <a:gd name="connsiteY14826" fmla="*/ 65431 h 223662"/>
                <a:gd name="connsiteX14827" fmla="*/ 1531558 w 1586375"/>
                <a:gd name="connsiteY14827" fmla="*/ 65859 h 223662"/>
                <a:gd name="connsiteX14828" fmla="*/ 1529859 w 1586375"/>
                <a:gd name="connsiteY14828" fmla="*/ 66286 h 223662"/>
                <a:gd name="connsiteX14829" fmla="*/ 1529859 w 1586375"/>
                <a:gd name="connsiteY14829" fmla="*/ 67142 h 223662"/>
                <a:gd name="connsiteX14830" fmla="*/ 1530284 w 1586375"/>
                <a:gd name="connsiteY14830" fmla="*/ 67569 h 223662"/>
                <a:gd name="connsiteX14831" fmla="*/ 1530284 w 1586375"/>
                <a:gd name="connsiteY14831" fmla="*/ 69280 h 223662"/>
                <a:gd name="connsiteX14832" fmla="*/ 1529859 w 1586375"/>
                <a:gd name="connsiteY14832" fmla="*/ 70135 h 223662"/>
                <a:gd name="connsiteX14833" fmla="*/ 1529859 w 1586375"/>
                <a:gd name="connsiteY14833" fmla="*/ 70563 h 223662"/>
                <a:gd name="connsiteX14834" fmla="*/ 1530284 w 1586375"/>
                <a:gd name="connsiteY14834" fmla="*/ 70991 h 223662"/>
                <a:gd name="connsiteX14835" fmla="*/ 1530284 w 1586375"/>
                <a:gd name="connsiteY14835" fmla="*/ 71846 h 223662"/>
                <a:gd name="connsiteX14836" fmla="*/ 1529435 w 1586375"/>
                <a:gd name="connsiteY14836" fmla="*/ 73129 h 223662"/>
                <a:gd name="connsiteX14837" fmla="*/ 1528161 w 1586375"/>
                <a:gd name="connsiteY14837" fmla="*/ 73129 h 223662"/>
                <a:gd name="connsiteX14838" fmla="*/ 1527736 w 1586375"/>
                <a:gd name="connsiteY14838" fmla="*/ 73129 h 223662"/>
                <a:gd name="connsiteX14839" fmla="*/ 1527736 w 1586375"/>
                <a:gd name="connsiteY14839" fmla="*/ 71846 h 223662"/>
                <a:gd name="connsiteX14840" fmla="*/ 1528586 w 1586375"/>
                <a:gd name="connsiteY14840" fmla="*/ 71418 h 223662"/>
                <a:gd name="connsiteX14841" fmla="*/ 1528586 w 1586375"/>
                <a:gd name="connsiteY14841" fmla="*/ 70563 h 223662"/>
                <a:gd name="connsiteX14842" fmla="*/ 1529010 w 1586375"/>
                <a:gd name="connsiteY14842" fmla="*/ 70135 h 223662"/>
                <a:gd name="connsiteX14843" fmla="*/ 1527736 w 1586375"/>
                <a:gd name="connsiteY14843" fmla="*/ 68852 h 223662"/>
                <a:gd name="connsiteX14844" fmla="*/ 1527736 w 1586375"/>
                <a:gd name="connsiteY14844" fmla="*/ 67569 h 223662"/>
                <a:gd name="connsiteX14845" fmla="*/ 1526038 w 1586375"/>
                <a:gd name="connsiteY14845" fmla="*/ 66286 h 223662"/>
                <a:gd name="connsiteX14846" fmla="*/ 1523915 w 1586375"/>
                <a:gd name="connsiteY14846" fmla="*/ 66286 h 223662"/>
                <a:gd name="connsiteX14847" fmla="*/ 1523491 w 1586375"/>
                <a:gd name="connsiteY14847" fmla="*/ 67569 h 223662"/>
                <a:gd name="connsiteX14848" fmla="*/ 1524340 w 1586375"/>
                <a:gd name="connsiteY14848" fmla="*/ 68425 h 223662"/>
                <a:gd name="connsiteX14849" fmla="*/ 1524340 w 1586375"/>
                <a:gd name="connsiteY14849" fmla="*/ 72273 h 223662"/>
                <a:gd name="connsiteX14850" fmla="*/ 1523066 w 1586375"/>
                <a:gd name="connsiteY14850" fmla="*/ 73557 h 223662"/>
                <a:gd name="connsiteX14851" fmla="*/ 1522641 w 1586375"/>
                <a:gd name="connsiteY14851" fmla="*/ 74840 h 223662"/>
                <a:gd name="connsiteX14852" fmla="*/ 1522217 w 1586375"/>
                <a:gd name="connsiteY14852" fmla="*/ 75267 h 223662"/>
                <a:gd name="connsiteX14853" fmla="*/ 1522217 w 1586375"/>
                <a:gd name="connsiteY14853" fmla="*/ 76978 h 223662"/>
                <a:gd name="connsiteX14854" fmla="*/ 1524340 w 1586375"/>
                <a:gd name="connsiteY14854" fmla="*/ 79116 h 223662"/>
                <a:gd name="connsiteX14855" fmla="*/ 1523491 w 1586375"/>
                <a:gd name="connsiteY14855" fmla="*/ 79971 h 223662"/>
                <a:gd name="connsiteX14856" fmla="*/ 1522641 w 1586375"/>
                <a:gd name="connsiteY14856" fmla="*/ 80827 h 223662"/>
                <a:gd name="connsiteX14857" fmla="*/ 1521368 w 1586375"/>
                <a:gd name="connsiteY14857" fmla="*/ 80827 h 223662"/>
                <a:gd name="connsiteX14858" fmla="*/ 1520094 w 1586375"/>
                <a:gd name="connsiteY14858" fmla="*/ 79971 h 223662"/>
                <a:gd name="connsiteX14859" fmla="*/ 1520094 w 1586375"/>
                <a:gd name="connsiteY14859" fmla="*/ 76122 h 223662"/>
                <a:gd name="connsiteX14860" fmla="*/ 1519669 w 1586375"/>
                <a:gd name="connsiteY14860" fmla="*/ 75267 h 223662"/>
                <a:gd name="connsiteX14861" fmla="*/ 1519669 w 1586375"/>
                <a:gd name="connsiteY14861" fmla="*/ 74412 h 223662"/>
                <a:gd name="connsiteX14862" fmla="*/ 1518820 w 1586375"/>
                <a:gd name="connsiteY14862" fmla="*/ 73557 h 223662"/>
                <a:gd name="connsiteX14863" fmla="*/ 1517546 w 1586375"/>
                <a:gd name="connsiteY14863" fmla="*/ 72701 h 223662"/>
                <a:gd name="connsiteX14864" fmla="*/ 1516273 w 1586375"/>
                <a:gd name="connsiteY14864" fmla="*/ 74412 h 223662"/>
                <a:gd name="connsiteX14865" fmla="*/ 1516273 w 1586375"/>
                <a:gd name="connsiteY14865" fmla="*/ 76122 h 223662"/>
                <a:gd name="connsiteX14866" fmla="*/ 1517546 w 1586375"/>
                <a:gd name="connsiteY14866" fmla="*/ 76978 h 223662"/>
                <a:gd name="connsiteX14867" fmla="*/ 1517546 w 1586375"/>
                <a:gd name="connsiteY14867" fmla="*/ 78261 h 223662"/>
                <a:gd name="connsiteX14868" fmla="*/ 1516273 w 1586375"/>
                <a:gd name="connsiteY14868" fmla="*/ 79116 h 223662"/>
                <a:gd name="connsiteX14869" fmla="*/ 1515848 w 1586375"/>
                <a:gd name="connsiteY14869" fmla="*/ 79116 h 223662"/>
                <a:gd name="connsiteX14870" fmla="*/ 1514999 w 1586375"/>
                <a:gd name="connsiteY14870" fmla="*/ 79971 h 223662"/>
                <a:gd name="connsiteX14871" fmla="*/ 1513725 w 1586375"/>
                <a:gd name="connsiteY14871" fmla="*/ 79971 h 223662"/>
                <a:gd name="connsiteX14872" fmla="*/ 1512876 w 1586375"/>
                <a:gd name="connsiteY14872" fmla="*/ 79116 h 223662"/>
                <a:gd name="connsiteX14873" fmla="*/ 1512451 w 1586375"/>
                <a:gd name="connsiteY14873" fmla="*/ 79116 h 223662"/>
                <a:gd name="connsiteX14874" fmla="*/ 1511178 w 1586375"/>
                <a:gd name="connsiteY14874" fmla="*/ 78261 h 223662"/>
                <a:gd name="connsiteX14875" fmla="*/ 1511178 w 1586375"/>
                <a:gd name="connsiteY14875" fmla="*/ 76978 h 223662"/>
                <a:gd name="connsiteX14876" fmla="*/ 1513300 w 1586375"/>
                <a:gd name="connsiteY14876" fmla="*/ 75267 h 223662"/>
                <a:gd name="connsiteX14877" fmla="*/ 1510753 w 1586375"/>
                <a:gd name="connsiteY14877" fmla="*/ 73129 h 223662"/>
                <a:gd name="connsiteX14878" fmla="*/ 1510328 w 1586375"/>
                <a:gd name="connsiteY14878" fmla="*/ 73557 h 223662"/>
                <a:gd name="connsiteX14879" fmla="*/ 1508630 w 1586375"/>
                <a:gd name="connsiteY14879" fmla="*/ 74840 h 223662"/>
                <a:gd name="connsiteX14880" fmla="*/ 1508630 w 1586375"/>
                <a:gd name="connsiteY14880" fmla="*/ 75267 h 223662"/>
                <a:gd name="connsiteX14881" fmla="*/ 1508630 w 1586375"/>
                <a:gd name="connsiteY14881" fmla="*/ 77405 h 223662"/>
                <a:gd name="connsiteX14882" fmla="*/ 1508630 w 1586375"/>
                <a:gd name="connsiteY14882" fmla="*/ 77833 h 223662"/>
                <a:gd name="connsiteX14883" fmla="*/ 1509055 w 1586375"/>
                <a:gd name="connsiteY14883" fmla="*/ 78261 h 223662"/>
                <a:gd name="connsiteX14884" fmla="*/ 1509055 w 1586375"/>
                <a:gd name="connsiteY14884" fmla="*/ 79116 h 223662"/>
                <a:gd name="connsiteX14885" fmla="*/ 1509055 w 1586375"/>
                <a:gd name="connsiteY14885" fmla="*/ 81254 h 223662"/>
                <a:gd name="connsiteX14886" fmla="*/ 1506932 w 1586375"/>
                <a:gd name="connsiteY14886" fmla="*/ 81682 h 223662"/>
                <a:gd name="connsiteX14887" fmla="*/ 1506507 w 1586375"/>
                <a:gd name="connsiteY14887" fmla="*/ 81254 h 223662"/>
                <a:gd name="connsiteX14888" fmla="*/ 1506507 w 1586375"/>
                <a:gd name="connsiteY14888" fmla="*/ 80827 h 223662"/>
                <a:gd name="connsiteX14889" fmla="*/ 1506507 w 1586375"/>
                <a:gd name="connsiteY14889" fmla="*/ 74412 h 223662"/>
                <a:gd name="connsiteX14890" fmla="*/ 1505658 w 1586375"/>
                <a:gd name="connsiteY14890" fmla="*/ 73557 h 223662"/>
                <a:gd name="connsiteX14891" fmla="*/ 1505658 w 1586375"/>
                <a:gd name="connsiteY14891" fmla="*/ 70135 h 223662"/>
                <a:gd name="connsiteX14892" fmla="*/ 1506507 w 1586375"/>
                <a:gd name="connsiteY14892" fmla="*/ 69280 h 223662"/>
                <a:gd name="connsiteX14893" fmla="*/ 1506507 w 1586375"/>
                <a:gd name="connsiteY14893" fmla="*/ 61155 h 223662"/>
                <a:gd name="connsiteX14894" fmla="*/ 1505658 w 1586375"/>
                <a:gd name="connsiteY14894" fmla="*/ 60299 h 223662"/>
                <a:gd name="connsiteX14895" fmla="*/ 1505658 w 1586375"/>
                <a:gd name="connsiteY14895" fmla="*/ 59444 h 223662"/>
                <a:gd name="connsiteX14896" fmla="*/ 1505234 w 1586375"/>
                <a:gd name="connsiteY14896" fmla="*/ 59017 h 223662"/>
                <a:gd name="connsiteX14897" fmla="*/ 1505234 w 1586375"/>
                <a:gd name="connsiteY14897" fmla="*/ 57306 h 223662"/>
                <a:gd name="connsiteX14898" fmla="*/ 1505658 w 1586375"/>
                <a:gd name="connsiteY14898" fmla="*/ 56023 h 223662"/>
                <a:gd name="connsiteX14899" fmla="*/ 1506507 w 1586375"/>
                <a:gd name="connsiteY14899" fmla="*/ 55167 h 223662"/>
                <a:gd name="connsiteX14900" fmla="*/ 1506507 w 1586375"/>
                <a:gd name="connsiteY14900" fmla="*/ 54740 h 223662"/>
                <a:gd name="connsiteX14901" fmla="*/ 1507357 w 1586375"/>
                <a:gd name="connsiteY14901" fmla="*/ 53884 h 223662"/>
                <a:gd name="connsiteX14902" fmla="*/ 1507357 w 1586375"/>
                <a:gd name="connsiteY14902" fmla="*/ 52174 h 223662"/>
                <a:gd name="connsiteX14903" fmla="*/ 1507781 w 1586375"/>
                <a:gd name="connsiteY14903" fmla="*/ 51746 h 223662"/>
                <a:gd name="connsiteX14904" fmla="*/ 1507781 w 1586375"/>
                <a:gd name="connsiteY14904" fmla="*/ 50891 h 223662"/>
                <a:gd name="connsiteX14905" fmla="*/ 1507357 w 1586375"/>
                <a:gd name="connsiteY14905" fmla="*/ 50463 h 223662"/>
                <a:gd name="connsiteX14906" fmla="*/ 1507357 w 1586375"/>
                <a:gd name="connsiteY14906" fmla="*/ 48753 h 223662"/>
                <a:gd name="connsiteX14907" fmla="*/ 1507781 w 1586375"/>
                <a:gd name="connsiteY14907" fmla="*/ 48325 h 223662"/>
                <a:gd name="connsiteX14908" fmla="*/ 1507357 w 1586375"/>
                <a:gd name="connsiteY14908" fmla="*/ 46187 h 223662"/>
                <a:gd name="connsiteX14909" fmla="*/ 1504809 w 1586375"/>
                <a:gd name="connsiteY14909" fmla="*/ 48325 h 223662"/>
                <a:gd name="connsiteX14910" fmla="*/ 1504384 w 1586375"/>
                <a:gd name="connsiteY14910" fmla="*/ 48325 h 223662"/>
                <a:gd name="connsiteX14911" fmla="*/ 1503960 w 1586375"/>
                <a:gd name="connsiteY14911" fmla="*/ 48753 h 223662"/>
                <a:gd name="connsiteX14912" fmla="*/ 1503960 w 1586375"/>
                <a:gd name="connsiteY14912" fmla="*/ 50463 h 223662"/>
                <a:gd name="connsiteX14913" fmla="*/ 1505658 w 1586375"/>
                <a:gd name="connsiteY14913" fmla="*/ 52174 h 223662"/>
                <a:gd name="connsiteX14914" fmla="*/ 1505658 w 1586375"/>
                <a:gd name="connsiteY14914" fmla="*/ 53457 h 223662"/>
                <a:gd name="connsiteX14915" fmla="*/ 1503111 w 1586375"/>
                <a:gd name="connsiteY14915" fmla="*/ 55595 h 223662"/>
                <a:gd name="connsiteX14916" fmla="*/ 1502686 w 1586375"/>
                <a:gd name="connsiteY14916" fmla="*/ 55595 h 223662"/>
                <a:gd name="connsiteX14917" fmla="*/ 1502262 w 1586375"/>
                <a:gd name="connsiteY14917" fmla="*/ 56878 h 223662"/>
                <a:gd name="connsiteX14918" fmla="*/ 1503535 w 1586375"/>
                <a:gd name="connsiteY14918" fmla="*/ 58161 h 223662"/>
                <a:gd name="connsiteX14919" fmla="*/ 1501837 w 1586375"/>
                <a:gd name="connsiteY14919" fmla="*/ 59871 h 223662"/>
                <a:gd name="connsiteX14920" fmla="*/ 1501837 w 1586375"/>
                <a:gd name="connsiteY14920" fmla="*/ 61582 h 223662"/>
                <a:gd name="connsiteX14921" fmla="*/ 1502262 w 1586375"/>
                <a:gd name="connsiteY14921" fmla="*/ 62438 h 223662"/>
                <a:gd name="connsiteX14922" fmla="*/ 1503111 w 1586375"/>
                <a:gd name="connsiteY14922" fmla="*/ 63720 h 223662"/>
                <a:gd name="connsiteX14923" fmla="*/ 1503535 w 1586375"/>
                <a:gd name="connsiteY14923" fmla="*/ 64576 h 223662"/>
                <a:gd name="connsiteX14924" fmla="*/ 1503535 w 1586375"/>
                <a:gd name="connsiteY14924" fmla="*/ 65859 h 223662"/>
                <a:gd name="connsiteX14925" fmla="*/ 1503111 w 1586375"/>
                <a:gd name="connsiteY14925" fmla="*/ 66714 h 223662"/>
                <a:gd name="connsiteX14926" fmla="*/ 1503111 w 1586375"/>
                <a:gd name="connsiteY14926" fmla="*/ 73129 h 223662"/>
                <a:gd name="connsiteX14927" fmla="*/ 1498015 w 1586375"/>
                <a:gd name="connsiteY14927" fmla="*/ 73129 h 223662"/>
                <a:gd name="connsiteX14928" fmla="*/ 1495468 w 1586375"/>
                <a:gd name="connsiteY14928" fmla="*/ 75695 h 223662"/>
                <a:gd name="connsiteX14929" fmla="*/ 1495468 w 1586375"/>
                <a:gd name="connsiteY14929" fmla="*/ 76122 h 223662"/>
                <a:gd name="connsiteX14930" fmla="*/ 1495043 w 1586375"/>
                <a:gd name="connsiteY14930" fmla="*/ 76550 h 223662"/>
                <a:gd name="connsiteX14931" fmla="*/ 1495043 w 1586375"/>
                <a:gd name="connsiteY14931" fmla="*/ 77833 h 223662"/>
                <a:gd name="connsiteX14932" fmla="*/ 1495892 w 1586375"/>
                <a:gd name="connsiteY14932" fmla="*/ 78688 h 223662"/>
                <a:gd name="connsiteX14933" fmla="*/ 1496317 w 1586375"/>
                <a:gd name="connsiteY14933" fmla="*/ 78688 h 223662"/>
                <a:gd name="connsiteX14934" fmla="*/ 1497166 w 1586375"/>
                <a:gd name="connsiteY14934" fmla="*/ 78261 h 223662"/>
                <a:gd name="connsiteX14935" fmla="*/ 1498015 w 1586375"/>
                <a:gd name="connsiteY14935" fmla="*/ 77833 h 223662"/>
                <a:gd name="connsiteX14936" fmla="*/ 1499714 w 1586375"/>
                <a:gd name="connsiteY14936" fmla="*/ 76550 h 223662"/>
                <a:gd name="connsiteX14937" fmla="*/ 1499714 w 1586375"/>
                <a:gd name="connsiteY14937" fmla="*/ 76122 h 223662"/>
                <a:gd name="connsiteX14938" fmla="*/ 1500988 w 1586375"/>
                <a:gd name="connsiteY14938" fmla="*/ 74840 h 223662"/>
                <a:gd name="connsiteX14939" fmla="*/ 1503111 w 1586375"/>
                <a:gd name="connsiteY14939" fmla="*/ 76550 h 223662"/>
                <a:gd name="connsiteX14940" fmla="*/ 1503535 w 1586375"/>
                <a:gd name="connsiteY14940" fmla="*/ 77405 h 223662"/>
                <a:gd name="connsiteX14941" fmla="*/ 1503960 w 1586375"/>
                <a:gd name="connsiteY14941" fmla="*/ 79971 h 223662"/>
                <a:gd name="connsiteX14942" fmla="*/ 1503111 w 1586375"/>
                <a:gd name="connsiteY14942" fmla="*/ 80827 h 223662"/>
                <a:gd name="connsiteX14943" fmla="*/ 1503111 w 1586375"/>
                <a:gd name="connsiteY14943" fmla="*/ 82537 h 223662"/>
                <a:gd name="connsiteX14944" fmla="*/ 1501837 w 1586375"/>
                <a:gd name="connsiteY14944" fmla="*/ 83820 h 223662"/>
                <a:gd name="connsiteX14945" fmla="*/ 1501837 w 1586375"/>
                <a:gd name="connsiteY14945" fmla="*/ 86814 h 223662"/>
                <a:gd name="connsiteX14946" fmla="*/ 1502262 w 1586375"/>
                <a:gd name="connsiteY14946" fmla="*/ 87669 h 223662"/>
                <a:gd name="connsiteX14947" fmla="*/ 1502262 w 1586375"/>
                <a:gd name="connsiteY14947" fmla="*/ 88096 h 223662"/>
                <a:gd name="connsiteX14948" fmla="*/ 1503535 w 1586375"/>
                <a:gd name="connsiteY14948" fmla="*/ 89380 h 223662"/>
                <a:gd name="connsiteX14949" fmla="*/ 1503535 w 1586375"/>
                <a:gd name="connsiteY14949" fmla="*/ 93229 h 223662"/>
                <a:gd name="connsiteX14950" fmla="*/ 1501837 w 1586375"/>
                <a:gd name="connsiteY14950" fmla="*/ 94939 h 223662"/>
                <a:gd name="connsiteX14951" fmla="*/ 1501837 w 1586375"/>
                <a:gd name="connsiteY14951" fmla="*/ 96222 h 223662"/>
                <a:gd name="connsiteX14952" fmla="*/ 1502686 w 1586375"/>
                <a:gd name="connsiteY14952" fmla="*/ 97077 h 223662"/>
                <a:gd name="connsiteX14953" fmla="*/ 1506932 w 1586375"/>
                <a:gd name="connsiteY14953" fmla="*/ 97077 h 223662"/>
                <a:gd name="connsiteX14954" fmla="*/ 1507357 w 1586375"/>
                <a:gd name="connsiteY14954" fmla="*/ 95795 h 223662"/>
                <a:gd name="connsiteX14955" fmla="*/ 1506507 w 1586375"/>
                <a:gd name="connsiteY14955" fmla="*/ 94939 h 223662"/>
                <a:gd name="connsiteX14956" fmla="*/ 1506507 w 1586375"/>
                <a:gd name="connsiteY14956" fmla="*/ 91946 h 223662"/>
                <a:gd name="connsiteX14957" fmla="*/ 1508206 w 1586375"/>
                <a:gd name="connsiteY14957" fmla="*/ 91946 h 223662"/>
                <a:gd name="connsiteX14958" fmla="*/ 1508630 w 1586375"/>
                <a:gd name="connsiteY14958" fmla="*/ 92373 h 223662"/>
                <a:gd name="connsiteX14959" fmla="*/ 1509904 w 1586375"/>
                <a:gd name="connsiteY14959" fmla="*/ 92373 h 223662"/>
                <a:gd name="connsiteX14960" fmla="*/ 1511602 w 1586375"/>
                <a:gd name="connsiteY14960" fmla="*/ 91090 h 223662"/>
                <a:gd name="connsiteX14961" fmla="*/ 1512027 w 1586375"/>
                <a:gd name="connsiteY14961" fmla="*/ 90235 h 223662"/>
                <a:gd name="connsiteX14962" fmla="*/ 1512027 w 1586375"/>
                <a:gd name="connsiteY14962" fmla="*/ 87241 h 223662"/>
                <a:gd name="connsiteX14963" fmla="*/ 1513725 w 1586375"/>
                <a:gd name="connsiteY14963" fmla="*/ 85958 h 223662"/>
                <a:gd name="connsiteX14964" fmla="*/ 1514999 w 1586375"/>
                <a:gd name="connsiteY14964" fmla="*/ 85958 h 223662"/>
                <a:gd name="connsiteX14965" fmla="*/ 1515423 w 1586375"/>
                <a:gd name="connsiteY14965" fmla="*/ 85958 h 223662"/>
                <a:gd name="connsiteX14966" fmla="*/ 1515423 w 1586375"/>
                <a:gd name="connsiteY14966" fmla="*/ 88952 h 223662"/>
                <a:gd name="connsiteX14967" fmla="*/ 1517546 w 1586375"/>
                <a:gd name="connsiteY14967" fmla="*/ 90662 h 223662"/>
                <a:gd name="connsiteX14968" fmla="*/ 1517546 w 1586375"/>
                <a:gd name="connsiteY14968" fmla="*/ 93229 h 223662"/>
                <a:gd name="connsiteX14969" fmla="*/ 1516273 w 1586375"/>
                <a:gd name="connsiteY14969" fmla="*/ 94511 h 223662"/>
                <a:gd name="connsiteX14970" fmla="*/ 1515848 w 1586375"/>
                <a:gd name="connsiteY14970" fmla="*/ 94939 h 223662"/>
                <a:gd name="connsiteX14971" fmla="*/ 1514574 w 1586375"/>
                <a:gd name="connsiteY14971" fmla="*/ 96222 h 223662"/>
                <a:gd name="connsiteX14972" fmla="*/ 1514574 w 1586375"/>
                <a:gd name="connsiteY14972" fmla="*/ 97933 h 223662"/>
                <a:gd name="connsiteX14973" fmla="*/ 1516697 w 1586375"/>
                <a:gd name="connsiteY14973" fmla="*/ 99643 h 223662"/>
                <a:gd name="connsiteX14974" fmla="*/ 1515423 w 1586375"/>
                <a:gd name="connsiteY14974" fmla="*/ 100926 h 223662"/>
                <a:gd name="connsiteX14975" fmla="*/ 1515423 w 1586375"/>
                <a:gd name="connsiteY14975" fmla="*/ 102209 h 223662"/>
                <a:gd name="connsiteX14976" fmla="*/ 1517122 w 1586375"/>
                <a:gd name="connsiteY14976" fmla="*/ 102209 h 223662"/>
                <a:gd name="connsiteX14977" fmla="*/ 1517971 w 1586375"/>
                <a:gd name="connsiteY14977" fmla="*/ 101354 h 223662"/>
                <a:gd name="connsiteX14978" fmla="*/ 1517971 w 1586375"/>
                <a:gd name="connsiteY14978" fmla="*/ 100926 h 223662"/>
                <a:gd name="connsiteX14979" fmla="*/ 1517546 w 1586375"/>
                <a:gd name="connsiteY14979" fmla="*/ 100498 h 223662"/>
                <a:gd name="connsiteX14980" fmla="*/ 1517546 w 1586375"/>
                <a:gd name="connsiteY14980" fmla="*/ 98360 h 223662"/>
                <a:gd name="connsiteX14981" fmla="*/ 1517971 w 1586375"/>
                <a:gd name="connsiteY14981" fmla="*/ 98360 h 223662"/>
                <a:gd name="connsiteX14982" fmla="*/ 1519669 w 1586375"/>
                <a:gd name="connsiteY14982" fmla="*/ 98360 h 223662"/>
                <a:gd name="connsiteX14983" fmla="*/ 1521368 w 1586375"/>
                <a:gd name="connsiteY14983" fmla="*/ 99643 h 223662"/>
                <a:gd name="connsiteX14984" fmla="*/ 1521368 w 1586375"/>
                <a:gd name="connsiteY14984" fmla="*/ 102209 h 223662"/>
                <a:gd name="connsiteX14985" fmla="*/ 1522641 w 1586375"/>
                <a:gd name="connsiteY14985" fmla="*/ 103064 h 223662"/>
                <a:gd name="connsiteX14986" fmla="*/ 1525189 w 1586375"/>
                <a:gd name="connsiteY14986" fmla="*/ 103064 h 223662"/>
                <a:gd name="connsiteX14987" fmla="*/ 1526038 w 1586375"/>
                <a:gd name="connsiteY14987" fmla="*/ 102209 h 223662"/>
                <a:gd name="connsiteX14988" fmla="*/ 1527312 w 1586375"/>
                <a:gd name="connsiteY14988" fmla="*/ 102209 h 223662"/>
                <a:gd name="connsiteX14989" fmla="*/ 1528161 w 1586375"/>
                <a:gd name="connsiteY14989" fmla="*/ 103064 h 223662"/>
                <a:gd name="connsiteX14990" fmla="*/ 1529435 w 1586375"/>
                <a:gd name="connsiteY14990" fmla="*/ 103064 h 223662"/>
                <a:gd name="connsiteX14991" fmla="*/ 1530284 w 1586375"/>
                <a:gd name="connsiteY14991" fmla="*/ 102209 h 223662"/>
                <a:gd name="connsiteX14992" fmla="*/ 1530709 w 1586375"/>
                <a:gd name="connsiteY14992" fmla="*/ 102209 h 223662"/>
                <a:gd name="connsiteX14993" fmla="*/ 1533681 w 1586375"/>
                <a:gd name="connsiteY14993" fmla="*/ 100071 h 223662"/>
                <a:gd name="connsiteX14994" fmla="*/ 1534954 w 1586375"/>
                <a:gd name="connsiteY14994" fmla="*/ 100071 h 223662"/>
                <a:gd name="connsiteX14995" fmla="*/ 1535804 w 1586375"/>
                <a:gd name="connsiteY14995" fmla="*/ 100926 h 223662"/>
                <a:gd name="connsiteX14996" fmla="*/ 1535804 w 1586375"/>
                <a:gd name="connsiteY14996" fmla="*/ 101782 h 223662"/>
                <a:gd name="connsiteX14997" fmla="*/ 1536653 w 1586375"/>
                <a:gd name="connsiteY14997" fmla="*/ 102637 h 223662"/>
                <a:gd name="connsiteX14998" fmla="*/ 1536653 w 1586375"/>
                <a:gd name="connsiteY14998" fmla="*/ 104348 h 223662"/>
                <a:gd name="connsiteX14999" fmla="*/ 1535379 w 1586375"/>
                <a:gd name="connsiteY14999" fmla="*/ 105203 h 223662"/>
                <a:gd name="connsiteX15000" fmla="*/ 1532407 w 1586375"/>
                <a:gd name="connsiteY15000" fmla="*/ 105203 h 223662"/>
                <a:gd name="connsiteX15001" fmla="*/ 1531558 w 1586375"/>
                <a:gd name="connsiteY15001" fmla="*/ 104775 h 223662"/>
                <a:gd name="connsiteX15002" fmla="*/ 1528161 w 1586375"/>
                <a:gd name="connsiteY15002" fmla="*/ 104775 h 223662"/>
                <a:gd name="connsiteX15003" fmla="*/ 1527312 w 1586375"/>
                <a:gd name="connsiteY15003" fmla="*/ 105203 h 223662"/>
                <a:gd name="connsiteX15004" fmla="*/ 1526463 w 1586375"/>
                <a:gd name="connsiteY15004" fmla="*/ 105203 h 223662"/>
                <a:gd name="connsiteX15005" fmla="*/ 1526038 w 1586375"/>
                <a:gd name="connsiteY15005" fmla="*/ 104775 h 223662"/>
                <a:gd name="connsiteX15006" fmla="*/ 1523066 w 1586375"/>
                <a:gd name="connsiteY15006" fmla="*/ 104775 h 223662"/>
                <a:gd name="connsiteX15007" fmla="*/ 1523066 w 1586375"/>
                <a:gd name="connsiteY15007" fmla="*/ 105203 h 223662"/>
                <a:gd name="connsiteX15008" fmla="*/ 1523066 w 1586375"/>
                <a:gd name="connsiteY15008" fmla="*/ 110762 h 223662"/>
                <a:gd name="connsiteX15009" fmla="*/ 1522217 w 1586375"/>
                <a:gd name="connsiteY15009" fmla="*/ 111618 h 223662"/>
                <a:gd name="connsiteX15010" fmla="*/ 1522217 w 1586375"/>
                <a:gd name="connsiteY15010" fmla="*/ 114611 h 223662"/>
                <a:gd name="connsiteX15011" fmla="*/ 1524764 w 1586375"/>
                <a:gd name="connsiteY15011" fmla="*/ 114611 h 223662"/>
                <a:gd name="connsiteX15012" fmla="*/ 1524764 w 1586375"/>
                <a:gd name="connsiteY15012" fmla="*/ 109907 h 223662"/>
                <a:gd name="connsiteX15013" fmla="*/ 1525613 w 1586375"/>
                <a:gd name="connsiteY15013" fmla="*/ 109051 h 223662"/>
                <a:gd name="connsiteX15014" fmla="*/ 1526038 w 1586375"/>
                <a:gd name="connsiteY15014" fmla="*/ 108197 h 223662"/>
                <a:gd name="connsiteX15015" fmla="*/ 1526463 w 1586375"/>
                <a:gd name="connsiteY15015" fmla="*/ 106913 h 223662"/>
                <a:gd name="connsiteX15016" fmla="*/ 1527312 w 1586375"/>
                <a:gd name="connsiteY15016" fmla="*/ 106913 h 223662"/>
                <a:gd name="connsiteX15017" fmla="*/ 1528586 w 1586375"/>
                <a:gd name="connsiteY15017" fmla="*/ 108197 h 223662"/>
                <a:gd name="connsiteX15018" fmla="*/ 1529010 w 1586375"/>
                <a:gd name="connsiteY15018" fmla="*/ 108197 h 223662"/>
                <a:gd name="connsiteX15019" fmla="*/ 1531558 w 1586375"/>
                <a:gd name="connsiteY15019" fmla="*/ 108197 h 223662"/>
                <a:gd name="connsiteX15020" fmla="*/ 1531982 w 1586375"/>
                <a:gd name="connsiteY15020" fmla="*/ 107769 h 223662"/>
                <a:gd name="connsiteX15021" fmla="*/ 1534105 w 1586375"/>
                <a:gd name="connsiteY15021" fmla="*/ 107769 h 223662"/>
                <a:gd name="connsiteX15022" fmla="*/ 1535804 w 1586375"/>
                <a:gd name="connsiteY15022" fmla="*/ 107769 h 223662"/>
                <a:gd name="connsiteX15023" fmla="*/ 1536228 w 1586375"/>
                <a:gd name="connsiteY15023" fmla="*/ 108197 h 223662"/>
                <a:gd name="connsiteX15024" fmla="*/ 1538351 w 1586375"/>
                <a:gd name="connsiteY15024" fmla="*/ 108197 h 223662"/>
                <a:gd name="connsiteX15025" fmla="*/ 1538776 w 1586375"/>
                <a:gd name="connsiteY15025" fmla="*/ 109051 h 223662"/>
                <a:gd name="connsiteX15026" fmla="*/ 1539625 w 1586375"/>
                <a:gd name="connsiteY15026" fmla="*/ 109051 h 223662"/>
                <a:gd name="connsiteX15027" fmla="*/ 1542172 w 1586375"/>
                <a:gd name="connsiteY15027" fmla="*/ 111190 h 223662"/>
                <a:gd name="connsiteX15028" fmla="*/ 1542172 w 1586375"/>
                <a:gd name="connsiteY15028" fmla="*/ 111618 h 223662"/>
                <a:gd name="connsiteX15029" fmla="*/ 1543870 w 1586375"/>
                <a:gd name="connsiteY15029" fmla="*/ 113328 h 223662"/>
                <a:gd name="connsiteX15030" fmla="*/ 1544295 w 1586375"/>
                <a:gd name="connsiteY15030" fmla="*/ 113756 h 223662"/>
                <a:gd name="connsiteX15031" fmla="*/ 1544295 w 1586375"/>
                <a:gd name="connsiteY15031" fmla="*/ 116322 h 223662"/>
                <a:gd name="connsiteX15032" fmla="*/ 1544295 w 1586375"/>
                <a:gd name="connsiteY15032" fmla="*/ 116749 h 223662"/>
                <a:gd name="connsiteX15033" fmla="*/ 1546418 w 1586375"/>
                <a:gd name="connsiteY15033" fmla="*/ 116749 h 223662"/>
                <a:gd name="connsiteX15034" fmla="*/ 1547267 w 1586375"/>
                <a:gd name="connsiteY15034" fmla="*/ 115894 h 223662"/>
                <a:gd name="connsiteX15035" fmla="*/ 1547692 w 1586375"/>
                <a:gd name="connsiteY15035" fmla="*/ 115894 h 223662"/>
                <a:gd name="connsiteX15036" fmla="*/ 1549390 w 1586375"/>
                <a:gd name="connsiteY15036" fmla="*/ 117605 h 223662"/>
                <a:gd name="connsiteX15037" fmla="*/ 1549390 w 1586375"/>
                <a:gd name="connsiteY15037" fmla="*/ 119315 h 223662"/>
                <a:gd name="connsiteX15038" fmla="*/ 1543870 w 1586375"/>
                <a:gd name="connsiteY15038" fmla="*/ 119743 h 223662"/>
                <a:gd name="connsiteX15039" fmla="*/ 1543021 w 1586375"/>
                <a:gd name="connsiteY15039" fmla="*/ 120171 h 223662"/>
                <a:gd name="connsiteX15040" fmla="*/ 1542597 w 1586375"/>
                <a:gd name="connsiteY15040" fmla="*/ 120171 h 223662"/>
                <a:gd name="connsiteX15041" fmla="*/ 1538351 w 1586375"/>
                <a:gd name="connsiteY15041" fmla="*/ 120171 h 223662"/>
                <a:gd name="connsiteX15042" fmla="*/ 1537502 w 1586375"/>
                <a:gd name="connsiteY15042" fmla="*/ 119743 h 223662"/>
                <a:gd name="connsiteX15043" fmla="*/ 1534954 w 1586375"/>
                <a:gd name="connsiteY15043" fmla="*/ 119743 h 223662"/>
                <a:gd name="connsiteX15044" fmla="*/ 1534105 w 1586375"/>
                <a:gd name="connsiteY15044" fmla="*/ 120171 h 223662"/>
                <a:gd name="connsiteX15045" fmla="*/ 1531982 w 1586375"/>
                <a:gd name="connsiteY15045" fmla="*/ 120171 h 223662"/>
                <a:gd name="connsiteX15046" fmla="*/ 1531982 w 1586375"/>
                <a:gd name="connsiteY15046" fmla="*/ 119315 h 223662"/>
                <a:gd name="connsiteX15047" fmla="*/ 1530709 w 1586375"/>
                <a:gd name="connsiteY15047" fmla="*/ 118460 h 223662"/>
                <a:gd name="connsiteX15048" fmla="*/ 1529010 w 1586375"/>
                <a:gd name="connsiteY15048" fmla="*/ 118460 h 223662"/>
                <a:gd name="connsiteX15049" fmla="*/ 1527736 w 1586375"/>
                <a:gd name="connsiteY15049" fmla="*/ 119315 h 223662"/>
                <a:gd name="connsiteX15050" fmla="*/ 1527736 w 1586375"/>
                <a:gd name="connsiteY15050" fmla="*/ 121026 h 223662"/>
                <a:gd name="connsiteX15051" fmla="*/ 1528161 w 1586375"/>
                <a:gd name="connsiteY15051" fmla="*/ 121453 h 223662"/>
                <a:gd name="connsiteX15052" fmla="*/ 1528161 w 1586375"/>
                <a:gd name="connsiteY15052" fmla="*/ 121881 h 223662"/>
                <a:gd name="connsiteX15053" fmla="*/ 1528161 w 1586375"/>
                <a:gd name="connsiteY15053" fmla="*/ 127013 h 223662"/>
                <a:gd name="connsiteX15054" fmla="*/ 1529859 w 1586375"/>
                <a:gd name="connsiteY15054" fmla="*/ 128296 h 223662"/>
                <a:gd name="connsiteX15055" fmla="*/ 1531133 w 1586375"/>
                <a:gd name="connsiteY15055" fmla="*/ 128296 h 223662"/>
                <a:gd name="connsiteX15056" fmla="*/ 1532407 w 1586375"/>
                <a:gd name="connsiteY15056" fmla="*/ 127440 h 223662"/>
                <a:gd name="connsiteX15057" fmla="*/ 1532407 w 1586375"/>
                <a:gd name="connsiteY15057" fmla="*/ 127013 h 223662"/>
                <a:gd name="connsiteX15058" fmla="*/ 1534105 w 1586375"/>
                <a:gd name="connsiteY15058" fmla="*/ 126585 h 223662"/>
                <a:gd name="connsiteX15059" fmla="*/ 1534530 w 1586375"/>
                <a:gd name="connsiteY15059" fmla="*/ 127013 h 223662"/>
                <a:gd name="connsiteX15060" fmla="*/ 1534530 w 1586375"/>
                <a:gd name="connsiteY15060" fmla="*/ 127868 h 223662"/>
                <a:gd name="connsiteX15061" fmla="*/ 1534530 w 1586375"/>
                <a:gd name="connsiteY15061" fmla="*/ 128296 h 223662"/>
                <a:gd name="connsiteX15062" fmla="*/ 1535379 w 1586375"/>
                <a:gd name="connsiteY15062" fmla="*/ 129151 h 223662"/>
                <a:gd name="connsiteX15063" fmla="*/ 1537077 w 1586375"/>
                <a:gd name="connsiteY15063" fmla="*/ 129151 h 223662"/>
                <a:gd name="connsiteX15064" fmla="*/ 1537927 w 1586375"/>
                <a:gd name="connsiteY15064" fmla="*/ 128296 h 223662"/>
                <a:gd name="connsiteX15065" fmla="*/ 1537927 w 1586375"/>
                <a:gd name="connsiteY15065" fmla="*/ 127440 h 223662"/>
                <a:gd name="connsiteX15066" fmla="*/ 1538776 w 1586375"/>
                <a:gd name="connsiteY15066" fmla="*/ 127013 h 223662"/>
                <a:gd name="connsiteX15067" fmla="*/ 1538776 w 1586375"/>
                <a:gd name="connsiteY15067" fmla="*/ 124447 h 223662"/>
                <a:gd name="connsiteX15068" fmla="*/ 1539625 w 1586375"/>
                <a:gd name="connsiteY15068" fmla="*/ 123592 h 223662"/>
                <a:gd name="connsiteX15069" fmla="*/ 1540474 w 1586375"/>
                <a:gd name="connsiteY15069" fmla="*/ 123592 h 223662"/>
                <a:gd name="connsiteX15070" fmla="*/ 1541323 w 1586375"/>
                <a:gd name="connsiteY15070" fmla="*/ 124875 h 223662"/>
                <a:gd name="connsiteX15071" fmla="*/ 1540898 w 1586375"/>
                <a:gd name="connsiteY15071" fmla="*/ 126158 h 223662"/>
                <a:gd name="connsiteX15072" fmla="*/ 1540898 w 1586375"/>
                <a:gd name="connsiteY15072" fmla="*/ 128296 h 223662"/>
                <a:gd name="connsiteX15073" fmla="*/ 1542172 w 1586375"/>
                <a:gd name="connsiteY15073" fmla="*/ 129579 h 223662"/>
                <a:gd name="connsiteX15074" fmla="*/ 1543021 w 1586375"/>
                <a:gd name="connsiteY15074" fmla="*/ 129579 h 223662"/>
                <a:gd name="connsiteX15075" fmla="*/ 1543870 w 1586375"/>
                <a:gd name="connsiteY15075" fmla="*/ 129151 h 223662"/>
                <a:gd name="connsiteX15076" fmla="*/ 1544295 w 1586375"/>
                <a:gd name="connsiteY15076" fmla="*/ 129151 h 223662"/>
                <a:gd name="connsiteX15077" fmla="*/ 1545993 w 1586375"/>
                <a:gd name="connsiteY15077" fmla="*/ 127868 h 223662"/>
                <a:gd name="connsiteX15078" fmla="*/ 1546418 w 1586375"/>
                <a:gd name="connsiteY15078" fmla="*/ 127868 h 223662"/>
                <a:gd name="connsiteX15079" fmla="*/ 1547267 w 1586375"/>
                <a:gd name="connsiteY15079" fmla="*/ 127440 h 223662"/>
                <a:gd name="connsiteX15080" fmla="*/ 1548966 w 1586375"/>
                <a:gd name="connsiteY15080" fmla="*/ 128296 h 223662"/>
                <a:gd name="connsiteX15081" fmla="*/ 1548966 w 1586375"/>
                <a:gd name="connsiteY15081" fmla="*/ 129579 h 223662"/>
                <a:gd name="connsiteX15082" fmla="*/ 1546843 w 1586375"/>
                <a:gd name="connsiteY15082" fmla="*/ 131289 h 223662"/>
                <a:gd name="connsiteX15083" fmla="*/ 1548541 w 1586375"/>
                <a:gd name="connsiteY15083" fmla="*/ 132573 h 223662"/>
                <a:gd name="connsiteX15084" fmla="*/ 1549390 w 1586375"/>
                <a:gd name="connsiteY15084" fmla="*/ 132573 h 223662"/>
                <a:gd name="connsiteX15085" fmla="*/ 1549390 w 1586375"/>
                <a:gd name="connsiteY15085" fmla="*/ 133000 h 223662"/>
                <a:gd name="connsiteX15086" fmla="*/ 1549390 w 1586375"/>
                <a:gd name="connsiteY15086" fmla="*/ 134711 h 223662"/>
                <a:gd name="connsiteX15087" fmla="*/ 1548966 w 1586375"/>
                <a:gd name="connsiteY15087" fmla="*/ 135138 h 223662"/>
                <a:gd name="connsiteX15088" fmla="*/ 1548966 w 1586375"/>
                <a:gd name="connsiteY15088" fmla="*/ 136421 h 223662"/>
                <a:gd name="connsiteX15089" fmla="*/ 1549815 w 1586375"/>
                <a:gd name="connsiteY15089" fmla="*/ 137276 h 223662"/>
                <a:gd name="connsiteX15090" fmla="*/ 1550664 w 1586375"/>
                <a:gd name="connsiteY15090" fmla="*/ 137276 h 223662"/>
                <a:gd name="connsiteX15091" fmla="*/ 1551513 w 1586375"/>
                <a:gd name="connsiteY15091" fmla="*/ 136421 h 223662"/>
                <a:gd name="connsiteX15092" fmla="*/ 1551513 w 1586375"/>
                <a:gd name="connsiteY15092" fmla="*/ 135994 h 223662"/>
                <a:gd name="connsiteX15093" fmla="*/ 1552362 w 1586375"/>
                <a:gd name="connsiteY15093" fmla="*/ 135138 h 223662"/>
                <a:gd name="connsiteX15094" fmla="*/ 1552362 w 1586375"/>
                <a:gd name="connsiteY15094" fmla="*/ 134283 h 223662"/>
                <a:gd name="connsiteX15095" fmla="*/ 1553212 w 1586375"/>
                <a:gd name="connsiteY15095" fmla="*/ 133427 h 223662"/>
                <a:gd name="connsiteX15096" fmla="*/ 1553212 w 1586375"/>
                <a:gd name="connsiteY15096" fmla="*/ 131717 h 223662"/>
                <a:gd name="connsiteX15097" fmla="*/ 1553636 w 1586375"/>
                <a:gd name="connsiteY15097" fmla="*/ 131289 h 223662"/>
                <a:gd name="connsiteX15098" fmla="*/ 1553636 w 1586375"/>
                <a:gd name="connsiteY15098" fmla="*/ 128724 h 223662"/>
                <a:gd name="connsiteX15099" fmla="*/ 1554485 w 1586375"/>
                <a:gd name="connsiteY15099" fmla="*/ 127868 h 223662"/>
                <a:gd name="connsiteX15100" fmla="*/ 1555335 w 1586375"/>
                <a:gd name="connsiteY15100" fmla="*/ 127868 h 223662"/>
                <a:gd name="connsiteX15101" fmla="*/ 1555759 w 1586375"/>
                <a:gd name="connsiteY15101" fmla="*/ 129151 h 223662"/>
                <a:gd name="connsiteX15102" fmla="*/ 1557033 w 1586375"/>
                <a:gd name="connsiteY15102" fmla="*/ 129579 h 223662"/>
                <a:gd name="connsiteX15103" fmla="*/ 1557033 w 1586375"/>
                <a:gd name="connsiteY15103" fmla="*/ 131289 h 223662"/>
                <a:gd name="connsiteX15104" fmla="*/ 1556608 w 1586375"/>
                <a:gd name="connsiteY15104" fmla="*/ 131717 h 223662"/>
                <a:gd name="connsiteX15105" fmla="*/ 1556184 w 1586375"/>
                <a:gd name="connsiteY15105" fmla="*/ 132573 h 223662"/>
                <a:gd name="connsiteX15106" fmla="*/ 1555759 w 1586375"/>
                <a:gd name="connsiteY15106" fmla="*/ 133000 h 223662"/>
                <a:gd name="connsiteX15107" fmla="*/ 1555759 w 1586375"/>
                <a:gd name="connsiteY15107" fmla="*/ 133427 h 223662"/>
                <a:gd name="connsiteX15108" fmla="*/ 1555759 w 1586375"/>
                <a:gd name="connsiteY15108" fmla="*/ 135994 h 223662"/>
                <a:gd name="connsiteX15109" fmla="*/ 1555335 w 1586375"/>
                <a:gd name="connsiteY15109" fmla="*/ 136421 h 223662"/>
                <a:gd name="connsiteX15110" fmla="*/ 1554910 w 1586375"/>
                <a:gd name="connsiteY15110" fmla="*/ 136849 h 223662"/>
                <a:gd name="connsiteX15111" fmla="*/ 1554910 w 1586375"/>
                <a:gd name="connsiteY15111" fmla="*/ 141553 h 223662"/>
                <a:gd name="connsiteX15112" fmla="*/ 1555335 w 1586375"/>
                <a:gd name="connsiteY15112" fmla="*/ 141981 h 223662"/>
                <a:gd name="connsiteX15113" fmla="*/ 1555759 w 1586375"/>
                <a:gd name="connsiteY15113" fmla="*/ 142408 h 223662"/>
                <a:gd name="connsiteX15114" fmla="*/ 1555759 w 1586375"/>
                <a:gd name="connsiteY15114" fmla="*/ 144119 h 223662"/>
                <a:gd name="connsiteX15115" fmla="*/ 1557033 w 1586375"/>
                <a:gd name="connsiteY15115" fmla="*/ 144975 h 223662"/>
                <a:gd name="connsiteX15116" fmla="*/ 1557033 w 1586375"/>
                <a:gd name="connsiteY15116" fmla="*/ 145829 h 223662"/>
                <a:gd name="connsiteX15117" fmla="*/ 1556608 w 1586375"/>
                <a:gd name="connsiteY15117" fmla="*/ 146685 h 223662"/>
                <a:gd name="connsiteX15118" fmla="*/ 1556184 w 1586375"/>
                <a:gd name="connsiteY15118" fmla="*/ 147113 h 223662"/>
                <a:gd name="connsiteX15119" fmla="*/ 1554910 w 1586375"/>
                <a:gd name="connsiteY15119" fmla="*/ 148396 h 223662"/>
                <a:gd name="connsiteX15120" fmla="*/ 1554910 w 1586375"/>
                <a:gd name="connsiteY15120" fmla="*/ 150534 h 223662"/>
                <a:gd name="connsiteX15121" fmla="*/ 1556184 w 1586375"/>
                <a:gd name="connsiteY15121" fmla="*/ 151817 h 223662"/>
                <a:gd name="connsiteX15122" fmla="*/ 1556184 w 1586375"/>
                <a:gd name="connsiteY15122" fmla="*/ 154810 h 223662"/>
                <a:gd name="connsiteX15123" fmla="*/ 1555759 w 1586375"/>
                <a:gd name="connsiteY15123" fmla="*/ 155666 h 223662"/>
                <a:gd name="connsiteX15124" fmla="*/ 1555759 w 1586375"/>
                <a:gd name="connsiteY15124" fmla="*/ 156521 h 223662"/>
                <a:gd name="connsiteX15125" fmla="*/ 1557033 w 1586375"/>
                <a:gd name="connsiteY15125" fmla="*/ 157804 h 223662"/>
                <a:gd name="connsiteX15126" fmla="*/ 1557033 w 1586375"/>
                <a:gd name="connsiteY15126" fmla="*/ 159515 h 223662"/>
                <a:gd name="connsiteX15127" fmla="*/ 1555759 w 1586375"/>
                <a:gd name="connsiteY15127" fmla="*/ 160797 h 223662"/>
                <a:gd name="connsiteX15128" fmla="*/ 1555759 w 1586375"/>
                <a:gd name="connsiteY15128" fmla="*/ 161225 h 223662"/>
                <a:gd name="connsiteX15129" fmla="*/ 1554910 w 1586375"/>
                <a:gd name="connsiteY15129" fmla="*/ 162080 h 223662"/>
                <a:gd name="connsiteX15130" fmla="*/ 1554910 w 1586375"/>
                <a:gd name="connsiteY15130" fmla="*/ 163791 h 223662"/>
                <a:gd name="connsiteX15131" fmla="*/ 1552362 w 1586375"/>
                <a:gd name="connsiteY15131" fmla="*/ 163791 h 223662"/>
                <a:gd name="connsiteX15132" fmla="*/ 1552362 w 1586375"/>
                <a:gd name="connsiteY15132" fmla="*/ 162508 h 223662"/>
                <a:gd name="connsiteX15133" fmla="*/ 1552787 w 1586375"/>
                <a:gd name="connsiteY15133" fmla="*/ 162080 h 223662"/>
                <a:gd name="connsiteX15134" fmla="*/ 1553212 w 1586375"/>
                <a:gd name="connsiteY15134" fmla="*/ 159515 h 223662"/>
                <a:gd name="connsiteX15135" fmla="*/ 1553636 w 1586375"/>
                <a:gd name="connsiteY15135" fmla="*/ 159087 h 223662"/>
                <a:gd name="connsiteX15136" fmla="*/ 1553636 w 1586375"/>
                <a:gd name="connsiteY15136" fmla="*/ 158659 h 223662"/>
                <a:gd name="connsiteX15137" fmla="*/ 1553636 w 1586375"/>
                <a:gd name="connsiteY15137" fmla="*/ 156521 h 223662"/>
                <a:gd name="connsiteX15138" fmla="*/ 1552787 w 1586375"/>
                <a:gd name="connsiteY15138" fmla="*/ 155666 h 223662"/>
                <a:gd name="connsiteX15139" fmla="*/ 1551513 w 1586375"/>
                <a:gd name="connsiteY15139" fmla="*/ 153955 h 223662"/>
                <a:gd name="connsiteX15140" fmla="*/ 1548966 w 1586375"/>
                <a:gd name="connsiteY15140" fmla="*/ 153955 h 223662"/>
                <a:gd name="connsiteX15141" fmla="*/ 1548966 w 1586375"/>
                <a:gd name="connsiteY15141" fmla="*/ 154383 h 223662"/>
                <a:gd name="connsiteX15142" fmla="*/ 1548966 w 1586375"/>
                <a:gd name="connsiteY15142" fmla="*/ 162080 h 223662"/>
                <a:gd name="connsiteX15143" fmla="*/ 1549390 w 1586375"/>
                <a:gd name="connsiteY15143" fmla="*/ 162508 h 223662"/>
                <a:gd name="connsiteX15144" fmla="*/ 1550239 w 1586375"/>
                <a:gd name="connsiteY15144" fmla="*/ 163791 h 223662"/>
                <a:gd name="connsiteX15145" fmla="*/ 1549815 w 1586375"/>
                <a:gd name="connsiteY15145" fmla="*/ 164646 h 223662"/>
                <a:gd name="connsiteX15146" fmla="*/ 1547692 w 1586375"/>
                <a:gd name="connsiteY15146" fmla="*/ 164646 h 223662"/>
                <a:gd name="connsiteX15147" fmla="*/ 1547267 w 1586375"/>
                <a:gd name="connsiteY15147" fmla="*/ 164219 h 223662"/>
                <a:gd name="connsiteX15148" fmla="*/ 1545569 w 1586375"/>
                <a:gd name="connsiteY15148" fmla="*/ 164219 h 223662"/>
                <a:gd name="connsiteX15149" fmla="*/ 1545144 w 1586375"/>
                <a:gd name="connsiteY15149" fmla="*/ 163791 h 223662"/>
                <a:gd name="connsiteX15150" fmla="*/ 1544720 w 1586375"/>
                <a:gd name="connsiteY15150" fmla="*/ 163363 h 223662"/>
                <a:gd name="connsiteX15151" fmla="*/ 1543870 w 1586375"/>
                <a:gd name="connsiteY15151" fmla="*/ 163363 h 223662"/>
                <a:gd name="connsiteX15152" fmla="*/ 1543870 w 1586375"/>
                <a:gd name="connsiteY15152" fmla="*/ 162080 h 223662"/>
                <a:gd name="connsiteX15153" fmla="*/ 1545993 w 1586375"/>
                <a:gd name="connsiteY15153" fmla="*/ 160370 h 223662"/>
                <a:gd name="connsiteX15154" fmla="*/ 1545993 w 1586375"/>
                <a:gd name="connsiteY15154" fmla="*/ 159087 h 223662"/>
                <a:gd name="connsiteX15155" fmla="*/ 1544720 w 1586375"/>
                <a:gd name="connsiteY15155" fmla="*/ 157376 h 223662"/>
                <a:gd name="connsiteX15156" fmla="*/ 1544720 w 1586375"/>
                <a:gd name="connsiteY15156" fmla="*/ 155666 h 223662"/>
                <a:gd name="connsiteX15157" fmla="*/ 1545993 w 1586375"/>
                <a:gd name="connsiteY15157" fmla="*/ 154383 h 223662"/>
                <a:gd name="connsiteX15158" fmla="*/ 1545144 w 1586375"/>
                <a:gd name="connsiteY15158" fmla="*/ 152672 h 223662"/>
                <a:gd name="connsiteX15159" fmla="*/ 1543870 w 1586375"/>
                <a:gd name="connsiteY15159" fmla="*/ 152672 h 223662"/>
                <a:gd name="connsiteX15160" fmla="*/ 1543021 w 1586375"/>
                <a:gd name="connsiteY15160" fmla="*/ 153528 h 223662"/>
                <a:gd name="connsiteX15161" fmla="*/ 1542172 w 1586375"/>
                <a:gd name="connsiteY15161" fmla="*/ 153528 h 223662"/>
                <a:gd name="connsiteX15162" fmla="*/ 1542172 w 1586375"/>
                <a:gd name="connsiteY15162" fmla="*/ 154383 h 223662"/>
                <a:gd name="connsiteX15163" fmla="*/ 1542172 w 1586375"/>
                <a:gd name="connsiteY15163" fmla="*/ 162508 h 223662"/>
                <a:gd name="connsiteX15164" fmla="*/ 1540474 w 1586375"/>
                <a:gd name="connsiteY15164" fmla="*/ 163791 h 223662"/>
                <a:gd name="connsiteX15165" fmla="*/ 1539200 w 1586375"/>
                <a:gd name="connsiteY15165" fmla="*/ 162508 h 223662"/>
                <a:gd name="connsiteX15166" fmla="*/ 1538776 w 1586375"/>
                <a:gd name="connsiteY15166" fmla="*/ 162080 h 223662"/>
                <a:gd name="connsiteX15167" fmla="*/ 1538776 w 1586375"/>
                <a:gd name="connsiteY15167" fmla="*/ 159942 h 223662"/>
                <a:gd name="connsiteX15168" fmla="*/ 1538776 w 1586375"/>
                <a:gd name="connsiteY15168" fmla="*/ 157804 h 223662"/>
                <a:gd name="connsiteX15169" fmla="*/ 1537927 w 1586375"/>
                <a:gd name="connsiteY15169" fmla="*/ 157376 h 223662"/>
                <a:gd name="connsiteX15170" fmla="*/ 1537502 w 1586375"/>
                <a:gd name="connsiteY15170" fmla="*/ 157376 h 223662"/>
                <a:gd name="connsiteX15171" fmla="*/ 1536653 w 1586375"/>
                <a:gd name="connsiteY15171" fmla="*/ 156949 h 223662"/>
                <a:gd name="connsiteX15172" fmla="*/ 1533681 w 1586375"/>
                <a:gd name="connsiteY15172" fmla="*/ 156949 h 223662"/>
                <a:gd name="connsiteX15173" fmla="*/ 1531558 w 1586375"/>
                <a:gd name="connsiteY15173" fmla="*/ 155238 h 223662"/>
                <a:gd name="connsiteX15174" fmla="*/ 1531558 w 1586375"/>
                <a:gd name="connsiteY15174" fmla="*/ 151389 h 223662"/>
                <a:gd name="connsiteX15175" fmla="*/ 1531133 w 1586375"/>
                <a:gd name="connsiteY15175" fmla="*/ 150962 h 223662"/>
                <a:gd name="connsiteX15176" fmla="*/ 1531133 w 1586375"/>
                <a:gd name="connsiteY15176" fmla="*/ 147968 h 223662"/>
                <a:gd name="connsiteX15177" fmla="*/ 1530284 w 1586375"/>
                <a:gd name="connsiteY15177" fmla="*/ 146685 h 223662"/>
                <a:gd name="connsiteX15178" fmla="*/ 1528586 w 1586375"/>
                <a:gd name="connsiteY15178" fmla="*/ 146685 h 223662"/>
                <a:gd name="connsiteX15179" fmla="*/ 1528161 w 1586375"/>
                <a:gd name="connsiteY15179" fmla="*/ 147540 h 223662"/>
                <a:gd name="connsiteX15180" fmla="*/ 1529010 w 1586375"/>
                <a:gd name="connsiteY15180" fmla="*/ 148396 h 223662"/>
                <a:gd name="connsiteX15181" fmla="*/ 1529010 w 1586375"/>
                <a:gd name="connsiteY15181" fmla="*/ 158231 h 223662"/>
                <a:gd name="connsiteX15182" fmla="*/ 1528161 w 1586375"/>
                <a:gd name="connsiteY15182" fmla="*/ 159087 h 223662"/>
                <a:gd name="connsiteX15183" fmla="*/ 1528161 w 1586375"/>
                <a:gd name="connsiteY15183" fmla="*/ 159515 h 223662"/>
                <a:gd name="connsiteX15184" fmla="*/ 1527736 w 1586375"/>
                <a:gd name="connsiteY15184" fmla="*/ 160370 h 223662"/>
                <a:gd name="connsiteX15185" fmla="*/ 1527736 w 1586375"/>
                <a:gd name="connsiteY15185" fmla="*/ 162080 h 223662"/>
                <a:gd name="connsiteX15186" fmla="*/ 1528586 w 1586375"/>
                <a:gd name="connsiteY15186" fmla="*/ 162936 h 223662"/>
                <a:gd name="connsiteX15187" fmla="*/ 1529859 w 1586375"/>
                <a:gd name="connsiteY15187" fmla="*/ 162936 h 223662"/>
                <a:gd name="connsiteX15188" fmla="*/ 1531133 w 1586375"/>
                <a:gd name="connsiteY15188" fmla="*/ 162080 h 223662"/>
                <a:gd name="connsiteX15189" fmla="*/ 1531982 w 1586375"/>
                <a:gd name="connsiteY15189" fmla="*/ 161225 h 223662"/>
                <a:gd name="connsiteX15190" fmla="*/ 1531982 w 1586375"/>
                <a:gd name="connsiteY15190" fmla="*/ 160797 h 223662"/>
                <a:gd name="connsiteX15191" fmla="*/ 1534105 w 1586375"/>
                <a:gd name="connsiteY15191" fmla="*/ 160370 h 223662"/>
                <a:gd name="connsiteX15192" fmla="*/ 1534530 w 1586375"/>
                <a:gd name="connsiteY15192" fmla="*/ 160797 h 223662"/>
                <a:gd name="connsiteX15193" fmla="*/ 1534530 w 1586375"/>
                <a:gd name="connsiteY15193" fmla="*/ 161225 h 223662"/>
                <a:gd name="connsiteX15194" fmla="*/ 1534954 w 1586375"/>
                <a:gd name="connsiteY15194" fmla="*/ 162080 h 223662"/>
                <a:gd name="connsiteX15195" fmla="*/ 1534954 w 1586375"/>
                <a:gd name="connsiteY15195" fmla="*/ 165074 h 223662"/>
                <a:gd name="connsiteX15196" fmla="*/ 1534105 w 1586375"/>
                <a:gd name="connsiteY15196" fmla="*/ 165074 h 223662"/>
                <a:gd name="connsiteX15197" fmla="*/ 1533256 w 1586375"/>
                <a:gd name="connsiteY15197" fmla="*/ 164646 h 223662"/>
                <a:gd name="connsiteX15198" fmla="*/ 1531558 w 1586375"/>
                <a:gd name="connsiteY15198" fmla="*/ 164646 h 223662"/>
                <a:gd name="connsiteX15199" fmla="*/ 1530709 w 1586375"/>
                <a:gd name="connsiteY15199" fmla="*/ 165074 h 223662"/>
                <a:gd name="connsiteX15200" fmla="*/ 1529435 w 1586375"/>
                <a:gd name="connsiteY15200" fmla="*/ 165074 h 223662"/>
                <a:gd name="connsiteX15201" fmla="*/ 1527736 w 1586375"/>
                <a:gd name="connsiteY15201" fmla="*/ 166785 h 223662"/>
                <a:gd name="connsiteX15202" fmla="*/ 1527736 w 1586375"/>
                <a:gd name="connsiteY15202" fmla="*/ 167212 h 223662"/>
                <a:gd name="connsiteX15203" fmla="*/ 1526887 w 1586375"/>
                <a:gd name="connsiteY15203" fmla="*/ 168067 h 223662"/>
                <a:gd name="connsiteX15204" fmla="*/ 1526887 w 1586375"/>
                <a:gd name="connsiteY15204" fmla="*/ 168923 h 223662"/>
                <a:gd name="connsiteX15205" fmla="*/ 1526887 w 1586375"/>
                <a:gd name="connsiteY15205" fmla="*/ 169351 h 223662"/>
                <a:gd name="connsiteX15206" fmla="*/ 1526463 w 1586375"/>
                <a:gd name="connsiteY15206" fmla="*/ 170206 h 223662"/>
                <a:gd name="connsiteX15207" fmla="*/ 1527736 w 1586375"/>
                <a:gd name="connsiteY15207" fmla="*/ 171489 h 223662"/>
                <a:gd name="connsiteX15208" fmla="*/ 1528586 w 1586375"/>
                <a:gd name="connsiteY15208" fmla="*/ 171916 h 223662"/>
                <a:gd name="connsiteX15209" fmla="*/ 1531133 w 1586375"/>
                <a:gd name="connsiteY15209" fmla="*/ 171916 h 223662"/>
                <a:gd name="connsiteX15210" fmla="*/ 1531558 w 1586375"/>
                <a:gd name="connsiteY15210" fmla="*/ 171489 h 223662"/>
                <a:gd name="connsiteX15211" fmla="*/ 1531982 w 1586375"/>
                <a:gd name="connsiteY15211" fmla="*/ 171061 h 223662"/>
                <a:gd name="connsiteX15212" fmla="*/ 1533681 w 1586375"/>
                <a:gd name="connsiteY15212" fmla="*/ 171489 h 223662"/>
                <a:gd name="connsiteX15213" fmla="*/ 1533681 w 1586375"/>
                <a:gd name="connsiteY15213" fmla="*/ 174482 h 223662"/>
                <a:gd name="connsiteX15214" fmla="*/ 1532832 w 1586375"/>
                <a:gd name="connsiteY15214" fmla="*/ 175338 h 223662"/>
                <a:gd name="connsiteX15215" fmla="*/ 1531133 w 1586375"/>
                <a:gd name="connsiteY15215" fmla="*/ 173627 h 223662"/>
                <a:gd name="connsiteX15216" fmla="*/ 1528586 w 1586375"/>
                <a:gd name="connsiteY15216" fmla="*/ 173627 h 223662"/>
                <a:gd name="connsiteX15217" fmla="*/ 1528161 w 1586375"/>
                <a:gd name="connsiteY15217" fmla="*/ 173627 h 223662"/>
                <a:gd name="connsiteX15218" fmla="*/ 1528161 w 1586375"/>
                <a:gd name="connsiteY15218" fmla="*/ 175766 h 223662"/>
                <a:gd name="connsiteX15219" fmla="*/ 1526463 w 1586375"/>
                <a:gd name="connsiteY15219" fmla="*/ 177048 h 223662"/>
                <a:gd name="connsiteX15220" fmla="*/ 1526038 w 1586375"/>
                <a:gd name="connsiteY15220" fmla="*/ 177048 h 223662"/>
                <a:gd name="connsiteX15221" fmla="*/ 1525613 w 1586375"/>
                <a:gd name="connsiteY15221" fmla="*/ 176620 h 223662"/>
                <a:gd name="connsiteX15222" fmla="*/ 1525613 w 1586375"/>
                <a:gd name="connsiteY15222" fmla="*/ 175766 h 223662"/>
                <a:gd name="connsiteX15223" fmla="*/ 1524764 w 1586375"/>
                <a:gd name="connsiteY15223" fmla="*/ 175338 h 223662"/>
                <a:gd name="connsiteX15224" fmla="*/ 1523915 w 1586375"/>
                <a:gd name="connsiteY15224" fmla="*/ 175338 h 223662"/>
                <a:gd name="connsiteX15225" fmla="*/ 1523491 w 1586375"/>
                <a:gd name="connsiteY15225" fmla="*/ 174910 h 223662"/>
                <a:gd name="connsiteX15226" fmla="*/ 1522641 w 1586375"/>
                <a:gd name="connsiteY15226" fmla="*/ 174055 h 223662"/>
                <a:gd name="connsiteX15227" fmla="*/ 1522217 w 1586375"/>
                <a:gd name="connsiteY15227" fmla="*/ 174055 h 223662"/>
                <a:gd name="connsiteX15228" fmla="*/ 1521368 w 1586375"/>
                <a:gd name="connsiteY15228" fmla="*/ 174482 h 223662"/>
                <a:gd name="connsiteX15229" fmla="*/ 1520519 w 1586375"/>
                <a:gd name="connsiteY15229" fmla="*/ 174910 h 223662"/>
                <a:gd name="connsiteX15230" fmla="*/ 1519669 w 1586375"/>
                <a:gd name="connsiteY15230" fmla="*/ 175338 h 223662"/>
                <a:gd name="connsiteX15231" fmla="*/ 1519245 w 1586375"/>
                <a:gd name="connsiteY15231" fmla="*/ 175338 h 223662"/>
                <a:gd name="connsiteX15232" fmla="*/ 1517971 w 1586375"/>
                <a:gd name="connsiteY15232" fmla="*/ 174482 h 223662"/>
                <a:gd name="connsiteX15233" fmla="*/ 1517546 w 1586375"/>
                <a:gd name="connsiteY15233" fmla="*/ 173199 h 223662"/>
                <a:gd name="connsiteX15234" fmla="*/ 1517971 w 1586375"/>
                <a:gd name="connsiteY15234" fmla="*/ 171916 h 223662"/>
                <a:gd name="connsiteX15235" fmla="*/ 1518396 w 1586375"/>
                <a:gd name="connsiteY15235" fmla="*/ 171916 h 223662"/>
                <a:gd name="connsiteX15236" fmla="*/ 1520519 w 1586375"/>
                <a:gd name="connsiteY15236" fmla="*/ 171916 h 223662"/>
                <a:gd name="connsiteX15237" fmla="*/ 1520943 w 1586375"/>
                <a:gd name="connsiteY15237" fmla="*/ 172344 h 223662"/>
                <a:gd name="connsiteX15238" fmla="*/ 1523066 w 1586375"/>
                <a:gd name="connsiteY15238" fmla="*/ 172344 h 223662"/>
                <a:gd name="connsiteX15239" fmla="*/ 1523915 w 1586375"/>
                <a:gd name="connsiteY15239" fmla="*/ 171489 h 223662"/>
                <a:gd name="connsiteX15240" fmla="*/ 1524340 w 1586375"/>
                <a:gd name="connsiteY15240" fmla="*/ 170633 h 223662"/>
                <a:gd name="connsiteX15241" fmla="*/ 1524764 w 1586375"/>
                <a:gd name="connsiteY15241" fmla="*/ 170206 h 223662"/>
                <a:gd name="connsiteX15242" fmla="*/ 1524764 w 1586375"/>
                <a:gd name="connsiteY15242" fmla="*/ 168923 h 223662"/>
                <a:gd name="connsiteX15243" fmla="*/ 1525613 w 1586375"/>
                <a:gd name="connsiteY15243" fmla="*/ 168495 h 223662"/>
                <a:gd name="connsiteX15244" fmla="*/ 1525613 w 1586375"/>
                <a:gd name="connsiteY15244" fmla="*/ 167212 h 223662"/>
                <a:gd name="connsiteX15245" fmla="*/ 1526038 w 1586375"/>
                <a:gd name="connsiteY15245" fmla="*/ 166785 h 223662"/>
                <a:gd name="connsiteX15246" fmla="*/ 1526038 w 1586375"/>
                <a:gd name="connsiteY15246" fmla="*/ 165502 h 223662"/>
                <a:gd name="connsiteX15247" fmla="*/ 1525613 w 1586375"/>
                <a:gd name="connsiteY15247" fmla="*/ 165074 h 223662"/>
                <a:gd name="connsiteX15248" fmla="*/ 1525613 w 1586375"/>
                <a:gd name="connsiteY15248" fmla="*/ 163791 h 223662"/>
                <a:gd name="connsiteX15249" fmla="*/ 1524764 w 1586375"/>
                <a:gd name="connsiteY15249" fmla="*/ 162936 h 223662"/>
                <a:gd name="connsiteX15250" fmla="*/ 1524764 w 1586375"/>
                <a:gd name="connsiteY15250" fmla="*/ 154810 h 223662"/>
                <a:gd name="connsiteX15251" fmla="*/ 1523915 w 1586375"/>
                <a:gd name="connsiteY15251" fmla="*/ 153955 h 223662"/>
                <a:gd name="connsiteX15252" fmla="*/ 1523066 w 1586375"/>
                <a:gd name="connsiteY15252" fmla="*/ 153955 h 223662"/>
                <a:gd name="connsiteX15253" fmla="*/ 1521368 w 1586375"/>
                <a:gd name="connsiteY15253" fmla="*/ 155666 h 223662"/>
                <a:gd name="connsiteX15254" fmla="*/ 1521368 w 1586375"/>
                <a:gd name="connsiteY15254" fmla="*/ 157804 h 223662"/>
                <a:gd name="connsiteX15255" fmla="*/ 1520943 w 1586375"/>
                <a:gd name="connsiteY15255" fmla="*/ 158231 h 223662"/>
                <a:gd name="connsiteX15256" fmla="*/ 1520943 w 1586375"/>
                <a:gd name="connsiteY15256" fmla="*/ 159087 h 223662"/>
                <a:gd name="connsiteX15257" fmla="*/ 1519669 w 1586375"/>
                <a:gd name="connsiteY15257" fmla="*/ 159942 h 223662"/>
                <a:gd name="connsiteX15258" fmla="*/ 1518820 w 1586375"/>
                <a:gd name="connsiteY15258" fmla="*/ 160370 h 223662"/>
                <a:gd name="connsiteX15259" fmla="*/ 1518820 w 1586375"/>
                <a:gd name="connsiteY15259" fmla="*/ 162080 h 223662"/>
                <a:gd name="connsiteX15260" fmla="*/ 1519669 w 1586375"/>
                <a:gd name="connsiteY15260" fmla="*/ 162936 h 223662"/>
                <a:gd name="connsiteX15261" fmla="*/ 1520519 w 1586375"/>
                <a:gd name="connsiteY15261" fmla="*/ 162936 h 223662"/>
                <a:gd name="connsiteX15262" fmla="*/ 1521368 w 1586375"/>
                <a:gd name="connsiteY15262" fmla="*/ 163363 h 223662"/>
                <a:gd name="connsiteX15263" fmla="*/ 1521792 w 1586375"/>
                <a:gd name="connsiteY15263" fmla="*/ 163363 h 223662"/>
                <a:gd name="connsiteX15264" fmla="*/ 1522641 w 1586375"/>
                <a:gd name="connsiteY15264" fmla="*/ 164219 h 223662"/>
                <a:gd name="connsiteX15265" fmla="*/ 1522641 w 1586375"/>
                <a:gd name="connsiteY15265" fmla="*/ 165929 h 223662"/>
                <a:gd name="connsiteX15266" fmla="*/ 1521792 w 1586375"/>
                <a:gd name="connsiteY15266" fmla="*/ 167212 h 223662"/>
                <a:gd name="connsiteX15267" fmla="*/ 1520943 w 1586375"/>
                <a:gd name="connsiteY15267" fmla="*/ 168067 h 223662"/>
                <a:gd name="connsiteX15268" fmla="*/ 1520519 w 1586375"/>
                <a:gd name="connsiteY15268" fmla="*/ 169351 h 223662"/>
                <a:gd name="connsiteX15269" fmla="*/ 1518396 w 1586375"/>
                <a:gd name="connsiteY15269" fmla="*/ 169351 h 223662"/>
                <a:gd name="connsiteX15270" fmla="*/ 1517546 w 1586375"/>
                <a:gd name="connsiteY15270" fmla="*/ 168495 h 223662"/>
                <a:gd name="connsiteX15271" fmla="*/ 1517546 w 1586375"/>
                <a:gd name="connsiteY15271" fmla="*/ 168067 h 223662"/>
                <a:gd name="connsiteX15272" fmla="*/ 1516697 w 1586375"/>
                <a:gd name="connsiteY15272" fmla="*/ 167212 h 223662"/>
                <a:gd name="connsiteX15273" fmla="*/ 1516697 w 1586375"/>
                <a:gd name="connsiteY15273" fmla="*/ 166785 h 223662"/>
                <a:gd name="connsiteX15274" fmla="*/ 1517971 w 1586375"/>
                <a:gd name="connsiteY15274" fmla="*/ 165502 h 223662"/>
                <a:gd name="connsiteX15275" fmla="*/ 1517971 w 1586375"/>
                <a:gd name="connsiteY15275" fmla="*/ 162508 h 223662"/>
                <a:gd name="connsiteX15276" fmla="*/ 1517122 w 1586375"/>
                <a:gd name="connsiteY15276" fmla="*/ 161653 h 223662"/>
                <a:gd name="connsiteX15277" fmla="*/ 1514150 w 1586375"/>
                <a:gd name="connsiteY15277" fmla="*/ 161653 h 223662"/>
                <a:gd name="connsiteX15278" fmla="*/ 1512451 w 1586375"/>
                <a:gd name="connsiteY15278" fmla="*/ 160797 h 223662"/>
                <a:gd name="connsiteX15279" fmla="*/ 1512451 w 1586375"/>
                <a:gd name="connsiteY15279" fmla="*/ 159515 h 223662"/>
                <a:gd name="connsiteX15280" fmla="*/ 1513300 w 1586375"/>
                <a:gd name="connsiteY15280" fmla="*/ 159087 h 223662"/>
                <a:gd name="connsiteX15281" fmla="*/ 1513300 w 1586375"/>
                <a:gd name="connsiteY15281" fmla="*/ 157804 h 223662"/>
                <a:gd name="connsiteX15282" fmla="*/ 1512451 w 1586375"/>
                <a:gd name="connsiteY15282" fmla="*/ 157376 h 223662"/>
                <a:gd name="connsiteX15283" fmla="*/ 1512451 w 1586375"/>
                <a:gd name="connsiteY15283" fmla="*/ 156521 h 223662"/>
                <a:gd name="connsiteX15284" fmla="*/ 1512027 w 1586375"/>
                <a:gd name="connsiteY15284" fmla="*/ 156093 h 223662"/>
                <a:gd name="connsiteX15285" fmla="*/ 1512027 w 1586375"/>
                <a:gd name="connsiteY15285" fmla="*/ 155666 h 223662"/>
                <a:gd name="connsiteX15286" fmla="*/ 1512027 w 1586375"/>
                <a:gd name="connsiteY15286" fmla="*/ 150962 h 223662"/>
                <a:gd name="connsiteX15287" fmla="*/ 1512027 w 1586375"/>
                <a:gd name="connsiteY15287" fmla="*/ 150106 h 223662"/>
                <a:gd name="connsiteX15288" fmla="*/ 1510753 w 1586375"/>
                <a:gd name="connsiteY15288" fmla="*/ 149679 h 223662"/>
                <a:gd name="connsiteX15289" fmla="*/ 1509904 w 1586375"/>
                <a:gd name="connsiteY15289" fmla="*/ 150534 h 223662"/>
                <a:gd name="connsiteX15290" fmla="*/ 1509904 w 1586375"/>
                <a:gd name="connsiteY15290" fmla="*/ 151389 h 223662"/>
                <a:gd name="connsiteX15291" fmla="*/ 1508630 w 1586375"/>
                <a:gd name="connsiteY15291" fmla="*/ 152672 h 223662"/>
                <a:gd name="connsiteX15292" fmla="*/ 1508630 w 1586375"/>
                <a:gd name="connsiteY15292" fmla="*/ 156093 h 223662"/>
                <a:gd name="connsiteX15293" fmla="*/ 1509055 w 1586375"/>
                <a:gd name="connsiteY15293" fmla="*/ 156521 h 223662"/>
                <a:gd name="connsiteX15294" fmla="*/ 1509055 w 1586375"/>
                <a:gd name="connsiteY15294" fmla="*/ 159087 h 223662"/>
                <a:gd name="connsiteX15295" fmla="*/ 1508630 w 1586375"/>
                <a:gd name="connsiteY15295" fmla="*/ 159515 h 223662"/>
                <a:gd name="connsiteX15296" fmla="*/ 1508630 w 1586375"/>
                <a:gd name="connsiteY15296" fmla="*/ 161653 h 223662"/>
                <a:gd name="connsiteX15297" fmla="*/ 1508630 w 1586375"/>
                <a:gd name="connsiteY15297" fmla="*/ 162936 h 223662"/>
                <a:gd name="connsiteX15298" fmla="*/ 1507357 w 1586375"/>
                <a:gd name="connsiteY15298" fmla="*/ 164219 h 223662"/>
                <a:gd name="connsiteX15299" fmla="*/ 1504809 w 1586375"/>
                <a:gd name="connsiteY15299" fmla="*/ 164219 h 223662"/>
                <a:gd name="connsiteX15300" fmla="*/ 1503111 w 1586375"/>
                <a:gd name="connsiteY15300" fmla="*/ 162508 h 223662"/>
                <a:gd name="connsiteX15301" fmla="*/ 1503111 w 1586375"/>
                <a:gd name="connsiteY15301" fmla="*/ 161225 h 223662"/>
                <a:gd name="connsiteX15302" fmla="*/ 1503960 w 1586375"/>
                <a:gd name="connsiteY15302" fmla="*/ 160370 h 223662"/>
                <a:gd name="connsiteX15303" fmla="*/ 1504809 w 1586375"/>
                <a:gd name="connsiteY15303" fmla="*/ 160370 h 223662"/>
                <a:gd name="connsiteX15304" fmla="*/ 1505658 w 1586375"/>
                <a:gd name="connsiteY15304" fmla="*/ 159515 h 223662"/>
                <a:gd name="connsiteX15305" fmla="*/ 1505658 w 1586375"/>
                <a:gd name="connsiteY15305" fmla="*/ 156521 h 223662"/>
                <a:gd name="connsiteX15306" fmla="*/ 1504809 w 1586375"/>
                <a:gd name="connsiteY15306" fmla="*/ 155666 h 223662"/>
                <a:gd name="connsiteX15307" fmla="*/ 1502686 w 1586375"/>
                <a:gd name="connsiteY15307" fmla="*/ 155666 h 223662"/>
                <a:gd name="connsiteX15308" fmla="*/ 1501412 w 1586375"/>
                <a:gd name="connsiteY15308" fmla="*/ 156949 h 223662"/>
                <a:gd name="connsiteX15309" fmla="*/ 1498015 w 1586375"/>
                <a:gd name="connsiteY15309" fmla="*/ 156949 h 223662"/>
                <a:gd name="connsiteX15310" fmla="*/ 1496742 w 1586375"/>
                <a:gd name="connsiteY15310" fmla="*/ 156093 h 223662"/>
                <a:gd name="connsiteX15311" fmla="*/ 1496742 w 1586375"/>
                <a:gd name="connsiteY15311" fmla="*/ 155666 h 223662"/>
                <a:gd name="connsiteX15312" fmla="*/ 1496742 w 1586375"/>
                <a:gd name="connsiteY15312" fmla="*/ 152672 h 223662"/>
                <a:gd name="connsiteX15313" fmla="*/ 1496742 w 1586375"/>
                <a:gd name="connsiteY15313" fmla="*/ 152244 h 223662"/>
                <a:gd name="connsiteX15314" fmla="*/ 1495892 w 1586375"/>
                <a:gd name="connsiteY15314" fmla="*/ 151389 h 223662"/>
                <a:gd name="connsiteX15315" fmla="*/ 1495468 w 1586375"/>
                <a:gd name="connsiteY15315" fmla="*/ 152244 h 223662"/>
                <a:gd name="connsiteX15316" fmla="*/ 1494619 w 1586375"/>
                <a:gd name="connsiteY15316" fmla="*/ 153100 h 223662"/>
                <a:gd name="connsiteX15317" fmla="*/ 1494619 w 1586375"/>
                <a:gd name="connsiteY15317" fmla="*/ 153528 h 223662"/>
                <a:gd name="connsiteX15318" fmla="*/ 1494194 w 1586375"/>
                <a:gd name="connsiteY15318" fmla="*/ 154383 h 223662"/>
                <a:gd name="connsiteX15319" fmla="*/ 1494194 w 1586375"/>
                <a:gd name="connsiteY15319" fmla="*/ 155238 h 223662"/>
                <a:gd name="connsiteX15320" fmla="*/ 1492920 w 1586375"/>
                <a:gd name="connsiteY15320" fmla="*/ 156093 h 223662"/>
                <a:gd name="connsiteX15321" fmla="*/ 1492496 w 1586375"/>
                <a:gd name="connsiteY15321" fmla="*/ 156093 h 223662"/>
                <a:gd name="connsiteX15322" fmla="*/ 1491647 w 1586375"/>
                <a:gd name="connsiteY15322" fmla="*/ 156949 h 223662"/>
                <a:gd name="connsiteX15323" fmla="*/ 1490798 w 1586375"/>
                <a:gd name="connsiteY15323" fmla="*/ 156093 h 223662"/>
                <a:gd name="connsiteX15324" fmla="*/ 1490798 w 1586375"/>
                <a:gd name="connsiteY15324" fmla="*/ 155238 h 223662"/>
                <a:gd name="connsiteX15325" fmla="*/ 1489949 w 1586375"/>
                <a:gd name="connsiteY15325" fmla="*/ 154810 h 223662"/>
                <a:gd name="connsiteX15326" fmla="*/ 1489949 w 1586375"/>
                <a:gd name="connsiteY15326" fmla="*/ 151817 h 223662"/>
                <a:gd name="connsiteX15327" fmla="*/ 1489099 w 1586375"/>
                <a:gd name="connsiteY15327" fmla="*/ 151389 h 223662"/>
                <a:gd name="connsiteX15328" fmla="*/ 1489099 w 1586375"/>
                <a:gd name="connsiteY15328" fmla="*/ 150534 h 223662"/>
                <a:gd name="connsiteX15329" fmla="*/ 1488250 w 1586375"/>
                <a:gd name="connsiteY15329" fmla="*/ 149679 h 223662"/>
                <a:gd name="connsiteX15330" fmla="*/ 1487401 w 1586375"/>
                <a:gd name="connsiteY15330" fmla="*/ 149679 h 223662"/>
                <a:gd name="connsiteX15331" fmla="*/ 1486976 w 1586375"/>
                <a:gd name="connsiteY15331" fmla="*/ 149251 h 223662"/>
                <a:gd name="connsiteX15332" fmla="*/ 1484004 w 1586375"/>
                <a:gd name="connsiteY15332" fmla="*/ 149251 h 223662"/>
                <a:gd name="connsiteX15333" fmla="*/ 1484004 w 1586375"/>
                <a:gd name="connsiteY15333" fmla="*/ 150534 h 223662"/>
                <a:gd name="connsiteX15334" fmla="*/ 1484004 w 1586375"/>
                <a:gd name="connsiteY15334" fmla="*/ 150962 h 223662"/>
                <a:gd name="connsiteX15335" fmla="*/ 1484429 w 1586375"/>
                <a:gd name="connsiteY15335" fmla="*/ 150962 h 223662"/>
                <a:gd name="connsiteX15336" fmla="*/ 1484853 w 1586375"/>
                <a:gd name="connsiteY15336" fmla="*/ 150962 h 223662"/>
                <a:gd name="connsiteX15337" fmla="*/ 1485703 w 1586375"/>
                <a:gd name="connsiteY15337" fmla="*/ 151817 h 223662"/>
                <a:gd name="connsiteX15338" fmla="*/ 1485703 w 1586375"/>
                <a:gd name="connsiteY15338" fmla="*/ 152672 h 223662"/>
                <a:gd name="connsiteX15339" fmla="*/ 1486552 w 1586375"/>
                <a:gd name="connsiteY15339" fmla="*/ 153528 h 223662"/>
                <a:gd name="connsiteX15340" fmla="*/ 1487401 w 1586375"/>
                <a:gd name="connsiteY15340" fmla="*/ 154810 h 223662"/>
                <a:gd name="connsiteX15341" fmla="*/ 1488250 w 1586375"/>
                <a:gd name="connsiteY15341" fmla="*/ 156093 h 223662"/>
                <a:gd name="connsiteX15342" fmla="*/ 1488675 w 1586375"/>
                <a:gd name="connsiteY15342" fmla="*/ 156521 h 223662"/>
                <a:gd name="connsiteX15343" fmla="*/ 1488675 w 1586375"/>
                <a:gd name="connsiteY15343" fmla="*/ 158231 h 223662"/>
                <a:gd name="connsiteX15344" fmla="*/ 1487826 w 1586375"/>
                <a:gd name="connsiteY15344" fmla="*/ 159087 h 223662"/>
                <a:gd name="connsiteX15345" fmla="*/ 1487826 w 1586375"/>
                <a:gd name="connsiteY15345" fmla="*/ 159515 h 223662"/>
                <a:gd name="connsiteX15346" fmla="*/ 1486552 w 1586375"/>
                <a:gd name="connsiteY15346" fmla="*/ 160797 h 223662"/>
                <a:gd name="connsiteX15347" fmla="*/ 1486127 w 1586375"/>
                <a:gd name="connsiteY15347" fmla="*/ 161653 h 223662"/>
                <a:gd name="connsiteX15348" fmla="*/ 1485703 w 1586375"/>
                <a:gd name="connsiteY15348" fmla="*/ 162508 h 223662"/>
                <a:gd name="connsiteX15349" fmla="*/ 1484429 w 1586375"/>
                <a:gd name="connsiteY15349" fmla="*/ 163791 h 223662"/>
                <a:gd name="connsiteX15350" fmla="*/ 1484429 w 1586375"/>
                <a:gd name="connsiteY15350" fmla="*/ 164219 h 223662"/>
                <a:gd name="connsiteX15351" fmla="*/ 1485278 w 1586375"/>
                <a:gd name="connsiteY15351" fmla="*/ 165074 h 223662"/>
                <a:gd name="connsiteX15352" fmla="*/ 1485278 w 1586375"/>
                <a:gd name="connsiteY15352" fmla="*/ 165502 h 223662"/>
                <a:gd name="connsiteX15353" fmla="*/ 1486552 w 1586375"/>
                <a:gd name="connsiteY15353" fmla="*/ 166785 h 223662"/>
                <a:gd name="connsiteX15354" fmla="*/ 1486552 w 1586375"/>
                <a:gd name="connsiteY15354" fmla="*/ 167212 h 223662"/>
                <a:gd name="connsiteX15355" fmla="*/ 1485703 w 1586375"/>
                <a:gd name="connsiteY15355" fmla="*/ 168067 h 223662"/>
                <a:gd name="connsiteX15356" fmla="*/ 1485278 w 1586375"/>
                <a:gd name="connsiteY15356" fmla="*/ 168923 h 223662"/>
                <a:gd name="connsiteX15357" fmla="*/ 1484853 w 1586375"/>
                <a:gd name="connsiteY15357" fmla="*/ 168923 h 223662"/>
                <a:gd name="connsiteX15358" fmla="*/ 1484004 w 1586375"/>
                <a:gd name="connsiteY15358" fmla="*/ 169351 h 223662"/>
                <a:gd name="connsiteX15359" fmla="*/ 1483155 w 1586375"/>
                <a:gd name="connsiteY15359" fmla="*/ 168495 h 223662"/>
                <a:gd name="connsiteX15360" fmla="*/ 1483155 w 1586375"/>
                <a:gd name="connsiteY15360" fmla="*/ 168067 h 223662"/>
                <a:gd name="connsiteX15361" fmla="*/ 1482731 w 1586375"/>
                <a:gd name="connsiteY15361" fmla="*/ 167640 h 223662"/>
                <a:gd name="connsiteX15362" fmla="*/ 1480183 w 1586375"/>
                <a:gd name="connsiteY15362" fmla="*/ 167640 h 223662"/>
                <a:gd name="connsiteX15363" fmla="*/ 1478485 w 1586375"/>
                <a:gd name="connsiteY15363" fmla="*/ 168923 h 223662"/>
                <a:gd name="connsiteX15364" fmla="*/ 1476362 w 1586375"/>
                <a:gd name="connsiteY15364" fmla="*/ 168923 h 223662"/>
                <a:gd name="connsiteX15365" fmla="*/ 1475513 w 1586375"/>
                <a:gd name="connsiteY15365" fmla="*/ 168067 h 223662"/>
                <a:gd name="connsiteX15366" fmla="*/ 1475513 w 1586375"/>
                <a:gd name="connsiteY15366" fmla="*/ 167212 h 223662"/>
                <a:gd name="connsiteX15367" fmla="*/ 1474664 w 1586375"/>
                <a:gd name="connsiteY15367" fmla="*/ 166357 h 223662"/>
                <a:gd name="connsiteX15368" fmla="*/ 1472965 w 1586375"/>
                <a:gd name="connsiteY15368" fmla="*/ 167212 h 223662"/>
                <a:gd name="connsiteX15369" fmla="*/ 1472965 w 1586375"/>
                <a:gd name="connsiteY15369" fmla="*/ 168495 h 223662"/>
                <a:gd name="connsiteX15370" fmla="*/ 1471692 w 1586375"/>
                <a:gd name="connsiteY15370" fmla="*/ 169351 h 223662"/>
                <a:gd name="connsiteX15371" fmla="*/ 1472116 w 1586375"/>
                <a:gd name="connsiteY15371" fmla="*/ 171489 h 223662"/>
                <a:gd name="connsiteX15372" fmla="*/ 1472116 w 1586375"/>
                <a:gd name="connsiteY15372" fmla="*/ 171916 h 223662"/>
                <a:gd name="connsiteX15373" fmla="*/ 1473390 w 1586375"/>
                <a:gd name="connsiteY15373" fmla="*/ 172772 h 223662"/>
                <a:gd name="connsiteX15374" fmla="*/ 1473390 w 1586375"/>
                <a:gd name="connsiteY15374" fmla="*/ 174910 h 223662"/>
                <a:gd name="connsiteX15375" fmla="*/ 1471692 w 1586375"/>
                <a:gd name="connsiteY15375" fmla="*/ 175338 h 223662"/>
                <a:gd name="connsiteX15376" fmla="*/ 1471267 w 1586375"/>
                <a:gd name="connsiteY15376" fmla="*/ 174910 h 223662"/>
                <a:gd name="connsiteX15377" fmla="*/ 1470418 w 1586375"/>
                <a:gd name="connsiteY15377" fmla="*/ 175338 h 223662"/>
                <a:gd name="connsiteX15378" fmla="*/ 1464473 w 1586375"/>
                <a:gd name="connsiteY15378" fmla="*/ 175338 h 223662"/>
                <a:gd name="connsiteX15379" fmla="*/ 1463624 w 1586375"/>
                <a:gd name="connsiteY15379" fmla="*/ 175766 h 223662"/>
                <a:gd name="connsiteX15380" fmla="*/ 1462350 w 1586375"/>
                <a:gd name="connsiteY15380" fmla="*/ 175766 h 223662"/>
                <a:gd name="connsiteX15381" fmla="*/ 1460652 w 1586375"/>
                <a:gd name="connsiteY15381" fmla="*/ 174482 h 223662"/>
                <a:gd name="connsiteX15382" fmla="*/ 1460652 w 1586375"/>
                <a:gd name="connsiteY15382" fmla="*/ 173627 h 223662"/>
                <a:gd name="connsiteX15383" fmla="*/ 1461926 w 1586375"/>
                <a:gd name="connsiteY15383" fmla="*/ 172772 h 223662"/>
                <a:gd name="connsiteX15384" fmla="*/ 1461926 w 1586375"/>
                <a:gd name="connsiteY15384" fmla="*/ 171489 h 223662"/>
                <a:gd name="connsiteX15385" fmla="*/ 1462350 w 1586375"/>
                <a:gd name="connsiteY15385" fmla="*/ 170633 h 223662"/>
                <a:gd name="connsiteX15386" fmla="*/ 1462775 w 1586375"/>
                <a:gd name="connsiteY15386" fmla="*/ 169778 h 223662"/>
                <a:gd name="connsiteX15387" fmla="*/ 1463624 w 1586375"/>
                <a:gd name="connsiteY15387" fmla="*/ 169778 h 223662"/>
                <a:gd name="connsiteX15388" fmla="*/ 1465747 w 1586375"/>
                <a:gd name="connsiteY15388" fmla="*/ 171916 h 223662"/>
                <a:gd name="connsiteX15389" fmla="*/ 1467446 w 1586375"/>
                <a:gd name="connsiteY15389" fmla="*/ 171916 h 223662"/>
                <a:gd name="connsiteX15390" fmla="*/ 1467870 w 1586375"/>
                <a:gd name="connsiteY15390" fmla="*/ 171061 h 223662"/>
                <a:gd name="connsiteX15391" fmla="*/ 1467870 w 1586375"/>
                <a:gd name="connsiteY15391" fmla="*/ 170206 h 223662"/>
                <a:gd name="connsiteX15392" fmla="*/ 1466172 w 1586375"/>
                <a:gd name="connsiteY15392" fmla="*/ 168923 h 223662"/>
                <a:gd name="connsiteX15393" fmla="*/ 1464898 w 1586375"/>
                <a:gd name="connsiteY15393" fmla="*/ 168923 h 223662"/>
                <a:gd name="connsiteX15394" fmla="*/ 1463200 w 1586375"/>
                <a:gd name="connsiteY15394" fmla="*/ 167212 h 223662"/>
                <a:gd name="connsiteX15395" fmla="*/ 1463200 w 1586375"/>
                <a:gd name="connsiteY15395" fmla="*/ 165502 h 223662"/>
                <a:gd name="connsiteX15396" fmla="*/ 1462775 w 1586375"/>
                <a:gd name="connsiteY15396" fmla="*/ 165074 h 223662"/>
                <a:gd name="connsiteX15397" fmla="*/ 1462775 w 1586375"/>
                <a:gd name="connsiteY15397" fmla="*/ 163791 h 223662"/>
                <a:gd name="connsiteX15398" fmla="*/ 1464049 w 1586375"/>
                <a:gd name="connsiteY15398" fmla="*/ 163363 h 223662"/>
                <a:gd name="connsiteX15399" fmla="*/ 1465747 w 1586375"/>
                <a:gd name="connsiteY15399" fmla="*/ 164646 h 223662"/>
                <a:gd name="connsiteX15400" fmla="*/ 1466172 w 1586375"/>
                <a:gd name="connsiteY15400" fmla="*/ 164646 h 223662"/>
                <a:gd name="connsiteX15401" fmla="*/ 1468295 w 1586375"/>
                <a:gd name="connsiteY15401" fmla="*/ 165502 h 223662"/>
                <a:gd name="connsiteX15402" fmla="*/ 1469569 w 1586375"/>
                <a:gd name="connsiteY15402" fmla="*/ 165929 h 223662"/>
                <a:gd name="connsiteX15403" fmla="*/ 1470842 w 1586375"/>
                <a:gd name="connsiteY15403" fmla="*/ 165074 h 223662"/>
                <a:gd name="connsiteX15404" fmla="*/ 1471692 w 1586375"/>
                <a:gd name="connsiteY15404" fmla="*/ 164646 h 223662"/>
                <a:gd name="connsiteX15405" fmla="*/ 1473390 w 1586375"/>
                <a:gd name="connsiteY15405" fmla="*/ 164646 h 223662"/>
                <a:gd name="connsiteX15406" fmla="*/ 1474239 w 1586375"/>
                <a:gd name="connsiteY15406" fmla="*/ 163791 h 223662"/>
                <a:gd name="connsiteX15407" fmla="*/ 1474239 w 1586375"/>
                <a:gd name="connsiteY15407" fmla="*/ 162508 h 223662"/>
                <a:gd name="connsiteX15408" fmla="*/ 1472541 w 1586375"/>
                <a:gd name="connsiteY15408" fmla="*/ 161653 h 223662"/>
                <a:gd name="connsiteX15409" fmla="*/ 1472116 w 1586375"/>
                <a:gd name="connsiteY15409" fmla="*/ 161225 h 223662"/>
                <a:gd name="connsiteX15410" fmla="*/ 1469569 w 1586375"/>
                <a:gd name="connsiteY15410" fmla="*/ 160797 h 223662"/>
                <a:gd name="connsiteX15411" fmla="*/ 1469569 w 1586375"/>
                <a:gd name="connsiteY15411" fmla="*/ 158231 h 223662"/>
                <a:gd name="connsiteX15412" fmla="*/ 1469993 w 1586375"/>
                <a:gd name="connsiteY15412" fmla="*/ 157804 h 223662"/>
                <a:gd name="connsiteX15413" fmla="*/ 1469993 w 1586375"/>
                <a:gd name="connsiteY15413" fmla="*/ 156093 h 223662"/>
                <a:gd name="connsiteX15414" fmla="*/ 1468719 w 1586375"/>
                <a:gd name="connsiteY15414" fmla="*/ 154810 h 223662"/>
                <a:gd name="connsiteX15415" fmla="*/ 1468719 w 1586375"/>
                <a:gd name="connsiteY15415" fmla="*/ 153528 h 223662"/>
                <a:gd name="connsiteX15416" fmla="*/ 1467021 w 1586375"/>
                <a:gd name="connsiteY15416" fmla="*/ 152244 h 223662"/>
                <a:gd name="connsiteX15417" fmla="*/ 1466172 w 1586375"/>
                <a:gd name="connsiteY15417" fmla="*/ 153100 h 223662"/>
                <a:gd name="connsiteX15418" fmla="*/ 1466172 w 1586375"/>
                <a:gd name="connsiteY15418" fmla="*/ 154383 h 223662"/>
                <a:gd name="connsiteX15419" fmla="*/ 1465323 w 1586375"/>
                <a:gd name="connsiteY15419" fmla="*/ 154810 h 223662"/>
                <a:gd name="connsiteX15420" fmla="*/ 1465323 w 1586375"/>
                <a:gd name="connsiteY15420" fmla="*/ 156521 h 223662"/>
                <a:gd name="connsiteX15421" fmla="*/ 1465323 w 1586375"/>
                <a:gd name="connsiteY15421" fmla="*/ 158659 h 223662"/>
                <a:gd name="connsiteX15422" fmla="*/ 1465323 w 1586375"/>
                <a:gd name="connsiteY15422" fmla="*/ 159942 h 223662"/>
                <a:gd name="connsiteX15423" fmla="*/ 1464473 w 1586375"/>
                <a:gd name="connsiteY15423" fmla="*/ 160370 h 223662"/>
                <a:gd name="connsiteX15424" fmla="*/ 1462775 w 1586375"/>
                <a:gd name="connsiteY15424" fmla="*/ 159087 h 223662"/>
                <a:gd name="connsiteX15425" fmla="*/ 1462775 w 1586375"/>
                <a:gd name="connsiteY15425" fmla="*/ 154383 h 223662"/>
                <a:gd name="connsiteX15426" fmla="*/ 1461077 w 1586375"/>
                <a:gd name="connsiteY15426" fmla="*/ 152672 h 223662"/>
                <a:gd name="connsiteX15427" fmla="*/ 1460228 w 1586375"/>
                <a:gd name="connsiteY15427" fmla="*/ 152672 h 223662"/>
                <a:gd name="connsiteX15428" fmla="*/ 1459379 w 1586375"/>
                <a:gd name="connsiteY15428" fmla="*/ 153528 h 223662"/>
                <a:gd name="connsiteX15429" fmla="*/ 1459379 w 1586375"/>
                <a:gd name="connsiteY15429" fmla="*/ 155238 h 223662"/>
                <a:gd name="connsiteX15430" fmla="*/ 1458105 w 1586375"/>
                <a:gd name="connsiteY15430" fmla="*/ 156093 h 223662"/>
                <a:gd name="connsiteX15431" fmla="*/ 1454284 w 1586375"/>
                <a:gd name="connsiteY15431" fmla="*/ 153100 h 223662"/>
                <a:gd name="connsiteX15432" fmla="*/ 1454284 w 1586375"/>
                <a:gd name="connsiteY15432" fmla="*/ 151389 h 223662"/>
                <a:gd name="connsiteX15433" fmla="*/ 1453859 w 1586375"/>
                <a:gd name="connsiteY15433" fmla="*/ 150534 h 223662"/>
                <a:gd name="connsiteX15434" fmla="*/ 1454284 w 1586375"/>
                <a:gd name="connsiteY15434" fmla="*/ 150106 h 223662"/>
                <a:gd name="connsiteX15435" fmla="*/ 1453859 w 1586375"/>
                <a:gd name="connsiteY15435" fmla="*/ 148396 h 223662"/>
                <a:gd name="connsiteX15436" fmla="*/ 1452161 w 1586375"/>
                <a:gd name="connsiteY15436" fmla="*/ 150106 h 223662"/>
                <a:gd name="connsiteX15437" fmla="*/ 1452161 w 1586375"/>
                <a:gd name="connsiteY15437" fmla="*/ 151389 h 223662"/>
                <a:gd name="connsiteX15438" fmla="*/ 1450887 w 1586375"/>
                <a:gd name="connsiteY15438" fmla="*/ 152672 h 223662"/>
                <a:gd name="connsiteX15439" fmla="*/ 1450887 w 1586375"/>
                <a:gd name="connsiteY15439" fmla="*/ 153100 h 223662"/>
                <a:gd name="connsiteX15440" fmla="*/ 1450038 w 1586375"/>
                <a:gd name="connsiteY15440" fmla="*/ 153955 h 223662"/>
                <a:gd name="connsiteX15441" fmla="*/ 1448764 w 1586375"/>
                <a:gd name="connsiteY15441" fmla="*/ 155666 h 223662"/>
                <a:gd name="connsiteX15442" fmla="*/ 1447915 w 1586375"/>
                <a:gd name="connsiteY15442" fmla="*/ 155666 h 223662"/>
                <a:gd name="connsiteX15443" fmla="*/ 1447490 w 1586375"/>
                <a:gd name="connsiteY15443" fmla="*/ 156949 h 223662"/>
                <a:gd name="connsiteX15444" fmla="*/ 1448764 w 1586375"/>
                <a:gd name="connsiteY15444" fmla="*/ 158231 h 223662"/>
                <a:gd name="connsiteX15445" fmla="*/ 1451736 w 1586375"/>
                <a:gd name="connsiteY15445" fmla="*/ 158231 h 223662"/>
                <a:gd name="connsiteX15446" fmla="*/ 1453859 w 1586375"/>
                <a:gd name="connsiteY15446" fmla="*/ 159515 h 223662"/>
                <a:gd name="connsiteX15447" fmla="*/ 1453434 w 1586375"/>
                <a:gd name="connsiteY15447" fmla="*/ 160370 h 223662"/>
                <a:gd name="connsiteX15448" fmla="*/ 1453010 w 1586375"/>
                <a:gd name="connsiteY15448" fmla="*/ 161225 h 223662"/>
                <a:gd name="connsiteX15449" fmla="*/ 1452161 w 1586375"/>
                <a:gd name="connsiteY15449" fmla="*/ 162080 h 223662"/>
                <a:gd name="connsiteX15450" fmla="*/ 1452161 w 1586375"/>
                <a:gd name="connsiteY15450" fmla="*/ 165502 h 223662"/>
                <a:gd name="connsiteX15451" fmla="*/ 1453010 w 1586375"/>
                <a:gd name="connsiteY15451" fmla="*/ 165929 h 223662"/>
                <a:gd name="connsiteX15452" fmla="*/ 1453434 w 1586375"/>
                <a:gd name="connsiteY15452" fmla="*/ 165502 h 223662"/>
                <a:gd name="connsiteX15453" fmla="*/ 1454708 w 1586375"/>
                <a:gd name="connsiteY15453" fmla="*/ 165074 h 223662"/>
                <a:gd name="connsiteX15454" fmla="*/ 1455982 w 1586375"/>
                <a:gd name="connsiteY15454" fmla="*/ 163791 h 223662"/>
                <a:gd name="connsiteX15455" fmla="*/ 1457256 w 1586375"/>
                <a:gd name="connsiteY15455" fmla="*/ 163791 h 223662"/>
                <a:gd name="connsiteX15456" fmla="*/ 1458105 w 1586375"/>
                <a:gd name="connsiteY15456" fmla="*/ 164646 h 223662"/>
                <a:gd name="connsiteX15457" fmla="*/ 1458954 w 1586375"/>
                <a:gd name="connsiteY15457" fmla="*/ 164646 h 223662"/>
                <a:gd name="connsiteX15458" fmla="*/ 1459379 w 1586375"/>
                <a:gd name="connsiteY15458" fmla="*/ 167212 h 223662"/>
                <a:gd name="connsiteX15459" fmla="*/ 1458530 w 1586375"/>
                <a:gd name="connsiteY15459" fmla="*/ 167640 h 223662"/>
                <a:gd name="connsiteX15460" fmla="*/ 1458530 w 1586375"/>
                <a:gd name="connsiteY15460" fmla="*/ 168495 h 223662"/>
                <a:gd name="connsiteX15461" fmla="*/ 1457680 w 1586375"/>
                <a:gd name="connsiteY15461" fmla="*/ 168923 h 223662"/>
                <a:gd name="connsiteX15462" fmla="*/ 1457680 w 1586375"/>
                <a:gd name="connsiteY15462" fmla="*/ 169778 h 223662"/>
                <a:gd name="connsiteX15463" fmla="*/ 1457256 w 1586375"/>
                <a:gd name="connsiteY15463" fmla="*/ 170206 h 223662"/>
                <a:gd name="connsiteX15464" fmla="*/ 1457256 w 1586375"/>
                <a:gd name="connsiteY15464" fmla="*/ 171489 h 223662"/>
                <a:gd name="connsiteX15465" fmla="*/ 1457680 w 1586375"/>
                <a:gd name="connsiteY15465" fmla="*/ 171916 h 223662"/>
                <a:gd name="connsiteX15466" fmla="*/ 1457680 w 1586375"/>
                <a:gd name="connsiteY15466" fmla="*/ 173199 h 223662"/>
                <a:gd name="connsiteX15467" fmla="*/ 1458530 w 1586375"/>
                <a:gd name="connsiteY15467" fmla="*/ 173627 h 223662"/>
                <a:gd name="connsiteX15468" fmla="*/ 1458530 w 1586375"/>
                <a:gd name="connsiteY15468" fmla="*/ 175338 h 223662"/>
                <a:gd name="connsiteX15469" fmla="*/ 1458954 w 1586375"/>
                <a:gd name="connsiteY15469" fmla="*/ 176193 h 223662"/>
                <a:gd name="connsiteX15470" fmla="*/ 1458954 w 1586375"/>
                <a:gd name="connsiteY15470" fmla="*/ 176620 h 223662"/>
                <a:gd name="connsiteX15471" fmla="*/ 1459803 w 1586375"/>
                <a:gd name="connsiteY15471" fmla="*/ 177476 h 223662"/>
                <a:gd name="connsiteX15472" fmla="*/ 1459803 w 1586375"/>
                <a:gd name="connsiteY15472" fmla="*/ 178331 h 223662"/>
                <a:gd name="connsiteX15473" fmla="*/ 1458954 w 1586375"/>
                <a:gd name="connsiteY15473" fmla="*/ 179186 h 223662"/>
                <a:gd name="connsiteX15474" fmla="*/ 1458954 w 1586375"/>
                <a:gd name="connsiteY15474" fmla="*/ 179614 h 223662"/>
                <a:gd name="connsiteX15475" fmla="*/ 1457256 w 1586375"/>
                <a:gd name="connsiteY15475" fmla="*/ 180469 h 223662"/>
                <a:gd name="connsiteX15476" fmla="*/ 1456831 w 1586375"/>
                <a:gd name="connsiteY15476" fmla="*/ 180469 h 223662"/>
                <a:gd name="connsiteX15477" fmla="*/ 1456407 w 1586375"/>
                <a:gd name="connsiteY15477" fmla="*/ 180042 h 223662"/>
                <a:gd name="connsiteX15478" fmla="*/ 1456407 w 1586375"/>
                <a:gd name="connsiteY15478" fmla="*/ 177476 h 223662"/>
                <a:gd name="connsiteX15479" fmla="*/ 1456407 w 1586375"/>
                <a:gd name="connsiteY15479" fmla="*/ 177048 h 223662"/>
                <a:gd name="connsiteX15480" fmla="*/ 1453859 w 1586375"/>
                <a:gd name="connsiteY15480" fmla="*/ 175338 h 223662"/>
                <a:gd name="connsiteX15481" fmla="*/ 1453010 w 1586375"/>
                <a:gd name="connsiteY15481" fmla="*/ 175338 h 223662"/>
                <a:gd name="connsiteX15482" fmla="*/ 1450887 w 1586375"/>
                <a:gd name="connsiteY15482" fmla="*/ 176620 h 223662"/>
                <a:gd name="connsiteX15483" fmla="*/ 1450887 w 1586375"/>
                <a:gd name="connsiteY15483" fmla="*/ 178331 h 223662"/>
                <a:gd name="connsiteX15484" fmla="*/ 1451736 w 1586375"/>
                <a:gd name="connsiteY15484" fmla="*/ 179186 h 223662"/>
                <a:gd name="connsiteX15485" fmla="*/ 1451736 w 1586375"/>
                <a:gd name="connsiteY15485" fmla="*/ 180469 h 223662"/>
                <a:gd name="connsiteX15486" fmla="*/ 1450887 w 1586375"/>
                <a:gd name="connsiteY15486" fmla="*/ 181325 h 223662"/>
                <a:gd name="connsiteX15487" fmla="*/ 1450038 w 1586375"/>
                <a:gd name="connsiteY15487" fmla="*/ 182180 h 223662"/>
                <a:gd name="connsiteX15488" fmla="*/ 1450038 w 1586375"/>
                <a:gd name="connsiteY15488" fmla="*/ 186029 h 223662"/>
                <a:gd name="connsiteX15489" fmla="*/ 1450887 w 1586375"/>
                <a:gd name="connsiteY15489" fmla="*/ 186884 h 223662"/>
                <a:gd name="connsiteX15490" fmla="*/ 1450887 w 1586375"/>
                <a:gd name="connsiteY15490" fmla="*/ 190306 h 223662"/>
                <a:gd name="connsiteX15491" fmla="*/ 1450462 w 1586375"/>
                <a:gd name="connsiteY15491" fmla="*/ 190733 h 223662"/>
                <a:gd name="connsiteX15492" fmla="*/ 1448764 w 1586375"/>
                <a:gd name="connsiteY15492" fmla="*/ 190733 h 223662"/>
                <a:gd name="connsiteX15493" fmla="*/ 1448339 w 1586375"/>
                <a:gd name="connsiteY15493" fmla="*/ 189878 h 223662"/>
                <a:gd name="connsiteX15494" fmla="*/ 1449613 w 1586375"/>
                <a:gd name="connsiteY15494" fmla="*/ 188595 h 223662"/>
                <a:gd name="connsiteX15495" fmla="*/ 1449613 w 1586375"/>
                <a:gd name="connsiteY15495" fmla="*/ 185601 h 223662"/>
                <a:gd name="connsiteX15496" fmla="*/ 1448764 w 1586375"/>
                <a:gd name="connsiteY15496" fmla="*/ 185174 h 223662"/>
                <a:gd name="connsiteX15497" fmla="*/ 1448764 w 1586375"/>
                <a:gd name="connsiteY15497" fmla="*/ 183891 h 223662"/>
                <a:gd name="connsiteX15498" fmla="*/ 1447490 w 1586375"/>
                <a:gd name="connsiteY15498" fmla="*/ 182608 h 223662"/>
                <a:gd name="connsiteX15499" fmla="*/ 1446641 w 1586375"/>
                <a:gd name="connsiteY15499" fmla="*/ 181753 h 223662"/>
                <a:gd name="connsiteX15500" fmla="*/ 1445792 w 1586375"/>
                <a:gd name="connsiteY15500" fmla="*/ 181753 h 223662"/>
                <a:gd name="connsiteX15501" fmla="*/ 1444942 w 1586375"/>
                <a:gd name="connsiteY15501" fmla="*/ 182608 h 223662"/>
                <a:gd name="connsiteX15502" fmla="*/ 1444093 w 1586375"/>
                <a:gd name="connsiteY15502" fmla="*/ 184319 h 223662"/>
                <a:gd name="connsiteX15503" fmla="*/ 1444093 w 1586375"/>
                <a:gd name="connsiteY15503" fmla="*/ 184746 h 223662"/>
                <a:gd name="connsiteX15504" fmla="*/ 1445367 w 1586375"/>
                <a:gd name="connsiteY15504" fmla="*/ 185601 h 223662"/>
                <a:gd name="connsiteX15505" fmla="*/ 1445367 w 1586375"/>
                <a:gd name="connsiteY15505" fmla="*/ 187312 h 223662"/>
                <a:gd name="connsiteX15506" fmla="*/ 1444093 w 1586375"/>
                <a:gd name="connsiteY15506" fmla="*/ 188595 h 223662"/>
                <a:gd name="connsiteX15507" fmla="*/ 1444093 w 1586375"/>
                <a:gd name="connsiteY15507" fmla="*/ 190733 h 223662"/>
                <a:gd name="connsiteX15508" fmla="*/ 1443244 w 1586375"/>
                <a:gd name="connsiteY15508" fmla="*/ 192016 h 223662"/>
                <a:gd name="connsiteX15509" fmla="*/ 1441122 w 1586375"/>
                <a:gd name="connsiteY15509" fmla="*/ 190306 h 223662"/>
                <a:gd name="connsiteX15510" fmla="*/ 1441122 w 1586375"/>
                <a:gd name="connsiteY15510" fmla="*/ 179614 h 223662"/>
                <a:gd name="connsiteX15511" fmla="*/ 1439848 w 1586375"/>
                <a:gd name="connsiteY15511" fmla="*/ 178759 h 223662"/>
                <a:gd name="connsiteX15512" fmla="*/ 1438149 w 1586375"/>
                <a:gd name="connsiteY15512" fmla="*/ 178759 h 223662"/>
                <a:gd name="connsiteX15513" fmla="*/ 1437725 w 1586375"/>
                <a:gd name="connsiteY15513" fmla="*/ 178331 h 223662"/>
                <a:gd name="connsiteX15514" fmla="*/ 1436876 w 1586375"/>
                <a:gd name="connsiteY15514" fmla="*/ 178331 h 223662"/>
                <a:gd name="connsiteX15515" fmla="*/ 1436026 w 1586375"/>
                <a:gd name="connsiteY15515" fmla="*/ 179186 h 223662"/>
                <a:gd name="connsiteX15516" fmla="*/ 1436026 w 1586375"/>
                <a:gd name="connsiteY15516" fmla="*/ 180897 h 223662"/>
                <a:gd name="connsiteX15517" fmla="*/ 1436451 w 1586375"/>
                <a:gd name="connsiteY15517" fmla="*/ 181325 h 223662"/>
                <a:gd name="connsiteX15518" fmla="*/ 1436451 w 1586375"/>
                <a:gd name="connsiteY15518" fmla="*/ 183035 h 223662"/>
                <a:gd name="connsiteX15519" fmla="*/ 1437725 w 1586375"/>
                <a:gd name="connsiteY15519" fmla="*/ 184319 h 223662"/>
                <a:gd name="connsiteX15520" fmla="*/ 1438149 w 1586375"/>
                <a:gd name="connsiteY15520" fmla="*/ 185174 h 223662"/>
                <a:gd name="connsiteX15521" fmla="*/ 1438574 w 1586375"/>
                <a:gd name="connsiteY15521" fmla="*/ 185601 h 223662"/>
                <a:gd name="connsiteX15522" fmla="*/ 1437725 w 1586375"/>
                <a:gd name="connsiteY15522" fmla="*/ 186457 h 223662"/>
                <a:gd name="connsiteX15523" fmla="*/ 1436026 w 1586375"/>
                <a:gd name="connsiteY15523" fmla="*/ 186457 h 223662"/>
                <a:gd name="connsiteX15524" fmla="*/ 1435177 w 1586375"/>
                <a:gd name="connsiteY15524" fmla="*/ 185601 h 223662"/>
                <a:gd name="connsiteX15525" fmla="*/ 1435177 w 1586375"/>
                <a:gd name="connsiteY15525" fmla="*/ 182608 h 223662"/>
                <a:gd name="connsiteX15526" fmla="*/ 1434328 w 1586375"/>
                <a:gd name="connsiteY15526" fmla="*/ 181753 h 223662"/>
                <a:gd name="connsiteX15527" fmla="*/ 1432205 w 1586375"/>
                <a:gd name="connsiteY15527" fmla="*/ 181753 h 223662"/>
                <a:gd name="connsiteX15528" fmla="*/ 1431356 w 1586375"/>
                <a:gd name="connsiteY15528" fmla="*/ 182608 h 223662"/>
                <a:gd name="connsiteX15529" fmla="*/ 1432205 w 1586375"/>
                <a:gd name="connsiteY15529" fmla="*/ 183891 h 223662"/>
                <a:gd name="connsiteX15530" fmla="*/ 1432630 w 1586375"/>
                <a:gd name="connsiteY15530" fmla="*/ 184319 h 223662"/>
                <a:gd name="connsiteX15531" fmla="*/ 1431781 w 1586375"/>
                <a:gd name="connsiteY15531" fmla="*/ 185174 h 223662"/>
                <a:gd name="connsiteX15532" fmla="*/ 1431781 w 1586375"/>
                <a:gd name="connsiteY15532" fmla="*/ 185601 h 223662"/>
                <a:gd name="connsiteX15533" fmla="*/ 1429233 w 1586375"/>
                <a:gd name="connsiteY15533" fmla="*/ 187740 h 223662"/>
                <a:gd name="connsiteX15534" fmla="*/ 1428384 w 1586375"/>
                <a:gd name="connsiteY15534" fmla="*/ 189022 h 223662"/>
                <a:gd name="connsiteX15535" fmla="*/ 1428384 w 1586375"/>
                <a:gd name="connsiteY15535" fmla="*/ 189878 h 223662"/>
                <a:gd name="connsiteX15536" fmla="*/ 1427535 w 1586375"/>
                <a:gd name="connsiteY15536" fmla="*/ 189878 h 223662"/>
                <a:gd name="connsiteX15537" fmla="*/ 1427535 w 1586375"/>
                <a:gd name="connsiteY15537" fmla="*/ 188167 h 223662"/>
                <a:gd name="connsiteX15538" fmla="*/ 1428384 w 1586375"/>
                <a:gd name="connsiteY15538" fmla="*/ 187312 h 223662"/>
                <a:gd name="connsiteX15539" fmla="*/ 1428384 w 1586375"/>
                <a:gd name="connsiteY15539" fmla="*/ 186029 h 223662"/>
                <a:gd name="connsiteX15540" fmla="*/ 1427535 w 1586375"/>
                <a:gd name="connsiteY15540" fmla="*/ 185174 h 223662"/>
                <a:gd name="connsiteX15541" fmla="*/ 1427110 w 1586375"/>
                <a:gd name="connsiteY15541" fmla="*/ 184746 h 223662"/>
                <a:gd name="connsiteX15542" fmla="*/ 1426686 w 1586375"/>
                <a:gd name="connsiteY15542" fmla="*/ 182608 h 223662"/>
                <a:gd name="connsiteX15543" fmla="*/ 1425412 w 1586375"/>
                <a:gd name="connsiteY15543" fmla="*/ 181325 h 223662"/>
                <a:gd name="connsiteX15544" fmla="*/ 1422440 w 1586375"/>
                <a:gd name="connsiteY15544" fmla="*/ 181325 h 223662"/>
                <a:gd name="connsiteX15545" fmla="*/ 1421591 w 1586375"/>
                <a:gd name="connsiteY15545" fmla="*/ 182180 h 223662"/>
                <a:gd name="connsiteX15546" fmla="*/ 1421591 w 1586375"/>
                <a:gd name="connsiteY15546" fmla="*/ 182608 h 223662"/>
                <a:gd name="connsiteX15547" fmla="*/ 1422440 w 1586375"/>
                <a:gd name="connsiteY15547" fmla="*/ 183891 h 223662"/>
                <a:gd name="connsiteX15548" fmla="*/ 1422865 w 1586375"/>
                <a:gd name="connsiteY15548" fmla="*/ 184319 h 223662"/>
                <a:gd name="connsiteX15549" fmla="*/ 1421591 w 1586375"/>
                <a:gd name="connsiteY15549" fmla="*/ 185174 h 223662"/>
                <a:gd name="connsiteX15550" fmla="*/ 1420742 w 1586375"/>
                <a:gd name="connsiteY15550" fmla="*/ 185174 h 223662"/>
                <a:gd name="connsiteX15551" fmla="*/ 1418618 w 1586375"/>
                <a:gd name="connsiteY15551" fmla="*/ 183891 h 223662"/>
                <a:gd name="connsiteX15552" fmla="*/ 1418618 w 1586375"/>
                <a:gd name="connsiteY15552" fmla="*/ 182608 h 223662"/>
                <a:gd name="connsiteX15553" fmla="*/ 1417769 w 1586375"/>
                <a:gd name="connsiteY15553" fmla="*/ 181753 h 223662"/>
                <a:gd name="connsiteX15554" fmla="*/ 1416920 w 1586375"/>
                <a:gd name="connsiteY15554" fmla="*/ 181753 h 223662"/>
                <a:gd name="connsiteX15555" fmla="*/ 1415222 w 1586375"/>
                <a:gd name="connsiteY15555" fmla="*/ 183463 h 223662"/>
                <a:gd name="connsiteX15556" fmla="*/ 1415222 w 1586375"/>
                <a:gd name="connsiteY15556" fmla="*/ 183891 h 223662"/>
                <a:gd name="connsiteX15557" fmla="*/ 1414797 w 1586375"/>
                <a:gd name="connsiteY15557" fmla="*/ 184319 h 223662"/>
                <a:gd name="connsiteX15558" fmla="*/ 1414797 w 1586375"/>
                <a:gd name="connsiteY15558" fmla="*/ 185174 h 223662"/>
                <a:gd name="connsiteX15559" fmla="*/ 1413948 w 1586375"/>
                <a:gd name="connsiteY15559" fmla="*/ 185174 h 223662"/>
                <a:gd name="connsiteX15560" fmla="*/ 1413099 w 1586375"/>
                <a:gd name="connsiteY15560" fmla="*/ 184746 h 223662"/>
                <a:gd name="connsiteX15561" fmla="*/ 1413099 w 1586375"/>
                <a:gd name="connsiteY15561" fmla="*/ 184319 h 223662"/>
                <a:gd name="connsiteX15562" fmla="*/ 1412674 w 1586375"/>
                <a:gd name="connsiteY15562" fmla="*/ 183891 h 223662"/>
                <a:gd name="connsiteX15563" fmla="*/ 1412674 w 1586375"/>
                <a:gd name="connsiteY15563" fmla="*/ 182608 h 223662"/>
                <a:gd name="connsiteX15564" fmla="*/ 1410976 w 1586375"/>
                <a:gd name="connsiteY15564" fmla="*/ 181325 h 223662"/>
                <a:gd name="connsiteX15565" fmla="*/ 1410552 w 1586375"/>
                <a:gd name="connsiteY15565" fmla="*/ 182180 h 223662"/>
                <a:gd name="connsiteX15566" fmla="*/ 1409702 w 1586375"/>
                <a:gd name="connsiteY15566" fmla="*/ 182608 h 223662"/>
                <a:gd name="connsiteX15567" fmla="*/ 1409702 w 1586375"/>
                <a:gd name="connsiteY15567" fmla="*/ 184319 h 223662"/>
                <a:gd name="connsiteX15568" fmla="*/ 1408853 w 1586375"/>
                <a:gd name="connsiteY15568" fmla="*/ 185174 h 223662"/>
                <a:gd name="connsiteX15569" fmla="*/ 1407579 w 1586375"/>
                <a:gd name="connsiteY15569" fmla="*/ 185174 h 223662"/>
                <a:gd name="connsiteX15570" fmla="*/ 1405881 w 1586375"/>
                <a:gd name="connsiteY15570" fmla="*/ 183463 h 223662"/>
                <a:gd name="connsiteX15571" fmla="*/ 1405881 w 1586375"/>
                <a:gd name="connsiteY15571" fmla="*/ 182608 h 223662"/>
                <a:gd name="connsiteX15572" fmla="*/ 1406306 w 1586375"/>
                <a:gd name="connsiteY15572" fmla="*/ 182180 h 223662"/>
                <a:gd name="connsiteX15573" fmla="*/ 1406306 w 1586375"/>
                <a:gd name="connsiteY15573" fmla="*/ 174910 h 223662"/>
                <a:gd name="connsiteX15574" fmla="*/ 1407155 w 1586375"/>
                <a:gd name="connsiteY15574" fmla="*/ 174482 h 223662"/>
                <a:gd name="connsiteX15575" fmla="*/ 1407155 w 1586375"/>
                <a:gd name="connsiteY15575" fmla="*/ 173627 h 223662"/>
                <a:gd name="connsiteX15576" fmla="*/ 1406306 w 1586375"/>
                <a:gd name="connsiteY15576" fmla="*/ 172344 h 223662"/>
                <a:gd name="connsiteX15577" fmla="*/ 1405881 w 1586375"/>
                <a:gd name="connsiteY15577" fmla="*/ 171916 h 223662"/>
                <a:gd name="connsiteX15578" fmla="*/ 1405881 w 1586375"/>
                <a:gd name="connsiteY15578" fmla="*/ 170206 h 223662"/>
                <a:gd name="connsiteX15579" fmla="*/ 1407155 w 1586375"/>
                <a:gd name="connsiteY15579" fmla="*/ 168923 h 223662"/>
                <a:gd name="connsiteX15580" fmla="*/ 1407155 w 1586375"/>
                <a:gd name="connsiteY15580" fmla="*/ 165929 h 223662"/>
                <a:gd name="connsiteX15581" fmla="*/ 1406306 w 1586375"/>
                <a:gd name="connsiteY15581" fmla="*/ 165074 h 223662"/>
                <a:gd name="connsiteX15582" fmla="*/ 1405456 w 1586375"/>
                <a:gd name="connsiteY15582" fmla="*/ 165074 h 223662"/>
                <a:gd name="connsiteX15583" fmla="*/ 1404607 w 1586375"/>
                <a:gd name="connsiteY15583" fmla="*/ 164646 h 223662"/>
                <a:gd name="connsiteX15584" fmla="*/ 1403758 w 1586375"/>
                <a:gd name="connsiteY15584" fmla="*/ 165502 h 223662"/>
                <a:gd name="connsiteX15585" fmla="*/ 1403758 w 1586375"/>
                <a:gd name="connsiteY15585" fmla="*/ 165929 h 223662"/>
                <a:gd name="connsiteX15586" fmla="*/ 1402909 w 1586375"/>
                <a:gd name="connsiteY15586" fmla="*/ 166785 h 223662"/>
                <a:gd name="connsiteX15587" fmla="*/ 1402909 w 1586375"/>
                <a:gd name="connsiteY15587" fmla="*/ 170206 h 223662"/>
                <a:gd name="connsiteX15588" fmla="*/ 1402484 w 1586375"/>
                <a:gd name="connsiteY15588" fmla="*/ 170633 h 223662"/>
                <a:gd name="connsiteX15589" fmla="*/ 1402484 w 1586375"/>
                <a:gd name="connsiteY15589" fmla="*/ 173627 h 223662"/>
                <a:gd name="connsiteX15590" fmla="*/ 1402909 w 1586375"/>
                <a:gd name="connsiteY15590" fmla="*/ 174482 h 223662"/>
                <a:gd name="connsiteX15591" fmla="*/ 1402909 w 1586375"/>
                <a:gd name="connsiteY15591" fmla="*/ 179186 h 223662"/>
                <a:gd name="connsiteX15592" fmla="*/ 1403758 w 1586375"/>
                <a:gd name="connsiteY15592" fmla="*/ 179614 h 223662"/>
                <a:gd name="connsiteX15593" fmla="*/ 1403758 w 1586375"/>
                <a:gd name="connsiteY15593" fmla="*/ 180897 h 223662"/>
                <a:gd name="connsiteX15594" fmla="*/ 1402484 w 1586375"/>
                <a:gd name="connsiteY15594" fmla="*/ 181753 h 223662"/>
                <a:gd name="connsiteX15595" fmla="*/ 1401211 w 1586375"/>
                <a:gd name="connsiteY15595" fmla="*/ 181753 h 223662"/>
                <a:gd name="connsiteX15596" fmla="*/ 1399937 w 1586375"/>
                <a:gd name="connsiteY15596" fmla="*/ 180469 h 223662"/>
                <a:gd name="connsiteX15597" fmla="*/ 1399088 w 1586375"/>
                <a:gd name="connsiteY15597" fmla="*/ 180469 h 223662"/>
                <a:gd name="connsiteX15598" fmla="*/ 1397389 w 1586375"/>
                <a:gd name="connsiteY15598" fmla="*/ 180469 h 223662"/>
                <a:gd name="connsiteX15599" fmla="*/ 1396540 w 1586375"/>
                <a:gd name="connsiteY15599" fmla="*/ 180469 h 223662"/>
                <a:gd name="connsiteX15600" fmla="*/ 1394842 w 1586375"/>
                <a:gd name="connsiteY15600" fmla="*/ 182180 h 223662"/>
                <a:gd name="connsiteX15601" fmla="*/ 1395266 w 1586375"/>
                <a:gd name="connsiteY15601" fmla="*/ 182608 h 223662"/>
                <a:gd name="connsiteX15602" fmla="*/ 1396115 w 1586375"/>
                <a:gd name="connsiteY15602" fmla="*/ 183891 h 223662"/>
                <a:gd name="connsiteX15603" fmla="*/ 1396115 w 1586375"/>
                <a:gd name="connsiteY15603" fmla="*/ 185601 h 223662"/>
                <a:gd name="connsiteX15604" fmla="*/ 1395691 w 1586375"/>
                <a:gd name="connsiteY15604" fmla="*/ 186029 h 223662"/>
                <a:gd name="connsiteX15605" fmla="*/ 1393144 w 1586375"/>
                <a:gd name="connsiteY15605" fmla="*/ 186029 h 223662"/>
                <a:gd name="connsiteX15606" fmla="*/ 1391445 w 1586375"/>
                <a:gd name="connsiteY15606" fmla="*/ 184319 h 223662"/>
                <a:gd name="connsiteX15607" fmla="*/ 1391870 w 1586375"/>
                <a:gd name="connsiteY15607" fmla="*/ 183463 h 223662"/>
                <a:gd name="connsiteX15608" fmla="*/ 1391870 w 1586375"/>
                <a:gd name="connsiteY15608" fmla="*/ 182608 h 223662"/>
                <a:gd name="connsiteX15609" fmla="*/ 1392719 w 1586375"/>
                <a:gd name="connsiteY15609" fmla="*/ 182180 h 223662"/>
                <a:gd name="connsiteX15610" fmla="*/ 1391870 w 1586375"/>
                <a:gd name="connsiteY15610" fmla="*/ 181325 h 223662"/>
                <a:gd name="connsiteX15611" fmla="*/ 1391870 w 1586375"/>
                <a:gd name="connsiteY15611" fmla="*/ 180042 h 223662"/>
                <a:gd name="connsiteX15612" fmla="*/ 1391021 w 1586375"/>
                <a:gd name="connsiteY15612" fmla="*/ 179614 h 223662"/>
                <a:gd name="connsiteX15613" fmla="*/ 1389322 w 1586375"/>
                <a:gd name="connsiteY15613" fmla="*/ 179614 h 223662"/>
                <a:gd name="connsiteX15614" fmla="*/ 1388049 w 1586375"/>
                <a:gd name="connsiteY15614" fmla="*/ 180897 h 223662"/>
                <a:gd name="connsiteX15615" fmla="*/ 1388049 w 1586375"/>
                <a:gd name="connsiteY15615" fmla="*/ 183035 h 223662"/>
                <a:gd name="connsiteX15616" fmla="*/ 1387624 w 1586375"/>
                <a:gd name="connsiteY15616" fmla="*/ 183463 h 223662"/>
                <a:gd name="connsiteX15617" fmla="*/ 1386350 w 1586375"/>
                <a:gd name="connsiteY15617" fmla="*/ 182608 h 223662"/>
                <a:gd name="connsiteX15618" fmla="*/ 1385501 w 1586375"/>
                <a:gd name="connsiteY15618" fmla="*/ 182180 h 223662"/>
                <a:gd name="connsiteX15619" fmla="*/ 1385076 w 1586375"/>
                <a:gd name="connsiteY15619" fmla="*/ 180897 h 223662"/>
                <a:gd name="connsiteX15620" fmla="*/ 1385926 w 1586375"/>
                <a:gd name="connsiteY15620" fmla="*/ 180042 h 223662"/>
                <a:gd name="connsiteX15621" fmla="*/ 1385926 w 1586375"/>
                <a:gd name="connsiteY15621" fmla="*/ 179186 h 223662"/>
                <a:gd name="connsiteX15622" fmla="*/ 1385501 w 1586375"/>
                <a:gd name="connsiteY15622" fmla="*/ 178759 h 223662"/>
                <a:gd name="connsiteX15623" fmla="*/ 1385076 w 1586375"/>
                <a:gd name="connsiteY15623" fmla="*/ 176193 h 223662"/>
                <a:gd name="connsiteX15624" fmla="*/ 1383378 w 1586375"/>
                <a:gd name="connsiteY15624" fmla="*/ 175766 h 223662"/>
                <a:gd name="connsiteX15625" fmla="*/ 1382953 w 1586375"/>
                <a:gd name="connsiteY15625" fmla="*/ 176193 h 223662"/>
                <a:gd name="connsiteX15626" fmla="*/ 1382953 w 1586375"/>
                <a:gd name="connsiteY15626" fmla="*/ 180897 h 223662"/>
                <a:gd name="connsiteX15627" fmla="*/ 1382529 w 1586375"/>
                <a:gd name="connsiteY15627" fmla="*/ 181325 h 223662"/>
                <a:gd name="connsiteX15628" fmla="*/ 1382529 w 1586375"/>
                <a:gd name="connsiteY15628" fmla="*/ 183035 h 223662"/>
                <a:gd name="connsiteX15629" fmla="*/ 1381680 w 1586375"/>
                <a:gd name="connsiteY15629" fmla="*/ 183891 h 223662"/>
                <a:gd name="connsiteX15630" fmla="*/ 1381680 w 1586375"/>
                <a:gd name="connsiteY15630" fmla="*/ 186884 h 223662"/>
                <a:gd name="connsiteX15631" fmla="*/ 1382529 w 1586375"/>
                <a:gd name="connsiteY15631" fmla="*/ 187312 h 223662"/>
                <a:gd name="connsiteX15632" fmla="*/ 1382529 w 1586375"/>
                <a:gd name="connsiteY15632" fmla="*/ 189022 h 223662"/>
                <a:gd name="connsiteX15633" fmla="*/ 1382953 w 1586375"/>
                <a:gd name="connsiteY15633" fmla="*/ 189878 h 223662"/>
                <a:gd name="connsiteX15634" fmla="*/ 1382953 w 1586375"/>
                <a:gd name="connsiteY15634" fmla="*/ 190306 h 223662"/>
                <a:gd name="connsiteX15635" fmla="*/ 1381680 w 1586375"/>
                <a:gd name="connsiteY15635" fmla="*/ 192016 h 223662"/>
                <a:gd name="connsiteX15636" fmla="*/ 1381680 w 1586375"/>
                <a:gd name="connsiteY15636" fmla="*/ 192871 h 223662"/>
                <a:gd name="connsiteX15637" fmla="*/ 1379981 w 1586375"/>
                <a:gd name="connsiteY15637" fmla="*/ 194155 h 223662"/>
                <a:gd name="connsiteX15638" fmla="*/ 1379557 w 1586375"/>
                <a:gd name="connsiteY15638" fmla="*/ 194155 h 223662"/>
                <a:gd name="connsiteX15639" fmla="*/ 1379132 w 1586375"/>
                <a:gd name="connsiteY15639" fmla="*/ 193727 h 223662"/>
                <a:gd name="connsiteX15640" fmla="*/ 1378283 w 1586375"/>
                <a:gd name="connsiteY15640" fmla="*/ 193299 h 223662"/>
                <a:gd name="connsiteX15641" fmla="*/ 1378283 w 1586375"/>
                <a:gd name="connsiteY15641" fmla="*/ 192016 h 223662"/>
                <a:gd name="connsiteX15642" fmla="*/ 1381255 w 1586375"/>
                <a:gd name="connsiteY15642" fmla="*/ 189878 h 223662"/>
                <a:gd name="connsiteX15643" fmla="*/ 1381255 w 1586375"/>
                <a:gd name="connsiteY15643" fmla="*/ 189022 h 223662"/>
                <a:gd name="connsiteX15644" fmla="*/ 1379132 w 1586375"/>
                <a:gd name="connsiteY15644" fmla="*/ 187312 h 223662"/>
                <a:gd name="connsiteX15645" fmla="*/ 1379132 w 1586375"/>
                <a:gd name="connsiteY15645" fmla="*/ 186457 h 223662"/>
                <a:gd name="connsiteX15646" fmla="*/ 1378283 w 1586375"/>
                <a:gd name="connsiteY15646" fmla="*/ 185601 h 223662"/>
                <a:gd name="connsiteX15647" fmla="*/ 1378283 w 1586375"/>
                <a:gd name="connsiteY15647" fmla="*/ 182608 h 223662"/>
                <a:gd name="connsiteX15648" fmla="*/ 1379132 w 1586375"/>
                <a:gd name="connsiteY15648" fmla="*/ 182180 h 223662"/>
                <a:gd name="connsiteX15649" fmla="*/ 1379132 w 1586375"/>
                <a:gd name="connsiteY15649" fmla="*/ 181325 h 223662"/>
                <a:gd name="connsiteX15650" fmla="*/ 1379557 w 1586375"/>
                <a:gd name="connsiteY15650" fmla="*/ 180897 h 223662"/>
                <a:gd name="connsiteX15651" fmla="*/ 1379557 w 1586375"/>
                <a:gd name="connsiteY15651" fmla="*/ 180469 h 223662"/>
                <a:gd name="connsiteX15652" fmla="*/ 1379132 w 1586375"/>
                <a:gd name="connsiteY15652" fmla="*/ 179614 h 223662"/>
                <a:gd name="connsiteX15653" fmla="*/ 1378708 w 1586375"/>
                <a:gd name="connsiteY15653" fmla="*/ 178759 h 223662"/>
                <a:gd name="connsiteX15654" fmla="*/ 1377434 w 1586375"/>
                <a:gd name="connsiteY15654" fmla="*/ 178759 h 223662"/>
                <a:gd name="connsiteX15655" fmla="*/ 1377010 w 1586375"/>
                <a:gd name="connsiteY15655" fmla="*/ 179186 h 223662"/>
                <a:gd name="connsiteX15656" fmla="*/ 1377010 w 1586375"/>
                <a:gd name="connsiteY15656" fmla="*/ 179614 h 223662"/>
                <a:gd name="connsiteX15657" fmla="*/ 1376160 w 1586375"/>
                <a:gd name="connsiteY15657" fmla="*/ 180897 h 223662"/>
                <a:gd name="connsiteX15658" fmla="*/ 1375311 w 1586375"/>
                <a:gd name="connsiteY15658" fmla="*/ 181753 h 223662"/>
                <a:gd name="connsiteX15659" fmla="*/ 1374037 w 1586375"/>
                <a:gd name="connsiteY15659" fmla="*/ 181753 h 223662"/>
                <a:gd name="connsiteX15660" fmla="*/ 1374037 w 1586375"/>
                <a:gd name="connsiteY15660" fmla="*/ 182608 h 223662"/>
                <a:gd name="connsiteX15661" fmla="*/ 1371914 w 1586375"/>
                <a:gd name="connsiteY15661" fmla="*/ 184746 h 223662"/>
                <a:gd name="connsiteX15662" fmla="*/ 1369791 w 1586375"/>
                <a:gd name="connsiteY15662" fmla="*/ 184746 h 223662"/>
                <a:gd name="connsiteX15663" fmla="*/ 1368942 w 1586375"/>
                <a:gd name="connsiteY15663" fmla="*/ 185174 h 223662"/>
                <a:gd name="connsiteX15664" fmla="*/ 1368518 w 1586375"/>
                <a:gd name="connsiteY15664" fmla="*/ 185174 h 223662"/>
                <a:gd name="connsiteX15665" fmla="*/ 1367244 w 1586375"/>
                <a:gd name="connsiteY15665" fmla="*/ 186029 h 223662"/>
                <a:gd name="connsiteX15666" fmla="*/ 1367244 w 1586375"/>
                <a:gd name="connsiteY15666" fmla="*/ 188595 h 223662"/>
                <a:gd name="connsiteX15667" fmla="*/ 1366819 w 1586375"/>
                <a:gd name="connsiteY15667" fmla="*/ 189022 h 223662"/>
                <a:gd name="connsiteX15668" fmla="*/ 1366819 w 1586375"/>
                <a:gd name="connsiteY15668" fmla="*/ 189878 h 223662"/>
                <a:gd name="connsiteX15669" fmla="*/ 1365546 w 1586375"/>
                <a:gd name="connsiteY15669" fmla="*/ 190733 h 223662"/>
                <a:gd name="connsiteX15670" fmla="*/ 1363847 w 1586375"/>
                <a:gd name="connsiteY15670" fmla="*/ 190733 h 223662"/>
                <a:gd name="connsiteX15671" fmla="*/ 1362998 w 1586375"/>
                <a:gd name="connsiteY15671" fmla="*/ 191161 h 223662"/>
                <a:gd name="connsiteX15672" fmla="*/ 1361725 w 1586375"/>
                <a:gd name="connsiteY15672" fmla="*/ 191161 h 223662"/>
                <a:gd name="connsiteX15673" fmla="*/ 1361300 w 1586375"/>
                <a:gd name="connsiteY15673" fmla="*/ 191588 h 223662"/>
                <a:gd name="connsiteX15674" fmla="*/ 1361300 w 1586375"/>
                <a:gd name="connsiteY15674" fmla="*/ 196293 h 223662"/>
                <a:gd name="connsiteX15675" fmla="*/ 1359602 w 1586375"/>
                <a:gd name="connsiteY15675" fmla="*/ 197575 h 223662"/>
                <a:gd name="connsiteX15676" fmla="*/ 1358752 w 1586375"/>
                <a:gd name="connsiteY15676" fmla="*/ 197575 h 223662"/>
                <a:gd name="connsiteX15677" fmla="*/ 1357054 w 1586375"/>
                <a:gd name="connsiteY15677" fmla="*/ 196720 h 223662"/>
                <a:gd name="connsiteX15678" fmla="*/ 1356629 w 1586375"/>
                <a:gd name="connsiteY15678" fmla="*/ 196720 h 223662"/>
                <a:gd name="connsiteX15679" fmla="*/ 1354507 w 1586375"/>
                <a:gd name="connsiteY15679" fmla="*/ 196720 h 223662"/>
                <a:gd name="connsiteX15680" fmla="*/ 1354082 w 1586375"/>
                <a:gd name="connsiteY15680" fmla="*/ 197148 h 223662"/>
                <a:gd name="connsiteX15681" fmla="*/ 1353233 w 1586375"/>
                <a:gd name="connsiteY15681" fmla="*/ 197148 h 223662"/>
                <a:gd name="connsiteX15682" fmla="*/ 1352808 w 1586375"/>
                <a:gd name="connsiteY15682" fmla="*/ 198003 h 223662"/>
                <a:gd name="connsiteX15683" fmla="*/ 1351110 w 1586375"/>
                <a:gd name="connsiteY15683" fmla="*/ 199286 h 223662"/>
                <a:gd name="connsiteX15684" fmla="*/ 1350685 w 1586375"/>
                <a:gd name="connsiteY15684" fmla="*/ 199286 h 223662"/>
                <a:gd name="connsiteX15685" fmla="*/ 1350261 w 1586375"/>
                <a:gd name="connsiteY15685" fmla="*/ 198003 h 223662"/>
                <a:gd name="connsiteX15686" fmla="*/ 1349836 w 1586375"/>
                <a:gd name="connsiteY15686" fmla="*/ 196720 h 223662"/>
                <a:gd name="connsiteX15687" fmla="*/ 1351110 w 1586375"/>
                <a:gd name="connsiteY15687" fmla="*/ 195437 h 223662"/>
                <a:gd name="connsiteX15688" fmla="*/ 1351959 w 1586375"/>
                <a:gd name="connsiteY15688" fmla="*/ 195437 h 223662"/>
                <a:gd name="connsiteX15689" fmla="*/ 1352384 w 1586375"/>
                <a:gd name="connsiteY15689" fmla="*/ 195010 h 223662"/>
                <a:gd name="connsiteX15690" fmla="*/ 1354931 w 1586375"/>
                <a:gd name="connsiteY15690" fmla="*/ 194582 h 223662"/>
                <a:gd name="connsiteX15691" fmla="*/ 1356629 w 1586375"/>
                <a:gd name="connsiteY15691" fmla="*/ 193299 h 223662"/>
                <a:gd name="connsiteX15692" fmla="*/ 1356205 w 1586375"/>
                <a:gd name="connsiteY15692" fmla="*/ 192444 h 223662"/>
                <a:gd name="connsiteX15693" fmla="*/ 1355356 w 1586375"/>
                <a:gd name="connsiteY15693" fmla="*/ 191588 h 223662"/>
                <a:gd name="connsiteX15694" fmla="*/ 1351110 w 1586375"/>
                <a:gd name="connsiteY15694" fmla="*/ 191588 h 223662"/>
                <a:gd name="connsiteX15695" fmla="*/ 1350261 w 1586375"/>
                <a:gd name="connsiteY15695" fmla="*/ 190733 h 223662"/>
                <a:gd name="connsiteX15696" fmla="*/ 1350261 w 1586375"/>
                <a:gd name="connsiteY15696" fmla="*/ 189022 h 223662"/>
                <a:gd name="connsiteX15697" fmla="*/ 1348562 w 1586375"/>
                <a:gd name="connsiteY15697" fmla="*/ 189022 h 223662"/>
                <a:gd name="connsiteX15698" fmla="*/ 1347288 w 1586375"/>
                <a:gd name="connsiteY15698" fmla="*/ 189878 h 223662"/>
                <a:gd name="connsiteX15699" fmla="*/ 1347288 w 1586375"/>
                <a:gd name="connsiteY15699" fmla="*/ 190733 h 223662"/>
                <a:gd name="connsiteX15700" fmla="*/ 1346864 w 1586375"/>
                <a:gd name="connsiteY15700" fmla="*/ 191588 h 223662"/>
                <a:gd name="connsiteX15701" fmla="*/ 1346864 w 1586375"/>
                <a:gd name="connsiteY15701" fmla="*/ 193299 h 223662"/>
                <a:gd name="connsiteX15702" fmla="*/ 1347288 w 1586375"/>
                <a:gd name="connsiteY15702" fmla="*/ 193727 h 223662"/>
                <a:gd name="connsiteX15703" fmla="*/ 1347288 w 1586375"/>
                <a:gd name="connsiteY15703" fmla="*/ 196720 h 223662"/>
                <a:gd name="connsiteX15704" fmla="*/ 1346015 w 1586375"/>
                <a:gd name="connsiteY15704" fmla="*/ 198431 h 223662"/>
                <a:gd name="connsiteX15705" fmla="*/ 1345166 w 1586375"/>
                <a:gd name="connsiteY15705" fmla="*/ 198431 h 223662"/>
                <a:gd name="connsiteX15706" fmla="*/ 1343892 w 1586375"/>
                <a:gd name="connsiteY15706" fmla="*/ 196720 h 223662"/>
                <a:gd name="connsiteX15707" fmla="*/ 1343468 w 1586375"/>
                <a:gd name="connsiteY15707" fmla="*/ 196293 h 223662"/>
                <a:gd name="connsiteX15708" fmla="*/ 1343468 w 1586375"/>
                <a:gd name="connsiteY15708" fmla="*/ 194582 h 223662"/>
                <a:gd name="connsiteX15709" fmla="*/ 1343892 w 1586375"/>
                <a:gd name="connsiteY15709" fmla="*/ 193299 h 223662"/>
                <a:gd name="connsiteX15710" fmla="*/ 1343468 w 1586375"/>
                <a:gd name="connsiteY15710" fmla="*/ 192871 h 223662"/>
                <a:gd name="connsiteX15711" fmla="*/ 1343468 w 1586375"/>
                <a:gd name="connsiteY15711" fmla="*/ 189022 h 223662"/>
                <a:gd name="connsiteX15712" fmla="*/ 1342618 w 1586375"/>
                <a:gd name="connsiteY15712" fmla="*/ 188595 h 223662"/>
                <a:gd name="connsiteX15713" fmla="*/ 1342618 w 1586375"/>
                <a:gd name="connsiteY15713" fmla="*/ 182608 h 223662"/>
                <a:gd name="connsiteX15714" fmla="*/ 1340920 w 1586375"/>
                <a:gd name="connsiteY15714" fmla="*/ 181325 h 223662"/>
                <a:gd name="connsiteX15715" fmla="*/ 1340495 w 1586375"/>
                <a:gd name="connsiteY15715" fmla="*/ 181325 h 223662"/>
                <a:gd name="connsiteX15716" fmla="*/ 1339646 w 1586375"/>
                <a:gd name="connsiteY15716" fmla="*/ 180469 h 223662"/>
                <a:gd name="connsiteX15717" fmla="*/ 1338372 w 1586375"/>
                <a:gd name="connsiteY15717" fmla="*/ 180469 h 223662"/>
                <a:gd name="connsiteX15718" fmla="*/ 1337098 w 1586375"/>
                <a:gd name="connsiteY15718" fmla="*/ 181325 h 223662"/>
                <a:gd name="connsiteX15719" fmla="*/ 1337098 w 1586375"/>
                <a:gd name="connsiteY15719" fmla="*/ 182180 h 223662"/>
                <a:gd name="connsiteX15720" fmla="*/ 1337948 w 1586375"/>
                <a:gd name="connsiteY15720" fmla="*/ 182608 h 223662"/>
                <a:gd name="connsiteX15721" fmla="*/ 1337948 w 1586375"/>
                <a:gd name="connsiteY15721" fmla="*/ 183035 h 223662"/>
                <a:gd name="connsiteX15722" fmla="*/ 1338797 w 1586375"/>
                <a:gd name="connsiteY15722" fmla="*/ 183891 h 223662"/>
                <a:gd name="connsiteX15723" fmla="*/ 1338797 w 1586375"/>
                <a:gd name="connsiteY15723" fmla="*/ 189878 h 223662"/>
                <a:gd name="connsiteX15724" fmla="*/ 1339221 w 1586375"/>
                <a:gd name="connsiteY15724" fmla="*/ 190306 h 223662"/>
                <a:gd name="connsiteX15725" fmla="*/ 1339221 w 1586375"/>
                <a:gd name="connsiteY15725" fmla="*/ 196720 h 223662"/>
                <a:gd name="connsiteX15726" fmla="*/ 1338372 w 1586375"/>
                <a:gd name="connsiteY15726" fmla="*/ 197575 h 223662"/>
                <a:gd name="connsiteX15727" fmla="*/ 1337098 w 1586375"/>
                <a:gd name="connsiteY15727" fmla="*/ 197148 h 223662"/>
                <a:gd name="connsiteX15728" fmla="*/ 1335825 w 1586375"/>
                <a:gd name="connsiteY15728" fmla="*/ 196293 h 223662"/>
                <a:gd name="connsiteX15729" fmla="*/ 1335825 w 1586375"/>
                <a:gd name="connsiteY15729" fmla="*/ 195437 h 223662"/>
                <a:gd name="connsiteX15730" fmla="*/ 1335400 w 1586375"/>
                <a:gd name="connsiteY15730" fmla="*/ 195010 h 223662"/>
                <a:gd name="connsiteX15731" fmla="*/ 1334976 w 1586375"/>
                <a:gd name="connsiteY15731" fmla="*/ 194155 h 223662"/>
                <a:gd name="connsiteX15732" fmla="*/ 1334976 w 1586375"/>
                <a:gd name="connsiteY15732" fmla="*/ 193727 h 223662"/>
                <a:gd name="connsiteX15733" fmla="*/ 1332853 w 1586375"/>
                <a:gd name="connsiteY15733" fmla="*/ 193727 h 223662"/>
                <a:gd name="connsiteX15734" fmla="*/ 1332428 w 1586375"/>
                <a:gd name="connsiteY15734" fmla="*/ 193727 h 223662"/>
                <a:gd name="connsiteX15735" fmla="*/ 1332428 w 1586375"/>
                <a:gd name="connsiteY15735" fmla="*/ 195437 h 223662"/>
                <a:gd name="connsiteX15736" fmla="*/ 1333277 w 1586375"/>
                <a:gd name="connsiteY15736" fmla="*/ 196293 h 223662"/>
                <a:gd name="connsiteX15737" fmla="*/ 1333277 w 1586375"/>
                <a:gd name="connsiteY15737" fmla="*/ 197575 h 223662"/>
                <a:gd name="connsiteX15738" fmla="*/ 1332003 w 1586375"/>
                <a:gd name="connsiteY15738" fmla="*/ 198431 h 223662"/>
                <a:gd name="connsiteX15739" fmla="*/ 1331154 w 1586375"/>
                <a:gd name="connsiteY15739" fmla="*/ 198431 h 223662"/>
                <a:gd name="connsiteX15740" fmla="*/ 1329881 w 1586375"/>
                <a:gd name="connsiteY15740" fmla="*/ 197148 h 223662"/>
                <a:gd name="connsiteX15741" fmla="*/ 1329456 w 1586375"/>
                <a:gd name="connsiteY15741" fmla="*/ 196720 h 223662"/>
                <a:gd name="connsiteX15742" fmla="*/ 1328182 w 1586375"/>
                <a:gd name="connsiteY15742" fmla="*/ 195437 h 223662"/>
                <a:gd name="connsiteX15743" fmla="*/ 1327333 w 1586375"/>
                <a:gd name="connsiteY15743" fmla="*/ 195437 h 223662"/>
                <a:gd name="connsiteX15744" fmla="*/ 1326909 w 1586375"/>
                <a:gd name="connsiteY15744" fmla="*/ 195437 h 223662"/>
                <a:gd name="connsiteX15745" fmla="*/ 1326909 w 1586375"/>
                <a:gd name="connsiteY15745" fmla="*/ 200997 h 223662"/>
                <a:gd name="connsiteX15746" fmla="*/ 1327333 w 1586375"/>
                <a:gd name="connsiteY15746" fmla="*/ 201424 h 223662"/>
                <a:gd name="connsiteX15747" fmla="*/ 1328182 w 1586375"/>
                <a:gd name="connsiteY15747" fmla="*/ 201424 h 223662"/>
                <a:gd name="connsiteX15748" fmla="*/ 1329456 w 1586375"/>
                <a:gd name="connsiteY15748" fmla="*/ 201852 h 223662"/>
                <a:gd name="connsiteX15749" fmla="*/ 1330305 w 1586375"/>
                <a:gd name="connsiteY15749" fmla="*/ 202707 h 223662"/>
                <a:gd name="connsiteX15750" fmla="*/ 1330305 w 1586375"/>
                <a:gd name="connsiteY15750" fmla="*/ 203563 h 223662"/>
                <a:gd name="connsiteX15751" fmla="*/ 1329881 w 1586375"/>
                <a:gd name="connsiteY15751" fmla="*/ 203563 h 223662"/>
                <a:gd name="connsiteX15752" fmla="*/ 1326059 w 1586375"/>
                <a:gd name="connsiteY15752" fmla="*/ 203563 h 223662"/>
                <a:gd name="connsiteX15753" fmla="*/ 1325210 w 1586375"/>
                <a:gd name="connsiteY15753" fmla="*/ 203135 h 223662"/>
                <a:gd name="connsiteX15754" fmla="*/ 1323087 w 1586375"/>
                <a:gd name="connsiteY15754" fmla="*/ 203135 h 223662"/>
                <a:gd name="connsiteX15755" fmla="*/ 1322663 w 1586375"/>
                <a:gd name="connsiteY15755" fmla="*/ 200569 h 223662"/>
                <a:gd name="connsiteX15756" fmla="*/ 1322238 w 1586375"/>
                <a:gd name="connsiteY15756" fmla="*/ 200142 h 223662"/>
                <a:gd name="connsiteX15757" fmla="*/ 1321389 w 1586375"/>
                <a:gd name="connsiteY15757" fmla="*/ 199286 h 223662"/>
                <a:gd name="connsiteX15758" fmla="*/ 1321389 w 1586375"/>
                <a:gd name="connsiteY15758" fmla="*/ 197575 h 223662"/>
                <a:gd name="connsiteX15759" fmla="*/ 1322238 w 1586375"/>
                <a:gd name="connsiteY15759" fmla="*/ 196720 h 223662"/>
                <a:gd name="connsiteX15760" fmla="*/ 1322238 w 1586375"/>
                <a:gd name="connsiteY15760" fmla="*/ 196293 h 223662"/>
                <a:gd name="connsiteX15761" fmla="*/ 1322663 w 1586375"/>
                <a:gd name="connsiteY15761" fmla="*/ 195437 h 223662"/>
                <a:gd name="connsiteX15762" fmla="*/ 1322663 w 1586375"/>
                <a:gd name="connsiteY15762" fmla="*/ 194582 h 223662"/>
                <a:gd name="connsiteX15763" fmla="*/ 1321389 w 1586375"/>
                <a:gd name="connsiteY15763" fmla="*/ 193299 h 223662"/>
                <a:gd name="connsiteX15764" fmla="*/ 1320540 w 1586375"/>
                <a:gd name="connsiteY15764" fmla="*/ 192444 h 223662"/>
                <a:gd name="connsiteX15765" fmla="*/ 1319691 w 1586375"/>
                <a:gd name="connsiteY15765" fmla="*/ 191588 h 223662"/>
                <a:gd name="connsiteX15766" fmla="*/ 1318841 w 1586375"/>
                <a:gd name="connsiteY15766" fmla="*/ 192444 h 223662"/>
                <a:gd name="connsiteX15767" fmla="*/ 1318841 w 1586375"/>
                <a:gd name="connsiteY15767" fmla="*/ 199714 h 223662"/>
                <a:gd name="connsiteX15768" fmla="*/ 1317992 w 1586375"/>
                <a:gd name="connsiteY15768" fmla="*/ 200569 h 223662"/>
                <a:gd name="connsiteX15769" fmla="*/ 1317992 w 1586375"/>
                <a:gd name="connsiteY15769" fmla="*/ 203990 h 223662"/>
                <a:gd name="connsiteX15770" fmla="*/ 1317568 w 1586375"/>
                <a:gd name="connsiteY15770" fmla="*/ 204418 h 223662"/>
                <a:gd name="connsiteX15771" fmla="*/ 1317568 w 1586375"/>
                <a:gd name="connsiteY15771" fmla="*/ 206129 h 223662"/>
                <a:gd name="connsiteX15772" fmla="*/ 1317568 w 1586375"/>
                <a:gd name="connsiteY15772" fmla="*/ 206556 h 223662"/>
                <a:gd name="connsiteX15773" fmla="*/ 1319691 w 1586375"/>
                <a:gd name="connsiteY15773" fmla="*/ 208267 h 223662"/>
                <a:gd name="connsiteX15774" fmla="*/ 1322238 w 1586375"/>
                <a:gd name="connsiteY15774" fmla="*/ 208267 h 223662"/>
                <a:gd name="connsiteX15775" fmla="*/ 1323087 w 1586375"/>
                <a:gd name="connsiteY15775" fmla="*/ 207839 h 223662"/>
                <a:gd name="connsiteX15776" fmla="*/ 1324786 w 1586375"/>
                <a:gd name="connsiteY15776" fmla="*/ 207839 h 223662"/>
                <a:gd name="connsiteX15777" fmla="*/ 1325635 w 1586375"/>
                <a:gd name="connsiteY15777" fmla="*/ 209122 h 223662"/>
                <a:gd name="connsiteX15778" fmla="*/ 1327333 w 1586375"/>
                <a:gd name="connsiteY15778" fmla="*/ 209122 h 223662"/>
                <a:gd name="connsiteX15779" fmla="*/ 1328607 w 1586375"/>
                <a:gd name="connsiteY15779" fmla="*/ 207839 h 223662"/>
                <a:gd name="connsiteX15780" fmla="*/ 1330730 w 1586375"/>
                <a:gd name="connsiteY15780" fmla="*/ 207839 h 223662"/>
                <a:gd name="connsiteX15781" fmla="*/ 1331154 w 1586375"/>
                <a:gd name="connsiteY15781" fmla="*/ 208267 h 223662"/>
                <a:gd name="connsiteX15782" fmla="*/ 1331154 w 1586375"/>
                <a:gd name="connsiteY15782" fmla="*/ 211688 h 223662"/>
                <a:gd name="connsiteX15783" fmla="*/ 1331579 w 1586375"/>
                <a:gd name="connsiteY15783" fmla="*/ 212116 h 223662"/>
                <a:gd name="connsiteX15784" fmla="*/ 1331579 w 1586375"/>
                <a:gd name="connsiteY15784" fmla="*/ 215964 h 223662"/>
                <a:gd name="connsiteX15785" fmla="*/ 1330730 w 1586375"/>
                <a:gd name="connsiteY15785" fmla="*/ 216820 h 223662"/>
                <a:gd name="connsiteX15786" fmla="*/ 1328607 w 1586375"/>
                <a:gd name="connsiteY15786" fmla="*/ 216820 h 223662"/>
                <a:gd name="connsiteX15787" fmla="*/ 1328607 w 1586375"/>
                <a:gd name="connsiteY15787" fmla="*/ 216392 h 223662"/>
                <a:gd name="connsiteX15788" fmla="*/ 1328182 w 1586375"/>
                <a:gd name="connsiteY15788" fmla="*/ 215537 h 223662"/>
                <a:gd name="connsiteX15789" fmla="*/ 1329032 w 1586375"/>
                <a:gd name="connsiteY15789" fmla="*/ 214682 h 223662"/>
                <a:gd name="connsiteX15790" fmla="*/ 1329032 w 1586375"/>
                <a:gd name="connsiteY15790" fmla="*/ 213399 h 223662"/>
                <a:gd name="connsiteX15791" fmla="*/ 1327758 w 1586375"/>
                <a:gd name="connsiteY15791" fmla="*/ 212544 h 223662"/>
                <a:gd name="connsiteX15792" fmla="*/ 1327333 w 1586375"/>
                <a:gd name="connsiteY15792" fmla="*/ 212544 h 223662"/>
                <a:gd name="connsiteX15793" fmla="*/ 1326059 w 1586375"/>
                <a:gd name="connsiteY15793" fmla="*/ 213399 h 223662"/>
                <a:gd name="connsiteX15794" fmla="*/ 1326059 w 1586375"/>
                <a:gd name="connsiteY15794" fmla="*/ 214254 h 223662"/>
                <a:gd name="connsiteX15795" fmla="*/ 1325635 w 1586375"/>
                <a:gd name="connsiteY15795" fmla="*/ 214682 h 223662"/>
                <a:gd name="connsiteX15796" fmla="*/ 1325635 w 1586375"/>
                <a:gd name="connsiteY15796" fmla="*/ 215109 h 223662"/>
                <a:gd name="connsiteX15797" fmla="*/ 1325635 w 1586375"/>
                <a:gd name="connsiteY15797" fmla="*/ 218103 h 223662"/>
                <a:gd name="connsiteX15798" fmla="*/ 1325635 w 1586375"/>
                <a:gd name="connsiteY15798" fmla="*/ 218958 h 223662"/>
                <a:gd name="connsiteX15799" fmla="*/ 1325210 w 1586375"/>
                <a:gd name="connsiteY15799" fmla="*/ 219386 h 223662"/>
                <a:gd name="connsiteX15800" fmla="*/ 1324361 w 1586375"/>
                <a:gd name="connsiteY15800" fmla="*/ 220669 h 223662"/>
                <a:gd name="connsiteX15801" fmla="*/ 1324361 w 1586375"/>
                <a:gd name="connsiteY15801" fmla="*/ 221097 h 223662"/>
                <a:gd name="connsiteX15802" fmla="*/ 1326059 w 1586375"/>
                <a:gd name="connsiteY15802" fmla="*/ 222807 h 223662"/>
                <a:gd name="connsiteX15803" fmla="*/ 1331154 w 1586375"/>
                <a:gd name="connsiteY15803" fmla="*/ 222807 h 223662"/>
                <a:gd name="connsiteX15804" fmla="*/ 1332003 w 1586375"/>
                <a:gd name="connsiteY15804" fmla="*/ 223235 h 223662"/>
                <a:gd name="connsiteX15805" fmla="*/ 1332853 w 1586375"/>
                <a:gd name="connsiteY15805" fmla="*/ 223662 h 223662"/>
                <a:gd name="connsiteX15806" fmla="*/ 1322238 w 1586375"/>
                <a:gd name="connsiteY15806" fmla="*/ 223662 h 223662"/>
                <a:gd name="connsiteX15807" fmla="*/ 1321389 w 1586375"/>
                <a:gd name="connsiteY15807" fmla="*/ 223235 h 223662"/>
                <a:gd name="connsiteX15808" fmla="*/ 1321389 w 1586375"/>
                <a:gd name="connsiteY15808" fmla="*/ 221097 h 223662"/>
                <a:gd name="connsiteX15809" fmla="*/ 1320964 w 1586375"/>
                <a:gd name="connsiteY15809" fmla="*/ 220669 h 223662"/>
                <a:gd name="connsiteX15810" fmla="*/ 1320964 w 1586375"/>
                <a:gd name="connsiteY15810" fmla="*/ 219386 h 223662"/>
                <a:gd name="connsiteX15811" fmla="*/ 1322238 w 1586375"/>
                <a:gd name="connsiteY15811" fmla="*/ 218103 h 223662"/>
                <a:gd name="connsiteX15812" fmla="*/ 1322238 w 1586375"/>
                <a:gd name="connsiteY15812" fmla="*/ 214682 h 223662"/>
                <a:gd name="connsiteX15813" fmla="*/ 1320964 w 1586375"/>
                <a:gd name="connsiteY15813" fmla="*/ 213826 h 223662"/>
                <a:gd name="connsiteX15814" fmla="*/ 1319691 w 1586375"/>
                <a:gd name="connsiteY15814" fmla="*/ 213826 h 223662"/>
                <a:gd name="connsiteX15815" fmla="*/ 1318841 w 1586375"/>
                <a:gd name="connsiteY15815" fmla="*/ 214682 h 223662"/>
                <a:gd name="connsiteX15816" fmla="*/ 1318417 w 1586375"/>
                <a:gd name="connsiteY15816" fmla="*/ 217675 h 223662"/>
                <a:gd name="connsiteX15817" fmla="*/ 1317992 w 1586375"/>
                <a:gd name="connsiteY15817" fmla="*/ 218958 h 223662"/>
                <a:gd name="connsiteX15818" fmla="*/ 1316719 w 1586375"/>
                <a:gd name="connsiteY15818" fmla="*/ 219813 h 223662"/>
                <a:gd name="connsiteX15819" fmla="*/ 1315869 w 1586375"/>
                <a:gd name="connsiteY15819" fmla="*/ 218958 h 223662"/>
                <a:gd name="connsiteX15820" fmla="*/ 1315445 w 1586375"/>
                <a:gd name="connsiteY15820" fmla="*/ 218958 h 223662"/>
                <a:gd name="connsiteX15821" fmla="*/ 1312473 w 1586375"/>
                <a:gd name="connsiteY15821" fmla="*/ 218958 h 223662"/>
                <a:gd name="connsiteX15822" fmla="*/ 1311624 w 1586375"/>
                <a:gd name="connsiteY15822" fmla="*/ 218531 h 223662"/>
                <a:gd name="connsiteX15823" fmla="*/ 1310775 w 1586375"/>
                <a:gd name="connsiteY15823" fmla="*/ 219386 h 223662"/>
                <a:gd name="connsiteX15824" fmla="*/ 1310350 w 1586375"/>
                <a:gd name="connsiteY15824" fmla="*/ 221097 h 223662"/>
                <a:gd name="connsiteX15825" fmla="*/ 1312048 w 1586375"/>
                <a:gd name="connsiteY15825" fmla="*/ 222379 h 223662"/>
                <a:gd name="connsiteX15826" fmla="*/ 1313322 w 1586375"/>
                <a:gd name="connsiteY15826" fmla="*/ 223662 h 223662"/>
                <a:gd name="connsiteX15827" fmla="*/ 1305679 w 1586375"/>
                <a:gd name="connsiteY15827" fmla="*/ 223662 h 223662"/>
                <a:gd name="connsiteX15828" fmla="*/ 1305255 w 1586375"/>
                <a:gd name="connsiteY15828" fmla="*/ 223235 h 223662"/>
                <a:gd name="connsiteX15829" fmla="*/ 1303981 w 1586375"/>
                <a:gd name="connsiteY15829" fmla="*/ 223235 h 223662"/>
                <a:gd name="connsiteX15830" fmla="*/ 1303556 w 1586375"/>
                <a:gd name="connsiteY15830" fmla="*/ 223662 h 223662"/>
                <a:gd name="connsiteX15831" fmla="*/ 1207284 w 1586375"/>
                <a:gd name="connsiteY15831" fmla="*/ 223662 h 223662"/>
                <a:gd name="connsiteX15832" fmla="*/ 1087607 w 1586375"/>
                <a:gd name="connsiteY15832" fmla="*/ 223662 h 223662"/>
                <a:gd name="connsiteX15833" fmla="*/ 1075356 w 1586375"/>
                <a:gd name="connsiteY15833" fmla="*/ 223662 h 223662"/>
                <a:gd name="connsiteX15834" fmla="*/ 1034725 w 1586375"/>
                <a:gd name="connsiteY15834" fmla="*/ 223662 h 223662"/>
                <a:gd name="connsiteX15835" fmla="*/ 950570 w 1586375"/>
                <a:gd name="connsiteY15835" fmla="*/ 223662 h 223662"/>
                <a:gd name="connsiteX15836" fmla="*/ 548919 w 1586375"/>
                <a:gd name="connsiteY15836" fmla="*/ 223662 h 223662"/>
                <a:gd name="connsiteX15837" fmla="*/ 413039 w 1586375"/>
                <a:gd name="connsiteY15837" fmla="*/ 223662 h 223662"/>
                <a:gd name="connsiteX15838" fmla="*/ 346459 w 1586375"/>
                <a:gd name="connsiteY15838" fmla="*/ 223662 h 223662"/>
                <a:gd name="connsiteX15839" fmla="*/ 114658 w 1586375"/>
                <a:gd name="connsiteY15839" fmla="*/ 223662 h 223662"/>
                <a:gd name="connsiteX15840" fmla="*/ 114658 w 1586375"/>
                <a:gd name="connsiteY15840" fmla="*/ 222807 h 223662"/>
                <a:gd name="connsiteX15841" fmla="*/ 115507 w 1586375"/>
                <a:gd name="connsiteY15841" fmla="*/ 222379 h 223662"/>
                <a:gd name="connsiteX15842" fmla="*/ 115507 w 1586375"/>
                <a:gd name="connsiteY15842" fmla="*/ 220669 h 223662"/>
                <a:gd name="connsiteX15843" fmla="*/ 114234 w 1586375"/>
                <a:gd name="connsiteY15843" fmla="*/ 220669 h 223662"/>
                <a:gd name="connsiteX15844" fmla="*/ 113809 w 1586375"/>
                <a:gd name="connsiteY15844" fmla="*/ 220669 h 223662"/>
                <a:gd name="connsiteX15845" fmla="*/ 113809 w 1586375"/>
                <a:gd name="connsiteY15845" fmla="*/ 221097 h 223662"/>
                <a:gd name="connsiteX15846" fmla="*/ 113385 w 1586375"/>
                <a:gd name="connsiteY15846" fmla="*/ 221524 h 223662"/>
                <a:gd name="connsiteX15847" fmla="*/ 112960 w 1586375"/>
                <a:gd name="connsiteY15847" fmla="*/ 221952 h 223662"/>
                <a:gd name="connsiteX15848" fmla="*/ 112960 w 1586375"/>
                <a:gd name="connsiteY15848" fmla="*/ 222379 h 223662"/>
                <a:gd name="connsiteX15849" fmla="*/ 112535 w 1586375"/>
                <a:gd name="connsiteY15849" fmla="*/ 222807 h 223662"/>
                <a:gd name="connsiteX15850" fmla="*/ 112111 w 1586375"/>
                <a:gd name="connsiteY15850" fmla="*/ 223662 h 223662"/>
                <a:gd name="connsiteX15851" fmla="*/ 108289 w 1586375"/>
                <a:gd name="connsiteY15851" fmla="*/ 223662 h 223662"/>
                <a:gd name="connsiteX15852" fmla="*/ 107440 w 1586375"/>
                <a:gd name="connsiteY15852" fmla="*/ 223662 h 223662"/>
                <a:gd name="connsiteX15853" fmla="*/ 106591 w 1586375"/>
                <a:gd name="connsiteY15853" fmla="*/ 222807 h 223662"/>
                <a:gd name="connsiteX15854" fmla="*/ 105742 w 1586375"/>
                <a:gd name="connsiteY15854" fmla="*/ 222807 h 223662"/>
                <a:gd name="connsiteX15855" fmla="*/ 104893 w 1586375"/>
                <a:gd name="connsiteY15855" fmla="*/ 223662 h 223662"/>
                <a:gd name="connsiteX15856" fmla="*/ 104469 w 1586375"/>
                <a:gd name="connsiteY15856" fmla="*/ 223662 h 223662"/>
                <a:gd name="connsiteX15857" fmla="*/ 98949 w 1586375"/>
                <a:gd name="connsiteY15857" fmla="*/ 223662 h 223662"/>
                <a:gd name="connsiteX15858" fmla="*/ 98100 w 1586375"/>
                <a:gd name="connsiteY15858" fmla="*/ 223662 h 223662"/>
                <a:gd name="connsiteX15859" fmla="*/ 97250 w 1586375"/>
                <a:gd name="connsiteY15859" fmla="*/ 222807 h 223662"/>
                <a:gd name="connsiteX15860" fmla="*/ 97250 w 1586375"/>
                <a:gd name="connsiteY15860" fmla="*/ 221524 h 223662"/>
                <a:gd name="connsiteX15861" fmla="*/ 98524 w 1586375"/>
                <a:gd name="connsiteY15861" fmla="*/ 220669 h 223662"/>
                <a:gd name="connsiteX15862" fmla="*/ 98949 w 1586375"/>
                <a:gd name="connsiteY15862" fmla="*/ 220241 h 223662"/>
                <a:gd name="connsiteX15863" fmla="*/ 101921 w 1586375"/>
                <a:gd name="connsiteY15863" fmla="*/ 220241 h 223662"/>
                <a:gd name="connsiteX15864" fmla="*/ 103619 w 1586375"/>
                <a:gd name="connsiteY15864" fmla="*/ 221524 h 223662"/>
                <a:gd name="connsiteX15865" fmla="*/ 104469 w 1586375"/>
                <a:gd name="connsiteY15865" fmla="*/ 220669 h 223662"/>
                <a:gd name="connsiteX15866" fmla="*/ 104893 w 1586375"/>
                <a:gd name="connsiteY15866" fmla="*/ 220241 h 223662"/>
                <a:gd name="connsiteX15867" fmla="*/ 104893 w 1586375"/>
                <a:gd name="connsiteY15867" fmla="*/ 219813 h 223662"/>
                <a:gd name="connsiteX15868" fmla="*/ 105318 w 1586375"/>
                <a:gd name="connsiteY15868" fmla="*/ 219386 h 223662"/>
                <a:gd name="connsiteX15869" fmla="*/ 105318 w 1586375"/>
                <a:gd name="connsiteY15869" fmla="*/ 217675 h 223662"/>
                <a:gd name="connsiteX15870" fmla="*/ 104044 w 1586375"/>
                <a:gd name="connsiteY15870" fmla="*/ 216392 h 223662"/>
                <a:gd name="connsiteX15871" fmla="*/ 102345 w 1586375"/>
                <a:gd name="connsiteY15871" fmla="*/ 216392 h 223662"/>
                <a:gd name="connsiteX15872" fmla="*/ 101921 w 1586375"/>
                <a:gd name="connsiteY15872" fmla="*/ 216820 h 223662"/>
                <a:gd name="connsiteX15873" fmla="*/ 99373 w 1586375"/>
                <a:gd name="connsiteY15873" fmla="*/ 216820 h 223662"/>
                <a:gd name="connsiteX15874" fmla="*/ 98100 w 1586375"/>
                <a:gd name="connsiteY15874" fmla="*/ 215537 h 223662"/>
                <a:gd name="connsiteX15875" fmla="*/ 95552 w 1586375"/>
                <a:gd name="connsiteY15875" fmla="*/ 215537 h 223662"/>
                <a:gd name="connsiteX15876" fmla="*/ 94703 w 1586375"/>
                <a:gd name="connsiteY15876" fmla="*/ 216392 h 223662"/>
                <a:gd name="connsiteX15877" fmla="*/ 93853 w 1586375"/>
                <a:gd name="connsiteY15877" fmla="*/ 216392 h 223662"/>
                <a:gd name="connsiteX15878" fmla="*/ 93429 w 1586375"/>
                <a:gd name="connsiteY15878" fmla="*/ 215109 h 223662"/>
                <a:gd name="connsiteX15879" fmla="*/ 93429 w 1586375"/>
                <a:gd name="connsiteY15879" fmla="*/ 213826 h 223662"/>
                <a:gd name="connsiteX15880" fmla="*/ 92580 w 1586375"/>
                <a:gd name="connsiteY15880" fmla="*/ 212971 h 223662"/>
                <a:gd name="connsiteX15881" fmla="*/ 92580 w 1586375"/>
                <a:gd name="connsiteY15881" fmla="*/ 209977 h 223662"/>
                <a:gd name="connsiteX15882" fmla="*/ 93429 w 1586375"/>
                <a:gd name="connsiteY15882" fmla="*/ 209122 h 223662"/>
                <a:gd name="connsiteX15883" fmla="*/ 93429 w 1586375"/>
                <a:gd name="connsiteY15883" fmla="*/ 207839 h 223662"/>
                <a:gd name="connsiteX15884" fmla="*/ 93853 w 1586375"/>
                <a:gd name="connsiteY15884" fmla="*/ 206984 h 223662"/>
                <a:gd name="connsiteX15885" fmla="*/ 94703 w 1586375"/>
                <a:gd name="connsiteY15885" fmla="*/ 207839 h 223662"/>
                <a:gd name="connsiteX15886" fmla="*/ 95127 w 1586375"/>
                <a:gd name="connsiteY15886" fmla="*/ 207839 h 223662"/>
                <a:gd name="connsiteX15887" fmla="*/ 95977 w 1586375"/>
                <a:gd name="connsiteY15887" fmla="*/ 208267 h 223662"/>
                <a:gd name="connsiteX15888" fmla="*/ 96401 w 1586375"/>
                <a:gd name="connsiteY15888" fmla="*/ 208267 h 223662"/>
                <a:gd name="connsiteX15889" fmla="*/ 96401 w 1586375"/>
                <a:gd name="connsiteY15889" fmla="*/ 210405 h 223662"/>
                <a:gd name="connsiteX15890" fmla="*/ 97250 w 1586375"/>
                <a:gd name="connsiteY15890" fmla="*/ 210833 h 223662"/>
                <a:gd name="connsiteX15891" fmla="*/ 98100 w 1586375"/>
                <a:gd name="connsiteY15891" fmla="*/ 210833 h 223662"/>
                <a:gd name="connsiteX15892" fmla="*/ 98524 w 1586375"/>
                <a:gd name="connsiteY15892" fmla="*/ 210405 h 223662"/>
                <a:gd name="connsiteX15893" fmla="*/ 100222 w 1586375"/>
                <a:gd name="connsiteY15893" fmla="*/ 210405 h 223662"/>
                <a:gd name="connsiteX15894" fmla="*/ 100647 w 1586375"/>
                <a:gd name="connsiteY15894" fmla="*/ 210833 h 223662"/>
                <a:gd name="connsiteX15895" fmla="*/ 101071 w 1586375"/>
                <a:gd name="connsiteY15895" fmla="*/ 210833 h 223662"/>
                <a:gd name="connsiteX15896" fmla="*/ 101921 w 1586375"/>
                <a:gd name="connsiteY15896" fmla="*/ 211688 h 223662"/>
                <a:gd name="connsiteX15897" fmla="*/ 102770 w 1586375"/>
                <a:gd name="connsiteY15897" fmla="*/ 211688 h 223662"/>
                <a:gd name="connsiteX15898" fmla="*/ 104044 w 1586375"/>
                <a:gd name="connsiteY15898" fmla="*/ 212116 h 223662"/>
                <a:gd name="connsiteX15899" fmla="*/ 105318 w 1586375"/>
                <a:gd name="connsiteY15899" fmla="*/ 212971 h 223662"/>
                <a:gd name="connsiteX15900" fmla="*/ 105318 w 1586375"/>
                <a:gd name="connsiteY15900" fmla="*/ 214254 h 223662"/>
                <a:gd name="connsiteX15901" fmla="*/ 106167 w 1586375"/>
                <a:gd name="connsiteY15901" fmla="*/ 214682 h 223662"/>
                <a:gd name="connsiteX15902" fmla="*/ 106591 w 1586375"/>
                <a:gd name="connsiteY15902" fmla="*/ 214682 h 223662"/>
                <a:gd name="connsiteX15903" fmla="*/ 108289 w 1586375"/>
                <a:gd name="connsiteY15903" fmla="*/ 213399 h 223662"/>
                <a:gd name="connsiteX15904" fmla="*/ 109988 w 1586375"/>
                <a:gd name="connsiteY15904" fmla="*/ 213399 h 223662"/>
                <a:gd name="connsiteX15905" fmla="*/ 110412 w 1586375"/>
                <a:gd name="connsiteY15905" fmla="*/ 212971 h 223662"/>
                <a:gd name="connsiteX15906" fmla="*/ 110412 w 1586375"/>
                <a:gd name="connsiteY15906" fmla="*/ 210833 h 223662"/>
                <a:gd name="connsiteX15907" fmla="*/ 111686 w 1586375"/>
                <a:gd name="connsiteY15907" fmla="*/ 209977 h 223662"/>
                <a:gd name="connsiteX15908" fmla="*/ 112111 w 1586375"/>
                <a:gd name="connsiteY15908" fmla="*/ 209977 h 223662"/>
                <a:gd name="connsiteX15909" fmla="*/ 112960 w 1586375"/>
                <a:gd name="connsiteY15909" fmla="*/ 209550 h 223662"/>
                <a:gd name="connsiteX15910" fmla="*/ 113385 w 1586375"/>
                <a:gd name="connsiteY15910" fmla="*/ 209550 h 223662"/>
                <a:gd name="connsiteX15911" fmla="*/ 113809 w 1586375"/>
                <a:gd name="connsiteY15911" fmla="*/ 209122 h 223662"/>
                <a:gd name="connsiteX15912" fmla="*/ 115083 w 1586375"/>
                <a:gd name="connsiteY15912" fmla="*/ 209122 h 223662"/>
                <a:gd name="connsiteX15913" fmla="*/ 115932 w 1586375"/>
                <a:gd name="connsiteY15913" fmla="*/ 208267 h 223662"/>
                <a:gd name="connsiteX15914" fmla="*/ 115932 w 1586375"/>
                <a:gd name="connsiteY15914" fmla="*/ 207411 h 223662"/>
                <a:gd name="connsiteX15915" fmla="*/ 115507 w 1586375"/>
                <a:gd name="connsiteY15915" fmla="*/ 206984 h 223662"/>
                <a:gd name="connsiteX15916" fmla="*/ 115507 w 1586375"/>
                <a:gd name="connsiteY15916" fmla="*/ 206556 h 223662"/>
                <a:gd name="connsiteX15917" fmla="*/ 115932 w 1586375"/>
                <a:gd name="connsiteY15917" fmla="*/ 205701 h 223662"/>
                <a:gd name="connsiteX15918" fmla="*/ 115932 w 1586375"/>
                <a:gd name="connsiteY15918" fmla="*/ 205273 h 223662"/>
                <a:gd name="connsiteX15919" fmla="*/ 116781 w 1586375"/>
                <a:gd name="connsiteY15919" fmla="*/ 204418 h 223662"/>
                <a:gd name="connsiteX15920" fmla="*/ 116781 w 1586375"/>
                <a:gd name="connsiteY15920" fmla="*/ 203990 h 223662"/>
                <a:gd name="connsiteX15921" fmla="*/ 117206 w 1586375"/>
                <a:gd name="connsiteY15921" fmla="*/ 203990 h 223662"/>
                <a:gd name="connsiteX15922" fmla="*/ 117206 w 1586375"/>
                <a:gd name="connsiteY15922" fmla="*/ 201852 h 223662"/>
                <a:gd name="connsiteX15923" fmla="*/ 115932 w 1586375"/>
                <a:gd name="connsiteY15923" fmla="*/ 200997 h 223662"/>
                <a:gd name="connsiteX15924" fmla="*/ 114658 w 1586375"/>
                <a:gd name="connsiteY15924" fmla="*/ 201852 h 223662"/>
                <a:gd name="connsiteX15925" fmla="*/ 114658 w 1586375"/>
                <a:gd name="connsiteY15925" fmla="*/ 202280 h 223662"/>
                <a:gd name="connsiteX15926" fmla="*/ 114234 w 1586375"/>
                <a:gd name="connsiteY15926" fmla="*/ 202707 h 223662"/>
                <a:gd name="connsiteX15927" fmla="*/ 114234 w 1586375"/>
                <a:gd name="connsiteY15927" fmla="*/ 203563 h 223662"/>
                <a:gd name="connsiteX15928" fmla="*/ 113809 w 1586375"/>
                <a:gd name="connsiteY15928" fmla="*/ 203990 h 223662"/>
                <a:gd name="connsiteX15929" fmla="*/ 113809 w 1586375"/>
                <a:gd name="connsiteY15929" fmla="*/ 206129 h 223662"/>
                <a:gd name="connsiteX15930" fmla="*/ 112535 w 1586375"/>
                <a:gd name="connsiteY15930" fmla="*/ 207839 h 223662"/>
                <a:gd name="connsiteX15931" fmla="*/ 111261 w 1586375"/>
                <a:gd name="connsiteY15931" fmla="*/ 207839 h 223662"/>
                <a:gd name="connsiteX15932" fmla="*/ 109988 w 1586375"/>
                <a:gd name="connsiteY15932" fmla="*/ 206556 h 223662"/>
                <a:gd name="connsiteX15933" fmla="*/ 109988 w 1586375"/>
                <a:gd name="connsiteY15933" fmla="*/ 205273 h 223662"/>
                <a:gd name="connsiteX15934" fmla="*/ 107440 w 1586375"/>
                <a:gd name="connsiteY15934" fmla="*/ 203563 h 223662"/>
                <a:gd name="connsiteX15935" fmla="*/ 107016 w 1586375"/>
                <a:gd name="connsiteY15935" fmla="*/ 203135 h 223662"/>
                <a:gd name="connsiteX15936" fmla="*/ 106591 w 1586375"/>
                <a:gd name="connsiteY15936" fmla="*/ 203135 h 223662"/>
                <a:gd name="connsiteX15937" fmla="*/ 106591 w 1586375"/>
                <a:gd name="connsiteY15937" fmla="*/ 200997 h 223662"/>
                <a:gd name="connsiteX15938" fmla="*/ 104893 w 1586375"/>
                <a:gd name="connsiteY15938" fmla="*/ 199714 h 223662"/>
                <a:gd name="connsiteX15939" fmla="*/ 105742 w 1586375"/>
                <a:gd name="connsiteY15939" fmla="*/ 199286 h 223662"/>
                <a:gd name="connsiteX15940" fmla="*/ 107016 w 1586375"/>
                <a:gd name="connsiteY15940" fmla="*/ 198859 h 223662"/>
                <a:gd name="connsiteX15941" fmla="*/ 107865 w 1586375"/>
                <a:gd name="connsiteY15941" fmla="*/ 199714 h 223662"/>
                <a:gd name="connsiteX15942" fmla="*/ 109138 w 1586375"/>
                <a:gd name="connsiteY15942" fmla="*/ 200142 h 223662"/>
                <a:gd name="connsiteX15943" fmla="*/ 109988 w 1586375"/>
                <a:gd name="connsiteY15943" fmla="*/ 200142 h 223662"/>
                <a:gd name="connsiteX15944" fmla="*/ 111261 w 1586375"/>
                <a:gd name="connsiteY15944" fmla="*/ 198859 h 223662"/>
                <a:gd name="connsiteX15945" fmla="*/ 113809 w 1586375"/>
                <a:gd name="connsiteY15945" fmla="*/ 198859 h 223662"/>
                <a:gd name="connsiteX15946" fmla="*/ 115507 w 1586375"/>
                <a:gd name="connsiteY15946" fmla="*/ 198431 h 223662"/>
                <a:gd name="connsiteX15947" fmla="*/ 115507 w 1586375"/>
                <a:gd name="connsiteY15947" fmla="*/ 197575 h 223662"/>
                <a:gd name="connsiteX15948" fmla="*/ 115932 w 1586375"/>
                <a:gd name="connsiteY15948" fmla="*/ 196720 h 223662"/>
                <a:gd name="connsiteX15949" fmla="*/ 115932 w 1586375"/>
                <a:gd name="connsiteY15949" fmla="*/ 196293 h 223662"/>
                <a:gd name="connsiteX15950" fmla="*/ 114658 w 1586375"/>
                <a:gd name="connsiteY15950" fmla="*/ 196293 h 223662"/>
                <a:gd name="connsiteX15951" fmla="*/ 113809 w 1586375"/>
                <a:gd name="connsiteY15951" fmla="*/ 196720 h 223662"/>
                <a:gd name="connsiteX15952" fmla="*/ 112960 w 1586375"/>
                <a:gd name="connsiteY15952" fmla="*/ 196720 h 223662"/>
                <a:gd name="connsiteX15953" fmla="*/ 112111 w 1586375"/>
                <a:gd name="connsiteY15953" fmla="*/ 196293 h 223662"/>
                <a:gd name="connsiteX15954" fmla="*/ 111686 w 1586375"/>
                <a:gd name="connsiteY15954" fmla="*/ 196293 h 223662"/>
                <a:gd name="connsiteX15955" fmla="*/ 110837 w 1586375"/>
                <a:gd name="connsiteY15955" fmla="*/ 195010 h 223662"/>
                <a:gd name="connsiteX15956" fmla="*/ 110837 w 1586375"/>
                <a:gd name="connsiteY15956" fmla="*/ 194582 h 223662"/>
                <a:gd name="connsiteX15957" fmla="*/ 109988 w 1586375"/>
                <a:gd name="connsiteY15957" fmla="*/ 193299 h 223662"/>
                <a:gd name="connsiteX15958" fmla="*/ 109988 w 1586375"/>
                <a:gd name="connsiteY15958" fmla="*/ 192871 h 223662"/>
                <a:gd name="connsiteX15959" fmla="*/ 109138 w 1586375"/>
                <a:gd name="connsiteY15959" fmla="*/ 192444 h 223662"/>
                <a:gd name="connsiteX15960" fmla="*/ 105318 w 1586375"/>
                <a:gd name="connsiteY15960" fmla="*/ 192444 h 223662"/>
                <a:gd name="connsiteX15961" fmla="*/ 104893 w 1586375"/>
                <a:gd name="connsiteY15961" fmla="*/ 192871 h 223662"/>
                <a:gd name="connsiteX15962" fmla="*/ 104893 w 1586375"/>
                <a:gd name="connsiteY15962" fmla="*/ 193299 h 223662"/>
                <a:gd name="connsiteX15963" fmla="*/ 105318 w 1586375"/>
                <a:gd name="connsiteY15963" fmla="*/ 193299 h 223662"/>
                <a:gd name="connsiteX15964" fmla="*/ 104469 w 1586375"/>
                <a:gd name="connsiteY15964" fmla="*/ 194155 h 223662"/>
                <a:gd name="connsiteX15965" fmla="*/ 103195 w 1586375"/>
                <a:gd name="connsiteY15965" fmla="*/ 194155 h 223662"/>
                <a:gd name="connsiteX15966" fmla="*/ 101496 w 1586375"/>
                <a:gd name="connsiteY15966" fmla="*/ 192871 h 223662"/>
                <a:gd name="connsiteX15967" fmla="*/ 101496 w 1586375"/>
                <a:gd name="connsiteY15967" fmla="*/ 192016 h 223662"/>
                <a:gd name="connsiteX15968" fmla="*/ 101071 w 1586375"/>
                <a:gd name="connsiteY15968" fmla="*/ 191588 h 223662"/>
                <a:gd name="connsiteX15969" fmla="*/ 101071 w 1586375"/>
                <a:gd name="connsiteY15969" fmla="*/ 190733 h 223662"/>
                <a:gd name="connsiteX15970" fmla="*/ 100647 w 1586375"/>
                <a:gd name="connsiteY15970" fmla="*/ 190306 h 223662"/>
                <a:gd name="connsiteX15971" fmla="*/ 100222 w 1586375"/>
                <a:gd name="connsiteY15971" fmla="*/ 189878 h 223662"/>
                <a:gd name="connsiteX15972" fmla="*/ 100222 w 1586375"/>
                <a:gd name="connsiteY15972" fmla="*/ 183891 h 223662"/>
                <a:gd name="connsiteX15973" fmla="*/ 99373 w 1586375"/>
                <a:gd name="connsiteY15973" fmla="*/ 183035 h 223662"/>
                <a:gd name="connsiteX15974" fmla="*/ 99373 w 1586375"/>
                <a:gd name="connsiteY15974" fmla="*/ 181753 h 223662"/>
                <a:gd name="connsiteX15975" fmla="*/ 99798 w 1586375"/>
                <a:gd name="connsiteY15975" fmla="*/ 180897 h 223662"/>
                <a:gd name="connsiteX15976" fmla="*/ 99798 w 1586375"/>
                <a:gd name="connsiteY15976" fmla="*/ 179614 h 223662"/>
                <a:gd name="connsiteX15977" fmla="*/ 100647 w 1586375"/>
                <a:gd name="connsiteY15977" fmla="*/ 179186 h 223662"/>
                <a:gd name="connsiteX15978" fmla="*/ 100647 w 1586375"/>
                <a:gd name="connsiteY15978" fmla="*/ 178331 h 223662"/>
                <a:gd name="connsiteX15979" fmla="*/ 101071 w 1586375"/>
                <a:gd name="connsiteY15979" fmla="*/ 177476 h 223662"/>
                <a:gd name="connsiteX15980" fmla="*/ 101921 w 1586375"/>
                <a:gd name="connsiteY15980" fmla="*/ 177904 h 223662"/>
                <a:gd name="connsiteX15981" fmla="*/ 102345 w 1586375"/>
                <a:gd name="connsiteY15981" fmla="*/ 177904 h 223662"/>
                <a:gd name="connsiteX15982" fmla="*/ 103195 w 1586375"/>
                <a:gd name="connsiteY15982" fmla="*/ 178759 h 223662"/>
                <a:gd name="connsiteX15983" fmla="*/ 103195 w 1586375"/>
                <a:gd name="connsiteY15983" fmla="*/ 180042 h 223662"/>
                <a:gd name="connsiteX15984" fmla="*/ 102770 w 1586375"/>
                <a:gd name="connsiteY15984" fmla="*/ 180469 h 223662"/>
                <a:gd name="connsiteX15985" fmla="*/ 102770 w 1586375"/>
                <a:gd name="connsiteY15985" fmla="*/ 180897 h 223662"/>
                <a:gd name="connsiteX15986" fmla="*/ 102345 w 1586375"/>
                <a:gd name="connsiteY15986" fmla="*/ 181325 h 223662"/>
                <a:gd name="connsiteX15987" fmla="*/ 101921 w 1586375"/>
                <a:gd name="connsiteY15987" fmla="*/ 181753 h 223662"/>
                <a:gd name="connsiteX15988" fmla="*/ 101921 w 1586375"/>
                <a:gd name="connsiteY15988" fmla="*/ 186457 h 223662"/>
                <a:gd name="connsiteX15989" fmla="*/ 101921 w 1586375"/>
                <a:gd name="connsiteY15989" fmla="*/ 187312 h 223662"/>
                <a:gd name="connsiteX15990" fmla="*/ 103619 w 1586375"/>
                <a:gd name="connsiteY15990" fmla="*/ 187740 h 223662"/>
                <a:gd name="connsiteX15991" fmla="*/ 104044 w 1586375"/>
                <a:gd name="connsiteY15991" fmla="*/ 186884 h 223662"/>
                <a:gd name="connsiteX15992" fmla="*/ 104469 w 1586375"/>
                <a:gd name="connsiteY15992" fmla="*/ 186884 h 223662"/>
                <a:gd name="connsiteX15993" fmla="*/ 106167 w 1586375"/>
                <a:gd name="connsiteY15993" fmla="*/ 185601 h 223662"/>
                <a:gd name="connsiteX15994" fmla="*/ 107440 w 1586375"/>
                <a:gd name="connsiteY15994" fmla="*/ 186029 h 223662"/>
                <a:gd name="connsiteX15995" fmla="*/ 107865 w 1586375"/>
                <a:gd name="connsiteY15995" fmla="*/ 186029 h 223662"/>
                <a:gd name="connsiteX15996" fmla="*/ 109138 w 1586375"/>
                <a:gd name="connsiteY15996" fmla="*/ 186884 h 223662"/>
                <a:gd name="connsiteX15997" fmla="*/ 109988 w 1586375"/>
                <a:gd name="connsiteY15997" fmla="*/ 186884 h 223662"/>
                <a:gd name="connsiteX15998" fmla="*/ 110412 w 1586375"/>
                <a:gd name="connsiteY15998" fmla="*/ 186457 h 223662"/>
                <a:gd name="connsiteX15999" fmla="*/ 110837 w 1586375"/>
                <a:gd name="connsiteY15999" fmla="*/ 186029 h 223662"/>
                <a:gd name="connsiteX16000" fmla="*/ 110837 w 1586375"/>
                <a:gd name="connsiteY16000" fmla="*/ 185174 h 223662"/>
                <a:gd name="connsiteX16001" fmla="*/ 109988 w 1586375"/>
                <a:gd name="connsiteY16001" fmla="*/ 184746 h 223662"/>
                <a:gd name="connsiteX16002" fmla="*/ 107016 w 1586375"/>
                <a:gd name="connsiteY16002" fmla="*/ 184746 h 223662"/>
                <a:gd name="connsiteX16003" fmla="*/ 106167 w 1586375"/>
                <a:gd name="connsiteY16003" fmla="*/ 183891 h 223662"/>
                <a:gd name="connsiteX16004" fmla="*/ 106167 w 1586375"/>
                <a:gd name="connsiteY16004" fmla="*/ 177048 h 223662"/>
                <a:gd name="connsiteX16005" fmla="*/ 106591 w 1586375"/>
                <a:gd name="connsiteY16005" fmla="*/ 176620 h 223662"/>
                <a:gd name="connsiteX16006" fmla="*/ 106591 w 1586375"/>
                <a:gd name="connsiteY16006" fmla="*/ 175338 h 223662"/>
                <a:gd name="connsiteX16007" fmla="*/ 105318 w 1586375"/>
                <a:gd name="connsiteY16007" fmla="*/ 174055 h 223662"/>
                <a:gd name="connsiteX16008" fmla="*/ 104044 w 1586375"/>
                <a:gd name="connsiteY16008" fmla="*/ 174055 h 223662"/>
                <a:gd name="connsiteX16009" fmla="*/ 102770 w 1586375"/>
                <a:gd name="connsiteY16009" fmla="*/ 174910 h 223662"/>
                <a:gd name="connsiteX16010" fmla="*/ 101071 w 1586375"/>
                <a:gd name="connsiteY16010" fmla="*/ 174910 h 223662"/>
                <a:gd name="connsiteX16011" fmla="*/ 100647 w 1586375"/>
                <a:gd name="connsiteY16011" fmla="*/ 174482 h 223662"/>
                <a:gd name="connsiteX16012" fmla="*/ 99798 w 1586375"/>
                <a:gd name="connsiteY16012" fmla="*/ 174482 h 223662"/>
                <a:gd name="connsiteX16013" fmla="*/ 98949 w 1586375"/>
                <a:gd name="connsiteY16013" fmla="*/ 174055 h 223662"/>
                <a:gd name="connsiteX16014" fmla="*/ 98100 w 1586375"/>
                <a:gd name="connsiteY16014" fmla="*/ 174055 h 223662"/>
                <a:gd name="connsiteX16015" fmla="*/ 98100 w 1586375"/>
                <a:gd name="connsiteY16015" fmla="*/ 172772 h 223662"/>
                <a:gd name="connsiteX16016" fmla="*/ 98949 w 1586375"/>
                <a:gd name="connsiteY16016" fmla="*/ 172344 h 223662"/>
                <a:gd name="connsiteX16017" fmla="*/ 99798 w 1586375"/>
                <a:gd name="connsiteY16017" fmla="*/ 171916 h 223662"/>
                <a:gd name="connsiteX16018" fmla="*/ 98949 w 1586375"/>
                <a:gd name="connsiteY16018" fmla="*/ 171061 h 223662"/>
                <a:gd name="connsiteX16019" fmla="*/ 98949 w 1586375"/>
                <a:gd name="connsiteY16019" fmla="*/ 170633 h 223662"/>
                <a:gd name="connsiteX16020" fmla="*/ 99373 w 1586375"/>
                <a:gd name="connsiteY16020" fmla="*/ 169778 h 223662"/>
                <a:gd name="connsiteX16021" fmla="*/ 100222 w 1586375"/>
                <a:gd name="connsiteY16021" fmla="*/ 169778 h 223662"/>
                <a:gd name="connsiteX16022" fmla="*/ 100647 w 1586375"/>
                <a:gd name="connsiteY16022" fmla="*/ 170206 h 223662"/>
                <a:gd name="connsiteX16023" fmla="*/ 101496 w 1586375"/>
                <a:gd name="connsiteY16023" fmla="*/ 170633 h 223662"/>
                <a:gd name="connsiteX16024" fmla="*/ 101496 w 1586375"/>
                <a:gd name="connsiteY16024" fmla="*/ 171489 h 223662"/>
                <a:gd name="connsiteX16025" fmla="*/ 101071 w 1586375"/>
                <a:gd name="connsiteY16025" fmla="*/ 171916 h 223662"/>
                <a:gd name="connsiteX16026" fmla="*/ 101496 w 1586375"/>
                <a:gd name="connsiteY16026" fmla="*/ 172344 h 223662"/>
                <a:gd name="connsiteX16027" fmla="*/ 104469 w 1586375"/>
                <a:gd name="connsiteY16027" fmla="*/ 172344 h 223662"/>
                <a:gd name="connsiteX16028" fmla="*/ 105742 w 1586375"/>
                <a:gd name="connsiteY16028" fmla="*/ 171061 h 223662"/>
                <a:gd name="connsiteX16029" fmla="*/ 106167 w 1586375"/>
                <a:gd name="connsiteY16029" fmla="*/ 169778 h 223662"/>
                <a:gd name="connsiteX16030" fmla="*/ 105318 w 1586375"/>
                <a:gd name="connsiteY16030" fmla="*/ 168923 h 223662"/>
                <a:gd name="connsiteX16031" fmla="*/ 104893 w 1586375"/>
                <a:gd name="connsiteY16031" fmla="*/ 168067 h 223662"/>
                <a:gd name="connsiteX16032" fmla="*/ 104893 w 1586375"/>
                <a:gd name="connsiteY16032" fmla="*/ 167212 h 223662"/>
                <a:gd name="connsiteX16033" fmla="*/ 104469 w 1586375"/>
                <a:gd name="connsiteY16033" fmla="*/ 166785 h 223662"/>
                <a:gd name="connsiteX16034" fmla="*/ 105742 w 1586375"/>
                <a:gd name="connsiteY16034" fmla="*/ 165502 h 223662"/>
                <a:gd name="connsiteX16035" fmla="*/ 106591 w 1586375"/>
                <a:gd name="connsiteY16035" fmla="*/ 165502 h 223662"/>
                <a:gd name="connsiteX16036" fmla="*/ 109138 w 1586375"/>
                <a:gd name="connsiteY16036" fmla="*/ 167640 h 223662"/>
                <a:gd name="connsiteX16037" fmla="*/ 109138 w 1586375"/>
                <a:gd name="connsiteY16037" fmla="*/ 168495 h 223662"/>
                <a:gd name="connsiteX16038" fmla="*/ 108714 w 1586375"/>
                <a:gd name="connsiteY16038" fmla="*/ 168923 h 223662"/>
                <a:gd name="connsiteX16039" fmla="*/ 108714 w 1586375"/>
                <a:gd name="connsiteY16039" fmla="*/ 170633 h 223662"/>
                <a:gd name="connsiteX16040" fmla="*/ 109138 w 1586375"/>
                <a:gd name="connsiteY16040" fmla="*/ 171061 h 223662"/>
                <a:gd name="connsiteX16041" fmla="*/ 109988 w 1586375"/>
                <a:gd name="connsiteY16041" fmla="*/ 172344 h 223662"/>
                <a:gd name="connsiteX16042" fmla="*/ 110837 w 1586375"/>
                <a:gd name="connsiteY16042" fmla="*/ 171489 h 223662"/>
                <a:gd name="connsiteX16043" fmla="*/ 110837 w 1586375"/>
                <a:gd name="connsiteY16043" fmla="*/ 171061 h 223662"/>
                <a:gd name="connsiteX16044" fmla="*/ 111686 w 1586375"/>
                <a:gd name="connsiteY16044" fmla="*/ 170633 h 223662"/>
                <a:gd name="connsiteX16045" fmla="*/ 111686 w 1586375"/>
                <a:gd name="connsiteY16045" fmla="*/ 170206 h 223662"/>
                <a:gd name="connsiteX16046" fmla="*/ 112535 w 1586375"/>
                <a:gd name="connsiteY16046" fmla="*/ 168923 h 223662"/>
                <a:gd name="connsiteX16047" fmla="*/ 112535 w 1586375"/>
                <a:gd name="connsiteY16047" fmla="*/ 168067 h 223662"/>
                <a:gd name="connsiteX16048" fmla="*/ 110837 w 1586375"/>
                <a:gd name="connsiteY16048" fmla="*/ 166785 h 223662"/>
                <a:gd name="connsiteX16049" fmla="*/ 110837 w 1586375"/>
                <a:gd name="connsiteY16049" fmla="*/ 166357 h 223662"/>
                <a:gd name="connsiteX16050" fmla="*/ 112111 w 1586375"/>
                <a:gd name="connsiteY16050" fmla="*/ 165502 h 223662"/>
                <a:gd name="connsiteX16051" fmla="*/ 112111 w 1586375"/>
                <a:gd name="connsiteY16051" fmla="*/ 163363 h 223662"/>
                <a:gd name="connsiteX16052" fmla="*/ 112535 w 1586375"/>
                <a:gd name="connsiteY16052" fmla="*/ 162936 h 223662"/>
                <a:gd name="connsiteX16053" fmla="*/ 113809 w 1586375"/>
                <a:gd name="connsiteY16053" fmla="*/ 162936 h 223662"/>
                <a:gd name="connsiteX16054" fmla="*/ 114658 w 1586375"/>
                <a:gd name="connsiteY16054" fmla="*/ 163791 h 223662"/>
                <a:gd name="connsiteX16055" fmla="*/ 114658 w 1586375"/>
                <a:gd name="connsiteY16055" fmla="*/ 166357 h 223662"/>
                <a:gd name="connsiteX16056" fmla="*/ 115932 w 1586375"/>
                <a:gd name="connsiteY16056" fmla="*/ 166785 h 223662"/>
                <a:gd name="connsiteX16057" fmla="*/ 116781 w 1586375"/>
                <a:gd name="connsiteY16057" fmla="*/ 166785 h 223662"/>
                <a:gd name="connsiteX16058" fmla="*/ 117206 w 1586375"/>
                <a:gd name="connsiteY16058" fmla="*/ 167212 h 223662"/>
                <a:gd name="connsiteX16059" fmla="*/ 119329 w 1586375"/>
                <a:gd name="connsiteY16059" fmla="*/ 167212 h 223662"/>
                <a:gd name="connsiteX16060" fmla="*/ 119753 w 1586375"/>
                <a:gd name="connsiteY16060" fmla="*/ 166785 h 223662"/>
                <a:gd name="connsiteX16061" fmla="*/ 121452 w 1586375"/>
                <a:gd name="connsiteY16061" fmla="*/ 165074 h 223662"/>
                <a:gd name="connsiteX16062" fmla="*/ 122301 w 1586375"/>
                <a:gd name="connsiteY16062" fmla="*/ 165074 h 223662"/>
                <a:gd name="connsiteX16063" fmla="*/ 122726 w 1586375"/>
                <a:gd name="connsiteY16063" fmla="*/ 164646 h 223662"/>
                <a:gd name="connsiteX16064" fmla="*/ 122726 w 1586375"/>
                <a:gd name="connsiteY16064" fmla="*/ 163791 h 223662"/>
                <a:gd name="connsiteX16065" fmla="*/ 123150 w 1586375"/>
                <a:gd name="connsiteY16065" fmla="*/ 163363 h 223662"/>
                <a:gd name="connsiteX16066" fmla="*/ 123150 w 1586375"/>
                <a:gd name="connsiteY16066" fmla="*/ 160797 h 223662"/>
                <a:gd name="connsiteX16067" fmla="*/ 124848 w 1586375"/>
                <a:gd name="connsiteY16067" fmla="*/ 159515 h 223662"/>
                <a:gd name="connsiteX16068" fmla="*/ 124848 w 1586375"/>
                <a:gd name="connsiteY16068" fmla="*/ 158231 h 223662"/>
                <a:gd name="connsiteX16069" fmla="*/ 124424 w 1586375"/>
                <a:gd name="connsiteY16069" fmla="*/ 157376 h 223662"/>
                <a:gd name="connsiteX16070" fmla="*/ 124424 w 1586375"/>
                <a:gd name="connsiteY16070" fmla="*/ 153100 h 223662"/>
                <a:gd name="connsiteX16071" fmla="*/ 124848 w 1586375"/>
                <a:gd name="connsiteY16071" fmla="*/ 152672 h 223662"/>
                <a:gd name="connsiteX16072" fmla="*/ 124848 w 1586375"/>
                <a:gd name="connsiteY16072" fmla="*/ 151817 h 223662"/>
                <a:gd name="connsiteX16073" fmla="*/ 125697 w 1586375"/>
                <a:gd name="connsiteY16073" fmla="*/ 151389 h 223662"/>
                <a:gd name="connsiteX16074" fmla="*/ 126546 w 1586375"/>
                <a:gd name="connsiteY16074" fmla="*/ 152244 h 223662"/>
                <a:gd name="connsiteX16075" fmla="*/ 126546 w 1586375"/>
                <a:gd name="connsiteY16075" fmla="*/ 154383 h 223662"/>
                <a:gd name="connsiteX16076" fmla="*/ 127396 w 1586375"/>
                <a:gd name="connsiteY16076" fmla="*/ 154810 h 223662"/>
                <a:gd name="connsiteX16077" fmla="*/ 127820 w 1586375"/>
                <a:gd name="connsiteY16077" fmla="*/ 154810 h 223662"/>
                <a:gd name="connsiteX16078" fmla="*/ 128670 w 1586375"/>
                <a:gd name="connsiteY16078" fmla="*/ 154383 h 223662"/>
                <a:gd name="connsiteX16079" fmla="*/ 129094 w 1586375"/>
                <a:gd name="connsiteY16079" fmla="*/ 154383 h 223662"/>
                <a:gd name="connsiteX16080" fmla="*/ 129943 w 1586375"/>
                <a:gd name="connsiteY16080" fmla="*/ 153955 h 223662"/>
                <a:gd name="connsiteX16081" fmla="*/ 130792 w 1586375"/>
                <a:gd name="connsiteY16081" fmla="*/ 153100 h 223662"/>
                <a:gd name="connsiteX16082" fmla="*/ 130792 w 1586375"/>
                <a:gd name="connsiteY16082" fmla="*/ 152672 h 223662"/>
                <a:gd name="connsiteX16083" fmla="*/ 129943 w 1586375"/>
                <a:gd name="connsiteY16083" fmla="*/ 151817 h 223662"/>
                <a:gd name="connsiteX16084" fmla="*/ 129943 w 1586375"/>
                <a:gd name="connsiteY16084" fmla="*/ 149679 h 223662"/>
                <a:gd name="connsiteX16085" fmla="*/ 129094 w 1586375"/>
                <a:gd name="connsiteY16085" fmla="*/ 148823 h 223662"/>
                <a:gd name="connsiteX16086" fmla="*/ 128670 w 1586375"/>
                <a:gd name="connsiteY16086" fmla="*/ 148823 h 223662"/>
                <a:gd name="connsiteX16087" fmla="*/ 127820 w 1586375"/>
                <a:gd name="connsiteY16087" fmla="*/ 148396 h 223662"/>
                <a:gd name="connsiteX16088" fmla="*/ 126971 w 1586375"/>
                <a:gd name="connsiteY16088" fmla="*/ 148396 h 223662"/>
                <a:gd name="connsiteX16089" fmla="*/ 126971 w 1586375"/>
                <a:gd name="connsiteY16089" fmla="*/ 148823 h 223662"/>
                <a:gd name="connsiteX16090" fmla="*/ 126122 w 1586375"/>
                <a:gd name="connsiteY16090" fmla="*/ 149679 h 223662"/>
                <a:gd name="connsiteX16091" fmla="*/ 125697 w 1586375"/>
                <a:gd name="connsiteY16091" fmla="*/ 149679 h 223662"/>
                <a:gd name="connsiteX16092" fmla="*/ 125273 w 1586375"/>
                <a:gd name="connsiteY16092" fmla="*/ 150106 h 223662"/>
                <a:gd name="connsiteX16093" fmla="*/ 124424 w 1586375"/>
                <a:gd name="connsiteY16093" fmla="*/ 150106 h 223662"/>
                <a:gd name="connsiteX16094" fmla="*/ 123999 w 1586375"/>
                <a:gd name="connsiteY16094" fmla="*/ 149679 h 223662"/>
                <a:gd name="connsiteX16095" fmla="*/ 123575 w 1586375"/>
                <a:gd name="connsiteY16095" fmla="*/ 149679 h 223662"/>
                <a:gd name="connsiteX16096" fmla="*/ 123150 w 1586375"/>
                <a:gd name="connsiteY16096" fmla="*/ 149679 h 223662"/>
                <a:gd name="connsiteX16097" fmla="*/ 123150 w 1586375"/>
                <a:gd name="connsiteY16097" fmla="*/ 147540 h 223662"/>
                <a:gd name="connsiteX16098" fmla="*/ 123575 w 1586375"/>
                <a:gd name="connsiteY16098" fmla="*/ 147113 h 223662"/>
                <a:gd name="connsiteX16099" fmla="*/ 124424 w 1586375"/>
                <a:gd name="connsiteY16099" fmla="*/ 146685 h 223662"/>
                <a:gd name="connsiteX16100" fmla="*/ 124424 w 1586375"/>
                <a:gd name="connsiteY16100" fmla="*/ 144975 h 223662"/>
                <a:gd name="connsiteX16101" fmla="*/ 123575 w 1586375"/>
                <a:gd name="connsiteY16101" fmla="*/ 144547 h 223662"/>
                <a:gd name="connsiteX16102" fmla="*/ 118904 w 1586375"/>
                <a:gd name="connsiteY16102" fmla="*/ 144547 h 223662"/>
                <a:gd name="connsiteX16103" fmla="*/ 117630 w 1586375"/>
                <a:gd name="connsiteY16103" fmla="*/ 143264 h 223662"/>
                <a:gd name="connsiteX16104" fmla="*/ 117630 w 1586375"/>
                <a:gd name="connsiteY16104" fmla="*/ 142836 h 223662"/>
                <a:gd name="connsiteX16105" fmla="*/ 118480 w 1586375"/>
                <a:gd name="connsiteY16105" fmla="*/ 141981 h 223662"/>
                <a:gd name="connsiteX16106" fmla="*/ 119329 w 1586375"/>
                <a:gd name="connsiteY16106" fmla="*/ 141981 h 223662"/>
                <a:gd name="connsiteX16107" fmla="*/ 120178 w 1586375"/>
                <a:gd name="connsiteY16107" fmla="*/ 142408 h 223662"/>
                <a:gd name="connsiteX16108" fmla="*/ 121027 w 1586375"/>
                <a:gd name="connsiteY16108" fmla="*/ 142408 h 223662"/>
                <a:gd name="connsiteX16109" fmla="*/ 121876 w 1586375"/>
                <a:gd name="connsiteY16109" fmla="*/ 142836 h 223662"/>
                <a:gd name="connsiteX16110" fmla="*/ 122726 w 1586375"/>
                <a:gd name="connsiteY16110" fmla="*/ 141981 h 223662"/>
                <a:gd name="connsiteX16111" fmla="*/ 123150 w 1586375"/>
                <a:gd name="connsiteY16111" fmla="*/ 141126 h 223662"/>
                <a:gd name="connsiteX16112" fmla="*/ 123150 w 1586375"/>
                <a:gd name="connsiteY16112" fmla="*/ 140270 h 223662"/>
                <a:gd name="connsiteX16113" fmla="*/ 125273 w 1586375"/>
                <a:gd name="connsiteY16113" fmla="*/ 138560 h 223662"/>
                <a:gd name="connsiteX16114" fmla="*/ 125697 w 1586375"/>
                <a:gd name="connsiteY16114" fmla="*/ 138560 h 223662"/>
                <a:gd name="connsiteX16115" fmla="*/ 126546 w 1586375"/>
                <a:gd name="connsiteY16115" fmla="*/ 139415 h 223662"/>
                <a:gd name="connsiteX16116" fmla="*/ 126546 w 1586375"/>
                <a:gd name="connsiteY16116" fmla="*/ 140698 h 223662"/>
                <a:gd name="connsiteX16117" fmla="*/ 126122 w 1586375"/>
                <a:gd name="connsiteY16117" fmla="*/ 141126 h 223662"/>
                <a:gd name="connsiteX16118" fmla="*/ 126122 w 1586375"/>
                <a:gd name="connsiteY16118" fmla="*/ 141981 h 223662"/>
                <a:gd name="connsiteX16119" fmla="*/ 127820 w 1586375"/>
                <a:gd name="connsiteY16119" fmla="*/ 143264 h 223662"/>
                <a:gd name="connsiteX16120" fmla="*/ 129094 w 1586375"/>
                <a:gd name="connsiteY16120" fmla="*/ 143264 h 223662"/>
                <a:gd name="connsiteX16121" fmla="*/ 130368 w 1586375"/>
                <a:gd name="connsiteY16121" fmla="*/ 142408 h 223662"/>
                <a:gd name="connsiteX16122" fmla="*/ 130368 w 1586375"/>
                <a:gd name="connsiteY16122" fmla="*/ 138560 h 223662"/>
                <a:gd name="connsiteX16123" fmla="*/ 131217 w 1586375"/>
                <a:gd name="connsiteY16123" fmla="*/ 137704 h 223662"/>
                <a:gd name="connsiteX16124" fmla="*/ 132066 w 1586375"/>
                <a:gd name="connsiteY16124" fmla="*/ 137704 h 223662"/>
                <a:gd name="connsiteX16125" fmla="*/ 132915 w 1586375"/>
                <a:gd name="connsiteY16125" fmla="*/ 138132 h 223662"/>
                <a:gd name="connsiteX16126" fmla="*/ 135038 w 1586375"/>
                <a:gd name="connsiteY16126" fmla="*/ 138132 h 223662"/>
                <a:gd name="connsiteX16127" fmla="*/ 135463 w 1586375"/>
                <a:gd name="connsiteY16127" fmla="*/ 137704 h 223662"/>
                <a:gd name="connsiteX16128" fmla="*/ 136312 w 1586375"/>
                <a:gd name="connsiteY16128" fmla="*/ 137704 h 223662"/>
                <a:gd name="connsiteX16129" fmla="*/ 136737 w 1586375"/>
                <a:gd name="connsiteY16129" fmla="*/ 137276 h 223662"/>
                <a:gd name="connsiteX16130" fmla="*/ 137161 w 1586375"/>
                <a:gd name="connsiteY16130" fmla="*/ 137276 h 223662"/>
                <a:gd name="connsiteX16131" fmla="*/ 138435 w 1586375"/>
                <a:gd name="connsiteY16131" fmla="*/ 137704 h 223662"/>
                <a:gd name="connsiteX16132" fmla="*/ 139284 w 1586375"/>
                <a:gd name="connsiteY16132" fmla="*/ 138560 h 223662"/>
                <a:gd name="connsiteX16133" fmla="*/ 139284 w 1586375"/>
                <a:gd name="connsiteY16133" fmla="*/ 139415 h 223662"/>
                <a:gd name="connsiteX16134" fmla="*/ 138010 w 1586375"/>
                <a:gd name="connsiteY16134" fmla="*/ 140698 h 223662"/>
                <a:gd name="connsiteX16135" fmla="*/ 136312 w 1586375"/>
                <a:gd name="connsiteY16135" fmla="*/ 140698 h 223662"/>
                <a:gd name="connsiteX16136" fmla="*/ 135888 w 1586375"/>
                <a:gd name="connsiteY16136" fmla="*/ 140698 h 223662"/>
                <a:gd name="connsiteX16137" fmla="*/ 135888 w 1586375"/>
                <a:gd name="connsiteY16137" fmla="*/ 141553 h 223662"/>
                <a:gd name="connsiteX16138" fmla="*/ 135888 w 1586375"/>
                <a:gd name="connsiteY16138" fmla="*/ 141981 h 223662"/>
                <a:gd name="connsiteX16139" fmla="*/ 136737 w 1586375"/>
                <a:gd name="connsiteY16139" fmla="*/ 141981 h 223662"/>
                <a:gd name="connsiteX16140" fmla="*/ 137586 w 1586375"/>
                <a:gd name="connsiteY16140" fmla="*/ 142836 h 223662"/>
                <a:gd name="connsiteX16141" fmla="*/ 139284 w 1586375"/>
                <a:gd name="connsiteY16141" fmla="*/ 142836 h 223662"/>
                <a:gd name="connsiteX16142" fmla="*/ 140558 w 1586375"/>
                <a:gd name="connsiteY16142" fmla="*/ 141981 h 223662"/>
                <a:gd name="connsiteX16143" fmla="*/ 140982 w 1586375"/>
                <a:gd name="connsiteY16143" fmla="*/ 141981 h 223662"/>
                <a:gd name="connsiteX16144" fmla="*/ 141831 w 1586375"/>
                <a:gd name="connsiteY16144" fmla="*/ 141126 h 223662"/>
                <a:gd name="connsiteX16145" fmla="*/ 141831 w 1586375"/>
                <a:gd name="connsiteY16145" fmla="*/ 138987 h 223662"/>
                <a:gd name="connsiteX16146" fmla="*/ 141407 w 1586375"/>
                <a:gd name="connsiteY16146" fmla="*/ 138560 h 223662"/>
                <a:gd name="connsiteX16147" fmla="*/ 141407 w 1586375"/>
                <a:gd name="connsiteY16147" fmla="*/ 138132 h 223662"/>
                <a:gd name="connsiteX16148" fmla="*/ 140982 w 1586375"/>
                <a:gd name="connsiteY16148" fmla="*/ 137276 h 223662"/>
                <a:gd name="connsiteX16149" fmla="*/ 140982 w 1586375"/>
                <a:gd name="connsiteY16149" fmla="*/ 136849 h 223662"/>
                <a:gd name="connsiteX16150" fmla="*/ 140133 w 1586375"/>
                <a:gd name="connsiteY16150" fmla="*/ 136421 h 223662"/>
                <a:gd name="connsiteX16151" fmla="*/ 140133 w 1586375"/>
                <a:gd name="connsiteY16151" fmla="*/ 134711 h 223662"/>
                <a:gd name="connsiteX16152" fmla="*/ 140982 w 1586375"/>
                <a:gd name="connsiteY16152" fmla="*/ 133855 h 223662"/>
                <a:gd name="connsiteX16153" fmla="*/ 140982 w 1586375"/>
                <a:gd name="connsiteY16153" fmla="*/ 133427 h 223662"/>
                <a:gd name="connsiteX16154" fmla="*/ 141831 w 1586375"/>
                <a:gd name="connsiteY16154" fmla="*/ 132573 h 223662"/>
                <a:gd name="connsiteX16155" fmla="*/ 141831 w 1586375"/>
                <a:gd name="connsiteY16155" fmla="*/ 131717 h 223662"/>
                <a:gd name="connsiteX16156" fmla="*/ 141407 w 1586375"/>
                <a:gd name="connsiteY16156" fmla="*/ 131289 h 223662"/>
                <a:gd name="connsiteX16157" fmla="*/ 141407 w 1586375"/>
                <a:gd name="connsiteY16157" fmla="*/ 130862 h 223662"/>
                <a:gd name="connsiteX16158" fmla="*/ 140982 w 1586375"/>
                <a:gd name="connsiteY16158" fmla="*/ 130434 h 223662"/>
                <a:gd name="connsiteX16159" fmla="*/ 140133 w 1586375"/>
                <a:gd name="connsiteY16159" fmla="*/ 130862 h 223662"/>
                <a:gd name="connsiteX16160" fmla="*/ 139284 w 1586375"/>
                <a:gd name="connsiteY16160" fmla="*/ 131717 h 223662"/>
                <a:gd name="connsiteX16161" fmla="*/ 139284 w 1586375"/>
                <a:gd name="connsiteY16161" fmla="*/ 132145 h 223662"/>
                <a:gd name="connsiteX16162" fmla="*/ 138435 w 1586375"/>
                <a:gd name="connsiteY16162" fmla="*/ 133000 h 223662"/>
                <a:gd name="connsiteX16163" fmla="*/ 138010 w 1586375"/>
                <a:gd name="connsiteY16163" fmla="*/ 133000 h 223662"/>
                <a:gd name="connsiteX16164" fmla="*/ 137161 w 1586375"/>
                <a:gd name="connsiteY16164" fmla="*/ 133427 h 223662"/>
                <a:gd name="connsiteX16165" fmla="*/ 136312 w 1586375"/>
                <a:gd name="connsiteY16165" fmla="*/ 133427 h 223662"/>
                <a:gd name="connsiteX16166" fmla="*/ 135888 w 1586375"/>
                <a:gd name="connsiteY16166" fmla="*/ 133000 h 223662"/>
                <a:gd name="connsiteX16167" fmla="*/ 135038 w 1586375"/>
                <a:gd name="connsiteY16167" fmla="*/ 133000 h 223662"/>
                <a:gd name="connsiteX16168" fmla="*/ 134189 w 1586375"/>
                <a:gd name="connsiteY16168" fmla="*/ 133427 h 223662"/>
                <a:gd name="connsiteX16169" fmla="*/ 133340 w 1586375"/>
                <a:gd name="connsiteY16169" fmla="*/ 133855 h 223662"/>
                <a:gd name="connsiteX16170" fmla="*/ 132491 w 1586375"/>
                <a:gd name="connsiteY16170" fmla="*/ 133855 h 223662"/>
                <a:gd name="connsiteX16171" fmla="*/ 132491 w 1586375"/>
                <a:gd name="connsiteY16171" fmla="*/ 134283 h 223662"/>
                <a:gd name="connsiteX16172" fmla="*/ 131641 w 1586375"/>
                <a:gd name="connsiteY16172" fmla="*/ 134283 h 223662"/>
                <a:gd name="connsiteX16173" fmla="*/ 129943 w 1586375"/>
                <a:gd name="connsiteY16173" fmla="*/ 135566 h 223662"/>
                <a:gd name="connsiteX16174" fmla="*/ 129094 w 1586375"/>
                <a:gd name="connsiteY16174" fmla="*/ 135566 h 223662"/>
                <a:gd name="connsiteX16175" fmla="*/ 126971 w 1586375"/>
                <a:gd name="connsiteY16175" fmla="*/ 135138 h 223662"/>
                <a:gd name="connsiteX16176" fmla="*/ 126122 w 1586375"/>
                <a:gd name="connsiteY16176" fmla="*/ 135566 h 223662"/>
                <a:gd name="connsiteX16177" fmla="*/ 125697 w 1586375"/>
                <a:gd name="connsiteY16177" fmla="*/ 134711 h 223662"/>
                <a:gd name="connsiteX16178" fmla="*/ 124848 w 1586375"/>
                <a:gd name="connsiteY16178" fmla="*/ 134711 h 223662"/>
                <a:gd name="connsiteX16179" fmla="*/ 123999 w 1586375"/>
                <a:gd name="connsiteY16179" fmla="*/ 133855 h 223662"/>
                <a:gd name="connsiteX16180" fmla="*/ 123575 w 1586375"/>
                <a:gd name="connsiteY16180" fmla="*/ 133855 h 223662"/>
                <a:gd name="connsiteX16181" fmla="*/ 123150 w 1586375"/>
                <a:gd name="connsiteY16181" fmla="*/ 133427 h 223662"/>
                <a:gd name="connsiteX16182" fmla="*/ 120603 w 1586375"/>
                <a:gd name="connsiteY16182" fmla="*/ 133427 h 223662"/>
                <a:gd name="connsiteX16183" fmla="*/ 120178 w 1586375"/>
                <a:gd name="connsiteY16183" fmla="*/ 133000 h 223662"/>
                <a:gd name="connsiteX16184" fmla="*/ 118904 w 1586375"/>
                <a:gd name="connsiteY16184" fmla="*/ 132145 h 223662"/>
                <a:gd name="connsiteX16185" fmla="*/ 118904 w 1586375"/>
                <a:gd name="connsiteY16185" fmla="*/ 131717 h 223662"/>
                <a:gd name="connsiteX16186" fmla="*/ 118904 w 1586375"/>
                <a:gd name="connsiteY16186" fmla="*/ 130862 h 223662"/>
                <a:gd name="connsiteX16187" fmla="*/ 120178 w 1586375"/>
                <a:gd name="connsiteY16187" fmla="*/ 130862 h 223662"/>
                <a:gd name="connsiteX16188" fmla="*/ 120603 w 1586375"/>
                <a:gd name="connsiteY16188" fmla="*/ 132145 h 223662"/>
                <a:gd name="connsiteX16189" fmla="*/ 121452 w 1586375"/>
                <a:gd name="connsiteY16189" fmla="*/ 131717 h 223662"/>
                <a:gd name="connsiteX16190" fmla="*/ 121876 w 1586375"/>
                <a:gd name="connsiteY16190" fmla="*/ 131289 h 223662"/>
                <a:gd name="connsiteX16191" fmla="*/ 121876 w 1586375"/>
                <a:gd name="connsiteY16191" fmla="*/ 130862 h 223662"/>
                <a:gd name="connsiteX16192" fmla="*/ 122726 w 1586375"/>
                <a:gd name="connsiteY16192" fmla="*/ 130434 h 223662"/>
                <a:gd name="connsiteX16193" fmla="*/ 122726 w 1586375"/>
                <a:gd name="connsiteY16193" fmla="*/ 130007 h 223662"/>
                <a:gd name="connsiteX16194" fmla="*/ 121876 w 1586375"/>
                <a:gd name="connsiteY16194" fmla="*/ 129151 h 223662"/>
                <a:gd name="connsiteX16195" fmla="*/ 120178 w 1586375"/>
                <a:gd name="connsiteY16195" fmla="*/ 129151 h 223662"/>
                <a:gd name="connsiteX16196" fmla="*/ 117630 w 1586375"/>
                <a:gd name="connsiteY16196" fmla="*/ 126585 h 223662"/>
                <a:gd name="connsiteX16197" fmla="*/ 115507 w 1586375"/>
                <a:gd name="connsiteY16197" fmla="*/ 126585 h 223662"/>
                <a:gd name="connsiteX16198" fmla="*/ 114658 w 1586375"/>
                <a:gd name="connsiteY16198" fmla="*/ 127440 h 223662"/>
                <a:gd name="connsiteX16199" fmla="*/ 113385 w 1586375"/>
                <a:gd name="connsiteY16199" fmla="*/ 127440 h 223662"/>
                <a:gd name="connsiteX16200" fmla="*/ 112535 w 1586375"/>
                <a:gd name="connsiteY16200" fmla="*/ 127013 h 223662"/>
                <a:gd name="connsiteX16201" fmla="*/ 112535 w 1586375"/>
                <a:gd name="connsiteY16201" fmla="*/ 126158 h 223662"/>
                <a:gd name="connsiteX16202" fmla="*/ 113385 w 1586375"/>
                <a:gd name="connsiteY16202" fmla="*/ 125302 h 223662"/>
                <a:gd name="connsiteX16203" fmla="*/ 113385 w 1586375"/>
                <a:gd name="connsiteY16203" fmla="*/ 124875 h 223662"/>
                <a:gd name="connsiteX16204" fmla="*/ 113809 w 1586375"/>
                <a:gd name="connsiteY16204" fmla="*/ 124447 h 223662"/>
                <a:gd name="connsiteX16205" fmla="*/ 113809 w 1586375"/>
                <a:gd name="connsiteY16205" fmla="*/ 124019 h 223662"/>
                <a:gd name="connsiteX16206" fmla="*/ 114234 w 1586375"/>
                <a:gd name="connsiteY16206" fmla="*/ 123592 h 223662"/>
                <a:gd name="connsiteX16207" fmla="*/ 114234 w 1586375"/>
                <a:gd name="connsiteY16207" fmla="*/ 123164 h 223662"/>
                <a:gd name="connsiteX16208" fmla="*/ 113385 w 1586375"/>
                <a:gd name="connsiteY16208" fmla="*/ 122309 h 223662"/>
                <a:gd name="connsiteX16209" fmla="*/ 113385 w 1586375"/>
                <a:gd name="connsiteY16209" fmla="*/ 121453 h 223662"/>
                <a:gd name="connsiteX16210" fmla="*/ 112535 w 1586375"/>
                <a:gd name="connsiteY16210" fmla="*/ 120598 h 223662"/>
                <a:gd name="connsiteX16211" fmla="*/ 112535 w 1586375"/>
                <a:gd name="connsiteY16211" fmla="*/ 118888 h 223662"/>
                <a:gd name="connsiteX16212" fmla="*/ 113385 w 1586375"/>
                <a:gd name="connsiteY16212" fmla="*/ 118032 h 223662"/>
                <a:gd name="connsiteX16213" fmla="*/ 114658 w 1586375"/>
                <a:gd name="connsiteY16213" fmla="*/ 118032 h 223662"/>
                <a:gd name="connsiteX16214" fmla="*/ 115083 w 1586375"/>
                <a:gd name="connsiteY16214" fmla="*/ 118460 h 223662"/>
                <a:gd name="connsiteX16215" fmla="*/ 116357 w 1586375"/>
                <a:gd name="connsiteY16215" fmla="*/ 118460 h 223662"/>
                <a:gd name="connsiteX16216" fmla="*/ 116781 w 1586375"/>
                <a:gd name="connsiteY16216" fmla="*/ 119315 h 223662"/>
                <a:gd name="connsiteX16217" fmla="*/ 117206 w 1586375"/>
                <a:gd name="connsiteY16217" fmla="*/ 119743 h 223662"/>
                <a:gd name="connsiteX16218" fmla="*/ 117206 w 1586375"/>
                <a:gd name="connsiteY16218" fmla="*/ 121453 h 223662"/>
                <a:gd name="connsiteX16219" fmla="*/ 116781 w 1586375"/>
                <a:gd name="connsiteY16219" fmla="*/ 122309 h 223662"/>
                <a:gd name="connsiteX16220" fmla="*/ 116357 w 1586375"/>
                <a:gd name="connsiteY16220" fmla="*/ 122736 h 223662"/>
                <a:gd name="connsiteX16221" fmla="*/ 117206 w 1586375"/>
                <a:gd name="connsiteY16221" fmla="*/ 123164 h 223662"/>
                <a:gd name="connsiteX16222" fmla="*/ 118480 w 1586375"/>
                <a:gd name="connsiteY16222" fmla="*/ 123164 h 223662"/>
                <a:gd name="connsiteX16223" fmla="*/ 119329 w 1586375"/>
                <a:gd name="connsiteY16223" fmla="*/ 122736 h 223662"/>
                <a:gd name="connsiteX16224" fmla="*/ 119329 w 1586375"/>
                <a:gd name="connsiteY16224" fmla="*/ 121026 h 223662"/>
                <a:gd name="connsiteX16225" fmla="*/ 120603 w 1586375"/>
                <a:gd name="connsiteY16225" fmla="*/ 120171 h 223662"/>
                <a:gd name="connsiteX16226" fmla="*/ 121452 w 1586375"/>
                <a:gd name="connsiteY16226" fmla="*/ 120171 h 223662"/>
                <a:gd name="connsiteX16227" fmla="*/ 121876 w 1586375"/>
                <a:gd name="connsiteY16227" fmla="*/ 120598 h 223662"/>
                <a:gd name="connsiteX16228" fmla="*/ 121876 w 1586375"/>
                <a:gd name="connsiteY16228" fmla="*/ 121026 h 223662"/>
                <a:gd name="connsiteX16229" fmla="*/ 123575 w 1586375"/>
                <a:gd name="connsiteY16229" fmla="*/ 122736 h 223662"/>
                <a:gd name="connsiteX16230" fmla="*/ 123575 w 1586375"/>
                <a:gd name="connsiteY16230" fmla="*/ 124019 h 223662"/>
                <a:gd name="connsiteX16231" fmla="*/ 123150 w 1586375"/>
                <a:gd name="connsiteY16231" fmla="*/ 124447 h 223662"/>
                <a:gd name="connsiteX16232" fmla="*/ 123150 w 1586375"/>
                <a:gd name="connsiteY16232" fmla="*/ 124875 h 223662"/>
                <a:gd name="connsiteX16233" fmla="*/ 122726 w 1586375"/>
                <a:gd name="connsiteY16233" fmla="*/ 125302 h 223662"/>
                <a:gd name="connsiteX16234" fmla="*/ 122726 w 1586375"/>
                <a:gd name="connsiteY16234" fmla="*/ 127440 h 223662"/>
                <a:gd name="connsiteX16235" fmla="*/ 123150 w 1586375"/>
                <a:gd name="connsiteY16235" fmla="*/ 127868 h 223662"/>
                <a:gd name="connsiteX16236" fmla="*/ 123999 w 1586375"/>
                <a:gd name="connsiteY16236" fmla="*/ 127868 h 223662"/>
                <a:gd name="connsiteX16237" fmla="*/ 124848 w 1586375"/>
                <a:gd name="connsiteY16237" fmla="*/ 127440 h 223662"/>
                <a:gd name="connsiteX16238" fmla="*/ 124848 w 1586375"/>
                <a:gd name="connsiteY16238" fmla="*/ 124447 h 223662"/>
                <a:gd name="connsiteX16239" fmla="*/ 125273 w 1586375"/>
                <a:gd name="connsiteY16239" fmla="*/ 124019 h 223662"/>
                <a:gd name="connsiteX16240" fmla="*/ 124848 w 1586375"/>
                <a:gd name="connsiteY16240" fmla="*/ 123592 h 223662"/>
                <a:gd name="connsiteX16241" fmla="*/ 124848 w 1586375"/>
                <a:gd name="connsiteY16241" fmla="*/ 121881 h 223662"/>
                <a:gd name="connsiteX16242" fmla="*/ 124424 w 1586375"/>
                <a:gd name="connsiteY16242" fmla="*/ 121026 h 223662"/>
                <a:gd name="connsiteX16243" fmla="*/ 124424 w 1586375"/>
                <a:gd name="connsiteY16243" fmla="*/ 118888 h 223662"/>
                <a:gd name="connsiteX16244" fmla="*/ 123575 w 1586375"/>
                <a:gd name="connsiteY16244" fmla="*/ 118460 h 223662"/>
                <a:gd name="connsiteX16245" fmla="*/ 123575 w 1586375"/>
                <a:gd name="connsiteY16245" fmla="*/ 116749 h 223662"/>
                <a:gd name="connsiteX16246" fmla="*/ 124848 w 1586375"/>
                <a:gd name="connsiteY16246" fmla="*/ 115894 h 223662"/>
                <a:gd name="connsiteX16247" fmla="*/ 124848 w 1586375"/>
                <a:gd name="connsiteY16247" fmla="*/ 115466 h 223662"/>
                <a:gd name="connsiteX16248" fmla="*/ 125273 w 1586375"/>
                <a:gd name="connsiteY16248" fmla="*/ 115039 h 223662"/>
                <a:gd name="connsiteX16249" fmla="*/ 126546 w 1586375"/>
                <a:gd name="connsiteY16249" fmla="*/ 115039 h 223662"/>
                <a:gd name="connsiteX16250" fmla="*/ 126971 w 1586375"/>
                <a:gd name="connsiteY16250" fmla="*/ 115894 h 223662"/>
                <a:gd name="connsiteX16251" fmla="*/ 128245 w 1586375"/>
                <a:gd name="connsiteY16251" fmla="*/ 117177 h 223662"/>
                <a:gd name="connsiteX16252" fmla="*/ 129943 w 1586375"/>
                <a:gd name="connsiteY16252" fmla="*/ 116749 h 223662"/>
                <a:gd name="connsiteX16253" fmla="*/ 129943 w 1586375"/>
                <a:gd name="connsiteY16253" fmla="*/ 111190 h 223662"/>
                <a:gd name="connsiteX16254" fmla="*/ 130368 w 1586375"/>
                <a:gd name="connsiteY16254" fmla="*/ 110762 h 223662"/>
                <a:gd name="connsiteX16255" fmla="*/ 130368 w 1586375"/>
                <a:gd name="connsiteY16255" fmla="*/ 109051 h 223662"/>
                <a:gd name="connsiteX16256" fmla="*/ 129094 w 1586375"/>
                <a:gd name="connsiteY16256" fmla="*/ 108197 h 223662"/>
                <a:gd name="connsiteX16257" fmla="*/ 128245 w 1586375"/>
                <a:gd name="connsiteY16257" fmla="*/ 108624 h 223662"/>
                <a:gd name="connsiteX16258" fmla="*/ 128245 w 1586375"/>
                <a:gd name="connsiteY16258" fmla="*/ 111190 h 223662"/>
                <a:gd name="connsiteX16259" fmla="*/ 127396 w 1586375"/>
                <a:gd name="connsiteY16259" fmla="*/ 111618 h 223662"/>
                <a:gd name="connsiteX16260" fmla="*/ 127396 w 1586375"/>
                <a:gd name="connsiteY16260" fmla="*/ 112045 h 223662"/>
                <a:gd name="connsiteX16261" fmla="*/ 126971 w 1586375"/>
                <a:gd name="connsiteY16261" fmla="*/ 112473 h 223662"/>
                <a:gd name="connsiteX16262" fmla="*/ 126971 w 1586375"/>
                <a:gd name="connsiteY16262" fmla="*/ 112900 h 223662"/>
                <a:gd name="connsiteX16263" fmla="*/ 126122 w 1586375"/>
                <a:gd name="connsiteY16263" fmla="*/ 113756 h 223662"/>
                <a:gd name="connsiteX16264" fmla="*/ 125273 w 1586375"/>
                <a:gd name="connsiteY16264" fmla="*/ 112900 h 223662"/>
                <a:gd name="connsiteX16265" fmla="*/ 123575 w 1586375"/>
                <a:gd name="connsiteY16265" fmla="*/ 112900 h 223662"/>
                <a:gd name="connsiteX16266" fmla="*/ 122726 w 1586375"/>
                <a:gd name="connsiteY16266" fmla="*/ 113328 h 223662"/>
                <a:gd name="connsiteX16267" fmla="*/ 122726 w 1586375"/>
                <a:gd name="connsiteY16267" fmla="*/ 114184 h 223662"/>
                <a:gd name="connsiteX16268" fmla="*/ 121452 w 1586375"/>
                <a:gd name="connsiteY16268" fmla="*/ 115039 h 223662"/>
                <a:gd name="connsiteX16269" fmla="*/ 121452 w 1586375"/>
                <a:gd name="connsiteY16269" fmla="*/ 115466 h 223662"/>
                <a:gd name="connsiteX16270" fmla="*/ 121027 w 1586375"/>
                <a:gd name="connsiteY16270" fmla="*/ 115894 h 223662"/>
                <a:gd name="connsiteX16271" fmla="*/ 121027 w 1586375"/>
                <a:gd name="connsiteY16271" fmla="*/ 117605 h 223662"/>
                <a:gd name="connsiteX16272" fmla="*/ 120178 w 1586375"/>
                <a:gd name="connsiteY16272" fmla="*/ 118032 h 223662"/>
                <a:gd name="connsiteX16273" fmla="*/ 119329 w 1586375"/>
                <a:gd name="connsiteY16273" fmla="*/ 118032 h 223662"/>
                <a:gd name="connsiteX16274" fmla="*/ 118904 w 1586375"/>
                <a:gd name="connsiteY16274" fmla="*/ 117605 h 223662"/>
                <a:gd name="connsiteX16275" fmla="*/ 116357 w 1586375"/>
                <a:gd name="connsiteY16275" fmla="*/ 117605 h 223662"/>
                <a:gd name="connsiteX16276" fmla="*/ 115932 w 1586375"/>
                <a:gd name="connsiteY16276" fmla="*/ 117177 h 223662"/>
                <a:gd name="connsiteX16277" fmla="*/ 115083 w 1586375"/>
                <a:gd name="connsiteY16277" fmla="*/ 117177 h 223662"/>
                <a:gd name="connsiteX16278" fmla="*/ 113809 w 1586375"/>
                <a:gd name="connsiteY16278" fmla="*/ 115894 h 223662"/>
                <a:gd name="connsiteX16279" fmla="*/ 113809 w 1586375"/>
                <a:gd name="connsiteY16279" fmla="*/ 114184 h 223662"/>
                <a:gd name="connsiteX16280" fmla="*/ 114658 w 1586375"/>
                <a:gd name="connsiteY16280" fmla="*/ 112900 h 223662"/>
                <a:gd name="connsiteX16281" fmla="*/ 115932 w 1586375"/>
                <a:gd name="connsiteY16281" fmla="*/ 112045 h 223662"/>
                <a:gd name="connsiteX16282" fmla="*/ 115932 w 1586375"/>
                <a:gd name="connsiteY16282" fmla="*/ 111190 h 223662"/>
                <a:gd name="connsiteX16283" fmla="*/ 115507 w 1586375"/>
                <a:gd name="connsiteY16283" fmla="*/ 110335 h 223662"/>
                <a:gd name="connsiteX16284" fmla="*/ 114658 w 1586375"/>
                <a:gd name="connsiteY16284" fmla="*/ 109479 h 223662"/>
                <a:gd name="connsiteX16285" fmla="*/ 113809 w 1586375"/>
                <a:gd name="connsiteY16285" fmla="*/ 108624 h 223662"/>
                <a:gd name="connsiteX16286" fmla="*/ 113385 w 1586375"/>
                <a:gd name="connsiteY16286" fmla="*/ 108197 h 223662"/>
                <a:gd name="connsiteX16287" fmla="*/ 113385 w 1586375"/>
                <a:gd name="connsiteY16287" fmla="*/ 107341 h 223662"/>
                <a:gd name="connsiteX16288" fmla="*/ 115083 w 1586375"/>
                <a:gd name="connsiteY16288" fmla="*/ 105630 h 223662"/>
                <a:gd name="connsiteX16289" fmla="*/ 115507 w 1586375"/>
                <a:gd name="connsiteY16289" fmla="*/ 104775 h 223662"/>
                <a:gd name="connsiteX16290" fmla="*/ 115932 w 1586375"/>
                <a:gd name="connsiteY16290" fmla="*/ 104348 h 223662"/>
                <a:gd name="connsiteX16291" fmla="*/ 115932 w 1586375"/>
                <a:gd name="connsiteY16291" fmla="*/ 103920 h 223662"/>
                <a:gd name="connsiteX16292" fmla="*/ 115507 w 1586375"/>
                <a:gd name="connsiteY16292" fmla="*/ 103492 h 223662"/>
                <a:gd name="connsiteX16293" fmla="*/ 115507 w 1586375"/>
                <a:gd name="connsiteY16293" fmla="*/ 102637 h 223662"/>
                <a:gd name="connsiteX16294" fmla="*/ 114658 w 1586375"/>
                <a:gd name="connsiteY16294" fmla="*/ 102209 h 223662"/>
                <a:gd name="connsiteX16295" fmla="*/ 113809 w 1586375"/>
                <a:gd name="connsiteY16295" fmla="*/ 101782 h 223662"/>
                <a:gd name="connsiteX16296" fmla="*/ 113385 w 1586375"/>
                <a:gd name="connsiteY16296" fmla="*/ 101782 h 223662"/>
                <a:gd name="connsiteX16297" fmla="*/ 112535 w 1586375"/>
                <a:gd name="connsiteY16297" fmla="*/ 102209 h 223662"/>
                <a:gd name="connsiteX16298" fmla="*/ 112535 w 1586375"/>
                <a:gd name="connsiteY16298" fmla="*/ 102637 h 223662"/>
                <a:gd name="connsiteX16299" fmla="*/ 112111 w 1586375"/>
                <a:gd name="connsiteY16299" fmla="*/ 103064 h 223662"/>
                <a:gd name="connsiteX16300" fmla="*/ 112111 w 1586375"/>
                <a:gd name="connsiteY16300" fmla="*/ 104775 h 223662"/>
                <a:gd name="connsiteX16301" fmla="*/ 111686 w 1586375"/>
                <a:gd name="connsiteY16301" fmla="*/ 105203 h 223662"/>
                <a:gd name="connsiteX16302" fmla="*/ 111686 w 1586375"/>
                <a:gd name="connsiteY16302" fmla="*/ 108197 h 223662"/>
                <a:gd name="connsiteX16303" fmla="*/ 110837 w 1586375"/>
                <a:gd name="connsiteY16303" fmla="*/ 108624 h 223662"/>
                <a:gd name="connsiteX16304" fmla="*/ 110837 w 1586375"/>
                <a:gd name="connsiteY16304" fmla="*/ 110762 h 223662"/>
                <a:gd name="connsiteX16305" fmla="*/ 111686 w 1586375"/>
                <a:gd name="connsiteY16305" fmla="*/ 111190 h 223662"/>
                <a:gd name="connsiteX16306" fmla="*/ 111686 w 1586375"/>
                <a:gd name="connsiteY16306" fmla="*/ 112473 h 223662"/>
                <a:gd name="connsiteX16307" fmla="*/ 109563 w 1586375"/>
                <a:gd name="connsiteY16307" fmla="*/ 112900 h 223662"/>
                <a:gd name="connsiteX16308" fmla="*/ 109138 w 1586375"/>
                <a:gd name="connsiteY16308" fmla="*/ 112473 h 223662"/>
                <a:gd name="connsiteX16309" fmla="*/ 108289 w 1586375"/>
                <a:gd name="connsiteY16309" fmla="*/ 111618 h 223662"/>
                <a:gd name="connsiteX16310" fmla="*/ 108289 w 1586375"/>
                <a:gd name="connsiteY16310" fmla="*/ 111190 h 223662"/>
                <a:gd name="connsiteX16311" fmla="*/ 108289 w 1586375"/>
                <a:gd name="connsiteY16311" fmla="*/ 109907 h 223662"/>
                <a:gd name="connsiteX16312" fmla="*/ 107865 w 1586375"/>
                <a:gd name="connsiteY16312" fmla="*/ 109907 h 223662"/>
                <a:gd name="connsiteX16313" fmla="*/ 107016 w 1586375"/>
                <a:gd name="connsiteY16313" fmla="*/ 110762 h 223662"/>
                <a:gd name="connsiteX16314" fmla="*/ 104469 w 1586375"/>
                <a:gd name="connsiteY16314" fmla="*/ 110762 h 223662"/>
                <a:gd name="connsiteX16315" fmla="*/ 103619 w 1586375"/>
                <a:gd name="connsiteY16315" fmla="*/ 109907 h 223662"/>
                <a:gd name="connsiteX16316" fmla="*/ 102345 w 1586375"/>
                <a:gd name="connsiteY16316" fmla="*/ 109907 h 223662"/>
                <a:gd name="connsiteX16317" fmla="*/ 101071 w 1586375"/>
                <a:gd name="connsiteY16317" fmla="*/ 111190 h 223662"/>
                <a:gd name="connsiteX16318" fmla="*/ 101071 w 1586375"/>
                <a:gd name="connsiteY16318" fmla="*/ 111618 h 223662"/>
                <a:gd name="connsiteX16319" fmla="*/ 100647 w 1586375"/>
                <a:gd name="connsiteY16319" fmla="*/ 112045 h 223662"/>
                <a:gd name="connsiteX16320" fmla="*/ 100647 w 1586375"/>
                <a:gd name="connsiteY16320" fmla="*/ 113328 h 223662"/>
                <a:gd name="connsiteX16321" fmla="*/ 99798 w 1586375"/>
                <a:gd name="connsiteY16321" fmla="*/ 114184 h 223662"/>
                <a:gd name="connsiteX16322" fmla="*/ 99798 w 1586375"/>
                <a:gd name="connsiteY16322" fmla="*/ 115894 h 223662"/>
                <a:gd name="connsiteX16323" fmla="*/ 101921 w 1586375"/>
                <a:gd name="connsiteY16323" fmla="*/ 117605 h 223662"/>
                <a:gd name="connsiteX16324" fmla="*/ 102345 w 1586375"/>
                <a:gd name="connsiteY16324" fmla="*/ 117605 h 223662"/>
                <a:gd name="connsiteX16325" fmla="*/ 103195 w 1586375"/>
                <a:gd name="connsiteY16325" fmla="*/ 116749 h 223662"/>
                <a:gd name="connsiteX16326" fmla="*/ 103195 w 1586375"/>
                <a:gd name="connsiteY16326" fmla="*/ 114611 h 223662"/>
                <a:gd name="connsiteX16327" fmla="*/ 105318 w 1586375"/>
                <a:gd name="connsiteY16327" fmla="*/ 114611 h 223662"/>
                <a:gd name="connsiteX16328" fmla="*/ 105742 w 1586375"/>
                <a:gd name="connsiteY16328" fmla="*/ 115039 h 223662"/>
                <a:gd name="connsiteX16329" fmla="*/ 107865 w 1586375"/>
                <a:gd name="connsiteY16329" fmla="*/ 115039 h 223662"/>
                <a:gd name="connsiteX16330" fmla="*/ 109138 w 1586375"/>
                <a:gd name="connsiteY16330" fmla="*/ 114184 h 223662"/>
                <a:gd name="connsiteX16331" fmla="*/ 109563 w 1586375"/>
                <a:gd name="connsiteY16331" fmla="*/ 114184 h 223662"/>
                <a:gd name="connsiteX16332" fmla="*/ 109988 w 1586375"/>
                <a:gd name="connsiteY16332" fmla="*/ 114611 h 223662"/>
                <a:gd name="connsiteX16333" fmla="*/ 109988 w 1586375"/>
                <a:gd name="connsiteY16333" fmla="*/ 116749 h 223662"/>
                <a:gd name="connsiteX16334" fmla="*/ 108714 w 1586375"/>
                <a:gd name="connsiteY16334" fmla="*/ 117177 h 223662"/>
                <a:gd name="connsiteX16335" fmla="*/ 107865 w 1586375"/>
                <a:gd name="connsiteY16335" fmla="*/ 117605 h 223662"/>
                <a:gd name="connsiteX16336" fmla="*/ 107440 w 1586375"/>
                <a:gd name="connsiteY16336" fmla="*/ 117605 h 223662"/>
                <a:gd name="connsiteX16337" fmla="*/ 107016 w 1586375"/>
                <a:gd name="connsiteY16337" fmla="*/ 118888 h 223662"/>
                <a:gd name="connsiteX16338" fmla="*/ 107440 w 1586375"/>
                <a:gd name="connsiteY16338" fmla="*/ 118888 h 223662"/>
                <a:gd name="connsiteX16339" fmla="*/ 109138 w 1586375"/>
                <a:gd name="connsiteY16339" fmla="*/ 118888 h 223662"/>
                <a:gd name="connsiteX16340" fmla="*/ 109563 w 1586375"/>
                <a:gd name="connsiteY16340" fmla="*/ 119315 h 223662"/>
                <a:gd name="connsiteX16341" fmla="*/ 109988 w 1586375"/>
                <a:gd name="connsiteY16341" fmla="*/ 119315 h 223662"/>
                <a:gd name="connsiteX16342" fmla="*/ 110412 w 1586375"/>
                <a:gd name="connsiteY16342" fmla="*/ 119743 h 223662"/>
                <a:gd name="connsiteX16343" fmla="*/ 110412 w 1586375"/>
                <a:gd name="connsiteY16343" fmla="*/ 126585 h 223662"/>
                <a:gd name="connsiteX16344" fmla="*/ 110412 w 1586375"/>
                <a:gd name="connsiteY16344" fmla="*/ 127013 h 223662"/>
                <a:gd name="connsiteX16345" fmla="*/ 109138 w 1586375"/>
                <a:gd name="connsiteY16345" fmla="*/ 128296 h 223662"/>
                <a:gd name="connsiteX16346" fmla="*/ 107016 w 1586375"/>
                <a:gd name="connsiteY16346" fmla="*/ 128296 h 223662"/>
                <a:gd name="connsiteX16347" fmla="*/ 106591 w 1586375"/>
                <a:gd name="connsiteY16347" fmla="*/ 127440 h 223662"/>
                <a:gd name="connsiteX16348" fmla="*/ 106167 w 1586375"/>
                <a:gd name="connsiteY16348" fmla="*/ 127013 h 223662"/>
                <a:gd name="connsiteX16349" fmla="*/ 106167 w 1586375"/>
                <a:gd name="connsiteY16349" fmla="*/ 126585 h 223662"/>
                <a:gd name="connsiteX16350" fmla="*/ 107016 w 1586375"/>
                <a:gd name="connsiteY16350" fmla="*/ 125302 h 223662"/>
                <a:gd name="connsiteX16351" fmla="*/ 107016 w 1586375"/>
                <a:gd name="connsiteY16351" fmla="*/ 123592 h 223662"/>
                <a:gd name="connsiteX16352" fmla="*/ 106167 w 1586375"/>
                <a:gd name="connsiteY16352" fmla="*/ 122736 h 223662"/>
                <a:gd name="connsiteX16353" fmla="*/ 106167 w 1586375"/>
                <a:gd name="connsiteY16353" fmla="*/ 121881 h 223662"/>
                <a:gd name="connsiteX16354" fmla="*/ 107440 w 1586375"/>
                <a:gd name="connsiteY16354" fmla="*/ 121881 h 223662"/>
                <a:gd name="connsiteX16355" fmla="*/ 108289 w 1586375"/>
                <a:gd name="connsiteY16355" fmla="*/ 121026 h 223662"/>
                <a:gd name="connsiteX16356" fmla="*/ 108289 w 1586375"/>
                <a:gd name="connsiteY16356" fmla="*/ 120598 h 223662"/>
                <a:gd name="connsiteX16357" fmla="*/ 107440 w 1586375"/>
                <a:gd name="connsiteY16357" fmla="*/ 120171 h 223662"/>
                <a:gd name="connsiteX16358" fmla="*/ 105742 w 1586375"/>
                <a:gd name="connsiteY16358" fmla="*/ 120171 h 223662"/>
                <a:gd name="connsiteX16359" fmla="*/ 104044 w 1586375"/>
                <a:gd name="connsiteY16359" fmla="*/ 119743 h 223662"/>
                <a:gd name="connsiteX16360" fmla="*/ 103619 w 1586375"/>
                <a:gd name="connsiteY16360" fmla="*/ 119315 h 223662"/>
                <a:gd name="connsiteX16361" fmla="*/ 102345 w 1586375"/>
                <a:gd name="connsiteY16361" fmla="*/ 119315 h 223662"/>
                <a:gd name="connsiteX16362" fmla="*/ 101921 w 1586375"/>
                <a:gd name="connsiteY16362" fmla="*/ 118888 h 223662"/>
                <a:gd name="connsiteX16363" fmla="*/ 101496 w 1586375"/>
                <a:gd name="connsiteY16363" fmla="*/ 118888 h 223662"/>
                <a:gd name="connsiteX16364" fmla="*/ 100647 w 1586375"/>
                <a:gd name="connsiteY16364" fmla="*/ 119315 h 223662"/>
                <a:gd name="connsiteX16365" fmla="*/ 100222 w 1586375"/>
                <a:gd name="connsiteY16365" fmla="*/ 119315 h 223662"/>
                <a:gd name="connsiteX16366" fmla="*/ 98100 w 1586375"/>
                <a:gd name="connsiteY16366" fmla="*/ 121026 h 223662"/>
                <a:gd name="connsiteX16367" fmla="*/ 98100 w 1586375"/>
                <a:gd name="connsiteY16367" fmla="*/ 121453 h 223662"/>
                <a:gd name="connsiteX16368" fmla="*/ 96826 w 1586375"/>
                <a:gd name="connsiteY16368" fmla="*/ 122736 h 223662"/>
                <a:gd name="connsiteX16369" fmla="*/ 96401 w 1586375"/>
                <a:gd name="connsiteY16369" fmla="*/ 122736 h 223662"/>
                <a:gd name="connsiteX16370" fmla="*/ 95552 w 1586375"/>
                <a:gd name="connsiteY16370" fmla="*/ 123164 h 223662"/>
                <a:gd name="connsiteX16371" fmla="*/ 94703 w 1586375"/>
                <a:gd name="connsiteY16371" fmla="*/ 123592 h 223662"/>
                <a:gd name="connsiteX16372" fmla="*/ 93853 w 1586375"/>
                <a:gd name="connsiteY16372" fmla="*/ 124019 h 223662"/>
                <a:gd name="connsiteX16373" fmla="*/ 92155 w 1586375"/>
                <a:gd name="connsiteY16373" fmla="*/ 125302 h 223662"/>
                <a:gd name="connsiteX16374" fmla="*/ 92155 w 1586375"/>
                <a:gd name="connsiteY16374" fmla="*/ 125730 h 223662"/>
                <a:gd name="connsiteX16375" fmla="*/ 92155 w 1586375"/>
                <a:gd name="connsiteY16375" fmla="*/ 126158 h 223662"/>
                <a:gd name="connsiteX16376" fmla="*/ 91731 w 1586375"/>
                <a:gd name="connsiteY16376" fmla="*/ 126158 h 223662"/>
                <a:gd name="connsiteX16377" fmla="*/ 90033 w 1586375"/>
                <a:gd name="connsiteY16377" fmla="*/ 126158 h 223662"/>
                <a:gd name="connsiteX16378" fmla="*/ 89608 w 1586375"/>
                <a:gd name="connsiteY16378" fmla="*/ 125302 h 223662"/>
                <a:gd name="connsiteX16379" fmla="*/ 90033 w 1586375"/>
                <a:gd name="connsiteY16379" fmla="*/ 124875 h 223662"/>
                <a:gd name="connsiteX16380" fmla="*/ 90033 w 1586375"/>
                <a:gd name="connsiteY16380" fmla="*/ 124447 h 223662"/>
                <a:gd name="connsiteX16381" fmla="*/ 90457 w 1586375"/>
                <a:gd name="connsiteY16381" fmla="*/ 124019 h 223662"/>
                <a:gd name="connsiteX16382" fmla="*/ 90457 w 1586375"/>
                <a:gd name="connsiteY16382" fmla="*/ 123164 h 223662"/>
                <a:gd name="connsiteX16383" fmla="*/ 90881 w 1586375"/>
                <a:gd name="connsiteY16383" fmla="*/ 122736 h 223662"/>
                <a:gd name="connsiteX16384" fmla="*/ 90881 w 1586375"/>
                <a:gd name="connsiteY16384" fmla="*/ 122309 h 223662"/>
                <a:gd name="connsiteX16385" fmla="*/ 90881 w 1586375"/>
                <a:gd name="connsiteY16385" fmla="*/ 121881 h 223662"/>
                <a:gd name="connsiteX16386" fmla="*/ 90457 w 1586375"/>
                <a:gd name="connsiteY16386" fmla="*/ 121026 h 223662"/>
                <a:gd name="connsiteX16387" fmla="*/ 88759 w 1586375"/>
                <a:gd name="connsiteY16387" fmla="*/ 119743 h 223662"/>
                <a:gd name="connsiteX16388" fmla="*/ 88759 w 1586375"/>
                <a:gd name="connsiteY16388" fmla="*/ 119315 h 223662"/>
                <a:gd name="connsiteX16389" fmla="*/ 88334 w 1586375"/>
                <a:gd name="connsiteY16389" fmla="*/ 118888 h 223662"/>
                <a:gd name="connsiteX16390" fmla="*/ 88334 w 1586375"/>
                <a:gd name="connsiteY16390" fmla="*/ 118460 h 223662"/>
                <a:gd name="connsiteX16391" fmla="*/ 88759 w 1586375"/>
                <a:gd name="connsiteY16391" fmla="*/ 117177 h 223662"/>
                <a:gd name="connsiteX16392" fmla="*/ 89183 w 1586375"/>
                <a:gd name="connsiteY16392" fmla="*/ 116749 h 223662"/>
                <a:gd name="connsiteX16393" fmla="*/ 89608 w 1586375"/>
                <a:gd name="connsiteY16393" fmla="*/ 115466 h 223662"/>
                <a:gd name="connsiteX16394" fmla="*/ 90033 w 1586375"/>
                <a:gd name="connsiteY16394" fmla="*/ 115039 h 223662"/>
                <a:gd name="connsiteX16395" fmla="*/ 90033 w 1586375"/>
                <a:gd name="connsiteY16395" fmla="*/ 114611 h 223662"/>
                <a:gd name="connsiteX16396" fmla="*/ 91731 w 1586375"/>
                <a:gd name="connsiteY16396" fmla="*/ 112900 h 223662"/>
                <a:gd name="connsiteX16397" fmla="*/ 91731 w 1586375"/>
                <a:gd name="connsiteY16397" fmla="*/ 112045 h 223662"/>
                <a:gd name="connsiteX16398" fmla="*/ 90457 w 1586375"/>
                <a:gd name="connsiteY16398" fmla="*/ 110762 h 223662"/>
                <a:gd name="connsiteX16399" fmla="*/ 89608 w 1586375"/>
                <a:gd name="connsiteY16399" fmla="*/ 110762 h 223662"/>
                <a:gd name="connsiteX16400" fmla="*/ 88334 w 1586375"/>
                <a:gd name="connsiteY16400" fmla="*/ 109907 h 223662"/>
                <a:gd name="connsiteX16401" fmla="*/ 88334 w 1586375"/>
                <a:gd name="connsiteY16401" fmla="*/ 109051 h 223662"/>
                <a:gd name="connsiteX16402" fmla="*/ 89183 w 1586375"/>
                <a:gd name="connsiteY16402" fmla="*/ 108624 h 223662"/>
                <a:gd name="connsiteX16403" fmla="*/ 90033 w 1586375"/>
                <a:gd name="connsiteY16403" fmla="*/ 108624 h 223662"/>
                <a:gd name="connsiteX16404" fmla="*/ 90881 w 1586375"/>
                <a:gd name="connsiteY16404" fmla="*/ 107769 h 223662"/>
                <a:gd name="connsiteX16405" fmla="*/ 91306 w 1586375"/>
                <a:gd name="connsiteY16405" fmla="*/ 107769 h 223662"/>
                <a:gd name="connsiteX16406" fmla="*/ 92155 w 1586375"/>
                <a:gd name="connsiteY16406" fmla="*/ 106913 h 223662"/>
                <a:gd name="connsiteX16407" fmla="*/ 92155 w 1586375"/>
                <a:gd name="connsiteY16407" fmla="*/ 105630 h 223662"/>
                <a:gd name="connsiteX16408" fmla="*/ 91731 w 1586375"/>
                <a:gd name="connsiteY16408" fmla="*/ 105203 h 223662"/>
                <a:gd name="connsiteX16409" fmla="*/ 91731 w 1586375"/>
                <a:gd name="connsiteY16409" fmla="*/ 104775 h 223662"/>
                <a:gd name="connsiteX16410" fmla="*/ 90881 w 1586375"/>
                <a:gd name="connsiteY16410" fmla="*/ 104348 h 223662"/>
                <a:gd name="connsiteX16411" fmla="*/ 90881 w 1586375"/>
                <a:gd name="connsiteY16411" fmla="*/ 103920 h 223662"/>
                <a:gd name="connsiteX16412" fmla="*/ 90457 w 1586375"/>
                <a:gd name="connsiteY16412" fmla="*/ 103492 h 223662"/>
                <a:gd name="connsiteX16413" fmla="*/ 90457 w 1586375"/>
                <a:gd name="connsiteY16413" fmla="*/ 102637 h 223662"/>
                <a:gd name="connsiteX16414" fmla="*/ 91306 w 1586375"/>
                <a:gd name="connsiteY16414" fmla="*/ 101782 h 223662"/>
                <a:gd name="connsiteX16415" fmla="*/ 93429 w 1586375"/>
                <a:gd name="connsiteY16415" fmla="*/ 101782 h 223662"/>
                <a:gd name="connsiteX16416" fmla="*/ 94278 w 1586375"/>
                <a:gd name="connsiteY16416" fmla="*/ 100926 h 223662"/>
                <a:gd name="connsiteX16417" fmla="*/ 94278 w 1586375"/>
                <a:gd name="connsiteY16417" fmla="*/ 100498 h 223662"/>
                <a:gd name="connsiteX16418" fmla="*/ 95552 w 1586375"/>
                <a:gd name="connsiteY16418" fmla="*/ 99643 h 223662"/>
                <a:gd name="connsiteX16419" fmla="*/ 94703 w 1586375"/>
                <a:gd name="connsiteY16419" fmla="*/ 98788 h 223662"/>
                <a:gd name="connsiteX16420" fmla="*/ 94278 w 1586375"/>
                <a:gd name="connsiteY16420" fmla="*/ 98788 h 223662"/>
                <a:gd name="connsiteX16421" fmla="*/ 93004 w 1586375"/>
                <a:gd name="connsiteY16421" fmla="*/ 100071 h 223662"/>
                <a:gd name="connsiteX16422" fmla="*/ 92155 w 1586375"/>
                <a:gd name="connsiteY16422" fmla="*/ 100498 h 223662"/>
                <a:gd name="connsiteX16423" fmla="*/ 91306 w 1586375"/>
                <a:gd name="connsiteY16423" fmla="*/ 100926 h 223662"/>
                <a:gd name="connsiteX16424" fmla="*/ 90881 w 1586375"/>
                <a:gd name="connsiteY16424" fmla="*/ 100926 h 223662"/>
                <a:gd name="connsiteX16425" fmla="*/ 90033 w 1586375"/>
                <a:gd name="connsiteY16425" fmla="*/ 100071 h 223662"/>
                <a:gd name="connsiteX16426" fmla="*/ 90033 w 1586375"/>
                <a:gd name="connsiteY16426" fmla="*/ 98360 h 223662"/>
                <a:gd name="connsiteX16427" fmla="*/ 90457 w 1586375"/>
                <a:gd name="connsiteY16427" fmla="*/ 97933 h 223662"/>
                <a:gd name="connsiteX16428" fmla="*/ 90881 w 1586375"/>
                <a:gd name="connsiteY16428" fmla="*/ 97077 h 223662"/>
                <a:gd name="connsiteX16429" fmla="*/ 91306 w 1586375"/>
                <a:gd name="connsiteY16429" fmla="*/ 96222 h 223662"/>
                <a:gd name="connsiteX16430" fmla="*/ 91731 w 1586375"/>
                <a:gd name="connsiteY16430" fmla="*/ 95795 h 223662"/>
                <a:gd name="connsiteX16431" fmla="*/ 91731 w 1586375"/>
                <a:gd name="connsiteY16431" fmla="*/ 95367 h 223662"/>
                <a:gd name="connsiteX16432" fmla="*/ 90881 w 1586375"/>
                <a:gd name="connsiteY16432" fmla="*/ 94511 h 223662"/>
                <a:gd name="connsiteX16433" fmla="*/ 90457 w 1586375"/>
                <a:gd name="connsiteY16433" fmla="*/ 94939 h 223662"/>
                <a:gd name="connsiteX16434" fmla="*/ 89608 w 1586375"/>
                <a:gd name="connsiteY16434" fmla="*/ 94939 h 223662"/>
                <a:gd name="connsiteX16435" fmla="*/ 88759 w 1586375"/>
                <a:gd name="connsiteY16435" fmla="*/ 95795 h 223662"/>
                <a:gd name="connsiteX16436" fmla="*/ 87485 w 1586375"/>
                <a:gd name="connsiteY16436" fmla="*/ 95795 h 223662"/>
                <a:gd name="connsiteX16437" fmla="*/ 87061 w 1586375"/>
                <a:gd name="connsiteY16437" fmla="*/ 94939 h 223662"/>
                <a:gd name="connsiteX16438" fmla="*/ 87910 w 1586375"/>
                <a:gd name="connsiteY16438" fmla="*/ 94511 h 223662"/>
                <a:gd name="connsiteX16439" fmla="*/ 89608 w 1586375"/>
                <a:gd name="connsiteY16439" fmla="*/ 93229 h 223662"/>
                <a:gd name="connsiteX16440" fmla="*/ 89608 w 1586375"/>
                <a:gd name="connsiteY16440" fmla="*/ 92801 h 223662"/>
                <a:gd name="connsiteX16441" fmla="*/ 91306 w 1586375"/>
                <a:gd name="connsiteY16441" fmla="*/ 92801 h 223662"/>
                <a:gd name="connsiteX16442" fmla="*/ 92155 w 1586375"/>
                <a:gd name="connsiteY16442" fmla="*/ 91946 h 223662"/>
                <a:gd name="connsiteX16443" fmla="*/ 92155 w 1586375"/>
                <a:gd name="connsiteY16443" fmla="*/ 91518 h 223662"/>
                <a:gd name="connsiteX16444" fmla="*/ 91731 w 1586375"/>
                <a:gd name="connsiteY16444" fmla="*/ 91090 h 223662"/>
                <a:gd name="connsiteX16445" fmla="*/ 91731 w 1586375"/>
                <a:gd name="connsiteY16445" fmla="*/ 90662 h 223662"/>
                <a:gd name="connsiteX16446" fmla="*/ 90881 w 1586375"/>
                <a:gd name="connsiteY16446" fmla="*/ 89807 h 223662"/>
                <a:gd name="connsiteX16447" fmla="*/ 89183 w 1586375"/>
                <a:gd name="connsiteY16447" fmla="*/ 90235 h 223662"/>
                <a:gd name="connsiteX16448" fmla="*/ 87910 w 1586375"/>
                <a:gd name="connsiteY16448" fmla="*/ 90235 h 223662"/>
                <a:gd name="connsiteX16449" fmla="*/ 87485 w 1586375"/>
                <a:gd name="connsiteY16449" fmla="*/ 89807 h 223662"/>
                <a:gd name="connsiteX16450" fmla="*/ 87061 w 1586375"/>
                <a:gd name="connsiteY16450" fmla="*/ 89807 h 223662"/>
                <a:gd name="connsiteX16451" fmla="*/ 86211 w 1586375"/>
                <a:gd name="connsiteY16451" fmla="*/ 90235 h 223662"/>
                <a:gd name="connsiteX16452" fmla="*/ 84937 w 1586375"/>
                <a:gd name="connsiteY16452" fmla="*/ 90235 h 223662"/>
                <a:gd name="connsiteX16453" fmla="*/ 83239 w 1586375"/>
                <a:gd name="connsiteY16453" fmla="*/ 88952 h 223662"/>
                <a:gd name="connsiteX16454" fmla="*/ 83239 w 1586375"/>
                <a:gd name="connsiteY16454" fmla="*/ 88524 h 223662"/>
                <a:gd name="connsiteX16455" fmla="*/ 84089 w 1586375"/>
                <a:gd name="connsiteY16455" fmla="*/ 87669 h 223662"/>
                <a:gd name="connsiteX16456" fmla="*/ 85362 w 1586375"/>
                <a:gd name="connsiteY16456" fmla="*/ 87669 h 223662"/>
                <a:gd name="connsiteX16457" fmla="*/ 85787 w 1586375"/>
                <a:gd name="connsiteY16457" fmla="*/ 87241 h 223662"/>
                <a:gd name="connsiteX16458" fmla="*/ 86211 w 1586375"/>
                <a:gd name="connsiteY16458" fmla="*/ 87241 h 223662"/>
                <a:gd name="connsiteX16459" fmla="*/ 86636 w 1586375"/>
                <a:gd name="connsiteY16459" fmla="*/ 86814 h 223662"/>
                <a:gd name="connsiteX16460" fmla="*/ 86636 w 1586375"/>
                <a:gd name="connsiteY16460" fmla="*/ 86386 h 223662"/>
                <a:gd name="connsiteX16461" fmla="*/ 85787 w 1586375"/>
                <a:gd name="connsiteY16461" fmla="*/ 85531 h 223662"/>
                <a:gd name="connsiteX16462" fmla="*/ 85362 w 1586375"/>
                <a:gd name="connsiteY16462" fmla="*/ 85103 h 223662"/>
                <a:gd name="connsiteX16463" fmla="*/ 84513 w 1586375"/>
                <a:gd name="connsiteY16463" fmla="*/ 85103 h 223662"/>
                <a:gd name="connsiteX16464" fmla="*/ 84089 w 1586375"/>
                <a:gd name="connsiteY16464" fmla="*/ 85103 h 223662"/>
                <a:gd name="connsiteX16465" fmla="*/ 82815 w 1586375"/>
                <a:gd name="connsiteY16465" fmla="*/ 86386 h 223662"/>
                <a:gd name="connsiteX16466" fmla="*/ 82390 w 1586375"/>
                <a:gd name="connsiteY16466" fmla="*/ 87241 h 223662"/>
                <a:gd name="connsiteX16467" fmla="*/ 81541 w 1586375"/>
                <a:gd name="connsiteY16467" fmla="*/ 88096 h 223662"/>
                <a:gd name="connsiteX16468" fmla="*/ 81116 w 1586375"/>
                <a:gd name="connsiteY16468" fmla="*/ 88524 h 223662"/>
                <a:gd name="connsiteX16469" fmla="*/ 79418 w 1586375"/>
                <a:gd name="connsiteY16469" fmla="*/ 88524 h 223662"/>
                <a:gd name="connsiteX16470" fmla="*/ 79418 w 1586375"/>
                <a:gd name="connsiteY16470" fmla="*/ 88096 h 223662"/>
                <a:gd name="connsiteX16471" fmla="*/ 78144 w 1586375"/>
                <a:gd name="connsiteY16471" fmla="*/ 86814 h 223662"/>
                <a:gd name="connsiteX16472" fmla="*/ 76871 w 1586375"/>
                <a:gd name="connsiteY16472" fmla="*/ 86814 h 223662"/>
                <a:gd name="connsiteX16473" fmla="*/ 76446 w 1586375"/>
                <a:gd name="connsiteY16473" fmla="*/ 86386 h 223662"/>
                <a:gd name="connsiteX16474" fmla="*/ 75597 w 1586375"/>
                <a:gd name="connsiteY16474" fmla="*/ 85958 h 223662"/>
                <a:gd name="connsiteX16475" fmla="*/ 75597 w 1586375"/>
                <a:gd name="connsiteY16475" fmla="*/ 84675 h 223662"/>
                <a:gd name="connsiteX16476" fmla="*/ 76446 w 1586375"/>
                <a:gd name="connsiteY16476" fmla="*/ 84248 h 223662"/>
                <a:gd name="connsiteX16477" fmla="*/ 77295 w 1586375"/>
                <a:gd name="connsiteY16477" fmla="*/ 84248 h 223662"/>
                <a:gd name="connsiteX16478" fmla="*/ 78144 w 1586375"/>
                <a:gd name="connsiteY16478" fmla="*/ 83393 h 223662"/>
                <a:gd name="connsiteX16479" fmla="*/ 78568 w 1586375"/>
                <a:gd name="connsiteY16479" fmla="*/ 83393 h 223662"/>
                <a:gd name="connsiteX16480" fmla="*/ 79842 w 1586375"/>
                <a:gd name="connsiteY16480" fmla="*/ 82109 h 223662"/>
                <a:gd name="connsiteX16481" fmla="*/ 79842 w 1586375"/>
                <a:gd name="connsiteY16481" fmla="*/ 81254 h 223662"/>
                <a:gd name="connsiteX16482" fmla="*/ 78993 w 1586375"/>
                <a:gd name="connsiteY16482" fmla="*/ 80827 h 223662"/>
                <a:gd name="connsiteX16483" fmla="*/ 77720 w 1586375"/>
                <a:gd name="connsiteY16483" fmla="*/ 81254 h 223662"/>
                <a:gd name="connsiteX16484" fmla="*/ 77720 w 1586375"/>
                <a:gd name="connsiteY16484" fmla="*/ 81682 h 223662"/>
                <a:gd name="connsiteX16485" fmla="*/ 76021 w 1586375"/>
                <a:gd name="connsiteY16485" fmla="*/ 83393 h 223662"/>
                <a:gd name="connsiteX16486" fmla="*/ 75172 w 1586375"/>
                <a:gd name="connsiteY16486" fmla="*/ 83820 h 223662"/>
                <a:gd name="connsiteX16487" fmla="*/ 73898 w 1586375"/>
                <a:gd name="connsiteY16487" fmla="*/ 84675 h 223662"/>
                <a:gd name="connsiteX16488" fmla="*/ 72625 w 1586375"/>
                <a:gd name="connsiteY16488" fmla="*/ 85103 h 223662"/>
                <a:gd name="connsiteX16489" fmla="*/ 71775 w 1586375"/>
                <a:gd name="connsiteY16489" fmla="*/ 85531 h 223662"/>
                <a:gd name="connsiteX16490" fmla="*/ 71775 w 1586375"/>
                <a:gd name="connsiteY16490" fmla="*/ 86386 h 223662"/>
                <a:gd name="connsiteX16491" fmla="*/ 72625 w 1586375"/>
                <a:gd name="connsiteY16491" fmla="*/ 87241 h 223662"/>
                <a:gd name="connsiteX16492" fmla="*/ 74323 w 1586375"/>
                <a:gd name="connsiteY16492" fmla="*/ 87241 h 223662"/>
                <a:gd name="connsiteX16493" fmla="*/ 75172 w 1586375"/>
                <a:gd name="connsiteY16493" fmla="*/ 88096 h 223662"/>
                <a:gd name="connsiteX16494" fmla="*/ 75172 w 1586375"/>
                <a:gd name="connsiteY16494" fmla="*/ 89380 h 223662"/>
                <a:gd name="connsiteX16495" fmla="*/ 74323 w 1586375"/>
                <a:gd name="connsiteY16495" fmla="*/ 90235 h 223662"/>
                <a:gd name="connsiteX16496" fmla="*/ 74323 w 1586375"/>
                <a:gd name="connsiteY16496" fmla="*/ 90662 h 223662"/>
                <a:gd name="connsiteX16497" fmla="*/ 76021 w 1586375"/>
                <a:gd name="connsiteY16497" fmla="*/ 91946 h 223662"/>
                <a:gd name="connsiteX16498" fmla="*/ 76871 w 1586375"/>
                <a:gd name="connsiteY16498" fmla="*/ 92801 h 223662"/>
                <a:gd name="connsiteX16499" fmla="*/ 76871 w 1586375"/>
                <a:gd name="connsiteY16499" fmla="*/ 93656 h 223662"/>
                <a:gd name="connsiteX16500" fmla="*/ 77720 w 1586375"/>
                <a:gd name="connsiteY16500" fmla="*/ 94511 h 223662"/>
                <a:gd name="connsiteX16501" fmla="*/ 79842 w 1586375"/>
                <a:gd name="connsiteY16501" fmla="*/ 94511 h 223662"/>
                <a:gd name="connsiteX16502" fmla="*/ 80267 w 1586375"/>
                <a:gd name="connsiteY16502" fmla="*/ 94084 h 223662"/>
                <a:gd name="connsiteX16503" fmla="*/ 80692 w 1586375"/>
                <a:gd name="connsiteY16503" fmla="*/ 93656 h 223662"/>
                <a:gd name="connsiteX16504" fmla="*/ 80692 w 1586375"/>
                <a:gd name="connsiteY16504" fmla="*/ 91090 h 223662"/>
                <a:gd name="connsiteX16505" fmla="*/ 81541 w 1586375"/>
                <a:gd name="connsiteY16505" fmla="*/ 90235 h 223662"/>
                <a:gd name="connsiteX16506" fmla="*/ 82390 w 1586375"/>
                <a:gd name="connsiteY16506" fmla="*/ 90235 h 223662"/>
                <a:gd name="connsiteX16507" fmla="*/ 84513 w 1586375"/>
                <a:gd name="connsiteY16507" fmla="*/ 91946 h 223662"/>
                <a:gd name="connsiteX16508" fmla="*/ 85362 w 1586375"/>
                <a:gd name="connsiteY16508" fmla="*/ 92373 h 223662"/>
                <a:gd name="connsiteX16509" fmla="*/ 85787 w 1586375"/>
                <a:gd name="connsiteY16509" fmla="*/ 92801 h 223662"/>
                <a:gd name="connsiteX16510" fmla="*/ 86211 w 1586375"/>
                <a:gd name="connsiteY16510" fmla="*/ 92801 h 223662"/>
                <a:gd name="connsiteX16511" fmla="*/ 86636 w 1586375"/>
                <a:gd name="connsiteY16511" fmla="*/ 92801 h 223662"/>
                <a:gd name="connsiteX16512" fmla="*/ 86211 w 1586375"/>
                <a:gd name="connsiteY16512" fmla="*/ 93656 h 223662"/>
                <a:gd name="connsiteX16513" fmla="*/ 85362 w 1586375"/>
                <a:gd name="connsiteY16513" fmla="*/ 93656 h 223662"/>
                <a:gd name="connsiteX16514" fmla="*/ 83664 w 1586375"/>
                <a:gd name="connsiteY16514" fmla="*/ 94939 h 223662"/>
                <a:gd name="connsiteX16515" fmla="*/ 83239 w 1586375"/>
                <a:gd name="connsiteY16515" fmla="*/ 94939 h 223662"/>
                <a:gd name="connsiteX16516" fmla="*/ 81116 w 1586375"/>
                <a:gd name="connsiteY16516" fmla="*/ 96649 h 223662"/>
                <a:gd name="connsiteX16517" fmla="*/ 82815 w 1586375"/>
                <a:gd name="connsiteY16517" fmla="*/ 97077 h 223662"/>
                <a:gd name="connsiteX16518" fmla="*/ 84089 w 1586375"/>
                <a:gd name="connsiteY16518" fmla="*/ 97505 h 223662"/>
                <a:gd name="connsiteX16519" fmla="*/ 84089 w 1586375"/>
                <a:gd name="connsiteY16519" fmla="*/ 98360 h 223662"/>
                <a:gd name="connsiteX16520" fmla="*/ 84513 w 1586375"/>
                <a:gd name="connsiteY16520" fmla="*/ 98788 h 223662"/>
                <a:gd name="connsiteX16521" fmla="*/ 85362 w 1586375"/>
                <a:gd name="connsiteY16521" fmla="*/ 98788 h 223662"/>
                <a:gd name="connsiteX16522" fmla="*/ 85787 w 1586375"/>
                <a:gd name="connsiteY16522" fmla="*/ 98360 h 223662"/>
                <a:gd name="connsiteX16523" fmla="*/ 87061 w 1586375"/>
                <a:gd name="connsiteY16523" fmla="*/ 98360 h 223662"/>
                <a:gd name="connsiteX16524" fmla="*/ 87061 w 1586375"/>
                <a:gd name="connsiteY16524" fmla="*/ 99643 h 223662"/>
                <a:gd name="connsiteX16525" fmla="*/ 86211 w 1586375"/>
                <a:gd name="connsiteY16525" fmla="*/ 100498 h 223662"/>
                <a:gd name="connsiteX16526" fmla="*/ 86211 w 1586375"/>
                <a:gd name="connsiteY16526" fmla="*/ 100926 h 223662"/>
                <a:gd name="connsiteX16527" fmla="*/ 86636 w 1586375"/>
                <a:gd name="connsiteY16527" fmla="*/ 101354 h 223662"/>
                <a:gd name="connsiteX16528" fmla="*/ 86636 w 1586375"/>
                <a:gd name="connsiteY16528" fmla="*/ 103064 h 223662"/>
                <a:gd name="connsiteX16529" fmla="*/ 87061 w 1586375"/>
                <a:gd name="connsiteY16529" fmla="*/ 103492 h 223662"/>
                <a:gd name="connsiteX16530" fmla="*/ 87061 w 1586375"/>
                <a:gd name="connsiteY16530" fmla="*/ 104348 h 223662"/>
                <a:gd name="connsiteX16531" fmla="*/ 86211 w 1586375"/>
                <a:gd name="connsiteY16531" fmla="*/ 105203 h 223662"/>
                <a:gd name="connsiteX16532" fmla="*/ 85362 w 1586375"/>
                <a:gd name="connsiteY16532" fmla="*/ 105203 h 223662"/>
                <a:gd name="connsiteX16533" fmla="*/ 84513 w 1586375"/>
                <a:gd name="connsiteY16533" fmla="*/ 105630 h 223662"/>
                <a:gd name="connsiteX16534" fmla="*/ 83664 w 1586375"/>
                <a:gd name="connsiteY16534" fmla="*/ 106058 h 223662"/>
                <a:gd name="connsiteX16535" fmla="*/ 81965 w 1586375"/>
                <a:gd name="connsiteY16535" fmla="*/ 106058 h 223662"/>
                <a:gd name="connsiteX16536" fmla="*/ 81541 w 1586375"/>
                <a:gd name="connsiteY16536" fmla="*/ 105203 h 223662"/>
                <a:gd name="connsiteX16537" fmla="*/ 83239 w 1586375"/>
                <a:gd name="connsiteY16537" fmla="*/ 103920 h 223662"/>
                <a:gd name="connsiteX16538" fmla="*/ 83239 w 1586375"/>
                <a:gd name="connsiteY16538" fmla="*/ 101782 h 223662"/>
                <a:gd name="connsiteX16539" fmla="*/ 82390 w 1586375"/>
                <a:gd name="connsiteY16539" fmla="*/ 101782 h 223662"/>
                <a:gd name="connsiteX16540" fmla="*/ 82390 w 1586375"/>
                <a:gd name="connsiteY16540" fmla="*/ 103064 h 223662"/>
                <a:gd name="connsiteX16541" fmla="*/ 80692 w 1586375"/>
                <a:gd name="connsiteY16541" fmla="*/ 103920 h 223662"/>
                <a:gd name="connsiteX16542" fmla="*/ 79842 w 1586375"/>
                <a:gd name="connsiteY16542" fmla="*/ 103492 h 223662"/>
                <a:gd name="connsiteX16543" fmla="*/ 79418 w 1586375"/>
                <a:gd name="connsiteY16543" fmla="*/ 103492 h 223662"/>
                <a:gd name="connsiteX16544" fmla="*/ 79418 w 1586375"/>
                <a:gd name="connsiteY16544" fmla="*/ 101782 h 223662"/>
                <a:gd name="connsiteX16545" fmla="*/ 79418 w 1586375"/>
                <a:gd name="connsiteY16545" fmla="*/ 100071 h 223662"/>
                <a:gd name="connsiteX16546" fmla="*/ 78993 w 1586375"/>
                <a:gd name="connsiteY16546" fmla="*/ 99643 h 223662"/>
                <a:gd name="connsiteX16547" fmla="*/ 78144 w 1586375"/>
                <a:gd name="connsiteY16547" fmla="*/ 98360 h 223662"/>
                <a:gd name="connsiteX16548" fmla="*/ 77720 w 1586375"/>
                <a:gd name="connsiteY16548" fmla="*/ 98360 h 223662"/>
                <a:gd name="connsiteX16549" fmla="*/ 77720 w 1586375"/>
                <a:gd name="connsiteY16549" fmla="*/ 97077 h 223662"/>
                <a:gd name="connsiteX16550" fmla="*/ 76871 w 1586375"/>
                <a:gd name="connsiteY16550" fmla="*/ 96649 h 223662"/>
                <a:gd name="connsiteX16551" fmla="*/ 75597 w 1586375"/>
                <a:gd name="connsiteY16551" fmla="*/ 96649 h 223662"/>
                <a:gd name="connsiteX16552" fmla="*/ 73898 w 1586375"/>
                <a:gd name="connsiteY16552" fmla="*/ 95367 h 223662"/>
                <a:gd name="connsiteX16553" fmla="*/ 73898 w 1586375"/>
                <a:gd name="connsiteY16553" fmla="*/ 94084 h 223662"/>
                <a:gd name="connsiteX16554" fmla="*/ 73474 w 1586375"/>
                <a:gd name="connsiteY16554" fmla="*/ 93229 h 223662"/>
                <a:gd name="connsiteX16555" fmla="*/ 73474 w 1586375"/>
                <a:gd name="connsiteY16555" fmla="*/ 91946 h 223662"/>
                <a:gd name="connsiteX16556" fmla="*/ 73049 w 1586375"/>
                <a:gd name="connsiteY16556" fmla="*/ 91518 h 223662"/>
                <a:gd name="connsiteX16557" fmla="*/ 72625 w 1586375"/>
                <a:gd name="connsiteY16557" fmla="*/ 91946 h 223662"/>
                <a:gd name="connsiteX16558" fmla="*/ 70501 w 1586375"/>
                <a:gd name="connsiteY16558" fmla="*/ 93656 h 223662"/>
                <a:gd name="connsiteX16559" fmla="*/ 69652 w 1586375"/>
                <a:gd name="connsiteY16559" fmla="*/ 93656 h 223662"/>
                <a:gd name="connsiteX16560" fmla="*/ 68379 w 1586375"/>
                <a:gd name="connsiteY16560" fmla="*/ 94939 h 223662"/>
                <a:gd name="connsiteX16561" fmla="*/ 67954 w 1586375"/>
                <a:gd name="connsiteY16561" fmla="*/ 94939 h 223662"/>
                <a:gd name="connsiteX16562" fmla="*/ 64982 w 1586375"/>
                <a:gd name="connsiteY16562" fmla="*/ 94939 h 223662"/>
                <a:gd name="connsiteX16563" fmla="*/ 62434 w 1586375"/>
                <a:gd name="connsiteY16563" fmla="*/ 93229 h 223662"/>
                <a:gd name="connsiteX16564" fmla="*/ 61585 w 1586375"/>
                <a:gd name="connsiteY16564" fmla="*/ 93229 h 223662"/>
                <a:gd name="connsiteX16565" fmla="*/ 60311 w 1586375"/>
                <a:gd name="connsiteY16565" fmla="*/ 94084 h 223662"/>
                <a:gd name="connsiteX16566" fmla="*/ 60311 w 1586375"/>
                <a:gd name="connsiteY16566" fmla="*/ 94939 h 223662"/>
                <a:gd name="connsiteX16567" fmla="*/ 62434 w 1586375"/>
                <a:gd name="connsiteY16567" fmla="*/ 96649 h 223662"/>
                <a:gd name="connsiteX16568" fmla="*/ 62434 w 1586375"/>
                <a:gd name="connsiteY16568" fmla="*/ 97077 h 223662"/>
                <a:gd name="connsiteX16569" fmla="*/ 60736 w 1586375"/>
                <a:gd name="connsiteY16569" fmla="*/ 98788 h 223662"/>
                <a:gd name="connsiteX16570" fmla="*/ 60736 w 1586375"/>
                <a:gd name="connsiteY16570" fmla="*/ 99643 h 223662"/>
                <a:gd name="connsiteX16571" fmla="*/ 59887 w 1586375"/>
                <a:gd name="connsiteY16571" fmla="*/ 100498 h 223662"/>
                <a:gd name="connsiteX16572" fmla="*/ 56915 w 1586375"/>
                <a:gd name="connsiteY16572" fmla="*/ 100498 h 223662"/>
                <a:gd name="connsiteX16573" fmla="*/ 56915 w 1586375"/>
                <a:gd name="connsiteY16573" fmla="*/ 100926 h 223662"/>
                <a:gd name="connsiteX16574" fmla="*/ 57339 w 1586375"/>
                <a:gd name="connsiteY16574" fmla="*/ 101354 h 223662"/>
                <a:gd name="connsiteX16575" fmla="*/ 57339 w 1586375"/>
                <a:gd name="connsiteY16575" fmla="*/ 102637 h 223662"/>
                <a:gd name="connsiteX16576" fmla="*/ 56490 w 1586375"/>
                <a:gd name="connsiteY16576" fmla="*/ 102637 h 223662"/>
                <a:gd name="connsiteX16577" fmla="*/ 55216 w 1586375"/>
                <a:gd name="connsiteY16577" fmla="*/ 103920 h 223662"/>
                <a:gd name="connsiteX16578" fmla="*/ 55216 w 1586375"/>
                <a:gd name="connsiteY16578" fmla="*/ 104348 h 223662"/>
                <a:gd name="connsiteX16579" fmla="*/ 54792 w 1586375"/>
                <a:gd name="connsiteY16579" fmla="*/ 104775 h 223662"/>
                <a:gd name="connsiteX16580" fmla="*/ 54367 w 1586375"/>
                <a:gd name="connsiteY16580" fmla="*/ 107341 h 223662"/>
                <a:gd name="connsiteX16581" fmla="*/ 53093 w 1586375"/>
                <a:gd name="connsiteY16581" fmla="*/ 107341 h 223662"/>
                <a:gd name="connsiteX16582" fmla="*/ 52244 w 1586375"/>
                <a:gd name="connsiteY16582" fmla="*/ 106913 h 223662"/>
                <a:gd name="connsiteX16583" fmla="*/ 51820 w 1586375"/>
                <a:gd name="connsiteY16583" fmla="*/ 106486 h 223662"/>
                <a:gd name="connsiteX16584" fmla="*/ 49272 w 1586375"/>
                <a:gd name="connsiteY16584" fmla="*/ 106486 h 223662"/>
                <a:gd name="connsiteX16585" fmla="*/ 48847 w 1586375"/>
                <a:gd name="connsiteY16585" fmla="*/ 106058 h 223662"/>
                <a:gd name="connsiteX16586" fmla="*/ 48423 w 1586375"/>
                <a:gd name="connsiteY16586" fmla="*/ 106486 h 223662"/>
                <a:gd name="connsiteX16587" fmla="*/ 48423 w 1586375"/>
                <a:gd name="connsiteY16587" fmla="*/ 108624 h 223662"/>
                <a:gd name="connsiteX16588" fmla="*/ 48847 w 1586375"/>
                <a:gd name="connsiteY16588" fmla="*/ 109051 h 223662"/>
                <a:gd name="connsiteX16589" fmla="*/ 49272 w 1586375"/>
                <a:gd name="connsiteY16589" fmla="*/ 110762 h 223662"/>
                <a:gd name="connsiteX16590" fmla="*/ 50970 w 1586375"/>
                <a:gd name="connsiteY16590" fmla="*/ 110762 h 223662"/>
                <a:gd name="connsiteX16591" fmla="*/ 52669 w 1586375"/>
                <a:gd name="connsiteY16591" fmla="*/ 109479 h 223662"/>
                <a:gd name="connsiteX16592" fmla="*/ 53518 w 1586375"/>
                <a:gd name="connsiteY16592" fmla="*/ 109479 h 223662"/>
                <a:gd name="connsiteX16593" fmla="*/ 54367 w 1586375"/>
                <a:gd name="connsiteY16593" fmla="*/ 109907 h 223662"/>
                <a:gd name="connsiteX16594" fmla="*/ 55216 w 1586375"/>
                <a:gd name="connsiteY16594" fmla="*/ 110762 h 223662"/>
                <a:gd name="connsiteX16595" fmla="*/ 56065 w 1586375"/>
                <a:gd name="connsiteY16595" fmla="*/ 110762 h 223662"/>
                <a:gd name="connsiteX16596" fmla="*/ 56490 w 1586375"/>
                <a:gd name="connsiteY16596" fmla="*/ 111190 h 223662"/>
                <a:gd name="connsiteX16597" fmla="*/ 57764 w 1586375"/>
                <a:gd name="connsiteY16597" fmla="*/ 111190 h 223662"/>
                <a:gd name="connsiteX16598" fmla="*/ 57764 w 1586375"/>
                <a:gd name="connsiteY16598" fmla="*/ 109051 h 223662"/>
                <a:gd name="connsiteX16599" fmla="*/ 56915 w 1586375"/>
                <a:gd name="connsiteY16599" fmla="*/ 108197 h 223662"/>
                <a:gd name="connsiteX16600" fmla="*/ 56915 w 1586375"/>
                <a:gd name="connsiteY16600" fmla="*/ 104775 h 223662"/>
                <a:gd name="connsiteX16601" fmla="*/ 58613 w 1586375"/>
                <a:gd name="connsiteY16601" fmla="*/ 103064 h 223662"/>
                <a:gd name="connsiteX16602" fmla="*/ 59887 w 1586375"/>
                <a:gd name="connsiteY16602" fmla="*/ 103064 h 223662"/>
                <a:gd name="connsiteX16603" fmla="*/ 60311 w 1586375"/>
                <a:gd name="connsiteY16603" fmla="*/ 103920 h 223662"/>
                <a:gd name="connsiteX16604" fmla="*/ 61160 w 1586375"/>
                <a:gd name="connsiteY16604" fmla="*/ 104775 h 223662"/>
                <a:gd name="connsiteX16605" fmla="*/ 62860 w 1586375"/>
                <a:gd name="connsiteY16605" fmla="*/ 104348 h 223662"/>
                <a:gd name="connsiteX16606" fmla="*/ 62860 w 1586375"/>
                <a:gd name="connsiteY16606" fmla="*/ 103064 h 223662"/>
                <a:gd name="connsiteX16607" fmla="*/ 62009 w 1586375"/>
                <a:gd name="connsiteY16607" fmla="*/ 102209 h 223662"/>
                <a:gd name="connsiteX16608" fmla="*/ 61160 w 1586375"/>
                <a:gd name="connsiteY16608" fmla="*/ 100926 h 223662"/>
                <a:gd name="connsiteX16609" fmla="*/ 62009 w 1586375"/>
                <a:gd name="connsiteY16609" fmla="*/ 100498 h 223662"/>
                <a:gd name="connsiteX16610" fmla="*/ 62009 w 1586375"/>
                <a:gd name="connsiteY16610" fmla="*/ 100071 h 223662"/>
                <a:gd name="connsiteX16611" fmla="*/ 62434 w 1586375"/>
                <a:gd name="connsiteY16611" fmla="*/ 100071 h 223662"/>
                <a:gd name="connsiteX16612" fmla="*/ 64557 w 1586375"/>
                <a:gd name="connsiteY16612" fmla="*/ 99643 h 223662"/>
                <a:gd name="connsiteX16613" fmla="*/ 64982 w 1586375"/>
                <a:gd name="connsiteY16613" fmla="*/ 100071 h 223662"/>
                <a:gd name="connsiteX16614" fmla="*/ 64557 w 1586375"/>
                <a:gd name="connsiteY16614" fmla="*/ 100498 h 223662"/>
                <a:gd name="connsiteX16615" fmla="*/ 64557 w 1586375"/>
                <a:gd name="connsiteY16615" fmla="*/ 101354 h 223662"/>
                <a:gd name="connsiteX16616" fmla="*/ 64982 w 1586375"/>
                <a:gd name="connsiteY16616" fmla="*/ 102637 h 223662"/>
                <a:gd name="connsiteX16617" fmla="*/ 65407 w 1586375"/>
                <a:gd name="connsiteY16617" fmla="*/ 102637 h 223662"/>
                <a:gd name="connsiteX16618" fmla="*/ 65831 w 1586375"/>
                <a:gd name="connsiteY16618" fmla="*/ 103064 h 223662"/>
                <a:gd name="connsiteX16619" fmla="*/ 65831 w 1586375"/>
                <a:gd name="connsiteY16619" fmla="*/ 107341 h 223662"/>
                <a:gd name="connsiteX16620" fmla="*/ 66681 w 1586375"/>
                <a:gd name="connsiteY16620" fmla="*/ 108197 h 223662"/>
                <a:gd name="connsiteX16621" fmla="*/ 66681 w 1586375"/>
                <a:gd name="connsiteY16621" fmla="*/ 109051 h 223662"/>
                <a:gd name="connsiteX16622" fmla="*/ 65831 w 1586375"/>
                <a:gd name="connsiteY16622" fmla="*/ 110335 h 223662"/>
                <a:gd name="connsiteX16623" fmla="*/ 65831 w 1586375"/>
                <a:gd name="connsiteY16623" fmla="*/ 111618 h 223662"/>
                <a:gd name="connsiteX16624" fmla="*/ 67105 w 1586375"/>
                <a:gd name="connsiteY16624" fmla="*/ 112900 h 223662"/>
                <a:gd name="connsiteX16625" fmla="*/ 70501 w 1586375"/>
                <a:gd name="connsiteY16625" fmla="*/ 112900 h 223662"/>
                <a:gd name="connsiteX16626" fmla="*/ 70926 w 1586375"/>
                <a:gd name="connsiteY16626" fmla="*/ 113328 h 223662"/>
                <a:gd name="connsiteX16627" fmla="*/ 72625 w 1586375"/>
                <a:gd name="connsiteY16627" fmla="*/ 113328 h 223662"/>
                <a:gd name="connsiteX16628" fmla="*/ 74323 w 1586375"/>
                <a:gd name="connsiteY16628" fmla="*/ 112473 h 223662"/>
                <a:gd name="connsiteX16629" fmla="*/ 75172 w 1586375"/>
                <a:gd name="connsiteY16629" fmla="*/ 112900 h 223662"/>
                <a:gd name="connsiteX16630" fmla="*/ 75597 w 1586375"/>
                <a:gd name="connsiteY16630" fmla="*/ 113328 h 223662"/>
                <a:gd name="connsiteX16631" fmla="*/ 75597 w 1586375"/>
                <a:gd name="connsiteY16631" fmla="*/ 113756 h 223662"/>
                <a:gd name="connsiteX16632" fmla="*/ 75597 w 1586375"/>
                <a:gd name="connsiteY16632" fmla="*/ 114184 h 223662"/>
                <a:gd name="connsiteX16633" fmla="*/ 73898 w 1586375"/>
                <a:gd name="connsiteY16633" fmla="*/ 115466 h 223662"/>
                <a:gd name="connsiteX16634" fmla="*/ 70926 w 1586375"/>
                <a:gd name="connsiteY16634" fmla="*/ 115894 h 223662"/>
                <a:gd name="connsiteX16635" fmla="*/ 70077 w 1586375"/>
                <a:gd name="connsiteY16635" fmla="*/ 116322 h 223662"/>
                <a:gd name="connsiteX16636" fmla="*/ 70077 w 1586375"/>
                <a:gd name="connsiteY16636" fmla="*/ 117177 h 223662"/>
                <a:gd name="connsiteX16637" fmla="*/ 69652 w 1586375"/>
                <a:gd name="connsiteY16637" fmla="*/ 117605 h 223662"/>
                <a:gd name="connsiteX16638" fmla="*/ 69652 w 1586375"/>
                <a:gd name="connsiteY16638" fmla="*/ 118888 h 223662"/>
                <a:gd name="connsiteX16639" fmla="*/ 70501 w 1586375"/>
                <a:gd name="connsiteY16639" fmla="*/ 120171 h 223662"/>
                <a:gd name="connsiteX16640" fmla="*/ 70077 w 1586375"/>
                <a:gd name="connsiteY16640" fmla="*/ 121026 h 223662"/>
                <a:gd name="connsiteX16641" fmla="*/ 69228 w 1586375"/>
                <a:gd name="connsiteY16641" fmla="*/ 121026 h 223662"/>
                <a:gd name="connsiteX16642" fmla="*/ 68804 w 1586375"/>
                <a:gd name="connsiteY16642" fmla="*/ 120598 h 223662"/>
                <a:gd name="connsiteX16643" fmla="*/ 68379 w 1586375"/>
                <a:gd name="connsiteY16643" fmla="*/ 120598 h 223662"/>
                <a:gd name="connsiteX16644" fmla="*/ 64982 w 1586375"/>
                <a:gd name="connsiteY16644" fmla="*/ 120598 h 223662"/>
                <a:gd name="connsiteX16645" fmla="*/ 64133 w 1586375"/>
                <a:gd name="connsiteY16645" fmla="*/ 121026 h 223662"/>
                <a:gd name="connsiteX16646" fmla="*/ 60311 w 1586375"/>
                <a:gd name="connsiteY16646" fmla="*/ 121026 h 223662"/>
                <a:gd name="connsiteX16647" fmla="*/ 59887 w 1586375"/>
                <a:gd name="connsiteY16647" fmla="*/ 120598 h 223662"/>
                <a:gd name="connsiteX16648" fmla="*/ 59038 w 1586375"/>
                <a:gd name="connsiteY16648" fmla="*/ 121026 h 223662"/>
                <a:gd name="connsiteX16649" fmla="*/ 55216 w 1586375"/>
                <a:gd name="connsiteY16649" fmla="*/ 121026 h 223662"/>
                <a:gd name="connsiteX16650" fmla="*/ 54367 w 1586375"/>
                <a:gd name="connsiteY16650" fmla="*/ 121881 h 223662"/>
                <a:gd name="connsiteX16651" fmla="*/ 53518 w 1586375"/>
                <a:gd name="connsiteY16651" fmla="*/ 122309 h 223662"/>
                <a:gd name="connsiteX16652" fmla="*/ 53093 w 1586375"/>
                <a:gd name="connsiteY16652" fmla="*/ 122309 h 223662"/>
                <a:gd name="connsiteX16653" fmla="*/ 52669 w 1586375"/>
                <a:gd name="connsiteY16653" fmla="*/ 122736 h 223662"/>
                <a:gd name="connsiteX16654" fmla="*/ 50970 w 1586375"/>
                <a:gd name="connsiteY16654" fmla="*/ 122736 h 223662"/>
                <a:gd name="connsiteX16655" fmla="*/ 50546 w 1586375"/>
                <a:gd name="connsiteY16655" fmla="*/ 122309 h 223662"/>
                <a:gd name="connsiteX16656" fmla="*/ 49272 w 1586375"/>
                <a:gd name="connsiteY16656" fmla="*/ 122309 h 223662"/>
                <a:gd name="connsiteX16657" fmla="*/ 48847 w 1586375"/>
                <a:gd name="connsiteY16657" fmla="*/ 121881 h 223662"/>
                <a:gd name="connsiteX16658" fmla="*/ 47998 w 1586375"/>
                <a:gd name="connsiteY16658" fmla="*/ 121881 h 223662"/>
                <a:gd name="connsiteX16659" fmla="*/ 47574 w 1586375"/>
                <a:gd name="connsiteY16659" fmla="*/ 121453 h 223662"/>
                <a:gd name="connsiteX16660" fmla="*/ 47149 w 1586375"/>
                <a:gd name="connsiteY16660" fmla="*/ 121453 h 223662"/>
                <a:gd name="connsiteX16661" fmla="*/ 45875 w 1586375"/>
                <a:gd name="connsiteY16661" fmla="*/ 120171 h 223662"/>
                <a:gd name="connsiteX16662" fmla="*/ 45875 w 1586375"/>
                <a:gd name="connsiteY16662" fmla="*/ 117605 h 223662"/>
                <a:gd name="connsiteX16663" fmla="*/ 46300 w 1586375"/>
                <a:gd name="connsiteY16663" fmla="*/ 117605 h 223662"/>
                <a:gd name="connsiteX16664" fmla="*/ 46300 w 1586375"/>
                <a:gd name="connsiteY16664" fmla="*/ 117177 h 223662"/>
                <a:gd name="connsiteX16665" fmla="*/ 46300 w 1586375"/>
                <a:gd name="connsiteY16665" fmla="*/ 115466 h 223662"/>
                <a:gd name="connsiteX16666" fmla="*/ 45450 w 1586375"/>
                <a:gd name="connsiteY16666" fmla="*/ 114611 h 223662"/>
                <a:gd name="connsiteX16667" fmla="*/ 45026 w 1586375"/>
                <a:gd name="connsiteY16667" fmla="*/ 114611 h 223662"/>
                <a:gd name="connsiteX16668" fmla="*/ 44177 w 1586375"/>
                <a:gd name="connsiteY16668" fmla="*/ 114184 h 223662"/>
                <a:gd name="connsiteX16669" fmla="*/ 43752 w 1586375"/>
                <a:gd name="connsiteY16669" fmla="*/ 114184 h 223662"/>
                <a:gd name="connsiteX16670" fmla="*/ 42054 w 1586375"/>
                <a:gd name="connsiteY16670" fmla="*/ 115039 h 223662"/>
                <a:gd name="connsiteX16671" fmla="*/ 42054 w 1586375"/>
                <a:gd name="connsiteY16671" fmla="*/ 115466 h 223662"/>
                <a:gd name="connsiteX16672" fmla="*/ 42054 w 1586375"/>
                <a:gd name="connsiteY16672" fmla="*/ 116749 h 223662"/>
                <a:gd name="connsiteX16673" fmla="*/ 42903 w 1586375"/>
                <a:gd name="connsiteY16673" fmla="*/ 117605 h 223662"/>
                <a:gd name="connsiteX16674" fmla="*/ 42903 w 1586375"/>
                <a:gd name="connsiteY16674" fmla="*/ 118460 h 223662"/>
                <a:gd name="connsiteX16675" fmla="*/ 43328 w 1586375"/>
                <a:gd name="connsiteY16675" fmla="*/ 118888 h 223662"/>
                <a:gd name="connsiteX16676" fmla="*/ 43328 w 1586375"/>
                <a:gd name="connsiteY16676" fmla="*/ 119743 h 223662"/>
                <a:gd name="connsiteX16677" fmla="*/ 42903 w 1586375"/>
                <a:gd name="connsiteY16677" fmla="*/ 120171 h 223662"/>
                <a:gd name="connsiteX16678" fmla="*/ 41630 w 1586375"/>
                <a:gd name="connsiteY16678" fmla="*/ 120598 h 223662"/>
                <a:gd name="connsiteX16679" fmla="*/ 41630 w 1586375"/>
                <a:gd name="connsiteY16679" fmla="*/ 121453 h 223662"/>
                <a:gd name="connsiteX16680" fmla="*/ 41205 w 1586375"/>
                <a:gd name="connsiteY16680" fmla="*/ 122309 h 223662"/>
                <a:gd name="connsiteX16681" fmla="*/ 39507 w 1586375"/>
                <a:gd name="connsiteY16681" fmla="*/ 122309 h 223662"/>
                <a:gd name="connsiteX16682" fmla="*/ 39082 w 1586375"/>
                <a:gd name="connsiteY16682" fmla="*/ 121453 h 223662"/>
                <a:gd name="connsiteX16683" fmla="*/ 38658 w 1586375"/>
                <a:gd name="connsiteY16683" fmla="*/ 121026 h 223662"/>
                <a:gd name="connsiteX16684" fmla="*/ 37808 w 1586375"/>
                <a:gd name="connsiteY16684" fmla="*/ 120171 h 223662"/>
                <a:gd name="connsiteX16685" fmla="*/ 38233 w 1586375"/>
                <a:gd name="connsiteY16685" fmla="*/ 119743 h 223662"/>
                <a:gd name="connsiteX16686" fmla="*/ 40356 w 1586375"/>
                <a:gd name="connsiteY16686" fmla="*/ 119743 h 223662"/>
                <a:gd name="connsiteX16687" fmla="*/ 40781 w 1586375"/>
                <a:gd name="connsiteY16687" fmla="*/ 119743 h 223662"/>
                <a:gd name="connsiteX16688" fmla="*/ 40781 w 1586375"/>
                <a:gd name="connsiteY16688" fmla="*/ 117605 h 223662"/>
                <a:gd name="connsiteX16689" fmla="*/ 40356 w 1586375"/>
                <a:gd name="connsiteY16689" fmla="*/ 117177 h 223662"/>
                <a:gd name="connsiteX16690" fmla="*/ 40356 w 1586375"/>
                <a:gd name="connsiteY16690" fmla="*/ 115466 h 223662"/>
                <a:gd name="connsiteX16691" fmla="*/ 39507 w 1586375"/>
                <a:gd name="connsiteY16691" fmla="*/ 115039 h 223662"/>
                <a:gd name="connsiteX16692" fmla="*/ 36534 w 1586375"/>
                <a:gd name="connsiteY16692" fmla="*/ 115039 h 223662"/>
                <a:gd name="connsiteX16693" fmla="*/ 35685 w 1586375"/>
                <a:gd name="connsiteY16693" fmla="*/ 113756 h 223662"/>
                <a:gd name="connsiteX16694" fmla="*/ 34836 w 1586375"/>
                <a:gd name="connsiteY16694" fmla="*/ 112900 h 223662"/>
                <a:gd name="connsiteX16695" fmla="*/ 34836 w 1586375"/>
                <a:gd name="connsiteY16695" fmla="*/ 112045 h 223662"/>
                <a:gd name="connsiteX16696" fmla="*/ 35261 w 1586375"/>
                <a:gd name="connsiteY16696" fmla="*/ 111618 h 223662"/>
                <a:gd name="connsiteX16697" fmla="*/ 35261 w 1586375"/>
                <a:gd name="connsiteY16697" fmla="*/ 110762 h 223662"/>
                <a:gd name="connsiteX16698" fmla="*/ 33562 w 1586375"/>
                <a:gd name="connsiteY16698" fmla="*/ 109479 h 223662"/>
                <a:gd name="connsiteX16699" fmla="*/ 33138 w 1586375"/>
                <a:gd name="connsiteY16699" fmla="*/ 109479 h 223662"/>
                <a:gd name="connsiteX16700" fmla="*/ 32289 w 1586375"/>
                <a:gd name="connsiteY16700" fmla="*/ 110335 h 223662"/>
                <a:gd name="connsiteX16701" fmla="*/ 32289 w 1586375"/>
                <a:gd name="connsiteY16701" fmla="*/ 111190 h 223662"/>
                <a:gd name="connsiteX16702" fmla="*/ 33138 w 1586375"/>
                <a:gd name="connsiteY16702" fmla="*/ 111618 h 223662"/>
                <a:gd name="connsiteX16703" fmla="*/ 33138 w 1586375"/>
                <a:gd name="connsiteY16703" fmla="*/ 112900 h 223662"/>
                <a:gd name="connsiteX16704" fmla="*/ 32289 w 1586375"/>
                <a:gd name="connsiteY16704" fmla="*/ 113328 h 223662"/>
                <a:gd name="connsiteX16705" fmla="*/ 32289 w 1586375"/>
                <a:gd name="connsiteY16705" fmla="*/ 113756 h 223662"/>
                <a:gd name="connsiteX16706" fmla="*/ 31439 w 1586375"/>
                <a:gd name="connsiteY16706" fmla="*/ 114611 h 223662"/>
                <a:gd name="connsiteX16707" fmla="*/ 30590 w 1586375"/>
                <a:gd name="connsiteY16707" fmla="*/ 114611 h 223662"/>
                <a:gd name="connsiteX16708" fmla="*/ 28892 w 1586375"/>
                <a:gd name="connsiteY16708" fmla="*/ 113328 h 223662"/>
                <a:gd name="connsiteX16709" fmla="*/ 24222 w 1586375"/>
                <a:gd name="connsiteY16709" fmla="*/ 113328 h 223662"/>
                <a:gd name="connsiteX16710" fmla="*/ 24222 w 1586375"/>
                <a:gd name="connsiteY16710" fmla="*/ 112045 h 223662"/>
                <a:gd name="connsiteX16711" fmla="*/ 25071 w 1586375"/>
                <a:gd name="connsiteY16711" fmla="*/ 111190 h 223662"/>
                <a:gd name="connsiteX16712" fmla="*/ 25113 w 1586375"/>
                <a:gd name="connsiteY16712" fmla="*/ 111190 h 223662"/>
                <a:gd name="connsiteX16713" fmla="*/ 25113 w 1586375"/>
                <a:gd name="connsiteY16713" fmla="*/ 111439 h 223662"/>
                <a:gd name="connsiteX16714" fmla="*/ 25375 w 1586375"/>
                <a:gd name="connsiteY16714" fmla="*/ 111439 h 223662"/>
                <a:gd name="connsiteX16715" fmla="*/ 25375 w 1586375"/>
                <a:gd name="connsiteY16715" fmla="*/ 111190 h 223662"/>
                <a:gd name="connsiteX16716" fmla="*/ 27618 w 1586375"/>
                <a:gd name="connsiteY16716" fmla="*/ 111190 h 223662"/>
                <a:gd name="connsiteX16717" fmla="*/ 28892 w 1586375"/>
                <a:gd name="connsiteY16717" fmla="*/ 110335 h 223662"/>
                <a:gd name="connsiteX16718" fmla="*/ 29317 w 1586375"/>
                <a:gd name="connsiteY16718" fmla="*/ 110335 h 223662"/>
                <a:gd name="connsiteX16719" fmla="*/ 29741 w 1586375"/>
                <a:gd name="connsiteY16719" fmla="*/ 109479 h 223662"/>
                <a:gd name="connsiteX16720" fmla="*/ 30590 w 1586375"/>
                <a:gd name="connsiteY16720" fmla="*/ 108624 h 223662"/>
                <a:gd name="connsiteX16721" fmla="*/ 30590 w 1586375"/>
                <a:gd name="connsiteY16721" fmla="*/ 107341 h 223662"/>
                <a:gd name="connsiteX16722" fmla="*/ 30166 w 1586375"/>
                <a:gd name="connsiteY16722" fmla="*/ 106913 h 223662"/>
                <a:gd name="connsiteX16723" fmla="*/ 30166 w 1586375"/>
                <a:gd name="connsiteY16723" fmla="*/ 106486 h 223662"/>
                <a:gd name="connsiteX16724" fmla="*/ 28467 w 1586375"/>
                <a:gd name="connsiteY16724" fmla="*/ 104775 h 223662"/>
                <a:gd name="connsiteX16725" fmla="*/ 25920 w 1586375"/>
                <a:gd name="connsiteY16725" fmla="*/ 104775 h 223662"/>
                <a:gd name="connsiteX16726" fmla="*/ 25071 w 1586375"/>
                <a:gd name="connsiteY16726" fmla="*/ 105203 h 223662"/>
                <a:gd name="connsiteX16727" fmla="*/ 25071 w 1586375"/>
                <a:gd name="connsiteY16727" fmla="*/ 106486 h 223662"/>
                <a:gd name="connsiteX16728" fmla="*/ 25920 w 1586375"/>
                <a:gd name="connsiteY16728" fmla="*/ 106913 h 223662"/>
                <a:gd name="connsiteX16729" fmla="*/ 26345 w 1586375"/>
                <a:gd name="connsiteY16729" fmla="*/ 106913 h 223662"/>
                <a:gd name="connsiteX16730" fmla="*/ 26769 w 1586375"/>
                <a:gd name="connsiteY16730" fmla="*/ 107341 h 223662"/>
                <a:gd name="connsiteX16731" fmla="*/ 26769 w 1586375"/>
                <a:gd name="connsiteY16731" fmla="*/ 109051 h 223662"/>
                <a:gd name="connsiteX16732" fmla="*/ 26769 w 1586375"/>
                <a:gd name="connsiteY16732" fmla="*/ 109479 h 223662"/>
                <a:gd name="connsiteX16733" fmla="*/ 25071 w 1586375"/>
                <a:gd name="connsiteY16733" fmla="*/ 109479 h 223662"/>
                <a:gd name="connsiteX16734" fmla="*/ 24647 w 1586375"/>
                <a:gd name="connsiteY16734" fmla="*/ 109051 h 223662"/>
                <a:gd name="connsiteX16735" fmla="*/ 24647 w 1586375"/>
                <a:gd name="connsiteY16735" fmla="*/ 108197 h 223662"/>
                <a:gd name="connsiteX16736" fmla="*/ 24222 w 1586375"/>
                <a:gd name="connsiteY16736" fmla="*/ 107341 h 223662"/>
                <a:gd name="connsiteX16737" fmla="*/ 23372 w 1586375"/>
                <a:gd name="connsiteY16737" fmla="*/ 106486 h 223662"/>
                <a:gd name="connsiteX16738" fmla="*/ 22523 w 1586375"/>
                <a:gd name="connsiteY16738" fmla="*/ 106486 h 223662"/>
                <a:gd name="connsiteX16739" fmla="*/ 22523 w 1586375"/>
                <a:gd name="connsiteY16739" fmla="*/ 105203 h 223662"/>
                <a:gd name="connsiteX16740" fmla="*/ 23797 w 1586375"/>
                <a:gd name="connsiteY16740" fmla="*/ 103920 h 223662"/>
                <a:gd name="connsiteX16741" fmla="*/ 24222 w 1586375"/>
                <a:gd name="connsiteY16741" fmla="*/ 103920 h 223662"/>
                <a:gd name="connsiteX16742" fmla="*/ 25920 w 1586375"/>
                <a:gd name="connsiteY16742" fmla="*/ 102637 h 223662"/>
                <a:gd name="connsiteX16743" fmla="*/ 29317 w 1586375"/>
                <a:gd name="connsiteY16743" fmla="*/ 102637 h 223662"/>
                <a:gd name="connsiteX16744" fmla="*/ 30166 w 1586375"/>
                <a:gd name="connsiteY16744" fmla="*/ 101782 h 223662"/>
                <a:gd name="connsiteX16745" fmla="*/ 30166 w 1586375"/>
                <a:gd name="connsiteY16745" fmla="*/ 101354 h 223662"/>
                <a:gd name="connsiteX16746" fmla="*/ 29741 w 1586375"/>
                <a:gd name="connsiteY16746" fmla="*/ 100926 h 223662"/>
                <a:gd name="connsiteX16747" fmla="*/ 29741 w 1586375"/>
                <a:gd name="connsiteY16747" fmla="*/ 100498 h 223662"/>
                <a:gd name="connsiteX16748" fmla="*/ 29317 w 1586375"/>
                <a:gd name="connsiteY16748" fmla="*/ 100071 h 223662"/>
                <a:gd name="connsiteX16749" fmla="*/ 29317 w 1586375"/>
                <a:gd name="connsiteY16749" fmla="*/ 97933 h 223662"/>
                <a:gd name="connsiteX16750" fmla="*/ 31439 w 1586375"/>
                <a:gd name="connsiteY16750" fmla="*/ 97933 h 223662"/>
                <a:gd name="connsiteX16751" fmla="*/ 31864 w 1586375"/>
                <a:gd name="connsiteY16751" fmla="*/ 98360 h 223662"/>
                <a:gd name="connsiteX16752" fmla="*/ 31864 w 1586375"/>
                <a:gd name="connsiteY16752" fmla="*/ 100926 h 223662"/>
                <a:gd name="connsiteX16753" fmla="*/ 32289 w 1586375"/>
                <a:gd name="connsiteY16753" fmla="*/ 101354 h 223662"/>
                <a:gd name="connsiteX16754" fmla="*/ 32289 w 1586375"/>
                <a:gd name="connsiteY16754" fmla="*/ 103064 h 223662"/>
                <a:gd name="connsiteX16755" fmla="*/ 31864 w 1586375"/>
                <a:gd name="connsiteY16755" fmla="*/ 103492 h 223662"/>
                <a:gd name="connsiteX16756" fmla="*/ 31864 w 1586375"/>
                <a:gd name="connsiteY16756" fmla="*/ 103920 h 223662"/>
                <a:gd name="connsiteX16757" fmla="*/ 33138 w 1586375"/>
                <a:gd name="connsiteY16757" fmla="*/ 103920 h 223662"/>
                <a:gd name="connsiteX16758" fmla="*/ 33987 w 1586375"/>
                <a:gd name="connsiteY16758" fmla="*/ 104348 h 223662"/>
                <a:gd name="connsiteX16759" fmla="*/ 34412 w 1586375"/>
                <a:gd name="connsiteY16759" fmla="*/ 104775 h 223662"/>
                <a:gd name="connsiteX16760" fmla="*/ 35685 w 1586375"/>
                <a:gd name="connsiteY16760" fmla="*/ 103492 h 223662"/>
                <a:gd name="connsiteX16761" fmla="*/ 35685 w 1586375"/>
                <a:gd name="connsiteY16761" fmla="*/ 103064 h 223662"/>
                <a:gd name="connsiteX16762" fmla="*/ 35261 w 1586375"/>
                <a:gd name="connsiteY16762" fmla="*/ 102637 h 223662"/>
                <a:gd name="connsiteX16763" fmla="*/ 35261 w 1586375"/>
                <a:gd name="connsiteY16763" fmla="*/ 101354 h 223662"/>
                <a:gd name="connsiteX16764" fmla="*/ 34836 w 1586375"/>
                <a:gd name="connsiteY16764" fmla="*/ 100926 h 223662"/>
                <a:gd name="connsiteX16765" fmla="*/ 35261 w 1586375"/>
                <a:gd name="connsiteY16765" fmla="*/ 100498 h 223662"/>
                <a:gd name="connsiteX16766" fmla="*/ 35261 w 1586375"/>
                <a:gd name="connsiteY16766" fmla="*/ 100071 h 223662"/>
                <a:gd name="connsiteX16767" fmla="*/ 36959 w 1586375"/>
                <a:gd name="connsiteY16767" fmla="*/ 98788 h 223662"/>
                <a:gd name="connsiteX16768" fmla="*/ 36959 w 1586375"/>
                <a:gd name="connsiteY16768" fmla="*/ 98360 h 223662"/>
                <a:gd name="connsiteX16769" fmla="*/ 36534 w 1586375"/>
                <a:gd name="connsiteY16769" fmla="*/ 97505 h 223662"/>
                <a:gd name="connsiteX16770" fmla="*/ 36110 w 1586375"/>
                <a:gd name="connsiteY16770" fmla="*/ 97077 h 223662"/>
                <a:gd name="connsiteX16771" fmla="*/ 34412 w 1586375"/>
                <a:gd name="connsiteY16771" fmla="*/ 95367 h 223662"/>
                <a:gd name="connsiteX16772" fmla="*/ 32713 w 1586375"/>
                <a:gd name="connsiteY16772" fmla="*/ 95367 h 223662"/>
                <a:gd name="connsiteX16773" fmla="*/ 31864 w 1586375"/>
                <a:gd name="connsiteY16773" fmla="*/ 96222 h 223662"/>
                <a:gd name="connsiteX16774" fmla="*/ 31864 w 1586375"/>
                <a:gd name="connsiteY16774" fmla="*/ 97077 h 223662"/>
                <a:gd name="connsiteX16775" fmla="*/ 31439 w 1586375"/>
                <a:gd name="connsiteY16775" fmla="*/ 97505 h 223662"/>
                <a:gd name="connsiteX16776" fmla="*/ 30166 w 1586375"/>
                <a:gd name="connsiteY16776" fmla="*/ 96222 h 223662"/>
                <a:gd name="connsiteX16777" fmla="*/ 30166 w 1586375"/>
                <a:gd name="connsiteY16777" fmla="*/ 95795 h 223662"/>
                <a:gd name="connsiteX16778" fmla="*/ 29741 w 1586375"/>
                <a:gd name="connsiteY16778" fmla="*/ 95367 h 223662"/>
                <a:gd name="connsiteX16779" fmla="*/ 29741 w 1586375"/>
                <a:gd name="connsiteY16779" fmla="*/ 94511 h 223662"/>
                <a:gd name="connsiteX16780" fmla="*/ 28892 w 1586375"/>
                <a:gd name="connsiteY16780" fmla="*/ 93656 h 223662"/>
                <a:gd name="connsiteX16781" fmla="*/ 28467 w 1586375"/>
                <a:gd name="connsiteY16781" fmla="*/ 93656 h 223662"/>
                <a:gd name="connsiteX16782" fmla="*/ 27618 w 1586375"/>
                <a:gd name="connsiteY16782" fmla="*/ 93229 h 223662"/>
                <a:gd name="connsiteX16783" fmla="*/ 26769 w 1586375"/>
                <a:gd name="connsiteY16783" fmla="*/ 93229 h 223662"/>
                <a:gd name="connsiteX16784" fmla="*/ 25071 w 1586375"/>
                <a:gd name="connsiteY16784" fmla="*/ 94511 h 223662"/>
                <a:gd name="connsiteX16785" fmla="*/ 23372 w 1586375"/>
                <a:gd name="connsiteY16785" fmla="*/ 94511 h 223662"/>
                <a:gd name="connsiteX16786" fmla="*/ 22948 w 1586375"/>
                <a:gd name="connsiteY16786" fmla="*/ 94511 h 223662"/>
                <a:gd name="connsiteX16787" fmla="*/ 22948 w 1586375"/>
                <a:gd name="connsiteY16787" fmla="*/ 92801 h 223662"/>
                <a:gd name="connsiteX16788" fmla="*/ 23372 w 1586375"/>
                <a:gd name="connsiteY16788" fmla="*/ 92373 h 223662"/>
                <a:gd name="connsiteX16789" fmla="*/ 22948 w 1586375"/>
                <a:gd name="connsiteY16789" fmla="*/ 91518 h 223662"/>
                <a:gd name="connsiteX16790" fmla="*/ 21674 w 1586375"/>
                <a:gd name="connsiteY16790" fmla="*/ 91518 h 223662"/>
                <a:gd name="connsiteX16791" fmla="*/ 20825 w 1586375"/>
                <a:gd name="connsiteY16791" fmla="*/ 91946 h 223662"/>
                <a:gd name="connsiteX16792" fmla="*/ 20400 w 1586375"/>
                <a:gd name="connsiteY16792" fmla="*/ 92373 h 223662"/>
                <a:gd name="connsiteX16793" fmla="*/ 20400 w 1586375"/>
                <a:gd name="connsiteY16793" fmla="*/ 93656 h 223662"/>
                <a:gd name="connsiteX16794" fmla="*/ 20825 w 1586375"/>
                <a:gd name="connsiteY16794" fmla="*/ 94084 h 223662"/>
                <a:gd name="connsiteX16795" fmla="*/ 20825 w 1586375"/>
                <a:gd name="connsiteY16795" fmla="*/ 96222 h 223662"/>
                <a:gd name="connsiteX16796" fmla="*/ 20400 w 1586375"/>
                <a:gd name="connsiteY16796" fmla="*/ 96222 h 223662"/>
                <a:gd name="connsiteX16797" fmla="*/ 18277 w 1586375"/>
                <a:gd name="connsiteY16797" fmla="*/ 96222 h 223662"/>
                <a:gd name="connsiteX16798" fmla="*/ 17004 w 1586375"/>
                <a:gd name="connsiteY16798" fmla="*/ 94939 h 223662"/>
                <a:gd name="connsiteX16799" fmla="*/ 17004 w 1586375"/>
                <a:gd name="connsiteY16799" fmla="*/ 94084 h 223662"/>
                <a:gd name="connsiteX16800" fmla="*/ 19551 w 1586375"/>
                <a:gd name="connsiteY16800" fmla="*/ 91518 h 223662"/>
                <a:gd name="connsiteX16801" fmla="*/ 19551 w 1586375"/>
                <a:gd name="connsiteY16801" fmla="*/ 90235 h 223662"/>
                <a:gd name="connsiteX16802" fmla="*/ 19127 w 1586375"/>
                <a:gd name="connsiteY16802" fmla="*/ 89807 h 223662"/>
                <a:gd name="connsiteX16803" fmla="*/ 17428 w 1586375"/>
                <a:gd name="connsiteY16803" fmla="*/ 88524 h 223662"/>
                <a:gd name="connsiteX16804" fmla="*/ 17428 w 1586375"/>
                <a:gd name="connsiteY16804" fmla="*/ 88096 h 223662"/>
                <a:gd name="connsiteX16805" fmla="*/ 17853 w 1586375"/>
                <a:gd name="connsiteY16805" fmla="*/ 87241 h 223662"/>
                <a:gd name="connsiteX16806" fmla="*/ 18277 w 1586375"/>
                <a:gd name="connsiteY16806" fmla="*/ 87241 h 223662"/>
                <a:gd name="connsiteX16807" fmla="*/ 18702 w 1586375"/>
                <a:gd name="connsiteY16807" fmla="*/ 85958 h 223662"/>
                <a:gd name="connsiteX16808" fmla="*/ 19127 w 1586375"/>
                <a:gd name="connsiteY16808" fmla="*/ 85531 h 223662"/>
                <a:gd name="connsiteX16809" fmla="*/ 19127 w 1586375"/>
                <a:gd name="connsiteY16809" fmla="*/ 84675 h 223662"/>
                <a:gd name="connsiteX16810" fmla="*/ 19976 w 1586375"/>
                <a:gd name="connsiteY16810" fmla="*/ 83820 h 223662"/>
                <a:gd name="connsiteX16811" fmla="*/ 20400 w 1586375"/>
                <a:gd name="connsiteY16811" fmla="*/ 83820 h 223662"/>
                <a:gd name="connsiteX16812" fmla="*/ 20825 w 1586375"/>
                <a:gd name="connsiteY16812" fmla="*/ 84675 h 223662"/>
                <a:gd name="connsiteX16813" fmla="*/ 22523 w 1586375"/>
                <a:gd name="connsiteY16813" fmla="*/ 86386 h 223662"/>
                <a:gd name="connsiteX16814" fmla="*/ 20825 w 1586375"/>
                <a:gd name="connsiteY16814" fmla="*/ 87669 h 223662"/>
                <a:gd name="connsiteX16815" fmla="*/ 20825 w 1586375"/>
                <a:gd name="connsiteY16815" fmla="*/ 88524 h 223662"/>
                <a:gd name="connsiteX16816" fmla="*/ 21250 w 1586375"/>
                <a:gd name="connsiteY16816" fmla="*/ 88952 h 223662"/>
                <a:gd name="connsiteX16817" fmla="*/ 23372 w 1586375"/>
                <a:gd name="connsiteY16817" fmla="*/ 88524 h 223662"/>
                <a:gd name="connsiteX16818" fmla="*/ 23797 w 1586375"/>
                <a:gd name="connsiteY16818" fmla="*/ 88524 h 223662"/>
                <a:gd name="connsiteX16819" fmla="*/ 27194 w 1586375"/>
                <a:gd name="connsiteY16819" fmla="*/ 88096 h 223662"/>
                <a:gd name="connsiteX16820" fmla="*/ 27618 w 1586375"/>
                <a:gd name="connsiteY16820" fmla="*/ 87669 h 223662"/>
                <a:gd name="connsiteX16821" fmla="*/ 28467 w 1586375"/>
                <a:gd name="connsiteY16821" fmla="*/ 87669 h 223662"/>
                <a:gd name="connsiteX16822" fmla="*/ 28467 w 1586375"/>
                <a:gd name="connsiteY16822" fmla="*/ 87241 h 223662"/>
                <a:gd name="connsiteX16823" fmla="*/ 28467 w 1586375"/>
                <a:gd name="connsiteY16823" fmla="*/ 86814 h 223662"/>
                <a:gd name="connsiteX16824" fmla="*/ 28467 w 1586375"/>
                <a:gd name="connsiteY16824" fmla="*/ 86386 h 223662"/>
                <a:gd name="connsiteX16825" fmla="*/ 28892 w 1586375"/>
                <a:gd name="connsiteY16825" fmla="*/ 86386 h 223662"/>
                <a:gd name="connsiteX16826" fmla="*/ 29317 w 1586375"/>
                <a:gd name="connsiteY16826" fmla="*/ 84248 h 223662"/>
                <a:gd name="connsiteX16827" fmla="*/ 29741 w 1586375"/>
                <a:gd name="connsiteY16827" fmla="*/ 83820 h 223662"/>
                <a:gd name="connsiteX16828" fmla="*/ 29741 w 1586375"/>
                <a:gd name="connsiteY16828" fmla="*/ 83393 h 223662"/>
                <a:gd name="connsiteX16829" fmla="*/ 30590 w 1586375"/>
                <a:gd name="connsiteY16829" fmla="*/ 82537 h 223662"/>
                <a:gd name="connsiteX16830" fmla="*/ 30590 w 1586375"/>
                <a:gd name="connsiteY16830" fmla="*/ 81682 h 223662"/>
                <a:gd name="connsiteX16831" fmla="*/ 29317 w 1586375"/>
                <a:gd name="connsiteY16831" fmla="*/ 80399 h 223662"/>
                <a:gd name="connsiteX16832" fmla="*/ 28892 w 1586375"/>
                <a:gd name="connsiteY16832" fmla="*/ 79116 h 223662"/>
                <a:gd name="connsiteX16833" fmla="*/ 29741 w 1586375"/>
                <a:gd name="connsiteY16833" fmla="*/ 78261 h 223662"/>
                <a:gd name="connsiteX16834" fmla="*/ 29741 w 1586375"/>
                <a:gd name="connsiteY16834" fmla="*/ 75267 h 223662"/>
                <a:gd name="connsiteX16835" fmla="*/ 29741 w 1586375"/>
                <a:gd name="connsiteY16835" fmla="*/ 74840 h 223662"/>
                <a:gd name="connsiteX16836" fmla="*/ 31015 w 1586375"/>
                <a:gd name="connsiteY16836" fmla="*/ 74840 h 223662"/>
                <a:gd name="connsiteX16837" fmla="*/ 32713 w 1586375"/>
                <a:gd name="connsiteY16837" fmla="*/ 74412 h 223662"/>
                <a:gd name="connsiteX16838" fmla="*/ 33138 w 1586375"/>
                <a:gd name="connsiteY16838" fmla="*/ 74840 h 223662"/>
                <a:gd name="connsiteX16839" fmla="*/ 33138 w 1586375"/>
                <a:gd name="connsiteY16839" fmla="*/ 76122 h 223662"/>
                <a:gd name="connsiteX16840" fmla="*/ 31864 w 1586375"/>
                <a:gd name="connsiteY16840" fmla="*/ 76978 h 223662"/>
                <a:gd name="connsiteX16841" fmla="*/ 31864 w 1586375"/>
                <a:gd name="connsiteY16841" fmla="*/ 77833 h 223662"/>
                <a:gd name="connsiteX16842" fmla="*/ 31864 w 1586375"/>
                <a:gd name="connsiteY16842" fmla="*/ 78688 h 223662"/>
                <a:gd name="connsiteX16843" fmla="*/ 31864 w 1586375"/>
                <a:gd name="connsiteY16843" fmla="*/ 79116 h 223662"/>
                <a:gd name="connsiteX16844" fmla="*/ 32713 w 1586375"/>
                <a:gd name="connsiteY16844" fmla="*/ 79971 h 223662"/>
                <a:gd name="connsiteX16845" fmla="*/ 34412 w 1586375"/>
                <a:gd name="connsiteY16845" fmla="*/ 79971 h 223662"/>
                <a:gd name="connsiteX16846" fmla="*/ 35685 w 1586375"/>
                <a:gd name="connsiteY16846" fmla="*/ 79116 h 223662"/>
                <a:gd name="connsiteX16847" fmla="*/ 35685 w 1586375"/>
                <a:gd name="connsiteY16847" fmla="*/ 76122 h 223662"/>
                <a:gd name="connsiteX16848" fmla="*/ 36110 w 1586375"/>
                <a:gd name="connsiteY16848" fmla="*/ 75695 h 223662"/>
                <a:gd name="connsiteX16849" fmla="*/ 36534 w 1586375"/>
                <a:gd name="connsiteY16849" fmla="*/ 74840 h 223662"/>
                <a:gd name="connsiteX16850" fmla="*/ 37808 w 1586375"/>
                <a:gd name="connsiteY16850" fmla="*/ 74840 h 223662"/>
                <a:gd name="connsiteX16851" fmla="*/ 38233 w 1586375"/>
                <a:gd name="connsiteY16851" fmla="*/ 76122 h 223662"/>
                <a:gd name="connsiteX16852" fmla="*/ 38658 w 1586375"/>
                <a:gd name="connsiteY16852" fmla="*/ 76978 h 223662"/>
                <a:gd name="connsiteX16853" fmla="*/ 38658 w 1586375"/>
                <a:gd name="connsiteY16853" fmla="*/ 77405 h 223662"/>
                <a:gd name="connsiteX16854" fmla="*/ 39931 w 1586375"/>
                <a:gd name="connsiteY16854" fmla="*/ 77405 h 223662"/>
                <a:gd name="connsiteX16855" fmla="*/ 40781 w 1586375"/>
                <a:gd name="connsiteY16855" fmla="*/ 76550 h 223662"/>
                <a:gd name="connsiteX16856" fmla="*/ 40781 w 1586375"/>
                <a:gd name="connsiteY16856" fmla="*/ 76122 h 223662"/>
                <a:gd name="connsiteX16857" fmla="*/ 42479 w 1586375"/>
                <a:gd name="connsiteY16857" fmla="*/ 74840 h 223662"/>
                <a:gd name="connsiteX16858" fmla="*/ 42479 w 1586375"/>
                <a:gd name="connsiteY16858" fmla="*/ 73557 h 223662"/>
                <a:gd name="connsiteX16859" fmla="*/ 42054 w 1586375"/>
                <a:gd name="connsiteY16859" fmla="*/ 73129 h 223662"/>
                <a:gd name="connsiteX16860" fmla="*/ 42054 w 1586375"/>
                <a:gd name="connsiteY16860" fmla="*/ 70135 h 223662"/>
                <a:gd name="connsiteX16861" fmla="*/ 39931 w 1586375"/>
                <a:gd name="connsiteY16861" fmla="*/ 68425 h 223662"/>
                <a:gd name="connsiteX16862" fmla="*/ 39507 w 1586375"/>
                <a:gd name="connsiteY16862" fmla="*/ 68852 h 223662"/>
                <a:gd name="connsiteX16863" fmla="*/ 38658 w 1586375"/>
                <a:gd name="connsiteY16863" fmla="*/ 68852 h 223662"/>
                <a:gd name="connsiteX16864" fmla="*/ 37808 w 1586375"/>
                <a:gd name="connsiteY16864" fmla="*/ 69708 h 223662"/>
                <a:gd name="connsiteX16865" fmla="*/ 36534 w 1586375"/>
                <a:gd name="connsiteY16865" fmla="*/ 69708 h 223662"/>
                <a:gd name="connsiteX16866" fmla="*/ 36534 w 1586375"/>
                <a:gd name="connsiteY16866" fmla="*/ 69280 h 223662"/>
                <a:gd name="connsiteX16867" fmla="*/ 36534 w 1586375"/>
                <a:gd name="connsiteY16867" fmla="*/ 67569 h 223662"/>
                <a:gd name="connsiteX16868" fmla="*/ 36534 w 1586375"/>
                <a:gd name="connsiteY16868" fmla="*/ 67142 h 223662"/>
                <a:gd name="connsiteX16869" fmla="*/ 41630 w 1586375"/>
                <a:gd name="connsiteY16869" fmla="*/ 67142 h 223662"/>
                <a:gd name="connsiteX16870" fmla="*/ 42054 w 1586375"/>
                <a:gd name="connsiteY16870" fmla="*/ 67142 h 223662"/>
                <a:gd name="connsiteX16871" fmla="*/ 42054 w 1586375"/>
                <a:gd name="connsiteY16871" fmla="*/ 63293 h 223662"/>
                <a:gd name="connsiteX16872" fmla="*/ 42903 w 1586375"/>
                <a:gd name="connsiteY16872" fmla="*/ 62865 h 223662"/>
                <a:gd name="connsiteX16873" fmla="*/ 43328 w 1586375"/>
                <a:gd name="connsiteY16873" fmla="*/ 63293 h 223662"/>
                <a:gd name="connsiteX16874" fmla="*/ 44177 w 1586375"/>
                <a:gd name="connsiteY16874" fmla="*/ 64148 h 223662"/>
                <a:gd name="connsiteX16875" fmla="*/ 44177 w 1586375"/>
                <a:gd name="connsiteY16875" fmla="*/ 64576 h 223662"/>
                <a:gd name="connsiteX16876" fmla="*/ 44177 w 1586375"/>
                <a:gd name="connsiteY16876" fmla="*/ 66286 h 223662"/>
                <a:gd name="connsiteX16877" fmla="*/ 45450 w 1586375"/>
                <a:gd name="connsiteY16877" fmla="*/ 66286 h 223662"/>
                <a:gd name="connsiteX16878" fmla="*/ 46300 w 1586375"/>
                <a:gd name="connsiteY16878" fmla="*/ 65431 h 223662"/>
                <a:gd name="connsiteX16879" fmla="*/ 46724 w 1586375"/>
                <a:gd name="connsiteY16879" fmla="*/ 64576 h 223662"/>
                <a:gd name="connsiteX16880" fmla="*/ 46724 w 1586375"/>
                <a:gd name="connsiteY16880" fmla="*/ 64148 h 223662"/>
                <a:gd name="connsiteX16881" fmla="*/ 46300 w 1586375"/>
                <a:gd name="connsiteY16881" fmla="*/ 63720 h 223662"/>
                <a:gd name="connsiteX16882" fmla="*/ 46300 w 1586375"/>
                <a:gd name="connsiteY16882" fmla="*/ 62438 h 223662"/>
                <a:gd name="connsiteX16883" fmla="*/ 47149 w 1586375"/>
                <a:gd name="connsiteY16883" fmla="*/ 62438 h 223662"/>
                <a:gd name="connsiteX16884" fmla="*/ 47998 w 1586375"/>
                <a:gd name="connsiteY16884" fmla="*/ 62010 h 223662"/>
                <a:gd name="connsiteX16885" fmla="*/ 47998 w 1586375"/>
                <a:gd name="connsiteY16885" fmla="*/ 61582 h 223662"/>
                <a:gd name="connsiteX16886" fmla="*/ 47998 w 1586375"/>
                <a:gd name="connsiteY16886" fmla="*/ 60299 h 223662"/>
                <a:gd name="connsiteX16887" fmla="*/ 47149 w 1586375"/>
                <a:gd name="connsiteY16887" fmla="*/ 59871 h 223662"/>
                <a:gd name="connsiteX16888" fmla="*/ 46724 w 1586375"/>
                <a:gd name="connsiteY16888" fmla="*/ 59017 h 223662"/>
                <a:gd name="connsiteX16889" fmla="*/ 47998 w 1586375"/>
                <a:gd name="connsiteY16889" fmla="*/ 57733 h 223662"/>
                <a:gd name="connsiteX16890" fmla="*/ 49697 w 1586375"/>
                <a:gd name="connsiteY16890" fmla="*/ 58589 h 223662"/>
                <a:gd name="connsiteX16891" fmla="*/ 49697 w 1586375"/>
                <a:gd name="connsiteY16891" fmla="*/ 59444 h 223662"/>
                <a:gd name="connsiteX16892" fmla="*/ 49697 w 1586375"/>
                <a:gd name="connsiteY16892" fmla="*/ 60299 h 223662"/>
                <a:gd name="connsiteX16893" fmla="*/ 50121 w 1586375"/>
                <a:gd name="connsiteY16893" fmla="*/ 60727 h 223662"/>
                <a:gd name="connsiteX16894" fmla="*/ 50121 w 1586375"/>
                <a:gd name="connsiteY16894" fmla="*/ 61582 h 223662"/>
                <a:gd name="connsiteX16895" fmla="*/ 50546 w 1586375"/>
                <a:gd name="connsiteY16895" fmla="*/ 62010 h 223662"/>
                <a:gd name="connsiteX16896" fmla="*/ 50546 w 1586375"/>
                <a:gd name="connsiteY16896" fmla="*/ 65004 h 223662"/>
                <a:gd name="connsiteX16897" fmla="*/ 50121 w 1586375"/>
                <a:gd name="connsiteY16897" fmla="*/ 65431 h 223662"/>
                <a:gd name="connsiteX16898" fmla="*/ 50121 w 1586375"/>
                <a:gd name="connsiteY16898" fmla="*/ 68852 h 223662"/>
                <a:gd name="connsiteX16899" fmla="*/ 50546 w 1586375"/>
                <a:gd name="connsiteY16899" fmla="*/ 69280 h 223662"/>
                <a:gd name="connsiteX16900" fmla="*/ 50546 w 1586375"/>
                <a:gd name="connsiteY16900" fmla="*/ 69708 h 223662"/>
                <a:gd name="connsiteX16901" fmla="*/ 50121 w 1586375"/>
                <a:gd name="connsiteY16901" fmla="*/ 70563 h 223662"/>
                <a:gd name="connsiteX16902" fmla="*/ 50121 w 1586375"/>
                <a:gd name="connsiteY16902" fmla="*/ 71418 h 223662"/>
                <a:gd name="connsiteX16903" fmla="*/ 50546 w 1586375"/>
                <a:gd name="connsiteY16903" fmla="*/ 71846 h 223662"/>
                <a:gd name="connsiteX16904" fmla="*/ 50121 w 1586375"/>
                <a:gd name="connsiteY16904" fmla="*/ 72273 h 223662"/>
                <a:gd name="connsiteX16905" fmla="*/ 50121 w 1586375"/>
                <a:gd name="connsiteY16905" fmla="*/ 72701 h 223662"/>
                <a:gd name="connsiteX16906" fmla="*/ 49697 w 1586375"/>
                <a:gd name="connsiteY16906" fmla="*/ 73129 h 223662"/>
                <a:gd name="connsiteX16907" fmla="*/ 49697 w 1586375"/>
                <a:gd name="connsiteY16907" fmla="*/ 73557 h 223662"/>
                <a:gd name="connsiteX16908" fmla="*/ 49272 w 1586375"/>
                <a:gd name="connsiteY16908" fmla="*/ 73984 h 223662"/>
                <a:gd name="connsiteX16909" fmla="*/ 50121 w 1586375"/>
                <a:gd name="connsiteY16909" fmla="*/ 75267 h 223662"/>
                <a:gd name="connsiteX16910" fmla="*/ 50121 w 1586375"/>
                <a:gd name="connsiteY16910" fmla="*/ 76550 h 223662"/>
                <a:gd name="connsiteX16911" fmla="*/ 49697 w 1586375"/>
                <a:gd name="connsiteY16911" fmla="*/ 76978 h 223662"/>
                <a:gd name="connsiteX16912" fmla="*/ 49697 w 1586375"/>
                <a:gd name="connsiteY16912" fmla="*/ 77405 h 223662"/>
                <a:gd name="connsiteX16913" fmla="*/ 50546 w 1586375"/>
                <a:gd name="connsiteY16913" fmla="*/ 78261 h 223662"/>
                <a:gd name="connsiteX16914" fmla="*/ 51395 w 1586375"/>
                <a:gd name="connsiteY16914" fmla="*/ 78261 h 223662"/>
                <a:gd name="connsiteX16915" fmla="*/ 52244 w 1586375"/>
                <a:gd name="connsiteY16915" fmla="*/ 77405 h 223662"/>
                <a:gd name="connsiteX16916" fmla="*/ 52244 w 1586375"/>
                <a:gd name="connsiteY16916" fmla="*/ 76550 h 223662"/>
                <a:gd name="connsiteX16917" fmla="*/ 51820 w 1586375"/>
                <a:gd name="connsiteY16917" fmla="*/ 76122 h 223662"/>
                <a:gd name="connsiteX16918" fmla="*/ 51820 w 1586375"/>
                <a:gd name="connsiteY16918" fmla="*/ 75267 h 223662"/>
                <a:gd name="connsiteX16919" fmla="*/ 53093 w 1586375"/>
                <a:gd name="connsiteY16919" fmla="*/ 73984 h 223662"/>
                <a:gd name="connsiteX16920" fmla="*/ 52669 w 1586375"/>
                <a:gd name="connsiteY16920" fmla="*/ 73557 h 223662"/>
                <a:gd name="connsiteX16921" fmla="*/ 51820 w 1586375"/>
                <a:gd name="connsiteY16921" fmla="*/ 72701 h 223662"/>
                <a:gd name="connsiteX16922" fmla="*/ 53093 w 1586375"/>
                <a:gd name="connsiteY16922" fmla="*/ 71846 h 223662"/>
                <a:gd name="connsiteX16923" fmla="*/ 53093 w 1586375"/>
                <a:gd name="connsiteY16923" fmla="*/ 69708 h 223662"/>
                <a:gd name="connsiteX16924" fmla="*/ 52244 w 1586375"/>
                <a:gd name="connsiteY16924" fmla="*/ 69280 h 223662"/>
                <a:gd name="connsiteX16925" fmla="*/ 51395 w 1586375"/>
                <a:gd name="connsiteY16925" fmla="*/ 69280 h 223662"/>
                <a:gd name="connsiteX16926" fmla="*/ 51395 w 1586375"/>
                <a:gd name="connsiteY16926" fmla="*/ 67997 h 223662"/>
                <a:gd name="connsiteX16927" fmla="*/ 52244 w 1586375"/>
                <a:gd name="connsiteY16927" fmla="*/ 67569 h 223662"/>
                <a:gd name="connsiteX16928" fmla="*/ 53518 w 1586375"/>
                <a:gd name="connsiteY16928" fmla="*/ 67142 h 223662"/>
                <a:gd name="connsiteX16929" fmla="*/ 53518 w 1586375"/>
                <a:gd name="connsiteY16929" fmla="*/ 66714 h 223662"/>
                <a:gd name="connsiteX16930" fmla="*/ 53093 w 1586375"/>
                <a:gd name="connsiteY16930" fmla="*/ 65859 h 223662"/>
                <a:gd name="connsiteX16931" fmla="*/ 53093 w 1586375"/>
                <a:gd name="connsiteY16931" fmla="*/ 64576 h 223662"/>
                <a:gd name="connsiteX16932" fmla="*/ 53518 w 1586375"/>
                <a:gd name="connsiteY16932" fmla="*/ 64148 h 223662"/>
                <a:gd name="connsiteX16933" fmla="*/ 53518 w 1586375"/>
                <a:gd name="connsiteY16933" fmla="*/ 63720 h 223662"/>
                <a:gd name="connsiteX16934" fmla="*/ 53093 w 1586375"/>
                <a:gd name="connsiteY16934" fmla="*/ 63293 h 223662"/>
                <a:gd name="connsiteX16935" fmla="*/ 53093 w 1586375"/>
                <a:gd name="connsiteY16935" fmla="*/ 62865 h 223662"/>
                <a:gd name="connsiteX16936" fmla="*/ 53093 w 1586375"/>
                <a:gd name="connsiteY16936" fmla="*/ 62438 h 223662"/>
                <a:gd name="connsiteX16937" fmla="*/ 53518 w 1586375"/>
                <a:gd name="connsiteY16937" fmla="*/ 61582 h 223662"/>
                <a:gd name="connsiteX16938" fmla="*/ 54792 w 1586375"/>
                <a:gd name="connsiteY16938" fmla="*/ 61582 h 223662"/>
                <a:gd name="connsiteX16939" fmla="*/ 55216 w 1586375"/>
                <a:gd name="connsiteY16939" fmla="*/ 61582 h 223662"/>
                <a:gd name="connsiteX16940" fmla="*/ 55216 w 1586375"/>
                <a:gd name="connsiteY16940" fmla="*/ 62438 h 223662"/>
                <a:gd name="connsiteX16941" fmla="*/ 54792 w 1586375"/>
                <a:gd name="connsiteY16941" fmla="*/ 63293 h 223662"/>
                <a:gd name="connsiteX16942" fmla="*/ 54792 w 1586375"/>
                <a:gd name="connsiteY16942" fmla="*/ 63720 h 223662"/>
                <a:gd name="connsiteX16943" fmla="*/ 53942 w 1586375"/>
                <a:gd name="connsiteY16943" fmla="*/ 64148 h 223662"/>
                <a:gd name="connsiteX16944" fmla="*/ 55216 w 1586375"/>
                <a:gd name="connsiteY16944" fmla="*/ 65004 h 223662"/>
                <a:gd name="connsiteX16945" fmla="*/ 55216 w 1586375"/>
                <a:gd name="connsiteY16945" fmla="*/ 65859 h 223662"/>
                <a:gd name="connsiteX16946" fmla="*/ 56490 w 1586375"/>
                <a:gd name="connsiteY16946" fmla="*/ 67142 h 223662"/>
                <a:gd name="connsiteX16947" fmla="*/ 58189 w 1586375"/>
                <a:gd name="connsiteY16947" fmla="*/ 67142 h 223662"/>
                <a:gd name="connsiteX16948" fmla="*/ 58613 w 1586375"/>
                <a:gd name="connsiteY16948" fmla="*/ 65859 h 223662"/>
                <a:gd name="connsiteX16949" fmla="*/ 57764 w 1586375"/>
                <a:gd name="connsiteY16949" fmla="*/ 65431 h 223662"/>
                <a:gd name="connsiteX16950" fmla="*/ 57764 w 1586375"/>
                <a:gd name="connsiteY16950" fmla="*/ 62010 h 223662"/>
                <a:gd name="connsiteX16951" fmla="*/ 59038 w 1586375"/>
                <a:gd name="connsiteY16951" fmla="*/ 61155 h 223662"/>
                <a:gd name="connsiteX16952" fmla="*/ 59038 w 1586375"/>
                <a:gd name="connsiteY16952" fmla="*/ 60299 h 223662"/>
                <a:gd name="connsiteX16953" fmla="*/ 59462 w 1586375"/>
                <a:gd name="connsiteY16953" fmla="*/ 59871 h 223662"/>
                <a:gd name="connsiteX16954" fmla="*/ 59462 w 1586375"/>
                <a:gd name="connsiteY16954" fmla="*/ 58589 h 223662"/>
                <a:gd name="connsiteX16955" fmla="*/ 57764 w 1586375"/>
                <a:gd name="connsiteY16955" fmla="*/ 56878 h 223662"/>
                <a:gd name="connsiteX16956" fmla="*/ 58613 w 1586375"/>
                <a:gd name="connsiteY16956" fmla="*/ 56023 h 223662"/>
                <a:gd name="connsiteX16957" fmla="*/ 59462 w 1586375"/>
                <a:gd name="connsiteY16957" fmla="*/ 55167 h 223662"/>
                <a:gd name="connsiteX16958" fmla="*/ 60311 w 1586375"/>
                <a:gd name="connsiteY16958" fmla="*/ 55167 h 223662"/>
                <a:gd name="connsiteX16959" fmla="*/ 61160 w 1586375"/>
                <a:gd name="connsiteY16959" fmla="*/ 56023 h 223662"/>
                <a:gd name="connsiteX16960" fmla="*/ 61160 w 1586375"/>
                <a:gd name="connsiteY16960" fmla="*/ 59444 h 223662"/>
                <a:gd name="connsiteX16961" fmla="*/ 62009 w 1586375"/>
                <a:gd name="connsiteY16961" fmla="*/ 59871 h 223662"/>
                <a:gd name="connsiteX16962" fmla="*/ 61585 w 1586375"/>
                <a:gd name="connsiteY16962" fmla="*/ 60727 h 223662"/>
                <a:gd name="connsiteX16963" fmla="*/ 62434 w 1586375"/>
                <a:gd name="connsiteY16963" fmla="*/ 61155 h 223662"/>
                <a:gd name="connsiteX16964" fmla="*/ 63284 w 1586375"/>
                <a:gd name="connsiteY16964" fmla="*/ 62010 h 223662"/>
                <a:gd name="connsiteX16965" fmla="*/ 64557 w 1586375"/>
                <a:gd name="connsiteY16965" fmla="*/ 60727 h 223662"/>
                <a:gd name="connsiteX16966" fmla="*/ 64557 w 1586375"/>
                <a:gd name="connsiteY16966" fmla="*/ 59444 h 223662"/>
                <a:gd name="connsiteX16967" fmla="*/ 63284 w 1586375"/>
                <a:gd name="connsiteY16967" fmla="*/ 58589 h 223662"/>
                <a:gd name="connsiteX16968" fmla="*/ 63284 w 1586375"/>
                <a:gd name="connsiteY16968" fmla="*/ 57306 h 223662"/>
                <a:gd name="connsiteX16969" fmla="*/ 64133 w 1586375"/>
                <a:gd name="connsiteY16969" fmla="*/ 56878 h 223662"/>
                <a:gd name="connsiteX16970" fmla="*/ 64982 w 1586375"/>
                <a:gd name="connsiteY16970" fmla="*/ 56878 h 223662"/>
                <a:gd name="connsiteX16971" fmla="*/ 65407 w 1586375"/>
                <a:gd name="connsiteY16971" fmla="*/ 56023 h 223662"/>
                <a:gd name="connsiteX16972" fmla="*/ 66681 w 1586375"/>
                <a:gd name="connsiteY16972" fmla="*/ 56023 h 223662"/>
                <a:gd name="connsiteX16973" fmla="*/ 67105 w 1586375"/>
                <a:gd name="connsiteY16973" fmla="*/ 56878 h 223662"/>
                <a:gd name="connsiteX16974" fmla="*/ 67530 w 1586375"/>
                <a:gd name="connsiteY16974" fmla="*/ 56878 h 223662"/>
                <a:gd name="connsiteX16975" fmla="*/ 68379 w 1586375"/>
                <a:gd name="connsiteY16975" fmla="*/ 57306 h 223662"/>
                <a:gd name="connsiteX16976" fmla="*/ 68379 w 1586375"/>
                <a:gd name="connsiteY16976" fmla="*/ 58161 h 223662"/>
                <a:gd name="connsiteX16977" fmla="*/ 66681 w 1586375"/>
                <a:gd name="connsiteY16977" fmla="*/ 59871 h 223662"/>
                <a:gd name="connsiteX16978" fmla="*/ 68804 w 1586375"/>
                <a:gd name="connsiteY16978" fmla="*/ 61582 h 223662"/>
                <a:gd name="connsiteX16979" fmla="*/ 69228 w 1586375"/>
                <a:gd name="connsiteY16979" fmla="*/ 61582 h 223662"/>
                <a:gd name="connsiteX16980" fmla="*/ 70501 w 1586375"/>
                <a:gd name="connsiteY16980" fmla="*/ 60299 h 223662"/>
                <a:gd name="connsiteX16981" fmla="*/ 70501 w 1586375"/>
                <a:gd name="connsiteY16981" fmla="*/ 59871 h 223662"/>
                <a:gd name="connsiteX16982" fmla="*/ 70501 w 1586375"/>
                <a:gd name="connsiteY16982" fmla="*/ 58161 h 223662"/>
                <a:gd name="connsiteX16983" fmla="*/ 70501 w 1586375"/>
                <a:gd name="connsiteY16983" fmla="*/ 57733 h 223662"/>
                <a:gd name="connsiteX16984" fmla="*/ 70077 w 1586375"/>
                <a:gd name="connsiteY16984" fmla="*/ 57306 h 223662"/>
                <a:gd name="connsiteX16985" fmla="*/ 70077 w 1586375"/>
                <a:gd name="connsiteY16985" fmla="*/ 56878 h 223662"/>
                <a:gd name="connsiteX16986" fmla="*/ 70077 w 1586375"/>
                <a:gd name="connsiteY16986" fmla="*/ 55167 h 223662"/>
                <a:gd name="connsiteX16987" fmla="*/ 70077 w 1586375"/>
                <a:gd name="connsiteY16987" fmla="*/ 54740 h 223662"/>
                <a:gd name="connsiteX16988" fmla="*/ 72200 w 1586375"/>
                <a:gd name="connsiteY16988" fmla="*/ 54740 h 223662"/>
                <a:gd name="connsiteX16989" fmla="*/ 72200 w 1586375"/>
                <a:gd name="connsiteY16989" fmla="*/ 55167 h 223662"/>
                <a:gd name="connsiteX16990" fmla="*/ 72200 w 1586375"/>
                <a:gd name="connsiteY16990" fmla="*/ 55595 h 223662"/>
                <a:gd name="connsiteX16991" fmla="*/ 72200 w 1586375"/>
                <a:gd name="connsiteY16991" fmla="*/ 60727 h 223662"/>
                <a:gd name="connsiteX16992" fmla="*/ 73049 w 1586375"/>
                <a:gd name="connsiteY16992" fmla="*/ 61155 h 223662"/>
                <a:gd name="connsiteX16993" fmla="*/ 73049 w 1586375"/>
                <a:gd name="connsiteY16993" fmla="*/ 64148 h 223662"/>
                <a:gd name="connsiteX16994" fmla="*/ 72200 w 1586375"/>
                <a:gd name="connsiteY16994" fmla="*/ 64576 h 223662"/>
                <a:gd name="connsiteX16995" fmla="*/ 72200 w 1586375"/>
                <a:gd name="connsiteY16995" fmla="*/ 71418 h 223662"/>
                <a:gd name="connsiteX16996" fmla="*/ 73049 w 1586375"/>
                <a:gd name="connsiteY16996" fmla="*/ 71846 h 223662"/>
                <a:gd name="connsiteX16997" fmla="*/ 73049 w 1586375"/>
                <a:gd name="connsiteY16997" fmla="*/ 72701 h 223662"/>
                <a:gd name="connsiteX16998" fmla="*/ 73474 w 1586375"/>
                <a:gd name="connsiteY16998" fmla="*/ 73129 h 223662"/>
                <a:gd name="connsiteX16999" fmla="*/ 73474 w 1586375"/>
                <a:gd name="connsiteY16999" fmla="*/ 74412 h 223662"/>
                <a:gd name="connsiteX17000" fmla="*/ 73049 w 1586375"/>
                <a:gd name="connsiteY17000" fmla="*/ 75267 h 223662"/>
                <a:gd name="connsiteX17001" fmla="*/ 72200 w 1586375"/>
                <a:gd name="connsiteY17001" fmla="*/ 76122 h 223662"/>
                <a:gd name="connsiteX17002" fmla="*/ 72200 w 1586375"/>
                <a:gd name="connsiteY17002" fmla="*/ 76550 h 223662"/>
                <a:gd name="connsiteX17003" fmla="*/ 71775 w 1586375"/>
                <a:gd name="connsiteY17003" fmla="*/ 76978 h 223662"/>
                <a:gd name="connsiteX17004" fmla="*/ 71775 w 1586375"/>
                <a:gd name="connsiteY17004" fmla="*/ 78688 h 223662"/>
                <a:gd name="connsiteX17005" fmla="*/ 71351 w 1586375"/>
                <a:gd name="connsiteY17005" fmla="*/ 79116 h 223662"/>
                <a:gd name="connsiteX17006" fmla="*/ 71351 w 1586375"/>
                <a:gd name="connsiteY17006" fmla="*/ 79544 h 223662"/>
                <a:gd name="connsiteX17007" fmla="*/ 71775 w 1586375"/>
                <a:gd name="connsiteY17007" fmla="*/ 79971 h 223662"/>
                <a:gd name="connsiteX17008" fmla="*/ 71775 w 1586375"/>
                <a:gd name="connsiteY17008" fmla="*/ 81254 h 223662"/>
                <a:gd name="connsiteX17009" fmla="*/ 71351 w 1586375"/>
                <a:gd name="connsiteY17009" fmla="*/ 81682 h 223662"/>
                <a:gd name="connsiteX17010" fmla="*/ 71351 w 1586375"/>
                <a:gd name="connsiteY17010" fmla="*/ 83393 h 223662"/>
                <a:gd name="connsiteX17011" fmla="*/ 73474 w 1586375"/>
                <a:gd name="connsiteY17011" fmla="*/ 81682 h 223662"/>
                <a:gd name="connsiteX17012" fmla="*/ 73898 w 1586375"/>
                <a:gd name="connsiteY17012" fmla="*/ 81682 h 223662"/>
                <a:gd name="connsiteX17013" fmla="*/ 74323 w 1586375"/>
                <a:gd name="connsiteY17013" fmla="*/ 81254 h 223662"/>
                <a:gd name="connsiteX17014" fmla="*/ 74323 w 1586375"/>
                <a:gd name="connsiteY17014" fmla="*/ 79971 h 223662"/>
                <a:gd name="connsiteX17015" fmla="*/ 73049 w 1586375"/>
                <a:gd name="connsiteY17015" fmla="*/ 78688 h 223662"/>
                <a:gd name="connsiteX17016" fmla="*/ 73049 w 1586375"/>
                <a:gd name="connsiteY17016" fmla="*/ 77405 h 223662"/>
                <a:gd name="connsiteX17017" fmla="*/ 74747 w 1586375"/>
                <a:gd name="connsiteY17017" fmla="*/ 75695 h 223662"/>
                <a:gd name="connsiteX17018" fmla="*/ 75172 w 1586375"/>
                <a:gd name="connsiteY17018" fmla="*/ 75695 h 223662"/>
                <a:gd name="connsiteX17019" fmla="*/ 75597 w 1586375"/>
                <a:gd name="connsiteY17019" fmla="*/ 74840 h 223662"/>
                <a:gd name="connsiteX17020" fmla="*/ 74747 w 1586375"/>
                <a:gd name="connsiteY17020" fmla="*/ 73557 h 223662"/>
                <a:gd name="connsiteX17021" fmla="*/ 76021 w 1586375"/>
                <a:gd name="connsiteY17021" fmla="*/ 72273 h 223662"/>
                <a:gd name="connsiteX17022" fmla="*/ 76021 w 1586375"/>
                <a:gd name="connsiteY17022" fmla="*/ 70991 h 223662"/>
                <a:gd name="connsiteX17023" fmla="*/ 75597 w 1586375"/>
                <a:gd name="connsiteY17023" fmla="*/ 70135 h 223662"/>
                <a:gd name="connsiteX17024" fmla="*/ 75172 w 1586375"/>
                <a:gd name="connsiteY17024" fmla="*/ 69280 h 223662"/>
                <a:gd name="connsiteX17025" fmla="*/ 74323 w 1586375"/>
                <a:gd name="connsiteY17025" fmla="*/ 68425 h 223662"/>
                <a:gd name="connsiteX17026" fmla="*/ 74323 w 1586375"/>
                <a:gd name="connsiteY17026" fmla="*/ 67569 h 223662"/>
                <a:gd name="connsiteX17027" fmla="*/ 75172 w 1586375"/>
                <a:gd name="connsiteY17027" fmla="*/ 67142 h 223662"/>
                <a:gd name="connsiteX17028" fmla="*/ 75172 w 1586375"/>
                <a:gd name="connsiteY17028" fmla="*/ 61582 h 223662"/>
                <a:gd name="connsiteX17029" fmla="*/ 78993 w 1586375"/>
                <a:gd name="connsiteY17029" fmla="*/ 61582 h 223662"/>
                <a:gd name="connsiteX17030" fmla="*/ 81116 w 1586375"/>
                <a:gd name="connsiteY17030" fmla="*/ 59871 h 223662"/>
                <a:gd name="connsiteX17031" fmla="*/ 81116 w 1586375"/>
                <a:gd name="connsiteY17031" fmla="*/ 59444 h 223662"/>
                <a:gd name="connsiteX17032" fmla="*/ 81541 w 1586375"/>
                <a:gd name="connsiteY17032" fmla="*/ 59017 h 223662"/>
                <a:gd name="connsiteX17033" fmla="*/ 81541 w 1586375"/>
                <a:gd name="connsiteY17033" fmla="*/ 57733 h 223662"/>
                <a:gd name="connsiteX17034" fmla="*/ 81116 w 1586375"/>
                <a:gd name="connsiteY17034" fmla="*/ 57306 h 223662"/>
                <a:gd name="connsiteX17035" fmla="*/ 80267 w 1586375"/>
                <a:gd name="connsiteY17035" fmla="*/ 57306 h 223662"/>
                <a:gd name="connsiteX17036" fmla="*/ 79842 w 1586375"/>
                <a:gd name="connsiteY17036" fmla="*/ 57733 h 223662"/>
                <a:gd name="connsiteX17037" fmla="*/ 78993 w 1586375"/>
                <a:gd name="connsiteY17037" fmla="*/ 57733 h 223662"/>
                <a:gd name="connsiteX17038" fmla="*/ 77720 w 1586375"/>
                <a:gd name="connsiteY17038" fmla="*/ 59017 h 223662"/>
                <a:gd name="connsiteX17039" fmla="*/ 77720 w 1586375"/>
                <a:gd name="connsiteY17039" fmla="*/ 59444 h 223662"/>
                <a:gd name="connsiteX17040" fmla="*/ 76871 w 1586375"/>
                <a:gd name="connsiteY17040" fmla="*/ 60299 h 223662"/>
                <a:gd name="connsiteX17041" fmla="*/ 75172 w 1586375"/>
                <a:gd name="connsiteY17041" fmla="*/ 59017 h 223662"/>
                <a:gd name="connsiteX17042" fmla="*/ 74747 w 1586375"/>
                <a:gd name="connsiteY17042" fmla="*/ 58161 h 223662"/>
                <a:gd name="connsiteX17043" fmla="*/ 74323 w 1586375"/>
                <a:gd name="connsiteY17043" fmla="*/ 56023 h 223662"/>
                <a:gd name="connsiteX17044" fmla="*/ 75172 w 1586375"/>
                <a:gd name="connsiteY17044" fmla="*/ 55595 h 223662"/>
                <a:gd name="connsiteX17045" fmla="*/ 75172 w 1586375"/>
                <a:gd name="connsiteY17045" fmla="*/ 54312 h 223662"/>
                <a:gd name="connsiteX17046" fmla="*/ 76021 w 1586375"/>
                <a:gd name="connsiteY17046" fmla="*/ 53029 h 223662"/>
                <a:gd name="connsiteX17047" fmla="*/ 76021 w 1586375"/>
                <a:gd name="connsiteY17047" fmla="*/ 50891 h 223662"/>
                <a:gd name="connsiteX17048" fmla="*/ 75597 w 1586375"/>
                <a:gd name="connsiteY17048" fmla="*/ 50036 h 223662"/>
                <a:gd name="connsiteX17049" fmla="*/ 75597 w 1586375"/>
                <a:gd name="connsiteY17049" fmla="*/ 49608 h 223662"/>
                <a:gd name="connsiteX17050" fmla="*/ 74747 w 1586375"/>
                <a:gd name="connsiteY17050" fmla="*/ 48325 h 223662"/>
                <a:gd name="connsiteX17051" fmla="*/ 74747 w 1586375"/>
                <a:gd name="connsiteY17051" fmla="*/ 45331 h 223662"/>
                <a:gd name="connsiteX17052" fmla="*/ 76021 w 1586375"/>
                <a:gd name="connsiteY17052" fmla="*/ 44049 h 223662"/>
                <a:gd name="connsiteX17053" fmla="*/ 76021 w 1586375"/>
                <a:gd name="connsiteY17053" fmla="*/ 43193 h 223662"/>
                <a:gd name="connsiteX17054" fmla="*/ 75172 w 1586375"/>
                <a:gd name="connsiteY17054" fmla="*/ 42338 h 223662"/>
                <a:gd name="connsiteX17055" fmla="*/ 72200 w 1586375"/>
                <a:gd name="connsiteY17055" fmla="*/ 42338 h 223662"/>
                <a:gd name="connsiteX17056" fmla="*/ 71775 w 1586375"/>
                <a:gd name="connsiteY17056" fmla="*/ 43193 h 223662"/>
                <a:gd name="connsiteX17057" fmla="*/ 72200 w 1586375"/>
                <a:gd name="connsiteY17057" fmla="*/ 44049 h 223662"/>
                <a:gd name="connsiteX17058" fmla="*/ 72200 w 1586375"/>
                <a:gd name="connsiteY17058" fmla="*/ 46615 h 223662"/>
                <a:gd name="connsiteX17059" fmla="*/ 70926 w 1586375"/>
                <a:gd name="connsiteY17059" fmla="*/ 46615 h 223662"/>
                <a:gd name="connsiteX17060" fmla="*/ 70501 w 1586375"/>
                <a:gd name="connsiteY17060" fmla="*/ 46187 h 223662"/>
                <a:gd name="connsiteX17061" fmla="*/ 69652 w 1586375"/>
                <a:gd name="connsiteY17061" fmla="*/ 46187 h 223662"/>
                <a:gd name="connsiteX17062" fmla="*/ 67954 w 1586375"/>
                <a:gd name="connsiteY17062" fmla="*/ 47042 h 223662"/>
                <a:gd name="connsiteX17063" fmla="*/ 67954 w 1586375"/>
                <a:gd name="connsiteY17063" fmla="*/ 47470 h 223662"/>
                <a:gd name="connsiteX17064" fmla="*/ 67954 w 1586375"/>
                <a:gd name="connsiteY17064" fmla="*/ 50036 h 223662"/>
                <a:gd name="connsiteX17065" fmla="*/ 66256 w 1586375"/>
                <a:gd name="connsiteY17065" fmla="*/ 51318 h 223662"/>
                <a:gd name="connsiteX17066" fmla="*/ 65407 w 1586375"/>
                <a:gd name="connsiteY17066" fmla="*/ 51318 h 223662"/>
                <a:gd name="connsiteX17067" fmla="*/ 64982 w 1586375"/>
                <a:gd name="connsiteY17067" fmla="*/ 51318 h 223662"/>
                <a:gd name="connsiteX17068" fmla="*/ 64982 w 1586375"/>
                <a:gd name="connsiteY17068" fmla="*/ 48753 h 223662"/>
                <a:gd name="connsiteX17069" fmla="*/ 63284 w 1586375"/>
                <a:gd name="connsiteY17069" fmla="*/ 47470 h 223662"/>
                <a:gd name="connsiteX17070" fmla="*/ 63708 w 1586375"/>
                <a:gd name="connsiteY17070" fmla="*/ 45331 h 223662"/>
                <a:gd name="connsiteX17071" fmla="*/ 64557 w 1586375"/>
                <a:gd name="connsiteY17071" fmla="*/ 44476 h 223662"/>
                <a:gd name="connsiteX17072" fmla="*/ 64557 w 1586375"/>
                <a:gd name="connsiteY17072" fmla="*/ 44049 h 223662"/>
                <a:gd name="connsiteX17073" fmla="*/ 65831 w 1586375"/>
                <a:gd name="connsiteY17073" fmla="*/ 43193 h 223662"/>
                <a:gd name="connsiteX17074" fmla="*/ 65831 w 1586375"/>
                <a:gd name="connsiteY17074" fmla="*/ 41482 h 223662"/>
                <a:gd name="connsiteX17075" fmla="*/ 64133 w 1586375"/>
                <a:gd name="connsiteY17075" fmla="*/ 40200 h 223662"/>
                <a:gd name="connsiteX17076" fmla="*/ 64982 w 1586375"/>
                <a:gd name="connsiteY17076" fmla="*/ 39344 h 223662"/>
                <a:gd name="connsiteX17077" fmla="*/ 64982 w 1586375"/>
                <a:gd name="connsiteY17077" fmla="*/ 38061 h 223662"/>
                <a:gd name="connsiteX17078" fmla="*/ 63708 w 1586375"/>
                <a:gd name="connsiteY17078" fmla="*/ 38061 h 223662"/>
                <a:gd name="connsiteX17079" fmla="*/ 62860 w 1586375"/>
                <a:gd name="connsiteY17079" fmla="*/ 38917 h 223662"/>
                <a:gd name="connsiteX17080" fmla="*/ 62860 w 1586375"/>
                <a:gd name="connsiteY17080" fmla="*/ 39344 h 223662"/>
                <a:gd name="connsiteX17081" fmla="*/ 63284 w 1586375"/>
                <a:gd name="connsiteY17081" fmla="*/ 39772 h 223662"/>
                <a:gd name="connsiteX17082" fmla="*/ 63284 w 1586375"/>
                <a:gd name="connsiteY17082" fmla="*/ 41055 h 223662"/>
                <a:gd name="connsiteX17083" fmla="*/ 63284 w 1586375"/>
                <a:gd name="connsiteY17083" fmla="*/ 41482 h 223662"/>
                <a:gd name="connsiteX17084" fmla="*/ 61585 w 1586375"/>
                <a:gd name="connsiteY17084" fmla="*/ 41482 h 223662"/>
                <a:gd name="connsiteX17085" fmla="*/ 60311 w 1586375"/>
                <a:gd name="connsiteY17085" fmla="*/ 40200 h 223662"/>
                <a:gd name="connsiteX17086" fmla="*/ 60311 w 1586375"/>
                <a:gd name="connsiteY17086" fmla="*/ 38061 h 223662"/>
                <a:gd name="connsiteX17087" fmla="*/ 59462 w 1586375"/>
                <a:gd name="connsiteY17087" fmla="*/ 37634 h 223662"/>
                <a:gd name="connsiteX17088" fmla="*/ 57339 w 1586375"/>
                <a:gd name="connsiteY17088" fmla="*/ 37634 h 223662"/>
                <a:gd name="connsiteX17089" fmla="*/ 56490 w 1586375"/>
                <a:gd name="connsiteY17089" fmla="*/ 38061 h 223662"/>
                <a:gd name="connsiteX17090" fmla="*/ 55641 w 1586375"/>
                <a:gd name="connsiteY17090" fmla="*/ 38061 h 223662"/>
                <a:gd name="connsiteX17091" fmla="*/ 54792 w 1586375"/>
                <a:gd name="connsiteY17091" fmla="*/ 37634 h 223662"/>
                <a:gd name="connsiteX17092" fmla="*/ 53942 w 1586375"/>
                <a:gd name="connsiteY17092" fmla="*/ 37634 h 223662"/>
                <a:gd name="connsiteX17093" fmla="*/ 53093 w 1586375"/>
                <a:gd name="connsiteY17093" fmla="*/ 38061 h 223662"/>
                <a:gd name="connsiteX17094" fmla="*/ 52669 w 1586375"/>
                <a:gd name="connsiteY17094" fmla="*/ 38061 h 223662"/>
                <a:gd name="connsiteX17095" fmla="*/ 50546 w 1586375"/>
                <a:gd name="connsiteY17095" fmla="*/ 39772 h 223662"/>
                <a:gd name="connsiteX17096" fmla="*/ 49272 w 1586375"/>
                <a:gd name="connsiteY17096" fmla="*/ 39772 h 223662"/>
                <a:gd name="connsiteX17097" fmla="*/ 48423 w 1586375"/>
                <a:gd name="connsiteY17097" fmla="*/ 39344 h 223662"/>
                <a:gd name="connsiteX17098" fmla="*/ 48423 w 1586375"/>
                <a:gd name="connsiteY17098" fmla="*/ 38489 h 223662"/>
                <a:gd name="connsiteX17099" fmla="*/ 47998 w 1586375"/>
                <a:gd name="connsiteY17099" fmla="*/ 37634 h 223662"/>
                <a:gd name="connsiteX17100" fmla="*/ 47998 w 1586375"/>
                <a:gd name="connsiteY17100" fmla="*/ 36351 h 223662"/>
                <a:gd name="connsiteX17101" fmla="*/ 48847 w 1586375"/>
                <a:gd name="connsiteY17101" fmla="*/ 35495 h 223662"/>
                <a:gd name="connsiteX17102" fmla="*/ 51395 w 1586375"/>
                <a:gd name="connsiteY17102" fmla="*/ 35495 h 223662"/>
                <a:gd name="connsiteX17103" fmla="*/ 52244 w 1586375"/>
                <a:gd name="connsiteY17103" fmla="*/ 35923 h 223662"/>
                <a:gd name="connsiteX17104" fmla="*/ 54792 w 1586375"/>
                <a:gd name="connsiteY17104" fmla="*/ 35923 h 223662"/>
                <a:gd name="connsiteX17105" fmla="*/ 55641 w 1586375"/>
                <a:gd name="connsiteY17105" fmla="*/ 35495 h 223662"/>
                <a:gd name="connsiteX17106" fmla="*/ 56065 w 1586375"/>
                <a:gd name="connsiteY17106" fmla="*/ 35495 h 223662"/>
                <a:gd name="connsiteX17107" fmla="*/ 56490 w 1586375"/>
                <a:gd name="connsiteY17107" fmla="*/ 35923 h 223662"/>
                <a:gd name="connsiteX17108" fmla="*/ 58613 w 1586375"/>
                <a:gd name="connsiteY17108" fmla="*/ 35923 h 223662"/>
                <a:gd name="connsiteX17109" fmla="*/ 59038 w 1586375"/>
                <a:gd name="connsiteY17109" fmla="*/ 35495 h 223662"/>
                <a:gd name="connsiteX17110" fmla="*/ 59038 w 1586375"/>
                <a:gd name="connsiteY17110" fmla="*/ 31219 h 223662"/>
                <a:gd name="connsiteX17111" fmla="*/ 59462 w 1586375"/>
                <a:gd name="connsiteY17111" fmla="*/ 30364 h 223662"/>
                <a:gd name="connsiteX17112" fmla="*/ 59462 w 1586375"/>
                <a:gd name="connsiteY17112" fmla="*/ 28225 h 223662"/>
                <a:gd name="connsiteX17113" fmla="*/ 57764 w 1586375"/>
                <a:gd name="connsiteY17113" fmla="*/ 28225 h 223662"/>
                <a:gd name="connsiteX17114" fmla="*/ 57339 w 1586375"/>
                <a:gd name="connsiteY17114" fmla="*/ 28225 h 223662"/>
                <a:gd name="connsiteX17115" fmla="*/ 57339 w 1586375"/>
                <a:gd name="connsiteY17115" fmla="*/ 32074 h 223662"/>
                <a:gd name="connsiteX17116" fmla="*/ 56915 w 1586375"/>
                <a:gd name="connsiteY17116" fmla="*/ 32502 h 223662"/>
                <a:gd name="connsiteX17117" fmla="*/ 56490 w 1586375"/>
                <a:gd name="connsiteY17117" fmla="*/ 33357 h 223662"/>
                <a:gd name="connsiteX17118" fmla="*/ 56065 w 1586375"/>
                <a:gd name="connsiteY17118" fmla="*/ 34213 h 223662"/>
                <a:gd name="connsiteX17119" fmla="*/ 55641 w 1586375"/>
                <a:gd name="connsiteY17119" fmla="*/ 34213 h 223662"/>
                <a:gd name="connsiteX17120" fmla="*/ 54367 w 1586375"/>
                <a:gd name="connsiteY17120" fmla="*/ 33357 h 223662"/>
                <a:gd name="connsiteX17121" fmla="*/ 52244 w 1586375"/>
                <a:gd name="connsiteY17121" fmla="*/ 33357 h 223662"/>
                <a:gd name="connsiteX17122" fmla="*/ 51820 w 1586375"/>
                <a:gd name="connsiteY17122" fmla="*/ 33785 h 223662"/>
                <a:gd name="connsiteX17123" fmla="*/ 50121 w 1586375"/>
                <a:gd name="connsiteY17123" fmla="*/ 33785 h 223662"/>
                <a:gd name="connsiteX17124" fmla="*/ 48847 w 1586375"/>
                <a:gd name="connsiteY17124" fmla="*/ 33785 h 223662"/>
                <a:gd name="connsiteX17125" fmla="*/ 48423 w 1586375"/>
                <a:gd name="connsiteY17125" fmla="*/ 33357 h 223662"/>
                <a:gd name="connsiteX17126" fmla="*/ 46724 w 1586375"/>
                <a:gd name="connsiteY17126" fmla="*/ 33357 h 223662"/>
                <a:gd name="connsiteX17127" fmla="*/ 45875 w 1586375"/>
                <a:gd name="connsiteY17127" fmla="*/ 32929 h 223662"/>
                <a:gd name="connsiteX17128" fmla="*/ 45450 w 1586375"/>
                <a:gd name="connsiteY17128" fmla="*/ 32929 h 223662"/>
                <a:gd name="connsiteX17129" fmla="*/ 43752 w 1586375"/>
                <a:gd name="connsiteY17129" fmla="*/ 30791 h 223662"/>
                <a:gd name="connsiteX17130" fmla="*/ 43752 w 1586375"/>
                <a:gd name="connsiteY17130" fmla="*/ 30364 h 223662"/>
                <a:gd name="connsiteX17131" fmla="*/ 42054 w 1586375"/>
                <a:gd name="connsiteY17131" fmla="*/ 29081 h 223662"/>
                <a:gd name="connsiteX17132" fmla="*/ 42054 w 1586375"/>
                <a:gd name="connsiteY17132" fmla="*/ 28653 h 223662"/>
                <a:gd name="connsiteX17133" fmla="*/ 42054 w 1586375"/>
                <a:gd name="connsiteY17133" fmla="*/ 26942 h 223662"/>
                <a:gd name="connsiteX17134" fmla="*/ 41630 w 1586375"/>
                <a:gd name="connsiteY17134" fmla="*/ 26515 h 223662"/>
                <a:gd name="connsiteX17135" fmla="*/ 39931 w 1586375"/>
                <a:gd name="connsiteY17135" fmla="*/ 26515 h 223662"/>
                <a:gd name="connsiteX17136" fmla="*/ 39507 w 1586375"/>
                <a:gd name="connsiteY17136" fmla="*/ 26942 h 223662"/>
                <a:gd name="connsiteX17137" fmla="*/ 39082 w 1586375"/>
                <a:gd name="connsiteY17137" fmla="*/ 26942 h 223662"/>
                <a:gd name="connsiteX17138" fmla="*/ 37384 w 1586375"/>
                <a:gd name="connsiteY17138" fmla="*/ 25660 h 223662"/>
                <a:gd name="connsiteX17139" fmla="*/ 37384 w 1586375"/>
                <a:gd name="connsiteY17139" fmla="*/ 24377 h 223662"/>
                <a:gd name="connsiteX17140" fmla="*/ 42054 w 1586375"/>
                <a:gd name="connsiteY17140" fmla="*/ 23949 h 223662"/>
                <a:gd name="connsiteX17141" fmla="*/ 42903 w 1586375"/>
                <a:gd name="connsiteY17141" fmla="*/ 23521 h 223662"/>
                <a:gd name="connsiteX17142" fmla="*/ 46724 w 1586375"/>
                <a:gd name="connsiteY17142" fmla="*/ 23521 h 223662"/>
                <a:gd name="connsiteX17143" fmla="*/ 47149 w 1586375"/>
                <a:gd name="connsiteY17143" fmla="*/ 23949 h 223662"/>
                <a:gd name="connsiteX17144" fmla="*/ 49272 w 1586375"/>
                <a:gd name="connsiteY17144" fmla="*/ 23949 h 223662"/>
                <a:gd name="connsiteX17145" fmla="*/ 50121 w 1586375"/>
                <a:gd name="connsiteY17145" fmla="*/ 23521 h 223662"/>
                <a:gd name="connsiteX17146" fmla="*/ 51395 w 1586375"/>
                <a:gd name="connsiteY17146" fmla="*/ 23521 h 223662"/>
                <a:gd name="connsiteX17147" fmla="*/ 51820 w 1586375"/>
                <a:gd name="connsiteY17147" fmla="*/ 24377 h 223662"/>
                <a:gd name="connsiteX17148" fmla="*/ 52669 w 1586375"/>
                <a:gd name="connsiteY17148" fmla="*/ 25232 h 223662"/>
                <a:gd name="connsiteX17149" fmla="*/ 54367 w 1586375"/>
                <a:gd name="connsiteY17149" fmla="*/ 25232 h 223662"/>
                <a:gd name="connsiteX17150" fmla="*/ 55216 w 1586375"/>
                <a:gd name="connsiteY17150" fmla="*/ 24377 h 223662"/>
                <a:gd name="connsiteX17151" fmla="*/ 55216 w 1586375"/>
                <a:gd name="connsiteY17151" fmla="*/ 22666 h 223662"/>
                <a:gd name="connsiteX17152" fmla="*/ 54792 w 1586375"/>
                <a:gd name="connsiteY17152" fmla="*/ 22666 h 223662"/>
                <a:gd name="connsiteX17153" fmla="*/ 54792 w 1586375"/>
                <a:gd name="connsiteY17153" fmla="*/ 22238 h 223662"/>
                <a:gd name="connsiteX17154" fmla="*/ 54792 w 1586375"/>
                <a:gd name="connsiteY17154" fmla="*/ 18389 h 223662"/>
                <a:gd name="connsiteX17155" fmla="*/ 53093 w 1586375"/>
                <a:gd name="connsiteY17155" fmla="*/ 17106 h 223662"/>
                <a:gd name="connsiteX17156" fmla="*/ 52244 w 1586375"/>
                <a:gd name="connsiteY17156" fmla="*/ 17106 h 223662"/>
                <a:gd name="connsiteX17157" fmla="*/ 51395 w 1586375"/>
                <a:gd name="connsiteY17157" fmla="*/ 17534 h 223662"/>
                <a:gd name="connsiteX17158" fmla="*/ 51395 w 1586375"/>
                <a:gd name="connsiteY17158" fmla="*/ 17962 h 223662"/>
                <a:gd name="connsiteX17159" fmla="*/ 50121 w 1586375"/>
                <a:gd name="connsiteY17159" fmla="*/ 18389 h 223662"/>
                <a:gd name="connsiteX17160" fmla="*/ 49697 w 1586375"/>
                <a:gd name="connsiteY17160" fmla="*/ 17962 h 223662"/>
                <a:gd name="connsiteX17161" fmla="*/ 49697 w 1586375"/>
                <a:gd name="connsiteY17161" fmla="*/ 17534 h 223662"/>
                <a:gd name="connsiteX17162" fmla="*/ 49697 w 1586375"/>
                <a:gd name="connsiteY17162" fmla="*/ 17106 h 223662"/>
                <a:gd name="connsiteX17163" fmla="*/ 48847 w 1586375"/>
                <a:gd name="connsiteY17163" fmla="*/ 16251 h 223662"/>
                <a:gd name="connsiteX17164" fmla="*/ 47574 w 1586375"/>
                <a:gd name="connsiteY17164" fmla="*/ 16251 h 223662"/>
                <a:gd name="connsiteX17165" fmla="*/ 46724 w 1586375"/>
                <a:gd name="connsiteY17165" fmla="*/ 17106 h 223662"/>
                <a:gd name="connsiteX17166" fmla="*/ 46724 w 1586375"/>
                <a:gd name="connsiteY17166" fmla="*/ 17534 h 223662"/>
                <a:gd name="connsiteX17167" fmla="*/ 46300 w 1586375"/>
                <a:gd name="connsiteY17167" fmla="*/ 17962 h 223662"/>
                <a:gd name="connsiteX17168" fmla="*/ 46300 w 1586375"/>
                <a:gd name="connsiteY17168" fmla="*/ 20100 h 223662"/>
                <a:gd name="connsiteX17169" fmla="*/ 45450 w 1586375"/>
                <a:gd name="connsiteY17169" fmla="*/ 20528 h 223662"/>
                <a:gd name="connsiteX17170" fmla="*/ 45026 w 1586375"/>
                <a:gd name="connsiteY17170" fmla="*/ 20955 h 223662"/>
                <a:gd name="connsiteX17171" fmla="*/ 44177 w 1586375"/>
                <a:gd name="connsiteY17171" fmla="*/ 20100 h 223662"/>
                <a:gd name="connsiteX17172" fmla="*/ 44601 w 1586375"/>
                <a:gd name="connsiteY17172" fmla="*/ 18817 h 223662"/>
                <a:gd name="connsiteX17173" fmla="*/ 44601 w 1586375"/>
                <a:gd name="connsiteY17173" fmla="*/ 17106 h 223662"/>
                <a:gd name="connsiteX17174" fmla="*/ 43328 w 1586375"/>
                <a:gd name="connsiteY17174" fmla="*/ 15824 h 223662"/>
                <a:gd name="connsiteX17175" fmla="*/ 42903 w 1586375"/>
                <a:gd name="connsiteY17175" fmla="*/ 15824 h 223662"/>
                <a:gd name="connsiteX17176" fmla="*/ 42054 w 1586375"/>
                <a:gd name="connsiteY17176" fmla="*/ 16251 h 223662"/>
                <a:gd name="connsiteX17177" fmla="*/ 41630 w 1586375"/>
                <a:gd name="connsiteY17177" fmla="*/ 16251 h 223662"/>
                <a:gd name="connsiteX17178" fmla="*/ 40356 w 1586375"/>
                <a:gd name="connsiteY17178" fmla="*/ 17534 h 223662"/>
                <a:gd name="connsiteX17179" fmla="*/ 39931 w 1586375"/>
                <a:gd name="connsiteY17179" fmla="*/ 17534 h 223662"/>
                <a:gd name="connsiteX17180" fmla="*/ 39507 w 1586375"/>
                <a:gd name="connsiteY17180" fmla="*/ 17962 h 223662"/>
                <a:gd name="connsiteX17181" fmla="*/ 38233 w 1586375"/>
                <a:gd name="connsiteY17181" fmla="*/ 17106 h 223662"/>
                <a:gd name="connsiteX17182" fmla="*/ 38233 w 1586375"/>
                <a:gd name="connsiteY17182" fmla="*/ 16251 h 223662"/>
                <a:gd name="connsiteX17183" fmla="*/ 39507 w 1586375"/>
                <a:gd name="connsiteY17183" fmla="*/ 14968 h 223662"/>
                <a:gd name="connsiteX17184" fmla="*/ 38233 w 1586375"/>
                <a:gd name="connsiteY17184" fmla="*/ 13685 h 223662"/>
                <a:gd name="connsiteX17185" fmla="*/ 37808 w 1586375"/>
                <a:gd name="connsiteY17185" fmla="*/ 13258 h 223662"/>
                <a:gd name="connsiteX17186" fmla="*/ 37384 w 1586375"/>
                <a:gd name="connsiteY17186" fmla="*/ 13258 h 223662"/>
                <a:gd name="connsiteX17187" fmla="*/ 37384 w 1586375"/>
                <a:gd name="connsiteY17187" fmla="*/ 11975 h 223662"/>
                <a:gd name="connsiteX17188" fmla="*/ 37808 w 1586375"/>
                <a:gd name="connsiteY17188" fmla="*/ 11547 h 223662"/>
                <a:gd name="connsiteX17189" fmla="*/ 37808 w 1586375"/>
                <a:gd name="connsiteY17189" fmla="*/ 10264 h 223662"/>
                <a:gd name="connsiteX17190" fmla="*/ 37384 w 1586375"/>
                <a:gd name="connsiteY17190" fmla="*/ 9837 h 223662"/>
                <a:gd name="connsiteX17191" fmla="*/ 36534 w 1586375"/>
                <a:gd name="connsiteY17191" fmla="*/ 9837 h 223662"/>
                <a:gd name="connsiteX17192" fmla="*/ 35685 w 1586375"/>
                <a:gd name="connsiteY17192" fmla="*/ 10264 h 223662"/>
                <a:gd name="connsiteX17193" fmla="*/ 35685 w 1586375"/>
                <a:gd name="connsiteY17193" fmla="*/ 10692 h 223662"/>
                <a:gd name="connsiteX17194" fmla="*/ 35261 w 1586375"/>
                <a:gd name="connsiteY17194" fmla="*/ 11547 h 223662"/>
                <a:gd name="connsiteX17195" fmla="*/ 35261 w 1586375"/>
                <a:gd name="connsiteY17195" fmla="*/ 12402 h 223662"/>
                <a:gd name="connsiteX17196" fmla="*/ 34836 w 1586375"/>
                <a:gd name="connsiteY17196" fmla="*/ 12830 h 223662"/>
                <a:gd name="connsiteX17197" fmla="*/ 34836 w 1586375"/>
                <a:gd name="connsiteY17197" fmla="*/ 14113 h 223662"/>
                <a:gd name="connsiteX17198" fmla="*/ 34412 w 1586375"/>
                <a:gd name="connsiteY17198" fmla="*/ 14540 h 223662"/>
                <a:gd name="connsiteX17199" fmla="*/ 33987 w 1586375"/>
                <a:gd name="connsiteY17199" fmla="*/ 16679 h 223662"/>
                <a:gd name="connsiteX17200" fmla="*/ 33562 w 1586375"/>
                <a:gd name="connsiteY17200" fmla="*/ 17534 h 223662"/>
                <a:gd name="connsiteX17201" fmla="*/ 32713 w 1586375"/>
                <a:gd name="connsiteY17201" fmla="*/ 17534 h 223662"/>
                <a:gd name="connsiteX17202" fmla="*/ 32289 w 1586375"/>
                <a:gd name="connsiteY17202" fmla="*/ 16679 h 223662"/>
                <a:gd name="connsiteX17203" fmla="*/ 31439 w 1586375"/>
                <a:gd name="connsiteY17203" fmla="*/ 15824 h 223662"/>
                <a:gd name="connsiteX17204" fmla="*/ 31439 w 1586375"/>
                <a:gd name="connsiteY17204" fmla="*/ 14540 h 223662"/>
                <a:gd name="connsiteX17205" fmla="*/ 31864 w 1586375"/>
                <a:gd name="connsiteY17205" fmla="*/ 14113 h 223662"/>
                <a:gd name="connsiteX17206" fmla="*/ 31864 w 1586375"/>
                <a:gd name="connsiteY17206" fmla="*/ 13685 h 223662"/>
                <a:gd name="connsiteX17207" fmla="*/ 32289 w 1586375"/>
                <a:gd name="connsiteY17207" fmla="*/ 13258 h 223662"/>
                <a:gd name="connsiteX17208" fmla="*/ 32713 w 1586375"/>
                <a:gd name="connsiteY17208" fmla="*/ 12830 h 223662"/>
                <a:gd name="connsiteX17209" fmla="*/ 32713 w 1586375"/>
                <a:gd name="connsiteY17209" fmla="*/ 11119 h 223662"/>
                <a:gd name="connsiteX17210" fmla="*/ 33138 w 1586375"/>
                <a:gd name="connsiteY17210" fmla="*/ 10692 h 223662"/>
                <a:gd name="connsiteX17211" fmla="*/ 33138 w 1586375"/>
                <a:gd name="connsiteY17211" fmla="*/ 10264 h 223662"/>
                <a:gd name="connsiteX17212" fmla="*/ 33138 w 1586375"/>
                <a:gd name="connsiteY17212" fmla="*/ 6415 h 223662"/>
                <a:gd name="connsiteX17213" fmla="*/ 33138 w 1586375"/>
                <a:gd name="connsiteY17213" fmla="*/ 5987 h 223662"/>
                <a:gd name="connsiteX17214" fmla="*/ 32713 w 1586375"/>
                <a:gd name="connsiteY17214" fmla="*/ 5560 h 223662"/>
                <a:gd name="connsiteX17215" fmla="*/ 32713 w 1586375"/>
                <a:gd name="connsiteY17215" fmla="*/ 4277 h 223662"/>
                <a:gd name="connsiteX17216" fmla="*/ 31439 w 1586375"/>
                <a:gd name="connsiteY17216" fmla="*/ 3422 h 223662"/>
                <a:gd name="connsiteX17217" fmla="*/ 31439 w 1586375"/>
                <a:gd name="connsiteY17217" fmla="*/ 2566 h 223662"/>
                <a:gd name="connsiteX17218" fmla="*/ 31864 w 1586375"/>
                <a:gd name="connsiteY17218" fmla="*/ 2138 h 223662"/>
                <a:gd name="connsiteX17219" fmla="*/ 31864 w 1586375"/>
                <a:gd name="connsiteY17219" fmla="*/ 1711 h 223662"/>
                <a:gd name="connsiteX17220" fmla="*/ 33138 w 1586375"/>
                <a:gd name="connsiteY17220" fmla="*/ 856 h 223662"/>
                <a:gd name="connsiteX17221" fmla="*/ 33138 w 1586375"/>
                <a:gd name="connsiteY17221" fmla="*/ 0 h 223662"/>
                <a:gd name="connsiteX17222" fmla="*/ 16965 w 1586375"/>
                <a:gd name="connsiteY17222" fmla="*/ 0 h 223662"/>
                <a:gd name="connsiteX17223" fmla="*/ 17812 w 1586375"/>
                <a:gd name="connsiteY17223" fmla="*/ 0 h 223662"/>
                <a:gd name="connsiteX17224" fmla="*/ 19082 w 1586375"/>
                <a:gd name="connsiteY17224" fmla="*/ 855 h 223662"/>
                <a:gd name="connsiteX17225" fmla="*/ 20351 w 1586375"/>
                <a:gd name="connsiteY17225" fmla="*/ 855 h 223662"/>
                <a:gd name="connsiteX17226" fmla="*/ 20351 w 1586375"/>
                <a:gd name="connsiteY17226" fmla="*/ 0 h 223662"/>
                <a:gd name="connsiteX17227" fmla="*/ 23736 w 1586375"/>
                <a:gd name="connsiteY17227" fmla="*/ 0 h 223662"/>
                <a:gd name="connsiteX17228" fmla="*/ 23736 w 1586375"/>
                <a:gd name="connsiteY17228" fmla="*/ 428 h 223662"/>
                <a:gd name="connsiteX17229" fmla="*/ 24159 w 1586375"/>
                <a:gd name="connsiteY17229" fmla="*/ 1283 h 223662"/>
                <a:gd name="connsiteX17230" fmla="*/ 25429 w 1586375"/>
                <a:gd name="connsiteY17230" fmla="*/ 2565 h 223662"/>
                <a:gd name="connsiteX17231" fmla="*/ 24159 w 1586375"/>
                <a:gd name="connsiteY17231" fmla="*/ 3848 h 223662"/>
                <a:gd name="connsiteX17232" fmla="*/ 24159 w 1586375"/>
                <a:gd name="connsiteY17232" fmla="*/ 4275 h 223662"/>
                <a:gd name="connsiteX17233" fmla="*/ 23736 w 1586375"/>
                <a:gd name="connsiteY17233" fmla="*/ 4703 h 223662"/>
                <a:gd name="connsiteX17234" fmla="*/ 23736 w 1586375"/>
                <a:gd name="connsiteY17234" fmla="*/ 6413 h 223662"/>
                <a:gd name="connsiteX17235" fmla="*/ 24582 w 1586375"/>
                <a:gd name="connsiteY17235" fmla="*/ 7268 h 223662"/>
                <a:gd name="connsiteX17236" fmla="*/ 25429 w 1586375"/>
                <a:gd name="connsiteY17236" fmla="*/ 7695 h 223662"/>
                <a:gd name="connsiteX17237" fmla="*/ 26698 w 1586375"/>
                <a:gd name="connsiteY17237" fmla="*/ 7695 h 223662"/>
                <a:gd name="connsiteX17238" fmla="*/ 27544 w 1586375"/>
                <a:gd name="connsiteY17238" fmla="*/ 6840 h 223662"/>
                <a:gd name="connsiteX17239" fmla="*/ 27544 w 1586375"/>
                <a:gd name="connsiteY17239" fmla="*/ 0 h 223662"/>
                <a:gd name="connsiteX17240" fmla="*/ 30083 w 1586375"/>
                <a:gd name="connsiteY17240" fmla="*/ 0 h 223662"/>
                <a:gd name="connsiteX17241" fmla="*/ 30083 w 1586375"/>
                <a:gd name="connsiteY17241" fmla="*/ 1283 h 223662"/>
                <a:gd name="connsiteX17242" fmla="*/ 29661 w 1586375"/>
                <a:gd name="connsiteY17242" fmla="*/ 1710 h 223662"/>
                <a:gd name="connsiteX17243" fmla="*/ 29661 w 1586375"/>
                <a:gd name="connsiteY17243" fmla="*/ 7695 h 223662"/>
                <a:gd name="connsiteX17244" fmla="*/ 30083 w 1586375"/>
                <a:gd name="connsiteY17244" fmla="*/ 8122 h 223662"/>
                <a:gd name="connsiteX17245" fmla="*/ 30083 w 1586375"/>
                <a:gd name="connsiteY17245" fmla="*/ 8977 h 223662"/>
                <a:gd name="connsiteX17246" fmla="*/ 28814 w 1586375"/>
                <a:gd name="connsiteY17246" fmla="*/ 10260 h 223662"/>
                <a:gd name="connsiteX17247" fmla="*/ 28391 w 1586375"/>
                <a:gd name="connsiteY17247" fmla="*/ 10260 h 223662"/>
                <a:gd name="connsiteX17248" fmla="*/ 27121 w 1586375"/>
                <a:gd name="connsiteY17248" fmla="*/ 10687 h 223662"/>
                <a:gd name="connsiteX17249" fmla="*/ 26275 w 1586375"/>
                <a:gd name="connsiteY17249" fmla="*/ 9832 h 223662"/>
                <a:gd name="connsiteX17250" fmla="*/ 25005 w 1586375"/>
                <a:gd name="connsiteY17250" fmla="*/ 9832 h 223662"/>
                <a:gd name="connsiteX17251" fmla="*/ 22466 w 1586375"/>
                <a:gd name="connsiteY17251" fmla="*/ 11970 h 223662"/>
                <a:gd name="connsiteX17252" fmla="*/ 22466 w 1586375"/>
                <a:gd name="connsiteY17252" fmla="*/ 12397 h 223662"/>
                <a:gd name="connsiteX17253" fmla="*/ 23313 w 1586375"/>
                <a:gd name="connsiteY17253" fmla="*/ 12825 h 223662"/>
                <a:gd name="connsiteX17254" fmla="*/ 25852 w 1586375"/>
                <a:gd name="connsiteY17254" fmla="*/ 13252 h 223662"/>
                <a:gd name="connsiteX17255" fmla="*/ 27121 w 1586375"/>
                <a:gd name="connsiteY17255" fmla="*/ 11970 h 223662"/>
                <a:gd name="connsiteX17256" fmla="*/ 27544 w 1586375"/>
                <a:gd name="connsiteY17256" fmla="*/ 11115 h 223662"/>
                <a:gd name="connsiteX17257" fmla="*/ 29237 w 1586375"/>
                <a:gd name="connsiteY17257" fmla="*/ 12397 h 223662"/>
                <a:gd name="connsiteX17258" fmla="*/ 29237 w 1586375"/>
                <a:gd name="connsiteY17258" fmla="*/ 12825 h 223662"/>
                <a:gd name="connsiteX17259" fmla="*/ 29661 w 1586375"/>
                <a:gd name="connsiteY17259" fmla="*/ 13680 h 223662"/>
                <a:gd name="connsiteX17260" fmla="*/ 30083 w 1586375"/>
                <a:gd name="connsiteY17260" fmla="*/ 14535 h 223662"/>
                <a:gd name="connsiteX17261" fmla="*/ 30083 w 1586375"/>
                <a:gd name="connsiteY17261" fmla="*/ 15390 h 223662"/>
                <a:gd name="connsiteX17262" fmla="*/ 30083 w 1586375"/>
                <a:gd name="connsiteY17262" fmla="*/ 15817 h 223662"/>
                <a:gd name="connsiteX17263" fmla="*/ 28391 w 1586375"/>
                <a:gd name="connsiteY17263" fmla="*/ 17527 h 223662"/>
                <a:gd name="connsiteX17264" fmla="*/ 27968 w 1586375"/>
                <a:gd name="connsiteY17264" fmla="*/ 17100 h 223662"/>
                <a:gd name="connsiteX17265" fmla="*/ 27121 w 1586375"/>
                <a:gd name="connsiteY17265" fmla="*/ 15817 h 223662"/>
                <a:gd name="connsiteX17266" fmla="*/ 26698 w 1586375"/>
                <a:gd name="connsiteY17266" fmla="*/ 15390 h 223662"/>
                <a:gd name="connsiteX17267" fmla="*/ 26698 w 1586375"/>
                <a:gd name="connsiteY17267" fmla="*/ 14962 h 223662"/>
                <a:gd name="connsiteX17268" fmla="*/ 24582 w 1586375"/>
                <a:gd name="connsiteY17268" fmla="*/ 14962 h 223662"/>
                <a:gd name="connsiteX17269" fmla="*/ 22890 w 1586375"/>
                <a:gd name="connsiteY17269" fmla="*/ 16245 h 223662"/>
                <a:gd name="connsiteX17270" fmla="*/ 22890 w 1586375"/>
                <a:gd name="connsiteY17270" fmla="*/ 17100 h 223662"/>
                <a:gd name="connsiteX17271" fmla="*/ 22043 w 1586375"/>
                <a:gd name="connsiteY17271" fmla="*/ 16672 h 223662"/>
                <a:gd name="connsiteX17272" fmla="*/ 20774 w 1586375"/>
                <a:gd name="connsiteY17272" fmla="*/ 15817 h 223662"/>
                <a:gd name="connsiteX17273" fmla="*/ 20774 w 1586375"/>
                <a:gd name="connsiteY17273" fmla="*/ 15390 h 223662"/>
                <a:gd name="connsiteX17274" fmla="*/ 20774 w 1586375"/>
                <a:gd name="connsiteY17274" fmla="*/ 12825 h 223662"/>
                <a:gd name="connsiteX17275" fmla="*/ 21197 w 1586375"/>
                <a:gd name="connsiteY17275" fmla="*/ 12397 h 223662"/>
                <a:gd name="connsiteX17276" fmla="*/ 21197 w 1586375"/>
                <a:gd name="connsiteY17276" fmla="*/ 11115 h 223662"/>
                <a:gd name="connsiteX17277" fmla="*/ 19927 w 1586375"/>
                <a:gd name="connsiteY17277" fmla="*/ 10260 h 223662"/>
                <a:gd name="connsiteX17278" fmla="*/ 19082 w 1586375"/>
                <a:gd name="connsiteY17278" fmla="*/ 9405 h 223662"/>
                <a:gd name="connsiteX17279" fmla="*/ 18235 w 1586375"/>
                <a:gd name="connsiteY17279" fmla="*/ 9405 h 223662"/>
                <a:gd name="connsiteX17280" fmla="*/ 17389 w 1586375"/>
                <a:gd name="connsiteY17280" fmla="*/ 8550 h 223662"/>
                <a:gd name="connsiteX17281" fmla="*/ 17389 w 1586375"/>
                <a:gd name="connsiteY17281" fmla="*/ 7695 h 223662"/>
                <a:gd name="connsiteX17282" fmla="*/ 18235 w 1586375"/>
                <a:gd name="connsiteY17282" fmla="*/ 6840 h 223662"/>
                <a:gd name="connsiteX17283" fmla="*/ 19504 w 1586375"/>
                <a:gd name="connsiteY17283" fmla="*/ 7695 h 223662"/>
                <a:gd name="connsiteX17284" fmla="*/ 20774 w 1586375"/>
                <a:gd name="connsiteY17284" fmla="*/ 7695 h 223662"/>
                <a:gd name="connsiteX17285" fmla="*/ 22043 w 1586375"/>
                <a:gd name="connsiteY17285" fmla="*/ 6413 h 223662"/>
                <a:gd name="connsiteX17286" fmla="*/ 22043 w 1586375"/>
                <a:gd name="connsiteY17286" fmla="*/ 5130 h 223662"/>
                <a:gd name="connsiteX17287" fmla="*/ 20774 w 1586375"/>
                <a:gd name="connsiteY17287" fmla="*/ 4275 h 223662"/>
                <a:gd name="connsiteX17288" fmla="*/ 19927 w 1586375"/>
                <a:gd name="connsiteY17288" fmla="*/ 3848 h 223662"/>
                <a:gd name="connsiteX17289" fmla="*/ 19082 w 1586375"/>
                <a:gd name="connsiteY17289" fmla="*/ 3848 h 223662"/>
                <a:gd name="connsiteX17290" fmla="*/ 19082 w 1586375"/>
                <a:gd name="connsiteY17290" fmla="*/ 3420 h 223662"/>
                <a:gd name="connsiteX17291" fmla="*/ 19504 w 1586375"/>
                <a:gd name="connsiteY17291" fmla="*/ 2565 h 223662"/>
                <a:gd name="connsiteX17292" fmla="*/ 19082 w 1586375"/>
                <a:gd name="connsiteY17292" fmla="*/ 2565 h 223662"/>
                <a:gd name="connsiteX17293" fmla="*/ 18235 w 1586375"/>
                <a:gd name="connsiteY17293" fmla="*/ 2138 h 223662"/>
                <a:gd name="connsiteX17294" fmla="*/ 16542 w 1586375"/>
                <a:gd name="connsiteY17294" fmla="*/ 2138 h 223662"/>
                <a:gd name="connsiteX17295" fmla="*/ 16119 w 1586375"/>
                <a:gd name="connsiteY17295" fmla="*/ 1283 h 223662"/>
                <a:gd name="connsiteX17296" fmla="*/ 15696 w 1586375"/>
                <a:gd name="connsiteY17296" fmla="*/ 855 h 223662"/>
                <a:gd name="connsiteX17297" fmla="*/ 16965 w 1586375"/>
                <a:gd name="connsiteY17297" fmla="*/ 0 h 223662"/>
                <a:gd name="connsiteX17298" fmla="*/ 10115 w 1586375"/>
                <a:gd name="connsiteY17298" fmla="*/ 0 h 223662"/>
                <a:gd name="connsiteX17299" fmla="*/ 13167 w 1586375"/>
                <a:gd name="connsiteY17299" fmla="*/ 0 h 223662"/>
                <a:gd name="connsiteX17300" fmla="*/ 13603 w 1586375"/>
                <a:gd name="connsiteY17300" fmla="*/ 916 h 223662"/>
                <a:gd name="connsiteX17301" fmla="*/ 12731 w 1586375"/>
                <a:gd name="connsiteY17301" fmla="*/ 1832 h 223662"/>
                <a:gd name="connsiteX17302" fmla="*/ 11423 w 1586375"/>
                <a:gd name="connsiteY17302" fmla="*/ 1832 h 223662"/>
                <a:gd name="connsiteX17303" fmla="*/ 10987 w 1586375"/>
                <a:gd name="connsiteY17303" fmla="*/ 1374 h 223662"/>
                <a:gd name="connsiteX17304" fmla="*/ 10551 w 1586375"/>
                <a:gd name="connsiteY17304" fmla="*/ 1374 h 223662"/>
                <a:gd name="connsiteX17305" fmla="*/ 9679 w 1586375"/>
                <a:gd name="connsiteY17305" fmla="*/ 458 h 223662"/>
                <a:gd name="connsiteX17306" fmla="*/ 10115 w 1586375"/>
                <a:gd name="connsiteY17306" fmla="*/ 0 h 223662"/>
                <a:gd name="connsiteX17307" fmla="*/ 4970 w 1586375"/>
                <a:gd name="connsiteY17307" fmla="*/ 0 h 223662"/>
                <a:gd name="connsiteX17308" fmla="*/ 7586 w 1586375"/>
                <a:gd name="connsiteY17308" fmla="*/ 0 h 223662"/>
                <a:gd name="connsiteX17309" fmla="*/ 7586 w 1586375"/>
                <a:gd name="connsiteY17309" fmla="*/ 1047 h 223662"/>
                <a:gd name="connsiteX17310" fmla="*/ 7151 w 1586375"/>
                <a:gd name="connsiteY17310" fmla="*/ 1047 h 223662"/>
                <a:gd name="connsiteX17311" fmla="*/ 6278 w 1586375"/>
                <a:gd name="connsiteY17311" fmla="*/ 1047 h 223662"/>
                <a:gd name="connsiteX17312" fmla="*/ 4970 w 1586375"/>
                <a:gd name="connsiteY17312" fmla="*/ 0 h 22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Lst>
              <a:rect l="l" t="t" r="r" b="b"/>
              <a:pathLst>
                <a:path w="1586375" h="223662">
                  <a:moveTo>
                    <a:pt x="1403783" y="223139"/>
                  </a:moveTo>
                  <a:cubicBezTo>
                    <a:pt x="1409325" y="223139"/>
                    <a:pt x="1412736" y="223139"/>
                    <a:pt x="1415293" y="223139"/>
                  </a:cubicBezTo>
                  <a:cubicBezTo>
                    <a:pt x="1415293" y="223139"/>
                    <a:pt x="1415293" y="223662"/>
                    <a:pt x="1415293" y="223662"/>
                  </a:cubicBezTo>
                  <a:cubicBezTo>
                    <a:pt x="1415293" y="223662"/>
                    <a:pt x="1415293" y="223662"/>
                    <a:pt x="1403783" y="223662"/>
                  </a:cubicBezTo>
                  <a:cubicBezTo>
                    <a:pt x="1403783" y="223662"/>
                    <a:pt x="1403783" y="223139"/>
                    <a:pt x="1403783" y="223139"/>
                  </a:cubicBezTo>
                  <a:close/>
                  <a:moveTo>
                    <a:pt x="1373090" y="223139"/>
                  </a:moveTo>
                  <a:cubicBezTo>
                    <a:pt x="1373090" y="223139"/>
                    <a:pt x="1373526" y="223139"/>
                    <a:pt x="1373526" y="223139"/>
                  </a:cubicBezTo>
                  <a:cubicBezTo>
                    <a:pt x="1373962" y="223139"/>
                    <a:pt x="1373962" y="223139"/>
                    <a:pt x="1373962" y="223662"/>
                  </a:cubicBezTo>
                  <a:cubicBezTo>
                    <a:pt x="1373962" y="223662"/>
                    <a:pt x="1373962" y="223662"/>
                    <a:pt x="1372654" y="223662"/>
                  </a:cubicBezTo>
                  <a:cubicBezTo>
                    <a:pt x="1372654" y="223662"/>
                    <a:pt x="1373090" y="223139"/>
                    <a:pt x="1373090" y="223139"/>
                  </a:cubicBezTo>
                  <a:close/>
                  <a:moveTo>
                    <a:pt x="1397874" y="222878"/>
                  </a:moveTo>
                  <a:cubicBezTo>
                    <a:pt x="1398305" y="223270"/>
                    <a:pt x="1398736" y="223270"/>
                    <a:pt x="1399167" y="223270"/>
                  </a:cubicBezTo>
                  <a:cubicBezTo>
                    <a:pt x="1399167" y="223270"/>
                    <a:pt x="1399598" y="223662"/>
                    <a:pt x="1399598" y="223662"/>
                  </a:cubicBezTo>
                  <a:cubicBezTo>
                    <a:pt x="1399598" y="223662"/>
                    <a:pt x="1399598" y="223662"/>
                    <a:pt x="1384949" y="223662"/>
                  </a:cubicBezTo>
                  <a:cubicBezTo>
                    <a:pt x="1384949" y="223270"/>
                    <a:pt x="1385379" y="223270"/>
                    <a:pt x="1385379" y="223270"/>
                  </a:cubicBezTo>
                  <a:cubicBezTo>
                    <a:pt x="1389257" y="223270"/>
                    <a:pt x="1393135" y="223270"/>
                    <a:pt x="1397013" y="223270"/>
                  </a:cubicBezTo>
                  <a:cubicBezTo>
                    <a:pt x="1397444" y="223270"/>
                    <a:pt x="1397444" y="222878"/>
                    <a:pt x="1397874" y="222878"/>
                  </a:cubicBezTo>
                  <a:close/>
                  <a:moveTo>
                    <a:pt x="1359574" y="222878"/>
                  </a:moveTo>
                  <a:cubicBezTo>
                    <a:pt x="1359966" y="222878"/>
                    <a:pt x="1359966" y="222878"/>
                    <a:pt x="1360359" y="222878"/>
                  </a:cubicBezTo>
                  <a:cubicBezTo>
                    <a:pt x="1360359" y="223270"/>
                    <a:pt x="1360359" y="223270"/>
                    <a:pt x="1360359" y="223662"/>
                  </a:cubicBezTo>
                  <a:cubicBezTo>
                    <a:pt x="1360359" y="223662"/>
                    <a:pt x="1360359" y="223662"/>
                    <a:pt x="1358005" y="223662"/>
                  </a:cubicBezTo>
                  <a:cubicBezTo>
                    <a:pt x="1358005" y="223270"/>
                    <a:pt x="1358005" y="223270"/>
                    <a:pt x="1358005" y="223270"/>
                  </a:cubicBezTo>
                  <a:cubicBezTo>
                    <a:pt x="1358397" y="223270"/>
                    <a:pt x="1358397" y="223270"/>
                    <a:pt x="1358789" y="223270"/>
                  </a:cubicBezTo>
                  <a:cubicBezTo>
                    <a:pt x="1359182" y="223270"/>
                    <a:pt x="1359182" y="222878"/>
                    <a:pt x="1359574" y="222878"/>
                  </a:cubicBezTo>
                  <a:close/>
                  <a:moveTo>
                    <a:pt x="66271" y="222354"/>
                  </a:moveTo>
                  <a:cubicBezTo>
                    <a:pt x="66706" y="222790"/>
                    <a:pt x="66706" y="222790"/>
                    <a:pt x="67142" y="222790"/>
                  </a:cubicBezTo>
                  <a:cubicBezTo>
                    <a:pt x="67578" y="222790"/>
                    <a:pt x="67578" y="222790"/>
                    <a:pt x="68014" y="223226"/>
                  </a:cubicBezTo>
                  <a:cubicBezTo>
                    <a:pt x="68014" y="223226"/>
                    <a:pt x="68014" y="223226"/>
                    <a:pt x="68014" y="223662"/>
                  </a:cubicBezTo>
                  <a:cubicBezTo>
                    <a:pt x="68014" y="223662"/>
                    <a:pt x="68014" y="223662"/>
                    <a:pt x="65399" y="223662"/>
                  </a:cubicBezTo>
                  <a:cubicBezTo>
                    <a:pt x="65399" y="223226"/>
                    <a:pt x="65399" y="222790"/>
                    <a:pt x="65399" y="222790"/>
                  </a:cubicBezTo>
                  <a:cubicBezTo>
                    <a:pt x="65834" y="222354"/>
                    <a:pt x="66271" y="222354"/>
                    <a:pt x="66271" y="222354"/>
                  </a:cubicBezTo>
                  <a:close/>
                  <a:moveTo>
                    <a:pt x="72134" y="221962"/>
                  </a:moveTo>
                  <a:cubicBezTo>
                    <a:pt x="72592" y="221570"/>
                    <a:pt x="72592" y="221570"/>
                    <a:pt x="73508" y="221962"/>
                  </a:cubicBezTo>
                  <a:cubicBezTo>
                    <a:pt x="73508" y="221962"/>
                    <a:pt x="73508" y="222354"/>
                    <a:pt x="73508" y="222747"/>
                  </a:cubicBezTo>
                  <a:cubicBezTo>
                    <a:pt x="73050" y="223139"/>
                    <a:pt x="72134" y="222747"/>
                    <a:pt x="71677" y="222747"/>
                  </a:cubicBezTo>
                  <a:cubicBezTo>
                    <a:pt x="71677" y="222354"/>
                    <a:pt x="71677" y="222354"/>
                    <a:pt x="71677" y="222354"/>
                  </a:cubicBezTo>
                  <a:cubicBezTo>
                    <a:pt x="71677" y="221962"/>
                    <a:pt x="71677" y="221962"/>
                    <a:pt x="72134" y="221962"/>
                  </a:cubicBezTo>
                  <a:close/>
                  <a:moveTo>
                    <a:pt x="1342919" y="221570"/>
                  </a:moveTo>
                  <a:cubicBezTo>
                    <a:pt x="1343355" y="221570"/>
                    <a:pt x="1343355" y="221570"/>
                    <a:pt x="1343355" y="221570"/>
                  </a:cubicBezTo>
                  <a:cubicBezTo>
                    <a:pt x="1344227" y="221988"/>
                    <a:pt x="1345100" y="222825"/>
                    <a:pt x="1345971" y="223662"/>
                  </a:cubicBezTo>
                  <a:lnTo>
                    <a:pt x="1343355" y="223662"/>
                  </a:lnTo>
                  <a:cubicBezTo>
                    <a:pt x="1342919" y="223244"/>
                    <a:pt x="1342484" y="222825"/>
                    <a:pt x="1342048" y="222407"/>
                  </a:cubicBezTo>
                  <a:cubicBezTo>
                    <a:pt x="1342048" y="221988"/>
                    <a:pt x="1342484" y="221570"/>
                    <a:pt x="1342919" y="221570"/>
                  </a:cubicBezTo>
                  <a:close/>
                  <a:moveTo>
                    <a:pt x="1315365" y="221570"/>
                  </a:moveTo>
                  <a:cubicBezTo>
                    <a:pt x="1315790" y="221570"/>
                    <a:pt x="1316215" y="221570"/>
                    <a:pt x="1316215" y="221570"/>
                  </a:cubicBezTo>
                  <a:cubicBezTo>
                    <a:pt x="1316640" y="221570"/>
                    <a:pt x="1316640" y="221988"/>
                    <a:pt x="1317065" y="221988"/>
                  </a:cubicBezTo>
                  <a:cubicBezTo>
                    <a:pt x="1317065" y="221988"/>
                    <a:pt x="1317490" y="221988"/>
                    <a:pt x="1317490" y="221988"/>
                  </a:cubicBezTo>
                  <a:cubicBezTo>
                    <a:pt x="1317915" y="222407"/>
                    <a:pt x="1318341" y="222407"/>
                    <a:pt x="1318341" y="222825"/>
                  </a:cubicBezTo>
                  <a:cubicBezTo>
                    <a:pt x="1318766" y="222825"/>
                    <a:pt x="1318766" y="223244"/>
                    <a:pt x="1318766" y="223662"/>
                  </a:cubicBezTo>
                  <a:cubicBezTo>
                    <a:pt x="1318766" y="223662"/>
                    <a:pt x="1318766" y="223662"/>
                    <a:pt x="1315365" y="223662"/>
                  </a:cubicBezTo>
                  <a:cubicBezTo>
                    <a:pt x="1315365" y="222825"/>
                    <a:pt x="1315365" y="222407"/>
                    <a:pt x="1315365" y="221988"/>
                  </a:cubicBezTo>
                  <a:cubicBezTo>
                    <a:pt x="1315365" y="221988"/>
                    <a:pt x="1315365" y="221570"/>
                    <a:pt x="1315365" y="221570"/>
                  </a:cubicBezTo>
                  <a:close/>
                  <a:moveTo>
                    <a:pt x="1334625" y="219738"/>
                  </a:moveTo>
                  <a:cubicBezTo>
                    <a:pt x="1335475" y="219738"/>
                    <a:pt x="1335475" y="220163"/>
                    <a:pt x="1335900" y="220163"/>
                  </a:cubicBezTo>
                  <a:cubicBezTo>
                    <a:pt x="1335900" y="220589"/>
                    <a:pt x="1336325" y="220589"/>
                    <a:pt x="1336325" y="221014"/>
                  </a:cubicBezTo>
                  <a:cubicBezTo>
                    <a:pt x="1336750" y="221014"/>
                    <a:pt x="1337175" y="221439"/>
                    <a:pt x="1337175" y="221864"/>
                  </a:cubicBezTo>
                  <a:cubicBezTo>
                    <a:pt x="1337600" y="222714"/>
                    <a:pt x="1336750" y="222714"/>
                    <a:pt x="1336325" y="223139"/>
                  </a:cubicBezTo>
                  <a:cubicBezTo>
                    <a:pt x="1335475" y="222714"/>
                    <a:pt x="1335050" y="222289"/>
                    <a:pt x="1334625" y="221439"/>
                  </a:cubicBezTo>
                  <a:cubicBezTo>
                    <a:pt x="1334625" y="221014"/>
                    <a:pt x="1334200" y="220163"/>
                    <a:pt x="1334625" y="219738"/>
                  </a:cubicBezTo>
                  <a:close/>
                  <a:moveTo>
                    <a:pt x="1297577" y="219738"/>
                  </a:moveTo>
                  <a:cubicBezTo>
                    <a:pt x="1297577" y="220157"/>
                    <a:pt x="1297577" y="220576"/>
                    <a:pt x="1297577" y="220994"/>
                  </a:cubicBezTo>
                  <a:cubicBezTo>
                    <a:pt x="1297577" y="221413"/>
                    <a:pt x="1298002" y="221413"/>
                    <a:pt x="1298427" y="221831"/>
                  </a:cubicBezTo>
                  <a:cubicBezTo>
                    <a:pt x="1299277" y="221831"/>
                    <a:pt x="1299702" y="221831"/>
                    <a:pt x="1300552" y="221831"/>
                  </a:cubicBezTo>
                  <a:cubicBezTo>
                    <a:pt x="1300978" y="220994"/>
                    <a:pt x="1300978" y="220576"/>
                    <a:pt x="1300978" y="219738"/>
                  </a:cubicBezTo>
                  <a:cubicBezTo>
                    <a:pt x="1300552" y="219738"/>
                    <a:pt x="1300552" y="219738"/>
                    <a:pt x="1300552" y="219738"/>
                  </a:cubicBezTo>
                  <a:cubicBezTo>
                    <a:pt x="1299702" y="219738"/>
                    <a:pt x="1298852" y="219738"/>
                    <a:pt x="1297577" y="219738"/>
                  </a:cubicBezTo>
                  <a:close/>
                  <a:moveTo>
                    <a:pt x="1462020" y="219390"/>
                  </a:moveTo>
                  <a:cubicBezTo>
                    <a:pt x="1462871" y="218954"/>
                    <a:pt x="1463721" y="218954"/>
                    <a:pt x="1464571" y="219390"/>
                  </a:cubicBezTo>
                  <a:cubicBezTo>
                    <a:pt x="1464571" y="220262"/>
                    <a:pt x="1464996" y="220698"/>
                    <a:pt x="1464571" y="221570"/>
                  </a:cubicBezTo>
                  <a:cubicBezTo>
                    <a:pt x="1464146" y="221570"/>
                    <a:pt x="1463296" y="221570"/>
                    <a:pt x="1462871" y="221570"/>
                  </a:cubicBezTo>
                  <a:cubicBezTo>
                    <a:pt x="1462445" y="221133"/>
                    <a:pt x="1462445" y="221133"/>
                    <a:pt x="1462020" y="220698"/>
                  </a:cubicBezTo>
                  <a:cubicBezTo>
                    <a:pt x="1462020" y="220262"/>
                    <a:pt x="1461595" y="219826"/>
                    <a:pt x="1462020" y="219390"/>
                  </a:cubicBezTo>
                  <a:close/>
                  <a:moveTo>
                    <a:pt x="1476805" y="218954"/>
                  </a:moveTo>
                  <a:cubicBezTo>
                    <a:pt x="1477216" y="218954"/>
                    <a:pt x="1477627" y="218954"/>
                    <a:pt x="1478038" y="218954"/>
                  </a:cubicBezTo>
                  <a:cubicBezTo>
                    <a:pt x="1478038" y="219390"/>
                    <a:pt x="1478449" y="219826"/>
                    <a:pt x="1478861" y="219826"/>
                  </a:cubicBezTo>
                  <a:cubicBezTo>
                    <a:pt x="1478861" y="220262"/>
                    <a:pt x="1478861" y="220698"/>
                    <a:pt x="1478861" y="220698"/>
                  </a:cubicBezTo>
                  <a:cubicBezTo>
                    <a:pt x="1478449" y="221133"/>
                    <a:pt x="1478038" y="221133"/>
                    <a:pt x="1478038" y="221570"/>
                  </a:cubicBezTo>
                  <a:cubicBezTo>
                    <a:pt x="1477627" y="221570"/>
                    <a:pt x="1477627" y="221570"/>
                    <a:pt x="1477216" y="221570"/>
                  </a:cubicBezTo>
                  <a:cubicBezTo>
                    <a:pt x="1476805" y="221133"/>
                    <a:pt x="1476805" y="221133"/>
                    <a:pt x="1476394" y="220698"/>
                  </a:cubicBezTo>
                  <a:cubicBezTo>
                    <a:pt x="1476394" y="220262"/>
                    <a:pt x="1475983" y="219826"/>
                    <a:pt x="1476805" y="218954"/>
                  </a:cubicBezTo>
                  <a:close/>
                  <a:moveTo>
                    <a:pt x="1470849" y="218954"/>
                  </a:moveTo>
                  <a:cubicBezTo>
                    <a:pt x="1471274" y="218954"/>
                    <a:pt x="1471274" y="219390"/>
                    <a:pt x="1471274" y="219826"/>
                  </a:cubicBezTo>
                  <a:cubicBezTo>
                    <a:pt x="1471274" y="220698"/>
                    <a:pt x="1471274" y="221134"/>
                    <a:pt x="1471274" y="222006"/>
                  </a:cubicBezTo>
                  <a:cubicBezTo>
                    <a:pt x="1470849" y="222006"/>
                    <a:pt x="1470849" y="222442"/>
                    <a:pt x="1470424" y="222878"/>
                  </a:cubicBezTo>
                  <a:cubicBezTo>
                    <a:pt x="1469999" y="222878"/>
                    <a:pt x="1469574" y="222878"/>
                    <a:pt x="1469149" y="222878"/>
                  </a:cubicBezTo>
                  <a:cubicBezTo>
                    <a:pt x="1468723" y="222442"/>
                    <a:pt x="1468299" y="222006"/>
                    <a:pt x="1467874" y="222006"/>
                  </a:cubicBezTo>
                  <a:cubicBezTo>
                    <a:pt x="1468299" y="221570"/>
                    <a:pt x="1468299" y="221570"/>
                    <a:pt x="1468723" y="221134"/>
                  </a:cubicBezTo>
                  <a:cubicBezTo>
                    <a:pt x="1468723" y="220698"/>
                    <a:pt x="1468723" y="220262"/>
                    <a:pt x="1468723" y="219826"/>
                  </a:cubicBezTo>
                  <a:cubicBezTo>
                    <a:pt x="1469149" y="219826"/>
                    <a:pt x="1469149" y="219390"/>
                    <a:pt x="1469574" y="219390"/>
                  </a:cubicBezTo>
                  <a:cubicBezTo>
                    <a:pt x="1469999" y="219390"/>
                    <a:pt x="1470424" y="218954"/>
                    <a:pt x="1470849" y="218954"/>
                  </a:cubicBezTo>
                  <a:close/>
                  <a:moveTo>
                    <a:pt x="1455143" y="218431"/>
                  </a:moveTo>
                  <a:cubicBezTo>
                    <a:pt x="1455971" y="218431"/>
                    <a:pt x="1456800" y="218431"/>
                    <a:pt x="1457214" y="218431"/>
                  </a:cubicBezTo>
                  <a:cubicBezTo>
                    <a:pt x="1457628" y="218431"/>
                    <a:pt x="1457628" y="218867"/>
                    <a:pt x="1457628" y="219303"/>
                  </a:cubicBezTo>
                  <a:cubicBezTo>
                    <a:pt x="1457628" y="219303"/>
                    <a:pt x="1458042" y="219738"/>
                    <a:pt x="1458456" y="219738"/>
                  </a:cubicBezTo>
                  <a:cubicBezTo>
                    <a:pt x="1458042" y="220174"/>
                    <a:pt x="1458042" y="220174"/>
                    <a:pt x="1458042" y="220174"/>
                  </a:cubicBezTo>
                  <a:cubicBezTo>
                    <a:pt x="1457628" y="220611"/>
                    <a:pt x="1457628" y="220611"/>
                    <a:pt x="1457628" y="221046"/>
                  </a:cubicBezTo>
                  <a:cubicBezTo>
                    <a:pt x="1457214" y="221483"/>
                    <a:pt x="1457214" y="221919"/>
                    <a:pt x="1456385" y="221919"/>
                  </a:cubicBezTo>
                  <a:cubicBezTo>
                    <a:pt x="1455971" y="221919"/>
                    <a:pt x="1455143" y="222354"/>
                    <a:pt x="1454728" y="221919"/>
                  </a:cubicBezTo>
                  <a:cubicBezTo>
                    <a:pt x="1454315" y="221483"/>
                    <a:pt x="1453900" y="221483"/>
                    <a:pt x="1453486" y="221046"/>
                  </a:cubicBezTo>
                  <a:cubicBezTo>
                    <a:pt x="1453486" y="220611"/>
                    <a:pt x="1453486" y="220174"/>
                    <a:pt x="1453486" y="220174"/>
                  </a:cubicBezTo>
                  <a:cubicBezTo>
                    <a:pt x="1454315" y="219303"/>
                    <a:pt x="1454728" y="218867"/>
                    <a:pt x="1455143" y="218431"/>
                  </a:cubicBezTo>
                  <a:close/>
                  <a:moveTo>
                    <a:pt x="1278186" y="218431"/>
                  </a:moveTo>
                  <a:cubicBezTo>
                    <a:pt x="1277761" y="218431"/>
                    <a:pt x="1277336" y="218879"/>
                    <a:pt x="1276911" y="219328"/>
                  </a:cubicBezTo>
                  <a:cubicBezTo>
                    <a:pt x="1276911" y="219328"/>
                    <a:pt x="1276911" y="219776"/>
                    <a:pt x="1276911" y="220224"/>
                  </a:cubicBezTo>
                  <a:cubicBezTo>
                    <a:pt x="1277336" y="220673"/>
                    <a:pt x="1277761" y="221121"/>
                    <a:pt x="1278186" y="221570"/>
                  </a:cubicBezTo>
                  <a:cubicBezTo>
                    <a:pt x="1278611" y="221570"/>
                    <a:pt x="1279036" y="221570"/>
                    <a:pt x="1279461" y="221570"/>
                  </a:cubicBezTo>
                  <a:cubicBezTo>
                    <a:pt x="1279886" y="221121"/>
                    <a:pt x="1280312" y="220673"/>
                    <a:pt x="1280312" y="220673"/>
                  </a:cubicBezTo>
                  <a:cubicBezTo>
                    <a:pt x="1280312" y="220224"/>
                    <a:pt x="1280312" y="219776"/>
                    <a:pt x="1280312" y="219328"/>
                  </a:cubicBezTo>
                  <a:cubicBezTo>
                    <a:pt x="1280312" y="218879"/>
                    <a:pt x="1279886" y="218879"/>
                    <a:pt x="1279461" y="218431"/>
                  </a:cubicBezTo>
                  <a:cubicBezTo>
                    <a:pt x="1279036" y="218431"/>
                    <a:pt x="1278611" y="218431"/>
                    <a:pt x="1278186" y="218431"/>
                  </a:cubicBezTo>
                  <a:close/>
                  <a:moveTo>
                    <a:pt x="1441104" y="218169"/>
                  </a:moveTo>
                  <a:cubicBezTo>
                    <a:pt x="1441540" y="218169"/>
                    <a:pt x="1441976" y="218169"/>
                    <a:pt x="1442412" y="218169"/>
                  </a:cubicBezTo>
                  <a:cubicBezTo>
                    <a:pt x="1442848" y="218169"/>
                    <a:pt x="1443284" y="218594"/>
                    <a:pt x="1443284" y="219019"/>
                  </a:cubicBezTo>
                  <a:cubicBezTo>
                    <a:pt x="1443284" y="219444"/>
                    <a:pt x="1443284" y="219869"/>
                    <a:pt x="1443284" y="220294"/>
                  </a:cubicBezTo>
                  <a:cubicBezTo>
                    <a:pt x="1442848" y="220720"/>
                    <a:pt x="1442412" y="221144"/>
                    <a:pt x="1441976" y="221570"/>
                  </a:cubicBezTo>
                  <a:cubicBezTo>
                    <a:pt x="1441540" y="221570"/>
                    <a:pt x="1441540" y="221570"/>
                    <a:pt x="1441540" y="221570"/>
                  </a:cubicBezTo>
                  <a:cubicBezTo>
                    <a:pt x="1441104" y="221570"/>
                    <a:pt x="1440232" y="221570"/>
                    <a:pt x="1439796" y="221144"/>
                  </a:cubicBezTo>
                  <a:cubicBezTo>
                    <a:pt x="1439796" y="221144"/>
                    <a:pt x="1439796" y="220720"/>
                    <a:pt x="1439796" y="220720"/>
                  </a:cubicBezTo>
                  <a:cubicBezTo>
                    <a:pt x="1439796" y="220294"/>
                    <a:pt x="1439360" y="220294"/>
                    <a:pt x="1439360" y="219869"/>
                  </a:cubicBezTo>
                  <a:cubicBezTo>
                    <a:pt x="1439360" y="219869"/>
                    <a:pt x="1439796" y="219869"/>
                    <a:pt x="1439796" y="219444"/>
                  </a:cubicBezTo>
                  <a:cubicBezTo>
                    <a:pt x="1439796" y="219444"/>
                    <a:pt x="1439796" y="219019"/>
                    <a:pt x="1439796" y="219019"/>
                  </a:cubicBezTo>
                  <a:cubicBezTo>
                    <a:pt x="1440232" y="218594"/>
                    <a:pt x="1440668" y="218169"/>
                    <a:pt x="1441104" y="218169"/>
                  </a:cubicBezTo>
                  <a:close/>
                  <a:moveTo>
                    <a:pt x="1449431" y="217918"/>
                  </a:moveTo>
                  <a:cubicBezTo>
                    <a:pt x="1449649" y="217864"/>
                    <a:pt x="1449867" y="217864"/>
                    <a:pt x="1450085" y="218082"/>
                  </a:cubicBezTo>
                  <a:cubicBezTo>
                    <a:pt x="1450085" y="218954"/>
                    <a:pt x="1450085" y="219826"/>
                    <a:pt x="1450085" y="220698"/>
                  </a:cubicBezTo>
                  <a:cubicBezTo>
                    <a:pt x="1450085" y="221133"/>
                    <a:pt x="1449649" y="221133"/>
                    <a:pt x="1449213" y="221570"/>
                  </a:cubicBezTo>
                  <a:cubicBezTo>
                    <a:pt x="1448777" y="221570"/>
                    <a:pt x="1448777" y="221570"/>
                    <a:pt x="1448341" y="221570"/>
                  </a:cubicBezTo>
                  <a:cubicBezTo>
                    <a:pt x="1447905" y="221133"/>
                    <a:pt x="1447905" y="221133"/>
                    <a:pt x="1447469" y="220698"/>
                  </a:cubicBezTo>
                  <a:cubicBezTo>
                    <a:pt x="1447469" y="220262"/>
                    <a:pt x="1447469" y="219390"/>
                    <a:pt x="1447469" y="218954"/>
                  </a:cubicBezTo>
                  <a:cubicBezTo>
                    <a:pt x="1447905" y="218518"/>
                    <a:pt x="1447905" y="218082"/>
                    <a:pt x="1448777" y="218082"/>
                  </a:cubicBezTo>
                  <a:cubicBezTo>
                    <a:pt x="1448995" y="218082"/>
                    <a:pt x="1449213" y="217973"/>
                    <a:pt x="1449431" y="217918"/>
                  </a:cubicBezTo>
                  <a:close/>
                  <a:moveTo>
                    <a:pt x="59120" y="217646"/>
                  </a:moveTo>
                  <a:cubicBezTo>
                    <a:pt x="59512" y="217646"/>
                    <a:pt x="59905" y="217646"/>
                    <a:pt x="60298" y="217646"/>
                  </a:cubicBezTo>
                  <a:cubicBezTo>
                    <a:pt x="60690" y="218082"/>
                    <a:pt x="60690" y="218082"/>
                    <a:pt x="61082" y="218518"/>
                  </a:cubicBezTo>
                  <a:cubicBezTo>
                    <a:pt x="61082" y="218518"/>
                    <a:pt x="61082" y="218954"/>
                    <a:pt x="61082" y="218954"/>
                  </a:cubicBezTo>
                  <a:cubicBezTo>
                    <a:pt x="61082" y="218954"/>
                    <a:pt x="61474" y="218954"/>
                    <a:pt x="61474" y="219390"/>
                  </a:cubicBezTo>
                  <a:cubicBezTo>
                    <a:pt x="61474" y="219826"/>
                    <a:pt x="61474" y="220262"/>
                    <a:pt x="61474" y="220698"/>
                  </a:cubicBezTo>
                  <a:cubicBezTo>
                    <a:pt x="61474" y="220698"/>
                    <a:pt x="61474" y="220698"/>
                    <a:pt x="61474" y="221133"/>
                  </a:cubicBezTo>
                  <a:cubicBezTo>
                    <a:pt x="61082" y="221133"/>
                    <a:pt x="61082" y="221570"/>
                    <a:pt x="60690" y="221570"/>
                  </a:cubicBezTo>
                  <a:cubicBezTo>
                    <a:pt x="60298" y="221570"/>
                    <a:pt x="59905" y="221570"/>
                    <a:pt x="59905" y="221570"/>
                  </a:cubicBezTo>
                  <a:cubicBezTo>
                    <a:pt x="59512" y="221133"/>
                    <a:pt x="59120" y="221133"/>
                    <a:pt x="59120" y="220698"/>
                  </a:cubicBezTo>
                  <a:cubicBezTo>
                    <a:pt x="59120" y="219826"/>
                    <a:pt x="59120" y="218954"/>
                    <a:pt x="59120" y="218082"/>
                  </a:cubicBezTo>
                  <a:cubicBezTo>
                    <a:pt x="59120" y="217646"/>
                    <a:pt x="59120" y="217646"/>
                    <a:pt x="59120" y="217646"/>
                  </a:cubicBezTo>
                  <a:close/>
                  <a:moveTo>
                    <a:pt x="76808" y="217122"/>
                  </a:moveTo>
                  <a:cubicBezTo>
                    <a:pt x="77231" y="217122"/>
                    <a:pt x="77655" y="217122"/>
                    <a:pt x="78077" y="217122"/>
                  </a:cubicBezTo>
                  <a:cubicBezTo>
                    <a:pt x="78500" y="217122"/>
                    <a:pt x="78077" y="217994"/>
                    <a:pt x="78500" y="217994"/>
                  </a:cubicBezTo>
                  <a:cubicBezTo>
                    <a:pt x="78500" y="217994"/>
                    <a:pt x="78923" y="217994"/>
                    <a:pt x="78923" y="217994"/>
                  </a:cubicBezTo>
                  <a:cubicBezTo>
                    <a:pt x="79347" y="218431"/>
                    <a:pt x="79347" y="218431"/>
                    <a:pt x="79770" y="218431"/>
                  </a:cubicBezTo>
                  <a:cubicBezTo>
                    <a:pt x="81884" y="218431"/>
                    <a:pt x="83999" y="218431"/>
                    <a:pt x="86115" y="218431"/>
                  </a:cubicBezTo>
                  <a:cubicBezTo>
                    <a:pt x="86538" y="218866"/>
                    <a:pt x="86538" y="218866"/>
                    <a:pt x="86961" y="218866"/>
                  </a:cubicBezTo>
                  <a:cubicBezTo>
                    <a:pt x="87383" y="218866"/>
                    <a:pt x="87383" y="218866"/>
                    <a:pt x="87806" y="218866"/>
                  </a:cubicBezTo>
                  <a:cubicBezTo>
                    <a:pt x="88230" y="218866"/>
                    <a:pt x="88230" y="218866"/>
                    <a:pt x="88230" y="218431"/>
                  </a:cubicBezTo>
                  <a:cubicBezTo>
                    <a:pt x="88653" y="218431"/>
                    <a:pt x="89498" y="218431"/>
                    <a:pt x="89921" y="218431"/>
                  </a:cubicBezTo>
                  <a:cubicBezTo>
                    <a:pt x="90344" y="218431"/>
                    <a:pt x="90768" y="218431"/>
                    <a:pt x="91190" y="218431"/>
                  </a:cubicBezTo>
                  <a:cubicBezTo>
                    <a:pt x="92036" y="218431"/>
                    <a:pt x="92459" y="218431"/>
                    <a:pt x="92883" y="218866"/>
                  </a:cubicBezTo>
                  <a:cubicBezTo>
                    <a:pt x="92883" y="218866"/>
                    <a:pt x="93306" y="218866"/>
                    <a:pt x="93306" y="218866"/>
                  </a:cubicBezTo>
                  <a:cubicBezTo>
                    <a:pt x="93729" y="218866"/>
                    <a:pt x="94574" y="218866"/>
                    <a:pt x="94997" y="218866"/>
                  </a:cubicBezTo>
                  <a:cubicBezTo>
                    <a:pt x="95421" y="219738"/>
                    <a:pt x="96266" y="219738"/>
                    <a:pt x="96266" y="220610"/>
                  </a:cubicBezTo>
                  <a:cubicBezTo>
                    <a:pt x="95844" y="221046"/>
                    <a:pt x="95421" y="221482"/>
                    <a:pt x="94997" y="221918"/>
                  </a:cubicBezTo>
                  <a:cubicBezTo>
                    <a:pt x="94574" y="221918"/>
                    <a:pt x="94151" y="221918"/>
                    <a:pt x="93729" y="221918"/>
                  </a:cubicBezTo>
                  <a:cubicBezTo>
                    <a:pt x="93729" y="221482"/>
                    <a:pt x="93306" y="221482"/>
                    <a:pt x="92883" y="221482"/>
                  </a:cubicBezTo>
                  <a:cubicBezTo>
                    <a:pt x="92459" y="221046"/>
                    <a:pt x="92036" y="221046"/>
                    <a:pt x="91614" y="220610"/>
                  </a:cubicBezTo>
                  <a:cubicBezTo>
                    <a:pt x="91190" y="221046"/>
                    <a:pt x="90768" y="221482"/>
                    <a:pt x="90344" y="221918"/>
                  </a:cubicBezTo>
                  <a:cubicBezTo>
                    <a:pt x="90344" y="221918"/>
                    <a:pt x="89921" y="221918"/>
                    <a:pt x="89921" y="221918"/>
                  </a:cubicBezTo>
                  <a:cubicBezTo>
                    <a:pt x="89498" y="221918"/>
                    <a:pt x="89076" y="221918"/>
                    <a:pt x="88653" y="221918"/>
                  </a:cubicBezTo>
                  <a:cubicBezTo>
                    <a:pt x="88653" y="221918"/>
                    <a:pt x="88653" y="221482"/>
                    <a:pt x="88653" y="221482"/>
                  </a:cubicBezTo>
                  <a:cubicBezTo>
                    <a:pt x="87383" y="221482"/>
                    <a:pt x="86538" y="221482"/>
                    <a:pt x="85691" y="221482"/>
                  </a:cubicBezTo>
                  <a:cubicBezTo>
                    <a:pt x="85268" y="221046"/>
                    <a:pt x="85691" y="220610"/>
                    <a:pt x="85268" y="220174"/>
                  </a:cubicBezTo>
                  <a:cubicBezTo>
                    <a:pt x="84845" y="220174"/>
                    <a:pt x="84423" y="220174"/>
                    <a:pt x="83999" y="220174"/>
                  </a:cubicBezTo>
                  <a:cubicBezTo>
                    <a:pt x="83577" y="220174"/>
                    <a:pt x="83577" y="220610"/>
                    <a:pt x="83153" y="220610"/>
                  </a:cubicBezTo>
                  <a:cubicBezTo>
                    <a:pt x="83153" y="221046"/>
                    <a:pt x="83153" y="221482"/>
                    <a:pt x="83153" y="222354"/>
                  </a:cubicBezTo>
                  <a:cubicBezTo>
                    <a:pt x="83153" y="222354"/>
                    <a:pt x="82730" y="222354"/>
                    <a:pt x="82730" y="222354"/>
                  </a:cubicBezTo>
                  <a:cubicBezTo>
                    <a:pt x="82308" y="222354"/>
                    <a:pt x="82308" y="222354"/>
                    <a:pt x="81884" y="222354"/>
                  </a:cubicBezTo>
                  <a:cubicBezTo>
                    <a:pt x="81884" y="221918"/>
                    <a:pt x="81884" y="221482"/>
                    <a:pt x="81884" y="220610"/>
                  </a:cubicBezTo>
                  <a:cubicBezTo>
                    <a:pt x="81884" y="220610"/>
                    <a:pt x="81461" y="220174"/>
                    <a:pt x="81038" y="220174"/>
                  </a:cubicBezTo>
                  <a:cubicBezTo>
                    <a:pt x="81038" y="220174"/>
                    <a:pt x="80616" y="219738"/>
                    <a:pt x="80192" y="219738"/>
                  </a:cubicBezTo>
                  <a:cubicBezTo>
                    <a:pt x="78923" y="219303"/>
                    <a:pt x="77655" y="219738"/>
                    <a:pt x="76808" y="219303"/>
                  </a:cubicBezTo>
                  <a:cubicBezTo>
                    <a:pt x="76385" y="219303"/>
                    <a:pt x="76385" y="218866"/>
                    <a:pt x="76385" y="218431"/>
                  </a:cubicBezTo>
                  <a:cubicBezTo>
                    <a:pt x="76385" y="217994"/>
                    <a:pt x="76385" y="217558"/>
                    <a:pt x="76808" y="217122"/>
                  </a:cubicBezTo>
                  <a:close/>
                  <a:moveTo>
                    <a:pt x="1379904" y="216861"/>
                  </a:moveTo>
                  <a:cubicBezTo>
                    <a:pt x="1380352" y="216861"/>
                    <a:pt x="1380800" y="216861"/>
                    <a:pt x="1381249" y="216861"/>
                  </a:cubicBezTo>
                  <a:cubicBezTo>
                    <a:pt x="1381697" y="216861"/>
                    <a:pt x="1382146" y="217279"/>
                    <a:pt x="1382594" y="217698"/>
                  </a:cubicBezTo>
                  <a:cubicBezTo>
                    <a:pt x="1382146" y="217698"/>
                    <a:pt x="1382146" y="218117"/>
                    <a:pt x="1381697" y="218117"/>
                  </a:cubicBezTo>
                  <a:cubicBezTo>
                    <a:pt x="1381697" y="218535"/>
                    <a:pt x="1381697" y="218954"/>
                    <a:pt x="1381249" y="218954"/>
                  </a:cubicBezTo>
                  <a:cubicBezTo>
                    <a:pt x="1381249" y="218954"/>
                    <a:pt x="1380800" y="218954"/>
                    <a:pt x="1380800" y="218954"/>
                  </a:cubicBezTo>
                  <a:cubicBezTo>
                    <a:pt x="1380352" y="218954"/>
                    <a:pt x="1379904" y="218535"/>
                    <a:pt x="1379455" y="218117"/>
                  </a:cubicBezTo>
                  <a:cubicBezTo>
                    <a:pt x="1379455" y="217698"/>
                    <a:pt x="1379455" y="217698"/>
                    <a:pt x="1379455" y="217279"/>
                  </a:cubicBezTo>
                  <a:cubicBezTo>
                    <a:pt x="1379455" y="216861"/>
                    <a:pt x="1379904" y="216861"/>
                    <a:pt x="1379904" y="216861"/>
                  </a:cubicBezTo>
                  <a:close/>
                  <a:moveTo>
                    <a:pt x="1366323" y="216599"/>
                  </a:moveTo>
                  <a:cubicBezTo>
                    <a:pt x="1366637" y="216547"/>
                    <a:pt x="1366951" y="216547"/>
                    <a:pt x="1367160" y="216756"/>
                  </a:cubicBezTo>
                  <a:cubicBezTo>
                    <a:pt x="1367160" y="217175"/>
                    <a:pt x="1367160" y="217175"/>
                    <a:pt x="1367160" y="217594"/>
                  </a:cubicBezTo>
                  <a:cubicBezTo>
                    <a:pt x="1366742" y="217594"/>
                    <a:pt x="1366742" y="218431"/>
                    <a:pt x="1366323" y="218431"/>
                  </a:cubicBezTo>
                  <a:cubicBezTo>
                    <a:pt x="1365905" y="218012"/>
                    <a:pt x="1365486" y="217594"/>
                    <a:pt x="1365068" y="217594"/>
                  </a:cubicBezTo>
                  <a:cubicBezTo>
                    <a:pt x="1365068" y="217175"/>
                    <a:pt x="1365068" y="216756"/>
                    <a:pt x="1365486" y="216756"/>
                  </a:cubicBezTo>
                  <a:cubicBezTo>
                    <a:pt x="1365695" y="216756"/>
                    <a:pt x="1366009" y="216652"/>
                    <a:pt x="1366323" y="216599"/>
                  </a:cubicBezTo>
                  <a:close/>
                  <a:moveTo>
                    <a:pt x="126339" y="215870"/>
                  </a:moveTo>
                  <a:cubicBezTo>
                    <a:pt x="126175" y="215764"/>
                    <a:pt x="125958" y="215764"/>
                    <a:pt x="125740" y="215976"/>
                  </a:cubicBezTo>
                  <a:cubicBezTo>
                    <a:pt x="125740" y="215976"/>
                    <a:pt x="125303" y="215976"/>
                    <a:pt x="125303" y="215976"/>
                  </a:cubicBezTo>
                  <a:cubicBezTo>
                    <a:pt x="125303" y="216398"/>
                    <a:pt x="125303" y="216821"/>
                    <a:pt x="125303" y="217666"/>
                  </a:cubicBezTo>
                  <a:cubicBezTo>
                    <a:pt x="124867" y="217666"/>
                    <a:pt x="124432" y="218088"/>
                    <a:pt x="123996" y="218511"/>
                  </a:cubicBezTo>
                  <a:cubicBezTo>
                    <a:pt x="123996" y="218933"/>
                    <a:pt x="123996" y="219779"/>
                    <a:pt x="123996" y="220201"/>
                  </a:cubicBezTo>
                  <a:cubicBezTo>
                    <a:pt x="124432" y="220624"/>
                    <a:pt x="124867" y="220624"/>
                    <a:pt x="124867" y="221046"/>
                  </a:cubicBezTo>
                  <a:cubicBezTo>
                    <a:pt x="125303" y="221046"/>
                    <a:pt x="125303" y="221046"/>
                    <a:pt x="125740" y="221046"/>
                  </a:cubicBezTo>
                  <a:cubicBezTo>
                    <a:pt x="126175" y="221046"/>
                    <a:pt x="126611" y="221046"/>
                    <a:pt x="126611" y="220624"/>
                  </a:cubicBezTo>
                  <a:cubicBezTo>
                    <a:pt x="126611" y="218933"/>
                    <a:pt x="126611" y="217666"/>
                    <a:pt x="126611" y="216398"/>
                  </a:cubicBezTo>
                  <a:cubicBezTo>
                    <a:pt x="126611" y="216187"/>
                    <a:pt x="126503" y="215976"/>
                    <a:pt x="126339" y="215870"/>
                  </a:cubicBezTo>
                  <a:close/>
                  <a:moveTo>
                    <a:pt x="1358841" y="215030"/>
                  </a:moveTo>
                  <a:cubicBezTo>
                    <a:pt x="1360097" y="215902"/>
                    <a:pt x="1360934" y="216774"/>
                    <a:pt x="1361771" y="217646"/>
                  </a:cubicBezTo>
                  <a:cubicBezTo>
                    <a:pt x="1362190" y="218518"/>
                    <a:pt x="1361353" y="218518"/>
                    <a:pt x="1360934" y="218954"/>
                  </a:cubicBezTo>
                  <a:cubicBezTo>
                    <a:pt x="1360097" y="218954"/>
                    <a:pt x="1359679" y="218954"/>
                    <a:pt x="1358841" y="218954"/>
                  </a:cubicBezTo>
                  <a:cubicBezTo>
                    <a:pt x="1358423" y="218954"/>
                    <a:pt x="1358423" y="218518"/>
                    <a:pt x="1358005" y="218082"/>
                  </a:cubicBezTo>
                  <a:cubicBezTo>
                    <a:pt x="1358005" y="217210"/>
                    <a:pt x="1358005" y="216338"/>
                    <a:pt x="1358005" y="215466"/>
                  </a:cubicBezTo>
                  <a:cubicBezTo>
                    <a:pt x="1358423" y="215466"/>
                    <a:pt x="1358423" y="215030"/>
                    <a:pt x="1358841" y="215030"/>
                  </a:cubicBezTo>
                  <a:close/>
                  <a:moveTo>
                    <a:pt x="89256" y="214768"/>
                  </a:moveTo>
                  <a:cubicBezTo>
                    <a:pt x="89256" y="214768"/>
                    <a:pt x="89675" y="214768"/>
                    <a:pt x="89675" y="214768"/>
                  </a:cubicBezTo>
                  <a:cubicBezTo>
                    <a:pt x="90093" y="215187"/>
                    <a:pt x="90093" y="215187"/>
                    <a:pt x="90512" y="215605"/>
                  </a:cubicBezTo>
                  <a:cubicBezTo>
                    <a:pt x="90512" y="215605"/>
                    <a:pt x="90512" y="216024"/>
                    <a:pt x="90512" y="216024"/>
                  </a:cubicBezTo>
                  <a:cubicBezTo>
                    <a:pt x="90093" y="216442"/>
                    <a:pt x="90093" y="216442"/>
                    <a:pt x="89675" y="216861"/>
                  </a:cubicBezTo>
                  <a:cubicBezTo>
                    <a:pt x="89256" y="216861"/>
                    <a:pt x="88838" y="216861"/>
                    <a:pt x="88419" y="216861"/>
                  </a:cubicBezTo>
                  <a:cubicBezTo>
                    <a:pt x="88419" y="216861"/>
                    <a:pt x="88419" y="216861"/>
                    <a:pt x="88419" y="216442"/>
                  </a:cubicBezTo>
                  <a:cubicBezTo>
                    <a:pt x="88419" y="216442"/>
                    <a:pt x="88419" y="216024"/>
                    <a:pt x="88419" y="215605"/>
                  </a:cubicBezTo>
                  <a:cubicBezTo>
                    <a:pt x="88838" y="215187"/>
                    <a:pt x="88838" y="215187"/>
                    <a:pt x="89256" y="214768"/>
                  </a:cubicBezTo>
                  <a:close/>
                  <a:moveTo>
                    <a:pt x="1406825" y="214245"/>
                  </a:moveTo>
                  <a:cubicBezTo>
                    <a:pt x="1407249" y="214676"/>
                    <a:pt x="1408100" y="214245"/>
                    <a:pt x="1408525" y="214676"/>
                  </a:cubicBezTo>
                  <a:cubicBezTo>
                    <a:pt x="1408950" y="215107"/>
                    <a:pt x="1408100" y="215537"/>
                    <a:pt x="1408950" y="216399"/>
                  </a:cubicBezTo>
                  <a:cubicBezTo>
                    <a:pt x="1409375" y="216399"/>
                    <a:pt x="1408950" y="217261"/>
                    <a:pt x="1409800" y="217692"/>
                  </a:cubicBezTo>
                  <a:cubicBezTo>
                    <a:pt x="1409800" y="218553"/>
                    <a:pt x="1409800" y="219416"/>
                    <a:pt x="1409800" y="220708"/>
                  </a:cubicBezTo>
                  <a:cubicBezTo>
                    <a:pt x="1409375" y="221139"/>
                    <a:pt x="1409375" y="221570"/>
                    <a:pt x="1408525" y="221570"/>
                  </a:cubicBezTo>
                  <a:cubicBezTo>
                    <a:pt x="1407674" y="221139"/>
                    <a:pt x="1407674" y="221139"/>
                    <a:pt x="1407249" y="220708"/>
                  </a:cubicBezTo>
                  <a:cubicBezTo>
                    <a:pt x="1407249" y="220277"/>
                    <a:pt x="1407249" y="220277"/>
                    <a:pt x="1407249" y="219846"/>
                  </a:cubicBezTo>
                  <a:cubicBezTo>
                    <a:pt x="1406825" y="219846"/>
                    <a:pt x="1406825" y="219416"/>
                    <a:pt x="1406399" y="219416"/>
                  </a:cubicBezTo>
                  <a:cubicBezTo>
                    <a:pt x="1406399" y="217692"/>
                    <a:pt x="1406399" y="216399"/>
                    <a:pt x="1406399" y="214676"/>
                  </a:cubicBezTo>
                  <a:cubicBezTo>
                    <a:pt x="1406399" y="214676"/>
                    <a:pt x="1406399" y="214676"/>
                    <a:pt x="1406825" y="214245"/>
                  </a:cubicBezTo>
                  <a:close/>
                  <a:moveTo>
                    <a:pt x="1398672" y="214245"/>
                  </a:moveTo>
                  <a:cubicBezTo>
                    <a:pt x="1399538" y="214245"/>
                    <a:pt x="1399970" y="214668"/>
                    <a:pt x="1400403" y="215090"/>
                  </a:cubicBezTo>
                  <a:cubicBezTo>
                    <a:pt x="1400403" y="215512"/>
                    <a:pt x="1400403" y="215512"/>
                    <a:pt x="1400403" y="215935"/>
                  </a:cubicBezTo>
                  <a:cubicBezTo>
                    <a:pt x="1400835" y="215935"/>
                    <a:pt x="1401268" y="216358"/>
                    <a:pt x="1400835" y="217203"/>
                  </a:cubicBezTo>
                  <a:cubicBezTo>
                    <a:pt x="1401700" y="217626"/>
                    <a:pt x="1402133" y="218048"/>
                    <a:pt x="1402999" y="218893"/>
                  </a:cubicBezTo>
                  <a:cubicBezTo>
                    <a:pt x="1402999" y="218893"/>
                    <a:pt x="1402566" y="218893"/>
                    <a:pt x="1402566" y="219316"/>
                  </a:cubicBezTo>
                  <a:cubicBezTo>
                    <a:pt x="1402566" y="219316"/>
                    <a:pt x="1402133" y="219316"/>
                    <a:pt x="1401700" y="219738"/>
                  </a:cubicBezTo>
                  <a:cubicBezTo>
                    <a:pt x="1400403" y="219738"/>
                    <a:pt x="1399105" y="219738"/>
                    <a:pt x="1397807" y="219738"/>
                  </a:cubicBezTo>
                  <a:cubicBezTo>
                    <a:pt x="1397374" y="219316"/>
                    <a:pt x="1396942" y="218893"/>
                    <a:pt x="1396509" y="218471"/>
                  </a:cubicBezTo>
                  <a:cubicBezTo>
                    <a:pt x="1395211" y="218471"/>
                    <a:pt x="1394346" y="218471"/>
                    <a:pt x="1393048" y="218471"/>
                  </a:cubicBezTo>
                  <a:cubicBezTo>
                    <a:pt x="1392615" y="218048"/>
                    <a:pt x="1392183" y="218048"/>
                    <a:pt x="1391750" y="217626"/>
                  </a:cubicBezTo>
                  <a:cubicBezTo>
                    <a:pt x="1391750" y="216780"/>
                    <a:pt x="1392615" y="216358"/>
                    <a:pt x="1393048" y="215935"/>
                  </a:cubicBezTo>
                  <a:cubicBezTo>
                    <a:pt x="1393913" y="215935"/>
                    <a:pt x="1394778" y="215935"/>
                    <a:pt x="1395644" y="215935"/>
                  </a:cubicBezTo>
                  <a:cubicBezTo>
                    <a:pt x="1396077" y="215935"/>
                    <a:pt x="1396077" y="215512"/>
                    <a:pt x="1396509" y="215512"/>
                  </a:cubicBezTo>
                  <a:cubicBezTo>
                    <a:pt x="1396509" y="215512"/>
                    <a:pt x="1396942" y="215512"/>
                    <a:pt x="1397374" y="215512"/>
                  </a:cubicBezTo>
                  <a:cubicBezTo>
                    <a:pt x="1397807" y="215090"/>
                    <a:pt x="1398240" y="214668"/>
                    <a:pt x="1398672" y="214245"/>
                  </a:cubicBezTo>
                  <a:close/>
                  <a:moveTo>
                    <a:pt x="1145225" y="212937"/>
                  </a:moveTo>
                  <a:cubicBezTo>
                    <a:pt x="1144806" y="213395"/>
                    <a:pt x="1144806" y="213853"/>
                    <a:pt x="1144806" y="214311"/>
                  </a:cubicBezTo>
                  <a:cubicBezTo>
                    <a:pt x="1144806" y="214311"/>
                    <a:pt x="1144806" y="214311"/>
                    <a:pt x="1145225" y="214768"/>
                  </a:cubicBezTo>
                  <a:cubicBezTo>
                    <a:pt x="1145643" y="214768"/>
                    <a:pt x="1146062" y="214768"/>
                    <a:pt x="1146480" y="214768"/>
                  </a:cubicBezTo>
                  <a:cubicBezTo>
                    <a:pt x="1146899" y="214768"/>
                    <a:pt x="1146899" y="214311"/>
                    <a:pt x="1146899" y="213853"/>
                  </a:cubicBezTo>
                  <a:cubicBezTo>
                    <a:pt x="1146480" y="213395"/>
                    <a:pt x="1146062" y="213395"/>
                    <a:pt x="1146062" y="212937"/>
                  </a:cubicBezTo>
                  <a:cubicBezTo>
                    <a:pt x="1145643" y="212937"/>
                    <a:pt x="1145225" y="212937"/>
                    <a:pt x="1145225" y="212937"/>
                  </a:cubicBezTo>
                  <a:close/>
                  <a:moveTo>
                    <a:pt x="1441602" y="212676"/>
                  </a:moveTo>
                  <a:cubicBezTo>
                    <a:pt x="1442013" y="212676"/>
                    <a:pt x="1442424" y="212676"/>
                    <a:pt x="1443247" y="212676"/>
                  </a:cubicBezTo>
                  <a:cubicBezTo>
                    <a:pt x="1443247" y="213094"/>
                    <a:pt x="1443658" y="213513"/>
                    <a:pt x="1444069" y="213513"/>
                  </a:cubicBezTo>
                  <a:cubicBezTo>
                    <a:pt x="1443658" y="213931"/>
                    <a:pt x="1443247" y="214349"/>
                    <a:pt x="1442836" y="214349"/>
                  </a:cubicBezTo>
                  <a:cubicBezTo>
                    <a:pt x="1442424" y="214349"/>
                    <a:pt x="1441602" y="214768"/>
                    <a:pt x="1441191" y="214349"/>
                  </a:cubicBezTo>
                  <a:cubicBezTo>
                    <a:pt x="1441602" y="213931"/>
                    <a:pt x="1441191" y="213094"/>
                    <a:pt x="1441602" y="212676"/>
                  </a:cubicBezTo>
                  <a:close/>
                  <a:moveTo>
                    <a:pt x="1414770" y="212676"/>
                  </a:moveTo>
                  <a:cubicBezTo>
                    <a:pt x="1415621" y="212676"/>
                    <a:pt x="1416045" y="212676"/>
                    <a:pt x="1416896" y="212676"/>
                  </a:cubicBezTo>
                  <a:cubicBezTo>
                    <a:pt x="1417321" y="213102"/>
                    <a:pt x="1417321" y="213102"/>
                    <a:pt x="1417321" y="213529"/>
                  </a:cubicBezTo>
                  <a:cubicBezTo>
                    <a:pt x="1416896" y="213956"/>
                    <a:pt x="1416470" y="214383"/>
                    <a:pt x="1416045" y="214809"/>
                  </a:cubicBezTo>
                  <a:cubicBezTo>
                    <a:pt x="1416045" y="215237"/>
                    <a:pt x="1416045" y="215663"/>
                    <a:pt x="1416045" y="216090"/>
                  </a:cubicBezTo>
                  <a:cubicBezTo>
                    <a:pt x="1416470" y="216090"/>
                    <a:pt x="1416470" y="216517"/>
                    <a:pt x="1416896" y="216944"/>
                  </a:cubicBezTo>
                  <a:cubicBezTo>
                    <a:pt x="1417321" y="216944"/>
                    <a:pt x="1417746" y="216944"/>
                    <a:pt x="1418171" y="216944"/>
                  </a:cubicBezTo>
                  <a:cubicBezTo>
                    <a:pt x="1418596" y="216517"/>
                    <a:pt x="1418596" y="216517"/>
                    <a:pt x="1419021" y="216090"/>
                  </a:cubicBezTo>
                  <a:cubicBezTo>
                    <a:pt x="1419021" y="216090"/>
                    <a:pt x="1419446" y="216090"/>
                    <a:pt x="1419871" y="216090"/>
                  </a:cubicBezTo>
                  <a:cubicBezTo>
                    <a:pt x="1419871" y="216517"/>
                    <a:pt x="1420296" y="216517"/>
                    <a:pt x="1420296" y="216944"/>
                  </a:cubicBezTo>
                  <a:cubicBezTo>
                    <a:pt x="1420721" y="216944"/>
                    <a:pt x="1420721" y="216944"/>
                    <a:pt x="1421147" y="216944"/>
                  </a:cubicBezTo>
                  <a:cubicBezTo>
                    <a:pt x="1421572" y="217370"/>
                    <a:pt x="1421572" y="218651"/>
                    <a:pt x="1421147" y="219078"/>
                  </a:cubicBezTo>
                  <a:cubicBezTo>
                    <a:pt x="1421147" y="219078"/>
                    <a:pt x="1421147" y="219504"/>
                    <a:pt x="1420721" y="219504"/>
                  </a:cubicBezTo>
                  <a:cubicBezTo>
                    <a:pt x="1420721" y="220358"/>
                    <a:pt x="1420296" y="220785"/>
                    <a:pt x="1419446" y="220785"/>
                  </a:cubicBezTo>
                  <a:cubicBezTo>
                    <a:pt x="1418596" y="220785"/>
                    <a:pt x="1417321" y="220785"/>
                    <a:pt x="1416045" y="220785"/>
                  </a:cubicBezTo>
                  <a:cubicBezTo>
                    <a:pt x="1416045" y="220785"/>
                    <a:pt x="1416045" y="220785"/>
                    <a:pt x="1415621" y="220358"/>
                  </a:cubicBezTo>
                  <a:cubicBezTo>
                    <a:pt x="1414345" y="220358"/>
                    <a:pt x="1413495" y="220358"/>
                    <a:pt x="1412219" y="220358"/>
                  </a:cubicBezTo>
                  <a:cubicBezTo>
                    <a:pt x="1412219" y="220358"/>
                    <a:pt x="1411795" y="220358"/>
                    <a:pt x="1411795" y="219931"/>
                  </a:cubicBezTo>
                  <a:cubicBezTo>
                    <a:pt x="1411795" y="219931"/>
                    <a:pt x="1411795" y="219931"/>
                    <a:pt x="1411795" y="219504"/>
                  </a:cubicBezTo>
                  <a:cubicBezTo>
                    <a:pt x="1411795" y="219504"/>
                    <a:pt x="1411370" y="219078"/>
                    <a:pt x="1411370" y="219078"/>
                  </a:cubicBezTo>
                  <a:cubicBezTo>
                    <a:pt x="1411370" y="218651"/>
                    <a:pt x="1411795" y="218224"/>
                    <a:pt x="1412219" y="218224"/>
                  </a:cubicBezTo>
                  <a:cubicBezTo>
                    <a:pt x="1412219" y="218224"/>
                    <a:pt x="1412645" y="218224"/>
                    <a:pt x="1412645" y="218224"/>
                  </a:cubicBezTo>
                  <a:cubicBezTo>
                    <a:pt x="1413070" y="217797"/>
                    <a:pt x="1413495" y="217370"/>
                    <a:pt x="1413920" y="216944"/>
                  </a:cubicBezTo>
                  <a:cubicBezTo>
                    <a:pt x="1413920" y="216517"/>
                    <a:pt x="1413920" y="215663"/>
                    <a:pt x="1413920" y="215237"/>
                  </a:cubicBezTo>
                  <a:cubicBezTo>
                    <a:pt x="1414345" y="215237"/>
                    <a:pt x="1414345" y="214809"/>
                    <a:pt x="1414345" y="214809"/>
                  </a:cubicBezTo>
                  <a:cubicBezTo>
                    <a:pt x="1414770" y="214383"/>
                    <a:pt x="1414345" y="213529"/>
                    <a:pt x="1414770" y="212676"/>
                  </a:cubicBezTo>
                  <a:close/>
                  <a:moveTo>
                    <a:pt x="163907" y="212152"/>
                  </a:moveTo>
                  <a:cubicBezTo>
                    <a:pt x="163907" y="212577"/>
                    <a:pt x="163907" y="213003"/>
                    <a:pt x="163907" y="213428"/>
                  </a:cubicBezTo>
                  <a:cubicBezTo>
                    <a:pt x="163907" y="213428"/>
                    <a:pt x="163907" y="213428"/>
                    <a:pt x="163496" y="213853"/>
                  </a:cubicBezTo>
                  <a:cubicBezTo>
                    <a:pt x="163496" y="213853"/>
                    <a:pt x="163496" y="214278"/>
                    <a:pt x="163496" y="214703"/>
                  </a:cubicBezTo>
                  <a:cubicBezTo>
                    <a:pt x="163496" y="214703"/>
                    <a:pt x="163907" y="215128"/>
                    <a:pt x="164318" y="215553"/>
                  </a:cubicBezTo>
                  <a:cubicBezTo>
                    <a:pt x="164729" y="215553"/>
                    <a:pt x="165140" y="215553"/>
                    <a:pt x="165551" y="215553"/>
                  </a:cubicBezTo>
                  <a:cubicBezTo>
                    <a:pt x="165551" y="215128"/>
                    <a:pt x="165963" y="214703"/>
                    <a:pt x="166374" y="214703"/>
                  </a:cubicBezTo>
                  <a:cubicBezTo>
                    <a:pt x="166374" y="213853"/>
                    <a:pt x="166374" y="213428"/>
                    <a:pt x="166374" y="212577"/>
                  </a:cubicBezTo>
                  <a:cubicBezTo>
                    <a:pt x="165963" y="212577"/>
                    <a:pt x="165551" y="212577"/>
                    <a:pt x="165551" y="212577"/>
                  </a:cubicBezTo>
                  <a:cubicBezTo>
                    <a:pt x="165140" y="212577"/>
                    <a:pt x="165140" y="212152"/>
                    <a:pt x="164729" y="212152"/>
                  </a:cubicBezTo>
                  <a:cubicBezTo>
                    <a:pt x="164318" y="212152"/>
                    <a:pt x="163907" y="212152"/>
                    <a:pt x="163907" y="212152"/>
                  </a:cubicBezTo>
                  <a:close/>
                  <a:moveTo>
                    <a:pt x="99331" y="212152"/>
                  </a:moveTo>
                  <a:cubicBezTo>
                    <a:pt x="98920" y="212545"/>
                    <a:pt x="98509" y="212545"/>
                    <a:pt x="98098" y="212937"/>
                  </a:cubicBezTo>
                  <a:cubicBezTo>
                    <a:pt x="98509" y="213329"/>
                    <a:pt x="98509" y="213329"/>
                    <a:pt x="98920" y="213722"/>
                  </a:cubicBezTo>
                  <a:cubicBezTo>
                    <a:pt x="99331" y="213722"/>
                    <a:pt x="99742" y="213722"/>
                    <a:pt x="100153" y="213722"/>
                  </a:cubicBezTo>
                  <a:cubicBezTo>
                    <a:pt x="100564" y="213722"/>
                    <a:pt x="100976" y="213722"/>
                    <a:pt x="100976" y="213329"/>
                  </a:cubicBezTo>
                  <a:cubicBezTo>
                    <a:pt x="100976" y="212937"/>
                    <a:pt x="100976" y="212937"/>
                    <a:pt x="100976" y="212545"/>
                  </a:cubicBezTo>
                  <a:cubicBezTo>
                    <a:pt x="100564" y="212545"/>
                    <a:pt x="100153" y="212152"/>
                    <a:pt x="100153" y="212152"/>
                  </a:cubicBezTo>
                  <a:cubicBezTo>
                    <a:pt x="99742" y="212152"/>
                    <a:pt x="99742" y="212152"/>
                    <a:pt x="99331" y="212152"/>
                  </a:cubicBezTo>
                  <a:close/>
                  <a:moveTo>
                    <a:pt x="1449213" y="210844"/>
                  </a:moveTo>
                  <a:cubicBezTo>
                    <a:pt x="1449649" y="211263"/>
                    <a:pt x="1450085" y="211263"/>
                    <a:pt x="1450085" y="211681"/>
                  </a:cubicBezTo>
                  <a:cubicBezTo>
                    <a:pt x="1450085" y="212519"/>
                    <a:pt x="1450085" y="213774"/>
                    <a:pt x="1450085" y="214611"/>
                  </a:cubicBezTo>
                  <a:cubicBezTo>
                    <a:pt x="1450085" y="214611"/>
                    <a:pt x="1450085" y="214611"/>
                    <a:pt x="1449649" y="215030"/>
                  </a:cubicBezTo>
                  <a:cubicBezTo>
                    <a:pt x="1449213" y="215030"/>
                    <a:pt x="1448341" y="215030"/>
                    <a:pt x="1447905" y="215030"/>
                  </a:cubicBezTo>
                  <a:cubicBezTo>
                    <a:pt x="1447905" y="215030"/>
                    <a:pt x="1447469" y="214611"/>
                    <a:pt x="1447469" y="214611"/>
                  </a:cubicBezTo>
                  <a:cubicBezTo>
                    <a:pt x="1447469" y="213774"/>
                    <a:pt x="1447469" y="213356"/>
                    <a:pt x="1447469" y="212519"/>
                  </a:cubicBezTo>
                  <a:cubicBezTo>
                    <a:pt x="1448341" y="211681"/>
                    <a:pt x="1448777" y="211263"/>
                    <a:pt x="1449213" y="210844"/>
                  </a:cubicBezTo>
                  <a:close/>
                  <a:moveTo>
                    <a:pt x="1436034" y="210844"/>
                  </a:moveTo>
                  <a:cubicBezTo>
                    <a:pt x="1436445" y="211263"/>
                    <a:pt x="1436856" y="211263"/>
                    <a:pt x="1437267" y="211681"/>
                  </a:cubicBezTo>
                  <a:cubicBezTo>
                    <a:pt x="1437267" y="212100"/>
                    <a:pt x="1437267" y="212937"/>
                    <a:pt x="1437267" y="213356"/>
                  </a:cubicBezTo>
                  <a:cubicBezTo>
                    <a:pt x="1436445" y="213774"/>
                    <a:pt x="1436034" y="214192"/>
                    <a:pt x="1435623" y="215030"/>
                  </a:cubicBezTo>
                  <a:cubicBezTo>
                    <a:pt x="1435212" y="214611"/>
                    <a:pt x="1434801" y="214192"/>
                    <a:pt x="1434390" y="213774"/>
                  </a:cubicBezTo>
                  <a:cubicBezTo>
                    <a:pt x="1434390" y="213356"/>
                    <a:pt x="1434390" y="212937"/>
                    <a:pt x="1434801" y="212100"/>
                  </a:cubicBezTo>
                  <a:cubicBezTo>
                    <a:pt x="1435212" y="211681"/>
                    <a:pt x="1435623" y="211263"/>
                    <a:pt x="1436034" y="210844"/>
                  </a:cubicBezTo>
                  <a:close/>
                  <a:moveTo>
                    <a:pt x="1421206" y="210844"/>
                  </a:moveTo>
                  <a:cubicBezTo>
                    <a:pt x="1421624" y="210844"/>
                    <a:pt x="1422042" y="210844"/>
                    <a:pt x="1422461" y="210844"/>
                  </a:cubicBezTo>
                  <a:cubicBezTo>
                    <a:pt x="1422879" y="211280"/>
                    <a:pt x="1422879" y="211280"/>
                    <a:pt x="1422461" y="212152"/>
                  </a:cubicBezTo>
                  <a:cubicBezTo>
                    <a:pt x="1422042" y="212152"/>
                    <a:pt x="1421624" y="212152"/>
                    <a:pt x="1421206" y="212152"/>
                  </a:cubicBezTo>
                  <a:cubicBezTo>
                    <a:pt x="1420787" y="211280"/>
                    <a:pt x="1420787" y="211280"/>
                    <a:pt x="1421206" y="210844"/>
                  </a:cubicBezTo>
                  <a:close/>
                  <a:moveTo>
                    <a:pt x="1360315" y="210332"/>
                  </a:moveTo>
                  <a:cubicBezTo>
                    <a:pt x="1360642" y="210278"/>
                    <a:pt x="1360969" y="210278"/>
                    <a:pt x="1361405" y="210495"/>
                  </a:cubicBezTo>
                  <a:cubicBezTo>
                    <a:pt x="1361405" y="211367"/>
                    <a:pt x="1361405" y="211803"/>
                    <a:pt x="1361405" y="212240"/>
                  </a:cubicBezTo>
                  <a:cubicBezTo>
                    <a:pt x="1360533" y="212676"/>
                    <a:pt x="1360533" y="212676"/>
                    <a:pt x="1360097" y="212240"/>
                  </a:cubicBezTo>
                  <a:cubicBezTo>
                    <a:pt x="1359661" y="212240"/>
                    <a:pt x="1359225" y="211803"/>
                    <a:pt x="1359225" y="211803"/>
                  </a:cubicBezTo>
                  <a:cubicBezTo>
                    <a:pt x="1359225" y="211367"/>
                    <a:pt x="1358789" y="210931"/>
                    <a:pt x="1359225" y="210495"/>
                  </a:cubicBezTo>
                  <a:cubicBezTo>
                    <a:pt x="1359661" y="210495"/>
                    <a:pt x="1359988" y="210386"/>
                    <a:pt x="1360315" y="210332"/>
                  </a:cubicBezTo>
                  <a:close/>
                  <a:moveTo>
                    <a:pt x="1427981" y="210321"/>
                  </a:moveTo>
                  <a:cubicBezTo>
                    <a:pt x="1428406" y="210321"/>
                    <a:pt x="1428406" y="210321"/>
                    <a:pt x="1428831" y="210321"/>
                  </a:cubicBezTo>
                  <a:cubicBezTo>
                    <a:pt x="1428831" y="210321"/>
                    <a:pt x="1429256" y="210751"/>
                    <a:pt x="1429681" y="211181"/>
                  </a:cubicBezTo>
                  <a:cubicBezTo>
                    <a:pt x="1429681" y="211610"/>
                    <a:pt x="1429681" y="212040"/>
                    <a:pt x="1430531" y="212040"/>
                  </a:cubicBezTo>
                  <a:cubicBezTo>
                    <a:pt x="1430531" y="212899"/>
                    <a:pt x="1430531" y="213329"/>
                    <a:pt x="1430531" y="214189"/>
                  </a:cubicBezTo>
                  <a:cubicBezTo>
                    <a:pt x="1430106" y="214189"/>
                    <a:pt x="1429256" y="214619"/>
                    <a:pt x="1428831" y="215048"/>
                  </a:cubicBezTo>
                  <a:cubicBezTo>
                    <a:pt x="1428831" y="215478"/>
                    <a:pt x="1428831" y="215908"/>
                    <a:pt x="1428831" y="216338"/>
                  </a:cubicBezTo>
                  <a:cubicBezTo>
                    <a:pt x="1429681" y="216767"/>
                    <a:pt x="1430106" y="217197"/>
                    <a:pt x="1430531" y="218057"/>
                  </a:cubicBezTo>
                  <a:cubicBezTo>
                    <a:pt x="1432232" y="218057"/>
                    <a:pt x="1433507" y="218057"/>
                    <a:pt x="1435207" y="218057"/>
                  </a:cubicBezTo>
                  <a:cubicBezTo>
                    <a:pt x="1435632" y="218057"/>
                    <a:pt x="1435632" y="218057"/>
                    <a:pt x="1436058" y="218487"/>
                  </a:cubicBezTo>
                  <a:cubicBezTo>
                    <a:pt x="1436058" y="218916"/>
                    <a:pt x="1436058" y="219346"/>
                    <a:pt x="1436058" y="219346"/>
                  </a:cubicBezTo>
                  <a:cubicBezTo>
                    <a:pt x="1436058" y="219776"/>
                    <a:pt x="1436483" y="219776"/>
                    <a:pt x="1436483" y="219776"/>
                  </a:cubicBezTo>
                  <a:cubicBezTo>
                    <a:pt x="1436483" y="220206"/>
                    <a:pt x="1436483" y="220206"/>
                    <a:pt x="1436483" y="220206"/>
                  </a:cubicBezTo>
                  <a:cubicBezTo>
                    <a:pt x="1436483" y="220206"/>
                    <a:pt x="1436483" y="220206"/>
                    <a:pt x="1436483" y="220635"/>
                  </a:cubicBezTo>
                  <a:cubicBezTo>
                    <a:pt x="1436483" y="221495"/>
                    <a:pt x="1436483" y="221495"/>
                    <a:pt x="1435632" y="221495"/>
                  </a:cubicBezTo>
                  <a:cubicBezTo>
                    <a:pt x="1435207" y="221924"/>
                    <a:pt x="1434782" y="221924"/>
                    <a:pt x="1434782" y="221924"/>
                  </a:cubicBezTo>
                  <a:cubicBezTo>
                    <a:pt x="1433932" y="221924"/>
                    <a:pt x="1433507" y="222354"/>
                    <a:pt x="1432656" y="221924"/>
                  </a:cubicBezTo>
                  <a:cubicBezTo>
                    <a:pt x="1432656" y="221924"/>
                    <a:pt x="1432232" y="221495"/>
                    <a:pt x="1432232" y="221495"/>
                  </a:cubicBezTo>
                  <a:cubicBezTo>
                    <a:pt x="1431381" y="221495"/>
                    <a:pt x="1430106" y="221495"/>
                    <a:pt x="1429256" y="221495"/>
                  </a:cubicBezTo>
                  <a:cubicBezTo>
                    <a:pt x="1429256" y="221065"/>
                    <a:pt x="1428831" y="221065"/>
                    <a:pt x="1428831" y="221065"/>
                  </a:cubicBezTo>
                  <a:cubicBezTo>
                    <a:pt x="1427981" y="220635"/>
                    <a:pt x="1427130" y="221065"/>
                    <a:pt x="1426280" y="220635"/>
                  </a:cubicBezTo>
                  <a:cubicBezTo>
                    <a:pt x="1426280" y="219776"/>
                    <a:pt x="1426280" y="218916"/>
                    <a:pt x="1426280" y="218057"/>
                  </a:cubicBezTo>
                  <a:cubicBezTo>
                    <a:pt x="1426705" y="218057"/>
                    <a:pt x="1426705" y="217627"/>
                    <a:pt x="1427130" y="217627"/>
                  </a:cubicBezTo>
                  <a:cubicBezTo>
                    <a:pt x="1427130" y="215478"/>
                    <a:pt x="1427130" y="213329"/>
                    <a:pt x="1427130" y="211181"/>
                  </a:cubicBezTo>
                  <a:cubicBezTo>
                    <a:pt x="1427130" y="210751"/>
                    <a:pt x="1427556" y="210321"/>
                    <a:pt x="1427981" y="210321"/>
                  </a:cubicBezTo>
                  <a:close/>
                  <a:moveTo>
                    <a:pt x="1372305" y="210321"/>
                  </a:moveTo>
                  <a:cubicBezTo>
                    <a:pt x="1372741" y="210321"/>
                    <a:pt x="1373177" y="210321"/>
                    <a:pt x="1374049" y="210321"/>
                  </a:cubicBezTo>
                  <a:cubicBezTo>
                    <a:pt x="1374485" y="210844"/>
                    <a:pt x="1374485" y="210844"/>
                    <a:pt x="1374049" y="211367"/>
                  </a:cubicBezTo>
                  <a:cubicBezTo>
                    <a:pt x="1373613" y="211367"/>
                    <a:pt x="1372741" y="211367"/>
                    <a:pt x="1372305" y="211367"/>
                  </a:cubicBezTo>
                  <a:cubicBezTo>
                    <a:pt x="1371869" y="210844"/>
                    <a:pt x="1371869" y="210844"/>
                    <a:pt x="1372305" y="210321"/>
                  </a:cubicBezTo>
                  <a:close/>
                  <a:moveTo>
                    <a:pt x="78609" y="210321"/>
                  </a:moveTo>
                  <a:cubicBezTo>
                    <a:pt x="78609" y="210321"/>
                    <a:pt x="79067" y="210321"/>
                    <a:pt x="79525" y="210779"/>
                  </a:cubicBezTo>
                  <a:cubicBezTo>
                    <a:pt x="79525" y="210779"/>
                    <a:pt x="79525" y="211237"/>
                    <a:pt x="79525" y="211237"/>
                  </a:cubicBezTo>
                  <a:cubicBezTo>
                    <a:pt x="79067" y="211237"/>
                    <a:pt x="79067" y="211695"/>
                    <a:pt x="78609" y="211695"/>
                  </a:cubicBezTo>
                  <a:cubicBezTo>
                    <a:pt x="78152" y="212152"/>
                    <a:pt x="78152" y="212152"/>
                    <a:pt x="77694" y="211695"/>
                  </a:cubicBezTo>
                  <a:cubicBezTo>
                    <a:pt x="77694" y="211237"/>
                    <a:pt x="77694" y="211237"/>
                    <a:pt x="77694" y="210779"/>
                  </a:cubicBezTo>
                  <a:cubicBezTo>
                    <a:pt x="77694" y="210321"/>
                    <a:pt x="78152" y="210321"/>
                    <a:pt x="78609" y="210321"/>
                  </a:cubicBezTo>
                  <a:close/>
                  <a:moveTo>
                    <a:pt x="67423" y="210321"/>
                  </a:moveTo>
                  <a:cubicBezTo>
                    <a:pt x="67423" y="210749"/>
                    <a:pt x="67423" y="210749"/>
                    <a:pt x="67850" y="210749"/>
                  </a:cubicBezTo>
                  <a:cubicBezTo>
                    <a:pt x="67850" y="211177"/>
                    <a:pt x="67423" y="211605"/>
                    <a:pt x="67850" y="212033"/>
                  </a:cubicBezTo>
                  <a:cubicBezTo>
                    <a:pt x="67850" y="212461"/>
                    <a:pt x="67423" y="212889"/>
                    <a:pt x="67850" y="213318"/>
                  </a:cubicBezTo>
                  <a:cubicBezTo>
                    <a:pt x="67850" y="213318"/>
                    <a:pt x="67850" y="213318"/>
                    <a:pt x="68277" y="213318"/>
                  </a:cubicBezTo>
                  <a:cubicBezTo>
                    <a:pt x="68277" y="213745"/>
                    <a:pt x="68277" y="214174"/>
                    <a:pt x="68277" y="214602"/>
                  </a:cubicBezTo>
                  <a:cubicBezTo>
                    <a:pt x="67850" y="214602"/>
                    <a:pt x="67850" y="215030"/>
                    <a:pt x="67423" y="215030"/>
                  </a:cubicBezTo>
                  <a:cubicBezTo>
                    <a:pt x="66569" y="215030"/>
                    <a:pt x="65715" y="215030"/>
                    <a:pt x="64862" y="215030"/>
                  </a:cubicBezTo>
                  <a:cubicBezTo>
                    <a:pt x="64435" y="215030"/>
                    <a:pt x="64435" y="215030"/>
                    <a:pt x="64435" y="215030"/>
                  </a:cubicBezTo>
                  <a:cubicBezTo>
                    <a:pt x="64435" y="215030"/>
                    <a:pt x="64435" y="215030"/>
                    <a:pt x="64008" y="214602"/>
                  </a:cubicBezTo>
                  <a:cubicBezTo>
                    <a:pt x="63155" y="214602"/>
                    <a:pt x="62301" y="215030"/>
                    <a:pt x="61874" y="214602"/>
                  </a:cubicBezTo>
                  <a:cubicBezTo>
                    <a:pt x="61447" y="214602"/>
                    <a:pt x="61447" y="214602"/>
                    <a:pt x="61447" y="214174"/>
                  </a:cubicBezTo>
                  <a:cubicBezTo>
                    <a:pt x="61020" y="214174"/>
                    <a:pt x="61020" y="214174"/>
                    <a:pt x="61020" y="214174"/>
                  </a:cubicBezTo>
                  <a:cubicBezTo>
                    <a:pt x="60593" y="214174"/>
                    <a:pt x="60593" y="214174"/>
                    <a:pt x="60593" y="213745"/>
                  </a:cubicBezTo>
                  <a:cubicBezTo>
                    <a:pt x="60593" y="213318"/>
                    <a:pt x="60166" y="212889"/>
                    <a:pt x="60593" y="212461"/>
                  </a:cubicBezTo>
                  <a:cubicBezTo>
                    <a:pt x="61447" y="212461"/>
                    <a:pt x="61874" y="212461"/>
                    <a:pt x="62301" y="212461"/>
                  </a:cubicBezTo>
                  <a:cubicBezTo>
                    <a:pt x="62727" y="212461"/>
                    <a:pt x="62727" y="212461"/>
                    <a:pt x="62727" y="212889"/>
                  </a:cubicBezTo>
                  <a:cubicBezTo>
                    <a:pt x="63581" y="212889"/>
                    <a:pt x="64008" y="212889"/>
                    <a:pt x="64435" y="212889"/>
                  </a:cubicBezTo>
                  <a:cubicBezTo>
                    <a:pt x="65715" y="212033"/>
                    <a:pt x="66569" y="211177"/>
                    <a:pt x="67423" y="210321"/>
                  </a:cubicBezTo>
                  <a:close/>
                  <a:moveTo>
                    <a:pt x="1365591" y="209536"/>
                  </a:moveTo>
                  <a:cubicBezTo>
                    <a:pt x="1365983" y="209536"/>
                    <a:pt x="1366375" y="209536"/>
                    <a:pt x="1366768" y="209536"/>
                  </a:cubicBezTo>
                  <a:cubicBezTo>
                    <a:pt x="1367160" y="209972"/>
                    <a:pt x="1367553" y="209972"/>
                    <a:pt x="1367945" y="210408"/>
                  </a:cubicBezTo>
                  <a:cubicBezTo>
                    <a:pt x="1367945" y="210408"/>
                    <a:pt x="1367945" y="210844"/>
                    <a:pt x="1367945" y="211280"/>
                  </a:cubicBezTo>
                  <a:cubicBezTo>
                    <a:pt x="1367553" y="211280"/>
                    <a:pt x="1367160" y="211716"/>
                    <a:pt x="1366768" y="212152"/>
                  </a:cubicBezTo>
                  <a:cubicBezTo>
                    <a:pt x="1366375" y="212152"/>
                    <a:pt x="1365983" y="212152"/>
                    <a:pt x="1365591" y="212152"/>
                  </a:cubicBezTo>
                  <a:cubicBezTo>
                    <a:pt x="1365198" y="211716"/>
                    <a:pt x="1365198" y="211280"/>
                    <a:pt x="1364806" y="211280"/>
                  </a:cubicBezTo>
                  <a:cubicBezTo>
                    <a:pt x="1364806" y="210844"/>
                    <a:pt x="1364806" y="210844"/>
                    <a:pt x="1364806" y="210408"/>
                  </a:cubicBezTo>
                  <a:cubicBezTo>
                    <a:pt x="1365198" y="210408"/>
                    <a:pt x="1365198" y="209972"/>
                    <a:pt x="1365591" y="209536"/>
                  </a:cubicBezTo>
                  <a:close/>
                  <a:moveTo>
                    <a:pt x="82468" y="208751"/>
                  </a:moveTo>
                  <a:cubicBezTo>
                    <a:pt x="82893" y="208751"/>
                    <a:pt x="82893" y="208751"/>
                    <a:pt x="82893" y="208751"/>
                  </a:cubicBezTo>
                  <a:cubicBezTo>
                    <a:pt x="83743" y="209173"/>
                    <a:pt x="84168" y="209594"/>
                    <a:pt x="84594" y="210016"/>
                  </a:cubicBezTo>
                  <a:cubicBezTo>
                    <a:pt x="84168" y="210016"/>
                    <a:pt x="83743" y="210438"/>
                    <a:pt x="83318" y="210859"/>
                  </a:cubicBezTo>
                  <a:cubicBezTo>
                    <a:pt x="83318" y="210859"/>
                    <a:pt x="83318" y="210859"/>
                    <a:pt x="83318" y="211280"/>
                  </a:cubicBezTo>
                  <a:cubicBezTo>
                    <a:pt x="83318" y="211280"/>
                    <a:pt x="83318" y="211280"/>
                    <a:pt x="83743" y="211702"/>
                  </a:cubicBezTo>
                  <a:cubicBezTo>
                    <a:pt x="84168" y="211702"/>
                    <a:pt x="83743" y="212545"/>
                    <a:pt x="84594" y="212545"/>
                  </a:cubicBezTo>
                  <a:cubicBezTo>
                    <a:pt x="84594" y="212545"/>
                    <a:pt x="84594" y="212966"/>
                    <a:pt x="84594" y="212966"/>
                  </a:cubicBezTo>
                  <a:cubicBezTo>
                    <a:pt x="84168" y="213387"/>
                    <a:pt x="84594" y="213387"/>
                    <a:pt x="85018" y="213809"/>
                  </a:cubicBezTo>
                  <a:cubicBezTo>
                    <a:pt x="85018" y="213809"/>
                    <a:pt x="85018" y="214231"/>
                    <a:pt x="85018" y="214652"/>
                  </a:cubicBezTo>
                  <a:cubicBezTo>
                    <a:pt x="85018" y="214652"/>
                    <a:pt x="84594" y="215073"/>
                    <a:pt x="84594" y="215073"/>
                  </a:cubicBezTo>
                  <a:cubicBezTo>
                    <a:pt x="84594" y="215073"/>
                    <a:pt x="84594" y="215495"/>
                    <a:pt x="84594" y="215495"/>
                  </a:cubicBezTo>
                  <a:cubicBezTo>
                    <a:pt x="84168" y="215916"/>
                    <a:pt x="83743" y="215916"/>
                    <a:pt x="83743" y="216338"/>
                  </a:cubicBezTo>
                  <a:cubicBezTo>
                    <a:pt x="83743" y="215916"/>
                    <a:pt x="83318" y="215916"/>
                    <a:pt x="83318" y="215916"/>
                  </a:cubicBezTo>
                  <a:cubicBezTo>
                    <a:pt x="83318" y="215073"/>
                    <a:pt x="83318" y="214231"/>
                    <a:pt x="83318" y="212966"/>
                  </a:cubicBezTo>
                  <a:cubicBezTo>
                    <a:pt x="82893" y="212966"/>
                    <a:pt x="82893" y="212966"/>
                    <a:pt x="82893" y="212545"/>
                  </a:cubicBezTo>
                  <a:cubicBezTo>
                    <a:pt x="82893" y="212123"/>
                    <a:pt x="82893" y="212123"/>
                    <a:pt x="82893" y="211702"/>
                  </a:cubicBezTo>
                  <a:cubicBezTo>
                    <a:pt x="82468" y="211702"/>
                    <a:pt x="82468" y="211280"/>
                    <a:pt x="82043" y="211280"/>
                  </a:cubicBezTo>
                  <a:cubicBezTo>
                    <a:pt x="82043" y="210859"/>
                    <a:pt x="82043" y="210859"/>
                    <a:pt x="82043" y="210859"/>
                  </a:cubicBezTo>
                  <a:cubicBezTo>
                    <a:pt x="82043" y="210438"/>
                    <a:pt x="81618" y="210438"/>
                    <a:pt x="81618" y="210016"/>
                  </a:cubicBezTo>
                  <a:cubicBezTo>
                    <a:pt x="81618" y="210016"/>
                    <a:pt x="81618" y="209594"/>
                    <a:pt x="81618" y="209173"/>
                  </a:cubicBezTo>
                  <a:cubicBezTo>
                    <a:pt x="82043" y="209173"/>
                    <a:pt x="82468" y="208751"/>
                    <a:pt x="82468" y="208751"/>
                  </a:cubicBezTo>
                  <a:close/>
                  <a:moveTo>
                    <a:pt x="39015" y="208751"/>
                  </a:moveTo>
                  <a:cubicBezTo>
                    <a:pt x="39426" y="208751"/>
                    <a:pt x="39837" y="208751"/>
                    <a:pt x="40248" y="208751"/>
                  </a:cubicBezTo>
                  <a:cubicBezTo>
                    <a:pt x="40660" y="208751"/>
                    <a:pt x="40660" y="209144"/>
                    <a:pt x="41070" y="209144"/>
                  </a:cubicBezTo>
                  <a:cubicBezTo>
                    <a:pt x="41070" y="209536"/>
                    <a:pt x="41070" y="209536"/>
                    <a:pt x="41070" y="209929"/>
                  </a:cubicBezTo>
                  <a:cubicBezTo>
                    <a:pt x="40660" y="209929"/>
                    <a:pt x="40660" y="210321"/>
                    <a:pt x="40248" y="210321"/>
                  </a:cubicBezTo>
                  <a:cubicBezTo>
                    <a:pt x="39837" y="210321"/>
                    <a:pt x="39426" y="210321"/>
                    <a:pt x="38604" y="210321"/>
                  </a:cubicBezTo>
                  <a:cubicBezTo>
                    <a:pt x="38604" y="210321"/>
                    <a:pt x="38604" y="210321"/>
                    <a:pt x="38193" y="210321"/>
                  </a:cubicBezTo>
                  <a:cubicBezTo>
                    <a:pt x="38193" y="209929"/>
                    <a:pt x="38193" y="209536"/>
                    <a:pt x="38193" y="209144"/>
                  </a:cubicBezTo>
                  <a:cubicBezTo>
                    <a:pt x="38604" y="209144"/>
                    <a:pt x="39015" y="208751"/>
                    <a:pt x="39015" y="208751"/>
                  </a:cubicBezTo>
                  <a:close/>
                  <a:moveTo>
                    <a:pt x="1284946" y="208228"/>
                  </a:moveTo>
                  <a:cubicBezTo>
                    <a:pt x="1284534" y="208654"/>
                    <a:pt x="1284123" y="209079"/>
                    <a:pt x="1283712" y="209079"/>
                  </a:cubicBezTo>
                  <a:cubicBezTo>
                    <a:pt x="1283712" y="209929"/>
                    <a:pt x="1283712" y="210354"/>
                    <a:pt x="1283712" y="210779"/>
                  </a:cubicBezTo>
                  <a:cubicBezTo>
                    <a:pt x="1284123" y="211204"/>
                    <a:pt x="1284534" y="211629"/>
                    <a:pt x="1284946" y="211629"/>
                  </a:cubicBezTo>
                  <a:cubicBezTo>
                    <a:pt x="1285357" y="211204"/>
                    <a:pt x="1286178" y="210779"/>
                    <a:pt x="1286590" y="210354"/>
                  </a:cubicBezTo>
                  <a:cubicBezTo>
                    <a:pt x="1286590" y="209079"/>
                    <a:pt x="1285357" y="209079"/>
                    <a:pt x="1284946" y="208228"/>
                  </a:cubicBezTo>
                  <a:close/>
                  <a:moveTo>
                    <a:pt x="1337055" y="207444"/>
                  </a:moveTo>
                  <a:cubicBezTo>
                    <a:pt x="1337470" y="207444"/>
                    <a:pt x="1338298" y="207444"/>
                    <a:pt x="1338712" y="207444"/>
                  </a:cubicBezTo>
                  <a:cubicBezTo>
                    <a:pt x="1339126" y="207444"/>
                    <a:pt x="1339540" y="207879"/>
                    <a:pt x="1339955" y="208315"/>
                  </a:cubicBezTo>
                  <a:cubicBezTo>
                    <a:pt x="1339955" y="208752"/>
                    <a:pt x="1339955" y="209188"/>
                    <a:pt x="1339955" y="210060"/>
                  </a:cubicBezTo>
                  <a:cubicBezTo>
                    <a:pt x="1339126" y="210495"/>
                    <a:pt x="1338712" y="210931"/>
                    <a:pt x="1338298" y="211367"/>
                  </a:cubicBezTo>
                  <a:cubicBezTo>
                    <a:pt x="1337470" y="211367"/>
                    <a:pt x="1337055" y="211367"/>
                    <a:pt x="1336227" y="211367"/>
                  </a:cubicBezTo>
                  <a:cubicBezTo>
                    <a:pt x="1336227" y="211367"/>
                    <a:pt x="1336227" y="211367"/>
                    <a:pt x="1335813" y="211367"/>
                  </a:cubicBezTo>
                  <a:cubicBezTo>
                    <a:pt x="1335813" y="210931"/>
                    <a:pt x="1335813" y="210495"/>
                    <a:pt x="1335399" y="210060"/>
                  </a:cubicBezTo>
                  <a:cubicBezTo>
                    <a:pt x="1334984" y="210060"/>
                    <a:pt x="1334984" y="209624"/>
                    <a:pt x="1335399" y="209188"/>
                  </a:cubicBezTo>
                  <a:cubicBezTo>
                    <a:pt x="1335399" y="209188"/>
                    <a:pt x="1335813" y="208752"/>
                    <a:pt x="1335813" y="208752"/>
                  </a:cubicBezTo>
                  <a:cubicBezTo>
                    <a:pt x="1335813" y="207879"/>
                    <a:pt x="1336227" y="207444"/>
                    <a:pt x="1337055" y="207444"/>
                  </a:cubicBezTo>
                  <a:close/>
                  <a:moveTo>
                    <a:pt x="1343753" y="206135"/>
                  </a:moveTo>
                  <a:cubicBezTo>
                    <a:pt x="1343753" y="206135"/>
                    <a:pt x="1344179" y="206561"/>
                    <a:pt x="1344179" y="206561"/>
                  </a:cubicBezTo>
                  <a:cubicBezTo>
                    <a:pt x="1344605" y="206561"/>
                    <a:pt x="1344605" y="206561"/>
                    <a:pt x="1345031" y="206561"/>
                  </a:cubicBezTo>
                  <a:cubicBezTo>
                    <a:pt x="1345458" y="206986"/>
                    <a:pt x="1345884" y="207411"/>
                    <a:pt x="1346737" y="208261"/>
                  </a:cubicBezTo>
                  <a:cubicBezTo>
                    <a:pt x="1346737" y="208261"/>
                    <a:pt x="1346737" y="208686"/>
                    <a:pt x="1346737" y="209111"/>
                  </a:cubicBezTo>
                  <a:cubicBezTo>
                    <a:pt x="1345884" y="209961"/>
                    <a:pt x="1345031" y="210812"/>
                    <a:pt x="1343753" y="211662"/>
                  </a:cubicBezTo>
                  <a:cubicBezTo>
                    <a:pt x="1343753" y="212937"/>
                    <a:pt x="1343753" y="214212"/>
                    <a:pt x="1343753" y="215063"/>
                  </a:cubicBezTo>
                  <a:cubicBezTo>
                    <a:pt x="1344179" y="215488"/>
                    <a:pt x="1344605" y="215912"/>
                    <a:pt x="1345031" y="215912"/>
                  </a:cubicBezTo>
                  <a:cubicBezTo>
                    <a:pt x="1345458" y="215912"/>
                    <a:pt x="1345884" y="215912"/>
                    <a:pt x="1346310" y="215912"/>
                  </a:cubicBezTo>
                  <a:cubicBezTo>
                    <a:pt x="1346737" y="215912"/>
                    <a:pt x="1346737" y="215488"/>
                    <a:pt x="1347163" y="215488"/>
                  </a:cubicBezTo>
                  <a:cubicBezTo>
                    <a:pt x="1347163" y="215063"/>
                    <a:pt x="1347589" y="215063"/>
                    <a:pt x="1348016" y="214637"/>
                  </a:cubicBezTo>
                  <a:cubicBezTo>
                    <a:pt x="1348442" y="214212"/>
                    <a:pt x="1349295" y="214637"/>
                    <a:pt x="1349295" y="213787"/>
                  </a:cubicBezTo>
                  <a:cubicBezTo>
                    <a:pt x="1349721" y="213787"/>
                    <a:pt x="1350147" y="213787"/>
                    <a:pt x="1350147" y="213787"/>
                  </a:cubicBezTo>
                  <a:cubicBezTo>
                    <a:pt x="1350574" y="213787"/>
                    <a:pt x="1351000" y="213787"/>
                    <a:pt x="1351426" y="213787"/>
                  </a:cubicBezTo>
                  <a:cubicBezTo>
                    <a:pt x="1351852" y="214637"/>
                    <a:pt x="1352705" y="215063"/>
                    <a:pt x="1353557" y="215488"/>
                  </a:cubicBezTo>
                  <a:cubicBezTo>
                    <a:pt x="1353557" y="215912"/>
                    <a:pt x="1353557" y="215912"/>
                    <a:pt x="1353557" y="215912"/>
                  </a:cubicBezTo>
                  <a:cubicBezTo>
                    <a:pt x="1353557" y="216338"/>
                    <a:pt x="1353557" y="217188"/>
                    <a:pt x="1353557" y="217613"/>
                  </a:cubicBezTo>
                  <a:cubicBezTo>
                    <a:pt x="1353131" y="218038"/>
                    <a:pt x="1352705" y="218038"/>
                    <a:pt x="1352279" y="218463"/>
                  </a:cubicBezTo>
                  <a:cubicBezTo>
                    <a:pt x="1352279" y="218463"/>
                    <a:pt x="1351852" y="218463"/>
                    <a:pt x="1351852" y="218463"/>
                  </a:cubicBezTo>
                  <a:cubicBezTo>
                    <a:pt x="1351426" y="218038"/>
                    <a:pt x="1351426" y="218038"/>
                    <a:pt x="1351000" y="217613"/>
                  </a:cubicBezTo>
                  <a:cubicBezTo>
                    <a:pt x="1349721" y="218038"/>
                    <a:pt x="1348868" y="217613"/>
                    <a:pt x="1347589" y="217613"/>
                  </a:cubicBezTo>
                  <a:cubicBezTo>
                    <a:pt x="1347163" y="218038"/>
                    <a:pt x="1347163" y="218463"/>
                    <a:pt x="1346737" y="218463"/>
                  </a:cubicBezTo>
                  <a:cubicBezTo>
                    <a:pt x="1346737" y="218888"/>
                    <a:pt x="1346737" y="219313"/>
                    <a:pt x="1346310" y="219738"/>
                  </a:cubicBezTo>
                  <a:cubicBezTo>
                    <a:pt x="1345884" y="219738"/>
                    <a:pt x="1345458" y="219738"/>
                    <a:pt x="1345031" y="219738"/>
                  </a:cubicBezTo>
                  <a:cubicBezTo>
                    <a:pt x="1344605" y="219313"/>
                    <a:pt x="1344179" y="218888"/>
                    <a:pt x="1343753" y="218463"/>
                  </a:cubicBezTo>
                  <a:cubicBezTo>
                    <a:pt x="1343753" y="218038"/>
                    <a:pt x="1343753" y="217613"/>
                    <a:pt x="1343753" y="216763"/>
                  </a:cubicBezTo>
                  <a:cubicBezTo>
                    <a:pt x="1343326" y="216338"/>
                    <a:pt x="1342900" y="216338"/>
                    <a:pt x="1342474" y="215912"/>
                  </a:cubicBezTo>
                  <a:cubicBezTo>
                    <a:pt x="1342474" y="215063"/>
                    <a:pt x="1342474" y="215063"/>
                    <a:pt x="1342048" y="214637"/>
                  </a:cubicBezTo>
                  <a:cubicBezTo>
                    <a:pt x="1342048" y="213787"/>
                    <a:pt x="1342048" y="212937"/>
                    <a:pt x="1342048" y="212087"/>
                  </a:cubicBezTo>
                  <a:cubicBezTo>
                    <a:pt x="1342048" y="212087"/>
                    <a:pt x="1342474" y="211662"/>
                    <a:pt x="1342474" y="211662"/>
                  </a:cubicBezTo>
                  <a:cubicBezTo>
                    <a:pt x="1342474" y="210386"/>
                    <a:pt x="1342474" y="209111"/>
                    <a:pt x="1342474" y="208261"/>
                  </a:cubicBezTo>
                  <a:cubicBezTo>
                    <a:pt x="1342474" y="207836"/>
                    <a:pt x="1342048" y="207836"/>
                    <a:pt x="1342048" y="207411"/>
                  </a:cubicBezTo>
                  <a:cubicBezTo>
                    <a:pt x="1342048" y="207411"/>
                    <a:pt x="1342048" y="206986"/>
                    <a:pt x="1342048" y="206986"/>
                  </a:cubicBezTo>
                  <a:cubicBezTo>
                    <a:pt x="1342048" y="206561"/>
                    <a:pt x="1342474" y="206561"/>
                    <a:pt x="1342900" y="206561"/>
                  </a:cubicBezTo>
                  <a:cubicBezTo>
                    <a:pt x="1342900" y="206561"/>
                    <a:pt x="1343326" y="206135"/>
                    <a:pt x="1343753" y="206135"/>
                  </a:cubicBezTo>
                  <a:close/>
                  <a:moveTo>
                    <a:pt x="240746" y="205612"/>
                  </a:moveTo>
                  <a:cubicBezTo>
                    <a:pt x="240320" y="206048"/>
                    <a:pt x="240320" y="206048"/>
                    <a:pt x="239896" y="206485"/>
                  </a:cubicBezTo>
                  <a:cubicBezTo>
                    <a:pt x="239896" y="206485"/>
                    <a:pt x="239896" y="206920"/>
                    <a:pt x="239896" y="206920"/>
                  </a:cubicBezTo>
                  <a:cubicBezTo>
                    <a:pt x="240320" y="207356"/>
                    <a:pt x="240746" y="207792"/>
                    <a:pt x="241596" y="208228"/>
                  </a:cubicBezTo>
                  <a:cubicBezTo>
                    <a:pt x="241596" y="208228"/>
                    <a:pt x="242021" y="208228"/>
                    <a:pt x="242021" y="208228"/>
                  </a:cubicBezTo>
                  <a:cubicBezTo>
                    <a:pt x="242446" y="208228"/>
                    <a:pt x="242871" y="207792"/>
                    <a:pt x="243296" y="207356"/>
                  </a:cubicBezTo>
                  <a:cubicBezTo>
                    <a:pt x="243296" y="206920"/>
                    <a:pt x="243296" y="206920"/>
                    <a:pt x="243296" y="206485"/>
                  </a:cubicBezTo>
                  <a:cubicBezTo>
                    <a:pt x="242871" y="206048"/>
                    <a:pt x="242446" y="206048"/>
                    <a:pt x="242446" y="205612"/>
                  </a:cubicBezTo>
                  <a:cubicBezTo>
                    <a:pt x="241596" y="205612"/>
                    <a:pt x="241171" y="205612"/>
                    <a:pt x="240746" y="205612"/>
                  </a:cubicBezTo>
                  <a:close/>
                  <a:moveTo>
                    <a:pt x="165981" y="205351"/>
                  </a:moveTo>
                  <a:cubicBezTo>
                    <a:pt x="165589" y="205758"/>
                    <a:pt x="165589" y="205758"/>
                    <a:pt x="165196" y="206165"/>
                  </a:cubicBezTo>
                  <a:cubicBezTo>
                    <a:pt x="165196" y="206165"/>
                    <a:pt x="165196" y="206165"/>
                    <a:pt x="165196" y="206572"/>
                  </a:cubicBezTo>
                  <a:cubicBezTo>
                    <a:pt x="165196" y="206572"/>
                    <a:pt x="164804" y="206978"/>
                    <a:pt x="164804" y="206978"/>
                  </a:cubicBezTo>
                  <a:cubicBezTo>
                    <a:pt x="164804" y="207386"/>
                    <a:pt x="164804" y="207792"/>
                    <a:pt x="164804" y="208199"/>
                  </a:cubicBezTo>
                  <a:cubicBezTo>
                    <a:pt x="164804" y="208606"/>
                    <a:pt x="165196" y="208606"/>
                    <a:pt x="165589" y="209013"/>
                  </a:cubicBezTo>
                  <a:cubicBezTo>
                    <a:pt x="165589" y="209013"/>
                    <a:pt x="165981" y="208606"/>
                    <a:pt x="165981" y="208606"/>
                  </a:cubicBezTo>
                  <a:cubicBezTo>
                    <a:pt x="165981" y="208199"/>
                    <a:pt x="166374" y="208199"/>
                    <a:pt x="166374" y="208199"/>
                  </a:cubicBezTo>
                  <a:cubicBezTo>
                    <a:pt x="166374" y="207386"/>
                    <a:pt x="166374" y="206572"/>
                    <a:pt x="166374" y="205758"/>
                  </a:cubicBezTo>
                  <a:cubicBezTo>
                    <a:pt x="166374" y="205758"/>
                    <a:pt x="165981" y="205351"/>
                    <a:pt x="165981" y="205351"/>
                  </a:cubicBezTo>
                  <a:close/>
                  <a:moveTo>
                    <a:pt x="122746" y="205351"/>
                  </a:moveTo>
                  <a:cubicBezTo>
                    <a:pt x="122339" y="205787"/>
                    <a:pt x="121932" y="205787"/>
                    <a:pt x="121525" y="205787"/>
                  </a:cubicBezTo>
                  <a:cubicBezTo>
                    <a:pt x="121525" y="206223"/>
                    <a:pt x="121118" y="206223"/>
                    <a:pt x="121118" y="206659"/>
                  </a:cubicBezTo>
                  <a:cubicBezTo>
                    <a:pt x="121118" y="206659"/>
                    <a:pt x="121118" y="207095"/>
                    <a:pt x="121118" y="207095"/>
                  </a:cubicBezTo>
                  <a:cubicBezTo>
                    <a:pt x="121118" y="207531"/>
                    <a:pt x="121525" y="207531"/>
                    <a:pt x="121932" y="207967"/>
                  </a:cubicBezTo>
                  <a:cubicBezTo>
                    <a:pt x="122339" y="207967"/>
                    <a:pt x="122746" y="207967"/>
                    <a:pt x="123560" y="207967"/>
                  </a:cubicBezTo>
                  <a:cubicBezTo>
                    <a:pt x="123560" y="207531"/>
                    <a:pt x="123560" y="207531"/>
                    <a:pt x="123966" y="207095"/>
                  </a:cubicBezTo>
                  <a:cubicBezTo>
                    <a:pt x="123966" y="207095"/>
                    <a:pt x="124374" y="207095"/>
                    <a:pt x="124374" y="207095"/>
                  </a:cubicBezTo>
                  <a:cubicBezTo>
                    <a:pt x="124781" y="207095"/>
                    <a:pt x="124781" y="206659"/>
                    <a:pt x="124781" y="206223"/>
                  </a:cubicBezTo>
                  <a:cubicBezTo>
                    <a:pt x="124374" y="205787"/>
                    <a:pt x="123966" y="205351"/>
                    <a:pt x="123966" y="205351"/>
                  </a:cubicBezTo>
                  <a:cubicBezTo>
                    <a:pt x="123560" y="205351"/>
                    <a:pt x="123152" y="205351"/>
                    <a:pt x="123152" y="205351"/>
                  </a:cubicBezTo>
                  <a:cubicBezTo>
                    <a:pt x="122746" y="205351"/>
                    <a:pt x="122746" y="205351"/>
                    <a:pt x="122746" y="205351"/>
                  </a:cubicBezTo>
                  <a:close/>
                  <a:moveTo>
                    <a:pt x="1414705" y="204828"/>
                  </a:moveTo>
                  <a:cubicBezTo>
                    <a:pt x="1415163" y="204828"/>
                    <a:pt x="1415163" y="204828"/>
                    <a:pt x="1415621" y="204828"/>
                  </a:cubicBezTo>
                  <a:cubicBezTo>
                    <a:pt x="1416078" y="205246"/>
                    <a:pt x="1416078" y="205665"/>
                    <a:pt x="1416078" y="206083"/>
                  </a:cubicBezTo>
                  <a:cubicBezTo>
                    <a:pt x="1416078" y="206083"/>
                    <a:pt x="1416078" y="206502"/>
                    <a:pt x="1415621" y="206502"/>
                  </a:cubicBezTo>
                  <a:cubicBezTo>
                    <a:pt x="1415163" y="206502"/>
                    <a:pt x="1414705" y="206920"/>
                    <a:pt x="1414705" y="206502"/>
                  </a:cubicBezTo>
                  <a:cubicBezTo>
                    <a:pt x="1414705" y="205665"/>
                    <a:pt x="1414247" y="205246"/>
                    <a:pt x="1414705" y="204828"/>
                  </a:cubicBezTo>
                  <a:close/>
                  <a:moveTo>
                    <a:pt x="1264930" y="204828"/>
                  </a:moveTo>
                  <a:cubicBezTo>
                    <a:pt x="1264511" y="205246"/>
                    <a:pt x="1264093" y="205246"/>
                    <a:pt x="1264093" y="205665"/>
                  </a:cubicBezTo>
                  <a:cubicBezTo>
                    <a:pt x="1264511" y="206083"/>
                    <a:pt x="1264930" y="206502"/>
                    <a:pt x="1265767" y="206920"/>
                  </a:cubicBezTo>
                  <a:cubicBezTo>
                    <a:pt x="1266185" y="206920"/>
                    <a:pt x="1265767" y="206083"/>
                    <a:pt x="1266185" y="205665"/>
                  </a:cubicBezTo>
                  <a:cubicBezTo>
                    <a:pt x="1265767" y="205665"/>
                    <a:pt x="1265767" y="205665"/>
                    <a:pt x="1265767" y="205665"/>
                  </a:cubicBezTo>
                  <a:cubicBezTo>
                    <a:pt x="1265348" y="205246"/>
                    <a:pt x="1265348" y="204828"/>
                    <a:pt x="1264930" y="204828"/>
                  </a:cubicBezTo>
                  <a:close/>
                  <a:moveTo>
                    <a:pt x="1401255" y="204304"/>
                  </a:moveTo>
                  <a:cubicBezTo>
                    <a:pt x="1401690" y="204304"/>
                    <a:pt x="1401690" y="204304"/>
                    <a:pt x="1402127" y="204304"/>
                  </a:cubicBezTo>
                  <a:cubicBezTo>
                    <a:pt x="1402999" y="204304"/>
                    <a:pt x="1402999" y="204304"/>
                    <a:pt x="1402999" y="205220"/>
                  </a:cubicBezTo>
                  <a:cubicBezTo>
                    <a:pt x="1402563" y="205220"/>
                    <a:pt x="1402563" y="206136"/>
                    <a:pt x="1401690" y="206136"/>
                  </a:cubicBezTo>
                  <a:cubicBezTo>
                    <a:pt x="1400818" y="206136"/>
                    <a:pt x="1400818" y="205220"/>
                    <a:pt x="1400383" y="205220"/>
                  </a:cubicBezTo>
                  <a:cubicBezTo>
                    <a:pt x="1400383" y="204762"/>
                    <a:pt x="1400818" y="204304"/>
                    <a:pt x="1401255" y="204304"/>
                  </a:cubicBezTo>
                  <a:close/>
                  <a:moveTo>
                    <a:pt x="1506818" y="204301"/>
                  </a:moveTo>
                  <a:cubicBezTo>
                    <a:pt x="1507137" y="204250"/>
                    <a:pt x="1507456" y="204250"/>
                    <a:pt x="1507668" y="204457"/>
                  </a:cubicBezTo>
                  <a:cubicBezTo>
                    <a:pt x="1507668" y="205286"/>
                    <a:pt x="1507668" y="205699"/>
                    <a:pt x="1507668" y="206114"/>
                  </a:cubicBezTo>
                  <a:cubicBezTo>
                    <a:pt x="1508093" y="206528"/>
                    <a:pt x="1508093" y="206942"/>
                    <a:pt x="1508944" y="207356"/>
                  </a:cubicBezTo>
                  <a:cubicBezTo>
                    <a:pt x="1509369" y="207356"/>
                    <a:pt x="1509794" y="206942"/>
                    <a:pt x="1509794" y="206942"/>
                  </a:cubicBezTo>
                  <a:cubicBezTo>
                    <a:pt x="1510219" y="206528"/>
                    <a:pt x="1510644" y="206942"/>
                    <a:pt x="1511069" y="206528"/>
                  </a:cubicBezTo>
                  <a:cubicBezTo>
                    <a:pt x="1511069" y="206114"/>
                    <a:pt x="1511494" y="206114"/>
                    <a:pt x="1511494" y="206114"/>
                  </a:cubicBezTo>
                  <a:cubicBezTo>
                    <a:pt x="1511919" y="206114"/>
                    <a:pt x="1512344" y="206114"/>
                    <a:pt x="1512344" y="206528"/>
                  </a:cubicBezTo>
                  <a:cubicBezTo>
                    <a:pt x="1512344" y="206942"/>
                    <a:pt x="1512344" y="207770"/>
                    <a:pt x="1512344" y="208185"/>
                  </a:cubicBezTo>
                  <a:cubicBezTo>
                    <a:pt x="1511919" y="208599"/>
                    <a:pt x="1511919" y="208599"/>
                    <a:pt x="1511494" y="209013"/>
                  </a:cubicBezTo>
                  <a:cubicBezTo>
                    <a:pt x="1511069" y="209013"/>
                    <a:pt x="1511069" y="209013"/>
                    <a:pt x="1510644" y="209013"/>
                  </a:cubicBezTo>
                  <a:cubicBezTo>
                    <a:pt x="1510644" y="208599"/>
                    <a:pt x="1510219" y="208599"/>
                    <a:pt x="1510219" y="208599"/>
                  </a:cubicBezTo>
                  <a:cubicBezTo>
                    <a:pt x="1509369" y="208599"/>
                    <a:pt x="1508944" y="208599"/>
                    <a:pt x="1508519" y="208599"/>
                  </a:cubicBezTo>
                  <a:cubicBezTo>
                    <a:pt x="1508519" y="208185"/>
                    <a:pt x="1508093" y="208185"/>
                    <a:pt x="1508093" y="207770"/>
                  </a:cubicBezTo>
                  <a:cubicBezTo>
                    <a:pt x="1506393" y="207770"/>
                    <a:pt x="1504693" y="207770"/>
                    <a:pt x="1502993" y="207770"/>
                  </a:cubicBezTo>
                  <a:cubicBezTo>
                    <a:pt x="1502993" y="207770"/>
                    <a:pt x="1502567" y="207356"/>
                    <a:pt x="1502567" y="207356"/>
                  </a:cubicBezTo>
                  <a:cubicBezTo>
                    <a:pt x="1501717" y="207356"/>
                    <a:pt x="1500867" y="207356"/>
                    <a:pt x="1500442" y="207356"/>
                  </a:cubicBezTo>
                  <a:cubicBezTo>
                    <a:pt x="1500017" y="206942"/>
                    <a:pt x="1500017" y="206528"/>
                    <a:pt x="1499591" y="206528"/>
                  </a:cubicBezTo>
                  <a:cubicBezTo>
                    <a:pt x="1498742" y="206528"/>
                    <a:pt x="1498742" y="206528"/>
                    <a:pt x="1498742" y="205699"/>
                  </a:cubicBezTo>
                  <a:cubicBezTo>
                    <a:pt x="1499167" y="205699"/>
                    <a:pt x="1499167" y="205286"/>
                    <a:pt x="1500017" y="204871"/>
                  </a:cubicBezTo>
                  <a:cubicBezTo>
                    <a:pt x="1500017" y="205286"/>
                    <a:pt x="1500017" y="205286"/>
                    <a:pt x="1500442" y="205286"/>
                  </a:cubicBezTo>
                  <a:cubicBezTo>
                    <a:pt x="1500867" y="205286"/>
                    <a:pt x="1501292" y="205699"/>
                    <a:pt x="1501717" y="206114"/>
                  </a:cubicBezTo>
                  <a:cubicBezTo>
                    <a:pt x="1502142" y="206114"/>
                    <a:pt x="1502567" y="206114"/>
                    <a:pt x="1503417" y="206114"/>
                  </a:cubicBezTo>
                  <a:cubicBezTo>
                    <a:pt x="1503417" y="205699"/>
                    <a:pt x="1503842" y="205286"/>
                    <a:pt x="1504268" y="204871"/>
                  </a:cubicBezTo>
                  <a:cubicBezTo>
                    <a:pt x="1504693" y="204871"/>
                    <a:pt x="1505118" y="204871"/>
                    <a:pt x="1505118" y="204871"/>
                  </a:cubicBezTo>
                  <a:cubicBezTo>
                    <a:pt x="1505543" y="204871"/>
                    <a:pt x="1505543" y="204457"/>
                    <a:pt x="1505968" y="204457"/>
                  </a:cubicBezTo>
                  <a:cubicBezTo>
                    <a:pt x="1506180" y="204457"/>
                    <a:pt x="1506499" y="204354"/>
                    <a:pt x="1506818" y="204301"/>
                  </a:cubicBezTo>
                  <a:close/>
                  <a:moveTo>
                    <a:pt x="1484441" y="203520"/>
                  </a:moveTo>
                  <a:cubicBezTo>
                    <a:pt x="1484877" y="203520"/>
                    <a:pt x="1485313" y="203520"/>
                    <a:pt x="1485313" y="203520"/>
                  </a:cubicBezTo>
                  <a:cubicBezTo>
                    <a:pt x="1485749" y="203945"/>
                    <a:pt x="1486185" y="204370"/>
                    <a:pt x="1486621" y="204370"/>
                  </a:cubicBezTo>
                  <a:cubicBezTo>
                    <a:pt x="1486621" y="204795"/>
                    <a:pt x="1486621" y="204795"/>
                    <a:pt x="1486621" y="205220"/>
                  </a:cubicBezTo>
                  <a:cubicBezTo>
                    <a:pt x="1486621" y="205220"/>
                    <a:pt x="1487057" y="205645"/>
                    <a:pt x="1487493" y="205645"/>
                  </a:cubicBezTo>
                  <a:cubicBezTo>
                    <a:pt x="1487057" y="206070"/>
                    <a:pt x="1486621" y="206495"/>
                    <a:pt x="1486185" y="206495"/>
                  </a:cubicBezTo>
                  <a:cubicBezTo>
                    <a:pt x="1485749" y="206495"/>
                    <a:pt x="1484877" y="206920"/>
                    <a:pt x="1483569" y="206495"/>
                  </a:cubicBezTo>
                  <a:cubicBezTo>
                    <a:pt x="1483569" y="205645"/>
                    <a:pt x="1483569" y="204795"/>
                    <a:pt x="1483569" y="203945"/>
                  </a:cubicBezTo>
                  <a:cubicBezTo>
                    <a:pt x="1484005" y="203945"/>
                    <a:pt x="1484005" y="203520"/>
                    <a:pt x="1484441" y="203520"/>
                  </a:cubicBezTo>
                  <a:close/>
                  <a:moveTo>
                    <a:pt x="1287008" y="203520"/>
                  </a:moveTo>
                  <a:cubicBezTo>
                    <a:pt x="1286590" y="203977"/>
                    <a:pt x="1286590" y="204435"/>
                    <a:pt x="1286590" y="204435"/>
                  </a:cubicBezTo>
                  <a:cubicBezTo>
                    <a:pt x="1287008" y="204893"/>
                    <a:pt x="1287427" y="205351"/>
                    <a:pt x="1287427" y="205351"/>
                  </a:cubicBezTo>
                  <a:cubicBezTo>
                    <a:pt x="1287846" y="205351"/>
                    <a:pt x="1287846" y="205351"/>
                    <a:pt x="1288264" y="205351"/>
                  </a:cubicBezTo>
                  <a:cubicBezTo>
                    <a:pt x="1288682" y="205351"/>
                    <a:pt x="1288682" y="204893"/>
                    <a:pt x="1288682" y="204435"/>
                  </a:cubicBezTo>
                  <a:cubicBezTo>
                    <a:pt x="1288682" y="203977"/>
                    <a:pt x="1288682" y="203977"/>
                    <a:pt x="1288264" y="203520"/>
                  </a:cubicBezTo>
                  <a:cubicBezTo>
                    <a:pt x="1287846" y="203520"/>
                    <a:pt x="1287427" y="203520"/>
                    <a:pt x="1287008" y="203520"/>
                  </a:cubicBezTo>
                  <a:close/>
                  <a:moveTo>
                    <a:pt x="1393618" y="203258"/>
                  </a:moveTo>
                  <a:cubicBezTo>
                    <a:pt x="1394030" y="203258"/>
                    <a:pt x="1394441" y="203669"/>
                    <a:pt x="1394441" y="203669"/>
                  </a:cubicBezTo>
                  <a:cubicBezTo>
                    <a:pt x="1394852" y="203669"/>
                    <a:pt x="1395263" y="203669"/>
                    <a:pt x="1395263" y="204080"/>
                  </a:cubicBezTo>
                  <a:cubicBezTo>
                    <a:pt x="1395263" y="204902"/>
                    <a:pt x="1395674" y="205313"/>
                    <a:pt x="1395263" y="206136"/>
                  </a:cubicBezTo>
                  <a:cubicBezTo>
                    <a:pt x="1394852" y="206136"/>
                    <a:pt x="1394030" y="206136"/>
                    <a:pt x="1393618" y="206136"/>
                  </a:cubicBezTo>
                  <a:cubicBezTo>
                    <a:pt x="1393618" y="205724"/>
                    <a:pt x="1392797" y="205313"/>
                    <a:pt x="1392797" y="205313"/>
                  </a:cubicBezTo>
                  <a:cubicBezTo>
                    <a:pt x="1392797" y="204902"/>
                    <a:pt x="1392797" y="204492"/>
                    <a:pt x="1392797" y="204080"/>
                  </a:cubicBezTo>
                  <a:cubicBezTo>
                    <a:pt x="1393207" y="203669"/>
                    <a:pt x="1393618" y="203669"/>
                    <a:pt x="1393618" y="203258"/>
                  </a:cubicBezTo>
                  <a:close/>
                  <a:moveTo>
                    <a:pt x="1387235" y="203258"/>
                  </a:moveTo>
                  <a:cubicBezTo>
                    <a:pt x="1387667" y="203258"/>
                    <a:pt x="1388099" y="203258"/>
                    <a:pt x="1388531" y="203258"/>
                  </a:cubicBezTo>
                  <a:cubicBezTo>
                    <a:pt x="1388531" y="203677"/>
                    <a:pt x="1388963" y="203677"/>
                    <a:pt x="1389396" y="204095"/>
                  </a:cubicBezTo>
                  <a:cubicBezTo>
                    <a:pt x="1389396" y="204514"/>
                    <a:pt x="1389396" y="204514"/>
                    <a:pt x="1389396" y="204514"/>
                  </a:cubicBezTo>
                  <a:cubicBezTo>
                    <a:pt x="1388963" y="204932"/>
                    <a:pt x="1388531" y="205351"/>
                    <a:pt x="1388099" y="205351"/>
                  </a:cubicBezTo>
                  <a:cubicBezTo>
                    <a:pt x="1385506" y="205351"/>
                    <a:pt x="1382913" y="205351"/>
                    <a:pt x="1379888" y="205351"/>
                  </a:cubicBezTo>
                  <a:cubicBezTo>
                    <a:pt x="1379455" y="205351"/>
                    <a:pt x="1379455" y="204932"/>
                    <a:pt x="1379455" y="204932"/>
                  </a:cubicBezTo>
                  <a:cubicBezTo>
                    <a:pt x="1379455" y="204514"/>
                    <a:pt x="1379888" y="204514"/>
                    <a:pt x="1379888" y="204514"/>
                  </a:cubicBezTo>
                  <a:cubicBezTo>
                    <a:pt x="1381184" y="204514"/>
                    <a:pt x="1382481" y="204514"/>
                    <a:pt x="1383345" y="204514"/>
                  </a:cubicBezTo>
                  <a:cubicBezTo>
                    <a:pt x="1383777" y="204095"/>
                    <a:pt x="1383777" y="204095"/>
                    <a:pt x="1384209" y="203677"/>
                  </a:cubicBezTo>
                  <a:cubicBezTo>
                    <a:pt x="1385074" y="203677"/>
                    <a:pt x="1385506" y="203677"/>
                    <a:pt x="1386370" y="203677"/>
                  </a:cubicBezTo>
                  <a:cubicBezTo>
                    <a:pt x="1386802" y="203258"/>
                    <a:pt x="1386802" y="203258"/>
                    <a:pt x="1387235" y="203258"/>
                  </a:cubicBezTo>
                  <a:close/>
                  <a:moveTo>
                    <a:pt x="1365504" y="202212"/>
                  </a:moveTo>
                  <a:cubicBezTo>
                    <a:pt x="1365939" y="202212"/>
                    <a:pt x="1366375" y="202212"/>
                    <a:pt x="1366811" y="202212"/>
                  </a:cubicBezTo>
                  <a:cubicBezTo>
                    <a:pt x="1367684" y="203084"/>
                    <a:pt x="1367684" y="203084"/>
                    <a:pt x="1366811" y="203520"/>
                  </a:cubicBezTo>
                  <a:cubicBezTo>
                    <a:pt x="1366375" y="203520"/>
                    <a:pt x="1365939" y="203520"/>
                    <a:pt x="1365504" y="203520"/>
                  </a:cubicBezTo>
                  <a:cubicBezTo>
                    <a:pt x="1365068" y="203084"/>
                    <a:pt x="1365068" y="203084"/>
                    <a:pt x="1365504" y="202212"/>
                  </a:cubicBezTo>
                  <a:close/>
                  <a:moveTo>
                    <a:pt x="192707" y="202212"/>
                  </a:moveTo>
                  <a:cubicBezTo>
                    <a:pt x="192271" y="202212"/>
                    <a:pt x="192271" y="202637"/>
                    <a:pt x="192271" y="203062"/>
                  </a:cubicBezTo>
                  <a:cubicBezTo>
                    <a:pt x="192271" y="203062"/>
                    <a:pt x="192271" y="203062"/>
                    <a:pt x="192271" y="203487"/>
                  </a:cubicBezTo>
                  <a:cubicBezTo>
                    <a:pt x="192271" y="203912"/>
                    <a:pt x="192707" y="203912"/>
                    <a:pt x="192707" y="203912"/>
                  </a:cubicBezTo>
                  <a:cubicBezTo>
                    <a:pt x="192707" y="204337"/>
                    <a:pt x="192707" y="204337"/>
                    <a:pt x="192707" y="204762"/>
                  </a:cubicBezTo>
                  <a:cubicBezTo>
                    <a:pt x="192707" y="205187"/>
                    <a:pt x="193144" y="205187"/>
                    <a:pt x="193144" y="205187"/>
                  </a:cubicBezTo>
                  <a:cubicBezTo>
                    <a:pt x="193579" y="205187"/>
                    <a:pt x="193579" y="205187"/>
                    <a:pt x="193579" y="205187"/>
                  </a:cubicBezTo>
                  <a:cubicBezTo>
                    <a:pt x="194015" y="205187"/>
                    <a:pt x="194015" y="205613"/>
                    <a:pt x="194015" y="205613"/>
                  </a:cubicBezTo>
                  <a:cubicBezTo>
                    <a:pt x="194451" y="205613"/>
                    <a:pt x="194887" y="205187"/>
                    <a:pt x="194887" y="205187"/>
                  </a:cubicBezTo>
                  <a:cubicBezTo>
                    <a:pt x="194887" y="204337"/>
                    <a:pt x="194887" y="203912"/>
                    <a:pt x="194887" y="203062"/>
                  </a:cubicBezTo>
                  <a:cubicBezTo>
                    <a:pt x="194887" y="203062"/>
                    <a:pt x="194451" y="202637"/>
                    <a:pt x="194015" y="202212"/>
                  </a:cubicBezTo>
                  <a:cubicBezTo>
                    <a:pt x="193579" y="202212"/>
                    <a:pt x="193144" y="202212"/>
                    <a:pt x="192707" y="202212"/>
                  </a:cubicBezTo>
                  <a:close/>
                  <a:moveTo>
                    <a:pt x="183961" y="202212"/>
                  </a:moveTo>
                  <a:cubicBezTo>
                    <a:pt x="183538" y="202648"/>
                    <a:pt x="183116" y="203084"/>
                    <a:pt x="183116" y="203084"/>
                  </a:cubicBezTo>
                  <a:cubicBezTo>
                    <a:pt x="183116" y="203520"/>
                    <a:pt x="183538" y="203520"/>
                    <a:pt x="183961" y="203956"/>
                  </a:cubicBezTo>
                  <a:cubicBezTo>
                    <a:pt x="183961" y="203956"/>
                    <a:pt x="183961" y="203956"/>
                    <a:pt x="184384" y="203956"/>
                  </a:cubicBezTo>
                  <a:cubicBezTo>
                    <a:pt x="184384" y="203956"/>
                    <a:pt x="184806" y="203956"/>
                    <a:pt x="184806" y="204392"/>
                  </a:cubicBezTo>
                  <a:cubicBezTo>
                    <a:pt x="185229" y="204392"/>
                    <a:pt x="185229" y="204392"/>
                    <a:pt x="185229" y="204392"/>
                  </a:cubicBezTo>
                  <a:cubicBezTo>
                    <a:pt x="185651" y="204392"/>
                    <a:pt x="185651" y="204828"/>
                    <a:pt x="186074" y="204828"/>
                  </a:cubicBezTo>
                  <a:cubicBezTo>
                    <a:pt x="186496" y="204828"/>
                    <a:pt x="186919" y="204828"/>
                    <a:pt x="187764" y="204828"/>
                  </a:cubicBezTo>
                  <a:cubicBezTo>
                    <a:pt x="187764" y="204392"/>
                    <a:pt x="188186" y="204392"/>
                    <a:pt x="188609" y="203956"/>
                  </a:cubicBezTo>
                  <a:cubicBezTo>
                    <a:pt x="188609" y="203956"/>
                    <a:pt x="188609" y="203520"/>
                    <a:pt x="188609" y="203084"/>
                  </a:cubicBezTo>
                  <a:cubicBezTo>
                    <a:pt x="188186" y="203084"/>
                    <a:pt x="187764" y="202648"/>
                    <a:pt x="187341" y="202212"/>
                  </a:cubicBezTo>
                  <a:cubicBezTo>
                    <a:pt x="187341" y="202212"/>
                    <a:pt x="186919" y="202212"/>
                    <a:pt x="186496" y="202212"/>
                  </a:cubicBezTo>
                  <a:cubicBezTo>
                    <a:pt x="186074" y="202212"/>
                    <a:pt x="185651" y="202212"/>
                    <a:pt x="185229" y="202212"/>
                  </a:cubicBezTo>
                  <a:cubicBezTo>
                    <a:pt x="184806" y="202212"/>
                    <a:pt x="183961" y="202212"/>
                    <a:pt x="183961" y="202212"/>
                  </a:cubicBezTo>
                  <a:close/>
                  <a:moveTo>
                    <a:pt x="1345154" y="201950"/>
                  </a:moveTo>
                  <a:cubicBezTo>
                    <a:pt x="1345154" y="201950"/>
                    <a:pt x="1345579" y="201950"/>
                    <a:pt x="1345579" y="201950"/>
                  </a:cubicBezTo>
                  <a:cubicBezTo>
                    <a:pt x="1349830" y="201950"/>
                    <a:pt x="1353656" y="201950"/>
                    <a:pt x="1357907" y="201950"/>
                  </a:cubicBezTo>
                  <a:cubicBezTo>
                    <a:pt x="1358331" y="201950"/>
                    <a:pt x="1358331" y="201950"/>
                    <a:pt x="1358757" y="201950"/>
                  </a:cubicBezTo>
                  <a:cubicBezTo>
                    <a:pt x="1359607" y="202375"/>
                    <a:pt x="1360032" y="202800"/>
                    <a:pt x="1360457" y="203651"/>
                  </a:cubicBezTo>
                  <a:cubicBezTo>
                    <a:pt x="1360457" y="204075"/>
                    <a:pt x="1360882" y="204926"/>
                    <a:pt x="1360032" y="205351"/>
                  </a:cubicBezTo>
                  <a:cubicBezTo>
                    <a:pt x="1359607" y="205351"/>
                    <a:pt x="1359182" y="205351"/>
                    <a:pt x="1358757" y="205351"/>
                  </a:cubicBezTo>
                  <a:cubicBezTo>
                    <a:pt x="1358757" y="205351"/>
                    <a:pt x="1358331" y="204926"/>
                    <a:pt x="1357907" y="204926"/>
                  </a:cubicBezTo>
                  <a:cubicBezTo>
                    <a:pt x="1356631" y="204926"/>
                    <a:pt x="1354931" y="204926"/>
                    <a:pt x="1353230" y="204926"/>
                  </a:cubicBezTo>
                  <a:cubicBezTo>
                    <a:pt x="1353230" y="204926"/>
                    <a:pt x="1352805" y="205351"/>
                    <a:pt x="1352805" y="205351"/>
                  </a:cubicBezTo>
                  <a:cubicBezTo>
                    <a:pt x="1351955" y="205351"/>
                    <a:pt x="1351530" y="205351"/>
                    <a:pt x="1351105" y="205351"/>
                  </a:cubicBezTo>
                  <a:cubicBezTo>
                    <a:pt x="1351105" y="205351"/>
                    <a:pt x="1350680" y="204926"/>
                    <a:pt x="1350680" y="204926"/>
                  </a:cubicBezTo>
                  <a:cubicBezTo>
                    <a:pt x="1350255" y="204926"/>
                    <a:pt x="1349405" y="204926"/>
                    <a:pt x="1349405" y="204926"/>
                  </a:cubicBezTo>
                  <a:cubicBezTo>
                    <a:pt x="1348980" y="204501"/>
                    <a:pt x="1348554" y="204501"/>
                    <a:pt x="1348554" y="204501"/>
                  </a:cubicBezTo>
                  <a:cubicBezTo>
                    <a:pt x="1348129" y="204501"/>
                    <a:pt x="1347704" y="204501"/>
                    <a:pt x="1347279" y="204501"/>
                  </a:cubicBezTo>
                  <a:cubicBezTo>
                    <a:pt x="1346854" y="204075"/>
                    <a:pt x="1346429" y="204075"/>
                    <a:pt x="1346429" y="203651"/>
                  </a:cubicBezTo>
                  <a:cubicBezTo>
                    <a:pt x="1345579" y="203651"/>
                    <a:pt x="1344729" y="204075"/>
                    <a:pt x="1343879" y="203651"/>
                  </a:cubicBezTo>
                  <a:cubicBezTo>
                    <a:pt x="1343879" y="203225"/>
                    <a:pt x="1343879" y="203225"/>
                    <a:pt x="1343879" y="202800"/>
                  </a:cubicBezTo>
                  <a:cubicBezTo>
                    <a:pt x="1344304" y="202375"/>
                    <a:pt x="1344729" y="202375"/>
                    <a:pt x="1345154" y="201950"/>
                  </a:cubicBezTo>
                  <a:close/>
                  <a:moveTo>
                    <a:pt x="175425" y="201950"/>
                  </a:moveTo>
                  <a:cubicBezTo>
                    <a:pt x="175006" y="202386"/>
                    <a:pt x="175006" y="202386"/>
                    <a:pt x="175006" y="202822"/>
                  </a:cubicBezTo>
                  <a:cubicBezTo>
                    <a:pt x="175425" y="202822"/>
                    <a:pt x="175425" y="202822"/>
                    <a:pt x="175425" y="202822"/>
                  </a:cubicBezTo>
                  <a:cubicBezTo>
                    <a:pt x="175843" y="203258"/>
                    <a:pt x="176262" y="203258"/>
                    <a:pt x="176680" y="202822"/>
                  </a:cubicBezTo>
                  <a:cubicBezTo>
                    <a:pt x="177099" y="202822"/>
                    <a:pt x="176680" y="202386"/>
                    <a:pt x="176680" y="202386"/>
                  </a:cubicBezTo>
                  <a:cubicBezTo>
                    <a:pt x="176262" y="201950"/>
                    <a:pt x="175843" y="201950"/>
                    <a:pt x="175425" y="201950"/>
                  </a:cubicBezTo>
                  <a:close/>
                  <a:moveTo>
                    <a:pt x="165589" y="201950"/>
                  </a:moveTo>
                  <a:cubicBezTo>
                    <a:pt x="165197" y="201950"/>
                    <a:pt x="165197" y="201950"/>
                    <a:pt x="164804" y="202342"/>
                  </a:cubicBezTo>
                  <a:cubicBezTo>
                    <a:pt x="164804" y="202735"/>
                    <a:pt x="164804" y="202735"/>
                    <a:pt x="164804" y="203127"/>
                  </a:cubicBezTo>
                  <a:cubicBezTo>
                    <a:pt x="165197" y="203520"/>
                    <a:pt x="165197" y="203520"/>
                    <a:pt x="165589" y="203127"/>
                  </a:cubicBezTo>
                  <a:cubicBezTo>
                    <a:pt x="165981" y="203127"/>
                    <a:pt x="165981" y="202735"/>
                    <a:pt x="166374" y="202735"/>
                  </a:cubicBezTo>
                  <a:cubicBezTo>
                    <a:pt x="166374" y="202735"/>
                    <a:pt x="166374" y="202342"/>
                    <a:pt x="166374" y="202342"/>
                  </a:cubicBezTo>
                  <a:cubicBezTo>
                    <a:pt x="165981" y="201950"/>
                    <a:pt x="165981" y="201950"/>
                    <a:pt x="165589" y="201950"/>
                  </a:cubicBezTo>
                  <a:close/>
                  <a:moveTo>
                    <a:pt x="131974" y="201950"/>
                  </a:moveTo>
                  <a:cubicBezTo>
                    <a:pt x="131189" y="201950"/>
                    <a:pt x="131189" y="201950"/>
                    <a:pt x="130797" y="202342"/>
                  </a:cubicBezTo>
                  <a:cubicBezTo>
                    <a:pt x="130797" y="202342"/>
                    <a:pt x="130797" y="202735"/>
                    <a:pt x="130797" y="203127"/>
                  </a:cubicBezTo>
                  <a:cubicBezTo>
                    <a:pt x="130797" y="203127"/>
                    <a:pt x="131189" y="203127"/>
                    <a:pt x="131189" y="203127"/>
                  </a:cubicBezTo>
                  <a:cubicBezTo>
                    <a:pt x="131974" y="203520"/>
                    <a:pt x="131974" y="203520"/>
                    <a:pt x="132367" y="203127"/>
                  </a:cubicBezTo>
                  <a:cubicBezTo>
                    <a:pt x="132367" y="202735"/>
                    <a:pt x="132367" y="202342"/>
                    <a:pt x="132367" y="202342"/>
                  </a:cubicBezTo>
                  <a:cubicBezTo>
                    <a:pt x="132367" y="202342"/>
                    <a:pt x="131974" y="201950"/>
                    <a:pt x="131974" y="201950"/>
                  </a:cubicBezTo>
                  <a:close/>
                  <a:moveTo>
                    <a:pt x="120137" y="201427"/>
                  </a:moveTo>
                  <a:cubicBezTo>
                    <a:pt x="119287" y="201838"/>
                    <a:pt x="119712" y="202660"/>
                    <a:pt x="119712" y="203071"/>
                  </a:cubicBezTo>
                  <a:cubicBezTo>
                    <a:pt x="119712" y="203071"/>
                    <a:pt x="119287" y="203483"/>
                    <a:pt x="119287" y="203483"/>
                  </a:cubicBezTo>
                  <a:cubicBezTo>
                    <a:pt x="119287" y="203894"/>
                    <a:pt x="119712" y="203894"/>
                    <a:pt x="120137" y="204304"/>
                  </a:cubicBezTo>
                  <a:cubicBezTo>
                    <a:pt x="120137" y="204304"/>
                    <a:pt x="120562" y="204304"/>
                    <a:pt x="120987" y="204304"/>
                  </a:cubicBezTo>
                  <a:cubicBezTo>
                    <a:pt x="121413" y="203894"/>
                    <a:pt x="121413" y="203894"/>
                    <a:pt x="121838" y="203894"/>
                  </a:cubicBezTo>
                  <a:cubicBezTo>
                    <a:pt x="121838" y="203894"/>
                    <a:pt x="121838" y="203894"/>
                    <a:pt x="122262" y="203894"/>
                  </a:cubicBezTo>
                  <a:cubicBezTo>
                    <a:pt x="122688" y="203483"/>
                    <a:pt x="122688" y="203483"/>
                    <a:pt x="122688" y="202249"/>
                  </a:cubicBezTo>
                  <a:cubicBezTo>
                    <a:pt x="122262" y="201838"/>
                    <a:pt x="121838" y="201838"/>
                    <a:pt x="121838" y="201427"/>
                  </a:cubicBezTo>
                  <a:cubicBezTo>
                    <a:pt x="120987" y="201427"/>
                    <a:pt x="120562" y="201427"/>
                    <a:pt x="120137" y="201427"/>
                  </a:cubicBezTo>
                  <a:close/>
                  <a:moveTo>
                    <a:pt x="225821" y="200904"/>
                  </a:moveTo>
                  <a:cubicBezTo>
                    <a:pt x="225396" y="201352"/>
                    <a:pt x="225396" y="201352"/>
                    <a:pt x="224971" y="201801"/>
                  </a:cubicBezTo>
                  <a:cubicBezTo>
                    <a:pt x="224971" y="203594"/>
                    <a:pt x="224971" y="203594"/>
                    <a:pt x="224971" y="204043"/>
                  </a:cubicBezTo>
                  <a:cubicBezTo>
                    <a:pt x="225821" y="204043"/>
                    <a:pt x="226671" y="204043"/>
                    <a:pt x="227096" y="204043"/>
                  </a:cubicBezTo>
                  <a:cubicBezTo>
                    <a:pt x="227521" y="203594"/>
                    <a:pt x="227521" y="203594"/>
                    <a:pt x="227521" y="203146"/>
                  </a:cubicBezTo>
                  <a:cubicBezTo>
                    <a:pt x="227521" y="203146"/>
                    <a:pt x="227521" y="202697"/>
                    <a:pt x="227521" y="202697"/>
                  </a:cubicBezTo>
                  <a:cubicBezTo>
                    <a:pt x="227946" y="202697"/>
                    <a:pt x="227946" y="202249"/>
                    <a:pt x="227946" y="202249"/>
                  </a:cubicBezTo>
                  <a:cubicBezTo>
                    <a:pt x="228371" y="202249"/>
                    <a:pt x="228371" y="201801"/>
                    <a:pt x="227946" y="201801"/>
                  </a:cubicBezTo>
                  <a:cubicBezTo>
                    <a:pt x="227946" y="201352"/>
                    <a:pt x="227521" y="201352"/>
                    <a:pt x="227521" y="200904"/>
                  </a:cubicBezTo>
                  <a:cubicBezTo>
                    <a:pt x="226671" y="200904"/>
                    <a:pt x="226246" y="200904"/>
                    <a:pt x="225821" y="200904"/>
                  </a:cubicBezTo>
                  <a:close/>
                  <a:moveTo>
                    <a:pt x="1337470" y="200119"/>
                  </a:moveTo>
                  <a:cubicBezTo>
                    <a:pt x="1337470" y="200119"/>
                    <a:pt x="1337470" y="200119"/>
                    <a:pt x="1337895" y="200119"/>
                  </a:cubicBezTo>
                  <a:cubicBezTo>
                    <a:pt x="1337895" y="200544"/>
                    <a:pt x="1337895" y="200969"/>
                    <a:pt x="1337895" y="200969"/>
                  </a:cubicBezTo>
                  <a:cubicBezTo>
                    <a:pt x="1338320" y="201394"/>
                    <a:pt x="1338745" y="201394"/>
                    <a:pt x="1338745" y="201819"/>
                  </a:cubicBezTo>
                  <a:cubicBezTo>
                    <a:pt x="1338745" y="202245"/>
                    <a:pt x="1338745" y="202245"/>
                    <a:pt x="1339170" y="202670"/>
                  </a:cubicBezTo>
                  <a:cubicBezTo>
                    <a:pt x="1338745" y="203094"/>
                    <a:pt x="1338320" y="203520"/>
                    <a:pt x="1337895" y="203520"/>
                  </a:cubicBezTo>
                  <a:cubicBezTo>
                    <a:pt x="1337470" y="203520"/>
                    <a:pt x="1336619" y="203520"/>
                    <a:pt x="1335769" y="203520"/>
                  </a:cubicBezTo>
                  <a:cubicBezTo>
                    <a:pt x="1335769" y="202670"/>
                    <a:pt x="1335769" y="201819"/>
                    <a:pt x="1335769" y="200969"/>
                  </a:cubicBezTo>
                  <a:cubicBezTo>
                    <a:pt x="1336194" y="200544"/>
                    <a:pt x="1337045" y="200544"/>
                    <a:pt x="1337470" y="200119"/>
                  </a:cubicBezTo>
                  <a:close/>
                  <a:moveTo>
                    <a:pt x="1312930" y="200119"/>
                  </a:moveTo>
                  <a:cubicBezTo>
                    <a:pt x="1312085" y="200969"/>
                    <a:pt x="1311240" y="201394"/>
                    <a:pt x="1310817" y="202245"/>
                  </a:cubicBezTo>
                  <a:cubicBezTo>
                    <a:pt x="1310395" y="202670"/>
                    <a:pt x="1310817" y="203520"/>
                    <a:pt x="1310395" y="204370"/>
                  </a:cubicBezTo>
                  <a:cubicBezTo>
                    <a:pt x="1310395" y="204795"/>
                    <a:pt x="1310395" y="205645"/>
                    <a:pt x="1310395" y="206070"/>
                  </a:cubicBezTo>
                  <a:cubicBezTo>
                    <a:pt x="1310817" y="206495"/>
                    <a:pt x="1311240" y="206920"/>
                    <a:pt x="1311662" y="206920"/>
                  </a:cubicBezTo>
                  <a:cubicBezTo>
                    <a:pt x="1312085" y="206920"/>
                    <a:pt x="1312930" y="206920"/>
                    <a:pt x="1313775" y="206920"/>
                  </a:cubicBezTo>
                  <a:cubicBezTo>
                    <a:pt x="1314198" y="206920"/>
                    <a:pt x="1313775" y="206495"/>
                    <a:pt x="1314198" y="206070"/>
                  </a:cubicBezTo>
                  <a:cubicBezTo>
                    <a:pt x="1314620" y="205645"/>
                    <a:pt x="1315043" y="205645"/>
                    <a:pt x="1315466" y="205220"/>
                  </a:cubicBezTo>
                  <a:cubicBezTo>
                    <a:pt x="1315466" y="204795"/>
                    <a:pt x="1315466" y="204370"/>
                    <a:pt x="1315466" y="203945"/>
                  </a:cubicBezTo>
                  <a:cubicBezTo>
                    <a:pt x="1315466" y="203945"/>
                    <a:pt x="1315888" y="203520"/>
                    <a:pt x="1315888" y="203094"/>
                  </a:cubicBezTo>
                  <a:cubicBezTo>
                    <a:pt x="1315888" y="202670"/>
                    <a:pt x="1315888" y="202245"/>
                    <a:pt x="1315888" y="201394"/>
                  </a:cubicBezTo>
                  <a:cubicBezTo>
                    <a:pt x="1315888" y="201394"/>
                    <a:pt x="1315466" y="200969"/>
                    <a:pt x="1315043" y="200544"/>
                  </a:cubicBezTo>
                  <a:cubicBezTo>
                    <a:pt x="1314620" y="200544"/>
                    <a:pt x="1314198" y="200544"/>
                    <a:pt x="1313352" y="200544"/>
                  </a:cubicBezTo>
                  <a:cubicBezTo>
                    <a:pt x="1313352" y="200544"/>
                    <a:pt x="1313352" y="200119"/>
                    <a:pt x="1312930" y="200119"/>
                  </a:cubicBezTo>
                  <a:close/>
                  <a:moveTo>
                    <a:pt x="1476245" y="199770"/>
                  </a:moveTo>
                  <a:cubicBezTo>
                    <a:pt x="1477117" y="199334"/>
                    <a:pt x="1477988" y="199334"/>
                    <a:pt x="1478860" y="199770"/>
                  </a:cubicBezTo>
                  <a:cubicBezTo>
                    <a:pt x="1478860" y="200206"/>
                    <a:pt x="1478860" y="200642"/>
                    <a:pt x="1478860" y="201078"/>
                  </a:cubicBezTo>
                  <a:cubicBezTo>
                    <a:pt x="1478860" y="201514"/>
                    <a:pt x="1478424" y="201514"/>
                    <a:pt x="1477988" y="201950"/>
                  </a:cubicBezTo>
                  <a:cubicBezTo>
                    <a:pt x="1477988" y="201950"/>
                    <a:pt x="1477117" y="201950"/>
                    <a:pt x="1477117" y="201950"/>
                  </a:cubicBezTo>
                  <a:cubicBezTo>
                    <a:pt x="1476681" y="201514"/>
                    <a:pt x="1476245" y="201514"/>
                    <a:pt x="1476245" y="201078"/>
                  </a:cubicBezTo>
                  <a:cubicBezTo>
                    <a:pt x="1476245" y="200642"/>
                    <a:pt x="1476245" y="200206"/>
                    <a:pt x="1476245" y="199770"/>
                  </a:cubicBezTo>
                  <a:close/>
                  <a:moveTo>
                    <a:pt x="1228815" y="199334"/>
                  </a:moveTo>
                  <a:cubicBezTo>
                    <a:pt x="1228367" y="199759"/>
                    <a:pt x="1227918" y="200184"/>
                    <a:pt x="1227470" y="200184"/>
                  </a:cubicBezTo>
                  <a:cubicBezTo>
                    <a:pt x="1227470" y="201035"/>
                    <a:pt x="1227470" y="201459"/>
                    <a:pt x="1227918" y="202310"/>
                  </a:cubicBezTo>
                  <a:cubicBezTo>
                    <a:pt x="1228367" y="202735"/>
                    <a:pt x="1228815" y="202310"/>
                    <a:pt x="1229263" y="202310"/>
                  </a:cubicBezTo>
                  <a:cubicBezTo>
                    <a:pt x="1229712" y="202310"/>
                    <a:pt x="1230160" y="201885"/>
                    <a:pt x="1230609" y="201459"/>
                  </a:cubicBezTo>
                  <a:cubicBezTo>
                    <a:pt x="1230609" y="201035"/>
                    <a:pt x="1230609" y="200184"/>
                    <a:pt x="1230160" y="199759"/>
                  </a:cubicBezTo>
                  <a:cubicBezTo>
                    <a:pt x="1229712" y="199334"/>
                    <a:pt x="1229263" y="199759"/>
                    <a:pt x="1228815" y="199334"/>
                  </a:cubicBezTo>
                  <a:close/>
                  <a:moveTo>
                    <a:pt x="1483195" y="199229"/>
                  </a:moveTo>
                  <a:cubicBezTo>
                    <a:pt x="1484018" y="198811"/>
                    <a:pt x="1484840" y="198811"/>
                    <a:pt x="1485662" y="199229"/>
                  </a:cubicBezTo>
                  <a:cubicBezTo>
                    <a:pt x="1485662" y="199648"/>
                    <a:pt x="1485662" y="200067"/>
                    <a:pt x="1485662" y="200485"/>
                  </a:cubicBezTo>
                  <a:cubicBezTo>
                    <a:pt x="1484840" y="200904"/>
                    <a:pt x="1484018" y="200904"/>
                    <a:pt x="1483195" y="200485"/>
                  </a:cubicBezTo>
                  <a:cubicBezTo>
                    <a:pt x="1483195" y="200067"/>
                    <a:pt x="1482785" y="199229"/>
                    <a:pt x="1483195" y="199229"/>
                  </a:cubicBezTo>
                  <a:close/>
                  <a:moveTo>
                    <a:pt x="1464025" y="198811"/>
                  </a:moveTo>
                  <a:cubicBezTo>
                    <a:pt x="1464436" y="198811"/>
                    <a:pt x="1464847" y="198811"/>
                    <a:pt x="1465258" y="199259"/>
                  </a:cubicBezTo>
                  <a:cubicBezTo>
                    <a:pt x="1465258" y="199708"/>
                    <a:pt x="1465258" y="200605"/>
                    <a:pt x="1465258" y="201053"/>
                  </a:cubicBezTo>
                  <a:cubicBezTo>
                    <a:pt x="1464847" y="201502"/>
                    <a:pt x="1464436" y="201502"/>
                    <a:pt x="1464025" y="201950"/>
                  </a:cubicBezTo>
                  <a:cubicBezTo>
                    <a:pt x="1464025" y="201950"/>
                    <a:pt x="1463613" y="201502"/>
                    <a:pt x="1463202" y="201502"/>
                  </a:cubicBezTo>
                  <a:cubicBezTo>
                    <a:pt x="1463202" y="201502"/>
                    <a:pt x="1462791" y="201502"/>
                    <a:pt x="1462380" y="201053"/>
                  </a:cubicBezTo>
                  <a:cubicBezTo>
                    <a:pt x="1462380" y="201053"/>
                    <a:pt x="1462380" y="200605"/>
                    <a:pt x="1462380" y="200605"/>
                  </a:cubicBezTo>
                  <a:cubicBezTo>
                    <a:pt x="1462791" y="200156"/>
                    <a:pt x="1463202" y="200156"/>
                    <a:pt x="1463202" y="199708"/>
                  </a:cubicBezTo>
                  <a:cubicBezTo>
                    <a:pt x="1463202" y="199708"/>
                    <a:pt x="1463202" y="199259"/>
                    <a:pt x="1463202" y="199259"/>
                  </a:cubicBezTo>
                  <a:cubicBezTo>
                    <a:pt x="1463613" y="198811"/>
                    <a:pt x="1463613" y="198811"/>
                    <a:pt x="1464025" y="198811"/>
                  </a:cubicBezTo>
                  <a:close/>
                  <a:moveTo>
                    <a:pt x="1440668" y="198549"/>
                  </a:moveTo>
                  <a:cubicBezTo>
                    <a:pt x="1441518" y="198549"/>
                    <a:pt x="1442368" y="198549"/>
                    <a:pt x="1443218" y="198549"/>
                  </a:cubicBezTo>
                  <a:cubicBezTo>
                    <a:pt x="1443644" y="198968"/>
                    <a:pt x="1443644" y="198968"/>
                    <a:pt x="1444069" y="199387"/>
                  </a:cubicBezTo>
                  <a:cubicBezTo>
                    <a:pt x="1444069" y="199805"/>
                    <a:pt x="1444069" y="199805"/>
                    <a:pt x="1444069" y="199805"/>
                  </a:cubicBezTo>
                  <a:cubicBezTo>
                    <a:pt x="1443644" y="200224"/>
                    <a:pt x="1443218" y="200642"/>
                    <a:pt x="1442793" y="200642"/>
                  </a:cubicBezTo>
                  <a:cubicBezTo>
                    <a:pt x="1442793" y="200642"/>
                    <a:pt x="1442368" y="200642"/>
                    <a:pt x="1442368" y="200642"/>
                  </a:cubicBezTo>
                  <a:cubicBezTo>
                    <a:pt x="1441943" y="200224"/>
                    <a:pt x="1441093" y="199805"/>
                    <a:pt x="1440668" y="199387"/>
                  </a:cubicBezTo>
                  <a:cubicBezTo>
                    <a:pt x="1440668" y="198968"/>
                    <a:pt x="1440668" y="198968"/>
                    <a:pt x="1440668" y="198549"/>
                  </a:cubicBezTo>
                  <a:close/>
                  <a:moveTo>
                    <a:pt x="1304378" y="198445"/>
                  </a:moveTo>
                  <a:cubicBezTo>
                    <a:pt x="1304378" y="198863"/>
                    <a:pt x="1304378" y="199282"/>
                    <a:pt x="1304378" y="199701"/>
                  </a:cubicBezTo>
                  <a:cubicBezTo>
                    <a:pt x="1304814" y="200119"/>
                    <a:pt x="1304814" y="200119"/>
                    <a:pt x="1305686" y="199701"/>
                  </a:cubicBezTo>
                  <a:cubicBezTo>
                    <a:pt x="1305686" y="199282"/>
                    <a:pt x="1305686" y="198863"/>
                    <a:pt x="1305686" y="198445"/>
                  </a:cubicBezTo>
                  <a:cubicBezTo>
                    <a:pt x="1305250" y="198026"/>
                    <a:pt x="1305250" y="198026"/>
                    <a:pt x="1304378" y="198445"/>
                  </a:cubicBezTo>
                  <a:close/>
                  <a:moveTo>
                    <a:pt x="1456834" y="198334"/>
                  </a:moveTo>
                  <a:cubicBezTo>
                    <a:pt x="1457149" y="198334"/>
                    <a:pt x="1457462" y="198437"/>
                    <a:pt x="1457672" y="198848"/>
                  </a:cubicBezTo>
                  <a:cubicBezTo>
                    <a:pt x="1457672" y="199260"/>
                    <a:pt x="1457672" y="199670"/>
                    <a:pt x="1457672" y="200493"/>
                  </a:cubicBezTo>
                  <a:cubicBezTo>
                    <a:pt x="1457672" y="200493"/>
                    <a:pt x="1457253" y="200493"/>
                    <a:pt x="1457253" y="200493"/>
                  </a:cubicBezTo>
                  <a:cubicBezTo>
                    <a:pt x="1457253" y="200904"/>
                    <a:pt x="1456834" y="200493"/>
                    <a:pt x="1456834" y="200493"/>
                  </a:cubicBezTo>
                  <a:cubicBezTo>
                    <a:pt x="1456416" y="200493"/>
                    <a:pt x="1455997" y="200082"/>
                    <a:pt x="1455579" y="199670"/>
                  </a:cubicBezTo>
                  <a:cubicBezTo>
                    <a:pt x="1455997" y="199260"/>
                    <a:pt x="1455579" y="198848"/>
                    <a:pt x="1455997" y="198437"/>
                  </a:cubicBezTo>
                  <a:cubicBezTo>
                    <a:pt x="1456206" y="198437"/>
                    <a:pt x="1456520" y="198334"/>
                    <a:pt x="1456834" y="198334"/>
                  </a:cubicBezTo>
                  <a:close/>
                  <a:moveTo>
                    <a:pt x="277696" y="198026"/>
                  </a:moveTo>
                  <a:cubicBezTo>
                    <a:pt x="277303" y="198445"/>
                    <a:pt x="277303" y="198863"/>
                    <a:pt x="276911" y="198863"/>
                  </a:cubicBezTo>
                  <a:cubicBezTo>
                    <a:pt x="276911" y="198863"/>
                    <a:pt x="276911" y="199282"/>
                    <a:pt x="276911" y="199282"/>
                  </a:cubicBezTo>
                  <a:cubicBezTo>
                    <a:pt x="276911" y="199701"/>
                    <a:pt x="276518" y="199701"/>
                    <a:pt x="276518" y="200119"/>
                  </a:cubicBezTo>
                  <a:lnTo>
                    <a:pt x="275145" y="200119"/>
                  </a:lnTo>
                  <a:cubicBezTo>
                    <a:pt x="275145" y="200119"/>
                    <a:pt x="274687" y="200119"/>
                    <a:pt x="274687" y="200544"/>
                  </a:cubicBezTo>
                  <a:cubicBezTo>
                    <a:pt x="274687" y="201394"/>
                    <a:pt x="274687" y="202245"/>
                    <a:pt x="274687" y="203094"/>
                  </a:cubicBezTo>
                  <a:cubicBezTo>
                    <a:pt x="275145" y="203520"/>
                    <a:pt x="275145" y="203520"/>
                    <a:pt x="275603" y="203520"/>
                  </a:cubicBezTo>
                  <a:cubicBezTo>
                    <a:pt x="276061" y="203094"/>
                    <a:pt x="276061" y="203094"/>
                    <a:pt x="276519" y="202670"/>
                  </a:cubicBezTo>
                  <a:cubicBezTo>
                    <a:pt x="276519" y="201819"/>
                    <a:pt x="276519" y="200969"/>
                    <a:pt x="276519" y="200119"/>
                  </a:cubicBezTo>
                  <a:lnTo>
                    <a:pt x="277303" y="200119"/>
                  </a:lnTo>
                  <a:cubicBezTo>
                    <a:pt x="277303" y="199701"/>
                    <a:pt x="277696" y="199701"/>
                    <a:pt x="278088" y="199282"/>
                  </a:cubicBezTo>
                  <a:cubicBezTo>
                    <a:pt x="278088" y="198445"/>
                    <a:pt x="278088" y="198445"/>
                    <a:pt x="277696" y="198026"/>
                  </a:cubicBezTo>
                  <a:close/>
                  <a:moveTo>
                    <a:pt x="154602" y="198026"/>
                  </a:moveTo>
                  <a:cubicBezTo>
                    <a:pt x="154209" y="198026"/>
                    <a:pt x="154209" y="198026"/>
                    <a:pt x="154209" y="198452"/>
                  </a:cubicBezTo>
                  <a:cubicBezTo>
                    <a:pt x="154209" y="198877"/>
                    <a:pt x="154209" y="199301"/>
                    <a:pt x="154209" y="199727"/>
                  </a:cubicBezTo>
                  <a:cubicBezTo>
                    <a:pt x="153817" y="200152"/>
                    <a:pt x="153817" y="200152"/>
                    <a:pt x="153817" y="200152"/>
                  </a:cubicBezTo>
                  <a:cubicBezTo>
                    <a:pt x="153817" y="200152"/>
                    <a:pt x="153817" y="200152"/>
                    <a:pt x="153817" y="200577"/>
                  </a:cubicBezTo>
                  <a:cubicBezTo>
                    <a:pt x="153817" y="201852"/>
                    <a:pt x="153817" y="203127"/>
                    <a:pt x="153817" y="204403"/>
                  </a:cubicBezTo>
                  <a:cubicBezTo>
                    <a:pt x="153817" y="204403"/>
                    <a:pt x="153817" y="204403"/>
                    <a:pt x="153817" y="204828"/>
                  </a:cubicBezTo>
                  <a:cubicBezTo>
                    <a:pt x="154209" y="204828"/>
                    <a:pt x="154602" y="204828"/>
                    <a:pt x="154994" y="204828"/>
                  </a:cubicBezTo>
                  <a:cubicBezTo>
                    <a:pt x="154994" y="204403"/>
                    <a:pt x="155387" y="204403"/>
                    <a:pt x="155779" y="203978"/>
                  </a:cubicBezTo>
                  <a:cubicBezTo>
                    <a:pt x="155779" y="203978"/>
                    <a:pt x="155779" y="203978"/>
                    <a:pt x="155779" y="203552"/>
                  </a:cubicBezTo>
                  <a:cubicBezTo>
                    <a:pt x="155387" y="203552"/>
                    <a:pt x="155387" y="203127"/>
                    <a:pt x="155387" y="203127"/>
                  </a:cubicBezTo>
                  <a:cubicBezTo>
                    <a:pt x="155387" y="202702"/>
                    <a:pt x="155387" y="202702"/>
                    <a:pt x="155387" y="202277"/>
                  </a:cubicBezTo>
                  <a:cubicBezTo>
                    <a:pt x="155387" y="201852"/>
                    <a:pt x="155387" y="201852"/>
                    <a:pt x="155779" y="201852"/>
                  </a:cubicBezTo>
                  <a:cubicBezTo>
                    <a:pt x="155779" y="201427"/>
                    <a:pt x="155779" y="201427"/>
                    <a:pt x="155779" y="201427"/>
                  </a:cubicBezTo>
                  <a:cubicBezTo>
                    <a:pt x="155779" y="201002"/>
                    <a:pt x="156171" y="201002"/>
                    <a:pt x="156171" y="200577"/>
                  </a:cubicBezTo>
                  <a:cubicBezTo>
                    <a:pt x="156171" y="200152"/>
                    <a:pt x="156171" y="199727"/>
                    <a:pt x="156171" y="199301"/>
                  </a:cubicBezTo>
                  <a:cubicBezTo>
                    <a:pt x="155779" y="198877"/>
                    <a:pt x="155387" y="198452"/>
                    <a:pt x="154994" y="198026"/>
                  </a:cubicBezTo>
                  <a:cubicBezTo>
                    <a:pt x="154602" y="198026"/>
                    <a:pt x="154602" y="198026"/>
                    <a:pt x="154602" y="198026"/>
                  </a:cubicBezTo>
                  <a:close/>
                  <a:moveTo>
                    <a:pt x="1575993" y="197776"/>
                  </a:moveTo>
                  <a:cubicBezTo>
                    <a:pt x="1576525" y="197721"/>
                    <a:pt x="1577056" y="197721"/>
                    <a:pt x="1577481" y="197939"/>
                  </a:cubicBezTo>
                  <a:cubicBezTo>
                    <a:pt x="1577481" y="199247"/>
                    <a:pt x="1577481" y="200555"/>
                    <a:pt x="1577481" y="201863"/>
                  </a:cubicBezTo>
                  <a:cubicBezTo>
                    <a:pt x="1577481" y="201863"/>
                    <a:pt x="1577056" y="202299"/>
                    <a:pt x="1576631" y="202735"/>
                  </a:cubicBezTo>
                  <a:cubicBezTo>
                    <a:pt x="1576206" y="202735"/>
                    <a:pt x="1575781" y="202735"/>
                    <a:pt x="1575355" y="202735"/>
                  </a:cubicBezTo>
                  <a:cubicBezTo>
                    <a:pt x="1574931" y="202299"/>
                    <a:pt x="1574505" y="201863"/>
                    <a:pt x="1574080" y="201863"/>
                  </a:cubicBezTo>
                  <a:cubicBezTo>
                    <a:pt x="1574080" y="200555"/>
                    <a:pt x="1574080" y="199247"/>
                    <a:pt x="1574080" y="197939"/>
                  </a:cubicBezTo>
                  <a:cubicBezTo>
                    <a:pt x="1574080" y="197939"/>
                    <a:pt x="1574505" y="197939"/>
                    <a:pt x="1574505" y="197939"/>
                  </a:cubicBezTo>
                  <a:cubicBezTo>
                    <a:pt x="1574931" y="197939"/>
                    <a:pt x="1575462" y="197830"/>
                    <a:pt x="1575993" y="197776"/>
                  </a:cubicBezTo>
                  <a:close/>
                  <a:moveTo>
                    <a:pt x="1538728" y="197242"/>
                  </a:moveTo>
                  <a:cubicBezTo>
                    <a:pt x="1539176" y="197242"/>
                    <a:pt x="1539625" y="197242"/>
                    <a:pt x="1540073" y="197677"/>
                  </a:cubicBezTo>
                  <a:cubicBezTo>
                    <a:pt x="1540073" y="198113"/>
                    <a:pt x="1540073" y="198985"/>
                    <a:pt x="1540073" y="199421"/>
                  </a:cubicBezTo>
                  <a:cubicBezTo>
                    <a:pt x="1539176" y="199857"/>
                    <a:pt x="1538728" y="199857"/>
                    <a:pt x="1538280" y="199857"/>
                  </a:cubicBezTo>
                  <a:cubicBezTo>
                    <a:pt x="1537831" y="199421"/>
                    <a:pt x="1537383" y="198985"/>
                    <a:pt x="1536934" y="198985"/>
                  </a:cubicBezTo>
                  <a:cubicBezTo>
                    <a:pt x="1537831" y="198549"/>
                    <a:pt x="1538280" y="197677"/>
                    <a:pt x="1538728" y="197242"/>
                  </a:cubicBezTo>
                  <a:close/>
                  <a:moveTo>
                    <a:pt x="205090" y="196718"/>
                  </a:moveTo>
                  <a:cubicBezTo>
                    <a:pt x="205090" y="197634"/>
                    <a:pt x="205090" y="198092"/>
                    <a:pt x="205090" y="198549"/>
                  </a:cubicBezTo>
                  <a:cubicBezTo>
                    <a:pt x="205525" y="198549"/>
                    <a:pt x="205525" y="198549"/>
                    <a:pt x="205962" y="198549"/>
                  </a:cubicBezTo>
                  <a:cubicBezTo>
                    <a:pt x="206398" y="198092"/>
                    <a:pt x="206398" y="197634"/>
                    <a:pt x="205962" y="196718"/>
                  </a:cubicBezTo>
                  <a:cubicBezTo>
                    <a:pt x="205525" y="196718"/>
                    <a:pt x="205525" y="196718"/>
                    <a:pt x="205090" y="196718"/>
                  </a:cubicBezTo>
                  <a:close/>
                  <a:moveTo>
                    <a:pt x="1294699" y="196195"/>
                  </a:moveTo>
                  <a:cubicBezTo>
                    <a:pt x="1294263" y="196631"/>
                    <a:pt x="1293827" y="196631"/>
                    <a:pt x="1293827" y="197067"/>
                  </a:cubicBezTo>
                  <a:cubicBezTo>
                    <a:pt x="1293391" y="197067"/>
                    <a:pt x="1293391" y="197067"/>
                    <a:pt x="1292955" y="197067"/>
                  </a:cubicBezTo>
                  <a:cubicBezTo>
                    <a:pt x="1292519" y="197503"/>
                    <a:pt x="1292955" y="198375"/>
                    <a:pt x="1292083" y="198375"/>
                  </a:cubicBezTo>
                  <a:cubicBezTo>
                    <a:pt x="1292083" y="198811"/>
                    <a:pt x="1292083" y="198811"/>
                    <a:pt x="1292083" y="199247"/>
                  </a:cubicBezTo>
                  <a:cubicBezTo>
                    <a:pt x="1292519" y="199247"/>
                    <a:pt x="1292519" y="199683"/>
                    <a:pt x="1293391" y="200119"/>
                  </a:cubicBezTo>
                  <a:cubicBezTo>
                    <a:pt x="1293391" y="200119"/>
                    <a:pt x="1293827" y="200119"/>
                    <a:pt x="1294263" y="200119"/>
                  </a:cubicBezTo>
                  <a:cubicBezTo>
                    <a:pt x="1295135" y="199683"/>
                    <a:pt x="1295571" y="198811"/>
                    <a:pt x="1296007" y="198375"/>
                  </a:cubicBezTo>
                  <a:cubicBezTo>
                    <a:pt x="1296007" y="197939"/>
                    <a:pt x="1296007" y="197503"/>
                    <a:pt x="1296007" y="197503"/>
                  </a:cubicBezTo>
                  <a:cubicBezTo>
                    <a:pt x="1296007" y="197067"/>
                    <a:pt x="1295571" y="196631"/>
                    <a:pt x="1295135" y="196195"/>
                  </a:cubicBezTo>
                  <a:cubicBezTo>
                    <a:pt x="1295135" y="196195"/>
                    <a:pt x="1294699" y="196195"/>
                    <a:pt x="1294699" y="196195"/>
                  </a:cubicBezTo>
                  <a:close/>
                  <a:moveTo>
                    <a:pt x="262440" y="196195"/>
                  </a:moveTo>
                  <a:cubicBezTo>
                    <a:pt x="261631" y="196622"/>
                    <a:pt x="261631" y="197049"/>
                    <a:pt x="261227" y="197476"/>
                  </a:cubicBezTo>
                  <a:cubicBezTo>
                    <a:pt x="260823" y="197902"/>
                    <a:pt x="261227" y="197902"/>
                    <a:pt x="261631" y="198329"/>
                  </a:cubicBezTo>
                  <a:cubicBezTo>
                    <a:pt x="261631" y="198756"/>
                    <a:pt x="261631" y="199183"/>
                    <a:pt x="261631" y="199183"/>
                  </a:cubicBezTo>
                  <a:cubicBezTo>
                    <a:pt x="261631" y="199610"/>
                    <a:pt x="261631" y="200036"/>
                    <a:pt x="261631" y="200463"/>
                  </a:cubicBezTo>
                  <a:cubicBezTo>
                    <a:pt x="261631" y="200890"/>
                    <a:pt x="261631" y="201317"/>
                    <a:pt x="261631" y="201743"/>
                  </a:cubicBezTo>
                  <a:cubicBezTo>
                    <a:pt x="261631" y="201743"/>
                    <a:pt x="262036" y="202171"/>
                    <a:pt x="262036" y="202171"/>
                  </a:cubicBezTo>
                  <a:cubicBezTo>
                    <a:pt x="262036" y="202597"/>
                    <a:pt x="262036" y="203024"/>
                    <a:pt x="262036" y="203451"/>
                  </a:cubicBezTo>
                  <a:cubicBezTo>
                    <a:pt x="262440" y="203878"/>
                    <a:pt x="262440" y="203878"/>
                    <a:pt x="262844" y="204304"/>
                  </a:cubicBezTo>
                  <a:cubicBezTo>
                    <a:pt x="263653" y="204304"/>
                    <a:pt x="264057" y="204304"/>
                    <a:pt x="264866" y="204304"/>
                  </a:cubicBezTo>
                  <a:cubicBezTo>
                    <a:pt x="265270" y="203878"/>
                    <a:pt x="265270" y="203878"/>
                    <a:pt x="265270" y="203451"/>
                  </a:cubicBezTo>
                  <a:cubicBezTo>
                    <a:pt x="264866" y="203451"/>
                    <a:pt x="264462" y="203451"/>
                    <a:pt x="264462" y="203024"/>
                  </a:cubicBezTo>
                  <a:cubicBezTo>
                    <a:pt x="264057" y="203024"/>
                    <a:pt x="263249" y="202597"/>
                    <a:pt x="263249" y="202171"/>
                  </a:cubicBezTo>
                  <a:cubicBezTo>
                    <a:pt x="263249" y="201743"/>
                    <a:pt x="263249" y="201743"/>
                    <a:pt x="263249" y="201317"/>
                  </a:cubicBezTo>
                  <a:cubicBezTo>
                    <a:pt x="263653" y="201317"/>
                    <a:pt x="263653" y="200890"/>
                    <a:pt x="263653" y="200890"/>
                  </a:cubicBezTo>
                  <a:cubicBezTo>
                    <a:pt x="263653" y="200463"/>
                    <a:pt x="264057" y="200463"/>
                    <a:pt x="264057" y="200036"/>
                  </a:cubicBezTo>
                  <a:cubicBezTo>
                    <a:pt x="264057" y="199183"/>
                    <a:pt x="264057" y="197902"/>
                    <a:pt x="264057" y="196622"/>
                  </a:cubicBezTo>
                  <a:cubicBezTo>
                    <a:pt x="264057" y="196195"/>
                    <a:pt x="264057" y="196195"/>
                    <a:pt x="264057" y="196195"/>
                  </a:cubicBezTo>
                  <a:cubicBezTo>
                    <a:pt x="263653" y="196195"/>
                    <a:pt x="262844" y="196195"/>
                    <a:pt x="262440" y="196195"/>
                  </a:cubicBezTo>
                  <a:close/>
                  <a:moveTo>
                    <a:pt x="167211" y="196195"/>
                  </a:moveTo>
                  <a:cubicBezTo>
                    <a:pt x="166792" y="196195"/>
                    <a:pt x="166374" y="196653"/>
                    <a:pt x="166374" y="197111"/>
                  </a:cubicBezTo>
                  <a:cubicBezTo>
                    <a:pt x="166374" y="197111"/>
                    <a:pt x="166374" y="197111"/>
                    <a:pt x="166374" y="197568"/>
                  </a:cubicBezTo>
                  <a:cubicBezTo>
                    <a:pt x="166374" y="197568"/>
                    <a:pt x="166792" y="198026"/>
                    <a:pt x="167211" y="198026"/>
                  </a:cubicBezTo>
                  <a:cubicBezTo>
                    <a:pt x="167211" y="198026"/>
                    <a:pt x="167211" y="198026"/>
                    <a:pt x="167630" y="198026"/>
                  </a:cubicBezTo>
                  <a:cubicBezTo>
                    <a:pt x="167630" y="198026"/>
                    <a:pt x="168048" y="197568"/>
                    <a:pt x="168466" y="197568"/>
                  </a:cubicBezTo>
                  <a:cubicBezTo>
                    <a:pt x="168466" y="197111"/>
                    <a:pt x="168466" y="196653"/>
                    <a:pt x="168048" y="196195"/>
                  </a:cubicBezTo>
                  <a:cubicBezTo>
                    <a:pt x="167630" y="196195"/>
                    <a:pt x="167211" y="196195"/>
                    <a:pt x="167211" y="196195"/>
                  </a:cubicBezTo>
                  <a:close/>
                  <a:moveTo>
                    <a:pt x="1370986" y="195410"/>
                  </a:moveTo>
                  <a:cubicBezTo>
                    <a:pt x="1371836" y="195410"/>
                    <a:pt x="1373112" y="195410"/>
                    <a:pt x="1373962" y="195410"/>
                  </a:cubicBezTo>
                  <a:cubicBezTo>
                    <a:pt x="1373962" y="195829"/>
                    <a:pt x="1373962" y="196247"/>
                    <a:pt x="1373962" y="196666"/>
                  </a:cubicBezTo>
                  <a:cubicBezTo>
                    <a:pt x="1373536" y="197085"/>
                    <a:pt x="1373536" y="197503"/>
                    <a:pt x="1372687" y="197503"/>
                  </a:cubicBezTo>
                  <a:cubicBezTo>
                    <a:pt x="1372687" y="197503"/>
                    <a:pt x="1371836" y="197503"/>
                    <a:pt x="1371836" y="197503"/>
                  </a:cubicBezTo>
                  <a:cubicBezTo>
                    <a:pt x="1371411" y="197085"/>
                    <a:pt x="1370986" y="197085"/>
                    <a:pt x="1370561" y="196666"/>
                  </a:cubicBezTo>
                  <a:cubicBezTo>
                    <a:pt x="1370986" y="196247"/>
                    <a:pt x="1370561" y="195829"/>
                    <a:pt x="1370986" y="195410"/>
                  </a:cubicBezTo>
                  <a:close/>
                  <a:moveTo>
                    <a:pt x="1367736" y="195410"/>
                  </a:moveTo>
                  <a:cubicBezTo>
                    <a:pt x="1368154" y="195829"/>
                    <a:pt x="1368573" y="195829"/>
                    <a:pt x="1368991" y="196247"/>
                  </a:cubicBezTo>
                  <a:cubicBezTo>
                    <a:pt x="1368154" y="196666"/>
                    <a:pt x="1367736" y="197085"/>
                    <a:pt x="1366899" y="197503"/>
                  </a:cubicBezTo>
                  <a:cubicBezTo>
                    <a:pt x="1366480" y="197503"/>
                    <a:pt x="1365643" y="197503"/>
                    <a:pt x="1365225" y="197503"/>
                  </a:cubicBezTo>
                  <a:cubicBezTo>
                    <a:pt x="1365225" y="197503"/>
                    <a:pt x="1364806" y="197503"/>
                    <a:pt x="1364806" y="197503"/>
                  </a:cubicBezTo>
                  <a:cubicBezTo>
                    <a:pt x="1364806" y="196666"/>
                    <a:pt x="1364806" y="196247"/>
                    <a:pt x="1364806" y="195829"/>
                  </a:cubicBezTo>
                  <a:cubicBezTo>
                    <a:pt x="1365225" y="195410"/>
                    <a:pt x="1365225" y="195410"/>
                    <a:pt x="1367736" y="195410"/>
                  </a:cubicBezTo>
                  <a:close/>
                  <a:moveTo>
                    <a:pt x="99406" y="195149"/>
                  </a:moveTo>
                  <a:cubicBezTo>
                    <a:pt x="100681" y="195149"/>
                    <a:pt x="101532" y="195149"/>
                    <a:pt x="102382" y="195149"/>
                  </a:cubicBezTo>
                  <a:cubicBezTo>
                    <a:pt x="102382" y="195149"/>
                    <a:pt x="102382" y="195541"/>
                    <a:pt x="102382" y="195541"/>
                  </a:cubicBezTo>
                  <a:cubicBezTo>
                    <a:pt x="102807" y="195933"/>
                    <a:pt x="102807" y="196326"/>
                    <a:pt x="102807" y="196718"/>
                  </a:cubicBezTo>
                  <a:cubicBezTo>
                    <a:pt x="102382" y="197111"/>
                    <a:pt x="101957" y="197503"/>
                    <a:pt x="101957" y="197503"/>
                  </a:cubicBezTo>
                  <a:cubicBezTo>
                    <a:pt x="101106" y="197503"/>
                    <a:pt x="100681" y="197503"/>
                    <a:pt x="100256" y="197503"/>
                  </a:cubicBezTo>
                  <a:cubicBezTo>
                    <a:pt x="99831" y="197503"/>
                    <a:pt x="99831" y="197111"/>
                    <a:pt x="99831" y="197111"/>
                  </a:cubicBezTo>
                  <a:cubicBezTo>
                    <a:pt x="99831" y="196718"/>
                    <a:pt x="99406" y="196326"/>
                    <a:pt x="99406" y="196326"/>
                  </a:cubicBezTo>
                  <a:cubicBezTo>
                    <a:pt x="99406" y="195933"/>
                    <a:pt x="99406" y="195541"/>
                    <a:pt x="99406" y="195149"/>
                  </a:cubicBezTo>
                  <a:close/>
                  <a:moveTo>
                    <a:pt x="1188903" y="194102"/>
                  </a:moveTo>
                  <a:cubicBezTo>
                    <a:pt x="1188492" y="194939"/>
                    <a:pt x="1188492" y="195358"/>
                    <a:pt x="1188903" y="196195"/>
                  </a:cubicBezTo>
                  <a:cubicBezTo>
                    <a:pt x="1189725" y="196195"/>
                    <a:pt x="1190136" y="196195"/>
                    <a:pt x="1190959" y="196195"/>
                  </a:cubicBezTo>
                  <a:cubicBezTo>
                    <a:pt x="1190959" y="196195"/>
                    <a:pt x="1190959" y="196195"/>
                    <a:pt x="1191370" y="196195"/>
                  </a:cubicBezTo>
                  <a:cubicBezTo>
                    <a:pt x="1191370" y="195358"/>
                    <a:pt x="1191370" y="194939"/>
                    <a:pt x="1191370" y="194102"/>
                  </a:cubicBezTo>
                  <a:cubicBezTo>
                    <a:pt x="1190959" y="194102"/>
                    <a:pt x="1190959" y="194102"/>
                    <a:pt x="1190959" y="194102"/>
                  </a:cubicBezTo>
                  <a:cubicBezTo>
                    <a:pt x="1190136" y="194102"/>
                    <a:pt x="1189725" y="194102"/>
                    <a:pt x="1188903" y="194102"/>
                  </a:cubicBezTo>
                  <a:close/>
                  <a:moveTo>
                    <a:pt x="1484802" y="192794"/>
                  </a:moveTo>
                  <a:cubicBezTo>
                    <a:pt x="1485213" y="192794"/>
                    <a:pt x="1485624" y="192794"/>
                    <a:pt x="1486036" y="192794"/>
                  </a:cubicBezTo>
                  <a:cubicBezTo>
                    <a:pt x="1486036" y="192794"/>
                    <a:pt x="1486036" y="193231"/>
                    <a:pt x="1486447" y="193231"/>
                  </a:cubicBezTo>
                  <a:cubicBezTo>
                    <a:pt x="1486447" y="194102"/>
                    <a:pt x="1486447" y="194102"/>
                    <a:pt x="1486036" y="194974"/>
                  </a:cubicBezTo>
                  <a:cubicBezTo>
                    <a:pt x="1486036" y="194974"/>
                    <a:pt x="1485624" y="194974"/>
                    <a:pt x="1485624" y="194974"/>
                  </a:cubicBezTo>
                  <a:cubicBezTo>
                    <a:pt x="1485213" y="194974"/>
                    <a:pt x="1484802" y="195410"/>
                    <a:pt x="1484802" y="195410"/>
                  </a:cubicBezTo>
                  <a:cubicBezTo>
                    <a:pt x="1484391" y="194974"/>
                    <a:pt x="1483980" y="194974"/>
                    <a:pt x="1483980" y="194538"/>
                  </a:cubicBezTo>
                  <a:cubicBezTo>
                    <a:pt x="1483569" y="194538"/>
                    <a:pt x="1483569" y="194102"/>
                    <a:pt x="1483980" y="193667"/>
                  </a:cubicBezTo>
                  <a:cubicBezTo>
                    <a:pt x="1483980" y="193667"/>
                    <a:pt x="1484391" y="193231"/>
                    <a:pt x="1484802" y="192794"/>
                  </a:cubicBezTo>
                  <a:close/>
                  <a:moveTo>
                    <a:pt x="1392198" y="192794"/>
                  </a:moveTo>
                  <a:cubicBezTo>
                    <a:pt x="1392647" y="192794"/>
                    <a:pt x="1392647" y="192794"/>
                    <a:pt x="1393095" y="193239"/>
                  </a:cubicBezTo>
                  <a:cubicBezTo>
                    <a:pt x="1393544" y="193239"/>
                    <a:pt x="1394441" y="194128"/>
                    <a:pt x="1394889" y="194573"/>
                  </a:cubicBezTo>
                  <a:cubicBezTo>
                    <a:pt x="1394889" y="195463"/>
                    <a:pt x="1394889" y="196352"/>
                    <a:pt x="1394889" y="196797"/>
                  </a:cubicBezTo>
                  <a:cubicBezTo>
                    <a:pt x="1394889" y="196797"/>
                    <a:pt x="1394441" y="197242"/>
                    <a:pt x="1394441" y="197242"/>
                  </a:cubicBezTo>
                  <a:cubicBezTo>
                    <a:pt x="1393992" y="197242"/>
                    <a:pt x="1393544" y="197242"/>
                    <a:pt x="1392647" y="197242"/>
                  </a:cubicBezTo>
                  <a:cubicBezTo>
                    <a:pt x="1392647" y="196797"/>
                    <a:pt x="1392647" y="196352"/>
                    <a:pt x="1392647" y="196352"/>
                  </a:cubicBezTo>
                  <a:cubicBezTo>
                    <a:pt x="1392198" y="195908"/>
                    <a:pt x="1392198" y="195908"/>
                    <a:pt x="1391750" y="195908"/>
                  </a:cubicBezTo>
                  <a:cubicBezTo>
                    <a:pt x="1391750" y="195018"/>
                    <a:pt x="1391750" y="194128"/>
                    <a:pt x="1391750" y="193239"/>
                  </a:cubicBezTo>
                  <a:cubicBezTo>
                    <a:pt x="1391750" y="193239"/>
                    <a:pt x="1392198" y="193239"/>
                    <a:pt x="1392198" y="192794"/>
                  </a:cubicBezTo>
                  <a:close/>
                  <a:moveTo>
                    <a:pt x="90076" y="192794"/>
                  </a:moveTo>
                  <a:cubicBezTo>
                    <a:pt x="90512" y="192794"/>
                    <a:pt x="90948" y="192794"/>
                    <a:pt x="91384" y="192794"/>
                  </a:cubicBezTo>
                  <a:cubicBezTo>
                    <a:pt x="91820" y="193736"/>
                    <a:pt x="91820" y="193736"/>
                    <a:pt x="91384" y="194678"/>
                  </a:cubicBezTo>
                  <a:cubicBezTo>
                    <a:pt x="90948" y="194678"/>
                    <a:pt x="91384" y="195149"/>
                    <a:pt x="90948" y="195149"/>
                  </a:cubicBezTo>
                  <a:cubicBezTo>
                    <a:pt x="90512" y="195149"/>
                    <a:pt x="90076" y="194678"/>
                    <a:pt x="89640" y="194207"/>
                  </a:cubicBezTo>
                  <a:cubicBezTo>
                    <a:pt x="89203" y="194207"/>
                    <a:pt x="89203" y="193736"/>
                    <a:pt x="89203" y="193736"/>
                  </a:cubicBezTo>
                  <a:cubicBezTo>
                    <a:pt x="89203" y="193736"/>
                    <a:pt x="89203" y="193265"/>
                    <a:pt x="89203" y="193265"/>
                  </a:cubicBezTo>
                  <a:cubicBezTo>
                    <a:pt x="89203" y="192794"/>
                    <a:pt x="89640" y="192794"/>
                    <a:pt x="90076" y="192794"/>
                  </a:cubicBezTo>
                  <a:close/>
                  <a:moveTo>
                    <a:pt x="299756" y="192010"/>
                  </a:moveTo>
                  <a:cubicBezTo>
                    <a:pt x="299331" y="192458"/>
                    <a:pt x="298906" y="192906"/>
                    <a:pt x="298481" y="193355"/>
                  </a:cubicBezTo>
                  <a:cubicBezTo>
                    <a:pt x="298481" y="193803"/>
                    <a:pt x="298481" y="194252"/>
                    <a:pt x="298481" y="194700"/>
                  </a:cubicBezTo>
                  <a:cubicBezTo>
                    <a:pt x="299331" y="195149"/>
                    <a:pt x="300182" y="195149"/>
                    <a:pt x="301032" y="195149"/>
                  </a:cubicBezTo>
                  <a:cubicBezTo>
                    <a:pt x="301457" y="194700"/>
                    <a:pt x="301457" y="194252"/>
                    <a:pt x="301882" y="194252"/>
                  </a:cubicBezTo>
                  <a:cubicBezTo>
                    <a:pt x="301882" y="193355"/>
                    <a:pt x="301882" y="192906"/>
                    <a:pt x="301882" y="192458"/>
                  </a:cubicBezTo>
                  <a:cubicBezTo>
                    <a:pt x="301882" y="192010"/>
                    <a:pt x="301882" y="192010"/>
                    <a:pt x="301882" y="192010"/>
                  </a:cubicBezTo>
                  <a:cubicBezTo>
                    <a:pt x="301032" y="192010"/>
                    <a:pt x="300607" y="192010"/>
                    <a:pt x="299756" y="192010"/>
                  </a:cubicBezTo>
                  <a:close/>
                  <a:moveTo>
                    <a:pt x="127396" y="192010"/>
                  </a:moveTo>
                  <a:cubicBezTo>
                    <a:pt x="126611" y="192446"/>
                    <a:pt x="127004" y="192881"/>
                    <a:pt x="127004" y="193317"/>
                  </a:cubicBezTo>
                  <a:cubicBezTo>
                    <a:pt x="127789" y="193317"/>
                    <a:pt x="128181" y="193317"/>
                    <a:pt x="128966" y="193317"/>
                  </a:cubicBezTo>
                  <a:cubicBezTo>
                    <a:pt x="128966" y="193317"/>
                    <a:pt x="128966" y="192881"/>
                    <a:pt x="128966" y="192881"/>
                  </a:cubicBezTo>
                  <a:cubicBezTo>
                    <a:pt x="128966" y="192446"/>
                    <a:pt x="128966" y="192010"/>
                    <a:pt x="128966" y="192010"/>
                  </a:cubicBezTo>
                  <a:cubicBezTo>
                    <a:pt x="128181" y="192010"/>
                    <a:pt x="127789" y="192010"/>
                    <a:pt x="127396" y="192010"/>
                  </a:cubicBezTo>
                  <a:close/>
                  <a:moveTo>
                    <a:pt x="1299774" y="191486"/>
                  </a:moveTo>
                  <a:cubicBezTo>
                    <a:pt x="1299774" y="191931"/>
                    <a:pt x="1299355" y="191931"/>
                    <a:pt x="1299355" y="192376"/>
                  </a:cubicBezTo>
                  <a:cubicBezTo>
                    <a:pt x="1298937" y="192376"/>
                    <a:pt x="1298518" y="192376"/>
                    <a:pt x="1298100" y="192376"/>
                  </a:cubicBezTo>
                  <a:cubicBezTo>
                    <a:pt x="1298100" y="192820"/>
                    <a:pt x="1298100" y="193265"/>
                    <a:pt x="1298100" y="193710"/>
                  </a:cubicBezTo>
                  <a:cubicBezTo>
                    <a:pt x="1298937" y="194155"/>
                    <a:pt x="1299355" y="194599"/>
                    <a:pt x="1300193" y="195489"/>
                  </a:cubicBezTo>
                  <a:cubicBezTo>
                    <a:pt x="1300611" y="195489"/>
                    <a:pt x="1301030" y="195489"/>
                    <a:pt x="1301867" y="195489"/>
                  </a:cubicBezTo>
                  <a:cubicBezTo>
                    <a:pt x="1302285" y="195044"/>
                    <a:pt x="1302285" y="195044"/>
                    <a:pt x="1302704" y="194599"/>
                  </a:cubicBezTo>
                  <a:cubicBezTo>
                    <a:pt x="1303123" y="194599"/>
                    <a:pt x="1303960" y="194599"/>
                    <a:pt x="1304796" y="194599"/>
                  </a:cubicBezTo>
                  <a:cubicBezTo>
                    <a:pt x="1304796" y="195044"/>
                    <a:pt x="1305215" y="195044"/>
                    <a:pt x="1305215" y="195489"/>
                  </a:cubicBezTo>
                  <a:cubicBezTo>
                    <a:pt x="1305634" y="195489"/>
                    <a:pt x="1305634" y="195489"/>
                    <a:pt x="1306052" y="195489"/>
                  </a:cubicBezTo>
                  <a:cubicBezTo>
                    <a:pt x="1306052" y="195489"/>
                    <a:pt x="1306471" y="195933"/>
                    <a:pt x="1306889" y="195933"/>
                  </a:cubicBezTo>
                  <a:cubicBezTo>
                    <a:pt x="1306889" y="195933"/>
                    <a:pt x="1307308" y="195933"/>
                    <a:pt x="1307308" y="195933"/>
                  </a:cubicBezTo>
                  <a:cubicBezTo>
                    <a:pt x="1307726" y="195489"/>
                    <a:pt x="1308145" y="195489"/>
                    <a:pt x="1308564" y="195044"/>
                  </a:cubicBezTo>
                  <a:cubicBezTo>
                    <a:pt x="1308564" y="194599"/>
                    <a:pt x="1308564" y="193710"/>
                    <a:pt x="1308564" y="193265"/>
                  </a:cubicBezTo>
                  <a:cubicBezTo>
                    <a:pt x="1307726" y="192820"/>
                    <a:pt x="1307308" y="192376"/>
                    <a:pt x="1306471" y="191486"/>
                  </a:cubicBezTo>
                  <a:cubicBezTo>
                    <a:pt x="1306052" y="191486"/>
                    <a:pt x="1305215" y="191486"/>
                    <a:pt x="1304796" y="191486"/>
                  </a:cubicBezTo>
                  <a:cubicBezTo>
                    <a:pt x="1304378" y="191931"/>
                    <a:pt x="1304378" y="191931"/>
                    <a:pt x="1303960" y="192376"/>
                  </a:cubicBezTo>
                  <a:cubicBezTo>
                    <a:pt x="1303960" y="191931"/>
                    <a:pt x="1303541" y="191931"/>
                    <a:pt x="1303123" y="191486"/>
                  </a:cubicBezTo>
                  <a:cubicBezTo>
                    <a:pt x="1302285" y="191486"/>
                    <a:pt x="1301030" y="191486"/>
                    <a:pt x="1299774" y="191486"/>
                  </a:cubicBezTo>
                  <a:close/>
                  <a:moveTo>
                    <a:pt x="1408056" y="190702"/>
                  </a:moveTo>
                  <a:cubicBezTo>
                    <a:pt x="1408492" y="190702"/>
                    <a:pt x="1408928" y="190702"/>
                    <a:pt x="1409364" y="190702"/>
                  </a:cubicBezTo>
                  <a:cubicBezTo>
                    <a:pt x="1409800" y="190702"/>
                    <a:pt x="1409800" y="190702"/>
                    <a:pt x="1409800" y="191159"/>
                  </a:cubicBezTo>
                  <a:cubicBezTo>
                    <a:pt x="1409800" y="191159"/>
                    <a:pt x="1409800" y="191617"/>
                    <a:pt x="1409800" y="192075"/>
                  </a:cubicBezTo>
                  <a:cubicBezTo>
                    <a:pt x="1409800" y="192075"/>
                    <a:pt x="1409800" y="192533"/>
                    <a:pt x="1409800" y="192533"/>
                  </a:cubicBezTo>
                  <a:cubicBezTo>
                    <a:pt x="1408928" y="192533"/>
                    <a:pt x="1408056" y="192533"/>
                    <a:pt x="1407184" y="192533"/>
                  </a:cubicBezTo>
                  <a:cubicBezTo>
                    <a:pt x="1407184" y="192075"/>
                    <a:pt x="1407184" y="191617"/>
                    <a:pt x="1407184" y="191617"/>
                  </a:cubicBezTo>
                  <a:cubicBezTo>
                    <a:pt x="1407620" y="191159"/>
                    <a:pt x="1407620" y="191159"/>
                    <a:pt x="1408056" y="190702"/>
                  </a:cubicBezTo>
                  <a:close/>
                  <a:moveTo>
                    <a:pt x="1434801" y="190353"/>
                  </a:moveTo>
                  <a:cubicBezTo>
                    <a:pt x="1435623" y="189917"/>
                    <a:pt x="1436445" y="189917"/>
                    <a:pt x="1437267" y="190353"/>
                  </a:cubicBezTo>
                  <a:cubicBezTo>
                    <a:pt x="1437267" y="191225"/>
                    <a:pt x="1437267" y="192533"/>
                    <a:pt x="1437267" y="193405"/>
                  </a:cubicBezTo>
                  <a:cubicBezTo>
                    <a:pt x="1437267" y="193405"/>
                    <a:pt x="1436856" y="193841"/>
                    <a:pt x="1436445" y="193841"/>
                  </a:cubicBezTo>
                  <a:cubicBezTo>
                    <a:pt x="1436445" y="193841"/>
                    <a:pt x="1436034" y="193841"/>
                    <a:pt x="1436034" y="193841"/>
                  </a:cubicBezTo>
                  <a:cubicBezTo>
                    <a:pt x="1435623" y="193405"/>
                    <a:pt x="1435623" y="192969"/>
                    <a:pt x="1435212" y="192969"/>
                  </a:cubicBezTo>
                  <a:cubicBezTo>
                    <a:pt x="1435212" y="192533"/>
                    <a:pt x="1435212" y="192097"/>
                    <a:pt x="1435212" y="191661"/>
                  </a:cubicBezTo>
                  <a:cubicBezTo>
                    <a:pt x="1434801" y="191225"/>
                    <a:pt x="1434801" y="191225"/>
                    <a:pt x="1434390" y="191225"/>
                  </a:cubicBezTo>
                  <a:cubicBezTo>
                    <a:pt x="1434390" y="190789"/>
                    <a:pt x="1434390" y="190353"/>
                    <a:pt x="1434801" y="190353"/>
                  </a:cubicBezTo>
                  <a:close/>
                  <a:moveTo>
                    <a:pt x="1531877" y="189394"/>
                  </a:moveTo>
                  <a:cubicBezTo>
                    <a:pt x="1532313" y="189394"/>
                    <a:pt x="1533185" y="189394"/>
                    <a:pt x="1533621" y="189830"/>
                  </a:cubicBezTo>
                  <a:cubicBezTo>
                    <a:pt x="1533621" y="190265"/>
                    <a:pt x="1534057" y="191137"/>
                    <a:pt x="1533621" y="192010"/>
                  </a:cubicBezTo>
                  <a:cubicBezTo>
                    <a:pt x="1533185" y="192010"/>
                    <a:pt x="1532749" y="192010"/>
                    <a:pt x="1532749" y="192010"/>
                  </a:cubicBezTo>
                  <a:cubicBezTo>
                    <a:pt x="1532313" y="191574"/>
                    <a:pt x="1531877" y="191137"/>
                    <a:pt x="1531441" y="190702"/>
                  </a:cubicBezTo>
                  <a:cubicBezTo>
                    <a:pt x="1531877" y="190265"/>
                    <a:pt x="1531441" y="189830"/>
                    <a:pt x="1531877" y="189394"/>
                  </a:cubicBezTo>
                  <a:close/>
                  <a:moveTo>
                    <a:pt x="250097" y="189394"/>
                  </a:moveTo>
                  <a:cubicBezTo>
                    <a:pt x="249312" y="189394"/>
                    <a:pt x="249312" y="189394"/>
                    <a:pt x="249312" y="190231"/>
                  </a:cubicBezTo>
                  <a:cubicBezTo>
                    <a:pt x="249312" y="190231"/>
                    <a:pt x="249312" y="190231"/>
                    <a:pt x="249312" y="190649"/>
                  </a:cubicBezTo>
                  <a:cubicBezTo>
                    <a:pt x="249705" y="191068"/>
                    <a:pt x="249705" y="191068"/>
                    <a:pt x="250097" y="191486"/>
                  </a:cubicBezTo>
                  <a:cubicBezTo>
                    <a:pt x="250097" y="191486"/>
                    <a:pt x="250490" y="191486"/>
                    <a:pt x="250490" y="191486"/>
                  </a:cubicBezTo>
                  <a:cubicBezTo>
                    <a:pt x="250882" y="191068"/>
                    <a:pt x="250882" y="190649"/>
                    <a:pt x="250882" y="190231"/>
                  </a:cubicBezTo>
                  <a:cubicBezTo>
                    <a:pt x="250882" y="189812"/>
                    <a:pt x="250490" y="189812"/>
                    <a:pt x="250097" y="189394"/>
                  </a:cubicBezTo>
                  <a:close/>
                  <a:moveTo>
                    <a:pt x="115027" y="189394"/>
                  </a:moveTo>
                  <a:cubicBezTo>
                    <a:pt x="115027" y="189394"/>
                    <a:pt x="114578" y="189830"/>
                    <a:pt x="114578" y="189830"/>
                  </a:cubicBezTo>
                  <a:cubicBezTo>
                    <a:pt x="114578" y="190702"/>
                    <a:pt x="114578" y="191138"/>
                    <a:pt x="114578" y="192010"/>
                  </a:cubicBezTo>
                  <a:cubicBezTo>
                    <a:pt x="115027" y="192446"/>
                    <a:pt x="115924" y="192881"/>
                    <a:pt x="116372" y="193317"/>
                  </a:cubicBezTo>
                  <a:cubicBezTo>
                    <a:pt x="116372" y="193317"/>
                    <a:pt x="116821" y="193317"/>
                    <a:pt x="116821" y="193317"/>
                  </a:cubicBezTo>
                  <a:cubicBezTo>
                    <a:pt x="117269" y="192881"/>
                    <a:pt x="117269" y="192881"/>
                    <a:pt x="117717" y="192446"/>
                  </a:cubicBezTo>
                  <a:cubicBezTo>
                    <a:pt x="117717" y="192010"/>
                    <a:pt x="117717" y="191574"/>
                    <a:pt x="117717" y="191138"/>
                  </a:cubicBezTo>
                  <a:cubicBezTo>
                    <a:pt x="117269" y="190702"/>
                    <a:pt x="117269" y="190702"/>
                    <a:pt x="116821" y="190265"/>
                  </a:cubicBezTo>
                  <a:cubicBezTo>
                    <a:pt x="116821" y="190265"/>
                    <a:pt x="116372" y="190265"/>
                    <a:pt x="115924" y="190265"/>
                  </a:cubicBezTo>
                  <a:cubicBezTo>
                    <a:pt x="115924" y="190265"/>
                    <a:pt x="115475" y="189830"/>
                    <a:pt x="115027" y="189394"/>
                  </a:cubicBezTo>
                  <a:close/>
                  <a:moveTo>
                    <a:pt x="1421484" y="188086"/>
                  </a:moveTo>
                  <a:cubicBezTo>
                    <a:pt x="1422356" y="188086"/>
                    <a:pt x="1422792" y="188086"/>
                    <a:pt x="1423665" y="188522"/>
                  </a:cubicBezTo>
                  <a:cubicBezTo>
                    <a:pt x="1423665" y="188522"/>
                    <a:pt x="1423665" y="188958"/>
                    <a:pt x="1423665" y="188958"/>
                  </a:cubicBezTo>
                  <a:cubicBezTo>
                    <a:pt x="1423229" y="189394"/>
                    <a:pt x="1422792" y="189394"/>
                    <a:pt x="1422356" y="189394"/>
                  </a:cubicBezTo>
                  <a:cubicBezTo>
                    <a:pt x="1421920" y="189394"/>
                    <a:pt x="1421484" y="189394"/>
                    <a:pt x="1421484" y="188958"/>
                  </a:cubicBezTo>
                  <a:cubicBezTo>
                    <a:pt x="1421484" y="188958"/>
                    <a:pt x="1421049" y="188522"/>
                    <a:pt x="1421484" y="188086"/>
                  </a:cubicBezTo>
                  <a:close/>
                  <a:moveTo>
                    <a:pt x="1371794" y="188086"/>
                  </a:moveTo>
                  <a:cubicBezTo>
                    <a:pt x="1372243" y="188086"/>
                    <a:pt x="1373139" y="188086"/>
                    <a:pt x="1373588" y="188086"/>
                  </a:cubicBezTo>
                  <a:cubicBezTo>
                    <a:pt x="1374485" y="188543"/>
                    <a:pt x="1374485" y="189001"/>
                    <a:pt x="1374036" y="189001"/>
                  </a:cubicBezTo>
                  <a:cubicBezTo>
                    <a:pt x="1373588" y="189459"/>
                    <a:pt x="1373588" y="189917"/>
                    <a:pt x="1373139" y="189917"/>
                  </a:cubicBezTo>
                  <a:cubicBezTo>
                    <a:pt x="1373139" y="189917"/>
                    <a:pt x="1372691" y="189917"/>
                    <a:pt x="1372243" y="189917"/>
                  </a:cubicBezTo>
                  <a:cubicBezTo>
                    <a:pt x="1372243" y="189917"/>
                    <a:pt x="1372243" y="189917"/>
                    <a:pt x="1371794" y="189459"/>
                  </a:cubicBezTo>
                  <a:cubicBezTo>
                    <a:pt x="1371346" y="189001"/>
                    <a:pt x="1371346" y="189001"/>
                    <a:pt x="1371794" y="188086"/>
                  </a:cubicBezTo>
                  <a:close/>
                  <a:moveTo>
                    <a:pt x="1317607" y="188086"/>
                  </a:moveTo>
                  <a:cubicBezTo>
                    <a:pt x="1317196" y="188534"/>
                    <a:pt x="1317607" y="188983"/>
                    <a:pt x="1317196" y="189879"/>
                  </a:cubicBezTo>
                  <a:cubicBezTo>
                    <a:pt x="1318018" y="190328"/>
                    <a:pt x="1318429" y="190776"/>
                    <a:pt x="1319251" y="191225"/>
                  </a:cubicBezTo>
                  <a:cubicBezTo>
                    <a:pt x="1319662" y="191225"/>
                    <a:pt x="1319662" y="190328"/>
                    <a:pt x="1320074" y="190328"/>
                  </a:cubicBezTo>
                  <a:cubicBezTo>
                    <a:pt x="1320074" y="189879"/>
                    <a:pt x="1320074" y="188983"/>
                    <a:pt x="1320074" y="188534"/>
                  </a:cubicBezTo>
                  <a:cubicBezTo>
                    <a:pt x="1320074" y="188534"/>
                    <a:pt x="1319662" y="188086"/>
                    <a:pt x="1319662" y="188086"/>
                  </a:cubicBezTo>
                  <a:cubicBezTo>
                    <a:pt x="1318841" y="188086"/>
                    <a:pt x="1318429" y="188086"/>
                    <a:pt x="1317607" y="188086"/>
                  </a:cubicBezTo>
                  <a:close/>
                  <a:moveTo>
                    <a:pt x="271839" y="188086"/>
                  </a:moveTo>
                  <a:cubicBezTo>
                    <a:pt x="271428" y="188086"/>
                    <a:pt x="271428" y="188557"/>
                    <a:pt x="271017" y="188557"/>
                  </a:cubicBezTo>
                  <a:cubicBezTo>
                    <a:pt x="271017" y="189027"/>
                    <a:pt x="271017" y="189499"/>
                    <a:pt x="271017" y="189969"/>
                  </a:cubicBezTo>
                  <a:cubicBezTo>
                    <a:pt x="271017" y="189969"/>
                    <a:pt x="271428" y="190440"/>
                    <a:pt x="271839" y="190440"/>
                  </a:cubicBezTo>
                  <a:cubicBezTo>
                    <a:pt x="272250" y="190440"/>
                    <a:pt x="273072" y="190440"/>
                    <a:pt x="273483" y="190440"/>
                  </a:cubicBezTo>
                  <a:cubicBezTo>
                    <a:pt x="273894" y="190440"/>
                    <a:pt x="273483" y="189969"/>
                    <a:pt x="273483" y="189027"/>
                  </a:cubicBezTo>
                  <a:cubicBezTo>
                    <a:pt x="273072" y="189027"/>
                    <a:pt x="273072" y="188557"/>
                    <a:pt x="273072" y="188086"/>
                  </a:cubicBezTo>
                  <a:cubicBezTo>
                    <a:pt x="272661" y="188086"/>
                    <a:pt x="272250" y="188086"/>
                    <a:pt x="271839" y="188086"/>
                  </a:cubicBezTo>
                  <a:close/>
                  <a:moveTo>
                    <a:pt x="1553240" y="187824"/>
                  </a:moveTo>
                  <a:cubicBezTo>
                    <a:pt x="1553676" y="187824"/>
                    <a:pt x="1553676" y="187824"/>
                    <a:pt x="1554112" y="187824"/>
                  </a:cubicBezTo>
                  <a:cubicBezTo>
                    <a:pt x="1554112" y="188260"/>
                    <a:pt x="1554548" y="188260"/>
                    <a:pt x="1554984" y="188696"/>
                  </a:cubicBezTo>
                  <a:cubicBezTo>
                    <a:pt x="1554984" y="188696"/>
                    <a:pt x="1554984" y="189132"/>
                    <a:pt x="1554984" y="189568"/>
                  </a:cubicBezTo>
                  <a:cubicBezTo>
                    <a:pt x="1554548" y="189568"/>
                    <a:pt x="1554112" y="190004"/>
                    <a:pt x="1554112" y="190440"/>
                  </a:cubicBezTo>
                  <a:cubicBezTo>
                    <a:pt x="1553676" y="190440"/>
                    <a:pt x="1553676" y="190440"/>
                    <a:pt x="1553240" y="190440"/>
                  </a:cubicBezTo>
                  <a:cubicBezTo>
                    <a:pt x="1552804" y="190004"/>
                    <a:pt x="1552804" y="189568"/>
                    <a:pt x="1552368" y="189568"/>
                  </a:cubicBezTo>
                  <a:cubicBezTo>
                    <a:pt x="1552368" y="189132"/>
                    <a:pt x="1552368" y="189132"/>
                    <a:pt x="1552368" y="188696"/>
                  </a:cubicBezTo>
                  <a:cubicBezTo>
                    <a:pt x="1552804" y="188696"/>
                    <a:pt x="1552804" y="188260"/>
                    <a:pt x="1553240" y="187824"/>
                  </a:cubicBezTo>
                  <a:close/>
                  <a:moveTo>
                    <a:pt x="1392344" y="187824"/>
                  </a:moveTo>
                  <a:cubicBezTo>
                    <a:pt x="1393201" y="187824"/>
                    <a:pt x="1394057" y="187824"/>
                    <a:pt x="1395341" y="187824"/>
                  </a:cubicBezTo>
                  <a:cubicBezTo>
                    <a:pt x="1395341" y="187824"/>
                    <a:pt x="1395769" y="188235"/>
                    <a:pt x="1396197" y="188646"/>
                  </a:cubicBezTo>
                  <a:cubicBezTo>
                    <a:pt x="1396197" y="188646"/>
                    <a:pt x="1396197" y="189057"/>
                    <a:pt x="1396197" y="189468"/>
                  </a:cubicBezTo>
                  <a:cubicBezTo>
                    <a:pt x="1396197" y="189879"/>
                    <a:pt x="1396197" y="189879"/>
                    <a:pt x="1395341" y="189879"/>
                  </a:cubicBezTo>
                  <a:cubicBezTo>
                    <a:pt x="1394913" y="189879"/>
                    <a:pt x="1394913" y="190290"/>
                    <a:pt x="1394485" y="190290"/>
                  </a:cubicBezTo>
                  <a:cubicBezTo>
                    <a:pt x="1394485" y="190702"/>
                    <a:pt x="1394057" y="190702"/>
                    <a:pt x="1393629" y="190702"/>
                  </a:cubicBezTo>
                  <a:cubicBezTo>
                    <a:pt x="1393629" y="190290"/>
                    <a:pt x="1393201" y="189879"/>
                    <a:pt x="1392772" y="189879"/>
                  </a:cubicBezTo>
                  <a:cubicBezTo>
                    <a:pt x="1392344" y="189879"/>
                    <a:pt x="1392344" y="189879"/>
                    <a:pt x="1391917" y="189879"/>
                  </a:cubicBezTo>
                  <a:cubicBezTo>
                    <a:pt x="1391917" y="189468"/>
                    <a:pt x="1391917" y="189468"/>
                    <a:pt x="1391917" y="189057"/>
                  </a:cubicBezTo>
                  <a:cubicBezTo>
                    <a:pt x="1391917" y="189057"/>
                    <a:pt x="1391488" y="188646"/>
                    <a:pt x="1391488" y="188646"/>
                  </a:cubicBezTo>
                  <a:cubicBezTo>
                    <a:pt x="1391917" y="188235"/>
                    <a:pt x="1391917" y="187824"/>
                    <a:pt x="1392344" y="187824"/>
                  </a:cubicBezTo>
                  <a:close/>
                  <a:moveTo>
                    <a:pt x="268401" y="187824"/>
                  </a:moveTo>
                  <a:cubicBezTo>
                    <a:pt x="268008" y="187824"/>
                    <a:pt x="268008" y="188260"/>
                    <a:pt x="267616" y="188260"/>
                  </a:cubicBezTo>
                  <a:cubicBezTo>
                    <a:pt x="267616" y="188696"/>
                    <a:pt x="267616" y="189132"/>
                    <a:pt x="268008" y="189132"/>
                  </a:cubicBezTo>
                  <a:cubicBezTo>
                    <a:pt x="268401" y="189132"/>
                    <a:pt x="268793" y="189132"/>
                    <a:pt x="269578" y="189132"/>
                  </a:cubicBezTo>
                  <a:cubicBezTo>
                    <a:pt x="269970" y="188696"/>
                    <a:pt x="269970" y="188696"/>
                    <a:pt x="269578" y="188260"/>
                  </a:cubicBezTo>
                  <a:cubicBezTo>
                    <a:pt x="269578" y="188260"/>
                    <a:pt x="269186" y="188260"/>
                    <a:pt x="269186" y="188260"/>
                  </a:cubicBezTo>
                  <a:cubicBezTo>
                    <a:pt x="269186" y="187824"/>
                    <a:pt x="269186" y="187824"/>
                    <a:pt x="268793" y="187824"/>
                  </a:cubicBezTo>
                  <a:cubicBezTo>
                    <a:pt x="268793" y="187824"/>
                    <a:pt x="268401" y="187824"/>
                    <a:pt x="268401" y="187824"/>
                  </a:cubicBezTo>
                  <a:close/>
                  <a:moveTo>
                    <a:pt x="95548" y="187301"/>
                  </a:moveTo>
                  <a:cubicBezTo>
                    <a:pt x="95973" y="187301"/>
                    <a:pt x="95973" y="187301"/>
                    <a:pt x="96397" y="187301"/>
                  </a:cubicBezTo>
                  <a:cubicBezTo>
                    <a:pt x="96397" y="187719"/>
                    <a:pt x="96823" y="187719"/>
                    <a:pt x="96823" y="188138"/>
                  </a:cubicBezTo>
                  <a:cubicBezTo>
                    <a:pt x="97248" y="188138"/>
                    <a:pt x="97673" y="188138"/>
                    <a:pt x="98098" y="188138"/>
                  </a:cubicBezTo>
                  <a:cubicBezTo>
                    <a:pt x="98098" y="188556"/>
                    <a:pt x="98098" y="188556"/>
                    <a:pt x="98098" y="188556"/>
                  </a:cubicBezTo>
                  <a:cubicBezTo>
                    <a:pt x="98098" y="188975"/>
                    <a:pt x="97673" y="189394"/>
                    <a:pt x="97248" y="189394"/>
                  </a:cubicBezTo>
                  <a:cubicBezTo>
                    <a:pt x="96823" y="189394"/>
                    <a:pt x="95973" y="189394"/>
                    <a:pt x="95122" y="189394"/>
                  </a:cubicBezTo>
                  <a:cubicBezTo>
                    <a:pt x="95122" y="189394"/>
                    <a:pt x="94697" y="188975"/>
                    <a:pt x="94697" y="188975"/>
                  </a:cubicBezTo>
                  <a:cubicBezTo>
                    <a:pt x="95122" y="188556"/>
                    <a:pt x="95122" y="188556"/>
                    <a:pt x="95122" y="188138"/>
                  </a:cubicBezTo>
                  <a:cubicBezTo>
                    <a:pt x="95548" y="188138"/>
                    <a:pt x="95548" y="187719"/>
                    <a:pt x="95548" y="187301"/>
                  </a:cubicBezTo>
                  <a:close/>
                  <a:moveTo>
                    <a:pt x="1325119" y="186778"/>
                  </a:moveTo>
                  <a:cubicBezTo>
                    <a:pt x="1324707" y="187222"/>
                    <a:pt x="1324707" y="187667"/>
                    <a:pt x="1324296" y="187667"/>
                  </a:cubicBezTo>
                  <a:cubicBezTo>
                    <a:pt x="1324296" y="188112"/>
                    <a:pt x="1323885" y="189001"/>
                    <a:pt x="1323474" y="189001"/>
                  </a:cubicBezTo>
                  <a:cubicBezTo>
                    <a:pt x="1323885" y="189446"/>
                    <a:pt x="1323885" y="189446"/>
                    <a:pt x="1324296" y="189891"/>
                  </a:cubicBezTo>
                  <a:cubicBezTo>
                    <a:pt x="1324296" y="189891"/>
                    <a:pt x="1324296" y="190335"/>
                    <a:pt x="1324296" y="190335"/>
                  </a:cubicBezTo>
                  <a:cubicBezTo>
                    <a:pt x="1324296" y="190780"/>
                    <a:pt x="1324707" y="190780"/>
                    <a:pt x="1325119" y="191225"/>
                  </a:cubicBezTo>
                  <a:cubicBezTo>
                    <a:pt x="1325530" y="191225"/>
                    <a:pt x="1325530" y="191225"/>
                    <a:pt x="1325941" y="191225"/>
                  </a:cubicBezTo>
                  <a:cubicBezTo>
                    <a:pt x="1326352" y="190780"/>
                    <a:pt x="1326352" y="190780"/>
                    <a:pt x="1326352" y="190335"/>
                  </a:cubicBezTo>
                  <a:cubicBezTo>
                    <a:pt x="1325941" y="190335"/>
                    <a:pt x="1326352" y="190335"/>
                    <a:pt x="1326352" y="189891"/>
                  </a:cubicBezTo>
                  <a:cubicBezTo>
                    <a:pt x="1326352" y="189891"/>
                    <a:pt x="1325941" y="189891"/>
                    <a:pt x="1325941" y="189446"/>
                  </a:cubicBezTo>
                  <a:cubicBezTo>
                    <a:pt x="1325941" y="189446"/>
                    <a:pt x="1325941" y="189446"/>
                    <a:pt x="1325530" y="189001"/>
                  </a:cubicBezTo>
                  <a:cubicBezTo>
                    <a:pt x="1325119" y="188556"/>
                    <a:pt x="1325941" y="187667"/>
                    <a:pt x="1325119" y="186778"/>
                  </a:cubicBezTo>
                  <a:close/>
                  <a:moveTo>
                    <a:pt x="85332" y="186778"/>
                  </a:moveTo>
                  <a:cubicBezTo>
                    <a:pt x="85751" y="186778"/>
                    <a:pt x="85751" y="186778"/>
                    <a:pt x="86169" y="186778"/>
                  </a:cubicBezTo>
                  <a:cubicBezTo>
                    <a:pt x="86588" y="187249"/>
                    <a:pt x="86588" y="187719"/>
                    <a:pt x="86588" y="188190"/>
                  </a:cubicBezTo>
                  <a:cubicBezTo>
                    <a:pt x="86169" y="188661"/>
                    <a:pt x="86169" y="188661"/>
                    <a:pt x="85751" y="189132"/>
                  </a:cubicBezTo>
                  <a:cubicBezTo>
                    <a:pt x="85332" y="188661"/>
                    <a:pt x="85332" y="188661"/>
                    <a:pt x="84914" y="188190"/>
                  </a:cubicBezTo>
                  <a:cubicBezTo>
                    <a:pt x="84914" y="187719"/>
                    <a:pt x="84495" y="187249"/>
                    <a:pt x="85332" y="186778"/>
                  </a:cubicBezTo>
                  <a:close/>
                  <a:moveTo>
                    <a:pt x="183116" y="186516"/>
                  </a:moveTo>
                  <a:cubicBezTo>
                    <a:pt x="183116" y="187388"/>
                    <a:pt x="183116" y="187388"/>
                    <a:pt x="183116" y="189132"/>
                  </a:cubicBezTo>
                  <a:cubicBezTo>
                    <a:pt x="183534" y="189132"/>
                    <a:pt x="184371" y="189132"/>
                    <a:pt x="184790" y="189132"/>
                  </a:cubicBezTo>
                  <a:cubicBezTo>
                    <a:pt x="185208" y="188696"/>
                    <a:pt x="185208" y="188260"/>
                    <a:pt x="185208" y="187824"/>
                  </a:cubicBezTo>
                  <a:cubicBezTo>
                    <a:pt x="184790" y="187388"/>
                    <a:pt x="184371" y="186952"/>
                    <a:pt x="183953" y="186516"/>
                  </a:cubicBezTo>
                  <a:cubicBezTo>
                    <a:pt x="183534" y="186516"/>
                    <a:pt x="183534" y="186516"/>
                    <a:pt x="183116" y="186516"/>
                  </a:cubicBezTo>
                  <a:close/>
                  <a:moveTo>
                    <a:pt x="90774" y="186516"/>
                  </a:moveTo>
                  <a:cubicBezTo>
                    <a:pt x="90774" y="186516"/>
                    <a:pt x="91209" y="186516"/>
                    <a:pt x="91209" y="186516"/>
                  </a:cubicBezTo>
                  <a:cubicBezTo>
                    <a:pt x="91646" y="186927"/>
                    <a:pt x="91646" y="186927"/>
                    <a:pt x="92081" y="187338"/>
                  </a:cubicBezTo>
                  <a:cubicBezTo>
                    <a:pt x="92081" y="187338"/>
                    <a:pt x="92081" y="187749"/>
                    <a:pt x="92081" y="187749"/>
                  </a:cubicBezTo>
                  <a:cubicBezTo>
                    <a:pt x="91646" y="187749"/>
                    <a:pt x="91646" y="188161"/>
                    <a:pt x="91646" y="188161"/>
                  </a:cubicBezTo>
                  <a:cubicBezTo>
                    <a:pt x="91646" y="188572"/>
                    <a:pt x="91646" y="188572"/>
                    <a:pt x="91646" y="188572"/>
                  </a:cubicBezTo>
                  <a:cubicBezTo>
                    <a:pt x="91209" y="188983"/>
                    <a:pt x="90774" y="188983"/>
                    <a:pt x="90774" y="189394"/>
                  </a:cubicBezTo>
                  <a:cubicBezTo>
                    <a:pt x="90337" y="188983"/>
                    <a:pt x="89902" y="188983"/>
                    <a:pt x="89902" y="188572"/>
                  </a:cubicBezTo>
                  <a:cubicBezTo>
                    <a:pt x="89902" y="188161"/>
                    <a:pt x="89465" y="187749"/>
                    <a:pt x="89902" y="187338"/>
                  </a:cubicBezTo>
                  <a:cubicBezTo>
                    <a:pt x="90337" y="186927"/>
                    <a:pt x="90337" y="186927"/>
                    <a:pt x="90774" y="186516"/>
                  </a:cubicBezTo>
                  <a:close/>
                  <a:moveTo>
                    <a:pt x="1477935" y="185993"/>
                  </a:moveTo>
                  <a:cubicBezTo>
                    <a:pt x="1478780" y="185993"/>
                    <a:pt x="1479203" y="185993"/>
                    <a:pt x="1479625" y="185993"/>
                  </a:cubicBezTo>
                  <a:cubicBezTo>
                    <a:pt x="1480470" y="186429"/>
                    <a:pt x="1480893" y="186865"/>
                    <a:pt x="1481738" y="187301"/>
                  </a:cubicBezTo>
                  <a:cubicBezTo>
                    <a:pt x="1481738" y="188173"/>
                    <a:pt x="1481738" y="189045"/>
                    <a:pt x="1481738" y="189917"/>
                  </a:cubicBezTo>
                  <a:cubicBezTo>
                    <a:pt x="1481315" y="189917"/>
                    <a:pt x="1481315" y="190353"/>
                    <a:pt x="1480893" y="190353"/>
                  </a:cubicBezTo>
                  <a:cubicBezTo>
                    <a:pt x="1480893" y="190789"/>
                    <a:pt x="1480893" y="191225"/>
                    <a:pt x="1480893" y="191661"/>
                  </a:cubicBezTo>
                  <a:cubicBezTo>
                    <a:pt x="1480470" y="192097"/>
                    <a:pt x="1480048" y="192533"/>
                    <a:pt x="1480048" y="192969"/>
                  </a:cubicBezTo>
                  <a:cubicBezTo>
                    <a:pt x="1479625" y="193405"/>
                    <a:pt x="1479625" y="193405"/>
                    <a:pt x="1479203" y="193841"/>
                  </a:cubicBezTo>
                  <a:cubicBezTo>
                    <a:pt x="1478780" y="193841"/>
                    <a:pt x="1478358" y="193841"/>
                    <a:pt x="1477935" y="193841"/>
                  </a:cubicBezTo>
                  <a:cubicBezTo>
                    <a:pt x="1477512" y="193405"/>
                    <a:pt x="1477089" y="193405"/>
                    <a:pt x="1476667" y="192969"/>
                  </a:cubicBezTo>
                  <a:cubicBezTo>
                    <a:pt x="1477089" y="192533"/>
                    <a:pt x="1477935" y="192097"/>
                    <a:pt x="1478358" y="191661"/>
                  </a:cubicBezTo>
                  <a:cubicBezTo>
                    <a:pt x="1478358" y="191225"/>
                    <a:pt x="1478358" y="190353"/>
                    <a:pt x="1478358" y="189917"/>
                  </a:cubicBezTo>
                  <a:cubicBezTo>
                    <a:pt x="1477935" y="189481"/>
                    <a:pt x="1477512" y="189481"/>
                    <a:pt x="1477512" y="189045"/>
                  </a:cubicBezTo>
                  <a:cubicBezTo>
                    <a:pt x="1477512" y="189045"/>
                    <a:pt x="1477512" y="188609"/>
                    <a:pt x="1477512" y="188609"/>
                  </a:cubicBezTo>
                  <a:cubicBezTo>
                    <a:pt x="1477089" y="188173"/>
                    <a:pt x="1476667" y="187737"/>
                    <a:pt x="1476245" y="187301"/>
                  </a:cubicBezTo>
                  <a:cubicBezTo>
                    <a:pt x="1476667" y="186865"/>
                    <a:pt x="1477512" y="186429"/>
                    <a:pt x="1477935" y="185993"/>
                  </a:cubicBezTo>
                  <a:close/>
                  <a:moveTo>
                    <a:pt x="1456069" y="185993"/>
                  </a:moveTo>
                  <a:cubicBezTo>
                    <a:pt x="1456494" y="185993"/>
                    <a:pt x="1456494" y="185993"/>
                    <a:pt x="1456920" y="185993"/>
                  </a:cubicBezTo>
                  <a:cubicBezTo>
                    <a:pt x="1457344" y="185993"/>
                    <a:pt x="1457344" y="186411"/>
                    <a:pt x="1457769" y="186830"/>
                  </a:cubicBezTo>
                  <a:cubicBezTo>
                    <a:pt x="1457769" y="187249"/>
                    <a:pt x="1458195" y="187667"/>
                    <a:pt x="1457344" y="188086"/>
                  </a:cubicBezTo>
                  <a:cubicBezTo>
                    <a:pt x="1456920" y="188086"/>
                    <a:pt x="1456069" y="188086"/>
                    <a:pt x="1455644" y="188086"/>
                  </a:cubicBezTo>
                  <a:cubicBezTo>
                    <a:pt x="1454794" y="187667"/>
                    <a:pt x="1455219" y="187249"/>
                    <a:pt x="1455219" y="186830"/>
                  </a:cubicBezTo>
                  <a:cubicBezTo>
                    <a:pt x="1455644" y="186411"/>
                    <a:pt x="1455644" y="185993"/>
                    <a:pt x="1456069" y="185993"/>
                  </a:cubicBezTo>
                  <a:close/>
                  <a:moveTo>
                    <a:pt x="275558" y="185993"/>
                  </a:moveTo>
                  <a:cubicBezTo>
                    <a:pt x="274686" y="185993"/>
                    <a:pt x="274250" y="185993"/>
                    <a:pt x="273814" y="186429"/>
                  </a:cubicBezTo>
                  <a:cubicBezTo>
                    <a:pt x="273378" y="186429"/>
                    <a:pt x="273814" y="186865"/>
                    <a:pt x="273378" y="186865"/>
                  </a:cubicBezTo>
                  <a:cubicBezTo>
                    <a:pt x="273814" y="186865"/>
                    <a:pt x="273814" y="186865"/>
                    <a:pt x="273814" y="186865"/>
                  </a:cubicBezTo>
                  <a:cubicBezTo>
                    <a:pt x="274250" y="187301"/>
                    <a:pt x="275122" y="187301"/>
                    <a:pt x="275558" y="186865"/>
                  </a:cubicBezTo>
                  <a:cubicBezTo>
                    <a:pt x="275558" y="186865"/>
                    <a:pt x="275558" y="186865"/>
                    <a:pt x="275994" y="186865"/>
                  </a:cubicBezTo>
                  <a:cubicBezTo>
                    <a:pt x="275994" y="186865"/>
                    <a:pt x="275994" y="186429"/>
                    <a:pt x="275994" y="186429"/>
                  </a:cubicBezTo>
                  <a:cubicBezTo>
                    <a:pt x="275558" y="186429"/>
                    <a:pt x="275558" y="185993"/>
                    <a:pt x="275558" y="185993"/>
                  </a:cubicBezTo>
                  <a:close/>
                  <a:moveTo>
                    <a:pt x="150259" y="185993"/>
                  </a:moveTo>
                  <a:cubicBezTo>
                    <a:pt x="149423" y="186411"/>
                    <a:pt x="149004" y="186830"/>
                    <a:pt x="148585" y="187249"/>
                  </a:cubicBezTo>
                  <a:cubicBezTo>
                    <a:pt x="148585" y="187249"/>
                    <a:pt x="148585" y="187249"/>
                    <a:pt x="149423" y="188086"/>
                  </a:cubicBezTo>
                  <a:cubicBezTo>
                    <a:pt x="149423" y="188086"/>
                    <a:pt x="149841" y="188086"/>
                    <a:pt x="149841" y="188086"/>
                  </a:cubicBezTo>
                  <a:cubicBezTo>
                    <a:pt x="150259" y="187667"/>
                    <a:pt x="150259" y="187667"/>
                    <a:pt x="150678" y="187249"/>
                  </a:cubicBezTo>
                  <a:cubicBezTo>
                    <a:pt x="150678" y="186830"/>
                    <a:pt x="150678" y="186830"/>
                    <a:pt x="150678" y="186411"/>
                  </a:cubicBezTo>
                  <a:cubicBezTo>
                    <a:pt x="150678" y="185993"/>
                    <a:pt x="150259" y="185993"/>
                    <a:pt x="150259" y="185993"/>
                  </a:cubicBezTo>
                  <a:close/>
                  <a:moveTo>
                    <a:pt x="256131" y="185208"/>
                  </a:moveTo>
                  <a:cubicBezTo>
                    <a:pt x="255704" y="185208"/>
                    <a:pt x="255704" y="185644"/>
                    <a:pt x="255277" y="185644"/>
                  </a:cubicBezTo>
                  <a:cubicBezTo>
                    <a:pt x="254850" y="185644"/>
                    <a:pt x="254423" y="185644"/>
                    <a:pt x="253996" y="185644"/>
                  </a:cubicBezTo>
                  <a:cubicBezTo>
                    <a:pt x="253996" y="186080"/>
                    <a:pt x="253996" y="186080"/>
                    <a:pt x="253570" y="186080"/>
                  </a:cubicBezTo>
                  <a:cubicBezTo>
                    <a:pt x="253143" y="186080"/>
                    <a:pt x="253143" y="186080"/>
                    <a:pt x="252716" y="186080"/>
                  </a:cubicBezTo>
                  <a:cubicBezTo>
                    <a:pt x="252716" y="186080"/>
                    <a:pt x="252716" y="186080"/>
                    <a:pt x="252289" y="185644"/>
                  </a:cubicBezTo>
                  <a:cubicBezTo>
                    <a:pt x="251436" y="185644"/>
                    <a:pt x="250582" y="185644"/>
                    <a:pt x="249729" y="185644"/>
                  </a:cubicBezTo>
                  <a:cubicBezTo>
                    <a:pt x="249729" y="185644"/>
                    <a:pt x="249729" y="185644"/>
                    <a:pt x="249302" y="186080"/>
                  </a:cubicBezTo>
                  <a:cubicBezTo>
                    <a:pt x="249302" y="186516"/>
                    <a:pt x="249302" y="186952"/>
                    <a:pt x="249302" y="187388"/>
                  </a:cubicBezTo>
                  <a:cubicBezTo>
                    <a:pt x="249729" y="187824"/>
                    <a:pt x="250155" y="187824"/>
                    <a:pt x="250582" y="187824"/>
                  </a:cubicBezTo>
                  <a:cubicBezTo>
                    <a:pt x="251009" y="187824"/>
                    <a:pt x="251009" y="187824"/>
                    <a:pt x="251436" y="188260"/>
                  </a:cubicBezTo>
                  <a:cubicBezTo>
                    <a:pt x="251436" y="188260"/>
                    <a:pt x="251862" y="188260"/>
                    <a:pt x="251862" y="188260"/>
                  </a:cubicBezTo>
                  <a:cubicBezTo>
                    <a:pt x="252289" y="188260"/>
                    <a:pt x="252289" y="188696"/>
                    <a:pt x="252716" y="188696"/>
                  </a:cubicBezTo>
                  <a:cubicBezTo>
                    <a:pt x="252716" y="189132"/>
                    <a:pt x="252716" y="189132"/>
                    <a:pt x="252716" y="189568"/>
                  </a:cubicBezTo>
                  <a:cubicBezTo>
                    <a:pt x="253143" y="189568"/>
                    <a:pt x="253570" y="190004"/>
                    <a:pt x="254423" y="190440"/>
                  </a:cubicBezTo>
                  <a:cubicBezTo>
                    <a:pt x="254423" y="190440"/>
                    <a:pt x="255277" y="190440"/>
                    <a:pt x="255704" y="190440"/>
                  </a:cubicBezTo>
                  <a:cubicBezTo>
                    <a:pt x="256131" y="190440"/>
                    <a:pt x="256131" y="190004"/>
                    <a:pt x="256557" y="189568"/>
                  </a:cubicBezTo>
                  <a:cubicBezTo>
                    <a:pt x="256557" y="189568"/>
                    <a:pt x="256557" y="189132"/>
                    <a:pt x="256557" y="188696"/>
                  </a:cubicBezTo>
                  <a:cubicBezTo>
                    <a:pt x="256984" y="188696"/>
                    <a:pt x="256984" y="188696"/>
                    <a:pt x="256984" y="188696"/>
                  </a:cubicBezTo>
                  <a:cubicBezTo>
                    <a:pt x="257411" y="188260"/>
                    <a:pt x="256984" y="187388"/>
                    <a:pt x="256984" y="186952"/>
                  </a:cubicBezTo>
                  <a:cubicBezTo>
                    <a:pt x="256984" y="186952"/>
                    <a:pt x="256984" y="186516"/>
                    <a:pt x="256557" y="186516"/>
                  </a:cubicBezTo>
                  <a:cubicBezTo>
                    <a:pt x="256557" y="186080"/>
                    <a:pt x="256557" y="186080"/>
                    <a:pt x="256557" y="185644"/>
                  </a:cubicBezTo>
                  <a:cubicBezTo>
                    <a:pt x="256557" y="185208"/>
                    <a:pt x="256131" y="185208"/>
                    <a:pt x="256131" y="185208"/>
                  </a:cubicBezTo>
                  <a:close/>
                  <a:moveTo>
                    <a:pt x="261599" y="184685"/>
                  </a:moveTo>
                  <a:cubicBezTo>
                    <a:pt x="261163" y="185110"/>
                    <a:pt x="260727" y="185535"/>
                    <a:pt x="260292" y="185960"/>
                  </a:cubicBezTo>
                  <a:cubicBezTo>
                    <a:pt x="260292" y="186385"/>
                    <a:pt x="260292" y="186385"/>
                    <a:pt x="260292" y="186811"/>
                  </a:cubicBezTo>
                  <a:cubicBezTo>
                    <a:pt x="260727" y="187236"/>
                    <a:pt x="260727" y="187236"/>
                    <a:pt x="261163" y="187660"/>
                  </a:cubicBezTo>
                  <a:cubicBezTo>
                    <a:pt x="261599" y="187660"/>
                    <a:pt x="262035" y="187660"/>
                    <a:pt x="262471" y="188086"/>
                  </a:cubicBezTo>
                  <a:cubicBezTo>
                    <a:pt x="262471" y="187660"/>
                    <a:pt x="262908" y="187660"/>
                    <a:pt x="262908" y="187660"/>
                  </a:cubicBezTo>
                  <a:cubicBezTo>
                    <a:pt x="262908" y="187660"/>
                    <a:pt x="263343" y="187660"/>
                    <a:pt x="263343" y="187660"/>
                  </a:cubicBezTo>
                  <a:cubicBezTo>
                    <a:pt x="263779" y="187236"/>
                    <a:pt x="263779" y="187236"/>
                    <a:pt x="264215" y="186811"/>
                  </a:cubicBezTo>
                  <a:cubicBezTo>
                    <a:pt x="264215" y="186385"/>
                    <a:pt x="264215" y="186385"/>
                    <a:pt x="264215" y="185960"/>
                  </a:cubicBezTo>
                  <a:cubicBezTo>
                    <a:pt x="264215" y="185535"/>
                    <a:pt x="263779" y="185535"/>
                    <a:pt x="263343" y="185110"/>
                  </a:cubicBezTo>
                  <a:cubicBezTo>
                    <a:pt x="263343" y="185110"/>
                    <a:pt x="262908" y="185110"/>
                    <a:pt x="262908" y="185110"/>
                  </a:cubicBezTo>
                  <a:cubicBezTo>
                    <a:pt x="262471" y="185110"/>
                    <a:pt x="262471" y="184685"/>
                    <a:pt x="262471" y="184685"/>
                  </a:cubicBezTo>
                  <a:cubicBezTo>
                    <a:pt x="262035" y="184685"/>
                    <a:pt x="262035" y="184685"/>
                    <a:pt x="261599" y="184685"/>
                  </a:cubicBezTo>
                  <a:close/>
                  <a:moveTo>
                    <a:pt x="142536" y="184424"/>
                  </a:moveTo>
                  <a:cubicBezTo>
                    <a:pt x="142536" y="184424"/>
                    <a:pt x="142111" y="184848"/>
                    <a:pt x="142111" y="184848"/>
                  </a:cubicBezTo>
                  <a:cubicBezTo>
                    <a:pt x="141686" y="184848"/>
                    <a:pt x="141261" y="184848"/>
                    <a:pt x="141261" y="184848"/>
                  </a:cubicBezTo>
                  <a:cubicBezTo>
                    <a:pt x="141261" y="185274"/>
                    <a:pt x="141261" y="185699"/>
                    <a:pt x="141261" y="186124"/>
                  </a:cubicBezTo>
                  <a:cubicBezTo>
                    <a:pt x="141686" y="186549"/>
                    <a:pt x="142536" y="186974"/>
                    <a:pt x="143386" y="187824"/>
                  </a:cubicBezTo>
                  <a:cubicBezTo>
                    <a:pt x="143386" y="187824"/>
                    <a:pt x="143811" y="187824"/>
                    <a:pt x="143811" y="187824"/>
                  </a:cubicBezTo>
                  <a:cubicBezTo>
                    <a:pt x="144237" y="187824"/>
                    <a:pt x="144662" y="187399"/>
                    <a:pt x="144662" y="186974"/>
                  </a:cubicBezTo>
                  <a:cubicBezTo>
                    <a:pt x="144662" y="186974"/>
                    <a:pt x="144662" y="186549"/>
                    <a:pt x="144662" y="186549"/>
                  </a:cubicBezTo>
                  <a:cubicBezTo>
                    <a:pt x="144237" y="186124"/>
                    <a:pt x="143811" y="185699"/>
                    <a:pt x="143811" y="185699"/>
                  </a:cubicBezTo>
                  <a:cubicBezTo>
                    <a:pt x="143386" y="185274"/>
                    <a:pt x="142961" y="184848"/>
                    <a:pt x="142536" y="184424"/>
                  </a:cubicBezTo>
                  <a:close/>
                  <a:moveTo>
                    <a:pt x="132497" y="184424"/>
                  </a:moveTo>
                  <a:cubicBezTo>
                    <a:pt x="132105" y="184424"/>
                    <a:pt x="131712" y="184816"/>
                    <a:pt x="131712" y="184816"/>
                  </a:cubicBezTo>
                  <a:cubicBezTo>
                    <a:pt x="131320" y="185208"/>
                    <a:pt x="131712" y="185601"/>
                    <a:pt x="131320" y="185993"/>
                  </a:cubicBezTo>
                  <a:cubicBezTo>
                    <a:pt x="131712" y="186386"/>
                    <a:pt x="132105" y="186778"/>
                    <a:pt x="132497" y="186778"/>
                  </a:cubicBezTo>
                  <a:cubicBezTo>
                    <a:pt x="132497" y="186778"/>
                    <a:pt x="132497" y="186778"/>
                    <a:pt x="132889" y="186778"/>
                  </a:cubicBezTo>
                  <a:cubicBezTo>
                    <a:pt x="132889" y="186778"/>
                    <a:pt x="133282" y="186386"/>
                    <a:pt x="133674" y="186386"/>
                  </a:cubicBezTo>
                  <a:cubicBezTo>
                    <a:pt x="133674" y="185993"/>
                    <a:pt x="133674" y="185601"/>
                    <a:pt x="133674" y="184816"/>
                  </a:cubicBezTo>
                  <a:cubicBezTo>
                    <a:pt x="133282" y="184816"/>
                    <a:pt x="132889" y="184424"/>
                    <a:pt x="132889" y="184424"/>
                  </a:cubicBezTo>
                  <a:cubicBezTo>
                    <a:pt x="132497" y="184424"/>
                    <a:pt x="132497" y="184424"/>
                    <a:pt x="132497" y="184424"/>
                  </a:cubicBezTo>
                  <a:close/>
                  <a:moveTo>
                    <a:pt x="115064" y="184166"/>
                  </a:moveTo>
                  <a:cubicBezTo>
                    <a:pt x="114615" y="184219"/>
                    <a:pt x="114167" y="184325"/>
                    <a:pt x="113719" y="184325"/>
                  </a:cubicBezTo>
                  <a:cubicBezTo>
                    <a:pt x="113270" y="184750"/>
                    <a:pt x="113719" y="185176"/>
                    <a:pt x="113719" y="185601"/>
                  </a:cubicBezTo>
                  <a:cubicBezTo>
                    <a:pt x="113719" y="186026"/>
                    <a:pt x="114167" y="186026"/>
                    <a:pt x="114167" y="186451"/>
                  </a:cubicBezTo>
                  <a:cubicBezTo>
                    <a:pt x="114167" y="186451"/>
                    <a:pt x="114167" y="186451"/>
                    <a:pt x="114167" y="186876"/>
                  </a:cubicBezTo>
                  <a:cubicBezTo>
                    <a:pt x="114167" y="186876"/>
                    <a:pt x="115064" y="187301"/>
                    <a:pt x="115064" y="186876"/>
                  </a:cubicBezTo>
                  <a:cubicBezTo>
                    <a:pt x="115512" y="186451"/>
                    <a:pt x="115961" y="186451"/>
                    <a:pt x="116410" y="186026"/>
                  </a:cubicBezTo>
                  <a:cubicBezTo>
                    <a:pt x="116410" y="185176"/>
                    <a:pt x="116410" y="184750"/>
                    <a:pt x="116410" y="184325"/>
                  </a:cubicBezTo>
                  <a:cubicBezTo>
                    <a:pt x="115961" y="184113"/>
                    <a:pt x="115512" y="184113"/>
                    <a:pt x="115064" y="184166"/>
                  </a:cubicBezTo>
                  <a:close/>
                  <a:moveTo>
                    <a:pt x="1333328" y="183900"/>
                  </a:moveTo>
                  <a:cubicBezTo>
                    <a:pt x="1332891" y="184336"/>
                    <a:pt x="1333328" y="185208"/>
                    <a:pt x="1333328" y="185644"/>
                  </a:cubicBezTo>
                  <a:cubicBezTo>
                    <a:pt x="1333328" y="186080"/>
                    <a:pt x="1333764" y="186080"/>
                    <a:pt x="1334200" y="186080"/>
                  </a:cubicBezTo>
                  <a:cubicBezTo>
                    <a:pt x="1334636" y="186080"/>
                    <a:pt x="1334636" y="186080"/>
                    <a:pt x="1335071" y="186516"/>
                  </a:cubicBezTo>
                  <a:cubicBezTo>
                    <a:pt x="1335507" y="186080"/>
                    <a:pt x="1335507" y="186080"/>
                    <a:pt x="1335071" y="185644"/>
                  </a:cubicBezTo>
                  <a:cubicBezTo>
                    <a:pt x="1334636" y="185208"/>
                    <a:pt x="1334200" y="184772"/>
                    <a:pt x="1333328" y="183900"/>
                  </a:cubicBezTo>
                  <a:close/>
                  <a:moveTo>
                    <a:pt x="1356141" y="183115"/>
                  </a:moveTo>
                  <a:cubicBezTo>
                    <a:pt x="1355715" y="183115"/>
                    <a:pt x="1355291" y="183542"/>
                    <a:pt x="1354866" y="183969"/>
                  </a:cubicBezTo>
                  <a:cubicBezTo>
                    <a:pt x="1354866" y="183969"/>
                    <a:pt x="1354866" y="184396"/>
                    <a:pt x="1354866" y="184396"/>
                  </a:cubicBezTo>
                  <a:cubicBezTo>
                    <a:pt x="1355291" y="184823"/>
                    <a:pt x="1355715" y="184823"/>
                    <a:pt x="1355715" y="185676"/>
                  </a:cubicBezTo>
                  <a:cubicBezTo>
                    <a:pt x="1355715" y="185676"/>
                    <a:pt x="1356141" y="186103"/>
                    <a:pt x="1356141" y="186530"/>
                  </a:cubicBezTo>
                  <a:cubicBezTo>
                    <a:pt x="1356141" y="187384"/>
                    <a:pt x="1355291" y="187384"/>
                    <a:pt x="1354866" y="187810"/>
                  </a:cubicBezTo>
                  <a:cubicBezTo>
                    <a:pt x="1354866" y="188664"/>
                    <a:pt x="1354866" y="189518"/>
                    <a:pt x="1354866" y="190371"/>
                  </a:cubicBezTo>
                  <a:cubicBezTo>
                    <a:pt x="1355291" y="190798"/>
                    <a:pt x="1355715" y="190798"/>
                    <a:pt x="1355715" y="191225"/>
                  </a:cubicBezTo>
                  <a:cubicBezTo>
                    <a:pt x="1356566" y="191225"/>
                    <a:pt x="1356991" y="191225"/>
                    <a:pt x="1357416" y="191225"/>
                  </a:cubicBezTo>
                  <a:cubicBezTo>
                    <a:pt x="1357416" y="191225"/>
                    <a:pt x="1357841" y="191225"/>
                    <a:pt x="1357841" y="190798"/>
                  </a:cubicBezTo>
                  <a:cubicBezTo>
                    <a:pt x="1357841" y="189091"/>
                    <a:pt x="1357841" y="187384"/>
                    <a:pt x="1357841" y="185676"/>
                  </a:cubicBezTo>
                  <a:cubicBezTo>
                    <a:pt x="1357841" y="185676"/>
                    <a:pt x="1358266" y="185249"/>
                    <a:pt x="1358266" y="185249"/>
                  </a:cubicBezTo>
                  <a:cubicBezTo>
                    <a:pt x="1358266" y="184823"/>
                    <a:pt x="1358266" y="184396"/>
                    <a:pt x="1358266" y="183969"/>
                  </a:cubicBezTo>
                  <a:cubicBezTo>
                    <a:pt x="1358266" y="183542"/>
                    <a:pt x="1357841" y="183542"/>
                    <a:pt x="1357416" y="183115"/>
                  </a:cubicBezTo>
                  <a:cubicBezTo>
                    <a:pt x="1356991" y="183115"/>
                    <a:pt x="1356566" y="183115"/>
                    <a:pt x="1356141" y="183115"/>
                  </a:cubicBezTo>
                  <a:close/>
                  <a:moveTo>
                    <a:pt x="1312836" y="183115"/>
                  </a:moveTo>
                  <a:cubicBezTo>
                    <a:pt x="1312400" y="183115"/>
                    <a:pt x="1312400" y="183544"/>
                    <a:pt x="1311964" y="183972"/>
                  </a:cubicBezTo>
                  <a:cubicBezTo>
                    <a:pt x="1311964" y="183972"/>
                    <a:pt x="1311964" y="184399"/>
                    <a:pt x="1311964" y="184828"/>
                  </a:cubicBezTo>
                  <a:cubicBezTo>
                    <a:pt x="1311964" y="185256"/>
                    <a:pt x="1312836" y="185684"/>
                    <a:pt x="1312400" y="186112"/>
                  </a:cubicBezTo>
                  <a:cubicBezTo>
                    <a:pt x="1312836" y="186540"/>
                    <a:pt x="1312836" y="186540"/>
                    <a:pt x="1313272" y="186968"/>
                  </a:cubicBezTo>
                  <a:cubicBezTo>
                    <a:pt x="1313272" y="186968"/>
                    <a:pt x="1313272" y="187396"/>
                    <a:pt x="1313272" y="187396"/>
                  </a:cubicBezTo>
                  <a:cubicBezTo>
                    <a:pt x="1313708" y="187824"/>
                    <a:pt x="1314144" y="187396"/>
                    <a:pt x="1314580" y="187824"/>
                  </a:cubicBezTo>
                  <a:cubicBezTo>
                    <a:pt x="1315452" y="187396"/>
                    <a:pt x="1315452" y="186968"/>
                    <a:pt x="1315888" y="186968"/>
                  </a:cubicBezTo>
                  <a:cubicBezTo>
                    <a:pt x="1315888" y="186540"/>
                    <a:pt x="1315452" y="186540"/>
                    <a:pt x="1315452" y="186112"/>
                  </a:cubicBezTo>
                  <a:cubicBezTo>
                    <a:pt x="1315016" y="185684"/>
                    <a:pt x="1315452" y="184828"/>
                    <a:pt x="1315452" y="183972"/>
                  </a:cubicBezTo>
                  <a:cubicBezTo>
                    <a:pt x="1315016" y="183544"/>
                    <a:pt x="1314580" y="183115"/>
                    <a:pt x="1314144" y="183115"/>
                  </a:cubicBezTo>
                  <a:cubicBezTo>
                    <a:pt x="1313708" y="183115"/>
                    <a:pt x="1313272" y="183115"/>
                    <a:pt x="1312836" y="183115"/>
                  </a:cubicBezTo>
                  <a:close/>
                  <a:moveTo>
                    <a:pt x="1362103" y="182749"/>
                  </a:moveTo>
                  <a:cubicBezTo>
                    <a:pt x="1361667" y="182749"/>
                    <a:pt x="1361667" y="182749"/>
                    <a:pt x="1361667" y="183168"/>
                  </a:cubicBezTo>
                  <a:cubicBezTo>
                    <a:pt x="1361667" y="184005"/>
                    <a:pt x="1361667" y="184842"/>
                    <a:pt x="1361667" y="185679"/>
                  </a:cubicBezTo>
                  <a:cubicBezTo>
                    <a:pt x="1362103" y="186097"/>
                    <a:pt x="1362539" y="186097"/>
                    <a:pt x="1362975" y="186516"/>
                  </a:cubicBezTo>
                  <a:cubicBezTo>
                    <a:pt x="1364283" y="186516"/>
                    <a:pt x="1365155" y="186516"/>
                    <a:pt x="1366463" y="186516"/>
                  </a:cubicBezTo>
                  <a:cubicBezTo>
                    <a:pt x="1366463" y="186097"/>
                    <a:pt x="1366899" y="186097"/>
                    <a:pt x="1366899" y="186097"/>
                  </a:cubicBezTo>
                  <a:cubicBezTo>
                    <a:pt x="1366899" y="185679"/>
                    <a:pt x="1366899" y="184842"/>
                    <a:pt x="1366899" y="184842"/>
                  </a:cubicBezTo>
                  <a:cubicBezTo>
                    <a:pt x="1366027" y="184005"/>
                    <a:pt x="1365591" y="183586"/>
                    <a:pt x="1364719" y="183168"/>
                  </a:cubicBezTo>
                  <a:cubicBezTo>
                    <a:pt x="1364283" y="183168"/>
                    <a:pt x="1363847" y="183168"/>
                    <a:pt x="1363411" y="183168"/>
                  </a:cubicBezTo>
                  <a:cubicBezTo>
                    <a:pt x="1363411" y="182749"/>
                    <a:pt x="1363411" y="182749"/>
                    <a:pt x="1362975" y="182749"/>
                  </a:cubicBezTo>
                  <a:cubicBezTo>
                    <a:pt x="1362975" y="182331"/>
                    <a:pt x="1362539" y="182331"/>
                    <a:pt x="1362103" y="182749"/>
                  </a:cubicBezTo>
                  <a:close/>
                  <a:moveTo>
                    <a:pt x="1573557" y="182723"/>
                  </a:moveTo>
                  <a:cubicBezTo>
                    <a:pt x="1573976" y="182723"/>
                    <a:pt x="1574813" y="182331"/>
                    <a:pt x="1575650" y="182723"/>
                  </a:cubicBezTo>
                  <a:cubicBezTo>
                    <a:pt x="1575650" y="183115"/>
                    <a:pt x="1575650" y="183508"/>
                    <a:pt x="1575650" y="184293"/>
                  </a:cubicBezTo>
                  <a:cubicBezTo>
                    <a:pt x="1574813" y="183900"/>
                    <a:pt x="1573976" y="184685"/>
                    <a:pt x="1573557" y="183900"/>
                  </a:cubicBezTo>
                  <a:cubicBezTo>
                    <a:pt x="1573557" y="183508"/>
                    <a:pt x="1573557" y="183115"/>
                    <a:pt x="1573557" y="182723"/>
                  </a:cubicBezTo>
                  <a:close/>
                  <a:moveTo>
                    <a:pt x="252705" y="182723"/>
                  </a:moveTo>
                  <a:cubicBezTo>
                    <a:pt x="252705" y="182723"/>
                    <a:pt x="252705" y="182723"/>
                    <a:pt x="252705" y="183115"/>
                  </a:cubicBezTo>
                  <a:cubicBezTo>
                    <a:pt x="253124" y="183508"/>
                    <a:pt x="253542" y="183900"/>
                    <a:pt x="253961" y="183900"/>
                  </a:cubicBezTo>
                  <a:cubicBezTo>
                    <a:pt x="253961" y="184293"/>
                    <a:pt x="253961" y="184293"/>
                    <a:pt x="253961" y="184293"/>
                  </a:cubicBezTo>
                  <a:cubicBezTo>
                    <a:pt x="253961" y="184685"/>
                    <a:pt x="254379" y="184685"/>
                    <a:pt x="254798" y="184685"/>
                  </a:cubicBezTo>
                  <a:cubicBezTo>
                    <a:pt x="254798" y="184685"/>
                    <a:pt x="254798" y="184685"/>
                    <a:pt x="254798" y="184293"/>
                  </a:cubicBezTo>
                  <a:cubicBezTo>
                    <a:pt x="254798" y="183900"/>
                    <a:pt x="254798" y="183115"/>
                    <a:pt x="254798" y="182723"/>
                  </a:cubicBezTo>
                  <a:cubicBezTo>
                    <a:pt x="253961" y="182331"/>
                    <a:pt x="253542" y="182331"/>
                    <a:pt x="252705" y="182723"/>
                  </a:cubicBezTo>
                  <a:close/>
                  <a:moveTo>
                    <a:pt x="1550965" y="182592"/>
                  </a:moveTo>
                  <a:cubicBezTo>
                    <a:pt x="1551821" y="182592"/>
                    <a:pt x="1553105" y="182592"/>
                    <a:pt x="1553962" y="182592"/>
                  </a:cubicBezTo>
                  <a:cubicBezTo>
                    <a:pt x="1554389" y="182592"/>
                    <a:pt x="1554389" y="183050"/>
                    <a:pt x="1554817" y="183050"/>
                  </a:cubicBezTo>
                  <a:cubicBezTo>
                    <a:pt x="1555246" y="183508"/>
                    <a:pt x="1554817" y="183966"/>
                    <a:pt x="1554389" y="184424"/>
                  </a:cubicBezTo>
                  <a:cubicBezTo>
                    <a:pt x="1553962" y="184424"/>
                    <a:pt x="1553533" y="184424"/>
                    <a:pt x="1553105" y="184424"/>
                  </a:cubicBezTo>
                  <a:cubicBezTo>
                    <a:pt x="1553105" y="183966"/>
                    <a:pt x="1552677" y="183966"/>
                    <a:pt x="1552677" y="183508"/>
                  </a:cubicBezTo>
                  <a:cubicBezTo>
                    <a:pt x="1551821" y="183508"/>
                    <a:pt x="1551393" y="183508"/>
                    <a:pt x="1550965" y="183508"/>
                  </a:cubicBezTo>
                  <a:cubicBezTo>
                    <a:pt x="1550537" y="183050"/>
                    <a:pt x="1550537" y="183050"/>
                    <a:pt x="1550965" y="182592"/>
                  </a:cubicBezTo>
                  <a:close/>
                  <a:moveTo>
                    <a:pt x="1347160" y="181808"/>
                  </a:moveTo>
                  <a:cubicBezTo>
                    <a:pt x="1346304" y="182235"/>
                    <a:pt x="1345876" y="182664"/>
                    <a:pt x="1345448" y="183092"/>
                  </a:cubicBezTo>
                  <a:cubicBezTo>
                    <a:pt x="1345448" y="183948"/>
                    <a:pt x="1345448" y="184376"/>
                    <a:pt x="1345448" y="185232"/>
                  </a:cubicBezTo>
                  <a:cubicBezTo>
                    <a:pt x="1345876" y="185660"/>
                    <a:pt x="1346304" y="186088"/>
                    <a:pt x="1347160" y="186516"/>
                  </a:cubicBezTo>
                  <a:cubicBezTo>
                    <a:pt x="1347589" y="186516"/>
                    <a:pt x="1348016" y="186516"/>
                    <a:pt x="1348444" y="186516"/>
                  </a:cubicBezTo>
                  <a:cubicBezTo>
                    <a:pt x="1348873" y="186516"/>
                    <a:pt x="1348873" y="185660"/>
                    <a:pt x="1349729" y="186088"/>
                  </a:cubicBezTo>
                  <a:cubicBezTo>
                    <a:pt x="1349729" y="186088"/>
                    <a:pt x="1350157" y="185660"/>
                    <a:pt x="1350157" y="185660"/>
                  </a:cubicBezTo>
                  <a:cubicBezTo>
                    <a:pt x="1350157" y="184804"/>
                    <a:pt x="1350157" y="183948"/>
                    <a:pt x="1350157" y="183092"/>
                  </a:cubicBezTo>
                  <a:cubicBezTo>
                    <a:pt x="1349729" y="183092"/>
                    <a:pt x="1349729" y="183092"/>
                    <a:pt x="1349729" y="182664"/>
                  </a:cubicBezTo>
                  <a:cubicBezTo>
                    <a:pt x="1349301" y="182664"/>
                    <a:pt x="1349729" y="182235"/>
                    <a:pt x="1349301" y="182235"/>
                  </a:cubicBezTo>
                  <a:cubicBezTo>
                    <a:pt x="1349301" y="182235"/>
                    <a:pt x="1349301" y="181808"/>
                    <a:pt x="1349301" y="181808"/>
                  </a:cubicBezTo>
                  <a:cubicBezTo>
                    <a:pt x="1348444" y="181808"/>
                    <a:pt x="1347589" y="181808"/>
                    <a:pt x="1347160" y="181808"/>
                  </a:cubicBezTo>
                  <a:close/>
                  <a:moveTo>
                    <a:pt x="193617" y="181284"/>
                  </a:moveTo>
                  <a:cubicBezTo>
                    <a:pt x="193206" y="181703"/>
                    <a:pt x="193206" y="181703"/>
                    <a:pt x="192794" y="182121"/>
                  </a:cubicBezTo>
                  <a:cubicBezTo>
                    <a:pt x="192794" y="182121"/>
                    <a:pt x="192794" y="182540"/>
                    <a:pt x="192794" y="182958"/>
                  </a:cubicBezTo>
                  <a:cubicBezTo>
                    <a:pt x="192794" y="182958"/>
                    <a:pt x="193206" y="183377"/>
                    <a:pt x="193206" y="183377"/>
                  </a:cubicBezTo>
                  <a:cubicBezTo>
                    <a:pt x="193617" y="183377"/>
                    <a:pt x="194439" y="183377"/>
                    <a:pt x="194850" y="183377"/>
                  </a:cubicBezTo>
                  <a:cubicBezTo>
                    <a:pt x="194850" y="182958"/>
                    <a:pt x="195261" y="182540"/>
                    <a:pt x="195672" y="182540"/>
                  </a:cubicBezTo>
                  <a:cubicBezTo>
                    <a:pt x="195672" y="182121"/>
                    <a:pt x="195672" y="181703"/>
                    <a:pt x="195672" y="181703"/>
                  </a:cubicBezTo>
                  <a:cubicBezTo>
                    <a:pt x="195261" y="181284"/>
                    <a:pt x="195261" y="181284"/>
                    <a:pt x="195261" y="181284"/>
                  </a:cubicBezTo>
                  <a:cubicBezTo>
                    <a:pt x="194439" y="181284"/>
                    <a:pt x="194028" y="181284"/>
                    <a:pt x="193617" y="181284"/>
                  </a:cubicBezTo>
                  <a:close/>
                  <a:moveTo>
                    <a:pt x="289989" y="181023"/>
                  </a:moveTo>
                  <a:cubicBezTo>
                    <a:pt x="289597" y="181448"/>
                    <a:pt x="289597" y="181448"/>
                    <a:pt x="289597" y="181873"/>
                  </a:cubicBezTo>
                  <a:cubicBezTo>
                    <a:pt x="289597" y="181873"/>
                    <a:pt x="289204" y="182298"/>
                    <a:pt x="289204" y="182298"/>
                  </a:cubicBezTo>
                  <a:cubicBezTo>
                    <a:pt x="289204" y="182298"/>
                    <a:pt x="289204" y="182723"/>
                    <a:pt x="289204" y="182723"/>
                  </a:cubicBezTo>
                  <a:cubicBezTo>
                    <a:pt x="288812" y="182723"/>
                    <a:pt x="288812" y="183148"/>
                    <a:pt x="288812" y="183148"/>
                  </a:cubicBezTo>
                  <a:cubicBezTo>
                    <a:pt x="288812" y="183573"/>
                    <a:pt x="288812" y="183573"/>
                    <a:pt x="288812" y="183573"/>
                  </a:cubicBezTo>
                  <a:cubicBezTo>
                    <a:pt x="288812" y="183999"/>
                    <a:pt x="289204" y="183999"/>
                    <a:pt x="289597" y="184424"/>
                  </a:cubicBezTo>
                  <a:cubicBezTo>
                    <a:pt x="289597" y="184424"/>
                    <a:pt x="289989" y="184424"/>
                    <a:pt x="290382" y="184424"/>
                  </a:cubicBezTo>
                  <a:cubicBezTo>
                    <a:pt x="290774" y="183999"/>
                    <a:pt x="290774" y="183999"/>
                    <a:pt x="291166" y="183573"/>
                  </a:cubicBezTo>
                  <a:cubicBezTo>
                    <a:pt x="291166" y="183148"/>
                    <a:pt x="291166" y="182298"/>
                    <a:pt x="291166" y="181448"/>
                  </a:cubicBezTo>
                  <a:cubicBezTo>
                    <a:pt x="291166" y="181448"/>
                    <a:pt x="291166" y="181448"/>
                    <a:pt x="291166" y="181023"/>
                  </a:cubicBezTo>
                  <a:cubicBezTo>
                    <a:pt x="291166" y="181023"/>
                    <a:pt x="291166" y="181023"/>
                    <a:pt x="290774" y="181023"/>
                  </a:cubicBezTo>
                  <a:cubicBezTo>
                    <a:pt x="290382" y="181023"/>
                    <a:pt x="290382" y="181023"/>
                    <a:pt x="289989" y="181023"/>
                  </a:cubicBezTo>
                  <a:close/>
                  <a:moveTo>
                    <a:pt x="278904" y="181023"/>
                  </a:moveTo>
                  <a:cubicBezTo>
                    <a:pt x="278479" y="181450"/>
                    <a:pt x="278054" y="181877"/>
                    <a:pt x="277629" y="181450"/>
                  </a:cubicBezTo>
                  <a:cubicBezTo>
                    <a:pt x="277629" y="181877"/>
                    <a:pt x="277629" y="181877"/>
                    <a:pt x="277629" y="182303"/>
                  </a:cubicBezTo>
                  <a:cubicBezTo>
                    <a:pt x="277204" y="182303"/>
                    <a:pt x="277204" y="182730"/>
                    <a:pt x="276779" y="182730"/>
                  </a:cubicBezTo>
                  <a:cubicBezTo>
                    <a:pt x="276779" y="184437"/>
                    <a:pt x="276779" y="186571"/>
                    <a:pt x="276779" y="188279"/>
                  </a:cubicBezTo>
                  <a:cubicBezTo>
                    <a:pt x="277204" y="188705"/>
                    <a:pt x="277204" y="188705"/>
                    <a:pt x="277629" y="189132"/>
                  </a:cubicBezTo>
                  <a:cubicBezTo>
                    <a:pt x="277629" y="189132"/>
                    <a:pt x="277629" y="189132"/>
                    <a:pt x="278054" y="189132"/>
                  </a:cubicBezTo>
                  <a:cubicBezTo>
                    <a:pt x="278904" y="188705"/>
                    <a:pt x="279329" y="188279"/>
                    <a:pt x="279754" y="187852"/>
                  </a:cubicBezTo>
                  <a:cubicBezTo>
                    <a:pt x="279329" y="187425"/>
                    <a:pt x="280180" y="187425"/>
                    <a:pt x="280180" y="186998"/>
                  </a:cubicBezTo>
                  <a:cubicBezTo>
                    <a:pt x="280180" y="186998"/>
                    <a:pt x="279754" y="186571"/>
                    <a:pt x="279754" y="186571"/>
                  </a:cubicBezTo>
                  <a:cubicBezTo>
                    <a:pt x="279754" y="186144"/>
                    <a:pt x="279754" y="185718"/>
                    <a:pt x="279754" y="184864"/>
                  </a:cubicBezTo>
                  <a:cubicBezTo>
                    <a:pt x="279754" y="184437"/>
                    <a:pt x="279754" y="184010"/>
                    <a:pt x="279754" y="183157"/>
                  </a:cubicBezTo>
                  <a:cubicBezTo>
                    <a:pt x="279754" y="182730"/>
                    <a:pt x="279754" y="182303"/>
                    <a:pt x="279754" y="181877"/>
                  </a:cubicBezTo>
                  <a:cubicBezTo>
                    <a:pt x="279329" y="181450"/>
                    <a:pt x="278904" y="181450"/>
                    <a:pt x="278904" y="181023"/>
                  </a:cubicBezTo>
                  <a:close/>
                  <a:moveTo>
                    <a:pt x="189289" y="181022"/>
                  </a:moveTo>
                  <a:cubicBezTo>
                    <a:pt x="189289" y="181022"/>
                    <a:pt x="188871" y="181022"/>
                    <a:pt x="188871" y="181434"/>
                  </a:cubicBezTo>
                  <a:cubicBezTo>
                    <a:pt x="188871" y="181845"/>
                    <a:pt x="188871" y="182667"/>
                    <a:pt x="188871" y="183489"/>
                  </a:cubicBezTo>
                  <a:cubicBezTo>
                    <a:pt x="188871" y="183489"/>
                    <a:pt x="188871" y="183900"/>
                    <a:pt x="189707" y="183900"/>
                  </a:cubicBezTo>
                  <a:cubicBezTo>
                    <a:pt x="189707" y="183900"/>
                    <a:pt x="190126" y="183900"/>
                    <a:pt x="190126" y="183900"/>
                  </a:cubicBezTo>
                  <a:cubicBezTo>
                    <a:pt x="190126" y="183900"/>
                    <a:pt x="190126" y="183900"/>
                    <a:pt x="190545" y="183489"/>
                  </a:cubicBezTo>
                  <a:cubicBezTo>
                    <a:pt x="190545" y="183489"/>
                    <a:pt x="190545" y="183078"/>
                    <a:pt x="190545" y="183078"/>
                  </a:cubicBezTo>
                  <a:cubicBezTo>
                    <a:pt x="190545" y="183078"/>
                    <a:pt x="190963" y="182667"/>
                    <a:pt x="190963" y="182667"/>
                  </a:cubicBezTo>
                  <a:cubicBezTo>
                    <a:pt x="190963" y="182256"/>
                    <a:pt x="190963" y="181845"/>
                    <a:pt x="190963" y="181845"/>
                  </a:cubicBezTo>
                  <a:cubicBezTo>
                    <a:pt x="190963" y="181434"/>
                    <a:pt x="190545" y="181434"/>
                    <a:pt x="190126" y="181022"/>
                  </a:cubicBezTo>
                  <a:cubicBezTo>
                    <a:pt x="190126" y="181022"/>
                    <a:pt x="189707" y="181022"/>
                    <a:pt x="189289" y="181022"/>
                  </a:cubicBezTo>
                  <a:close/>
                  <a:moveTo>
                    <a:pt x="170690" y="181022"/>
                  </a:moveTo>
                  <a:cubicBezTo>
                    <a:pt x="170690" y="181459"/>
                    <a:pt x="170690" y="181459"/>
                    <a:pt x="170690" y="181459"/>
                  </a:cubicBezTo>
                  <a:cubicBezTo>
                    <a:pt x="170298" y="181459"/>
                    <a:pt x="170298" y="181459"/>
                    <a:pt x="170298" y="181895"/>
                  </a:cubicBezTo>
                  <a:cubicBezTo>
                    <a:pt x="170298" y="181895"/>
                    <a:pt x="170690" y="182331"/>
                    <a:pt x="171082" y="182331"/>
                  </a:cubicBezTo>
                  <a:cubicBezTo>
                    <a:pt x="171082" y="182331"/>
                    <a:pt x="171475" y="182331"/>
                    <a:pt x="171867" y="182331"/>
                  </a:cubicBezTo>
                  <a:cubicBezTo>
                    <a:pt x="171867" y="181895"/>
                    <a:pt x="171867" y="181459"/>
                    <a:pt x="171867" y="181022"/>
                  </a:cubicBezTo>
                  <a:cubicBezTo>
                    <a:pt x="171082" y="181022"/>
                    <a:pt x="171082" y="181022"/>
                    <a:pt x="170690" y="181022"/>
                  </a:cubicBezTo>
                  <a:close/>
                  <a:moveTo>
                    <a:pt x="200433" y="180500"/>
                  </a:moveTo>
                  <a:cubicBezTo>
                    <a:pt x="200015" y="180500"/>
                    <a:pt x="199596" y="180936"/>
                    <a:pt x="199596" y="181372"/>
                  </a:cubicBezTo>
                  <a:cubicBezTo>
                    <a:pt x="199596" y="181372"/>
                    <a:pt x="199596" y="181808"/>
                    <a:pt x="199596" y="182243"/>
                  </a:cubicBezTo>
                  <a:cubicBezTo>
                    <a:pt x="199596" y="182243"/>
                    <a:pt x="200015" y="182679"/>
                    <a:pt x="200433" y="182679"/>
                  </a:cubicBezTo>
                  <a:cubicBezTo>
                    <a:pt x="200433" y="183115"/>
                    <a:pt x="200852" y="183115"/>
                    <a:pt x="200852" y="182679"/>
                  </a:cubicBezTo>
                  <a:cubicBezTo>
                    <a:pt x="201270" y="182679"/>
                    <a:pt x="201270" y="182243"/>
                    <a:pt x="201689" y="182243"/>
                  </a:cubicBezTo>
                  <a:cubicBezTo>
                    <a:pt x="201689" y="181808"/>
                    <a:pt x="201689" y="181372"/>
                    <a:pt x="201689" y="180500"/>
                  </a:cubicBezTo>
                  <a:cubicBezTo>
                    <a:pt x="201270" y="180500"/>
                    <a:pt x="200852" y="180500"/>
                    <a:pt x="200433" y="180500"/>
                  </a:cubicBezTo>
                  <a:close/>
                  <a:moveTo>
                    <a:pt x="1546456" y="180499"/>
                  </a:moveTo>
                  <a:cubicBezTo>
                    <a:pt x="1546875" y="180499"/>
                    <a:pt x="1547712" y="180499"/>
                    <a:pt x="1548549" y="180499"/>
                  </a:cubicBezTo>
                  <a:cubicBezTo>
                    <a:pt x="1548549" y="180499"/>
                    <a:pt x="1548549" y="180923"/>
                    <a:pt x="1548967" y="180923"/>
                  </a:cubicBezTo>
                  <a:cubicBezTo>
                    <a:pt x="1548967" y="181772"/>
                    <a:pt x="1548967" y="182196"/>
                    <a:pt x="1548967" y="182621"/>
                  </a:cubicBezTo>
                  <a:cubicBezTo>
                    <a:pt x="1548549" y="183045"/>
                    <a:pt x="1548130" y="183469"/>
                    <a:pt x="1547712" y="183469"/>
                  </a:cubicBezTo>
                  <a:cubicBezTo>
                    <a:pt x="1547712" y="183469"/>
                    <a:pt x="1547293" y="183893"/>
                    <a:pt x="1546875" y="183893"/>
                  </a:cubicBezTo>
                  <a:cubicBezTo>
                    <a:pt x="1546875" y="184741"/>
                    <a:pt x="1546875" y="185590"/>
                    <a:pt x="1546875" y="186439"/>
                  </a:cubicBezTo>
                  <a:cubicBezTo>
                    <a:pt x="1546875" y="186439"/>
                    <a:pt x="1547293" y="186439"/>
                    <a:pt x="1547293" y="186863"/>
                  </a:cubicBezTo>
                  <a:cubicBezTo>
                    <a:pt x="1547293" y="187287"/>
                    <a:pt x="1547712" y="187711"/>
                    <a:pt x="1547293" y="188135"/>
                  </a:cubicBezTo>
                  <a:cubicBezTo>
                    <a:pt x="1547293" y="188135"/>
                    <a:pt x="1546875" y="188559"/>
                    <a:pt x="1546875" y="188559"/>
                  </a:cubicBezTo>
                  <a:cubicBezTo>
                    <a:pt x="1546875" y="190680"/>
                    <a:pt x="1546875" y="192801"/>
                    <a:pt x="1546875" y="194498"/>
                  </a:cubicBezTo>
                  <a:cubicBezTo>
                    <a:pt x="1546875" y="194922"/>
                    <a:pt x="1546875" y="194922"/>
                    <a:pt x="1546456" y="195346"/>
                  </a:cubicBezTo>
                  <a:cubicBezTo>
                    <a:pt x="1546456" y="195346"/>
                    <a:pt x="1546037" y="195771"/>
                    <a:pt x="1545619" y="196195"/>
                  </a:cubicBezTo>
                  <a:cubicBezTo>
                    <a:pt x="1545200" y="195771"/>
                    <a:pt x="1545200" y="195771"/>
                    <a:pt x="1544782" y="195771"/>
                  </a:cubicBezTo>
                  <a:cubicBezTo>
                    <a:pt x="1544782" y="193650"/>
                    <a:pt x="1544782" y="191529"/>
                    <a:pt x="1544782" y="189408"/>
                  </a:cubicBezTo>
                  <a:cubicBezTo>
                    <a:pt x="1545200" y="188983"/>
                    <a:pt x="1545200" y="188983"/>
                    <a:pt x="1545619" y="188559"/>
                  </a:cubicBezTo>
                  <a:cubicBezTo>
                    <a:pt x="1545619" y="186439"/>
                    <a:pt x="1545619" y="183893"/>
                    <a:pt x="1545619" y="181348"/>
                  </a:cubicBezTo>
                  <a:cubicBezTo>
                    <a:pt x="1545619" y="181348"/>
                    <a:pt x="1546037" y="180923"/>
                    <a:pt x="1546456" y="180499"/>
                  </a:cubicBezTo>
                  <a:close/>
                  <a:moveTo>
                    <a:pt x="183116" y="180499"/>
                  </a:moveTo>
                  <a:cubicBezTo>
                    <a:pt x="183116" y="180935"/>
                    <a:pt x="183116" y="180935"/>
                    <a:pt x="183116" y="182679"/>
                  </a:cubicBezTo>
                  <a:cubicBezTo>
                    <a:pt x="183508" y="183115"/>
                    <a:pt x="183901" y="182679"/>
                    <a:pt x="184293" y="182679"/>
                  </a:cubicBezTo>
                  <a:cubicBezTo>
                    <a:pt x="184685" y="182679"/>
                    <a:pt x="185077" y="182243"/>
                    <a:pt x="185470" y="181808"/>
                  </a:cubicBezTo>
                  <a:cubicBezTo>
                    <a:pt x="185470" y="181808"/>
                    <a:pt x="185470" y="181372"/>
                    <a:pt x="185470" y="180935"/>
                  </a:cubicBezTo>
                  <a:cubicBezTo>
                    <a:pt x="185470" y="180935"/>
                    <a:pt x="185077" y="180499"/>
                    <a:pt x="184685" y="180499"/>
                  </a:cubicBezTo>
                  <a:cubicBezTo>
                    <a:pt x="184293" y="180499"/>
                    <a:pt x="183901" y="180499"/>
                    <a:pt x="183116" y="180499"/>
                  </a:cubicBezTo>
                  <a:close/>
                  <a:moveTo>
                    <a:pt x="120632" y="180499"/>
                  </a:moveTo>
                  <a:cubicBezTo>
                    <a:pt x="120221" y="181342"/>
                    <a:pt x="120221" y="181764"/>
                    <a:pt x="120221" y="182186"/>
                  </a:cubicBezTo>
                  <a:cubicBezTo>
                    <a:pt x="120221" y="183028"/>
                    <a:pt x="120221" y="183450"/>
                    <a:pt x="120221" y="183871"/>
                  </a:cubicBezTo>
                  <a:cubicBezTo>
                    <a:pt x="120221" y="184292"/>
                    <a:pt x="120221" y="184292"/>
                    <a:pt x="119811" y="184292"/>
                  </a:cubicBezTo>
                  <a:cubicBezTo>
                    <a:pt x="119811" y="185135"/>
                    <a:pt x="119811" y="185557"/>
                    <a:pt x="119811" y="186400"/>
                  </a:cubicBezTo>
                  <a:cubicBezTo>
                    <a:pt x="119811" y="186400"/>
                    <a:pt x="120221" y="186400"/>
                    <a:pt x="120221" y="186821"/>
                  </a:cubicBezTo>
                  <a:cubicBezTo>
                    <a:pt x="120221" y="186821"/>
                    <a:pt x="120221" y="186821"/>
                    <a:pt x="120221" y="187243"/>
                  </a:cubicBezTo>
                  <a:cubicBezTo>
                    <a:pt x="120632" y="187664"/>
                    <a:pt x="121044" y="187664"/>
                    <a:pt x="121454" y="188086"/>
                  </a:cubicBezTo>
                  <a:cubicBezTo>
                    <a:pt x="121454" y="188086"/>
                    <a:pt x="121865" y="187664"/>
                    <a:pt x="121865" y="187664"/>
                  </a:cubicBezTo>
                  <a:cubicBezTo>
                    <a:pt x="121865" y="187664"/>
                    <a:pt x="121865" y="187243"/>
                    <a:pt x="121865" y="187243"/>
                  </a:cubicBezTo>
                  <a:cubicBezTo>
                    <a:pt x="122276" y="187243"/>
                    <a:pt x="122276" y="186821"/>
                    <a:pt x="122688" y="186821"/>
                  </a:cubicBezTo>
                  <a:cubicBezTo>
                    <a:pt x="122688" y="186400"/>
                    <a:pt x="122688" y="185979"/>
                    <a:pt x="122688" y="185979"/>
                  </a:cubicBezTo>
                  <a:cubicBezTo>
                    <a:pt x="122276" y="185557"/>
                    <a:pt x="121865" y="185135"/>
                    <a:pt x="121454" y="185135"/>
                  </a:cubicBezTo>
                  <a:cubicBezTo>
                    <a:pt x="121454" y="184714"/>
                    <a:pt x="121454" y="184714"/>
                    <a:pt x="121454" y="184714"/>
                  </a:cubicBezTo>
                  <a:cubicBezTo>
                    <a:pt x="121454" y="183871"/>
                    <a:pt x="121454" y="183028"/>
                    <a:pt x="121454" y="182186"/>
                  </a:cubicBezTo>
                  <a:cubicBezTo>
                    <a:pt x="121454" y="181764"/>
                    <a:pt x="121865" y="181764"/>
                    <a:pt x="121865" y="181764"/>
                  </a:cubicBezTo>
                  <a:cubicBezTo>
                    <a:pt x="121865" y="181342"/>
                    <a:pt x="122276" y="180921"/>
                    <a:pt x="121865" y="180499"/>
                  </a:cubicBezTo>
                  <a:cubicBezTo>
                    <a:pt x="121454" y="180499"/>
                    <a:pt x="121044" y="180499"/>
                    <a:pt x="120632" y="180499"/>
                  </a:cubicBezTo>
                  <a:close/>
                  <a:moveTo>
                    <a:pt x="1300532" y="180295"/>
                  </a:moveTo>
                  <a:cubicBezTo>
                    <a:pt x="1300160" y="180295"/>
                    <a:pt x="1299735" y="180402"/>
                    <a:pt x="1299310" y="180402"/>
                  </a:cubicBezTo>
                  <a:cubicBezTo>
                    <a:pt x="1299310" y="180402"/>
                    <a:pt x="1298885" y="180827"/>
                    <a:pt x="1298885" y="180827"/>
                  </a:cubicBezTo>
                  <a:cubicBezTo>
                    <a:pt x="1298885" y="182102"/>
                    <a:pt x="1298885" y="182952"/>
                    <a:pt x="1298885" y="184227"/>
                  </a:cubicBezTo>
                  <a:cubicBezTo>
                    <a:pt x="1299310" y="184653"/>
                    <a:pt x="1299310" y="184653"/>
                    <a:pt x="1299735" y="184653"/>
                  </a:cubicBezTo>
                  <a:cubicBezTo>
                    <a:pt x="1299735" y="185077"/>
                    <a:pt x="1299735" y="185502"/>
                    <a:pt x="1299735" y="185928"/>
                  </a:cubicBezTo>
                  <a:cubicBezTo>
                    <a:pt x="1299735" y="186353"/>
                    <a:pt x="1300160" y="186778"/>
                    <a:pt x="1300585" y="186778"/>
                  </a:cubicBezTo>
                  <a:cubicBezTo>
                    <a:pt x="1301435" y="186778"/>
                    <a:pt x="1301435" y="186778"/>
                    <a:pt x="1301860" y="185928"/>
                  </a:cubicBezTo>
                  <a:cubicBezTo>
                    <a:pt x="1301860" y="185928"/>
                    <a:pt x="1302285" y="185502"/>
                    <a:pt x="1302285" y="185502"/>
                  </a:cubicBezTo>
                  <a:cubicBezTo>
                    <a:pt x="1302285" y="184227"/>
                    <a:pt x="1302285" y="182952"/>
                    <a:pt x="1302285" y="182102"/>
                  </a:cubicBezTo>
                  <a:cubicBezTo>
                    <a:pt x="1302285" y="181677"/>
                    <a:pt x="1301860" y="181677"/>
                    <a:pt x="1301435" y="181252"/>
                  </a:cubicBezTo>
                  <a:cubicBezTo>
                    <a:pt x="1301435" y="181252"/>
                    <a:pt x="1301435" y="180827"/>
                    <a:pt x="1301435" y="180827"/>
                  </a:cubicBezTo>
                  <a:cubicBezTo>
                    <a:pt x="1301223" y="180402"/>
                    <a:pt x="1300904" y="180295"/>
                    <a:pt x="1300532" y="180295"/>
                  </a:cubicBezTo>
                  <a:close/>
                  <a:moveTo>
                    <a:pt x="283169" y="179715"/>
                  </a:moveTo>
                  <a:cubicBezTo>
                    <a:pt x="283169" y="179715"/>
                    <a:pt x="282720" y="180140"/>
                    <a:pt x="282272" y="180140"/>
                  </a:cubicBezTo>
                  <a:cubicBezTo>
                    <a:pt x="282272" y="180565"/>
                    <a:pt x="282272" y="180990"/>
                    <a:pt x="282272" y="181415"/>
                  </a:cubicBezTo>
                  <a:cubicBezTo>
                    <a:pt x="282720" y="181415"/>
                    <a:pt x="282720" y="181415"/>
                    <a:pt x="283169" y="181840"/>
                  </a:cubicBezTo>
                  <a:cubicBezTo>
                    <a:pt x="283169" y="181840"/>
                    <a:pt x="283169" y="182266"/>
                    <a:pt x="283169" y="182266"/>
                  </a:cubicBezTo>
                  <a:cubicBezTo>
                    <a:pt x="283169" y="182266"/>
                    <a:pt x="283617" y="182266"/>
                    <a:pt x="283617" y="182266"/>
                  </a:cubicBezTo>
                  <a:cubicBezTo>
                    <a:pt x="284066" y="182690"/>
                    <a:pt x="284066" y="182690"/>
                    <a:pt x="284514" y="183115"/>
                  </a:cubicBezTo>
                  <a:cubicBezTo>
                    <a:pt x="284514" y="183115"/>
                    <a:pt x="284963" y="183115"/>
                    <a:pt x="284963" y="183115"/>
                  </a:cubicBezTo>
                  <a:cubicBezTo>
                    <a:pt x="284963" y="182690"/>
                    <a:pt x="285411" y="182690"/>
                    <a:pt x="285411" y="182690"/>
                  </a:cubicBezTo>
                  <a:cubicBezTo>
                    <a:pt x="285411" y="181840"/>
                    <a:pt x="285411" y="181415"/>
                    <a:pt x="285411" y="180990"/>
                  </a:cubicBezTo>
                  <a:cubicBezTo>
                    <a:pt x="284514" y="180565"/>
                    <a:pt x="284514" y="180140"/>
                    <a:pt x="284066" y="179715"/>
                  </a:cubicBezTo>
                  <a:cubicBezTo>
                    <a:pt x="283617" y="179715"/>
                    <a:pt x="283617" y="179715"/>
                    <a:pt x="283169" y="179715"/>
                  </a:cubicBezTo>
                  <a:close/>
                  <a:moveTo>
                    <a:pt x="1470751" y="179610"/>
                  </a:moveTo>
                  <a:cubicBezTo>
                    <a:pt x="1471623" y="179192"/>
                    <a:pt x="1471623" y="179192"/>
                    <a:pt x="1472059" y="179610"/>
                  </a:cubicBezTo>
                  <a:cubicBezTo>
                    <a:pt x="1472059" y="180029"/>
                    <a:pt x="1472059" y="180447"/>
                    <a:pt x="1472059" y="180866"/>
                  </a:cubicBezTo>
                  <a:cubicBezTo>
                    <a:pt x="1471187" y="181284"/>
                    <a:pt x="1471187" y="181284"/>
                    <a:pt x="1470751" y="180866"/>
                  </a:cubicBezTo>
                  <a:cubicBezTo>
                    <a:pt x="1470751" y="180447"/>
                    <a:pt x="1470751" y="180029"/>
                    <a:pt x="1470751" y="179610"/>
                  </a:cubicBezTo>
                  <a:close/>
                  <a:moveTo>
                    <a:pt x="1306105" y="179192"/>
                  </a:moveTo>
                  <a:cubicBezTo>
                    <a:pt x="1306105" y="179192"/>
                    <a:pt x="1305686" y="179615"/>
                    <a:pt x="1305686" y="179615"/>
                  </a:cubicBezTo>
                  <a:cubicBezTo>
                    <a:pt x="1305686" y="180462"/>
                    <a:pt x="1305686" y="181309"/>
                    <a:pt x="1305686" y="182156"/>
                  </a:cubicBezTo>
                  <a:cubicBezTo>
                    <a:pt x="1305686" y="182156"/>
                    <a:pt x="1305267" y="182580"/>
                    <a:pt x="1305267" y="182580"/>
                  </a:cubicBezTo>
                  <a:cubicBezTo>
                    <a:pt x="1305267" y="182580"/>
                    <a:pt x="1304849" y="183003"/>
                    <a:pt x="1304849" y="183003"/>
                  </a:cubicBezTo>
                  <a:cubicBezTo>
                    <a:pt x="1304849" y="183427"/>
                    <a:pt x="1304430" y="183427"/>
                    <a:pt x="1304430" y="183851"/>
                  </a:cubicBezTo>
                  <a:cubicBezTo>
                    <a:pt x="1304430" y="184274"/>
                    <a:pt x="1304430" y="184697"/>
                    <a:pt x="1304430" y="185121"/>
                  </a:cubicBezTo>
                  <a:cubicBezTo>
                    <a:pt x="1304012" y="185121"/>
                    <a:pt x="1304012" y="185121"/>
                    <a:pt x="1304012" y="185545"/>
                  </a:cubicBezTo>
                  <a:cubicBezTo>
                    <a:pt x="1303593" y="185545"/>
                    <a:pt x="1303593" y="185968"/>
                    <a:pt x="1304012" y="185968"/>
                  </a:cubicBezTo>
                  <a:cubicBezTo>
                    <a:pt x="1304430" y="186815"/>
                    <a:pt x="1305267" y="187239"/>
                    <a:pt x="1305686" y="187662"/>
                  </a:cubicBezTo>
                  <a:cubicBezTo>
                    <a:pt x="1305686" y="188086"/>
                    <a:pt x="1306105" y="188086"/>
                    <a:pt x="1306105" y="188086"/>
                  </a:cubicBezTo>
                  <a:cubicBezTo>
                    <a:pt x="1306523" y="188086"/>
                    <a:pt x="1306942" y="188086"/>
                    <a:pt x="1307360" y="188086"/>
                  </a:cubicBezTo>
                  <a:cubicBezTo>
                    <a:pt x="1307779" y="188086"/>
                    <a:pt x="1308197" y="187662"/>
                    <a:pt x="1308616" y="187239"/>
                  </a:cubicBezTo>
                  <a:cubicBezTo>
                    <a:pt x="1308616" y="186815"/>
                    <a:pt x="1308616" y="186815"/>
                    <a:pt x="1308616" y="186815"/>
                  </a:cubicBezTo>
                  <a:cubicBezTo>
                    <a:pt x="1308616" y="186392"/>
                    <a:pt x="1309034" y="186392"/>
                    <a:pt x="1309034" y="185968"/>
                  </a:cubicBezTo>
                  <a:cubicBezTo>
                    <a:pt x="1309034" y="185545"/>
                    <a:pt x="1309034" y="185121"/>
                    <a:pt x="1309034" y="184697"/>
                  </a:cubicBezTo>
                  <a:cubicBezTo>
                    <a:pt x="1309453" y="184697"/>
                    <a:pt x="1309453" y="184697"/>
                    <a:pt x="1309871" y="184274"/>
                  </a:cubicBezTo>
                  <a:cubicBezTo>
                    <a:pt x="1309871" y="183851"/>
                    <a:pt x="1309871" y="183427"/>
                    <a:pt x="1309871" y="183003"/>
                  </a:cubicBezTo>
                  <a:cubicBezTo>
                    <a:pt x="1309453" y="182580"/>
                    <a:pt x="1309034" y="182580"/>
                    <a:pt x="1308616" y="182156"/>
                  </a:cubicBezTo>
                  <a:cubicBezTo>
                    <a:pt x="1308616" y="181309"/>
                    <a:pt x="1308197" y="181309"/>
                    <a:pt x="1307779" y="180886"/>
                  </a:cubicBezTo>
                  <a:cubicBezTo>
                    <a:pt x="1307779" y="180462"/>
                    <a:pt x="1307779" y="180462"/>
                    <a:pt x="1307779" y="180039"/>
                  </a:cubicBezTo>
                  <a:cubicBezTo>
                    <a:pt x="1307360" y="180039"/>
                    <a:pt x="1307360" y="179615"/>
                    <a:pt x="1306942" y="179615"/>
                  </a:cubicBezTo>
                  <a:cubicBezTo>
                    <a:pt x="1306523" y="179192"/>
                    <a:pt x="1306523" y="179192"/>
                    <a:pt x="1306105" y="179192"/>
                  </a:cubicBezTo>
                  <a:close/>
                  <a:moveTo>
                    <a:pt x="1291645" y="179192"/>
                  </a:moveTo>
                  <a:cubicBezTo>
                    <a:pt x="1290792" y="180042"/>
                    <a:pt x="1289939" y="180892"/>
                    <a:pt x="1289086" y="181742"/>
                  </a:cubicBezTo>
                  <a:cubicBezTo>
                    <a:pt x="1288660" y="181317"/>
                    <a:pt x="1288660" y="181317"/>
                    <a:pt x="1288233" y="180892"/>
                  </a:cubicBezTo>
                  <a:cubicBezTo>
                    <a:pt x="1287807" y="180892"/>
                    <a:pt x="1287380" y="180892"/>
                    <a:pt x="1286953" y="180892"/>
                  </a:cubicBezTo>
                  <a:cubicBezTo>
                    <a:pt x="1286527" y="180892"/>
                    <a:pt x="1286527" y="180467"/>
                    <a:pt x="1286101" y="180467"/>
                  </a:cubicBezTo>
                  <a:cubicBezTo>
                    <a:pt x="1285674" y="180467"/>
                    <a:pt x="1285248" y="180467"/>
                    <a:pt x="1284821" y="180467"/>
                  </a:cubicBezTo>
                  <a:cubicBezTo>
                    <a:pt x="1284395" y="180892"/>
                    <a:pt x="1283968" y="181317"/>
                    <a:pt x="1283542" y="181742"/>
                  </a:cubicBezTo>
                  <a:cubicBezTo>
                    <a:pt x="1282688" y="181742"/>
                    <a:pt x="1281835" y="181742"/>
                    <a:pt x="1281409" y="181742"/>
                  </a:cubicBezTo>
                  <a:cubicBezTo>
                    <a:pt x="1280982" y="181742"/>
                    <a:pt x="1280982" y="182167"/>
                    <a:pt x="1280982" y="182592"/>
                  </a:cubicBezTo>
                  <a:cubicBezTo>
                    <a:pt x="1280130" y="183017"/>
                    <a:pt x="1279703" y="183017"/>
                    <a:pt x="1279276" y="182592"/>
                  </a:cubicBezTo>
                  <a:cubicBezTo>
                    <a:pt x="1278850" y="182592"/>
                    <a:pt x="1278850" y="182167"/>
                    <a:pt x="1278850" y="181742"/>
                  </a:cubicBezTo>
                  <a:cubicBezTo>
                    <a:pt x="1278424" y="181317"/>
                    <a:pt x="1277997" y="181742"/>
                    <a:pt x="1277570" y="181742"/>
                  </a:cubicBezTo>
                  <a:cubicBezTo>
                    <a:pt x="1276718" y="181742"/>
                    <a:pt x="1276291" y="182167"/>
                    <a:pt x="1276291" y="182592"/>
                  </a:cubicBezTo>
                  <a:cubicBezTo>
                    <a:pt x="1275864" y="183443"/>
                    <a:pt x="1276718" y="183443"/>
                    <a:pt x="1277144" y="183867"/>
                  </a:cubicBezTo>
                  <a:cubicBezTo>
                    <a:pt x="1277570" y="183867"/>
                    <a:pt x="1277570" y="183867"/>
                    <a:pt x="1277997" y="183867"/>
                  </a:cubicBezTo>
                  <a:cubicBezTo>
                    <a:pt x="1277997" y="184292"/>
                    <a:pt x="1278424" y="184292"/>
                    <a:pt x="1278850" y="184718"/>
                  </a:cubicBezTo>
                  <a:cubicBezTo>
                    <a:pt x="1279276" y="184718"/>
                    <a:pt x="1279703" y="184718"/>
                    <a:pt x="1280130" y="184718"/>
                  </a:cubicBezTo>
                  <a:cubicBezTo>
                    <a:pt x="1280556" y="185143"/>
                    <a:pt x="1280982" y="185143"/>
                    <a:pt x="1281835" y="185143"/>
                  </a:cubicBezTo>
                  <a:cubicBezTo>
                    <a:pt x="1282262" y="185143"/>
                    <a:pt x="1282262" y="185568"/>
                    <a:pt x="1282688" y="185568"/>
                  </a:cubicBezTo>
                  <a:cubicBezTo>
                    <a:pt x="1282688" y="185568"/>
                    <a:pt x="1282688" y="185993"/>
                    <a:pt x="1283115" y="185993"/>
                  </a:cubicBezTo>
                  <a:cubicBezTo>
                    <a:pt x="1284395" y="185993"/>
                    <a:pt x="1286101" y="185993"/>
                    <a:pt x="1287380" y="185993"/>
                  </a:cubicBezTo>
                  <a:cubicBezTo>
                    <a:pt x="1287807" y="185568"/>
                    <a:pt x="1288233" y="185143"/>
                    <a:pt x="1289086" y="184718"/>
                  </a:cubicBezTo>
                  <a:cubicBezTo>
                    <a:pt x="1289513" y="184718"/>
                    <a:pt x="1289939" y="184718"/>
                    <a:pt x="1290366" y="184718"/>
                  </a:cubicBezTo>
                  <a:cubicBezTo>
                    <a:pt x="1290366" y="184718"/>
                    <a:pt x="1290792" y="185143"/>
                    <a:pt x="1291219" y="185143"/>
                  </a:cubicBezTo>
                  <a:cubicBezTo>
                    <a:pt x="1291645" y="185143"/>
                    <a:pt x="1292499" y="185143"/>
                    <a:pt x="1292925" y="185143"/>
                  </a:cubicBezTo>
                  <a:cubicBezTo>
                    <a:pt x="1293778" y="184718"/>
                    <a:pt x="1294204" y="184292"/>
                    <a:pt x="1294631" y="183867"/>
                  </a:cubicBezTo>
                  <a:cubicBezTo>
                    <a:pt x="1294631" y="183443"/>
                    <a:pt x="1294631" y="183443"/>
                    <a:pt x="1294631" y="183017"/>
                  </a:cubicBezTo>
                  <a:cubicBezTo>
                    <a:pt x="1295057" y="183017"/>
                    <a:pt x="1295057" y="182592"/>
                    <a:pt x="1295484" y="182592"/>
                  </a:cubicBezTo>
                  <a:cubicBezTo>
                    <a:pt x="1295484" y="182167"/>
                    <a:pt x="1295484" y="182167"/>
                    <a:pt x="1295484" y="182167"/>
                  </a:cubicBezTo>
                  <a:cubicBezTo>
                    <a:pt x="1294204" y="181317"/>
                    <a:pt x="1293351" y="180042"/>
                    <a:pt x="1292072" y="179192"/>
                  </a:cubicBezTo>
                  <a:cubicBezTo>
                    <a:pt x="1292072" y="179192"/>
                    <a:pt x="1291645" y="179192"/>
                    <a:pt x="1291645" y="179192"/>
                  </a:cubicBezTo>
                  <a:close/>
                  <a:moveTo>
                    <a:pt x="145289" y="179192"/>
                  </a:moveTo>
                  <a:cubicBezTo>
                    <a:pt x="144452" y="180088"/>
                    <a:pt x="144033" y="180088"/>
                    <a:pt x="143615" y="180537"/>
                  </a:cubicBezTo>
                  <a:cubicBezTo>
                    <a:pt x="143615" y="180985"/>
                    <a:pt x="143615" y="181882"/>
                    <a:pt x="143615" y="182331"/>
                  </a:cubicBezTo>
                  <a:cubicBezTo>
                    <a:pt x="144452" y="182331"/>
                    <a:pt x="144452" y="182331"/>
                    <a:pt x="144871" y="182331"/>
                  </a:cubicBezTo>
                  <a:cubicBezTo>
                    <a:pt x="144871" y="181882"/>
                    <a:pt x="144871" y="181882"/>
                    <a:pt x="144871" y="181434"/>
                  </a:cubicBezTo>
                  <a:cubicBezTo>
                    <a:pt x="145289" y="181434"/>
                    <a:pt x="145289" y="180985"/>
                    <a:pt x="145289" y="180537"/>
                  </a:cubicBezTo>
                  <a:cubicBezTo>
                    <a:pt x="145289" y="180537"/>
                    <a:pt x="145708" y="180088"/>
                    <a:pt x="145708" y="180088"/>
                  </a:cubicBezTo>
                  <a:cubicBezTo>
                    <a:pt x="145708" y="180088"/>
                    <a:pt x="145289" y="179640"/>
                    <a:pt x="145289" y="179192"/>
                  </a:cubicBezTo>
                  <a:close/>
                  <a:moveTo>
                    <a:pt x="110056" y="179192"/>
                  </a:moveTo>
                  <a:cubicBezTo>
                    <a:pt x="109234" y="179640"/>
                    <a:pt x="109234" y="179640"/>
                    <a:pt x="109234" y="180088"/>
                  </a:cubicBezTo>
                  <a:cubicBezTo>
                    <a:pt x="109234" y="180537"/>
                    <a:pt x="108823" y="180537"/>
                    <a:pt x="108823" y="180537"/>
                  </a:cubicBezTo>
                  <a:cubicBezTo>
                    <a:pt x="108823" y="180985"/>
                    <a:pt x="108823" y="181434"/>
                    <a:pt x="108823" y="181882"/>
                  </a:cubicBezTo>
                  <a:cubicBezTo>
                    <a:pt x="109234" y="181882"/>
                    <a:pt x="109234" y="182331"/>
                    <a:pt x="109645" y="182331"/>
                  </a:cubicBezTo>
                  <a:cubicBezTo>
                    <a:pt x="110056" y="182331"/>
                    <a:pt x="110467" y="182331"/>
                    <a:pt x="110879" y="182331"/>
                  </a:cubicBezTo>
                  <a:cubicBezTo>
                    <a:pt x="110879" y="182331"/>
                    <a:pt x="111290" y="181882"/>
                    <a:pt x="111290" y="181434"/>
                  </a:cubicBezTo>
                  <a:cubicBezTo>
                    <a:pt x="111290" y="181434"/>
                    <a:pt x="111701" y="181434"/>
                    <a:pt x="111701" y="181434"/>
                  </a:cubicBezTo>
                  <a:cubicBezTo>
                    <a:pt x="111701" y="180985"/>
                    <a:pt x="111701" y="180537"/>
                    <a:pt x="111701" y="180088"/>
                  </a:cubicBezTo>
                  <a:cubicBezTo>
                    <a:pt x="111290" y="180088"/>
                    <a:pt x="110879" y="179640"/>
                    <a:pt x="110467" y="179192"/>
                  </a:cubicBezTo>
                  <a:cubicBezTo>
                    <a:pt x="110467" y="179192"/>
                    <a:pt x="110056" y="179192"/>
                    <a:pt x="110056" y="179192"/>
                  </a:cubicBezTo>
                  <a:close/>
                  <a:moveTo>
                    <a:pt x="1526352" y="178668"/>
                  </a:moveTo>
                  <a:cubicBezTo>
                    <a:pt x="1526779" y="178668"/>
                    <a:pt x="1526779" y="178668"/>
                    <a:pt x="1527208" y="178668"/>
                  </a:cubicBezTo>
                  <a:cubicBezTo>
                    <a:pt x="1527208" y="179096"/>
                    <a:pt x="1527636" y="179096"/>
                    <a:pt x="1528064" y="179525"/>
                  </a:cubicBezTo>
                  <a:cubicBezTo>
                    <a:pt x="1529348" y="179525"/>
                    <a:pt x="1530632" y="179525"/>
                    <a:pt x="1531916" y="179525"/>
                  </a:cubicBezTo>
                  <a:cubicBezTo>
                    <a:pt x="1532345" y="179525"/>
                    <a:pt x="1532345" y="179953"/>
                    <a:pt x="1532772" y="179953"/>
                  </a:cubicBezTo>
                  <a:cubicBezTo>
                    <a:pt x="1533629" y="179953"/>
                    <a:pt x="1534057" y="179953"/>
                    <a:pt x="1534913" y="179953"/>
                  </a:cubicBezTo>
                  <a:cubicBezTo>
                    <a:pt x="1534913" y="180380"/>
                    <a:pt x="1535341" y="180380"/>
                    <a:pt x="1535341" y="180380"/>
                  </a:cubicBezTo>
                  <a:cubicBezTo>
                    <a:pt x="1536197" y="180380"/>
                    <a:pt x="1536625" y="180380"/>
                    <a:pt x="1536625" y="180380"/>
                  </a:cubicBezTo>
                  <a:cubicBezTo>
                    <a:pt x="1537053" y="180380"/>
                    <a:pt x="1537481" y="179953"/>
                    <a:pt x="1537481" y="179953"/>
                  </a:cubicBezTo>
                  <a:cubicBezTo>
                    <a:pt x="1538337" y="179953"/>
                    <a:pt x="1538765" y="179953"/>
                    <a:pt x="1538765" y="179953"/>
                  </a:cubicBezTo>
                  <a:cubicBezTo>
                    <a:pt x="1539622" y="179525"/>
                    <a:pt x="1540049" y="179096"/>
                    <a:pt x="1540477" y="178668"/>
                  </a:cubicBezTo>
                  <a:cubicBezTo>
                    <a:pt x="1540906" y="178668"/>
                    <a:pt x="1541334" y="178668"/>
                    <a:pt x="1541762" y="178668"/>
                  </a:cubicBezTo>
                  <a:cubicBezTo>
                    <a:pt x="1541762" y="179096"/>
                    <a:pt x="1542190" y="179096"/>
                    <a:pt x="1542190" y="179525"/>
                  </a:cubicBezTo>
                  <a:cubicBezTo>
                    <a:pt x="1542618" y="179525"/>
                    <a:pt x="1542618" y="179525"/>
                    <a:pt x="1543046" y="179525"/>
                  </a:cubicBezTo>
                  <a:cubicBezTo>
                    <a:pt x="1543474" y="179953"/>
                    <a:pt x="1543474" y="180380"/>
                    <a:pt x="1543046" y="180809"/>
                  </a:cubicBezTo>
                  <a:cubicBezTo>
                    <a:pt x="1542190" y="181665"/>
                    <a:pt x="1541334" y="182521"/>
                    <a:pt x="1540477" y="183377"/>
                  </a:cubicBezTo>
                  <a:cubicBezTo>
                    <a:pt x="1540049" y="183377"/>
                    <a:pt x="1540049" y="183377"/>
                    <a:pt x="1539622" y="183377"/>
                  </a:cubicBezTo>
                  <a:cubicBezTo>
                    <a:pt x="1539193" y="183377"/>
                    <a:pt x="1539193" y="182949"/>
                    <a:pt x="1538765" y="182949"/>
                  </a:cubicBezTo>
                  <a:cubicBezTo>
                    <a:pt x="1538765" y="182949"/>
                    <a:pt x="1538337" y="182949"/>
                    <a:pt x="1538337" y="182949"/>
                  </a:cubicBezTo>
                  <a:cubicBezTo>
                    <a:pt x="1537909" y="182949"/>
                    <a:pt x="1537909" y="182521"/>
                    <a:pt x="1537481" y="182521"/>
                  </a:cubicBezTo>
                  <a:cubicBezTo>
                    <a:pt x="1535341" y="182521"/>
                    <a:pt x="1533201" y="182521"/>
                    <a:pt x="1531488" y="182521"/>
                  </a:cubicBezTo>
                  <a:cubicBezTo>
                    <a:pt x="1530632" y="182093"/>
                    <a:pt x="1530204" y="181237"/>
                    <a:pt x="1529776" y="181237"/>
                  </a:cubicBezTo>
                  <a:cubicBezTo>
                    <a:pt x="1529348" y="181237"/>
                    <a:pt x="1528920" y="181237"/>
                    <a:pt x="1528492" y="181237"/>
                  </a:cubicBezTo>
                  <a:cubicBezTo>
                    <a:pt x="1528064" y="181237"/>
                    <a:pt x="1528064" y="181665"/>
                    <a:pt x="1527636" y="181665"/>
                  </a:cubicBezTo>
                  <a:cubicBezTo>
                    <a:pt x="1526779" y="181665"/>
                    <a:pt x="1525923" y="181665"/>
                    <a:pt x="1525067" y="181665"/>
                  </a:cubicBezTo>
                  <a:cubicBezTo>
                    <a:pt x="1525067" y="181665"/>
                    <a:pt x="1525067" y="181665"/>
                    <a:pt x="1524639" y="181237"/>
                  </a:cubicBezTo>
                  <a:cubicBezTo>
                    <a:pt x="1524639" y="180809"/>
                    <a:pt x="1524639" y="180380"/>
                    <a:pt x="1524639" y="179525"/>
                  </a:cubicBezTo>
                  <a:cubicBezTo>
                    <a:pt x="1525067" y="179525"/>
                    <a:pt x="1525495" y="179525"/>
                    <a:pt x="1525495" y="179525"/>
                  </a:cubicBezTo>
                  <a:cubicBezTo>
                    <a:pt x="1525923" y="179096"/>
                    <a:pt x="1526352" y="179096"/>
                    <a:pt x="1526352" y="178668"/>
                  </a:cubicBezTo>
                  <a:close/>
                  <a:moveTo>
                    <a:pt x="1370212" y="178668"/>
                  </a:moveTo>
                  <a:cubicBezTo>
                    <a:pt x="1369776" y="179140"/>
                    <a:pt x="1370212" y="179610"/>
                    <a:pt x="1370212" y="180081"/>
                  </a:cubicBezTo>
                  <a:cubicBezTo>
                    <a:pt x="1370212" y="180552"/>
                    <a:pt x="1370212" y="180552"/>
                    <a:pt x="1370648" y="180552"/>
                  </a:cubicBezTo>
                  <a:cubicBezTo>
                    <a:pt x="1370648" y="180552"/>
                    <a:pt x="1371084" y="180552"/>
                    <a:pt x="1371084" y="180552"/>
                  </a:cubicBezTo>
                  <a:cubicBezTo>
                    <a:pt x="1371520" y="181023"/>
                    <a:pt x="1371520" y="181023"/>
                    <a:pt x="1371520" y="181023"/>
                  </a:cubicBezTo>
                  <a:cubicBezTo>
                    <a:pt x="1371956" y="181023"/>
                    <a:pt x="1371956" y="181023"/>
                    <a:pt x="1372392" y="181023"/>
                  </a:cubicBezTo>
                  <a:cubicBezTo>
                    <a:pt x="1372392" y="180552"/>
                    <a:pt x="1372828" y="180552"/>
                    <a:pt x="1373264" y="180552"/>
                  </a:cubicBezTo>
                  <a:cubicBezTo>
                    <a:pt x="1373264" y="180552"/>
                    <a:pt x="1373264" y="180552"/>
                    <a:pt x="1373700" y="180081"/>
                  </a:cubicBezTo>
                  <a:cubicBezTo>
                    <a:pt x="1373700" y="180081"/>
                    <a:pt x="1373700" y="179610"/>
                    <a:pt x="1373700" y="178668"/>
                  </a:cubicBezTo>
                  <a:cubicBezTo>
                    <a:pt x="1372392" y="178668"/>
                    <a:pt x="1371520" y="178668"/>
                    <a:pt x="1370212" y="178668"/>
                  </a:cubicBezTo>
                  <a:close/>
                  <a:moveTo>
                    <a:pt x="1318400" y="178668"/>
                  </a:moveTo>
                  <a:cubicBezTo>
                    <a:pt x="1318818" y="178668"/>
                    <a:pt x="1319237" y="178668"/>
                    <a:pt x="1319655" y="178668"/>
                  </a:cubicBezTo>
                  <a:cubicBezTo>
                    <a:pt x="1320074" y="178668"/>
                    <a:pt x="1320074" y="178668"/>
                    <a:pt x="1320074" y="179104"/>
                  </a:cubicBezTo>
                  <a:cubicBezTo>
                    <a:pt x="1320074" y="179104"/>
                    <a:pt x="1320074" y="179540"/>
                    <a:pt x="1319655" y="179540"/>
                  </a:cubicBezTo>
                  <a:cubicBezTo>
                    <a:pt x="1319237" y="179976"/>
                    <a:pt x="1318818" y="179976"/>
                    <a:pt x="1317981" y="179540"/>
                  </a:cubicBezTo>
                  <a:cubicBezTo>
                    <a:pt x="1317981" y="179104"/>
                    <a:pt x="1317981" y="179104"/>
                    <a:pt x="1318400" y="178668"/>
                  </a:cubicBezTo>
                  <a:close/>
                  <a:moveTo>
                    <a:pt x="1271370" y="178668"/>
                  </a:moveTo>
                  <a:cubicBezTo>
                    <a:pt x="1270942" y="179096"/>
                    <a:pt x="1270514" y="179096"/>
                    <a:pt x="1270085" y="179525"/>
                  </a:cubicBezTo>
                  <a:cubicBezTo>
                    <a:pt x="1270085" y="179525"/>
                    <a:pt x="1270085" y="179953"/>
                    <a:pt x="1270085" y="180380"/>
                  </a:cubicBezTo>
                  <a:cubicBezTo>
                    <a:pt x="1269658" y="180809"/>
                    <a:pt x="1269230" y="181237"/>
                    <a:pt x="1268801" y="181665"/>
                  </a:cubicBezTo>
                  <a:cubicBezTo>
                    <a:pt x="1268801" y="181665"/>
                    <a:pt x="1268801" y="182093"/>
                    <a:pt x="1268801" y="182521"/>
                  </a:cubicBezTo>
                  <a:cubicBezTo>
                    <a:pt x="1269230" y="182949"/>
                    <a:pt x="1269658" y="182949"/>
                    <a:pt x="1269658" y="183377"/>
                  </a:cubicBezTo>
                  <a:cubicBezTo>
                    <a:pt x="1270942" y="183377"/>
                    <a:pt x="1271798" y="183377"/>
                    <a:pt x="1272654" y="183377"/>
                  </a:cubicBezTo>
                  <a:cubicBezTo>
                    <a:pt x="1273082" y="182949"/>
                    <a:pt x="1273082" y="182949"/>
                    <a:pt x="1273510" y="182521"/>
                  </a:cubicBezTo>
                  <a:cubicBezTo>
                    <a:pt x="1273510" y="182093"/>
                    <a:pt x="1273510" y="181237"/>
                    <a:pt x="1273510" y="180809"/>
                  </a:cubicBezTo>
                  <a:cubicBezTo>
                    <a:pt x="1273510" y="180380"/>
                    <a:pt x="1273082" y="180380"/>
                    <a:pt x="1273082" y="179953"/>
                  </a:cubicBezTo>
                  <a:cubicBezTo>
                    <a:pt x="1273082" y="179953"/>
                    <a:pt x="1273082" y="179525"/>
                    <a:pt x="1273082" y="179096"/>
                  </a:cubicBezTo>
                  <a:cubicBezTo>
                    <a:pt x="1273082" y="178668"/>
                    <a:pt x="1272654" y="178668"/>
                    <a:pt x="1272226" y="178668"/>
                  </a:cubicBezTo>
                  <a:cubicBezTo>
                    <a:pt x="1271798" y="178668"/>
                    <a:pt x="1271798" y="178668"/>
                    <a:pt x="1271370" y="178668"/>
                  </a:cubicBezTo>
                  <a:close/>
                  <a:moveTo>
                    <a:pt x="156224" y="178668"/>
                  </a:moveTo>
                  <a:cubicBezTo>
                    <a:pt x="156224" y="179104"/>
                    <a:pt x="155387" y="178668"/>
                    <a:pt x="155387" y="179104"/>
                  </a:cubicBezTo>
                  <a:cubicBezTo>
                    <a:pt x="155387" y="179540"/>
                    <a:pt x="155387" y="179976"/>
                    <a:pt x="155387" y="180412"/>
                  </a:cubicBezTo>
                  <a:cubicBezTo>
                    <a:pt x="155387" y="180848"/>
                    <a:pt x="155805" y="180848"/>
                    <a:pt x="155805" y="181284"/>
                  </a:cubicBezTo>
                  <a:cubicBezTo>
                    <a:pt x="156642" y="180848"/>
                    <a:pt x="157061" y="180412"/>
                    <a:pt x="157480" y="179976"/>
                  </a:cubicBezTo>
                  <a:cubicBezTo>
                    <a:pt x="157480" y="179976"/>
                    <a:pt x="157480" y="179976"/>
                    <a:pt x="157480" y="179540"/>
                  </a:cubicBezTo>
                  <a:cubicBezTo>
                    <a:pt x="157061" y="179540"/>
                    <a:pt x="156642" y="179104"/>
                    <a:pt x="156224" y="178668"/>
                  </a:cubicBezTo>
                  <a:close/>
                  <a:moveTo>
                    <a:pt x="90120" y="178668"/>
                  </a:moveTo>
                  <a:cubicBezTo>
                    <a:pt x="90970" y="179117"/>
                    <a:pt x="91395" y="179565"/>
                    <a:pt x="91820" y="180013"/>
                  </a:cubicBezTo>
                  <a:cubicBezTo>
                    <a:pt x="91820" y="180462"/>
                    <a:pt x="91820" y="180462"/>
                    <a:pt x="91820" y="180462"/>
                  </a:cubicBezTo>
                  <a:cubicBezTo>
                    <a:pt x="91395" y="180911"/>
                    <a:pt x="90970" y="181359"/>
                    <a:pt x="90120" y="181808"/>
                  </a:cubicBezTo>
                  <a:cubicBezTo>
                    <a:pt x="90120" y="181808"/>
                    <a:pt x="89694" y="181808"/>
                    <a:pt x="89269" y="181808"/>
                  </a:cubicBezTo>
                  <a:cubicBezTo>
                    <a:pt x="88844" y="181359"/>
                    <a:pt x="88419" y="181359"/>
                    <a:pt x="88419" y="180462"/>
                  </a:cubicBezTo>
                  <a:cubicBezTo>
                    <a:pt x="88844" y="180013"/>
                    <a:pt x="89269" y="180013"/>
                    <a:pt x="89269" y="179565"/>
                  </a:cubicBezTo>
                  <a:cubicBezTo>
                    <a:pt x="89694" y="178668"/>
                    <a:pt x="89694" y="178668"/>
                    <a:pt x="90120" y="178668"/>
                  </a:cubicBezTo>
                  <a:close/>
                  <a:moveTo>
                    <a:pt x="1508139" y="178407"/>
                  </a:moveTo>
                  <a:cubicBezTo>
                    <a:pt x="1508561" y="178407"/>
                    <a:pt x="1508984" y="178407"/>
                    <a:pt x="1509407" y="178407"/>
                  </a:cubicBezTo>
                  <a:cubicBezTo>
                    <a:pt x="1509829" y="178825"/>
                    <a:pt x="1510252" y="179244"/>
                    <a:pt x="1510674" y="179662"/>
                  </a:cubicBezTo>
                  <a:cubicBezTo>
                    <a:pt x="1511097" y="179662"/>
                    <a:pt x="1511097" y="179662"/>
                    <a:pt x="1511519" y="179662"/>
                  </a:cubicBezTo>
                  <a:cubicBezTo>
                    <a:pt x="1511519" y="179244"/>
                    <a:pt x="1511942" y="179244"/>
                    <a:pt x="1511942" y="178825"/>
                  </a:cubicBezTo>
                  <a:cubicBezTo>
                    <a:pt x="1514055" y="178825"/>
                    <a:pt x="1516168" y="178825"/>
                    <a:pt x="1518281" y="178825"/>
                  </a:cubicBezTo>
                  <a:cubicBezTo>
                    <a:pt x="1518281" y="179244"/>
                    <a:pt x="1518703" y="179244"/>
                    <a:pt x="1519126" y="179662"/>
                  </a:cubicBezTo>
                  <a:cubicBezTo>
                    <a:pt x="1519126" y="179662"/>
                    <a:pt x="1519548" y="179662"/>
                    <a:pt x="1519548" y="179662"/>
                  </a:cubicBezTo>
                  <a:cubicBezTo>
                    <a:pt x="1520393" y="180081"/>
                    <a:pt x="1520816" y="180499"/>
                    <a:pt x="1521239" y="180918"/>
                  </a:cubicBezTo>
                  <a:cubicBezTo>
                    <a:pt x="1520816" y="181755"/>
                    <a:pt x="1519971" y="182174"/>
                    <a:pt x="1519126" y="182592"/>
                  </a:cubicBezTo>
                  <a:cubicBezTo>
                    <a:pt x="1519126" y="183429"/>
                    <a:pt x="1519548" y="184267"/>
                    <a:pt x="1519126" y="184685"/>
                  </a:cubicBezTo>
                  <a:cubicBezTo>
                    <a:pt x="1518703" y="184685"/>
                    <a:pt x="1518703" y="184685"/>
                    <a:pt x="1518281" y="184685"/>
                  </a:cubicBezTo>
                  <a:cubicBezTo>
                    <a:pt x="1517858" y="184267"/>
                    <a:pt x="1517435" y="184267"/>
                    <a:pt x="1517435" y="183848"/>
                  </a:cubicBezTo>
                  <a:cubicBezTo>
                    <a:pt x="1517435" y="183429"/>
                    <a:pt x="1517435" y="183011"/>
                    <a:pt x="1517435" y="183011"/>
                  </a:cubicBezTo>
                  <a:cubicBezTo>
                    <a:pt x="1517013" y="182592"/>
                    <a:pt x="1517013" y="182592"/>
                    <a:pt x="1517013" y="182174"/>
                  </a:cubicBezTo>
                  <a:cubicBezTo>
                    <a:pt x="1516590" y="182174"/>
                    <a:pt x="1516168" y="181755"/>
                    <a:pt x="1515745" y="181337"/>
                  </a:cubicBezTo>
                  <a:cubicBezTo>
                    <a:pt x="1515323" y="180918"/>
                    <a:pt x="1515323" y="180918"/>
                    <a:pt x="1514477" y="181755"/>
                  </a:cubicBezTo>
                  <a:cubicBezTo>
                    <a:pt x="1514055" y="181755"/>
                    <a:pt x="1513632" y="181755"/>
                    <a:pt x="1513210" y="181337"/>
                  </a:cubicBezTo>
                  <a:cubicBezTo>
                    <a:pt x="1513210" y="181337"/>
                    <a:pt x="1512787" y="181337"/>
                    <a:pt x="1512787" y="181337"/>
                  </a:cubicBezTo>
                  <a:cubicBezTo>
                    <a:pt x="1512365" y="181337"/>
                    <a:pt x="1511942" y="181337"/>
                    <a:pt x="1511519" y="181337"/>
                  </a:cubicBezTo>
                  <a:cubicBezTo>
                    <a:pt x="1511097" y="180918"/>
                    <a:pt x="1511097" y="180918"/>
                    <a:pt x="1510674" y="180499"/>
                  </a:cubicBezTo>
                  <a:cubicBezTo>
                    <a:pt x="1510252" y="180499"/>
                    <a:pt x="1509407" y="180499"/>
                    <a:pt x="1508561" y="180499"/>
                  </a:cubicBezTo>
                  <a:cubicBezTo>
                    <a:pt x="1508561" y="180918"/>
                    <a:pt x="1508139" y="180918"/>
                    <a:pt x="1508139" y="181337"/>
                  </a:cubicBezTo>
                  <a:cubicBezTo>
                    <a:pt x="1507293" y="181337"/>
                    <a:pt x="1506871" y="181337"/>
                    <a:pt x="1506026" y="181337"/>
                  </a:cubicBezTo>
                  <a:cubicBezTo>
                    <a:pt x="1505603" y="180918"/>
                    <a:pt x="1505181" y="180499"/>
                    <a:pt x="1505181" y="180499"/>
                  </a:cubicBezTo>
                  <a:cubicBezTo>
                    <a:pt x="1505181" y="180081"/>
                    <a:pt x="1505181" y="180081"/>
                    <a:pt x="1504758" y="179662"/>
                  </a:cubicBezTo>
                  <a:cubicBezTo>
                    <a:pt x="1505181" y="179662"/>
                    <a:pt x="1505603" y="179244"/>
                    <a:pt x="1506449" y="178825"/>
                  </a:cubicBezTo>
                  <a:cubicBezTo>
                    <a:pt x="1506449" y="178825"/>
                    <a:pt x="1506871" y="178825"/>
                    <a:pt x="1507293" y="178825"/>
                  </a:cubicBezTo>
                  <a:cubicBezTo>
                    <a:pt x="1507716" y="178825"/>
                    <a:pt x="1508139" y="178407"/>
                    <a:pt x="1508139" y="178407"/>
                  </a:cubicBezTo>
                  <a:close/>
                  <a:moveTo>
                    <a:pt x="1161757" y="177884"/>
                  </a:moveTo>
                  <a:cubicBezTo>
                    <a:pt x="1161339" y="178320"/>
                    <a:pt x="1160920" y="178756"/>
                    <a:pt x="1160502" y="178756"/>
                  </a:cubicBezTo>
                  <a:cubicBezTo>
                    <a:pt x="1160502" y="179192"/>
                    <a:pt x="1160502" y="179627"/>
                    <a:pt x="1160920" y="180063"/>
                  </a:cubicBezTo>
                  <a:cubicBezTo>
                    <a:pt x="1161339" y="180500"/>
                    <a:pt x="1161757" y="180500"/>
                    <a:pt x="1162176" y="180500"/>
                  </a:cubicBezTo>
                  <a:cubicBezTo>
                    <a:pt x="1162176" y="180500"/>
                    <a:pt x="1162595" y="180500"/>
                    <a:pt x="1162595" y="180063"/>
                  </a:cubicBezTo>
                  <a:cubicBezTo>
                    <a:pt x="1162595" y="179627"/>
                    <a:pt x="1162595" y="178756"/>
                    <a:pt x="1162595" y="178320"/>
                  </a:cubicBezTo>
                  <a:cubicBezTo>
                    <a:pt x="1162176" y="177884"/>
                    <a:pt x="1161757" y="177884"/>
                    <a:pt x="1161757" y="177884"/>
                  </a:cubicBezTo>
                  <a:close/>
                  <a:moveTo>
                    <a:pt x="1462729" y="177622"/>
                  </a:moveTo>
                  <a:cubicBezTo>
                    <a:pt x="1463601" y="177622"/>
                    <a:pt x="1464037" y="177622"/>
                    <a:pt x="1464909" y="177622"/>
                  </a:cubicBezTo>
                  <a:cubicBezTo>
                    <a:pt x="1465345" y="178040"/>
                    <a:pt x="1465781" y="178459"/>
                    <a:pt x="1466217" y="178878"/>
                  </a:cubicBezTo>
                  <a:cubicBezTo>
                    <a:pt x="1465781" y="179715"/>
                    <a:pt x="1466217" y="180133"/>
                    <a:pt x="1465781" y="180970"/>
                  </a:cubicBezTo>
                  <a:cubicBezTo>
                    <a:pt x="1465345" y="181808"/>
                    <a:pt x="1464473" y="182226"/>
                    <a:pt x="1464037" y="182645"/>
                  </a:cubicBezTo>
                  <a:cubicBezTo>
                    <a:pt x="1464037" y="183482"/>
                    <a:pt x="1464037" y="184737"/>
                    <a:pt x="1464037" y="185574"/>
                  </a:cubicBezTo>
                  <a:cubicBezTo>
                    <a:pt x="1464037" y="185574"/>
                    <a:pt x="1464037" y="185993"/>
                    <a:pt x="1464473" y="185993"/>
                  </a:cubicBezTo>
                  <a:cubicBezTo>
                    <a:pt x="1464909" y="185993"/>
                    <a:pt x="1465345" y="185993"/>
                    <a:pt x="1465781" y="185993"/>
                  </a:cubicBezTo>
                  <a:cubicBezTo>
                    <a:pt x="1466217" y="186411"/>
                    <a:pt x="1466217" y="186411"/>
                    <a:pt x="1466653" y="186830"/>
                  </a:cubicBezTo>
                  <a:cubicBezTo>
                    <a:pt x="1466653" y="187249"/>
                    <a:pt x="1467089" y="187667"/>
                    <a:pt x="1466217" y="188086"/>
                  </a:cubicBezTo>
                  <a:cubicBezTo>
                    <a:pt x="1465781" y="188086"/>
                    <a:pt x="1464909" y="188086"/>
                    <a:pt x="1464037" y="188086"/>
                  </a:cubicBezTo>
                  <a:cubicBezTo>
                    <a:pt x="1464037" y="188086"/>
                    <a:pt x="1463601" y="187667"/>
                    <a:pt x="1463165" y="187249"/>
                  </a:cubicBezTo>
                  <a:cubicBezTo>
                    <a:pt x="1463165" y="186830"/>
                    <a:pt x="1463165" y="186411"/>
                    <a:pt x="1462729" y="186411"/>
                  </a:cubicBezTo>
                  <a:cubicBezTo>
                    <a:pt x="1462293" y="185993"/>
                    <a:pt x="1462293" y="185993"/>
                    <a:pt x="1462293" y="185993"/>
                  </a:cubicBezTo>
                  <a:cubicBezTo>
                    <a:pt x="1462729" y="185574"/>
                    <a:pt x="1462293" y="185156"/>
                    <a:pt x="1461857" y="185156"/>
                  </a:cubicBezTo>
                  <a:cubicBezTo>
                    <a:pt x="1461857" y="183063"/>
                    <a:pt x="1461857" y="180970"/>
                    <a:pt x="1461857" y="178459"/>
                  </a:cubicBezTo>
                  <a:cubicBezTo>
                    <a:pt x="1462293" y="178459"/>
                    <a:pt x="1462293" y="178040"/>
                    <a:pt x="1462729" y="177622"/>
                  </a:cubicBezTo>
                  <a:close/>
                  <a:moveTo>
                    <a:pt x="1357394" y="177622"/>
                  </a:moveTo>
                  <a:cubicBezTo>
                    <a:pt x="1356958" y="178033"/>
                    <a:pt x="1356958" y="178033"/>
                    <a:pt x="1356522" y="178444"/>
                  </a:cubicBezTo>
                  <a:cubicBezTo>
                    <a:pt x="1356522" y="178444"/>
                    <a:pt x="1356086" y="178444"/>
                    <a:pt x="1355650" y="178444"/>
                  </a:cubicBezTo>
                  <a:cubicBezTo>
                    <a:pt x="1355650" y="178855"/>
                    <a:pt x="1355650" y="179266"/>
                    <a:pt x="1355650" y="179677"/>
                  </a:cubicBezTo>
                  <a:cubicBezTo>
                    <a:pt x="1356086" y="180088"/>
                    <a:pt x="1356086" y="180500"/>
                    <a:pt x="1356958" y="180500"/>
                  </a:cubicBezTo>
                  <a:cubicBezTo>
                    <a:pt x="1356958" y="180500"/>
                    <a:pt x="1357394" y="180500"/>
                    <a:pt x="1357394" y="180500"/>
                  </a:cubicBezTo>
                  <a:cubicBezTo>
                    <a:pt x="1357830" y="180088"/>
                    <a:pt x="1358266" y="180088"/>
                    <a:pt x="1358266" y="179677"/>
                  </a:cubicBezTo>
                  <a:cubicBezTo>
                    <a:pt x="1358266" y="179266"/>
                    <a:pt x="1358266" y="178855"/>
                    <a:pt x="1358266" y="178444"/>
                  </a:cubicBezTo>
                  <a:cubicBezTo>
                    <a:pt x="1358266" y="178444"/>
                    <a:pt x="1357830" y="178033"/>
                    <a:pt x="1357394" y="177622"/>
                  </a:cubicBezTo>
                  <a:close/>
                  <a:moveTo>
                    <a:pt x="1341823" y="177622"/>
                  </a:moveTo>
                  <a:cubicBezTo>
                    <a:pt x="1341412" y="178014"/>
                    <a:pt x="1341001" y="178014"/>
                    <a:pt x="1341001" y="178407"/>
                  </a:cubicBezTo>
                  <a:cubicBezTo>
                    <a:pt x="1341412" y="178799"/>
                    <a:pt x="1341823" y="179584"/>
                    <a:pt x="1342646" y="179976"/>
                  </a:cubicBezTo>
                  <a:cubicBezTo>
                    <a:pt x="1342646" y="179976"/>
                    <a:pt x="1343057" y="179976"/>
                    <a:pt x="1343468" y="179584"/>
                  </a:cubicBezTo>
                  <a:cubicBezTo>
                    <a:pt x="1343468" y="179584"/>
                    <a:pt x="1343879" y="179192"/>
                    <a:pt x="1343879" y="179192"/>
                  </a:cubicBezTo>
                  <a:cubicBezTo>
                    <a:pt x="1343879" y="178799"/>
                    <a:pt x="1343879" y="178407"/>
                    <a:pt x="1343879" y="178014"/>
                  </a:cubicBezTo>
                  <a:cubicBezTo>
                    <a:pt x="1343057" y="177622"/>
                    <a:pt x="1342646" y="177622"/>
                    <a:pt x="1341823" y="177622"/>
                  </a:cubicBezTo>
                  <a:close/>
                  <a:moveTo>
                    <a:pt x="1264093" y="177622"/>
                  </a:moveTo>
                  <a:cubicBezTo>
                    <a:pt x="1263657" y="178014"/>
                    <a:pt x="1263221" y="178407"/>
                    <a:pt x="1262785" y="179192"/>
                  </a:cubicBezTo>
                  <a:cubicBezTo>
                    <a:pt x="1262785" y="179192"/>
                    <a:pt x="1263221" y="179584"/>
                    <a:pt x="1263657" y="179976"/>
                  </a:cubicBezTo>
                  <a:cubicBezTo>
                    <a:pt x="1264528" y="179976"/>
                    <a:pt x="1264965" y="179976"/>
                    <a:pt x="1265837" y="179976"/>
                  </a:cubicBezTo>
                  <a:cubicBezTo>
                    <a:pt x="1266273" y="179584"/>
                    <a:pt x="1266273" y="179192"/>
                    <a:pt x="1266709" y="179192"/>
                  </a:cubicBezTo>
                  <a:cubicBezTo>
                    <a:pt x="1266709" y="178799"/>
                    <a:pt x="1266709" y="178799"/>
                    <a:pt x="1266709" y="178407"/>
                  </a:cubicBezTo>
                  <a:cubicBezTo>
                    <a:pt x="1266273" y="178407"/>
                    <a:pt x="1266273" y="178014"/>
                    <a:pt x="1265837" y="177622"/>
                  </a:cubicBezTo>
                  <a:cubicBezTo>
                    <a:pt x="1265401" y="177622"/>
                    <a:pt x="1264965" y="177622"/>
                    <a:pt x="1264093" y="177622"/>
                  </a:cubicBezTo>
                  <a:close/>
                  <a:moveTo>
                    <a:pt x="1573906" y="176576"/>
                  </a:moveTo>
                  <a:cubicBezTo>
                    <a:pt x="1574342" y="176576"/>
                    <a:pt x="1574778" y="176576"/>
                    <a:pt x="1575214" y="176576"/>
                  </a:cubicBezTo>
                  <a:cubicBezTo>
                    <a:pt x="1575214" y="176576"/>
                    <a:pt x="1575214" y="176576"/>
                    <a:pt x="1575650" y="176576"/>
                  </a:cubicBezTo>
                  <a:cubicBezTo>
                    <a:pt x="1575650" y="177413"/>
                    <a:pt x="1575650" y="177831"/>
                    <a:pt x="1575650" y="178250"/>
                  </a:cubicBezTo>
                  <a:cubicBezTo>
                    <a:pt x="1575650" y="178250"/>
                    <a:pt x="1575650" y="178668"/>
                    <a:pt x="1575214" y="178668"/>
                  </a:cubicBezTo>
                  <a:cubicBezTo>
                    <a:pt x="1574778" y="178668"/>
                    <a:pt x="1574778" y="178668"/>
                    <a:pt x="1574342" y="178668"/>
                  </a:cubicBezTo>
                  <a:cubicBezTo>
                    <a:pt x="1573906" y="178668"/>
                    <a:pt x="1573470" y="178250"/>
                    <a:pt x="1573470" y="177831"/>
                  </a:cubicBezTo>
                  <a:cubicBezTo>
                    <a:pt x="1573470" y="177413"/>
                    <a:pt x="1573034" y="176994"/>
                    <a:pt x="1573906" y="176576"/>
                  </a:cubicBezTo>
                  <a:close/>
                  <a:moveTo>
                    <a:pt x="1424536" y="176576"/>
                  </a:moveTo>
                  <a:cubicBezTo>
                    <a:pt x="1424100" y="176576"/>
                    <a:pt x="1423665" y="177012"/>
                    <a:pt x="1423665" y="177448"/>
                  </a:cubicBezTo>
                  <a:cubicBezTo>
                    <a:pt x="1423665" y="177883"/>
                    <a:pt x="1423665" y="178320"/>
                    <a:pt x="1423665" y="178320"/>
                  </a:cubicBezTo>
                  <a:cubicBezTo>
                    <a:pt x="1424100" y="178756"/>
                    <a:pt x="1424100" y="179192"/>
                    <a:pt x="1424536" y="179192"/>
                  </a:cubicBezTo>
                  <a:cubicBezTo>
                    <a:pt x="1424972" y="179192"/>
                    <a:pt x="1424972" y="179192"/>
                    <a:pt x="1425408" y="179192"/>
                  </a:cubicBezTo>
                  <a:cubicBezTo>
                    <a:pt x="1425408" y="179192"/>
                    <a:pt x="1425844" y="178756"/>
                    <a:pt x="1426280" y="178320"/>
                  </a:cubicBezTo>
                  <a:cubicBezTo>
                    <a:pt x="1426280" y="178320"/>
                    <a:pt x="1426280" y="178320"/>
                    <a:pt x="1426280" y="177883"/>
                  </a:cubicBezTo>
                  <a:cubicBezTo>
                    <a:pt x="1426280" y="177883"/>
                    <a:pt x="1425844" y="177448"/>
                    <a:pt x="1425408" y="177448"/>
                  </a:cubicBezTo>
                  <a:cubicBezTo>
                    <a:pt x="1425408" y="176576"/>
                    <a:pt x="1425408" y="176576"/>
                    <a:pt x="1424536" y="176576"/>
                  </a:cubicBezTo>
                  <a:close/>
                  <a:moveTo>
                    <a:pt x="240373" y="176314"/>
                  </a:moveTo>
                  <a:cubicBezTo>
                    <a:pt x="239476" y="176739"/>
                    <a:pt x="239028" y="177164"/>
                    <a:pt x="238579" y="177589"/>
                  </a:cubicBezTo>
                  <a:cubicBezTo>
                    <a:pt x="238579" y="177589"/>
                    <a:pt x="238579" y="178014"/>
                    <a:pt x="238579" y="178439"/>
                  </a:cubicBezTo>
                  <a:cubicBezTo>
                    <a:pt x="239028" y="178439"/>
                    <a:pt x="239476" y="178864"/>
                    <a:pt x="239476" y="179290"/>
                  </a:cubicBezTo>
                  <a:cubicBezTo>
                    <a:pt x="239925" y="179290"/>
                    <a:pt x="239925" y="179290"/>
                    <a:pt x="240373" y="179290"/>
                  </a:cubicBezTo>
                  <a:cubicBezTo>
                    <a:pt x="240373" y="179290"/>
                    <a:pt x="240822" y="179290"/>
                    <a:pt x="240822" y="179715"/>
                  </a:cubicBezTo>
                  <a:cubicBezTo>
                    <a:pt x="241270" y="179290"/>
                    <a:pt x="241270" y="178864"/>
                    <a:pt x="241718" y="178864"/>
                  </a:cubicBezTo>
                  <a:cubicBezTo>
                    <a:pt x="241718" y="178014"/>
                    <a:pt x="241718" y="177164"/>
                    <a:pt x="241718" y="176314"/>
                  </a:cubicBezTo>
                  <a:cubicBezTo>
                    <a:pt x="241270" y="176314"/>
                    <a:pt x="240822" y="176314"/>
                    <a:pt x="240373" y="176314"/>
                  </a:cubicBezTo>
                  <a:close/>
                  <a:moveTo>
                    <a:pt x="161351" y="175791"/>
                  </a:moveTo>
                  <a:cubicBezTo>
                    <a:pt x="161351" y="175791"/>
                    <a:pt x="160932" y="176227"/>
                    <a:pt x="160932" y="176227"/>
                  </a:cubicBezTo>
                  <a:cubicBezTo>
                    <a:pt x="160514" y="176227"/>
                    <a:pt x="160514" y="176227"/>
                    <a:pt x="160096" y="176227"/>
                  </a:cubicBezTo>
                  <a:cubicBezTo>
                    <a:pt x="160096" y="176663"/>
                    <a:pt x="160096" y="177099"/>
                    <a:pt x="160096" y="177971"/>
                  </a:cubicBezTo>
                  <a:cubicBezTo>
                    <a:pt x="160514" y="177971"/>
                    <a:pt x="160514" y="178407"/>
                    <a:pt x="160932" y="178407"/>
                  </a:cubicBezTo>
                  <a:cubicBezTo>
                    <a:pt x="161351" y="178407"/>
                    <a:pt x="161769" y="177971"/>
                    <a:pt x="162188" y="177535"/>
                  </a:cubicBezTo>
                  <a:cubicBezTo>
                    <a:pt x="162188" y="177099"/>
                    <a:pt x="162188" y="176663"/>
                    <a:pt x="162188" y="176663"/>
                  </a:cubicBezTo>
                  <a:cubicBezTo>
                    <a:pt x="162188" y="176227"/>
                    <a:pt x="161769" y="175791"/>
                    <a:pt x="161351" y="175791"/>
                  </a:cubicBezTo>
                  <a:close/>
                  <a:moveTo>
                    <a:pt x="94697" y="175738"/>
                  </a:moveTo>
                  <a:cubicBezTo>
                    <a:pt x="94697" y="175268"/>
                    <a:pt x="95090" y="175268"/>
                    <a:pt x="95482" y="175738"/>
                  </a:cubicBezTo>
                  <a:cubicBezTo>
                    <a:pt x="95482" y="176209"/>
                    <a:pt x="95482" y="176209"/>
                    <a:pt x="95482" y="176680"/>
                  </a:cubicBezTo>
                  <a:cubicBezTo>
                    <a:pt x="95090" y="177151"/>
                    <a:pt x="95090" y="177151"/>
                    <a:pt x="94697" y="177622"/>
                  </a:cubicBezTo>
                  <a:cubicBezTo>
                    <a:pt x="94305" y="177622"/>
                    <a:pt x="93912" y="177622"/>
                    <a:pt x="93912" y="177151"/>
                  </a:cubicBezTo>
                  <a:cubicBezTo>
                    <a:pt x="93912" y="177151"/>
                    <a:pt x="93912" y="176680"/>
                    <a:pt x="93912" y="176209"/>
                  </a:cubicBezTo>
                  <a:cubicBezTo>
                    <a:pt x="93912" y="176209"/>
                    <a:pt x="94305" y="175738"/>
                    <a:pt x="94697" y="175738"/>
                  </a:cubicBezTo>
                  <a:close/>
                  <a:moveTo>
                    <a:pt x="1347672" y="175268"/>
                  </a:moveTo>
                  <a:cubicBezTo>
                    <a:pt x="1347672" y="175268"/>
                    <a:pt x="1347672" y="175268"/>
                    <a:pt x="1347672" y="175725"/>
                  </a:cubicBezTo>
                  <a:cubicBezTo>
                    <a:pt x="1347672" y="176183"/>
                    <a:pt x="1347279" y="176183"/>
                    <a:pt x="1347672" y="176641"/>
                  </a:cubicBezTo>
                  <a:cubicBezTo>
                    <a:pt x="1347672" y="177099"/>
                    <a:pt x="1348064" y="177099"/>
                    <a:pt x="1348457" y="177099"/>
                  </a:cubicBezTo>
                  <a:cubicBezTo>
                    <a:pt x="1348849" y="176641"/>
                    <a:pt x="1348849" y="176641"/>
                    <a:pt x="1348849" y="176183"/>
                  </a:cubicBezTo>
                  <a:cubicBezTo>
                    <a:pt x="1348849" y="175725"/>
                    <a:pt x="1348849" y="175268"/>
                    <a:pt x="1348457" y="175268"/>
                  </a:cubicBezTo>
                  <a:cubicBezTo>
                    <a:pt x="1348064" y="175268"/>
                    <a:pt x="1348064" y="175268"/>
                    <a:pt x="1347672" y="175268"/>
                  </a:cubicBezTo>
                  <a:close/>
                  <a:moveTo>
                    <a:pt x="1332873" y="175268"/>
                  </a:moveTo>
                  <a:cubicBezTo>
                    <a:pt x="1332443" y="175268"/>
                    <a:pt x="1332014" y="175697"/>
                    <a:pt x="1331584" y="176127"/>
                  </a:cubicBezTo>
                  <a:cubicBezTo>
                    <a:pt x="1331584" y="176557"/>
                    <a:pt x="1331584" y="177417"/>
                    <a:pt x="1331584" y="178276"/>
                  </a:cubicBezTo>
                  <a:cubicBezTo>
                    <a:pt x="1332014" y="178706"/>
                    <a:pt x="1332014" y="178706"/>
                    <a:pt x="1332443" y="179136"/>
                  </a:cubicBezTo>
                  <a:cubicBezTo>
                    <a:pt x="1332443" y="179565"/>
                    <a:pt x="1332443" y="179995"/>
                    <a:pt x="1332443" y="180854"/>
                  </a:cubicBezTo>
                  <a:cubicBezTo>
                    <a:pt x="1332443" y="180854"/>
                    <a:pt x="1332873" y="180854"/>
                    <a:pt x="1332873" y="180854"/>
                  </a:cubicBezTo>
                  <a:cubicBezTo>
                    <a:pt x="1333303" y="181284"/>
                    <a:pt x="1333732" y="180854"/>
                    <a:pt x="1333732" y="180854"/>
                  </a:cubicBezTo>
                  <a:cubicBezTo>
                    <a:pt x="1334162" y="180425"/>
                    <a:pt x="1334162" y="180425"/>
                    <a:pt x="1334592" y="180425"/>
                  </a:cubicBezTo>
                  <a:cubicBezTo>
                    <a:pt x="1335022" y="180425"/>
                    <a:pt x="1335022" y="180425"/>
                    <a:pt x="1335022" y="180425"/>
                  </a:cubicBezTo>
                  <a:cubicBezTo>
                    <a:pt x="1335882" y="179565"/>
                    <a:pt x="1336311" y="179136"/>
                    <a:pt x="1337171" y="178706"/>
                  </a:cubicBezTo>
                  <a:cubicBezTo>
                    <a:pt x="1337600" y="177846"/>
                    <a:pt x="1337171" y="177417"/>
                    <a:pt x="1337171" y="176987"/>
                  </a:cubicBezTo>
                  <a:cubicBezTo>
                    <a:pt x="1336741" y="176127"/>
                    <a:pt x="1335882" y="175697"/>
                    <a:pt x="1335452" y="175268"/>
                  </a:cubicBezTo>
                  <a:cubicBezTo>
                    <a:pt x="1334592" y="175268"/>
                    <a:pt x="1333732" y="175268"/>
                    <a:pt x="1332873" y="175268"/>
                  </a:cubicBezTo>
                  <a:close/>
                  <a:moveTo>
                    <a:pt x="261868" y="174919"/>
                  </a:moveTo>
                  <a:cubicBezTo>
                    <a:pt x="261868" y="175355"/>
                    <a:pt x="261868" y="175791"/>
                    <a:pt x="261868" y="176663"/>
                  </a:cubicBezTo>
                  <a:cubicBezTo>
                    <a:pt x="262304" y="176663"/>
                    <a:pt x="262304" y="176663"/>
                    <a:pt x="262740" y="177099"/>
                  </a:cubicBezTo>
                  <a:cubicBezTo>
                    <a:pt x="262740" y="177099"/>
                    <a:pt x="263175" y="177099"/>
                    <a:pt x="263175" y="176663"/>
                  </a:cubicBezTo>
                  <a:cubicBezTo>
                    <a:pt x="263175" y="176227"/>
                    <a:pt x="263175" y="175791"/>
                    <a:pt x="263175" y="174919"/>
                  </a:cubicBezTo>
                  <a:cubicBezTo>
                    <a:pt x="262304" y="174483"/>
                    <a:pt x="262304" y="174483"/>
                    <a:pt x="261868" y="174919"/>
                  </a:cubicBezTo>
                  <a:close/>
                  <a:moveTo>
                    <a:pt x="296067" y="174755"/>
                  </a:moveTo>
                  <a:cubicBezTo>
                    <a:pt x="295912" y="174701"/>
                    <a:pt x="295707" y="174701"/>
                    <a:pt x="295501" y="174919"/>
                  </a:cubicBezTo>
                  <a:cubicBezTo>
                    <a:pt x="295501" y="174919"/>
                    <a:pt x="295090" y="174919"/>
                    <a:pt x="295090" y="174919"/>
                  </a:cubicBezTo>
                  <a:cubicBezTo>
                    <a:pt x="295090" y="175355"/>
                    <a:pt x="295090" y="175791"/>
                    <a:pt x="295090" y="176227"/>
                  </a:cubicBezTo>
                  <a:cubicBezTo>
                    <a:pt x="295501" y="176663"/>
                    <a:pt x="295912" y="177099"/>
                    <a:pt x="295912" y="177099"/>
                  </a:cubicBezTo>
                  <a:cubicBezTo>
                    <a:pt x="296323" y="177099"/>
                    <a:pt x="296323" y="176663"/>
                    <a:pt x="296734" y="176663"/>
                  </a:cubicBezTo>
                  <a:cubicBezTo>
                    <a:pt x="297145" y="176663"/>
                    <a:pt x="297145" y="176663"/>
                    <a:pt x="297556" y="176663"/>
                  </a:cubicBezTo>
                  <a:cubicBezTo>
                    <a:pt x="297968" y="176663"/>
                    <a:pt x="297968" y="176227"/>
                    <a:pt x="297968" y="175791"/>
                  </a:cubicBezTo>
                  <a:cubicBezTo>
                    <a:pt x="297556" y="175791"/>
                    <a:pt x="297145" y="175355"/>
                    <a:pt x="296323" y="174919"/>
                  </a:cubicBezTo>
                  <a:cubicBezTo>
                    <a:pt x="296323" y="174919"/>
                    <a:pt x="296221" y="174810"/>
                    <a:pt x="296067" y="174755"/>
                  </a:cubicBezTo>
                  <a:close/>
                  <a:moveTo>
                    <a:pt x="1326412" y="174483"/>
                  </a:moveTo>
                  <a:cubicBezTo>
                    <a:pt x="1326412" y="174911"/>
                    <a:pt x="1325989" y="175339"/>
                    <a:pt x="1325567" y="175339"/>
                  </a:cubicBezTo>
                  <a:cubicBezTo>
                    <a:pt x="1325567" y="176195"/>
                    <a:pt x="1325567" y="177479"/>
                    <a:pt x="1325567" y="178335"/>
                  </a:cubicBezTo>
                  <a:cubicBezTo>
                    <a:pt x="1325567" y="178763"/>
                    <a:pt x="1326412" y="179192"/>
                    <a:pt x="1326412" y="179192"/>
                  </a:cubicBezTo>
                  <a:cubicBezTo>
                    <a:pt x="1327257" y="179192"/>
                    <a:pt x="1327680" y="179192"/>
                    <a:pt x="1328103" y="179192"/>
                  </a:cubicBezTo>
                  <a:cubicBezTo>
                    <a:pt x="1328525" y="178763"/>
                    <a:pt x="1328525" y="178763"/>
                    <a:pt x="1329370" y="178763"/>
                  </a:cubicBezTo>
                  <a:cubicBezTo>
                    <a:pt x="1329792" y="178335"/>
                    <a:pt x="1329792" y="178335"/>
                    <a:pt x="1330215" y="177907"/>
                  </a:cubicBezTo>
                  <a:cubicBezTo>
                    <a:pt x="1330215" y="177479"/>
                    <a:pt x="1330215" y="177479"/>
                    <a:pt x="1330215" y="177479"/>
                  </a:cubicBezTo>
                  <a:cubicBezTo>
                    <a:pt x="1330638" y="177051"/>
                    <a:pt x="1330638" y="177051"/>
                    <a:pt x="1331061" y="176623"/>
                  </a:cubicBezTo>
                  <a:cubicBezTo>
                    <a:pt x="1330638" y="176195"/>
                    <a:pt x="1330215" y="176195"/>
                    <a:pt x="1330215" y="175767"/>
                  </a:cubicBezTo>
                  <a:cubicBezTo>
                    <a:pt x="1329792" y="175767"/>
                    <a:pt x="1329792" y="175767"/>
                    <a:pt x="1329370" y="175767"/>
                  </a:cubicBezTo>
                  <a:cubicBezTo>
                    <a:pt x="1328948" y="175767"/>
                    <a:pt x="1328948" y="175339"/>
                    <a:pt x="1328525" y="175339"/>
                  </a:cubicBezTo>
                  <a:cubicBezTo>
                    <a:pt x="1328525" y="175339"/>
                    <a:pt x="1328103" y="175339"/>
                    <a:pt x="1328103" y="175339"/>
                  </a:cubicBezTo>
                  <a:cubicBezTo>
                    <a:pt x="1327680" y="174911"/>
                    <a:pt x="1327680" y="174911"/>
                    <a:pt x="1327257" y="174483"/>
                  </a:cubicBezTo>
                  <a:cubicBezTo>
                    <a:pt x="1326835" y="174483"/>
                    <a:pt x="1326835" y="174483"/>
                    <a:pt x="1326412" y="174483"/>
                  </a:cubicBezTo>
                  <a:close/>
                  <a:moveTo>
                    <a:pt x="1156229" y="173960"/>
                  </a:moveTo>
                  <a:cubicBezTo>
                    <a:pt x="1155357" y="174408"/>
                    <a:pt x="1154921" y="174856"/>
                    <a:pt x="1154485" y="175305"/>
                  </a:cubicBezTo>
                  <a:cubicBezTo>
                    <a:pt x="1154485" y="175754"/>
                    <a:pt x="1154485" y="176202"/>
                    <a:pt x="1154485" y="176650"/>
                  </a:cubicBezTo>
                  <a:cubicBezTo>
                    <a:pt x="1154485" y="177099"/>
                    <a:pt x="1154921" y="177099"/>
                    <a:pt x="1155357" y="177099"/>
                  </a:cubicBezTo>
                  <a:cubicBezTo>
                    <a:pt x="1155793" y="176202"/>
                    <a:pt x="1156665" y="175754"/>
                    <a:pt x="1157101" y="175305"/>
                  </a:cubicBezTo>
                  <a:cubicBezTo>
                    <a:pt x="1157101" y="175305"/>
                    <a:pt x="1157101" y="174856"/>
                    <a:pt x="1157101" y="174408"/>
                  </a:cubicBezTo>
                  <a:cubicBezTo>
                    <a:pt x="1157101" y="173960"/>
                    <a:pt x="1157101" y="173960"/>
                    <a:pt x="1156665" y="173960"/>
                  </a:cubicBezTo>
                  <a:cubicBezTo>
                    <a:pt x="1156665" y="173960"/>
                    <a:pt x="1156229" y="173960"/>
                    <a:pt x="1156229" y="173960"/>
                  </a:cubicBezTo>
                  <a:close/>
                  <a:moveTo>
                    <a:pt x="252979" y="173960"/>
                  </a:moveTo>
                  <a:cubicBezTo>
                    <a:pt x="252556" y="174396"/>
                    <a:pt x="252556" y="174396"/>
                    <a:pt x="252132" y="174396"/>
                  </a:cubicBezTo>
                  <a:cubicBezTo>
                    <a:pt x="251709" y="174832"/>
                    <a:pt x="251709" y="174832"/>
                    <a:pt x="251285" y="174832"/>
                  </a:cubicBezTo>
                  <a:cubicBezTo>
                    <a:pt x="250862" y="175268"/>
                    <a:pt x="250015" y="176140"/>
                    <a:pt x="249591" y="176576"/>
                  </a:cubicBezTo>
                  <a:cubicBezTo>
                    <a:pt x="249168" y="176576"/>
                    <a:pt x="248744" y="176576"/>
                    <a:pt x="248320" y="176576"/>
                  </a:cubicBezTo>
                  <a:cubicBezTo>
                    <a:pt x="248320" y="177012"/>
                    <a:pt x="247897" y="177012"/>
                    <a:pt x="247474" y="177448"/>
                  </a:cubicBezTo>
                  <a:cubicBezTo>
                    <a:pt x="247474" y="177448"/>
                    <a:pt x="247474" y="177448"/>
                    <a:pt x="247474" y="177883"/>
                  </a:cubicBezTo>
                  <a:cubicBezTo>
                    <a:pt x="247474" y="177883"/>
                    <a:pt x="247897" y="177883"/>
                    <a:pt x="247897" y="177883"/>
                  </a:cubicBezTo>
                  <a:cubicBezTo>
                    <a:pt x="248320" y="177883"/>
                    <a:pt x="248744" y="177883"/>
                    <a:pt x="249591" y="177883"/>
                  </a:cubicBezTo>
                  <a:cubicBezTo>
                    <a:pt x="249591" y="178320"/>
                    <a:pt x="249591" y="178320"/>
                    <a:pt x="250015" y="178320"/>
                  </a:cubicBezTo>
                  <a:cubicBezTo>
                    <a:pt x="250015" y="178320"/>
                    <a:pt x="250438" y="178320"/>
                    <a:pt x="250438" y="178320"/>
                  </a:cubicBezTo>
                  <a:cubicBezTo>
                    <a:pt x="250862" y="178756"/>
                    <a:pt x="250862" y="178756"/>
                    <a:pt x="251285" y="179192"/>
                  </a:cubicBezTo>
                  <a:cubicBezTo>
                    <a:pt x="252556" y="179192"/>
                    <a:pt x="254250" y="179192"/>
                    <a:pt x="255944" y="179192"/>
                  </a:cubicBezTo>
                  <a:cubicBezTo>
                    <a:pt x="255944" y="179192"/>
                    <a:pt x="256368" y="178756"/>
                    <a:pt x="256368" y="178756"/>
                  </a:cubicBezTo>
                  <a:cubicBezTo>
                    <a:pt x="256368" y="178320"/>
                    <a:pt x="256368" y="178320"/>
                    <a:pt x="256368" y="177883"/>
                  </a:cubicBezTo>
                  <a:cubicBezTo>
                    <a:pt x="255944" y="177448"/>
                    <a:pt x="255097" y="177448"/>
                    <a:pt x="254674" y="177448"/>
                  </a:cubicBezTo>
                  <a:cubicBezTo>
                    <a:pt x="254250" y="177448"/>
                    <a:pt x="254250" y="177012"/>
                    <a:pt x="253827" y="177012"/>
                  </a:cubicBezTo>
                  <a:cubicBezTo>
                    <a:pt x="253403" y="176576"/>
                    <a:pt x="253403" y="176576"/>
                    <a:pt x="253827" y="176140"/>
                  </a:cubicBezTo>
                  <a:cubicBezTo>
                    <a:pt x="253827" y="176140"/>
                    <a:pt x="254250" y="176140"/>
                    <a:pt x="254250" y="175704"/>
                  </a:cubicBezTo>
                  <a:cubicBezTo>
                    <a:pt x="254250" y="175268"/>
                    <a:pt x="254250" y="175268"/>
                    <a:pt x="254250" y="174832"/>
                  </a:cubicBezTo>
                  <a:cubicBezTo>
                    <a:pt x="254250" y="174396"/>
                    <a:pt x="253827" y="173960"/>
                    <a:pt x="253403" y="173960"/>
                  </a:cubicBezTo>
                  <a:cubicBezTo>
                    <a:pt x="253403" y="173960"/>
                    <a:pt x="252979" y="173960"/>
                    <a:pt x="252979" y="173960"/>
                  </a:cubicBezTo>
                  <a:close/>
                  <a:moveTo>
                    <a:pt x="121816" y="173960"/>
                  </a:moveTo>
                  <a:cubicBezTo>
                    <a:pt x="121380" y="174418"/>
                    <a:pt x="121380" y="174418"/>
                    <a:pt x="121380" y="174875"/>
                  </a:cubicBezTo>
                  <a:cubicBezTo>
                    <a:pt x="120944" y="175333"/>
                    <a:pt x="120507" y="175333"/>
                    <a:pt x="120507" y="175791"/>
                  </a:cubicBezTo>
                  <a:cubicBezTo>
                    <a:pt x="120072" y="176249"/>
                    <a:pt x="120072" y="177164"/>
                    <a:pt x="120507" y="177622"/>
                  </a:cubicBezTo>
                  <a:cubicBezTo>
                    <a:pt x="120944" y="177622"/>
                    <a:pt x="121380" y="177622"/>
                    <a:pt x="121816" y="177622"/>
                  </a:cubicBezTo>
                  <a:cubicBezTo>
                    <a:pt x="121816" y="177622"/>
                    <a:pt x="122251" y="177164"/>
                    <a:pt x="122688" y="176706"/>
                  </a:cubicBezTo>
                  <a:cubicBezTo>
                    <a:pt x="122688" y="176706"/>
                    <a:pt x="122688" y="176249"/>
                    <a:pt x="122688" y="176249"/>
                  </a:cubicBezTo>
                  <a:cubicBezTo>
                    <a:pt x="122688" y="175333"/>
                    <a:pt x="122688" y="174875"/>
                    <a:pt x="122688" y="174418"/>
                  </a:cubicBezTo>
                  <a:cubicBezTo>
                    <a:pt x="122251" y="173960"/>
                    <a:pt x="121816" y="173960"/>
                    <a:pt x="121816" y="173960"/>
                  </a:cubicBezTo>
                  <a:close/>
                  <a:moveTo>
                    <a:pt x="1552804" y="173698"/>
                  </a:moveTo>
                  <a:cubicBezTo>
                    <a:pt x="1553240" y="173698"/>
                    <a:pt x="1554112" y="173698"/>
                    <a:pt x="1554548" y="173698"/>
                  </a:cubicBezTo>
                  <a:cubicBezTo>
                    <a:pt x="1554984" y="173698"/>
                    <a:pt x="1554984" y="173698"/>
                    <a:pt x="1554984" y="173698"/>
                  </a:cubicBezTo>
                  <a:cubicBezTo>
                    <a:pt x="1554984" y="174117"/>
                    <a:pt x="1554984" y="174535"/>
                    <a:pt x="1554984" y="175372"/>
                  </a:cubicBezTo>
                  <a:cubicBezTo>
                    <a:pt x="1554548" y="175372"/>
                    <a:pt x="1554112" y="175791"/>
                    <a:pt x="1554112" y="175791"/>
                  </a:cubicBezTo>
                  <a:cubicBezTo>
                    <a:pt x="1553240" y="175791"/>
                    <a:pt x="1552368" y="175791"/>
                    <a:pt x="1551932" y="175791"/>
                  </a:cubicBezTo>
                  <a:cubicBezTo>
                    <a:pt x="1551496" y="175791"/>
                    <a:pt x="1551060" y="175372"/>
                    <a:pt x="1551060" y="174954"/>
                  </a:cubicBezTo>
                  <a:cubicBezTo>
                    <a:pt x="1551496" y="174535"/>
                    <a:pt x="1551932" y="174117"/>
                    <a:pt x="1552804" y="173698"/>
                  </a:cubicBezTo>
                  <a:close/>
                  <a:moveTo>
                    <a:pt x="1504295" y="173698"/>
                  </a:moveTo>
                  <a:cubicBezTo>
                    <a:pt x="1505140" y="173698"/>
                    <a:pt x="1505986" y="173698"/>
                    <a:pt x="1506831" y="173698"/>
                  </a:cubicBezTo>
                  <a:cubicBezTo>
                    <a:pt x="1506831" y="173698"/>
                    <a:pt x="1507253" y="174109"/>
                    <a:pt x="1507253" y="174109"/>
                  </a:cubicBezTo>
                  <a:cubicBezTo>
                    <a:pt x="1507676" y="174109"/>
                    <a:pt x="1507676" y="174109"/>
                    <a:pt x="1508098" y="174109"/>
                  </a:cubicBezTo>
                  <a:cubicBezTo>
                    <a:pt x="1508521" y="174520"/>
                    <a:pt x="1508521" y="174931"/>
                    <a:pt x="1508944" y="174931"/>
                  </a:cubicBezTo>
                  <a:cubicBezTo>
                    <a:pt x="1508944" y="175342"/>
                    <a:pt x="1508944" y="175342"/>
                    <a:pt x="1508944" y="175754"/>
                  </a:cubicBezTo>
                  <a:cubicBezTo>
                    <a:pt x="1508521" y="175754"/>
                    <a:pt x="1508521" y="176165"/>
                    <a:pt x="1508098" y="176576"/>
                  </a:cubicBezTo>
                  <a:cubicBezTo>
                    <a:pt x="1506831" y="176576"/>
                    <a:pt x="1505986" y="176576"/>
                    <a:pt x="1504718" y="176576"/>
                  </a:cubicBezTo>
                  <a:cubicBezTo>
                    <a:pt x="1504718" y="176576"/>
                    <a:pt x="1504295" y="176165"/>
                    <a:pt x="1504295" y="176165"/>
                  </a:cubicBezTo>
                  <a:cubicBezTo>
                    <a:pt x="1504295" y="175754"/>
                    <a:pt x="1503873" y="175342"/>
                    <a:pt x="1503873" y="174931"/>
                  </a:cubicBezTo>
                  <a:cubicBezTo>
                    <a:pt x="1503450" y="174931"/>
                    <a:pt x="1503450" y="174520"/>
                    <a:pt x="1503873" y="174520"/>
                  </a:cubicBezTo>
                  <a:cubicBezTo>
                    <a:pt x="1503873" y="174109"/>
                    <a:pt x="1504295" y="173698"/>
                    <a:pt x="1504295" y="173698"/>
                  </a:cubicBezTo>
                  <a:close/>
                  <a:moveTo>
                    <a:pt x="127854" y="173698"/>
                  </a:moveTo>
                  <a:cubicBezTo>
                    <a:pt x="127429" y="174125"/>
                    <a:pt x="127004" y="174553"/>
                    <a:pt x="126579" y="174980"/>
                  </a:cubicBezTo>
                  <a:cubicBezTo>
                    <a:pt x="126579" y="175407"/>
                    <a:pt x="126579" y="175407"/>
                    <a:pt x="126579" y="175834"/>
                  </a:cubicBezTo>
                  <a:cubicBezTo>
                    <a:pt x="126154" y="175834"/>
                    <a:pt x="126154" y="176262"/>
                    <a:pt x="126154" y="176262"/>
                  </a:cubicBezTo>
                  <a:cubicBezTo>
                    <a:pt x="126154" y="176689"/>
                    <a:pt x="125729" y="176689"/>
                    <a:pt x="125729" y="177116"/>
                  </a:cubicBezTo>
                  <a:cubicBezTo>
                    <a:pt x="125729" y="177544"/>
                    <a:pt x="125729" y="177544"/>
                    <a:pt x="125303" y="177971"/>
                  </a:cubicBezTo>
                  <a:cubicBezTo>
                    <a:pt x="125303" y="177971"/>
                    <a:pt x="125303" y="177971"/>
                    <a:pt x="125303" y="178398"/>
                  </a:cubicBezTo>
                  <a:cubicBezTo>
                    <a:pt x="125729" y="178398"/>
                    <a:pt x="125729" y="178398"/>
                    <a:pt x="125729" y="178825"/>
                  </a:cubicBezTo>
                  <a:cubicBezTo>
                    <a:pt x="125729" y="178825"/>
                    <a:pt x="125729" y="179253"/>
                    <a:pt x="125729" y="179680"/>
                  </a:cubicBezTo>
                  <a:cubicBezTo>
                    <a:pt x="126154" y="179680"/>
                    <a:pt x="126154" y="180107"/>
                    <a:pt x="126579" y="180107"/>
                  </a:cubicBezTo>
                  <a:cubicBezTo>
                    <a:pt x="126579" y="182243"/>
                    <a:pt x="126579" y="183953"/>
                    <a:pt x="126579" y="186089"/>
                  </a:cubicBezTo>
                  <a:cubicBezTo>
                    <a:pt x="127004" y="186516"/>
                    <a:pt x="127429" y="186089"/>
                    <a:pt x="127854" y="186089"/>
                  </a:cubicBezTo>
                  <a:cubicBezTo>
                    <a:pt x="128280" y="186089"/>
                    <a:pt x="128280" y="185662"/>
                    <a:pt x="128704" y="185234"/>
                  </a:cubicBezTo>
                  <a:cubicBezTo>
                    <a:pt x="128704" y="183525"/>
                    <a:pt x="128704" y="181389"/>
                    <a:pt x="128704" y="179680"/>
                  </a:cubicBezTo>
                  <a:cubicBezTo>
                    <a:pt x="128704" y="179680"/>
                    <a:pt x="128280" y="179253"/>
                    <a:pt x="128280" y="179253"/>
                  </a:cubicBezTo>
                  <a:cubicBezTo>
                    <a:pt x="128280" y="177971"/>
                    <a:pt x="128280" y="177116"/>
                    <a:pt x="128280" y="175834"/>
                  </a:cubicBezTo>
                  <a:cubicBezTo>
                    <a:pt x="128280" y="175834"/>
                    <a:pt x="128704" y="175407"/>
                    <a:pt x="128704" y="175407"/>
                  </a:cubicBezTo>
                  <a:cubicBezTo>
                    <a:pt x="128704" y="174980"/>
                    <a:pt x="128704" y="174980"/>
                    <a:pt x="128704" y="174553"/>
                  </a:cubicBezTo>
                  <a:cubicBezTo>
                    <a:pt x="128704" y="174125"/>
                    <a:pt x="128280" y="174125"/>
                    <a:pt x="127854" y="173698"/>
                  </a:cubicBezTo>
                  <a:close/>
                  <a:moveTo>
                    <a:pt x="283162" y="173175"/>
                  </a:moveTo>
                  <a:cubicBezTo>
                    <a:pt x="283162" y="173611"/>
                    <a:pt x="282714" y="173611"/>
                    <a:pt x="282265" y="174047"/>
                  </a:cubicBezTo>
                  <a:cubicBezTo>
                    <a:pt x="282265" y="174919"/>
                    <a:pt x="282265" y="174919"/>
                    <a:pt x="282714" y="175355"/>
                  </a:cubicBezTo>
                  <a:cubicBezTo>
                    <a:pt x="282714" y="175355"/>
                    <a:pt x="283162" y="175355"/>
                    <a:pt x="283162" y="175355"/>
                  </a:cubicBezTo>
                  <a:cubicBezTo>
                    <a:pt x="283611" y="175355"/>
                    <a:pt x="283611" y="175355"/>
                    <a:pt x="284059" y="175791"/>
                  </a:cubicBezTo>
                  <a:cubicBezTo>
                    <a:pt x="284059" y="175791"/>
                    <a:pt x="284059" y="175791"/>
                    <a:pt x="284508" y="175791"/>
                  </a:cubicBezTo>
                  <a:cubicBezTo>
                    <a:pt x="284508" y="175355"/>
                    <a:pt x="284956" y="175355"/>
                    <a:pt x="285404" y="174919"/>
                  </a:cubicBezTo>
                  <a:cubicBezTo>
                    <a:pt x="285404" y="174483"/>
                    <a:pt x="285404" y="174047"/>
                    <a:pt x="285404" y="173611"/>
                  </a:cubicBezTo>
                  <a:cubicBezTo>
                    <a:pt x="284956" y="173175"/>
                    <a:pt x="284956" y="173175"/>
                    <a:pt x="284956" y="173175"/>
                  </a:cubicBezTo>
                  <a:cubicBezTo>
                    <a:pt x="284508" y="173175"/>
                    <a:pt x="284059" y="173175"/>
                    <a:pt x="283162" y="173175"/>
                  </a:cubicBezTo>
                  <a:close/>
                  <a:moveTo>
                    <a:pt x="1512083" y="172913"/>
                  </a:moveTo>
                  <a:cubicBezTo>
                    <a:pt x="1512955" y="172913"/>
                    <a:pt x="1512955" y="172913"/>
                    <a:pt x="1513391" y="173332"/>
                  </a:cubicBezTo>
                  <a:cubicBezTo>
                    <a:pt x="1513391" y="173750"/>
                    <a:pt x="1513391" y="174169"/>
                    <a:pt x="1513391" y="174588"/>
                  </a:cubicBezTo>
                  <a:cubicBezTo>
                    <a:pt x="1513391" y="174588"/>
                    <a:pt x="1512955" y="174588"/>
                    <a:pt x="1512955" y="175006"/>
                  </a:cubicBezTo>
                  <a:cubicBezTo>
                    <a:pt x="1512083" y="174588"/>
                    <a:pt x="1512083" y="174588"/>
                    <a:pt x="1512083" y="174169"/>
                  </a:cubicBezTo>
                  <a:cubicBezTo>
                    <a:pt x="1512083" y="173750"/>
                    <a:pt x="1512083" y="173332"/>
                    <a:pt x="1512083" y="172913"/>
                  </a:cubicBezTo>
                  <a:close/>
                  <a:moveTo>
                    <a:pt x="1318504" y="172913"/>
                  </a:moveTo>
                  <a:lnTo>
                    <a:pt x="1318766" y="172913"/>
                  </a:lnTo>
                  <a:lnTo>
                    <a:pt x="1318766" y="173175"/>
                  </a:lnTo>
                  <a:lnTo>
                    <a:pt x="1318504" y="173175"/>
                  </a:lnTo>
                  <a:close/>
                  <a:moveTo>
                    <a:pt x="301106" y="172913"/>
                  </a:moveTo>
                  <a:cubicBezTo>
                    <a:pt x="300688" y="173324"/>
                    <a:pt x="300270" y="173735"/>
                    <a:pt x="300270" y="173735"/>
                  </a:cubicBezTo>
                  <a:cubicBezTo>
                    <a:pt x="299851" y="173735"/>
                    <a:pt x="299851" y="173735"/>
                    <a:pt x="299432" y="173735"/>
                  </a:cubicBezTo>
                  <a:cubicBezTo>
                    <a:pt x="299014" y="174147"/>
                    <a:pt x="299432" y="174558"/>
                    <a:pt x="299014" y="174969"/>
                  </a:cubicBezTo>
                  <a:cubicBezTo>
                    <a:pt x="299432" y="174969"/>
                    <a:pt x="299432" y="175380"/>
                    <a:pt x="299851" y="175380"/>
                  </a:cubicBezTo>
                  <a:cubicBezTo>
                    <a:pt x="299851" y="175791"/>
                    <a:pt x="299851" y="176202"/>
                    <a:pt x="299851" y="176613"/>
                  </a:cubicBezTo>
                  <a:cubicBezTo>
                    <a:pt x="299851" y="177024"/>
                    <a:pt x="299851" y="177024"/>
                    <a:pt x="300270" y="177435"/>
                  </a:cubicBezTo>
                  <a:cubicBezTo>
                    <a:pt x="300270" y="177435"/>
                    <a:pt x="300270" y="177846"/>
                    <a:pt x="300270" y="178257"/>
                  </a:cubicBezTo>
                  <a:cubicBezTo>
                    <a:pt x="300688" y="178257"/>
                    <a:pt x="300688" y="178257"/>
                    <a:pt x="301106" y="178668"/>
                  </a:cubicBezTo>
                  <a:cubicBezTo>
                    <a:pt x="301525" y="178257"/>
                    <a:pt x="301944" y="177846"/>
                    <a:pt x="302362" y="177435"/>
                  </a:cubicBezTo>
                  <a:cubicBezTo>
                    <a:pt x="302362" y="177024"/>
                    <a:pt x="302362" y="176613"/>
                    <a:pt x="302362" y="176613"/>
                  </a:cubicBezTo>
                  <a:cubicBezTo>
                    <a:pt x="302781" y="176202"/>
                    <a:pt x="302781" y="176202"/>
                    <a:pt x="303199" y="175791"/>
                  </a:cubicBezTo>
                  <a:cubicBezTo>
                    <a:pt x="303199" y="175380"/>
                    <a:pt x="303199" y="174558"/>
                    <a:pt x="303199" y="174147"/>
                  </a:cubicBezTo>
                  <a:cubicBezTo>
                    <a:pt x="302781" y="173735"/>
                    <a:pt x="301944" y="173324"/>
                    <a:pt x="301525" y="172913"/>
                  </a:cubicBezTo>
                  <a:cubicBezTo>
                    <a:pt x="301525" y="172913"/>
                    <a:pt x="301525" y="172913"/>
                    <a:pt x="301106" y="172913"/>
                  </a:cubicBezTo>
                  <a:close/>
                  <a:moveTo>
                    <a:pt x="1492405" y="172390"/>
                  </a:moveTo>
                  <a:cubicBezTo>
                    <a:pt x="1493258" y="172390"/>
                    <a:pt x="1494110" y="172390"/>
                    <a:pt x="1494963" y="172390"/>
                  </a:cubicBezTo>
                  <a:cubicBezTo>
                    <a:pt x="1495389" y="172820"/>
                    <a:pt x="1495815" y="173250"/>
                    <a:pt x="1496242" y="173250"/>
                  </a:cubicBezTo>
                  <a:cubicBezTo>
                    <a:pt x="1496242" y="174969"/>
                    <a:pt x="1496242" y="176258"/>
                    <a:pt x="1496242" y="177977"/>
                  </a:cubicBezTo>
                  <a:cubicBezTo>
                    <a:pt x="1496242" y="177977"/>
                    <a:pt x="1496242" y="177977"/>
                    <a:pt x="1496242" y="178407"/>
                  </a:cubicBezTo>
                  <a:cubicBezTo>
                    <a:pt x="1496668" y="178407"/>
                    <a:pt x="1496668" y="178407"/>
                    <a:pt x="1497094" y="178407"/>
                  </a:cubicBezTo>
                  <a:cubicBezTo>
                    <a:pt x="1497094" y="178407"/>
                    <a:pt x="1497521" y="178836"/>
                    <a:pt x="1497947" y="178836"/>
                  </a:cubicBezTo>
                  <a:cubicBezTo>
                    <a:pt x="1498373" y="178836"/>
                    <a:pt x="1498800" y="178836"/>
                    <a:pt x="1499226" y="178836"/>
                  </a:cubicBezTo>
                  <a:cubicBezTo>
                    <a:pt x="1499226" y="179266"/>
                    <a:pt x="1499652" y="179266"/>
                    <a:pt x="1499652" y="179696"/>
                  </a:cubicBezTo>
                  <a:cubicBezTo>
                    <a:pt x="1500079" y="179696"/>
                    <a:pt x="1500505" y="179696"/>
                    <a:pt x="1500505" y="179696"/>
                  </a:cubicBezTo>
                  <a:cubicBezTo>
                    <a:pt x="1500931" y="179696"/>
                    <a:pt x="1501358" y="180126"/>
                    <a:pt x="1501358" y="180556"/>
                  </a:cubicBezTo>
                  <a:cubicBezTo>
                    <a:pt x="1501358" y="180556"/>
                    <a:pt x="1501358" y="180985"/>
                    <a:pt x="1501358" y="180985"/>
                  </a:cubicBezTo>
                  <a:cubicBezTo>
                    <a:pt x="1501358" y="180985"/>
                    <a:pt x="1500931" y="181415"/>
                    <a:pt x="1500931" y="181415"/>
                  </a:cubicBezTo>
                  <a:cubicBezTo>
                    <a:pt x="1500931" y="182275"/>
                    <a:pt x="1500931" y="182704"/>
                    <a:pt x="1500931" y="183564"/>
                  </a:cubicBezTo>
                  <a:cubicBezTo>
                    <a:pt x="1500505" y="183564"/>
                    <a:pt x="1500079" y="183994"/>
                    <a:pt x="1500079" y="184424"/>
                  </a:cubicBezTo>
                  <a:cubicBezTo>
                    <a:pt x="1499226" y="183994"/>
                    <a:pt x="1498800" y="183564"/>
                    <a:pt x="1498800" y="183134"/>
                  </a:cubicBezTo>
                  <a:cubicBezTo>
                    <a:pt x="1498800" y="182704"/>
                    <a:pt x="1498800" y="182275"/>
                    <a:pt x="1498800" y="182275"/>
                  </a:cubicBezTo>
                  <a:cubicBezTo>
                    <a:pt x="1498373" y="181845"/>
                    <a:pt x="1497947" y="181415"/>
                    <a:pt x="1497947" y="181415"/>
                  </a:cubicBezTo>
                  <a:cubicBezTo>
                    <a:pt x="1496668" y="181415"/>
                    <a:pt x="1495389" y="181415"/>
                    <a:pt x="1494110" y="181415"/>
                  </a:cubicBezTo>
                  <a:cubicBezTo>
                    <a:pt x="1494110" y="181415"/>
                    <a:pt x="1494110" y="181845"/>
                    <a:pt x="1493684" y="181845"/>
                  </a:cubicBezTo>
                  <a:cubicBezTo>
                    <a:pt x="1493684" y="181845"/>
                    <a:pt x="1493258" y="181845"/>
                    <a:pt x="1493258" y="181845"/>
                  </a:cubicBezTo>
                  <a:cubicBezTo>
                    <a:pt x="1492405" y="181845"/>
                    <a:pt x="1492405" y="180985"/>
                    <a:pt x="1491553" y="181415"/>
                  </a:cubicBezTo>
                  <a:cubicBezTo>
                    <a:pt x="1491553" y="181415"/>
                    <a:pt x="1491553" y="180985"/>
                    <a:pt x="1491126" y="180985"/>
                  </a:cubicBezTo>
                  <a:cubicBezTo>
                    <a:pt x="1490700" y="180556"/>
                    <a:pt x="1490700" y="180556"/>
                    <a:pt x="1490274" y="180126"/>
                  </a:cubicBezTo>
                  <a:cubicBezTo>
                    <a:pt x="1490274" y="180126"/>
                    <a:pt x="1489847" y="179696"/>
                    <a:pt x="1489847" y="179696"/>
                  </a:cubicBezTo>
                  <a:cubicBezTo>
                    <a:pt x="1489847" y="179266"/>
                    <a:pt x="1489847" y="178407"/>
                    <a:pt x="1489847" y="177547"/>
                  </a:cubicBezTo>
                  <a:cubicBezTo>
                    <a:pt x="1490274" y="177547"/>
                    <a:pt x="1490700" y="177547"/>
                    <a:pt x="1490700" y="177547"/>
                  </a:cubicBezTo>
                  <a:cubicBezTo>
                    <a:pt x="1491126" y="177547"/>
                    <a:pt x="1491126" y="177117"/>
                    <a:pt x="1491126" y="177117"/>
                  </a:cubicBezTo>
                  <a:cubicBezTo>
                    <a:pt x="1491126" y="176688"/>
                    <a:pt x="1491979" y="176258"/>
                    <a:pt x="1491979" y="175828"/>
                  </a:cubicBezTo>
                  <a:cubicBezTo>
                    <a:pt x="1491553" y="175399"/>
                    <a:pt x="1491553" y="175399"/>
                    <a:pt x="1491126" y="174969"/>
                  </a:cubicBezTo>
                  <a:cubicBezTo>
                    <a:pt x="1491126" y="174539"/>
                    <a:pt x="1491126" y="173679"/>
                    <a:pt x="1491126" y="173250"/>
                  </a:cubicBezTo>
                  <a:cubicBezTo>
                    <a:pt x="1491553" y="172820"/>
                    <a:pt x="1491979" y="172820"/>
                    <a:pt x="1492405" y="172390"/>
                  </a:cubicBezTo>
                  <a:close/>
                  <a:moveTo>
                    <a:pt x="24328" y="172390"/>
                  </a:moveTo>
                  <a:cubicBezTo>
                    <a:pt x="25173" y="172390"/>
                    <a:pt x="25596" y="172390"/>
                    <a:pt x="26019" y="172390"/>
                  </a:cubicBezTo>
                  <a:cubicBezTo>
                    <a:pt x="26441" y="172390"/>
                    <a:pt x="26441" y="172390"/>
                    <a:pt x="26864" y="172815"/>
                  </a:cubicBezTo>
                  <a:cubicBezTo>
                    <a:pt x="26864" y="172815"/>
                    <a:pt x="26864" y="172815"/>
                    <a:pt x="27286" y="172815"/>
                  </a:cubicBezTo>
                  <a:cubicBezTo>
                    <a:pt x="27286" y="172815"/>
                    <a:pt x="27709" y="172815"/>
                    <a:pt x="27709" y="173240"/>
                  </a:cubicBezTo>
                  <a:cubicBezTo>
                    <a:pt x="28554" y="173240"/>
                    <a:pt x="28554" y="173240"/>
                    <a:pt x="28977" y="173240"/>
                  </a:cubicBezTo>
                  <a:cubicBezTo>
                    <a:pt x="28977" y="173665"/>
                    <a:pt x="28977" y="173665"/>
                    <a:pt x="28977" y="173665"/>
                  </a:cubicBezTo>
                  <a:cubicBezTo>
                    <a:pt x="29399" y="174090"/>
                    <a:pt x="29399" y="174090"/>
                    <a:pt x="29822" y="174516"/>
                  </a:cubicBezTo>
                  <a:cubicBezTo>
                    <a:pt x="29822" y="174516"/>
                    <a:pt x="29822" y="174516"/>
                    <a:pt x="29822" y="174941"/>
                  </a:cubicBezTo>
                  <a:cubicBezTo>
                    <a:pt x="29399" y="175366"/>
                    <a:pt x="28977" y="175791"/>
                    <a:pt x="28131" y="175791"/>
                  </a:cubicBezTo>
                  <a:cubicBezTo>
                    <a:pt x="27709" y="175366"/>
                    <a:pt x="27286" y="174941"/>
                    <a:pt x="26441" y="174516"/>
                  </a:cubicBezTo>
                  <a:cubicBezTo>
                    <a:pt x="26441" y="174516"/>
                    <a:pt x="26019" y="174516"/>
                    <a:pt x="26019" y="174941"/>
                  </a:cubicBezTo>
                  <a:cubicBezTo>
                    <a:pt x="25596" y="174941"/>
                    <a:pt x="25596" y="174941"/>
                    <a:pt x="25173" y="174941"/>
                  </a:cubicBezTo>
                  <a:cubicBezTo>
                    <a:pt x="24751" y="174941"/>
                    <a:pt x="24328" y="174516"/>
                    <a:pt x="24328" y="174090"/>
                  </a:cubicBezTo>
                  <a:cubicBezTo>
                    <a:pt x="24328" y="173665"/>
                    <a:pt x="24328" y="173240"/>
                    <a:pt x="24328" y="172390"/>
                  </a:cubicBezTo>
                  <a:close/>
                  <a:moveTo>
                    <a:pt x="1478428" y="171867"/>
                  </a:moveTo>
                  <a:cubicBezTo>
                    <a:pt x="1478851" y="171867"/>
                    <a:pt x="1478851" y="171867"/>
                    <a:pt x="1479275" y="171867"/>
                  </a:cubicBezTo>
                  <a:cubicBezTo>
                    <a:pt x="1479700" y="171867"/>
                    <a:pt x="1479700" y="171867"/>
                    <a:pt x="1480123" y="172300"/>
                  </a:cubicBezTo>
                  <a:cubicBezTo>
                    <a:pt x="1480547" y="172300"/>
                    <a:pt x="1480971" y="172300"/>
                    <a:pt x="1481395" y="172300"/>
                  </a:cubicBezTo>
                  <a:cubicBezTo>
                    <a:pt x="1481395" y="172300"/>
                    <a:pt x="1481395" y="172300"/>
                    <a:pt x="1481819" y="171867"/>
                  </a:cubicBezTo>
                  <a:cubicBezTo>
                    <a:pt x="1481819" y="171867"/>
                    <a:pt x="1481819" y="171867"/>
                    <a:pt x="1482243" y="171867"/>
                  </a:cubicBezTo>
                  <a:cubicBezTo>
                    <a:pt x="1487331" y="171867"/>
                    <a:pt x="1487331" y="171867"/>
                    <a:pt x="1487755" y="171867"/>
                  </a:cubicBezTo>
                  <a:cubicBezTo>
                    <a:pt x="1487755" y="172732"/>
                    <a:pt x="1487755" y="173165"/>
                    <a:pt x="1487755" y="173597"/>
                  </a:cubicBezTo>
                  <a:cubicBezTo>
                    <a:pt x="1487331" y="174030"/>
                    <a:pt x="1486907" y="174463"/>
                    <a:pt x="1486483" y="174895"/>
                  </a:cubicBezTo>
                  <a:cubicBezTo>
                    <a:pt x="1486483" y="175760"/>
                    <a:pt x="1486483" y="175760"/>
                    <a:pt x="1485635" y="175760"/>
                  </a:cubicBezTo>
                  <a:cubicBezTo>
                    <a:pt x="1485211" y="175760"/>
                    <a:pt x="1485211" y="175328"/>
                    <a:pt x="1484787" y="175328"/>
                  </a:cubicBezTo>
                  <a:cubicBezTo>
                    <a:pt x="1484363" y="175328"/>
                    <a:pt x="1484363" y="175328"/>
                    <a:pt x="1483939" y="175328"/>
                  </a:cubicBezTo>
                  <a:cubicBezTo>
                    <a:pt x="1483939" y="174895"/>
                    <a:pt x="1483515" y="174895"/>
                    <a:pt x="1483515" y="174463"/>
                  </a:cubicBezTo>
                  <a:cubicBezTo>
                    <a:pt x="1483091" y="174463"/>
                    <a:pt x="1482667" y="174463"/>
                    <a:pt x="1481819" y="174463"/>
                  </a:cubicBezTo>
                  <a:cubicBezTo>
                    <a:pt x="1481819" y="174895"/>
                    <a:pt x="1481395" y="175328"/>
                    <a:pt x="1480971" y="175328"/>
                  </a:cubicBezTo>
                  <a:cubicBezTo>
                    <a:pt x="1480971" y="175760"/>
                    <a:pt x="1480971" y="175760"/>
                    <a:pt x="1480971" y="176193"/>
                  </a:cubicBezTo>
                  <a:cubicBezTo>
                    <a:pt x="1481395" y="176193"/>
                    <a:pt x="1481395" y="176626"/>
                    <a:pt x="1481819" y="176626"/>
                  </a:cubicBezTo>
                  <a:cubicBezTo>
                    <a:pt x="1481819" y="177058"/>
                    <a:pt x="1481395" y="177491"/>
                    <a:pt x="1482243" y="177491"/>
                  </a:cubicBezTo>
                  <a:cubicBezTo>
                    <a:pt x="1483091" y="177491"/>
                    <a:pt x="1483939" y="177491"/>
                    <a:pt x="1485211" y="177491"/>
                  </a:cubicBezTo>
                  <a:cubicBezTo>
                    <a:pt x="1485635" y="177491"/>
                    <a:pt x="1485635" y="177924"/>
                    <a:pt x="1485635" y="177924"/>
                  </a:cubicBezTo>
                  <a:cubicBezTo>
                    <a:pt x="1485635" y="178357"/>
                    <a:pt x="1485635" y="178357"/>
                    <a:pt x="1485635" y="178357"/>
                  </a:cubicBezTo>
                  <a:cubicBezTo>
                    <a:pt x="1486059" y="178789"/>
                    <a:pt x="1486059" y="179222"/>
                    <a:pt x="1486483" y="179222"/>
                  </a:cubicBezTo>
                  <a:cubicBezTo>
                    <a:pt x="1486483" y="179655"/>
                    <a:pt x="1486483" y="180087"/>
                    <a:pt x="1486483" y="180520"/>
                  </a:cubicBezTo>
                  <a:cubicBezTo>
                    <a:pt x="1486059" y="180520"/>
                    <a:pt x="1485635" y="180952"/>
                    <a:pt x="1485635" y="181385"/>
                  </a:cubicBezTo>
                  <a:cubicBezTo>
                    <a:pt x="1484787" y="181385"/>
                    <a:pt x="1484363" y="181385"/>
                    <a:pt x="1483939" y="181385"/>
                  </a:cubicBezTo>
                  <a:cubicBezTo>
                    <a:pt x="1483939" y="180952"/>
                    <a:pt x="1483515" y="180952"/>
                    <a:pt x="1483515" y="180520"/>
                  </a:cubicBezTo>
                  <a:cubicBezTo>
                    <a:pt x="1483091" y="180520"/>
                    <a:pt x="1482243" y="180520"/>
                    <a:pt x="1481819" y="180520"/>
                  </a:cubicBezTo>
                  <a:cubicBezTo>
                    <a:pt x="1481819" y="180520"/>
                    <a:pt x="1481395" y="180087"/>
                    <a:pt x="1481395" y="180087"/>
                  </a:cubicBezTo>
                  <a:cubicBezTo>
                    <a:pt x="1480971" y="180520"/>
                    <a:pt x="1480547" y="180520"/>
                    <a:pt x="1479700" y="180952"/>
                  </a:cubicBezTo>
                  <a:cubicBezTo>
                    <a:pt x="1478851" y="181385"/>
                    <a:pt x="1478004" y="182250"/>
                    <a:pt x="1477156" y="183115"/>
                  </a:cubicBezTo>
                  <a:cubicBezTo>
                    <a:pt x="1476731" y="183115"/>
                    <a:pt x="1476308" y="183115"/>
                    <a:pt x="1476308" y="182683"/>
                  </a:cubicBezTo>
                  <a:cubicBezTo>
                    <a:pt x="1476308" y="182683"/>
                    <a:pt x="1476308" y="182250"/>
                    <a:pt x="1476308" y="182250"/>
                  </a:cubicBezTo>
                  <a:cubicBezTo>
                    <a:pt x="1476308" y="181818"/>
                    <a:pt x="1476308" y="181818"/>
                    <a:pt x="1476308" y="181385"/>
                  </a:cubicBezTo>
                  <a:cubicBezTo>
                    <a:pt x="1475884" y="181385"/>
                    <a:pt x="1475884" y="180952"/>
                    <a:pt x="1475460" y="180952"/>
                  </a:cubicBezTo>
                  <a:cubicBezTo>
                    <a:pt x="1475460" y="179222"/>
                    <a:pt x="1475460" y="177058"/>
                    <a:pt x="1475460" y="174895"/>
                  </a:cubicBezTo>
                  <a:cubicBezTo>
                    <a:pt x="1475884" y="174895"/>
                    <a:pt x="1475884" y="174463"/>
                    <a:pt x="1476308" y="174463"/>
                  </a:cubicBezTo>
                  <a:cubicBezTo>
                    <a:pt x="1476308" y="174030"/>
                    <a:pt x="1476308" y="174030"/>
                    <a:pt x="1476308" y="173597"/>
                  </a:cubicBezTo>
                  <a:cubicBezTo>
                    <a:pt x="1477156" y="172732"/>
                    <a:pt x="1478004" y="172300"/>
                    <a:pt x="1478428" y="171867"/>
                  </a:cubicBezTo>
                  <a:close/>
                  <a:moveTo>
                    <a:pt x="1217633" y="171405"/>
                  </a:moveTo>
                  <a:cubicBezTo>
                    <a:pt x="1217267" y="171405"/>
                    <a:pt x="1216849" y="171512"/>
                    <a:pt x="1216430" y="171512"/>
                  </a:cubicBezTo>
                  <a:cubicBezTo>
                    <a:pt x="1216012" y="171942"/>
                    <a:pt x="1215593" y="171942"/>
                    <a:pt x="1215593" y="172372"/>
                  </a:cubicBezTo>
                  <a:cubicBezTo>
                    <a:pt x="1215175" y="172372"/>
                    <a:pt x="1215175" y="172801"/>
                    <a:pt x="1215175" y="172801"/>
                  </a:cubicBezTo>
                  <a:cubicBezTo>
                    <a:pt x="1215175" y="174090"/>
                    <a:pt x="1215175" y="175380"/>
                    <a:pt x="1215175" y="176669"/>
                  </a:cubicBezTo>
                  <a:cubicBezTo>
                    <a:pt x="1215175" y="176669"/>
                    <a:pt x="1215175" y="176669"/>
                    <a:pt x="1215593" y="176669"/>
                  </a:cubicBezTo>
                  <a:cubicBezTo>
                    <a:pt x="1216012" y="177099"/>
                    <a:pt x="1216849" y="176669"/>
                    <a:pt x="1217686" y="177099"/>
                  </a:cubicBezTo>
                  <a:cubicBezTo>
                    <a:pt x="1218104" y="176240"/>
                    <a:pt x="1218942" y="175810"/>
                    <a:pt x="1219360" y="175380"/>
                  </a:cubicBezTo>
                  <a:cubicBezTo>
                    <a:pt x="1219360" y="174950"/>
                    <a:pt x="1219360" y="174520"/>
                    <a:pt x="1219360" y="174090"/>
                  </a:cubicBezTo>
                  <a:cubicBezTo>
                    <a:pt x="1218942" y="174090"/>
                    <a:pt x="1218942" y="173661"/>
                    <a:pt x="1218523" y="173661"/>
                  </a:cubicBezTo>
                  <a:cubicBezTo>
                    <a:pt x="1218523" y="173231"/>
                    <a:pt x="1218523" y="172372"/>
                    <a:pt x="1218523" y="171942"/>
                  </a:cubicBezTo>
                  <a:cubicBezTo>
                    <a:pt x="1218314" y="171512"/>
                    <a:pt x="1218000" y="171405"/>
                    <a:pt x="1217633" y="171405"/>
                  </a:cubicBezTo>
                  <a:close/>
                  <a:moveTo>
                    <a:pt x="115003" y="170559"/>
                  </a:moveTo>
                  <a:cubicBezTo>
                    <a:pt x="115003" y="170984"/>
                    <a:pt x="114578" y="170984"/>
                    <a:pt x="114578" y="170984"/>
                  </a:cubicBezTo>
                  <a:cubicBezTo>
                    <a:pt x="114578" y="171834"/>
                    <a:pt x="114578" y="172259"/>
                    <a:pt x="114578" y="172684"/>
                  </a:cubicBezTo>
                  <a:cubicBezTo>
                    <a:pt x="115429" y="173109"/>
                    <a:pt x="115854" y="173535"/>
                    <a:pt x="116279" y="173960"/>
                  </a:cubicBezTo>
                  <a:cubicBezTo>
                    <a:pt x="116279" y="173960"/>
                    <a:pt x="116704" y="173960"/>
                    <a:pt x="116704" y="173960"/>
                  </a:cubicBezTo>
                  <a:cubicBezTo>
                    <a:pt x="117129" y="173535"/>
                    <a:pt x="117554" y="173109"/>
                    <a:pt x="117979" y="172684"/>
                  </a:cubicBezTo>
                  <a:cubicBezTo>
                    <a:pt x="117979" y="172684"/>
                    <a:pt x="117979" y="172259"/>
                    <a:pt x="117979" y="171834"/>
                  </a:cubicBezTo>
                  <a:cubicBezTo>
                    <a:pt x="117554" y="171409"/>
                    <a:pt x="117129" y="170984"/>
                    <a:pt x="116704" y="170559"/>
                  </a:cubicBezTo>
                  <a:cubicBezTo>
                    <a:pt x="116279" y="170559"/>
                    <a:pt x="115429" y="170559"/>
                    <a:pt x="115003" y="170559"/>
                  </a:cubicBezTo>
                  <a:close/>
                  <a:moveTo>
                    <a:pt x="267911" y="170297"/>
                  </a:moveTo>
                  <a:cubicBezTo>
                    <a:pt x="267485" y="170723"/>
                    <a:pt x="267060" y="171148"/>
                    <a:pt x="266635" y="171573"/>
                  </a:cubicBezTo>
                  <a:cubicBezTo>
                    <a:pt x="266635" y="171998"/>
                    <a:pt x="266635" y="171998"/>
                    <a:pt x="266635" y="171998"/>
                  </a:cubicBezTo>
                  <a:cubicBezTo>
                    <a:pt x="266210" y="172423"/>
                    <a:pt x="266210" y="172423"/>
                    <a:pt x="265785" y="172423"/>
                  </a:cubicBezTo>
                  <a:cubicBezTo>
                    <a:pt x="266210" y="172848"/>
                    <a:pt x="266635" y="173273"/>
                    <a:pt x="267060" y="173698"/>
                  </a:cubicBezTo>
                  <a:cubicBezTo>
                    <a:pt x="267485" y="173698"/>
                    <a:pt x="267485" y="173698"/>
                    <a:pt x="267911" y="173698"/>
                  </a:cubicBezTo>
                  <a:cubicBezTo>
                    <a:pt x="267911" y="173698"/>
                    <a:pt x="268335" y="173273"/>
                    <a:pt x="268761" y="172848"/>
                  </a:cubicBezTo>
                  <a:cubicBezTo>
                    <a:pt x="268335" y="172423"/>
                    <a:pt x="269186" y="172423"/>
                    <a:pt x="269186" y="171573"/>
                  </a:cubicBezTo>
                  <a:cubicBezTo>
                    <a:pt x="268761" y="171148"/>
                    <a:pt x="268335" y="170723"/>
                    <a:pt x="267911" y="170297"/>
                  </a:cubicBezTo>
                  <a:close/>
                  <a:moveTo>
                    <a:pt x="1320531" y="169774"/>
                  </a:moveTo>
                  <a:cubicBezTo>
                    <a:pt x="1320111" y="170203"/>
                    <a:pt x="1320111" y="170203"/>
                    <a:pt x="1319691" y="170632"/>
                  </a:cubicBezTo>
                  <a:cubicBezTo>
                    <a:pt x="1319691" y="170632"/>
                    <a:pt x="1319270" y="170632"/>
                    <a:pt x="1319270" y="170632"/>
                  </a:cubicBezTo>
                  <a:cubicBezTo>
                    <a:pt x="1318430" y="171060"/>
                    <a:pt x="1319270" y="171918"/>
                    <a:pt x="1318430" y="172775"/>
                  </a:cubicBezTo>
                  <a:cubicBezTo>
                    <a:pt x="1318430" y="172775"/>
                    <a:pt x="1318009" y="173204"/>
                    <a:pt x="1318009" y="173204"/>
                  </a:cubicBezTo>
                  <a:cubicBezTo>
                    <a:pt x="1318009" y="173204"/>
                    <a:pt x="1318009" y="173633"/>
                    <a:pt x="1318009" y="173633"/>
                  </a:cubicBezTo>
                  <a:cubicBezTo>
                    <a:pt x="1318009" y="174062"/>
                    <a:pt x="1317589" y="174062"/>
                    <a:pt x="1317589" y="174490"/>
                  </a:cubicBezTo>
                  <a:cubicBezTo>
                    <a:pt x="1317589" y="174490"/>
                    <a:pt x="1317589" y="174490"/>
                    <a:pt x="1317589" y="174919"/>
                  </a:cubicBezTo>
                  <a:cubicBezTo>
                    <a:pt x="1317168" y="174919"/>
                    <a:pt x="1316748" y="175348"/>
                    <a:pt x="1316748" y="175348"/>
                  </a:cubicBezTo>
                  <a:cubicBezTo>
                    <a:pt x="1316748" y="175776"/>
                    <a:pt x="1316748" y="176205"/>
                    <a:pt x="1316748" y="176634"/>
                  </a:cubicBezTo>
                  <a:cubicBezTo>
                    <a:pt x="1316748" y="176634"/>
                    <a:pt x="1316327" y="177063"/>
                    <a:pt x="1316327" y="177063"/>
                  </a:cubicBezTo>
                  <a:cubicBezTo>
                    <a:pt x="1315486" y="177063"/>
                    <a:pt x="1314225" y="177063"/>
                    <a:pt x="1312964" y="177063"/>
                  </a:cubicBezTo>
                  <a:cubicBezTo>
                    <a:pt x="1312544" y="177063"/>
                    <a:pt x="1312544" y="177491"/>
                    <a:pt x="1312123" y="177920"/>
                  </a:cubicBezTo>
                  <a:cubicBezTo>
                    <a:pt x="1311703" y="178348"/>
                    <a:pt x="1312123" y="178778"/>
                    <a:pt x="1312123" y="179635"/>
                  </a:cubicBezTo>
                  <a:cubicBezTo>
                    <a:pt x="1312544" y="180063"/>
                    <a:pt x="1312964" y="180492"/>
                    <a:pt x="1313384" y="180921"/>
                  </a:cubicBezTo>
                  <a:cubicBezTo>
                    <a:pt x="1314225" y="181350"/>
                    <a:pt x="1315486" y="180921"/>
                    <a:pt x="1316327" y="180921"/>
                  </a:cubicBezTo>
                  <a:cubicBezTo>
                    <a:pt x="1316327" y="181350"/>
                    <a:pt x="1316327" y="181350"/>
                    <a:pt x="1316327" y="181350"/>
                  </a:cubicBezTo>
                  <a:cubicBezTo>
                    <a:pt x="1317168" y="181778"/>
                    <a:pt x="1317589" y="182207"/>
                    <a:pt x="1318009" y="182636"/>
                  </a:cubicBezTo>
                  <a:cubicBezTo>
                    <a:pt x="1318009" y="183065"/>
                    <a:pt x="1318009" y="183493"/>
                    <a:pt x="1318009" y="183922"/>
                  </a:cubicBezTo>
                  <a:cubicBezTo>
                    <a:pt x="1318430" y="184351"/>
                    <a:pt x="1318850" y="184351"/>
                    <a:pt x="1319270" y="184780"/>
                  </a:cubicBezTo>
                  <a:cubicBezTo>
                    <a:pt x="1319270" y="184780"/>
                    <a:pt x="1319691" y="184780"/>
                    <a:pt x="1319691" y="184780"/>
                  </a:cubicBezTo>
                  <a:cubicBezTo>
                    <a:pt x="1320111" y="184780"/>
                    <a:pt x="1320111" y="185208"/>
                    <a:pt x="1320531" y="185208"/>
                  </a:cubicBezTo>
                  <a:cubicBezTo>
                    <a:pt x="1321372" y="185208"/>
                    <a:pt x="1321793" y="185208"/>
                    <a:pt x="1322634" y="185208"/>
                  </a:cubicBezTo>
                  <a:cubicBezTo>
                    <a:pt x="1323054" y="184780"/>
                    <a:pt x="1323054" y="184780"/>
                    <a:pt x="1323474" y="184351"/>
                  </a:cubicBezTo>
                  <a:cubicBezTo>
                    <a:pt x="1323474" y="184351"/>
                    <a:pt x="1323054" y="183922"/>
                    <a:pt x="1322634" y="183922"/>
                  </a:cubicBezTo>
                  <a:cubicBezTo>
                    <a:pt x="1322634" y="181350"/>
                    <a:pt x="1322634" y="178778"/>
                    <a:pt x="1322634" y="176205"/>
                  </a:cubicBezTo>
                  <a:cubicBezTo>
                    <a:pt x="1322634" y="175776"/>
                    <a:pt x="1322213" y="175776"/>
                    <a:pt x="1322213" y="175348"/>
                  </a:cubicBezTo>
                  <a:cubicBezTo>
                    <a:pt x="1322213" y="174490"/>
                    <a:pt x="1322213" y="173633"/>
                    <a:pt x="1322213" y="172347"/>
                  </a:cubicBezTo>
                  <a:cubicBezTo>
                    <a:pt x="1322213" y="172347"/>
                    <a:pt x="1322634" y="172347"/>
                    <a:pt x="1322634" y="171918"/>
                  </a:cubicBezTo>
                  <a:cubicBezTo>
                    <a:pt x="1323054" y="170203"/>
                    <a:pt x="1323054" y="170203"/>
                    <a:pt x="1322634" y="169774"/>
                  </a:cubicBezTo>
                  <a:cubicBezTo>
                    <a:pt x="1321793" y="169774"/>
                    <a:pt x="1320952" y="169774"/>
                    <a:pt x="1320531" y="169774"/>
                  </a:cubicBezTo>
                  <a:close/>
                  <a:moveTo>
                    <a:pt x="1209740" y="169774"/>
                  </a:moveTo>
                  <a:cubicBezTo>
                    <a:pt x="1208926" y="170205"/>
                    <a:pt x="1208519" y="170636"/>
                    <a:pt x="1208112" y="171067"/>
                  </a:cubicBezTo>
                  <a:cubicBezTo>
                    <a:pt x="1208112" y="171498"/>
                    <a:pt x="1208112" y="171498"/>
                    <a:pt x="1208112" y="171928"/>
                  </a:cubicBezTo>
                  <a:cubicBezTo>
                    <a:pt x="1208112" y="171928"/>
                    <a:pt x="1208519" y="172359"/>
                    <a:pt x="1208519" y="172359"/>
                  </a:cubicBezTo>
                  <a:cubicBezTo>
                    <a:pt x="1208519" y="173652"/>
                    <a:pt x="1208519" y="174944"/>
                    <a:pt x="1208519" y="176237"/>
                  </a:cubicBezTo>
                  <a:cubicBezTo>
                    <a:pt x="1208926" y="176237"/>
                    <a:pt x="1209333" y="176668"/>
                    <a:pt x="1209740" y="177099"/>
                  </a:cubicBezTo>
                  <a:cubicBezTo>
                    <a:pt x="1210146" y="177099"/>
                    <a:pt x="1210553" y="177099"/>
                    <a:pt x="1210553" y="177099"/>
                  </a:cubicBezTo>
                  <a:cubicBezTo>
                    <a:pt x="1211367" y="176668"/>
                    <a:pt x="1211367" y="176237"/>
                    <a:pt x="1211774" y="175806"/>
                  </a:cubicBezTo>
                  <a:cubicBezTo>
                    <a:pt x="1211774" y="174514"/>
                    <a:pt x="1211774" y="173221"/>
                    <a:pt x="1211774" y="171928"/>
                  </a:cubicBezTo>
                  <a:cubicBezTo>
                    <a:pt x="1211774" y="171498"/>
                    <a:pt x="1211367" y="171498"/>
                    <a:pt x="1211367" y="171067"/>
                  </a:cubicBezTo>
                  <a:cubicBezTo>
                    <a:pt x="1210960" y="171067"/>
                    <a:pt x="1211367" y="170636"/>
                    <a:pt x="1210960" y="170636"/>
                  </a:cubicBezTo>
                  <a:cubicBezTo>
                    <a:pt x="1210960" y="170205"/>
                    <a:pt x="1210553" y="170205"/>
                    <a:pt x="1210146" y="169774"/>
                  </a:cubicBezTo>
                  <a:cubicBezTo>
                    <a:pt x="1210146" y="169774"/>
                    <a:pt x="1209740" y="169774"/>
                    <a:pt x="1209740" y="169774"/>
                  </a:cubicBezTo>
                  <a:close/>
                  <a:moveTo>
                    <a:pt x="1538221" y="169251"/>
                  </a:moveTo>
                  <a:cubicBezTo>
                    <a:pt x="1538221" y="169251"/>
                    <a:pt x="1538650" y="169251"/>
                    <a:pt x="1538650" y="169251"/>
                  </a:cubicBezTo>
                  <a:cubicBezTo>
                    <a:pt x="1539508" y="170113"/>
                    <a:pt x="1540795" y="170975"/>
                    <a:pt x="1541653" y="171836"/>
                  </a:cubicBezTo>
                  <a:cubicBezTo>
                    <a:pt x="1542082" y="171836"/>
                    <a:pt x="1542082" y="171836"/>
                    <a:pt x="1542082" y="171836"/>
                  </a:cubicBezTo>
                  <a:cubicBezTo>
                    <a:pt x="1542511" y="171836"/>
                    <a:pt x="1542940" y="172267"/>
                    <a:pt x="1542940" y="172267"/>
                  </a:cubicBezTo>
                  <a:cubicBezTo>
                    <a:pt x="1543369" y="172267"/>
                    <a:pt x="1543798" y="172267"/>
                    <a:pt x="1544227" y="172267"/>
                  </a:cubicBezTo>
                  <a:cubicBezTo>
                    <a:pt x="1544656" y="172698"/>
                    <a:pt x="1544656" y="172698"/>
                    <a:pt x="1545086" y="172698"/>
                  </a:cubicBezTo>
                  <a:cubicBezTo>
                    <a:pt x="1545515" y="172698"/>
                    <a:pt x="1545943" y="172698"/>
                    <a:pt x="1546373" y="173129"/>
                  </a:cubicBezTo>
                  <a:cubicBezTo>
                    <a:pt x="1546801" y="173129"/>
                    <a:pt x="1547230" y="173560"/>
                    <a:pt x="1547660" y="173990"/>
                  </a:cubicBezTo>
                  <a:cubicBezTo>
                    <a:pt x="1547230" y="174421"/>
                    <a:pt x="1547660" y="174852"/>
                    <a:pt x="1547230" y="175283"/>
                  </a:cubicBezTo>
                  <a:cubicBezTo>
                    <a:pt x="1546801" y="175283"/>
                    <a:pt x="1546373" y="175283"/>
                    <a:pt x="1545943" y="175283"/>
                  </a:cubicBezTo>
                  <a:cubicBezTo>
                    <a:pt x="1545515" y="175283"/>
                    <a:pt x="1545086" y="174852"/>
                    <a:pt x="1545086" y="174852"/>
                  </a:cubicBezTo>
                  <a:cubicBezTo>
                    <a:pt x="1544227" y="174852"/>
                    <a:pt x="1543369" y="174852"/>
                    <a:pt x="1542082" y="174852"/>
                  </a:cubicBezTo>
                  <a:cubicBezTo>
                    <a:pt x="1541653" y="174852"/>
                    <a:pt x="1541224" y="175283"/>
                    <a:pt x="1540795" y="175714"/>
                  </a:cubicBezTo>
                  <a:cubicBezTo>
                    <a:pt x="1540795" y="175714"/>
                    <a:pt x="1540366" y="175714"/>
                    <a:pt x="1540366" y="175714"/>
                  </a:cubicBezTo>
                  <a:cubicBezTo>
                    <a:pt x="1539937" y="176145"/>
                    <a:pt x="1539508" y="176145"/>
                    <a:pt x="1539508" y="176576"/>
                  </a:cubicBezTo>
                  <a:cubicBezTo>
                    <a:pt x="1539079" y="176145"/>
                    <a:pt x="1539079" y="175714"/>
                    <a:pt x="1539079" y="175283"/>
                  </a:cubicBezTo>
                  <a:cubicBezTo>
                    <a:pt x="1538650" y="175283"/>
                    <a:pt x="1538221" y="174852"/>
                    <a:pt x="1537792" y="174421"/>
                  </a:cubicBezTo>
                  <a:cubicBezTo>
                    <a:pt x="1537792" y="173990"/>
                    <a:pt x="1537792" y="173560"/>
                    <a:pt x="1537792" y="173129"/>
                  </a:cubicBezTo>
                  <a:cubicBezTo>
                    <a:pt x="1537363" y="173129"/>
                    <a:pt x="1537363" y="172698"/>
                    <a:pt x="1536934" y="172698"/>
                  </a:cubicBezTo>
                  <a:cubicBezTo>
                    <a:pt x="1536934" y="171836"/>
                    <a:pt x="1536934" y="170975"/>
                    <a:pt x="1536934" y="170113"/>
                  </a:cubicBezTo>
                  <a:cubicBezTo>
                    <a:pt x="1537363" y="169682"/>
                    <a:pt x="1537792" y="169682"/>
                    <a:pt x="1538221" y="169251"/>
                  </a:cubicBezTo>
                  <a:close/>
                  <a:moveTo>
                    <a:pt x="1389624" y="169251"/>
                  </a:moveTo>
                  <a:cubicBezTo>
                    <a:pt x="1389199" y="169251"/>
                    <a:pt x="1388775" y="169696"/>
                    <a:pt x="1388349" y="170140"/>
                  </a:cubicBezTo>
                  <a:cubicBezTo>
                    <a:pt x="1388349" y="171030"/>
                    <a:pt x="1388349" y="172364"/>
                    <a:pt x="1388349" y="173254"/>
                  </a:cubicBezTo>
                  <a:cubicBezTo>
                    <a:pt x="1388775" y="173254"/>
                    <a:pt x="1388775" y="173698"/>
                    <a:pt x="1389199" y="173698"/>
                  </a:cubicBezTo>
                  <a:cubicBezTo>
                    <a:pt x="1389624" y="173698"/>
                    <a:pt x="1390475" y="173698"/>
                    <a:pt x="1390900" y="173698"/>
                  </a:cubicBezTo>
                  <a:cubicBezTo>
                    <a:pt x="1390900" y="173254"/>
                    <a:pt x="1391325" y="173254"/>
                    <a:pt x="1391325" y="173254"/>
                  </a:cubicBezTo>
                  <a:cubicBezTo>
                    <a:pt x="1391325" y="172809"/>
                    <a:pt x="1391325" y="172364"/>
                    <a:pt x="1391325" y="171919"/>
                  </a:cubicBezTo>
                  <a:cubicBezTo>
                    <a:pt x="1391325" y="171919"/>
                    <a:pt x="1391750" y="171475"/>
                    <a:pt x="1391750" y="171475"/>
                  </a:cubicBezTo>
                  <a:cubicBezTo>
                    <a:pt x="1391750" y="171030"/>
                    <a:pt x="1391750" y="170585"/>
                    <a:pt x="1391750" y="170140"/>
                  </a:cubicBezTo>
                  <a:cubicBezTo>
                    <a:pt x="1391750" y="169696"/>
                    <a:pt x="1391325" y="169696"/>
                    <a:pt x="1390900" y="169251"/>
                  </a:cubicBezTo>
                  <a:cubicBezTo>
                    <a:pt x="1390475" y="169251"/>
                    <a:pt x="1390050" y="169251"/>
                    <a:pt x="1389624" y="169251"/>
                  </a:cubicBezTo>
                  <a:close/>
                  <a:moveTo>
                    <a:pt x="166461" y="169251"/>
                  </a:moveTo>
                  <a:cubicBezTo>
                    <a:pt x="166461" y="169251"/>
                    <a:pt x="166025" y="169699"/>
                    <a:pt x="166025" y="170148"/>
                  </a:cubicBezTo>
                  <a:cubicBezTo>
                    <a:pt x="165589" y="170596"/>
                    <a:pt x="165589" y="171045"/>
                    <a:pt x="165589" y="171942"/>
                  </a:cubicBezTo>
                  <a:cubicBezTo>
                    <a:pt x="165589" y="171942"/>
                    <a:pt x="166025" y="171942"/>
                    <a:pt x="166025" y="172390"/>
                  </a:cubicBezTo>
                  <a:cubicBezTo>
                    <a:pt x="166025" y="171942"/>
                    <a:pt x="166461" y="171942"/>
                    <a:pt x="166461" y="171942"/>
                  </a:cubicBezTo>
                  <a:cubicBezTo>
                    <a:pt x="167333" y="171942"/>
                    <a:pt x="167333" y="171942"/>
                    <a:pt x="167333" y="171045"/>
                  </a:cubicBezTo>
                  <a:cubicBezTo>
                    <a:pt x="167333" y="171045"/>
                    <a:pt x="167769" y="170596"/>
                    <a:pt x="168205" y="170596"/>
                  </a:cubicBezTo>
                  <a:cubicBezTo>
                    <a:pt x="168205" y="170148"/>
                    <a:pt x="168205" y="170148"/>
                    <a:pt x="168205" y="170148"/>
                  </a:cubicBezTo>
                  <a:cubicBezTo>
                    <a:pt x="167769" y="169699"/>
                    <a:pt x="167333" y="169699"/>
                    <a:pt x="167333" y="169251"/>
                  </a:cubicBezTo>
                  <a:cubicBezTo>
                    <a:pt x="166897" y="169251"/>
                    <a:pt x="166897" y="169251"/>
                    <a:pt x="166461" y="169251"/>
                  </a:cubicBezTo>
                  <a:close/>
                  <a:moveTo>
                    <a:pt x="137599" y="168989"/>
                  </a:moveTo>
                  <a:cubicBezTo>
                    <a:pt x="137599" y="169408"/>
                    <a:pt x="137599" y="169408"/>
                    <a:pt x="137599" y="169826"/>
                  </a:cubicBezTo>
                  <a:cubicBezTo>
                    <a:pt x="137599" y="169826"/>
                    <a:pt x="138017" y="169826"/>
                    <a:pt x="138017" y="170245"/>
                  </a:cubicBezTo>
                  <a:cubicBezTo>
                    <a:pt x="138017" y="170245"/>
                    <a:pt x="138017" y="170663"/>
                    <a:pt x="138017" y="170663"/>
                  </a:cubicBezTo>
                  <a:cubicBezTo>
                    <a:pt x="138017" y="171082"/>
                    <a:pt x="138017" y="171082"/>
                    <a:pt x="138435" y="171082"/>
                  </a:cubicBezTo>
                  <a:cubicBezTo>
                    <a:pt x="138854" y="171082"/>
                    <a:pt x="139273" y="171082"/>
                    <a:pt x="139273" y="171082"/>
                  </a:cubicBezTo>
                  <a:cubicBezTo>
                    <a:pt x="139692" y="171082"/>
                    <a:pt x="139692" y="171082"/>
                    <a:pt x="139692" y="171082"/>
                  </a:cubicBezTo>
                  <a:cubicBezTo>
                    <a:pt x="139692" y="170245"/>
                    <a:pt x="139692" y="169826"/>
                    <a:pt x="139692" y="168989"/>
                  </a:cubicBezTo>
                  <a:cubicBezTo>
                    <a:pt x="139692" y="168989"/>
                    <a:pt x="139692" y="168989"/>
                    <a:pt x="139273" y="168989"/>
                  </a:cubicBezTo>
                  <a:cubicBezTo>
                    <a:pt x="138854" y="168989"/>
                    <a:pt x="138435" y="168989"/>
                    <a:pt x="138017" y="168989"/>
                  </a:cubicBezTo>
                  <a:cubicBezTo>
                    <a:pt x="138017" y="168989"/>
                    <a:pt x="137599" y="168989"/>
                    <a:pt x="137599" y="168989"/>
                  </a:cubicBezTo>
                  <a:close/>
                  <a:moveTo>
                    <a:pt x="133308" y="168989"/>
                  </a:moveTo>
                  <a:cubicBezTo>
                    <a:pt x="132837" y="169425"/>
                    <a:pt x="132837" y="169425"/>
                    <a:pt x="132367" y="169425"/>
                  </a:cubicBezTo>
                  <a:cubicBezTo>
                    <a:pt x="132367" y="170297"/>
                    <a:pt x="132367" y="171169"/>
                    <a:pt x="132367" y="172041"/>
                  </a:cubicBezTo>
                  <a:cubicBezTo>
                    <a:pt x="132837" y="172477"/>
                    <a:pt x="132837" y="172477"/>
                    <a:pt x="133308" y="172913"/>
                  </a:cubicBezTo>
                  <a:cubicBezTo>
                    <a:pt x="133779" y="172913"/>
                    <a:pt x="134250" y="172913"/>
                    <a:pt x="134721" y="172913"/>
                  </a:cubicBezTo>
                  <a:cubicBezTo>
                    <a:pt x="134721" y="172477"/>
                    <a:pt x="134721" y="172477"/>
                    <a:pt x="134721" y="172477"/>
                  </a:cubicBezTo>
                  <a:cubicBezTo>
                    <a:pt x="134721" y="171605"/>
                    <a:pt x="134721" y="170733"/>
                    <a:pt x="134721" y="169861"/>
                  </a:cubicBezTo>
                  <a:cubicBezTo>
                    <a:pt x="134721" y="169425"/>
                    <a:pt x="134250" y="169425"/>
                    <a:pt x="134250" y="168989"/>
                  </a:cubicBezTo>
                  <a:cubicBezTo>
                    <a:pt x="133779" y="168989"/>
                    <a:pt x="133308" y="168989"/>
                    <a:pt x="133308" y="168989"/>
                  </a:cubicBezTo>
                  <a:close/>
                  <a:moveTo>
                    <a:pt x="89203" y="168989"/>
                  </a:moveTo>
                  <a:cubicBezTo>
                    <a:pt x="90026" y="168989"/>
                    <a:pt x="91260" y="168989"/>
                    <a:pt x="92081" y="168989"/>
                  </a:cubicBezTo>
                  <a:cubicBezTo>
                    <a:pt x="92081" y="169425"/>
                    <a:pt x="92081" y="169861"/>
                    <a:pt x="91670" y="170297"/>
                  </a:cubicBezTo>
                  <a:cubicBezTo>
                    <a:pt x="91260" y="170297"/>
                    <a:pt x="90848" y="170297"/>
                    <a:pt x="90026" y="170297"/>
                  </a:cubicBezTo>
                  <a:cubicBezTo>
                    <a:pt x="90026" y="169861"/>
                    <a:pt x="89615" y="169861"/>
                    <a:pt x="89203" y="169425"/>
                  </a:cubicBezTo>
                  <a:cubicBezTo>
                    <a:pt x="89203" y="169425"/>
                    <a:pt x="89203" y="169425"/>
                    <a:pt x="89203" y="168989"/>
                  </a:cubicBezTo>
                  <a:close/>
                  <a:moveTo>
                    <a:pt x="171972" y="168472"/>
                  </a:moveTo>
                  <a:cubicBezTo>
                    <a:pt x="171618" y="168526"/>
                    <a:pt x="171266" y="168633"/>
                    <a:pt x="171031" y="168633"/>
                  </a:cubicBezTo>
                  <a:cubicBezTo>
                    <a:pt x="171031" y="168633"/>
                    <a:pt x="170559" y="168633"/>
                    <a:pt x="170559" y="169061"/>
                  </a:cubicBezTo>
                  <a:cubicBezTo>
                    <a:pt x="170559" y="169917"/>
                    <a:pt x="170559" y="170773"/>
                    <a:pt x="170559" y="171629"/>
                  </a:cubicBezTo>
                  <a:cubicBezTo>
                    <a:pt x="171031" y="172057"/>
                    <a:pt x="171031" y="172057"/>
                    <a:pt x="171501" y="172485"/>
                  </a:cubicBezTo>
                  <a:cubicBezTo>
                    <a:pt x="171501" y="172485"/>
                    <a:pt x="171972" y="172485"/>
                    <a:pt x="171972" y="172485"/>
                  </a:cubicBezTo>
                  <a:cubicBezTo>
                    <a:pt x="172443" y="172485"/>
                    <a:pt x="172443" y="172485"/>
                    <a:pt x="172913" y="172913"/>
                  </a:cubicBezTo>
                  <a:cubicBezTo>
                    <a:pt x="172913" y="172913"/>
                    <a:pt x="172913" y="172485"/>
                    <a:pt x="172913" y="172485"/>
                  </a:cubicBezTo>
                  <a:cubicBezTo>
                    <a:pt x="172913" y="171201"/>
                    <a:pt x="172913" y="169917"/>
                    <a:pt x="172913" y="168633"/>
                  </a:cubicBezTo>
                  <a:cubicBezTo>
                    <a:pt x="172678" y="168419"/>
                    <a:pt x="172325" y="168419"/>
                    <a:pt x="171972" y="168472"/>
                  </a:cubicBezTo>
                  <a:close/>
                  <a:moveTo>
                    <a:pt x="1307294" y="168466"/>
                  </a:moveTo>
                  <a:cubicBezTo>
                    <a:pt x="1306868" y="168466"/>
                    <a:pt x="1306015" y="168466"/>
                    <a:pt x="1305163" y="168891"/>
                  </a:cubicBezTo>
                  <a:cubicBezTo>
                    <a:pt x="1305163" y="171017"/>
                    <a:pt x="1305163" y="172717"/>
                    <a:pt x="1305163" y="174842"/>
                  </a:cubicBezTo>
                  <a:cubicBezTo>
                    <a:pt x="1305589" y="175268"/>
                    <a:pt x="1305589" y="175268"/>
                    <a:pt x="1306868" y="175268"/>
                  </a:cubicBezTo>
                  <a:cubicBezTo>
                    <a:pt x="1306868" y="174842"/>
                    <a:pt x="1307294" y="174418"/>
                    <a:pt x="1307721" y="173993"/>
                  </a:cubicBezTo>
                  <a:cubicBezTo>
                    <a:pt x="1307721" y="173993"/>
                    <a:pt x="1306868" y="173993"/>
                    <a:pt x="1306868" y="173567"/>
                  </a:cubicBezTo>
                  <a:cubicBezTo>
                    <a:pt x="1307294" y="172717"/>
                    <a:pt x="1306442" y="172717"/>
                    <a:pt x="1306442" y="172292"/>
                  </a:cubicBezTo>
                  <a:cubicBezTo>
                    <a:pt x="1306868" y="171867"/>
                    <a:pt x="1307294" y="172292"/>
                    <a:pt x="1308147" y="172292"/>
                  </a:cubicBezTo>
                  <a:cubicBezTo>
                    <a:pt x="1308147" y="171867"/>
                    <a:pt x="1308573" y="171867"/>
                    <a:pt x="1308573" y="171442"/>
                  </a:cubicBezTo>
                  <a:cubicBezTo>
                    <a:pt x="1309000" y="171442"/>
                    <a:pt x="1309426" y="171442"/>
                    <a:pt x="1310278" y="171442"/>
                  </a:cubicBezTo>
                  <a:cubicBezTo>
                    <a:pt x="1310278" y="171867"/>
                    <a:pt x="1310705" y="171867"/>
                    <a:pt x="1310705" y="172292"/>
                  </a:cubicBezTo>
                  <a:cubicBezTo>
                    <a:pt x="1311131" y="172292"/>
                    <a:pt x="1311557" y="172292"/>
                    <a:pt x="1312410" y="172292"/>
                  </a:cubicBezTo>
                  <a:cubicBezTo>
                    <a:pt x="1312410" y="172292"/>
                    <a:pt x="1312836" y="172717"/>
                    <a:pt x="1313262" y="173142"/>
                  </a:cubicBezTo>
                  <a:cubicBezTo>
                    <a:pt x="1313262" y="173567"/>
                    <a:pt x="1313262" y="173993"/>
                    <a:pt x="1314115" y="174418"/>
                  </a:cubicBezTo>
                  <a:cubicBezTo>
                    <a:pt x="1314968" y="174418"/>
                    <a:pt x="1315394" y="174418"/>
                    <a:pt x="1315820" y="174418"/>
                  </a:cubicBezTo>
                  <a:cubicBezTo>
                    <a:pt x="1315820" y="173993"/>
                    <a:pt x="1316247" y="173993"/>
                    <a:pt x="1316673" y="173567"/>
                  </a:cubicBezTo>
                  <a:cubicBezTo>
                    <a:pt x="1316673" y="173142"/>
                    <a:pt x="1316673" y="172717"/>
                    <a:pt x="1316673" y="172292"/>
                  </a:cubicBezTo>
                  <a:cubicBezTo>
                    <a:pt x="1316247" y="171867"/>
                    <a:pt x="1315394" y="171442"/>
                    <a:pt x="1314968" y="171017"/>
                  </a:cubicBezTo>
                  <a:cubicBezTo>
                    <a:pt x="1314541" y="171017"/>
                    <a:pt x="1314541" y="171017"/>
                    <a:pt x="1314115" y="171017"/>
                  </a:cubicBezTo>
                  <a:cubicBezTo>
                    <a:pt x="1314115" y="170591"/>
                    <a:pt x="1313689" y="170591"/>
                    <a:pt x="1313689" y="170167"/>
                  </a:cubicBezTo>
                  <a:cubicBezTo>
                    <a:pt x="1313262" y="170167"/>
                    <a:pt x="1312410" y="170167"/>
                    <a:pt x="1311983" y="170167"/>
                  </a:cubicBezTo>
                  <a:cubicBezTo>
                    <a:pt x="1311983" y="170167"/>
                    <a:pt x="1311983" y="170167"/>
                    <a:pt x="1311557" y="169742"/>
                  </a:cubicBezTo>
                  <a:cubicBezTo>
                    <a:pt x="1311131" y="169742"/>
                    <a:pt x="1310278" y="169742"/>
                    <a:pt x="1309426" y="169742"/>
                  </a:cubicBezTo>
                  <a:cubicBezTo>
                    <a:pt x="1309000" y="169316"/>
                    <a:pt x="1308573" y="169316"/>
                    <a:pt x="1308147" y="169316"/>
                  </a:cubicBezTo>
                  <a:cubicBezTo>
                    <a:pt x="1308147" y="169316"/>
                    <a:pt x="1307721" y="168891"/>
                    <a:pt x="1307294" y="168466"/>
                  </a:cubicBezTo>
                  <a:close/>
                  <a:moveTo>
                    <a:pt x="1300611" y="168466"/>
                  </a:moveTo>
                  <a:cubicBezTo>
                    <a:pt x="1300611" y="168891"/>
                    <a:pt x="1300193" y="168891"/>
                    <a:pt x="1299774" y="169316"/>
                  </a:cubicBezTo>
                  <a:cubicBezTo>
                    <a:pt x="1299774" y="169742"/>
                    <a:pt x="1299774" y="170167"/>
                    <a:pt x="1299355" y="170591"/>
                  </a:cubicBezTo>
                  <a:cubicBezTo>
                    <a:pt x="1299355" y="171017"/>
                    <a:pt x="1298937" y="171442"/>
                    <a:pt x="1298100" y="171867"/>
                  </a:cubicBezTo>
                  <a:cubicBezTo>
                    <a:pt x="1298100" y="172717"/>
                    <a:pt x="1298100" y="173993"/>
                    <a:pt x="1298100" y="174842"/>
                  </a:cubicBezTo>
                  <a:cubicBezTo>
                    <a:pt x="1298518" y="174842"/>
                    <a:pt x="1298518" y="175268"/>
                    <a:pt x="1298518" y="175268"/>
                  </a:cubicBezTo>
                  <a:cubicBezTo>
                    <a:pt x="1298937" y="175268"/>
                    <a:pt x="1299355" y="175268"/>
                    <a:pt x="1299774" y="175268"/>
                  </a:cubicBezTo>
                  <a:cubicBezTo>
                    <a:pt x="1300611" y="174842"/>
                    <a:pt x="1300193" y="173993"/>
                    <a:pt x="1300193" y="173567"/>
                  </a:cubicBezTo>
                  <a:cubicBezTo>
                    <a:pt x="1300611" y="173142"/>
                    <a:pt x="1301030" y="172717"/>
                    <a:pt x="1301448" y="172292"/>
                  </a:cubicBezTo>
                  <a:cubicBezTo>
                    <a:pt x="1301448" y="172292"/>
                    <a:pt x="1301448" y="171867"/>
                    <a:pt x="1301448" y="171867"/>
                  </a:cubicBezTo>
                  <a:cubicBezTo>
                    <a:pt x="1301867" y="171867"/>
                    <a:pt x="1302285" y="171442"/>
                    <a:pt x="1302285" y="171442"/>
                  </a:cubicBezTo>
                  <a:cubicBezTo>
                    <a:pt x="1302285" y="171017"/>
                    <a:pt x="1302285" y="170591"/>
                    <a:pt x="1302285" y="170167"/>
                  </a:cubicBezTo>
                  <a:cubicBezTo>
                    <a:pt x="1302285" y="169742"/>
                    <a:pt x="1301867" y="169742"/>
                    <a:pt x="1301867" y="169316"/>
                  </a:cubicBezTo>
                  <a:cubicBezTo>
                    <a:pt x="1301448" y="169316"/>
                    <a:pt x="1301448" y="168891"/>
                    <a:pt x="1301448" y="168891"/>
                  </a:cubicBezTo>
                  <a:cubicBezTo>
                    <a:pt x="1301448" y="168891"/>
                    <a:pt x="1301030" y="168466"/>
                    <a:pt x="1300611" y="168466"/>
                  </a:cubicBezTo>
                  <a:close/>
                  <a:moveTo>
                    <a:pt x="1203403" y="168466"/>
                  </a:moveTo>
                  <a:cubicBezTo>
                    <a:pt x="1202967" y="168911"/>
                    <a:pt x="1202967" y="168911"/>
                    <a:pt x="1202531" y="169356"/>
                  </a:cubicBezTo>
                  <a:cubicBezTo>
                    <a:pt x="1202095" y="169800"/>
                    <a:pt x="1202531" y="170690"/>
                    <a:pt x="1202531" y="171135"/>
                  </a:cubicBezTo>
                  <a:cubicBezTo>
                    <a:pt x="1202531" y="171579"/>
                    <a:pt x="1202095" y="172024"/>
                    <a:pt x="1202531" y="172469"/>
                  </a:cubicBezTo>
                  <a:cubicBezTo>
                    <a:pt x="1202531" y="172913"/>
                    <a:pt x="1202967" y="172913"/>
                    <a:pt x="1203403" y="172913"/>
                  </a:cubicBezTo>
                  <a:cubicBezTo>
                    <a:pt x="1203839" y="172469"/>
                    <a:pt x="1203839" y="172469"/>
                    <a:pt x="1203839" y="172024"/>
                  </a:cubicBezTo>
                  <a:cubicBezTo>
                    <a:pt x="1203839" y="172024"/>
                    <a:pt x="1204275" y="171579"/>
                    <a:pt x="1204275" y="171135"/>
                  </a:cubicBezTo>
                  <a:cubicBezTo>
                    <a:pt x="1204711" y="170690"/>
                    <a:pt x="1204711" y="169800"/>
                    <a:pt x="1204275" y="168911"/>
                  </a:cubicBezTo>
                  <a:cubicBezTo>
                    <a:pt x="1204275" y="168466"/>
                    <a:pt x="1203839" y="168466"/>
                    <a:pt x="1203403" y="168466"/>
                  </a:cubicBezTo>
                  <a:close/>
                  <a:moveTo>
                    <a:pt x="155910" y="168466"/>
                  </a:moveTo>
                  <a:cubicBezTo>
                    <a:pt x="155474" y="168891"/>
                    <a:pt x="155038" y="169316"/>
                    <a:pt x="154602" y="169741"/>
                  </a:cubicBezTo>
                  <a:cubicBezTo>
                    <a:pt x="154602" y="169741"/>
                    <a:pt x="154602" y="170167"/>
                    <a:pt x="154602" y="170591"/>
                  </a:cubicBezTo>
                  <a:cubicBezTo>
                    <a:pt x="155038" y="171017"/>
                    <a:pt x="155474" y="171442"/>
                    <a:pt x="156346" y="171867"/>
                  </a:cubicBezTo>
                  <a:cubicBezTo>
                    <a:pt x="156346" y="171442"/>
                    <a:pt x="156782" y="171442"/>
                    <a:pt x="156782" y="171017"/>
                  </a:cubicBezTo>
                  <a:cubicBezTo>
                    <a:pt x="157218" y="170591"/>
                    <a:pt x="156782" y="169741"/>
                    <a:pt x="156782" y="169316"/>
                  </a:cubicBezTo>
                  <a:cubicBezTo>
                    <a:pt x="156782" y="168891"/>
                    <a:pt x="156782" y="168891"/>
                    <a:pt x="156782" y="168891"/>
                  </a:cubicBezTo>
                  <a:cubicBezTo>
                    <a:pt x="156346" y="168466"/>
                    <a:pt x="156346" y="168466"/>
                    <a:pt x="155910" y="168466"/>
                  </a:cubicBezTo>
                  <a:close/>
                  <a:moveTo>
                    <a:pt x="1566353" y="168204"/>
                  </a:moveTo>
                  <a:cubicBezTo>
                    <a:pt x="1566776" y="168204"/>
                    <a:pt x="1567199" y="168204"/>
                    <a:pt x="1567621" y="168204"/>
                  </a:cubicBezTo>
                  <a:cubicBezTo>
                    <a:pt x="1568044" y="169042"/>
                    <a:pt x="1568889" y="169460"/>
                    <a:pt x="1569311" y="169879"/>
                  </a:cubicBezTo>
                  <a:cubicBezTo>
                    <a:pt x="1569311" y="169879"/>
                    <a:pt x="1569311" y="170297"/>
                    <a:pt x="1569311" y="170297"/>
                  </a:cubicBezTo>
                  <a:cubicBezTo>
                    <a:pt x="1569734" y="170716"/>
                    <a:pt x="1569734" y="170716"/>
                    <a:pt x="1570157" y="171135"/>
                  </a:cubicBezTo>
                  <a:cubicBezTo>
                    <a:pt x="1570157" y="171553"/>
                    <a:pt x="1570157" y="171972"/>
                    <a:pt x="1570157" y="171972"/>
                  </a:cubicBezTo>
                  <a:cubicBezTo>
                    <a:pt x="1569311" y="172809"/>
                    <a:pt x="1568889" y="173227"/>
                    <a:pt x="1568044" y="173646"/>
                  </a:cubicBezTo>
                  <a:cubicBezTo>
                    <a:pt x="1568044" y="174483"/>
                    <a:pt x="1568044" y="175320"/>
                    <a:pt x="1568044" y="176157"/>
                  </a:cubicBezTo>
                  <a:cubicBezTo>
                    <a:pt x="1568044" y="176157"/>
                    <a:pt x="1567621" y="176157"/>
                    <a:pt x="1567621" y="176576"/>
                  </a:cubicBezTo>
                  <a:cubicBezTo>
                    <a:pt x="1566776" y="176576"/>
                    <a:pt x="1566353" y="176576"/>
                    <a:pt x="1565508" y="176576"/>
                  </a:cubicBezTo>
                  <a:cubicBezTo>
                    <a:pt x="1565086" y="176157"/>
                    <a:pt x="1565086" y="175738"/>
                    <a:pt x="1564663" y="175738"/>
                  </a:cubicBezTo>
                  <a:cubicBezTo>
                    <a:pt x="1564663" y="174065"/>
                    <a:pt x="1564663" y="172390"/>
                    <a:pt x="1564663" y="170716"/>
                  </a:cubicBezTo>
                  <a:cubicBezTo>
                    <a:pt x="1564663" y="170716"/>
                    <a:pt x="1564663" y="170297"/>
                    <a:pt x="1564663" y="170297"/>
                  </a:cubicBezTo>
                  <a:cubicBezTo>
                    <a:pt x="1565086" y="170297"/>
                    <a:pt x="1565086" y="169879"/>
                    <a:pt x="1565086" y="169879"/>
                  </a:cubicBezTo>
                  <a:cubicBezTo>
                    <a:pt x="1565086" y="169042"/>
                    <a:pt x="1565931" y="168623"/>
                    <a:pt x="1566353" y="168204"/>
                  </a:cubicBezTo>
                  <a:close/>
                  <a:moveTo>
                    <a:pt x="1454707" y="168204"/>
                  </a:moveTo>
                  <a:cubicBezTo>
                    <a:pt x="1454271" y="168204"/>
                    <a:pt x="1454271" y="168204"/>
                    <a:pt x="1453835" y="168616"/>
                  </a:cubicBezTo>
                  <a:cubicBezTo>
                    <a:pt x="1453835" y="168616"/>
                    <a:pt x="1453835" y="169027"/>
                    <a:pt x="1453835" y="169027"/>
                  </a:cubicBezTo>
                  <a:cubicBezTo>
                    <a:pt x="1453399" y="169438"/>
                    <a:pt x="1452963" y="169438"/>
                    <a:pt x="1452963" y="169849"/>
                  </a:cubicBezTo>
                  <a:cubicBezTo>
                    <a:pt x="1452963" y="169849"/>
                    <a:pt x="1452963" y="170260"/>
                    <a:pt x="1452963" y="170260"/>
                  </a:cubicBezTo>
                  <a:cubicBezTo>
                    <a:pt x="1453399" y="170671"/>
                    <a:pt x="1453399" y="170671"/>
                    <a:pt x="1453835" y="171082"/>
                  </a:cubicBezTo>
                  <a:cubicBezTo>
                    <a:pt x="1454271" y="171082"/>
                    <a:pt x="1454271" y="170671"/>
                    <a:pt x="1455143" y="170671"/>
                  </a:cubicBezTo>
                  <a:cubicBezTo>
                    <a:pt x="1455143" y="170671"/>
                    <a:pt x="1455579" y="170671"/>
                    <a:pt x="1455579" y="170260"/>
                  </a:cubicBezTo>
                  <a:cubicBezTo>
                    <a:pt x="1455579" y="169849"/>
                    <a:pt x="1455579" y="169027"/>
                    <a:pt x="1455579" y="168616"/>
                  </a:cubicBezTo>
                  <a:cubicBezTo>
                    <a:pt x="1455579" y="168204"/>
                    <a:pt x="1455143" y="168204"/>
                    <a:pt x="1454707" y="168204"/>
                  </a:cubicBezTo>
                  <a:close/>
                  <a:moveTo>
                    <a:pt x="1332817" y="168204"/>
                  </a:moveTo>
                  <a:cubicBezTo>
                    <a:pt x="1332368" y="168597"/>
                    <a:pt x="1332368" y="168597"/>
                    <a:pt x="1332368" y="168989"/>
                  </a:cubicBezTo>
                  <a:cubicBezTo>
                    <a:pt x="1332817" y="169382"/>
                    <a:pt x="1333266" y="169774"/>
                    <a:pt x="1333266" y="169774"/>
                  </a:cubicBezTo>
                  <a:cubicBezTo>
                    <a:pt x="1334162" y="169774"/>
                    <a:pt x="1334611" y="169774"/>
                    <a:pt x="1335059" y="169774"/>
                  </a:cubicBezTo>
                  <a:cubicBezTo>
                    <a:pt x="1335507" y="169382"/>
                    <a:pt x="1335059" y="168597"/>
                    <a:pt x="1335059" y="168204"/>
                  </a:cubicBezTo>
                  <a:cubicBezTo>
                    <a:pt x="1334162" y="168204"/>
                    <a:pt x="1333714" y="168204"/>
                    <a:pt x="1332817" y="168204"/>
                  </a:cubicBezTo>
                  <a:close/>
                  <a:moveTo>
                    <a:pt x="280214" y="168204"/>
                  </a:moveTo>
                  <a:cubicBezTo>
                    <a:pt x="279765" y="168204"/>
                    <a:pt x="279317" y="168630"/>
                    <a:pt x="279317" y="168630"/>
                  </a:cubicBezTo>
                  <a:cubicBezTo>
                    <a:pt x="279317" y="169055"/>
                    <a:pt x="278868" y="169055"/>
                    <a:pt x="278868" y="169055"/>
                  </a:cubicBezTo>
                  <a:cubicBezTo>
                    <a:pt x="279317" y="169905"/>
                    <a:pt x="279317" y="170330"/>
                    <a:pt x="279317" y="170755"/>
                  </a:cubicBezTo>
                  <a:cubicBezTo>
                    <a:pt x="279317" y="171180"/>
                    <a:pt x="279765" y="171180"/>
                    <a:pt x="279765" y="171606"/>
                  </a:cubicBezTo>
                  <a:cubicBezTo>
                    <a:pt x="280214" y="171606"/>
                    <a:pt x="280663" y="171606"/>
                    <a:pt x="281111" y="171606"/>
                  </a:cubicBezTo>
                  <a:cubicBezTo>
                    <a:pt x="281559" y="171180"/>
                    <a:pt x="281559" y="171180"/>
                    <a:pt x="282008" y="170755"/>
                  </a:cubicBezTo>
                  <a:cubicBezTo>
                    <a:pt x="282008" y="170330"/>
                    <a:pt x="282008" y="169480"/>
                    <a:pt x="282008" y="168630"/>
                  </a:cubicBezTo>
                  <a:cubicBezTo>
                    <a:pt x="281559" y="168630"/>
                    <a:pt x="281559" y="168630"/>
                    <a:pt x="281111" y="168204"/>
                  </a:cubicBezTo>
                  <a:cubicBezTo>
                    <a:pt x="280663" y="168204"/>
                    <a:pt x="280214" y="168204"/>
                    <a:pt x="280214" y="168204"/>
                  </a:cubicBezTo>
                  <a:close/>
                  <a:moveTo>
                    <a:pt x="95520" y="168204"/>
                  </a:moveTo>
                  <a:cubicBezTo>
                    <a:pt x="96342" y="168204"/>
                    <a:pt x="96753" y="168204"/>
                    <a:pt x="97164" y="168204"/>
                  </a:cubicBezTo>
                  <a:cubicBezTo>
                    <a:pt x="97575" y="168204"/>
                    <a:pt x="97575" y="168204"/>
                    <a:pt x="97575" y="168204"/>
                  </a:cubicBezTo>
                  <a:cubicBezTo>
                    <a:pt x="97575" y="168616"/>
                    <a:pt x="97575" y="169027"/>
                    <a:pt x="97575" y="169849"/>
                  </a:cubicBezTo>
                  <a:cubicBezTo>
                    <a:pt x="97164" y="169849"/>
                    <a:pt x="97164" y="169849"/>
                    <a:pt x="97164" y="170260"/>
                  </a:cubicBezTo>
                  <a:cubicBezTo>
                    <a:pt x="96753" y="170671"/>
                    <a:pt x="97164" y="171082"/>
                    <a:pt x="96753" y="171082"/>
                  </a:cubicBezTo>
                  <a:cubicBezTo>
                    <a:pt x="96342" y="171082"/>
                    <a:pt x="95931" y="171082"/>
                    <a:pt x="95520" y="171082"/>
                  </a:cubicBezTo>
                  <a:cubicBezTo>
                    <a:pt x="95520" y="171082"/>
                    <a:pt x="95108" y="170671"/>
                    <a:pt x="95108" y="170671"/>
                  </a:cubicBezTo>
                  <a:cubicBezTo>
                    <a:pt x="94697" y="169849"/>
                    <a:pt x="94697" y="169438"/>
                    <a:pt x="95108" y="168616"/>
                  </a:cubicBezTo>
                  <a:cubicBezTo>
                    <a:pt x="95108" y="168616"/>
                    <a:pt x="95520" y="168204"/>
                    <a:pt x="95520" y="168204"/>
                  </a:cubicBezTo>
                  <a:close/>
                  <a:moveTo>
                    <a:pt x="149213" y="167943"/>
                  </a:moveTo>
                  <a:cubicBezTo>
                    <a:pt x="149004" y="167891"/>
                    <a:pt x="148795" y="167891"/>
                    <a:pt x="148585" y="168100"/>
                  </a:cubicBezTo>
                  <a:cubicBezTo>
                    <a:pt x="148585" y="168519"/>
                    <a:pt x="148585" y="168937"/>
                    <a:pt x="148585" y="169356"/>
                  </a:cubicBezTo>
                  <a:cubicBezTo>
                    <a:pt x="148585" y="169356"/>
                    <a:pt x="149004" y="169356"/>
                    <a:pt x="149423" y="169774"/>
                  </a:cubicBezTo>
                  <a:cubicBezTo>
                    <a:pt x="149423" y="169774"/>
                    <a:pt x="149841" y="169356"/>
                    <a:pt x="150259" y="169356"/>
                  </a:cubicBezTo>
                  <a:cubicBezTo>
                    <a:pt x="150259" y="169356"/>
                    <a:pt x="150678" y="169356"/>
                    <a:pt x="150678" y="168937"/>
                  </a:cubicBezTo>
                  <a:cubicBezTo>
                    <a:pt x="150678" y="168937"/>
                    <a:pt x="150678" y="168937"/>
                    <a:pt x="150678" y="168519"/>
                  </a:cubicBezTo>
                  <a:cubicBezTo>
                    <a:pt x="150678" y="168519"/>
                    <a:pt x="150259" y="168100"/>
                    <a:pt x="149841" y="168100"/>
                  </a:cubicBezTo>
                  <a:cubicBezTo>
                    <a:pt x="149632" y="168100"/>
                    <a:pt x="149423" y="167995"/>
                    <a:pt x="149213" y="167943"/>
                  </a:cubicBezTo>
                  <a:close/>
                  <a:moveTo>
                    <a:pt x="161273" y="167681"/>
                  </a:moveTo>
                  <a:cubicBezTo>
                    <a:pt x="160848" y="168107"/>
                    <a:pt x="160422" y="168532"/>
                    <a:pt x="159997" y="168532"/>
                  </a:cubicBezTo>
                  <a:cubicBezTo>
                    <a:pt x="159997" y="168957"/>
                    <a:pt x="159997" y="168957"/>
                    <a:pt x="159997" y="169382"/>
                  </a:cubicBezTo>
                  <a:cubicBezTo>
                    <a:pt x="159997" y="169382"/>
                    <a:pt x="159997" y="169382"/>
                    <a:pt x="159573" y="169382"/>
                  </a:cubicBezTo>
                  <a:cubicBezTo>
                    <a:pt x="159573" y="169807"/>
                    <a:pt x="159573" y="170232"/>
                    <a:pt x="159573" y="170232"/>
                  </a:cubicBezTo>
                  <a:cubicBezTo>
                    <a:pt x="159997" y="170232"/>
                    <a:pt x="159997" y="171082"/>
                    <a:pt x="160422" y="171082"/>
                  </a:cubicBezTo>
                  <a:cubicBezTo>
                    <a:pt x="160848" y="171082"/>
                    <a:pt x="161273" y="171082"/>
                    <a:pt x="161698" y="171082"/>
                  </a:cubicBezTo>
                  <a:cubicBezTo>
                    <a:pt x="162123" y="171082"/>
                    <a:pt x="162548" y="170657"/>
                    <a:pt x="162973" y="170232"/>
                  </a:cubicBezTo>
                  <a:cubicBezTo>
                    <a:pt x="162973" y="170232"/>
                    <a:pt x="162973" y="169807"/>
                    <a:pt x="162973" y="169807"/>
                  </a:cubicBezTo>
                  <a:cubicBezTo>
                    <a:pt x="162548" y="169382"/>
                    <a:pt x="162548" y="169382"/>
                    <a:pt x="162548" y="168957"/>
                  </a:cubicBezTo>
                  <a:cubicBezTo>
                    <a:pt x="162548" y="168957"/>
                    <a:pt x="162548" y="168957"/>
                    <a:pt x="162548" y="168532"/>
                  </a:cubicBezTo>
                  <a:cubicBezTo>
                    <a:pt x="162123" y="168532"/>
                    <a:pt x="161698" y="168107"/>
                    <a:pt x="161273" y="167681"/>
                  </a:cubicBezTo>
                  <a:close/>
                  <a:moveTo>
                    <a:pt x="1272730" y="167477"/>
                  </a:moveTo>
                  <a:cubicBezTo>
                    <a:pt x="1272576" y="167371"/>
                    <a:pt x="1272370" y="167371"/>
                    <a:pt x="1272165" y="167584"/>
                  </a:cubicBezTo>
                  <a:cubicBezTo>
                    <a:pt x="1271754" y="167584"/>
                    <a:pt x="1271754" y="167584"/>
                    <a:pt x="1271754" y="167584"/>
                  </a:cubicBezTo>
                  <a:cubicBezTo>
                    <a:pt x="1271754" y="168433"/>
                    <a:pt x="1271754" y="169284"/>
                    <a:pt x="1271754" y="170134"/>
                  </a:cubicBezTo>
                  <a:cubicBezTo>
                    <a:pt x="1271342" y="170559"/>
                    <a:pt x="1270521" y="170984"/>
                    <a:pt x="1270109" y="171409"/>
                  </a:cubicBezTo>
                  <a:cubicBezTo>
                    <a:pt x="1270109" y="171834"/>
                    <a:pt x="1270109" y="171834"/>
                    <a:pt x="1270109" y="172259"/>
                  </a:cubicBezTo>
                  <a:cubicBezTo>
                    <a:pt x="1270521" y="172684"/>
                    <a:pt x="1270932" y="172684"/>
                    <a:pt x="1270932" y="173110"/>
                  </a:cubicBezTo>
                  <a:cubicBezTo>
                    <a:pt x="1270932" y="173110"/>
                    <a:pt x="1270932" y="173535"/>
                    <a:pt x="1271342" y="173960"/>
                  </a:cubicBezTo>
                  <a:cubicBezTo>
                    <a:pt x="1271754" y="173960"/>
                    <a:pt x="1272165" y="173960"/>
                    <a:pt x="1272576" y="173960"/>
                  </a:cubicBezTo>
                  <a:cubicBezTo>
                    <a:pt x="1272576" y="173535"/>
                    <a:pt x="1272987" y="173535"/>
                    <a:pt x="1272987" y="173535"/>
                  </a:cubicBezTo>
                  <a:cubicBezTo>
                    <a:pt x="1272987" y="171834"/>
                    <a:pt x="1272987" y="169709"/>
                    <a:pt x="1272987" y="168009"/>
                  </a:cubicBezTo>
                  <a:cubicBezTo>
                    <a:pt x="1272987" y="167796"/>
                    <a:pt x="1272884" y="167584"/>
                    <a:pt x="1272730" y="167477"/>
                  </a:cubicBezTo>
                  <a:close/>
                  <a:moveTo>
                    <a:pt x="1532786" y="167158"/>
                  </a:moveTo>
                  <a:cubicBezTo>
                    <a:pt x="1532786" y="167158"/>
                    <a:pt x="1533235" y="167158"/>
                    <a:pt x="1533235" y="167158"/>
                  </a:cubicBezTo>
                  <a:cubicBezTo>
                    <a:pt x="1533683" y="167158"/>
                    <a:pt x="1534131" y="167577"/>
                    <a:pt x="1534580" y="167995"/>
                  </a:cubicBezTo>
                  <a:cubicBezTo>
                    <a:pt x="1534580" y="168833"/>
                    <a:pt x="1533683" y="168833"/>
                    <a:pt x="1533235" y="169251"/>
                  </a:cubicBezTo>
                  <a:cubicBezTo>
                    <a:pt x="1532786" y="168833"/>
                    <a:pt x="1532338" y="168414"/>
                    <a:pt x="1531441" y="167995"/>
                  </a:cubicBezTo>
                  <a:cubicBezTo>
                    <a:pt x="1531889" y="167577"/>
                    <a:pt x="1532338" y="167158"/>
                    <a:pt x="1532786" y="167158"/>
                  </a:cubicBezTo>
                  <a:close/>
                  <a:moveTo>
                    <a:pt x="1276387" y="167158"/>
                  </a:moveTo>
                  <a:cubicBezTo>
                    <a:pt x="1276387" y="168504"/>
                    <a:pt x="1276387" y="168952"/>
                    <a:pt x="1276387" y="169401"/>
                  </a:cubicBezTo>
                  <a:cubicBezTo>
                    <a:pt x="1276806" y="169849"/>
                    <a:pt x="1277225" y="170297"/>
                    <a:pt x="1277225" y="170297"/>
                  </a:cubicBezTo>
                  <a:cubicBezTo>
                    <a:pt x="1277643" y="170297"/>
                    <a:pt x="1277643" y="170297"/>
                    <a:pt x="1278062" y="170297"/>
                  </a:cubicBezTo>
                  <a:cubicBezTo>
                    <a:pt x="1278480" y="169401"/>
                    <a:pt x="1278480" y="168504"/>
                    <a:pt x="1278480" y="167606"/>
                  </a:cubicBezTo>
                  <a:cubicBezTo>
                    <a:pt x="1277643" y="167158"/>
                    <a:pt x="1277225" y="167606"/>
                    <a:pt x="1276387" y="167158"/>
                  </a:cubicBezTo>
                  <a:close/>
                  <a:moveTo>
                    <a:pt x="1506024" y="166374"/>
                  </a:moveTo>
                  <a:cubicBezTo>
                    <a:pt x="1506024" y="166374"/>
                    <a:pt x="1506453" y="166374"/>
                    <a:pt x="1506453" y="166374"/>
                  </a:cubicBezTo>
                  <a:cubicBezTo>
                    <a:pt x="1506882" y="166792"/>
                    <a:pt x="1507311" y="166792"/>
                    <a:pt x="1507311" y="166792"/>
                  </a:cubicBezTo>
                  <a:cubicBezTo>
                    <a:pt x="1508598" y="166792"/>
                    <a:pt x="1510314" y="166792"/>
                    <a:pt x="1511602" y="166792"/>
                  </a:cubicBezTo>
                  <a:cubicBezTo>
                    <a:pt x="1511602" y="166792"/>
                    <a:pt x="1512030" y="166792"/>
                    <a:pt x="1512030" y="166374"/>
                  </a:cubicBezTo>
                  <a:cubicBezTo>
                    <a:pt x="1512889" y="166374"/>
                    <a:pt x="1513318" y="166374"/>
                    <a:pt x="1513746" y="166374"/>
                  </a:cubicBezTo>
                  <a:cubicBezTo>
                    <a:pt x="1514176" y="166792"/>
                    <a:pt x="1513746" y="167629"/>
                    <a:pt x="1513746" y="168047"/>
                  </a:cubicBezTo>
                  <a:cubicBezTo>
                    <a:pt x="1513746" y="168047"/>
                    <a:pt x="1513318" y="168466"/>
                    <a:pt x="1513318" y="168466"/>
                  </a:cubicBezTo>
                  <a:cubicBezTo>
                    <a:pt x="1513318" y="168885"/>
                    <a:pt x="1513318" y="169303"/>
                    <a:pt x="1513318" y="169722"/>
                  </a:cubicBezTo>
                  <a:cubicBezTo>
                    <a:pt x="1512889" y="169722"/>
                    <a:pt x="1512889" y="170140"/>
                    <a:pt x="1512459" y="170559"/>
                  </a:cubicBezTo>
                  <a:cubicBezTo>
                    <a:pt x="1512030" y="170559"/>
                    <a:pt x="1511602" y="170559"/>
                    <a:pt x="1511602" y="170559"/>
                  </a:cubicBezTo>
                  <a:cubicBezTo>
                    <a:pt x="1510314" y="169722"/>
                    <a:pt x="1510314" y="169722"/>
                    <a:pt x="1509885" y="169722"/>
                  </a:cubicBezTo>
                  <a:cubicBezTo>
                    <a:pt x="1509885" y="169722"/>
                    <a:pt x="1509456" y="169722"/>
                    <a:pt x="1509456" y="169722"/>
                  </a:cubicBezTo>
                  <a:cubicBezTo>
                    <a:pt x="1509027" y="169722"/>
                    <a:pt x="1509027" y="169722"/>
                    <a:pt x="1508598" y="169303"/>
                  </a:cubicBezTo>
                  <a:cubicBezTo>
                    <a:pt x="1507311" y="169303"/>
                    <a:pt x="1505595" y="169303"/>
                    <a:pt x="1503879" y="169303"/>
                  </a:cubicBezTo>
                  <a:cubicBezTo>
                    <a:pt x="1503879" y="169303"/>
                    <a:pt x="1503879" y="168885"/>
                    <a:pt x="1503450" y="168885"/>
                  </a:cubicBezTo>
                  <a:cubicBezTo>
                    <a:pt x="1503450" y="168466"/>
                    <a:pt x="1503450" y="167629"/>
                    <a:pt x="1503450" y="167211"/>
                  </a:cubicBezTo>
                  <a:cubicBezTo>
                    <a:pt x="1503450" y="167211"/>
                    <a:pt x="1503879" y="167211"/>
                    <a:pt x="1503879" y="167211"/>
                  </a:cubicBezTo>
                  <a:cubicBezTo>
                    <a:pt x="1504308" y="167211"/>
                    <a:pt x="1504737" y="166792"/>
                    <a:pt x="1505595" y="166792"/>
                  </a:cubicBezTo>
                  <a:cubicBezTo>
                    <a:pt x="1505595" y="166792"/>
                    <a:pt x="1505595" y="166374"/>
                    <a:pt x="1506024" y="166374"/>
                  </a:cubicBezTo>
                  <a:close/>
                  <a:moveTo>
                    <a:pt x="1497048" y="166374"/>
                  </a:moveTo>
                  <a:cubicBezTo>
                    <a:pt x="1497902" y="166374"/>
                    <a:pt x="1498755" y="166374"/>
                    <a:pt x="1500036" y="166374"/>
                  </a:cubicBezTo>
                  <a:cubicBezTo>
                    <a:pt x="1500036" y="166374"/>
                    <a:pt x="1500036" y="166374"/>
                    <a:pt x="1500036" y="166801"/>
                  </a:cubicBezTo>
                  <a:cubicBezTo>
                    <a:pt x="1500462" y="167658"/>
                    <a:pt x="1500036" y="168942"/>
                    <a:pt x="1500036" y="169798"/>
                  </a:cubicBezTo>
                  <a:cubicBezTo>
                    <a:pt x="1500890" y="170226"/>
                    <a:pt x="1501743" y="169798"/>
                    <a:pt x="1502597" y="170226"/>
                  </a:cubicBezTo>
                  <a:cubicBezTo>
                    <a:pt x="1503023" y="170226"/>
                    <a:pt x="1503451" y="170654"/>
                    <a:pt x="1503451" y="170654"/>
                  </a:cubicBezTo>
                  <a:cubicBezTo>
                    <a:pt x="1503451" y="171082"/>
                    <a:pt x="1503451" y="171082"/>
                    <a:pt x="1503451" y="171510"/>
                  </a:cubicBezTo>
                  <a:cubicBezTo>
                    <a:pt x="1503451" y="171510"/>
                    <a:pt x="1503023" y="171938"/>
                    <a:pt x="1503023" y="171938"/>
                  </a:cubicBezTo>
                  <a:cubicBezTo>
                    <a:pt x="1503023" y="172366"/>
                    <a:pt x="1503023" y="172366"/>
                    <a:pt x="1503023" y="172794"/>
                  </a:cubicBezTo>
                  <a:cubicBezTo>
                    <a:pt x="1502597" y="172794"/>
                    <a:pt x="1502597" y="173222"/>
                    <a:pt x="1502170" y="173222"/>
                  </a:cubicBezTo>
                  <a:cubicBezTo>
                    <a:pt x="1502170" y="174079"/>
                    <a:pt x="1502170" y="174507"/>
                    <a:pt x="1502170" y="174935"/>
                  </a:cubicBezTo>
                  <a:cubicBezTo>
                    <a:pt x="1501743" y="175363"/>
                    <a:pt x="1501316" y="175791"/>
                    <a:pt x="1501316" y="175791"/>
                  </a:cubicBezTo>
                  <a:cubicBezTo>
                    <a:pt x="1500890" y="175791"/>
                    <a:pt x="1500462" y="175363"/>
                    <a:pt x="1500462" y="175363"/>
                  </a:cubicBezTo>
                  <a:cubicBezTo>
                    <a:pt x="1500036" y="175363"/>
                    <a:pt x="1499609" y="175363"/>
                    <a:pt x="1499182" y="175363"/>
                  </a:cubicBezTo>
                  <a:cubicBezTo>
                    <a:pt x="1498755" y="174935"/>
                    <a:pt x="1498755" y="174935"/>
                    <a:pt x="1498755" y="174507"/>
                  </a:cubicBezTo>
                  <a:cubicBezTo>
                    <a:pt x="1498755" y="174079"/>
                    <a:pt x="1498329" y="174079"/>
                    <a:pt x="1498329" y="174079"/>
                  </a:cubicBezTo>
                  <a:cubicBezTo>
                    <a:pt x="1497902" y="173222"/>
                    <a:pt x="1498329" y="172366"/>
                    <a:pt x="1497902" y="171938"/>
                  </a:cubicBezTo>
                  <a:cubicBezTo>
                    <a:pt x="1497475" y="171938"/>
                    <a:pt x="1497475" y="171938"/>
                    <a:pt x="1497475" y="171938"/>
                  </a:cubicBezTo>
                  <a:cubicBezTo>
                    <a:pt x="1496621" y="171082"/>
                    <a:pt x="1495768" y="170654"/>
                    <a:pt x="1495341" y="170226"/>
                  </a:cubicBezTo>
                  <a:cubicBezTo>
                    <a:pt x="1495341" y="169370"/>
                    <a:pt x="1495341" y="168514"/>
                    <a:pt x="1495341" y="168086"/>
                  </a:cubicBezTo>
                  <a:cubicBezTo>
                    <a:pt x="1496195" y="167229"/>
                    <a:pt x="1496621" y="166801"/>
                    <a:pt x="1497048" y="166374"/>
                  </a:cubicBezTo>
                  <a:close/>
                  <a:moveTo>
                    <a:pt x="1490698" y="165850"/>
                  </a:moveTo>
                  <a:cubicBezTo>
                    <a:pt x="1491548" y="165850"/>
                    <a:pt x="1491973" y="165850"/>
                    <a:pt x="1492398" y="165850"/>
                  </a:cubicBezTo>
                  <a:cubicBezTo>
                    <a:pt x="1492398" y="165850"/>
                    <a:pt x="1492823" y="165850"/>
                    <a:pt x="1492823" y="166299"/>
                  </a:cubicBezTo>
                  <a:cubicBezTo>
                    <a:pt x="1492823" y="166299"/>
                    <a:pt x="1493248" y="166299"/>
                    <a:pt x="1493248" y="166747"/>
                  </a:cubicBezTo>
                  <a:cubicBezTo>
                    <a:pt x="1493248" y="166747"/>
                    <a:pt x="1493248" y="167195"/>
                    <a:pt x="1493248" y="167195"/>
                  </a:cubicBezTo>
                  <a:cubicBezTo>
                    <a:pt x="1493248" y="167644"/>
                    <a:pt x="1492823" y="167644"/>
                    <a:pt x="1492398" y="168092"/>
                  </a:cubicBezTo>
                  <a:cubicBezTo>
                    <a:pt x="1492398" y="168092"/>
                    <a:pt x="1492823" y="168541"/>
                    <a:pt x="1492398" y="168989"/>
                  </a:cubicBezTo>
                  <a:cubicBezTo>
                    <a:pt x="1491973" y="168989"/>
                    <a:pt x="1491548" y="168989"/>
                    <a:pt x="1491123" y="168989"/>
                  </a:cubicBezTo>
                  <a:cubicBezTo>
                    <a:pt x="1490698" y="168541"/>
                    <a:pt x="1490272" y="168092"/>
                    <a:pt x="1489847" y="167644"/>
                  </a:cubicBezTo>
                  <a:cubicBezTo>
                    <a:pt x="1489847" y="167195"/>
                    <a:pt x="1489847" y="166747"/>
                    <a:pt x="1489847" y="166747"/>
                  </a:cubicBezTo>
                  <a:cubicBezTo>
                    <a:pt x="1490272" y="166299"/>
                    <a:pt x="1490698" y="165850"/>
                    <a:pt x="1490698" y="165850"/>
                  </a:cubicBezTo>
                  <a:close/>
                  <a:moveTo>
                    <a:pt x="296806" y="165850"/>
                  </a:moveTo>
                  <a:cubicBezTo>
                    <a:pt x="296358" y="166286"/>
                    <a:pt x="295461" y="166722"/>
                    <a:pt x="295013" y="167158"/>
                  </a:cubicBezTo>
                  <a:cubicBezTo>
                    <a:pt x="295013" y="167158"/>
                    <a:pt x="295013" y="167594"/>
                    <a:pt x="295013" y="167594"/>
                  </a:cubicBezTo>
                  <a:cubicBezTo>
                    <a:pt x="295013" y="168031"/>
                    <a:pt x="294564" y="168031"/>
                    <a:pt x="294564" y="168031"/>
                  </a:cubicBezTo>
                  <a:cubicBezTo>
                    <a:pt x="294564" y="168466"/>
                    <a:pt x="294564" y="168902"/>
                    <a:pt x="294564" y="169338"/>
                  </a:cubicBezTo>
                  <a:cubicBezTo>
                    <a:pt x="295013" y="169774"/>
                    <a:pt x="295461" y="169338"/>
                    <a:pt x="296358" y="169338"/>
                  </a:cubicBezTo>
                  <a:cubicBezTo>
                    <a:pt x="296358" y="169338"/>
                    <a:pt x="296358" y="168902"/>
                    <a:pt x="296358" y="168466"/>
                  </a:cubicBezTo>
                  <a:cubicBezTo>
                    <a:pt x="296358" y="168466"/>
                    <a:pt x="296806" y="168466"/>
                    <a:pt x="296806" y="168031"/>
                  </a:cubicBezTo>
                  <a:cubicBezTo>
                    <a:pt x="296806" y="168031"/>
                    <a:pt x="296806" y="168031"/>
                    <a:pt x="296806" y="167594"/>
                  </a:cubicBezTo>
                  <a:cubicBezTo>
                    <a:pt x="297255" y="167594"/>
                    <a:pt x="297255" y="167594"/>
                    <a:pt x="297255" y="167158"/>
                  </a:cubicBezTo>
                  <a:cubicBezTo>
                    <a:pt x="297703" y="167158"/>
                    <a:pt x="297703" y="167158"/>
                    <a:pt x="297255" y="166286"/>
                  </a:cubicBezTo>
                  <a:cubicBezTo>
                    <a:pt x="297255" y="165850"/>
                    <a:pt x="296806" y="165850"/>
                    <a:pt x="296806" y="165850"/>
                  </a:cubicBezTo>
                  <a:close/>
                  <a:moveTo>
                    <a:pt x="261604" y="165589"/>
                  </a:moveTo>
                  <a:cubicBezTo>
                    <a:pt x="261168" y="165996"/>
                    <a:pt x="260732" y="166403"/>
                    <a:pt x="260296" y="166809"/>
                  </a:cubicBezTo>
                  <a:cubicBezTo>
                    <a:pt x="260296" y="167217"/>
                    <a:pt x="260296" y="168031"/>
                    <a:pt x="260296" y="168437"/>
                  </a:cubicBezTo>
                  <a:cubicBezTo>
                    <a:pt x="261168" y="169251"/>
                    <a:pt x="261168" y="169251"/>
                    <a:pt x="261604" y="169251"/>
                  </a:cubicBezTo>
                  <a:cubicBezTo>
                    <a:pt x="261604" y="169251"/>
                    <a:pt x="262039" y="169251"/>
                    <a:pt x="262039" y="169251"/>
                  </a:cubicBezTo>
                  <a:cubicBezTo>
                    <a:pt x="262912" y="168437"/>
                    <a:pt x="263348" y="168031"/>
                    <a:pt x="264220" y="167217"/>
                  </a:cubicBezTo>
                  <a:cubicBezTo>
                    <a:pt x="264220" y="166809"/>
                    <a:pt x="264220" y="166403"/>
                    <a:pt x="264220" y="165996"/>
                  </a:cubicBezTo>
                  <a:cubicBezTo>
                    <a:pt x="264220" y="165589"/>
                    <a:pt x="264220" y="165589"/>
                    <a:pt x="264220" y="165589"/>
                  </a:cubicBezTo>
                  <a:cubicBezTo>
                    <a:pt x="263348" y="165589"/>
                    <a:pt x="262476" y="165589"/>
                    <a:pt x="261604" y="165589"/>
                  </a:cubicBezTo>
                  <a:close/>
                  <a:moveTo>
                    <a:pt x="223035" y="165589"/>
                  </a:moveTo>
                  <a:cubicBezTo>
                    <a:pt x="223035" y="165589"/>
                    <a:pt x="223035" y="166025"/>
                    <a:pt x="223035" y="166025"/>
                  </a:cubicBezTo>
                  <a:cubicBezTo>
                    <a:pt x="223035" y="166461"/>
                    <a:pt x="222616" y="166897"/>
                    <a:pt x="223035" y="166897"/>
                  </a:cubicBezTo>
                  <a:cubicBezTo>
                    <a:pt x="223453" y="166897"/>
                    <a:pt x="223453" y="166897"/>
                    <a:pt x="223872" y="166461"/>
                  </a:cubicBezTo>
                  <a:cubicBezTo>
                    <a:pt x="223872" y="166461"/>
                    <a:pt x="223872" y="166461"/>
                    <a:pt x="224290" y="166461"/>
                  </a:cubicBezTo>
                  <a:cubicBezTo>
                    <a:pt x="224709" y="166025"/>
                    <a:pt x="224709" y="166025"/>
                    <a:pt x="224290" y="165589"/>
                  </a:cubicBezTo>
                  <a:cubicBezTo>
                    <a:pt x="223872" y="165589"/>
                    <a:pt x="223453" y="165589"/>
                    <a:pt x="223035" y="165589"/>
                  </a:cubicBezTo>
                  <a:close/>
                  <a:moveTo>
                    <a:pt x="124423" y="165589"/>
                  </a:moveTo>
                  <a:cubicBezTo>
                    <a:pt x="124009" y="166010"/>
                    <a:pt x="123596" y="166432"/>
                    <a:pt x="123183" y="166853"/>
                  </a:cubicBezTo>
                  <a:cubicBezTo>
                    <a:pt x="122770" y="167275"/>
                    <a:pt x="121945" y="167696"/>
                    <a:pt x="121531" y="168117"/>
                  </a:cubicBezTo>
                  <a:cubicBezTo>
                    <a:pt x="121531" y="168117"/>
                    <a:pt x="121531" y="168539"/>
                    <a:pt x="121531" y="168539"/>
                  </a:cubicBezTo>
                  <a:cubicBezTo>
                    <a:pt x="121531" y="168960"/>
                    <a:pt x="121118" y="168960"/>
                    <a:pt x="121118" y="168960"/>
                  </a:cubicBezTo>
                  <a:cubicBezTo>
                    <a:pt x="121118" y="170225"/>
                    <a:pt x="121118" y="171068"/>
                    <a:pt x="121118" y="171911"/>
                  </a:cubicBezTo>
                  <a:cubicBezTo>
                    <a:pt x="121531" y="172332"/>
                    <a:pt x="122358" y="172332"/>
                    <a:pt x="122770" y="172332"/>
                  </a:cubicBezTo>
                  <a:cubicBezTo>
                    <a:pt x="123183" y="172332"/>
                    <a:pt x="123596" y="172753"/>
                    <a:pt x="124009" y="173175"/>
                  </a:cubicBezTo>
                  <a:cubicBezTo>
                    <a:pt x="124009" y="173175"/>
                    <a:pt x="124423" y="173175"/>
                    <a:pt x="124835" y="173175"/>
                  </a:cubicBezTo>
                  <a:cubicBezTo>
                    <a:pt x="125249" y="173175"/>
                    <a:pt x="125249" y="173175"/>
                    <a:pt x="125249" y="172753"/>
                  </a:cubicBezTo>
                  <a:cubicBezTo>
                    <a:pt x="125249" y="172332"/>
                    <a:pt x="125249" y="172332"/>
                    <a:pt x="125249" y="171911"/>
                  </a:cubicBezTo>
                  <a:cubicBezTo>
                    <a:pt x="124423" y="171911"/>
                    <a:pt x="124009" y="171911"/>
                    <a:pt x="123596" y="171911"/>
                  </a:cubicBezTo>
                  <a:cubicBezTo>
                    <a:pt x="123183" y="171489"/>
                    <a:pt x="123183" y="171489"/>
                    <a:pt x="123183" y="171489"/>
                  </a:cubicBezTo>
                  <a:cubicBezTo>
                    <a:pt x="123183" y="170646"/>
                    <a:pt x="123183" y="169803"/>
                    <a:pt x="123183" y="168960"/>
                  </a:cubicBezTo>
                  <a:cubicBezTo>
                    <a:pt x="123183" y="168539"/>
                    <a:pt x="123183" y="168539"/>
                    <a:pt x="123183" y="168539"/>
                  </a:cubicBezTo>
                  <a:cubicBezTo>
                    <a:pt x="123596" y="168539"/>
                    <a:pt x="123596" y="168117"/>
                    <a:pt x="124009" y="168117"/>
                  </a:cubicBezTo>
                  <a:cubicBezTo>
                    <a:pt x="124423" y="168117"/>
                    <a:pt x="124835" y="168117"/>
                    <a:pt x="125249" y="168117"/>
                  </a:cubicBezTo>
                  <a:cubicBezTo>
                    <a:pt x="125249" y="168117"/>
                    <a:pt x="125249" y="168539"/>
                    <a:pt x="125249" y="168960"/>
                  </a:cubicBezTo>
                  <a:cubicBezTo>
                    <a:pt x="125661" y="168960"/>
                    <a:pt x="126074" y="169382"/>
                    <a:pt x="126488" y="169382"/>
                  </a:cubicBezTo>
                  <a:cubicBezTo>
                    <a:pt x="126488" y="169803"/>
                    <a:pt x="126488" y="170225"/>
                    <a:pt x="126488" y="170646"/>
                  </a:cubicBezTo>
                  <a:cubicBezTo>
                    <a:pt x="126488" y="170646"/>
                    <a:pt x="126901" y="171068"/>
                    <a:pt x="127314" y="171068"/>
                  </a:cubicBezTo>
                  <a:cubicBezTo>
                    <a:pt x="127314" y="171068"/>
                    <a:pt x="127727" y="170646"/>
                    <a:pt x="127727" y="170646"/>
                  </a:cubicBezTo>
                  <a:cubicBezTo>
                    <a:pt x="128140" y="170225"/>
                    <a:pt x="128140" y="169803"/>
                    <a:pt x="128140" y="169382"/>
                  </a:cubicBezTo>
                  <a:cubicBezTo>
                    <a:pt x="128140" y="169382"/>
                    <a:pt x="128140" y="168960"/>
                    <a:pt x="128140" y="168539"/>
                  </a:cubicBezTo>
                  <a:cubicBezTo>
                    <a:pt x="128140" y="168539"/>
                    <a:pt x="128553" y="168539"/>
                    <a:pt x="128553" y="168117"/>
                  </a:cubicBezTo>
                  <a:cubicBezTo>
                    <a:pt x="128553" y="167696"/>
                    <a:pt x="128553" y="167696"/>
                    <a:pt x="128966" y="167275"/>
                  </a:cubicBezTo>
                  <a:cubicBezTo>
                    <a:pt x="128966" y="167275"/>
                    <a:pt x="128966" y="166853"/>
                    <a:pt x="128966" y="166853"/>
                  </a:cubicBezTo>
                  <a:cubicBezTo>
                    <a:pt x="128553" y="166010"/>
                    <a:pt x="128553" y="166010"/>
                    <a:pt x="127727" y="166010"/>
                  </a:cubicBezTo>
                  <a:cubicBezTo>
                    <a:pt x="127727" y="166010"/>
                    <a:pt x="127314" y="165589"/>
                    <a:pt x="127314" y="165589"/>
                  </a:cubicBezTo>
                  <a:cubicBezTo>
                    <a:pt x="127314" y="165589"/>
                    <a:pt x="127314" y="165589"/>
                    <a:pt x="126901" y="165589"/>
                  </a:cubicBezTo>
                  <a:cubicBezTo>
                    <a:pt x="126074" y="165589"/>
                    <a:pt x="125249" y="165589"/>
                    <a:pt x="124423" y="165589"/>
                  </a:cubicBezTo>
                  <a:close/>
                  <a:moveTo>
                    <a:pt x="100518" y="165589"/>
                  </a:moveTo>
                  <a:cubicBezTo>
                    <a:pt x="100943" y="165589"/>
                    <a:pt x="101368" y="165589"/>
                    <a:pt x="101793" y="165589"/>
                  </a:cubicBezTo>
                  <a:cubicBezTo>
                    <a:pt x="102218" y="166007"/>
                    <a:pt x="102218" y="166007"/>
                    <a:pt x="102644" y="166426"/>
                  </a:cubicBezTo>
                  <a:cubicBezTo>
                    <a:pt x="102644" y="166844"/>
                    <a:pt x="102644" y="167263"/>
                    <a:pt x="102644" y="167681"/>
                  </a:cubicBezTo>
                  <a:cubicBezTo>
                    <a:pt x="102644" y="167681"/>
                    <a:pt x="103068" y="168100"/>
                    <a:pt x="103068" y="168100"/>
                  </a:cubicBezTo>
                  <a:cubicBezTo>
                    <a:pt x="103068" y="168519"/>
                    <a:pt x="103068" y="168937"/>
                    <a:pt x="103068" y="168937"/>
                  </a:cubicBezTo>
                  <a:cubicBezTo>
                    <a:pt x="102644" y="169356"/>
                    <a:pt x="102644" y="169356"/>
                    <a:pt x="102218" y="169774"/>
                  </a:cubicBezTo>
                  <a:cubicBezTo>
                    <a:pt x="102218" y="169774"/>
                    <a:pt x="101793" y="169356"/>
                    <a:pt x="101793" y="169356"/>
                  </a:cubicBezTo>
                  <a:cubicBezTo>
                    <a:pt x="101368" y="169356"/>
                    <a:pt x="101368" y="169356"/>
                    <a:pt x="100943" y="169356"/>
                  </a:cubicBezTo>
                  <a:cubicBezTo>
                    <a:pt x="100943" y="169356"/>
                    <a:pt x="100518" y="168937"/>
                    <a:pt x="100518" y="168519"/>
                  </a:cubicBezTo>
                  <a:cubicBezTo>
                    <a:pt x="100093" y="168519"/>
                    <a:pt x="100518" y="168100"/>
                    <a:pt x="100093" y="168100"/>
                  </a:cubicBezTo>
                  <a:cubicBezTo>
                    <a:pt x="100093" y="168100"/>
                    <a:pt x="100093" y="167681"/>
                    <a:pt x="99667" y="167681"/>
                  </a:cubicBezTo>
                  <a:cubicBezTo>
                    <a:pt x="99667" y="167263"/>
                    <a:pt x="99667" y="166844"/>
                    <a:pt x="100093" y="166007"/>
                  </a:cubicBezTo>
                  <a:cubicBezTo>
                    <a:pt x="100093" y="166007"/>
                    <a:pt x="100518" y="165589"/>
                    <a:pt x="100518" y="165589"/>
                  </a:cubicBezTo>
                  <a:close/>
                  <a:moveTo>
                    <a:pt x="1202618" y="165523"/>
                  </a:moveTo>
                  <a:cubicBezTo>
                    <a:pt x="1202618" y="165523"/>
                    <a:pt x="1202618" y="165981"/>
                    <a:pt x="1202618" y="166439"/>
                  </a:cubicBezTo>
                  <a:cubicBezTo>
                    <a:pt x="1202967" y="166897"/>
                    <a:pt x="1202967" y="166897"/>
                    <a:pt x="1203665" y="166439"/>
                  </a:cubicBezTo>
                  <a:cubicBezTo>
                    <a:pt x="1203665" y="165981"/>
                    <a:pt x="1203665" y="165981"/>
                    <a:pt x="1203665" y="165523"/>
                  </a:cubicBezTo>
                  <a:cubicBezTo>
                    <a:pt x="1202967" y="165065"/>
                    <a:pt x="1202967" y="165065"/>
                    <a:pt x="1202618" y="165523"/>
                  </a:cubicBezTo>
                  <a:close/>
                  <a:moveTo>
                    <a:pt x="1538438" y="165065"/>
                  </a:moveTo>
                  <a:cubicBezTo>
                    <a:pt x="1538863" y="165484"/>
                    <a:pt x="1538863" y="165903"/>
                    <a:pt x="1539289" y="165903"/>
                  </a:cubicBezTo>
                  <a:cubicBezTo>
                    <a:pt x="1539289" y="166321"/>
                    <a:pt x="1539289" y="166740"/>
                    <a:pt x="1538863" y="167158"/>
                  </a:cubicBezTo>
                  <a:cubicBezTo>
                    <a:pt x="1538438" y="166740"/>
                    <a:pt x="1537588" y="167158"/>
                    <a:pt x="1537163" y="166740"/>
                  </a:cubicBezTo>
                  <a:cubicBezTo>
                    <a:pt x="1536738" y="166740"/>
                    <a:pt x="1536313" y="166321"/>
                    <a:pt x="1535888" y="165903"/>
                  </a:cubicBezTo>
                  <a:cubicBezTo>
                    <a:pt x="1535888" y="165903"/>
                    <a:pt x="1535888" y="165484"/>
                    <a:pt x="1536313" y="165484"/>
                  </a:cubicBezTo>
                  <a:cubicBezTo>
                    <a:pt x="1536738" y="165065"/>
                    <a:pt x="1537588" y="165065"/>
                    <a:pt x="1538438" y="165065"/>
                  </a:cubicBezTo>
                  <a:close/>
                  <a:moveTo>
                    <a:pt x="94610" y="165065"/>
                  </a:moveTo>
                  <a:cubicBezTo>
                    <a:pt x="95047" y="165065"/>
                    <a:pt x="95482" y="165065"/>
                    <a:pt x="96354" y="165065"/>
                  </a:cubicBezTo>
                  <a:cubicBezTo>
                    <a:pt x="96790" y="165484"/>
                    <a:pt x="96790" y="165903"/>
                    <a:pt x="96354" y="165903"/>
                  </a:cubicBezTo>
                  <a:cubicBezTo>
                    <a:pt x="96354" y="166321"/>
                    <a:pt x="95918" y="166740"/>
                    <a:pt x="95482" y="166740"/>
                  </a:cubicBezTo>
                  <a:cubicBezTo>
                    <a:pt x="95047" y="166740"/>
                    <a:pt x="94610" y="167158"/>
                    <a:pt x="94174" y="166740"/>
                  </a:cubicBezTo>
                  <a:cubicBezTo>
                    <a:pt x="94174" y="166321"/>
                    <a:pt x="94174" y="165484"/>
                    <a:pt x="94610" y="165065"/>
                  </a:cubicBezTo>
                  <a:close/>
                  <a:moveTo>
                    <a:pt x="1581209" y="164804"/>
                  </a:moveTo>
                  <a:cubicBezTo>
                    <a:pt x="1581634" y="164804"/>
                    <a:pt x="1582059" y="164804"/>
                    <a:pt x="1582909" y="164804"/>
                  </a:cubicBezTo>
                  <a:cubicBezTo>
                    <a:pt x="1582909" y="165229"/>
                    <a:pt x="1583334" y="165229"/>
                    <a:pt x="1583759" y="165654"/>
                  </a:cubicBezTo>
                  <a:cubicBezTo>
                    <a:pt x="1583759" y="166079"/>
                    <a:pt x="1583759" y="166929"/>
                    <a:pt x="1583759" y="167354"/>
                  </a:cubicBezTo>
                  <a:cubicBezTo>
                    <a:pt x="1583334" y="167780"/>
                    <a:pt x="1582909" y="168204"/>
                    <a:pt x="1582909" y="168204"/>
                  </a:cubicBezTo>
                  <a:cubicBezTo>
                    <a:pt x="1582059" y="168204"/>
                    <a:pt x="1581209" y="168204"/>
                    <a:pt x="1580784" y="168204"/>
                  </a:cubicBezTo>
                  <a:cubicBezTo>
                    <a:pt x="1580359" y="167780"/>
                    <a:pt x="1580359" y="167780"/>
                    <a:pt x="1580359" y="165654"/>
                  </a:cubicBezTo>
                  <a:cubicBezTo>
                    <a:pt x="1580784" y="165229"/>
                    <a:pt x="1581209" y="165229"/>
                    <a:pt x="1581209" y="164804"/>
                  </a:cubicBezTo>
                  <a:close/>
                  <a:moveTo>
                    <a:pt x="1363461" y="164804"/>
                  </a:moveTo>
                  <a:cubicBezTo>
                    <a:pt x="1363461" y="164804"/>
                    <a:pt x="1363012" y="165222"/>
                    <a:pt x="1362564" y="165641"/>
                  </a:cubicBezTo>
                  <a:cubicBezTo>
                    <a:pt x="1362564" y="166060"/>
                    <a:pt x="1362564" y="166478"/>
                    <a:pt x="1361667" y="166478"/>
                  </a:cubicBezTo>
                  <a:cubicBezTo>
                    <a:pt x="1361667" y="167315"/>
                    <a:pt x="1361667" y="167734"/>
                    <a:pt x="1361667" y="168152"/>
                  </a:cubicBezTo>
                  <a:cubicBezTo>
                    <a:pt x="1361667" y="168571"/>
                    <a:pt x="1362115" y="168571"/>
                    <a:pt x="1362115" y="168571"/>
                  </a:cubicBezTo>
                  <a:cubicBezTo>
                    <a:pt x="1362564" y="168990"/>
                    <a:pt x="1363012" y="168571"/>
                    <a:pt x="1363461" y="168571"/>
                  </a:cubicBezTo>
                  <a:cubicBezTo>
                    <a:pt x="1363909" y="168571"/>
                    <a:pt x="1363909" y="168152"/>
                    <a:pt x="1363909" y="168152"/>
                  </a:cubicBezTo>
                  <a:cubicBezTo>
                    <a:pt x="1363909" y="167734"/>
                    <a:pt x="1364357" y="167734"/>
                    <a:pt x="1364806" y="167315"/>
                  </a:cubicBezTo>
                  <a:cubicBezTo>
                    <a:pt x="1364806" y="165222"/>
                    <a:pt x="1364806" y="165222"/>
                    <a:pt x="1364357" y="164804"/>
                  </a:cubicBezTo>
                  <a:cubicBezTo>
                    <a:pt x="1364357" y="164804"/>
                    <a:pt x="1363909" y="164804"/>
                    <a:pt x="1363461" y="164804"/>
                  </a:cubicBezTo>
                  <a:close/>
                  <a:moveTo>
                    <a:pt x="1377014" y="163758"/>
                  </a:moveTo>
                  <a:cubicBezTo>
                    <a:pt x="1376578" y="163758"/>
                    <a:pt x="1376141" y="164182"/>
                    <a:pt x="1376141" y="164607"/>
                  </a:cubicBezTo>
                  <a:cubicBezTo>
                    <a:pt x="1376141" y="165033"/>
                    <a:pt x="1376141" y="165033"/>
                    <a:pt x="1376141" y="165458"/>
                  </a:cubicBezTo>
                  <a:cubicBezTo>
                    <a:pt x="1376578" y="165458"/>
                    <a:pt x="1376578" y="165883"/>
                    <a:pt x="1377014" y="165883"/>
                  </a:cubicBezTo>
                  <a:cubicBezTo>
                    <a:pt x="1376578" y="166308"/>
                    <a:pt x="1376141" y="166733"/>
                    <a:pt x="1375706" y="166733"/>
                  </a:cubicBezTo>
                  <a:cubicBezTo>
                    <a:pt x="1375706" y="166733"/>
                    <a:pt x="1375270" y="166733"/>
                    <a:pt x="1375270" y="166733"/>
                  </a:cubicBezTo>
                  <a:cubicBezTo>
                    <a:pt x="1374834" y="167158"/>
                    <a:pt x="1374398" y="167583"/>
                    <a:pt x="1373962" y="167583"/>
                  </a:cubicBezTo>
                  <a:cubicBezTo>
                    <a:pt x="1373962" y="169709"/>
                    <a:pt x="1373962" y="171409"/>
                    <a:pt x="1373962" y="173110"/>
                  </a:cubicBezTo>
                  <a:cubicBezTo>
                    <a:pt x="1374398" y="173110"/>
                    <a:pt x="1374834" y="173535"/>
                    <a:pt x="1374834" y="173535"/>
                  </a:cubicBezTo>
                  <a:cubicBezTo>
                    <a:pt x="1375270" y="173960"/>
                    <a:pt x="1375270" y="173960"/>
                    <a:pt x="1375706" y="173960"/>
                  </a:cubicBezTo>
                  <a:cubicBezTo>
                    <a:pt x="1376578" y="173535"/>
                    <a:pt x="1377014" y="173110"/>
                    <a:pt x="1377014" y="172259"/>
                  </a:cubicBezTo>
                  <a:cubicBezTo>
                    <a:pt x="1377014" y="172259"/>
                    <a:pt x="1377450" y="172259"/>
                    <a:pt x="1377450" y="171834"/>
                  </a:cubicBezTo>
                  <a:cubicBezTo>
                    <a:pt x="1377450" y="171409"/>
                    <a:pt x="1377450" y="170984"/>
                    <a:pt x="1377450" y="170984"/>
                  </a:cubicBezTo>
                  <a:cubicBezTo>
                    <a:pt x="1377886" y="170559"/>
                    <a:pt x="1378322" y="170134"/>
                    <a:pt x="1378322" y="170134"/>
                  </a:cubicBezTo>
                  <a:cubicBezTo>
                    <a:pt x="1378322" y="170134"/>
                    <a:pt x="1378322" y="169709"/>
                    <a:pt x="1378322" y="169709"/>
                  </a:cubicBezTo>
                  <a:cubicBezTo>
                    <a:pt x="1378757" y="169284"/>
                    <a:pt x="1378757" y="169284"/>
                    <a:pt x="1379194" y="168858"/>
                  </a:cubicBezTo>
                  <a:cubicBezTo>
                    <a:pt x="1379194" y="167583"/>
                    <a:pt x="1379194" y="166308"/>
                    <a:pt x="1379194" y="164607"/>
                  </a:cubicBezTo>
                  <a:cubicBezTo>
                    <a:pt x="1378757" y="164607"/>
                    <a:pt x="1378322" y="164182"/>
                    <a:pt x="1377886" y="163758"/>
                  </a:cubicBezTo>
                  <a:cubicBezTo>
                    <a:pt x="1377886" y="163758"/>
                    <a:pt x="1377450" y="163758"/>
                    <a:pt x="1377014" y="163758"/>
                  </a:cubicBezTo>
                  <a:close/>
                  <a:moveTo>
                    <a:pt x="1230011" y="163758"/>
                  </a:moveTo>
                  <a:cubicBezTo>
                    <a:pt x="1229562" y="164202"/>
                    <a:pt x="1229562" y="164202"/>
                    <a:pt x="1229562" y="165981"/>
                  </a:cubicBezTo>
                  <a:cubicBezTo>
                    <a:pt x="1230011" y="165981"/>
                    <a:pt x="1230011" y="166426"/>
                    <a:pt x="1230459" y="166426"/>
                  </a:cubicBezTo>
                  <a:cubicBezTo>
                    <a:pt x="1230459" y="166871"/>
                    <a:pt x="1230459" y="167315"/>
                    <a:pt x="1230908" y="167760"/>
                  </a:cubicBezTo>
                  <a:cubicBezTo>
                    <a:pt x="1230908" y="167760"/>
                    <a:pt x="1231356" y="167760"/>
                    <a:pt x="1231356" y="168205"/>
                  </a:cubicBezTo>
                  <a:cubicBezTo>
                    <a:pt x="1231804" y="167760"/>
                    <a:pt x="1232253" y="167315"/>
                    <a:pt x="1232701" y="167315"/>
                  </a:cubicBezTo>
                  <a:cubicBezTo>
                    <a:pt x="1232701" y="166871"/>
                    <a:pt x="1232701" y="165981"/>
                    <a:pt x="1232701" y="165536"/>
                  </a:cubicBezTo>
                  <a:cubicBezTo>
                    <a:pt x="1231804" y="164647"/>
                    <a:pt x="1231356" y="164202"/>
                    <a:pt x="1230908" y="163758"/>
                  </a:cubicBezTo>
                  <a:cubicBezTo>
                    <a:pt x="1230459" y="163758"/>
                    <a:pt x="1230459" y="163758"/>
                    <a:pt x="1230011" y="163758"/>
                  </a:cubicBezTo>
                  <a:close/>
                  <a:moveTo>
                    <a:pt x="1154136" y="163758"/>
                  </a:moveTo>
                  <a:cubicBezTo>
                    <a:pt x="1153730" y="164186"/>
                    <a:pt x="1153730" y="164186"/>
                    <a:pt x="1153322" y="164614"/>
                  </a:cubicBezTo>
                  <a:cubicBezTo>
                    <a:pt x="1152916" y="165042"/>
                    <a:pt x="1153322" y="165898"/>
                    <a:pt x="1153322" y="166326"/>
                  </a:cubicBezTo>
                  <a:cubicBezTo>
                    <a:pt x="1153322" y="166326"/>
                    <a:pt x="1153322" y="166754"/>
                    <a:pt x="1153322" y="166754"/>
                  </a:cubicBezTo>
                  <a:cubicBezTo>
                    <a:pt x="1153730" y="167182"/>
                    <a:pt x="1153730" y="167610"/>
                    <a:pt x="1153730" y="167610"/>
                  </a:cubicBezTo>
                  <a:cubicBezTo>
                    <a:pt x="1154136" y="168038"/>
                    <a:pt x="1154543" y="168466"/>
                    <a:pt x="1154950" y="168466"/>
                  </a:cubicBezTo>
                  <a:cubicBezTo>
                    <a:pt x="1154950" y="168466"/>
                    <a:pt x="1155357" y="168466"/>
                    <a:pt x="1155357" y="168466"/>
                  </a:cubicBezTo>
                  <a:cubicBezTo>
                    <a:pt x="1155764" y="168038"/>
                    <a:pt x="1156171" y="168038"/>
                    <a:pt x="1156578" y="167610"/>
                  </a:cubicBezTo>
                  <a:cubicBezTo>
                    <a:pt x="1156578" y="166754"/>
                    <a:pt x="1156578" y="165898"/>
                    <a:pt x="1156578" y="165470"/>
                  </a:cubicBezTo>
                  <a:cubicBezTo>
                    <a:pt x="1156171" y="165042"/>
                    <a:pt x="1155764" y="165042"/>
                    <a:pt x="1155764" y="164614"/>
                  </a:cubicBezTo>
                  <a:cubicBezTo>
                    <a:pt x="1155764" y="164614"/>
                    <a:pt x="1155764" y="164186"/>
                    <a:pt x="1155764" y="164186"/>
                  </a:cubicBezTo>
                  <a:cubicBezTo>
                    <a:pt x="1155357" y="163758"/>
                    <a:pt x="1155357" y="163758"/>
                    <a:pt x="1154136" y="163758"/>
                  </a:cubicBezTo>
                  <a:close/>
                  <a:moveTo>
                    <a:pt x="149806" y="162973"/>
                  </a:moveTo>
                  <a:cubicBezTo>
                    <a:pt x="149806" y="162973"/>
                    <a:pt x="149370" y="162973"/>
                    <a:pt x="149370" y="163409"/>
                  </a:cubicBezTo>
                  <a:cubicBezTo>
                    <a:pt x="148934" y="163409"/>
                    <a:pt x="148934" y="163845"/>
                    <a:pt x="148498" y="163845"/>
                  </a:cubicBezTo>
                  <a:cubicBezTo>
                    <a:pt x="148498" y="163845"/>
                    <a:pt x="148498" y="164281"/>
                    <a:pt x="148498" y="164281"/>
                  </a:cubicBezTo>
                  <a:cubicBezTo>
                    <a:pt x="148062" y="164717"/>
                    <a:pt x="148062" y="164717"/>
                    <a:pt x="148062" y="164717"/>
                  </a:cubicBezTo>
                  <a:cubicBezTo>
                    <a:pt x="148062" y="165153"/>
                    <a:pt x="148498" y="165153"/>
                    <a:pt x="148934" y="165589"/>
                  </a:cubicBezTo>
                  <a:cubicBezTo>
                    <a:pt x="149370" y="165589"/>
                    <a:pt x="149806" y="165589"/>
                    <a:pt x="150242" y="165589"/>
                  </a:cubicBezTo>
                  <a:cubicBezTo>
                    <a:pt x="150678" y="165589"/>
                    <a:pt x="150678" y="165153"/>
                    <a:pt x="150678" y="165153"/>
                  </a:cubicBezTo>
                  <a:cubicBezTo>
                    <a:pt x="150678" y="164717"/>
                    <a:pt x="150678" y="164281"/>
                    <a:pt x="150678" y="163845"/>
                  </a:cubicBezTo>
                  <a:cubicBezTo>
                    <a:pt x="150678" y="163845"/>
                    <a:pt x="150242" y="163409"/>
                    <a:pt x="149806" y="162973"/>
                  </a:cubicBezTo>
                  <a:close/>
                  <a:moveTo>
                    <a:pt x="79002" y="162973"/>
                  </a:moveTo>
                  <a:cubicBezTo>
                    <a:pt x="79420" y="162973"/>
                    <a:pt x="79839" y="162973"/>
                    <a:pt x="80257" y="162973"/>
                  </a:cubicBezTo>
                  <a:cubicBezTo>
                    <a:pt x="80676" y="163384"/>
                    <a:pt x="81095" y="163384"/>
                    <a:pt x="81095" y="163795"/>
                  </a:cubicBezTo>
                  <a:cubicBezTo>
                    <a:pt x="81095" y="164206"/>
                    <a:pt x="81095" y="164617"/>
                    <a:pt x="81095" y="164617"/>
                  </a:cubicBezTo>
                  <a:cubicBezTo>
                    <a:pt x="80676" y="165028"/>
                    <a:pt x="80257" y="165028"/>
                    <a:pt x="80257" y="165439"/>
                  </a:cubicBezTo>
                  <a:cubicBezTo>
                    <a:pt x="79839" y="165439"/>
                    <a:pt x="79839" y="165439"/>
                    <a:pt x="79839" y="165439"/>
                  </a:cubicBezTo>
                  <a:cubicBezTo>
                    <a:pt x="79420" y="165439"/>
                    <a:pt x="79420" y="165850"/>
                    <a:pt x="79002" y="165850"/>
                  </a:cubicBezTo>
                  <a:cubicBezTo>
                    <a:pt x="79002" y="165439"/>
                    <a:pt x="79002" y="165439"/>
                    <a:pt x="79002" y="162973"/>
                  </a:cubicBezTo>
                  <a:close/>
                  <a:moveTo>
                    <a:pt x="1390861" y="162722"/>
                  </a:moveTo>
                  <a:cubicBezTo>
                    <a:pt x="1390651" y="162777"/>
                    <a:pt x="1390442" y="162886"/>
                    <a:pt x="1390233" y="162886"/>
                  </a:cubicBezTo>
                  <a:cubicBezTo>
                    <a:pt x="1390233" y="162886"/>
                    <a:pt x="1389814" y="163322"/>
                    <a:pt x="1389396" y="163758"/>
                  </a:cubicBezTo>
                  <a:cubicBezTo>
                    <a:pt x="1389396" y="164193"/>
                    <a:pt x="1389396" y="165065"/>
                    <a:pt x="1389814" y="165502"/>
                  </a:cubicBezTo>
                  <a:cubicBezTo>
                    <a:pt x="1390233" y="165502"/>
                    <a:pt x="1389814" y="166374"/>
                    <a:pt x="1390651" y="166374"/>
                  </a:cubicBezTo>
                  <a:cubicBezTo>
                    <a:pt x="1390651" y="166374"/>
                    <a:pt x="1390651" y="166374"/>
                    <a:pt x="1391070" y="166374"/>
                  </a:cubicBezTo>
                  <a:cubicBezTo>
                    <a:pt x="1391070" y="166374"/>
                    <a:pt x="1391488" y="166374"/>
                    <a:pt x="1391488" y="165938"/>
                  </a:cubicBezTo>
                  <a:cubicBezTo>
                    <a:pt x="1391488" y="165065"/>
                    <a:pt x="1391488" y="164193"/>
                    <a:pt x="1391488" y="162886"/>
                  </a:cubicBezTo>
                  <a:cubicBezTo>
                    <a:pt x="1391279" y="162668"/>
                    <a:pt x="1391070" y="162668"/>
                    <a:pt x="1390861" y="162722"/>
                  </a:cubicBezTo>
                  <a:close/>
                  <a:moveTo>
                    <a:pt x="1250784" y="162450"/>
                  </a:moveTo>
                  <a:cubicBezTo>
                    <a:pt x="1250359" y="162886"/>
                    <a:pt x="1250359" y="162886"/>
                    <a:pt x="1250359" y="162886"/>
                  </a:cubicBezTo>
                  <a:cubicBezTo>
                    <a:pt x="1250359" y="163758"/>
                    <a:pt x="1250359" y="165065"/>
                    <a:pt x="1250359" y="165938"/>
                  </a:cubicBezTo>
                  <a:cubicBezTo>
                    <a:pt x="1249934" y="165938"/>
                    <a:pt x="1249509" y="166374"/>
                    <a:pt x="1249509" y="166374"/>
                  </a:cubicBezTo>
                  <a:cubicBezTo>
                    <a:pt x="1249509" y="166809"/>
                    <a:pt x="1249509" y="166809"/>
                    <a:pt x="1249509" y="167245"/>
                  </a:cubicBezTo>
                  <a:cubicBezTo>
                    <a:pt x="1249084" y="167245"/>
                    <a:pt x="1249084" y="167681"/>
                    <a:pt x="1248658" y="167681"/>
                  </a:cubicBezTo>
                  <a:cubicBezTo>
                    <a:pt x="1248658" y="168117"/>
                    <a:pt x="1248658" y="168554"/>
                    <a:pt x="1248658" y="168989"/>
                  </a:cubicBezTo>
                  <a:cubicBezTo>
                    <a:pt x="1249509" y="169425"/>
                    <a:pt x="1249084" y="170297"/>
                    <a:pt x="1249934" y="170297"/>
                  </a:cubicBezTo>
                  <a:cubicBezTo>
                    <a:pt x="1249934" y="170297"/>
                    <a:pt x="1250359" y="169861"/>
                    <a:pt x="1250784" y="169425"/>
                  </a:cubicBezTo>
                  <a:cubicBezTo>
                    <a:pt x="1250784" y="169425"/>
                    <a:pt x="1250784" y="168989"/>
                    <a:pt x="1250784" y="168989"/>
                  </a:cubicBezTo>
                  <a:cubicBezTo>
                    <a:pt x="1250784" y="168117"/>
                    <a:pt x="1251209" y="168117"/>
                    <a:pt x="1251634" y="167681"/>
                  </a:cubicBezTo>
                  <a:cubicBezTo>
                    <a:pt x="1251634" y="167245"/>
                    <a:pt x="1251634" y="167245"/>
                    <a:pt x="1251634" y="166809"/>
                  </a:cubicBezTo>
                  <a:cubicBezTo>
                    <a:pt x="1251634" y="166374"/>
                    <a:pt x="1252059" y="166374"/>
                    <a:pt x="1252059" y="165938"/>
                  </a:cubicBezTo>
                  <a:cubicBezTo>
                    <a:pt x="1252059" y="165065"/>
                    <a:pt x="1252059" y="164193"/>
                    <a:pt x="1252059" y="163322"/>
                  </a:cubicBezTo>
                  <a:cubicBezTo>
                    <a:pt x="1252059" y="163322"/>
                    <a:pt x="1251634" y="162886"/>
                    <a:pt x="1251209" y="162886"/>
                  </a:cubicBezTo>
                  <a:cubicBezTo>
                    <a:pt x="1251209" y="162450"/>
                    <a:pt x="1250784" y="162450"/>
                    <a:pt x="1250784" y="162450"/>
                  </a:cubicBezTo>
                  <a:close/>
                  <a:moveTo>
                    <a:pt x="117946" y="162450"/>
                  </a:moveTo>
                  <a:cubicBezTo>
                    <a:pt x="118372" y="162450"/>
                    <a:pt x="118372" y="162450"/>
                    <a:pt x="118797" y="162450"/>
                  </a:cubicBezTo>
                  <a:cubicBezTo>
                    <a:pt x="119222" y="162886"/>
                    <a:pt x="119647" y="163322"/>
                    <a:pt x="120072" y="163758"/>
                  </a:cubicBezTo>
                  <a:cubicBezTo>
                    <a:pt x="120072" y="164193"/>
                    <a:pt x="120072" y="164193"/>
                    <a:pt x="120072" y="164193"/>
                  </a:cubicBezTo>
                  <a:cubicBezTo>
                    <a:pt x="120072" y="164629"/>
                    <a:pt x="119647" y="164629"/>
                    <a:pt x="119647" y="165065"/>
                  </a:cubicBezTo>
                  <a:cubicBezTo>
                    <a:pt x="118797" y="165065"/>
                    <a:pt x="118372" y="165065"/>
                    <a:pt x="117946" y="165065"/>
                  </a:cubicBezTo>
                  <a:cubicBezTo>
                    <a:pt x="117521" y="165065"/>
                    <a:pt x="117521" y="164629"/>
                    <a:pt x="117096" y="164629"/>
                  </a:cubicBezTo>
                  <a:cubicBezTo>
                    <a:pt x="117096" y="164193"/>
                    <a:pt x="116671" y="163758"/>
                    <a:pt x="117096" y="163322"/>
                  </a:cubicBezTo>
                  <a:cubicBezTo>
                    <a:pt x="117096" y="162886"/>
                    <a:pt x="117521" y="162886"/>
                    <a:pt x="117946" y="162450"/>
                  </a:cubicBezTo>
                  <a:close/>
                  <a:moveTo>
                    <a:pt x="106133" y="162450"/>
                  </a:moveTo>
                  <a:cubicBezTo>
                    <a:pt x="106581" y="162450"/>
                    <a:pt x="107478" y="162450"/>
                    <a:pt x="107926" y="162450"/>
                  </a:cubicBezTo>
                  <a:cubicBezTo>
                    <a:pt x="108375" y="162920"/>
                    <a:pt x="108375" y="162920"/>
                    <a:pt x="108824" y="163391"/>
                  </a:cubicBezTo>
                  <a:cubicBezTo>
                    <a:pt x="108824" y="163862"/>
                    <a:pt x="108824" y="164333"/>
                    <a:pt x="108824" y="164804"/>
                  </a:cubicBezTo>
                  <a:cubicBezTo>
                    <a:pt x="107926" y="164804"/>
                    <a:pt x="107478" y="164804"/>
                    <a:pt x="106581" y="164804"/>
                  </a:cubicBezTo>
                  <a:cubicBezTo>
                    <a:pt x="106581" y="164333"/>
                    <a:pt x="106133" y="164333"/>
                    <a:pt x="106133" y="163862"/>
                  </a:cubicBezTo>
                  <a:cubicBezTo>
                    <a:pt x="106133" y="163391"/>
                    <a:pt x="105684" y="162920"/>
                    <a:pt x="106133" y="162450"/>
                  </a:cubicBezTo>
                  <a:close/>
                  <a:moveTo>
                    <a:pt x="195261" y="162188"/>
                  </a:moveTo>
                  <a:cubicBezTo>
                    <a:pt x="194812" y="162613"/>
                    <a:pt x="195261" y="163463"/>
                    <a:pt x="194812" y="163888"/>
                  </a:cubicBezTo>
                  <a:cubicBezTo>
                    <a:pt x="194812" y="163888"/>
                    <a:pt x="194812" y="164313"/>
                    <a:pt x="194364" y="164313"/>
                  </a:cubicBezTo>
                  <a:cubicBezTo>
                    <a:pt x="194812" y="164739"/>
                    <a:pt x="195261" y="165164"/>
                    <a:pt x="195709" y="165589"/>
                  </a:cubicBezTo>
                  <a:cubicBezTo>
                    <a:pt x="196158" y="165589"/>
                    <a:pt x="196158" y="165589"/>
                    <a:pt x="196607" y="165589"/>
                  </a:cubicBezTo>
                  <a:cubicBezTo>
                    <a:pt x="196607" y="165589"/>
                    <a:pt x="197055" y="165164"/>
                    <a:pt x="197503" y="164739"/>
                  </a:cubicBezTo>
                  <a:cubicBezTo>
                    <a:pt x="197503" y="164313"/>
                    <a:pt x="197503" y="163888"/>
                    <a:pt x="197503" y="163038"/>
                  </a:cubicBezTo>
                  <a:cubicBezTo>
                    <a:pt x="197055" y="162613"/>
                    <a:pt x="196607" y="162613"/>
                    <a:pt x="196607" y="162188"/>
                  </a:cubicBezTo>
                  <a:cubicBezTo>
                    <a:pt x="196158" y="162188"/>
                    <a:pt x="195709" y="162188"/>
                    <a:pt x="195261" y="162188"/>
                  </a:cubicBezTo>
                  <a:close/>
                  <a:moveTo>
                    <a:pt x="138421" y="162188"/>
                  </a:moveTo>
                  <a:cubicBezTo>
                    <a:pt x="137972" y="162606"/>
                    <a:pt x="137524" y="162606"/>
                    <a:pt x="137524" y="163025"/>
                  </a:cubicBezTo>
                  <a:cubicBezTo>
                    <a:pt x="137524" y="163444"/>
                    <a:pt x="137524" y="163444"/>
                    <a:pt x="137524" y="163862"/>
                  </a:cubicBezTo>
                  <a:cubicBezTo>
                    <a:pt x="137075" y="163862"/>
                    <a:pt x="137075" y="164281"/>
                    <a:pt x="137075" y="164281"/>
                  </a:cubicBezTo>
                  <a:cubicBezTo>
                    <a:pt x="137075" y="164699"/>
                    <a:pt x="137075" y="165118"/>
                    <a:pt x="137075" y="165955"/>
                  </a:cubicBezTo>
                  <a:cubicBezTo>
                    <a:pt x="137075" y="165955"/>
                    <a:pt x="137524" y="166374"/>
                    <a:pt x="137524" y="166374"/>
                  </a:cubicBezTo>
                  <a:cubicBezTo>
                    <a:pt x="137972" y="166374"/>
                    <a:pt x="137972" y="166374"/>
                    <a:pt x="137972" y="166374"/>
                  </a:cubicBezTo>
                  <a:cubicBezTo>
                    <a:pt x="138421" y="165955"/>
                    <a:pt x="139317" y="165536"/>
                    <a:pt x="139766" y="164699"/>
                  </a:cubicBezTo>
                  <a:cubicBezTo>
                    <a:pt x="139766" y="164699"/>
                    <a:pt x="139766" y="164281"/>
                    <a:pt x="140214" y="163862"/>
                  </a:cubicBezTo>
                  <a:cubicBezTo>
                    <a:pt x="140214" y="163444"/>
                    <a:pt x="140214" y="163444"/>
                    <a:pt x="140214" y="163025"/>
                  </a:cubicBezTo>
                  <a:cubicBezTo>
                    <a:pt x="140214" y="162606"/>
                    <a:pt x="139766" y="162606"/>
                    <a:pt x="139317" y="162188"/>
                  </a:cubicBezTo>
                  <a:cubicBezTo>
                    <a:pt x="138869" y="162188"/>
                    <a:pt x="138421" y="162188"/>
                    <a:pt x="138421" y="162188"/>
                  </a:cubicBezTo>
                  <a:close/>
                  <a:moveTo>
                    <a:pt x="200773" y="161665"/>
                  </a:moveTo>
                  <a:cubicBezTo>
                    <a:pt x="199989" y="161665"/>
                    <a:pt x="199989" y="161665"/>
                    <a:pt x="199596" y="162123"/>
                  </a:cubicBezTo>
                  <a:cubicBezTo>
                    <a:pt x="199596" y="162123"/>
                    <a:pt x="199596" y="162581"/>
                    <a:pt x="199596" y="163038"/>
                  </a:cubicBezTo>
                  <a:cubicBezTo>
                    <a:pt x="199596" y="163038"/>
                    <a:pt x="199596" y="163038"/>
                    <a:pt x="199989" y="163038"/>
                  </a:cubicBezTo>
                  <a:cubicBezTo>
                    <a:pt x="200773" y="163496"/>
                    <a:pt x="200773" y="163496"/>
                    <a:pt x="201166" y="163038"/>
                  </a:cubicBezTo>
                  <a:cubicBezTo>
                    <a:pt x="201166" y="162581"/>
                    <a:pt x="201166" y="162123"/>
                    <a:pt x="201166" y="162123"/>
                  </a:cubicBezTo>
                  <a:cubicBezTo>
                    <a:pt x="200773" y="162123"/>
                    <a:pt x="200773" y="161665"/>
                    <a:pt x="200773" y="161665"/>
                  </a:cubicBezTo>
                  <a:close/>
                  <a:moveTo>
                    <a:pt x="266574" y="160880"/>
                  </a:moveTo>
                  <a:cubicBezTo>
                    <a:pt x="266574" y="161305"/>
                    <a:pt x="266574" y="161305"/>
                    <a:pt x="266138" y="161730"/>
                  </a:cubicBezTo>
                  <a:cubicBezTo>
                    <a:pt x="266138" y="161730"/>
                    <a:pt x="265702" y="162155"/>
                    <a:pt x="265266" y="162581"/>
                  </a:cubicBezTo>
                  <a:cubicBezTo>
                    <a:pt x="265266" y="162581"/>
                    <a:pt x="265266" y="163005"/>
                    <a:pt x="265266" y="163005"/>
                  </a:cubicBezTo>
                  <a:cubicBezTo>
                    <a:pt x="265702" y="163430"/>
                    <a:pt x="265702" y="163430"/>
                    <a:pt x="266138" y="163856"/>
                  </a:cubicBezTo>
                  <a:cubicBezTo>
                    <a:pt x="266574" y="163856"/>
                    <a:pt x="266574" y="163856"/>
                    <a:pt x="267010" y="163856"/>
                  </a:cubicBezTo>
                  <a:cubicBezTo>
                    <a:pt x="267446" y="163856"/>
                    <a:pt x="267446" y="163856"/>
                    <a:pt x="267882" y="164281"/>
                  </a:cubicBezTo>
                  <a:cubicBezTo>
                    <a:pt x="267882" y="164281"/>
                    <a:pt x="268318" y="164281"/>
                    <a:pt x="268318" y="164281"/>
                  </a:cubicBezTo>
                  <a:cubicBezTo>
                    <a:pt x="268754" y="163856"/>
                    <a:pt x="268754" y="163856"/>
                    <a:pt x="268754" y="163430"/>
                  </a:cubicBezTo>
                  <a:cubicBezTo>
                    <a:pt x="268754" y="163430"/>
                    <a:pt x="269190" y="163005"/>
                    <a:pt x="269190" y="163005"/>
                  </a:cubicBezTo>
                  <a:cubicBezTo>
                    <a:pt x="269190" y="162581"/>
                    <a:pt x="269190" y="161730"/>
                    <a:pt x="269190" y="160880"/>
                  </a:cubicBezTo>
                  <a:cubicBezTo>
                    <a:pt x="269190" y="160880"/>
                    <a:pt x="268754" y="160880"/>
                    <a:pt x="268754" y="160880"/>
                  </a:cubicBezTo>
                  <a:cubicBezTo>
                    <a:pt x="268318" y="160880"/>
                    <a:pt x="267446" y="160880"/>
                    <a:pt x="266574" y="160880"/>
                  </a:cubicBezTo>
                  <a:close/>
                  <a:moveTo>
                    <a:pt x="251746" y="160880"/>
                  </a:moveTo>
                  <a:cubicBezTo>
                    <a:pt x="251311" y="161311"/>
                    <a:pt x="251311" y="161311"/>
                    <a:pt x="250875" y="161742"/>
                  </a:cubicBezTo>
                  <a:cubicBezTo>
                    <a:pt x="250875" y="163465"/>
                    <a:pt x="250875" y="165189"/>
                    <a:pt x="250875" y="166912"/>
                  </a:cubicBezTo>
                  <a:cubicBezTo>
                    <a:pt x="250875" y="166912"/>
                    <a:pt x="251311" y="167343"/>
                    <a:pt x="251311" y="167343"/>
                  </a:cubicBezTo>
                  <a:cubicBezTo>
                    <a:pt x="251311" y="167343"/>
                    <a:pt x="251311" y="167774"/>
                    <a:pt x="251311" y="167774"/>
                  </a:cubicBezTo>
                  <a:cubicBezTo>
                    <a:pt x="251746" y="168204"/>
                    <a:pt x="252182" y="168204"/>
                    <a:pt x="252618" y="168204"/>
                  </a:cubicBezTo>
                  <a:cubicBezTo>
                    <a:pt x="252618" y="167774"/>
                    <a:pt x="252618" y="167774"/>
                    <a:pt x="253054" y="167343"/>
                  </a:cubicBezTo>
                  <a:cubicBezTo>
                    <a:pt x="253490" y="167343"/>
                    <a:pt x="253054" y="166912"/>
                    <a:pt x="253490" y="166481"/>
                  </a:cubicBezTo>
                  <a:cubicBezTo>
                    <a:pt x="253490" y="166481"/>
                    <a:pt x="253927" y="166050"/>
                    <a:pt x="253927" y="166050"/>
                  </a:cubicBezTo>
                  <a:cubicBezTo>
                    <a:pt x="254362" y="166050"/>
                    <a:pt x="254798" y="166050"/>
                    <a:pt x="255234" y="166050"/>
                  </a:cubicBezTo>
                  <a:cubicBezTo>
                    <a:pt x="255234" y="166050"/>
                    <a:pt x="255670" y="165619"/>
                    <a:pt x="256106" y="165619"/>
                  </a:cubicBezTo>
                  <a:cubicBezTo>
                    <a:pt x="256106" y="165189"/>
                    <a:pt x="256106" y="165189"/>
                    <a:pt x="256106" y="165189"/>
                  </a:cubicBezTo>
                  <a:cubicBezTo>
                    <a:pt x="256106" y="164758"/>
                    <a:pt x="256106" y="164758"/>
                    <a:pt x="255670" y="164758"/>
                  </a:cubicBezTo>
                  <a:cubicBezTo>
                    <a:pt x="255670" y="164758"/>
                    <a:pt x="255234" y="164758"/>
                    <a:pt x="255234" y="164758"/>
                  </a:cubicBezTo>
                  <a:cubicBezTo>
                    <a:pt x="254798" y="164327"/>
                    <a:pt x="254362" y="164327"/>
                    <a:pt x="254362" y="163896"/>
                  </a:cubicBezTo>
                  <a:cubicBezTo>
                    <a:pt x="254362" y="163896"/>
                    <a:pt x="254362" y="163465"/>
                    <a:pt x="254362" y="163465"/>
                  </a:cubicBezTo>
                  <a:cubicBezTo>
                    <a:pt x="253927" y="163465"/>
                    <a:pt x="253927" y="163034"/>
                    <a:pt x="253490" y="163034"/>
                  </a:cubicBezTo>
                  <a:cubicBezTo>
                    <a:pt x="253490" y="162603"/>
                    <a:pt x="253490" y="162173"/>
                    <a:pt x="253490" y="161742"/>
                  </a:cubicBezTo>
                  <a:cubicBezTo>
                    <a:pt x="253490" y="161311"/>
                    <a:pt x="253054" y="161311"/>
                    <a:pt x="253054" y="161311"/>
                  </a:cubicBezTo>
                  <a:cubicBezTo>
                    <a:pt x="252618" y="161311"/>
                    <a:pt x="252618" y="160880"/>
                    <a:pt x="252182" y="160880"/>
                  </a:cubicBezTo>
                  <a:cubicBezTo>
                    <a:pt x="252182" y="160880"/>
                    <a:pt x="251746" y="160880"/>
                    <a:pt x="251746" y="160880"/>
                  </a:cubicBezTo>
                  <a:close/>
                  <a:moveTo>
                    <a:pt x="1285282" y="160793"/>
                  </a:moveTo>
                  <a:cubicBezTo>
                    <a:pt x="1285282" y="161229"/>
                    <a:pt x="1285282" y="161665"/>
                    <a:pt x="1285282" y="162537"/>
                  </a:cubicBezTo>
                  <a:cubicBezTo>
                    <a:pt x="1285718" y="162973"/>
                    <a:pt x="1285718" y="162973"/>
                    <a:pt x="1286590" y="162537"/>
                  </a:cubicBezTo>
                  <a:cubicBezTo>
                    <a:pt x="1286590" y="161665"/>
                    <a:pt x="1286590" y="161229"/>
                    <a:pt x="1286590" y="160793"/>
                  </a:cubicBezTo>
                  <a:cubicBezTo>
                    <a:pt x="1285718" y="160357"/>
                    <a:pt x="1285718" y="160357"/>
                    <a:pt x="1285282" y="160793"/>
                  </a:cubicBezTo>
                  <a:close/>
                  <a:moveTo>
                    <a:pt x="1560914" y="160357"/>
                  </a:moveTo>
                  <a:cubicBezTo>
                    <a:pt x="1561349" y="160793"/>
                    <a:pt x="1561785" y="161229"/>
                    <a:pt x="1561785" y="161229"/>
                  </a:cubicBezTo>
                  <a:cubicBezTo>
                    <a:pt x="1561785" y="162101"/>
                    <a:pt x="1561785" y="162537"/>
                    <a:pt x="1561785" y="163409"/>
                  </a:cubicBezTo>
                  <a:cubicBezTo>
                    <a:pt x="1561349" y="163845"/>
                    <a:pt x="1560478" y="164717"/>
                    <a:pt x="1559606" y="165153"/>
                  </a:cubicBezTo>
                  <a:cubicBezTo>
                    <a:pt x="1559169" y="165153"/>
                    <a:pt x="1558298" y="165589"/>
                    <a:pt x="1557862" y="165153"/>
                  </a:cubicBezTo>
                  <a:cubicBezTo>
                    <a:pt x="1557862" y="164717"/>
                    <a:pt x="1557862" y="164281"/>
                    <a:pt x="1557862" y="163845"/>
                  </a:cubicBezTo>
                  <a:cubicBezTo>
                    <a:pt x="1558298" y="162973"/>
                    <a:pt x="1559169" y="162537"/>
                    <a:pt x="1559606" y="162101"/>
                  </a:cubicBezTo>
                  <a:cubicBezTo>
                    <a:pt x="1559606" y="162101"/>
                    <a:pt x="1560042" y="161665"/>
                    <a:pt x="1560042" y="161665"/>
                  </a:cubicBezTo>
                  <a:cubicBezTo>
                    <a:pt x="1560042" y="161665"/>
                    <a:pt x="1560042" y="161229"/>
                    <a:pt x="1560042" y="161229"/>
                  </a:cubicBezTo>
                  <a:cubicBezTo>
                    <a:pt x="1560042" y="160793"/>
                    <a:pt x="1560042" y="160357"/>
                    <a:pt x="1560914" y="160357"/>
                  </a:cubicBezTo>
                  <a:close/>
                  <a:moveTo>
                    <a:pt x="284468" y="160095"/>
                  </a:moveTo>
                  <a:cubicBezTo>
                    <a:pt x="284468" y="160095"/>
                    <a:pt x="284050" y="160521"/>
                    <a:pt x="284050" y="160521"/>
                  </a:cubicBezTo>
                  <a:cubicBezTo>
                    <a:pt x="283632" y="160521"/>
                    <a:pt x="283632" y="160521"/>
                    <a:pt x="283213" y="160521"/>
                  </a:cubicBezTo>
                  <a:cubicBezTo>
                    <a:pt x="282794" y="161371"/>
                    <a:pt x="283213" y="161796"/>
                    <a:pt x="283213" y="162646"/>
                  </a:cubicBezTo>
                  <a:cubicBezTo>
                    <a:pt x="283213" y="163071"/>
                    <a:pt x="283632" y="163071"/>
                    <a:pt x="284050" y="163496"/>
                  </a:cubicBezTo>
                  <a:cubicBezTo>
                    <a:pt x="284468" y="163496"/>
                    <a:pt x="284468" y="163496"/>
                    <a:pt x="284887" y="163496"/>
                  </a:cubicBezTo>
                  <a:cubicBezTo>
                    <a:pt x="285305" y="163071"/>
                    <a:pt x="285724" y="162646"/>
                    <a:pt x="286143" y="162646"/>
                  </a:cubicBezTo>
                  <a:cubicBezTo>
                    <a:pt x="286143" y="162646"/>
                    <a:pt x="286143" y="162221"/>
                    <a:pt x="286143" y="162221"/>
                  </a:cubicBezTo>
                  <a:cubicBezTo>
                    <a:pt x="286561" y="161796"/>
                    <a:pt x="286561" y="161796"/>
                    <a:pt x="286980" y="161796"/>
                  </a:cubicBezTo>
                  <a:cubicBezTo>
                    <a:pt x="286980" y="161371"/>
                    <a:pt x="286980" y="161371"/>
                    <a:pt x="286980" y="161371"/>
                  </a:cubicBezTo>
                  <a:cubicBezTo>
                    <a:pt x="286561" y="160946"/>
                    <a:pt x="286561" y="160946"/>
                    <a:pt x="286143" y="160521"/>
                  </a:cubicBezTo>
                  <a:cubicBezTo>
                    <a:pt x="285724" y="160521"/>
                    <a:pt x="285305" y="160521"/>
                    <a:pt x="284887" y="160095"/>
                  </a:cubicBezTo>
                  <a:cubicBezTo>
                    <a:pt x="284887" y="160095"/>
                    <a:pt x="284468" y="160095"/>
                    <a:pt x="284468" y="160095"/>
                  </a:cubicBezTo>
                  <a:close/>
                  <a:moveTo>
                    <a:pt x="245125" y="160095"/>
                  </a:moveTo>
                  <a:cubicBezTo>
                    <a:pt x="245125" y="160095"/>
                    <a:pt x="245125" y="160095"/>
                    <a:pt x="245125" y="160521"/>
                  </a:cubicBezTo>
                  <a:cubicBezTo>
                    <a:pt x="245125" y="160946"/>
                    <a:pt x="245125" y="161796"/>
                    <a:pt x="245125" y="162646"/>
                  </a:cubicBezTo>
                  <a:cubicBezTo>
                    <a:pt x="245125" y="163071"/>
                    <a:pt x="245533" y="163071"/>
                    <a:pt x="245939" y="163496"/>
                  </a:cubicBezTo>
                  <a:cubicBezTo>
                    <a:pt x="246346" y="163496"/>
                    <a:pt x="246346" y="163496"/>
                    <a:pt x="246753" y="163496"/>
                  </a:cubicBezTo>
                  <a:cubicBezTo>
                    <a:pt x="247160" y="163071"/>
                    <a:pt x="247567" y="162646"/>
                    <a:pt x="247974" y="162221"/>
                  </a:cubicBezTo>
                  <a:cubicBezTo>
                    <a:pt x="247974" y="161796"/>
                    <a:pt x="248381" y="161796"/>
                    <a:pt x="248381" y="161796"/>
                  </a:cubicBezTo>
                  <a:cubicBezTo>
                    <a:pt x="248381" y="161371"/>
                    <a:pt x="248381" y="161371"/>
                    <a:pt x="248788" y="161371"/>
                  </a:cubicBezTo>
                  <a:cubicBezTo>
                    <a:pt x="248381" y="160946"/>
                    <a:pt x="247974" y="160521"/>
                    <a:pt x="247567" y="160095"/>
                  </a:cubicBezTo>
                  <a:cubicBezTo>
                    <a:pt x="246753" y="160095"/>
                    <a:pt x="245939" y="160095"/>
                    <a:pt x="245125" y="160095"/>
                  </a:cubicBezTo>
                  <a:close/>
                  <a:moveTo>
                    <a:pt x="154578" y="160095"/>
                  </a:moveTo>
                  <a:cubicBezTo>
                    <a:pt x="154150" y="160095"/>
                    <a:pt x="154150" y="160095"/>
                    <a:pt x="154150" y="160506"/>
                  </a:cubicBezTo>
                  <a:cubicBezTo>
                    <a:pt x="154150" y="160917"/>
                    <a:pt x="153722" y="160917"/>
                    <a:pt x="153722" y="160917"/>
                  </a:cubicBezTo>
                  <a:cubicBezTo>
                    <a:pt x="153722" y="161328"/>
                    <a:pt x="153294" y="161328"/>
                    <a:pt x="153722" y="161740"/>
                  </a:cubicBezTo>
                  <a:cubicBezTo>
                    <a:pt x="153722" y="161740"/>
                    <a:pt x="154150" y="162151"/>
                    <a:pt x="154150" y="162562"/>
                  </a:cubicBezTo>
                  <a:cubicBezTo>
                    <a:pt x="154150" y="162562"/>
                    <a:pt x="154578" y="162973"/>
                    <a:pt x="155006" y="162973"/>
                  </a:cubicBezTo>
                  <a:cubicBezTo>
                    <a:pt x="155435" y="162562"/>
                    <a:pt x="155863" y="162562"/>
                    <a:pt x="156290" y="162562"/>
                  </a:cubicBezTo>
                  <a:cubicBezTo>
                    <a:pt x="157147" y="162562"/>
                    <a:pt x="157575" y="161740"/>
                    <a:pt x="158003" y="161740"/>
                  </a:cubicBezTo>
                  <a:cubicBezTo>
                    <a:pt x="158003" y="161328"/>
                    <a:pt x="158003" y="161328"/>
                    <a:pt x="158003" y="160917"/>
                  </a:cubicBezTo>
                  <a:cubicBezTo>
                    <a:pt x="157575" y="160506"/>
                    <a:pt x="157147" y="160095"/>
                    <a:pt x="156719" y="160095"/>
                  </a:cubicBezTo>
                  <a:cubicBezTo>
                    <a:pt x="155863" y="160095"/>
                    <a:pt x="155006" y="160095"/>
                    <a:pt x="154578" y="160095"/>
                  </a:cubicBezTo>
                  <a:close/>
                  <a:moveTo>
                    <a:pt x="1404254" y="159833"/>
                  </a:moveTo>
                  <a:cubicBezTo>
                    <a:pt x="1403940" y="159886"/>
                    <a:pt x="1403626" y="159990"/>
                    <a:pt x="1403417" y="159990"/>
                  </a:cubicBezTo>
                  <a:cubicBezTo>
                    <a:pt x="1402999" y="159990"/>
                    <a:pt x="1402999" y="160409"/>
                    <a:pt x="1402999" y="160828"/>
                  </a:cubicBezTo>
                  <a:cubicBezTo>
                    <a:pt x="1403417" y="160828"/>
                    <a:pt x="1403417" y="161246"/>
                    <a:pt x="1403836" y="161246"/>
                  </a:cubicBezTo>
                  <a:cubicBezTo>
                    <a:pt x="1404254" y="161665"/>
                    <a:pt x="1404673" y="161665"/>
                    <a:pt x="1405091" y="161246"/>
                  </a:cubicBezTo>
                  <a:cubicBezTo>
                    <a:pt x="1405091" y="160828"/>
                    <a:pt x="1405091" y="160409"/>
                    <a:pt x="1405091" y="159990"/>
                  </a:cubicBezTo>
                  <a:cubicBezTo>
                    <a:pt x="1404882" y="159781"/>
                    <a:pt x="1404568" y="159781"/>
                    <a:pt x="1404254" y="159833"/>
                  </a:cubicBezTo>
                  <a:close/>
                  <a:moveTo>
                    <a:pt x="223364" y="159572"/>
                  </a:moveTo>
                  <a:cubicBezTo>
                    <a:pt x="223364" y="159990"/>
                    <a:pt x="222516" y="159572"/>
                    <a:pt x="222093" y="159990"/>
                  </a:cubicBezTo>
                  <a:cubicBezTo>
                    <a:pt x="222093" y="160409"/>
                    <a:pt x="222093" y="160828"/>
                    <a:pt x="222093" y="161665"/>
                  </a:cubicBezTo>
                  <a:cubicBezTo>
                    <a:pt x="222516" y="161665"/>
                    <a:pt x="222516" y="162083"/>
                    <a:pt x="222940" y="162083"/>
                  </a:cubicBezTo>
                  <a:cubicBezTo>
                    <a:pt x="224211" y="162083"/>
                    <a:pt x="225481" y="162083"/>
                    <a:pt x="226752" y="162083"/>
                  </a:cubicBezTo>
                  <a:cubicBezTo>
                    <a:pt x="227175" y="162502"/>
                    <a:pt x="227599" y="162502"/>
                    <a:pt x="227599" y="162920"/>
                  </a:cubicBezTo>
                  <a:cubicBezTo>
                    <a:pt x="227599" y="163339"/>
                    <a:pt x="227599" y="163339"/>
                    <a:pt x="227599" y="163339"/>
                  </a:cubicBezTo>
                  <a:cubicBezTo>
                    <a:pt x="228023" y="163758"/>
                    <a:pt x="228023" y="163758"/>
                    <a:pt x="228023" y="163758"/>
                  </a:cubicBezTo>
                  <a:cubicBezTo>
                    <a:pt x="228446" y="164176"/>
                    <a:pt x="228023" y="164595"/>
                    <a:pt x="228446" y="165432"/>
                  </a:cubicBezTo>
                  <a:cubicBezTo>
                    <a:pt x="228446" y="165432"/>
                    <a:pt x="228869" y="165850"/>
                    <a:pt x="229293" y="165850"/>
                  </a:cubicBezTo>
                  <a:cubicBezTo>
                    <a:pt x="229717" y="165850"/>
                    <a:pt x="229717" y="165850"/>
                    <a:pt x="230140" y="165850"/>
                  </a:cubicBezTo>
                  <a:cubicBezTo>
                    <a:pt x="230564" y="165850"/>
                    <a:pt x="230987" y="165432"/>
                    <a:pt x="230987" y="165432"/>
                  </a:cubicBezTo>
                  <a:cubicBezTo>
                    <a:pt x="230987" y="164595"/>
                    <a:pt x="230987" y="164176"/>
                    <a:pt x="230987" y="163339"/>
                  </a:cubicBezTo>
                  <a:cubicBezTo>
                    <a:pt x="230564" y="162920"/>
                    <a:pt x="230140" y="162920"/>
                    <a:pt x="230140" y="162502"/>
                  </a:cubicBezTo>
                  <a:cubicBezTo>
                    <a:pt x="230140" y="162083"/>
                    <a:pt x="230140" y="162083"/>
                    <a:pt x="230564" y="162083"/>
                  </a:cubicBezTo>
                  <a:cubicBezTo>
                    <a:pt x="230564" y="161246"/>
                    <a:pt x="230564" y="160828"/>
                    <a:pt x="230564" y="159990"/>
                  </a:cubicBezTo>
                  <a:cubicBezTo>
                    <a:pt x="230140" y="159990"/>
                    <a:pt x="230140" y="159990"/>
                    <a:pt x="230140" y="159990"/>
                  </a:cubicBezTo>
                  <a:cubicBezTo>
                    <a:pt x="229293" y="159990"/>
                    <a:pt x="228023" y="159990"/>
                    <a:pt x="226752" y="159990"/>
                  </a:cubicBezTo>
                  <a:cubicBezTo>
                    <a:pt x="226752" y="159572"/>
                    <a:pt x="226328" y="159572"/>
                    <a:pt x="226328" y="159572"/>
                  </a:cubicBezTo>
                  <a:cubicBezTo>
                    <a:pt x="225481" y="159572"/>
                    <a:pt x="224634" y="159572"/>
                    <a:pt x="223364" y="159572"/>
                  </a:cubicBezTo>
                  <a:close/>
                  <a:moveTo>
                    <a:pt x="274312" y="159322"/>
                  </a:moveTo>
                  <a:cubicBezTo>
                    <a:pt x="273975" y="159376"/>
                    <a:pt x="273639" y="159485"/>
                    <a:pt x="273415" y="159485"/>
                  </a:cubicBezTo>
                  <a:cubicBezTo>
                    <a:pt x="273415" y="159485"/>
                    <a:pt x="272967" y="159921"/>
                    <a:pt x="272518" y="159921"/>
                  </a:cubicBezTo>
                  <a:cubicBezTo>
                    <a:pt x="272518" y="159921"/>
                    <a:pt x="272070" y="159921"/>
                    <a:pt x="272070" y="159921"/>
                  </a:cubicBezTo>
                  <a:cubicBezTo>
                    <a:pt x="272070" y="160793"/>
                    <a:pt x="272070" y="161229"/>
                    <a:pt x="272070" y="161665"/>
                  </a:cubicBezTo>
                  <a:cubicBezTo>
                    <a:pt x="272518" y="161665"/>
                    <a:pt x="272518" y="161665"/>
                    <a:pt x="275209" y="161665"/>
                  </a:cubicBezTo>
                  <a:cubicBezTo>
                    <a:pt x="275209" y="160793"/>
                    <a:pt x="275209" y="160357"/>
                    <a:pt x="275209" y="159485"/>
                  </a:cubicBezTo>
                  <a:cubicBezTo>
                    <a:pt x="274984" y="159267"/>
                    <a:pt x="274648" y="159267"/>
                    <a:pt x="274312" y="159322"/>
                  </a:cubicBezTo>
                  <a:close/>
                  <a:moveTo>
                    <a:pt x="1491574" y="158787"/>
                  </a:moveTo>
                  <a:cubicBezTo>
                    <a:pt x="1491992" y="159215"/>
                    <a:pt x="1491992" y="159215"/>
                    <a:pt x="1492411" y="159215"/>
                  </a:cubicBezTo>
                  <a:cubicBezTo>
                    <a:pt x="1492411" y="159643"/>
                    <a:pt x="1492829" y="159215"/>
                    <a:pt x="1493248" y="159643"/>
                  </a:cubicBezTo>
                  <a:cubicBezTo>
                    <a:pt x="1493248" y="160072"/>
                    <a:pt x="1493248" y="160928"/>
                    <a:pt x="1493248" y="161356"/>
                  </a:cubicBezTo>
                  <a:cubicBezTo>
                    <a:pt x="1492829" y="161784"/>
                    <a:pt x="1492829" y="161784"/>
                    <a:pt x="1492829" y="161784"/>
                  </a:cubicBezTo>
                  <a:cubicBezTo>
                    <a:pt x="1492829" y="162640"/>
                    <a:pt x="1491992" y="163068"/>
                    <a:pt x="1491574" y="163496"/>
                  </a:cubicBezTo>
                  <a:cubicBezTo>
                    <a:pt x="1491156" y="163496"/>
                    <a:pt x="1491156" y="163496"/>
                    <a:pt x="1490737" y="163496"/>
                  </a:cubicBezTo>
                  <a:cubicBezTo>
                    <a:pt x="1490737" y="163068"/>
                    <a:pt x="1490318" y="163068"/>
                    <a:pt x="1489900" y="162640"/>
                  </a:cubicBezTo>
                  <a:cubicBezTo>
                    <a:pt x="1489900" y="162640"/>
                    <a:pt x="1489900" y="162212"/>
                    <a:pt x="1489900" y="162212"/>
                  </a:cubicBezTo>
                  <a:cubicBezTo>
                    <a:pt x="1489900" y="161784"/>
                    <a:pt x="1489481" y="161784"/>
                    <a:pt x="1489063" y="161356"/>
                  </a:cubicBezTo>
                  <a:cubicBezTo>
                    <a:pt x="1489481" y="161356"/>
                    <a:pt x="1489900" y="160928"/>
                    <a:pt x="1489900" y="160928"/>
                  </a:cubicBezTo>
                  <a:cubicBezTo>
                    <a:pt x="1489900" y="160500"/>
                    <a:pt x="1489900" y="160500"/>
                    <a:pt x="1489900" y="160500"/>
                  </a:cubicBezTo>
                  <a:cubicBezTo>
                    <a:pt x="1490318" y="159643"/>
                    <a:pt x="1491156" y="159215"/>
                    <a:pt x="1491574" y="158787"/>
                  </a:cubicBezTo>
                  <a:close/>
                  <a:moveTo>
                    <a:pt x="1276911" y="158787"/>
                  </a:moveTo>
                  <a:cubicBezTo>
                    <a:pt x="1276911" y="159601"/>
                    <a:pt x="1276911" y="160415"/>
                    <a:pt x="1276911" y="161229"/>
                  </a:cubicBezTo>
                  <a:cubicBezTo>
                    <a:pt x="1277733" y="161636"/>
                    <a:pt x="1278144" y="162043"/>
                    <a:pt x="1278966" y="162043"/>
                  </a:cubicBezTo>
                  <a:cubicBezTo>
                    <a:pt x="1278966" y="162043"/>
                    <a:pt x="1278966" y="162450"/>
                    <a:pt x="1279377" y="162450"/>
                  </a:cubicBezTo>
                  <a:cubicBezTo>
                    <a:pt x="1279788" y="162450"/>
                    <a:pt x="1279788" y="162450"/>
                    <a:pt x="1279788" y="162450"/>
                  </a:cubicBezTo>
                  <a:cubicBezTo>
                    <a:pt x="1279788" y="161229"/>
                    <a:pt x="1279788" y="160415"/>
                    <a:pt x="1279788" y="159601"/>
                  </a:cubicBezTo>
                  <a:cubicBezTo>
                    <a:pt x="1279377" y="159194"/>
                    <a:pt x="1278966" y="159194"/>
                    <a:pt x="1278555" y="158787"/>
                  </a:cubicBezTo>
                  <a:cubicBezTo>
                    <a:pt x="1278144" y="158787"/>
                    <a:pt x="1277733" y="158787"/>
                    <a:pt x="1277322" y="158787"/>
                  </a:cubicBezTo>
                  <a:cubicBezTo>
                    <a:pt x="1277322" y="158787"/>
                    <a:pt x="1276911" y="158787"/>
                    <a:pt x="1276911" y="158787"/>
                  </a:cubicBezTo>
                  <a:close/>
                  <a:moveTo>
                    <a:pt x="1258195" y="158787"/>
                  </a:moveTo>
                  <a:cubicBezTo>
                    <a:pt x="1258195" y="158787"/>
                    <a:pt x="1257767" y="159214"/>
                    <a:pt x="1257339" y="159214"/>
                  </a:cubicBezTo>
                  <a:cubicBezTo>
                    <a:pt x="1257339" y="159214"/>
                    <a:pt x="1256911" y="159214"/>
                    <a:pt x="1256911" y="159214"/>
                  </a:cubicBezTo>
                  <a:cubicBezTo>
                    <a:pt x="1256483" y="159641"/>
                    <a:pt x="1256054" y="159641"/>
                    <a:pt x="1256054" y="160068"/>
                  </a:cubicBezTo>
                  <a:cubicBezTo>
                    <a:pt x="1256054" y="160494"/>
                    <a:pt x="1256054" y="161348"/>
                    <a:pt x="1256054" y="161775"/>
                  </a:cubicBezTo>
                  <a:cubicBezTo>
                    <a:pt x="1255626" y="162202"/>
                    <a:pt x="1255199" y="162202"/>
                    <a:pt x="1255199" y="162628"/>
                  </a:cubicBezTo>
                  <a:cubicBezTo>
                    <a:pt x="1255199" y="163482"/>
                    <a:pt x="1255199" y="164763"/>
                    <a:pt x="1255199" y="166043"/>
                  </a:cubicBezTo>
                  <a:cubicBezTo>
                    <a:pt x="1255626" y="166470"/>
                    <a:pt x="1255626" y="166470"/>
                    <a:pt x="1256054" y="166897"/>
                  </a:cubicBezTo>
                  <a:cubicBezTo>
                    <a:pt x="1256911" y="166897"/>
                    <a:pt x="1257767" y="166897"/>
                    <a:pt x="1258195" y="166897"/>
                  </a:cubicBezTo>
                  <a:cubicBezTo>
                    <a:pt x="1258623" y="166897"/>
                    <a:pt x="1258623" y="166897"/>
                    <a:pt x="1258623" y="166470"/>
                  </a:cubicBezTo>
                  <a:cubicBezTo>
                    <a:pt x="1258623" y="165616"/>
                    <a:pt x="1258623" y="164336"/>
                    <a:pt x="1258623" y="163055"/>
                  </a:cubicBezTo>
                  <a:cubicBezTo>
                    <a:pt x="1258623" y="163055"/>
                    <a:pt x="1259051" y="162628"/>
                    <a:pt x="1259479" y="162628"/>
                  </a:cubicBezTo>
                  <a:cubicBezTo>
                    <a:pt x="1259479" y="161775"/>
                    <a:pt x="1259479" y="160921"/>
                    <a:pt x="1259479" y="160068"/>
                  </a:cubicBezTo>
                  <a:cubicBezTo>
                    <a:pt x="1259479" y="160068"/>
                    <a:pt x="1259907" y="159641"/>
                    <a:pt x="1259907" y="159641"/>
                  </a:cubicBezTo>
                  <a:cubicBezTo>
                    <a:pt x="1259479" y="159214"/>
                    <a:pt x="1259051" y="158787"/>
                    <a:pt x="1259051" y="158787"/>
                  </a:cubicBezTo>
                  <a:cubicBezTo>
                    <a:pt x="1258623" y="158787"/>
                    <a:pt x="1258623" y="158787"/>
                    <a:pt x="1258195" y="158787"/>
                  </a:cubicBezTo>
                  <a:close/>
                  <a:moveTo>
                    <a:pt x="183947" y="158787"/>
                  </a:moveTo>
                  <a:cubicBezTo>
                    <a:pt x="183531" y="159201"/>
                    <a:pt x="183531" y="159616"/>
                    <a:pt x="183531" y="159616"/>
                  </a:cubicBezTo>
                  <a:cubicBezTo>
                    <a:pt x="183531" y="159616"/>
                    <a:pt x="183116" y="160030"/>
                    <a:pt x="183116" y="160030"/>
                  </a:cubicBezTo>
                  <a:cubicBezTo>
                    <a:pt x="183116" y="160444"/>
                    <a:pt x="183116" y="160858"/>
                    <a:pt x="183116" y="160858"/>
                  </a:cubicBezTo>
                  <a:cubicBezTo>
                    <a:pt x="183116" y="161272"/>
                    <a:pt x="183531" y="161687"/>
                    <a:pt x="183947" y="161687"/>
                  </a:cubicBezTo>
                  <a:cubicBezTo>
                    <a:pt x="183947" y="161687"/>
                    <a:pt x="183947" y="161687"/>
                    <a:pt x="184362" y="161687"/>
                  </a:cubicBezTo>
                  <a:cubicBezTo>
                    <a:pt x="184778" y="162101"/>
                    <a:pt x="185193" y="162515"/>
                    <a:pt x="185609" y="162515"/>
                  </a:cubicBezTo>
                  <a:cubicBezTo>
                    <a:pt x="185609" y="162515"/>
                    <a:pt x="186024" y="162515"/>
                    <a:pt x="186024" y="162515"/>
                  </a:cubicBezTo>
                  <a:cubicBezTo>
                    <a:pt x="186024" y="162929"/>
                    <a:pt x="186440" y="162929"/>
                    <a:pt x="186440" y="162929"/>
                  </a:cubicBezTo>
                  <a:cubicBezTo>
                    <a:pt x="186854" y="163343"/>
                    <a:pt x="186854" y="163343"/>
                    <a:pt x="187270" y="163343"/>
                  </a:cubicBezTo>
                  <a:cubicBezTo>
                    <a:pt x="187270" y="163343"/>
                    <a:pt x="187686" y="163343"/>
                    <a:pt x="187686" y="163758"/>
                  </a:cubicBezTo>
                  <a:cubicBezTo>
                    <a:pt x="188102" y="163758"/>
                    <a:pt x="188516" y="163758"/>
                    <a:pt x="188516" y="163758"/>
                  </a:cubicBezTo>
                  <a:cubicBezTo>
                    <a:pt x="189348" y="163343"/>
                    <a:pt x="189763" y="162929"/>
                    <a:pt x="190178" y="162515"/>
                  </a:cubicBezTo>
                  <a:cubicBezTo>
                    <a:pt x="190178" y="162101"/>
                    <a:pt x="190178" y="162101"/>
                    <a:pt x="190178" y="162101"/>
                  </a:cubicBezTo>
                  <a:cubicBezTo>
                    <a:pt x="189763" y="161687"/>
                    <a:pt x="188932" y="161272"/>
                    <a:pt x="188516" y="160858"/>
                  </a:cubicBezTo>
                  <a:cubicBezTo>
                    <a:pt x="188516" y="160858"/>
                    <a:pt x="188516" y="160858"/>
                    <a:pt x="188102" y="160858"/>
                  </a:cubicBezTo>
                  <a:cubicBezTo>
                    <a:pt x="188102" y="160858"/>
                    <a:pt x="187686" y="160444"/>
                    <a:pt x="187686" y="160444"/>
                  </a:cubicBezTo>
                  <a:cubicBezTo>
                    <a:pt x="187270" y="160444"/>
                    <a:pt x="187270" y="160444"/>
                    <a:pt x="187270" y="160444"/>
                  </a:cubicBezTo>
                  <a:cubicBezTo>
                    <a:pt x="186854" y="160030"/>
                    <a:pt x="186854" y="160030"/>
                    <a:pt x="186440" y="160030"/>
                  </a:cubicBezTo>
                  <a:cubicBezTo>
                    <a:pt x="186440" y="160030"/>
                    <a:pt x="186024" y="160030"/>
                    <a:pt x="186024" y="160030"/>
                  </a:cubicBezTo>
                  <a:cubicBezTo>
                    <a:pt x="185609" y="159616"/>
                    <a:pt x="185193" y="159201"/>
                    <a:pt x="185193" y="159201"/>
                  </a:cubicBezTo>
                  <a:cubicBezTo>
                    <a:pt x="184778" y="158787"/>
                    <a:pt x="184362" y="158787"/>
                    <a:pt x="183947" y="158787"/>
                  </a:cubicBezTo>
                  <a:close/>
                  <a:moveTo>
                    <a:pt x="166374" y="158787"/>
                  </a:moveTo>
                  <a:cubicBezTo>
                    <a:pt x="165938" y="159179"/>
                    <a:pt x="165502" y="159572"/>
                    <a:pt x="165066" y="159965"/>
                  </a:cubicBezTo>
                  <a:cubicBezTo>
                    <a:pt x="165066" y="160357"/>
                    <a:pt x="165066" y="160357"/>
                    <a:pt x="165066" y="160357"/>
                  </a:cubicBezTo>
                  <a:cubicBezTo>
                    <a:pt x="165502" y="160749"/>
                    <a:pt x="165502" y="160749"/>
                    <a:pt x="165938" y="161142"/>
                  </a:cubicBezTo>
                  <a:cubicBezTo>
                    <a:pt x="166810" y="161142"/>
                    <a:pt x="167246" y="161142"/>
                    <a:pt x="168118" y="161142"/>
                  </a:cubicBezTo>
                  <a:cubicBezTo>
                    <a:pt x="168554" y="160749"/>
                    <a:pt x="168990" y="160749"/>
                    <a:pt x="168990" y="160357"/>
                  </a:cubicBezTo>
                  <a:cubicBezTo>
                    <a:pt x="168990" y="160357"/>
                    <a:pt x="168990" y="159965"/>
                    <a:pt x="168990" y="159965"/>
                  </a:cubicBezTo>
                  <a:cubicBezTo>
                    <a:pt x="168554" y="159572"/>
                    <a:pt x="168118" y="159179"/>
                    <a:pt x="167682" y="158787"/>
                  </a:cubicBezTo>
                  <a:cubicBezTo>
                    <a:pt x="167246" y="158787"/>
                    <a:pt x="166810" y="158787"/>
                    <a:pt x="166374" y="158787"/>
                  </a:cubicBezTo>
                  <a:close/>
                  <a:moveTo>
                    <a:pt x="103554" y="158787"/>
                  </a:moveTo>
                  <a:cubicBezTo>
                    <a:pt x="103554" y="159179"/>
                    <a:pt x="103965" y="159179"/>
                    <a:pt x="103965" y="159572"/>
                  </a:cubicBezTo>
                  <a:cubicBezTo>
                    <a:pt x="104376" y="159572"/>
                    <a:pt x="104376" y="159965"/>
                    <a:pt x="103965" y="160357"/>
                  </a:cubicBezTo>
                  <a:cubicBezTo>
                    <a:pt x="103965" y="160357"/>
                    <a:pt x="103554" y="160357"/>
                    <a:pt x="103554" y="160357"/>
                  </a:cubicBezTo>
                  <a:cubicBezTo>
                    <a:pt x="103143" y="160357"/>
                    <a:pt x="102732" y="160749"/>
                    <a:pt x="102321" y="161142"/>
                  </a:cubicBezTo>
                  <a:cubicBezTo>
                    <a:pt x="101910" y="160749"/>
                    <a:pt x="101910" y="160749"/>
                    <a:pt x="101498" y="160357"/>
                  </a:cubicBezTo>
                  <a:cubicBezTo>
                    <a:pt x="101498" y="160357"/>
                    <a:pt x="101498" y="159965"/>
                    <a:pt x="101498" y="159965"/>
                  </a:cubicBezTo>
                  <a:cubicBezTo>
                    <a:pt x="101910" y="159965"/>
                    <a:pt x="101910" y="159572"/>
                    <a:pt x="102321" y="159572"/>
                  </a:cubicBezTo>
                  <a:cubicBezTo>
                    <a:pt x="102732" y="159572"/>
                    <a:pt x="103143" y="159179"/>
                    <a:pt x="103554" y="158787"/>
                  </a:cubicBezTo>
                  <a:close/>
                  <a:moveTo>
                    <a:pt x="1498044" y="158264"/>
                  </a:moveTo>
                  <a:cubicBezTo>
                    <a:pt x="1498458" y="158264"/>
                    <a:pt x="1498872" y="158264"/>
                    <a:pt x="1499287" y="158264"/>
                  </a:cubicBezTo>
                  <a:cubicBezTo>
                    <a:pt x="1500115" y="158694"/>
                    <a:pt x="1500943" y="159553"/>
                    <a:pt x="1501358" y="160413"/>
                  </a:cubicBezTo>
                  <a:cubicBezTo>
                    <a:pt x="1501358" y="161272"/>
                    <a:pt x="1501358" y="162132"/>
                    <a:pt x="1501358" y="163422"/>
                  </a:cubicBezTo>
                  <a:cubicBezTo>
                    <a:pt x="1501358" y="163422"/>
                    <a:pt x="1500943" y="163851"/>
                    <a:pt x="1500529" y="164281"/>
                  </a:cubicBezTo>
                  <a:cubicBezTo>
                    <a:pt x="1499701" y="163851"/>
                    <a:pt x="1498872" y="164281"/>
                    <a:pt x="1497630" y="163851"/>
                  </a:cubicBezTo>
                  <a:cubicBezTo>
                    <a:pt x="1497630" y="163851"/>
                    <a:pt x="1497215" y="163422"/>
                    <a:pt x="1496802" y="162992"/>
                  </a:cubicBezTo>
                  <a:cubicBezTo>
                    <a:pt x="1496802" y="162992"/>
                    <a:pt x="1496802" y="162562"/>
                    <a:pt x="1496802" y="162562"/>
                  </a:cubicBezTo>
                  <a:cubicBezTo>
                    <a:pt x="1496802" y="162132"/>
                    <a:pt x="1496387" y="162132"/>
                    <a:pt x="1496387" y="162132"/>
                  </a:cubicBezTo>
                  <a:cubicBezTo>
                    <a:pt x="1496387" y="161272"/>
                    <a:pt x="1496387" y="160413"/>
                    <a:pt x="1496387" y="159553"/>
                  </a:cubicBezTo>
                  <a:cubicBezTo>
                    <a:pt x="1496802" y="159124"/>
                    <a:pt x="1497215" y="158694"/>
                    <a:pt x="1498044" y="158264"/>
                  </a:cubicBezTo>
                  <a:close/>
                  <a:moveTo>
                    <a:pt x="1457201" y="158264"/>
                  </a:moveTo>
                  <a:cubicBezTo>
                    <a:pt x="1457619" y="158264"/>
                    <a:pt x="1458038" y="158264"/>
                    <a:pt x="1458875" y="158264"/>
                  </a:cubicBezTo>
                  <a:cubicBezTo>
                    <a:pt x="1459293" y="158689"/>
                    <a:pt x="1459712" y="159114"/>
                    <a:pt x="1459712" y="159539"/>
                  </a:cubicBezTo>
                  <a:cubicBezTo>
                    <a:pt x="1459712" y="159965"/>
                    <a:pt x="1460131" y="159965"/>
                    <a:pt x="1460131" y="159965"/>
                  </a:cubicBezTo>
                  <a:cubicBezTo>
                    <a:pt x="1460549" y="160389"/>
                    <a:pt x="1460131" y="161240"/>
                    <a:pt x="1459712" y="161240"/>
                  </a:cubicBezTo>
                  <a:cubicBezTo>
                    <a:pt x="1459293" y="161240"/>
                    <a:pt x="1458875" y="161240"/>
                    <a:pt x="1458875" y="161240"/>
                  </a:cubicBezTo>
                  <a:cubicBezTo>
                    <a:pt x="1458456" y="161240"/>
                    <a:pt x="1458456" y="161240"/>
                    <a:pt x="1458038" y="161665"/>
                  </a:cubicBezTo>
                  <a:cubicBezTo>
                    <a:pt x="1457619" y="161240"/>
                    <a:pt x="1457619" y="161240"/>
                    <a:pt x="1457201" y="161240"/>
                  </a:cubicBezTo>
                  <a:cubicBezTo>
                    <a:pt x="1456782" y="160815"/>
                    <a:pt x="1456782" y="160815"/>
                    <a:pt x="1456363" y="160815"/>
                  </a:cubicBezTo>
                  <a:cubicBezTo>
                    <a:pt x="1456363" y="159965"/>
                    <a:pt x="1456363" y="159539"/>
                    <a:pt x="1456363" y="159114"/>
                  </a:cubicBezTo>
                  <a:cubicBezTo>
                    <a:pt x="1456782" y="158689"/>
                    <a:pt x="1457201" y="158264"/>
                    <a:pt x="1457201" y="158264"/>
                  </a:cubicBezTo>
                  <a:close/>
                  <a:moveTo>
                    <a:pt x="188609" y="158264"/>
                  </a:moveTo>
                  <a:cubicBezTo>
                    <a:pt x="188609" y="158722"/>
                    <a:pt x="188609" y="158722"/>
                    <a:pt x="188609" y="159179"/>
                  </a:cubicBezTo>
                  <a:cubicBezTo>
                    <a:pt x="188609" y="159637"/>
                    <a:pt x="189001" y="159637"/>
                    <a:pt x="189394" y="159637"/>
                  </a:cubicBezTo>
                  <a:cubicBezTo>
                    <a:pt x="189394" y="160095"/>
                    <a:pt x="189786" y="160095"/>
                    <a:pt x="190178" y="159637"/>
                  </a:cubicBezTo>
                  <a:cubicBezTo>
                    <a:pt x="190178" y="159179"/>
                    <a:pt x="190178" y="159179"/>
                    <a:pt x="190178" y="158722"/>
                  </a:cubicBezTo>
                  <a:cubicBezTo>
                    <a:pt x="189786" y="158264"/>
                    <a:pt x="189001" y="158264"/>
                    <a:pt x="188609" y="158264"/>
                  </a:cubicBezTo>
                  <a:close/>
                  <a:moveTo>
                    <a:pt x="1367945" y="158186"/>
                  </a:moveTo>
                  <a:cubicBezTo>
                    <a:pt x="1367945" y="159075"/>
                    <a:pt x="1367945" y="160409"/>
                    <a:pt x="1367945" y="161299"/>
                  </a:cubicBezTo>
                  <a:cubicBezTo>
                    <a:pt x="1368370" y="161743"/>
                    <a:pt x="1368795" y="161743"/>
                    <a:pt x="1369220" y="161743"/>
                  </a:cubicBezTo>
                  <a:cubicBezTo>
                    <a:pt x="1369220" y="161743"/>
                    <a:pt x="1369645" y="162188"/>
                    <a:pt x="1369645" y="162188"/>
                  </a:cubicBezTo>
                  <a:cubicBezTo>
                    <a:pt x="1370071" y="162188"/>
                    <a:pt x="1370071" y="162188"/>
                    <a:pt x="1370071" y="162188"/>
                  </a:cubicBezTo>
                  <a:cubicBezTo>
                    <a:pt x="1370071" y="162188"/>
                    <a:pt x="1370496" y="162188"/>
                    <a:pt x="1370496" y="162188"/>
                  </a:cubicBezTo>
                  <a:cubicBezTo>
                    <a:pt x="1370921" y="161743"/>
                    <a:pt x="1370921" y="161743"/>
                    <a:pt x="1371346" y="161299"/>
                  </a:cubicBezTo>
                  <a:cubicBezTo>
                    <a:pt x="1371346" y="160409"/>
                    <a:pt x="1371346" y="159520"/>
                    <a:pt x="1371346" y="159075"/>
                  </a:cubicBezTo>
                  <a:cubicBezTo>
                    <a:pt x="1370921" y="158631"/>
                    <a:pt x="1370921" y="158186"/>
                    <a:pt x="1370496" y="158186"/>
                  </a:cubicBezTo>
                  <a:cubicBezTo>
                    <a:pt x="1369645" y="157741"/>
                    <a:pt x="1368795" y="157741"/>
                    <a:pt x="1367945" y="158186"/>
                  </a:cubicBezTo>
                  <a:close/>
                  <a:moveTo>
                    <a:pt x="1426488" y="158018"/>
                  </a:moveTo>
                  <a:cubicBezTo>
                    <a:pt x="1426328" y="158073"/>
                    <a:pt x="1426114" y="158184"/>
                    <a:pt x="1425900" y="158184"/>
                  </a:cubicBezTo>
                  <a:cubicBezTo>
                    <a:pt x="1425900" y="158184"/>
                    <a:pt x="1425472" y="158184"/>
                    <a:pt x="1425472" y="158626"/>
                  </a:cubicBezTo>
                  <a:cubicBezTo>
                    <a:pt x="1425044" y="158626"/>
                    <a:pt x="1425044" y="158626"/>
                    <a:pt x="1424616" y="158626"/>
                  </a:cubicBezTo>
                  <a:cubicBezTo>
                    <a:pt x="1424616" y="158626"/>
                    <a:pt x="1424188" y="159069"/>
                    <a:pt x="1424188" y="159069"/>
                  </a:cubicBezTo>
                  <a:cubicBezTo>
                    <a:pt x="1424188" y="160397"/>
                    <a:pt x="1424188" y="161283"/>
                    <a:pt x="1424188" y="162611"/>
                  </a:cubicBezTo>
                  <a:cubicBezTo>
                    <a:pt x="1424616" y="163053"/>
                    <a:pt x="1425044" y="163053"/>
                    <a:pt x="1425472" y="163053"/>
                  </a:cubicBezTo>
                  <a:cubicBezTo>
                    <a:pt x="1425472" y="163053"/>
                    <a:pt x="1425900" y="163496"/>
                    <a:pt x="1425900" y="163496"/>
                  </a:cubicBezTo>
                  <a:cubicBezTo>
                    <a:pt x="1426328" y="163496"/>
                    <a:pt x="1426328" y="163496"/>
                    <a:pt x="1426756" y="163496"/>
                  </a:cubicBezTo>
                  <a:cubicBezTo>
                    <a:pt x="1427184" y="163053"/>
                    <a:pt x="1427612" y="162611"/>
                    <a:pt x="1428468" y="162168"/>
                  </a:cubicBezTo>
                  <a:cubicBezTo>
                    <a:pt x="1428468" y="161725"/>
                    <a:pt x="1428468" y="161725"/>
                    <a:pt x="1428468" y="161283"/>
                  </a:cubicBezTo>
                  <a:cubicBezTo>
                    <a:pt x="1428468" y="161283"/>
                    <a:pt x="1428896" y="160840"/>
                    <a:pt x="1428896" y="160840"/>
                  </a:cubicBezTo>
                  <a:cubicBezTo>
                    <a:pt x="1428896" y="160397"/>
                    <a:pt x="1428896" y="160397"/>
                    <a:pt x="1428896" y="159954"/>
                  </a:cubicBezTo>
                  <a:cubicBezTo>
                    <a:pt x="1428468" y="159512"/>
                    <a:pt x="1427612" y="158626"/>
                    <a:pt x="1426756" y="158184"/>
                  </a:cubicBezTo>
                  <a:cubicBezTo>
                    <a:pt x="1426756" y="157962"/>
                    <a:pt x="1426649" y="157962"/>
                    <a:pt x="1426488" y="158018"/>
                  </a:cubicBezTo>
                  <a:close/>
                  <a:moveTo>
                    <a:pt x="1319717" y="157741"/>
                  </a:moveTo>
                  <a:cubicBezTo>
                    <a:pt x="1319717" y="158177"/>
                    <a:pt x="1319313" y="158613"/>
                    <a:pt x="1318908" y="159049"/>
                  </a:cubicBezTo>
                  <a:cubicBezTo>
                    <a:pt x="1318908" y="159485"/>
                    <a:pt x="1318504" y="159921"/>
                    <a:pt x="1319313" y="160357"/>
                  </a:cubicBezTo>
                  <a:cubicBezTo>
                    <a:pt x="1319717" y="160357"/>
                    <a:pt x="1320121" y="160357"/>
                    <a:pt x="1320525" y="160357"/>
                  </a:cubicBezTo>
                  <a:cubicBezTo>
                    <a:pt x="1320525" y="159921"/>
                    <a:pt x="1320930" y="159921"/>
                    <a:pt x="1321334" y="159921"/>
                  </a:cubicBezTo>
                  <a:cubicBezTo>
                    <a:pt x="1321738" y="159921"/>
                    <a:pt x="1322143" y="159921"/>
                    <a:pt x="1322547" y="159921"/>
                  </a:cubicBezTo>
                  <a:cubicBezTo>
                    <a:pt x="1322951" y="159049"/>
                    <a:pt x="1322547" y="158613"/>
                    <a:pt x="1322547" y="158177"/>
                  </a:cubicBezTo>
                  <a:cubicBezTo>
                    <a:pt x="1322547" y="158177"/>
                    <a:pt x="1322547" y="157741"/>
                    <a:pt x="1322547" y="157741"/>
                  </a:cubicBezTo>
                  <a:cubicBezTo>
                    <a:pt x="1321738" y="157741"/>
                    <a:pt x="1320525" y="157741"/>
                    <a:pt x="1319717" y="157741"/>
                  </a:cubicBezTo>
                  <a:close/>
                  <a:moveTo>
                    <a:pt x="178706" y="157741"/>
                  </a:moveTo>
                  <a:cubicBezTo>
                    <a:pt x="178706" y="157741"/>
                    <a:pt x="178295" y="158186"/>
                    <a:pt x="178295" y="158186"/>
                  </a:cubicBezTo>
                  <a:cubicBezTo>
                    <a:pt x="178295" y="158631"/>
                    <a:pt x="178295" y="159520"/>
                    <a:pt x="178295" y="159965"/>
                  </a:cubicBezTo>
                  <a:cubicBezTo>
                    <a:pt x="178295" y="160409"/>
                    <a:pt x="177884" y="160409"/>
                    <a:pt x="177884" y="160409"/>
                  </a:cubicBezTo>
                  <a:cubicBezTo>
                    <a:pt x="177884" y="160854"/>
                    <a:pt x="177884" y="161743"/>
                    <a:pt x="177884" y="162188"/>
                  </a:cubicBezTo>
                  <a:cubicBezTo>
                    <a:pt x="178295" y="162188"/>
                    <a:pt x="178295" y="162188"/>
                    <a:pt x="178295" y="162188"/>
                  </a:cubicBezTo>
                  <a:cubicBezTo>
                    <a:pt x="178295" y="161743"/>
                    <a:pt x="178295" y="161743"/>
                    <a:pt x="178295" y="161299"/>
                  </a:cubicBezTo>
                  <a:cubicBezTo>
                    <a:pt x="179117" y="160854"/>
                    <a:pt x="179528" y="160409"/>
                    <a:pt x="179939" y="159965"/>
                  </a:cubicBezTo>
                  <a:cubicBezTo>
                    <a:pt x="179939" y="159965"/>
                    <a:pt x="179939" y="159520"/>
                    <a:pt x="180350" y="159075"/>
                  </a:cubicBezTo>
                  <a:cubicBezTo>
                    <a:pt x="180350" y="159075"/>
                    <a:pt x="180350" y="159075"/>
                    <a:pt x="180762" y="158631"/>
                  </a:cubicBezTo>
                  <a:cubicBezTo>
                    <a:pt x="180350" y="158186"/>
                    <a:pt x="179939" y="158186"/>
                    <a:pt x="179939" y="157741"/>
                  </a:cubicBezTo>
                  <a:cubicBezTo>
                    <a:pt x="179528" y="157741"/>
                    <a:pt x="179117" y="157741"/>
                    <a:pt x="178706" y="157741"/>
                  </a:cubicBezTo>
                  <a:close/>
                  <a:moveTo>
                    <a:pt x="114160" y="157741"/>
                  </a:moveTo>
                  <a:cubicBezTo>
                    <a:pt x="114160" y="158189"/>
                    <a:pt x="114578" y="158189"/>
                    <a:pt x="114578" y="158638"/>
                  </a:cubicBezTo>
                  <a:cubicBezTo>
                    <a:pt x="114578" y="159086"/>
                    <a:pt x="114578" y="159535"/>
                    <a:pt x="114578" y="159983"/>
                  </a:cubicBezTo>
                  <a:cubicBezTo>
                    <a:pt x="114578" y="160432"/>
                    <a:pt x="114160" y="160432"/>
                    <a:pt x="114160" y="160880"/>
                  </a:cubicBezTo>
                  <a:cubicBezTo>
                    <a:pt x="113323" y="160432"/>
                    <a:pt x="112904" y="159983"/>
                    <a:pt x="112485" y="159535"/>
                  </a:cubicBezTo>
                  <a:cubicBezTo>
                    <a:pt x="112485" y="159535"/>
                    <a:pt x="112485" y="159086"/>
                    <a:pt x="112485" y="159086"/>
                  </a:cubicBezTo>
                  <a:cubicBezTo>
                    <a:pt x="112904" y="158638"/>
                    <a:pt x="112904" y="158638"/>
                    <a:pt x="113323" y="158189"/>
                  </a:cubicBezTo>
                  <a:cubicBezTo>
                    <a:pt x="113323" y="157741"/>
                    <a:pt x="113323" y="157741"/>
                    <a:pt x="114160" y="157741"/>
                  </a:cubicBezTo>
                  <a:close/>
                  <a:moveTo>
                    <a:pt x="278009" y="157479"/>
                  </a:moveTo>
                  <a:cubicBezTo>
                    <a:pt x="278009" y="157902"/>
                    <a:pt x="278009" y="157902"/>
                    <a:pt x="277561" y="158325"/>
                  </a:cubicBezTo>
                  <a:cubicBezTo>
                    <a:pt x="277561" y="158747"/>
                    <a:pt x="277561" y="159592"/>
                    <a:pt x="277561" y="160015"/>
                  </a:cubicBezTo>
                  <a:cubicBezTo>
                    <a:pt x="278009" y="160860"/>
                    <a:pt x="278906" y="161283"/>
                    <a:pt x="279803" y="162128"/>
                  </a:cubicBezTo>
                  <a:cubicBezTo>
                    <a:pt x="279803" y="162128"/>
                    <a:pt x="279803" y="162550"/>
                    <a:pt x="279803" y="162550"/>
                  </a:cubicBezTo>
                  <a:cubicBezTo>
                    <a:pt x="279803" y="162550"/>
                    <a:pt x="280252" y="162973"/>
                    <a:pt x="280252" y="162550"/>
                  </a:cubicBezTo>
                  <a:cubicBezTo>
                    <a:pt x="280700" y="162550"/>
                    <a:pt x="280700" y="162550"/>
                    <a:pt x="280700" y="162550"/>
                  </a:cubicBezTo>
                  <a:cubicBezTo>
                    <a:pt x="280700" y="161705"/>
                    <a:pt x="280700" y="160437"/>
                    <a:pt x="280700" y="159592"/>
                  </a:cubicBezTo>
                  <a:cubicBezTo>
                    <a:pt x="280700" y="159592"/>
                    <a:pt x="280700" y="159170"/>
                    <a:pt x="280252" y="159170"/>
                  </a:cubicBezTo>
                  <a:cubicBezTo>
                    <a:pt x="280252" y="158747"/>
                    <a:pt x="280252" y="158747"/>
                    <a:pt x="280252" y="158325"/>
                  </a:cubicBezTo>
                  <a:cubicBezTo>
                    <a:pt x="279803" y="157902"/>
                    <a:pt x="278906" y="158325"/>
                    <a:pt x="278906" y="157479"/>
                  </a:cubicBezTo>
                  <a:cubicBezTo>
                    <a:pt x="278906" y="157479"/>
                    <a:pt x="278458" y="157479"/>
                    <a:pt x="278009" y="157479"/>
                  </a:cubicBezTo>
                  <a:close/>
                  <a:moveTo>
                    <a:pt x="1382398" y="156956"/>
                  </a:moveTo>
                  <a:cubicBezTo>
                    <a:pt x="1382398" y="157821"/>
                    <a:pt x="1382398" y="158254"/>
                    <a:pt x="1382398" y="159119"/>
                  </a:cubicBezTo>
                  <a:cubicBezTo>
                    <a:pt x="1381973" y="159119"/>
                    <a:pt x="1381973" y="159552"/>
                    <a:pt x="1381548" y="159552"/>
                  </a:cubicBezTo>
                  <a:cubicBezTo>
                    <a:pt x="1381548" y="160417"/>
                    <a:pt x="1381548" y="161283"/>
                    <a:pt x="1381548" y="161715"/>
                  </a:cubicBezTo>
                  <a:cubicBezTo>
                    <a:pt x="1381973" y="162148"/>
                    <a:pt x="1381973" y="162581"/>
                    <a:pt x="1382398" y="162581"/>
                  </a:cubicBezTo>
                  <a:cubicBezTo>
                    <a:pt x="1382398" y="163879"/>
                    <a:pt x="1382398" y="165176"/>
                    <a:pt x="1382398" y="166042"/>
                  </a:cubicBezTo>
                  <a:cubicBezTo>
                    <a:pt x="1381973" y="166474"/>
                    <a:pt x="1381973" y="166474"/>
                    <a:pt x="1381973" y="166474"/>
                  </a:cubicBezTo>
                  <a:cubicBezTo>
                    <a:pt x="1381548" y="166907"/>
                    <a:pt x="1381548" y="166907"/>
                    <a:pt x="1381548" y="166907"/>
                  </a:cubicBezTo>
                  <a:cubicBezTo>
                    <a:pt x="1381548" y="167339"/>
                    <a:pt x="1381548" y="167772"/>
                    <a:pt x="1381548" y="167772"/>
                  </a:cubicBezTo>
                  <a:cubicBezTo>
                    <a:pt x="1381973" y="168205"/>
                    <a:pt x="1381973" y="168205"/>
                    <a:pt x="1382398" y="168205"/>
                  </a:cubicBezTo>
                  <a:cubicBezTo>
                    <a:pt x="1382398" y="167339"/>
                    <a:pt x="1382398" y="166907"/>
                    <a:pt x="1382823" y="166907"/>
                  </a:cubicBezTo>
                  <a:cubicBezTo>
                    <a:pt x="1382823" y="166474"/>
                    <a:pt x="1383248" y="165609"/>
                    <a:pt x="1383673" y="165609"/>
                  </a:cubicBezTo>
                  <a:cubicBezTo>
                    <a:pt x="1383673" y="165176"/>
                    <a:pt x="1383673" y="165176"/>
                    <a:pt x="1383673" y="165176"/>
                  </a:cubicBezTo>
                  <a:cubicBezTo>
                    <a:pt x="1384098" y="164744"/>
                    <a:pt x="1384098" y="164744"/>
                    <a:pt x="1384524" y="164311"/>
                  </a:cubicBezTo>
                  <a:cubicBezTo>
                    <a:pt x="1384524" y="164311"/>
                    <a:pt x="1384524" y="163879"/>
                    <a:pt x="1384524" y="163879"/>
                  </a:cubicBezTo>
                  <a:cubicBezTo>
                    <a:pt x="1384524" y="163446"/>
                    <a:pt x="1384949" y="163446"/>
                    <a:pt x="1384949" y="163013"/>
                  </a:cubicBezTo>
                  <a:cubicBezTo>
                    <a:pt x="1384949" y="161715"/>
                    <a:pt x="1384949" y="160417"/>
                    <a:pt x="1384949" y="159119"/>
                  </a:cubicBezTo>
                  <a:cubicBezTo>
                    <a:pt x="1384098" y="158254"/>
                    <a:pt x="1383673" y="157821"/>
                    <a:pt x="1382823" y="156956"/>
                  </a:cubicBezTo>
                  <a:cubicBezTo>
                    <a:pt x="1382823" y="156956"/>
                    <a:pt x="1382823" y="156956"/>
                    <a:pt x="1382398" y="156956"/>
                  </a:cubicBezTo>
                  <a:close/>
                  <a:moveTo>
                    <a:pt x="1175238" y="156433"/>
                  </a:moveTo>
                  <a:cubicBezTo>
                    <a:pt x="1174802" y="156864"/>
                    <a:pt x="1174366" y="157295"/>
                    <a:pt x="1174366" y="157295"/>
                  </a:cubicBezTo>
                  <a:cubicBezTo>
                    <a:pt x="1174366" y="159449"/>
                    <a:pt x="1174366" y="161172"/>
                    <a:pt x="1174366" y="162896"/>
                  </a:cubicBezTo>
                  <a:cubicBezTo>
                    <a:pt x="1174366" y="163327"/>
                    <a:pt x="1174802" y="163327"/>
                    <a:pt x="1175238" y="163758"/>
                  </a:cubicBezTo>
                  <a:cubicBezTo>
                    <a:pt x="1175674" y="163758"/>
                    <a:pt x="1175674" y="163758"/>
                    <a:pt x="1176110" y="163758"/>
                  </a:cubicBezTo>
                  <a:cubicBezTo>
                    <a:pt x="1176546" y="163327"/>
                    <a:pt x="1176546" y="163327"/>
                    <a:pt x="1176982" y="162896"/>
                  </a:cubicBezTo>
                  <a:cubicBezTo>
                    <a:pt x="1176982" y="162034"/>
                    <a:pt x="1176982" y="161172"/>
                    <a:pt x="1176982" y="160311"/>
                  </a:cubicBezTo>
                  <a:cubicBezTo>
                    <a:pt x="1177418" y="160311"/>
                    <a:pt x="1177418" y="159880"/>
                    <a:pt x="1177854" y="159880"/>
                  </a:cubicBezTo>
                  <a:cubicBezTo>
                    <a:pt x="1177854" y="159880"/>
                    <a:pt x="1177854" y="159449"/>
                    <a:pt x="1177854" y="159449"/>
                  </a:cubicBezTo>
                  <a:cubicBezTo>
                    <a:pt x="1177854" y="159018"/>
                    <a:pt x="1178290" y="159018"/>
                    <a:pt x="1178290" y="158587"/>
                  </a:cubicBezTo>
                  <a:cubicBezTo>
                    <a:pt x="1178290" y="158587"/>
                    <a:pt x="1178290" y="158157"/>
                    <a:pt x="1178290" y="158157"/>
                  </a:cubicBezTo>
                  <a:cubicBezTo>
                    <a:pt x="1177854" y="157726"/>
                    <a:pt x="1177854" y="157295"/>
                    <a:pt x="1177418" y="157295"/>
                  </a:cubicBezTo>
                  <a:cubicBezTo>
                    <a:pt x="1176982" y="157295"/>
                    <a:pt x="1176982" y="157295"/>
                    <a:pt x="1176546" y="157295"/>
                  </a:cubicBezTo>
                  <a:cubicBezTo>
                    <a:pt x="1176546" y="156864"/>
                    <a:pt x="1176110" y="156864"/>
                    <a:pt x="1176110" y="156433"/>
                  </a:cubicBezTo>
                  <a:cubicBezTo>
                    <a:pt x="1175674" y="156433"/>
                    <a:pt x="1175238" y="156433"/>
                    <a:pt x="1175238" y="156433"/>
                  </a:cubicBezTo>
                  <a:close/>
                  <a:moveTo>
                    <a:pt x="1228935" y="156172"/>
                  </a:moveTo>
                  <a:cubicBezTo>
                    <a:pt x="1228516" y="156172"/>
                    <a:pt x="1228516" y="156590"/>
                    <a:pt x="1228516" y="156590"/>
                  </a:cubicBezTo>
                  <a:cubicBezTo>
                    <a:pt x="1228516" y="157427"/>
                    <a:pt x="1228516" y="157845"/>
                    <a:pt x="1228516" y="158683"/>
                  </a:cubicBezTo>
                  <a:cubicBezTo>
                    <a:pt x="1228935" y="159101"/>
                    <a:pt x="1229772" y="159938"/>
                    <a:pt x="1230190" y="160357"/>
                  </a:cubicBezTo>
                  <a:cubicBezTo>
                    <a:pt x="1230609" y="160357"/>
                    <a:pt x="1231027" y="160357"/>
                    <a:pt x="1231446" y="160357"/>
                  </a:cubicBezTo>
                  <a:cubicBezTo>
                    <a:pt x="1231865" y="159938"/>
                    <a:pt x="1231865" y="159938"/>
                    <a:pt x="1231865" y="159520"/>
                  </a:cubicBezTo>
                  <a:cubicBezTo>
                    <a:pt x="1231865" y="159520"/>
                    <a:pt x="1232283" y="159101"/>
                    <a:pt x="1232701" y="158683"/>
                  </a:cubicBezTo>
                  <a:cubicBezTo>
                    <a:pt x="1232701" y="158264"/>
                    <a:pt x="1232701" y="157845"/>
                    <a:pt x="1232701" y="157008"/>
                  </a:cubicBezTo>
                  <a:cubicBezTo>
                    <a:pt x="1232283" y="157008"/>
                    <a:pt x="1231865" y="156590"/>
                    <a:pt x="1231865" y="156172"/>
                  </a:cubicBezTo>
                  <a:cubicBezTo>
                    <a:pt x="1231446" y="156172"/>
                    <a:pt x="1231446" y="156172"/>
                    <a:pt x="1231446" y="156172"/>
                  </a:cubicBezTo>
                  <a:cubicBezTo>
                    <a:pt x="1230609" y="156172"/>
                    <a:pt x="1229772" y="156172"/>
                    <a:pt x="1228935" y="156172"/>
                  </a:cubicBezTo>
                  <a:close/>
                  <a:moveTo>
                    <a:pt x="272591" y="156172"/>
                  </a:moveTo>
                  <a:cubicBezTo>
                    <a:pt x="272155" y="156172"/>
                    <a:pt x="271719" y="156607"/>
                    <a:pt x="271283" y="157043"/>
                  </a:cubicBezTo>
                  <a:cubicBezTo>
                    <a:pt x="271283" y="157043"/>
                    <a:pt x="271283" y="157479"/>
                    <a:pt x="271283" y="157915"/>
                  </a:cubicBezTo>
                  <a:cubicBezTo>
                    <a:pt x="271719" y="157915"/>
                    <a:pt x="271719" y="158351"/>
                    <a:pt x="272155" y="158351"/>
                  </a:cubicBezTo>
                  <a:cubicBezTo>
                    <a:pt x="272591" y="158787"/>
                    <a:pt x="273027" y="158351"/>
                    <a:pt x="273027" y="158351"/>
                  </a:cubicBezTo>
                  <a:cubicBezTo>
                    <a:pt x="273463" y="158351"/>
                    <a:pt x="273899" y="158351"/>
                    <a:pt x="273463" y="157915"/>
                  </a:cubicBezTo>
                  <a:cubicBezTo>
                    <a:pt x="273463" y="157479"/>
                    <a:pt x="273463" y="157043"/>
                    <a:pt x="273463" y="157043"/>
                  </a:cubicBezTo>
                  <a:cubicBezTo>
                    <a:pt x="273463" y="156607"/>
                    <a:pt x="273027" y="156172"/>
                    <a:pt x="272591" y="156172"/>
                  </a:cubicBezTo>
                  <a:close/>
                  <a:moveTo>
                    <a:pt x="119735" y="155934"/>
                  </a:moveTo>
                  <a:cubicBezTo>
                    <a:pt x="120043" y="155877"/>
                    <a:pt x="120352" y="155877"/>
                    <a:pt x="120557" y="156106"/>
                  </a:cubicBezTo>
                  <a:cubicBezTo>
                    <a:pt x="120969" y="156106"/>
                    <a:pt x="120969" y="156564"/>
                    <a:pt x="121380" y="156564"/>
                  </a:cubicBezTo>
                  <a:cubicBezTo>
                    <a:pt x="120969" y="157022"/>
                    <a:pt x="120969" y="157479"/>
                    <a:pt x="120557" y="157479"/>
                  </a:cubicBezTo>
                  <a:cubicBezTo>
                    <a:pt x="120147" y="157479"/>
                    <a:pt x="119324" y="157479"/>
                    <a:pt x="118913" y="157479"/>
                  </a:cubicBezTo>
                  <a:cubicBezTo>
                    <a:pt x="118913" y="157479"/>
                    <a:pt x="118913" y="157479"/>
                    <a:pt x="118913" y="157022"/>
                  </a:cubicBezTo>
                  <a:cubicBezTo>
                    <a:pt x="118913" y="157022"/>
                    <a:pt x="118502" y="156564"/>
                    <a:pt x="118913" y="156106"/>
                  </a:cubicBezTo>
                  <a:cubicBezTo>
                    <a:pt x="119119" y="156106"/>
                    <a:pt x="119427" y="155992"/>
                    <a:pt x="119735" y="155934"/>
                  </a:cubicBezTo>
                  <a:close/>
                  <a:moveTo>
                    <a:pt x="1237181" y="155652"/>
                  </a:moveTo>
                  <a:cubicBezTo>
                    <a:pt x="1236756" y="155706"/>
                    <a:pt x="1236331" y="155812"/>
                    <a:pt x="1235906" y="155812"/>
                  </a:cubicBezTo>
                  <a:cubicBezTo>
                    <a:pt x="1235481" y="155812"/>
                    <a:pt x="1235906" y="156237"/>
                    <a:pt x="1235906" y="156662"/>
                  </a:cubicBezTo>
                  <a:cubicBezTo>
                    <a:pt x="1235481" y="156662"/>
                    <a:pt x="1235481" y="157087"/>
                    <a:pt x="1235056" y="157087"/>
                  </a:cubicBezTo>
                  <a:cubicBezTo>
                    <a:pt x="1235481" y="157512"/>
                    <a:pt x="1236331" y="157937"/>
                    <a:pt x="1236756" y="158788"/>
                  </a:cubicBezTo>
                  <a:cubicBezTo>
                    <a:pt x="1237181" y="158788"/>
                    <a:pt x="1237606" y="158788"/>
                    <a:pt x="1238031" y="158788"/>
                  </a:cubicBezTo>
                  <a:cubicBezTo>
                    <a:pt x="1238031" y="158788"/>
                    <a:pt x="1238456" y="158362"/>
                    <a:pt x="1238456" y="158362"/>
                  </a:cubicBezTo>
                  <a:cubicBezTo>
                    <a:pt x="1238456" y="157512"/>
                    <a:pt x="1238456" y="156662"/>
                    <a:pt x="1238456" y="155812"/>
                  </a:cubicBezTo>
                  <a:cubicBezTo>
                    <a:pt x="1238031" y="155599"/>
                    <a:pt x="1237606" y="155599"/>
                    <a:pt x="1237181" y="155652"/>
                  </a:cubicBezTo>
                  <a:close/>
                  <a:moveTo>
                    <a:pt x="1291168" y="155648"/>
                  </a:moveTo>
                  <a:cubicBezTo>
                    <a:pt x="1290775" y="155648"/>
                    <a:pt x="1290383" y="156084"/>
                    <a:pt x="1289990" y="156520"/>
                  </a:cubicBezTo>
                  <a:cubicBezTo>
                    <a:pt x="1289990" y="156956"/>
                    <a:pt x="1289990" y="157392"/>
                    <a:pt x="1290383" y="158264"/>
                  </a:cubicBezTo>
                  <a:cubicBezTo>
                    <a:pt x="1290775" y="157828"/>
                    <a:pt x="1290775" y="157392"/>
                    <a:pt x="1291168" y="156956"/>
                  </a:cubicBezTo>
                  <a:cubicBezTo>
                    <a:pt x="1291168" y="156520"/>
                    <a:pt x="1291560" y="156084"/>
                    <a:pt x="1291168" y="155648"/>
                  </a:cubicBezTo>
                  <a:close/>
                  <a:moveTo>
                    <a:pt x="1251362" y="155648"/>
                  </a:moveTo>
                  <a:cubicBezTo>
                    <a:pt x="1250926" y="155648"/>
                    <a:pt x="1250490" y="156084"/>
                    <a:pt x="1250490" y="156520"/>
                  </a:cubicBezTo>
                  <a:cubicBezTo>
                    <a:pt x="1250490" y="156956"/>
                    <a:pt x="1250490" y="157392"/>
                    <a:pt x="1250490" y="157828"/>
                  </a:cubicBezTo>
                  <a:cubicBezTo>
                    <a:pt x="1250490" y="157828"/>
                    <a:pt x="1250926" y="157828"/>
                    <a:pt x="1250926" y="158264"/>
                  </a:cubicBezTo>
                  <a:cubicBezTo>
                    <a:pt x="1250926" y="158264"/>
                    <a:pt x="1250926" y="158700"/>
                    <a:pt x="1250926" y="159136"/>
                  </a:cubicBezTo>
                  <a:cubicBezTo>
                    <a:pt x="1251362" y="159136"/>
                    <a:pt x="1251797" y="159572"/>
                    <a:pt x="1252234" y="159572"/>
                  </a:cubicBezTo>
                  <a:cubicBezTo>
                    <a:pt x="1252234" y="159572"/>
                    <a:pt x="1252670" y="159136"/>
                    <a:pt x="1253106" y="158700"/>
                  </a:cubicBezTo>
                  <a:cubicBezTo>
                    <a:pt x="1253106" y="157828"/>
                    <a:pt x="1253106" y="156956"/>
                    <a:pt x="1253106" y="156084"/>
                  </a:cubicBezTo>
                  <a:cubicBezTo>
                    <a:pt x="1253106" y="155648"/>
                    <a:pt x="1253106" y="155648"/>
                    <a:pt x="1252670" y="155648"/>
                  </a:cubicBezTo>
                  <a:cubicBezTo>
                    <a:pt x="1252234" y="155648"/>
                    <a:pt x="1251797" y="155648"/>
                    <a:pt x="1251362" y="155648"/>
                  </a:cubicBezTo>
                  <a:close/>
                  <a:moveTo>
                    <a:pt x="1219164" y="155648"/>
                  </a:moveTo>
                  <a:cubicBezTo>
                    <a:pt x="1218739" y="155648"/>
                    <a:pt x="1218739" y="156106"/>
                    <a:pt x="1218314" y="156564"/>
                  </a:cubicBezTo>
                  <a:cubicBezTo>
                    <a:pt x="1218739" y="157022"/>
                    <a:pt x="1218739" y="157022"/>
                    <a:pt x="1219164" y="157479"/>
                  </a:cubicBezTo>
                  <a:cubicBezTo>
                    <a:pt x="1219589" y="157479"/>
                    <a:pt x="1220014" y="157479"/>
                    <a:pt x="1220864" y="157479"/>
                  </a:cubicBezTo>
                  <a:cubicBezTo>
                    <a:pt x="1220864" y="157022"/>
                    <a:pt x="1220864" y="157022"/>
                    <a:pt x="1221289" y="156564"/>
                  </a:cubicBezTo>
                  <a:cubicBezTo>
                    <a:pt x="1221715" y="156106"/>
                    <a:pt x="1221715" y="156106"/>
                    <a:pt x="1221289" y="155648"/>
                  </a:cubicBezTo>
                  <a:cubicBezTo>
                    <a:pt x="1220439" y="155648"/>
                    <a:pt x="1220014" y="155648"/>
                    <a:pt x="1219164" y="155648"/>
                  </a:cubicBezTo>
                  <a:close/>
                  <a:moveTo>
                    <a:pt x="1190558" y="155648"/>
                  </a:moveTo>
                  <a:cubicBezTo>
                    <a:pt x="1190130" y="155648"/>
                    <a:pt x="1189704" y="156084"/>
                    <a:pt x="1189277" y="156520"/>
                  </a:cubicBezTo>
                  <a:cubicBezTo>
                    <a:pt x="1189704" y="156956"/>
                    <a:pt x="1190130" y="157392"/>
                    <a:pt x="1190130" y="157828"/>
                  </a:cubicBezTo>
                  <a:cubicBezTo>
                    <a:pt x="1190558" y="157828"/>
                    <a:pt x="1190558" y="158264"/>
                    <a:pt x="1190985" y="158700"/>
                  </a:cubicBezTo>
                  <a:cubicBezTo>
                    <a:pt x="1191411" y="158700"/>
                    <a:pt x="1191411" y="158700"/>
                    <a:pt x="1191838" y="158700"/>
                  </a:cubicBezTo>
                  <a:cubicBezTo>
                    <a:pt x="1192265" y="158700"/>
                    <a:pt x="1192691" y="159136"/>
                    <a:pt x="1193118" y="159572"/>
                  </a:cubicBezTo>
                  <a:cubicBezTo>
                    <a:pt x="1193972" y="159572"/>
                    <a:pt x="1194826" y="159572"/>
                    <a:pt x="1195679" y="159572"/>
                  </a:cubicBezTo>
                  <a:cubicBezTo>
                    <a:pt x="1196106" y="159572"/>
                    <a:pt x="1196533" y="159136"/>
                    <a:pt x="1196960" y="158700"/>
                  </a:cubicBezTo>
                  <a:cubicBezTo>
                    <a:pt x="1196960" y="158700"/>
                    <a:pt x="1196960" y="158264"/>
                    <a:pt x="1196960" y="158264"/>
                  </a:cubicBezTo>
                  <a:cubicBezTo>
                    <a:pt x="1196960" y="157828"/>
                    <a:pt x="1197386" y="157828"/>
                    <a:pt x="1197386" y="157828"/>
                  </a:cubicBezTo>
                  <a:cubicBezTo>
                    <a:pt x="1197386" y="157392"/>
                    <a:pt x="1197386" y="157392"/>
                    <a:pt x="1197386" y="156956"/>
                  </a:cubicBezTo>
                  <a:cubicBezTo>
                    <a:pt x="1197386" y="156956"/>
                    <a:pt x="1196960" y="156520"/>
                    <a:pt x="1196533" y="156084"/>
                  </a:cubicBezTo>
                  <a:cubicBezTo>
                    <a:pt x="1196106" y="156084"/>
                    <a:pt x="1195679" y="156084"/>
                    <a:pt x="1195252" y="156084"/>
                  </a:cubicBezTo>
                  <a:cubicBezTo>
                    <a:pt x="1194826" y="156084"/>
                    <a:pt x="1194826" y="155648"/>
                    <a:pt x="1194399" y="155648"/>
                  </a:cubicBezTo>
                  <a:cubicBezTo>
                    <a:pt x="1193118" y="155648"/>
                    <a:pt x="1191838" y="155648"/>
                    <a:pt x="1190558" y="155648"/>
                  </a:cubicBezTo>
                  <a:close/>
                  <a:moveTo>
                    <a:pt x="1169396" y="155648"/>
                  </a:moveTo>
                  <a:cubicBezTo>
                    <a:pt x="1169069" y="155701"/>
                    <a:pt x="1168742" y="155805"/>
                    <a:pt x="1168524" y="155805"/>
                  </a:cubicBezTo>
                  <a:cubicBezTo>
                    <a:pt x="1168088" y="155805"/>
                    <a:pt x="1168088" y="155805"/>
                    <a:pt x="1168088" y="155805"/>
                  </a:cubicBezTo>
                  <a:cubicBezTo>
                    <a:pt x="1168088" y="157479"/>
                    <a:pt x="1168088" y="159154"/>
                    <a:pt x="1168088" y="160828"/>
                  </a:cubicBezTo>
                  <a:cubicBezTo>
                    <a:pt x="1168088" y="161247"/>
                    <a:pt x="1168088" y="161247"/>
                    <a:pt x="1168960" y="161665"/>
                  </a:cubicBezTo>
                  <a:cubicBezTo>
                    <a:pt x="1168960" y="161665"/>
                    <a:pt x="1169396" y="161665"/>
                    <a:pt x="1169832" y="161247"/>
                  </a:cubicBezTo>
                  <a:cubicBezTo>
                    <a:pt x="1170268" y="161247"/>
                    <a:pt x="1170704" y="160828"/>
                    <a:pt x="1170704" y="160409"/>
                  </a:cubicBezTo>
                  <a:cubicBezTo>
                    <a:pt x="1170704" y="159572"/>
                    <a:pt x="1170704" y="158316"/>
                    <a:pt x="1170704" y="157061"/>
                  </a:cubicBezTo>
                  <a:cubicBezTo>
                    <a:pt x="1170704" y="157061"/>
                    <a:pt x="1170268" y="156642"/>
                    <a:pt x="1170268" y="156642"/>
                  </a:cubicBezTo>
                  <a:cubicBezTo>
                    <a:pt x="1170268" y="156224"/>
                    <a:pt x="1170268" y="156224"/>
                    <a:pt x="1170268" y="155805"/>
                  </a:cubicBezTo>
                  <a:cubicBezTo>
                    <a:pt x="1170050" y="155596"/>
                    <a:pt x="1169723" y="155596"/>
                    <a:pt x="1169396" y="155648"/>
                  </a:cubicBezTo>
                  <a:close/>
                  <a:moveTo>
                    <a:pt x="1161286" y="155648"/>
                  </a:moveTo>
                  <a:cubicBezTo>
                    <a:pt x="1161286" y="155648"/>
                    <a:pt x="1161286" y="156084"/>
                    <a:pt x="1161286" y="156084"/>
                  </a:cubicBezTo>
                  <a:cubicBezTo>
                    <a:pt x="1161286" y="156084"/>
                    <a:pt x="1161286" y="156520"/>
                    <a:pt x="1161286" y="156520"/>
                  </a:cubicBezTo>
                  <a:cubicBezTo>
                    <a:pt x="1161286" y="156520"/>
                    <a:pt x="1161723" y="156956"/>
                    <a:pt x="1162159" y="156956"/>
                  </a:cubicBezTo>
                  <a:cubicBezTo>
                    <a:pt x="1162159" y="157392"/>
                    <a:pt x="1162159" y="157828"/>
                    <a:pt x="1162159" y="158264"/>
                  </a:cubicBezTo>
                  <a:cubicBezTo>
                    <a:pt x="1162159" y="158264"/>
                    <a:pt x="1162595" y="158264"/>
                    <a:pt x="1162595" y="158264"/>
                  </a:cubicBezTo>
                  <a:cubicBezTo>
                    <a:pt x="1162595" y="157392"/>
                    <a:pt x="1162595" y="156956"/>
                    <a:pt x="1162595" y="156520"/>
                  </a:cubicBezTo>
                  <a:cubicBezTo>
                    <a:pt x="1162595" y="156084"/>
                    <a:pt x="1162159" y="156084"/>
                    <a:pt x="1162159" y="155648"/>
                  </a:cubicBezTo>
                  <a:cubicBezTo>
                    <a:pt x="1161723" y="155648"/>
                    <a:pt x="1161723" y="155648"/>
                    <a:pt x="1161286" y="155648"/>
                  </a:cubicBezTo>
                  <a:close/>
                  <a:moveTo>
                    <a:pt x="228437" y="155387"/>
                  </a:moveTo>
                  <a:cubicBezTo>
                    <a:pt x="228437" y="155387"/>
                    <a:pt x="228012" y="155779"/>
                    <a:pt x="227586" y="155779"/>
                  </a:cubicBezTo>
                  <a:cubicBezTo>
                    <a:pt x="228012" y="156172"/>
                    <a:pt x="228437" y="156564"/>
                    <a:pt x="228862" y="156956"/>
                  </a:cubicBezTo>
                  <a:cubicBezTo>
                    <a:pt x="229287" y="156956"/>
                    <a:pt x="229287" y="156956"/>
                    <a:pt x="229712" y="156956"/>
                  </a:cubicBezTo>
                  <a:cubicBezTo>
                    <a:pt x="229712" y="156956"/>
                    <a:pt x="230137" y="156564"/>
                    <a:pt x="230137" y="156564"/>
                  </a:cubicBezTo>
                  <a:cubicBezTo>
                    <a:pt x="230562" y="156564"/>
                    <a:pt x="230562" y="156564"/>
                    <a:pt x="230987" y="156564"/>
                  </a:cubicBezTo>
                  <a:cubicBezTo>
                    <a:pt x="230987" y="156172"/>
                    <a:pt x="230987" y="156172"/>
                    <a:pt x="230987" y="156172"/>
                  </a:cubicBezTo>
                  <a:cubicBezTo>
                    <a:pt x="230562" y="156172"/>
                    <a:pt x="230562" y="155387"/>
                    <a:pt x="230562" y="155387"/>
                  </a:cubicBezTo>
                  <a:cubicBezTo>
                    <a:pt x="229712" y="155387"/>
                    <a:pt x="229287" y="155387"/>
                    <a:pt x="228437" y="155387"/>
                  </a:cubicBezTo>
                  <a:close/>
                  <a:moveTo>
                    <a:pt x="1475547" y="155386"/>
                  </a:moveTo>
                  <a:cubicBezTo>
                    <a:pt x="1475111" y="155386"/>
                    <a:pt x="1474675" y="155812"/>
                    <a:pt x="1474675" y="155812"/>
                  </a:cubicBezTo>
                  <a:cubicBezTo>
                    <a:pt x="1474239" y="155812"/>
                    <a:pt x="1474239" y="155812"/>
                    <a:pt x="1473803" y="155812"/>
                  </a:cubicBezTo>
                  <a:cubicBezTo>
                    <a:pt x="1473803" y="155812"/>
                    <a:pt x="1473367" y="156237"/>
                    <a:pt x="1473367" y="156662"/>
                  </a:cubicBezTo>
                  <a:cubicBezTo>
                    <a:pt x="1473367" y="157087"/>
                    <a:pt x="1473367" y="157512"/>
                    <a:pt x="1473367" y="157937"/>
                  </a:cubicBezTo>
                  <a:cubicBezTo>
                    <a:pt x="1473367" y="158362"/>
                    <a:pt x="1473367" y="158362"/>
                    <a:pt x="1473803" y="158787"/>
                  </a:cubicBezTo>
                  <a:cubicBezTo>
                    <a:pt x="1474239" y="158787"/>
                    <a:pt x="1474675" y="158787"/>
                    <a:pt x="1475111" y="158787"/>
                  </a:cubicBezTo>
                  <a:cubicBezTo>
                    <a:pt x="1475547" y="158362"/>
                    <a:pt x="1475983" y="158362"/>
                    <a:pt x="1476419" y="157937"/>
                  </a:cubicBezTo>
                  <a:cubicBezTo>
                    <a:pt x="1476419" y="157512"/>
                    <a:pt x="1476419" y="157087"/>
                    <a:pt x="1476419" y="156662"/>
                  </a:cubicBezTo>
                  <a:cubicBezTo>
                    <a:pt x="1476419" y="156662"/>
                    <a:pt x="1476855" y="156237"/>
                    <a:pt x="1477291" y="156237"/>
                  </a:cubicBezTo>
                  <a:cubicBezTo>
                    <a:pt x="1476855" y="155812"/>
                    <a:pt x="1476419" y="155386"/>
                    <a:pt x="1475983" y="155386"/>
                  </a:cubicBezTo>
                  <a:cubicBezTo>
                    <a:pt x="1475983" y="155386"/>
                    <a:pt x="1475547" y="155386"/>
                    <a:pt x="1475547" y="155386"/>
                  </a:cubicBezTo>
                  <a:close/>
                  <a:moveTo>
                    <a:pt x="1313743" y="154863"/>
                  </a:moveTo>
                  <a:cubicBezTo>
                    <a:pt x="1313325" y="155300"/>
                    <a:pt x="1313325" y="155736"/>
                    <a:pt x="1313325" y="156172"/>
                  </a:cubicBezTo>
                  <a:cubicBezTo>
                    <a:pt x="1312906" y="156172"/>
                    <a:pt x="1312906" y="156607"/>
                    <a:pt x="1312487" y="156607"/>
                  </a:cubicBezTo>
                  <a:cubicBezTo>
                    <a:pt x="1312487" y="157043"/>
                    <a:pt x="1312487" y="157479"/>
                    <a:pt x="1312487" y="157915"/>
                  </a:cubicBezTo>
                  <a:cubicBezTo>
                    <a:pt x="1312906" y="157915"/>
                    <a:pt x="1313325" y="158352"/>
                    <a:pt x="1313743" y="158788"/>
                  </a:cubicBezTo>
                  <a:cubicBezTo>
                    <a:pt x="1314162" y="158788"/>
                    <a:pt x="1314999" y="158788"/>
                    <a:pt x="1315836" y="158788"/>
                  </a:cubicBezTo>
                  <a:cubicBezTo>
                    <a:pt x="1315836" y="158352"/>
                    <a:pt x="1316254" y="157915"/>
                    <a:pt x="1316673" y="157915"/>
                  </a:cubicBezTo>
                  <a:cubicBezTo>
                    <a:pt x="1316673" y="157043"/>
                    <a:pt x="1316673" y="156607"/>
                    <a:pt x="1316673" y="156172"/>
                  </a:cubicBezTo>
                  <a:cubicBezTo>
                    <a:pt x="1316254" y="155736"/>
                    <a:pt x="1316254" y="155300"/>
                    <a:pt x="1315836" y="155300"/>
                  </a:cubicBezTo>
                  <a:cubicBezTo>
                    <a:pt x="1314999" y="154863"/>
                    <a:pt x="1314162" y="155300"/>
                    <a:pt x="1313743" y="154863"/>
                  </a:cubicBezTo>
                  <a:close/>
                  <a:moveTo>
                    <a:pt x="1298514" y="154863"/>
                  </a:moveTo>
                  <a:cubicBezTo>
                    <a:pt x="1298514" y="155287"/>
                    <a:pt x="1298100" y="155287"/>
                    <a:pt x="1298100" y="155711"/>
                  </a:cubicBezTo>
                  <a:cubicBezTo>
                    <a:pt x="1298100" y="156558"/>
                    <a:pt x="1298100" y="157828"/>
                    <a:pt x="1298100" y="158675"/>
                  </a:cubicBezTo>
                  <a:cubicBezTo>
                    <a:pt x="1298514" y="159099"/>
                    <a:pt x="1298514" y="159099"/>
                    <a:pt x="1298928" y="159522"/>
                  </a:cubicBezTo>
                  <a:cubicBezTo>
                    <a:pt x="1298928" y="160370"/>
                    <a:pt x="1298928" y="161216"/>
                    <a:pt x="1298928" y="162487"/>
                  </a:cubicBezTo>
                  <a:cubicBezTo>
                    <a:pt x="1298928" y="162487"/>
                    <a:pt x="1298514" y="162911"/>
                    <a:pt x="1298100" y="162911"/>
                  </a:cubicBezTo>
                  <a:cubicBezTo>
                    <a:pt x="1298514" y="163334"/>
                    <a:pt x="1298928" y="163334"/>
                    <a:pt x="1299343" y="163758"/>
                  </a:cubicBezTo>
                  <a:cubicBezTo>
                    <a:pt x="1300171" y="163758"/>
                    <a:pt x="1300171" y="163758"/>
                    <a:pt x="1300171" y="163334"/>
                  </a:cubicBezTo>
                  <a:cubicBezTo>
                    <a:pt x="1300171" y="162911"/>
                    <a:pt x="1300171" y="162487"/>
                    <a:pt x="1300171" y="162487"/>
                  </a:cubicBezTo>
                  <a:cubicBezTo>
                    <a:pt x="1300171" y="161640"/>
                    <a:pt x="1300171" y="161216"/>
                    <a:pt x="1300171" y="160793"/>
                  </a:cubicBezTo>
                  <a:cubicBezTo>
                    <a:pt x="1301414" y="159946"/>
                    <a:pt x="1302242" y="159099"/>
                    <a:pt x="1303070" y="158252"/>
                  </a:cubicBezTo>
                  <a:cubicBezTo>
                    <a:pt x="1303070" y="157828"/>
                    <a:pt x="1303070" y="157404"/>
                    <a:pt x="1303070" y="156981"/>
                  </a:cubicBezTo>
                  <a:cubicBezTo>
                    <a:pt x="1302242" y="156558"/>
                    <a:pt x="1301414" y="155711"/>
                    <a:pt x="1300585" y="154863"/>
                  </a:cubicBezTo>
                  <a:cubicBezTo>
                    <a:pt x="1299757" y="154863"/>
                    <a:pt x="1299343" y="154863"/>
                    <a:pt x="1298514" y="154863"/>
                  </a:cubicBezTo>
                  <a:close/>
                  <a:moveTo>
                    <a:pt x="161740" y="154863"/>
                  </a:moveTo>
                  <a:cubicBezTo>
                    <a:pt x="161329" y="155288"/>
                    <a:pt x="160917" y="155288"/>
                    <a:pt x="160917" y="155714"/>
                  </a:cubicBezTo>
                  <a:cubicBezTo>
                    <a:pt x="160917" y="155714"/>
                    <a:pt x="160917" y="156139"/>
                    <a:pt x="160917" y="156139"/>
                  </a:cubicBezTo>
                  <a:cubicBezTo>
                    <a:pt x="160917" y="156564"/>
                    <a:pt x="160507" y="156989"/>
                    <a:pt x="160096" y="156989"/>
                  </a:cubicBezTo>
                  <a:cubicBezTo>
                    <a:pt x="160096" y="157839"/>
                    <a:pt x="160096" y="158264"/>
                    <a:pt x="160096" y="159114"/>
                  </a:cubicBezTo>
                  <a:cubicBezTo>
                    <a:pt x="160507" y="159114"/>
                    <a:pt x="160507" y="159539"/>
                    <a:pt x="160917" y="159539"/>
                  </a:cubicBezTo>
                  <a:cubicBezTo>
                    <a:pt x="160917" y="159964"/>
                    <a:pt x="160917" y="160815"/>
                    <a:pt x="160917" y="161240"/>
                  </a:cubicBezTo>
                  <a:cubicBezTo>
                    <a:pt x="160917" y="161665"/>
                    <a:pt x="161329" y="161665"/>
                    <a:pt x="161329" y="161665"/>
                  </a:cubicBezTo>
                  <a:cubicBezTo>
                    <a:pt x="161329" y="161665"/>
                    <a:pt x="161740" y="161665"/>
                    <a:pt x="161740" y="161665"/>
                  </a:cubicBezTo>
                  <a:cubicBezTo>
                    <a:pt x="161740" y="161240"/>
                    <a:pt x="162151" y="161240"/>
                    <a:pt x="162562" y="161240"/>
                  </a:cubicBezTo>
                  <a:cubicBezTo>
                    <a:pt x="162562" y="159964"/>
                    <a:pt x="162562" y="158689"/>
                    <a:pt x="162562" y="157839"/>
                  </a:cubicBezTo>
                  <a:cubicBezTo>
                    <a:pt x="162562" y="157414"/>
                    <a:pt x="162562" y="157414"/>
                    <a:pt x="162562" y="157414"/>
                  </a:cubicBezTo>
                  <a:cubicBezTo>
                    <a:pt x="162973" y="157414"/>
                    <a:pt x="162973" y="156989"/>
                    <a:pt x="162973" y="156989"/>
                  </a:cubicBezTo>
                  <a:cubicBezTo>
                    <a:pt x="162973" y="156564"/>
                    <a:pt x="162973" y="155714"/>
                    <a:pt x="162973" y="155288"/>
                  </a:cubicBezTo>
                  <a:cubicBezTo>
                    <a:pt x="162562" y="154863"/>
                    <a:pt x="162151" y="155288"/>
                    <a:pt x="161740" y="154863"/>
                  </a:cubicBezTo>
                  <a:close/>
                  <a:moveTo>
                    <a:pt x="206822" y="154609"/>
                  </a:moveTo>
                  <a:cubicBezTo>
                    <a:pt x="206770" y="154662"/>
                    <a:pt x="206770" y="154769"/>
                    <a:pt x="206770" y="154769"/>
                  </a:cubicBezTo>
                  <a:cubicBezTo>
                    <a:pt x="206343" y="154769"/>
                    <a:pt x="206343" y="155198"/>
                    <a:pt x="205916" y="155198"/>
                  </a:cubicBezTo>
                  <a:cubicBezTo>
                    <a:pt x="205916" y="155627"/>
                    <a:pt x="205916" y="156056"/>
                    <a:pt x="205916" y="156486"/>
                  </a:cubicBezTo>
                  <a:cubicBezTo>
                    <a:pt x="205916" y="156914"/>
                    <a:pt x="205916" y="156914"/>
                    <a:pt x="205489" y="156914"/>
                  </a:cubicBezTo>
                  <a:cubicBezTo>
                    <a:pt x="205489" y="157343"/>
                    <a:pt x="205489" y="157772"/>
                    <a:pt x="205489" y="157772"/>
                  </a:cubicBezTo>
                  <a:cubicBezTo>
                    <a:pt x="205062" y="158201"/>
                    <a:pt x="205062" y="158201"/>
                    <a:pt x="204635" y="158201"/>
                  </a:cubicBezTo>
                  <a:cubicBezTo>
                    <a:pt x="204635" y="158631"/>
                    <a:pt x="204635" y="158631"/>
                    <a:pt x="204635" y="158631"/>
                  </a:cubicBezTo>
                  <a:cubicBezTo>
                    <a:pt x="204635" y="159488"/>
                    <a:pt x="204635" y="160346"/>
                    <a:pt x="204635" y="161205"/>
                  </a:cubicBezTo>
                  <a:cubicBezTo>
                    <a:pt x="204208" y="161634"/>
                    <a:pt x="204208" y="161634"/>
                    <a:pt x="203782" y="162063"/>
                  </a:cubicBezTo>
                  <a:cubicBezTo>
                    <a:pt x="203782" y="162063"/>
                    <a:pt x="203782" y="162063"/>
                    <a:pt x="203782" y="162492"/>
                  </a:cubicBezTo>
                  <a:cubicBezTo>
                    <a:pt x="204208" y="162920"/>
                    <a:pt x="204635" y="163350"/>
                    <a:pt x="205489" y="163779"/>
                  </a:cubicBezTo>
                  <a:cubicBezTo>
                    <a:pt x="205489" y="163779"/>
                    <a:pt x="205489" y="163779"/>
                    <a:pt x="205916" y="163779"/>
                  </a:cubicBezTo>
                  <a:cubicBezTo>
                    <a:pt x="205916" y="163350"/>
                    <a:pt x="206343" y="163350"/>
                    <a:pt x="206770" y="162920"/>
                  </a:cubicBezTo>
                  <a:cubicBezTo>
                    <a:pt x="206770" y="162492"/>
                    <a:pt x="206770" y="162492"/>
                    <a:pt x="206770" y="162063"/>
                  </a:cubicBezTo>
                  <a:cubicBezTo>
                    <a:pt x="207623" y="161634"/>
                    <a:pt x="208049" y="161205"/>
                    <a:pt x="208476" y="160775"/>
                  </a:cubicBezTo>
                  <a:cubicBezTo>
                    <a:pt x="209330" y="160775"/>
                    <a:pt x="210184" y="160775"/>
                    <a:pt x="211037" y="160775"/>
                  </a:cubicBezTo>
                  <a:cubicBezTo>
                    <a:pt x="211037" y="161205"/>
                    <a:pt x="211464" y="161205"/>
                    <a:pt x="211891" y="161634"/>
                  </a:cubicBezTo>
                  <a:cubicBezTo>
                    <a:pt x="212318" y="161634"/>
                    <a:pt x="212318" y="161634"/>
                    <a:pt x="212318" y="161634"/>
                  </a:cubicBezTo>
                  <a:cubicBezTo>
                    <a:pt x="212745" y="162063"/>
                    <a:pt x="213171" y="162063"/>
                    <a:pt x="213171" y="162492"/>
                  </a:cubicBezTo>
                  <a:cubicBezTo>
                    <a:pt x="213171" y="162492"/>
                    <a:pt x="213171" y="162492"/>
                    <a:pt x="213171" y="162920"/>
                  </a:cubicBezTo>
                  <a:cubicBezTo>
                    <a:pt x="213171" y="162920"/>
                    <a:pt x="213171" y="163350"/>
                    <a:pt x="212745" y="163350"/>
                  </a:cubicBezTo>
                  <a:cubicBezTo>
                    <a:pt x="212745" y="163779"/>
                    <a:pt x="212745" y="164207"/>
                    <a:pt x="212745" y="164207"/>
                  </a:cubicBezTo>
                  <a:cubicBezTo>
                    <a:pt x="213171" y="164637"/>
                    <a:pt x="213171" y="164637"/>
                    <a:pt x="213598" y="165066"/>
                  </a:cubicBezTo>
                  <a:cubicBezTo>
                    <a:pt x="214025" y="165066"/>
                    <a:pt x="214452" y="165066"/>
                    <a:pt x="214879" y="165066"/>
                  </a:cubicBezTo>
                  <a:cubicBezTo>
                    <a:pt x="214879" y="165066"/>
                    <a:pt x="214879" y="164637"/>
                    <a:pt x="215306" y="164637"/>
                  </a:cubicBezTo>
                  <a:cubicBezTo>
                    <a:pt x="215732" y="164637"/>
                    <a:pt x="216159" y="164637"/>
                    <a:pt x="216159" y="164637"/>
                  </a:cubicBezTo>
                  <a:cubicBezTo>
                    <a:pt x="216586" y="164637"/>
                    <a:pt x="216586" y="164207"/>
                    <a:pt x="217013" y="164207"/>
                  </a:cubicBezTo>
                  <a:cubicBezTo>
                    <a:pt x="217439" y="164207"/>
                    <a:pt x="217866" y="164207"/>
                    <a:pt x="217866" y="164207"/>
                  </a:cubicBezTo>
                  <a:cubicBezTo>
                    <a:pt x="218293" y="163779"/>
                    <a:pt x="218293" y="163779"/>
                    <a:pt x="218720" y="163779"/>
                  </a:cubicBezTo>
                  <a:cubicBezTo>
                    <a:pt x="218720" y="163779"/>
                    <a:pt x="219147" y="163779"/>
                    <a:pt x="219147" y="163779"/>
                  </a:cubicBezTo>
                  <a:cubicBezTo>
                    <a:pt x="219574" y="163350"/>
                    <a:pt x="219574" y="163350"/>
                    <a:pt x="220000" y="162920"/>
                  </a:cubicBezTo>
                  <a:cubicBezTo>
                    <a:pt x="220000" y="162920"/>
                    <a:pt x="220000" y="162492"/>
                    <a:pt x="220000" y="162492"/>
                  </a:cubicBezTo>
                  <a:cubicBezTo>
                    <a:pt x="220000" y="162063"/>
                    <a:pt x="219574" y="162063"/>
                    <a:pt x="219574" y="162063"/>
                  </a:cubicBezTo>
                  <a:cubicBezTo>
                    <a:pt x="219574" y="161634"/>
                    <a:pt x="219574" y="161634"/>
                    <a:pt x="219574" y="161634"/>
                  </a:cubicBezTo>
                  <a:cubicBezTo>
                    <a:pt x="219147" y="161205"/>
                    <a:pt x="219147" y="161205"/>
                    <a:pt x="218720" y="160775"/>
                  </a:cubicBezTo>
                  <a:cubicBezTo>
                    <a:pt x="218720" y="160775"/>
                    <a:pt x="218720" y="160775"/>
                    <a:pt x="218720" y="160346"/>
                  </a:cubicBezTo>
                  <a:cubicBezTo>
                    <a:pt x="218720" y="160346"/>
                    <a:pt x="218293" y="159918"/>
                    <a:pt x="218293" y="159918"/>
                  </a:cubicBezTo>
                  <a:cubicBezTo>
                    <a:pt x="217866" y="159918"/>
                    <a:pt x="217866" y="159918"/>
                    <a:pt x="217439" y="159918"/>
                  </a:cubicBezTo>
                  <a:cubicBezTo>
                    <a:pt x="217439" y="159488"/>
                    <a:pt x="217439" y="159488"/>
                    <a:pt x="217013" y="159488"/>
                  </a:cubicBezTo>
                  <a:cubicBezTo>
                    <a:pt x="216586" y="159060"/>
                    <a:pt x="216586" y="158631"/>
                    <a:pt x="216159" y="158631"/>
                  </a:cubicBezTo>
                  <a:cubicBezTo>
                    <a:pt x="215732" y="158631"/>
                    <a:pt x="215732" y="158201"/>
                    <a:pt x="215306" y="158201"/>
                  </a:cubicBezTo>
                  <a:cubicBezTo>
                    <a:pt x="214452" y="158201"/>
                    <a:pt x="214452" y="157772"/>
                    <a:pt x="214025" y="157343"/>
                  </a:cubicBezTo>
                  <a:cubicBezTo>
                    <a:pt x="214025" y="156914"/>
                    <a:pt x="214025" y="156056"/>
                    <a:pt x="214025" y="155198"/>
                  </a:cubicBezTo>
                  <a:cubicBezTo>
                    <a:pt x="213598" y="154769"/>
                    <a:pt x="213171" y="155198"/>
                    <a:pt x="212318" y="154769"/>
                  </a:cubicBezTo>
                  <a:cubicBezTo>
                    <a:pt x="211891" y="155198"/>
                    <a:pt x="211464" y="155627"/>
                    <a:pt x="211037" y="156056"/>
                  </a:cubicBezTo>
                  <a:cubicBezTo>
                    <a:pt x="211037" y="156486"/>
                    <a:pt x="211037" y="156486"/>
                    <a:pt x="211037" y="156486"/>
                  </a:cubicBezTo>
                  <a:cubicBezTo>
                    <a:pt x="211037" y="156914"/>
                    <a:pt x="210610" y="156914"/>
                    <a:pt x="210610" y="157343"/>
                  </a:cubicBezTo>
                  <a:cubicBezTo>
                    <a:pt x="210610" y="157343"/>
                    <a:pt x="210610" y="157343"/>
                    <a:pt x="210610" y="157772"/>
                  </a:cubicBezTo>
                  <a:cubicBezTo>
                    <a:pt x="210184" y="158201"/>
                    <a:pt x="209757" y="158201"/>
                    <a:pt x="209330" y="158631"/>
                  </a:cubicBezTo>
                  <a:cubicBezTo>
                    <a:pt x="208903" y="158631"/>
                    <a:pt x="208476" y="158631"/>
                    <a:pt x="208049" y="158631"/>
                  </a:cubicBezTo>
                  <a:cubicBezTo>
                    <a:pt x="207623" y="158631"/>
                    <a:pt x="207196" y="158201"/>
                    <a:pt x="206770" y="157343"/>
                  </a:cubicBezTo>
                  <a:cubicBezTo>
                    <a:pt x="206770" y="157343"/>
                    <a:pt x="206770" y="156914"/>
                    <a:pt x="206770" y="156056"/>
                  </a:cubicBezTo>
                  <a:cubicBezTo>
                    <a:pt x="206770" y="156056"/>
                    <a:pt x="207196" y="156056"/>
                    <a:pt x="207196" y="155627"/>
                  </a:cubicBezTo>
                  <a:cubicBezTo>
                    <a:pt x="207196" y="155627"/>
                    <a:pt x="207196" y="155198"/>
                    <a:pt x="207196" y="155198"/>
                  </a:cubicBezTo>
                  <a:cubicBezTo>
                    <a:pt x="207196" y="154769"/>
                    <a:pt x="207196" y="154769"/>
                    <a:pt x="207196" y="154769"/>
                  </a:cubicBezTo>
                  <a:cubicBezTo>
                    <a:pt x="206982" y="154555"/>
                    <a:pt x="206876" y="154555"/>
                    <a:pt x="206822" y="154609"/>
                  </a:cubicBezTo>
                  <a:close/>
                  <a:moveTo>
                    <a:pt x="1180819" y="154340"/>
                  </a:moveTo>
                  <a:cubicBezTo>
                    <a:pt x="1180412" y="154766"/>
                    <a:pt x="1180005" y="154766"/>
                    <a:pt x="1179598" y="155191"/>
                  </a:cubicBezTo>
                  <a:cubicBezTo>
                    <a:pt x="1179598" y="155191"/>
                    <a:pt x="1179598" y="155615"/>
                    <a:pt x="1179598" y="155615"/>
                  </a:cubicBezTo>
                  <a:cubicBezTo>
                    <a:pt x="1180005" y="156041"/>
                    <a:pt x="1180412" y="156041"/>
                    <a:pt x="1180412" y="156466"/>
                  </a:cubicBezTo>
                  <a:cubicBezTo>
                    <a:pt x="1180412" y="156466"/>
                    <a:pt x="1180412" y="156891"/>
                    <a:pt x="1180412" y="156891"/>
                  </a:cubicBezTo>
                  <a:cubicBezTo>
                    <a:pt x="1180819" y="157316"/>
                    <a:pt x="1180819" y="157316"/>
                    <a:pt x="1181226" y="157316"/>
                  </a:cubicBezTo>
                  <a:cubicBezTo>
                    <a:pt x="1181632" y="157316"/>
                    <a:pt x="1181632" y="157741"/>
                    <a:pt x="1182040" y="157741"/>
                  </a:cubicBezTo>
                  <a:cubicBezTo>
                    <a:pt x="1182446" y="157741"/>
                    <a:pt x="1182853" y="157316"/>
                    <a:pt x="1182853" y="156891"/>
                  </a:cubicBezTo>
                  <a:cubicBezTo>
                    <a:pt x="1182853" y="156891"/>
                    <a:pt x="1183260" y="156891"/>
                    <a:pt x="1182853" y="156466"/>
                  </a:cubicBezTo>
                  <a:cubicBezTo>
                    <a:pt x="1182853" y="156466"/>
                    <a:pt x="1182853" y="156041"/>
                    <a:pt x="1182853" y="156041"/>
                  </a:cubicBezTo>
                  <a:cubicBezTo>
                    <a:pt x="1182446" y="156041"/>
                    <a:pt x="1182446" y="155615"/>
                    <a:pt x="1182446" y="155191"/>
                  </a:cubicBezTo>
                  <a:cubicBezTo>
                    <a:pt x="1182446" y="155191"/>
                    <a:pt x="1182040" y="155191"/>
                    <a:pt x="1182040" y="154766"/>
                  </a:cubicBezTo>
                  <a:cubicBezTo>
                    <a:pt x="1181632" y="154766"/>
                    <a:pt x="1181632" y="154766"/>
                    <a:pt x="1181632" y="154766"/>
                  </a:cubicBezTo>
                  <a:cubicBezTo>
                    <a:pt x="1181226" y="154766"/>
                    <a:pt x="1180819" y="154340"/>
                    <a:pt x="1180819" y="154340"/>
                  </a:cubicBezTo>
                  <a:close/>
                  <a:moveTo>
                    <a:pt x="1585460" y="154079"/>
                  </a:moveTo>
                  <a:cubicBezTo>
                    <a:pt x="1585460" y="154079"/>
                    <a:pt x="1585918" y="154079"/>
                    <a:pt x="1586375" y="154079"/>
                  </a:cubicBezTo>
                  <a:cubicBezTo>
                    <a:pt x="1586375" y="154079"/>
                    <a:pt x="1586375" y="154079"/>
                    <a:pt x="1586375" y="155648"/>
                  </a:cubicBezTo>
                  <a:cubicBezTo>
                    <a:pt x="1585918" y="155648"/>
                    <a:pt x="1585460" y="155648"/>
                    <a:pt x="1585460" y="155648"/>
                  </a:cubicBezTo>
                  <a:cubicBezTo>
                    <a:pt x="1585002" y="155256"/>
                    <a:pt x="1584544" y="155256"/>
                    <a:pt x="1584544" y="154863"/>
                  </a:cubicBezTo>
                  <a:cubicBezTo>
                    <a:pt x="1585002" y="154471"/>
                    <a:pt x="1585002" y="154471"/>
                    <a:pt x="1585460" y="154079"/>
                  </a:cubicBezTo>
                  <a:close/>
                  <a:moveTo>
                    <a:pt x="1569721" y="154079"/>
                  </a:moveTo>
                  <a:cubicBezTo>
                    <a:pt x="1569284" y="154501"/>
                    <a:pt x="1568848" y="154924"/>
                    <a:pt x="1568848" y="154924"/>
                  </a:cubicBezTo>
                  <a:cubicBezTo>
                    <a:pt x="1568848" y="155346"/>
                    <a:pt x="1568848" y="155769"/>
                    <a:pt x="1568848" y="156191"/>
                  </a:cubicBezTo>
                  <a:cubicBezTo>
                    <a:pt x="1568848" y="156191"/>
                    <a:pt x="1569284" y="156614"/>
                    <a:pt x="1569284" y="156614"/>
                  </a:cubicBezTo>
                  <a:cubicBezTo>
                    <a:pt x="1569284" y="157037"/>
                    <a:pt x="1569284" y="157459"/>
                    <a:pt x="1569284" y="157882"/>
                  </a:cubicBezTo>
                  <a:cubicBezTo>
                    <a:pt x="1570157" y="158305"/>
                    <a:pt x="1570592" y="158727"/>
                    <a:pt x="1571028" y="159572"/>
                  </a:cubicBezTo>
                  <a:cubicBezTo>
                    <a:pt x="1571464" y="159149"/>
                    <a:pt x="1571900" y="158727"/>
                    <a:pt x="1572337" y="158727"/>
                  </a:cubicBezTo>
                  <a:cubicBezTo>
                    <a:pt x="1572337" y="158305"/>
                    <a:pt x="1572337" y="158305"/>
                    <a:pt x="1572337" y="157882"/>
                  </a:cubicBezTo>
                  <a:cubicBezTo>
                    <a:pt x="1572337" y="157882"/>
                    <a:pt x="1572773" y="157459"/>
                    <a:pt x="1572773" y="157459"/>
                  </a:cubicBezTo>
                  <a:cubicBezTo>
                    <a:pt x="1572773" y="157037"/>
                    <a:pt x="1572773" y="157037"/>
                    <a:pt x="1572773" y="156614"/>
                  </a:cubicBezTo>
                  <a:cubicBezTo>
                    <a:pt x="1571900" y="155769"/>
                    <a:pt x="1571028" y="154924"/>
                    <a:pt x="1569721" y="154079"/>
                  </a:cubicBezTo>
                  <a:close/>
                  <a:moveTo>
                    <a:pt x="1395944" y="153355"/>
                  </a:moveTo>
                  <a:cubicBezTo>
                    <a:pt x="1395739" y="153462"/>
                    <a:pt x="1395535" y="153677"/>
                    <a:pt x="1395330" y="153892"/>
                  </a:cubicBezTo>
                  <a:cubicBezTo>
                    <a:pt x="1395330" y="154322"/>
                    <a:pt x="1395330" y="154322"/>
                    <a:pt x="1395330" y="154751"/>
                  </a:cubicBezTo>
                  <a:cubicBezTo>
                    <a:pt x="1395739" y="155181"/>
                    <a:pt x="1396148" y="155181"/>
                    <a:pt x="1396148" y="155611"/>
                  </a:cubicBezTo>
                  <a:cubicBezTo>
                    <a:pt x="1396148" y="155611"/>
                    <a:pt x="1396148" y="156040"/>
                    <a:pt x="1396148" y="156040"/>
                  </a:cubicBezTo>
                  <a:cubicBezTo>
                    <a:pt x="1396557" y="156040"/>
                    <a:pt x="1396557" y="156040"/>
                    <a:pt x="1396557" y="156470"/>
                  </a:cubicBezTo>
                  <a:cubicBezTo>
                    <a:pt x="1396965" y="156470"/>
                    <a:pt x="1396965" y="156900"/>
                    <a:pt x="1396965" y="156900"/>
                  </a:cubicBezTo>
                  <a:cubicBezTo>
                    <a:pt x="1396965" y="157760"/>
                    <a:pt x="1396965" y="158619"/>
                    <a:pt x="1396965" y="159479"/>
                  </a:cubicBezTo>
                  <a:cubicBezTo>
                    <a:pt x="1396965" y="159479"/>
                    <a:pt x="1396965" y="159479"/>
                    <a:pt x="1396557" y="159479"/>
                  </a:cubicBezTo>
                  <a:cubicBezTo>
                    <a:pt x="1396557" y="159909"/>
                    <a:pt x="1396557" y="159909"/>
                    <a:pt x="1396148" y="159909"/>
                  </a:cubicBezTo>
                  <a:cubicBezTo>
                    <a:pt x="1396148" y="160338"/>
                    <a:pt x="1396148" y="160768"/>
                    <a:pt x="1396148" y="161198"/>
                  </a:cubicBezTo>
                  <a:cubicBezTo>
                    <a:pt x="1396148" y="161198"/>
                    <a:pt x="1395739" y="161627"/>
                    <a:pt x="1395739" y="162057"/>
                  </a:cubicBezTo>
                  <a:cubicBezTo>
                    <a:pt x="1395739" y="162057"/>
                    <a:pt x="1395739" y="162487"/>
                    <a:pt x="1395739" y="162917"/>
                  </a:cubicBezTo>
                  <a:cubicBezTo>
                    <a:pt x="1395330" y="163347"/>
                    <a:pt x="1394922" y="163347"/>
                    <a:pt x="1394922" y="163776"/>
                  </a:cubicBezTo>
                  <a:cubicBezTo>
                    <a:pt x="1394922" y="164636"/>
                    <a:pt x="1394922" y="165495"/>
                    <a:pt x="1394922" y="166785"/>
                  </a:cubicBezTo>
                  <a:cubicBezTo>
                    <a:pt x="1394513" y="166785"/>
                    <a:pt x="1394513" y="167215"/>
                    <a:pt x="1394104" y="167215"/>
                  </a:cubicBezTo>
                  <a:cubicBezTo>
                    <a:pt x="1394513" y="167644"/>
                    <a:pt x="1394513" y="167644"/>
                    <a:pt x="1394922" y="168074"/>
                  </a:cubicBezTo>
                  <a:cubicBezTo>
                    <a:pt x="1394922" y="168074"/>
                    <a:pt x="1394922" y="168504"/>
                    <a:pt x="1394922" y="168933"/>
                  </a:cubicBezTo>
                  <a:cubicBezTo>
                    <a:pt x="1395330" y="169363"/>
                    <a:pt x="1395330" y="169363"/>
                    <a:pt x="1395330" y="169793"/>
                  </a:cubicBezTo>
                  <a:cubicBezTo>
                    <a:pt x="1395739" y="170223"/>
                    <a:pt x="1395739" y="170223"/>
                    <a:pt x="1395739" y="170652"/>
                  </a:cubicBezTo>
                  <a:cubicBezTo>
                    <a:pt x="1396148" y="170652"/>
                    <a:pt x="1396148" y="170652"/>
                    <a:pt x="1396557" y="170652"/>
                  </a:cubicBezTo>
                  <a:cubicBezTo>
                    <a:pt x="1396557" y="170652"/>
                    <a:pt x="1396965" y="171082"/>
                    <a:pt x="1397374" y="171082"/>
                  </a:cubicBezTo>
                  <a:cubicBezTo>
                    <a:pt x="1397374" y="171082"/>
                    <a:pt x="1397783" y="171082"/>
                    <a:pt x="1397783" y="171082"/>
                  </a:cubicBezTo>
                  <a:cubicBezTo>
                    <a:pt x="1398192" y="170652"/>
                    <a:pt x="1399009" y="170223"/>
                    <a:pt x="1399418" y="170652"/>
                  </a:cubicBezTo>
                  <a:cubicBezTo>
                    <a:pt x="1399418" y="167644"/>
                    <a:pt x="1399418" y="165495"/>
                    <a:pt x="1399418" y="162917"/>
                  </a:cubicBezTo>
                  <a:cubicBezTo>
                    <a:pt x="1399827" y="162917"/>
                    <a:pt x="1399827" y="162487"/>
                    <a:pt x="1400235" y="162487"/>
                  </a:cubicBezTo>
                  <a:cubicBezTo>
                    <a:pt x="1400235" y="162057"/>
                    <a:pt x="1400235" y="162057"/>
                    <a:pt x="1400235" y="162057"/>
                  </a:cubicBezTo>
                  <a:cubicBezTo>
                    <a:pt x="1400235" y="161627"/>
                    <a:pt x="1400644" y="161627"/>
                    <a:pt x="1400644" y="161198"/>
                  </a:cubicBezTo>
                  <a:cubicBezTo>
                    <a:pt x="1400644" y="160338"/>
                    <a:pt x="1400644" y="159479"/>
                    <a:pt x="1400644" y="159049"/>
                  </a:cubicBezTo>
                  <a:cubicBezTo>
                    <a:pt x="1400235" y="158619"/>
                    <a:pt x="1399827" y="158190"/>
                    <a:pt x="1399418" y="157760"/>
                  </a:cubicBezTo>
                  <a:cubicBezTo>
                    <a:pt x="1399418" y="157330"/>
                    <a:pt x="1399418" y="156900"/>
                    <a:pt x="1399418" y="156470"/>
                  </a:cubicBezTo>
                  <a:cubicBezTo>
                    <a:pt x="1399827" y="156040"/>
                    <a:pt x="1400235" y="156040"/>
                    <a:pt x="1400644" y="155181"/>
                  </a:cubicBezTo>
                  <a:cubicBezTo>
                    <a:pt x="1400644" y="154751"/>
                    <a:pt x="1400644" y="154751"/>
                    <a:pt x="1400644" y="154322"/>
                  </a:cubicBezTo>
                  <a:cubicBezTo>
                    <a:pt x="1400644" y="153892"/>
                    <a:pt x="1400644" y="153892"/>
                    <a:pt x="1400235" y="153892"/>
                  </a:cubicBezTo>
                  <a:cubicBezTo>
                    <a:pt x="1399418" y="153892"/>
                    <a:pt x="1398192" y="153892"/>
                    <a:pt x="1397374" y="153892"/>
                  </a:cubicBezTo>
                  <a:cubicBezTo>
                    <a:pt x="1397374" y="153892"/>
                    <a:pt x="1397374" y="153892"/>
                    <a:pt x="1396965" y="153892"/>
                  </a:cubicBezTo>
                  <a:cubicBezTo>
                    <a:pt x="1396965" y="153462"/>
                    <a:pt x="1396965" y="153462"/>
                    <a:pt x="1396557" y="153462"/>
                  </a:cubicBezTo>
                  <a:cubicBezTo>
                    <a:pt x="1396352" y="153247"/>
                    <a:pt x="1396148" y="153247"/>
                    <a:pt x="1395944" y="153355"/>
                  </a:cubicBezTo>
                  <a:close/>
                  <a:moveTo>
                    <a:pt x="1349745" y="153032"/>
                  </a:moveTo>
                  <a:cubicBezTo>
                    <a:pt x="1349745" y="153459"/>
                    <a:pt x="1349322" y="153459"/>
                    <a:pt x="1349322" y="153887"/>
                  </a:cubicBezTo>
                  <a:cubicBezTo>
                    <a:pt x="1348899" y="153887"/>
                    <a:pt x="1348899" y="153887"/>
                    <a:pt x="1348476" y="153887"/>
                  </a:cubicBezTo>
                  <a:cubicBezTo>
                    <a:pt x="1348053" y="153887"/>
                    <a:pt x="1347630" y="154314"/>
                    <a:pt x="1347630" y="154741"/>
                  </a:cubicBezTo>
                  <a:cubicBezTo>
                    <a:pt x="1347630" y="155168"/>
                    <a:pt x="1347630" y="155595"/>
                    <a:pt x="1347630" y="156022"/>
                  </a:cubicBezTo>
                  <a:cubicBezTo>
                    <a:pt x="1347630" y="156022"/>
                    <a:pt x="1348053" y="156022"/>
                    <a:pt x="1348053" y="156449"/>
                  </a:cubicBezTo>
                  <a:cubicBezTo>
                    <a:pt x="1348053" y="157303"/>
                    <a:pt x="1348053" y="158157"/>
                    <a:pt x="1348053" y="159011"/>
                  </a:cubicBezTo>
                  <a:cubicBezTo>
                    <a:pt x="1347630" y="159011"/>
                    <a:pt x="1347630" y="159438"/>
                    <a:pt x="1347207" y="159438"/>
                  </a:cubicBezTo>
                  <a:cubicBezTo>
                    <a:pt x="1346784" y="159866"/>
                    <a:pt x="1346784" y="159438"/>
                    <a:pt x="1346361" y="159866"/>
                  </a:cubicBezTo>
                  <a:cubicBezTo>
                    <a:pt x="1346361" y="159866"/>
                    <a:pt x="1345938" y="160293"/>
                    <a:pt x="1345515" y="160293"/>
                  </a:cubicBezTo>
                  <a:cubicBezTo>
                    <a:pt x="1345092" y="161147"/>
                    <a:pt x="1345515" y="161574"/>
                    <a:pt x="1345515" y="162001"/>
                  </a:cubicBezTo>
                  <a:cubicBezTo>
                    <a:pt x="1345515" y="162855"/>
                    <a:pt x="1345938" y="162855"/>
                    <a:pt x="1346361" y="163282"/>
                  </a:cubicBezTo>
                  <a:cubicBezTo>
                    <a:pt x="1346784" y="163282"/>
                    <a:pt x="1347207" y="163282"/>
                    <a:pt x="1347630" y="163282"/>
                  </a:cubicBezTo>
                  <a:cubicBezTo>
                    <a:pt x="1348476" y="163710"/>
                    <a:pt x="1348053" y="164137"/>
                    <a:pt x="1348053" y="164564"/>
                  </a:cubicBezTo>
                  <a:cubicBezTo>
                    <a:pt x="1348053" y="164991"/>
                    <a:pt x="1347630" y="164991"/>
                    <a:pt x="1347630" y="165418"/>
                  </a:cubicBezTo>
                  <a:cubicBezTo>
                    <a:pt x="1347630" y="166272"/>
                    <a:pt x="1347630" y="166699"/>
                    <a:pt x="1347630" y="167553"/>
                  </a:cubicBezTo>
                  <a:cubicBezTo>
                    <a:pt x="1347207" y="167981"/>
                    <a:pt x="1346784" y="167981"/>
                    <a:pt x="1346784" y="168408"/>
                  </a:cubicBezTo>
                  <a:cubicBezTo>
                    <a:pt x="1346784" y="168408"/>
                    <a:pt x="1346784" y="168835"/>
                    <a:pt x="1346784" y="168835"/>
                  </a:cubicBezTo>
                  <a:cubicBezTo>
                    <a:pt x="1346784" y="168835"/>
                    <a:pt x="1346784" y="169262"/>
                    <a:pt x="1346361" y="169262"/>
                  </a:cubicBezTo>
                  <a:cubicBezTo>
                    <a:pt x="1345938" y="169262"/>
                    <a:pt x="1345092" y="169262"/>
                    <a:pt x="1344669" y="169262"/>
                  </a:cubicBezTo>
                  <a:cubicBezTo>
                    <a:pt x="1343823" y="168408"/>
                    <a:pt x="1342977" y="167553"/>
                    <a:pt x="1342131" y="166699"/>
                  </a:cubicBezTo>
                  <a:cubicBezTo>
                    <a:pt x="1342554" y="166272"/>
                    <a:pt x="1342977" y="165845"/>
                    <a:pt x="1343400" y="165418"/>
                  </a:cubicBezTo>
                  <a:cubicBezTo>
                    <a:pt x="1343400" y="164564"/>
                    <a:pt x="1343400" y="163710"/>
                    <a:pt x="1343400" y="162855"/>
                  </a:cubicBezTo>
                  <a:cubicBezTo>
                    <a:pt x="1342977" y="162855"/>
                    <a:pt x="1342977" y="162428"/>
                    <a:pt x="1342554" y="162428"/>
                  </a:cubicBezTo>
                  <a:cubicBezTo>
                    <a:pt x="1342554" y="161574"/>
                    <a:pt x="1342554" y="161147"/>
                    <a:pt x="1342554" y="160720"/>
                  </a:cubicBezTo>
                  <a:cubicBezTo>
                    <a:pt x="1342977" y="160293"/>
                    <a:pt x="1342977" y="160293"/>
                    <a:pt x="1343400" y="160293"/>
                  </a:cubicBezTo>
                  <a:cubicBezTo>
                    <a:pt x="1343400" y="159438"/>
                    <a:pt x="1343823" y="159011"/>
                    <a:pt x="1344246" y="158584"/>
                  </a:cubicBezTo>
                  <a:cubicBezTo>
                    <a:pt x="1344669" y="158157"/>
                    <a:pt x="1345092" y="158157"/>
                    <a:pt x="1345515" y="157730"/>
                  </a:cubicBezTo>
                  <a:cubicBezTo>
                    <a:pt x="1345515" y="156876"/>
                    <a:pt x="1345515" y="156449"/>
                    <a:pt x="1345515" y="156022"/>
                  </a:cubicBezTo>
                  <a:cubicBezTo>
                    <a:pt x="1345092" y="155595"/>
                    <a:pt x="1344669" y="155595"/>
                    <a:pt x="1344669" y="155595"/>
                  </a:cubicBezTo>
                  <a:cubicBezTo>
                    <a:pt x="1344246" y="155595"/>
                    <a:pt x="1343823" y="155168"/>
                    <a:pt x="1343823" y="155168"/>
                  </a:cubicBezTo>
                  <a:cubicBezTo>
                    <a:pt x="1343400" y="155168"/>
                    <a:pt x="1342977" y="155168"/>
                    <a:pt x="1342554" y="155168"/>
                  </a:cubicBezTo>
                  <a:cubicBezTo>
                    <a:pt x="1342131" y="155168"/>
                    <a:pt x="1342131" y="155168"/>
                    <a:pt x="1341708" y="155595"/>
                  </a:cubicBezTo>
                  <a:cubicBezTo>
                    <a:pt x="1341285" y="155595"/>
                    <a:pt x="1341285" y="155595"/>
                    <a:pt x="1340862" y="155595"/>
                  </a:cubicBezTo>
                  <a:cubicBezTo>
                    <a:pt x="1340862" y="155595"/>
                    <a:pt x="1340862" y="156022"/>
                    <a:pt x="1340862" y="156022"/>
                  </a:cubicBezTo>
                  <a:cubicBezTo>
                    <a:pt x="1340439" y="157303"/>
                    <a:pt x="1340439" y="158584"/>
                    <a:pt x="1340439" y="159866"/>
                  </a:cubicBezTo>
                  <a:cubicBezTo>
                    <a:pt x="1340439" y="160293"/>
                    <a:pt x="1340016" y="160293"/>
                    <a:pt x="1339593" y="160293"/>
                  </a:cubicBezTo>
                  <a:cubicBezTo>
                    <a:pt x="1339170" y="160720"/>
                    <a:pt x="1339593" y="161574"/>
                    <a:pt x="1338747" y="161574"/>
                  </a:cubicBezTo>
                  <a:cubicBezTo>
                    <a:pt x="1338747" y="162001"/>
                    <a:pt x="1338747" y="162001"/>
                    <a:pt x="1338747" y="162428"/>
                  </a:cubicBezTo>
                  <a:cubicBezTo>
                    <a:pt x="1338324" y="162428"/>
                    <a:pt x="1338324" y="162855"/>
                    <a:pt x="1337901" y="162855"/>
                  </a:cubicBezTo>
                  <a:cubicBezTo>
                    <a:pt x="1337901" y="163282"/>
                    <a:pt x="1337901" y="163282"/>
                    <a:pt x="1337901" y="163710"/>
                  </a:cubicBezTo>
                  <a:cubicBezTo>
                    <a:pt x="1337901" y="163710"/>
                    <a:pt x="1337478" y="163710"/>
                    <a:pt x="1337478" y="163710"/>
                  </a:cubicBezTo>
                  <a:cubicBezTo>
                    <a:pt x="1335786" y="163710"/>
                    <a:pt x="1334517" y="163710"/>
                    <a:pt x="1332825" y="163710"/>
                  </a:cubicBezTo>
                  <a:cubicBezTo>
                    <a:pt x="1332825" y="164137"/>
                    <a:pt x="1332402" y="164137"/>
                    <a:pt x="1331979" y="164564"/>
                  </a:cubicBezTo>
                  <a:cubicBezTo>
                    <a:pt x="1331556" y="164564"/>
                    <a:pt x="1330710" y="164564"/>
                    <a:pt x="1329864" y="164564"/>
                  </a:cubicBezTo>
                  <a:cubicBezTo>
                    <a:pt x="1329864" y="164137"/>
                    <a:pt x="1329441" y="163710"/>
                    <a:pt x="1329018" y="163710"/>
                  </a:cubicBezTo>
                  <a:cubicBezTo>
                    <a:pt x="1329018" y="163282"/>
                    <a:pt x="1329018" y="162855"/>
                    <a:pt x="1329018" y="162428"/>
                  </a:cubicBezTo>
                  <a:cubicBezTo>
                    <a:pt x="1329018" y="162428"/>
                    <a:pt x="1329441" y="162001"/>
                    <a:pt x="1329864" y="161574"/>
                  </a:cubicBezTo>
                  <a:cubicBezTo>
                    <a:pt x="1329864" y="161574"/>
                    <a:pt x="1329864" y="161147"/>
                    <a:pt x="1329864" y="160720"/>
                  </a:cubicBezTo>
                  <a:cubicBezTo>
                    <a:pt x="1329864" y="160293"/>
                    <a:pt x="1330287" y="159866"/>
                    <a:pt x="1330710" y="159438"/>
                  </a:cubicBezTo>
                  <a:cubicBezTo>
                    <a:pt x="1331556" y="159011"/>
                    <a:pt x="1331979" y="159011"/>
                    <a:pt x="1332825" y="159866"/>
                  </a:cubicBezTo>
                  <a:cubicBezTo>
                    <a:pt x="1333248" y="159866"/>
                    <a:pt x="1334094" y="159866"/>
                    <a:pt x="1334940" y="159866"/>
                  </a:cubicBezTo>
                  <a:cubicBezTo>
                    <a:pt x="1334940" y="159438"/>
                    <a:pt x="1334940" y="159438"/>
                    <a:pt x="1335363" y="159438"/>
                  </a:cubicBezTo>
                  <a:cubicBezTo>
                    <a:pt x="1335363" y="158157"/>
                    <a:pt x="1335363" y="157303"/>
                    <a:pt x="1335363" y="156449"/>
                  </a:cubicBezTo>
                  <a:cubicBezTo>
                    <a:pt x="1334940" y="156022"/>
                    <a:pt x="1334517" y="156022"/>
                    <a:pt x="1334094" y="156022"/>
                  </a:cubicBezTo>
                  <a:cubicBezTo>
                    <a:pt x="1333248" y="156876"/>
                    <a:pt x="1332825" y="157303"/>
                    <a:pt x="1331979" y="157730"/>
                  </a:cubicBezTo>
                  <a:cubicBezTo>
                    <a:pt x="1331556" y="157730"/>
                    <a:pt x="1331133" y="157730"/>
                    <a:pt x="1331133" y="157730"/>
                  </a:cubicBezTo>
                  <a:cubicBezTo>
                    <a:pt x="1330287" y="157730"/>
                    <a:pt x="1330287" y="157303"/>
                    <a:pt x="1329864" y="156876"/>
                  </a:cubicBezTo>
                  <a:cubicBezTo>
                    <a:pt x="1329864" y="156876"/>
                    <a:pt x="1329864" y="156449"/>
                    <a:pt x="1329864" y="156449"/>
                  </a:cubicBezTo>
                  <a:cubicBezTo>
                    <a:pt x="1329441" y="156022"/>
                    <a:pt x="1329018" y="156022"/>
                    <a:pt x="1328595" y="155595"/>
                  </a:cubicBezTo>
                  <a:cubicBezTo>
                    <a:pt x="1328172" y="155595"/>
                    <a:pt x="1327749" y="155595"/>
                    <a:pt x="1327326" y="155595"/>
                  </a:cubicBezTo>
                  <a:cubicBezTo>
                    <a:pt x="1326903" y="156022"/>
                    <a:pt x="1326903" y="156022"/>
                    <a:pt x="1326480" y="156449"/>
                  </a:cubicBezTo>
                  <a:cubicBezTo>
                    <a:pt x="1326480" y="156876"/>
                    <a:pt x="1326480" y="157730"/>
                    <a:pt x="1326480" y="158157"/>
                  </a:cubicBezTo>
                  <a:cubicBezTo>
                    <a:pt x="1326903" y="158584"/>
                    <a:pt x="1327326" y="159011"/>
                    <a:pt x="1327749" y="159011"/>
                  </a:cubicBezTo>
                  <a:cubicBezTo>
                    <a:pt x="1327749" y="159866"/>
                    <a:pt x="1327749" y="160293"/>
                    <a:pt x="1327749" y="160720"/>
                  </a:cubicBezTo>
                  <a:cubicBezTo>
                    <a:pt x="1327326" y="160720"/>
                    <a:pt x="1326903" y="161147"/>
                    <a:pt x="1326480" y="161574"/>
                  </a:cubicBezTo>
                  <a:cubicBezTo>
                    <a:pt x="1324788" y="161574"/>
                    <a:pt x="1323096" y="161574"/>
                    <a:pt x="1321404" y="161574"/>
                  </a:cubicBezTo>
                  <a:cubicBezTo>
                    <a:pt x="1320558" y="162001"/>
                    <a:pt x="1320135" y="162428"/>
                    <a:pt x="1319712" y="162855"/>
                  </a:cubicBezTo>
                  <a:cubicBezTo>
                    <a:pt x="1319289" y="162855"/>
                    <a:pt x="1319712" y="163282"/>
                    <a:pt x="1319289" y="163282"/>
                  </a:cubicBezTo>
                  <a:cubicBezTo>
                    <a:pt x="1319712" y="163710"/>
                    <a:pt x="1319712" y="163710"/>
                    <a:pt x="1320135" y="164137"/>
                  </a:cubicBezTo>
                  <a:cubicBezTo>
                    <a:pt x="1320135" y="164137"/>
                    <a:pt x="1320135" y="164564"/>
                    <a:pt x="1320135" y="164564"/>
                  </a:cubicBezTo>
                  <a:cubicBezTo>
                    <a:pt x="1320558" y="164991"/>
                    <a:pt x="1321404" y="165845"/>
                    <a:pt x="1321827" y="166272"/>
                  </a:cubicBezTo>
                  <a:cubicBezTo>
                    <a:pt x="1322250" y="165845"/>
                    <a:pt x="1322673" y="165845"/>
                    <a:pt x="1322673" y="165418"/>
                  </a:cubicBezTo>
                  <a:cubicBezTo>
                    <a:pt x="1323096" y="164564"/>
                    <a:pt x="1323096" y="164564"/>
                    <a:pt x="1323942" y="163710"/>
                  </a:cubicBezTo>
                  <a:cubicBezTo>
                    <a:pt x="1324365" y="163710"/>
                    <a:pt x="1324365" y="163710"/>
                    <a:pt x="1324788" y="163710"/>
                  </a:cubicBezTo>
                  <a:cubicBezTo>
                    <a:pt x="1324788" y="164137"/>
                    <a:pt x="1324788" y="164137"/>
                    <a:pt x="1324788" y="164137"/>
                  </a:cubicBezTo>
                  <a:cubicBezTo>
                    <a:pt x="1324788" y="164137"/>
                    <a:pt x="1324788" y="164564"/>
                    <a:pt x="1324788" y="164564"/>
                  </a:cubicBezTo>
                  <a:cubicBezTo>
                    <a:pt x="1325634" y="164991"/>
                    <a:pt x="1326057" y="165845"/>
                    <a:pt x="1326480" y="166272"/>
                  </a:cubicBezTo>
                  <a:cubicBezTo>
                    <a:pt x="1327326" y="166272"/>
                    <a:pt x="1327749" y="166272"/>
                    <a:pt x="1328595" y="166272"/>
                  </a:cubicBezTo>
                  <a:cubicBezTo>
                    <a:pt x="1329018" y="165845"/>
                    <a:pt x="1329441" y="165418"/>
                    <a:pt x="1329864" y="164991"/>
                  </a:cubicBezTo>
                  <a:cubicBezTo>
                    <a:pt x="1331979" y="164991"/>
                    <a:pt x="1334094" y="164991"/>
                    <a:pt x="1336209" y="164991"/>
                  </a:cubicBezTo>
                  <a:cubicBezTo>
                    <a:pt x="1336632" y="165418"/>
                    <a:pt x="1337055" y="165845"/>
                    <a:pt x="1337478" y="165845"/>
                  </a:cubicBezTo>
                  <a:cubicBezTo>
                    <a:pt x="1337901" y="166272"/>
                    <a:pt x="1338747" y="166699"/>
                    <a:pt x="1339170" y="167126"/>
                  </a:cubicBezTo>
                  <a:cubicBezTo>
                    <a:pt x="1339170" y="167553"/>
                    <a:pt x="1339170" y="167553"/>
                    <a:pt x="1339170" y="167553"/>
                  </a:cubicBezTo>
                  <a:cubicBezTo>
                    <a:pt x="1340016" y="167981"/>
                    <a:pt x="1340016" y="168408"/>
                    <a:pt x="1340016" y="168835"/>
                  </a:cubicBezTo>
                  <a:cubicBezTo>
                    <a:pt x="1340439" y="169262"/>
                    <a:pt x="1340439" y="169689"/>
                    <a:pt x="1340862" y="170116"/>
                  </a:cubicBezTo>
                  <a:cubicBezTo>
                    <a:pt x="1340862" y="170543"/>
                    <a:pt x="1341708" y="170543"/>
                    <a:pt x="1341285" y="170970"/>
                  </a:cubicBezTo>
                  <a:cubicBezTo>
                    <a:pt x="1342131" y="171824"/>
                    <a:pt x="1342977" y="172678"/>
                    <a:pt x="1343823" y="173105"/>
                  </a:cubicBezTo>
                  <a:cubicBezTo>
                    <a:pt x="1343823" y="173105"/>
                    <a:pt x="1344246" y="173105"/>
                    <a:pt x="1344246" y="173105"/>
                  </a:cubicBezTo>
                  <a:cubicBezTo>
                    <a:pt x="1344669" y="173533"/>
                    <a:pt x="1344669" y="173533"/>
                    <a:pt x="1345092" y="173960"/>
                  </a:cubicBezTo>
                  <a:cubicBezTo>
                    <a:pt x="1345092" y="173960"/>
                    <a:pt x="1345515" y="173960"/>
                    <a:pt x="1345515" y="173960"/>
                  </a:cubicBezTo>
                  <a:cubicBezTo>
                    <a:pt x="1345938" y="173533"/>
                    <a:pt x="1346361" y="173533"/>
                    <a:pt x="1346361" y="173533"/>
                  </a:cubicBezTo>
                  <a:cubicBezTo>
                    <a:pt x="1346784" y="173105"/>
                    <a:pt x="1346784" y="173105"/>
                    <a:pt x="1347207" y="173105"/>
                  </a:cubicBezTo>
                  <a:cubicBezTo>
                    <a:pt x="1347630" y="173105"/>
                    <a:pt x="1347630" y="172678"/>
                    <a:pt x="1348053" y="172251"/>
                  </a:cubicBezTo>
                  <a:cubicBezTo>
                    <a:pt x="1348053" y="172251"/>
                    <a:pt x="1348053" y="172251"/>
                    <a:pt x="1348053" y="171824"/>
                  </a:cubicBezTo>
                  <a:cubicBezTo>
                    <a:pt x="1348476" y="171824"/>
                    <a:pt x="1348476" y="171397"/>
                    <a:pt x="1348476" y="171397"/>
                  </a:cubicBezTo>
                  <a:cubicBezTo>
                    <a:pt x="1348899" y="170970"/>
                    <a:pt x="1349322" y="170970"/>
                    <a:pt x="1349322" y="170543"/>
                  </a:cubicBezTo>
                  <a:cubicBezTo>
                    <a:pt x="1349322" y="169689"/>
                    <a:pt x="1350168" y="169689"/>
                    <a:pt x="1350168" y="168835"/>
                  </a:cubicBezTo>
                  <a:cubicBezTo>
                    <a:pt x="1350168" y="168835"/>
                    <a:pt x="1350591" y="168408"/>
                    <a:pt x="1351014" y="168408"/>
                  </a:cubicBezTo>
                  <a:cubicBezTo>
                    <a:pt x="1351014" y="167981"/>
                    <a:pt x="1351014" y="167126"/>
                    <a:pt x="1351014" y="166699"/>
                  </a:cubicBezTo>
                  <a:cubicBezTo>
                    <a:pt x="1351014" y="166272"/>
                    <a:pt x="1351437" y="165845"/>
                    <a:pt x="1351860" y="165418"/>
                  </a:cubicBezTo>
                  <a:cubicBezTo>
                    <a:pt x="1352283" y="165845"/>
                    <a:pt x="1352706" y="165418"/>
                    <a:pt x="1352706" y="165845"/>
                  </a:cubicBezTo>
                  <a:cubicBezTo>
                    <a:pt x="1353129" y="166272"/>
                    <a:pt x="1353975" y="166699"/>
                    <a:pt x="1354398" y="167126"/>
                  </a:cubicBezTo>
                  <a:cubicBezTo>
                    <a:pt x="1354398" y="167553"/>
                    <a:pt x="1354398" y="167981"/>
                    <a:pt x="1354398" y="168408"/>
                  </a:cubicBezTo>
                  <a:cubicBezTo>
                    <a:pt x="1354398" y="168835"/>
                    <a:pt x="1354821" y="168408"/>
                    <a:pt x="1355244" y="168408"/>
                  </a:cubicBezTo>
                  <a:cubicBezTo>
                    <a:pt x="1355667" y="168408"/>
                    <a:pt x="1355667" y="167553"/>
                    <a:pt x="1356090" y="167553"/>
                  </a:cubicBezTo>
                  <a:cubicBezTo>
                    <a:pt x="1356513" y="167126"/>
                    <a:pt x="1356513" y="166699"/>
                    <a:pt x="1356936" y="166699"/>
                  </a:cubicBezTo>
                  <a:cubicBezTo>
                    <a:pt x="1356936" y="166272"/>
                    <a:pt x="1357359" y="166272"/>
                    <a:pt x="1357359" y="166272"/>
                  </a:cubicBezTo>
                  <a:cubicBezTo>
                    <a:pt x="1357359" y="166272"/>
                    <a:pt x="1357782" y="165845"/>
                    <a:pt x="1357782" y="165845"/>
                  </a:cubicBezTo>
                  <a:cubicBezTo>
                    <a:pt x="1357359" y="165845"/>
                    <a:pt x="1356936" y="165845"/>
                    <a:pt x="1356513" y="165418"/>
                  </a:cubicBezTo>
                  <a:cubicBezTo>
                    <a:pt x="1356090" y="165418"/>
                    <a:pt x="1356090" y="164991"/>
                    <a:pt x="1355667" y="164564"/>
                  </a:cubicBezTo>
                  <a:cubicBezTo>
                    <a:pt x="1355667" y="164137"/>
                    <a:pt x="1355667" y="163710"/>
                    <a:pt x="1355667" y="163282"/>
                  </a:cubicBezTo>
                  <a:cubicBezTo>
                    <a:pt x="1355667" y="162855"/>
                    <a:pt x="1355667" y="162855"/>
                    <a:pt x="1356090" y="162855"/>
                  </a:cubicBezTo>
                  <a:cubicBezTo>
                    <a:pt x="1356936" y="162001"/>
                    <a:pt x="1357782" y="161147"/>
                    <a:pt x="1358205" y="160720"/>
                  </a:cubicBezTo>
                  <a:cubicBezTo>
                    <a:pt x="1358205" y="160293"/>
                    <a:pt x="1358205" y="160293"/>
                    <a:pt x="1358205" y="159866"/>
                  </a:cubicBezTo>
                  <a:cubicBezTo>
                    <a:pt x="1358628" y="159866"/>
                    <a:pt x="1359051" y="159438"/>
                    <a:pt x="1359051" y="159438"/>
                  </a:cubicBezTo>
                  <a:cubicBezTo>
                    <a:pt x="1359051" y="159011"/>
                    <a:pt x="1359051" y="159011"/>
                    <a:pt x="1359051" y="158584"/>
                  </a:cubicBezTo>
                  <a:cubicBezTo>
                    <a:pt x="1359051" y="158584"/>
                    <a:pt x="1358628" y="158584"/>
                    <a:pt x="1358628" y="158157"/>
                  </a:cubicBezTo>
                  <a:cubicBezTo>
                    <a:pt x="1358628" y="157730"/>
                    <a:pt x="1358205" y="157303"/>
                    <a:pt x="1358205" y="156876"/>
                  </a:cubicBezTo>
                  <a:cubicBezTo>
                    <a:pt x="1357782" y="156876"/>
                    <a:pt x="1357782" y="156449"/>
                    <a:pt x="1357359" y="156022"/>
                  </a:cubicBezTo>
                  <a:cubicBezTo>
                    <a:pt x="1356936" y="156022"/>
                    <a:pt x="1356936" y="156022"/>
                    <a:pt x="1356513" y="156022"/>
                  </a:cubicBezTo>
                  <a:cubicBezTo>
                    <a:pt x="1356513" y="156449"/>
                    <a:pt x="1356090" y="156876"/>
                    <a:pt x="1355667" y="156876"/>
                  </a:cubicBezTo>
                  <a:cubicBezTo>
                    <a:pt x="1355667" y="158157"/>
                    <a:pt x="1355667" y="159011"/>
                    <a:pt x="1355667" y="159866"/>
                  </a:cubicBezTo>
                  <a:cubicBezTo>
                    <a:pt x="1355244" y="160293"/>
                    <a:pt x="1355244" y="160293"/>
                    <a:pt x="1354821" y="160720"/>
                  </a:cubicBezTo>
                  <a:cubicBezTo>
                    <a:pt x="1354821" y="160720"/>
                    <a:pt x="1354821" y="161147"/>
                    <a:pt x="1354821" y="161147"/>
                  </a:cubicBezTo>
                  <a:cubicBezTo>
                    <a:pt x="1354821" y="161574"/>
                    <a:pt x="1354398" y="161574"/>
                    <a:pt x="1353975" y="162001"/>
                  </a:cubicBezTo>
                  <a:cubicBezTo>
                    <a:pt x="1353129" y="162001"/>
                    <a:pt x="1352706" y="162001"/>
                    <a:pt x="1351860" y="162001"/>
                  </a:cubicBezTo>
                  <a:cubicBezTo>
                    <a:pt x="1351437" y="161574"/>
                    <a:pt x="1350591" y="161574"/>
                    <a:pt x="1351014" y="160720"/>
                  </a:cubicBezTo>
                  <a:cubicBezTo>
                    <a:pt x="1351014" y="160293"/>
                    <a:pt x="1351860" y="159866"/>
                    <a:pt x="1352283" y="159438"/>
                  </a:cubicBezTo>
                  <a:cubicBezTo>
                    <a:pt x="1352283" y="159011"/>
                    <a:pt x="1352283" y="158584"/>
                    <a:pt x="1352283" y="158157"/>
                  </a:cubicBezTo>
                  <a:cubicBezTo>
                    <a:pt x="1351860" y="158157"/>
                    <a:pt x="1351860" y="157730"/>
                    <a:pt x="1351437" y="157730"/>
                  </a:cubicBezTo>
                  <a:cubicBezTo>
                    <a:pt x="1351437" y="156449"/>
                    <a:pt x="1351437" y="155595"/>
                    <a:pt x="1351437" y="154741"/>
                  </a:cubicBezTo>
                  <a:cubicBezTo>
                    <a:pt x="1351437" y="154314"/>
                    <a:pt x="1351014" y="154314"/>
                    <a:pt x="1351014" y="153887"/>
                  </a:cubicBezTo>
                  <a:cubicBezTo>
                    <a:pt x="1351014" y="153032"/>
                    <a:pt x="1351014" y="153032"/>
                    <a:pt x="1349745" y="153032"/>
                  </a:cubicBezTo>
                  <a:close/>
                  <a:moveTo>
                    <a:pt x="1307386" y="153032"/>
                  </a:moveTo>
                  <a:cubicBezTo>
                    <a:pt x="1306942" y="153904"/>
                    <a:pt x="1306052" y="154340"/>
                    <a:pt x="1305607" y="154776"/>
                  </a:cubicBezTo>
                  <a:cubicBezTo>
                    <a:pt x="1305607" y="155648"/>
                    <a:pt x="1305607" y="156520"/>
                    <a:pt x="1305607" y="157828"/>
                  </a:cubicBezTo>
                  <a:cubicBezTo>
                    <a:pt x="1305607" y="157828"/>
                    <a:pt x="1305163" y="158264"/>
                    <a:pt x="1305163" y="158264"/>
                  </a:cubicBezTo>
                  <a:cubicBezTo>
                    <a:pt x="1305163" y="159136"/>
                    <a:pt x="1305163" y="160008"/>
                    <a:pt x="1305163" y="160880"/>
                  </a:cubicBezTo>
                  <a:cubicBezTo>
                    <a:pt x="1305607" y="160880"/>
                    <a:pt x="1306052" y="160880"/>
                    <a:pt x="1306497" y="160880"/>
                  </a:cubicBezTo>
                  <a:cubicBezTo>
                    <a:pt x="1306942" y="160880"/>
                    <a:pt x="1307386" y="160444"/>
                    <a:pt x="1307831" y="160008"/>
                  </a:cubicBezTo>
                  <a:cubicBezTo>
                    <a:pt x="1307831" y="159572"/>
                    <a:pt x="1307831" y="158700"/>
                    <a:pt x="1307831" y="158264"/>
                  </a:cubicBezTo>
                  <a:cubicBezTo>
                    <a:pt x="1308276" y="157828"/>
                    <a:pt x="1308721" y="157392"/>
                    <a:pt x="1308721" y="156956"/>
                  </a:cubicBezTo>
                  <a:cubicBezTo>
                    <a:pt x="1308721" y="156956"/>
                    <a:pt x="1309165" y="156520"/>
                    <a:pt x="1309165" y="156520"/>
                  </a:cubicBezTo>
                  <a:cubicBezTo>
                    <a:pt x="1309610" y="156084"/>
                    <a:pt x="1309165" y="155212"/>
                    <a:pt x="1309165" y="154776"/>
                  </a:cubicBezTo>
                  <a:cubicBezTo>
                    <a:pt x="1308721" y="154340"/>
                    <a:pt x="1308276" y="153904"/>
                    <a:pt x="1307386" y="153032"/>
                  </a:cubicBezTo>
                  <a:close/>
                  <a:moveTo>
                    <a:pt x="177426" y="153032"/>
                  </a:moveTo>
                  <a:cubicBezTo>
                    <a:pt x="177426" y="153481"/>
                    <a:pt x="177426" y="153481"/>
                    <a:pt x="177426" y="153929"/>
                  </a:cubicBezTo>
                  <a:cubicBezTo>
                    <a:pt x="177001" y="153929"/>
                    <a:pt x="177001" y="153929"/>
                    <a:pt x="176576" y="154377"/>
                  </a:cubicBezTo>
                  <a:cubicBezTo>
                    <a:pt x="176576" y="154377"/>
                    <a:pt x="176576" y="154826"/>
                    <a:pt x="177001" y="154826"/>
                  </a:cubicBezTo>
                  <a:cubicBezTo>
                    <a:pt x="177426" y="155274"/>
                    <a:pt x="177851" y="155723"/>
                    <a:pt x="177851" y="156172"/>
                  </a:cubicBezTo>
                  <a:cubicBezTo>
                    <a:pt x="178276" y="156172"/>
                    <a:pt x="178701" y="156172"/>
                    <a:pt x="178701" y="156172"/>
                  </a:cubicBezTo>
                  <a:cubicBezTo>
                    <a:pt x="179127" y="155274"/>
                    <a:pt x="179552" y="155723"/>
                    <a:pt x="179977" y="155274"/>
                  </a:cubicBezTo>
                  <a:cubicBezTo>
                    <a:pt x="179977" y="154826"/>
                    <a:pt x="179977" y="154377"/>
                    <a:pt x="179977" y="153929"/>
                  </a:cubicBezTo>
                  <a:cubicBezTo>
                    <a:pt x="179977" y="153481"/>
                    <a:pt x="179552" y="153481"/>
                    <a:pt x="179127" y="153032"/>
                  </a:cubicBezTo>
                  <a:cubicBezTo>
                    <a:pt x="178701" y="153032"/>
                    <a:pt x="177851" y="153032"/>
                    <a:pt x="177426" y="153032"/>
                  </a:cubicBezTo>
                  <a:close/>
                  <a:moveTo>
                    <a:pt x="112904" y="153032"/>
                  </a:moveTo>
                  <a:cubicBezTo>
                    <a:pt x="112904" y="153032"/>
                    <a:pt x="113323" y="153032"/>
                    <a:pt x="113323" y="153032"/>
                  </a:cubicBezTo>
                  <a:cubicBezTo>
                    <a:pt x="113742" y="153490"/>
                    <a:pt x="114160" y="153948"/>
                    <a:pt x="114578" y="153948"/>
                  </a:cubicBezTo>
                  <a:cubicBezTo>
                    <a:pt x="114578" y="154406"/>
                    <a:pt x="114578" y="154406"/>
                    <a:pt x="114578" y="154406"/>
                  </a:cubicBezTo>
                  <a:cubicBezTo>
                    <a:pt x="114578" y="154406"/>
                    <a:pt x="114160" y="154863"/>
                    <a:pt x="114160" y="154863"/>
                  </a:cubicBezTo>
                  <a:cubicBezTo>
                    <a:pt x="113742" y="154863"/>
                    <a:pt x="113323" y="154863"/>
                    <a:pt x="112904" y="154863"/>
                  </a:cubicBezTo>
                  <a:cubicBezTo>
                    <a:pt x="112486" y="154406"/>
                    <a:pt x="112486" y="153490"/>
                    <a:pt x="112904" y="153032"/>
                  </a:cubicBezTo>
                  <a:close/>
                  <a:moveTo>
                    <a:pt x="107934" y="153032"/>
                  </a:moveTo>
                  <a:cubicBezTo>
                    <a:pt x="108353" y="153032"/>
                    <a:pt x="108771" y="153032"/>
                    <a:pt x="109190" y="153032"/>
                  </a:cubicBezTo>
                  <a:cubicBezTo>
                    <a:pt x="109608" y="153468"/>
                    <a:pt x="109190" y="153904"/>
                    <a:pt x="109190" y="154340"/>
                  </a:cubicBezTo>
                  <a:cubicBezTo>
                    <a:pt x="108771" y="154340"/>
                    <a:pt x="108353" y="154340"/>
                    <a:pt x="107934" y="154340"/>
                  </a:cubicBezTo>
                  <a:cubicBezTo>
                    <a:pt x="107934" y="154340"/>
                    <a:pt x="107516" y="153904"/>
                    <a:pt x="107516" y="153904"/>
                  </a:cubicBezTo>
                  <a:cubicBezTo>
                    <a:pt x="107934" y="153468"/>
                    <a:pt x="107516" y="153032"/>
                    <a:pt x="107934" y="153032"/>
                  </a:cubicBezTo>
                  <a:close/>
                  <a:moveTo>
                    <a:pt x="262825" y="152771"/>
                  </a:moveTo>
                  <a:cubicBezTo>
                    <a:pt x="262389" y="153643"/>
                    <a:pt x="262389" y="154515"/>
                    <a:pt x="262825" y="154951"/>
                  </a:cubicBezTo>
                  <a:cubicBezTo>
                    <a:pt x="262825" y="154951"/>
                    <a:pt x="262825" y="154951"/>
                    <a:pt x="262825" y="155387"/>
                  </a:cubicBezTo>
                  <a:cubicBezTo>
                    <a:pt x="263261" y="155387"/>
                    <a:pt x="263697" y="155387"/>
                    <a:pt x="264133" y="155387"/>
                  </a:cubicBezTo>
                  <a:cubicBezTo>
                    <a:pt x="264133" y="154951"/>
                    <a:pt x="264569" y="154951"/>
                    <a:pt x="265005" y="154515"/>
                  </a:cubicBezTo>
                  <a:cubicBezTo>
                    <a:pt x="265005" y="154079"/>
                    <a:pt x="265005" y="153643"/>
                    <a:pt x="265005" y="153207"/>
                  </a:cubicBezTo>
                  <a:cubicBezTo>
                    <a:pt x="265005" y="153207"/>
                    <a:pt x="264569" y="153207"/>
                    <a:pt x="264569" y="152771"/>
                  </a:cubicBezTo>
                  <a:cubicBezTo>
                    <a:pt x="264133" y="152771"/>
                    <a:pt x="263261" y="152771"/>
                    <a:pt x="262825" y="152771"/>
                  </a:cubicBezTo>
                  <a:close/>
                  <a:moveTo>
                    <a:pt x="1515287" y="152770"/>
                  </a:moveTo>
                  <a:cubicBezTo>
                    <a:pt x="1515287" y="153200"/>
                    <a:pt x="1514862" y="153630"/>
                    <a:pt x="1514437" y="153630"/>
                  </a:cubicBezTo>
                  <a:cubicBezTo>
                    <a:pt x="1514437" y="154060"/>
                    <a:pt x="1514437" y="154490"/>
                    <a:pt x="1514437" y="154919"/>
                  </a:cubicBezTo>
                  <a:cubicBezTo>
                    <a:pt x="1514862" y="154919"/>
                    <a:pt x="1514862" y="155349"/>
                    <a:pt x="1514862" y="155349"/>
                  </a:cubicBezTo>
                  <a:cubicBezTo>
                    <a:pt x="1515287" y="155779"/>
                    <a:pt x="1515287" y="156209"/>
                    <a:pt x="1515287" y="156638"/>
                  </a:cubicBezTo>
                  <a:cubicBezTo>
                    <a:pt x="1515287" y="157068"/>
                    <a:pt x="1515287" y="157498"/>
                    <a:pt x="1515287" y="157928"/>
                  </a:cubicBezTo>
                  <a:cubicBezTo>
                    <a:pt x="1515712" y="158358"/>
                    <a:pt x="1515712" y="158358"/>
                    <a:pt x="1516137" y="158787"/>
                  </a:cubicBezTo>
                  <a:cubicBezTo>
                    <a:pt x="1516563" y="158787"/>
                    <a:pt x="1516563" y="158787"/>
                    <a:pt x="1516988" y="158787"/>
                  </a:cubicBezTo>
                  <a:cubicBezTo>
                    <a:pt x="1517413" y="158358"/>
                    <a:pt x="1517413" y="158358"/>
                    <a:pt x="1517838" y="157928"/>
                  </a:cubicBezTo>
                  <a:cubicBezTo>
                    <a:pt x="1517838" y="157928"/>
                    <a:pt x="1517838" y="157498"/>
                    <a:pt x="1517838" y="157498"/>
                  </a:cubicBezTo>
                  <a:cubicBezTo>
                    <a:pt x="1517838" y="157068"/>
                    <a:pt x="1517413" y="157068"/>
                    <a:pt x="1517413" y="156638"/>
                  </a:cubicBezTo>
                  <a:cubicBezTo>
                    <a:pt x="1517413" y="155779"/>
                    <a:pt x="1517413" y="154919"/>
                    <a:pt x="1517413" y="153630"/>
                  </a:cubicBezTo>
                  <a:cubicBezTo>
                    <a:pt x="1516988" y="153630"/>
                    <a:pt x="1516563" y="153200"/>
                    <a:pt x="1516137" y="152770"/>
                  </a:cubicBezTo>
                  <a:cubicBezTo>
                    <a:pt x="1516137" y="152770"/>
                    <a:pt x="1515712" y="152770"/>
                    <a:pt x="1515287" y="152770"/>
                  </a:cubicBezTo>
                  <a:close/>
                  <a:moveTo>
                    <a:pt x="1480486" y="152770"/>
                  </a:moveTo>
                  <a:cubicBezTo>
                    <a:pt x="1480056" y="153189"/>
                    <a:pt x="1480486" y="153189"/>
                    <a:pt x="1480056" y="153608"/>
                  </a:cubicBezTo>
                  <a:cubicBezTo>
                    <a:pt x="1479626" y="154026"/>
                    <a:pt x="1479197" y="154445"/>
                    <a:pt x="1478767" y="154863"/>
                  </a:cubicBezTo>
                  <a:cubicBezTo>
                    <a:pt x="1478767" y="155282"/>
                    <a:pt x="1478767" y="155282"/>
                    <a:pt x="1478767" y="155282"/>
                  </a:cubicBezTo>
                  <a:cubicBezTo>
                    <a:pt x="1478767" y="155701"/>
                    <a:pt x="1478337" y="155701"/>
                    <a:pt x="1478337" y="156119"/>
                  </a:cubicBezTo>
                  <a:cubicBezTo>
                    <a:pt x="1478337" y="156538"/>
                    <a:pt x="1478337" y="157375"/>
                    <a:pt x="1478337" y="157793"/>
                  </a:cubicBezTo>
                  <a:cubicBezTo>
                    <a:pt x="1478337" y="158212"/>
                    <a:pt x="1478767" y="158212"/>
                    <a:pt x="1479197" y="158630"/>
                  </a:cubicBezTo>
                  <a:cubicBezTo>
                    <a:pt x="1479197" y="158630"/>
                    <a:pt x="1479626" y="158630"/>
                    <a:pt x="1480056" y="158630"/>
                  </a:cubicBezTo>
                  <a:cubicBezTo>
                    <a:pt x="1480056" y="158630"/>
                    <a:pt x="1480486" y="159049"/>
                    <a:pt x="1480486" y="159049"/>
                  </a:cubicBezTo>
                  <a:cubicBezTo>
                    <a:pt x="1480916" y="159049"/>
                    <a:pt x="1480916" y="159049"/>
                    <a:pt x="1481346" y="159049"/>
                  </a:cubicBezTo>
                  <a:cubicBezTo>
                    <a:pt x="1481346" y="159049"/>
                    <a:pt x="1481775" y="159049"/>
                    <a:pt x="1482205" y="158630"/>
                  </a:cubicBezTo>
                  <a:cubicBezTo>
                    <a:pt x="1482635" y="158630"/>
                    <a:pt x="1483065" y="158630"/>
                    <a:pt x="1483495" y="158630"/>
                  </a:cubicBezTo>
                  <a:cubicBezTo>
                    <a:pt x="1483495" y="158212"/>
                    <a:pt x="1483924" y="158212"/>
                    <a:pt x="1484354" y="157793"/>
                  </a:cubicBezTo>
                  <a:cubicBezTo>
                    <a:pt x="1484354" y="156956"/>
                    <a:pt x="1484354" y="156119"/>
                    <a:pt x="1484354" y="154863"/>
                  </a:cubicBezTo>
                  <a:cubicBezTo>
                    <a:pt x="1483924" y="154445"/>
                    <a:pt x="1483495" y="154026"/>
                    <a:pt x="1483065" y="153608"/>
                  </a:cubicBezTo>
                  <a:cubicBezTo>
                    <a:pt x="1483065" y="153608"/>
                    <a:pt x="1483065" y="153189"/>
                    <a:pt x="1482635" y="152770"/>
                  </a:cubicBezTo>
                  <a:cubicBezTo>
                    <a:pt x="1482635" y="152770"/>
                    <a:pt x="1482635" y="152770"/>
                    <a:pt x="1482205" y="152770"/>
                  </a:cubicBezTo>
                  <a:cubicBezTo>
                    <a:pt x="1481775" y="152770"/>
                    <a:pt x="1481346" y="152770"/>
                    <a:pt x="1481346" y="152770"/>
                  </a:cubicBezTo>
                  <a:cubicBezTo>
                    <a:pt x="1480916" y="152770"/>
                    <a:pt x="1480916" y="152770"/>
                    <a:pt x="1480486" y="152770"/>
                  </a:cubicBezTo>
                  <a:close/>
                  <a:moveTo>
                    <a:pt x="141784" y="152770"/>
                  </a:moveTo>
                  <a:cubicBezTo>
                    <a:pt x="141784" y="152770"/>
                    <a:pt x="142195" y="152770"/>
                    <a:pt x="142195" y="152770"/>
                  </a:cubicBezTo>
                  <a:cubicBezTo>
                    <a:pt x="142606" y="152770"/>
                    <a:pt x="143017" y="152770"/>
                    <a:pt x="143017" y="152770"/>
                  </a:cubicBezTo>
                  <a:cubicBezTo>
                    <a:pt x="143017" y="153193"/>
                    <a:pt x="143017" y="153616"/>
                    <a:pt x="143017" y="154038"/>
                  </a:cubicBezTo>
                  <a:cubicBezTo>
                    <a:pt x="143017" y="154038"/>
                    <a:pt x="143428" y="154038"/>
                    <a:pt x="143428" y="154461"/>
                  </a:cubicBezTo>
                  <a:cubicBezTo>
                    <a:pt x="143428" y="154883"/>
                    <a:pt x="143428" y="155306"/>
                    <a:pt x="143428" y="155728"/>
                  </a:cubicBezTo>
                  <a:cubicBezTo>
                    <a:pt x="143840" y="156151"/>
                    <a:pt x="143840" y="156151"/>
                    <a:pt x="144250" y="156151"/>
                  </a:cubicBezTo>
                  <a:cubicBezTo>
                    <a:pt x="144250" y="156574"/>
                    <a:pt x="144250" y="156996"/>
                    <a:pt x="144250" y="156996"/>
                  </a:cubicBezTo>
                  <a:cubicBezTo>
                    <a:pt x="144250" y="157419"/>
                    <a:pt x="144250" y="157419"/>
                    <a:pt x="144662" y="157419"/>
                  </a:cubicBezTo>
                  <a:cubicBezTo>
                    <a:pt x="144662" y="157842"/>
                    <a:pt x="144662" y="158264"/>
                    <a:pt x="144250" y="158264"/>
                  </a:cubicBezTo>
                  <a:cubicBezTo>
                    <a:pt x="143428" y="158264"/>
                    <a:pt x="142195" y="158264"/>
                    <a:pt x="140962" y="158264"/>
                  </a:cubicBezTo>
                  <a:cubicBezTo>
                    <a:pt x="140962" y="158264"/>
                    <a:pt x="140551" y="157842"/>
                    <a:pt x="140551" y="157842"/>
                  </a:cubicBezTo>
                  <a:cubicBezTo>
                    <a:pt x="140140" y="157842"/>
                    <a:pt x="139729" y="157842"/>
                    <a:pt x="139317" y="157842"/>
                  </a:cubicBezTo>
                  <a:cubicBezTo>
                    <a:pt x="138906" y="157419"/>
                    <a:pt x="139317" y="156996"/>
                    <a:pt x="139317" y="156574"/>
                  </a:cubicBezTo>
                  <a:cubicBezTo>
                    <a:pt x="139729" y="156151"/>
                    <a:pt x="140140" y="156151"/>
                    <a:pt x="140140" y="155728"/>
                  </a:cubicBezTo>
                  <a:cubicBezTo>
                    <a:pt x="140140" y="155306"/>
                    <a:pt x="140140" y="154883"/>
                    <a:pt x="140140" y="154461"/>
                  </a:cubicBezTo>
                  <a:cubicBezTo>
                    <a:pt x="140551" y="154038"/>
                    <a:pt x="140551" y="154038"/>
                    <a:pt x="140962" y="154038"/>
                  </a:cubicBezTo>
                  <a:cubicBezTo>
                    <a:pt x="140962" y="153616"/>
                    <a:pt x="140962" y="153616"/>
                    <a:pt x="140962" y="153616"/>
                  </a:cubicBezTo>
                  <a:cubicBezTo>
                    <a:pt x="140962" y="153193"/>
                    <a:pt x="141373" y="152770"/>
                    <a:pt x="141784" y="152770"/>
                  </a:cubicBezTo>
                  <a:close/>
                  <a:moveTo>
                    <a:pt x="257768" y="152248"/>
                  </a:moveTo>
                  <a:cubicBezTo>
                    <a:pt x="257768" y="152248"/>
                    <a:pt x="257332" y="152705"/>
                    <a:pt x="257332" y="152705"/>
                  </a:cubicBezTo>
                  <a:cubicBezTo>
                    <a:pt x="256896" y="153163"/>
                    <a:pt x="256896" y="153163"/>
                    <a:pt x="257332" y="153621"/>
                  </a:cubicBezTo>
                  <a:cubicBezTo>
                    <a:pt x="257332" y="153621"/>
                    <a:pt x="257768" y="154079"/>
                    <a:pt x="257768" y="154079"/>
                  </a:cubicBezTo>
                  <a:cubicBezTo>
                    <a:pt x="258204" y="154079"/>
                    <a:pt x="258204" y="154079"/>
                    <a:pt x="258640" y="154079"/>
                  </a:cubicBezTo>
                  <a:cubicBezTo>
                    <a:pt x="258640" y="154079"/>
                    <a:pt x="259076" y="153621"/>
                    <a:pt x="259512" y="153621"/>
                  </a:cubicBezTo>
                  <a:cubicBezTo>
                    <a:pt x="259512" y="153163"/>
                    <a:pt x="259512" y="153163"/>
                    <a:pt x="259512" y="153163"/>
                  </a:cubicBezTo>
                  <a:cubicBezTo>
                    <a:pt x="259076" y="152705"/>
                    <a:pt x="258640" y="152248"/>
                    <a:pt x="258640" y="152248"/>
                  </a:cubicBezTo>
                  <a:cubicBezTo>
                    <a:pt x="258204" y="152248"/>
                    <a:pt x="258204" y="152248"/>
                    <a:pt x="257768" y="152248"/>
                  </a:cubicBezTo>
                  <a:close/>
                  <a:moveTo>
                    <a:pt x="171134" y="152248"/>
                  </a:moveTo>
                  <a:cubicBezTo>
                    <a:pt x="170717" y="152248"/>
                    <a:pt x="170717" y="152705"/>
                    <a:pt x="170298" y="152705"/>
                  </a:cubicBezTo>
                  <a:cubicBezTo>
                    <a:pt x="170717" y="153163"/>
                    <a:pt x="171134" y="153621"/>
                    <a:pt x="171553" y="154079"/>
                  </a:cubicBezTo>
                  <a:cubicBezTo>
                    <a:pt x="171972" y="154079"/>
                    <a:pt x="171972" y="153621"/>
                    <a:pt x="172390" y="153163"/>
                  </a:cubicBezTo>
                  <a:cubicBezTo>
                    <a:pt x="172390" y="153163"/>
                    <a:pt x="172390" y="153163"/>
                    <a:pt x="172390" y="152705"/>
                  </a:cubicBezTo>
                  <a:cubicBezTo>
                    <a:pt x="171972" y="152705"/>
                    <a:pt x="171972" y="152705"/>
                    <a:pt x="171553" y="152705"/>
                  </a:cubicBezTo>
                  <a:cubicBezTo>
                    <a:pt x="171553" y="152248"/>
                    <a:pt x="171134" y="152248"/>
                    <a:pt x="171134" y="152248"/>
                  </a:cubicBezTo>
                  <a:close/>
                  <a:moveTo>
                    <a:pt x="164424" y="152247"/>
                  </a:moveTo>
                  <a:cubicBezTo>
                    <a:pt x="164019" y="152676"/>
                    <a:pt x="164424" y="153104"/>
                    <a:pt x="164019" y="153960"/>
                  </a:cubicBezTo>
                  <a:cubicBezTo>
                    <a:pt x="164424" y="153960"/>
                    <a:pt x="164424" y="153960"/>
                    <a:pt x="164828" y="154388"/>
                  </a:cubicBezTo>
                  <a:cubicBezTo>
                    <a:pt x="164828" y="154388"/>
                    <a:pt x="164828" y="154388"/>
                    <a:pt x="164828" y="154816"/>
                  </a:cubicBezTo>
                  <a:cubicBezTo>
                    <a:pt x="165232" y="155244"/>
                    <a:pt x="166041" y="155672"/>
                    <a:pt x="166445" y="156528"/>
                  </a:cubicBezTo>
                  <a:cubicBezTo>
                    <a:pt x="166850" y="156528"/>
                    <a:pt x="166850" y="156528"/>
                    <a:pt x="167254" y="156528"/>
                  </a:cubicBezTo>
                  <a:cubicBezTo>
                    <a:pt x="167254" y="156528"/>
                    <a:pt x="167658" y="156956"/>
                    <a:pt x="167658" y="156956"/>
                  </a:cubicBezTo>
                  <a:cubicBezTo>
                    <a:pt x="167658" y="156956"/>
                    <a:pt x="168062" y="156956"/>
                    <a:pt x="168062" y="156956"/>
                  </a:cubicBezTo>
                  <a:cubicBezTo>
                    <a:pt x="168062" y="156956"/>
                    <a:pt x="168467" y="156956"/>
                    <a:pt x="168467" y="156528"/>
                  </a:cubicBezTo>
                  <a:cubicBezTo>
                    <a:pt x="168467" y="156100"/>
                    <a:pt x="168467" y="155244"/>
                    <a:pt x="168467" y="154388"/>
                  </a:cubicBezTo>
                  <a:cubicBezTo>
                    <a:pt x="168062" y="153960"/>
                    <a:pt x="168062" y="153960"/>
                    <a:pt x="168062" y="153960"/>
                  </a:cubicBezTo>
                  <a:cubicBezTo>
                    <a:pt x="168062" y="153531"/>
                    <a:pt x="168062" y="152676"/>
                    <a:pt x="168062" y="152247"/>
                  </a:cubicBezTo>
                  <a:cubicBezTo>
                    <a:pt x="167658" y="152247"/>
                    <a:pt x="167658" y="152247"/>
                    <a:pt x="167658" y="152247"/>
                  </a:cubicBezTo>
                  <a:cubicBezTo>
                    <a:pt x="166445" y="152247"/>
                    <a:pt x="165637" y="152247"/>
                    <a:pt x="164424" y="152247"/>
                  </a:cubicBezTo>
                  <a:close/>
                  <a:moveTo>
                    <a:pt x="101935" y="152247"/>
                  </a:moveTo>
                  <a:cubicBezTo>
                    <a:pt x="102371" y="152247"/>
                    <a:pt x="102807" y="152247"/>
                    <a:pt x="103679" y="152247"/>
                  </a:cubicBezTo>
                  <a:cubicBezTo>
                    <a:pt x="104115" y="152705"/>
                    <a:pt x="103679" y="153163"/>
                    <a:pt x="103679" y="154079"/>
                  </a:cubicBezTo>
                  <a:cubicBezTo>
                    <a:pt x="103243" y="154079"/>
                    <a:pt x="102807" y="154079"/>
                    <a:pt x="102371" y="154079"/>
                  </a:cubicBezTo>
                  <a:cubicBezTo>
                    <a:pt x="102371" y="154079"/>
                    <a:pt x="102371" y="153621"/>
                    <a:pt x="101935" y="153621"/>
                  </a:cubicBezTo>
                  <a:cubicBezTo>
                    <a:pt x="101935" y="153163"/>
                    <a:pt x="101499" y="153163"/>
                    <a:pt x="101499" y="152705"/>
                  </a:cubicBezTo>
                  <a:cubicBezTo>
                    <a:pt x="101499" y="152247"/>
                    <a:pt x="101499" y="152247"/>
                    <a:pt x="101935" y="152247"/>
                  </a:cubicBezTo>
                  <a:close/>
                  <a:moveTo>
                    <a:pt x="1432648" y="152153"/>
                  </a:moveTo>
                  <a:cubicBezTo>
                    <a:pt x="1431800" y="151724"/>
                    <a:pt x="1431800" y="152581"/>
                    <a:pt x="1430952" y="153010"/>
                  </a:cubicBezTo>
                  <a:cubicBezTo>
                    <a:pt x="1430952" y="153438"/>
                    <a:pt x="1430952" y="153867"/>
                    <a:pt x="1430952" y="154295"/>
                  </a:cubicBezTo>
                  <a:cubicBezTo>
                    <a:pt x="1431376" y="154295"/>
                    <a:pt x="1431800" y="154724"/>
                    <a:pt x="1431800" y="154724"/>
                  </a:cubicBezTo>
                  <a:cubicBezTo>
                    <a:pt x="1431800" y="155152"/>
                    <a:pt x="1431800" y="155580"/>
                    <a:pt x="1431800" y="155580"/>
                  </a:cubicBezTo>
                  <a:cubicBezTo>
                    <a:pt x="1431800" y="155580"/>
                    <a:pt x="1431800" y="156009"/>
                    <a:pt x="1431800" y="156009"/>
                  </a:cubicBezTo>
                  <a:cubicBezTo>
                    <a:pt x="1432648" y="156437"/>
                    <a:pt x="1432648" y="156866"/>
                    <a:pt x="1432648" y="157723"/>
                  </a:cubicBezTo>
                  <a:cubicBezTo>
                    <a:pt x="1432224" y="158151"/>
                    <a:pt x="1431376" y="158151"/>
                    <a:pt x="1431800" y="159008"/>
                  </a:cubicBezTo>
                  <a:cubicBezTo>
                    <a:pt x="1430952" y="159437"/>
                    <a:pt x="1430528" y="159865"/>
                    <a:pt x="1429681" y="160722"/>
                  </a:cubicBezTo>
                  <a:cubicBezTo>
                    <a:pt x="1429681" y="161150"/>
                    <a:pt x="1429681" y="161579"/>
                    <a:pt x="1429681" y="162008"/>
                  </a:cubicBezTo>
                  <a:cubicBezTo>
                    <a:pt x="1430105" y="162008"/>
                    <a:pt x="1430528" y="162436"/>
                    <a:pt x="1430952" y="162865"/>
                  </a:cubicBezTo>
                  <a:cubicBezTo>
                    <a:pt x="1431376" y="163293"/>
                    <a:pt x="1431376" y="164579"/>
                    <a:pt x="1430952" y="168006"/>
                  </a:cubicBezTo>
                  <a:cubicBezTo>
                    <a:pt x="1430952" y="168006"/>
                    <a:pt x="1430528" y="168006"/>
                    <a:pt x="1430528" y="168435"/>
                  </a:cubicBezTo>
                  <a:cubicBezTo>
                    <a:pt x="1430528" y="170149"/>
                    <a:pt x="1430528" y="171862"/>
                    <a:pt x="1430528" y="173576"/>
                  </a:cubicBezTo>
                  <a:cubicBezTo>
                    <a:pt x="1430105" y="174005"/>
                    <a:pt x="1430105" y="174005"/>
                    <a:pt x="1429681" y="174433"/>
                  </a:cubicBezTo>
                  <a:cubicBezTo>
                    <a:pt x="1429681" y="174433"/>
                    <a:pt x="1429681" y="174862"/>
                    <a:pt x="1429681" y="174862"/>
                  </a:cubicBezTo>
                  <a:cubicBezTo>
                    <a:pt x="1430105" y="174862"/>
                    <a:pt x="1430105" y="175290"/>
                    <a:pt x="1430528" y="175719"/>
                  </a:cubicBezTo>
                  <a:cubicBezTo>
                    <a:pt x="1430528" y="175719"/>
                    <a:pt x="1430528" y="175719"/>
                    <a:pt x="1430528" y="176147"/>
                  </a:cubicBezTo>
                  <a:cubicBezTo>
                    <a:pt x="1430528" y="176147"/>
                    <a:pt x="1430952" y="176147"/>
                    <a:pt x="1431376" y="176576"/>
                  </a:cubicBezTo>
                  <a:cubicBezTo>
                    <a:pt x="1431800" y="176147"/>
                    <a:pt x="1432224" y="175719"/>
                    <a:pt x="1432648" y="175290"/>
                  </a:cubicBezTo>
                  <a:cubicBezTo>
                    <a:pt x="1432648" y="175290"/>
                    <a:pt x="1433071" y="174862"/>
                    <a:pt x="1433071" y="174862"/>
                  </a:cubicBezTo>
                  <a:cubicBezTo>
                    <a:pt x="1433071" y="174005"/>
                    <a:pt x="1433919" y="174005"/>
                    <a:pt x="1433919" y="173576"/>
                  </a:cubicBezTo>
                  <a:cubicBezTo>
                    <a:pt x="1433919" y="173148"/>
                    <a:pt x="1434343" y="172720"/>
                    <a:pt x="1434343" y="172720"/>
                  </a:cubicBezTo>
                  <a:cubicBezTo>
                    <a:pt x="1434343" y="172291"/>
                    <a:pt x="1434343" y="171862"/>
                    <a:pt x="1434343" y="171862"/>
                  </a:cubicBezTo>
                  <a:cubicBezTo>
                    <a:pt x="1434343" y="171434"/>
                    <a:pt x="1434766" y="171005"/>
                    <a:pt x="1435190" y="171005"/>
                  </a:cubicBezTo>
                  <a:cubicBezTo>
                    <a:pt x="1435614" y="171005"/>
                    <a:pt x="1436461" y="171005"/>
                    <a:pt x="1436885" y="171005"/>
                  </a:cubicBezTo>
                  <a:cubicBezTo>
                    <a:pt x="1437309" y="171434"/>
                    <a:pt x="1437733" y="171862"/>
                    <a:pt x="1437733" y="171862"/>
                  </a:cubicBezTo>
                  <a:cubicBezTo>
                    <a:pt x="1437733" y="172291"/>
                    <a:pt x="1438156" y="172291"/>
                    <a:pt x="1438156" y="172720"/>
                  </a:cubicBezTo>
                  <a:cubicBezTo>
                    <a:pt x="1438580" y="172720"/>
                    <a:pt x="1438580" y="173148"/>
                    <a:pt x="1438580" y="173576"/>
                  </a:cubicBezTo>
                  <a:cubicBezTo>
                    <a:pt x="1439428" y="174005"/>
                    <a:pt x="1439852" y="174862"/>
                    <a:pt x="1440276" y="175290"/>
                  </a:cubicBezTo>
                  <a:cubicBezTo>
                    <a:pt x="1441123" y="175290"/>
                    <a:pt x="1441123" y="175290"/>
                    <a:pt x="1441547" y="175719"/>
                  </a:cubicBezTo>
                  <a:cubicBezTo>
                    <a:pt x="1442395" y="176147"/>
                    <a:pt x="1443666" y="175719"/>
                    <a:pt x="1444513" y="175719"/>
                  </a:cubicBezTo>
                  <a:cubicBezTo>
                    <a:pt x="1444513" y="176147"/>
                    <a:pt x="1444937" y="176147"/>
                    <a:pt x="1444937" y="176147"/>
                  </a:cubicBezTo>
                  <a:cubicBezTo>
                    <a:pt x="1445785" y="176576"/>
                    <a:pt x="1446208" y="176576"/>
                    <a:pt x="1447056" y="176576"/>
                  </a:cubicBezTo>
                  <a:cubicBezTo>
                    <a:pt x="1447904" y="176147"/>
                    <a:pt x="1448327" y="175290"/>
                    <a:pt x="1448751" y="174862"/>
                  </a:cubicBezTo>
                  <a:cubicBezTo>
                    <a:pt x="1448327" y="174433"/>
                    <a:pt x="1447904" y="174005"/>
                    <a:pt x="1447480" y="173576"/>
                  </a:cubicBezTo>
                  <a:cubicBezTo>
                    <a:pt x="1447056" y="173148"/>
                    <a:pt x="1446208" y="173576"/>
                    <a:pt x="1446208" y="173576"/>
                  </a:cubicBezTo>
                  <a:cubicBezTo>
                    <a:pt x="1445361" y="173576"/>
                    <a:pt x="1444937" y="174005"/>
                    <a:pt x="1444513" y="174433"/>
                  </a:cubicBezTo>
                  <a:cubicBezTo>
                    <a:pt x="1444090" y="174433"/>
                    <a:pt x="1444090" y="174433"/>
                    <a:pt x="1443666" y="174433"/>
                  </a:cubicBezTo>
                  <a:cubicBezTo>
                    <a:pt x="1443666" y="174433"/>
                    <a:pt x="1443242" y="174433"/>
                    <a:pt x="1443242" y="174005"/>
                  </a:cubicBezTo>
                  <a:cubicBezTo>
                    <a:pt x="1442818" y="174005"/>
                    <a:pt x="1442818" y="174005"/>
                    <a:pt x="1442395" y="174005"/>
                  </a:cubicBezTo>
                  <a:cubicBezTo>
                    <a:pt x="1441971" y="173576"/>
                    <a:pt x="1441547" y="173576"/>
                    <a:pt x="1441547" y="173148"/>
                  </a:cubicBezTo>
                  <a:cubicBezTo>
                    <a:pt x="1441547" y="172720"/>
                    <a:pt x="1441123" y="172291"/>
                    <a:pt x="1440699" y="171862"/>
                  </a:cubicBezTo>
                  <a:cubicBezTo>
                    <a:pt x="1440699" y="171434"/>
                    <a:pt x="1440699" y="171005"/>
                    <a:pt x="1440699" y="170577"/>
                  </a:cubicBezTo>
                  <a:cubicBezTo>
                    <a:pt x="1441123" y="170577"/>
                    <a:pt x="1441547" y="170149"/>
                    <a:pt x="1441971" y="169720"/>
                  </a:cubicBezTo>
                  <a:cubicBezTo>
                    <a:pt x="1441547" y="169292"/>
                    <a:pt x="1441547" y="169292"/>
                    <a:pt x="1441123" y="168863"/>
                  </a:cubicBezTo>
                  <a:cubicBezTo>
                    <a:pt x="1441123" y="168435"/>
                    <a:pt x="1441123" y="167578"/>
                    <a:pt x="1441123" y="167149"/>
                  </a:cubicBezTo>
                  <a:cubicBezTo>
                    <a:pt x="1441123" y="167149"/>
                    <a:pt x="1441123" y="166721"/>
                    <a:pt x="1440699" y="166721"/>
                  </a:cubicBezTo>
                  <a:cubicBezTo>
                    <a:pt x="1440699" y="166292"/>
                    <a:pt x="1440699" y="165864"/>
                    <a:pt x="1440699" y="165435"/>
                  </a:cubicBezTo>
                  <a:cubicBezTo>
                    <a:pt x="1441123" y="165007"/>
                    <a:pt x="1441971" y="164579"/>
                    <a:pt x="1442395" y="163722"/>
                  </a:cubicBezTo>
                  <a:cubicBezTo>
                    <a:pt x="1443242" y="163722"/>
                    <a:pt x="1443666" y="164579"/>
                    <a:pt x="1444090" y="165007"/>
                  </a:cubicBezTo>
                  <a:cubicBezTo>
                    <a:pt x="1444090" y="166721"/>
                    <a:pt x="1444090" y="168863"/>
                    <a:pt x="1444090" y="170577"/>
                  </a:cubicBezTo>
                  <a:cubicBezTo>
                    <a:pt x="1444090" y="171005"/>
                    <a:pt x="1444090" y="171005"/>
                    <a:pt x="1444513" y="171005"/>
                  </a:cubicBezTo>
                  <a:cubicBezTo>
                    <a:pt x="1445361" y="171005"/>
                    <a:pt x="1446208" y="171005"/>
                    <a:pt x="1447480" y="171005"/>
                  </a:cubicBezTo>
                  <a:cubicBezTo>
                    <a:pt x="1447480" y="170577"/>
                    <a:pt x="1448327" y="170149"/>
                    <a:pt x="1448751" y="169292"/>
                  </a:cubicBezTo>
                  <a:cubicBezTo>
                    <a:pt x="1448751" y="168435"/>
                    <a:pt x="1448751" y="167149"/>
                    <a:pt x="1448751" y="165864"/>
                  </a:cubicBezTo>
                  <a:cubicBezTo>
                    <a:pt x="1448327" y="165435"/>
                    <a:pt x="1447904" y="165435"/>
                    <a:pt x="1447480" y="165007"/>
                  </a:cubicBezTo>
                  <a:cubicBezTo>
                    <a:pt x="1447480" y="164150"/>
                    <a:pt x="1447480" y="163722"/>
                    <a:pt x="1447480" y="162865"/>
                  </a:cubicBezTo>
                  <a:cubicBezTo>
                    <a:pt x="1447480" y="162865"/>
                    <a:pt x="1447904" y="162865"/>
                    <a:pt x="1447904" y="162865"/>
                  </a:cubicBezTo>
                  <a:cubicBezTo>
                    <a:pt x="1448751" y="162865"/>
                    <a:pt x="1449175" y="162865"/>
                    <a:pt x="1449599" y="162865"/>
                  </a:cubicBezTo>
                  <a:cubicBezTo>
                    <a:pt x="1450023" y="162436"/>
                    <a:pt x="1450446" y="162008"/>
                    <a:pt x="1450870" y="162008"/>
                  </a:cubicBezTo>
                  <a:cubicBezTo>
                    <a:pt x="1450446" y="161579"/>
                    <a:pt x="1450023" y="161150"/>
                    <a:pt x="1450023" y="161150"/>
                  </a:cubicBezTo>
                  <a:cubicBezTo>
                    <a:pt x="1449599" y="161150"/>
                    <a:pt x="1449599" y="161150"/>
                    <a:pt x="1449175" y="161150"/>
                  </a:cubicBezTo>
                  <a:cubicBezTo>
                    <a:pt x="1448751" y="160722"/>
                    <a:pt x="1448751" y="160722"/>
                    <a:pt x="1448327" y="160293"/>
                  </a:cubicBezTo>
                  <a:cubicBezTo>
                    <a:pt x="1447904" y="160293"/>
                    <a:pt x="1447480" y="160293"/>
                    <a:pt x="1447056" y="159865"/>
                  </a:cubicBezTo>
                  <a:cubicBezTo>
                    <a:pt x="1446208" y="159865"/>
                    <a:pt x="1445361" y="159865"/>
                    <a:pt x="1444513" y="159865"/>
                  </a:cubicBezTo>
                  <a:cubicBezTo>
                    <a:pt x="1444090" y="160293"/>
                    <a:pt x="1443666" y="160722"/>
                    <a:pt x="1443242" y="160722"/>
                  </a:cubicBezTo>
                  <a:cubicBezTo>
                    <a:pt x="1442818" y="160722"/>
                    <a:pt x="1442395" y="160722"/>
                    <a:pt x="1441547" y="160722"/>
                  </a:cubicBezTo>
                  <a:cubicBezTo>
                    <a:pt x="1441123" y="160293"/>
                    <a:pt x="1440276" y="159865"/>
                    <a:pt x="1439852" y="159008"/>
                  </a:cubicBezTo>
                  <a:cubicBezTo>
                    <a:pt x="1439004" y="159008"/>
                    <a:pt x="1438580" y="159008"/>
                    <a:pt x="1438156" y="159008"/>
                  </a:cubicBezTo>
                  <a:cubicBezTo>
                    <a:pt x="1437733" y="159437"/>
                    <a:pt x="1438156" y="160293"/>
                    <a:pt x="1437733" y="160722"/>
                  </a:cubicBezTo>
                  <a:cubicBezTo>
                    <a:pt x="1437733" y="160722"/>
                    <a:pt x="1437309" y="161150"/>
                    <a:pt x="1437309" y="161150"/>
                  </a:cubicBezTo>
                  <a:cubicBezTo>
                    <a:pt x="1437309" y="162865"/>
                    <a:pt x="1437309" y="164579"/>
                    <a:pt x="1437309" y="165864"/>
                  </a:cubicBezTo>
                  <a:cubicBezTo>
                    <a:pt x="1436885" y="166292"/>
                    <a:pt x="1436038" y="167149"/>
                    <a:pt x="1435614" y="167578"/>
                  </a:cubicBezTo>
                  <a:cubicBezTo>
                    <a:pt x="1435190" y="167578"/>
                    <a:pt x="1435190" y="167578"/>
                    <a:pt x="1434766" y="167578"/>
                  </a:cubicBezTo>
                  <a:cubicBezTo>
                    <a:pt x="1434343" y="167149"/>
                    <a:pt x="1434766" y="166721"/>
                    <a:pt x="1434343" y="166292"/>
                  </a:cubicBezTo>
                  <a:cubicBezTo>
                    <a:pt x="1433919" y="165864"/>
                    <a:pt x="1433495" y="165864"/>
                    <a:pt x="1433071" y="165435"/>
                  </a:cubicBezTo>
                  <a:cubicBezTo>
                    <a:pt x="1433071" y="165435"/>
                    <a:pt x="1433071" y="165007"/>
                    <a:pt x="1432648" y="165007"/>
                  </a:cubicBezTo>
                  <a:cubicBezTo>
                    <a:pt x="1432648" y="164579"/>
                    <a:pt x="1432648" y="164150"/>
                    <a:pt x="1432648" y="163722"/>
                  </a:cubicBezTo>
                  <a:cubicBezTo>
                    <a:pt x="1433071" y="163293"/>
                    <a:pt x="1433495" y="163293"/>
                    <a:pt x="1433919" y="163293"/>
                  </a:cubicBezTo>
                  <a:cubicBezTo>
                    <a:pt x="1434343" y="163293"/>
                    <a:pt x="1434766" y="162865"/>
                    <a:pt x="1435190" y="162436"/>
                  </a:cubicBezTo>
                  <a:cubicBezTo>
                    <a:pt x="1435190" y="161579"/>
                    <a:pt x="1435190" y="161150"/>
                    <a:pt x="1435190" y="160722"/>
                  </a:cubicBezTo>
                  <a:cubicBezTo>
                    <a:pt x="1434766" y="160293"/>
                    <a:pt x="1434766" y="160293"/>
                    <a:pt x="1434343" y="159865"/>
                  </a:cubicBezTo>
                  <a:cubicBezTo>
                    <a:pt x="1434343" y="159437"/>
                    <a:pt x="1434343" y="159008"/>
                    <a:pt x="1433919" y="159008"/>
                  </a:cubicBezTo>
                  <a:cubicBezTo>
                    <a:pt x="1433919" y="156866"/>
                    <a:pt x="1433919" y="155152"/>
                    <a:pt x="1433919" y="153010"/>
                  </a:cubicBezTo>
                  <a:cubicBezTo>
                    <a:pt x="1433495" y="152581"/>
                    <a:pt x="1433495" y="152581"/>
                    <a:pt x="1433071" y="152153"/>
                  </a:cubicBezTo>
                  <a:cubicBezTo>
                    <a:pt x="1433071" y="152153"/>
                    <a:pt x="1432648" y="152153"/>
                    <a:pt x="1432648" y="152153"/>
                  </a:cubicBezTo>
                  <a:close/>
                  <a:moveTo>
                    <a:pt x="211891" y="151855"/>
                  </a:moveTo>
                  <a:cubicBezTo>
                    <a:pt x="211891" y="152247"/>
                    <a:pt x="211891" y="152640"/>
                    <a:pt x="211891" y="152640"/>
                  </a:cubicBezTo>
                  <a:cubicBezTo>
                    <a:pt x="212284" y="153032"/>
                    <a:pt x="212284" y="153032"/>
                    <a:pt x="212676" y="152640"/>
                  </a:cubicBezTo>
                  <a:cubicBezTo>
                    <a:pt x="212676" y="152640"/>
                    <a:pt x="212676" y="152247"/>
                    <a:pt x="212676" y="151855"/>
                  </a:cubicBezTo>
                  <a:cubicBezTo>
                    <a:pt x="212284" y="151463"/>
                    <a:pt x="212284" y="151463"/>
                    <a:pt x="211891" y="151855"/>
                  </a:cubicBezTo>
                  <a:close/>
                  <a:moveTo>
                    <a:pt x="218513" y="151731"/>
                  </a:moveTo>
                  <a:cubicBezTo>
                    <a:pt x="218194" y="151785"/>
                    <a:pt x="217875" y="151892"/>
                    <a:pt x="217450" y="151892"/>
                  </a:cubicBezTo>
                  <a:cubicBezTo>
                    <a:pt x="217450" y="151892"/>
                    <a:pt x="217025" y="152322"/>
                    <a:pt x="217025" y="152322"/>
                  </a:cubicBezTo>
                  <a:cubicBezTo>
                    <a:pt x="216600" y="152322"/>
                    <a:pt x="216600" y="152752"/>
                    <a:pt x="216600" y="152752"/>
                  </a:cubicBezTo>
                  <a:cubicBezTo>
                    <a:pt x="216600" y="153182"/>
                    <a:pt x="216600" y="154041"/>
                    <a:pt x="216600" y="154471"/>
                  </a:cubicBezTo>
                  <a:cubicBezTo>
                    <a:pt x="217025" y="154471"/>
                    <a:pt x="217025" y="154471"/>
                    <a:pt x="217025" y="154901"/>
                  </a:cubicBezTo>
                  <a:cubicBezTo>
                    <a:pt x="217450" y="155331"/>
                    <a:pt x="217025" y="156190"/>
                    <a:pt x="217450" y="156620"/>
                  </a:cubicBezTo>
                  <a:cubicBezTo>
                    <a:pt x="217450" y="157050"/>
                    <a:pt x="217875" y="157479"/>
                    <a:pt x="217875" y="157479"/>
                  </a:cubicBezTo>
                  <a:cubicBezTo>
                    <a:pt x="218300" y="157479"/>
                    <a:pt x="218725" y="157479"/>
                    <a:pt x="219150" y="157479"/>
                  </a:cubicBezTo>
                  <a:cubicBezTo>
                    <a:pt x="219576" y="157479"/>
                    <a:pt x="219576" y="157050"/>
                    <a:pt x="220000" y="156620"/>
                  </a:cubicBezTo>
                  <a:cubicBezTo>
                    <a:pt x="220000" y="156620"/>
                    <a:pt x="220000" y="156620"/>
                    <a:pt x="220000" y="156190"/>
                  </a:cubicBezTo>
                  <a:cubicBezTo>
                    <a:pt x="220000" y="156190"/>
                    <a:pt x="219576" y="156190"/>
                    <a:pt x="219576" y="155761"/>
                  </a:cubicBezTo>
                  <a:cubicBezTo>
                    <a:pt x="219576" y="155761"/>
                    <a:pt x="219576" y="155331"/>
                    <a:pt x="219576" y="155331"/>
                  </a:cubicBezTo>
                  <a:cubicBezTo>
                    <a:pt x="219150" y="155331"/>
                    <a:pt x="219150" y="154901"/>
                    <a:pt x="218725" y="154901"/>
                  </a:cubicBezTo>
                  <a:cubicBezTo>
                    <a:pt x="218725" y="154041"/>
                    <a:pt x="218725" y="153611"/>
                    <a:pt x="218725" y="152752"/>
                  </a:cubicBezTo>
                  <a:cubicBezTo>
                    <a:pt x="219150" y="152752"/>
                    <a:pt x="219150" y="152752"/>
                    <a:pt x="219576" y="152322"/>
                  </a:cubicBezTo>
                  <a:cubicBezTo>
                    <a:pt x="219576" y="152322"/>
                    <a:pt x="219576" y="152322"/>
                    <a:pt x="219576" y="151892"/>
                  </a:cubicBezTo>
                  <a:cubicBezTo>
                    <a:pt x="219150" y="151678"/>
                    <a:pt x="218831" y="151678"/>
                    <a:pt x="218513" y="151731"/>
                  </a:cubicBezTo>
                  <a:close/>
                  <a:moveTo>
                    <a:pt x="301977" y="151070"/>
                  </a:moveTo>
                  <a:cubicBezTo>
                    <a:pt x="301977" y="151070"/>
                    <a:pt x="301541" y="151463"/>
                    <a:pt x="301105" y="151463"/>
                  </a:cubicBezTo>
                  <a:cubicBezTo>
                    <a:pt x="300669" y="151463"/>
                    <a:pt x="300233" y="151855"/>
                    <a:pt x="300233" y="152248"/>
                  </a:cubicBezTo>
                  <a:cubicBezTo>
                    <a:pt x="300233" y="152248"/>
                    <a:pt x="300233" y="152640"/>
                    <a:pt x="299797" y="152640"/>
                  </a:cubicBezTo>
                  <a:cubicBezTo>
                    <a:pt x="299797" y="152640"/>
                    <a:pt x="299797" y="153032"/>
                    <a:pt x="299797" y="153032"/>
                  </a:cubicBezTo>
                  <a:cubicBezTo>
                    <a:pt x="300669" y="153032"/>
                    <a:pt x="301541" y="153032"/>
                    <a:pt x="302413" y="153032"/>
                  </a:cubicBezTo>
                  <a:cubicBezTo>
                    <a:pt x="302849" y="152640"/>
                    <a:pt x="303285" y="152248"/>
                    <a:pt x="303721" y="151855"/>
                  </a:cubicBezTo>
                  <a:cubicBezTo>
                    <a:pt x="303721" y="151855"/>
                    <a:pt x="303721" y="151855"/>
                    <a:pt x="303721" y="151463"/>
                  </a:cubicBezTo>
                  <a:cubicBezTo>
                    <a:pt x="303285" y="151463"/>
                    <a:pt x="303285" y="151070"/>
                    <a:pt x="302849" y="151070"/>
                  </a:cubicBezTo>
                  <a:cubicBezTo>
                    <a:pt x="302849" y="150678"/>
                    <a:pt x="302413" y="150678"/>
                    <a:pt x="301977" y="151070"/>
                  </a:cubicBezTo>
                  <a:close/>
                  <a:moveTo>
                    <a:pt x="1438986" y="150940"/>
                  </a:moveTo>
                  <a:cubicBezTo>
                    <a:pt x="1438556" y="151369"/>
                    <a:pt x="1438127" y="151799"/>
                    <a:pt x="1437267" y="152229"/>
                  </a:cubicBezTo>
                  <a:cubicBezTo>
                    <a:pt x="1437267" y="152229"/>
                    <a:pt x="1437267" y="152659"/>
                    <a:pt x="1437267" y="152659"/>
                  </a:cubicBezTo>
                  <a:cubicBezTo>
                    <a:pt x="1437267" y="153518"/>
                    <a:pt x="1437267" y="154378"/>
                    <a:pt x="1437267" y="155237"/>
                  </a:cubicBezTo>
                  <a:cubicBezTo>
                    <a:pt x="1437267" y="155237"/>
                    <a:pt x="1437267" y="155237"/>
                    <a:pt x="1437267" y="155667"/>
                  </a:cubicBezTo>
                  <a:cubicBezTo>
                    <a:pt x="1437697" y="155667"/>
                    <a:pt x="1438127" y="156097"/>
                    <a:pt x="1438127" y="156097"/>
                  </a:cubicBezTo>
                  <a:cubicBezTo>
                    <a:pt x="1438556" y="156097"/>
                    <a:pt x="1438986" y="156527"/>
                    <a:pt x="1438986" y="156527"/>
                  </a:cubicBezTo>
                  <a:cubicBezTo>
                    <a:pt x="1439846" y="156956"/>
                    <a:pt x="1439846" y="156956"/>
                    <a:pt x="1441135" y="156527"/>
                  </a:cubicBezTo>
                  <a:cubicBezTo>
                    <a:pt x="1441135" y="156527"/>
                    <a:pt x="1441565" y="156527"/>
                    <a:pt x="1441565" y="156956"/>
                  </a:cubicBezTo>
                  <a:cubicBezTo>
                    <a:pt x="1441995" y="156956"/>
                    <a:pt x="1442424" y="156956"/>
                    <a:pt x="1442854" y="156956"/>
                  </a:cubicBezTo>
                  <a:cubicBezTo>
                    <a:pt x="1443284" y="156956"/>
                    <a:pt x="1443284" y="156527"/>
                    <a:pt x="1443284" y="156097"/>
                  </a:cubicBezTo>
                  <a:cubicBezTo>
                    <a:pt x="1443284" y="156097"/>
                    <a:pt x="1443284" y="155667"/>
                    <a:pt x="1443284" y="155667"/>
                  </a:cubicBezTo>
                  <a:cubicBezTo>
                    <a:pt x="1443284" y="155667"/>
                    <a:pt x="1443284" y="155237"/>
                    <a:pt x="1443284" y="155237"/>
                  </a:cubicBezTo>
                  <a:cubicBezTo>
                    <a:pt x="1442424" y="154378"/>
                    <a:pt x="1441565" y="153948"/>
                    <a:pt x="1440705" y="153088"/>
                  </a:cubicBezTo>
                  <a:cubicBezTo>
                    <a:pt x="1440705" y="152659"/>
                    <a:pt x="1440705" y="152229"/>
                    <a:pt x="1440705" y="151799"/>
                  </a:cubicBezTo>
                  <a:cubicBezTo>
                    <a:pt x="1440276" y="151369"/>
                    <a:pt x="1440276" y="151369"/>
                    <a:pt x="1439846" y="150940"/>
                  </a:cubicBezTo>
                  <a:cubicBezTo>
                    <a:pt x="1439416" y="150940"/>
                    <a:pt x="1439416" y="150940"/>
                    <a:pt x="1438986" y="150940"/>
                  </a:cubicBezTo>
                  <a:close/>
                  <a:moveTo>
                    <a:pt x="290451" y="150940"/>
                  </a:moveTo>
                  <a:cubicBezTo>
                    <a:pt x="290451" y="150940"/>
                    <a:pt x="290023" y="151384"/>
                    <a:pt x="289595" y="151384"/>
                  </a:cubicBezTo>
                  <a:cubicBezTo>
                    <a:pt x="289595" y="151829"/>
                    <a:pt x="289595" y="152274"/>
                    <a:pt x="289595" y="153163"/>
                  </a:cubicBezTo>
                  <a:cubicBezTo>
                    <a:pt x="290023" y="153163"/>
                    <a:pt x="290023" y="153163"/>
                    <a:pt x="290451" y="153163"/>
                  </a:cubicBezTo>
                  <a:cubicBezTo>
                    <a:pt x="290879" y="153163"/>
                    <a:pt x="290879" y="153608"/>
                    <a:pt x="290879" y="153608"/>
                  </a:cubicBezTo>
                  <a:cubicBezTo>
                    <a:pt x="291307" y="153608"/>
                    <a:pt x="291307" y="153608"/>
                    <a:pt x="291735" y="153608"/>
                  </a:cubicBezTo>
                  <a:cubicBezTo>
                    <a:pt x="292163" y="154052"/>
                    <a:pt x="292591" y="154497"/>
                    <a:pt x="293448" y="155387"/>
                  </a:cubicBezTo>
                  <a:cubicBezTo>
                    <a:pt x="293448" y="154942"/>
                    <a:pt x="293875" y="154497"/>
                    <a:pt x="294304" y="154497"/>
                  </a:cubicBezTo>
                  <a:cubicBezTo>
                    <a:pt x="294304" y="154052"/>
                    <a:pt x="294304" y="153608"/>
                    <a:pt x="294304" y="153608"/>
                  </a:cubicBezTo>
                  <a:cubicBezTo>
                    <a:pt x="293875" y="153163"/>
                    <a:pt x="293875" y="153163"/>
                    <a:pt x="293448" y="153163"/>
                  </a:cubicBezTo>
                  <a:cubicBezTo>
                    <a:pt x="293448" y="152718"/>
                    <a:pt x="293448" y="152718"/>
                    <a:pt x="293448" y="152274"/>
                  </a:cubicBezTo>
                  <a:cubicBezTo>
                    <a:pt x="293448" y="152274"/>
                    <a:pt x="293020" y="151829"/>
                    <a:pt x="292591" y="151829"/>
                  </a:cubicBezTo>
                  <a:cubicBezTo>
                    <a:pt x="292591" y="151829"/>
                    <a:pt x="292591" y="151829"/>
                    <a:pt x="292163" y="151829"/>
                  </a:cubicBezTo>
                  <a:cubicBezTo>
                    <a:pt x="291735" y="151384"/>
                    <a:pt x="291307" y="150940"/>
                    <a:pt x="290879" y="150940"/>
                  </a:cubicBezTo>
                  <a:cubicBezTo>
                    <a:pt x="290879" y="150940"/>
                    <a:pt x="290879" y="150940"/>
                    <a:pt x="290451" y="150940"/>
                  </a:cubicBezTo>
                  <a:close/>
                  <a:moveTo>
                    <a:pt x="206450" y="150940"/>
                  </a:moveTo>
                  <a:cubicBezTo>
                    <a:pt x="206450" y="150940"/>
                    <a:pt x="206450" y="150940"/>
                    <a:pt x="205613" y="151397"/>
                  </a:cubicBezTo>
                  <a:cubicBezTo>
                    <a:pt x="205613" y="151855"/>
                    <a:pt x="205613" y="152313"/>
                    <a:pt x="205613" y="152313"/>
                  </a:cubicBezTo>
                  <a:cubicBezTo>
                    <a:pt x="206032" y="152771"/>
                    <a:pt x="206032" y="152771"/>
                    <a:pt x="206450" y="152771"/>
                  </a:cubicBezTo>
                  <a:cubicBezTo>
                    <a:pt x="206868" y="152771"/>
                    <a:pt x="206868" y="152313"/>
                    <a:pt x="207287" y="152313"/>
                  </a:cubicBezTo>
                  <a:cubicBezTo>
                    <a:pt x="207287" y="152313"/>
                    <a:pt x="207705" y="152313"/>
                    <a:pt x="207705" y="151855"/>
                  </a:cubicBezTo>
                  <a:cubicBezTo>
                    <a:pt x="207705" y="151855"/>
                    <a:pt x="207705" y="151397"/>
                    <a:pt x="207705" y="151397"/>
                  </a:cubicBezTo>
                  <a:cubicBezTo>
                    <a:pt x="207705" y="151397"/>
                    <a:pt x="207287" y="151397"/>
                    <a:pt x="207287" y="150940"/>
                  </a:cubicBezTo>
                  <a:cubicBezTo>
                    <a:pt x="206868" y="150940"/>
                    <a:pt x="206868" y="150940"/>
                    <a:pt x="206450" y="150940"/>
                  </a:cubicBezTo>
                  <a:close/>
                  <a:moveTo>
                    <a:pt x="159287" y="150940"/>
                  </a:moveTo>
                  <a:cubicBezTo>
                    <a:pt x="159287" y="151388"/>
                    <a:pt x="159287" y="151388"/>
                    <a:pt x="158859" y="151836"/>
                  </a:cubicBezTo>
                  <a:cubicBezTo>
                    <a:pt x="158859" y="151836"/>
                    <a:pt x="158431" y="151836"/>
                    <a:pt x="158431" y="151836"/>
                  </a:cubicBezTo>
                  <a:cubicBezTo>
                    <a:pt x="158003" y="151836"/>
                    <a:pt x="158003" y="152285"/>
                    <a:pt x="158003" y="152733"/>
                  </a:cubicBezTo>
                  <a:cubicBezTo>
                    <a:pt x="158003" y="153182"/>
                    <a:pt x="158431" y="153182"/>
                    <a:pt x="158859" y="153630"/>
                  </a:cubicBezTo>
                  <a:cubicBezTo>
                    <a:pt x="159287" y="153630"/>
                    <a:pt x="159287" y="153630"/>
                    <a:pt x="159287" y="153630"/>
                  </a:cubicBezTo>
                  <a:cubicBezTo>
                    <a:pt x="159715" y="153630"/>
                    <a:pt x="159715" y="154079"/>
                    <a:pt x="160143" y="154079"/>
                  </a:cubicBezTo>
                  <a:cubicBezTo>
                    <a:pt x="160572" y="154079"/>
                    <a:pt x="160999" y="154079"/>
                    <a:pt x="160999" y="154079"/>
                  </a:cubicBezTo>
                  <a:cubicBezTo>
                    <a:pt x="161427" y="154079"/>
                    <a:pt x="161856" y="153630"/>
                    <a:pt x="161856" y="153630"/>
                  </a:cubicBezTo>
                  <a:cubicBezTo>
                    <a:pt x="161856" y="153182"/>
                    <a:pt x="161856" y="153182"/>
                    <a:pt x="161856" y="152733"/>
                  </a:cubicBezTo>
                  <a:cubicBezTo>
                    <a:pt x="162283" y="152733"/>
                    <a:pt x="162283" y="152733"/>
                    <a:pt x="162712" y="152285"/>
                  </a:cubicBezTo>
                  <a:cubicBezTo>
                    <a:pt x="162283" y="152285"/>
                    <a:pt x="161856" y="151836"/>
                    <a:pt x="161856" y="151836"/>
                  </a:cubicBezTo>
                  <a:cubicBezTo>
                    <a:pt x="161427" y="151836"/>
                    <a:pt x="160999" y="151388"/>
                    <a:pt x="160572" y="150940"/>
                  </a:cubicBezTo>
                  <a:cubicBezTo>
                    <a:pt x="160143" y="150940"/>
                    <a:pt x="159715" y="150940"/>
                    <a:pt x="159287" y="150940"/>
                  </a:cubicBezTo>
                  <a:close/>
                  <a:moveTo>
                    <a:pt x="119706" y="150678"/>
                  </a:moveTo>
                  <a:cubicBezTo>
                    <a:pt x="119706" y="150678"/>
                    <a:pt x="119706" y="150678"/>
                    <a:pt x="120176" y="150678"/>
                  </a:cubicBezTo>
                  <a:cubicBezTo>
                    <a:pt x="120176" y="151070"/>
                    <a:pt x="120647" y="151070"/>
                    <a:pt x="121118" y="151463"/>
                  </a:cubicBezTo>
                  <a:cubicBezTo>
                    <a:pt x="121118" y="151855"/>
                    <a:pt x="121118" y="151855"/>
                    <a:pt x="121118" y="152247"/>
                  </a:cubicBezTo>
                  <a:cubicBezTo>
                    <a:pt x="120647" y="152640"/>
                    <a:pt x="120176" y="152640"/>
                    <a:pt x="120176" y="153032"/>
                  </a:cubicBezTo>
                  <a:cubicBezTo>
                    <a:pt x="119706" y="152640"/>
                    <a:pt x="119706" y="152640"/>
                    <a:pt x="119235" y="152247"/>
                  </a:cubicBezTo>
                  <a:cubicBezTo>
                    <a:pt x="119235" y="151855"/>
                    <a:pt x="118764" y="151070"/>
                    <a:pt x="119706" y="150678"/>
                  </a:cubicBezTo>
                  <a:close/>
                  <a:moveTo>
                    <a:pt x="74642" y="150678"/>
                  </a:moveTo>
                  <a:cubicBezTo>
                    <a:pt x="74642" y="150678"/>
                    <a:pt x="74642" y="150678"/>
                    <a:pt x="75078" y="150678"/>
                  </a:cubicBezTo>
                  <a:cubicBezTo>
                    <a:pt x="75514" y="150678"/>
                    <a:pt x="75514" y="151070"/>
                    <a:pt x="75950" y="151463"/>
                  </a:cubicBezTo>
                  <a:cubicBezTo>
                    <a:pt x="75950" y="151855"/>
                    <a:pt x="76386" y="152247"/>
                    <a:pt x="75950" y="153032"/>
                  </a:cubicBezTo>
                  <a:cubicBezTo>
                    <a:pt x="75514" y="153032"/>
                    <a:pt x="75078" y="153032"/>
                    <a:pt x="74642" y="153032"/>
                  </a:cubicBezTo>
                  <a:cubicBezTo>
                    <a:pt x="74206" y="152640"/>
                    <a:pt x="74206" y="152640"/>
                    <a:pt x="73770" y="152247"/>
                  </a:cubicBezTo>
                  <a:cubicBezTo>
                    <a:pt x="73770" y="151855"/>
                    <a:pt x="73770" y="151855"/>
                    <a:pt x="73770" y="151463"/>
                  </a:cubicBezTo>
                  <a:cubicBezTo>
                    <a:pt x="73770" y="151070"/>
                    <a:pt x="74206" y="151070"/>
                    <a:pt x="74642" y="150678"/>
                  </a:cubicBezTo>
                  <a:close/>
                  <a:moveTo>
                    <a:pt x="1257357" y="150155"/>
                  </a:moveTo>
                  <a:cubicBezTo>
                    <a:pt x="1256931" y="150155"/>
                    <a:pt x="1256506" y="150584"/>
                    <a:pt x="1256506" y="150584"/>
                  </a:cubicBezTo>
                  <a:cubicBezTo>
                    <a:pt x="1256506" y="152304"/>
                    <a:pt x="1256506" y="154023"/>
                    <a:pt x="1256506" y="155312"/>
                  </a:cubicBezTo>
                  <a:cubicBezTo>
                    <a:pt x="1256931" y="155742"/>
                    <a:pt x="1257357" y="156172"/>
                    <a:pt x="1257357" y="156172"/>
                  </a:cubicBezTo>
                  <a:cubicBezTo>
                    <a:pt x="1258207" y="156172"/>
                    <a:pt x="1258632" y="156172"/>
                    <a:pt x="1259057" y="156172"/>
                  </a:cubicBezTo>
                  <a:cubicBezTo>
                    <a:pt x="1259057" y="155742"/>
                    <a:pt x="1259057" y="155742"/>
                    <a:pt x="1259482" y="155312"/>
                  </a:cubicBezTo>
                  <a:cubicBezTo>
                    <a:pt x="1259482" y="154882"/>
                    <a:pt x="1259907" y="154882"/>
                    <a:pt x="1259907" y="154452"/>
                  </a:cubicBezTo>
                  <a:cubicBezTo>
                    <a:pt x="1259907" y="154452"/>
                    <a:pt x="1259907" y="154452"/>
                    <a:pt x="1259907" y="154023"/>
                  </a:cubicBezTo>
                  <a:cubicBezTo>
                    <a:pt x="1259907" y="154023"/>
                    <a:pt x="1259482" y="153593"/>
                    <a:pt x="1259482" y="153593"/>
                  </a:cubicBezTo>
                  <a:cubicBezTo>
                    <a:pt x="1259482" y="153163"/>
                    <a:pt x="1259482" y="152733"/>
                    <a:pt x="1259482" y="152304"/>
                  </a:cubicBezTo>
                  <a:cubicBezTo>
                    <a:pt x="1259057" y="152304"/>
                    <a:pt x="1258632" y="151874"/>
                    <a:pt x="1258632" y="151874"/>
                  </a:cubicBezTo>
                  <a:cubicBezTo>
                    <a:pt x="1258632" y="151444"/>
                    <a:pt x="1258632" y="151444"/>
                    <a:pt x="1258632" y="151014"/>
                  </a:cubicBezTo>
                  <a:cubicBezTo>
                    <a:pt x="1258207" y="151014"/>
                    <a:pt x="1257782" y="150584"/>
                    <a:pt x="1257782" y="150155"/>
                  </a:cubicBezTo>
                  <a:cubicBezTo>
                    <a:pt x="1257357" y="150155"/>
                    <a:pt x="1257357" y="150155"/>
                    <a:pt x="1257357" y="150155"/>
                  </a:cubicBezTo>
                  <a:close/>
                  <a:moveTo>
                    <a:pt x="1321748" y="149632"/>
                  </a:moveTo>
                  <a:cubicBezTo>
                    <a:pt x="1321329" y="150068"/>
                    <a:pt x="1320911" y="150504"/>
                    <a:pt x="1320074" y="150940"/>
                  </a:cubicBezTo>
                  <a:cubicBezTo>
                    <a:pt x="1320074" y="151375"/>
                    <a:pt x="1320074" y="151375"/>
                    <a:pt x="1320074" y="151375"/>
                  </a:cubicBezTo>
                  <a:cubicBezTo>
                    <a:pt x="1320074" y="152684"/>
                    <a:pt x="1320074" y="153991"/>
                    <a:pt x="1320074" y="155300"/>
                  </a:cubicBezTo>
                  <a:cubicBezTo>
                    <a:pt x="1320074" y="155300"/>
                    <a:pt x="1320492" y="155736"/>
                    <a:pt x="1320492" y="155736"/>
                  </a:cubicBezTo>
                  <a:cubicBezTo>
                    <a:pt x="1320492" y="155736"/>
                    <a:pt x="1320911" y="155736"/>
                    <a:pt x="1320911" y="155736"/>
                  </a:cubicBezTo>
                  <a:cubicBezTo>
                    <a:pt x="1321329" y="155736"/>
                    <a:pt x="1321748" y="156172"/>
                    <a:pt x="1321748" y="156172"/>
                  </a:cubicBezTo>
                  <a:cubicBezTo>
                    <a:pt x="1322166" y="156172"/>
                    <a:pt x="1322585" y="155736"/>
                    <a:pt x="1322585" y="155300"/>
                  </a:cubicBezTo>
                  <a:cubicBezTo>
                    <a:pt x="1322585" y="154863"/>
                    <a:pt x="1323003" y="154427"/>
                    <a:pt x="1323422" y="154427"/>
                  </a:cubicBezTo>
                  <a:cubicBezTo>
                    <a:pt x="1323422" y="153991"/>
                    <a:pt x="1323422" y="153991"/>
                    <a:pt x="1323422" y="153556"/>
                  </a:cubicBezTo>
                  <a:cubicBezTo>
                    <a:pt x="1323841" y="153556"/>
                    <a:pt x="1323841" y="153120"/>
                    <a:pt x="1324259" y="153120"/>
                  </a:cubicBezTo>
                  <a:cubicBezTo>
                    <a:pt x="1323841" y="152684"/>
                    <a:pt x="1323841" y="152684"/>
                    <a:pt x="1323422" y="152248"/>
                  </a:cubicBezTo>
                  <a:cubicBezTo>
                    <a:pt x="1323422" y="151811"/>
                    <a:pt x="1323422" y="150940"/>
                    <a:pt x="1323422" y="150504"/>
                  </a:cubicBezTo>
                  <a:cubicBezTo>
                    <a:pt x="1323003" y="150068"/>
                    <a:pt x="1323003" y="150068"/>
                    <a:pt x="1322585" y="149632"/>
                  </a:cubicBezTo>
                  <a:cubicBezTo>
                    <a:pt x="1322585" y="149632"/>
                    <a:pt x="1322166" y="149632"/>
                    <a:pt x="1321748" y="149632"/>
                  </a:cubicBezTo>
                  <a:close/>
                  <a:moveTo>
                    <a:pt x="229679" y="149632"/>
                  </a:moveTo>
                  <a:cubicBezTo>
                    <a:pt x="229287" y="150089"/>
                    <a:pt x="229287" y="150089"/>
                    <a:pt x="228895" y="150547"/>
                  </a:cubicBezTo>
                  <a:cubicBezTo>
                    <a:pt x="228895" y="150547"/>
                    <a:pt x="228895" y="151005"/>
                    <a:pt x="228895" y="151005"/>
                  </a:cubicBezTo>
                  <a:cubicBezTo>
                    <a:pt x="229287" y="151463"/>
                    <a:pt x="229679" y="151463"/>
                    <a:pt x="230072" y="151005"/>
                  </a:cubicBezTo>
                  <a:cubicBezTo>
                    <a:pt x="230464" y="151005"/>
                    <a:pt x="230464" y="151005"/>
                    <a:pt x="230464" y="151005"/>
                  </a:cubicBezTo>
                  <a:cubicBezTo>
                    <a:pt x="230464" y="151005"/>
                    <a:pt x="230464" y="150547"/>
                    <a:pt x="230464" y="150547"/>
                  </a:cubicBezTo>
                  <a:cubicBezTo>
                    <a:pt x="230072" y="150089"/>
                    <a:pt x="230072" y="150089"/>
                    <a:pt x="229679" y="149632"/>
                  </a:cubicBezTo>
                  <a:close/>
                  <a:moveTo>
                    <a:pt x="224186" y="149632"/>
                  </a:moveTo>
                  <a:cubicBezTo>
                    <a:pt x="223750" y="150080"/>
                    <a:pt x="223314" y="150529"/>
                    <a:pt x="222878" y="150977"/>
                  </a:cubicBezTo>
                  <a:cubicBezTo>
                    <a:pt x="222878" y="151425"/>
                    <a:pt x="222878" y="151425"/>
                    <a:pt x="222878" y="151874"/>
                  </a:cubicBezTo>
                  <a:cubicBezTo>
                    <a:pt x="222878" y="152322"/>
                    <a:pt x="223314" y="152322"/>
                    <a:pt x="223750" y="152771"/>
                  </a:cubicBezTo>
                  <a:cubicBezTo>
                    <a:pt x="224622" y="152771"/>
                    <a:pt x="225058" y="151874"/>
                    <a:pt x="225494" y="151425"/>
                  </a:cubicBezTo>
                  <a:cubicBezTo>
                    <a:pt x="225494" y="150977"/>
                    <a:pt x="225494" y="150977"/>
                    <a:pt x="225494" y="150529"/>
                  </a:cubicBezTo>
                  <a:cubicBezTo>
                    <a:pt x="225058" y="150080"/>
                    <a:pt x="225058" y="150080"/>
                    <a:pt x="224622" y="149632"/>
                  </a:cubicBezTo>
                  <a:cubicBezTo>
                    <a:pt x="224622" y="149632"/>
                    <a:pt x="224186" y="149632"/>
                    <a:pt x="224186" y="149632"/>
                  </a:cubicBezTo>
                  <a:close/>
                  <a:moveTo>
                    <a:pt x="28514" y="148847"/>
                  </a:moveTo>
                  <a:cubicBezTo>
                    <a:pt x="28932" y="148847"/>
                    <a:pt x="28932" y="148847"/>
                    <a:pt x="29769" y="148847"/>
                  </a:cubicBezTo>
                  <a:cubicBezTo>
                    <a:pt x="30188" y="148847"/>
                    <a:pt x="30606" y="149283"/>
                    <a:pt x="30606" y="149283"/>
                  </a:cubicBezTo>
                  <a:cubicBezTo>
                    <a:pt x="30606" y="149719"/>
                    <a:pt x="30188" y="149719"/>
                    <a:pt x="29769" y="150155"/>
                  </a:cubicBezTo>
                  <a:cubicBezTo>
                    <a:pt x="29769" y="150155"/>
                    <a:pt x="29351" y="150155"/>
                    <a:pt x="28932" y="150155"/>
                  </a:cubicBezTo>
                  <a:cubicBezTo>
                    <a:pt x="28932" y="150155"/>
                    <a:pt x="28514" y="150155"/>
                    <a:pt x="28514" y="149719"/>
                  </a:cubicBezTo>
                  <a:cubicBezTo>
                    <a:pt x="28514" y="149719"/>
                    <a:pt x="28514" y="149283"/>
                    <a:pt x="28514" y="148847"/>
                  </a:cubicBezTo>
                  <a:close/>
                  <a:moveTo>
                    <a:pt x="1341734" y="148062"/>
                  </a:moveTo>
                  <a:cubicBezTo>
                    <a:pt x="1341734" y="148062"/>
                    <a:pt x="1341734" y="148062"/>
                    <a:pt x="1341315" y="148487"/>
                  </a:cubicBezTo>
                  <a:cubicBezTo>
                    <a:pt x="1341315" y="148487"/>
                    <a:pt x="1340896" y="148487"/>
                    <a:pt x="1340478" y="148912"/>
                  </a:cubicBezTo>
                  <a:cubicBezTo>
                    <a:pt x="1340478" y="149763"/>
                    <a:pt x="1340478" y="150612"/>
                    <a:pt x="1340478" y="151038"/>
                  </a:cubicBezTo>
                  <a:cubicBezTo>
                    <a:pt x="1341315" y="151463"/>
                    <a:pt x="1341315" y="151463"/>
                    <a:pt x="1342152" y="151463"/>
                  </a:cubicBezTo>
                  <a:cubicBezTo>
                    <a:pt x="1342152" y="151038"/>
                    <a:pt x="1342152" y="151038"/>
                    <a:pt x="1342152" y="150612"/>
                  </a:cubicBezTo>
                  <a:cubicBezTo>
                    <a:pt x="1342152" y="150612"/>
                    <a:pt x="1342571" y="150187"/>
                    <a:pt x="1342571" y="150187"/>
                  </a:cubicBezTo>
                  <a:cubicBezTo>
                    <a:pt x="1342571" y="149763"/>
                    <a:pt x="1342152" y="149763"/>
                    <a:pt x="1342152" y="149337"/>
                  </a:cubicBezTo>
                  <a:cubicBezTo>
                    <a:pt x="1342152" y="149337"/>
                    <a:pt x="1342152" y="148912"/>
                    <a:pt x="1342152" y="148487"/>
                  </a:cubicBezTo>
                  <a:cubicBezTo>
                    <a:pt x="1342152" y="148487"/>
                    <a:pt x="1342152" y="148062"/>
                    <a:pt x="1341734" y="148062"/>
                  </a:cubicBezTo>
                  <a:close/>
                  <a:moveTo>
                    <a:pt x="177921" y="148062"/>
                  </a:moveTo>
                  <a:cubicBezTo>
                    <a:pt x="177510" y="148062"/>
                    <a:pt x="177099" y="148498"/>
                    <a:pt x="177099" y="148498"/>
                  </a:cubicBezTo>
                  <a:cubicBezTo>
                    <a:pt x="177099" y="148934"/>
                    <a:pt x="177510" y="148934"/>
                    <a:pt x="177510" y="149370"/>
                  </a:cubicBezTo>
                  <a:cubicBezTo>
                    <a:pt x="177510" y="149370"/>
                    <a:pt x="177510" y="149806"/>
                    <a:pt x="177510" y="149806"/>
                  </a:cubicBezTo>
                  <a:cubicBezTo>
                    <a:pt x="177921" y="149806"/>
                    <a:pt x="177921" y="150242"/>
                    <a:pt x="177921" y="150242"/>
                  </a:cubicBezTo>
                  <a:cubicBezTo>
                    <a:pt x="177921" y="150678"/>
                    <a:pt x="177921" y="150678"/>
                    <a:pt x="178332" y="150678"/>
                  </a:cubicBezTo>
                  <a:cubicBezTo>
                    <a:pt x="178744" y="150678"/>
                    <a:pt x="179155" y="150678"/>
                    <a:pt x="179977" y="150678"/>
                  </a:cubicBezTo>
                  <a:cubicBezTo>
                    <a:pt x="179977" y="150242"/>
                    <a:pt x="179977" y="149806"/>
                    <a:pt x="179977" y="149806"/>
                  </a:cubicBezTo>
                  <a:cubicBezTo>
                    <a:pt x="179977" y="149370"/>
                    <a:pt x="179566" y="149370"/>
                    <a:pt x="179566" y="148934"/>
                  </a:cubicBezTo>
                  <a:cubicBezTo>
                    <a:pt x="179566" y="148934"/>
                    <a:pt x="179566" y="148934"/>
                    <a:pt x="179566" y="148498"/>
                  </a:cubicBezTo>
                  <a:cubicBezTo>
                    <a:pt x="179566" y="148498"/>
                    <a:pt x="179155" y="148498"/>
                    <a:pt x="179155" y="148498"/>
                  </a:cubicBezTo>
                  <a:cubicBezTo>
                    <a:pt x="179155" y="148498"/>
                    <a:pt x="178744" y="148498"/>
                    <a:pt x="178744" y="148498"/>
                  </a:cubicBezTo>
                  <a:cubicBezTo>
                    <a:pt x="178332" y="148498"/>
                    <a:pt x="178332" y="148498"/>
                    <a:pt x="178332" y="148498"/>
                  </a:cubicBezTo>
                  <a:cubicBezTo>
                    <a:pt x="177921" y="148062"/>
                    <a:pt x="177921" y="148062"/>
                    <a:pt x="177921" y="148062"/>
                  </a:cubicBezTo>
                  <a:close/>
                  <a:moveTo>
                    <a:pt x="113270" y="147670"/>
                  </a:moveTo>
                  <a:cubicBezTo>
                    <a:pt x="113706" y="147277"/>
                    <a:pt x="114143" y="147277"/>
                    <a:pt x="114578" y="147670"/>
                  </a:cubicBezTo>
                  <a:cubicBezTo>
                    <a:pt x="114578" y="148062"/>
                    <a:pt x="114578" y="148062"/>
                    <a:pt x="114578" y="148454"/>
                  </a:cubicBezTo>
                  <a:cubicBezTo>
                    <a:pt x="114578" y="148454"/>
                    <a:pt x="114578" y="148454"/>
                    <a:pt x="114578" y="148847"/>
                  </a:cubicBezTo>
                  <a:cubicBezTo>
                    <a:pt x="114143" y="148847"/>
                    <a:pt x="113706" y="148847"/>
                    <a:pt x="113270" y="148454"/>
                  </a:cubicBezTo>
                  <a:cubicBezTo>
                    <a:pt x="113270" y="148062"/>
                    <a:pt x="113270" y="148062"/>
                    <a:pt x="113270" y="147670"/>
                  </a:cubicBezTo>
                  <a:close/>
                  <a:moveTo>
                    <a:pt x="149501" y="147277"/>
                  </a:moveTo>
                  <a:cubicBezTo>
                    <a:pt x="149109" y="147670"/>
                    <a:pt x="149109" y="148062"/>
                    <a:pt x="149109" y="148062"/>
                  </a:cubicBezTo>
                  <a:cubicBezTo>
                    <a:pt x="149109" y="148454"/>
                    <a:pt x="149109" y="148454"/>
                    <a:pt x="149501" y="148847"/>
                  </a:cubicBezTo>
                  <a:cubicBezTo>
                    <a:pt x="149894" y="148847"/>
                    <a:pt x="150286" y="148847"/>
                    <a:pt x="151070" y="148847"/>
                  </a:cubicBezTo>
                  <a:cubicBezTo>
                    <a:pt x="151463" y="148454"/>
                    <a:pt x="151463" y="148454"/>
                    <a:pt x="151070" y="148062"/>
                  </a:cubicBezTo>
                  <a:cubicBezTo>
                    <a:pt x="151070" y="147670"/>
                    <a:pt x="150678" y="147670"/>
                    <a:pt x="150678" y="147277"/>
                  </a:cubicBezTo>
                  <a:cubicBezTo>
                    <a:pt x="150286" y="147277"/>
                    <a:pt x="149894" y="147277"/>
                    <a:pt x="149501" y="147277"/>
                  </a:cubicBezTo>
                  <a:close/>
                  <a:moveTo>
                    <a:pt x="107079" y="147277"/>
                  </a:moveTo>
                  <a:cubicBezTo>
                    <a:pt x="107516" y="147277"/>
                    <a:pt x="107951" y="147277"/>
                    <a:pt x="108387" y="147277"/>
                  </a:cubicBezTo>
                  <a:cubicBezTo>
                    <a:pt x="108824" y="147670"/>
                    <a:pt x="108824" y="148062"/>
                    <a:pt x="108387" y="148454"/>
                  </a:cubicBezTo>
                  <a:cubicBezTo>
                    <a:pt x="108387" y="148454"/>
                    <a:pt x="108387" y="148454"/>
                    <a:pt x="107951" y="148847"/>
                  </a:cubicBezTo>
                  <a:cubicBezTo>
                    <a:pt x="107516" y="148847"/>
                    <a:pt x="107079" y="148847"/>
                    <a:pt x="106643" y="148847"/>
                  </a:cubicBezTo>
                  <a:cubicBezTo>
                    <a:pt x="106643" y="148454"/>
                    <a:pt x="106208" y="148062"/>
                    <a:pt x="107079" y="147277"/>
                  </a:cubicBezTo>
                  <a:close/>
                  <a:moveTo>
                    <a:pt x="1534913" y="146754"/>
                  </a:moveTo>
                  <a:cubicBezTo>
                    <a:pt x="1534057" y="147177"/>
                    <a:pt x="1534485" y="147601"/>
                    <a:pt x="1534485" y="148448"/>
                  </a:cubicBezTo>
                  <a:cubicBezTo>
                    <a:pt x="1534485" y="148448"/>
                    <a:pt x="1534913" y="148872"/>
                    <a:pt x="1534913" y="148872"/>
                  </a:cubicBezTo>
                  <a:cubicBezTo>
                    <a:pt x="1534913" y="149295"/>
                    <a:pt x="1534913" y="149295"/>
                    <a:pt x="1535341" y="149719"/>
                  </a:cubicBezTo>
                  <a:cubicBezTo>
                    <a:pt x="1535769" y="150142"/>
                    <a:pt x="1536625" y="150566"/>
                    <a:pt x="1537053" y="151413"/>
                  </a:cubicBezTo>
                  <a:cubicBezTo>
                    <a:pt x="1537053" y="151413"/>
                    <a:pt x="1537053" y="151836"/>
                    <a:pt x="1537053" y="151836"/>
                  </a:cubicBezTo>
                  <a:cubicBezTo>
                    <a:pt x="1536625" y="152683"/>
                    <a:pt x="1535769" y="153107"/>
                    <a:pt x="1535341" y="153531"/>
                  </a:cubicBezTo>
                  <a:cubicBezTo>
                    <a:pt x="1535341" y="153531"/>
                    <a:pt x="1535341" y="153954"/>
                    <a:pt x="1535341" y="153954"/>
                  </a:cubicBezTo>
                  <a:cubicBezTo>
                    <a:pt x="1535341" y="154377"/>
                    <a:pt x="1535341" y="154377"/>
                    <a:pt x="1535341" y="154801"/>
                  </a:cubicBezTo>
                  <a:cubicBezTo>
                    <a:pt x="1535769" y="155225"/>
                    <a:pt x="1535769" y="155648"/>
                    <a:pt x="1536625" y="155648"/>
                  </a:cubicBezTo>
                  <a:cubicBezTo>
                    <a:pt x="1537481" y="155225"/>
                    <a:pt x="1537909" y="154801"/>
                    <a:pt x="1538337" y="154377"/>
                  </a:cubicBezTo>
                  <a:cubicBezTo>
                    <a:pt x="1538337" y="154377"/>
                    <a:pt x="1538765" y="153954"/>
                    <a:pt x="1538765" y="153954"/>
                  </a:cubicBezTo>
                  <a:cubicBezTo>
                    <a:pt x="1538765" y="151836"/>
                    <a:pt x="1538765" y="149719"/>
                    <a:pt x="1538765" y="147177"/>
                  </a:cubicBezTo>
                  <a:cubicBezTo>
                    <a:pt x="1538765" y="147177"/>
                    <a:pt x="1538337" y="147177"/>
                    <a:pt x="1538337" y="147177"/>
                  </a:cubicBezTo>
                  <a:cubicBezTo>
                    <a:pt x="1538337" y="147177"/>
                    <a:pt x="1538337" y="146754"/>
                    <a:pt x="1538337" y="146754"/>
                  </a:cubicBezTo>
                  <a:cubicBezTo>
                    <a:pt x="1537053" y="146754"/>
                    <a:pt x="1535769" y="146754"/>
                    <a:pt x="1534913" y="146754"/>
                  </a:cubicBezTo>
                  <a:close/>
                  <a:moveTo>
                    <a:pt x="1522584" y="146754"/>
                  </a:moveTo>
                  <a:cubicBezTo>
                    <a:pt x="1522135" y="147165"/>
                    <a:pt x="1521687" y="147576"/>
                    <a:pt x="1521687" y="147576"/>
                  </a:cubicBezTo>
                  <a:cubicBezTo>
                    <a:pt x="1521239" y="147987"/>
                    <a:pt x="1521239" y="148398"/>
                    <a:pt x="1521239" y="148809"/>
                  </a:cubicBezTo>
                  <a:cubicBezTo>
                    <a:pt x="1521239" y="149220"/>
                    <a:pt x="1521687" y="149220"/>
                    <a:pt x="1522135" y="149220"/>
                  </a:cubicBezTo>
                  <a:cubicBezTo>
                    <a:pt x="1522135" y="149220"/>
                    <a:pt x="1522135" y="149220"/>
                    <a:pt x="1522584" y="149220"/>
                  </a:cubicBezTo>
                  <a:cubicBezTo>
                    <a:pt x="1522584" y="149220"/>
                    <a:pt x="1523032" y="149632"/>
                    <a:pt x="1523032" y="149632"/>
                  </a:cubicBezTo>
                  <a:cubicBezTo>
                    <a:pt x="1523481" y="149632"/>
                    <a:pt x="1523929" y="149220"/>
                    <a:pt x="1524378" y="148809"/>
                  </a:cubicBezTo>
                  <a:cubicBezTo>
                    <a:pt x="1524378" y="148398"/>
                    <a:pt x="1524378" y="147987"/>
                    <a:pt x="1524378" y="147576"/>
                  </a:cubicBezTo>
                  <a:cubicBezTo>
                    <a:pt x="1523929" y="147576"/>
                    <a:pt x="1523481" y="147165"/>
                    <a:pt x="1523032" y="147165"/>
                  </a:cubicBezTo>
                  <a:cubicBezTo>
                    <a:pt x="1523032" y="146754"/>
                    <a:pt x="1522584" y="146754"/>
                    <a:pt x="1522584" y="146754"/>
                  </a:cubicBezTo>
                  <a:close/>
                  <a:moveTo>
                    <a:pt x="1328131" y="146754"/>
                  </a:moveTo>
                  <a:cubicBezTo>
                    <a:pt x="1327712" y="147177"/>
                    <a:pt x="1327294" y="147177"/>
                    <a:pt x="1326875" y="147599"/>
                  </a:cubicBezTo>
                  <a:cubicBezTo>
                    <a:pt x="1326875" y="147599"/>
                    <a:pt x="1326875" y="147599"/>
                    <a:pt x="1326875" y="148022"/>
                  </a:cubicBezTo>
                  <a:cubicBezTo>
                    <a:pt x="1326875" y="148867"/>
                    <a:pt x="1326875" y="149712"/>
                    <a:pt x="1326875" y="150557"/>
                  </a:cubicBezTo>
                  <a:cubicBezTo>
                    <a:pt x="1327294" y="150980"/>
                    <a:pt x="1328131" y="151403"/>
                    <a:pt x="1328549" y="151825"/>
                  </a:cubicBezTo>
                  <a:cubicBezTo>
                    <a:pt x="1329386" y="152248"/>
                    <a:pt x="1330223" y="152248"/>
                    <a:pt x="1330642" y="151825"/>
                  </a:cubicBezTo>
                  <a:cubicBezTo>
                    <a:pt x="1331061" y="151825"/>
                    <a:pt x="1331061" y="151825"/>
                    <a:pt x="1331061" y="151825"/>
                  </a:cubicBezTo>
                  <a:cubicBezTo>
                    <a:pt x="1331061" y="150980"/>
                    <a:pt x="1331061" y="150135"/>
                    <a:pt x="1331061" y="149289"/>
                  </a:cubicBezTo>
                  <a:cubicBezTo>
                    <a:pt x="1330642" y="149289"/>
                    <a:pt x="1330642" y="148867"/>
                    <a:pt x="1330223" y="148867"/>
                  </a:cubicBezTo>
                  <a:cubicBezTo>
                    <a:pt x="1330223" y="148444"/>
                    <a:pt x="1330223" y="148022"/>
                    <a:pt x="1330223" y="147599"/>
                  </a:cubicBezTo>
                  <a:cubicBezTo>
                    <a:pt x="1329805" y="147177"/>
                    <a:pt x="1329805" y="147177"/>
                    <a:pt x="1329386" y="146754"/>
                  </a:cubicBezTo>
                  <a:cubicBezTo>
                    <a:pt x="1328968" y="146754"/>
                    <a:pt x="1328549" y="146754"/>
                    <a:pt x="1328131" y="146754"/>
                  </a:cubicBezTo>
                  <a:close/>
                  <a:moveTo>
                    <a:pt x="85332" y="146754"/>
                  </a:moveTo>
                  <a:cubicBezTo>
                    <a:pt x="85332" y="146754"/>
                    <a:pt x="85751" y="146754"/>
                    <a:pt x="86169" y="147172"/>
                  </a:cubicBezTo>
                  <a:cubicBezTo>
                    <a:pt x="86169" y="147172"/>
                    <a:pt x="86169" y="147591"/>
                    <a:pt x="86169" y="147591"/>
                  </a:cubicBezTo>
                  <a:cubicBezTo>
                    <a:pt x="86169" y="147591"/>
                    <a:pt x="86588" y="148010"/>
                    <a:pt x="86588" y="148010"/>
                  </a:cubicBezTo>
                  <a:cubicBezTo>
                    <a:pt x="86169" y="148428"/>
                    <a:pt x="86169" y="148428"/>
                    <a:pt x="85751" y="148847"/>
                  </a:cubicBezTo>
                  <a:cubicBezTo>
                    <a:pt x="85751" y="148847"/>
                    <a:pt x="85332" y="148847"/>
                    <a:pt x="85332" y="148847"/>
                  </a:cubicBezTo>
                  <a:cubicBezTo>
                    <a:pt x="84914" y="148428"/>
                    <a:pt x="84495" y="148428"/>
                    <a:pt x="84495" y="148010"/>
                  </a:cubicBezTo>
                  <a:cubicBezTo>
                    <a:pt x="84495" y="148010"/>
                    <a:pt x="84495" y="147591"/>
                    <a:pt x="84495" y="147591"/>
                  </a:cubicBezTo>
                  <a:cubicBezTo>
                    <a:pt x="84495" y="147172"/>
                    <a:pt x="84914" y="147172"/>
                    <a:pt x="85332" y="146754"/>
                  </a:cubicBezTo>
                  <a:close/>
                  <a:moveTo>
                    <a:pt x="202125" y="146656"/>
                  </a:moveTo>
                  <a:cubicBezTo>
                    <a:pt x="202125" y="146656"/>
                    <a:pt x="201689" y="147081"/>
                    <a:pt x="201689" y="147081"/>
                  </a:cubicBezTo>
                  <a:cubicBezTo>
                    <a:pt x="201689" y="147081"/>
                    <a:pt x="201689" y="147506"/>
                    <a:pt x="201689" y="147506"/>
                  </a:cubicBezTo>
                  <a:cubicBezTo>
                    <a:pt x="201253" y="147931"/>
                    <a:pt x="201253" y="147931"/>
                    <a:pt x="201253" y="148356"/>
                  </a:cubicBezTo>
                  <a:cubicBezTo>
                    <a:pt x="200381" y="149206"/>
                    <a:pt x="199509" y="149632"/>
                    <a:pt x="199073" y="150482"/>
                  </a:cubicBezTo>
                  <a:cubicBezTo>
                    <a:pt x="199073" y="150907"/>
                    <a:pt x="199073" y="151757"/>
                    <a:pt x="199073" y="152182"/>
                  </a:cubicBezTo>
                  <a:cubicBezTo>
                    <a:pt x="199073" y="152607"/>
                    <a:pt x="199073" y="152607"/>
                    <a:pt x="199509" y="152607"/>
                  </a:cubicBezTo>
                  <a:cubicBezTo>
                    <a:pt x="199509" y="153457"/>
                    <a:pt x="199509" y="154308"/>
                    <a:pt x="199509" y="155158"/>
                  </a:cubicBezTo>
                  <a:cubicBezTo>
                    <a:pt x="199945" y="155583"/>
                    <a:pt x="200381" y="156008"/>
                    <a:pt x="200816" y="156433"/>
                  </a:cubicBezTo>
                  <a:cubicBezTo>
                    <a:pt x="200816" y="156433"/>
                    <a:pt x="201253" y="156433"/>
                    <a:pt x="201253" y="156433"/>
                  </a:cubicBezTo>
                  <a:cubicBezTo>
                    <a:pt x="201253" y="156433"/>
                    <a:pt x="201689" y="156433"/>
                    <a:pt x="201689" y="156008"/>
                  </a:cubicBezTo>
                  <a:cubicBezTo>
                    <a:pt x="201689" y="155583"/>
                    <a:pt x="201689" y="155158"/>
                    <a:pt x="201689" y="154733"/>
                  </a:cubicBezTo>
                  <a:cubicBezTo>
                    <a:pt x="201689" y="154308"/>
                    <a:pt x="201253" y="154308"/>
                    <a:pt x="201253" y="154308"/>
                  </a:cubicBezTo>
                  <a:cubicBezTo>
                    <a:pt x="201253" y="153457"/>
                    <a:pt x="201253" y="152182"/>
                    <a:pt x="201253" y="151332"/>
                  </a:cubicBezTo>
                  <a:cubicBezTo>
                    <a:pt x="201253" y="151332"/>
                    <a:pt x="201689" y="150907"/>
                    <a:pt x="201689" y="150907"/>
                  </a:cubicBezTo>
                  <a:cubicBezTo>
                    <a:pt x="201689" y="150482"/>
                    <a:pt x="201689" y="150482"/>
                    <a:pt x="202125" y="150057"/>
                  </a:cubicBezTo>
                  <a:cubicBezTo>
                    <a:pt x="202125" y="150057"/>
                    <a:pt x="202125" y="149632"/>
                    <a:pt x="202125" y="149632"/>
                  </a:cubicBezTo>
                  <a:cubicBezTo>
                    <a:pt x="202561" y="149206"/>
                    <a:pt x="202561" y="149206"/>
                    <a:pt x="202997" y="148782"/>
                  </a:cubicBezTo>
                  <a:cubicBezTo>
                    <a:pt x="202997" y="148356"/>
                    <a:pt x="202997" y="147506"/>
                    <a:pt x="202997" y="146656"/>
                  </a:cubicBezTo>
                  <a:cubicBezTo>
                    <a:pt x="202997" y="146656"/>
                    <a:pt x="202997" y="146656"/>
                    <a:pt x="202561" y="146656"/>
                  </a:cubicBezTo>
                  <a:cubicBezTo>
                    <a:pt x="202561" y="146231"/>
                    <a:pt x="202561" y="146231"/>
                    <a:pt x="202125" y="146656"/>
                  </a:cubicBezTo>
                  <a:close/>
                  <a:moveTo>
                    <a:pt x="1285515" y="146234"/>
                  </a:moveTo>
                  <a:cubicBezTo>
                    <a:pt x="1285249" y="146286"/>
                    <a:pt x="1285037" y="146392"/>
                    <a:pt x="1284824" y="146392"/>
                  </a:cubicBezTo>
                  <a:cubicBezTo>
                    <a:pt x="1284824" y="146392"/>
                    <a:pt x="1284399" y="146392"/>
                    <a:pt x="1284399" y="146392"/>
                  </a:cubicBezTo>
                  <a:cubicBezTo>
                    <a:pt x="1284399" y="147237"/>
                    <a:pt x="1284399" y="148082"/>
                    <a:pt x="1284399" y="148928"/>
                  </a:cubicBezTo>
                  <a:cubicBezTo>
                    <a:pt x="1284399" y="148928"/>
                    <a:pt x="1283974" y="149350"/>
                    <a:pt x="1283974" y="149350"/>
                  </a:cubicBezTo>
                  <a:cubicBezTo>
                    <a:pt x="1283974" y="150195"/>
                    <a:pt x="1283974" y="150617"/>
                    <a:pt x="1283974" y="151463"/>
                  </a:cubicBezTo>
                  <a:cubicBezTo>
                    <a:pt x="1284399" y="151463"/>
                    <a:pt x="1284399" y="151463"/>
                    <a:pt x="1285674" y="151463"/>
                  </a:cubicBezTo>
                  <a:cubicBezTo>
                    <a:pt x="1285674" y="151040"/>
                    <a:pt x="1286099" y="151040"/>
                    <a:pt x="1286524" y="150617"/>
                  </a:cubicBezTo>
                  <a:cubicBezTo>
                    <a:pt x="1286524" y="150195"/>
                    <a:pt x="1286524" y="149773"/>
                    <a:pt x="1287374" y="149350"/>
                  </a:cubicBezTo>
                  <a:cubicBezTo>
                    <a:pt x="1286950" y="149350"/>
                    <a:pt x="1286950" y="148928"/>
                    <a:pt x="1286524" y="148928"/>
                  </a:cubicBezTo>
                  <a:cubicBezTo>
                    <a:pt x="1286524" y="148082"/>
                    <a:pt x="1286524" y="147237"/>
                    <a:pt x="1286524" y="146392"/>
                  </a:cubicBezTo>
                  <a:cubicBezTo>
                    <a:pt x="1286099" y="146181"/>
                    <a:pt x="1285781" y="146181"/>
                    <a:pt x="1285515" y="146234"/>
                  </a:cubicBezTo>
                  <a:close/>
                  <a:moveTo>
                    <a:pt x="1542515" y="146231"/>
                  </a:moveTo>
                  <a:cubicBezTo>
                    <a:pt x="1542079" y="146231"/>
                    <a:pt x="1542079" y="146667"/>
                    <a:pt x="1542079" y="146667"/>
                  </a:cubicBezTo>
                  <a:cubicBezTo>
                    <a:pt x="1542079" y="147103"/>
                    <a:pt x="1542079" y="147975"/>
                    <a:pt x="1542079" y="148411"/>
                  </a:cubicBezTo>
                  <a:cubicBezTo>
                    <a:pt x="1541643" y="148847"/>
                    <a:pt x="1541207" y="149283"/>
                    <a:pt x="1540335" y="149719"/>
                  </a:cubicBezTo>
                  <a:cubicBezTo>
                    <a:pt x="1540335" y="150154"/>
                    <a:pt x="1540335" y="150154"/>
                    <a:pt x="1540335" y="150591"/>
                  </a:cubicBezTo>
                  <a:cubicBezTo>
                    <a:pt x="1540771" y="151027"/>
                    <a:pt x="1541207" y="151463"/>
                    <a:pt x="1541643" y="151463"/>
                  </a:cubicBezTo>
                  <a:cubicBezTo>
                    <a:pt x="1542515" y="151463"/>
                    <a:pt x="1543387" y="151463"/>
                    <a:pt x="1544259" y="151463"/>
                  </a:cubicBezTo>
                  <a:cubicBezTo>
                    <a:pt x="1544695" y="151463"/>
                    <a:pt x="1545131" y="151027"/>
                    <a:pt x="1545567" y="150591"/>
                  </a:cubicBezTo>
                  <a:cubicBezTo>
                    <a:pt x="1545567" y="150154"/>
                    <a:pt x="1545567" y="149283"/>
                    <a:pt x="1545567" y="148411"/>
                  </a:cubicBezTo>
                  <a:cubicBezTo>
                    <a:pt x="1545131" y="147975"/>
                    <a:pt x="1545131" y="147975"/>
                    <a:pt x="1544695" y="147539"/>
                  </a:cubicBezTo>
                  <a:cubicBezTo>
                    <a:pt x="1544695" y="147539"/>
                    <a:pt x="1544695" y="147539"/>
                    <a:pt x="1544695" y="147103"/>
                  </a:cubicBezTo>
                  <a:cubicBezTo>
                    <a:pt x="1544259" y="146667"/>
                    <a:pt x="1544259" y="146667"/>
                    <a:pt x="1543823" y="146231"/>
                  </a:cubicBezTo>
                  <a:cubicBezTo>
                    <a:pt x="1543387" y="146231"/>
                    <a:pt x="1542951" y="146231"/>
                    <a:pt x="1542515" y="146231"/>
                  </a:cubicBezTo>
                  <a:close/>
                  <a:moveTo>
                    <a:pt x="1445725" y="146231"/>
                  </a:moveTo>
                  <a:cubicBezTo>
                    <a:pt x="1445725" y="146231"/>
                    <a:pt x="1445290" y="146679"/>
                    <a:pt x="1444854" y="146679"/>
                  </a:cubicBezTo>
                  <a:cubicBezTo>
                    <a:pt x="1444854" y="146679"/>
                    <a:pt x="1444418" y="146679"/>
                    <a:pt x="1444418" y="146679"/>
                  </a:cubicBezTo>
                  <a:cubicBezTo>
                    <a:pt x="1443545" y="147128"/>
                    <a:pt x="1443981" y="147576"/>
                    <a:pt x="1443981" y="148025"/>
                  </a:cubicBezTo>
                  <a:cubicBezTo>
                    <a:pt x="1443981" y="148473"/>
                    <a:pt x="1444854" y="148922"/>
                    <a:pt x="1445290" y="149370"/>
                  </a:cubicBezTo>
                  <a:cubicBezTo>
                    <a:pt x="1445725" y="149370"/>
                    <a:pt x="1446597" y="149370"/>
                    <a:pt x="1447033" y="149370"/>
                  </a:cubicBezTo>
                  <a:cubicBezTo>
                    <a:pt x="1447470" y="148922"/>
                    <a:pt x="1447470" y="148922"/>
                    <a:pt x="1447470" y="148922"/>
                  </a:cubicBezTo>
                  <a:cubicBezTo>
                    <a:pt x="1447470" y="148025"/>
                    <a:pt x="1447470" y="147576"/>
                    <a:pt x="1447470" y="147128"/>
                  </a:cubicBezTo>
                  <a:cubicBezTo>
                    <a:pt x="1447033" y="146679"/>
                    <a:pt x="1446597" y="146679"/>
                    <a:pt x="1446597" y="146231"/>
                  </a:cubicBezTo>
                  <a:cubicBezTo>
                    <a:pt x="1446161" y="146231"/>
                    <a:pt x="1446161" y="146231"/>
                    <a:pt x="1445725" y="146231"/>
                  </a:cubicBezTo>
                  <a:close/>
                  <a:moveTo>
                    <a:pt x="154655" y="146231"/>
                  </a:moveTo>
                  <a:cubicBezTo>
                    <a:pt x="154236" y="146649"/>
                    <a:pt x="153817" y="146649"/>
                    <a:pt x="153817" y="147068"/>
                  </a:cubicBezTo>
                  <a:cubicBezTo>
                    <a:pt x="153817" y="147486"/>
                    <a:pt x="153817" y="147486"/>
                    <a:pt x="153817" y="147905"/>
                  </a:cubicBezTo>
                  <a:cubicBezTo>
                    <a:pt x="154655" y="147905"/>
                    <a:pt x="155492" y="147905"/>
                    <a:pt x="156329" y="147905"/>
                  </a:cubicBezTo>
                  <a:cubicBezTo>
                    <a:pt x="156329" y="147905"/>
                    <a:pt x="156329" y="147905"/>
                    <a:pt x="156747" y="148324"/>
                  </a:cubicBezTo>
                  <a:cubicBezTo>
                    <a:pt x="156747" y="148324"/>
                    <a:pt x="157166" y="148324"/>
                    <a:pt x="157166" y="148324"/>
                  </a:cubicBezTo>
                  <a:cubicBezTo>
                    <a:pt x="157585" y="147905"/>
                    <a:pt x="157585" y="147905"/>
                    <a:pt x="158003" y="147486"/>
                  </a:cubicBezTo>
                  <a:cubicBezTo>
                    <a:pt x="158003" y="147486"/>
                    <a:pt x="158003" y="147068"/>
                    <a:pt x="158003" y="147068"/>
                  </a:cubicBezTo>
                  <a:cubicBezTo>
                    <a:pt x="158003" y="146649"/>
                    <a:pt x="157585" y="146649"/>
                    <a:pt x="157166" y="146231"/>
                  </a:cubicBezTo>
                  <a:cubicBezTo>
                    <a:pt x="156329" y="146231"/>
                    <a:pt x="155492" y="146231"/>
                    <a:pt x="154655" y="146231"/>
                  </a:cubicBezTo>
                  <a:close/>
                  <a:moveTo>
                    <a:pt x="118816" y="146231"/>
                  </a:moveTo>
                  <a:cubicBezTo>
                    <a:pt x="119235" y="146679"/>
                    <a:pt x="120072" y="147128"/>
                    <a:pt x="120072" y="147576"/>
                  </a:cubicBezTo>
                  <a:cubicBezTo>
                    <a:pt x="120072" y="148025"/>
                    <a:pt x="120072" y="148025"/>
                    <a:pt x="120072" y="148473"/>
                  </a:cubicBezTo>
                  <a:cubicBezTo>
                    <a:pt x="120072" y="148922"/>
                    <a:pt x="119653" y="148922"/>
                    <a:pt x="119653" y="149370"/>
                  </a:cubicBezTo>
                  <a:cubicBezTo>
                    <a:pt x="119235" y="149370"/>
                    <a:pt x="119235" y="149370"/>
                    <a:pt x="118816" y="149370"/>
                  </a:cubicBezTo>
                  <a:cubicBezTo>
                    <a:pt x="118816" y="148922"/>
                    <a:pt x="118398" y="148922"/>
                    <a:pt x="117979" y="148473"/>
                  </a:cubicBezTo>
                  <a:cubicBezTo>
                    <a:pt x="117979" y="148025"/>
                    <a:pt x="117979" y="147576"/>
                    <a:pt x="117979" y="147128"/>
                  </a:cubicBezTo>
                  <a:cubicBezTo>
                    <a:pt x="118398" y="146679"/>
                    <a:pt x="118398" y="146679"/>
                    <a:pt x="118816" y="146231"/>
                  </a:cubicBezTo>
                  <a:close/>
                  <a:moveTo>
                    <a:pt x="102719" y="146231"/>
                  </a:moveTo>
                  <a:cubicBezTo>
                    <a:pt x="103155" y="146667"/>
                    <a:pt x="103592" y="146667"/>
                    <a:pt x="103592" y="147103"/>
                  </a:cubicBezTo>
                  <a:cubicBezTo>
                    <a:pt x="103592" y="147539"/>
                    <a:pt x="103592" y="147975"/>
                    <a:pt x="103592" y="148411"/>
                  </a:cubicBezTo>
                  <a:cubicBezTo>
                    <a:pt x="103155" y="148411"/>
                    <a:pt x="103155" y="148411"/>
                    <a:pt x="102719" y="148411"/>
                  </a:cubicBezTo>
                  <a:cubicBezTo>
                    <a:pt x="102719" y="148411"/>
                    <a:pt x="102283" y="148411"/>
                    <a:pt x="102283" y="148847"/>
                  </a:cubicBezTo>
                  <a:cubicBezTo>
                    <a:pt x="102283" y="148847"/>
                    <a:pt x="101848" y="148847"/>
                    <a:pt x="101848" y="148847"/>
                  </a:cubicBezTo>
                  <a:cubicBezTo>
                    <a:pt x="101412" y="148411"/>
                    <a:pt x="101412" y="148411"/>
                    <a:pt x="100976" y="147975"/>
                  </a:cubicBezTo>
                  <a:cubicBezTo>
                    <a:pt x="100976" y="147539"/>
                    <a:pt x="100976" y="147539"/>
                    <a:pt x="100976" y="147103"/>
                  </a:cubicBezTo>
                  <a:cubicBezTo>
                    <a:pt x="100976" y="146667"/>
                    <a:pt x="101412" y="146667"/>
                    <a:pt x="101412" y="146667"/>
                  </a:cubicBezTo>
                  <a:cubicBezTo>
                    <a:pt x="101848" y="146667"/>
                    <a:pt x="102283" y="146231"/>
                    <a:pt x="102719" y="146231"/>
                  </a:cubicBezTo>
                  <a:close/>
                  <a:moveTo>
                    <a:pt x="96842" y="146231"/>
                  </a:moveTo>
                  <a:cubicBezTo>
                    <a:pt x="97261" y="146231"/>
                    <a:pt x="98098" y="146231"/>
                    <a:pt x="98098" y="146667"/>
                  </a:cubicBezTo>
                  <a:cubicBezTo>
                    <a:pt x="98098" y="147103"/>
                    <a:pt x="98098" y="147975"/>
                    <a:pt x="98098" y="148411"/>
                  </a:cubicBezTo>
                  <a:cubicBezTo>
                    <a:pt x="98098" y="148411"/>
                    <a:pt x="98098" y="148847"/>
                    <a:pt x="97679" y="148847"/>
                  </a:cubicBezTo>
                  <a:cubicBezTo>
                    <a:pt x="97679" y="148847"/>
                    <a:pt x="97679" y="148847"/>
                    <a:pt x="97261" y="148847"/>
                  </a:cubicBezTo>
                  <a:cubicBezTo>
                    <a:pt x="96842" y="149283"/>
                    <a:pt x="96842" y="149283"/>
                    <a:pt x="96424" y="149719"/>
                  </a:cubicBezTo>
                  <a:cubicBezTo>
                    <a:pt x="96005" y="149719"/>
                    <a:pt x="95587" y="149719"/>
                    <a:pt x="95168" y="149719"/>
                  </a:cubicBezTo>
                  <a:cubicBezTo>
                    <a:pt x="95168" y="149719"/>
                    <a:pt x="94749" y="150155"/>
                    <a:pt x="94749" y="150155"/>
                  </a:cubicBezTo>
                  <a:cubicBezTo>
                    <a:pt x="94749" y="150155"/>
                    <a:pt x="94749" y="150155"/>
                    <a:pt x="94331" y="150155"/>
                  </a:cubicBezTo>
                  <a:cubicBezTo>
                    <a:pt x="94331" y="150155"/>
                    <a:pt x="93912" y="150155"/>
                    <a:pt x="93912" y="149719"/>
                  </a:cubicBezTo>
                  <a:cubicBezTo>
                    <a:pt x="93912" y="149283"/>
                    <a:pt x="93912" y="148847"/>
                    <a:pt x="93912" y="148847"/>
                  </a:cubicBezTo>
                  <a:cubicBezTo>
                    <a:pt x="94749" y="147975"/>
                    <a:pt x="95168" y="147539"/>
                    <a:pt x="96005" y="146667"/>
                  </a:cubicBezTo>
                  <a:cubicBezTo>
                    <a:pt x="96005" y="146667"/>
                    <a:pt x="96424" y="146667"/>
                    <a:pt x="96424" y="146667"/>
                  </a:cubicBezTo>
                  <a:cubicBezTo>
                    <a:pt x="96424" y="146667"/>
                    <a:pt x="96842" y="146231"/>
                    <a:pt x="96842" y="146231"/>
                  </a:cubicBezTo>
                  <a:close/>
                  <a:moveTo>
                    <a:pt x="159573" y="145446"/>
                  </a:moveTo>
                  <a:cubicBezTo>
                    <a:pt x="159573" y="146702"/>
                    <a:pt x="159573" y="147539"/>
                    <a:pt x="159573" y="148376"/>
                  </a:cubicBezTo>
                  <a:cubicBezTo>
                    <a:pt x="159997" y="148795"/>
                    <a:pt x="160423" y="149213"/>
                    <a:pt x="161273" y="149632"/>
                  </a:cubicBezTo>
                  <a:cubicBezTo>
                    <a:pt x="161273" y="149632"/>
                    <a:pt x="161698" y="149632"/>
                    <a:pt x="162123" y="149632"/>
                  </a:cubicBezTo>
                  <a:cubicBezTo>
                    <a:pt x="162548" y="149632"/>
                    <a:pt x="162548" y="149213"/>
                    <a:pt x="162973" y="148795"/>
                  </a:cubicBezTo>
                  <a:cubicBezTo>
                    <a:pt x="162973" y="148795"/>
                    <a:pt x="162973" y="148376"/>
                    <a:pt x="162973" y="147957"/>
                  </a:cubicBezTo>
                  <a:cubicBezTo>
                    <a:pt x="162123" y="147957"/>
                    <a:pt x="162548" y="147120"/>
                    <a:pt x="162123" y="146702"/>
                  </a:cubicBezTo>
                  <a:cubicBezTo>
                    <a:pt x="161698" y="146702"/>
                    <a:pt x="162123" y="146283"/>
                    <a:pt x="161273" y="145865"/>
                  </a:cubicBezTo>
                  <a:cubicBezTo>
                    <a:pt x="161273" y="145865"/>
                    <a:pt x="161273" y="145865"/>
                    <a:pt x="160848" y="145865"/>
                  </a:cubicBezTo>
                  <a:cubicBezTo>
                    <a:pt x="160848" y="145865"/>
                    <a:pt x="160423" y="145446"/>
                    <a:pt x="160423" y="145446"/>
                  </a:cubicBezTo>
                  <a:cubicBezTo>
                    <a:pt x="159997" y="145446"/>
                    <a:pt x="159997" y="145446"/>
                    <a:pt x="159997" y="145446"/>
                  </a:cubicBezTo>
                  <a:cubicBezTo>
                    <a:pt x="159573" y="145446"/>
                    <a:pt x="159573" y="145446"/>
                    <a:pt x="159573" y="145446"/>
                  </a:cubicBezTo>
                  <a:close/>
                  <a:moveTo>
                    <a:pt x="91610" y="145446"/>
                  </a:moveTo>
                  <a:cubicBezTo>
                    <a:pt x="92029" y="145882"/>
                    <a:pt x="92447" y="145882"/>
                    <a:pt x="92447" y="146318"/>
                  </a:cubicBezTo>
                  <a:cubicBezTo>
                    <a:pt x="92447" y="146754"/>
                    <a:pt x="92866" y="147190"/>
                    <a:pt x="92447" y="147626"/>
                  </a:cubicBezTo>
                  <a:cubicBezTo>
                    <a:pt x="92029" y="148062"/>
                    <a:pt x="92029" y="148062"/>
                    <a:pt x="91610" y="148498"/>
                  </a:cubicBezTo>
                  <a:cubicBezTo>
                    <a:pt x="91610" y="148498"/>
                    <a:pt x="91610" y="148498"/>
                    <a:pt x="91610" y="148934"/>
                  </a:cubicBezTo>
                  <a:cubicBezTo>
                    <a:pt x="91610" y="148934"/>
                    <a:pt x="91192" y="149370"/>
                    <a:pt x="91192" y="149370"/>
                  </a:cubicBezTo>
                  <a:cubicBezTo>
                    <a:pt x="90355" y="149370"/>
                    <a:pt x="89518" y="149370"/>
                    <a:pt x="89099" y="149370"/>
                  </a:cubicBezTo>
                  <a:cubicBezTo>
                    <a:pt x="89099" y="149370"/>
                    <a:pt x="88681" y="149370"/>
                    <a:pt x="88681" y="148934"/>
                  </a:cubicBezTo>
                  <a:cubicBezTo>
                    <a:pt x="88681" y="148934"/>
                    <a:pt x="88681" y="148498"/>
                    <a:pt x="88681" y="148062"/>
                  </a:cubicBezTo>
                  <a:cubicBezTo>
                    <a:pt x="89099" y="147626"/>
                    <a:pt x="89518" y="147626"/>
                    <a:pt x="89936" y="147190"/>
                  </a:cubicBezTo>
                  <a:cubicBezTo>
                    <a:pt x="89936" y="146754"/>
                    <a:pt x="89936" y="146754"/>
                    <a:pt x="89936" y="146754"/>
                  </a:cubicBezTo>
                  <a:cubicBezTo>
                    <a:pt x="89936" y="146318"/>
                    <a:pt x="90355" y="146318"/>
                    <a:pt x="90774" y="145882"/>
                  </a:cubicBezTo>
                  <a:cubicBezTo>
                    <a:pt x="91192" y="145882"/>
                    <a:pt x="91610" y="145882"/>
                    <a:pt x="91610" y="145446"/>
                  </a:cubicBezTo>
                  <a:close/>
                  <a:moveTo>
                    <a:pt x="80235" y="145446"/>
                  </a:moveTo>
                  <a:cubicBezTo>
                    <a:pt x="80683" y="145446"/>
                    <a:pt x="81581" y="145446"/>
                    <a:pt x="82029" y="145446"/>
                  </a:cubicBezTo>
                  <a:cubicBezTo>
                    <a:pt x="82477" y="145446"/>
                    <a:pt x="82477" y="145865"/>
                    <a:pt x="82926" y="146283"/>
                  </a:cubicBezTo>
                  <a:cubicBezTo>
                    <a:pt x="82477" y="146283"/>
                    <a:pt x="82029" y="147120"/>
                    <a:pt x="81132" y="147120"/>
                  </a:cubicBezTo>
                  <a:cubicBezTo>
                    <a:pt x="80683" y="147120"/>
                    <a:pt x="80235" y="147539"/>
                    <a:pt x="79786" y="147120"/>
                  </a:cubicBezTo>
                  <a:cubicBezTo>
                    <a:pt x="79786" y="146702"/>
                    <a:pt x="79786" y="145865"/>
                    <a:pt x="80235" y="145446"/>
                  </a:cubicBezTo>
                  <a:close/>
                  <a:moveTo>
                    <a:pt x="61213" y="145446"/>
                  </a:moveTo>
                  <a:cubicBezTo>
                    <a:pt x="61631" y="145446"/>
                    <a:pt x="62050" y="145446"/>
                    <a:pt x="62469" y="145446"/>
                  </a:cubicBezTo>
                  <a:cubicBezTo>
                    <a:pt x="62888" y="145838"/>
                    <a:pt x="63306" y="145838"/>
                    <a:pt x="63306" y="145838"/>
                  </a:cubicBezTo>
                  <a:cubicBezTo>
                    <a:pt x="63306" y="146231"/>
                    <a:pt x="63306" y="146231"/>
                    <a:pt x="63306" y="146231"/>
                  </a:cubicBezTo>
                  <a:cubicBezTo>
                    <a:pt x="62469" y="146231"/>
                    <a:pt x="62050" y="146231"/>
                    <a:pt x="61631" y="146231"/>
                  </a:cubicBezTo>
                  <a:cubicBezTo>
                    <a:pt x="61631" y="146231"/>
                    <a:pt x="61213" y="146231"/>
                    <a:pt x="61213" y="145838"/>
                  </a:cubicBezTo>
                  <a:cubicBezTo>
                    <a:pt x="61213" y="145838"/>
                    <a:pt x="61213" y="145838"/>
                    <a:pt x="61213" y="145446"/>
                  </a:cubicBezTo>
                  <a:close/>
                  <a:moveTo>
                    <a:pt x="318109" y="145359"/>
                  </a:moveTo>
                  <a:cubicBezTo>
                    <a:pt x="318109" y="145795"/>
                    <a:pt x="318109" y="146231"/>
                    <a:pt x="318109" y="146667"/>
                  </a:cubicBezTo>
                  <a:cubicBezTo>
                    <a:pt x="318109" y="146667"/>
                    <a:pt x="318502" y="147103"/>
                    <a:pt x="318894" y="147539"/>
                  </a:cubicBezTo>
                  <a:cubicBezTo>
                    <a:pt x="319286" y="147103"/>
                    <a:pt x="319286" y="146667"/>
                    <a:pt x="319679" y="146667"/>
                  </a:cubicBezTo>
                  <a:cubicBezTo>
                    <a:pt x="319679" y="146231"/>
                    <a:pt x="319679" y="146231"/>
                    <a:pt x="319679" y="145795"/>
                  </a:cubicBezTo>
                  <a:cubicBezTo>
                    <a:pt x="319286" y="145359"/>
                    <a:pt x="319286" y="145359"/>
                    <a:pt x="318894" y="145359"/>
                  </a:cubicBezTo>
                  <a:cubicBezTo>
                    <a:pt x="318502" y="144923"/>
                    <a:pt x="318502" y="144923"/>
                    <a:pt x="318109" y="145359"/>
                  </a:cubicBezTo>
                  <a:close/>
                  <a:moveTo>
                    <a:pt x="1502635" y="145084"/>
                  </a:moveTo>
                  <a:cubicBezTo>
                    <a:pt x="1502480" y="145030"/>
                    <a:pt x="1502273" y="145138"/>
                    <a:pt x="1501859" y="145354"/>
                  </a:cubicBezTo>
                  <a:cubicBezTo>
                    <a:pt x="1501859" y="145785"/>
                    <a:pt x="1501859" y="146215"/>
                    <a:pt x="1501859" y="146646"/>
                  </a:cubicBezTo>
                  <a:cubicBezTo>
                    <a:pt x="1501445" y="146646"/>
                    <a:pt x="1501030" y="147077"/>
                    <a:pt x="1501030" y="147077"/>
                  </a:cubicBezTo>
                  <a:cubicBezTo>
                    <a:pt x="1501030" y="147077"/>
                    <a:pt x="1501030" y="147508"/>
                    <a:pt x="1501030" y="147939"/>
                  </a:cubicBezTo>
                  <a:cubicBezTo>
                    <a:pt x="1500616" y="148370"/>
                    <a:pt x="1500202" y="148801"/>
                    <a:pt x="1499788" y="148801"/>
                  </a:cubicBezTo>
                  <a:cubicBezTo>
                    <a:pt x="1499788" y="149662"/>
                    <a:pt x="1499788" y="150093"/>
                    <a:pt x="1499788" y="150524"/>
                  </a:cubicBezTo>
                  <a:cubicBezTo>
                    <a:pt x="1500202" y="150955"/>
                    <a:pt x="1500202" y="151386"/>
                    <a:pt x="1500616" y="151386"/>
                  </a:cubicBezTo>
                  <a:cubicBezTo>
                    <a:pt x="1501030" y="151386"/>
                    <a:pt x="1501030" y="151386"/>
                    <a:pt x="1501445" y="151386"/>
                  </a:cubicBezTo>
                  <a:cubicBezTo>
                    <a:pt x="1501445" y="151817"/>
                    <a:pt x="1501859" y="151817"/>
                    <a:pt x="1501859" y="152247"/>
                  </a:cubicBezTo>
                  <a:cubicBezTo>
                    <a:pt x="1502687" y="152247"/>
                    <a:pt x="1503516" y="152247"/>
                    <a:pt x="1503930" y="152247"/>
                  </a:cubicBezTo>
                  <a:cubicBezTo>
                    <a:pt x="1504758" y="151386"/>
                    <a:pt x="1503930" y="150955"/>
                    <a:pt x="1504344" y="150093"/>
                  </a:cubicBezTo>
                  <a:cubicBezTo>
                    <a:pt x="1504344" y="150093"/>
                    <a:pt x="1503930" y="149662"/>
                    <a:pt x="1503516" y="149662"/>
                  </a:cubicBezTo>
                  <a:cubicBezTo>
                    <a:pt x="1503516" y="148370"/>
                    <a:pt x="1503516" y="147508"/>
                    <a:pt x="1503516" y="146646"/>
                  </a:cubicBezTo>
                  <a:cubicBezTo>
                    <a:pt x="1503516" y="146215"/>
                    <a:pt x="1503101" y="146215"/>
                    <a:pt x="1503101" y="145785"/>
                  </a:cubicBezTo>
                  <a:cubicBezTo>
                    <a:pt x="1502894" y="145354"/>
                    <a:pt x="1502791" y="145138"/>
                    <a:pt x="1502635" y="145084"/>
                  </a:cubicBezTo>
                  <a:close/>
                  <a:moveTo>
                    <a:pt x="1549818" y="144923"/>
                  </a:moveTo>
                  <a:cubicBezTo>
                    <a:pt x="1548967" y="145359"/>
                    <a:pt x="1548967" y="145359"/>
                    <a:pt x="1548967" y="145795"/>
                  </a:cubicBezTo>
                  <a:cubicBezTo>
                    <a:pt x="1548967" y="147539"/>
                    <a:pt x="1548967" y="148847"/>
                    <a:pt x="1548967" y="150591"/>
                  </a:cubicBezTo>
                  <a:cubicBezTo>
                    <a:pt x="1549392" y="151027"/>
                    <a:pt x="1549392" y="151463"/>
                    <a:pt x="1549818" y="151463"/>
                  </a:cubicBezTo>
                  <a:cubicBezTo>
                    <a:pt x="1550243" y="151463"/>
                    <a:pt x="1550668" y="151463"/>
                    <a:pt x="1551093" y="151463"/>
                  </a:cubicBezTo>
                  <a:cubicBezTo>
                    <a:pt x="1551518" y="151463"/>
                    <a:pt x="1551943" y="151027"/>
                    <a:pt x="1551943" y="151027"/>
                  </a:cubicBezTo>
                  <a:cubicBezTo>
                    <a:pt x="1552368" y="151027"/>
                    <a:pt x="1552368" y="150591"/>
                    <a:pt x="1552368" y="150591"/>
                  </a:cubicBezTo>
                  <a:cubicBezTo>
                    <a:pt x="1552368" y="150154"/>
                    <a:pt x="1552368" y="149719"/>
                    <a:pt x="1552368" y="149283"/>
                  </a:cubicBezTo>
                  <a:cubicBezTo>
                    <a:pt x="1552368" y="148847"/>
                    <a:pt x="1552368" y="148847"/>
                    <a:pt x="1552368" y="148411"/>
                  </a:cubicBezTo>
                  <a:cubicBezTo>
                    <a:pt x="1552368" y="147975"/>
                    <a:pt x="1552368" y="147539"/>
                    <a:pt x="1552368" y="147103"/>
                  </a:cubicBezTo>
                  <a:cubicBezTo>
                    <a:pt x="1551518" y="146231"/>
                    <a:pt x="1550668" y="145795"/>
                    <a:pt x="1549818" y="144923"/>
                  </a:cubicBezTo>
                  <a:close/>
                  <a:moveTo>
                    <a:pt x="1417787" y="144923"/>
                  </a:moveTo>
                  <a:cubicBezTo>
                    <a:pt x="1417363" y="145350"/>
                    <a:pt x="1416939" y="145350"/>
                    <a:pt x="1416939" y="145777"/>
                  </a:cubicBezTo>
                  <a:cubicBezTo>
                    <a:pt x="1416939" y="146205"/>
                    <a:pt x="1416939" y="146632"/>
                    <a:pt x="1416939" y="147060"/>
                  </a:cubicBezTo>
                  <a:cubicBezTo>
                    <a:pt x="1416514" y="147060"/>
                    <a:pt x="1416090" y="147487"/>
                    <a:pt x="1416090" y="147487"/>
                  </a:cubicBezTo>
                  <a:cubicBezTo>
                    <a:pt x="1416090" y="147915"/>
                    <a:pt x="1416090" y="147915"/>
                    <a:pt x="1416090" y="148342"/>
                  </a:cubicBezTo>
                  <a:cubicBezTo>
                    <a:pt x="1416090" y="148342"/>
                    <a:pt x="1416514" y="148769"/>
                    <a:pt x="1416939" y="148769"/>
                  </a:cubicBezTo>
                  <a:cubicBezTo>
                    <a:pt x="1416939" y="149624"/>
                    <a:pt x="1416939" y="150479"/>
                    <a:pt x="1416939" y="151334"/>
                  </a:cubicBezTo>
                  <a:cubicBezTo>
                    <a:pt x="1416939" y="151334"/>
                    <a:pt x="1416939" y="151334"/>
                    <a:pt x="1417363" y="151761"/>
                  </a:cubicBezTo>
                  <a:cubicBezTo>
                    <a:pt x="1417363" y="151761"/>
                    <a:pt x="1417363" y="152189"/>
                    <a:pt x="1417363" y="152616"/>
                  </a:cubicBezTo>
                  <a:cubicBezTo>
                    <a:pt x="1417363" y="152616"/>
                    <a:pt x="1416939" y="153043"/>
                    <a:pt x="1416939" y="153043"/>
                  </a:cubicBezTo>
                  <a:cubicBezTo>
                    <a:pt x="1416514" y="153470"/>
                    <a:pt x="1416514" y="153470"/>
                    <a:pt x="1416514" y="153898"/>
                  </a:cubicBezTo>
                  <a:cubicBezTo>
                    <a:pt x="1416090" y="153898"/>
                    <a:pt x="1416090" y="153898"/>
                    <a:pt x="1415665" y="153898"/>
                  </a:cubicBezTo>
                  <a:cubicBezTo>
                    <a:pt x="1415241" y="153898"/>
                    <a:pt x="1415241" y="154325"/>
                    <a:pt x="1414817" y="154325"/>
                  </a:cubicBezTo>
                  <a:cubicBezTo>
                    <a:pt x="1414392" y="154325"/>
                    <a:pt x="1413968" y="154325"/>
                    <a:pt x="1413544" y="154325"/>
                  </a:cubicBezTo>
                  <a:cubicBezTo>
                    <a:pt x="1413544" y="154325"/>
                    <a:pt x="1413119" y="153898"/>
                    <a:pt x="1412695" y="153898"/>
                  </a:cubicBezTo>
                  <a:cubicBezTo>
                    <a:pt x="1412271" y="153898"/>
                    <a:pt x="1411846" y="153470"/>
                    <a:pt x="1411846" y="153470"/>
                  </a:cubicBezTo>
                  <a:cubicBezTo>
                    <a:pt x="1411422" y="153043"/>
                    <a:pt x="1410998" y="153043"/>
                    <a:pt x="1410573" y="153470"/>
                  </a:cubicBezTo>
                  <a:cubicBezTo>
                    <a:pt x="1410573" y="153470"/>
                    <a:pt x="1410573" y="153470"/>
                    <a:pt x="1410149" y="153898"/>
                  </a:cubicBezTo>
                  <a:cubicBezTo>
                    <a:pt x="1409725" y="153898"/>
                    <a:pt x="1409300" y="153898"/>
                    <a:pt x="1408876" y="153898"/>
                  </a:cubicBezTo>
                  <a:cubicBezTo>
                    <a:pt x="1408876" y="153898"/>
                    <a:pt x="1408451" y="154325"/>
                    <a:pt x="1408027" y="154325"/>
                  </a:cubicBezTo>
                  <a:cubicBezTo>
                    <a:pt x="1408027" y="154325"/>
                    <a:pt x="1407602" y="154325"/>
                    <a:pt x="1407602" y="154325"/>
                  </a:cubicBezTo>
                  <a:cubicBezTo>
                    <a:pt x="1406754" y="153898"/>
                    <a:pt x="1405905" y="153043"/>
                    <a:pt x="1405481" y="152616"/>
                  </a:cubicBezTo>
                  <a:cubicBezTo>
                    <a:pt x="1405056" y="152616"/>
                    <a:pt x="1404632" y="152616"/>
                    <a:pt x="1404632" y="152616"/>
                  </a:cubicBezTo>
                  <a:cubicBezTo>
                    <a:pt x="1403783" y="152616"/>
                    <a:pt x="1403783" y="152616"/>
                    <a:pt x="1403783" y="153043"/>
                  </a:cubicBezTo>
                  <a:cubicBezTo>
                    <a:pt x="1403783" y="154753"/>
                    <a:pt x="1403783" y="156035"/>
                    <a:pt x="1403783" y="157317"/>
                  </a:cubicBezTo>
                  <a:cubicBezTo>
                    <a:pt x="1403783" y="157745"/>
                    <a:pt x="1403783" y="157745"/>
                    <a:pt x="1404208" y="158172"/>
                  </a:cubicBezTo>
                  <a:cubicBezTo>
                    <a:pt x="1404632" y="158172"/>
                    <a:pt x="1405056" y="158172"/>
                    <a:pt x="1405481" y="158172"/>
                  </a:cubicBezTo>
                  <a:cubicBezTo>
                    <a:pt x="1405905" y="157745"/>
                    <a:pt x="1406330" y="157317"/>
                    <a:pt x="1406754" y="156890"/>
                  </a:cubicBezTo>
                  <a:cubicBezTo>
                    <a:pt x="1407178" y="156890"/>
                    <a:pt x="1407178" y="156890"/>
                    <a:pt x="1407602" y="156890"/>
                  </a:cubicBezTo>
                  <a:cubicBezTo>
                    <a:pt x="1407602" y="156462"/>
                    <a:pt x="1408027" y="156462"/>
                    <a:pt x="1408027" y="156035"/>
                  </a:cubicBezTo>
                  <a:cubicBezTo>
                    <a:pt x="1408451" y="156035"/>
                    <a:pt x="1408451" y="156035"/>
                    <a:pt x="1408876" y="156035"/>
                  </a:cubicBezTo>
                  <a:cubicBezTo>
                    <a:pt x="1409300" y="156035"/>
                    <a:pt x="1409300" y="155607"/>
                    <a:pt x="1409725" y="155607"/>
                  </a:cubicBezTo>
                  <a:cubicBezTo>
                    <a:pt x="1409725" y="155607"/>
                    <a:pt x="1410149" y="155607"/>
                    <a:pt x="1410149" y="155607"/>
                  </a:cubicBezTo>
                  <a:cubicBezTo>
                    <a:pt x="1410573" y="156035"/>
                    <a:pt x="1410998" y="156035"/>
                    <a:pt x="1411422" y="156462"/>
                  </a:cubicBezTo>
                  <a:cubicBezTo>
                    <a:pt x="1411422" y="156890"/>
                    <a:pt x="1411422" y="157317"/>
                    <a:pt x="1411422" y="157745"/>
                  </a:cubicBezTo>
                  <a:cubicBezTo>
                    <a:pt x="1410998" y="157745"/>
                    <a:pt x="1410573" y="158172"/>
                    <a:pt x="1410573" y="158172"/>
                  </a:cubicBezTo>
                  <a:cubicBezTo>
                    <a:pt x="1410573" y="159027"/>
                    <a:pt x="1410573" y="159454"/>
                    <a:pt x="1410573" y="159882"/>
                  </a:cubicBezTo>
                  <a:cubicBezTo>
                    <a:pt x="1410149" y="160309"/>
                    <a:pt x="1410149" y="160309"/>
                    <a:pt x="1410149" y="160309"/>
                  </a:cubicBezTo>
                  <a:cubicBezTo>
                    <a:pt x="1409725" y="161164"/>
                    <a:pt x="1409725" y="161591"/>
                    <a:pt x="1409725" y="162019"/>
                  </a:cubicBezTo>
                  <a:cubicBezTo>
                    <a:pt x="1409725" y="162873"/>
                    <a:pt x="1409725" y="163300"/>
                    <a:pt x="1409725" y="163728"/>
                  </a:cubicBezTo>
                  <a:cubicBezTo>
                    <a:pt x="1409725" y="164155"/>
                    <a:pt x="1409725" y="165010"/>
                    <a:pt x="1409725" y="165438"/>
                  </a:cubicBezTo>
                  <a:cubicBezTo>
                    <a:pt x="1409300" y="165865"/>
                    <a:pt x="1409300" y="165865"/>
                    <a:pt x="1409300" y="166292"/>
                  </a:cubicBezTo>
                  <a:cubicBezTo>
                    <a:pt x="1409300" y="166720"/>
                    <a:pt x="1408027" y="167147"/>
                    <a:pt x="1408876" y="168002"/>
                  </a:cubicBezTo>
                  <a:cubicBezTo>
                    <a:pt x="1409300" y="168429"/>
                    <a:pt x="1409725" y="168857"/>
                    <a:pt x="1410573" y="169712"/>
                  </a:cubicBezTo>
                  <a:cubicBezTo>
                    <a:pt x="1410573" y="170139"/>
                    <a:pt x="1410573" y="170567"/>
                    <a:pt x="1410573" y="171421"/>
                  </a:cubicBezTo>
                  <a:cubicBezTo>
                    <a:pt x="1410149" y="171848"/>
                    <a:pt x="1409725" y="171848"/>
                    <a:pt x="1409300" y="172276"/>
                  </a:cubicBezTo>
                  <a:cubicBezTo>
                    <a:pt x="1409300" y="172703"/>
                    <a:pt x="1409300" y="173130"/>
                    <a:pt x="1409300" y="173558"/>
                  </a:cubicBezTo>
                  <a:cubicBezTo>
                    <a:pt x="1409725" y="173985"/>
                    <a:pt x="1410149" y="174840"/>
                    <a:pt x="1410998" y="175268"/>
                  </a:cubicBezTo>
                  <a:cubicBezTo>
                    <a:pt x="1411422" y="175268"/>
                    <a:pt x="1411846" y="175268"/>
                    <a:pt x="1412271" y="175268"/>
                  </a:cubicBezTo>
                  <a:cubicBezTo>
                    <a:pt x="1412695" y="174840"/>
                    <a:pt x="1413119" y="174413"/>
                    <a:pt x="1413119" y="174413"/>
                  </a:cubicBezTo>
                  <a:cubicBezTo>
                    <a:pt x="1413119" y="173558"/>
                    <a:pt x="1413119" y="172703"/>
                    <a:pt x="1413119" y="171848"/>
                  </a:cubicBezTo>
                  <a:cubicBezTo>
                    <a:pt x="1413119" y="171848"/>
                    <a:pt x="1412695" y="171848"/>
                    <a:pt x="1412271" y="171421"/>
                  </a:cubicBezTo>
                  <a:cubicBezTo>
                    <a:pt x="1412271" y="171421"/>
                    <a:pt x="1411846" y="171421"/>
                    <a:pt x="1411846" y="171421"/>
                  </a:cubicBezTo>
                  <a:cubicBezTo>
                    <a:pt x="1410998" y="170567"/>
                    <a:pt x="1410998" y="170567"/>
                    <a:pt x="1411846" y="169712"/>
                  </a:cubicBezTo>
                  <a:cubicBezTo>
                    <a:pt x="1411846" y="168857"/>
                    <a:pt x="1411846" y="168002"/>
                    <a:pt x="1411846" y="167147"/>
                  </a:cubicBezTo>
                  <a:cubicBezTo>
                    <a:pt x="1412271" y="166720"/>
                    <a:pt x="1412695" y="166292"/>
                    <a:pt x="1413119" y="166292"/>
                  </a:cubicBezTo>
                  <a:cubicBezTo>
                    <a:pt x="1413119" y="165438"/>
                    <a:pt x="1413119" y="165010"/>
                    <a:pt x="1413119" y="164155"/>
                  </a:cubicBezTo>
                  <a:cubicBezTo>
                    <a:pt x="1413119" y="164155"/>
                    <a:pt x="1412695" y="163728"/>
                    <a:pt x="1412695" y="163728"/>
                  </a:cubicBezTo>
                  <a:cubicBezTo>
                    <a:pt x="1412695" y="163300"/>
                    <a:pt x="1412695" y="163300"/>
                    <a:pt x="1412695" y="162873"/>
                  </a:cubicBezTo>
                  <a:cubicBezTo>
                    <a:pt x="1412695" y="162873"/>
                    <a:pt x="1413119" y="162446"/>
                    <a:pt x="1413544" y="162446"/>
                  </a:cubicBezTo>
                  <a:cubicBezTo>
                    <a:pt x="1413544" y="161164"/>
                    <a:pt x="1413544" y="160309"/>
                    <a:pt x="1413544" y="159454"/>
                  </a:cubicBezTo>
                  <a:cubicBezTo>
                    <a:pt x="1413968" y="159027"/>
                    <a:pt x="1413968" y="158599"/>
                    <a:pt x="1413968" y="158172"/>
                  </a:cubicBezTo>
                  <a:cubicBezTo>
                    <a:pt x="1414817" y="157745"/>
                    <a:pt x="1415241" y="157317"/>
                    <a:pt x="1415665" y="156890"/>
                  </a:cubicBezTo>
                  <a:cubicBezTo>
                    <a:pt x="1416090" y="157317"/>
                    <a:pt x="1416939" y="157745"/>
                    <a:pt x="1417363" y="158599"/>
                  </a:cubicBezTo>
                  <a:cubicBezTo>
                    <a:pt x="1417363" y="158599"/>
                    <a:pt x="1417363" y="159027"/>
                    <a:pt x="1417363" y="159027"/>
                  </a:cubicBezTo>
                  <a:cubicBezTo>
                    <a:pt x="1416939" y="159454"/>
                    <a:pt x="1416514" y="159882"/>
                    <a:pt x="1416514" y="160309"/>
                  </a:cubicBezTo>
                  <a:cubicBezTo>
                    <a:pt x="1416090" y="160309"/>
                    <a:pt x="1415665" y="160736"/>
                    <a:pt x="1415241" y="161164"/>
                  </a:cubicBezTo>
                  <a:cubicBezTo>
                    <a:pt x="1415665" y="161591"/>
                    <a:pt x="1415665" y="161591"/>
                    <a:pt x="1416090" y="162019"/>
                  </a:cubicBezTo>
                  <a:cubicBezTo>
                    <a:pt x="1416090" y="162019"/>
                    <a:pt x="1416090" y="162019"/>
                    <a:pt x="1416090" y="162446"/>
                  </a:cubicBezTo>
                  <a:cubicBezTo>
                    <a:pt x="1416090" y="162446"/>
                    <a:pt x="1416514" y="162873"/>
                    <a:pt x="1416514" y="162873"/>
                  </a:cubicBezTo>
                  <a:cubicBezTo>
                    <a:pt x="1416514" y="163300"/>
                    <a:pt x="1416514" y="163300"/>
                    <a:pt x="1416514" y="163728"/>
                  </a:cubicBezTo>
                  <a:cubicBezTo>
                    <a:pt x="1416514" y="163728"/>
                    <a:pt x="1416090" y="164155"/>
                    <a:pt x="1416090" y="164583"/>
                  </a:cubicBezTo>
                  <a:cubicBezTo>
                    <a:pt x="1416090" y="164583"/>
                    <a:pt x="1416090" y="165010"/>
                    <a:pt x="1416090" y="165010"/>
                  </a:cubicBezTo>
                  <a:cubicBezTo>
                    <a:pt x="1415665" y="165010"/>
                    <a:pt x="1415665" y="165010"/>
                    <a:pt x="1415665" y="165438"/>
                  </a:cubicBezTo>
                  <a:cubicBezTo>
                    <a:pt x="1415241" y="165865"/>
                    <a:pt x="1415241" y="166292"/>
                    <a:pt x="1415241" y="167147"/>
                  </a:cubicBezTo>
                  <a:cubicBezTo>
                    <a:pt x="1415665" y="167147"/>
                    <a:pt x="1415665" y="167575"/>
                    <a:pt x="1416090" y="167575"/>
                  </a:cubicBezTo>
                  <a:cubicBezTo>
                    <a:pt x="1416090" y="168429"/>
                    <a:pt x="1416090" y="168857"/>
                    <a:pt x="1416090" y="169712"/>
                  </a:cubicBezTo>
                  <a:cubicBezTo>
                    <a:pt x="1415665" y="169712"/>
                    <a:pt x="1415665" y="169712"/>
                    <a:pt x="1415241" y="170139"/>
                  </a:cubicBezTo>
                  <a:cubicBezTo>
                    <a:pt x="1415665" y="170567"/>
                    <a:pt x="1416090" y="170994"/>
                    <a:pt x="1416939" y="171421"/>
                  </a:cubicBezTo>
                  <a:cubicBezTo>
                    <a:pt x="1416939" y="171848"/>
                    <a:pt x="1416939" y="172276"/>
                    <a:pt x="1416939" y="172703"/>
                  </a:cubicBezTo>
                  <a:cubicBezTo>
                    <a:pt x="1416939" y="172703"/>
                    <a:pt x="1417363" y="173130"/>
                    <a:pt x="1417363" y="173130"/>
                  </a:cubicBezTo>
                  <a:cubicBezTo>
                    <a:pt x="1416939" y="173130"/>
                    <a:pt x="1416939" y="173558"/>
                    <a:pt x="1416939" y="173558"/>
                  </a:cubicBezTo>
                  <a:cubicBezTo>
                    <a:pt x="1416514" y="173985"/>
                    <a:pt x="1416514" y="174413"/>
                    <a:pt x="1416939" y="174840"/>
                  </a:cubicBezTo>
                  <a:cubicBezTo>
                    <a:pt x="1416939" y="175268"/>
                    <a:pt x="1417363" y="175268"/>
                    <a:pt x="1417787" y="175268"/>
                  </a:cubicBezTo>
                  <a:cubicBezTo>
                    <a:pt x="1418636" y="173558"/>
                    <a:pt x="1418636" y="173558"/>
                    <a:pt x="1419909" y="173130"/>
                  </a:cubicBezTo>
                  <a:cubicBezTo>
                    <a:pt x="1420758" y="172276"/>
                    <a:pt x="1422031" y="171421"/>
                    <a:pt x="1422880" y="170994"/>
                  </a:cubicBezTo>
                  <a:cubicBezTo>
                    <a:pt x="1422455" y="170567"/>
                    <a:pt x="1422455" y="170139"/>
                    <a:pt x="1422031" y="170139"/>
                  </a:cubicBezTo>
                  <a:cubicBezTo>
                    <a:pt x="1421607" y="169712"/>
                    <a:pt x="1421182" y="169712"/>
                    <a:pt x="1420758" y="169712"/>
                  </a:cubicBezTo>
                  <a:cubicBezTo>
                    <a:pt x="1420758" y="169284"/>
                    <a:pt x="1420758" y="169284"/>
                    <a:pt x="1420758" y="168857"/>
                  </a:cubicBezTo>
                  <a:cubicBezTo>
                    <a:pt x="1421182" y="168857"/>
                    <a:pt x="1421182" y="168429"/>
                    <a:pt x="1421607" y="168429"/>
                  </a:cubicBezTo>
                  <a:cubicBezTo>
                    <a:pt x="1421607" y="168002"/>
                    <a:pt x="1421607" y="168002"/>
                    <a:pt x="1421607" y="167575"/>
                  </a:cubicBezTo>
                  <a:cubicBezTo>
                    <a:pt x="1420758" y="167147"/>
                    <a:pt x="1420334" y="166720"/>
                    <a:pt x="1419485" y="165865"/>
                  </a:cubicBezTo>
                  <a:cubicBezTo>
                    <a:pt x="1419485" y="163728"/>
                    <a:pt x="1419485" y="161164"/>
                    <a:pt x="1419485" y="159027"/>
                  </a:cubicBezTo>
                  <a:cubicBezTo>
                    <a:pt x="1419485" y="158599"/>
                    <a:pt x="1419909" y="158599"/>
                    <a:pt x="1419909" y="158172"/>
                  </a:cubicBezTo>
                  <a:cubicBezTo>
                    <a:pt x="1419909" y="158172"/>
                    <a:pt x="1420334" y="157745"/>
                    <a:pt x="1420334" y="157745"/>
                  </a:cubicBezTo>
                  <a:cubicBezTo>
                    <a:pt x="1420334" y="157317"/>
                    <a:pt x="1420758" y="157317"/>
                    <a:pt x="1420758" y="156890"/>
                  </a:cubicBezTo>
                  <a:cubicBezTo>
                    <a:pt x="1420758" y="156890"/>
                    <a:pt x="1420758" y="156890"/>
                    <a:pt x="1420758" y="156462"/>
                  </a:cubicBezTo>
                  <a:cubicBezTo>
                    <a:pt x="1421182" y="156462"/>
                    <a:pt x="1421182" y="156035"/>
                    <a:pt x="1421607" y="156035"/>
                  </a:cubicBezTo>
                  <a:cubicBezTo>
                    <a:pt x="1421607" y="155180"/>
                    <a:pt x="1421607" y="154753"/>
                    <a:pt x="1421607" y="154325"/>
                  </a:cubicBezTo>
                  <a:cubicBezTo>
                    <a:pt x="1421182" y="153898"/>
                    <a:pt x="1421182" y="153470"/>
                    <a:pt x="1420758" y="153470"/>
                  </a:cubicBezTo>
                  <a:cubicBezTo>
                    <a:pt x="1420758" y="153043"/>
                    <a:pt x="1420758" y="152616"/>
                    <a:pt x="1420758" y="152189"/>
                  </a:cubicBezTo>
                  <a:cubicBezTo>
                    <a:pt x="1421182" y="152189"/>
                    <a:pt x="1421607" y="151761"/>
                    <a:pt x="1421607" y="151761"/>
                  </a:cubicBezTo>
                  <a:cubicBezTo>
                    <a:pt x="1421607" y="151334"/>
                    <a:pt x="1421607" y="150906"/>
                    <a:pt x="1422031" y="150479"/>
                  </a:cubicBezTo>
                  <a:cubicBezTo>
                    <a:pt x="1422031" y="150052"/>
                    <a:pt x="1422031" y="150052"/>
                    <a:pt x="1422031" y="149197"/>
                  </a:cubicBezTo>
                  <a:cubicBezTo>
                    <a:pt x="1421607" y="148769"/>
                    <a:pt x="1420758" y="148342"/>
                    <a:pt x="1420334" y="147487"/>
                  </a:cubicBezTo>
                  <a:cubicBezTo>
                    <a:pt x="1420334" y="147060"/>
                    <a:pt x="1420334" y="146632"/>
                    <a:pt x="1420334" y="146632"/>
                  </a:cubicBezTo>
                  <a:cubicBezTo>
                    <a:pt x="1419485" y="145777"/>
                    <a:pt x="1419061" y="145350"/>
                    <a:pt x="1418212" y="144923"/>
                  </a:cubicBezTo>
                  <a:cubicBezTo>
                    <a:pt x="1418212" y="144923"/>
                    <a:pt x="1417787" y="144923"/>
                    <a:pt x="1417787" y="144923"/>
                  </a:cubicBezTo>
                  <a:close/>
                  <a:moveTo>
                    <a:pt x="1257328" y="144923"/>
                  </a:moveTo>
                  <a:cubicBezTo>
                    <a:pt x="1257328" y="145372"/>
                    <a:pt x="1256917" y="145372"/>
                    <a:pt x="1256506" y="145820"/>
                  </a:cubicBezTo>
                  <a:cubicBezTo>
                    <a:pt x="1256506" y="145820"/>
                    <a:pt x="1256506" y="146268"/>
                    <a:pt x="1256506" y="146268"/>
                  </a:cubicBezTo>
                  <a:cubicBezTo>
                    <a:pt x="1256917" y="146717"/>
                    <a:pt x="1257740" y="147165"/>
                    <a:pt x="1258151" y="148062"/>
                  </a:cubicBezTo>
                  <a:cubicBezTo>
                    <a:pt x="1258562" y="148062"/>
                    <a:pt x="1258562" y="148062"/>
                    <a:pt x="1258973" y="148062"/>
                  </a:cubicBezTo>
                  <a:cubicBezTo>
                    <a:pt x="1258973" y="147614"/>
                    <a:pt x="1258973" y="147614"/>
                    <a:pt x="1259384" y="147614"/>
                  </a:cubicBezTo>
                  <a:cubicBezTo>
                    <a:pt x="1259384" y="147165"/>
                    <a:pt x="1259384" y="146268"/>
                    <a:pt x="1259384" y="145820"/>
                  </a:cubicBezTo>
                  <a:cubicBezTo>
                    <a:pt x="1258973" y="145372"/>
                    <a:pt x="1258562" y="145372"/>
                    <a:pt x="1258151" y="144923"/>
                  </a:cubicBezTo>
                  <a:cubicBezTo>
                    <a:pt x="1257740" y="144923"/>
                    <a:pt x="1257740" y="144923"/>
                    <a:pt x="1257328" y="144923"/>
                  </a:cubicBezTo>
                  <a:close/>
                  <a:moveTo>
                    <a:pt x="258553" y="144923"/>
                  </a:moveTo>
                  <a:cubicBezTo>
                    <a:pt x="258117" y="145348"/>
                    <a:pt x="257681" y="145348"/>
                    <a:pt x="257681" y="145773"/>
                  </a:cubicBezTo>
                  <a:cubicBezTo>
                    <a:pt x="257681" y="146198"/>
                    <a:pt x="257681" y="146623"/>
                    <a:pt x="257681" y="147048"/>
                  </a:cubicBezTo>
                  <a:cubicBezTo>
                    <a:pt x="258117" y="147473"/>
                    <a:pt x="258553" y="147899"/>
                    <a:pt x="258989" y="148324"/>
                  </a:cubicBezTo>
                  <a:cubicBezTo>
                    <a:pt x="258989" y="148324"/>
                    <a:pt x="259425" y="148324"/>
                    <a:pt x="259425" y="148324"/>
                  </a:cubicBezTo>
                  <a:cubicBezTo>
                    <a:pt x="259862" y="147473"/>
                    <a:pt x="260733" y="147048"/>
                    <a:pt x="261605" y="146198"/>
                  </a:cubicBezTo>
                  <a:cubicBezTo>
                    <a:pt x="261605" y="146198"/>
                    <a:pt x="261605" y="146198"/>
                    <a:pt x="261169" y="145773"/>
                  </a:cubicBezTo>
                  <a:cubicBezTo>
                    <a:pt x="260733" y="145348"/>
                    <a:pt x="260297" y="145348"/>
                    <a:pt x="259862" y="144923"/>
                  </a:cubicBezTo>
                  <a:cubicBezTo>
                    <a:pt x="259425" y="144923"/>
                    <a:pt x="258989" y="144923"/>
                    <a:pt x="258553" y="144923"/>
                  </a:cubicBezTo>
                  <a:close/>
                  <a:moveTo>
                    <a:pt x="241593" y="144661"/>
                  </a:moveTo>
                  <a:cubicBezTo>
                    <a:pt x="241593" y="144661"/>
                    <a:pt x="241201" y="145086"/>
                    <a:pt x="241201" y="145086"/>
                  </a:cubicBezTo>
                  <a:cubicBezTo>
                    <a:pt x="240808" y="145086"/>
                    <a:pt x="240808" y="145086"/>
                    <a:pt x="240416" y="145511"/>
                  </a:cubicBezTo>
                  <a:cubicBezTo>
                    <a:pt x="240416" y="145937"/>
                    <a:pt x="240416" y="146362"/>
                    <a:pt x="240416" y="146787"/>
                  </a:cubicBezTo>
                  <a:cubicBezTo>
                    <a:pt x="240808" y="146787"/>
                    <a:pt x="240808" y="147212"/>
                    <a:pt x="241201" y="147212"/>
                  </a:cubicBezTo>
                  <a:cubicBezTo>
                    <a:pt x="241201" y="147212"/>
                    <a:pt x="241201" y="147637"/>
                    <a:pt x="241201" y="147637"/>
                  </a:cubicBezTo>
                  <a:cubicBezTo>
                    <a:pt x="241201" y="148062"/>
                    <a:pt x="241201" y="148062"/>
                    <a:pt x="241201" y="148062"/>
                  </a:cubicBezTo>
                  <a:cubicBezTo>
                    <a:pt x="241593" y="147637"/>
                    <a:pt x="241593" y="147637"/>
                    <a:pt x="241593" y="147637"/>
                  </a:cubicBezTo>
                  <a:cubicBezTo>
                    <a:pt x="241593" y="147212"/>
                    <a:pt x="241593" y="146362"/>
                    <a:pt x="241593" y="145937"/>
                  </a:cubicBezTo>
                  <a:cubicBezTo>
                    <a:pt x="241593" y="145511"/>
                    <a:pt x="242378" y="145937"/>
                    <a:pt x="242771" y="145511"/>
                  </a:cubicBezTo>
                  <a:cubicBezTo>
                    <a:pt x="242771" y="145086"/>
                    <a:pt x="242771" y="145086"/>
                    <a:pt x="242771" y="144661"/>
                  </a:cubicBezTo>
                  <a:cubicBezTo>
                    <a:pt x="242378" y="144661"/>
                    <a:pt x="241986" y="144661"/>
                    <a:pt x="241593" y="144661"/>
                  </a:cubicBezTo>
                  <a:close/>
                  <a:moveTo>
                    <a:pt x="46651" y="144661"/>
                  </a:moveTo>
                  <a:cubicBezTo>
                    <a:pt x="47058" y="144661"/>
                    <a:pt x="47058" y="144661"/>
                    <a:pt x="47058" y="145088"/>
                  </a:cubicBezTo>
                  <a:cubicBezTo>
                    <a:pt x="47058" y="146795"/>
                    <a:pt x="47058" y="148503"/>
                    <a:pt x="47058" y="149783"/>
                  </a:cubicBezTo>
                  <a:cubicBezTo>
                    <a:pt x="47465" y="150210"/>
                    <a:pt x="47465" y="150210"/>
                    <a:pt x="47872" y="150637"/>
                  </a:cubicBezTo>
                  <a:cubicBezTo>
                    <a:pt x="47872" y="150637"/>
                    <a:pt x="47872" y="151064"/>
                    <a:pt x="47872" y="151490"/>
                  </a:cubicBezTo>
                  <a:cubicBezTo>
                    <a:pt x="47465" y="151490"/>
                    <a:pt x="47465" y="151917"/>
                    <a:pt x="47465" y="151917"/>
                  </a:cubicBezTo>
                  <a:cubicBezTo>
                    <a:pt x="47058" y="152344"/>
                    <a:pt x="47058" y="152344"/>
                    <a:pt x="47058" y="152771"/>
                  </a:cubicBezTo>
                  <a:cubicBezTo>
                    <a:pt x="46651" y="152771"/>
                    <a:pt x="46244" y="152771"/>
                    <a:pt x="45837" y="152771"/>
                  </a:cubicBezTo>
                  <a:cubicBezTo>
                    <a:pt x="45837" y="152771"/>
                    <a:pt x="45837" y="152344"/>
                    <a:pt x="45837" y="152344"/>
                  </a:cubicBezTo>
                  <a:cubicBezTo>
                    <a:pt x="45837" y="151917"/>
                    <a:pt x="46244" y="151917"/>
                    <a:pt x="46244" y="151917"/>
                  </a:cubicBezTo>
                  <a:cubicBezTo>
                    <a:pt x="46244" y="151490"/>
                    <a:pt x="46244" y="151064"/>
                    <a:pt x="46244" y="151064"/>
                  </a:cubicBezTo>
                  <a:cubicBezTo>
                    <a:pt x="45837" y="150637"/>
                    <a:pt x="45837" y="150637"/>
                    <a:pt x="45837" y="150637"/>
                  </a:cubicBezTo>
                  <a:cubicBezTo>
                    <a:pt x="45837" y="150637"/>
                    <a:pt x="45430" y="150210"/>
                    <a:pt x="45023" y="150210"/>
                  </a:cubicBezTo>
                  <a:cubicBezTo>
                    <a:pt x="45023" y="149783"/>
                    <a:pt x="44209" y="149783"/>
                    <a:pt x="44209" y="149356"/>
                  </a:cubicBezTo>
                  <a:cubicBezTo>
                    <a:pt x="44209" y="149356"/>
                    <a:pt x="44209" y="149356"/>
                    <a:pt x="44209" y="148930"/>
                  </a:cubicBezTo>
                  <a:cubicBezTo>
                    <a:pt x="44616" y="148503"/>
                    <a:pt x="45023" y="148076"/>
                    <a:pt x="45430" y="147649"/>
                  </a:cubicBezTo>
                  <a:cubicBezTo>
                    <a:pt x="45430" y="147649"/>
                    <a:pt x="45430" y="147649"/>
                    <a:pt x="45837" y="147649"/>
                  </a:cubicBezTo>
                  <a:cubicBezTo>
                    <a:pt x="45430" y="147222"/>
                    <a:pt x="45837" y="146369"/>
                    <a:pt x="45430" y="145942"/>
                  </a:cubicBezTo>
                  <a:cubicBezTo>
                    <a:pt x="45430" y="145942"/>
                    <a:pt x="45430" y="145942"/>
                    <a:pt x="45023" y="145942"/>
                  </a:cubicBezTo>
                  <a:cubicBezTo>
                    <a:pt x="45430" y="145515"/>
                    <a:pt x="45430" y="145515"/>
                    <a:pt x="45430" y="145515"/>
                  </a:cubicBezTo>
                  <a:cubicBezTo>
                    <a:pt x="45837" y="145088"/>
                    <a:pt x="46244" y="144661"/>
                    <a:pt x="46651" y="144661"/>
                  </a:cubicBezTo>
                  <a:close/>
                  <a:moveTo>
                    <a:pt x="30002" y="144408"/>
                  </a:moveTo>
                  <a:cubicBezTo>
                    <a:pt x="30214" y="144354"/>
                    <a:pt x="30427" y="144354"/>
                    <a:pt x="30639" y="144570"/>
                  </a:cubicBezTo>
                  <a:cubicBezTo>
                    <a:pt x="30639" y="144570"/>
                    <a:pt x="31064" y="145001"/>
                    <a:pt x="31064" y="145001"/>
                  </a:cubicBezTo>
                  <a:cubicBezTo>
                    <a:pt x="31490" y="145001"/>
                    <a:pt x="31064" y="145433"/>
                    <a:pt x="31490" y="145433"/>
                  </a:cubicBezTo>
                  <a:cubicBezTo>
                    <a:pt x="31490" y="145865"/>
                    <a:pt x="31490" y="145865"/>
                    <a:pt x="31915" y="145865"/>
                  </a:cubicBezTo>
                  <a:cubicBezTo>
                    <a:pt x="31915" y="146296"/>
                    <a:pt x="31915" y="146296"/>
                    <a:pt x="31915" y="146728"/>
                  </a:cubicBezTo>
                  <a:cubicBezTo>
                    <a:pt x="31490" y="146728"/>
                    <a:pt x="31490" y="146728"/>
                    <a:pt x="31490" y="146728"/>
                  </a:cubicBezTo>
                  <a:cubicBezTo>
                    <a:pt x="30214" y="146728"/>
                    <a:pt x="29364" y="146728"/>
                    <a:pt x="28089" y="146728"/>
                  </a:cubicBezTo>
                  <a:cubicBezTo>
                    <a:pt x="28089" y="147160"/>
                    <a:pt x="28089" y="147160"/>
                    <a:pt x="27664" y="147160"/>
                  </a:cubicBezTo>
                  <a:cubicBezTo>
                    <a:pt x="27664" y="147160"/>
                    <a:pt x="27238" y="147160"/>
                    <a:pt x="27238" y="147160"/>
                  </a:cubicBezTo>
                  <a:cubicBezTo>
                    <a:pt x="26814" y="147591"/>
                    <a:pt x="26814" y="147591"/>
                    <a:pt x="26389" y="148023"/>
                  </a:cubicBezTo>
                  <a:cubicBezTo>
                    <a:pt x="26389" y="148023"/>
                    <a:pt x="26389" y="148454"/>
                    <a:pt x="26389" y="148454"/>
                  </a:cubicBezTo>
                  <a:cubicBezTo>
                    <a:pt x="25963" y="148454"/>
                    <a:pt x="25963" y="148886"/>
                    <a:pt x="25963" y="148886"/>
                  </a:cubicBezTo>
                  <a:cubicBezTo>
                    <a:pt x="25963" y="149318"/>
                    <a:pt x="25963" y="149749"/>
                    <a:pt x="25963" y="149749"/>
                  </a:cubicBezTo>
                  <a:cubicBezTo>
                    <a:pt x="25538" y="150181"/>
                    <a:pt x="25538" y="150181"/>
                    <a:pt x="25113" y="150612"/>
                  </a:cubicBezTo>
                  <a:cubicBezTo>
                    <a:pt x="25113" y="150612"/>
                    <a:pt x="25113" y="151044"/>
                    <a:pt x="25113" y="151476"/>
                  </a:cubicBezTo>
                  <a:cubicBezTo>
                    <a:pt x="24688" y="151907"/>
                    <a:pt x="24263" y="152339"/>
                    <a:pt x="23838" y="152771"/>
                  </a:cubicBezTo>
                  <a:cubicBezTo>
                    <a:pt x="23413" y="152339"/>
                    <a:pt x="23413" y="152339"/>
                    <a:pt x="22987" y="151907"/>
                  </a:cubicBezTo>
                  <a:cubicBezTo>
                    <a:pt x="22987" y="151476"/>
                    <a:pt x="22987" y="151044"/>
                    <a:pt x="22987" y="150612"/>
                  </a:cubicBezTo>
                  <a:cubicBezTo>
                    <a:pt x="22987" y="150181"/>
                    <a:pt x="23413" y="150181"/>
                    <a:pt x="23413" y="149749"/>
                  </a:cubicBezTo>
                  <a:cubicBezTo>
                    <a:pt x="23413" y="149749"/>
                    <a:pt x="23413" y="149318"/>
                    <a:pt x="23413" y="148886"/>
                  </a:cubicBezTo>
                  <a:cubicBezTo>
                    <a:pt x="22987" y="148454"/>
                    <a:pt x="22563" y="148023"/>
                    <a:pt x="22138" y="147591"/>
                  </a:cubicBezTo>
                  <a:cubicBezTo>
                    <a:pt x="21712" y="146728"/>
                    <a:pt x="22563" y="146728"/>
                    <a:pt x="22563" y="146296"/>
                  </a:cubicBezTo>
                  <a:cubicBezTo>
                    <a:pt x="22563" y="145865"/>
                    <a:pt x="22987" y="145433"/>
                    <a:pt x="23413" y="145433"/>
                  </a:cubicBezTo>
                  <a:cubicBezTo>
                    <a:pt x="25113" y="145433"/>
                    <a:pt x="26814" y="145433"/>
                    <a:pt x="28089" y="145433"/>
                  </a:cubicBezTo>
                  <a:cubicBezTo>
                    <a:pt x="28939" y="145001"/>
                    <a:pt x="28939" y="144570"/>
                    <a:pt x="29364" y="144570"/>
                  </a:cubicBezTo>
                  <a:cubicBezTo>
                    <a:pt x="29577" y="144570"/>
                    <a:pt x="29789" y="144462"/>
                    <a:pt x="30002" y="144408"/>
                  </a:cubicBezTo>
                  <a:close/>
                  <a:moveTo>
                    <a:pt x="39817" y="144138"/>
                  </a:moveTo>
                  <a:cubicBezTo>
                    <a:pt x="39817" y="144138"/>
                    <a:pt x="40244" y="144138"/>
                    <a:pt x="40244" y="144574"/>
                  </a:cubicBezTo>
                  <a:cubicBezTo>
                    <a:pt x="40671" y="144574"/>
                    <a:pt x="41098" y="144574"/>
                    <a:pt x="41098" y="144574"/>
                  </a:cubicBezTo>
                  <a:cubicBezTo>
                    <a:pt x="41952" y="144574"/>
                    <a:pt x="41952" y="145010"/>
                    <a:pt x="42378" y="145010"/>
                  </a:cubicBezTo>
                  <a:cubicBezTo>
                    <a:pt x="42378" y="145446"/>
                    <a:pt x="42378" y="145446"/>
                    <a:pt x="42378" y="145446"/>
                  </a:cubicBezTo>
                  <a:cubicBezTo>
                    <a:pt x="41952" y="145882"/>
                    <a:pt x="41952" y="145882"/>
                    <a:pt x="41525" y="146318"/>
                  </a:cubicBezTo>
                  <a:cubicBezTo>
                    <a:pt x="41525" y="147190"/>
                    <a:pt x="41525" y="148062"/>
                    <a:pt x="41525" y="148934"/>
                  </a:cubicBezTo>
                  <a:cubicBezTo>
                    <a:pt x="41098" y="149370"/>
                    <a:pt x="41098" y="149806"/>
                    <a:pt x="41098" y="149806"/>
                  </a:cubicBezTo>
                  <a:cubicBezTo>
                    <a:pt x="40671" y="150242"/>
                    <a:pt x="40671" y="150678"/>
                    <a:pt x="40244" y="150678"/>
                  </a:cubicBezTo>
                  <a:cubicBezTo>
                    <a:pt x="40244" y="150678"/>
                    <a:pt x="39817" y="150678"/>
                    <a:pt x="39817" y="150678"/>
                  </a:cubicBezTo>
                  <a:cubicBezTo>
                    <a:pt x="39391" y="150678"/>
                    <a:pt x="39391" y="150242"/>
                    <a:pt x="39391" y="150242"/>
                  </a:cubicBezTo>
                  <a:cubicBezTo>
                    <a:pt x="38964" y="150242"/>
                    <a:pt x="38537" y="150242"/>
                    <a:pt x="38537" y="150242"/>
                  </a:cubicBezTo>
                  <a:cubicBezTo>
                    <a:pt x="38537" y="149806"/>
                    <a:pt x="38537" y="149370"/>
                    <a:pt x="38537" y="148934"/>
                  </a:cubicBezTo>
                  <a:cubicBezTo>
                    <a:pt x="38537" y="148934"/>
                    <a:pt x="38537" y="148934"/>
                    <a:pt x="38964" y="148498"/>
                  </a:cubicBezTo>
                  <a:cubicBezTo>
                    <a:pt x="38964" y="148498"/>
                    <a:pt x="38964" y="148062"/>
                    <a:pt x="38964" y="148062"/>
                  </a:cubicBezTo>
                  <a:cubicBezTo>
                    <a:pt x="38537" y="147626"/>
                    <a:pt x="38110" y="147190"/>
                    <a:pt x="37683" y="146754"/>
                  </a:cubicBezTo>
                  <a:cubicBezTo>
                    <a:pt x="36830" y="146754"/>
                    <a:pt x="35549" y="146754"/>
                    <a:pt x="34696" y="146754"/>
                  </a:cubicBezTo>
                  <a:cubicBezTo>
                    <a:pt x="34696" y="146754"/>
                    <a:pt x="34269" y="146754"/>
                    <a:pt x="34269" y="146318"/>
                  </a:cubicBezTo>
                  <a:cubicBezTo>
                    <a:pt x="34269" y="146318"/>
                    <a:pt x="34696" y="146318"/>
                    <a:pt x="34696" y="145882"/>
                  </a:cubicBezTo>
                  <a:cubicBezTo>
                    <a:pt x="34696" y="145882"/>
                    <a:pt x="35122" y="145446"/>
                    <a:pt x="35122" y="145446"/>
                  </a:cubicBezTo>
                  <a:cubicBezTo>
                    <a:pt x="36403" y="145446"/>
                    <a:pt x="37256" y="145446"/>
                    <a:pt x="38110" y="145446"/>
                  </a:cubicBezTo>
                  <a:cubicBezTo>
                    <a:pt x="38537" y="145010"/>
                    <a:pt x="38964" y="144574"/>
                    <a:pt x="39817" y="144138"/>
                  </a:cubicBezTo>
                  <a:close/>
                  <a:moveTo>
                    <a:pt x="177851" y="143772"/>
                  </a:moveTo>
                  <a:cubicBezTo>
                    <a:pt x="177426" y="144191"/>
                    <a:pt x="177426" y="144191"/>
                    <a:pt x="177001" y="144191"/>
                  </a:cubicBezTo>
                  <a:cubicBezTo>
                    <a:pt x="177001" y="144191"/>
                    <a:pt x="177001" y="144191"/>
                    <a:pt x="176576" y="144191"/>
                  </a:cubicBezTo>
                  <a:cubicBezTo>
                    <a:pt x="176576" y="144609"/>
                    <a:pt x="176576" y="145027"/>
                    <a:pt x="176576" y="145027"/>
                  </a:cubicBezTo>
                  <a:cubicBezTo>
                    <a:pt x="177001" y="145446"/>
                    <a:pt x="177001" y="145446"/>
                    <a:pt x="177001" y="145446"/>
                  </a:cubicBezTo>
                  <a:cubicBezTo>
                    <a:pt x="177851" y="145446"/>
                    <a:pt x="178701" y="145446"/>
                    <a:pt x="179127" y="145446"/>
                  </a:cubicBezTo>
                  <a:cubicBezTo>
                    <a:pt x="179552" y="145027"/>
                    <a:pt x="179977" y="145027"/>
                    <a:pt x="179977" y="144609"/>
                  </a:cubicBezTo>
                  <a:cubicBezTo>
                    <a:pt x="179977" y="144609"/>
                    <a:pt x="179977" y="144609"/>
                    <a:pt x="179977" y="144191"/>
                  </a:cubicBezTo>
                  <a:cubicBezTo>
                    <a:pt x="179977" y="144191"/>
                    <a:pt x="179552" y="143772"/>
                    <a:pt x="179127" y="143772"/>
                  </a:cubicBezTo>
                  <a:cubicBezTo>
                    <a:pt x="178701" y="143354"/>
                    <a:pt x="178276" y="143354"/>
                    <a:pt x="177851" y="143772"/>
                  </a:cubicBezTo>
                  <a:close/>
                  <a:moveTo>
                    <a:pt x="288651" y="143615"/>
                  </a:moveTo>
                  <a:cubicBezTo>
                    <a:pt x="289076" y="144073"/>
                    <a:pt x="289076" y="144988"/>
                    <a:pt x="289076" y="146362"/>
                  </a:cubicBezTo>
                  <a:cubicBezTo>
                    <a:pt x="288651" y="146362"/>
                    <a:pt x="288226" y="146362"/>
                    <a:pt x="287801" y="146819"/>
                  </a:cubicBezTo>
                  <a:cubicBezTo>
                    <a:pt x="287376" y="146819"/>
                    <a:pt x="287376" y="146819"/>
                    <a:pt x="287376" y="146819"/>
                  </a:cubicBezTo>
                  <a:cubicBezTo>
                    <a:pt x="286951" y="147277"/>
                    <a:pt x="286526" y="147277"/>
                    <a:pt x="286101" y="146819"/>
                  </a:cubicBezTo>
                  <a:cubicBezTo>
                    <a:pt x="286101" y="146819"/>
                    <a:pt x="286101" y="146362"/>
                    <a:pt x="285676" y="146362"/>
                  </a:cubicBezTo>
                  <a:cubicBezTo>
                    <a:pt x="285676" y="145904"/>
                    <a:pt x="285676" y="145904"/>
                    <a:pt x="285676" y="145904"/>
                  </a:cubicBezTo>
                  <a:cubicBezTo>
                    <a:pt x="286101" y="145446"/>
                    <a:pt x="286101" y="145446"/>
                    <a:pt x="286526" y="144988"/>
                  </a:cubicBezTo>
                  <a:cubicBezTo>
                    <a:pt x="286951" y="144988"/>
                    <a:pt x="286951" y="144988"/>
                    <a:pt x="286951" y="144988"/>
                  </a:cubicBezTo>
                  <a:cubicBezTo>
                    <a:pt x="287801" y="144531"/>
                    <a:pt x="288226" y="144073"/>
                    <a:pt x="288651" y="143615"/>
                  </a:cubicBezTo>
                  <a:close/>
                  <a:moveTo>
                    <a:pt x="1342937" y="143354"/>
                  </a:moveTo>
                  <a:cubicBezTo>
                    <a:pt x="1342937" y="143354"/>
                    <a:pt x="1342518" y="143778"/>
                    <a:pt x="1342518" y="143778"/>
                  </a:cubicBezTo>
                  <a:cubicBezTo>
                    <a:pt x="1342100" y="143778"/>
                    <a:pt x="1341681" y="143778"/>
                    <a:pt x="1341263" y="144203"/>
                  </a:cubicBezTo>
                  <a:cubicBezTo>
                    <a:pt x="1341263" y="144203"/>
                    <a:pt x="1341263" y="144203"/>
                    <a:pt x="1341263" y="144629"/>
                  </a:cubicBezTo>
                  <a:cubicBezTo>
                    <a:pt x="1341263" y="144629"/>
                    <a:pt x="1341263" y="144629"/>
                    <a:pt x="1341263" y="145054"/>
                  </a:cubicBezTo>
                  <a:cubicBezTo>
                    <a:pt x="1341681" y="145904"/>
                    <a:pt x="1342518" y="146329"/>
                    <a:pt x="1342937" y="146754"/>
                  </a:cubicBezTo>
                  <a:cubicBezTo>
                    <a:pt x="1343355" y="146754"/>
                    <a:pt x="1343774" y="146754"/>
                    <a:pt x="1344193" y="146754"/>
                  </a:cubicBezTo>
                  <a:cubicBezTo>
                    <a:pt x="1344611" y="146329"/>
                    <a:pt x="1345030" y="146329"/>
                    <a:pt x="1345448" y="145904"/>
                  </a:cubicBezTo>
                  <a:cubicBezTo>
                    <a:pt x="1345448" y="145479"/>
                    <a:pt x="1345448" y="144629"/>
                    <a:pt x="1345448" y="144203"/>
                  </a:cubicBezTo>
                  <a:cubicBezTo>
                    <a:pt x="1345030" y="143778"/>
                    <a:pt x="1344611" y="143778"/>
                    <a:pt x="1344193" y="143778"/>
                  </a:cubicBezTo>
                  <a:cubicBezTo>
                    <a:pt x="1343774" y="143778"/>
                    <a:pt x="1343774" y="143354"/>
                    <a:pt x="1343355" y="143354"/>
                  </a:cubicBezTo>
                  <a:cubicBezTo>
                    <a:pt x="1343355" y="143354"/>
                    <a:pt x="1343355" y="143354"/>
                    <a:pt x="1342937" y="143354"/>
                  </a:cubicBezTo>
                  <a:close/>
                  <a:moveTo>
                    <a:pt x="1313708" y="143354"/>
                  </a:moveTo>
                  <a:cubicBezTo>
                    <a:pt x="1313272" y="143354"/>
                    <a:pt x="1312836" y="143781"/>
                    <a:pt x="1312400" y="144209"/>
                  </a:cubicBezTo>
                  <a:cubicBezTo>
                    <a:pt x="1312400" y="144638"/>
                    <a:pt x="1312836" y="145066"/>
                    <a:pt x="1313272" y="145066"/>
                  </a:cubicBezTo>
                  <a:cubicBezTo>
                    <a:pt x="1313272" y="145922"/>
                    <a:pt x="1313272" y="146350"/>
                    <a:pt x="1313272" y="147206"/>
                  </a:cubicBezTo>
                  <a:cubicBezTo>
                    <a:pt x="1312836" y="147634"/>
                    <a:pt x="1312400" y="147634"/>
                    <a:pt x="1312400" y="148062"/>
                  </a:cubicBezTo>
                  <a:cubicBezTo>
                    <a:pt x="1312400" y="148490"/>
                    <a:pt x="1311964" y="148490"/>
                    <a:pt x="1311964" y="148918"/>
                  </a:cubicBezTo>
                  <a:cubicBezTo>
                    <a:pt x="1311964" y="149774"/>
                    <a:pt x="1311964" y="150630"/>
                    <a:pt x="1311964" y="151915"/>
                  </a:cubicBezTo>
                  <a:cubicBezTo>
                    <a:pt x="1311964" y="151915"/>
                    <a:pt x="1312400" y="152343"/>
                    <a:pt x="1312400" y="152343"/>
                  </a:cubicBezTo>
                  <a:cubicBezTo>
                    <a:pt x="1312836" y="152343"/>
                    <a:pt x="1312836" y="152771"/>
                    <a:pt x="1312836" y="152771"/>
                  </a:cubicBezTo>
                  <a:cubicBezTo>
                    <a:pt x="1313272" y="152771"/>
                    <a:pt x="1313708" y="152771"/>
                    <a:pt x="1314144" y="152771"/>
                  </a:cubicBezTo>
                  <a:cubicBezTo>
                    <a:pt x="1315016" y="152343"/>
                    <a:pt x="1315452" y="151915"/>
                    <a:pt x="1315888" y="151058"/>
                  </a:cubicBezTo>
                  <a:cubicBezTo>
                    <a:pt x="1315888" y="149774"/>
                    <a:pt x="1315888" y="148062"/>
                    <a:pt x="1315888" y="146350"/>
                  </a:cubicBezTo>
                  <a:cubicBezTo>
                    <a:pt x="1315888" y="146350"/>
                    <a:pt x="1315452" y="145922"/>
                    <a:pt x="1315452" y="145922"/>
                  </a:cubicBezTo>
                  <a:cubicBezTo>
                    <a:pt x="1315452" y="145066"/>
                    <a:pt x="1315452" y="144209"/>
                    <a:pt x="1315452" y="143354"/>
                  </a:cubicBezTo>
                  <a:cubicBezTo>
                    <a:pt x="1314580" y="143354"/>
                    <a:pt x="1314144" y="143354"/>
                    <a:pt x="1313708" y="143354"/>
                  </a:cubicBezTo>
                  <a:close/>
                  <a:moveTo>
                    <a:pt x="1573906" y="142830"/>
                  </a:moveTo>
                  <a:cubicBezTo>
                    <a:pt x="1574342" y="142830"/>
                    <a:pt x="1574778" y="142830"/>
                    <a:pt x="1575214" y="142830"/>
                  </a:cubicBezTo>
                  <a:cubicBezTo>
                    <a:pt x="1575650" y="142830"/>
                    <a:pt x="1575650" y="143288"/>
                    <a:pt x="1575214" y="143745"/>
                  </a:cubicBezTo>
                  <a:cubicBezTo>
                    <a:pt x="1575214" y="144203"/>
                    <a:pt x="1574778" y="144203"/>
                    <a:pt x="1574342" y="144661"/>
                  </a:cubicBezTo>
                  <a:cubicBezTo>
                    <a:pt x="1573906" y="144661"/>
                    <a:pt x="1573906" y="144661"/>
                    <a:pt x="1573470" y="144203"/>
                  </a:cubicBezTo>
                  <a:cubicBezTo>
                    <a:pt x="1573470" y="143745"/>
                    <a:pt x="1573034" y="143288"/>
                    <a:pt x="1573906" y="142830"/>
                  </a:cubicBezTo>
                  <a:close/>
                  <a:moveTo>
                    <a:pt x="212205" y="142830"/>
                  </a:moveTo>
                  <a:cubicBezTo>
                    <a:pt x="212205" y="143288"/>
                    <a:pt x="212205" y="143288"/>
                    <a:pt x="211786" y="143746"/>
                  </a:cubicBezTo>
                  <a:cubicBezTo>
                    <a:pt x="211368" y="143746"/>
                    <a:pt x="211368" y="144204"/>
                    <a:pt x="211786" y="144661"/>
                  </a:cubicBezTo>
                  <a:cubicBezTo>
                    <a:pt x="212205" y="144661"/>
                    <a:pt x="212623" y="144661"/>
                    <a:pt x="213042" y="144661"/>
                  </a:cubicBezTo>
                  <a:cubicBezTo>
                    <a:pt x="213461" y="144204"/>
                    <a:pt x="213042" y="144204"/>
                    <a:pt x="213042" y="143746"/>
                  </a:cubicBezTo>
                  <a:cubicBezTo>
                    <a:pt x="213042" y="143288"/>
                    <a:pt x="213042" y="143288"/>
                    <a:pt x="213042" y="142830"/>
                  </a:cubicBezTo>
                  <a:cubicBezTo>
                    <a:pt x="212623" y="142830"/>
                    <a:pt x="212623" y="142830"/>
                    <a:pt x="212205" y="142830"/>
                  </a:cubicBezTo>
                  <a:close/>
                  <a:moveTo>
                    <a:pt x="1349352" y="142568"/>
                  </a:moveTo>
                  <a:cubicBezTo>
                    <a:pt x="1348929" y="142984"/>
                    <a:pt x="1348507" y="143400"/>
                    <a:pt x="1348507" y="143400"/>
                  </a:cubicBezTo>
                  <a:cubicBezTo>
                    <a:pt x="1348084" y="143400"/>
                    <a:pt x="1347662" y="143400"/>
                    <a:pt x="1347662" y="143400"/>
                  </a:cubicBezTo>
                  <a:cubicBezTo>
                    <a:pt x="1347662" y="143815"/>
                    <a:pt x="1347662" y="144230"/>
                    <a:pt x="1347662" y="144646"/>
                  </a:cubicBezTo>
                  <a:cubicBezTo>
                    <a:pt x="1347239" y="145061"/>
                    <a:pt x="1347239" y="145061"/>
                    <a:pt x="1346817" y="145477"/>
                  </a:cubicBezTo>
                  <a:cubicBezTo>
                    <a:pt x="1346817" y="145893"/>
                    <a:pt x="1346817" y="145893"/>
                    <a:pt x="1346817" y="146308"/>
                  </a:cubicBezTo>
                  <a:cubicBezTo>
                    <a:pt x="1346394" y="146723"/>
                    <a:pt x="1346394" y="146723"/>
                    <a:pt x="1345971" y="147139"/>
                  </a:cubicBezTo>
                  <a:cubicBezTo>
                    <a:pt x="1345971" y="147139"/>
                    <a:pt x="1345971" y="147554"/>
                    <a:pt x="1345971" y="147554"/>
                  </a:cubicBezTo>
                  <a:cubicBezTo>
                    <a:pt x="1346817" y="148385"/>
                    <a:pt x="1347662" y="148801"/>
                    <a:pt x="1348507" y="149632"/>
                  </a:cubicBezTo>
                  <a:cubicBezTo>
                    <a:pt x="1348929" y="149632"/>
                    <a:pt x="1348929" y="149632"/>
                    <a:pt x="1349352" y="149632"/>
                  </a:cubicBezTo>
                  <a:cubicBezTo>
                    <a:pt x="1349775" y="149216"/>
                    <a:pt x="1349775" y="149216"/>
                    <a:pt x="1350197" y="148801"/>
                  </a:cubicBezTo>
                  <a:cubicBezTo>
                    <a:pt x="1350197" y="148385"/>
                    <a:pt x="1350197" y="147970"/>
                    <a:pt x="1350197" y="147554"/>
                  </a:cubicBezTo>
                  <a:cubicBezTo>
                    <a:pt x="1350620" y="147139"/>
                    <a:pt x="1351042" y="146723"/>
                    <a:pt x="1351465" y="146308"/>
                  </a:cubicBezTo>
                  <a:cubicBezTo>
                    <a:pt x="1351465" y="145477"/>
                    <a:pt x="1351465" y="145061"/>
                    <a:pt x="1351465" y="144230"/>
                  </a:cubicBezTo>
                  <a:cubicBezTo>
                    <a:pt x="1351042" y="143815"/>
                    <a:pt x="1351042" y="143400"/>
                    <a:pt x="1350620" y="143400"/>
                  </a:cubicBezTo>
                  <a:cubicBezTo>
                    <a:pt x="1350197" y="143400"/>
                    <a:pt x="1350197" y="143400"/>
                    <a:pt x="1349775" y="143400"/>
                  </a:cubicBezTo>
                  <a:cubicBezTo>
                    <a:pt x="1349775" y="142984"/>
                    <a:pt x="1349352" y="142984"/>
                    <a:pt x="1349352" y="142568"/>
                  </a:cubicBezTo>
                  <a:close/>
                  <a:moveTo>
                    <a:pt x="1308138" y="142568"/>
                  </a:moveTo>
                  <a:cubicBezTo>
                    <a:pt x="1307713" y="142987"/>
                    <a:pt x="1307713" y="142987"/>
                    <a:pt x="1307288" y="143406"/>
                  </a:cubicBezTo>
                  <a:cubicBezTo>
                    <a:pt x="1307288" y="143406"/>
                    <a:pt x="1306863" y="143406"/>
                    <a:pt x="1306863" y="143406"/>
                  </a:cubicBezTo>
                  <a:cubicBezTo>
                    <a:pt x="1306013" y="143824"/>
                    <a:pt x="1305588" y="144243"/>
                    <a:pt x="1305163" y="144661"/>
                  </a:cubicBezTo>
                  <a:cubicBezTo>
                    <a:pt x="1305163" y="145917"/>
                    <a:pt x="1305163" y="147591"/>
                    <a:pt x="1305163" y="148847"/>
                  </a:cubicBezTo>
                  <a:cubicBezTo>
                    <a:pt x="1305163" y="148847"/>
                    <a:pt x="1305588" y="149265"/>
                    <a:pt x="1305588" y="149265"/>
                  </a:cubicBezTo>
                  <a:cubicBezTo>
                    <a:pt x="1305588" y="149684"/>
                    <a:pt x="1305588" y="149684"/>
                    <a:pt x="1305588" y="150102"/>
                  </a:cubicBezTo>
                  <a:cubicBezTo>
                    <a:pt x="1306013" y="150102"/>
                    <a:pt x="1306438" y="150521"/>
                    <a:pt x="1306863" y="150940"/>
                  </a:cubicBezTo>
                  <a:cubicBezTo>
                    <a:pt x="1307288" y="150940"/>
                    <a:pt x="1307713" y="150940"/>
                    <a:pt x="1308138" y="150940"/>
                  </a:cubicBezTo>
                  <a:cubicBezTo>
                    <a:pt x="1308138" y="150521"/>
                    <a:pt x="1308564" y="150521"/>
                    <a:pt x="1308564" y="150521"/>
                  </a:cubicBezTo>
                  <a:cubicBezTo>
                    <a:pt x="1308564" y="148010"/>
                    <a:pt x="1308564" y="145498"/>
                    <a:pt x="1308564" y="142987"/>
                  </a:cubicBezTo>
                  <a:cubicBezTo>
                    <a:pt x="1308564" y="142987"/>
                    <a:pt x="1308138" y="142987"/>
                    <a:pt x="1308138" y="142568"/>
                  </a:cubicBezTo>
                  <a:close/>
                  <a:moveTo>
                    <a:pt x="207705" y="142568"/>
                  </a:moveTo>
                  <a:cubicBezTo>
                    <a:pt x="207705" y="142568"/>
                    <a:pt x="207705" y="142568"/>
                    <a:pt x="207705" y="142961"/>
                  </a:cubicBezTo>
                  <a:cubicBezTo>
                    <a:pt x="207269" y="142961"/>
                    <a:pt x="206398" y="143353"/>
                    <a:pt x="206398" y="143746"/>
                  </a:cubicBezTo>
                  <a:cubicBezTo>
                    <a:pt x="206398" y="143746"/>
                    <a:pt x="206398" y="144138"/>
                    <a:pt x="206398" y="144138"/>
                  </a:cubicBezTo>
                  <a:cubicBezTo>
                    <a:pt x="206834" y="144138"/>
                    <a:pt x="207705" y="144138"/>
                    <a:pt x="208141" y="144138"/>
                  </a:cubicBezTo>
                  <a:cubicBezTo>
                    <a:pt x="208577" y="143746"/>
                    <a:pt x="208577" y="143746"/>
                    <a:pt x="209014" y="143353"/>
                  </a:cubicBezTo>
                  <a:cubicBezTo>
                    <a:pt x="208577" y="142961"/>
                    <a:pt x="208577" y="142961"/>
                    <a:pt x="208141" y="142568"/>
                  </a:cubicBezTo>
                  <a:cubicBezTo>
                    <a:pt x="208141" y="142568"/>
                    <a:pt x="207705" y="142568"/>
                    <a:pt x="207705" y="142568"/>
                  </a:cubicBezTo>
                  <a:close/>
                  <a:moveTo>
                    <a:pt x="133315" y="142568"/>
                  </a:moveTo>
                  <a:cubicBezTo>
                    <a:pt x="132889" y="142993"/>
                    <a:pt x="132889" y="142993"/>
                    <a:pt x="132464" y="143417"/>
                  </a:cubicBezTo>
                  <a:cubicBezTo>
                    <a:pt x="132464" y="143417"/>
                    <a:pt x="132040" y="143842"/>
                    <a:pt x="132040" y="143842"/>
                  </a:cubicBezTo>
                  <a:cubicBezTo>
                    <a:pt x="132040" y="144266"/>
                    <a:pt x="131615" y="144691"/>
                    <a:pt x="131615" y="145115"/>
                  </a:cubicBezTo>
                  <a:cubicBezTo>
                    <a:pt x="131615" y="145115"/>
                    <a:pt x="131189" y="145540"/>
                    <a:pt x="130764" y="145540"/>
                  </a:cubicBezTo>
                  <a:cubicBezTo>
                    <a:pt x="130764" y="145964"/>
                    <a:pt x="130764" y="145964"/>
                    <a:pt x="130764" y="146389"/>
                  </a:cubicBezTo>
                  <a:cubicBezTo>
                    <a:pt x="131189" y="146389"/>
                    <a:pt x="131189" y="146813"/>
                    <a:pt x="131615" y="146813"/>
                  </a:cubicBezTo>
                  <a:cubicBezTo>
                    <a:pt x="132040" y="147238"/>
                    <a:pt x="132464" y="146813"/>
                    <a:pt x="132464" y="147238"/>
                  </a:cubicBezTo>
                  <a:cubicBezTo>
                    <a:pt x="132464" y="149785"/>
                    <a:pt x="132464" y="152332"/>
                    <a:pt x="132464" y="154878"/>
                  </a:cubicBezTo>
                  <a:cubicBezTo>
                    <a:pt x="132889" y="154878"/>
                    <a:pt x="132889" y="155303"/>
                    <a:pt x="133315" y="155303"/>
                  </a:cubicBezTo>
                  <a:cubicBezTo>
                    <a:pt x="133740" y="155303"/>
                    <a:pt x="134165" y="155303"/>
                    <a:pt x="134590" y="155303"/>
                  </a:cubicBezTo>
                  <a:cubicBezTo>
                    <a:pt x="134590" y="155303"/>
                    <a:pt x="135440" y="154878"/>
                    <a:pt x="135440" y="154454"/>
                  </a:cubicBezTo>
                  <a:cubicBezTo>
                    <a:pt x="135440" y="154454"/>
                    <a:pt x="135440" y="154029"/>
                    <a:pt x="135865" y="154029"/>
                  </a:cubicBezTo>
                  <a:cubicBezTo>
                    <a:pt x="135865" y="153605"/>
                    <a:pt x="135865" y="153605"/>
                    <a:pt x="135865" y="153181"/>
                  </a:cubicBezTo>
                  <a:cubicBezTo>
                    <a:pt x="135865" y="153181"/>
                    <a:pt x="136291" y="153181"/>
                    <a:pt x="136291" y="153181"/>
                  </a:cubicBezTo>
                  <a:cubicBezTo>
                    <a:pt x="136291" y="154029"/>
                    <a:pt x="136291" y="154878"/>
                    <a:pt x="136291" y="155727"/>
                  </a:cubicBezTo>
                  <a:cubicBezTo>
                    <a:pt x="136291" y="156152"/>
                    <a:pt x="135865" y="156152"/>
                    <a:pt x="135440" y="156576"/>
                  </a:cubicBezTo>
                  <a:cubicBezTo>
                    <a:pt x="135015" y="156576"/>
                    <a:pt x="134590" y="156576"/>
                    <a:pt x="134165" y="156576"/>
                  </a:cubicBezTo>
                  <a:cubicBezTo>
                    <a:pt x="133740" y="156576"/>
                    <a:pt x="133315" y="157001"/>
                    <a:pt x="133315" y="157001"/>
                  </a:cubicBezTo>
                  <a:cubicBezTo>
                    <a:pt x="132889" y="157425"/>
                    <a:pt x="133315" y="157850"/>
                    <a:pt x="133740" y="157850"/>
                  </a:cubicBezTo>
                  <a:cubicBezTo>
                    <a:pt x="133740" y="158274"/>
                    <a:pt x="133740" y="158274"/>
                    <a:pt x="133315" y="158274"/>
                  </a:cubicBezTo>
                  <a:cubicBezTo>
                    <a:pt x="133315" y="158699"/>
                    <a:pt x="132889" y="158699"/>
                    <a:pt x="132464" y="159123"/>
                  </a:cubicBezTo>
                  <a:cubicBezTo>
                    <a:pt x="132464" y="159123"/>
                    <a:pt x="132464" y="159547"/>
                    <a:pt x="132464" y="159547"/>
                  </a:cubicBezTo>
                  <a:cubicBezTo>
                    <a:pt x="132889" y="159547"/>
                    <a:pt x="132889" y="159972"/>
                    <a:pt x="132889" y="159972"/>
                  </a:cubicBezTo>
                  <a:cubicBezTo>
                    <a:pt x="132889" y="160396"/>
                    <a:pt x="132889" y="160396"/>
                    <a:pt x="132889" y="160396"/>
                  </a:cubicBezTo>
                  <a:cubicBezTo>
                    <a:pt x="132889" y="160821"/>
                    <a:pt x="132464" y="160821"/>
                    <a:pt x="132464" y="161245"/>
                  </a:cubicBezTo>
                  <a:cubicBezTo>
                    <a:pt x="132040" y="161245"/>
                    <a:pt x="132040" y="161245"/>
                    <a:pt x="131615" y="161245"/>
                  </a:cubicBezTo>
                  <a:cubicBezTo>
                    <a:pt x="131615" y="161245"/>
                    <a:pt x="131189" y="160821"/>
                    <a:pt x="131189" y="160821"/>
                  </a:cubicBezTo>
                  <a:cubicBezTo>
                    <a:pt x="130764" y="160396"/>
                    <a:pt x="130764" y="159972"/>
                    <a:pt x="131189" y="159972"/>
                  </a:cubicBezTo>
                  <a:cubicBezTo>
                    <a:pt x="131189" y="159547"/>
                    <a:pt x="131189" y="159547"/>
                    <a:pt x="131189" y="159547"/>
                  </a:cubicBezTo>
                  <a:cubicBezTo>
                    <a:pt x="131189" y="159547"/>
                    <a:pt x="131189" y="159123"/>
                    <a:pt x="130764" y="159123"/>
                  </a:cubicBezTo>
                  <a:cubicBezTo>
                    <a:pt x="130764" y="159123"/>
                    <a:pt x="130764" y="158699"/>
                    <a:pt x="130764" y="158699"/>
                  </a:cubicBezTo>
                  <a:cubicBezTo>
                    <a:pt x="130764" y="158274"/>
                    <a:pt x="130339" y="158274"/>
                    <a:pt x="130339" y="158274"/>
                  </a:cubicBezTo>
                  <a:cubicBezTo>
                    <a:pt x="130339" y="157850"/>
                    <a:pt x="130339" y="157850"/>
                    <a:pt x="130339" y="157850"/>
                  </a:cubicBezTo>
                  <a:cubicBezTo>
                    <a:pt x="129914" y="157425"/>
                    <a:pt x="129914" y="157001"/>
                    <a:pt x="129489" y="157001"/>
                  </a:cubicBezTo>
                  <a:cubicBezTo>
                    <a:pt x="129489" y="157001"/>
                    <a:pt x="129064" y="157001"/>
                    <a:pt x="129064" y="157001"/>
                  </a:cubicBezTo>
                  <a:cubicBezTo>
                    <a:pt x="128639" y="156576"/>
                    <a:pt x="128639" y="156576"/>
                    <a:pt x="128214" y="156576"/>
                  </a:cubicBezTo>
                  <a:cubicBezTo>
                    <a:pt x="127789" y="156576"/>
                    <a:pt x="127363" y="156576"/>
                    <a:pt x="126513" y="156576"/>
                  </a:cubicBezTo>
                  <a:cubicBezTo>
                    <a:pt x="126513" y="157001"/>
                    <a:pt x="126513" y="157425"/>
                    <a:pt x="126513" y="158274"/>
                  </a:cubicBezTo>
                  <a:cubicBezTo>
                    <a:pt x="126089" y="158274"/>
                    <a:pt x="126089" y="158274"/>
                    <a:pt x="126089" y="158699"/>
                  </a:cubicBezTo>
                  <a:cubicBezTo>
                    <a:pt x="126089" y="159123"/>
                    <a:pt x="126089" y="159547"/>
                    <a:pt x="126089" y="159972"/>
                  </a:cubicBezTo>
                  <a:cubicBezTo>
                    <a:pt x="126513" y="160396"/>
                    <a:pt x="126938" y="160821"/>
                    <a:pt x="127363" y="161670"/>
                  </a:cubicBezTo>
                  <a:cubicBezTo>
                    <a:pt x="127363" y="161670"/>
                    <a:pt x="127363" y="161670"/>
                    <a:pt x="126938" y="161670"/>
                  </a:cubicBezTo>
                  <a:cubicBezTo>
                    <a:pt x="126938" y="162519"/>
                    <a:pt x="126938" y="162943"/>
                    <a:pt x="126938" y="163368"/>
                  </a:cubicBezTo>
                  <a:cubicBezTo>
                    <a:pt x="126938" y="163368"/>
                    <a:pt x="127363" y="163792"/>
                    <a:pt x="127363" y="163792"/>
                  </a:cubicBezTo>
                  <a:cubicBezTo>
                    <a:pt x="128214" y="163792"/>
                    <a:pt x="129489" y="163792"/>
                    <a:pt x="130764" y="163792"/>
                  </a:cubicBezTo>
                  <a:cubicBezTo>
                    <a:pt x="130764" y="163368"/>
                    <a:pt x="130764" y="163368"/>
                    <a:pt x="131189" y="162943"/>
                  </a:cubicBezTo>
                  <a:cubicBezTo>
                    <a:pt x="131615" y="162943"/>
                    <a:pt x="132040" y="162943"/>
                    <a:pt x="132464" y="162943"/>
                  </a:cubicBezTo>
                  <a:cubicBezTo>
                    <a:pt x="132464" y="163368"/>
                    <a:pt x="132889" y="163792"/>
                    <a:pt x="132889" y="163792"/>
                  </a:cubicBezTo>
                  <a:cubicBezTo>
                    <a:pt x="132889" y="164217"/>
                    <a:pt x="132889" y="164641"/>
                    <a:pt x="132889" y="164641"/>
                  </a:cubicBezTo>
                  <a:cubicBezTo>
                    <a:pt x="133315" y="164641"/>
                    <a:pt x="133315" y="165065"/>
                    <a:pt x="133315" y="165065"/>
                  </a:cubicBezTo>
                  <a:cubicBezTo>
                    <a:pt x="133740" y="165065"/>
                    <a:pt x="134165" y="165065"/>
                    <a:pt x="134165" y="165065"/>
                  </a:cubicBezTo>
                  <a:cubicBezTo>
                    <a:pt x="134590" y="165065"/>
                    <a:pt x="135015" y="164641"/>
                    <a:pt x="135440" y="164217"/>
                  </a:cubicBezTo>
                  <a:cubicBezTo>
                    <a:pt x="135440" y="164217"/>
                    <a:pt x="135440" y="163792"/>
                    <a:pt x="135440" y="163792"/>
                  </a:cubicBezTo>
                  <a:cubicBezTo>
                    <a:pt x="135015" y="163792"/>
                    <a:pt x="135015" y="163368"/>
                    <a:pt x="134590" y="163368"/>
                  </a:cubicBezTo>
                  <a:cubicBezTo>
                    <a:pt x="134590" y="162943"/>
                    <a:pt x="134590" y="162943"/>
                    <a:pt x="134590" y="162519"/>
                  </a:cubicBezTo>
                  <a:cubicBezTo>
                    <a:pt x="135015" y="162519"/>
                    <a:pt x="135015" y="162094"/>
                    <a:pt x="135015" y="162094"/>
                  </a:cubicBezTo>
                  <a:cubicBezTo>
                    <a:pt x="135440" y="161670"/>
                    <a:pt x="135865" y="161245"/>
                    <a:pt x="136715" y="160821"/>
                  </a:cubicBezTo>
                  <a:cubicBezTo>
                    <a:pt x="137141" y="160821"/>
                    <a:pt x="137566" y="160821"/>
                    <a:pt x="138416" y="160821"/>
                  </a:cubicBezTo>
                  <a:cubicBezTo>
                    <a:pt x="138416" y="160821"/>
                    <a:pt x="138841" y="160821"/>
                    <a:pt x="138841" y="161245"/>
                  </a:cubicBezTo>
                  <a:cubicBezTo>
                    <a:pt x="138841" y="161245"/>
                    <a:pt x="139266" y="161245"/>
                    <a:pt x="139266" y="161245"/>
                  </a:cubicBezTo>
                  <a:cubicBezTo>
                    <a:pt x="139692" y="161245"/>
                    <a:pt x="139692" y="160821"/>
                    <a:pt x="140116" y="160821"/>
                  </a:cubicBezTo>
                  <a:cubicBezTo>
                    <a:pt x="140116" y="160821"/>
                    <a:pt x="140541" y="160821"/>
                    <a:pt x="140541" y="160821"/>
                  </a:cubicBezTo>
                  <a:cubicBezTo>
                    <a:pt x="140541" y="160396"/>
                    <a:pt x="140967" y="160396"/>
                    <a:pt x="140967" y="160396"/>
                  </a:cubicBezTo>
                  <a:cubicBezTo>
                    <a:pt x="141391" y="160396"/>
                    <a:pt x="141817" y="160396"/>
                    <a:pt x="142242" y="160396"/>
                  </a:cubicBezTo>
                  <a:cubicBezTo>
                    <a:pt x="142667" y="160396"/>
                    <a:pt x="142667" y="160821"/>
                    <a:pt x="143092" y="161245"/>
                  </a:cubicBezTo>
                  <a:cubicBezTo>
                    <a:pt x="143517" y="161245"/>
                    <a:pt x="143517" y="161245"/>
                    <a:pt x="143517" y="161245"/>
                  </a:cubicBezTo>
                  <a:cubicBezTo>
                    <a:pt x="146068" y="161245"/>
                    <a:pt x="148193" y="161245"/>
                    <a:pt x="150743" y="161245"/>
                  </a:cubicBezTo>
                  <a:cubicBezTo>
                    <a:pt x="150743" y="160821"/>
                    <a:pt x="151594" y="160821"/>
                    <a:pt x="152019" y="160821"/>
                  </a:cubicBezTo>
                  <a:cubicBezTo>
                    <a:pt x="152444" y="160396"/>
                    <a:pt x="152869" y="159972"/>
                    <a:pt x="153294" y="159547"/>
                  </a:cubicBezTo>
                  <a:cubicBezTo>
                    <a:pt x="153294" y="159123"/>
                    <a:pt x="152869" y="159123"/>
                    <a:pt x="152869" y="158699"/>
                  </a:cubicBezTo>
                  <a:cubicBezTo>
                    <a:pt x="152444" y="158699"/>
                    <a:pt x="152019" y="158699"/>
                    <a:pt x="151594" y="158699"/>
                  </a:cubicBezTo>
                  <a:cubicBezTo>
                    <a:pt x="151594" y="158699"/>
                    <a:pt x="151169" y="158699"/>
                    <a:pt x="151169" y="158274"/>
                  </a:cubicBezTo>
                  <a:cubicBezTo>
                    <a:pt x="150318" y="158274"/>
                    <a:pt x="149468" y="158274"/>
                    <a:pt x="148618" y="158274"/>
                  </a:cubicBezTo>
                  <a:cubicBezTo>
                    <a:pt x="148618" y="158699"/>
                    <a:pt x="148618" y="158699"/>
                    <a:pt x="148193" y="158699"/>
                  </a:cubicBezTo>
                  <a:cubicBezTo>
                    <a:pt x="147768" y="159123"/>
                    <a:pt x="147343" y="158699"/>
                    <a:pt x="146917" y="158699"/>
                  </a:cubicBezTo>
                  <a:cubicBezTo>
                    <a:pt x="146068" y="158699"/>
                    <a:pt x="146068" y="158274"/>
                    <a:pt x="145217" y="157850"/>
                  </a:cubicBezTo>
                  <a:cubicBezTo>
                    <a:pt x="145217" y="157425"/>
                    <a:pt x="145217" y="157425"/>
                    <a:pt x="145217" y="157001"/>
                  </a:cubicBezTo>
                  <a:cubicBezTo>
                    <a:pt x="145217" y="157001"/>
                    <a:pt x="145217" y="156576"/>
                    <a:pt x="145642" y="156576"/>
                  </a:cubicBezTo>
                  <a:cubicBezTo>
                    <a:pt x="145642" y="156152"/>
                    <a:pt x="145642" y="156152"/>
                    <a:pt x="145642" y="155727"/>
                  </a:cubicBezTo>
                  <a:cubicBezTo>
                    <a:pt x="146068" y="155727"/>
                    <a:pt x="146068" y="155727"/>
                    <a:pt x="146068" y="155727"/>
                  </a:cubicBezTo>
                  <a:cubicBezTo>
                    <a:pt x="146493" y="155727"/>
                    <a:pt x="146917" y="155303"/>
                    <a:pt x="147343" y="155303"/>
                  </a:cubicBezTo>
                  <a:cubicBezTo>
                    <a:pt x="147343" y="155303"/>
                    <a:pt x="147768" y="155303"/>
                    <a:pt x="147768" y="155303"/>
                  </a:cubicBezTo>
                  <a:cubicBezTo>
                    <a:pt x="148193" y="155303"/>
                    <a:pt x="148618" y="155727"/>
                    <a:pt x="149043" y="156152"/>
                  </a:cubicBezTo>
                  <a:cubicBezTo>
                    <a:pt x="149043" y="156152"/>
                    <a:pt x="149468" y="156152"/>
                    <a:pt x="149894" y="156152"/>
                  </a:cubicBezTo>
                  <a:cubicBezTo>
                    <a:pt x="150318" y="155727"/>
                    <a:pt x="150318" y="155727"/>
                    <a:pt x="150743" y="155303"/>
                  </a:cubicBezTo>
                  <a:cubicBezTo>
                    <a:pt x="150743" y="155303"/>
                    <a:pt x="150743" y="154878"/>
                    <a:pt x="150743" y="154878"/>
                  </a:cubicBezTo>
                  <a:cubicBezTo>
                    <a:pt x="151594" y="154454"/>
                    <a:pt x="152019" y="154029"/>
                    <a:pt x="152444" y="153181"/>
                  </a:cubicBezTo>
                  <a:cubicBezTo>
                    <a:pt x="152444" y="153181"/>
                    <a:pt x="152444" y="153181"/>
                    <a:pt x="152444" y="152756"/>
                  </a:cubicBezTo>
                  <a:cubicBezTo>
                    <a:pt x="152869" y="152756"/>
                    <a:pt x="152869" y="152756"/>
                    <a:pt x="152869" y="152332"/>
                  </a:cubicBezTo>
                  <a:cubicBezTo>
                    <a:pt x="152869" y="152332"/>
                    <a:pt x="152869" y="151907"/>
                    <a:pt x="152869" y="151907"/>
                  </a:cubicBezTo>
                  <a:cubicBezTo>
                    <a:pt x="152444" y="151483"/>
                    <a:pt x="152019" y="151058"/>
                    <a:pt x="151594" y="150634"/>
                  </a:cubicBezTo>
                  <a:cubicBezTo>
                    <a:pt x="151169" y="150634"/>
                    <a:pt x="150318" y="150634"/>
                    <a:pt x="149894" y="150634"/>
                  </a:cubicBezTo>
                  <a:cubicBezTo>
                    <a:pt x="149894" y="151058"/>
                    <a:pt x="149468" y="151058"/>
                    <a:pt x="149468" y="151058"/>
                  </a:cubicBezTo>
                  <a:cubicBezTo>
                    <a:pt x="149043" y="151058"/>
                    <a:pt x="148618" y="151058"/>
                    <a:pt x="148193" y="151058"/>
                  </a:cubicBezTo>
                  <a:cubicBezTo>
                    <a:pt x="147768" y="151907"/>
                    <a:pt x="148193" y="152756"/>
                    <a:pt x="147768" y="153605"/>
                  </a:cubicBezTo>
                  <a:cubicBezTo>
                    <a:pt x="147343" y="153605"/>
                    <a:pt x="146493" y="153605"/>
                    <a:pt x="146068" y="153605"/>
                  </a:cubicBezTo>
                  <a:cubicBezTo>
                    <a:pt x="145642" y="153181"/>
                    <a:pt x="145642" y="153181"/>
                    <a:pt x="145217" y="152756"/>
                  </a:cubicBezTo>
                  <a:cubicBezTo>
                    <a:pt x="145217" y="152756"/>
                    <a:pt x="145217" y="152332"/>
                    <a:pt x="145217" y="151907"/>
                  </a:cubicBezTo>
                  <a:cubicBezTo>
                    <a:pt x="145217" y="151907"/>
                    <a:pt x="144792" y="151483"/>
                    <a:pt x="144792" y="151483"/>
                  </a:cubicBezTo>
                  <a:cubicBezTo>
                    <a:pt x="144792" y="151483"/>
                    <a:pt x="145217" y="151058"/>
                    <a:pt x="145217" y="151058"/>
                  </a:cubicBezTo>
                  <a:cubicBezTo>
                    <a:pt x="145217" y="150634"/>
                    <a:pt x="145642" y="150209"/>
                    <a:pt x="144792" y="149785"/>
                  </a:cubicBezTo>
                  <a:cubicBezTo>
                    <a:pt x="144792" y="150209"/>
                    <a:pt x="144367" y="150209"/>
                    <a:pt x="143942" y="150634"/>
                  </a:cubicBezTo>
                  <a:cubicBezTo>
                    <a:pt x="143942" y="150634"/>
                    <a:pt x="143517" y="150634"/>
                    <a:pt x="143517" y="150634"/>
                  </a:cubicBezTo>
                  <a:cubicBezTo>
                    <a:pt x="142667" y="150634"/>
                    <a:pt x="141817" y="150634"/>
                    <a:pt x="141391" y="150634"/>
                  </a:cubicBezTo>
                  <a:cubicBezTo>
                    <a:pt x="140541" y="150209"/>
                    <a:pt x="140116" y="149785"/>
                    <a:pt x="139692" y="149360"/>
                  </a:cubicBezTo>
                  <a:cubicBezTo>
                    <a:pt x="139692" y="149360"/>
                    <a:pt x="139692" y="148936"/>
                    <a:pt x="139692" y="148511"/>
                  </a:cubicBezTo>
                  <a:cubicBezTo>
                    <a:pt x="139266" y="148511"/>
                    <a:pt x="139266" y="148087"/>
                    <a:pt x="138841" y="148087"/>
                  </a:cubicBezTo>
                  <a:cubicBezTo>
                    <a:pt x="138416" y="148087"/>
                    <a:pt x="138416" y="148511"/>
                    <a:pt x="137991" y="148511"/>
                  </a:cubicBezTo>
                  <a:cubicBezTo>
                    <a:pt x="137991" y="148936"/>
                    <a:pt x="137991" y="148936"/>
                    <a:pt x="137991" y="148936"/>
                  </a:cubicBezTo>
                  <a:cubicBezTo>
                    <a:pt x="138416" y="149360"/>
                    <a:pt x="138841" y="149785"/>
                    <a:pt x="139266" y="150209"/>
                  </a:cubicBezTo>
                  <a:cubicBezTo>
                    <a:pt x="139266" y="150634"/>
                    <a:pt x="139266" y="151058"/>
                    <a:pt x="139266" y="151483"/>
                  </a:cubicBezTo>
                  <a:cubicBezTo>
                    <a:pt x="138841" y="151907"/>
                    <a:pt x="138416" y="151907"/>
                    <a:pt x="138416" y="152332"/>
                  </a:cubicBezTo>
                  <a:cubicBezTo>
                    <a:pt x="137991" y="152332"/>
                    <a:pt x="137566" y="152332"/>
                    <a:pt x="137141" y="152332"/>
                  </a:cubicBezTo>
                  <a:cubicBezTo>
                    <a:pt x="136715" y="151907"/>
                    <a:pt x="136291" y="151483"/>
                    <a:pt x="136291" y="151058"/>
                  </a:cubicBezTo>
                  <a:cubicBezTo>
                    <a:pt x="135865" y="151058"/>
                    <a:pt x="135440" y="151058"/>
                    <a:pt x="135440" y="151058"/>
                  </a:cubicBezTo>
                  <a:cubicBezTo>
                    <a:pt x="135440" y="151058"/>
                    <a:pt x="135015" y="150634"/>
                    <a:pt x="134590" y="150634"/>
                  </a:cubicBezTo>
                  <a:cubicBezTo>
                    <a:pt x="134590" y="150209"/>
                    <a:pt x="134590" y="150209"/>
                    <a:pt x="134590" y="150209"/>
                  </a:cubicBezTo>
                  <a:cubicBezTo>
                    <a:pt x="135015" y="149785"/>
                    <a:pt x="135015" y="149785"/>
                    <a:pt x="135440" y="149360"/>
                  </a:cubicBezTo>
                  <a:cubicBezTo>
                    <a:pt x="135440" y="149360"/>
                    <a:pt x="135440" y="149360"/>
                    <a:pt x="135440" y="148936"/>
                  </a:cubicBezTo>
                  <a:cubicBezTo>
                    <a:pt x="135440" y="148936"/>
                    <a:pt x="135440" y="148936"/>
                    <a:pt x="135865" y="148511"/>
                  </a:cubicBezTo>
                  <a:cubicBezTo>
                    <a:pt x="135865" y="148087"/>
                    <a:pt x="135865" y="147238"/>
                    <a:pt x="135865" y="146813"/>
                  </a:cubicBezTo>
                  <a:cubicBezTo>
                    <a:pt x="135440" y="146389"/>
                    <a:pt x="135015" y="145964"/>
                    <a:pt x="134590" y="145964"/>
                  </a:cubicBezTo>
                  <a:cubicBezTo>
                    <a:pt x="134590" y="145115"/>
                    <a:pt x="134590" y="144266"/>
                    <a:pt x="134590" y="143417"/>
                  </a:cubicBezTo>
                  <a:cubicBezTo>
                    <a:pt x="134590" y="142993"/>
                    <a:pt x="134165" y="142993"/>
                    <a:pt x="133740" y="142568"/>
                  </a:cubicBezTo>
                  <a:cubicBezTo>
                    <a:pt x="133740" y="142568"/>
                    <a:pt x="133315" y="142568"/>
                    <a:pt x="133315" y="142568"/>
                  </a:cubicBezTo>
                  <a:close/>
                  <a:moveTo>
                    <a:pt x="73560" y="142568"/>
                  </a:moveTo>
                  <a:cubicBezTo>
                    <a:pt x="73979" y="142568"/>
                    <a:pt x="73979" y="142568"/>
                    <a:pt x="74398" y="142568"/>
                  </a:cubicBezTo>
                  <a:cubicBezTo>
                    <a:pt x="74816" y="142997"/>
                    <a:pt x="75235" y="143425"/>
                    <a:pt x="75653" y="143853"/>
                  </a:cubicBezTo>
                  <a:cubicBezTo>
                    <a:pt x="75653" y="143853"/>
                    <a:pt x="75653" y="144281"/>
                    <a:pt x="75653" y="144281"/>
                  </a:cubicBezTo>
                  <a:cubicBezTo>
                    <a:pt x="75653" y="144281"/>
                    <a:pt x="76072" y="144709"/>
                    <a:pt x="76072" y="144709"/>
                  </a:cubicBezTo>
                  <a:cubicBezTo>
                    <a:pt x="76072" y="145137"/>
                    <a:pt x="76072" y="145137"/>
                    <a:pt x="76072" y="145137"/>
                  </a:cubicBezTo>
                  <a:cubicBezTo>
                    <a:pt x="76490" y="145565"/>
                    <a:pt x="76490" y="145565"/>
                    <a:pt x="76909" y="145565"/>
                  </a:cubicBezTo>
                  <a:cubicBezTo>
                    <a:pt x="76909" y="145993"/>
                    <a:pt x="76909" y="146421"/>
                    <a:pt x="76909" y="146849"/>
                  </a:cubicBezTo>
                  <a:cubicBezTo>
                    <a:pt x="76490" y="146849"/>
                    <a:pt x="76072" y="147277"/>
                    <a:pt x="76072" y="147277"/>
                  </a:cubicBezTo>
                  <a:cubicBezTo>
                    <a:pt x="75235" y="147277"/>
                    <a:pt x="74816" y="147277"/>
                    <a:pt x="74398" y="147277"/>
                  </a:cubicBezTo>
                  <a:cubicBezTo>
                    <a:pt x="73979" y="146849"/>
                    <a:pt x="73142" y="146849"/>
                    <a:pt x="72723" y="145993"/>
                  </a:cubicBezTo>
                  <a:cubicBezTo>
                    <a:pt x="72723" y="145137"/>
                    <a:pt x="72723" y="144281"/>
                    <a:pt x="72723" y="143425"/>
                  </a:cubicBezTo>
                  <a:cubicBezTo>
                    <a:pt x="73142" y="142997"/>
                    <a:pt x="73560" y="142997"/>
                    <a:pt x="73560" y="142568"/>
                  </a:cubicBezTo>
                  <a:close/>
                  <a:moveTo>
                    <a:pt x="107864" y="142045"/>
                  </a:moveTo>
                  <a:cubicBezTo>
                    <a:pt x="108300" y="142045"/>
                    <a:pt x="108736" y="142045"/>
                    <a:pt x="109172" y="142045"/>
                  </a:cubicBezTo>
                  <a:cubicBezTo>
                    <a:pt x="109608" y="142438"/>
                    <a:pt x="109608" y="142438"/>
                    <a:pt x="109172" y="142830"/>
                  </a:cubicBezTo>
                  <a:cubicBezTo>
                    <a:pt x="108300" y="142830"/>
                    <a:pt x="107864" y="142830"/>
                    <a:pt x="107428" y="142830"/>
                  </a:cubicBezTo>
                  <a:cubicBezTo>
                    <a:pt x="107428" y="142830"/>
                    <a:pt x="107428" y="142830"/>
                    <a:pt x="106992" y="142830"/>
                  </a:cubicBezTo>
                  <a:cubicBezTo>
                    <a:pt x="107428" y="142438"/>
                    <a:pt x="107864" y="142045"/>
                    <a:pt x="107864" y="142045"/>
                  </a:cubicBezTo>
                  <a:close/>
                  <a:moveTo>
                    <a:pt x="1406792" y="141522"/>
                  </a:moveTo>
                  <a:cubicBezTo>
                    <a:pt x="1405942" y="141954"/>
                    <a:pt x="1405516" y="142817"/>
                    <a:pt x="1404666" y="143680"/>
                  </a:cubicBezTo>
                  <a:cubicBezTo>
                    <a:pt x="1404666" y="143680"/>
                    <a:pt x="1404666" y="143680"/>
                    <a:pt x="1404241" y="144112"/>
                  </a:cubicBezTo>
                  <a:cubicBezTo>
                    <a:pt x="1403816" y="144544"/>
                    <a:pt x="1402966" y="145407"/>
                    <a:pt x="1402541" y="145838"/>
                  </a:cubicBezTo>
                  <a:cubicBezTo>
                    <a:pt x="1402541" y="146270"/>
                    <a:pt x="1402116" y="146702"/>
                    <a:pt x="1401691" y="147133"/>
                  </a:cubicBezTo>
                  <a:cubicBezTo>
                    <a:pt x="1401691" y="147565"/>
                    <a:pt x="1401691" y="148428"/>
                    <a:pt x="1401691" y="148860"/>
                  </a:cubicBezTo>
                  <a:cubicBezTo>
                    <a:pt x="1401691" y="149292"/>
                    <a:pt x="1402541" y="149292"/>
                    <a:pt x="1402541" y="149723"/>
                  </a:cubicBezTo>
                  <a:cubicBezTo>
                    <a:pt x="1402541" y="150155"/>
                    <a:pt x="1402541" y="150155"/>
                    <a:pt x="1402966" y="150155"/>
                  </a:cubicBezTo>
                  <a:cubicBezTo>
                    <a:pt x="1403391" y="150155"/>
                    <a:pt x="1404241" y="150155"/>
                    <a:pt x="1404666" y="150155"/>
                  </a:cubicBezTo>
                  <a:cubicBezTo>
                    <a:pt x="1405516" y="149723"/>
                    <a:pt x="1405942" y="149292"/>
                    <a:pt x="1406367" y="148860"/>
                  </a:cubicBezTo>
                  <a:cubicBezTo>
                    <a:pt x="1406367" y="148428"/>
                    <a:pt x="1406367" y="147565"/>
                    <a:pt x="1406367" y="147133"/>
                  </a:cubicBezTo>
                  <a:cubicBezTo>
                    <a:pt x="1406367" y="146702"/>
                    <a:pt x="1405942" y="146702"/>
                    <a:pt x="1405942" y="146270"/>
                  </a:cubicBezTo>
                  <a:cubicBezTo>
                    <a:pt x="1405942" y="146270"/>
                    <a:pt x="1406367" y="145838"/>
                    <a:pt x="1406367" y="145838"/>
                  </a:cubicBezTo>
                  <a:cubicBezTo>
                    <a:pt x="1406792" y="145407"/>
                    <a:pt x="1406367" y="145407"/>
                    <a:pt x="1406792" y="145407"/>
                  </a:cubicBezTo>
                  <a:cubicBezTo>
                    <a:pt x="1407217" y="144544"/>
                    <a:pt x="1408067" y="144112"/>
                    <a:pt x="1408492" y="143680"/>
                  </a:cubicBezTo>
                  <a:cubicBezTo>
                    <a:pt x="1408492" y="143249"/>
                    <a:pt x="1408492" y="143249"/>
                    <a:pt x="1408492" y="142817"/>
                  </a:cubicBezTo>
                  <a:cubicBezTo>
                    <a:pt x="1408067" y="142386"/>
                    <a:pt x="1407642" y="141954"/>
                    <a:pt x="1406792" y="141522"/>
                  </a:cubicBezTo>
                  <a:close/>
                  <a:moveTo>
                    <a:pt x="85716" y="141522"/>
                  </a:moveTo>
                  <a:cubicBezTo>
                    <a:pt x="86152" y="141522"/>
                    <a:pt x="87024" y="141522"/>
                    <a:pt x="87896" y="141522"/>
                  </a:cubicBezTo>
                  <a:cubicBezTo>
                    <a:pt x="87896" y="141958"/>
                    <a:pt x="87896" y="141958"/>
                    <a:pt x="87896" y="141958"/>
                  </a:cubicBezTo>
                  <a:cubicBezTo>
                    <a:pt x="87896" y="141958"/>
                    <a:pt x="87896" y="141958"/>
                    <a:pt x="87896" y="142394"/>
                  </a:cubicBezTo>
                  <a:cubicBezTo>
                    <a:pt x="87896" y="142394"/>
                    <a:pt x="87896" y="142830"/>
                    <a:pt x="87460" y="142830"/>
                  </a:cubicBezTo>
                  <a:cubicBezTo>
                    <a:pt x="87024" y="142830"/>
                    <a:pt x="87024" y="142830"/>
                    <a:pt x="87024" y="142394"/>
                  </a:cubicBezTo>
                  <a:cubicBezTo>
                    <a:pt x="86588" y="142394"/>
                    <a:pt x="85716" y="142830"/>
                    <a:pt x="85280" y="142394"/>
                  </a:cubicBezTo>
                  <a:cubicBezTo>
                    <a:pt x="85280" y="141958"/>
                    <a:pt x="85280" y="141522"/>
                    <a:pt x="85716" y="141522"/>
                  </a:cubicBezTo>
                  <a:close/>
                  <a:moveTo>
                    <a:pt x="1580807" y="141261"/>
                  </a:moveTo>
                  <a:cubicBezTo>
                    <a:pt x="1580807" y="141261"/>
                    <a:pt x="1581218" y="141261"/>
                    <a:pt x="1581629" y="141261"/>
                  </a:cubicBezTo>
                  <a:cubicBezTo>
                    <a:pt x="1581629" y="141261"/>
                    <a:pt x="1582040" y="141672"/>
                    <a:pt x="1582451" y="142083"/>
                  </a:cubicBezTo>
                  <a:cubicBezTo>
                    <a:pt x="1582040" y="142083"/>
                    <a:pt x="1582040" y="142494"/>
                    <a:pt x="1581629" y="142494"/>
                  </a:cubicBezTo>
                  <a:cubicBezTo>
                    <a:pt x="1581629" y="142905"/>
                    <a:pt x="1581629" y="142905"/>
                    <a:pt x="1581629" y="142905"/>
                  </a:cubicBezTo>
                  <a:cubicBezTo>
                    <a:pt x="1581218" y="143316"/>
                    <a:pt x="1581218" y="143727"/>
                    <a:pt x="1580807" y="144138"/>
                  </a:cubicBezTo>
                  <a:cubicBezTo>
                    <a:pt x="1580396" y="143727"/>
                    <a:pt x="1579985" y="143727"/>
                    <a:pt x="1579985" y="143727"/>
                  </a:cubicBezTo>
                  <a:cubicBezTo>
                    <a:pt x="1579574" y="143316"/>
                    <a:pt x="1579574" y="142494"/>
                    <a:pt x="1579574" y="142083"/>
                  </a:cubicBezTo>
                  <a:cubicBezTo>
                    <a:pt x="1579985" y="141672"/>
                    <a:pt x="1580396" y="141261"/>
                    <a:pt x="1580807" y="141261"/>
                  </a:cubicBezTo>
                  <a:close/>
                  <a:moveTo>
                    <a:pt x="317553" y="141261"/>
                  </a:moveTo>
                  <a:cubicBezTo>
                    <a:pt x="317128" y="141686"/>
                    <a:pt x="316703" y="142111"/>
                    <a:pt x="316278" y="142536"/>
                  </a:cubicBezTo>
                  <a:cubicBezTo>
                    <a:pt x="316278" y="142961"/>
                    <a:pt x="316278" y="143386"/>
                    <a:pt x="316278" y="143811"/>
                  </a:cubicBezTo>
                  <a:cubicBezTo>
                    <a:pt x="316703" y="144236"/>
                    <a:pt x="316703" y="144236"/>
                    <a:pt x="317128" y="144661"/>
                  </a:cubicBezTo>
                  <a:cubicBezTo>
                    <a:pt x="317128" y="144661"/>
                    <a:pt x="317553" y="144661"/>
                    <a:pt x="317553" y="144661"/>
                  </a:cubicBezTo>
                  <a:cubicBezTo>
                    <a:pt x="317978" y="144236"/>
                    <a:pt x="318403" y="143811"/>
                    <a:pt x="318828" y="143386"/>
                  </a:cubicBezTo>
                  <a:cubicBezTo>
                    <a:pt x="318828" y="142961"/>
                    <a:pt x="319254" y="142961"/>
                    <a:pt x="319679" y="142536"/>
                  </a:cubicBezTo>
                  <a:cubicBezTo>
                    <a:pt x="319679" y="142536"/>
                    <a:pt x="319679" y="142111"/>
                    <a:pt x="319679" y="142111"/>
                  </a:cubicBezTo>
                  <a:cubicBezTo>
                    <a:pt x="319254" y="141686"/>
                    <a:pt x="319254" y="141686"/>
                    <a:pt x="318403" y="141261"/>
                  </a:cubicBezTo>
                  <a:cubicBezTo>
                    <a:pt x="318403" y="141261"/>
                    <a:pt x="317978" y="141261"/>
                    <a:pt x="317553" y="141261"/>
                  </a:cubicBezTo>
                  <a:close/>
                  <a:moveTo>
                    <a:pt x="80162" y="141023"/>
                  </a:moveTo>
                  <a:cubicBezTo>
                    <a:pt x="80408" y="141081"/>
                    <a:pt x="80702" y="141195"/>
                    <a:pt x="81094" y="141195"/>
                  </a:cubicBezTo>
                  <a:cubicBezTo>
                    <a:pt x="81094" y="141653"/>
                    <a:pt x="81094" y="142111"/>
                    <a:pt x="81094" y="142568"/>
                  </a:cubicBezTo>
                  <a:cubicBezTo>
                    <a:pt x="80702" y="142568"/>
                    <a:pt x="80309" y="142568"/>
                    <a:pt x="80309" y="142568"/>
                  </a:cubicBezTo>
                  <a:cubicBezTo>
                    <a:pt x="79917" y="142568"/>
                    <a:pt x="79524" y="142568"/>
                    <a:pt x="79524" y="142568"/>
                  </a:cubicBezTo>
                  <a:cubicBezTo>
                    <a:pt x="79524" y="142111"/>
                    <a:pt x="79524" y="141653"/>
                    <a:pt x="79524" y="141195"/>
                  </a:cubicBezTo>
                  <a:cubicBezTo>
                    <a:pt x="79721" y="140966"/>
                    <a:pt x="79917" y="140966"/>
                    <a:pt x="80162" y="141023"/>
                  </a:cubicBezTo>
                  <a:close/>
                  <a:moveTo>
                    <a:pt x="324411" y="140738"/>
                  </a:moveTo>
                  <a:cubicBezTo>
                    <a:pt x="323983" y="140738"/>
                    <a:pt x="323983" y="141156"/>
                    <a:pt x="323983" y="141156"/>
                  </a:cubicBezTo>
                  <a:cubicBezTo>
                    <a:pt x="323555" y="141156"/>
                    <a:pt x="323127" y="141156"/>
                    <a:pt x="322699" y="141156"/>
                  </a:cubicBezTo>
                  <a:cubicBezTo>
                    <a:pt x="322271" y="141156"/>
                    <a:pt x="321843" y="141156"/>
                    <a:pt x="321415" y="141156"/>
                  </a:cubicBezTo>
                  <a:cubicBezTo>
                    <a:pt x="321415" y="141575"/>
                    <a:pt x="321415" y="141575"/>
                    <a:pt x="320986" y="141993"/>
                  </a:cubicBezTo>
                  <a:cubicBezTo>
                    <a:pt x="321415" y="142412"/>
                    <a:pt x="321843" y="142412"/>
                    <a:pt x="322271" y="142830"/>
                  </a:cubicBezTo>
                  <a:cubicBezTo>
                    <a:pt x="322271" y="142830"/>
                    <a:pt x="322271" y="143249"/>
                    <a:pt x="322271" y="143249"/>
                  </a:cubicBezTo>
                  <a:cubicBezTo>
                    <a:pt x="322699" y="143667"/>
                    <a:pt x="322699" y="143667"/>
                    <a:pt x="323127" y="143667"/>
                  </a:cubicBezTo>
                  <a:cubicBezTo>
                    <a:pt x="323127" y="144086"/>
                    <a:pt x="323127" y="144504"/>
                    <a:pt x="323127" y="144923"/>
                  </a:cubicBezTo>
                  <a:cubicBezTo>
                    <a:pt x="323555" y="144923"/>
                    <a:pt x="323983" y="144504"/>
                    <a:pt x="323983" y="144086"/>
                  </a:cubicBezTo>
                  <a:cubicBezTo>
                    <a:pt x="323983" y="144086"/>
                    <a:pt x="323983" y="144086"/>
                    <a:pt x="323983" y="143667"/>
                  </a:cubicBezTo>
                  <a:cubicBezTo>
                    <a:pt x="324411" y="143667"/>
                    <a:pt x="324411" y="143667"/>
                    <a:pt x="324411" y="143249"/>
                  </a:cubicBezTo>
                  <a:cubicBezTo>
                    <a:pt x="324411" y="143249"/>
                    <a:pt x="324411" y="142830"/>
                    <a:pt x="324839" y="142412"/>
                  </a:cubicBezTo>
                  <a:cubicBezTo>
                    <a:pt x="324839" y="141993"/>
                    <a:pt x="325267" y="141993"/>
                    <a:pt x="325695" y="141575"/>
                  </a:cubicBezTo>
                  <a:cubicBezTo>
                    <a:pt x="325267" y="141156"/>
                    <a:pt x="325267" y="141156"/>
                    <a:pt x="324839" y="141156"/>
                  </a:cubicBezTo>
                  <a:cubicBezTo>
                    <a:pt x="324839" y="141156"/>
                    <a:pt x="324411" y="140738"/>
                    <a:pt x="324411" y="140738"/>
                  </a:cubicBezTo>
                  <a:close/>
                  <a:moveTo>
                    <a:pt x="246732" y="140738"/>
                  </a:moveTo>
                  <a:cubicBezTo>
                    <a:pt x="246283" y="141195"/>
                    <a:pt x="246283" y="141195"/>
                    <a:pt x="245835" y="141653"/>
                  </a:cubicBezTo>
                  <a:cubicBezTo>
                    <a:pt x="245835" y="141653"/>
                    <a:pt x="245835" y="141653"/>
                    <a:pt x="245835" y="142111"/>
                  </a:cubicBezTo>
                  <a:cubicBezTo>
                    <a:pt x="245835" y="142111"/>
                    <a:pt x="245835" y="142111"/>
                    <a:pt x="245386" y="142569"/>
                  </a:cubicBezTo>
                  <a:cubicBezTo>
                    <a:pt x="245386" y="142569"/>
                    <a:pt x="245835" y="142569"/>
                    <a:pt x="245835" y="142569"/>
                  </a:cubicBezTo>
                  <a:cubicBezTo>
                    <a:pt x="246283" y="142569"/>
                    <a:pt x="246732" y="142569"/>
                    <a:pt x="247628" y="142569"/>
                  </a:cubicBezTo>
                  <a:cubicBezTo>
                    <a:pt x="247628" y="142569"/>
                    <a:pt x="248077" y="142111"/>
                    <a:pt x="248525" y="142111"/>
                  </a:cubicBezTo>
                  <a:cubicBezTo>
                    <a:pt x="248077" y="141653"/>
                    <a:pt x="248077" y="141653"/>
                    <a:pt x="247628" y="141653"/>
                  </a:cubicBezTo>
                  <a:cubicBezTo>
                    <a:pt x="247628" y="141195"/>
                    <a:pt x="247628" y="141195"/>
                    <a:pt x="247628" y="141195"/>
                  </a:cubicBezTo>
                  <a:cubicBezTo>
                    <a:pt x="247628" y="140738"/>
                    <a:pt x="247180" y="140738"/>
                    <a:pt x="246732" y="140738"/>
                  </a:cubicBezTo>
                  <a:close/>
                  <a:moveTo>
                    <a:pt x="177473" y="140738"/>
                  </a:moveTo>
                  <a:cubicBezTo>
                    <a:pt x="177473" y="140738"/>
                    <a:pt x="177024" y="141173"/>
                    <a:pt x="176576" y="141173"/>
                  </a:cubicBezTo>
                  <a:cubicBezTo>
                    <a:pt x="177024" y="141609"/>
                    <a:pt x="177473" y="142045"/>
                    <a:pt x="177473" y="142045"/>
                  </a:cubicBezTo>
                  <a:cubicBezTo>
                    <a:pt x="178369" y="142045"/>
                    <a:pt x="178819" y="142045"/>
                    <a:pt x="179266" y="142045"/>
                  </a:cubicBezTo>
                  <a:cubicBezTo>
                    <a:pt x="179715" y="142045"/>
                    <a:pt x="179715" y="141609"/>
                    <a:pt x="179715" y="141609"/>
                  </a:cubicBezTo>
                  <a:cubicBezTo>
                    <a:pt x="179715" y="141173"/>
                    <a:pt x="179266" y="141173"/>
                    <a:pt x="178819" y="141173"/>
                  </a:cubicBezTo>
                  <a:cubicBezTo>
                    <a:pt x="178819" y="141173"/>
                    <a:pt x="178369" y="140738"/>
                    <a:pt x="178369" y="140738"/>
                  </a:cubicBezTo>
                  <a:cubicBezTo>
                    <a:pt x="177921" y="140738"/>
                    <a:pt x="177921" y="140738"/>
                    <a:pt x="177473" y="140738"/>
                  </a:cubicBezTo>
                  <a:close/>
                  <a:moveTo>
                    <a:pt x="167658" y="140738"/>
                  </a:moveTo>
                  <a:cubicBezTo>
                    <a:pt x="167230" y="141161"/>
                    <a:pt x="166802" y="141584"/>
                    <a:pt x="166374" y="142008"/>
                  </a:cubicBezTo>
                  <a:cubicBezTo>
                    <a:pt x="166374" y="142855"/>
                    <a:pt x="166374" y="144126"/>
                    <a:pt x="166374" y="144973"/>
                  </a:cubicBezTo>
                  <a:cubicBezTo>
                    <a:pt x="166802" y="145396"/>
                    <a:pt x="166802" y="145820"/>
                    <a:pt x="167230" y="146243"/>
                  </a:cubicBezTo>
                  <a:cubicBezTo>
                    <a:pt x="167230" y="146667"/>
                    <a:pt x="167230" y="146667"/>
                    <a:pt x="167230" y="147091"/>
                  </a:cubicBezTo>
                  <a:cubicBezTo>
                    <a:pt x="167658" y="147091"/>
                    <a:pt x="167658" y="147514"/>
                    <a:pt x="167658" y="147514"/>
                  </a:cubicBezTo>
                  <a:cubicBezTo>
                    <a:pt x="167658" y="147514"/>
                    <a:pt x="167658" y="147938"/>
                    <a:pt x="167658" y="147938"/>
                  </a:cubicBezTo>
                  <a:cubicBezTo>
                    <a:pt x="167230" y="148361"/>
                    <a:pt x="167230" y="148784"/>
                    <a:pt x="167230" y="149632"/>
                  </a:cubicBezTo>
                  <a:cubicBezTo>
                    <a:pt x="167658" y="149632"/>
                    <a:pt x="167658" y="149632"/>
                    <a:pt x="167658" y="149632"/>
                  </a:cubicBezTo>
                  <a:cubicBezTo>
                    <a:pt x="168514" y="149632"/>
                    <a:pt x="169798" y="149632"/>
                    <a:pt x="170654" y="149632"/>
                  </a:cubicBezTo>
                  <a:cubicBezTo>
                    <a:pt x="171082" y="149632"/>
                    <a:pt x="171082" y="149632"/>
                    <a:pt x="171082" y="149208"/>
                  </a:cubicBezTo>
                  <a:cubicBezTo>
                    <a:pt x="171082" y="148784"/>
                    <a:pt x="170654" y="148361"/>
                    <a:pt x="170226" y="147938"/>
                  </a:cubicBezTo>
                  <a:cubicBezTo>
                    <a:pt x="170226" y="147938"/>
                    <a:pt x="170654" y="147514"/>
                    <a:pt x="170654" y="147514"/>
                  </a:cubicBezTo>
                  <a:cubicBezTo>
                    <a:pt x="170654" y="147091"/>
                    <a:pt x="170654" y="146243"/>
                    <a:pt x="170654" y="145820"/>
                  </a:cubicBezTo>
                  <a:cubicBezTo>
                    <a:pt x="170654" y="145396"/>
                    <a:pt x="170654" y="145396"/>
                    <a:pt x="170654" y="145396"/>
                  </a:cubicBezTo>
                  <a:cubicBezTo>
                    <a:pt x="170226" y="145396"/>
                    <a:pt x="169798" y="145396"/>
                    <a:pt x="169370" y="145396"/>
                  </a:cubicBezTo>
                  <a:cubicBezTo>
                    <a:pt x="168942" y="145396"/>
                    <a:pt x="168514" y="144973"/>
                    <a:pt x="168514" y="144549"/>
                  </a:cubicBezTo>
                  <a:cubicBezTo>
                    <a:pt x="168514" y="144549"/>
                    <a:pt x="168514" y="144126"/>
                    <a:pt x="168514" y="144126"/>
                  </a:cubicBezTo>
                  <a:cubicBezTo>
                    <a:pt x="168086" y="144126"/>
                    <a:pt x="168086" y="144126"/>
                    <a:pt x="168086" y="143702"/>
                  </a:cubicBezTo>
                  <a:cubicBezTo>
                    <a:pt x="168086" y="143702"/>
                    <a:pt x="168086" y="143702"/>
                    <a:pt x="168086" y="143279"/>
                  </a:cubicBezTo>
                  <a:cubicBezTo>
                    <a:pt x="168086" y="142432"/>
                    <a:pt x="168086" y="142008"/>
                    <a:pt x="168086" y="141161"/>
                  </a:cubicBezTo>
                  <a:cubicBezTo>
                    <a:pt x="168086" y="140738"/>
                    <a:pt x="167658" y="140738"/>
                    <a:pt x="167658" y="140738"/>
                  </a:cubicBezTo>
                  <a:close/>
                  <a:moveTo>
                    <a:pt x="309107" y="140737"/>
                  </a:moveTo>
                  <a:cubicBezTo>
                    <a:pt x="309929" y="140737"/>
                    <a:pt x="310340" y="140737"/>
                    <a:pt x="311162" y="140737"/>
                  </a:cubicBezTo>
                  <a:cubicBezTo>
                    <a:pt x="311162" y="141173"/>
                    <a:pt x="311574" y="141173"/>
                    <a:pt x="311574" y="141609"/>
                  </a:cubicBezTo>
                  <a:cubicBezTo>
                    <a:pt x="311574" y="141609"/>
                    <a:pt x="311574" y="141609"/>
                    <a:pt x="311574" y="142045"/>
                  </a:cubicBezTo>
                  <a:cubicBezTo>
                    <a:pt x="311574" y="142045"/>
                    <a:pt x="311162" y="142481"/>
                    <a:pt x="310751" y="142481"/>
                  </a:cubicBezTo>
                  <a:cubicBezTo>
                    <a:pt x="310751" y="142917"/>
                    <a:pt x="310340" y="142481"/>
                    <a:pt x="309929" y="142917"/>
                  </a:cubicBezTo>
                  <a:cubicBezTo>
                    <a:pt x="309929" y="143353"/>
                    <a:pt x="309518" y="143353"/>
                    <a:pt x="309518" y="143353"/>
                  </a:cubicBezTo>
                  <a:cubicBezTo>
                    <a:pt x="309107" y="142917"/>
                    <a:pt x="308696" y="142917"/>
                    <a:pt x="308696" y="142481"/>
                  </a:cubicBezTo>
                  <a:cubicBezTo>
                    <a:pt x="308696" y="142045"/>
                    <a:pt x="308696" y="142045"/>
                    <a:pt x="308696" y="141609"/>
                  </a:cubicBezTo>
                  <a:cubicBezTo>
                    <a:pt x="308696" y="141173"/>
                    <a:pt x="309107" y="140737"/>
                    <a:pt x="309107" y="140737"/>
                  </a:cubicBezTo>
                  <a:close/>
                  <a:moveTo>
                    <a:pt x="66707" y="140737"/>
                  </a:moveTo>
                  <a:cubicBezTo>
                    <a:pt x="68762" y="140737"/>
                    <a:pt x="68762" y="140737"/>
                    <a:pt x="69584" y="140737"/>
                  </a:cubicBezTo>
                  <a:cubicBezTo>
                    <a:pt x="69584" y="141195"/>
                    <a:pt x="69584" y="141653"/>
                    <a:pt x="69584" y="141653"/>
                  </a:cubicBezTo>
                  <a:cubicBezTo>
                    <a:pt x="69173" y="142111"/>
                    <a:pt x="68762" y="142568"/>
                    <a:pt x="68762" y="142568"/>
                  </a:cubicBezTo>
                  <a:cubicBezTo>
                    <a:pt x="68352" y="142568"/>
                    <a:pt x="67940" y="142568"/>
                    <a:pt x="67529" y="142568"/>
                  </a:cubicBezTo>
                  <a:cubicBezTo>
                    <a:pt x="67118" y="142111"/>
                    <a:pt x="67118" y="142111"/>
                    <a:pt x="66707" y="141653"/>
                  </a:cubicBezTo>
                  <a:cubicBezTo>
                    <a:pt x="66707" y="141653"/>
                    <a:pt x="66707" y="141195"/>
                    <a:pt x="66707" y="140737"/>
                  </a:cubicBezTo>
                  <a:close/>
                  <a:moveTo>
                    <a:pt x="1548531" y="140214"/>
                  </a:moveTo>
                  <a:cubicBezTo>
                    <a:pt x="1548096" y="140663"/>
                    <a:pt x="1548096" y="141111"/>
                    <a:pt x="1548096" y="141111"/>
                  </a:cubicBezTo>
                  <a:cubicBezTo>
                    <a:pt x="1548096" y="141559"/>
                    <a:pt x="1547660" y="141559"/>
                    <a:pt x="1547660" y="142008"/>
                  </a:cubicBezTo>
                  <a:cubicBezTo>
                    <a:pt x="1548096" y="142456"/>
                    <a:pt x="1548531" y="142905"/>
                    <a:pt x="1549403" y="143353"/>
                  </a:cubicBezTo>
                  <a:cubicBezTo>
                    <a:pt x="1549840" y="143353"/>
                    <a:pt x="1550276" y="143353"/>
                    <a:pt x="1550712" y="143353"/>
                  </a:cubicBezTo>
                  <a:cubicBezTo>
                    <a:pt x="1551147" y="142905"/>
                    <a:pt x="1551147" y="142905"/>
                    <a:pt x="1551583" y="142456"/>
                  </a:cubicBezTo>
                  <a:cubicBezTo>
                    <a:pt x="1551583" y="142008"/>
                    <a:pt x="1551583" y="141111"/>
                    <a:pt x="1551583" y="140663"/>
                  </a:cubicBezTo>
                  <a:cubicBezTo>
                    <a:pt x="1551583" y="140663"/>
                    <a:pt x="1551147" y="140214"/>
                    <a:pt x="1551147" y="140214"/>
                  </a:cubicBezTo>
                  <a:cubicBezTo>
                    <a:pt x="1550276" y="140214"/>
                    <a:pt x="1549403" y="140214"/>
                    <a:pt x="1548531" y="140214"/>
                  </a:cubicBezTo>
                  <a:close/>
                  <a:moveTo>
                    <a:pt x="1563028" y="139952"/>
                  </a:moveTo>
                  <a:cubicBezTo>
                    <a:pt x="1562614" y="139952"/>
                    <a:pt x="1562200" y="140377"/>
                    <a:pt x="1562200" y="140801"/>
                  </a:cubicBezTo>
                  <a:cubicBezTo>
                    <a:pt x="1562200" y="140801"/>
                    <a:pt x="1561785" y="140801"/>
                    <a:pt x="1561785" y="140801"/>
                  </a:cubicBezTo>
                  <a:cubicBezTo>
                    <a:pt x="1561785" y="144192"/>
                    <a:pt x="1561785" y="147160"/>
                    <a:pt x="1561785" y="150551"/>
                  </a:cubicBezTo>
                  <a:cubicBezTo>
                    <a:pt x="1562614" y="151400"/>
                    <a:pt x="1563028" y="151824"/>
                    <a:pt x="1563442" y="152248"/>
                  </a:cubicBezTo>
                  <a:cubicBezTo>
                    <a:pt x="1564271" y="152248"/>
                    <a:pt x="1564685" y="152248"/>
                    <a:pt x="1565099" y="152248"/>
                  </a:cubicBezTo>
                  <a:cubicBezTo>
                    <a:pt x="1565513" y="151824"/>
                    <a:pt x="1565513" y="151400"/>
                    <a:pt x="1565928" y="151400"/>
                  </a:cubicBezTo>
                  <a:cubicBezTo>
                    <a:pt x="1565928" y="150976"/>
                    <a:pt x="1565928" y="150551"/>
                    <a:pt x="1565928" y="150128"/>
                  </a:cubicBezTo>
                  <a:cubicBezTo>
                    <a:pt x="1566342" y="150128"/>
                    <a:pt x="1566342" y="149704"/>
                    <a:pt x="1566756" y="149704"/>
                  </a:cubicBezTo>
                  <a:cubicBezTo>
                    <a:pt x="1566756" y="149280"/>
                    <a:pt x="1566756" y="149280"/>
                    <a:pt x="1566756" y="148856"/>
                  </a:cubicBezTo>
                  <a:cubicBezTo>
                    <a:pt x="1566342" y="148856"/>
                    <a:pt x="1565928" y="148432"/>
                    <a:pt x="1565928" y="147584"/>
                  </a:cubicBezTo>
                  <a:cubicBezTo>
                    <a:pt x="1565513" y="147160"/>
                    <a:pt x="1565099" y="146736"/>
                    <a:pt x="1564271" y="146312"/>
                  </a:cubicBezTo>
                  <a:cubicBezTo>
                    <a:pt x="1565099" y="145464"/>
                    <a:pt x="1565513" y="145464"/>
                    <a:pt x="1565928" y="145040"/>
                  </a:cubicBezTo>
                  <a:cubicBezTo>
                    <a:pt x="1565928" y="144616"/>
                    <a:pt x="1565928" y="144616"/>
                    <a:pt x="1565928" y="144192"/>
                  </a:cubicBezTo>
                  <a:cubicBezTo>
                    <a:pt x="1566342" y="144192"/>
                    <a:pt x="1566342" y="143768"/>
                    <a:pt x="1566756" y="143768"/>
                  </a:cubicBezTo>
                  <a:cubicBezTo>
                    <a:pt x="1566756" y="142920"/>
                    <a:pt x="1566756" y="142072"/>
                    <a:pt x="1566756" y="141225"/>
                  </a:cubicBezTo>
                  <a:cubicBezTo>
                    <a:pt x="1566342" y="141225"/>
                    <a:pt x="1565928" y="140801"/>
                    <a:pt x="1565513" y="140377"/>
                  </a:cubicBezTo>
                  <a:cubicBezTo>
                    <a:pt x="1565099" y="140377"/>
                    <a:pt x="1564685" y="140377"/>
                    <a:pt x="1564271" y="139952"/>
                  </a:cubicBezTo>
                  <a:cubicBezTo>
                    <a:pt x="1563856" y="139952"/>
                    <a:pt x="1563442" y="139952"/>
                    <a:pt x="1563028" y="139952"/>
                  </a:cubicBezTo>
                  <a:close/>
                  <a:moveTo>
                    <a:pt x="1585852" y="139429"/>
                  </a:moveTo>
                  <a:cubicBezTo>
                    <a:pt x="1585852" y="139429"/>
                    <a:pt x="1585852" y="139429"/>
                    <a:pt x="1586375" y="139429"/>
                  </a:cubicBezTo>
                  <a:cubicBezTo>
                    <a:pt x="1586375" y="139429"/>
                    <a:pt x="1586375" y="139429"/>
                    <a:pt x="1586375" y="140738"/>
                  </a:cubicBezTo>
                  <a:cubicBezTo>
                    <a:pt x="1585852" y="140738"/>
                    <a:pt x="1585852" y="140738"/>
                    <a:pt x="1585852" y="140738"/>
                  </a:cubicBezTo>
                  <a:cubicBezTo>
                    <a:pt x="1585852" y="140302"/>
                    <a:pt x="1585852" y="139865"/>
                    <a:pt x="1585852" y="139429"/>
                  </a:cubicBezTo>
                  <a:close/>
                  <a:moveTo>
                    <a:pt x="255641" y="139429"/>
                  </a:moveTo>
                  <a:cubicBezTo>
                    <a:pt x="255641" y="139429"/>
                    <a:pt x="255222" y="139848"/>
                    <a:pt x="254803" y="139848"/>
                  </a:cubicBezTo>
                  <a:cubicBezTo>
                    <a:pt x="255222" y="140267"/>
                    <a:pt x="255222" y="140267"/>
                    <a:pt x="255222" y="140267"/>
                  </a:cubicBezTo>
                  <a:cubicBezTo>
                    <a:pt x="255222" y="140685"/>
                    <a:pt x="255222" y="141104"/>
                    <a:pt x="255222" y="141104"/>
                  </a:cubicBezTo>
                  <a:cubicBezTo>
                    <a:pt x="255641" y="141522"/>
                    <a:pt x="255641" y="141522"/>
                    <a:pt x="255641" y="141522"/>
                  </a:cubicBezTo>
                  <a:cubicBezTo>
                    <a:pt x="256478" y="141522"/>
                    <a:pt x="257315" y="141522"/>
                    <a:pt x="258152" y="141522"/>
                  </a:cubicBezTo>
                  <a:cubicBezTo>
                    <a:pt x="258152" y="141522"/>
                    <a:pt x="258571" y="141522"/>
                    <a:pt x="258571" y="141522"/>
                  </a:cubicBezTo>
                  <a:cubicBezTo>
                    <a:pt x="258989" y="141104"/>
                    <a:pt x="258571" y="140685"/>
                    <a:pt x="258571" y="140267"/>
                  </a:cubicBezTo>
                  <a:cubicBezTo>
                    <a:pt x="258571" y="140267"/>
                    <a:pt x="258152" y="139848"/>
                    <a:pt x="257734" y="139848"/>
                  </a:cubicBezTo>
                  <a:cubicBezTo>
                    <a:pt x="257734" y="139848"/>
                    <a:pt x="257315" y="139848"/>
                    <a:pt x="256896" y="139848"/>
                  </a:cubicBezTo>
                  <a:cubicBezTo>
                    <a:pt x="256478" y="139429"/>
                    <a:pt x="256478" y="139429"/>
                    <a:pt x="256059" y="139429"/>
                  </a:cubicBezTo>
                  <a:cubicBezTo>
                    <a:pt x="256059" y="139429"/>
                    <a:pt x="256059" y="139429"/>
                    <a:pt x="255641" y="139429"/>
                  </a:cubicBezTo>
                  <a:close/>
                  <a:moveTo>
                    <a:pt x="58143" y="139429"/>
                  </a:moveTo>
                  <a:cubicBezTo>
                    <a:pt x="58569" y="139429"/>
                    <a:pt x="58996" y="139429"/>
                    <a:pt x="58996" y="139429"/>
                  </a:cubicBezTo>
                  <a:cubicBezTo>
                    <a:pt x="59423" y="139865"/>
                    <a:pt x="59423" y="139865"/>
                    <a:pt x="59850" y="139865"/>
                  </a:cubicBezTo>
                  <a:cubicBezTo>
                    <a:pt x="60703" y="139865"/>
                    <a:pt x="61130" y="139865"/>
                    <a:pt x="61984" y="139865"/>
                  </a:cubicBezTo>
                  <a:cubicBezTo>
                    <a:pt x="62411" y="139865"/>
                    <a:pt x="62411" y="139865"/>
                    <a:pt x="62411" y="139429"/>
                  </a:cubicBezTo>
                  <a:cubicBezTo>
                    <a:pt x="63265" y="139429"/>
                    <a:pt x="63691" y="139429"/>
                    <a:pt x="64118" y="139429"/>
                  </a:cubicBezTo>
                  <a:cubicBezTo>
                    <a:pt x="64545" y="140302"/>
                    <a:pt x="64972" y="140302"/>
                    <a:pt x="65399" y="140738"/>
                  </a:cubicBezTo>
                  <a:cubicBezTo>
                    <a:pt x="65399" y="141173"/>
                    <a:pt x="65399" y="141173"/>
                    <a:pt x="65399" y="141173"/>
                  </a:cubicBezTo>
                  <a:cubicBezTo>
                    <a:pt x="65399" y="141609"/>
                    <a:pt x="64972" y="141609"/>
                    <a:pt x="64972" y="142045"/>
                  </a:cubicBezTo>
                  <a:cubicBezTo>
                    <a:pt x="64118" y="142045"/>
                    <a:pt x="63691" y="142045"/>
                    <a:pt x="63265" y="142045"/>
                  </a:cubicBezTo>
                  <a:cubicBezTo>
                    <a:pt x="62411" y="142481"/>
                    <a:pt x="61984" y="142917"/>
                    <a:pt x="61557" y="143354"/>
                  </a:cubicBezTo>
                  <a:cubicBezTo>
                    <a:pt x="61130" y="143354"/>
                    <a:pt x="60703" y="143354"/>
                    <a:pt x="60703" y="143354"/>
                  </a:cubicBezTo>
                  <a:cubicBezTo>
                    <a:pt x="60703" y="142917"/>
                    <a:pt x="60703" y="142917"/>
                    <a:pt x="60703" y="142917"/>
                  </a:cubicBezTo>
                  <a:cubicBezTo>
                    <a:pt x="60277" y="142481"/>
                    <a:pt x="60277" y="142045"/>
                    <a:pt x="59423" y="142045"/>
                  </a:cubicBezTo>
                  <a:cubicBezTo>
                    <a:pt x="59423" y="142045"/>
                    <a:pt x="58996" y="142045"/>
                    <a:pt x="58569" y="142045"/>
                  </a:cubicBezTo>
                  <a:cubicBezTo>
                    <a:pt x="58569" y="142045"/>
                    <a:pt x="58143" y="141609"/>
                    <a:pt x="57716" y="141609"/>
                  </a:cubicBezTo>
                  <a:cubicBezTo>
                    <a:pt x="57716" y="141609"/>
                    <a:pt x="57289" y="141173"/>
                    <a:pt x="57289" y="141173"/>
                  </a:cubicBezTo>
                  <a:cubicBezTo>
                    <a:pt x="57289" y="140738"/>
                    <a:pt x="57289" y="140738"/>
                    <a:pt x="57289" y="140302"/>
                  </a:cubicBezTo>
                  <a:cubicBezTo>
                    <a:pt x="57716" y="139865"/>
                    <a:pt x="57716" y="139865"/>
                    <a:pt x="58143" y="139429"/>
                  </a:cubicBezTo>
                  <a:close/>
                  <a:moveTo>
                    <a:pt x="274464" y="139192"/>
                  </a:moveTo>
                  <a:cubicBezTo>
                    <a:pt x="274292" y="139249"/>
                    <a:pt x="274064" y="139364"/>
                    <a:pt x="273835" y="139364"/>
                  </a:cubicBezTo>
                  <a:cubicBezTo>
                    <a:pt x="273835" y="139364"/>
                    <a:pt x="273377" y="139364"/>
                    <a:pt x="273835" y="139822"/>
                  </a:cubicBezTo>
                  <a:cubicBezTo>
                    <a:pt x="273835" y="140280"/>
                    <a:pt x="273377" y="140280"/>
                    <a:pt x="273835" y="140738"/>
                  </a:cubicBezTo>
                  <a:cubicBezTo>
                    <a:pt x="274292" y="140738"/>
                    <a:pt x="274292" y="140738"/>
                    <a:pt x="274292" y="140738"/>
                  </a:cubicBezTo>
                  <a:cubicBezTo>
                    <a:pt x="275208" y="140280"/>
                    <a:pt x="274750" y="139822"/>
                    <a:pt x="274750" y="139364"/>
                  </a:cubicBezTo>
                  <a:cubicBezTo>
                    <a:pt x="274750" y="139135"/>
                    <a:pt x="274636" y="139135"/>
                    <a:pt x="274464" y="139192"/>
                  </a:cubicBezTo>
                  <a:close/>
                  <a:moveTo>
                    <a:pt x="1467002" y="138906"/>
                  </a:moveTo>
                  <a:cubicBezTo>
                    <a:pt x="1466578" y="139336"/>
                    <a:pt x="1466154" y="139766"/>
                    <a:pt x="1466154" y="139766"/>
                  </a:cubicBezTo>
                  <a:cubicBezTo>
                    <a:pt x="1466154" y="140625"/>
                    <a:pt x="1466154" y="141485"/>
                    <a:pt x="1466154" y="142344"/>
                  </a:cubicBezTo>
                  <a:cubicBezTo>
                    <a:pt x="1465305" y="142774"/>
                    <a:pt x="1464881" y="143204"/>
                    <a:pt x="1465305" y="143634"/>
                  </a:cubicBezTo>
                  <a:cubicBezTo>
                    <a:pt x="1464457" y="143634"/>
                    <a:pt x="1463609" y="143634"/>
                    <a:pt x="1462761" y="143634"/>
                  </a:cubicBezTo>
                  <a:cubicBezTo>
                    <a:pt x="1462761" y="143634"/>
                    <a:pt x="1462336" y="143204"/>
                    <a:pt x="1462336" y="143204"/>
                  </a:cubicBezTo>
                  <a:cubicBezTo>
                    <a:pt x="1461488" y="143204"/>
                    <a:pt x="1460216" y="143204"/>
                    <a:pt x="1459368" y="143204"/>
                  </a:cubicBezTo>
                  <a:cubicBezTo>
                    <a:pt x="1458944" y="143634"/>
                    <a:pt x="1458520" y="144063"/>
                    <a:pt x="1457672" y="144493"/>
                  </a:cubicBezTo>
                  <a:cubicBezTo>
                    <a:pt x="1457672" y="144923"/>
                    <a:pt x="1457672" y="144923"/>
                    <a:pt x="1457672" y="145352"/>
                  </a:cubicBezTo>
                  <a:cubicBezTo>
                    <a:pt x="1458096" y="145352"/>
                    <a:pt x="1458096" y="145782"/>
                    <a:pt x="1458520" y="145782"/>
                  </a:cubicBezTo>
                  <a:cubicBezTo>
                    <a:pt x="1458520" y="146212"/>
                    <a:pt x="1458520" y="146212"/>
                    <a:pt x="1458520" y="146642"/>
                  </a:cubicBezTo>
                  <a:cubicBezTo>
                    <a:pt x="1458944" y="146642"/>
                    <a:pt x="1458944" y="147072"/>
                    <a:pt x="1459368" y="147502"/>
                  </a:cubicBezTo>
                  <a:cubicBezTo>
                    <a:pt x="1459792" y="147502"/>
                    <a:pt x="1460216" y="147502"/>
                    <a:pt x="1460640" y="147502"/>
                  </a:cubicBezTo>
                  <a:cubicBezTo>
                    <a:pt x="1461064" y="147072"/>
                    <a:pt x="1461488" y="147072"/>
                    <a:pt x="1461488" y="146642"/>
                  </a:cubicBezTo>
                  <a:cubicBezTo>
                    <a:pt x="1461912" y="146642"/>
                    <a:pt x="1461912" y="146642"/>
                    <a:pt x="1462336" y="146642"/>
                  </a:cubicBezTo>
                  <a:cubicBezTo>
                    <a:pt x="1462336" y="146212"/>
                    <a:pt x="1462761" y="145782"/>
                    <a:pt x="1462761" y="145352"/>
                  </a:cubicBezTo>
                  <a:cubicBezTo>
                    <a:pt x="1462761" y="144923"/>
                    <a:pt x="1463185" y="144493"/>
                    <a:pt x="1463609" y="144493"/>
                  </a:cubicBezTo>
                  <a:cubicBezTo>
                    <a:pt x="1464457" y="144493"/>
                    <a:pt x="1464881" y="144493"/>
                    <a:pt x="1465730" y="144493"/>
                  </a:cubicBezTo>
                  <a:cubicBezTo>
                    <a:pt x="1465730" y="144493"/>
                    <a:pt x="1466154" y="144923"/>
                    <a:pt x="1466154" y="144923"/>
                  </a:cubicBezTo>
                  <a:cubicBezTo>
                    <a:pt x="1467002" y="144923"/>
                    <a:pt x="1467426" y="144923"/>
                    <a:pt x="1468698" y="144923"/>
                  </a:cubicBezTo>
                  <a:cubicBezTo>
                    <a:pt x="1468698" y="144923"/>
                    <a:pt x="1468698" y="145352"/>
                    <a:pt x="1469122" y="145352"/>
                  </a:cubicBezTo>
                  <a:cubicBezTo>
                    <a:pt x="1469970" y="145782"/>
                    <a:pt x="1470818" y="145352"/>
                    <a:pt x="1471667" y="145782"/>
                  </a:cubicBezTo>
                  <a:cubicBezTo>
                    <a:pt x="1472091" y="145352"/>
                    <a:pt x="1472515" y="144923"/>
                    <a:pt x="1473363" y="144493"/>
                  </a:cubicBezTo>
                  <a:cubicBezTo>
                    <a:pt x="1473363" y="144493"/>
                    <a:pt x="1473787" y="144923"/>
                    <a:pt x="1474211" y="145352"/>
                  </a:cubicBezTo>
                  <a:cubicBezTo>
                    <a:pt x="1474211" y="145782"/>
                    <a:pt x="1474211" y="146212"/>
                    <a:pt x="1474211" y="147072"/>
                  </a:cubicBezTo>
                  <a:cubicBezTo>
                    <a:pt x="1473363" y="147931"/>
                    <a:pt x="1473363" y="147931"/>
                    <a:pt x="1472515" y="147931"/>
                  </a:cubicBezTo>
                  <a:cubicBezTo>
                    <a:pt x="1472091" y="148361"/>
                    <a:pt x="1471667" y="148791"/>
                    <a:pt x="1471667" y="148791"/>
                  </a:cubicBezTo>
                  <a:cubicBezTo>
                    <a:pt x="1471667" y="149650"/>
                    <a:pt x="1471667" y="150080"/>
                    <a:pt x="1471667" y="150510"/>
                  </a:cubicBezTo>
                  <a:cubicBezTo>
                    <a:pt x="1471667" y="150940"/>
                    <a:pt x="1471667" y="150940"/>
                    <a:pt x="1471667" y="150940"/>
                  </a:cubicBezTo>
                  <a:cubicBezTo>
                    <a:pt x="1472939" y="150940"/>
                    <a:pt x="1474636" y="150940"/>
                    <a:pt x="1475908" y="150940"/>
                  </a:cubicBezTo>
                  <a:cubicBezTo>
                    <a:pt x="1476332" y="150510"/>
                    <a:pt x="1476756" y="150080"/>
                    <a:pt x="1477180" y="149220"/>
                  </a:cubicBezTo>
                  <a:cubicBezTo>
                    <a:pt x="1477180" y="149220"/>
                    <a:pt x="1477180" y="149220"/>
                    <a:pt x="1477604" y="148791"/>
                  </a:cubicBezTo>
                  <a:cubicBezTo>
                    <a:pt x="1477604" y="147931"/>
                    <a:pt x="1477604" y="147502"/>
                    <a:pt x="1477604" y="146642"/>
                  </a:cubicBezTo>
                  <a:cubicBezTo>
                    <a:pt x="1478028" y="146212"/>
                    <a:pt x="1478028" y="146212"/>
                    <a:pt x="1478452" y="145782"/>
                  </a:cubicBezTo>
                  <a:cubicBezTo>
                    <a:pt x="1478452" y="145782"/>
                    <a:pt x="1478452" y="145352"/>
                    <a:pt x="1478452" y="145352"/>
                  </a:cubicBezTo>
                  <a:cubicBezTo>
                    <a:pt x="1478452" y="144923"/>
                    <a:pt x="1478876" y="144923"/>
                    <a:pt x="1479300" y="144923"/>
                  </a:cubicBezTo>
                  <a:cubicBezTo>
                    <a:pt x="1479725" y="144923"/>
                    <a:pt x="1480149" y="144923"/>
                    <a:pt x="1480997" y="144923"/>
                  </a:cubicBezTo>
                  <a:cubicBezTo>
                    <a:pt x="1480997" y="144923"/>
                    <a:pt x="1481421" y="144923"/>
                    <a:pt x="1481421" y="144923"/>
                  </a:cubicBezTo>
                  <a:cubicBezTo>
                    <a:pt x="1481845" y="144923"/>
                    <a:pt x="1481845" y="144493"/>
                    <a:pt x="1481845" y="144493"/>
                  </a:cubicBezTo>
                  <a:cubicBezTo>
                    <a:pt x="1482694" y="144493"/>
                    <a:pt x="1483966" y="144493"/>
                    <a:pt x="1484814" y="144493"/>
                  </a:cubicBezTo>
                  <a:cubicBezTo>
                    <a:pt x="1485238" y="144063"/>
                    <a:pt x="1485662" y="143634"/>
                    <a:pt x="1485662" y="143204"/>
                  </a:cubicBezTo>
                  <a:cubicBezTo>
                    <a:pt x="1485662" y="143204"/>
                    <a:pt x="1485662" y="142774"/>
                    <a:pt x="1485662" y="142774"/>
                  </a:cubicBezTo>
                  <a:cubicBezTo>
                    <a:pt x="1485662" y="142344"/>
                    <a:pt x="1485238" y="142344"/>
                    <a:pt x="1484814" y="141915"/>
                  </a:cubicBezTo>
                  <a:cubicBezTo>
                    <a:pt x="1484390" y="141915"/>
                    <a:pt x="1484390" y="141915"/>
                    <a:pt x="1483966" y="141915"/>
                  </a:cubicBezTo>
                  <a:cubicBezTo>
                    <a:pt x="1483966" y="141915"/>
                    <a:pt x="1483541" y="141485"/>
                    <a:pt x="1483541" y="141485"/>
                  </a:cubicBezTo>
                  <a:cubicBezTo>
                    <a:pt x="1482269" y="141485"/>
                    <a:pt x="1481421" y="141485"/>
                    <a:pt x="1480573" y="141485"/>
                  </a:cubicBezTo>
                  <a:cubicBezTo>
                    <a:pt x="1480573" y="141485"/>
                    <a:pt x="1480149" y="141915"/>
                    <a:pt x="1480149" y="141915"/>
                  </a:cubicBezTo>
                  <a:cubicBezTo>
                    <a:pt x="1479300" y="141915"/>
                    <a:pt x="1478876" y="141915"/>
                    <a:pt x="1478452" y="141915"/>
                  </a:cubicBezTo>
                  <a:cubicBezTo>
                    <a:pt x="1478028" y="141485"/>
                    <a:pt x="1477604" y="141055"/>
                    <a:pt x="1477180" y="141055"/>
                  </a:cubicBezTo>
                  <a:cubicBezTo>
                    <a:pt x="1477180" y="141055"/>
                    <a:pt x="1476756" y="140625"/>
                    <a:pt x="1476332" y="140625"/>
                  </a:cubicBezTo>
                  <a:cubicBezTo>
                    <a:pt x="1476332" y="140625"/>
                    <a:pt x="1475908" y="140195"/>
                    <a:pt x="1475484" y="139766"/>
                  </a:cubicBezTo>
                  <a:cubicBezTo>
                    <a:pt x="1474636" y="139766"/>
                    <a:pt x="1474211" y="139766"/>
                    <a:pt x="1473787" y="139766"/>
                  </a:cubicBezTo>
                  <a:cubicBezTo>
                    <a:pt x="1473787" y="139766"/>
                    <a:pt x="1473363" y="140195"/>
                    <a:pt x="1472939" y="140195"/>
                  </a:cubicBezTo>
                  <a:cubicBezTo>
                    <a:pt x="1472091" y="140195"/>
                    <a:pt x="1472091" y="140195"/>
                    <a:pt x="1472091" y="141055"/>
                  </a:cubicBezTo>
                  <a:cubicBezTo>
                    <a:pt x="1471667" y="141485"/>
                    <a:pt x="1471667" y="141915"/>
                    <a:pt x="1470818" y="141915"/>
                  </a:cubicBezTo>
                  <a:cubicBezTo>
                    <a:pt x="1470818" y="141915"/>
                    <a:pt x="1470394" y="141915"/>
                    <a:pt x="1470394" y="141915"/>
                  </a:cubicBezTo>
                  <a:cubicBezTo>
                    <a:pt x="1469122" y="141055"/>
                    <a:pt x="1468274" y="140195"/>
                    <a:pt x="1467002" y="139336"/>
                  </a:cubicBezTo>
                  <a:cubicBezTo>
                    <a:pt x="1467002" y="138906"/>
                    <a:pt x="1467002" y="138906"/>
                    <a:pt x="1467002" y="138906"/>
                  </a:cubicBezTo>
                  <a:close/>
                  <a:moveTo>
                    <a:pt x="174047" y="138906"/>
                  </a:moveTo>
                  <a:cubicBezTo>
                    <a:pt x="173611" y="139335"/>
                    <a:pt x="173611" y="139335"/>
                    <a:pt x="173611" y="139335"/>
                  </a:cubicBezTo>
                  <a:cubicBezTo>
                    <a:pt x="173175" y="139762"/>
                    <a:pt x="172303" y="140190"/>
                    <a:pt x="171867" y="140619"/>
                  </a:cubicBezTo>
                  <a:cubicBezTo>
                    <a:pt x="171867" y="141474"/>
                    <a:pt x="171867" y="142331"/>
                    <a:pt x="171867" y="143187"/>
                  </a:cubicBezTo>
                  <a:cubicBezTo>
                    <a:pt x="172303" y="143615"/>
                    <a:pt x="173175" y="143187"/>
                    <a:pt x="173611" y="143615"/>
                  </a:cubicBezTo>
                  <a:cubicBezTo>
                    <a:pt x="174047" y="143187"/>
                    <a:pt x="174483" y="142759"/>
                    <a:pt x="174483" y="142759"/>
                  </a:cubicBezTo>
                  <a:cubicBezTo>
                    <a:pt x="174483" y="141474"/>
                    <a:pt x="174483" y="140619"/>
                    <a:pt x="174483" y="139762"/>
                  </a:cubicBezTo>
                  <a:cubicBezTo>
                    <a:pt x="174483" y="139335"/>
                    <a:pt x="174483" y="139335"/>
                    <a:pt x="174047" y="138906"/>
                  </a:cubicBezTo>
                  <a:close/>
                  <a:moveTo>
                    <a:pt x="0" y="138906"/>
                  </a:moveTo>
                  <a:cubicBezTo>
                    <a:pt x="436" y="138906"/>
                    <a:pt x="872" y="138906"/>
                    <a:pt x="1308" y="138906"/>
                  </a:cubicBezTo>
                  <a:cubicBezTo>
                    <a:pt x="1308" y="139364"/>
                    <a:pt x="1308" y="139364"/>
                    <a:pt x="1308" y="139822"/>
                  </a:cubicBezTo>
                  <a:cubicBezTo>
                    <a:pt x="1308" y="139822"/>
                    <a:pt x="1308" y="140280"/>
                    <a:pt x="1308" y="140738"/>
                  </a:cubicBezTo>
                  <a:cubicBezTo>
                    <a:pt x="872" y="140738"/>
                    <a:pt x="436" y="140738"/>
                    <a:pt x="0" y="140738"/>
                  </a:cubicBezTo>
                  <a:cubicBezTo>
                    <a:pt x="0" y="140738"/>
                    <a:pt x="0" y="140738"/>
                    <a:pt x="0" y="138906"/>
                  </a:cubicBezTo>
                  <a:close/>
                  <a:moveTo>
                    <a:pt x="1544346" y="138645"/>
                  </a:moveTo>
                  <a:cubicBezTo>
                    <a:pt x="1544346" y="138645"/>
                    <a:pt x="1543910" y="139067"/>
                    <a:pt x="1543910" y="139067"/>
                  </a:cubicBezTo>
                  <a:cubicBezTo>
                    <a:pt x="1543474" y="139067"/>
                    <a:pt x="1543038" y="139067"/>
                    <a:pt x="1542166" y="139067"/>
                  </a:cubicBezTo>
                  <a:cubicBezTo>
                    <a:pt x="1542166" y="139490"/>
                    <a:pt x="1542166" y="139490"/>
                    <a:pt x="1542166" y="139490"/>
                  </a:cubicBezTo>
                  <a:cubicBezTo>
                    <a:pt x="1542166" y="140757"/>
                    <a:pt x="1542166" y="141603"/>
                    <a:pt x="1542166" y="142448"/>
                  </a:cubicBezTo>
                  <a:cubicBezTo>
                    <a:pt x="1542602" y="142870"/>
                    <a:pt x="1543038" y="143293"/>
                    <a:pt x="1543474" y="143715"/>
                  </a:cubicBezTo>
                  <a:cubicBezTo>
                    <a:pt x="1543910" y="144138"/>
                    <a:pt x="1544346" y="143715"/>
                    <a:pt x="1544782" y="144138"/>
                  </a:cubicBezTo>
                  <a:cubicBezTo>
                    <a:pt x="1545654" y="143715"/>
                    <a:pt x="1545654" y="143293"/>
                    <a:pt x="1546090" y="142870"/>
                  </a:cubicBezTo>
                  <a:cubicBezTo>
                    <a:pt x="1546090" y="142025"/>
                    <a:pt x="1546090" y="140757"/>
                    <a:pt x="1546090" y="139490"/>
                  </a:cubicBezTo>
                  <a:cubicBezTo>
                    <a:pt x="1546090" y="139067"/>
                    <a:pt x="1545654" y="139067"/>
                    <a:pt x="1545218" y="138645"/>
                  </a:cubicBezTo>
                  <a:cubicBezTo>
                    <a:pt x="1544782" y="138645"/>
                    <a:pt x="1544782" y="138645"/>
                    <a:pt x="1544346" y="138645"/>
                  </a:cubicBezTo>
                  <a:close/>
                  <a:moveTo>
                    <a:pt x="1536292" y="138645"/>
                  </a:moveTo>
                  <a:cubicBezTo>
                    <a:pt x="1535864" y="139059"/>
                    <a:pt x="1535008" y="139473"/>
                    <a:pt x="1534580" y="140301"/>
                  </a:cubicBezTo>
                  <a:cubicBezTo>
                    <a:pt x="1534580" y="140716"/>
                    <a:pt x="1534580" y="141129"/>
                    <a:pt x="1534580" y="141958"/>
                  </a:cubicBezTo>
                  <a:cubicBezTo>
                    <a:pt x="1534580" y="141958"/>
                    <a:pt x="1535436" y="142372"/>
                    <a:pt x="1535436" y="142786"/>
                  </a:cubicBezTo>
                  <a:cubicBezTo>
                    <a:pt x="1535436" y="143201"/>
                    <a:pt x="1535864" y="143615"/>
                    <a:pt x="1536292" y="143615"/>
                  </a:cubicBezTo>
                  <a:cubicBezTo>
                    <a:pt x="1536720" y="143615"/>
                    <a:pt x="1536720" y="143615"/>
                    <a:pt x="1536720" y="143615"/>
                  </a:cubicBezTo>
                  <a:cubicBezTo>
                    <a:pt x="1537148" y="143615"/>
                    <a:pt x="1537148" y="143615"/>
                    <a:pt x="1537576" y="143201"/>
                  </a:cubicBezTo>
                  <a:cubicBezTo>
                    <a:pt x="1538004" y="143201"/>
                    <a:pt x="1538004" y="143201"/>
                    <a:pt x="1538432" y="143201"/>
                  </a:cubicBezTo>
                  <a:cubicBezTo>
                    <a:pt x="1538860" y="142786"/>
                    <a:pt x="1539289" y="142786"/>
                    <a:pt x="1539289" y="142372"/>
                  </a:cubicBezTo>
                  <a:cubicBezTo>
                    <a:pt x="1539289" y="141544"/>
                    <a:pt x="1539289" y="140716"/>
                    <a:pt x="1539289" y="139887"/>
                  </a:cubicBezTo>
                  <a:cubicBezTo>
                    <a:pt x="1538860" y="139887"/>
                    <a:pt x="1538860" y="139473"/>
                    <a:pt x="1538432" y="139059"/>
                  </a:cubicBezTo>
                  <a:cubicBezTo>
                    <a:pt x="1538004" y="139059"/>
                    <a:pt x="1538004" y="139059"/>
                    <a:pt x="1537576" y="139059"/>
                  </a:cubicBezTo>
                  <a:cubicBezTo>
                    <a:pt x="1537576" y="139059"/>
                    <a:pt x="1537148" y="138645"/>
                    <a:pt x="1537148" y="138645"/>
                  </a:cubicBezTo>
                  <a:cubicBezTo>
                    <a:pt x="1536720" y="138645"/>
                    <a:pt x="1536720" y="138645"/>
                    <a:pt x="1536292" y="138645"/>
                  </a:cubicBezTo>
                  <a:close/>
                  <a:moveTo>
                    <a:pt x="1521791" y="138645"/>
                  </a:moveTo>
                  <a:cubicBezTo>
                    <a:pt x="1521384" y="139059"/>
                    <a:pt x="1521384" y="139059"/>
                    <a:pt x="1521384" y="139473"/>
                  </a:cubicBezTo>
                  <a:cubicBezTo>
                    <a:pt x="1521384" y="139473"/>
                    <a:pt x="1520977" y="139887"/>
                    <a:pt x="1520977" y="139887"/>
                  </a:cubicBezTo>
                  <a:cubicBezTo>
                    <a:pt x="1520977" y="140301"/>
                    <a:pt x="1520977" y="140301"/>
                    <a:pt x="1520977" y="140716"/>
                  </a:cubicBezTo>
                  <a:cubicBezTo>
                    <a:pt x="1520977" y="140716"/>
                    <a:pt x="1521384" y="141129"/>
                    <a:pt x="1521384" y="141129"/>
                  </a:cubicBezTo>
                  <a:cubicBezTo>
                    <a:pt x="1521384" y="141958"/>
                    <a:pt x="1521384" y="142372"/>
                    <a:pt x="1521384" y="142786"/>
                  </a:cubicBezTo>
                  <a:cubicBezTo>
                    <a:pt x="1521791" y="143201"/>
                    <a:pt x="1522198" y="143615"/>
                    <a:pt x="1522605" y="143615"/>
                  </a:cubicBezTo>
                  <a:cubicBezTo>
                    <a:pt x="1523011" y="143615"/>
                    <a:pt x="1523419" y="143615"/>
                    <a:pt x="1523825" y="143615"/>
                  </a:cubicBezTo>
                  <a:cubicBezTo>
                    <a:pt x="1524232" y="143615"/>
                    <a:pt x="1524232" y="143201"/>
                    <a:pt x="1524639" y="142786"/>
                  </a:cubicBezTo>
                  <a:cubicBezTo>
                    <a:pt x="1524639" y="141958"/>
                    <a:pt x="1524639" y="141129"/>
                    <a:pt x="1524639" y="140301"/>
                  </a:cubicBezTo>
                  <a:cubicBezTo>
                    <a:pt x="1524639" y="139887"/>
                    <a:pt x="1524232" y="139887"/>
                    <a:pt x="1524232" y="139473"/>
                  </a:cubicBezTo>
                  <a:cubicBezTo>
                    <a:pt x="1524232" y="139473"/>
                    <a:pt x="1524232" y="139059"/>
                    <a:pt x="1523825" y="138645"/>
                  </a:cubicBezTo>
                  <a:cubicBezTo>
                    <a:pt x="1523419" y="138645"/>
                    <a:pt x="1522605" y="138645"/>
                    <a:pt x="1521791" y="138645"/>
                  </a:cubicBezTo>
                  <a:close/>
                  <a:moveTo>
                    <a:pt x="211804" y="138645"/>
                  </a:moveTo>
                  <a:cubicBezTo>
                    <a:pt x="211368" y="139482"/>
                    <a:pt x="211804" y="139900"/>
                    <a:pt x="211804" y="140319"/>
                  </a:cubicBezTo>
                  <a:cubicBezTo>
                    <a:pt x="211804" y="140738"/>
                    <a:pt x="211804" y="140738"/>
                    <a:pt x="211804" y="140738"/>
                  </a:cubicBezTo>
                  <a:cubicBezTo>
                    <a:pt x="212240" y="140738"/>
                    <a:pt x="212675" y="140738"/>
                    <a:pt x="213111" y="140738"/>
                  </a:cubicBezTo>
                  <a:cubicBezTo>
                    <a:pt x="213111" y="140319"/>
                    <a:pt x="213548" y="140319"/>
                    <a:pt x="213984" y="139900"/>
                  </a:cubicBezTo>
                  <a:cubicBezTo>
                    <a:pt x="213984" y="139900"/>
                    <a:pt x="213984" y="139482"/>
                    <a:pt x="213984" y="139063"/>
                  </a:cubicBezTo>
                  <a:cubicBezTo>
                    <a:pt x="213984" y="139063"/>
                    <a:pt x="213548" y="138645"/>
                    <a:pt x="213548" y="138645"/>
                  </a:cubicBezTo>
                  <a:cubicBezTo>
                    <a:pt x="213111" y="138645"/>
                    <a:pt x="212240" y="138645"/>
                    <a:pt x="211804" y="138645"/>
                  </a:cubicBezTo>
                  <a:close/>
                  <a:moveTo>
                    <a:pt x="1511020" y="138389"/>
                  </a:moveTo>
                  <a:cubicBezTo>
                    <a:pt x="1510808" y="138443"/>
                    <a:pt x="1510595" y="138550"/>
                    <a:pt x="1510383" y="138550"/>
                  </a:cubicBezTo>
                  <a:cubicBezTo>
                    <a:pt x="1509957" y="138550"/>
                    <a:pt x="1509957" y="138979"/>
                    <a:pt x="1509532" y="138979"/>
                  </a:cubicBezTo>
                  <a:cubicBezTo>
                    <a:pt x="1509107" y="138979"/>
                    <a:pt x="1509107" y="138979"/>
                    <a:pt x="1508682" y="138979"/>
                  </a:cubicBezTo>
                  <a:cubicBezTo>
                    <a:pt x="1508682" y="139837"/>
                    <a:pt x="1508682" y="139837"/>
                    <a:pt x="1508682" y="147560"/>
                  </a:cubicBezTo>
                  <a:cubicBezTo>
                    <a:pt x="1508682" y="147560"/>
                    <a:pt x="1508682" y="147989"/>
                    <a:pt x="1508682" y="147989"/>
                  </a:cubicBezTo>
                  <a:cubicBezTo>
                    <a:pt x="1509107" y="147989"/>
                    <a:pt x="1509107" y="148418"/>
                    <a:pt x="1509532" y="148418"/>
                  </a:cubicBezTo>
                  <a:cubicBezTo>
                    <a:pt x="1510383" y="148847"/>
                    <a:pt x="1510808" y="148847"/>
                    <a:pt x="1511658" y="148418"/>
                  </a:cubicBezTo>
                  <a:cubicBezTo>
                    <a:pt x="1511658" y="148418"/>
                    <a:pt x="1512083" y="148418"/>
                    <a:pt x="1512083" y="148418"/>
                  </a:cubicBezTo>
                  <a:cubicBezTo>
                    <a:pt x="1512083" y="147560"/>
                    <a:pt x="1512083" y="146702"/>
                    <a:pt x="1512083" y="145843"/>
                  </a:cubicBezTo>
                  <a:cubicBezTo>
                    <a:pt x="1511658" y="145843"/>
                    <a:pt x="1511658" y="145415"/>
                    <a:pt x="1511232" y="145415"/>
                  </a:cubicBezTo>
                  <a:cubicBezTo>
                    <a:pt x="1511232" y="144986"/>
                    <a:pt x="1511232" y="144986"/>
                    <a:pt x="1511232" y="144557"/>
                  </a:cubicBezTo>
                  <a:cubicBezTo>
                    <a:pt x="1511658" y="144557"/>
                    <a:pt x="1511658" y="144557"/>
                    <a:pt x="1511658" y="144128"/>
                  </a:cubicBezTo>
                  <a:cubicBezTo>
                    <a:pt x="1512083" y="144128"/>
                    <a:pt x="1512083" y="142411"/>
                    <a:pt x="1511658" y="138550"/>
                  </a:cubicBezTo>
                  <a:cubicBezTo>
                    <a:pt x="1511445" y="138336"/>
                    <a:pt x="1511232" y="138336"/>
                    <a:pt x="1511020" y="138389"/>
                  </a:cubicBezTo>
                  <a:close/>
                  <a:moveTo>
                    <a:pt x="1390252" y="138267"/>
                  </a:moveTo>
                  <a:cubicBezTo>
                    <a:pt x="1389824" y="138267"/>
                    <a:pt x="1389824" y="138674"/>
                    <a:pt x="1389396" y="138674"/>
                  </a:cubicBezTo>
                  <a:cubicBezTo>
                    <a:pt x="1389396" y="139081"/>
                    <a:pt x="1389396" y="139488"/>
                    <a:pt x="1389396" y="139894"/>
                  </a:cubicBezTo>
                  <a:cubicBezTo>
                    <a:pt x="1389824" y="140302"/>
                    <a:pt x="1390680" y="141115"/>
                    <a:pt x="1391108" y="141522"/>
                  </a:cubicBezTo>
                  <a:cubicBezTo>
                    <a:pt x="1391964" y="141522"/>
                    <a:pt x="1392820" y="141522"/>
                    <a:pt x="1393676" y="141522"/>
                  </a:cubicBezTo>
                  <a:cubicBezTo>
                    <a:pt x="1394104" y="141115"/>
                    <a:pt x="1394104" y="141115"/>
                    <a:pt x="1394104" y="141115"/>
                  </a:cubicBezTo>
                  <a:cubicBezTo>
                    <a:pt x="1394104" y="140302"/>
                    <a:pt x="1394104" y="139894"/>
                    <a:pt x="1394104" y="139488"/>
                  </a:cubicBezTo>
                  <a:cubicBezTo>
                    <a:pt x="1394104" y="139081"/>
                    <a:pt x="1393676" y="138674"/>
                    <a:pt x="1393248" y="138674"/>
                  </a:cubicBezTo>
                  <a:cubicBezTo>
                    <a:pt x="1392820" y="138674"/>
                    <a:pt x="1392392" y="138674"/>
                    <a:pt x="1391964" y="138674"/>
                  </a:cubicBezTo>
                  <a:cubicBezTo>
                    <a:pt x="1391536" y="138267"/>
                    <a:pt x="1391536" y="138267"/>
                    <a:pt x="1391108" y="138267"/>
                  </a:cubicBezTo>
                  <a:cubicBezTo>
                    <a:pt x="1391108" y="137860"/>
                    <a:pt x="1390680" y="137860"/>
                    <a:pt x="1390252" y="138267"/>
                  </a:cubicBezTo>
                  <a:close/>
                  <a:moveTo>
                    <a:pt x="295573" y="138122"/>
                  </a:moveTo>
                  <a:cubicBezTo>
                    <a:pt x="295145" y="138551"/>
                    <a:pt x="295573" y="139411"/>
                    <a:pt x="295145" y="139841"/>
                  </a:cubicBezTo>
                  <a:cubicBezTo>
                    <a:pt x="294716" y="140270"/>
                    <a:pt x="294287" y="141130"/>
                    <a:pt x="293429" y="141559"/>
                  </a:cubicBezTo>
                  <a:cubicBezTo>
                    <a:pt x="293429" y="141559"/>
                    <a:pt x="293429" y="141559"/>
                    <a:pt x="293429" y="141989"/>
                  </a:cubicBezTo>
                  <a:cubicBezTo>
                    <a:pt x="293429" y="141989"/>
                    <a:pt x="293001" y="141989"/>
                    <a:pt x="293001" y="141989"/>
                  </a:cubicBezTo>
                  <a:cubicBezTo>
                    <a:pt x="292572" y="141989"/>
                    <a:pt x="292572" y="141989"/>
                    <a:pt x="292143" y="141559"/>
                  </a:cubicBezTo>
                  <a:cubicBezTo>
                    <a:pt x="292143" y="141559"/>
                    <a:pt x="291714" y="141559"/>
                    <a:pt x="291714" y="141559"/>
                  </a:cubicBezTo>
                  <a:cubicBezTo>
                    <a:pt x="291714" y="141559"/>
                    <a:pt x="291285" y="141130"/>
                    <a:pt x="291285" y="141130"/>
                  </a:cubicBezTo>
                  <a:cubicBezTo>
                    <a:pt x="290428" y="141130"/>
                    <a:pt x="289570" y="141130"/>
                    <a:pt x="288712" y="141130"/>
                  </a:cubicBezTo>
                  <a:cubicBezTo>
                    <a:pt x="288712" y="141130"/>
                    <a:pt x="288283" y="141559"/>
                    <a:pt x="288283" y="141559"/>
                  </a:cubicBezTo>
                  <a:cubicBezTo>
                    <a:pt x="288283" y="141559"/>
                    <a:pt x="287855" y="141559"/>
                    <a:pt x="287855" y="141559"/>
                  </a:cubicBezTo>
                  <a:cubicBezTo>
                    <a:pt x="287426" y="141989"/>
                    <a:pt x="286997" y="142419"/>
                    <a:pt x="286568" y="141989"/>
                  </a:cubicBezTo>
                  <a:cubicBezTo>
                    <a:pt x="285710" y="142849"/>
                    <a:pt x="285281" y="143279"/>
                    <a:pt x="284424" y="144138"/>
                  </a:cubicBezTo>
                  <a:cubicBezTo>
                    <a:pt x="283995" y="144138"/>
                    <a:pt x="283137" y="144138"/>
                    <a:pt x="282708" y="144138"/>
                  </a:cubicBezTo>
                  <a:cubicBezTo>
                    <a:pt x="282708" y="144138"/>
                    <a:pt x="282280" y="144568"/>
                    <a:pt x="282280" y="144568"/>
                  </a:cubicBezTo>
                  <a:cubicBezTo>
                    <a:pt x="281851" y="144568"/>
                    <a:pt x="281422" y="144568"/>
                    <a:pt x="280993" y="144568"/>
                  </a:cubicBezTo>
                  <a:cubicBezTo>
                    <a:pt x="280564" y="144568"/>
                    <a:pt x="280564" y="144998"/>
                    <a:pt x="280136" y="145427"/>
                  </a:cubicBezTo>
                  <a:cubicBezTo>
                    <a:pt x="280136" y="145427"/>
                    <a:pt x="280136" y="145427"/>
                    <a:pt x="280136" y="145857"/>
                  </a:cubicBezTo>
                  <a:cubicBezTo>
                    <a:pt x="280136" y="145857"/>
                    <a:pt x="279706" y="145857"/>
                    <a:pt x="279706" y="146287"/>
                  </a:cubicBezTo>
                  <a:cubicBezTo>
                    <a:pt x="279706" y="146287"/>
                    <a:pt x="279706" y="146717"/>
                    <a:pt x="279706" y="146717"/>
                  </a:cubicBezTo>
                  <a:cubicBezTo>
                    <a:pt x="279278" y="147147"/>
                    <a:pt x="278849" y="147576"/>
                    <a:pt x="278420" y="147576"/>
                  </a:cubicBezTo>
                  <a:cubicBezTo>
                    <a:pt x="278420" y="148006"/>
                    <a:pt x="278420" y="148006"/>
                    <a:pt x="278420" y="148006"/>
                  </a:cubicBezTo>
                  <a:cubicBezTo>
                    <a:pt x="277991" y="148436"/>
                    <a:pt x="277991" y="148866"/>
                    <a:pt x="277562" y="148866"/>
                  </a:cubicBezTo>
                  <a:cubicBezTo>
                    <a:pt x="277562" y="149295"/>
                    <a:pt x="277562" y="149295"/>
                    <a:pt x="277562" y="149725"/>
                  </a:cubicBezTo>
                  <a:cubicBezTo>
                    <a:pt x="277562" y="149725"/>
                    <a:pt x="277991" y="150155"/>
                    <a:pt x="278420" y="150155"/>
                  </a:cubicBezTo>
                  <a:cubicBezTo>
                    <a:pt x="278849" y="150155"/>
                    <a:pt x="279278" y="151014"/>
                    <a:pt x="280136" y="150584"/>
                  </a:cubicBezTo>
                  <a:cubicBezTo>
                    <a:pt x="280564" y="150584"/>
                    <a:pt x="280564" y="150155"/>
                    <a:pt x="280993" y="149725"/>
                  </a:cubicBezTo>
                  <a:cubicBezTo>
                    <a:pt x="280993" y="149725"/>
                    <a:pt x="281422" y="149725"/>
                    <a:pt x="281422" y="149725"/>
                  </a:cubicBezTo>
                  <a:cubicBezTo>
                    <a:pt x="281851" y="149725"/>
                    <a:pt x="281851" y="149725"/>
                    <a:pt x="282280" y="149295"/>
                  </a:cubicBezTo>
                  <a:cubicBezTo>
                    <a:pt x="282708" y="149295"/>
                    <a:pt x="282708" y="149295"/>
                    <a:pt x="283137" y="149295"/>
                  </a:cubicBezTo>
                  <a:cubicBezTo>
                    <a:pt x="283566" y="149725"/>
                    <a:pt x="283566" y="150155"/>
                    <a:pt x="283566" y="150584"/>
                  </a:cubicBezTo>
                  <a:cubicBezTo>
                    <a:pt x="282280" y="151444"/>
                    <a:pt x="281422" y="152304"/>
                    <a:pt x="280136" y="153163"/>
                  </a:cubicBezTo>
                  <a:cubicBezTo>
                    <a:pt x="280136" y="153593"/>
                    <a:pt x="280136" y="154023"/>
                    <a:pt x="280564" y="154023"/>
                  </a:cubicBezTo>
                  <a:cubicBezTo>
                    <a:pt x="280564" y="154452"/>
                    <a:pt x="280993" y="154452"/>
                    <a:pt x="280993" y="154452"/>
                  </a:cubicBezTo>
                  <a:cubicBezTo>
                    <a:pt x="281422" y="154452"/>
                    <a:pt x="281422" y="154452"/>
                    <a:pt x="281422" y="154023"/>
                  </a:cubicBezTo>
                  <a:cubicBezTo>
                    <a:pt x="282280" y="154023"/>
                    <a:pt x="283137" y="154452"/>
                    <a:pt x="283995" y="154023"/>
                  </a:cubicBezTo>
                  <a:cubicBezTo>
                    <a:pt x="284424" y="154452"/>
                    <a:pt x="283995" y="154882"/>
                    <a:pt x="283995" y="155312"/>
                  </a:cubicBezTo>
                  <a:cubicBezTo>
                    <a:pt x="284424" y="155742"/>
                    <a:pt x="284853" y="155742"/>
                    <a:pt x="284853" y="156172"/>
                  </a:cubicBezTo>
                  <a:cubicBezTo>
                    <a:pt x="285281" y="156172"/>
                    <a:pt x="285710" y="156172"/>
                    <a:pt x="286139" y="156172"/>
                  </a:cubicBezTo>
                  <a:cubicBezTo>
                    <a:pt x="286568" y="155742"/>
                    <a:pt x="286997" y="155312"/>
                    <a:pt x="287426" y="154882"/>
                  </a:cubicBezTo>
                  <a:cubicBezTo>
                    <a:pt x="287426" y="154882"/>
                    <a:pt x="287426" y="154452"/>
                    <a:pt x="287426" y="154452"/>
                  </a:cubicBezTo>
                  <a:cubicBezTo>
                    <a:pt x="287426" y="154023"/>
                    <a:pt x="287426" y="153593"/>
                    <a:pt x="286997" y="153593"/>
                  </a:cubicBezTo>
                  <a:cubicBezTo>
                    <a:pt x="286568" y="153593"/>
                    <a:pt x="286568" y="153593"/>
                    <a:pt x="286568" y="153593"/>
                  </a:cubicBezTo>
                  <a:cubicBezTo>
                    <a:pt x="286139" y="153593"/>
                    <a:pt x="286139" y="153163"/>
                    <a:pt x="285710" y="153163"/>
                  </a:cubicBezTo>
                  <a:cubicBezTo>
                    <a:pt x="285710" y="152734"/>
                    <a:pt x="285710" y="152304"/>
                    <a:pt x="285710" y="151874"/>
                  </a:cubicBezTo>
                  <a:cubicBezTo>
                    <a:pt x="285710" y="151874"/>
                    <a:pt x="285281" y="151444"/>
                    <a:pt x="285281" y="151444"/>
                  </a:cubicBezTo>
                  <a:cubicBezTo>
                    <a:pt x="285281" y="151014"/>
                    <a:pt x="285281" y="150584"/>
                    <a:pt x="285281" y="150155"/>
                  </a:cubicBezTo>
                  <a:cubicBezTo>
                    <a:pt x="285710" y="149725"/>
                    <a:pt x="285710" y="149725"/>
                    <a:pt x="286139" y="149295"/>
                  </a:cubicBezTo>
                  <a:cubicBezTo>
                    <a:pt x="286139" y="149295"/>
                    <a:pt x="286568" y="149295"/>
                    <a:pt x="286568" y="149295"/>
                  </a:cubicBezTo>
                  <a:cubicBezTo>
                    <a:pt x="286997" y="149295"/>
                    <a:pt x="286997" y="148866"/>
                    <a:pt x="287426" y="148866"/>
                  </a:cubicBezTo>
                  <a:cubicBezTo>
                    <a:pt x="287426" y="148866"/>
                    <a:pt x="287426" y="148866"/>
                    <a:pt x="287855" y="148866"/>
                  </a:cubicBezTo>
                  <a:cubicBezTo>
                    <a:pt x="287855" y="148866"/>
                    <a:pt x="288283" y="148436"/>
                    <a:pt x="288283" y="148436"/>
                  </a:cubicBezTo>
                  <a:cubicBezTo>
                    <a:pt x="289570" y="148436"/>
                    <a:pt x="290428" y="148436"/>
                    <a:pt x="291714" y="148436"/>
                  </a:cubicBezTo>
                  <a:cubicBezTo>
                    <a:pt x="291714" y="148436"/>
                    <a:pt x="292143" y="148006"/>
                    <a:pt x="292143" y="148006"/>
                  </a:cubicBezTo>
                  <a:cubicBezTo>
                    <a:pt x="292572" y="148006"/>
                    <a:pt x="293429" y="148006"/>
                    <a:pt x="293858" y="148006"/>
                  </a:cubicBezTo>
                  <a:cubicBezTo>
                    <a:pt x="294287" y="148436"/>
                    <a:pt x="295145" y="148866"/>
                    <a:pt x="295573" y="149295"/>
                  </a:cubicBezTo>
                  <a:cubicBezTo>
                    <a:pt x="296003" y="149295"/>
                    <a:pt x="296431" y="149295"/>
                    <a:pt x="296860" y="149295"/>
                  </a:cubicBezTo>
                  <a:cubicBezTo>
                    <a:pt x="296860" y="149295"/>
                    <a:pt x="296860" y="148866"/>
                    <a:pt x="297289" y="148866"/>
                  </a:cubicBezTo>
                  <a:cubicBezTo>
                    <a:pt x="297289" y="148866"/>
                    <a:pt x="297718" y="148866"/>
                    <a:pt x="297718" y="148866"/>
                  </a:cubicBezTo>
                  <a:cubicBezTo>
                    <a:pt x="298147" y="148866"/>
                    <a:pt x="298147" y="148436"/>
                    <a:pt x="298576" y="148436"/>
                  </a:cubicBezTo>
                  <a:cubicBezTo>
                    <a:pt x="298576" y="148436"/>
                    <a:pt x="299005" y="148436"/>
                    <a:pt x="299433" y="148436"/>
                  </a:cubicBezTo>
                  <a:cubicBezTo>
                    <a:pt x="299862" y="148436"/>
                    <a:pt x="299862" y="148006"/>
                    <a:pt x="299862" y="148006"/>
                  </a:cubicBezTo>
                  <a:cubicBezTo>
                    <a:pt x="300720" y="148006"/>
                    <a:pt x="302006" y="148006"/>
                    <a:pt x="302864" y="148006"/>
                  </a:cubicBezTo>
                  <a:cubicBezTo>
                    <a:pt x="303293" y="147576"/>
                    <a:pt x="303293" y="147576"/>
                    <a:pt x="303721" y="147147"/>
                  </a:cubicBezTo>
                  <a:cubicBezTo>
                    <a:pt x="303721" y="147147"/>
                    <a:pt x="303721" y="146717"/>
                    <a:pt x="303721" y="146717"/>
                  </a:cubicBezTo>
                  <a:cubicBezTo>
                    <a:pt x="303293" y="146287"/>
                    <a:pt x="302864" y="145857"/>
                    <a:pt x="302435" y="145427"/>
                  </a:cubicBezTo>
                  <a:cubicBezTo>
                    <a:pt x="302006" y="145857"/>
                    <a:pt x="302006" y="145857"/>
                    <a:pt x="301577" y="145857"/>
                  </a:cubicBezTo>
                  <a:cubicBezTo>
                    <a:pt x="301149" y="145857"/>
                    <a:pt x="300291" y="145857"/>
                    <a:pt x="299433" y="145857"/>
                  </a:cubicBezTo>
                  <a:cubicBezTo>
                    <a:pt x="299005" y="145857"/>
                    <a:pt x="299005" y="145427"/>
                    <a:pt x="298576" y="144998"/>
                  </a:cubicBezTo>
                  <a:cubicBezTo>
                    <a:pt x="298147" y="144998"/>
                    <a:pt x="297289" y="144998"/>
                    <a:pt x="296860" y="144998"/>
                  </a:cubicBezTo>
                  <a:cubicBezTo>
                    <a:pt x="296431" y="144998"/>
                    <a:pt x="296431" y="145427"/>
                    <a:pt x="296003" y="145427"/>
                  </a:cubicBezTo>
                  <a:cubicBezTo>
                    <a:pt x="295573" y="145427"/>
                    <a:pt x="295573" y="145427"/>
                    <a:pt x="295145" y="145857"/>
                  </a:cubicBezTo>
                  <a:cubicBezTo>
                    <a:pt x="294287" y="145857"/>
                    <a:pt x="293429" y="145857"/>
                    <a:pt x="292572" y="145857"/>
                  </a:cubicBezTo>
                  <a:cubicBezTo>
                    <a:pt x="292572" y="145427"/>
                    <a:pt x="292572" y="144998"/>
                    <a:pt x="292572" y="144568"/>
                  </a:cubicBezTo>
                  <a:cubicBezTo>
                    <a:pt x="293001" y="143709"/>
                    <a:pt x="293429" y="143279"/>
                    <a:pt x="293858" y="143279"/>
                  </a:cubicBezTo>
                  <a:cubicBezTo>
                    <a:pt x="294287" y="143279"/>
                    <a:pt x="294287" y="143279"/>
                    <a:pt x="294716" y="143279"/>
                  </a:cubicBezTo>
                  <a:cubicBezTo>
                    <a:pt x="295145" y="143709"/>
                    <a:pt x="295573" y="143709"/>
                    <a:pt x="296003" y="143709"/>
                  </a:cubicBezTo>
                  <a:cubicBezTo>
                    <a:pt x="296431" y="143279"/>
                    <a:pt x="296860" y="143279"/>
                    <a:pt x="296860" y="142849"/>
                  </a:cubicBezTo>
                  <a:cubicBezTo>
                    <a:pt x="296860" y="142849"/>
                    <a:pt x="296860" y="142419"/>
                    <a:pt x="296860" y="142419"/>
                  </a:cubicBezTo>
                  <a:cubicBezTo>
                    <a:pt x="297289" y="141989"/>
                    <a:pt x="297289" y="141989"/>
                    <a:pt x="297718" y="141989"/>
                  </a:cubicBezTo>
                  <a:cubicBezTo>
                    <a:pt x="297718" y="140700"/>
                    <a:pt x="297718" y="139841"/>
                    <a:pt x="297718" y="138981"/>
                  </a:cubicBezTo>
                  <a:cubicBezTo>
                    <a:pt x="297289" y="138551"/>
                    <a:pt x="296860" y="138981"/>
                    <a:pt x="296860" y="138981"/>
                  </a:cubicBezTo>
                  <a:cubicBezTo>
                    <a:pt x="296431" y="138551"/>
                    <a:pt x="296431" y="138551"/>
                    <a:pt x="296003" y="138122"/>
                  </a:cubicBezTo>
                  <a:cubicBezTo>
                    <a:pt x="296003" y="138122"/>
                    <a:pt x="295573" y="138122"/>
                    <a:pt x="295573" y="138122"/>
                  </a:cubicBezTo>
                  <a:close/>
                  <a:moveTo>
                    <a:pt x="156727" y="138122"/>
                  </a:moveTo>
                  <a:cubicBezTo>
                    <a:pt x="155877" y="138993"/>
                    <a:pt x="155452" y="139430"/>
                    <a:pt x="154602" y="139865"/>
                  </a:cubicBezTo>
                  <a:cubicBezTo>
                    <a:pt x="154602" y="140738"/>
                    <a:pt x="154602" y="141173"/>
                    <a:pt x="154602" y="141609"/>
                  </a:cubicBezTo>
                  <a:cubicBezTo>
                    <a:pt x="154602" y="142045"/>
                    <a:pt x="155027" y="142045"/>
                    <a:pt x="155452" y="142045"/>
                  </a:cubicBezTo>
                  <a:cubicBezTo>
                    <a:pt x="155877" y="141609"/>
                    <a:pt x="156303" y="141609"/>
                    <a:pt x="156727" y="141173"/>
                  </a:cubicBezTo>
                  <a:cubicBezTo>
                    <a:pt x="157153" y="141173"/>
                    <a:pt x="157578" y="140738"/>
                    <a:pt x="158003" y="140302"/>
                  </a:cubicBezTo>
                  <a:cubicBezTo>
                    <a:pt x="158003" y="139865"/>
                    <a:pt x="158003" y="139430"/>
                    <a:pt x="158003" y="138993"/>
                  </a:cubicBezTo>
                  <a:cubicBezTo>
                    <a:pt x="158003" y="138557"/>
                    <a:pt x="157578" y="138557"/>
                    <a:pt x="157153" y="138557"/>
                  </a:cubicBezTo>
                  <a:cubicBezTo>
                    <a:pt x="157153" y="138557"/>
                    <a:pt x="156727" y="138557"/>
                    <a:pt x="156727" y="138122"/>
                  </a:cubicBezTo>
                  <a:close/>
                  <a:moveTo>
                    <a:pt x="40285" y="138122"/>
                  </a:moveTo>
                  <a:cubicBezTo>
                    <a:pt x="40285" y="138122"/>
                    <a:pt x="40704" y="138122"/>
                    <a:pt x="40704" y="138122"/>
                  </a:cubicBezTo>
                  <a:cubicBezTo>
                    <a:pt x="41123" y="138557"/>
                    <a:pt x="41541" y="138993"/>
                    <a:pt x="42378" y="139429"/>
                  </a:cubicBezTo>
                  <a:cubicBezTo>
                    <a:pt x="41960" y="139865"/>
                    <a:pt x="42378" y="140301"/>
                    <a:pt x="41960" y="140737"/>
                  </a:cubicBezTo>
                  <a:cubicBezTo>
                    <a:pt x="41541" y="140301"/>
                    <a:pt x="41123" y="139865"/>
                    <a:pt x="40704" y="139865"/>
                  </a:cubicBezTo>
                  <a:cubicBezTo>
                    <a:pt x="40704" y="139865"/>
                    <a:pt x="40285" y="139429"/>
                    <a:pt x="40285" y="139429"/>
                  </a:cubicBezTo>
                  <a:cubicBezTo>
                    <a:pt x="40285" y="138993"/>
                    <a:pt x="40285" y="138557"/>
                    <a:pt x="40285" y="138122"/>
                  </a:cubicBezTo>
                  <a:close/>
                  <a:moveTo>
                    <a:pt x="1356221" y="137860"/>
                  </a:moveTo>
                  <a:cubicBezTo>
                    <a:pt x="1355817" y="138287"/>
                    <a:pt x="1355412" y="138713"/>
                    <a:pt x="1355412" y="138713"/>
                  </a:cubicBezTo>
                  <a:cubicBezTo>
                    <a:pt x="1355008" y="139140"/>
                    <a:pt x="1355008" y="139567"/>
                    <a:pt x="1354604" y="139994"/>
                  </a:cubicBezTo>
                  <a:cubicBezTo>
                    <a:pt x="1354604" y="140421"/>
                    <a:pt x="1354604" y="141274"/>
                    <a:pt x="1354604" y="141701"/>
                  </a:cubicBezTo>
                  <a:cubicBezTo>
                    <a:pt x="1354604" y="142128"/>
                    <a:pt x="1355008" y="142128"/>
                    <a:pt x="1355008" y="142555"/>
                  </a:cubicBezTo>
                  <a:cubicBezTo>
                    <a:pt x="1355008" y="143409"/>
                    <a:pt x="1355008" y="144689"/>
                    <a:pt x="1355008" y="145543"/>
                  </a:cubicBezTo>
                  <a:cubicBezTo>
                    <a:pt x="1356221" y="145969"/>
                    <a:pt x="1356625" y="145543"/>
                    <a:pt x="1357434" y="145543"/>
                  </a:cubicBezTo>
                  <a:cubicBezTo>
                    <a:pt x="1357434" y="145543"/>
                    <a:pt x="1357838" y="145543"/>
                    <a:pt x="1357838" y="145543"/>
                  </a:cubicBezTo>
                  <a:cubicBezTo>
                    <a:pt x="1357838" y="144262"/>
                    <a:pt x="1357838" y="143409"/>
                    <a:pt x="1357838" y="142128"/>
                  </a:cubicBezTo>
                  <a:cubicBezTo>
                    <a:pt x="1358243" y="142128"/>
                    <a:pt x="1358647" y="141701"/>
                    <a:pt x="1359051" y="141274"/>
                  </a:cubicBezTo>
                  <a:cubicBezTo>
                    <a:pt x="1359051" y="140421"/>
                    <a:pt x="1359051" y="139567"/>
                    <a:pt x="1359051" y="138713"/>
                  </a:cubicBezTo>
                  <a:cubicBezTo>
                    <a:pt x="1358647" y="138713"/>
                    <a:pt x="1358243" y="138287"/>
                    <a:pt x="1358243" y="137860"/>
                  </a:cubicBezTo>
                  <a:cubicBezTo>
                    <a:pt x="1357434" y="137860"/>
                    <a:pt x="1356625" y="137860"/>
                    <a:pt x="1356221" y="137860"/>
                  </a:cubicBezTo>
                  <a:close/>
                  <a:moveTo>
                    <a:pt x="248002" y="137860"/>
                  </a:moveTo>
                  <a:cubicBezTo>
                    <a:pt x="247610" y="138279"/>
                    <a:pt x="247610" y="138279"/>
                    <a:pt x="247217" y="138697"/>
                  </a:cubicBezTo>
                  <a:cubicBezTo>
                    <a:pt x="247217" y="139115"/>
                    <a:pt x="247217" y="139534"/>
                    <a:pt x="247610" y="139952"/>
                  </a:cubicBezTo>
                  <a:cubicBezTo>
                    <a:pt x="248002" y="139952"/>
                    <a:pt x="248394" y="139952"/>
                    <a:pt x="249180" y="139952"/>
                  </a:cubicBezTo>
                  <a:cubicBezTo>
                    <a:pt x="249180" y="139534"/>
                    <a:pt x="249572" y="139534"/>
                    <a:pt x="249572" y="139115"/>
                  </a:cubicBezTo>
                  <a:cubicBezTo>
                    <a:pt x="249572" y="139115"/>
                    <a:pt x="249180" y="138697"/>
                    <a:pt x="249180" y="138697"/>
                  </a:cubicBezTo>
                  <a:cubicBezTo>
                    <a:pt x="249180" y="138279"/>
                    <a:pt x="249180" y="138279"/>
                    <a:pt x="249180" y="137860"/>
                  </a:cubicBezTo>
                  <a:cubicBezTo>
                    <a:pt x="248787" y="137860"/>
                    <a:pt x="248394" y="137860"/>
                    <a:pt x="248002" y="137860"/>
                  </a:cubicBezTo>
                  <a:close/>
                  <a:moveTo>
                    <a:pt x="224186" y="137860"/>
                  </a:moveTo>
                  <a:cubicBezTo>
                    <a:pt x="224186" y="137860"/>
                    <a:pt x="223750" y="138281"/>
                    <a:pt x="223750" y="138281"/>
                  </a:cubicBezTo>
                  <a:cubicBezTo>
                    <a:pt x="223750" y="139543"/>
                    <a:pt x="223750" y="140806"/>
                    <a:pt x="223750" y="142068"/>
                  </a:cubicBezTo>
                  <a:cubicBezTo>
                    <a:pt x="223750" y="142489"/>
                    <a:pt x="223750" y="142489"/>
                    <a:pt x="223750" y="142489"/>
                  </a:cubicBezTo>
                  <a:cubicBezTo>
                    <a:pt x="223750" y="142489"/>
                    <a:pt x="223314" y="142489"/>
                    <a:pt x="223314" y="142910"/>
                  </a:cubicBezTo>
                  <a:cubicBezTo>
                    <a:pt x="223314" y="142910"/>
                    <a:pt x="223314" y="143331"/>
                    <a:pt x="223314" y="143751"/>
                  </a:cubicBezTo>
                  <a:cubicBezTo>
                    <a:pt x="223314" y="143751"/>
                    <a:pt x="222878" y="144172"/>
                    <a:pt x="222878" y="144172"/>
                  </a:cubicBezTo>
                  <a:cubicBezTo>
                    <a:pt x="222878" y="144593"/>
                    <a:pt x="222878" y="145014"/>
                    <a:pt x="222878" y="145435"/>
                  </a:cubicBezTo>
                  <a:cubicBezTo>
                    <a:pt x="223314" y="146276"/>
                    <a:pt x="224186" y="146697"/>
                    <a:pt x="225058" y="147539"/>
                  </a:cubicBezTo>
                  <a:cubicBezTo>
                    <a:pt x="225058" y="147539"/>
                    <a:pt x="225494" y="147539"/>
                    <a:pt x="225930" y="147539"/>
                  </a:cubicBezTo>
                  <a:cubicBezTo>
                    <a:pt x="225930" y="147539"/>
                    <a:pt x="225930" y="147118"/>
                    <a:pt x="225930" y="147118"/>
                  </a:cubicBezTo>
                  <a:cubicBezTo>
                    <a:pt x="225494" y="146697"/>
                    <a:pt x="225930" y="145856"/>
                    <a:pt x="225058" y="145856"/>
                  </a:cubicBezTo>
                  <a:cubicBezTo>
                    <a:pt x="225058" y="144593"/>
                    <a:pt x="225058" y="143751"/>
                    <a:pt x="225058" y="142910"/>
                  </a:cubicBezTo>
                  <a:cubicBezTo>
                    <a:pt x="224622" y="142489"/>
                    <a:pt x="224622" y="142489"/>
                    <a:pt x="224622" y="142489"/>
                  </a:cubicBezTo>
                  <a:cubicBezTo>
                    <a:pt x="224622" y="142068"/>
                    <a:pt x="225058" y="141647"/>
                    <a:pt x="225494" y="141647"/>
                  </a:cubicBezTo>
                  <a:cubicBezTo>
                    <a:pt x="225494" y="141226"/>
                    <a:pt x="225494" y="141226"/>
                    <a:pt x="225494" y="140806"/>
                  </a:cubicBezTo>
                  <a:cubicBezTo>
                    <a:pt x="225930" y="140806"/>
                    <a:pt x="225930" y="140806"/>
                    <a:pt x="225930" y="140385"/>
                  </a:cubicBezTo>
                  <a:cubicBezTo>
                    <a:pt x="225930" y="140385"/>
                    <a:pt x="225930" y="139964"/>
                    <a:pt x="225930" y="139543"/>
                  </a:cubicBezTo>
                  <a:cubicBezTo>
                    <a:pt x="226366" y="139543"/>
                    <a:pt x="226366" y="139122"/>
                    <a:pt x="226802" y="139122"/>
                  </a:cubicBezTo>
                  <a:cubicBezTo>
                    <a:pt x="226802" y="138701"/>
                    <a:pt x="226802" y="138701"/>
                    <a:pt x="226802" y="138701"/>
                  </a:cubicBezTo>
                  <a:cubicBezTo>
                    <a:pt x="226366" y="138281"/>
                    <a:pt x="225930" y="138281"/>
                    <a:pt x="225930" y="137860"/>
                  </a:cubicBezTo>
                  <a:cubicBezTo>
                    <a:pt x="225494" y="137860"/>
                    <a:pt x="224622" y="137860"/>
                    <a:pt x="224186" y="137860"/>
                  </a:cubicBezTo>
                  <a:close/>
                  <a:moveTo>
                    <a:pt x="1582059" y="137337"/>
                  </a:moveTo>
                  <a:cubicBezTo>
                    <a:pt x="1582451" y="137337"/>
                    <a:pt x="1582451" y="137337"/>
                    <a:pt x="1582844" y="137773"/>
                  </a:cubicBezTo>
                  <a:cubicBezTo>
                    <a:pt x="1583236" y="138209"/>
                    <a:pt x="1583236" y="139081"/>
                    <a:pt x="1582844" y="139952"/>
                  </a:cubicBezTo>
                  <a:cubicBezTo>
                    <a:pt x="1582059" y="139952"/>
                    <a:pt x="1582059" y="139952"/>
                    <a:pt x="1581667" y="139517"/>
                  </a:cubicBezTo>
                  <a:cubicBezTo>
                    <a:pt x="1581667" y="139081"/>
                    <a:pt x="1581667" y="138209"/>
                    <a:pt x="1581667" y="137773"/>
                  </a:cubicBezTo>
                  <a:cubicBezTo>
                    <a:pt x="1582059" y="137773"/>
                    <a:pt x="1582059" y="137337"/>
                    <a:pt x="1582059" y="137337"/>
                  </a:cubicBezTo>
                  <a:close/>
                  <a:moveTo>
                    <a:pt x="251717" y="137337"/>
                  </a:moveTo>
                  <a:cubicBezTo>
                    <a:pt x="251298" y="137773"/>
                    <a:pt x="251298" y="137773"/>
                    <a:pt x="250880" y="138209"/>
                  </a:cubicBezTo>
                  <a:cubicBezTo>
                    <a:pt x="251298" y="138209"/>
                    <a:pt x="251717" y="138645"/>
                    <a:pt x="251717" y="138645"/>
                  </a:cubicBezTo>
                  <a:cubicBezTo>
                    <a:pt x="252135" y="138645"/>
                    <a:pt x="252135" y="138645"/>
                    <a:pt x="252135" y="138645"/>
                  </a:cubicBezTo>
                  <a:cubicBezTo>
                    <a:pt x="252973" y="138645"/>
                    <a:pt x="252554" y="137773"/>
                    <a:pt x="252554" y="137337"/>
                  </a:cubicBezTo>
                  <a:cubicBezTo>
                    <a:pt x="252135" y="137337"/>
                    <a:pt x="252135" y="137337"/>
                    <a:pt x="251717" y="137337"/>
                  </a:cubicBezTo>
                  <a:close/>
                  <a:moveTo>
                    <a:pt x="32751" y="137337"/>
                  </a:moveTo>
                  <a:cubicBezTo>
                    <a:pt x="33170" y="137337"/>
                    <a:pt x="33170" y="137337"/>
                    <a:pt x="33589" y="137337"/>
                  </a:cubicBezTo>
                  <a:cubicBezTo>
                    <a:pt x="34007" y="137337"/>
                    <a:pt x="34007" y="137337"/>
                    <a:pt x="34007" y="137337"/>
                  </a:cubicBezTo>
                  <a:cubicBezTo>
                    <a:pt x="34007" y="137773"/>
                    <a:pt x="34007" y="138209"/>
                    <a:pt x="34007" y="138645"/>
                  </a:cubicBezTo>
                  <a:cubicBezTo>
                    <a:pt x="33589" y="138645"/>
                    <a:pt x="33170" y="138645"/>
                    <a:pt x="32751" y="138645"/>
                  </a:cubicBezTo>
                  <a:cubicBezTo>
                    <a:pt x="32333" y="138209"/>
                    <a:pt x="32333" y="138209"/>
                    <a:pt x="31915" y="137773"/>
                  </a:cubicBezTo>
                  <a:cubicBezTo>
                    <a:pt x="32333" y="137773"/>
                    <a:pt x="32333" y="137337"/>
                    <a:pt x="32751" y="137337"/>
                  </a:cubicBezTo>
                  <a:close/>
                  <a:moveTo>
                    <a:pt x="1363346" y="136813"/>
                  </a:moveTo>
                  <a:cubicBezTo>
                    <a:pt x="1362923" y="137244"/>
                    <a:pt x="1362498" y="137675"/>
                    <a:pt x="1362075" y="138106"/>
                  </a:cubicBezTo>
                  <a:cubicBezTo>
                    <a:pt x="1362075" y="138537"/>
                    <a:pt x="1362075" y="139398"/>
                    <a:pt x="1362075" y="139830"/>
                  </a:cubicBezTo>
                  <a:cubicBezTo>
                    <a:pt x="1362075" y="140261"/>
                    <a:pt x="1362498" y="140261"/>
                    <a:pt x="1362498" y="140691"/>
                  </a:cubicBezTo>
                  <a:cubicBezTo>
                    <a:pt x="1362498" y="141122"/>
                    <a:pt x="1362498" y="141553"/>
                    <a:pt x="1362498" y="142415"/>
                  </a:cubicBezTo>
                  <a:cubicBezTo>
                    <a:pt x="1362498" y="142415"/>
                    <a:pt x="1362075" y="142846"/>
                    <a:pt x="1361650" y="142846"/>
                  </a:cubicBezTo>
                  <a:cubicBezTo>
                    <a:pt x="1361650" y="143707"/>
                    <a:pt x="1361650" y="145000"/>
                    <a:pt x="1361650" y="145862"/>
                  </a:cubicBezTo>
                  <a:cubicBezTo>
                    <a:pt x="1361650" y="146292"/>
                    <a:pt x="1361226" y="146292"/>
                    <a:pt x="1361226" y="146723"/>
                  </a:cubicBezTo>
                  <a:cubicBezTo>
                    <a:pt x="1361226" y="146723"/>
                    <a:pt x="1361226" y="147154"/>
                    <a:pt x="1361226" y="147154"/>
                  </a:cubicBezTo>
                  <a:cubicBezTo>
                    <a:pt x="1360802" y="147585"/>
                    <a:pt x="1360378" y="148016"/>
                    <a:pt x="1360378" y="148447"/>
                  </a:cubicBezTo>
                  <a:cubicBezTo>
                    <a:pt x="1360378" y="148878"/>
                    <a:pt x="1359954" y="148878"/>
                    <a:pt x="1359530" y="149308"/>
                  </a:cubicBezTo>
                  <a:cubicBezTo>
                    <a:pt x="1359106" y="149308"/>
                    <a:pt x="1358682" y="149308"/>
                    <a:pt x="1358258" y="149308"/>
                  </a:cubicBezTo>
                  <a:cubicBezTo>
                    <a:pt x="1357834" y="149308"/>
                    <a:pt x="1357410" y="149739"/>
                    <a:pt x="1356986" y="150170"/>
                  </a:cubicBezTo>
                  <a:cubicBezTo>
                    <a:pt x="1356986" y="150170"/>
                    <a:pt x="1356986" y="150601"/>
                    <a:pt x="1356986" y="150601"/>
                  </a:cubicBezTo>
                  <a:cubicBezTo>
                    <a:pt x="1356561" y="151463"/>
                    <a:pt x="1355714" y="151894"/>
                    <a:pt x="1354866" y="152324"/>
                  </a:cubicBezTo>
                  <a:cubicBezTo>
                    <a:pt x="1355289" y="153186"/>
                    <a:pt x="1355289" y="153186"/>
                    <a:pt x="1356137" y="154048"/>
                  </a:cubicBezTo>
                  <a:cubicBezTo>
                    <a:pt x="1356137" y="154048"/>
                    <a:pt x="1356561" y="154048"/>
                    <a:pt x="1356561" y="154048"/>
                  </a:cubicBezTo>
                  <a:cubicBezTo>
                    <a:pt x="1356986" y="154048"/>
                    <a:pt x="1357410" y="154479"/>
                    <a:pt x="1357410" y="154479"/>
                  </a:cubicBezTo>
                  <a:cubicBezTo>
                    <a:pt x="1357834" y="154048"/>
                    <a:pt x="1358258" y="153617"/>
                    <a:pt x="1358682" y="153186"/>
                  </a:cubicBezTo>
                  <a:cubicBezTo>
                    <a:pt x="1359530" y="153186"/>
                    <a:pt x="1359954" y="153186"/>
                    <a:pt x="1360802" y="153186"/>
                  </a:cubicBezTo>
                  <a:cubicBezTo>
                    <a:pt x="1361226" y="153617"/>
                    <a:pt x="1361226" y="154048"/>
                    <a:pt x="1361650" y="154048"/>
                  </a:cubicBezTo>
                  <a:cubicBezTo>
                    <a:pt x="1362075" y="154479"/>
                    <a:pt x="1361650" y="154909"/>
                    <a:pt x="1361650" y="155340"/>
                  </a:cubicBezTo>
                  <a:cubicBezTo>
                    <a:pt x="1362075" y="155771"/>
                    <a:pt x="1361650" y="156202"/>
                    <a:pt x="1361650" y="156633"/>
                  </a:cubicBezTo>
                  <a:cubicBezTo>
                    <a:pt x="1361650" y="156633"/>
                    <a:pt x="1361650" y="157064"/>
                    <a:pt x="1361650" y="157495"/>
                  </a:cubicBezTo>
                  <a:cubicBezTo>
                    <a:pt x="1362075" y="157926"/>
                    <a:pt x="1361650" y="158356"/>
                    <a:pt x="1362075" y="158356"/>
                  </a:cubicBezTo>
                  <a:cubicBezTo>
                    <a:pt x="1362075" y="158787"/>
                    <a:pt x="1362498" y="158787"/>
                    <a:pt x="1362923" y="158787"/>
                  </a:cubicBezTo>
                  <a:cubicBezTo>
                    <a:pt x="1363770" y="157926"/>
                    <a:pt x="1364619" y="157495"/>
                    <a:pt x="1365467" y="156633"/>
                  </a:cubicBezTo>
                  <a:cubicBezTo>
                    <a:pt x="1365467" y="156202"/>
                    <a:pt x="1365467" y="156202"/>
                    <a:pt x="1365467" y="156202"/>
                  </a:cubicBezTo>
                  <a:cubicBezTo>
                    <a:pt x="1365891" y="155340"/>
                    <a:pt x="1366315" y="154909"/>
                    <a:pt x="1367163" y="154479"/>
                  </a:cubicBezTo>
                  <a:cubicBezTo>
                    <a:pt x="1367163" y="154479"/>
                    <a:pt x="1367587" y="154479"/>
                    <a:pt x="1367587" y="154479"/>
                  </a:cubicBezTo>
                  <a:cubicBezTo>
                    <a:pt x="1368011" y="154479"/>
                    <a:pt x="1368011" y="154048"/>
                    <a:pt x="1368435" y="154048"/>
                  </a:cubicBezTo>
                  <a:cubicBezTo>
                    <a:pt x="1368859" y="154048"/>
                    <a:pt x="1369283" y="154048"/>
                    <a:pt x="1369708" y="154048"/>
                  </a:cubicBezTo>
                  <a:cubicBezTo>
                    <a:pt x="1370132" y="154048"/>
                    <a:pt x="1370132" y="154479"/>
                    <a:pt x="1370555" y="154479"/>
                  </a:cubicBezTo>
                  <a:cubicBezTo>
                    <a:pt x="1370980" y="154479"/>
                    <a:pt x="1371403" y="154479"/>
                    <a:pt x="1371827" y="154479"/>
                  </a:cubicBezTo>
                  <a:cubicBezTo>
                    <a:pt x="1372252" y="154479"/>
                    <a:pt x="1372252" y="154048"/>
                    <a:pt x="1372676" y="154048"/>
                  </a:cubicBezTo>
                  <a:cubicBezTo>
                    <a:pt x="1373100" y="154048"/>
                    <a:pt x="1373524" y="153617"/>
                    <a:pt x="1373948" y="153617"/>
                  </a:cubicBezTo>
                  <a:cubicBezTo>
                    <a:pt x="1374372" y="153186"/>
                    <a:pt x="1375220" y="153186"/>
                    <a:pt x="1376068" y="153617"/>
                  </a:cubicBezTo>
                  <a:cubicBezTo>
                    <a:pt x="1376492" y="154479"/>
                    <a:pt x="1376068" y="155771"/>
                    <a:pt x="1376068" y="156633"/>
                  </a:cubicBezTo>
                  <a:cubicBezTo>
                    <a:pt x="1376492" y="157064"/>
                    <a:pt x="1376916" y="157064"/>
                    <a:pt x="1377340" y="157064"/>
                  </a:cubicBezTo>
                  <a:cubicBezTo>
                    <a:pt x="1377340" y="156633"/>
                    <a:pt x="1377340" y="156633"/>
                    <a:pt x="1377765" y="156633"/>
                  </a:cubicBezTo>
                  <a:cubicBezTo>
                    <a:pt x="1377765" y="155771"/>
                    <a:pt x="1377340" y="155340"/>
                    <a:pt x="1378189" y="154909"/>
                  </a:cubicBezTo>
                  <a:cubicBezTo>
                    <a:pt x="1378189" y="154048"/>
                    <a:pt x="1379036" y="153617"/>
                    <a:pt x="1379885" y="152755"/>
                  </a:cubicBezTo>
                  <a:cubicBezTo>
                    <a:pt x="1379885" y="152755"/>
                    <a:pt x="1379885" y="152755"/>
                    <a:pt x="1380309" y="152755"/>
                  </a:cubicBezTo>
                  <a:cubicBezTo>
                    <a:pt x="1380309" y="152755"/>
                    <a:pt x="1380733" y="152755"/>
                    <a:pt x="1380733" y="152755"/>
                  </a:cubicBezTo>
                  <a:cubicBezTo>
                    <a:pt x="1383701" y="152755"/>
                    <a:pt x="1386669" y="152755"/>
                    <a:pt x="1389214" y="152755"/>
                  </a:cubicBezTo>
                  <a:cubicBezTo>
                    <a:pt x="1390062" y="152324"/>
                    <a:pt x="1390486" y="151894"/>
                    <a:pt x="1390910" y="151463"/>
                  </a:cubicBezTo>
                  <a:cubicBezTo>
                    <a:pt x="1390910" y="151463"/>
                    <a:pt x="1391334" y="151463"/>
                    <a:pt x="1391758" y="151463"/>
                  </a:cubicBezTo>
                  <a:cubicBezTo>
                    <a:pt x="1391758" y="151463"/>
                    <a:pt x="1392182" y="151032"/>
                    <a:pt x="1392182" y="151032"/>
                  </a:cubicBezTo>
                  <a:cubicBezTo>
                    <a:pt x="1392606" y="151032"/>
                    <a:pt x="1392606" y="151032"/>
                    <a:pt x="1393031" y="151032"/>
                  </a:cubicBezTo>
                  <a:cubicBezTo>
                    <a:pt x="1393879" y="150170"/>
                    <a:pt x="1394726" y="149739"/>
                    <a:pt x="1395151" y="148878"/>
                  </a:cubicBezTo>
                  <a:cubicBezTo>
                    <a:pt x="1395151" y="148447"/>
                    <a:pt x="1395151" y="148016"/>
                    <a:pt x="1395151" y="147585"/>
                  </a:cubicBezTo>
                  <a:cubicBezTo>
                    <a:pt x="1395151" y="147585"/>
                    <a:pt x="1394726" y="147154"/>
                    <a:pt x="1394302" y="146723"/>
                  </a:cubicBezTo>
                  <a:cubicBezTo>
                    <a:pt x="1394302" y="146723"/>
                    <a:pt x="1393879" y="146723"/>
                    <a:pt x="1393879" y="146723"/>
                  </a:cubicBezTo>
                  <a:cubicBezTo>
                    <a:pt x="1393455" y="147154"/>
                    <a:pt x="1393031" y="147154"/>
                    <a:pt x="1393031" y="147585"/>
                  </a:cubicBezTo>
                  <a:cubicBezTo>
                    <a:pt x="1392182" y="147585"/>
                    <a:pt x="1391334" y="147585"/>
                    <a:pt x="1390062" y="147585"/>
                  </a:cubicBezTo>
                  <a:cubicBezTo>
                    <a:pt x="1390062" y="147154"/>
                    <a:pt x="1389638" y="146723"/>
                    <a:pt x="1389214" y="146723"/>
                  </a:cubicBezTo>
                  <a:cubicBezTo>
                    <a:pt x="1389214" y="146292"/>
                    <a:pt x="1389214" y="146292"/>
                    <a:pt x="1389214" y="145862"/>
                  </a:cubicBezTo>
                  <a:cubicBezTo>
                    <a:pt x="1388790" y="145862"/>
                    <a:pt x="1388790" y="145431"/>
                    <a:pt x="1388366" y="145431"/>
                  </a:cubicBezTo>
                  <a:cubicBezTo>
                    <a:pt x="1388366" y="145000"/>
                    <a:pt x="1388366" y="145000"/>
                    <a:pt x="1388366" y="144569"/>
                  </a:cubicBezTo>
                  <a:cubicBezTo>
                    <a:pt x="1388366" y="144569"/>
                    <a:pt x="1387942" y="144138"/>
                    <a:pt x="1387942" y="144138"/>
                  </a:cubicBezTo>
                  <a:cubicBezTo>
                    <a:pt x="1387942" y="143707"/>
                    <a:pt x="1387942" y="143707"/>
                    <a:pt x="1387942" y="143277"/>
                  </a:cubicBezTo>
                  <a:cubicBezTo>
                    <a:pt x="1387518" y="142846"/>
                    <a:pt x="1386669" y="142846"/>
                    <a:pt x="1386669" y="141984"/>
                  </a:cubicBezTo>
                  <a:cubicBezTo>
                    <a:pt x="1386245" y="141984"/>
                    <a:pt x="1386245" y="141984"/>
                    <a:pt x="1386245" y="141553"/>
                  </a:cubicBezTo>
                  <a:cubicBezTo>
                    <a:pt x="1386245" y="141553"/>
                    <a:pt x="1386245" y="141553"/>
                    <a:pt x="1385822" y="141122"/>
                  </a:cubicBezTo>
                  <a:cubicBezTo>
                    <a:pt x="1385822" y="140261"/>
                    <a:pt x="1385822" y="138968"/>
                    <a:pt x="1385822" y="138106"/>
                  </a:cubicBezTo>
                  <a:cubicBezTo>
                    <a:pt x="1384973" y="137675"/>
                    <a:pt x="1384549" y="137675"/>
                    <a:pt x="1384125" y="137675"/>
                  </a:cubicBezTo>
                  <a:cubicBezTo>
                    <a:pt x="1383701" y="138106"/>
                    <a:pt x="1383277" y="138537"/>
                    <a:pt x="1382853" y="138968"/>
                  </a:cubicBezTo>
                  <a:cubicBezTo>
                    <a:pt x="1382429" y="138968"/>
                    <a:pt x="1382005" y="138968"/>
                    <a:pt x="1382005" y="138968"/>
                  </a:cubicBezTo>
                  <a:cubicBezTo>
                    <a:pt x="1381581" y="139830"/>
                    <a:pt x="1380309" y="139398"/>
                    <a:pt x="1379885" y="140261"/>
                  </a:cubicBezTo>
                  <a:cubicBezTo>
                    <a:pt x="1379460" y="140261"/>
                    <a:pt x="1379036" y="140261"/>
                    <a:pt x="1378612" y="140261"/>
                  </a:cubicBezTo>
                  <a:cubicBezTo>
                    <a:pt x="1378612" y="140261"/>
                    <a:pt x="1378189" y="140691"/>
                    <a:pt x="1377765" y="140691"/>
                  </a:cubicBezTo>
                  <a:cubicBezTo>
                    <a:pt x="1376916" y="140691"/>
                    <a:pt x="1375644" y="140691"/>
                    <a:pt x="1374372" y="140691"/>
                  </a:cubicBezTo>
                  <a:cubicBezTo>
                    <a:pt x="1373524" y="139830"/>
                    <a:pt x="1372676" y="139398"/>
                    <a:pt x="1371827" y="138537"/>
                  </a:cubicBezTo>
                  <a:cubicBezTo>
                    <a:pt x="1371403" y="138537"/>
                    <a:pt x="1370980" y="138537"/>
                    <a:pt x="1370980" y="138537"/>
                  </a:cubicBezTo>
                  <a:cubicBezTo>
                    <a:pt x="1370132" y="138537"/>
                    <a:pt x="1370132" y="138537"/>
                    <a:pt x="1370132" y="138968"/>
                  </a:cubicBezTo>
                  <a:cubicBezTo>
                    <a:pt x="1370132" y="139398"/>
                    <a:pt x="1370132" y="139398"/>
                    <a:pt x="1370132" y="139398"/>
                  </a:cubicBezTo>
                  <a:cubicBezTo>
                    <a:pt x="1368859" y="140261"/>
                    <a:pt x="1368859" y="140261"/>
                    <a:pt x="1368859" y="141122"/>
                  </a:cubicBezTo>
                  <a:cubicBezTo>
                    <a:pt x="1369283" y="141553"/>
                    <a:pt x="1369708" y="141984"/>
                    <a:pt x="1370132" y="141984"/>
                  </a:cubicBezTo>
                  <a:cubicBezTo>
                    <a:pt x="1370132" y="142846"/>
                    <a:pt x="1370132" y="143707"/>
                    <a:pt x="1370132" y="144569"/>
                  </a:cubicBezTo>
                  <a:cubicBezTo>
                    <a:pt x="1370132" y="145000"/>
                    <a:pt x="1370132" y="145000"/>
                    <a:pt x="1370980" y="145000"/>
                  </a:cubicBezTo>
                  <a:cubicBezTo>
                    <a:pt x="1371403" y="144569"/>
                    <a:pt x="1371827" y="144138"/>
                    <a:pt x="1372252" y="143707"/>
                  </a:cubicBezTo>
                  <a:cubicBezTo>
                    <a:pt x="1373100" y="143707"/>
                    <a:pt x="1373948" y="143707"/>
                    <a:pt x="1374372" y="143707"/>
                  </a:cubicBezTo>
                  <a:cubicBezTo>
                    <a:pt x="1374796" y="144138"/>
                    <a:pt x="1374796" y="144138"/>
                    <a:pt x="1375220" y="144569"/>
                  </a:cubicBezTo>
                  <a:cubicBezTo>
                    <a:pt x="1375644" y="144569"/>
                    <a:pt x="1375644" y="144569"/>
                    <a:pt x="1376068" y="144569"/>
                  </a:cubicBezTo>
                  <a:cubicBezTo>
                    <a:pt x="1376068" y="144569"/>
                    <a:pt x="1376492" y="145000"/>
                    <a:pt x="1376492" y="145000"/>
                  </a:cubicBezTo>
                  <a:cubicBezTo>
                    <a:pt x="1376916" y="145000"/>
                    <a:pt x="1377340" y="145000"/>
                    <a:pt x="1377765" y="145000"/>
                  </a:cubicBezTo>
                  <a:cubicBezTo>
                    <a:pt x="1378189" y="144569"/>
                    <a:pt x="1378612" y="144569"/>
                    <a:pt x="1378612" y="144569"/>
                  </a:cubicBezTo>
                  <a:cubicBezTo>
                    <a:pt x="1379460" y="144569"/>
                    <a:pt x="1379885" y="143707"/>
                    <a:pt x="1380309" y="143707"/>
                  </a:cubicBezTo>
                  <a:cubicBezTo>
                    <a:pt x="1381157" y="143277"/>
                    <a:pt x="1381581" y="142846"/>
                    <a:pt x="1382005" y="142415"/>
                  </a:cubicBezTo>
                  <a:cubicBezTo>
                    <a:pt x="1382429" y="143277"/>
                    <a:pt x="1383277" y="143707"/>
                    <a:pt x="1383701" y="144138"/>
                  </a:cubicBezTo>
                  <a:cubicBezTo>
                    <a:pt x="1382429" y="145431"/>
                    <a:pt x="1380733" y="146723"/>
                    <a:pt x="1379460" y="148016"/>
                  </a:cubicBezTo>
                  <a:cubicBezTo>
                    <a:pt x="1379460" y="148016"/>
                    <a:pt x="1379036" y="148016"/>
                    <a:pt x="1379036" y="148016"/>
                  </a:cubicBezTo>
                  <a:cubicBezTo>
                    <a:pt x="1378612" y="148016"/>
                    <a:pt x="1377765" y="148016"/>
                    <a:pt x="1377340" y="148447"/>
                  </a:cubicBezTo>
                  <a:cubicBezTo>
                    <a:pt x="1376916" y="148447"/>
                    <a:pt x="1376492" y="148447"/>
                    <a:pt x="1376068" y="148447"/>
                  </a:cubicBezTo>
                  <a:cubicBezTo>
                    <a:pt x="1375220" y="149308"/>
                    <a:pt x="1374372" y="149739"/>
                    <a:pt x="1373948" y="150170"/>
                  </a:cubicBezTo>
                  <a:cubicBezTo>
                    <a:pt x="1373100" y="150170"/>
                    <a:pt x="1372252" y="150170"/>
                    <a:pt x="1371827" y="150170"/>
                  </a:cubicBezTo>
                  <a:cubicBezTo>
                    <a:pt x="1370980" y="151032"/>
                    <a:pt x="1370555" y="151463"/>
                    <a:pt x="1369708" y="152324"/>
                  </a:cubicBezTo>
                  <a:cubicBezTo>
                    <a:pt x="1369283" y="152324"/>
                    <a:pt x="1368859" y="152324"/>
                    <a:pt x="1368435" y="152324"/>
                  </a:cubicBezTo>
                  <a:cubicBezTo>
                    <a:pt x="1368011" y="151894"/>
                    <a:pt x="1367587" y="151463"/>
                    <a:pt x="1367163" y="151463"/>
                  </a:cubicBezTo>
                  <a:cubicBezTo>
                    <a:pt x="1368011" y="151032"/>
                    <a:pt x="1368011" y="150170"/>
                    <a:pt x="1368011" y="149739"/>
                  </a:cubicBezTo>
                  <a:cubicBezTo>
                    <a:pt x="1367587" y="148878"/>
                    <a:pt x="1366739" y="148447"/>
                    <a:pt x="1366315" y="148016"/>
                  </a:cubicBezTo>
                  <a:cubicBezTo>
                    <a:pt x="1365891" y="148016"/>
                    <a:pt x="1365467" y="148016"/>
                    <a:pt x="1365043" y="148016"/>
                  </a:cubicBezTo>
                  <a:cubicBezTo>
                    <a:pt x="1364619" y="147585"/>
                    <a:pt x="1364194" y="147585"/>
                    <a:pt x="1363770" y="147154"/>
                  </a:cubicBezTo>
                  <a:cubicBezTo>
                    <a:pt x="1363770" y="146292"/>
                    <a:pt x="1363770" y="145862"/>
                    <a:pt x="1363770" y="145431"/>
                  </a:cubicBezTo>
                  <a:cubicBezTo>
                    <a:pt x="1364619" y="144569"/>
                    <a:pt x="1365043" y="144138"/>
                    <a:pt x="1365891" y="143707"/>
                  </a:cubicBezTo>
                  <a:cubicBezTo>
                    <a:pt x="1365891" y="143277"/>
                    <a:pt x="1365891" y="142846"/>
                    <a:pt x="1365891" y="142415"/>
                  </a:cubicBezTo>
                  <a:cubicBezTo>
                    <a:pt x="1366315" y="141984"/>
                    <a:pt x="1366315" y="141984"/>
                    <a:pt x="1366739" y="141553"/>
                  </a:cubicBezTo>
                  <a:cubicBezTo>
                    <a:pt x="1366739" y="141122"/>
                    <a:pt x="1366739" y="140261"/>
                    <a:pt x="1366739" y="139398"/>
                  </a:cubicBezTo>
                  <a:cubicBezTo>
                    <a:pt x="1366739" y="138968"/>
                    <a:pt x="1367163" y="138968"/>
                    <a:pt x="1367163" y="138537"/>
                  </a:cubicBezTo>
                  <a:cubicBezTo>
                    <a:pt x="1367163" y="138106"/>
                    <a:pt x="1367163" y="138106"/>
                    <a:pt x="1367163" y="137675"/>
                  </a:cubicBezTo>
                  <a:cubicBezTo>
                    <a:pt x="1367163" y="137244"/>
                    <a:pt x="1366739" y="136813"/>
                    <a:pt x="1366315" y="136813"/>
                  </a:cubicBezTo>
                  <a:cubicBezTo>
                    <a:pt x="1365467" y="136813"/>
                    <a:pt x="1364619" y="136813"/>
                    <a:pt x="1363346" y="136813"/>
                  </a:cubicBezTo>
                  <a:close/>
                  <a:moveTo>
                    <a:pt x="1293759" y="136813"/>
                  </a:moveTo>
                  <a:cubicBezTo>
                    <a:pt x="1293759" y="136813"/>
                    <a:pt x="1293333" y="136813"/>
                    <a:pt x="1293333" y="137240"/>
                  </a:cubicBezTo>
                  <a:cubicBezTo>
                    <a:pt x="1292907" y="137240"/>
                    <a:pt x="1292480" y="137240"/>
                    <a:pt x="1292054" y="137240"/>
                  </a:cubicBezTo>
                  <a:cubicBezTo>
                    <a:pt x="1291628" y="137240"/>
                    <a:pt x="1291628" y="137240"/>
                    <a:pt x="1291201" y="137666"/>
                  </a:cubicBezTo>
                  <a:cubicBezTo>
                    <a:pt x="1291201" y="138945"/>
                    <a:pt x="1291201" y="140224"/>
                    <a:pt x="1291201" y="141503"/>
                  </a:cubicBezTo>
                  <a:cubicBezTo>
                    <a:pt x="1291628" y="141929"/>
                    <a:pt x="1291628" y="141929"/>
                    <a:pt x="1292054" y="142355"/>
                  </a:cubicBezTo>
                  <a:cubicBezTo>
                    <a:pt x="1292054" y="142782"/>
                    <a:pt x="1292054" y="143208"/>
                    <a:pt x="1292054" y="143208"/>
                  </a:cubicBezTo>
                  <a:cubicBezTo>
                    <a:pt x="1291628" y="143634"/>
                    <a:pt x="1291628" y="143634"/>
                    <a:pt x="1291201" y="144061"/>
                  </a:cubicBezTo>
                  <a:cubicBezTo>
                    <a:pt x="1291201" y="144487"/>
                    <a:pt x="1291201" y="144487"/>
                    <a:pt x="1291201" y="144913"/>
                  </a:cubicBezTo>
                  <a:cubicBezTo>
                    <a:pt x="1290775" y="144913"/>
                    <a:pt x="1290775" y="144913"/>
                    <a:pt x="1290775" y="145339"/>
                  </a:cubicBezTo>
                  <a:cubicBezTo>
                    <a:pt x="1290775" y="145766"/>
                    <a:pt x="1290775" y="146192"/>
                    <a:pt x="1290775" y="146618"/>
                  </a:cubicBezTo>
                  <a:cubicBezTo>
                    <a:pt x="1290775" y="146618"/>
                    <a:pt x="1290775" y="147045"/>
                    <a:pt x="1290775" y="147045"/>
                  </a:cubicBezTo>
                  <a:cubicBezTo>
                    <a:pt x="1291201" y="147471"/>
                    <a:pt x="1292054" y="147897"/>
                    <a:pt x="1292480" y="148324"/>
                  </a:cubicBezTo>
                  <a:cubicBezTo>
                    <a:pt x="1292907" y="148324"/>
                    <a:pt x="1292907" y="148324"/>
                    <a:pt x="1293333" y="148324"/>
                  </a:cubicBezTo>
                  <a:cubicBezTo>
                    <a:pt x="1293333" y="147897"/>
                    <a:pt x="1293759" y="147897"/>
                    <a:pt x="1294186" y="147471"/>
                  </a:cubicBezTo>
                  <a:cubicBezTo>
                    <a:pt x="1294186" y="147045"/>
                    <a:pt x="1294186" y="146618"/>
                    <a:pt x="1294186" y="146192"/>
                  </a:cubicBezTo>
                  <a:cubicBezTo>
                    <a:pt x="1293759" y="146192"/>
                    <a:pt x="1293759" y="145766"/>
                    <a:pt x="1293333" y="145766"/>
                  </a:cubicBezTo>
                  <a:cubicBezTo>
                    <a:pt x="1293333" y="144487"/>
                    <a:pt x="1293333" y="143208"/>
                    <a:pt x="1293333" y="142355"/>
                  </a:cubicBezTo>
                  <a:cubicBezTo>
                    <a:pt x="1293759" y="141929"/>
                    <a:pt x="1294186" y="141503"/>
                    <a:pt x="1294612" y="141077"/>
                  </a:cubicBezTo>
                  <a:cubicBezTo>
                    <a:pt x="1295038" y="140650"/>
                    <a:pt x="1294612" y="139798"/>
                    <a:pt x="1295038" y="139371"/>
                  </a:cubicBezTo>
                  <a:cubicBezTo>
                    <a:pt x="1295891" y="139371"/>
                    <a:pt x="1296317" y="139371"/>
                    <a:pt x="1297170" y="139371"/>
                  </a:cubicBezTo>
                  <a:cubicBezTo>
                    <a:pt x="1297596" y="139798"/>
                    <a:pt x="1297596" y="140224"/>
                    <a:pt x="1297596" y="140224"/>
                  </a:cubicBezTo>
                  <a:cubicBezTo>
                    <a:pt x="1297596" y="140650"/>
                    <a:pt x="1298023" y="140650"/>
                    <a:pt x="1298023" y="141077"/>
                  </a:cubicBezTo>
                  <a:cubicBezTo>
                    <a:pt x="1298023" y="141503"/>
                    <a:pt x="1298023" y="141929"/>
                    <a:pt x="1298023" y="141929"/>
                  </a:cubicBezTo>
                  <a:cubicBezTo>
                    <a:pt x="1298449" y="142355"/>
                    <a:pt x="1298449" y="142355"/>
                    <a:pt x="1298875" y="142782"/>
                  </a:cubicBezTo>
                  <a:cubicBezTo>
                    <a:pt x="1298875" y="142782"/>
                    <a:pt x="1298875" y="143208"/>
                    <a:pt x="1298875" y="143208"/>
                  </a:cubicBezTo>
                  <a:cubicBezTo>
                    <a:pt x="1298875" y="143634"/>
                    <a:pt x="1298449" y="143634"/>
                    <a:pt x="1298023" y="144061"/>
                  </a:cubicBezTo>
                  <a:cubicBezTo>
                    <a:pt x="1298023" y="145339"/>
                    <a:pt x="1298023" y="146192"/>
                    <a:pt x="1298023" y="147471"/>
                  </a:cubicBezTo>
                  <a:cubicBezTo>
                    <a:pt x="1298449" y="147471"/>
                    <a:pt x="1298449" y="147471"/>
                    <a:pt x="1298449" y="147897"/>
                  </a:cubicBezTo>
                  <a:cubicBezTo>
                    <a:pt x="1298449" y="147897"/>
                    <a:pt x="1298875" y="147897"/>
                    <a:pt x="1298875" y="147897"/>
                  </a:cubicBezTo>
                  <a:cubicBezTo>
                    <a:pt x="1299301" y="147897"/>
                    <a:pt x="1299727" y="147897"/>
                    <a:pt x="1300580" y="147897"/>
                  </a:cubicBezTo>
                  <a:cubicBezTo>
                    <a:pt x="1301006" y="147471"/>
                    <a:pt x="1301433" y="147045"/>
                    <a:pt x="1301859" y="146618"/>
                  </a:cubicBezTo>
                  <a:cubicBezTo>
                    <a:pt x="1301859" y="146618"/>
                    <a:pt x="1301859" y="146192"/>
                    <a:pt x="1301859" y="145766"/>
                  </a:cubicBezTo>
                  <a:cubicBezTo>
                    <a:pt x="1302285" y="145339"/>
                    <a:pt x="1302285" y="144913"/>
                    <a:pt x="1302285" y="144061"/>
                  </a:cubicBezTo>
                  <a:cubicBezTo>
                    <a:pt x="1302285" y="144061"/>
                    <a:pt x="1301859" y="143634"/>
                    <a:pt x="1301859" y="143208"/>
                  </a:cubicBezTo>
                  <a:cubicBezTo>
                    <a:pt x="1301859" y="143208"/>
                    <a:pt x="1301859" y="142782"/>
                    <a:pt x="1301859" y="142782"/>
                  </a:cubicBezTo>
                  <a:cubicBezTo>
                    <a:pt x="1301859" y="142355"/>
                    <a:pt x="1301433" y="141929"/>
                    <a:pt x="1301433" y="141929"/>
                  </a:cubicBezTo>
                  <a:cubicBezTo>
                    <a:pt x="1301006" y="141503"/>
                    <a:pt x="1301006" y="141503"/>
                    <a:pt x="1301006" y="141077"/>
                  </a:cubicBezTo>
                  <a:cubicBezTo>
                    <a:pt x="1300580" y="140650"/>
                    <a:pt x="1300154" y="140224"/>
                    <a:pt x="1299727" y="139798"/>
                  </a:cubicBezTo>
                  <a:cubicBezTo>
                    <a:pt x="1299727" y="139798"/>
                    <a:pt x="1299727" y="139371"/>
                    <a:pt x="1299727" y="139371"/>
                  </a:cubicBezTo>
                  <a:cubicBezTo>
                    <a:pt x="1298875" y="138519"/>
                    <a:pt x="1298023" y="138092"/>
                    <a:pt x="1297170" y="137240"/>
                  </a:cubicBezTo>
                  <a:cubicBezTo>
                    <a:pt x="1296743" y="137240"/>
                    <a:pt x="1296743" y="137240"/>
                    <a:pt x="1296317" y="137240"/>
                  </a:cubicBezTo>
                  <a:cubicBezTo>
                    <a:pt x="1296317" y="136813"/>
                    <a:pt x="1295891" y="136813"/>
                    <a:pt x="1295891" y="136813"/>
                  </a:cubicBezTo>
                  <a:cubicBezTo>
                    <a:pt x="1295038" y="136813"/>
                    <a:pt x="1294186" y="136813"/>
                    <a:pt x="1293759" y="136813"/>
                  </a:cubicBezTo>
                  <a:close/>
                  <a:moveTo>
                    <a:pt x="102022" y="136813"/>
                  </a:moveTo>
                  <a:cubicBezTo>
                    <a:pt x="102414" y="136813"/>
                    <a:pt x="102414" y="136813"/>
                    <a:pt x="102807" y="136813"/>
                  </a:cubicBezTo>
                  <a:cubicBezTo>
                    <a:pt x="103199" y="136813"/>
                    <a:pt x="103591" y="136813"/>
                    <a:pt x="103591" y="136813"/>
                  </a:cubicBezTo>
                  <a:cubicBezTo>
                    <a:pt x="103591" y="137271"/>
                    <a:pt x="103591" y="137729"/>
                    <a:pt x="103591" y="138187"/>
                  </a:cubicBezTo>
                  <a:cubicBezTo>
                    <a:pt x="103591" y="138187"/>
                    <a:pt x="103199" y="138645"/>
                    <a:pt x="103199" y="138645"/>
                  </a:cubicBezTo>
                  <a:cubicBezTo>
                    <a:pt x="102807" y="138645"/>
                    <a:pt x="102414" y="138645"/>
                    <a:pt x="102022" y="138645"/>
                  </a:cubicBezTo>
                  <a:cubicBezTo>
                    <a:pt x="102022" y="138187"/>
                    <a:pt x="102022" y="137271"/>
                    <a:pt x="102022" y="136813"/>
                  </a:cubicBezTo>
                  <a:close/>
                  <a:moveTo>
                    <a:pt x="120072" y="136440"/>
                  </a:moveTo>
                  <a:cubicBezTo>
                    <a:pt x="120507" y="136440"/>
                    <a:pt x="120944" y="136029"/>
                    <a:pt x="121380" y="136440"/>
                  </a:cubicBezTo>
                  <a:cubicBezTo>
                    <a:pt x="121380" y="136851"/>
                    <a:pt x="121380" y="137262"/>
                    <a:pt x="121380" y="137262"/>
                  </a:cubicBezTo>
                  <a:cubicBezTo>
                    <a:pt x="120944" y="137673"/>
                    <a:pt x="120072" y="138495"/>
                    <a:pt x="119200" y="138906"/>
                  </a:cubicBezTo>
                  <a:cubicBezTo>
                    <a:pt x="119200" y="138906"/>
                    <a:pt x="119200" y="138906"/>
                    <a:pt x="118764" y="138906"/>
                  </a:cubicBezTo>
                  <a:cubicBezTo>
                    <a:pt x="118764" y="138495"/>
                    <a:pt x="118764" y="138084"/>
                    <a:pt x="118764" y="137673"/>
                  </a:cubicBezTo>
                  <a:cubicBezTo>
                    <a:pt x="119200" y="137673"/>
                    <a:pt x="119200" y="137262"/>
                    <a:pt x="119200" y="136851"/>
                  </a:cubicBezTo>
                  <a:cubicBezTo>
                    <a:pt x="119636" y="136851"/>
                    <a:pt x="119636" y="136440"/>
                    <a:pt x="120072" y="136440"/>
                  </a:cubicBezTo>
                  <a:close/>
                  <a:moveTo>
                    <a:pt x="1334952" y="136029"/>
                  </a:moveTo>
                  <a:cubicBezTo>
                    <a:pt x="1334527" y="136447"/>
                    <a:pt x="1334101" y="136447"/>
                    <a:pt x="1334101" y="136866"/>
                  </a:cubicBezTo>
                  <a:cubicBezTo>
                    <a:pt x="1333676" y="137284"/>
                    <a:pt x="1334101" y="138122"/>
                    <a:pt x="1333676" y="138540"/>
                  </a:cubicBezTo>
                  <a:cubicBezTo>
                    <a:pt x="1334527" y="139377"/>
                    <a:pt x="1334952" y="139796"/>
                    <a:pt x="1335377" y="140214"/>
                  </a:cubicBezTo>
                  <a:cubicBezTo>
                    <a:pt x="1336227" y="140214"/>
                    <a:pt x="1336652" y="140214"/>
                    <a:pt x="1337077" y="140214"/>
                  </a:cubicBezTo>
                  <a:cubicBezTo>
                    <a:pt x="1337077" y="139796"/>
                    <a:pt x="1337077" y="139796"/>
                    <a:pt x="1337077" y="139796"/>
                  </a:cubicBezTo>
                  <a:cubicBezTo>
                    <a:pt x="1337077" y="138959"/>
                    <a:pt x="1337077" y="138122"/>
                    <a:pt x="1337077" y="136866"/>
                  </a:cubicBezTo>
                  <a:cubicBezTo>
                    <a:pt x="1337077" y="136866"/>
                    <a:pt x="1336652" y="136866"/>
                    <a:pt x="1336227" y="136447"/>
                  </a:cubicBezTo>
                  <a:cubicBezTo>
                    <a:pt x="1336227" y="136447"/>
                    <a:pt x="1335802" y="136447"/>
                    <a:pt x="1335802" y="136029"/>
                  </a:cubicBezTo>
                  <a:cubicBezTo>
                    <a:pt x="1335377" y="136029"/>
                    <a:pt x="1335377" y="136029"/>
                    <a:pt x="1334952" y="136029"/>
                  </a:cubicBezTo>
                  <a:close/>
                  <a:moveTo>
                    <a:pt x="323079" y="136029"/>
                  </a:moveTo>
                  <a:cubicBezTo>
                    <a:pt x="323079" y="136447"/>
                    <a:pt x="323079" y="136866"/>
                    <a:pt x="323079" y="137284"/>
                  </a:cubicBezTo>
                  <a:cubicBezTo>
                    <a:pt x="323079" y="137284"/>
                    <a:pt x="323079" y="137284"/>
                    <a:pt x="323515" y="137703"/>
                  </a:cubicBezTo>
                  <a:cubicBezTo>
                    <a:pt x="323515" y="137703"/>
                    <a:pt x="323515" y="138122"/>
                    <a:pt x="323515" y="138122"/>
                  </a:cubicBezTo>
                  <a:cubicBezTo>
                    <a:pt x="323515" y="138122"/>
                    <a:pt x="323515" y="138122"/>
                    <a:pt x="323951" y="138122"/>
                  </a:cubicBezTo>
                  <a:cubicBezTo>
                    <a:pt x="323951" y="138122"/>
                    <a:pt x="324387" y="137703"/>
                    <a:pt x="324387" y="137703"/>
                  </a:cubicBezTo>
                  <a:cubicBezTo>
                    <a:pt x="324387" y="137284"/>
                    <a:pt x="324387" y="137284"/>
                    <a:pt x="324387" y="136866"/>
                  </a:cubicBezTo>
                  <a:cubicBezTo>
                    <a:pt x="323951" y="136866"/>
                    <a:pt x="323515" y="136447"/>
                    <a:pt x="323079" y="136029"/>
                  </a:cubicBezTo>
                  <a:close/>
                  <a:moveTo>
                    <a:pt x="67928" y="135963"/>
                  </a:moveTo>
                  <a:cubicBezTo>
                    <a:pt x="68799" y="135506"/>
                    <a:pt x="69236" y="135506"/>
                    <a:pt x="70107" y="135963"/>
                  </a:cubicBezTo>
                  <a:cubicBezTo>
                    <a:pt x="70107" y="136421"/>
                    <a:pt x="70107" y="136421"/>
                    <a:pt x="70107" y="136879"/>
                  </a:cubicBezTo>
                  <a:cubicBezTo>
                    <a:pt x="69672" y="137337"/>
                    <a:pt x="69672" y="137337"/>
                    <a:pt x="68799" y="137337"/>
                  </a:cubicBezTo>
                  <a:cubicBezTo>
                    <a:pt x="68363" y="136879"/>
                    <a:pt x="67928" y="136879"/>
                    <a:pt x="67928" y="136421"/>
                  </a:cubicBezTo>
                  <a:cubicBezTo>
                    <a:pt x="67928" y="136421"/>
                    <a:pt x="67492" y="135963"/>
                    <a:pt x="67928" y="135963"/>
                  </a:cubicBezTo>
                  <a:close/>
                  <a:moveTo>
                    <a:pt x="96319" y="135954"/>
                  </a:moveTo>
                  <a:cubicBezTo>
                    <a:pt x="96319" y="135506"/>
                    <a:pt x="96738" y="135506"/>
                    <a:pt x="96738" y="135954"/>
                  </a:cubicBezTo>
                  <a:cubicBezTo>
                    <a:pt x="97156" y="135954"/>
                    <a:pt x="97575" y="136402"/>
                    <a:pt x="97575" y="136402"/>
                  </a:cubicBezTo>
                  <a:cubicBezTo>
                    <a:pt x="97575" y="136851"/>
                    <a:pt x="97575" y="137748"/>
                    <a:pt x="97575" y="138196"/>
                  </a:cubicBezTo>
                  <a:cubicBezTo>
                    <a:pt x="97156" y="138196"/>
                    <a:pt x="97156" y="138645"/>
                    <a:pt x="96738" y="138645"/>
                  </a:cubicBezTo>
                  <a:cubicBezTo>
                    <a:pt x="96738" y="138645"/>
                    <a:pt x="96319" y="138645"/>
                    <a:pt x="96319" y="138645"/>
                  </a:cubicBezTo>
                  <a:cubicBezTo>
                    <a:pt x="95901" y="138645"/>
                    <a:pt x="95901" y="138196"/>
                    <a:pt x="95482" y="138196"/>
                  </a:cubicBezTo>
                  <a:cubicBezTo>
                    <a:pt x="95482" y="137748"/>
                    <a:pt x="95482" y="136851"/>
                    <a:pt x="95482" y="136402"/>
                  </a:cubicBezTo>
                  <a:cubicBezTo>
                    <a:pt x="95482" y="136402"/>
                    <a:pt x="95901" y="135954"/>
                    <a:pt x="96319" y="135954"/>
                  </a:cubicBezTo>
                  <a:close/>
                  <a:moveTo>
                    <a:pt x="1489015" y="135506"/>
                  </a:moveTo>
                  <a:cubicBezTo>
                    <a:pt x="1488159" y="136395"/>
                    <a:pt x="1487303" y="137284"/>
                    <a:pt x="1486447" y="137729"/>
                  </a:cubicBezTo>
                  <a:cubicBezTo>
                    <a:pt x="1486447" y="138174"/>
                    <a:pt x="1486447" y="138619"/>
                    <a:pt x="1486447" y="139063"/>
                  </a:cubicBezTo>
                  <a:cubicBezTo>
                    <a:pt x="1486875" y="139063"/>
                    <a:pt x="1487303" y="139063"/>
                    <a:pt x="1487303" y="139063"/>
                  </a:cubicBezTo>
                  <a:cubicBezTo>
                    <a:pt x="1487731" y="139508"/>
                    <a:pt x="1488159" y="139508"/>
                    <a:pt x="1488159" y="139953"/>
                  </a:cubicBezTo>
                  <a:cubicBezTo>
                    <a:pt x="1488587" y="139953"/>
                    <a:pt x="1489015" y="139953"/>
                    <a:pt x="1489443" y="139953"/>
                  </a:cubicBezTo>
                  <a:cubicBezTo>
                    <a:pt x="1489871" y="139508"/>
                    <a:pt x="1490299" y="139063"/>
                    <a:pt x="1490727" y="139063"/>
                  </a:cubicBezTo>
                  <a:cubicBezTo>
                    <a:pt x="1490299" y="138619"/>
                    <a:pt x="1490727" y="138174"/>
                    <a:pt x="1491156" y="137729"/>
                  </a:cubicBezTo>
                  <a:cubicBezTo>
                    <a:pt x="1491156" y="137284"/>
                    <a:pt x="1491156" y="136395"/>
                    <a:pt x="1491156" y="135950"/>
                  </a:cubicBezTo>
                  <a:cubicBezTo>
                    <a:pt x="1491156" y="135506"/>
                    <a:pt x="1490727" y="135506"/>
                    <a:pt x="1490299" y="135506"/>
                  </a:cubicBezTo>
                  <a:cubicBezTo>
                    <a:pt x="1489871" y="135506"/>
                    <a:pt x="1489443" y="135506"/>
                    <a:pt x="1489015" y="135506"/>
                  </a:cubicBezTo>
                  <a:close/>
                  <a:moveTo>
                    <a:pt x="295525" y="135506"/>
                  </a:moveTo>
                  <a:cubicBezTo>
                    <a:pt x="295089" y="135506"/>
                    <a:pt x="295525" y="136421"/>
                    <a:pt x="295525" y="136879"/>
                  </a:cubicBezTo>
                  <a:cubicBezTo>
                    <a:pt x="295525" y="136879"/>
                    <a:pt x="295961" y="137337"/>
                    <a:pt x="295961" y="137337"/>
                  </a:cubicBezTo>
                  <a:cubicBezTo>
                    <a:pt x="296397" y="137337"/>
                    <a:pt x="296833" y="137337"/>
                    <a:pt x="297269" y="137337"/>
                  </a:cubicBezTo>
                  <a:cubicBezTo>
                    <a:pt x="297705" y="137337"/>
                    <a:pt x="297705" y="136879"/>
                    <a:pt x="297269" y="136421"/>
                  </a:cubicBezTo>
                  <a:cubicBezTo>
                    <a:pt x="297269" y="136421"/>
                    <a:pt x="296833" y="136421"/>
                    <a:pt x="296833" y="135964"/>
                  </a:cubicBezTo>
                  <a:cubicBezTo>
                    <a:pt x="296833" y="135964"/>
                    <a:pt x="296833" y="135506"/>
                    <a:pt x="296833" y="135506"/>
                  </a:cubicBezTo>
                  <a:cubicBezTo>
                    <a:pt x="296397" y="135506"/>
                    <a:pt x="295961" y="135506"/>
                    <a:pt x="295525" y="135506"/>
                  </a:cubicBezTo>
                  <a:close/>
                  <a:moveTo>
                    <a:pt x="183930" y="135506"/>
                  </a:moveTo>
                  <a:cubicBezTo>
                    <a:pt x="183523" y="135506"/>
                    <a:pt x="183523" y="135941"/>
                    <a:pt x="183523" y="135941"/>
                  </a:cubicBezTo>
                  <a:cubicBezTo>
                    <a:pt x="183523" y="136378"/>
                    <a:pt x="183116" y="136378"/>
                    <a:pt x="183116" y="136378"/>
                  </a:cubicBezTo>
                  <a:cubicBezTo>
                    <a:pt x="183116" y="136813"/>
                    <a:pt x="183116" y="137250"/>
                    <a:pt x="183116" y="137686"/>
                  </a:cubicBezTo>
                  <a:cubicBezTo>
                    <a:pt x="183523" y="138122"/>
                    <a:pt x="184336" y="137686"/>
                    <a:pt x="184743" y="137686"/>
                  </a:cubicBezTo>
                  <a:cubicBezTo>
                    <a:pt x="185150" y="137686"/>
                    <a:pt x="185150" y="137250"/>
                    <a:pt x="185557" y="137250"/>
                  </a:cubicBezTo>
                  <a:cubicBezTo>
                    <a:pt x="185557" y="137250"/>
                    <a:pt x="185964" y="137250"/>
                    <a:pt x="185964" y="137250"/>
                  </a:cubicBezTo>
                  <a:cubicBezTo>
                    <a:pt x="186371" y="136813"/>
                    <a:pt x="186371" y="136813"/>
                    <a:pt x="186778" y="136813"/>
                  </a:cubicBezTo>
                  <a:cubicBezTo>
                    <a:pt x="186778" y="136378"/>
                    <a:pt x="186778" y="136378"/>
                    <a:pt x="186778" y="136378"/>
                  </a:cubicBezTo>
                  <a:cubicBezTo>
                    <a:pt x="186371" y="135941"/>
                    <a:pt x="185964" y="135506"/>
                    <a:pt x="185557" y="135506"/>
                  </a:cubicBezTo>
                  <a:cubicBezTo>
                    <a:pt x="184743" y="135506"/>
                    <a:pt x="184336" y="135506"/>
                    <a:pt x="183930" y="135506"/>
                  </a:cubicBezTo>
                  <a:close/>
                  <a:moveTo>
                    <a:pt x="22846" y="135506"/>
                  </a:moveTo>
                  <a:cubicBezTo>
                    <a:pt x="22846" y="135506"/>
                    <a:pt x="23282" y="135506"/>
                    <a:pt x="23282" y="135976"/>
                  </a:cubicBezTo>
                  <a:cubicBezTo>
                    <a:pt x="23718" y="135976"/>
                    <a:pt x="24154" y="136447"/>
                    <a:pt x="24590" y="136918"/>
                  </a:cubicBezTo>
                  <a:cubicBezTo>
                    <a:pt x="24590" y="137389"/>
                    <a:pt x="24590" y="137389"/>
                    <a:pt x="24154" y="137860"/>
                  </a:cubicBezTo>
                  <a:cubicBezTo>
                    <a:pt x="24154" y="137860"/>
                    <a:pt x="23718" y="137860"/>
                    <a:pt x="23282" y="137860"/>
                  </a:cubicBezTo>
                  <a:cubicBezTo>
                    <a:pt x="22846" y="137389"/>
                    <a:pt x="22410" y="136918"/>
                    <a:pt x="21974" y="136447"/>
                  </a:cubicBezTo>
                  <a:cubicBezTo>
                    <a:pt x="21974" y="135976"/>
                    <a:pt x="22410" y="135976"/>
                    <a:pt x="22846" y="135506"/>
                  </a:cubicBezTo>
                  <a:close/>
                  <a:moveTo>
                    <a:pt x="291212" y="135244"/>
                  </a:moveTo>
                  <a:cubicBezTo>
                    <a:pt x="290793" y="135244"/>
                    <a:pt x="290793" y="135244"/>
                    <a:pt x="290372" y="135671"/>
                  </a:cubicBezTo>
                  <a:cubicBezTo>
                    <a:pt x="289952" y="135671"/>
                    <a:pt x="289532" y="135671"/>
                    <a:pt x="289532" y="135671"/>
                  </a:cubicBezTo>
                  <a:cubicBezTo>
                    <a:pt x="289112" y="135671"/>
                    <a:pt x="289112" y="135671"/>
                    <a:pt x="289112" y="136098"/>
                  </a:cubicBezTo>
                  <a:cubicBezTo>
                    <a:pt x="288692" y="136098"/>
                    <a:pt x="288692" y="136098"/>
                    <a:pt x="288692" y="136098"/>
                  </a:cubicBezTo>
                  <a:cubicBezTo>
                    <a:pt x="287852" y="136098"/>
                    <a:pt x="287431" y="136098"/>
                    <a:pt x="286591" y="136098"/>
                  </a:cubicBezTo>
                  <a:cubicBezTo>
                    <a:pt x="286591" y="135671"/>
                    <a:pt x="286171" y="135671"/>
                    <a:pt x="286171" y="135671"/>
                  </a:cubicBezTo>
                  <a:cubicBezTo>
                    <a:pt x="285751" y="135244"/>
                    <a:pt x="285331" y="135671"/>
                    <a:pt x="284491" y="135671"/>
                  </a:cubicBezTo>
                  <a:cubicBezTo>
                    <a:pt x="283650" y="136098"/>
                    <a:pt x="283230" y="136951"/>
                    <a:pt x="282390" y="137378"/>
                  </a:cubicBezTo>
                  <a:cubicBezTo>
                    <a:pt x="281969" y="137378"/>
                    <a:pt x="281969" y="137378"/>
                    <a:pt x="281550" y="137378"/>
                  </a:cubicBezTo>
                  <a:cubicBezTo>
                    <a:pt x="281550" y="137378"/>
                    <a:pt x="281550" y="137805"/>
                    <a:pt x="281129" y="137805"/>
                  </a:cubicBezTo>
                  <a:cubicBezTo>
                    <a:pt x="280709" y="137805"/>
                    <a:pt x="280289" y="137805"/>
                    <a:pt x="280289" y="137805"/>
                  </a:cubicBezTo>
                  <a:cubicBezTo>
                    <a:pt x="279869" y="138232"/>
                    <a:pt x="279449" y="138232"/>
                    <a:pt x="279449" y="138658"/>
                  </a:cubicBezTo>
                  <a:cubicBezTo>
                    <a:pt x="279449" y="139085"/>
                    <a:pt x="279449" y="139512"/>
                    <a:pt x="279449" y="139939"/>
                  </a:cubicBezTo>
                  <a:cubicBezTo>
                    <a:pt x="279028" y="140366"/>
                    <a:pt x="279028" y="140366"/>
                    <a:pt x="278609" y="140366"/>
                  </a:cubicBezTo>
                  <a:cubicBezTo>
                    <a:pt x="278609" y="141219"/>
                    <a:pt x="278609" y="141646"/>
                    <a:pt x="278609" y="142073"/>
                  </a:cubicBezTo>
                  <a:cubicBezTo>
                    <a:pt x="279028" y="142073"/>
                    <a:pt x="279449" y="142500"/>
                    <a:pt x="279449" y="142500"/>
                  </a:cubicBezTo>
                  <a:cubicBezTo>
                    <a:pt x="279869" y="142500"/>
                    <a:pt x="280289" y="142500"/>
                    <a:pt x="280709" y="142500"/>
                  </a:cubicBezTo>
                  <a:cubicBezTo>
                    <a:pt x="280709" y="142927"/>
                    <a:pt x="281129" y="142927"/>
                    <a:pt x="281129" y="143354"/>
                  </a:cubicBezTo>
                  <a:cubicBezTo>
                    <a:pt x="281969" y="143354"/>
                    <a:pt x="281969" y="143354"/>
                    <a:pt x="281969" y="142500"/>
                  </a:cubicBezTo>
                  <a:cubicBezTo>
                    <a:pt x="281969" y="142500"/>
                    <a:pt x="281550" y="142073"/>
                    <a:pt x="281550" y="142073"/>
                  </a:cubicBezTo>
                  <a:cubicBezTo>
                    <a:pt x="281550" y="141219"/>
                    <a:pt x="281550" y="140793"/>
                    <a:pt x="281550" y="139939"/>
                  </a:cubicBezTo>
                  <a:cubicBezTo>
                    <a:pt x="281550" y="139939"/>
                    <a:pt x="281969" y="139512"/>
                    <a:pt x="282390" y="139512"/>
                  </a:cubicBezTo>
                  <a:cubicBezTo>
                    <a:pt x="282390" y="139085"/>
                    <a:pt x="283230" y="139512"/>
                    <a:pt x="283230" y="139512"/>
                  </a:cubicBezTo>
                  <a:cubicBezTo>
                    <a:pt x="283230" y="139939"/>
                    <a:pt x="283230" y="140366"/>
                    <a:pt x="283650" y="140366"/>
                  </a:cubicBezTo>
                  <a:cubicBezTo>
                    <a:pt x="283650" y="140793"/>
                    <a:pt x="283650" y="140793"/>
                    <a:pt x="283650" y="141219"/>
                  </a:cubicBezTo>
                  <a:cubicBezTo>
                    <a:pt x="284070" y="141219"/>
                    <a:pt x="284491" y="141219"/>
                    <a:pt x="284491" y="141219"/>
                  </a:cubicBezTo>
                  <a:cubicBezTo>
                    <a:pt x="284491" y="141219"/>
                    <a:pt x="284911" y="140793"/>
                    <a:pt x="284911" y="140793"/>
                  </a:cubicBezTo>
                  <a:cubicBezTo>
                    <a:pt x="285331" y="140793"/>
                    <a:pt x="285331" y="140793"/>
                    <a:pt x="285751" y="140793"/>
                  </a:cubicBezTo>
                  <a:cubicBezTo>
                    <a:pt x="285751" y="140366"/>
                    <a:pt x="286171" y="140366"/>
                    <a:pt x="286591" y="139939"/>
                  </a:cubicBezTo>
                  <a:cubicBezTo>
                    <a:pt x="287011" y="139939"/>
                    <a:pt x="287431" y="139939"/>
                    <a:pt x="287431" y="139512"/>
                  </a:cubicBezTo>
                  <a:cubicBezTo>
                    <a:pt x="287852" y="139085"/>
                    <a:pt x="288272" y="138658"/>
                    <a:pt x="288692" y="138232"/>
                  </a:cubicBezTo>
                  <a:cubicBezTo>
                    <a:pt x="289112" y="138232"/>
                    <a:pt x="289112" y="138232"/>
                    <a:pt x="289532" y="138232"/>
                  </a:cubicBezTo>
                  <a:cubicBezTo>
                    <a:pt x="289532" y="138232"/>
                    <a:pt x="289952" y="137805"/>
                    <a:pt x="290372" y="137378"/>
                  </a:cubicBezTo>
                  <a:cubicBezTo>
                    <a:pt x="290372" y="137378"/>
                    <a:pt x="290793" y="137378"/>
                    <a:pt x="290793" y="137378"/>
                  </a:cubicBezTo>
                  <a:cubicBezTo>
                    <a:pt x="291633" y="136951"/>
                    <a:pt x="292053" y="136524"/>
                    <a:pt x="292473" y="136098"/>
                  </a:cubicBezTo>
                  <a:cubicBezTo>
                    <a:pt x="292473" y="136098"/>
                    <a:pt x="292473" y="135671"/>
                    <a:pt x="292473" y="135671"/>
                  </a:cubicBezTo>
                  <a:cubicBezTo>
                    <a:pt x="292053" y="135671"/>
                    <a:pt x="292053" y="135244"/>
                    <a:pt x="291633" y="135244"/>
                  </a:cubicBezTo>
                  <a:cubicBezTo>
                    <a:pt x="291212" y="135244"/>
                    <a:pt x="291212" y="135244"/>
                    <a:pt x="291212" y="135244"/>
                  </a:cubicBezTo>
                  <a:close/>
                  <a:moveTo>
                    <a:pt x="195201" y="135244"/>
                  </a:moveTo>
                  <a:cubicBezTo>
                    <a:pt x="194782" y="135244"/>
                    <a:pt x="194364" y="135670"/>
                    <a:pt x="194364" y="136097"/>
                  </a:cubicBezTo>
                  <a:cubicBezTo>
                    <a:pt x="193946" y="136097"/>
                    <a:pt x="193946" y="136097"/>
                    <a:pt x="193527" y="136097"/>
                  </a:cubicBezTo>
                  <a:cubicBezTo>
                    <a:pt x="193527" y="136097"/>
                    <a:pt x="193109" y="136097"/>
                    <a:pt x="193109" y="136523"/>
                  </a:cubicBezTo>
                  <a:cubicBezTo>
                    <a:pt x="192690" y="136523"/>
                    <a:pt x="191853" y="136523"/>
                    <a:pt x="191434" y="136523"/>
                  </a:cubicBezTo>
                  <a:cubicBezTo>
                    <a:pt x="191434" y="136523"/>
                    <a:pt x="191016" y="136950"/>
                    <a:pt x="191016" y="136950"/>
                  </a:cubicBezTo>
                  <a:cubicBezTo>
                    <a:pt x="190597" y="136950"/>
                    <a:pt x="190597" y="136950"/>
                    <a:pt x="190178" y="136950"/>
                  </a:cubicBezTo>
                  <a:cubicBezTo>
                    <a:pt x="190178" y="136950"/>
                    <a:pt x="189760" y="137377"/>
                    <a:pt x="189341" y="137803"/>
                  </a:cubicBezTo>
                  <a:cubicBezTo>
                    <a:pt x="189341" y="137803"/>
                    <a:pt x="189341" y="137803"/>
                    <a:pt x="189341" y="138229"/>
                  </a:cubicBezTo>
                  <a:cubicBezTo>
                    <a:pt x="189341" y="138656"/>
                    <a:pt x="188923" y="138656"/>
                    <a:pt x="188505" y="139083"/>
                  </a:cubicBezTo>
                  <a:cubicBezTo>
                    <a:pt x="188505" y="139509"/>
                    <a:pt x="188505" y="139936"/>
                    <a:pt x="188505" y="139936"/>
                  </a:cubicBezTo>
                  <a:cubicBezTo>
                    <a:pt x="187667" y="140362"/>
                    <a:pt x="188086" y="140789"/>
                    <a:pt x="188086" y="141215"/>
                  </a:cubicBezTo>
                  <a:cubicBezTo>
                    <a:pt x="187667" y="141642"/>
                    <a:pt x="187249" y="142068"/>
                    <a:pt x="186830" y="142068"/>
                  </a:cubicBezTo>
                  <a:cubicBezTo>
                    <a:pt x="186411" y="142068"/>
                    <a:pt x="185993" y="142068"/>
                    <a:pt x="185575" y="142068"/>
                  </a:cubicBezTo>
                  <a:cubicBezTo>
                    <a:pt x="185156" y="142068"/>
                    <a:pt x="185156" y="141642"/>
                    <a:pt x="184737" y="141642"/>
                  </a:cubicBezTo>
                  <a:cubicBezTo>
                    <a:pt x="184319" y="141642"/>
                    <a:pt x="184319" y="141642"/>
                    <a:pt x="183901" y="142068"/>
                  </a:cubicBezTo>
                  <a:cubicBezTo>
                    <a:pt x="183063" y="142068"/>
                    <a:pt x="182645" y="142068"/>
                    <a:pt x="182226" y="142068"/>
                  </a:cubicBezTo>
                  <a:cubicBezTo>
                    <a:pt x="181808" y="142494"/>
                    <a:pt x="181808" y="142494"/>
                    <a:pt x="181808" y="142494"/>
                  </a:cubicBezTo>
                  <a:cubicBezTo>
                    <a:pt x="181808" y="143348"/>
                    <a:pt x="181808" y="144201"/>
                    <a:pt x="181808" y="145054"/>
                  </a:cubicBezTo>
                  <a:cubicBezTo>
                    <a:pt x="182226" y="145480"/>
                    <a:pt x="182226" y="145480"/>
                    <a:pt x="182645" y="145907"/>
                  </a:cubicBezTo>
                  <a:cubicBezTo>
                    <a:pt x="182645" y="147186"/>
                    <a:pt x="182645" y="148892"/>
                    <a:pt x="182226" y="150598"/>
                  </a:cubicBezTo>
                  <a:cubicBezTo>
                    <a:pt x="182645" y="150598"/>
                    <a:pt x="183063" y="151025"/>
                    <a:pt x="183063" y="151025"/>
                  </a:cubicBezTo>
                  <a:cubicBezTo>
                    <a:pt x="183482" y="151025"/>
                    <a:pt x="183901" y="151025"/>
                    <a:pt x="184319" y="151025"/>
                  </a:cubicBezTo>
                  <a:cubicBezTo>
                    <a:pt x="184737" y="151025"/>
                    <a:pt x="185156" y="150598"/>
                    <a:pt x="185575" y="150172"/>
                  </a:cubicBezTo>
                  <a:cubicBezTo>
                    <a:pt x="185575" y="149745"/>
                    <a:pt x="185575" y="149319"/>
                    <a:pt x="185575" y="148466"/>
                  </a:cubicBezTo>
                  <a:cubicBezTo>
                    <a:pt x="185575" y="148466"/>
                    <a:pt x="185156" y="148466"/>
                    <a:pt x="185156" y="148039"/>
                  </a:cubicBezTo>
                  <a:cubicBezTo>
                    <a:pt x="185156" y="148039"/>
                    <a:pt x="185156" y="147613"/>
                    <a:pt x="185156" y="147613"/>
                  </a:cubicBezTo>
                  <a:cubicBezTo>
                    <a:pt x="185156" y="147613"/>
                    <a:pt x="184737" y="147186"/>
                    <a:pt x="184737" y="147186"/>
                  </a:cubicBezTo>
                  <a:cubicBezTo>
                    <a:pt x="184737" y="146333"/>
                    <a:pt x="184737" y="145907"/>
                    <a:pt x="184737" y="145054"/>
                  </a:cubicBezTo>
                  <a:cubicBezTo>
                    <a:pt x="185156" y="145054"/>
                    <a:pt x="185156" y="144627"/>
                    <a:pt x="185156" y="144201"/>
                  </a:cubicBezTo>
                  <a:cubicBezTo>
                    <a:pt x="185575" y="144201"/>
                    <a:pt x="185575" y="143774"/>
                    <a:pt x="185993" y="143774"/>
                  </a:cubicBezTo>
                  <a:cubicBezTo>
                    <a:pt x="186411" y="143774"/>
                    <a:pt x="187249" y="143774"/>
                    <a:pt x="187667" y="143774"/>
                  </a:cubicBezTo>
                  <a:cubicBezTo>
                    <a:pt x="188086" y="143774"/>
                    <a:pt x="187667" y="144627"/>
                    <a:pt x="188505" y="144627"/>
                  </a:cubicBezTo>
                  <a:cubicBezTo>
                    <a:pt x="188505" y="145054"/>
                    <a:pt x="188505" y="145054"/>
                    <a:pt x="188505" y="145054"/>
                  </a:cubicBezTo>
                  <a:cubicBezTo>
                    <a:pt x="188086" y="145480"/>
                    <a:pt x="188086" y="145480"/>
                    <a:pt x="187667" y="145907"/>
                  </a:cubicBezTo>
                  <a:cubicBezTo>
                    <a:pt x="187667" y="146760"/>
                    <a:pt x="187667" y="147613"/>
                    <a:pt x="187667" y="148466"/>
                  </a:cubicBezTo>
                  <a:cubicBezTo>
                    <a:pt x="188086" y="148892"/>
                    <a:pt x="188086" y="148892"/>
                    <a:pt x="188505" y="148892"/>
                  </a:cubicBezTo>
                  <a:cubicBezTo>
                    <a:pt x="188505" y="149745"/>
                    <a:pt x="188505" y="150172"/>
                    <a:pt x="188505" y="150598"/>
                  </a:cubicBezTo>
                  <a:cubicBezTo>
                    <a:pt x="188086" y="150598"/>
                    <a:pt x="188086" y="151025"/>
                    <a:pt x="188086" y="151025"/>
                  </a:cubicBezTo>
                  <a:cubicBezTo>
                    <a:pt x="188086" y="151878"/>
                    <a:pt x="188086" y="152304"/>
                    <a:pt x="188086" y="152731"/>
                  </a:cubicBezTo>
                  <a:cubicBezTo>
                    <a:pt x="188086" y="153157"/>
                    <a:pt x="188086" y="153157"/>
                    <a:pt x="188505" y="153157"/>
                  </a:cubicBezTo>
                  <a:cubicBezTo>
                    <a:pt x="188505" y="154011"/>
                    <a:pt x="188505" y="154437"/>
                    <a:pt x="188505" y="154863"/>
                  </a:cubicBezTo>
                  <a:cubicBezTo>
                    <a:pt x="189341" y="154863"/>
                    <a:pt x="190178" y="154863"/>
                    <a:pt x="191016" y="154863"/>
                  </a:cubicBezTo>
                  <a:cubicBezTo>
                    <a:pt x="191434" y="154863"/>
                    <a:pt x="191016" y="154437"/>
                    <a:pt x="191016" y="154011"/>
                  </a:cubicBezTo>
                  <a:cubicBezTo>
                    <a:pt x="190597" y="153584"/>
                    <a:pt x="190178" y="152731"/>
                    <a:pt x="189341" y="152304"/>
                  </a:cubicBezTo>
                  <a:cubicBezTo>
                    <a:pt x="189760" y="152304"/>
                    <a:pt x="189760" y="151878"/>
                    <a:pt x="190178" y="151878"/>
                  </a:cubicBezTo>
                  <a:cubicBezTo>
                    <a:pt x="190178" y="151451"/>
                    <a:pt x="190178" y="151451"/>
                    <a:pt x="191016" y="151025"/>
                  </a:cubicBezTo>
                  <a:cubicBezTo>
                    <a:pt x="191016" y="151025"/>
                    <a:pt x="191434" y="150598"/>
                    <a:pt x="191853" y="150598"/>
                  </a:cubicBezTo>
                  <a:cubicBezTo>
                    <a:pt x="191853" y="150172"/>
                    <a:pt x="191853" y="149745"/>
                    <a:pt x="191853" y="149745"/>
                  </a:cubicBezTo>
                  <a:cubicBezTo>
                    <a:pt x="191853" y="149319"/>
                    <a:pt x="191434" y="149319"/>
                    <a:pt x="191016" y="149319"/>
                  </a:cubicBezTo>
                  <a:cubicBezTo>
                    <a:pt x="190597" y="148892"/>
                    <a:pt x="190178" y="148892"/>
                    <a:pt x="190178" y="148466"/>
                  </a:cubicBezTo>
                  <a:cubicBezTo>
                    <a:pt x="190178" y="148039"/>
                    <a:pt x="190178" y="147613"/>
                    <a:pt x="190178" y="147186"/>
                  </a:cubicBezTo>
                  <a:cubicBezTo>
                    <a:pt x="190597" y="146760"/>
                    <a:pt x="190597" y="146333"/>
                    <a:pt x="191016" y="146333"/>
                  </a:cubicBezTo>
                  <a:cubicBezTo>
                    <a:pt x="191434" y="145907"/>
                    <a:pt x="191853" y="145480"/>
                    <a:pt x="191853" y="145480"/>
                  </a:cubicBezTo>
                  <a:cubicBezTo>
                    <a:pt x="192271" y="145480"/>
                    <a:pt x="192271" y="145054"/>
                    <a:pt x="192271" y="144627"/>
                  </a:cubicBezTo>
                  <a:cubicBezTo>
                    <a:pt x="192690" y="144627"/>
                    <a:pt x="192690" y="144201"/>
                    <a:pt x="193109" y="144201"/>
                  </a:cubicBezTo>
                  <a:cubicBezTo>
                    <a:pt x="193527" y="144201"/>
                    <a:pt x="193527" y="144627"/>
                    <a:pt x="193946" y="144627"/>
                  </a:cubicBezTo>
                  <a:cubicBezTo>
                    <a:pt x="193946" y="145054"/>
                    <a:pt x="193946" y="145480"/>
                    <a:pt x="193946" y="145907"/>
                  </a:cubicBezTo>
                  <a:cubicBezTo>
                    <a:pt x="194364" y="146333"/>
                    <a:pt x="194782" y="145907"/>
                    <a:pt x="195201" y="145907"/>
                  </a:cubicBezTo>
                  <a:cubicBezTo>
                    <a:pt x="195201" y="145907"/>
                    <a:pt x="195620" y="145480"/>
                    <a:pt x="195620" y="145480"/>
                  </a:cubicBezTo>
                  <a:cubicBezTo>
                    <a:pt x="196457" y="145480"/>
                    <a:pt x="196457" y="145480"/>
                    <a:pt x="196457" y="145054"/>
                  </a:cubicBezTo>
                  <a:cubicBezTo>
                    <a:pt x="196457" y="144627"/>
                    <a:pt x="196457" y="144201"/>
                    <a:pt x="196457" y="143774"/>
                  </a:cubicBezTo>
                  <a:cubicBezTo>
                    <a:pt x="196457" y="143774"/>
                    <a:pt x="196457" y="143348"/>
                    <a:pt x="196457" y="143348"/>
                  </a:cubicBezTo>
                  <a:cubicBezTo>
                    <a:pt x="196457" y="142921"/>
                    <a:pt x="196038" y="142921"/>
                    <a:pt x="195620" y="142494"/>
                  </a:cubicBezTo>
                  <a:cubicBezTo>
                    <a:pt x="195620" y="142494"/>
                    <a:pt x="195201" y="142494"/>
                    <a:pt x="195201" y="142494"/>
                  </a:cubicBezTo>
                  <a:cubicBezTo>
                    <a:pt x="195201" y="142494"/>
                    <a:pt x="194782" y="142494"/>
                    <a:pt x="194782" y="142068"/>
                  </a:cubicBezTo>
                  <a:cubicBezTo>
                    <a:pt x="193527" y="142068"/>
                    <a:pt x="192690" y="142068"/>
                    <a:pt x="191853" y="142068"/>
                  </a:cubicBezTo>
                  <a:cubicBezTo>
                    <a:pt x="191434" y="142494"/>
                    <a:pt x="191853" y="142494"/>
                    <a:pt x="191853" y="142921"/>
                  </a:cubicBezTo>
                  <a:cubicBezTo>
                    <a:pt x="191016" y="143348"/>
                    <a:pt x="191016" y="143348"/>
                    <a:pt x="190597" y="143774"/>
                  </a:cubicBezTo>
                  <a:cubicBezTo>
                    <a:pt x="190178" y="143348"/>
                    <a:pt x="189760" y="142921"/>
                    <a:pt x="189341" y="142921"/>
                  </a:cubicBezTo>
                  <a:cubicBezTo>
                    <a:pt x="189341" y="142494"/>
                    <a:pt x="189341" y="142068"/>
                    <a:pt x="189341" y="142068"/>
                  </a:cubicBezTo>
                  <a:cubicBezTo>
                    <a:pt x="189760" y="141642"/>
                    <a:pt x="190178" y="141215"/>
                    <a:pt x="190597" y="141215"/>
                  </a:cubicBezTo>
                  <a:cubicBezTo>
                    <a:pt x="190597" y="140362"/>
                    <a:pt x="190597" y="140362"/>
                    <a:pt x="191016" y="139936"/>
                  </a:cubicBezTo>
                  <a:cubicBezTo>
                    <a:pt x="191016" y="139936"/>
                    <a:pt x="191016" y="139509"/>
                    <a:pt x="191016" y="139509"/>
                  </a:cubicBezTo>
                  <a:cubicBezTo>
                    <a:pt x="191434" y="139509"/>
                    <a:pt x="191853" y="139083"/>
                    <a:pt x="191853" y="138656"/>
                  </a:cubicBezTo>
                  <a:cubicBezTo>
                    <a:pt x="192271" y="138656"/>
                    <a:pt x="193109" y="138656"/>
                    <a:pt x="193527" y="138656"/>
                  </a:cubicBezTo>
                  <a:cubicBezTo>
                    <a:pt x="193527" y="138656"/>
                    <a:pt x="193946" y="139083"/>
                    <a:pt x="193946" y="139509"/>
                  </a:cubicBezTo>
                  <a:cubicBezTo>
                    <a:pt x="194364" y="139936"/>
                    <a:pt x="194364" y="139936"/>
                    <a:pt x="194782" y="140362"/>
                  </a:cubicBezTo>
                  <a:cubicBezTo>
                    <a:pt x="194782" y="140362"/>
                    <a:pt x="195201" y="140362"/>
                    <a:pt x="195201" y="140362"/>
                  </a:cubicBezTo>
                  <a:cubicBezTo>
                    <a:pt x="195620" y="139936"/>
                    <a:pt x="195620" y="139936"/>
                    <a:pt x="195620" y="139936"/>
                  </a:cubicBezTo>
                  <a:cubicBezTo>
                    <a:pt x="196038" y="139936"/>
                    <a:pt x="196038" y="139936"/>
                    <a:pt x="196457" y="139936"/>
                  </a:cubicBezTo>
                  <a:cubicBezTo>
                    <a:pt x="196457" y="139509"/>
                    <a:pt x="196457" y="139509"/>
                    <a:pt x="196457" y="139509"/>
                  </a:cubicBezTo>
                  <a:cubicBezTo>
                    <a:pt x="196457" y="138229"/>
                    <a:pt x="196457" y="137377"/>
                    <a:pt x="196457" y="136097"/>
                  </a:cubicBezTo>
                  <a:cubicBezTo>
                    <a:pt x="196457" y="135670"/>
                    <a:pt x="195620" y="135670"/>
                    <a:pt x="195201" y="135244"/>
                  </a:cubicBezTo>
                  <a:close/>
                  <a:moveTo>
                    <a:pt x="51422" y="135244"/>
                  </a:moveTo>
                  <a:cubicBezTo>
                    <a:pt x="52244" y="135244"/>
                    <a:pt x="52655" y="135244"/>
                    <a:pt x="53066" y="135244"/>
                  </a:cubicBezTo>
                  <a:cubicBezTo>
                    <a:pt x="53066" y="135680"/>
                    <a:pt x="53477" y="135680"/>
                    <a:pt x="53477" y="135680"/>
                  </a:cubicBezTo>
                  <a:cubicBezTo>
                    <a:pt x="53477" y="135680"/>
                    <a:pt x="53888" y="136116"/>
                    <a:pt x="53888" y="136116"/>
                  </a:cubicBezTo>
                  <a:cubicBezTo>
                    <a:pt x="53888" y="136552"/>
                    <a:pt x="53477" y="136552"/>
                    <a:pt x="53477" y="136552"/>
                  </a:cubicBezTo>
                  <a:cubicBezTo>
                    <a:pt x="52655" y="136552"/>
                    <a:pt x="52244" y="136552"/>
                    <a:pt x="51422" y="136552"/>
                  </a:cubicBezTo>
                  <a:cubicBezTo>
                    <a:pt x="51011" y="135680"/>
                    <a:pt x="51011" y="135680"/>
                    <a:pt x="51422" y="135244"/>
                  </a:cubicBezTo>
                  <a:close/>
                  <a:moveTo>
                    <a:pt x="0" y="135244"/>
                  </a:moveTo>
                  <a:cubicBezTo>
                    <a:pt x="822" y="135244"/>
                    <a:pt x="1233" y="135244"/>
                    <a:pt x="1644" y="135244"/>
                  </a:cubicBezTo>
                  <a:cubicBezTo>
                    <a:pt x="1644" y="135680"/>
                    <a:pt x="1644" y="135680"/>
                    <a:pt x="2056" y="135680"/>
                  </a:cubicBezTo>
                  <a:cubicBezTo>
                    <a:pt x="2056" y="135680"/>
                    <a:pt x="2056" y="135680"/>
                    <a:pt x="2467" y="135680"/>
                  </a:cubicBezTo>
                  <a:cubicBezTo>
                    <a:pt x="2878" y="136116"/>
                    <a:pt x="2878" y="136116"/>
                    <a:pt x="2878" y="136552"/>
                  </a:cubicBezTo>
                  <a:cubicBezTo>
                    <a:pt x="2467" y="136988"/>
                    <a:pt x="2056" y="137424"/>
                    <a:pt x="1644" y="137860"/>
                  </a:cubicBezTo>
                  <a:cubicBezTo>
                    <a:pt x="1233" y="137860"/>
                    <a:pt x="822" y="137860"/>
                    <a:pt x="0" y="137860"/>
                  </a:cubicBezTo>
                  <a:cubicBezTo>
                    <a:pt x="0" y="137860"/>
                    <a:pt x="0" y="137860"/>
                    <a:pt x="0" y="135244"/>
                  </a:cubicBezTo>
                  <a:close/>
                  <a:moveTo>
                    <a:pt x="1320073" y="134721"/>
                  </a:moveTo>
                  <a:cubicBezTo>
                    <a:pt x="1319202" y="135139"/>
                    <a:pt x="1319202" y="135558"/>
                    <a:pt x="1318766" y="135976"/>
                  </a:cubicBezTo>
                  <a:cubicBezTo>
                    <a:pt x="1318766" y="136395"/>
                    <a:pt x="1318766" y="136813"/>
                    <a:pt x="1318766" y="137232"/>
                  </a:cubicBezTo>
                  <a:cubicBezTo>
                    <a:pt x="1319637" y="138069"/>
                    <a:pt x="1320073" y="138488"/>
                    <a:pt x="1320509" y="138906"/>
                  </a:cubicBezTo>
                  <a:cubicBezTo>
                    <a:pt x="1320946" y="138488"/>
                    <a:pt x="1321382" y="138488"/>
                    <a:pt x="1321382" y="138069"/>
                  </a:cubicBezTo>
                  <a:cubicBezTo>
                    <a:pt x="1321382" y="137651"/>
                    <a:pt x="1321382" y="136813"/>
                    <a:pt x="1321382" y="136395"/>
                  </a:cubicBezTo>
                  <a:cubicBezTo>
                    <a:pt x="1321382" y="135976"/>
                    <a:pt x="1320946" y="135976"/>
                    <a:pt x="1320946" y="135558"/>
                  </a:cubicBezTo>
                  <a:cubicBezTo>
                    <a:pt x="1320946" y="135139"/>
                    <a:pt x="1320946" y="135139"/>
                    <a:pt x="1320073" y="134721"/>
                  </a:cubicBezTo>
                  <a:close/>
                  <a:moveTo>
                    <a:pt x="142721" y="134721"/>
                  </a:moveTo>
                  <a:cubicBezTo>
                    <a:pt x="142307" y="135571"/>
                    <a:pt x="142307" y="135571"/>
                    <a:pt x="142721" y="138122"/>
                  </a:cubicBezTo>
                  <a:cubicBezTo>
                    <a:pt x="142721" y="138122"/>
                    <a:pt x="142721" y="138122"/>
                    <a:pt x="143135" y="138546"/>
                  </a:cubicBezTo>
                  <a:cubicBezTo>
                    <a:pt x="143135" y="138972"/>
                    <a:pt x="143135" y="139397"/>
                    <a:pt x="143135" y="139822"/>
                  </a:cubicBezTo>
                  <a:cubicBezTo>
                    <a:pt x="143135" y="139822"/>
                    <a:pt x="143549" y="140247"/>
                    <a:pt x="143549" y="140247"/>
                  </a:cubicBezTo>
                  <a:cubicBezTo>
                    <a:pt x="143549" y="140672"/>
                    <a:pt x="143549" y="141097"/>
                    <a:pt x="143549" y="141097"/>
                  </a:cubicBezTo>
                  <a:cubicBezTo>
                    <a:pt x="143549" y="141522"/>
                    <a:pt x="143964" y="141522"/>
                    <a:pt x="143964" y="141522"/>
                  </a:cubicBezTo>
                  <a:cubicBezTo>
                    <a:pt x="144378" y="141097"/>
                    <a:pt x="144378" y="141097"/>
                    <a:pt x="144792" y="140672"/>
                  </a:cubicBezTo>
                  <a:cubicBezTo>
                    <a:pt x="144792" y="140672"/>
                    <a:pt x="144792" y="140672"/>
                    <a:pt x="144792" y="140247"/>
                  </a:cubicBezTo>
                  <a:cubicBezTo>
                    <a:pt x="144792" y="140247"/>
                    <a:pt x="145207" y="139822"/>
                    <a:pt x="145207" y="139822"/>
                  </a:cubicBezTo>
                  <a:cubicBezTo>
                    <a:pt x="145207" y="139822"/>
                    <a:pt x="145207" y="139397"/>
                    <a:pt x="145207" y="139397"/>
                  </a:cubicBezTo>
                  <a:cubicBezTo>
                    <a:pt x="145621" y="139397"/>
                    <a:pt x="145621" y="138972"/>
                    <a:pt x="145621" y="138972"/>
                  </a:cubicBezTo>
                  <a:cubicBezTo>
                    <a:pt x="145621" y="138546"/>
                    <a:pt x="145621" y="138122"/>
                    <a:pt x="145621" y="138122"/>
                  </a:cubicBezTo>
                  <a:cubicBezTo>
                    <a:pt x="146449" y="137271"/>
                    <a:pt x="146863" y="136846"/>
                    <a:pt x="147278" y="136421"/>
                  </a:cubicBezTo>
                  <a:cubicBezTo>
                    <a:pt x="147278" y="136421"/>
                    <a:pt x="147278" y="135996"/>
                    <a:pt x="147278" y="135571"/>
                  </a:cubicBezTo>
                  <a:cubicBezTo>
                    <a:pt x="147278" y="135146"/>
                    <a:pt x="146863" y="135146"/>
                    <a:pt x="146449" y="134721"/>
                  </a:cubicBezTo>
                  <a:cubicBezTo>
                    <a:pt x="145207" y="134721"/>
                    <a:pt x="143964" y="134721"/>
                    <a:pt x="142721" y="134721"/>
                  </a:cubicBezTo>
                  <a:close/>
                  <a:moveTo>
                    <a:pt x="1441060" y="134459"/>
                  </a:moveTo>
                  <a:cubicBezTo>
                    <a:pt x="1440210" y="134870"/>
                    <a:pt x="1439785" y="135693"/>
                    <a:pt x="1439360" y="136104"/>
                  </a:cubicBezTo>
                  <a:cubicBezTo>
                    <a:pt x="1439360" y="136104"/>
                    <a:pt x="1439360" y="136515"/>
                    <a:pt x="1439360" y="136515"/>
                  </a:cubicBezTo>
                  <a:cubicBezTo>
                    <a:pt x="1439785" y="136926"/>
                    <a:pt x="1439785" y="136926"/>
                    <a:pt x="1440210" y="137337"/>
                  </a:cubicBezTo>
                  <a:cubicBezTo>
                    <a:pt x="1440635" y="137337"/>
                    <a:pt x="1440635" y="137337"/>
                    <a:pt x="1441060" y="137337"/>
                  </a:cubicBezTo>
                  <a:cubicBezTo>
                    <a:pt x="1441486" y="136926"/>
                    <a:pt x="1441910" y="136515"/>
                    <a:pt x="1442761" y="136104"/>
                  </a:cubicBezTo>
                  <a:cubicBezTo>
                    <a:pt x="1442761" y="135693"/>
                    <a:pt x="1442761" y="135281"/>
                    <a:pt x="1442761" y="135281"/>
                  </a:cubicBezTo>
                  <a:cubicBezTo>
                    <a:pt x="1442761" y="134459"/>
                    <a:pt x="1442336" y="134459"/>
                    <a:pt x="1441910" y="134459"/>
                  </a:cubicBezTo>
                  <a:cubicBezTo>
                    <a:pt x="1441486" y="134459"/>
                    <a:pt x="1441486" y="134459"/>
                    <a:pt x="1441060" y="134459"/>
                  </a:cubicBezTo>
                  <a:close/>
                  <a:moveTo>
                    <a:pt x="1326404" y="134459"/>
                  </a:moveTo>
                  <a:cubicBezTo>
                    <a:pt x="1326404" y="134874"/>
                    <a:pt x="1325986" y="134874"/>
                    <a:pt x="1325567" y="135288"/>
                  </a:cubicBezTo>
                  <a:cubicBezTo>
                    <a:pt x="1325567" y="135702"/>
                    <a:pt x="1325567" y="136116"/>
                    <a:pt x="1325567" y="136530"/>
                  </a:cubicBezTo>
                  <a:cubicBezTo>
                    <a:pt x="1325986" y="136530"/>
                    <a:pt x="1325986" y="136944"/>
                    <a:pt x="1326404" y="136944"/>
                  </a:cubicBezTo>
                  <a:cubicBezTo>
                    <a:pt x="1326404" y="137358"/>
                    <a:pt x="1326404" y="137358"/>
                    <a:pt x="1326404" y="137773"/>
                  </a:cubicBezTo>
                  <a:cubicBezTo>
                    <a:pt x="1326823" y="137773"/>
                    <a:pt x="1327241" y="138187"/>
                    <a:pt x="1326823" y="138601"/>
                  </a:cubicBezTo>
                  <a:cubicBezTo>
                    <a:pt x="1327241" y="139015"/>
                    <a:pt x="1327660" y="139430"/>
                    <a:pt x="1328078" y="139430"/>
                  </a:cubicBezTo>
                  <a:cubicBezTo>
                    <a:pt x="1328078" y="139430"/>
                    <a:pt x="1328497" y="139430"/>
                    <a:pt x="1328497" y="139430"/>
                  </a:cubicBezTo>
                  <a:cubicBezTo>
                    <a:pt x="1329334" y="139430"/>
                    <a:pt x="1328916" y="138601"/>
                    <a:pt x="1328916" y="138187"/>
                  </a:cubicBezTo>
                  <a:cubicBezTo>
                    <a:pt x="1328916" y="138187"/>
                    <a:pt x="1329334" y="137773"/>
                    <a:pt x="1329752" y="137773"/>
                  </a:cubicBezTo>
                  <a:cubicBezTo>
                    <a:pt x="1329752" y="136944"/>
                    <a:pt x="1329752" y="136530"/>
                    <a:pt x="1329752" y="136116"/>
                  </a:cubicBezTo>
                  <a:cubicBezTo>
                    <a:pt x="1329334" y="135288"/>
                    <a:pt x="1328497" y="134874"/>
                    <a:pt x="1328078" y="134459"/>
                  </a:cubicBezTo>
                  <a:cubicBezTo>
                    <a:pt x="1327660" y="134459"/>
                    <a:pt x="1326823" y="134459"/>
                    <a:pt x="1326404" y="134459"/>
                  </a:cubicBezTo>
                  <a:close/>
                  <a:moveTo>
                    <a:pt x="156160" y="134459"/>
                  </a:moveTo>
                  <a:cubicBezTo>
                    <a:pt x="155739" y="134877"/>
                    <a:pt x="155739" y="134877"/>
                    <a:pt x="155319" y="134877"/>
                  </a:cubicBezTo>
                  <a:cubicBezTo>
                    <a:pt x="154897" y="134877"/>
                    <a:pt x="154477" y="134877"/>
                    <a:pt x="153635" y="134877"/>
                  </a:cubicBezTo>
                  <a:cubicBezTo>
                    <a:pt x="153635" y="135296"/>
                    <a:pt x="153214" y="135715"/>
                    <a:pt x="152793" y="136133"/>
                  </a:cubicBezTo>
                  <a:cubicBezTo>
                    <a:pt x="151531" y="136133"/>
                    <a:pt x="150269" y="136133"/>
                    <a:pt x="149427" y="136133"/>
                  </a:cubicBezTo>
                  <a:cubicBezTo>
                    <a:pt x="149006" y="136133"/>
                    <a:pt x="149006" y="136552"/>
                    <a:pt x="148585" y="136552"/>
                  </a:cubicBezTo>
                  <a:cubicBezTo>
                    <a:pt x="148585" y="136970"/>
                    <a:pt x="149006" y="136970"/>
                    <a:pt x="149006" y="136970"/>
                  </a:cubicBezTo>
                  <a:cubicBezTo>
                    <a:pt x="149006" y="137389"/>
                    <a:pt x="149006" y="137389"/>
                    <a:pt x="149006" y="137389"/>
                  </a:cubicBezTo>
                  <a:cubicBezTo>
                    <a:pt x="149427" y="137808"/>
                    <a:pt x="149427" y="137808"/>
                    <a:pt x="149847" y="138226"/>
                  </a:cubicBezTo>
                  <a:cubicBezTo>
                    <a:pt x="149847" y="138226"/>
                    <a:pt x="149847" y="138645"/>
                    <a:pt x="149847" y="139063"/>
                  </a:cubicBezTo>
                  <a:cubicBezTo>
                    <a:pt x="149427" y="139063"/>
                    <a:pt x="149427" y="139063"/>
                    <a:pt x="149427" y="139482"/>
                  </a:cubicBezTo>
                  <a:cubicBezTo>
                    <a:pt x="149006" y="139482"/>
                    <a:pt x="149006" y="139482"/>
                    <a:pt x="149006" y="139482"/>
                  </a:cubicBezTo>
                  <a:cubicBezTo>
                    <a:pt x="149006" y="141156"/>
                    <a:pt x="149006" y="142830"/>
                    <a:pt x="149006" y="144086"/>
                  </a:cubicBezTo>
                  <a:cubicBezTo>
                    <a:pt x="149427" y="144504"/>
                    <a:pt x="149427" y="144504"/>
                    <a:pt x="149847" y="144504"/>
                  </a:cubicBezTo>
                  <a:cubicBezTo>
                    <a:pt x="150269" y="144504"/>
                    <a:pt x="150269" y="144504"/>
                    <a:pt x="150689" y="144923"/>
                  </a:cubicBezTo>
                  <a:cubicBezTo>
                    <a:pt x="150689" y="144504"/>
                    <a:pt x="151110" y="144504"/>
                    <a:pt x="151110" y="144086"/>
                  </a:cubicBezTo>
                  <a:cubicBezTo>
                    <a:pt x="151110" y="143249"/>
                    <a:pt x="151110" y="141993"/>
                    <a:pt x="151110" y="140737"/>
                  </a:cubicBezTo>
                  <a:cubicBezTo>
                    <a:pt x="151531" y="140737"/>
                    <a:pt x="151952" y="140319"/>
                    <a:pt x="152373" y="139900"/>
                  </a:cubicBezTo>
                  <a:cubicBezTo>
                    <a:pt x="152373" y="139900"/>
                    <a:pt x="152373" y="139482"/>
                    <a:pt x="152373" y="139482"/>
                  </a:cubicBezTo>
                  <a:cubicBezTo>
                    <a:pt x="152793" y="139482"/>
                    <a:pt x="152793" y="139063"/>
                    <a:pt x="152793" y="139063"/>
                  </a:cubicBezTo>
                  <a:cubicBezTo>
                    <a:pt x="152793" y="138645"/>
                    <a:pt x="152793" y="138645"/>
                    <a:pt x="152793" y="138645"/>
                  </a:cubicBezTo>
                  <a:cubicBezTo>
                    <a:pt x="153214" y="138226"/>
                    <a:pt x="153635" y="138226"/>
                    <a:pt x="153635" y="137808"/>
                  </a:cubicBezTo>
                  <a:cubicBezTo>
                    <a:pt x="154056" y="137808"/>
                    <a:pt x="154056" y="137808"/>
                    <a:pt x="154477" y="137808"/>
                  </a:cubicBezTo>
                  <a:cubicBezTo>
                    <a:pt x="154477" y="137808"/>
                    <a:pt x="154897" y="137389"/>
                    <a:pt x="154897" y="137389"/>
                  </a:cubicBezTo>
                  <a:cubicBezTo>
                    <a:pt x="154897" y="137389"/>
                    <a:pt x="155319" y="137389"/>
                    <a:pt x="155319" y="137389"/>
                  </a:cubicBezTo>
                  <a:cubicBezTo>
                    <a:pt x="155739" y="137389"/>
                    <a:pt x="155739" y="136970"/>
                    <a:pt x="156160" y="136970"/>
                  </a:cubicBezTo>
                  <a:cubicBezTo>
                    <a:pt x="156160" y="136970"/>
                    <a:pt x="156581" y="136970"/>
                    <a:pt x="156581" y="136970"/>
                  </a:cubicBezTo>
                  <a:cubicBezTo>
                    <a:pt x="156581" y="136970"/>
                    <a:pt x="157002" y="137389"/>
                    <a:pt x="157002" y="137389"/>
                  </a:cubicBezTo>
                  <a:cubicBezTo>
                    <a:pt x="157423" y="137389"/>
                    <a:pt x="157423" y="137389"/>
                    <a:pt x="157844" y="137389"/>
                  </a:cubicBezTo>
                  <a:cubicBezTo>
                    <a:pt x="157844" y="136970"/>
                    <a:pt x="158264" y="136970"/>
                    <a:pt x="158264" y="136552"/>
                  </a:cubicBezTo>
                  <a:cubicBezTo>
                    <a:pt x="158264" y="136133"/>
                    <a:pt x="158264" y="135715"/>
                    <a:pt x="158264" y="135296"/>
                  </a:cubicBezTo>
                  <a:cubicBezTo>
                    <a:pt x="158264" y="134877"/>
                    <a:pt x="157844" y="134877"/>
                    <a:pt x="157844" y="134459"/>
                  </a:cubicBezTo>
                  <a:cubicBezTo>
                    <a:pt x="157002" y="134459"/>
                    <a:pt x="156581" y="134459"/>
                    <a:pt x="156160" y="134459"/>
                  </a:cubicBezTo>
                  <a:close/>
                  <a:moveTo>
                    <a:pt x="1574473" y="133936"/>
                  </a:moveTo>
                  <a:cubicBezTo>
                    <a:pt x="1574865" y="133936"/>
                    <a:pt x="1575650" y="133936"/>
                    <a:pt x="1576042" y="133936"/>
                  </a:cubicBezTo>
                  <a:cubicBezTo>
                    <a:pt x="1576042" y="133936"/>
                    <a:pt x="1576042" y="133936"/>
                    <a:pt x="1576042" y="134372"/>
                  </a:cubicBezTo>
                  <a:cubicBezTo>
                    <a:pt x="1576042" y="134372"/>
                    <a:pt x="1576435" y="134808"/>
                    <a:pt x="1576042" y="135244"/>
                  </a:cubicBezTo>
                  <a:cubicBezTo>
                    <a:pt x="1575650" y="135244"/>
                    <a:pt x="1574865" y="135244"/>
                    <a:pt x="1574080" y="134808"/>
                  </a:cubicBezTo>
                  <a:cubicBezTo>
                    <a:pt x="1574080" y="134372"/>
                    <a:pt x="1574080" y="134372"/>
                    <a:pt x="1574473" y="133936"/>
                  </a:cubicBezTo>
                  <a:close/>
                  <a:moveTo>
                    <a:pt x="1481803" y="133936"/>
                  </a:moveTo>
                  <a:cubicBezTo>
                    <a:pt x="1481803" y="134350"/>
                    <a:pt x="1481379" y="134350"/>
                    <a:pt x="1480953" y="134764"/>
                  </a:cubicBezTo>
                  <a:cubicBezTo>
                    <a:pt x="1480953" y="136007"/>
                    <a:pt x="1480953" y="136835"/>
                    <a:pt x="1480953" y="138078"/>
                  </a:cubicBezTo>
                  <a:cubicBezTo>
                    <a:pt x="1481379" y="138492"/>
                    <a:pt x="1481803" y="138492"/>
                    <a:pt x="1482228" y="138906"/>
                  </a:cubicBezTo>
                  <a:cubicBezTo>
                    <a:pt x="1482654" y="138906"/>
                    <a:pt x="1483079" y="138906"/>
                    <a:pt x="1483504" y="138906"/>
                  </a:cubicBezTo>
                  <a:cubicBezTo>
                    <a:pt x="1484354" y="138906"/>
                    <a:pt x="1484354" y="138906"/>
                    <a:pt x="1484354" y="138492"/>
                  </a:cubicBezTo>
                  <a:cubicBezTo>
                    <a:pt x="1484354" y="138078"/>
                    <a:pt x="1484354" y="138078"/>
                    <a:pt x="1484354" y="137664"/>
                  </a:cubicBezTo>
                  <a:cubicBezTo>
                    <a:pt x="1484354" y="137250"/>
                    <a:pt x="1483929" y="137250"/>
                    <a:pt x="1483929" y="137250"/>
                  </a:cubicBezTo>
                  <a:cubicBezTo>
                    <a:pt x="1483504" y="136421"/>
                    <a:pt x="1483929" y="136007"/>
                    <a:pt x="1483929" y="135593"/>
                  </a:cubicBezTo>
                  <a:cubicBezTo>
                    <a:pt x="1483504" y="135179"/>
                    <a:pt x="1483504" y="135179"/>
                    <a:pt x="1483504" y="135179"/>
                  </a:cubicBezTo>
                  <a:cubicBezTo>
                    <a:pt x="1483079" y="134764"/>
                    <a:pt x="1482654" y="134350"/>
                    <a:pt x="1481803" y="133936"/>
                  </a:cubicBezTo>
                  <a:close/>
                  <a:moveTo>
                    <a:pt x="1418694" y="133936"/>
                  </a:moveTo>
                  <a:cubicBezTo>
                    <a:pt x="1418694" y="134758"/>
                    <a:pt x="1418694" y="135169"/>
                    <a:pt x="1418694" y="135991"/>
                  </a:cubicBezTo>
                  <a:cubicBezTo>
                    <a:pt x="1419113" y="135991"/>
                    <a:pt x="1419531" y="135991"/>
                    <a:pt x="1419531" y="135991"/>
                  </a:cubicBezTo>
                  <a:cubicBezTo>
                    <a:pt x="1419950" y="135991"/>
                    <a:pt x="1420368" y="136402"/>
                    <a:pt x="1420368" y="136402"/>
                  </a:cubicBezTo>
                  <a:cubicBezTo>
                    <a:pt x="1420787" y="136814"/>
                    <a:pt x="1420787" y="136814"/>
                    <a:pt x="1421206" y="136814"/>
                  </a:cubicBezTo>
                  <a:cubicBezTo>
                    <a:pt x="1421624" y="136402"/>
                    <a:pt x="1422042" y="135580"/>
                    <a:pt x="1422879" y="135169"/>
                  </a:cubicBezTo>
                  <a:cubicBezTo>
                    <a:pt x="1422461" y="135169"/>
                    <a:pt x="1422461" y="134758"/>
                    <a:pt x="1422461" y="134758"/>
                  </a:cubicBezTo>
                  <a:cubicBezTo>
                    <a:pt x="1422042" y="134347"/>
                    <a:pt x="1422461" y="134347"/>
                    <a:pt x="1422042" y="134347"/>
                  </a:cubicBezTo>
                  <a:cubicBezTo>
                    <a:pt x="1422042" y="133936"/>
                    <a:pt x="1421624" y="133936"/>
                    <a:pt x="1421206" y="133936"/>
                  </a:cubicBezTo>
                  <a:cubicBezTo>
                    <a:pt x="1420787" y="133936"/>
                    <a:pt x="1419950" y="133936"/>
                    <a:pt x="1419531" y="133936"/>
                  </a:cubicBezTo>
                  <a:cubicBezTo>
                    <a:pt x="1419113" y="133936"/>
                    <a:pt x="1419113" y="133936"/>
                    <a:pt x="1419113" y="133936"/>
                  </a:cubicBezTo>
                  <a:cubicBezTo>
                    <a:pt x="1419113" y="133936"/>
                    <a:pt x="1418694" y="133936"/>
                    <a:pt x="1418694" y="133936"/>
                  </a:cubicBezTo>
                  <a:close/>
                  <a:moveTo>
                    <a:pt x="246782" y="133936"/>
                  </a:moveTo>
                  <a:cubicBezTo>
                    <a:pt x="246782" y="134347"/>
                    <a:pt x="246346" y="134347"/>
                    <a:pt x="245910" y="134758"/>
                  </a:cubicBezTo>
                  <a:cubicBezTo>
                    <a:pt x="245910" y="134758"/>
                    <a:pt x="245910" y="135169"/>
                    <a:pt x="245910" y="135580"/>
                  </a:cubicBezTo>
                  <a:cubicBezTo>
                    <a:pt x="246346" y="135991"/>
                    <a:pt x="247217" y="136402"/>
                    <a:pt x="247653" y="136814"/>
                  </a:cubicBezTo>
                  <a:cubicBezTo>
                    <a:pt x="247653" y="136402"/>
                    <a:pt x="248090" y="136402"/>
                    <a:pt x="248526" y="135991"/>
                  </a:cubicBezTo>
                  <a:cubicBezTo>
                    <a:pt x="248526" y="135580"/>
                    <a:pt x="248526" y="135169"/>
                    <a:pt x="248526" y="134758"/>
                  </a:cubicBezTo>
                  <a:cubicBezTo>
                    <a:pt x="248090" y="134347"/>
                    <a:pt x="247653" y="134347"/>
                    <a:pt x="247653" y="133936"/>
                  </a:cubicBezTo>
                  <a:cubicBezTo>
                    <a:pt x="247217" y="133936"/>
                    <a:pt x="247217" y="133936"/>
                    <a:pt x="246782" y="133936"/>
                  </a:cubicBezTo>
                  <a:close/>
                  <a:moveTo>
                    <a:pt x="230150" y="133936"/>
                  </a:moveTo>
                  <a:cubicBezTo>
                    <a:pt x="229732" y="133936"/>
                    <a:pt x="229313" y="133936"/>
                    <a:pt x="229313" y="134773"/>
                  </a:cubicBezTo>
                  <a:cubicBezTo>
                    <a:pt x="229313" y="134773"/>
                    <a:pt x="229313" y="135192"/>
                    <a:pt x="229313" y="135192"/>
                  </a:cubicBezTo>
                  <a:cubicBezTo>
                    <a:pt x="229313" y="135192"/>
                    <a:pt x="229313" y="135610"/>
                    <a:pt x="228895" y="135610"/>
                  </a:cubicBezTo>
                  <a:cubicBezTo>
                    <a:pt x="228895" y="136029"/>
                    <a:pt x="228895" y="136447"/>
                    <a:pt x="228895" y="136866"/>
                  </a:cubicBezTo>
                  <a:cubicBezTo>
                    <a:pt x="229313" y="137284"/>
                    <a:pt x="229732" y="137703"/>
                    <a:pt x="230150" y="138122"/>
                  </a:cubicBezTo>
                  <a:cubicBezTo>
                    <a:pt x="230150" y="138122"/>
                    <a:pt x="230568" y="138122"/>
                    <a:pt x="230568" y="138122"/>
                  </a:cubicBezTo>
                  <a:cubicBezTo>
                    <a:pt x="230568" y="137703"/>
                    <a:pt x="230987" y="137703"/>
                    <a:pt x="230987" y="137703"/>
                  </a:cubicBezTo>
                  <a:cubicBezTo>
                    <a:pt x="230987" y="136447"/>
                    <a:pt x="230987" y="135192"/>
                    <a:pt x="230987" y="134355"/>
                  </a:cubicBezTo>
                  <a:cubicBezTo>
                    <a:pt x="230568" y="133936"/>
                    <a:pt x="230568" y="133936"/>
                    <a:pt x="230150" y="133936"/>
                  </a:cubicBezTo>
                  <a:close/>
                  <a:moveTo>
                    <a:pt x="40338" y="133936"/>
                  </a:moveTo>
                  <a:cubicBezTo>
                    <a:pt x="40756" y="133936"/>
                    <a:pt x="41175" y="133936"/>
                    <a:pt x="41594" y="133936"/>
                  </a:cubicBezTo>
                  <a:cubicBezTo>
                    <a:pt x="41594" y="134328"/>
                    <a:pt x="41594" y="134720"/>
                    <a:pt x="41594" y="135113"/>
                  </a:cubicBezTo>
                  <a:cubicBezTo>
                    <a:pt x="41594" y="135113"/>
                    <a:pt x="41175" y="135506"/>
                    <a:pt x="41175" y="135506"/>
                  </a:cubicBezTo>
                  <a:cubicBezTo>
                    <a:pt x="40756" y="135506"/>
                    <a:pt x="40756" y="135506"/>
                    <a:pt x="40756" y="135506"/>
                  </a:cubicBezTo>
                  <a:cubicBezTo>
                    <a:pt x="39919" y="135506"/>
                    <a:pt x="39919" y="135113"/>
                    <a:pt x="39501" y="135113"/>
                  </a:cubicBezTo>
                  <a:cubicBezTo>
                    <a:pt x="39501" y="134720"/>
                    <a:pt x="39501" y="134720"/>
                    <a:pt x="39501" y="134720"/>
                  </a:cubicBezTo>
                  <a:cubicBezTo>
                    <a:pt x="39919" y="134328"/>
                    <a:pt x="39919" y="134328"/>
                    <a:pt x="40338" y="133936"/>
                  </a:cubicBezTo>
                  <a:close/>
                  <a:moveTo>
                    <a:pt x="262325" y="133413"/>
                  </a:moveTo>
                  <a:cubicBezTo>
                    <a:pt x="261867" y="133871"/>
                    <a:pt x="261867" y="134329"/>
                    <a:pt x="261867" y="134786"/>
                  </a:cubicBezTo>
                  <a:cubicBezTo>
                    <a:pt x="262325" y="134786"/>
                    <a:pt x="262325" y="135244"/>
                    <a:pt x="262782" y="135244"/>
                  </a:cubicBezTo>
                  <a:cubicBezTo>
                    <a:pt x="263240" y="135244"/>
                    <a:pt x="263240" y="134786"/>
                    <a:pt x="263698" y="134786"/>
                  </a:cubicBezTo>
                  <a:cubicBezTo>
                    <a:pt x="263698" y="134329"/>
                    <a:pt x="263698" y="133871"/>
                    <a:pt x="263698" y="133871"/>
                  </a:cubicBezTo>
                  <a:cubicBezTo>
                    <a:pt x="263240" y="133413"/>
                    <a:pt x="262782" y="133871"/>
                    <a:pt x="262325" y="133413"/>
                  </a:cubicBezTo>
                  <a:close/>
                  <a:moveTo>
                    <a:pt x="257271" y="133413"/>
                  </a:moveTo>
                  <a:cubicBezTo>
                    <a:pt x="256822" y="133849"/>
                    <a:pt x="256822" y="133849"/>
                    <a:pt x="256373" y="134285"/>
                  </a:cubicBezTo>
                  <a:cubicBezTo>
                    <a:pt x="256373" y="134285"/>
                    <a:pt x="256373" y="134721"/>
                    <a:pt x="256373" y="134721"/>
                  </a:cubicBezTo>
                  <a:cubicBezTo>
                    <a:pt x="256822" y="135157"/>
                    <a:pt x="256822" y="135157"/>
                    <a:pt x="257271" y="135593"/>
                  </a:cubicBezTo>
                  <a:cubicBezTo>
                    <a:pt x="257271" y="136029"/>
                    <a:pt x="257719" y="136029"/>
                    <a:pt x="257719" y="136465"/>
                  </a:cubicBezTo>
                  <a:cubicBezTo>
                    <a:pt x="257719" y="136901"/>
                    <a:pt x="258167" y="136901"/>
                    <a:pt x="258616" y="137337"/>
                  </a:cubicBezTo>
                  <a:cubicBezTo>
                    <a:pt x="258616" y="137337"/>
                    <a:pt x="259064" y="137337"/>
                    <a:pt x="259064" y="137337"/>
                  </a:cubicBezTo>
                  <a:cubicBezTo>
                    <a:pt x="259512" y="136465"/>
                    <a:pt x="259512" y="136029"/>
                    <a:pt x="259512" y="135157"/>
                  </a:cubicBezTo>
                  <a:cubicBezTo>
                    <a:pt x="259512" y="135157"/>
                    <a:pt x="259512" y="135157"/>
                    <a:pt x="259064" y="135157"/>
                  </a:cubicBezTo>
                  <a:cubicBezTo>
                    <a:pt x="258616" y="134721"/>
                    <a:pt x="258167" y="133849"/>
                    <a:pt x="257271" y="133413"/>
                  </a:cubicBezTo>
                  <a:close/>
                  <a:moveTo>
                    <a:pt x="235707" y="133413"/>
                  </a:moveTo>
                  <a:cubicBezTo>
                    <a:pt x="235707" y="133861"/>
                    <a:pt x="235304" y="133861"/>
                    <a:pt x="235304" y="134310"/>
                  </a:cubicBezTo>
                  <a:cubicBezTo>
                    <a:pt x="234911" y="134758"/>
                    <a:pt x="234911" y="135207"/>
                    <a:pt x="234911" y="135655"/>
                  </a:cubicBezTo>
                  <a:cubicBezTo>
                    <a:pt x="235304" y="136104"/>
                    <a:pt x="235707" y="136104"/>
                    <a:pt x="235707" y="136552"/>
                  </a:cubicBezTo>
                  <a:cubicBezTo>
                    <a:pt x="236100" y="136104"/>
                    <a:pt x="236492" y="136104"/>
                    <a:pt x="236492" y="135655"/>
                  </a:cubicBezTo>
                  <a:cubicBezTo>
                    <a:pt x="236492" y="135207"/>
                    <a:pt x="236492" y="134758"/>
                    <a:pt x="236492" y="134310"/>
                  </a:cubicBezTo>
                  <a:cubicBezTo>
                    <a:pt x="236492" y="133861"/>
                    <a:pt x="236100" y="133861"/>
                    <a:pt x="235707" y="133413"/>
                  </a:cubicBezTo>
                  <a:close/>
                  <a:moveTo>
                    <a:pt x="1460213" y="133151"/>
                  </a:moveTo>
                  <a:cubicBezTo>
                    <a:pt x="1459801" y="133543"/>
                    <a:pt x="1459801" y="133936"/>
                    <a:pt x="1459801" y="134329"/>
                  </a:cubicBezTo>
                  <a:cubicBezTo>
                    <a:pt x="1459390" y="134329"/>
                    <a:pt x="1459390" y="134721"/>
                    <a:pt x="1459390" y="134721"/>
                  </a:cubicBezTo>
                  <a:cubicBezTo>
                    <a:pt x="1459390" y="134721"/>
                    <a:pt x="1458979" y="135113"/>
                    <a:pt x="1459390" y="135113"/>
                  </a:cubicBezTo>
                  <a:cubicBezTo>
                    <a:pt x="1459390" y="135113"/>
                    <a:pt x="1459390" y="135113"/>
                    <a:pt x="1459390" y="135506"/>
                  </a:cubicBezTo>
                  <a:cubicBezTo>
                    <a:pt x="1460213" y="135506"/>
                    <a:pt x="1460624" y="135506"/>
                    <a:pt x="1461446" y="135506"/>
                  </a:cubicBezTo>
                  <a:cubicBezTo>
                    <a:pt x="1461446" y="135506"/>
                    <a:pt x="1461857" y="135506"/>
                    <a:pt x="1461857" y="135113"/>
                  </a:cubicBezTo>
                  <a:cubicBezTo>
                    <a:pt x="1461857" y="134721"/>
                    <a:pt x="1461857" y="133936"/>
                    <a:pt x="1461857" y="133543"/>
                  </a:cubicBezTo>
                  <a:cubicBezTo>
                    <a:pt x="1461446" y="133151"/>
                    <a:pt x="1460624" y="133543"/>
                    <a:pt x="1460213" y="133151"/>
                  </a:cubicBezTo>
                  <a:close/>
                  <a:moveTo>
                    <a:pt x="1369672" y="133151"/>
                  </a:moveTo>
                  <a:cubicBezTo>
                    <a:pt x="1369253" y="133543"/>
                    <a:pt x="1369253" y="133936"/>
                    <a:pt x="1369253" y="134329"/>
                  </a:cubicBezTo>
                  <a:cubicBezTo>
                    <a:pt x="1369672" y="134721"/>
                    <a:pt x="1370090" y="135113"/>
                    <a:pt x="1370509" y="135506"/>
                  </a:cubicBezTo>
                  <a:cubicBezTo>
                    <a:pt x="1370509" y="135506"/>
                    <a:pt x="1370927" y="135506"/>
                    <a:pt x="1370927" y="135506"/>
                  </a:cubicBezTo>
                  <a:cubicBezTo>
                    <a:pt x="1370927" y="135506"/>
                    <a:pt x="1371346" y="135113"/>
                    <a:pt x="1371346" y="135113"/>
                  </a:cubicBezTo>
                  <a:cubicBezTo>
                    <a:pt x="1371346" y="134721"/>
                    <a:pt x="1371346" y="133936"/>
                    <a:pt x="1371346" y="133543"/>
                  </a:cubicBezTo>
                  <a:cubicBezTo>
                    <a:pt x="1371346" y="133543"/>
                    <a:pt x="1370927" y="133151"/>
                    <a:pt x="1370927" y="133151"/>
                  </a:cubicBezTo>
                  <a:cubicBezTo>
                    <a:pt x="1370509" y="133151"/>
                    <a:pt x="1370090" y="133151"/>
                    <a:pt x="1369672" y="133151"/>
                  </a:cubicBezTo>
                  <a:close/>
                  <a:moveTo>
                    <a:pt x="225887" y="133151"/>
                  </a:moveTo>
                  <a:cubicBezTo>
                    <a:pt x="225494" y="133151"/>
                    <a:pt x="225494" y="133558"/>
                    <a:pt x="225101" y="133965"/>
                  </a:cubicBezTo>
                  <a:cubicBezTo>
                    <a:pt x="225101" y="134372"/>
                    <a:pt x="225101" y="134779"/>
                    <a:pt x="225101" y="135593"/>
                  </a:cubicBezTo>
                  <a:cubicBezTo>
                    <a:pt x="224709" y="135593"/>
                    <a:pt x="224709" y="135999"/>
                    <a:pt x="224709" y="135999"/>
                  </a:cubicBezTo>
                  <a:cubicBezTo>
                    <a:pt x="224709" y="136407"/>
                    <a:pt x="224709" y="136407"/>
                    <a:pt x="224709" y="136407"/>
                  </a:cubicBezTo>
                  <a:cubicBezTo>
                    <a:pt x="224709" y="136813"/>
                    <a:pt x="224709" y="136813"/>
                    <a:pt x="225494" y="136813"/>
                  </a:cubicBezTo>
                  <a:cubicBezTo>
                    <a:pt x="225887" y="136813"/>
                    <a:pt x="226279" y="136407"/>
                    <a:pt x="226671" y="135999"/>
                  </a:cubicBezTo>
                  <a:cubicBezTo>
                    <a:pt x="226671" y="135999"/>
                    <a:pt x="226671" y="135593"/>
                    <a:pt x="226671" y="135593"/>
                  </a:cubicBezTo>
                  <a:cubicBezTo>
                    <a:pt x="226671" y="135593"/>
                    <a:pt x="226671" y="135186"/>
                    <a:pt x="227063" y="135186"/>
                  </a:cubicBezTo>
                  <a:cubicBezTo>
                    <a:pt x="227063" y="134779"/>
                    <a:pt x="227063" y="133965"/>
                    <a:pt x="227063" y="133151"/>
                  </a:cubicBezTo>
                  <a:cubicBezTo>
                    <a:pt x="226671" y="133151"/>
                    <a:pt x="226671" y="133151"/>
                    <a:pt x="225887" y="133151"/>
                  </a:cubicBezTo>
                  <a:close/>
                  <a:moveTo>
                    <a:pt x="219183" y="133151"/>
                  </a:moveTo>
                  <a:cubicBezTo>
                    <a:pt x="218758" y="133578"/>
                    <a:pt x="218333" y="134005"/>
                    <a:pt x="217908" y="134431"/>
                  </a:cubicBezTo>
                  <a:cubicBezTo>
                    <a:pt x="217908" y="134858"/>
                    <a:pt x="217908" y="135285"/>
                    <a:pt x="217908" y="135712"/>
                  </a:cubicBezTo>
                  <a:cubicBezTo>
                    <a:pt x="217908" y="136139"/>
                    <a:pt x="218333" y="136139"/>
                    <a:pt x="218333" y="136139"/>
                  </a:cubicBezTo>
                  <a:cubicBezTo>
                    <a:pt x="218333" y="136566"/>
                    <a:pt x="218333" y="136566"/>
                    <a:pt x="218333" y="136992"/>
                  </a:cubicBezTo>
                  <a:cubicBezTo>
                    <a:pt x="218333" y="137419"/>
                    <a:pt x="217908" y="137419"/>
                    <a:pt x="217908" y="137846"/>
                  </a:cubicBezTo>
                  <a:cubicBezTo>
                    <a:pt x="217908" y="138700"/>
                    <a:pt x="217908" y="139980"/>
                    <a:pt x="217908" y="140834"/>
                  </a:cubicBezTo>
                  <a:cubicBezTo>
                    <a:pt x="217908" y="140834"/>
                    <a:pt x="217908" y="141261"/>
                    <a:pt x="217908" y="141261"/>
                  </a:cubicBezTo>
                  <a:cubicBezTo>
                    <a:pt x="218333" y="141261"/>
                    <a:pt x="218758" y="141261"/>
                    <a:pt x="219183" y="141261"/>
                  </a:cubicBezTo>
                  <a:cubicBezTo>
                    <a:pt x="219608" y="140834"/>
                    <a:pt x="219608" y="140834"/>
                    <a:pt x="220033" y="140407"/>
                  </a:cubicBezTo>
                  <a:cubicBezTo>
                    <a:pt x="220033" y="139553"/>
                    <a:pt x="220033" y="139127"/>
                    <a:pt x="220033" y="138273"/>
                  </a:cubicBezTo>
                  <a:cubicBezTo>
                    <a:pt x="220033" y="137846"/>
                    <a:pt x="219608" y="137846"/>
                    <a:pt x="219608" y="137846"/>
                  </a:cubicBezTo>
                  <a:cubicBezTo>
                    <a:pt x="219608" y="137419"/>
                    <a:pt x="219608" y="136992"/>
                    <a:pt x="219608" y="136566"/>
                  </a:cubicBezTo>
                  <a:cubicBezTo>
                    <a:pt x="220033" y="136566"/>
                    <a:pt x="220033" y="136139"/>
                    <a:pt x="220033" y="135712"/>
                  </a:cubicBezTo>
                  <a:cubicBezTo>
                    <a:pt x="220459" y="135285"/>
                    <a:pt x="220883" y="135285"/>
                    <a:pt x="221308" y="134858"/>
                  </a:cubicBezTo>
                  <a:cubicBezTo>
                    <a:pt x="221308" y="134431"/>
                    <a:pt x="221308" y="134431"/>
                    <a:pt x="221308" y="134005"/>
                  </a:cubicBezTo>
                  <a:cubicBezTo>
                    <a:pt x="220883" y="133578"/>
                    <a:pt x="220883" y="133578"/>
                    <a:pt x="220459" y="133151"/>
                  </a:cubicBezTo>
                  <a:cubicBezTo>
                    <a:pt x="220033" y="133151"/>
                    <a:pt x="219608" y="133151"/>
                    <a:pt x="219183" y="133151"/>
                  </a:cubicBezTo>
                  <a:close/>
                  <a:moveTo>
                    <a:pt x="1537021" y="132628"/>
                  </a:moveTo>
                  <a:cubicBezTo>
                    <a:pt x="1536149" y="133039"/>
                    <a:pt x="1535713" y="133450"/>
                    <a:pt x="1534841" y="134272"/>
                  </a:cubicBezTo>
                  <a:cubicBezTo>
                    <a:pt x="1535713" y="134684"/>
                    <a:pt x="1536149" y="135095"/>
                    <a:pt x="1536585" y="135506"/>
                  </a:cubicBezTo>
                  <a:cubicBezTo>
                    <a:pt x="1537021" y="135506"/>
                    <a:pt x="1537021" y="135506"/>
                    <a:pt x="1537457" y="135506"/>
                  </a:cubicBezTo>
                  <a:cubicBezTo>
                    <a:pt x="1537893" y="135506"/>
                    <a:pt x="1538329" y="135095"/>
                    <a:pt x="1538765" y="134684"/>
                  </a:cubicBezTo>
                  <a:cubicBezTo>
                    <a:pt x="1538765" y="134272"/>
                    <a:pt x="1538765" y="134272"/>
                    <a:pt x="1538329" y="133861"/>
                  </a:cubicBezTo>
                  <a:cubicBezTo>
                    <a:pt x="1537893" y="133450"/>
                    <a:pt x="1537457" y="133039"/>
                    <a:pt x="1537021" y="132628"/>
                  </a:cubicBezTo>
                  <a:close/>
                  <a:moveTo>
                    <a:pt x="1528629" y="132628"/>
                  </a:moveTo>
                  <a:cubicBezTo>
                    <a:pt x="1528204" y="133050"/>
                    <a:pt x="1528204" y="133050"/>
                    <a:pt x="1527778" y="133473"/>
                  </a:cubicBezTo>
                  <a:cubicBezTo>
                    <a:pt x="1527778" y="133896"/>
                    <a:pt x="1527778" y="133896"/>
                    <a:pt x="1527778" y="133896"/>
                  </a:cubicBezTo>
                  <a:cubicBezTo>
                    <a:pt x="1527778" y="134318"/>
                    <a:pt x="1528204" y="134318"/>
                    <a:pt x="1528204" y="134741"/>
                  </a:cubicBezTo>
                  <a:cubicBezTo>
                    <a:pt x="1528204" y="135164"/>
                    <a:pt x="1528204" y="135586"/>
                    <a:pt x="1528204" y="136009"/>
                  </a:cubicBezTo>
                  <a:cubicBezTo>
                    <a:pt x="1528629" y="136009"/>
                    <a:pt x="1528629" y="136431"/>
                    <a:pt x="1529053" y="136431"/>
                  </a:cubicBezTo>
                  <a:cubicBezTo>
                    <a:pt x="1529053" y="136854"/>
                    <a:pt x="1529053" y="137276"/>
                    <a:pt x="1529053" y="137699"/>
                  </a:cubicBezTo>
                  <a:cubicBezTo>
                    <a:pt x="1529479" y="138122"/>
                    <a:pt x="1530329" y="138122"/>
                    <a:pt x="1530754" y="137699"/>
                  </a:cubicBezTo>
                  <a:cubicBezTo>
                    <a:pt x="1531179" y="137699"/>
                    <a:pt x="1531179" y="137699"/>
                    <a:pt x="1531179" y="137699"/>
                  </a:cubicBezTo>
                  <a:cubicBezTo>
                    <a:pt x="1531179" y="136009"/>
                    <a:pt x="1531179" y="134741"/>
                    <a:pt x="1531179" y="133473"/>
                  </a:cubicBezTo>
                  <a:cubicBezTo>
                    <a:pt x="1530754" y="133050"/>
                    <a:pt x="1530329" y="133050"/>
                    <a:pt x="1529904" y="132628"/>
                  </a:cubicBezTo>
                  <a:cubicBezTo>
                    <a:pt x="1529479" y="132628"/>
                    <a:pt x="1529053" y="132628"/>
                    <a:pt x="1528629" y="132628"/>
                  </a:cubicBezTo>
                  <a:close/>
                  <a:moveTo>
                    <a:pt x="213162" y="132628"/>
                  </a:moveTo>
                  <a:cubicBezTo>
                    <a:pt x="212713" y="133064"/>
                    <a:pt x="212264" y="133500"/>
                    <a:pt x="211816" y="133500"/>
                  </a:cubicBezTo>
                  <a:cubicBezTo>
                    <a:pt x="211368" y="134372"/>
                    <a:pt x="211816" y="135244"/>
                    <a:pt x="211816" y="135680"/>
                  </a:cubicBezTo>
                  <a:cubicBezTo>
                    <a:pt x="211816" y="136116"/>
                    <a:pt x="212264" y="136116"/>
                    <a:pt x="212264" y="136116"/>
                  </a:cubicBezTo>
                  <a:cubicBezTo>
                    <a:pt x="212713" y="136116"/>
                    <a:pt x="212713" y="136116"/>
                    <a:pt x="213162" y="136552"/>
                  </a:cubicBezTo>
                  <a:cubicBezTo>
                    <a:pt x="213610" y="136116"/>
                    <a:pt x="214058" y="135680"/>
                    <a:pt x="214507" y="135244"/>
                  </a:cubicBezTo>
                  <a:cubicBezTo>
                    <a:pt x="214507" y="135244"/>
                    <a:pt x="214058" y="134808"/>
                    <a:pt x="214058" y="134808"/>
                  </a:cubicBezTo>
                  <a:cubicBezTo>
                    <a:pt x="214058" y="134372"/>
                    <a:pt x="214058" y="133936"/>
                    <a:pt x="214058" y="133064"/>
                  </a:cubicBezTo>
                  <a:cubicBezTo>
                    <a:pt x="213610" y="133064"/>
                    <a:pt x="213610" y="133064"/>
                    <a:pt x="213162" y="132628"/>
                  </a:cubicBezTo>
                  <a:close/>
                  <a:moveTo>
                    <a:pt x="189786" y="132628"/>
                  </a:moveTo>
                  <a:cubicBezTo>
                    <a:pt x="189394" y="133047"/>
                    <a:pt x="189001" y="133465"/>
                    <a:pt x="188609" y="133884"/>
                  </a:cubicBezTo>
                  <a:cubicBezTo>
                    <a:pt x="188609" y="133884"/>
                    <a:pt x="188609" y="134302"/>
                    <a:pt x="188609" y="134721"/>
                  </a:cubicBezTo>
                  <a:cubicBezTo>
                    <a:pt x="188609" y="134721"/>
                    <a:pt x="189001" y="134721"/>
                    <a:pt x="189001" y="134721"/>
                  </a:cubicBezTo>
                  <a:cubicBezTo>
                    <a:pt x="189786" y="134302"/>
                    <a:pt x="190571" y="133884"/>
                    <a:pt x="190963" y="133047"/>
                  </a:cubicBezTo>
                  <a:cubicBezTo>
                    <a:pt x="190963" y="133047"/>
                    <a:pt x="190571" y="132628"/>
                    <a:pt x="190178" y="132628"/>
                  </a:cubicBezTo>
                  <a:cubicBezTo>
                    <a:pt x="190178" y="132628"/>
                    <a:pt x="189786" y="132628"/>
                    <a:pt x="189786" y="132628"/>
                  </a:cubicBezTo>
                  <a:close/>
                  <a:moveTo>
                    <a:pt x="179155" y="132107"/>
                  </a:moveTo>
                  <a:cubicBezTo>
                    <a:pt x="178846" y="132160"/>
                    <a:pt x="178538" y="132266"/>
                    <a:pt x="178332" y="132266"/>
                  </a:cubicBezTo>
                  <a:cubicBezTo>
                    <a:pt x="177921" y="132689"/>
                    <a:pt x="177510" y="132689"/>
                    <a:pt x="177099" y="133111"/>
                  </a:cubicBezTo>
                  <a:cubicBezTo>
                    <a:pt x="177099" y="133534"/>
                    <a:pt x="177099" y="133534"/>
                    <a:pt x="177510" y="133956"/>
                  </a:cubicBezTo>
                  <a:cubicBezTo>
                    <a:pt x="177510" y="133956"/>
                    <a:pt x="177510" y="133956"/>
                    <a:pt x="177510" y="134379"/>
                  </a:cubicBezTo>
                  <a:cubicBezTo>
                    <a:pt x="177510" y="134379"/>
                    <a:pt x="177921" y="134379"/>
                    <a:pt x="177921" y="134801"/>
                  </a:cubicBezTo>
                  <a:cubicBezTo>
                    <a:pt x="177921" y="135224"/>
                    <a:pt x="177921" y="136069"/>
                    <a:pt x="177921" y="136492"/>
                  </a:cubicBezTo>
                  <a:cubicBezTo>
                    <a:pt x="178332" y="136914"/>
                    <a:pt x="178332" y="136914"/>
                    <a:pt x="178744" y="137337"/>
                  </a:cubicBezTo>
                  <a:cubicBezTo>
                    <a:pt x="179155" y="137337"/>
                    <a:pt x="179566" y="137337"/>
                    <a:pt x="179566" y="136914"/>
                  </a:cubicBezTo>
                  <a:cubicBezTo>
                    <a:pt x="179566" y="136492"/>
                    <a:pt x="179566" y="136492"/>
                    <a:pt x="179977" y="136492"/>
                  </a:cubicBezTo>
                  <a:cubicBezTo>
                    <a:pt x="179977" y="136492"/>
                    <a:pt x="179977" y="136069"/>
                    <a:pt x="179977" y="136069"/>
                  </a:cubicBezTo>
                  <a:cubicBezTo>
                    <a:pt x="179977" y="134801"/>
                    <a:pt x="179977" y="133534"/>
                    <a:pt x="179977" y="132266"/>
                  </a:cubicBezTo>
                  <a:cubicBezTo>
                    <a:pt x="179771" y="132055"/>
                    <a:pt x="179463" y="132055"/>
                    <a:pt x="179155" y="132107"/>
                  </a:cubicBezTo>
                  <a:close/>
                  <a:moveTo>
                    <a:pt x="1544299" y="132105"/>
                  </a:moveTo>
                  <a:cubicBezTo>
                    <a:pt x="1543876" y="132534"/>
                    <a:pt x="1543454" y="132534"/>
                    <a:pt x="1543031" y="132964"/>
                  </a:cubicBezTo>
                  <a:cubicBezTo>
                    <a:pt x="1542609" y="133394"/>
                    <a:pt x="1542186" y="132964"/>
                    <a:pt x="1541764" y="133394"/>
                  </a:cubicBezTo>
                  <a:cubicBezTo>
                    <a:pt x="1540918" y="133394"/>
                    <a:pt x="1540496" y="134254"/>
                    <a:pt x="1540073" y="134683"/>
                  </a:cubicBezTo>
                  <a:cubicBezTo>
                    <a:pt x="1540073" y="135113"/>
                    <a:pt x="1540073" y="135113"/>
                    <a:pt x="1540073" y="135113"/>
                  </a:cubicBezTo>
                  <a:cubicBezTo>
                    <a:pt x="1540496" y="135543"/>
                    <a:pt x="1540918" y="135973"/>
                    <a:pt x="1541341" y="136402"/>
                  </a:cubicBezTo>
                  <a:cubicBezTo>
                    <a:pt x="1541341" y="137262"/>
                    <a:pt x="1542186" y="137692"/>
                    <a:pt x="1542609" y="138122"/>
                  </a:cubicBezTo>
                  <a:cubicBezTo>
                    <a:pt x="1543031" y="138122"/>
                    <a:pt x="1543454" y="138122"/>
                    <a:pt x="1543876" y="138122"/>
                  </a:cubicBezTo>
                  <a:cubicBezTo>
                    <a:pt x="1543876" y="137692"/>
                    <a:pt x="1544299" y="137262"/>
                    <a:pt x="1544722" y="137262"/>
                  </a:cubicBezTo>
                  <a:cubicBezTo>
                    <a:pt x="1544722" y="136402"/>
                    <a:pt x="1544722" y="136402"/>
                    <a:pt x="1545567" y="135973"/>
                  </a:cubicBezTo>
                  <a:cubicBezTo>
                    <a:pt x="1545567" y="134683"/>
                    <a:pt x="1545567" y="133394"/>
                    <a:pt x="1545567" y="132105"/>
                  </a:cubicBezTo>
                  <a:cubicBezTo>
                    <a:pt x="1545144" y="132105"/>
                    <a:pt x="1544722" y="132105"/>
                    <a:pt x="1544299" y="132105"/>
                  </a:cubicBezTo>
                  <a:close/>
                  <a:moveTo>
                    <a:pt x="195261" y="131843"/>
                  </a:moveTo>
                  <a:cubicBezTo>
                    <a:pt x="195261" y="131843"/>
                    <a:pt x="194812" y="131843"/>
                    <a:pt x="194812" y="132279"/>
                  </a:cubicBezTo>
                  <a:cubicBezTo>
                    <a:pt x="194364" y="132279"/>
                    <a:pt x="194364" y="132715"/>
                    <a:pt x="194812" y="133152"/>
                  </a:cubicBezTo>
                  <a:cubicBezTo>
                    <a:pt x="195709" y="133152"/>
                    <a:pt x="196607" y="133152"/>
                    <a:pt x="197055" y="133152"/>
                  </a:cubicBezTo>
                  <a:cubicBezTo>
                    <a:pt x="197055" y="133152"/>
                    <a:pt x="197055" y="132715"/>
                    <a:pt x="197503" y="132715"/>
                  </a:cubicBezTo>
                  <a:cubicBezTo>
                    <a:pt x="197055" y="132279"/>
                    <a:pt x="196158" y="131843"/>
                    <a:pt x="195709" y="131843"/>
                  </a:cubicBezTo>
                  <a:cubicBezTo>
                    <a:pt x="195709" y="131843"/>
                    <a:pt x="195709" y="131843"/>
                    <a:pt x="195261" y="131843"/>
                  </a:cubicBezTo>
                  <a:close/>
                  <a:moveTo>
                    <a:pt x="114317" y="131778"/>
                  </a:moveTo>
                  <a:cubicBezTo>
                    <a:pt x="114317" y="131778"/>
                    <a:pt x="114317" y="131778"/>
                    <a:pt x="114735" y="131778"/>
                  </a:cubicBezTo>
                  <a:cubicBezTo>
                    <a:pt x="115154" y="131320"/>
                    <a:pt x="115991" y="131320"/>
                    <a:pt x="116409" y="131778"/>
                  </a:cubicBezTo>
                  <a:cubicBezTo>
                    <a:pt x="116409" y="132236"/>
                    <a:pt x="116409" y="132236"/>
                    <a:pt x="116409" y="132694"/>
                  </a:cubicBezTo>
                  <a:cubicBezTo>
                    <a:pt x="115991" y="133151"/>
                    <a:pt x="115572" y="133151"/>
                    <a:pt x="114735" y="133151"/>
                  </a:cubicBezTo>
                  <a:cubicBezTo>
                    <a:pt x="114735" y="133151"/>
                    <a:pt x="114735" y="132694"/>
                    <a:pt x="114317" y="132694"/>
                  </a:cubicBezTo>
                  <a:cubicBezTo>
                    <a:pt x="114317" y="132236"/>
                    <a:pt x="114317" y="132236"/>
                    <a:pt x="114317" y="131778"/>
                  </a:cubicBezTo>
                  <a:close/>
                  <a:moveTo>
                    <a:pt x="1413201" y="131320"/>
                  </a:moveTo>
                  <a:cubicBezTo>
                    <a:pt x="1412285" y="131756"/>
                    <a:pt x="1411827" y="132192"/>
                    <a:pt x="1411370" y="133064"/>
                  </a:cubicBezTo>
                  <a:cubicBezTo>
                    <a:pt x="1411370" y="133064"/>
                    <a:pt x="1411827" y="133500"/>
                    <a:pt x="1411827" y="133500"/>
                  </a:cubicBezTo>
                  <a:cubicBezTo>
                    <a:pt x="1412285" y="133936"/>
                    <a:pt x="1412743" y="133936"/>
                    <a:pt x="1413201" y="133500"/>
                  </a:cubicBezTo>
                  <a:cubicBezTo>
                    <a:pt x="1413201" y="133064"/>
                    <a:pt x="1413201" y="132192"/>
                    <a:pt x="1413201" y="131756"/>
                  </a:cubicBezTo>
                  <a:cubicBezTo>
                    <a:pt x="1413201" y="131756"/>
                    <a:pt x="1413201" y="131756"/>
                    <a:pt x="1413201" y="131320"/>
                  </a:cubicBezTo>
                  <a:close/>
                  <a:moveTo>
                    <a:pt x="1388986" y="131320"/>
                  </a:moveTo>
                  <a:cubicBezTo>
                    <a:pt x="1388565" y="131743"/>
                    <a:pt x="1388565" y="131743"/>
                    <a:pt x="1388145" y="132165"/>
                  </a:cubicBezTo>
                  <a:cubicBezTo>
                    <a:pt x="1388145" y="132588"/>
                    <a:pt x="1388145" y="132588"/>
                    <a:pt x="1388145" y="132588"/>
                  </a:cubicBezTo>
                  <a:cubicBezTo>
                    <a:pt x="1387724" y="133011"/>
                    <a:pt x="1387724" y="133433"/>
                    <a:pt x="1387303" y="133433"/>
                  </a:cubicBezTo>
                  <a:cubicBezTo>
                    <a:pt x="1387303" y="133856"/>
                    <a:pt x="1387303" y="134701"/>
                    <a:pt x="1387303" y="135123"/>
                  </a:cubicBezTo>
                  <a:cubicBezTo>
                    <a:pt x="1387724" y="135546"/>
                    <a:pt x="1388565" y="135969"/>
                    <a:pt x="1388986" y="136814"/>
                  </a:cubicBezTo>
                  <a:cubicBezTo>
                    <a:pt x="1389407" y="136391"/>
                    <a:pt x="1389407" y="136391"/>
                    <a:pt x="1389828" y="135969"/>
                  </a:cubicBezTo>
                  <a:cubicBezTo>
                    <a:pt x="1390249" y="135969"/>
                    <a:pt x="1390669" y="135969"/>
                    <a:pt x="1391090" y="135969"/>
                  </a:cubicBezTo>
                  <a:cubicBezTo>
                    <a:pt x="1391511" y="135969"/>
                    <a:pt x="1391511" y="135546"/>
                    <a:pt x="1391932" y="135546"/>
                  </a:cubicBezTo>
                  <a:cubicBezTo>
                    <a:pt x="1392353" y="135546"/>
                    <a:pt x="1392774" y="135546"/>
                    <a:pt x="1393194" y="135546"/>
                  </a:cubicBezTo>
                  <a:cubicBezTo>
                    <a:pt x="1393615" y="135546"/>
                    <a:pt x="1393615" y="135969"/>
                    <a:pt x="1394036" y="135969"/>
                  </a:cubicBezTo>
                  <a:cubicBezTo>
                    <a:pt x="1394457" y="135969"/>
                    <a:pt x="1394878" y="136391"/>
                    <a:pt x="1395299" y="136814"/>
                  </a:cubicBezTo>
                  <a:cubicBezTo>
                    <a:pt x="1395719" y="136391"/>
                    <a:pt x="1396561" y="136814"/>
                    <a:pt x="1396982" y="136391"/>
                  </a:cubicBezTo>
                  <a:cubicBezTo>
                    <a:pt x="1396982" y="135969"/>
                    <a:pt x="1396982" y="135123"/>
                    <a:pt x="1396982" y="134701"/>
                  </a:cubicBezTo>
                  <a:cubicBezTo>
                    <a:pt x="1395719" y="133856"/>
                    <a:pt x="1394878" y="133011"/>
                    <a:pt x="1393615" y="131743"/>
                  </a:cubicBezTo>
                  <a:cubicBezTo>
                    <a:pt x="1393615" y="131743"/>
                    <a:pt x="1393194" y="131743"/>
                    <a:pt x="1393194" y="131743"/>
                  </a:cubicBezTo>
                  <a:cubicBezTo>
                    <a:pt x="1392774" y="131743"/>
                    <a:pt x="1392774" y="131743"/>
                    <a:pt x="1392353" y="131320"/>
                  </a:cubicBezTo>
                  <a:cubicBezTo>
                    <a:pt x="1391090" y="131320"/>
                    <a:pt x="1390249" y="131320"/>
                    <a:pt x="1388986" y="131320"/>
                  </a:cubicBezTo>
                  <a:close/>
                  <a:moveTo>
                    <a:pt x="200074" y="131320"/>
                  </a:moveTo>
                  <a:cubicBezTo>
                    <a:pt x="199653" y="131320"/>
                    <a:pt x="199232" y="131748"/>
                    <a:pt x="199232" y="131748"/>
                  </a:cubicBezTo>
                  <a:cubicBezTo>
                    <a:pt x="198812" y="132176"/>
                    <a:pt x="199232" y="132604"/>
                    <a:pt x="199653" y="132604"/>
                  </a:cubicBezTo>
                  <a:cubicBezTo>
                    <a:pt x="199653" y="133032"/>
                    <a:pt x="199653" y="133461"/>
                    <a:pt x="199653" y="133461"/>
                  </a:cubicBezTo>
                  <a:cubicBezTo>
                    <a:pt x="199653" y="133888"/>
                    <a:pt x="200074" y="134317"/>
                    <a:pt x="200494" y="134317"/>
                  </a:cubicBezTo>
                  <a:cubicBezTo>
                    <a:pt x="200494" y="134317"/>
                    <a:pt x="200915" y="134317"/>
                    <a:pt x="200915" y="134317"/>
                  </a:cubicBezTo>
                  <a:cubicBezTo>
                    <a:pt x="201336" y="134745"/>
                    <a:pt x="201757" y="134745"/>
                    <a:pt x="201757" y="135172"/>
                  </a:cubicBezTo>
                  <a:cubicBezTo>
                    <a:pt x="201757" y="136457"/>
                    <a:pt x="201757" y="137313"/>
                    <a:pt x="201757" y="138597"/>
                  </a:cubicBezTo>
                  <a:cubicBezTo>
                    <a:pt x="201757" y="138597"/>
                    <a:pt x="202178" y="138597"/>
                    <a:pt x="202178" y="139025"/>
                  </a:cubicBezTo>
                  <a:cubicBezTo>
                    <a:pt x="202178" y="139025"/>
                    <a:pt x="202178" y="139453"/>
                    <a:pt x="202178" y="139453"/>
                  </a:cubicBezTo>
                  <a:cubicBezTo>
                    <a:pt x="202178" y="140309"/>
                    <a:pt x="202178" y="140309"/>
                    <a:pt x="203020" y="140309"/>
                  </a:cubicBezTo>
                  <a:cubicBezTo>
                    <a:pt x="203440" y="140309"/>
                    <a:pt x="203440" y="140309"/>
                    <a:pt x="203862" y="140738"/>
                  </a:cubicBezTo>
                  <a:cubicBezTo>
                    <a:pt x="205124" y="140738"/>
                    <a:pt x="206386" y="140738"/>
                    <a:pt x="207649" y="140738"/>
                  </a:cubicBezTo>
                  <a:cubicBezTo>
                    <a:pt x="207649" y="140738"/>
                    <a:pt x="207649" y="140309"/>
                    <a:pt x="207649" y="139881"/>
                  </a:cubicBezTo>
                  <a:cubicBezTo>
                    <a:pt x="208069" y="139881"/>
                    <a:pt x="208069" y="139881"/>
                    <a:pt x="208490" y="139453"/>
                  </a:cubicBezTo>
                  <a:cubicBezTo>
                    <a:pt x="208069" y="139453"/>
                    <a:pt x="208069" y="139025"/>
                    <a:pt x="207649" y="139025"/>
                  </a:cubicBezTo>
                  <a:cubicBezTo>
                    <a:pt x="207649" y="139025"/>
                    <a:pt x="207649" y="138597"/>
                    <a:pt x="207649" y="138597"/>
                  </a:cubicBezTo>
                  <a:cubicBezTo>
                    <a:pt x="207228" y="138169"/>
                    <a:pt x="206807" y="138597"/>
                    <a:pt x="205966" y="138169"/>
                  </a:cubicBezTo>
                  <a:cubicBezTo>
                    <a:pt x="205966" y="138597"/>
                    <a:pt x="205544" y="138597"/>
                    <a:pt x="205544" y="138597"/>
                  </a:cubicBezTo>
                  <a:cubicBezTo>
                    <a:pt x="204703" y="138169"/>
                    <a:pt x="204703" y="138169"/>
                    <a:pt x="204283" y="137313"/>
                  </a:cubicBezTo>
                  <a:cubicBezTo>
                    <a:pt x="204283" y="137313"/>
                    <a:pt x="203862" y="136885"/>
                    <a:pt x="203440" y="136457"/>
                  </a:cubicBezTo>
                  <a:cubicBezTo>
                    <a:pt x="203440" y="135172"/>
                    <a:pt x="203440" y="133888"/>
                    <a:pt x="203440" y="132176"/>
                  </a:cubicBezTo>
                  <a:cubicBezTo>
                    <a:pt x="203020" y="131748"/>
                    <a:pt x="202599" y="131748"/>
                    <a:pt x="201757" y="131320"/>
                  </a:cubicBezTo>
                  <a:cubicBezTo>
                    <a:pt x="201336" y="131320"/>
                    <a:pt x="200494" y="131320"/>
                    <a:pt x="200074" y="131320"/>
                  </a:cubicBezTo>
                  <a:close/>
                  <a:moveTo>
                    <a:pt x="24154" y="131320"/>
                  </a:moveTo>
                  <a:cubicBezTo>
                    <a:pt x="24590" y="131320"/>
                    <a:pt x="24590" y="131320"/>
                    <a:pt x="25026" y="131320"/>
                  </a:cubicBezTo>
                  <a:cubicBezTo>
                    <a:pt x="25026" y="131778"/>
                    <a:pt x="25462" y="131778"/>
                    <a:pt x="25462" y="131778"/>
                  </a:cubicBezTo>
                  <a:cubicBezTo>
                    <a:pt x="25898" y="132236"/>
                    <a:pt x="25898" y="132694"/>
                    <a:pt x="25462" y="133151"/>
                  </a:cubicBezTo>
                  <a:cubicBezTo>
                    <a:pt x="25026" y="133151"/>
                    <a:pt x="24154" y="133151"/>
                    <a:pt x="23718" y="133151"/>
                  </a:cubicBezTo>
                  <a:cubicBezTo>
                    <a:pt x="23718" y="132694"/>
                    <a:pt x="23718" y="132694"/>
                    <a:pt x="23282" y="132694"/>
                  </a:cubicBezTo>
                  <a:cubicBezTo>
                    <a:pt x="23282" y="132236"/>
                    <a:pt x="23282" y="132236"/>
                    <a:pt x="23718" y="131778"/>
                  </a:cubicBezTo>
                  <a:cubicBezTo>
                    <a:pt x="24154" y="131778"/>
                    <a:pt x="24154" y="131778"/>
                    <a:pt x="24154" y="131320"/>
                  </a:cubicBezTo>
                  <a:close/>
                  <a:moveTo>
                    <a:pt x="1580359" y="130797"/>
                  </a:moveTo>
                  <a:cubicBezTo>
                    <a:pt x="1581181" y="130797"/>
                    <a:pt x="1581592" y="130797"/>
                    <a:pt x="1582003" y="130797"/>
                  </a:cubicBezTo>
                  <a:cubicBezTo>
                    <a:pt x="1582414" y="131233"/>
                    <a:pt x="1582414" y="131233"/>
                    <a:pt x="1582825" y="131669"/>
                  </a:cubicBezTo>
                  <a:cubicBezTo>
                    <a:pt x="1582825" y="132104"/>
                    <a:pt x="1583236" y="132977"/>
                    <a:pt x="1582825" y="133413"/>
                  </a:cubicBezTo>
                  <a:cubicBezTo>
                    <a:pt x="1582003" y="133413"/>
                    <a:pt x="1581181" y="133413"/>
                    <a:pt x="1580769" y="133413"/>
                  </a:cubicBezTo>
                  <a:cubicBezTo>
                    <a:pt x="1580359" y="132541"/>
                    <a:pt x="1580359" y="131669"/>
                    <a:pt x="1580359" y="130797"/>
                  </a:cubicBezTo>
                  <a:close/>
                  <a:moveTo>
                    <a:pt x="1503538" y="130797"/>
                  </a:moveTo>
                  <a:cubicBezTo>
                    <a:pt x="1503101" y="130797"/>
                    <a:pt x="1502665" y="131227"/>
                    <a:pt x="1502665" y="131227"/>
                  </a:cubicBezTo>
                  <a:cubicBezTo>
                    <a:pt x="1502229" y="131227"/>
                    <a:pt x="1502229" y="131227"/>
                    <a:pt x="1501794" y="131227"/>
                  </a:cubicBezTo>
                  <a:cubicBezTo>
                    <a:pt x="1501794" y="131656"/>
                    <a:pt x="1501358" y="132086"/>
                    <a:pt x="1500922" y="132086"/>
                  </a:cubicBezTo>
                  <a:cubicBezTo>
                    <a:pt x="1500922" y="132516"/>
                    <a:pt x="1500922" y="132516"/>
                    <a:pt x="1500922" y="132946"/>
                  </a:cubicBezTo>
                  <a:cubicBezTo>
                    <a:pt x="1500486" y="132946"/>
                    <a:pt x="1500486" y="133375"/>
                    <a:pt x="1500049" y="133375"/>
                  </a:cubicBezTo>
                  <a:cubicBezTo>
                    <a:pt x="1500049" y="134235"/>
                    <a:pt x="1500049" y="135525"/>
                    <a:pt x="1500049" y="136384"/>
                  </a:cubicBezTo>
                  <a:cubicBezTo>
                    <a:pt x="1500049" y="136384"/>
                    <a:pt x="1500486" y="136814"/>
                    <a:pt x="1500922" y="136814"/>
                  </a:cubicBezTo>
                  <a:cubicBezTo>
                    <a:pt x="1500922" y="136814"/>
                    <a:pt x="1501358" y="136814"/>
                    <a:pt x="1501358" y="136814"/>
                  </a:cubicBezTo>
                  <a:cubicBezTo>
                    <a:pt x="1501794" y="136384"/>
                    <a:pt x="1501794" y="135954"/>
                    <a:pt x="1502229" y="135954"/>
                  </a:cubicBezTo>
                  <a:cubicBezTo>
                    <a:pt x="1502229" y="135525"/>
                    <a:pt x="1502229" y="135525"/>
                    <a:pt x="1502229" y="135095"/>
                  </a:cubicBezTo>
                  <a:cubicBezTo>
                    <a:pt x="1502665" y="135095"/>
                    <a:pt x="1503101" y="135095"/>
                    <a:pt x="1503538" y="134665"/>
                  </a:cubicBezTo>
                  <a:cubicBezTo>
                    <a:pt x="1503973" y="134665"/>
                    <a:pt x="1503973" y="134235"/>
                    <a:pt x="1504410" y="134235"/>
                  </a:cubicBezTo>
                  <a:cubicBezTo>
                    <a:pt x="1504410" y="133805"/>
                    <a:pt x="1504845" y="133805"/>
                    <a:pt x="1505281" y="133375"/>
                  </a:cubicBezTo>
                  <a:cubicBezTo>
                    <a:pt x="1505281" y="132946"/>
                    <a:pt x="1505281" y="132086"/>
                    <a:pt x="1505281" y="131656"/>
                  </a:cubicBezTo>
                  <a:cubicBezTo>
                    <a:pt x="1504845" y="131227"/>
                    <a:pt x="1504410" y="131227"/>
                    <a:pt x="1503973" y="130797"/>
                  </a:cubicBezTo>
                  <a:cubicBezTo>
                    <a:pt x="1503973" y="130797"/>
                    <a:pt x="1503538" y="130797"/>
                    <a:pt x="1503538" y="130797"/>
                  </a:cubicBezTo>
                  <a:close/>
                  <a:moveTo>
                    <a:pt x="182592" y="130797"/>
                  </a:moveTo>
                  <a:cubicBezTo>
                    <a:pt x="182157" y="130797"/>
                    <a:pt x="181721" y="131245"/>
                    <a:pt x="181721" y="131245"/>
                  </a:cubicBezTo>
                  <a:cubicBezTo>
                    <a:pt x="181284" y="131694"/>
                    <a:pt x="181284" y="131694"/>
                    <a:pt x="181284" y="131694"/>
                  </a:cubicBezTo>
                  <a:cubicBezTo>
                    <a:pt x="181284" y="132142"/>
                    <a:pt x="181284" y="132591"/>
                    <a:pt x="181284" y="133039"/>
                  </a:cubicBezTo>
                  <a:cubicBezTo>
                    <a:pt x="181721" y="133488"/>
                    <a:pt x="181721" y="133936"/>
                    <a:pt x="182157" y="133936"/>
                  </a:cubicBezTo>
                  <a:cubicBezTo>
                    <a:pt x="182592" y="133936"/>
                    <a:pt x="183029" y="133936"/>
                    <a:pt x="183901" y="133936"/>
                  </a:cubicBezTo>
                  <a:cubicBezTo>
                    <a:pt x="184336" y="133488"/>
                    <a:pt x="184773" y="133039"/>
                    <a:pt x="185208" y="132591"/>
                  </a:cubicBezTo>
                  <a:cubicBezTo>
                    <a:pt x="185208" y="132591"/>
                    <a:pt x="185208" y="132142"/>
                    <a:pt x="185208" y="131694"/>
                  </a:cubicBezTo>
                  <a:cubicBezTo>
                    <a:pt x="184773" y="131694"/>
                    <a:pt x="184773" y="131245"/>
                    <a:pt x="184336" y="131245"/>
                  </a:cubicBezTo>
                  <a:cubicBezTo>
                    <a:pt x="183901" y="130797"/>
                    <a:pt x="183029" y="131245"/>
                    <a:pt x="182592" y="130797"/>
                  </a:cubicBezTo>
                  <a:close/>
                  <a:moveTo>
                    <a:pt x="102433" y="130797"/>
                  </a:moveTo>
                  <a:cubicBezTo>
                    <a:pt x="102844" y="130797"/>
                    <a:pt x="103666" y="130797"/>
                    <a:pt x="104077" y="130797"/>
                  </a:cubicBezTo>
                  <a:cubicBezTo>
                    <a:pt x="104488" y="131245"/>
                    <a:pt x="104488" y="131245"/>
                    <a:pt x="104899" y="131694"/>
                  </a:cubicBezTo>
                  <a:cubicBezTo>
                    <a:pt x="104899" y="132142"/>
                    <a:pt x="104899" y="132591"/>
                    <a:pt x="104899" y="133039"/>
                  </a:cubicBezTo>
                  <a:cubicBezTo>
                    <a:pt x="104488" y="133488"/>
                    <a:pt x="104488" y="133936"/>
                    <a:pt x="104077" y="133936"/>
                  </a:cubicBezTo>
                  <a:cubicBezTo>
                    <a:pt x="103666" y="133936"/>
                    <a:pt x="102844" y="133936"/>
                    <a:pt x="102022" y="133488"/>
                  </a:cubicBezTo>
                  <a:cubicBezTo>
                    <a:pt x="102022" y="133039"/>
                    <a:pt x="102022" y="132142"/>
                    <a:pt x="102433" y="131694"/>
                  </a:cubicBezTo>
                  <a:cubicBezTo>
                    <a:pt x="102433" y="131245"/>
                    <a:pt x="102433" y="131245"/>
                    <a:pt x="102433" y="130797"/>
                  </a:cubicBezTo>
                  <a:close/>
                  <a:moveTo>
                    <a:pt x="96790" y="130535"/>
                  </a:moveTo>
                  <a:cubicBezTo>
                    <a:pt x="97662" y="130535"/>
                    <a:pt x="98534" y="130535"/>
                    <a:pt x="98970" y="130535"/>
                  </a:cubicBezTo>
                  <a:cubicBezTo>
                    <a:pt x="99405" y="130960"/>
                    <a:pt x="99842" y="131385"/>
                    <a:pt x="100714" y="131810"/>
                  </a:cubicBezTo>
                  <a:cubicBezTo>
                    <a:pt x="100714" y="132236"/>
                    <a:pt x="100714" y="132661"/>
                    <a:pt x="100714" y="133086"/>
                  </a:cubicBezTo>
                  <a:cubicBezTo>
                    <a:pt x="100278" y="133511"/>
                    <a:pt x="99842" y="133936"/>
                    <a:pt x="99405" y="133936"/>
                  </a:cubicBezTo>
                  <a:cubicBezTo>
                    <a:pt x="99405" y="133936"/>
                    <a:pt x="99405" y="133511"/>
                    <a:pt x="98970" y="133511"/>
                  </a:cubicBezTo>
                  <a:cubicBezTo>
                    <a:pt x="98098" y="133511"/>
                    <a:pt x="96790" y="133511"/>
                    <a:pt x="95918" y="133511"/>
                  </a:cubicBezTo>
                  <a:cubicBezTo>
                    <a:pt x="95482" y="133511"/>
                    <a:pt x="95482" y="133086"/>
                    <a:pt x="95482" y="133086"/>
                  </a:cubicBezTo>
                  <a:cubicBezTo>
                    <a:pt x="95482" y="132661"/>
                    <a:pt x="95482" y="132236"/>
                    <a:pt x="95482" y="131810"/>
                  </a:cubicBezTo>
                  <a:cubicBezTo>
                    <a:pt x="95918" y="131385"/>
                    <a:pt x="96354" y="130960"/>
                    <a:pt x="96790" y="130535"/>
                  </a:cubicBezTo>
                  <a:close/>
                  <a:moveTo>
                    <a:pt x="68725" y="130448"/>
                  </a:moveTo>
                  <a:cubicBezTo>
                    <a:pt x="69135" y="130884"/>
                    <a:pt x="69958" y="130012"/>
                    <a:pt x="70369" y="130884"/>
                  </a:cubicBezTo>
                  <a:cubicBezTo>
                    <a:pt x="70369" y="130884"/>
                    <a:pt x="70369" y="130884"/>
                    <a:pt x="70369" y="131320"/>
                  </a:cubicBezTo>
                  <a:cubicBezTo>
                    <a:pt x="70369" y="131756"/>
                    <a:pt x="69547" y="131320"/>
                    <a:pt x="69547" y="131756"/>
                  </a:cubicBezTo>
                  <a:cubicBezTo>
                    <a:pt x="69547" y="131756"/>
                    <a:pt x="69547" y="132192"/>
                    <a:pt x="69135" y="132628"/>
                  </a:cubicBezTo>
                  <a:cubicBezTo>
                    <a:pt x="68725" y="132628"/>
                    <a:pt x="68314" y="132628"/>
                    <a:pt x="67903" y="132628"/>
                  </a:cubicBezTo>
                  <a:cubicBezTo>
                    <a:pt x="67903" y="132192"/>
                    <a:pt x="67492" y="132192"/>
                    <a:pt x="67492" y="131756"/>
                  </a:cubicBezTo>
                  <a:cubicBezTo>
                    <a:pt x="67903" y="131320"/>
                    <a:pt x="68314" y="130884"/>
                    <a:pt x="68725" y="130448"/>
                  </a:cubicBezTo>
                  <a:close/>
                  <a:moveTo>
                    <a:pt x="1438889" y="130012"/>
                  </a:moveTo>
                  <a:cubicBezTo>
                    <a:pt x="1438470" y="130431"/>
                    <a:pt x="1438052" y="130849"/>
                    <a:pt x="1438052" y="131268"/>
                  </a:cubicBezTo>
                  <a:cubicBezTo>
                    <a:pt x="1438470" y="131268"/>
                    <a:pt x="1438470" y="131686"/>
                    <a:pt x="1438889" y="132105"/>
                  </a:cubicBezTo>
                  <a:cubicBezTo>
                    <a:pt x="1438889" y="131686"/>
                    <a:pt x="1439308" y="131686"/>
                    <a:pt x="1439726" y="131268"/>
                  </a:cubicBezTo>
                  <a:cubicBezTo>
                    <a:pt x="1440145" y="130849"/>
                    <a:pt x="1440145" y="130849"/>
                    <a:pt x="1439726" y="130012"/>
                  </a:cubicBezTo>
                  <a:cubicBezTo>
                    <a:pt x="1439308" y="130012"/>
                    <a:pt x="1439308" y="130012"/>
                    <a:pt x="1438889" y="130012"/>
                  </a:cubicBezTo>
                  <a:close/>
                  <a:moveTo>
                    <a:pt x="1364283" y="130012"/>
                  </a:moveTo>
                  <a:cubicBezTo>
                    <a:pt x="1364283" y="130470"/>
                    <a:pt x="1363847" y="130470"/>
                    <a:pt x="1363847" y="130927"/>
                  </a:cubicBezTo>
                  <a:cubicBezTo>
                    <a:pt x="1362975" y="131385"/>
                    <a:pt x="1362975" y="131385"/>
                    <a:pt x="1363847" y="131843"/>
                  </a:cubicBezTo>
                  <a:cubicBezTo>
                    <a:pt x="1363847" y="131843"/>
                    <a:pt x="1364283" y="131843"/>
                    <a:pt x="1364283" y="131843"/>
                  </a:cubicBezTo>
                  <a:cubicBezTo>
                    <a:pt x="1364719" y="131843"/>
                    <a:pt x="1364719" y="131843"/>
                    <a:pt x="1365155" y="131385"/>
                  </a:cubicBezTo>
                  <a:cubicBezTo>
                    <a:pt x="1365591" y="130927"/>
                    <a:pt x="1365591" y="130927"/>
                    <a:pt x="1365155" y="130012"/>
                  </a:cubicBezTo>
                  <a:cubicBezTo>
                    <a:pt x="1364719" y="130012"/>
                    <a:pt x="1364719" y="130012"/>
                    <a:pt x="1364283" y="130012"/>
                  </a:cubicBezTo>
                  <a:close/>
                  <a:moveTo>
                    <a:pt x="1342608" y="130012"/>
                  </a:moveTo>
                  <a:cubicBezTo>
                    <a:pt x="1342159" y="130448"/>
                    <a:pt x="1341711" y="130884"/>
                    <a:pt x="1341263" y="130884"/>
                  </a:cubicBezTo>
                  <a:cubicBezTo>
                    <a:pt x="1341263" y="131756"/>
                    <a:pt x="1341263" y="132628"/>
                    <a:pt x="1341263" y="133500"/>
                  </a:cubicBezTo>
                  <a:cubicBezTo>
                    <a:pt x="1342159" y="133936"/>
                    <a:pt x="1343057" y="133500"/>
                    <a:pt x="1343953" y="133936"/>
                  </a:cubicBezTo>
                  <a:cubicBezTo>
                    <a:pt x="1344402" y="132628"/>
                    <a:pt x="1344402" y="131756"/>
                    <a:pt x="1343953" y="130884"/>
                  </a:cubicBezTo>
                  <a:cubicBezTo>
                    <a:pt x="1343953" y="130884"/>
                    <a:pt x="1343505" y="130448"/>
                    <a:pt x="1343057" y="130012"/>
                  </a:cubicBezTo>
                  <a:cubicBezTo>
                    <a:pt x="1343057" y="130012"/>
                    <a:pt x="1342608" y="130012"/>
                    <a:pt x="1342608" y="130012"/>
                  </a:cubicBezTo>
                  <a:close/>
                  <a:moveTo>
                    <a:pt x="107079" y="130012"/>
                  </a:moveTo>
                  <a:cubicBezTo>
                    <a:pt x="107079" y="130012"/>
                    <a:pt x="107493" y="130012"/>
                    <a:pt x="107493" y="130012"/>
                  </a:cubicBezTo>
                  <a:cubicBezTo>
                    <a:pt x="107908" y="130012"/>
                    <a:pt x="108322" y="130012"/>
                    <a:pt x="109150" y="130012"/>
                  </a:cubicBezTo>
                  <a:cubicBezTo>
                    <a:pt x="109150" y="130448"/>
                    <a:pt x="109150" y="130884"/>
                    <a:pt x="109565" y="131320"/>
                  </a:cubicBezTo>
                  <a:cubicBezTo>
                    <a:pt x="109565" y="131320"/>
                    <a:pt x="109565" y="131756"/>
                    <a:pt x="109979" y="131756"/>
                  </a:cubicBezTo>
                  <a:cubicBezTo>
                    <a:pt x="109979" y="132192"/>
                    <a:pt x="109565" y="133064"/>
                    <a:pt x="109979" y="133936"/>
                  </a:cubicBezTo>
                  <a:cubicBezTo>
                    <a:pt x="110393" y="133936"/>
                    <a:pt x="110393" y="134372"/>
                    <a:pt x="110393" y="134808"/>
                  </a:cubicBezTo>
                  <a:cubicBezTo>
                    <a:pt x="109979" y="134808"/>
                    <a:pt x="109979" y="135244"/>
                    <a:pt x="109565" y="135244"/>
                  </a:cubicBezTo>
                  <a:cubicBezTo>
                    <a:pt x="108322" y="135244"/>
                    <a:pt x="107493" y="135244"/>
                    <a:pt x="106251" y="135244"/>
                  </a:cubicBezTo>
                  <a:cubicBezTo>
                    <a:pt x="106251" y="135244"/>
                    <a:pt x="105836" y="134808"/>
                    <a:pt x="105422" y="134808"/>
                  </a:cubicBezTo>
                  <a:cubicBezTo>
                    <a:pt x="105836" y="134372"/>
                    <a:pt x="105836" y="134372"/>
                    <a:pt x="106251" y="134372"/>
                  </a:cubicBezTo>
                  <a:cubicBezTo>
                    <a:pt x="106251" y="133936"/>
                    <a:pt x="106251" y="133936"/>
                    <a:pt x="106251" y="133500"/>
                  </a:cubicBezTo>
                  <a:cubicBezTo>
                    <a:pt x="106665" y="133500"/>
                    <a:pt x="106665" y="133064"/>
                    <a:pt x="106665" y="132628"/>
                  </a:cubicBezTo>
                  <a:cubicBezTo>
                    <a:pt x="106665" y="132628"/>
                    <a:pt x="107079" y="132192"/>
                    <a:pt x="107079" y="132192"/>
                  </a:cubicBezTo>
                  <a:cubicBezTo>
                    <a:pt x="107079" y="131320"/>
                    <a:pt x="107079" y="130884"/>
                    <a:pt x="107079" y="130012"/>
                  </a:cubicBezTo>
                  <a:close/>
                  <a:moveTo>
                    <a:pt x="85345" y="130012"/>
                  </a:moveTo>
                  <a:cubicBezTo>
                    <a:pt x="85771" y="130012"/>
                    <a:pt x="86195" y="130012"/>
                    <a:pt x="86195" y="130012"/>
                  </a:cubicBezTo>
                  <a:cubicBezTo>
                    <a:pt x="86621" y="130461"/>
                    <a:pt x="87471" y="130909"/>
                    <a:pt x="87896" y="131357"/>
                  </a:cubicBezTo>
                  <a:cubicBezTo>
                    <a:pt x="87896" y="131357"/>
                    <a:pt x="87896" y="131806"/>
                    <a:pt x="87896" y="131806"/>
                  </a:cubicBezTo>
                  <a:cubicBezTo>
                    <a:pt x="87471" y="131806"/>
                    <a:pt x="87471" y="132254"/>
                    <a:pt x="87045" y="132254"/>
                  </a:cubicBezTo>
                  <a:cubicBezTo>
                    <a:pt x="87045" y="132703"/>
                    <a:pt x="87045" y="132703"/>
                    <a:pt x="87045" y="133151"/>
                  </a:cubicBezTo>
                  <a:cubicBezTo>
                    <a:pt x="86195" y="133151"/>
                    <a:pt x="85345" y="133151"/>
                    <a:pt x="84920" y="133151"/>
                  </a:cubicBezTo>
                  <a:cubicBezTo>
                    <a:pt x="84495" y="133151"/>
                    <a:pt x="84495" y="133151"/>
                    <a:pt x="84495" y="132703"/>
                  </a:cubicBezTo>
                  <a:cubicBezTo>
                    <a:pt x="84495" y="132254"/>
                    <a:pt x="84495" y="131357"/>
                    <a:pt x="84495" y="130909"/>
                  </a:cubicBezTo>
                  <a:cubicBezTo>
                    <a:pt x="84920" y="130461"/>
                    <a:pt x="84920" y="130012"/>
                    <a:pt x="85345" y="130012"/>
                  </a:cubicBezTo>
                  <a:close/>
                  <a:moveTo>
                    <a:pt x="1285207" y="129750"/>
                  </a:moveTo>
                  <a:cubicBezTo>
                    <a:pt x="1284759" y="130162"/>
                    <a:pt x="1285207" y="130573"/>
                    <a:pt x="1285207" y="130984"/>
                  </a:cubicBezTo>
                  <a:cubicBezTo>
                    <a:pt x="1285655" y="131395"/>
                    <a:pt x="1286552" y="132217"/>
                    <a:pt x="1287001" y="132628"/>
                  </a:cubicBezTo>
                  <a:cubicBezTo>
                    <a:pt x="1287449" y="132217"/>
                    <a:pt x="1287898" y="131806"/>
                    <a:pt x="1287898" y="131806"/>
                  </a:cubicBezTo>
                  <a:cubicBezTo>
                    <a:pt x="1287898" y="130984"/>
                    <a:pt x="1287898" y="130573"/>
                    <a:pt x="1287898" y="129750"/>
                  </a:cubicBezTo>
                  <a:cubicBezTo>
                    <a:pt x="1287001" y="129750"/>
                    <a:pt x="1286104" y="129750"/>
                    <a:pt x="1285207" y="129750"/>
                  </a:cubicBezTo>
                  <a:close/>
                  <a:moveTo>
                    <a:pt x="323079" y="129750"/>
                  </a:moveTo>
                  <a:cubicBezTo>
                    <a:pt x="323079" y="129750"/>
                    <a:pt x="323079" y="130162"/>
                    <a:pt x="323079" y="130162"/>
                  </a:cubicBezTo>
                  <a:cubicBezTo>
                    <a:pt x="323079" y="130573"/>
                    <a:pt x="323079" y="131395"/>
                    <a:pt x="323079" y="131806"/>
                  </a:cubicBezTo>
                  <a:cubicBezTo>
                    <a:pt x="323079" y="132217"/>
                    <a:pt x="323515" y="132217"/>
                    <a:pt x="323515" y="132628"/>
                  </a:cubicBezTo>
                  <a:cubicBezTo>
                    <a:pt x="323951" y="132628"/>
                    <a:pt x="324387" y="132217"/>
                    <a:pt x="324387" y="131806"/>
                  </a:cubicBezTo>
                  <a:cubicBezTo>
                    <a:pt x="324387" y="131395"/>
                    <a:pt x="324387" y="130984"/>
                    <a:pt x="324387" y="130573"/>
                  </a:cubicBezTo>
                  <a:cubicBezTo>
                    <a:pt x="324387" y="130162"/>
                    <a:pt x="323951" y="130162"/>
                    <a:pt x="323951" y="129750"/>
                  </a:cubicBezTo>
                  <a:cubicBezTo>
                    <a:pt x="323515" y="129750"/>
                    <a:pt x="323515" y="129750"/>
                    <a:pt x="323079" y="129750"/>
                  </a:cubicBezTo>
                  <a:close/>
                  <a:moveTo>
                    <a:pt x="236491" y="129750"/>
                  </a:moveTo>
                  <a:cubicBezTo>
                    <a:pt x="235706" y="130143"/>
                    <a:pt x="235303" y="130535"/>
                    <a:pt x="234911" y="130928"/>
                  </a:cubicBezTo>
                  <a:cubicBezTo>
                    <a:pt x="235706" y="131320"/>
                    <a:pt x="235706" y="131320"/>
                    <a:pt x="236883" y="130928"/>
                  </a:cubicBezTo>
                  <a:cubicBezTo>
                    <a:pt x="236883" y="130928"/>
                    <a:pt x="236883" y="130928"/>
                    <a:pt x="237275" y="130928"/>
                  </a:cubicBezTo>
                  <a:cubicBezTo>
                    <a:pt x="237275" y="130535"/>
                    <a:pt x="237275" y="130143"/>
                    <a:pt x="237275" y="130143"/>
                  </a:cubicBezTo>
                  <a:cubicBezTo>
                    <a:pt x="236883" y="129750"/>
                    <a:pt x="236491" y="129750"/>
                    <a:pt x="236491" y="129750"/>
                  </a:cubicBezTo>
                  <a:close/>
                  <a:moveTo>
                    <a:pt x="133762" y="129750"/>
                  </a:moveTo>
                  <a:cubicBezTo>
                    <a:pt x="133762" y="130143"/>
                    <a:pt x="133326" y="130143"/>
                    <a:pt x="133326" y="130535"/>
                  </a:cubicBezTo>
                  <a:cubicBezTo>
                    <a:pt x="132889" y="130927"/>
                    <a:pt x="132889" y="131320"/>
                    <a:pt x="133326" y="131713"/>
                  </a:cubicBezTo>
                  <a:cubicBezTo>
                    <a:pt x="133762" y="132105"/>
                    <a:pt x="134198" y="131713"/>
                    <a:pt x="134634" y="132105"/>
                  </a:cubicBezTo>
                  <a:cubicBezTo>
                    <a:pt x="134634" y="131713"/>
                    <a:pt x="135070" y="131713"/>
                    <a:pt x="135505" y="131320"/>
                  </a:cubicBezTo>
                  <a:cubicBezTo>
                    <a:pt x="135505" y="130927"/>
                    <a:pt x="135505" y="130927"/>
                    <a:pt x="135505" y="130535"/>
                  </a:cubicBezTo>
                  <a:cubicBezTo>
                    <a:pt x="135070" y="130143"/>
                    <a:pt x="134634" y="130143"/>
                    <a:pt x="134634" y="129750"/>
                  </a:cubicBezTo>
                  <a:cubicBezTo>
                    <a:pt x="134198" y="129750"/>
                    <a:pt x="134198" y="129750"/>
                    <a:pt x="133762" y="129750"/>
                  </a:cubicBezTo>
                  <a:close/>
                  <a:moveTo>
                    <a:pt x="79874" y="129750"/>
                  </a:moveTo>
                  <a:cubicBezTo>
                    <a:pt x="79874" y="129750"/>
                    <a:pt x="80309" y="129750"/>
                    <a:pt x="80746" y="129750"/>
                  </a:cubicBezTo>
                  <a:cubicBezTo>
                    <a:pt x="81181" y="129750"/>
                    <a:pt x="81617" y="130161"/>
                    <a:pt x="81617" y="130572"/>
                  </a:cubicBezTo>
                  <a:cubicBezTo>
                    <a:pt x="81617" y="130984"/>
                    <a:pt x="81617" y="131395"/>
                    <a:pt x="81617" y="131806"/>
                  </a:cubicBezTo>
                  <a:cubicBezTo>
                    <a:pt x="81181" y="132217"/>
                    <a:pt x="81181" y="132217"/>
                    <a:pt x="80746" y="132628"/>
                  </a:cubicBezTo>
                  <a:cubicBezTo>
                    <a:pt x="80309" y="132628"/>
                    <a:pt x="80309" y="132628"/>
                    <a:pt x="79874" y="132628"/>
                  </a:cubicBezTo>
                  <a:cubicBezTo>
                    <a:pt x="79438" y="132217"/>
                    <a:pt x="79002" y="132217"/>
                    <a:pt x="79002" y="131806"/>
                  </a:cubicBezTo>
                  <a:cubicBezTo>
                    <a:pt x="79002" y="131395"/>
                    <a:pt x="79002" y="131395"/>
                    <a:pt x="79002" y="130984"/>
                  </a:cubicBezTo>
                  <a:cubicBezTo>
                    <a:pt x="79002" y="130572"/>
                    <a:pt x="79438" y="130572"/>
                    <a:pt x="79438" y="130572"/>
                  </a:cubicBezTo>
                  <a:cubicBezTo>
                    <a:pt x="79438" y="130161"/>
                    <a:pt x="79438" y="129750"/>
                    <a:pt x="79874" y="129750"/>
                  </a:cubicBezTo>
                  <a:close/>
                  <a:moveTo>
                    <a:pt x="74816" y="129750"/>
                  </a:moveTo>
                  <a:cubicBezTo>
                    <a:pt x="75252" y="129750"/>
                    <a:pt x="75252" y="130143"/>
                    <a:pt x="75688" y="130143"/>
                  </a:cubicBezTo>
                  <a:cubicBezTo>
                    <a:pt x="75688" y="130143"/>
                    <a:pt x="76124" y="130143"/>
                    <a:pt x="76124" y="130535"/>
                  </a:cubicBezTo>
                  <a:cubicBezTo>
                    <a:pt x="76124" y="130927"/>
                    <a:pt x="76124" y="131320"/>
                    <a:pt x="76124" y="131713"/>
                  </a:cubicBezTo>
                  <a:cubicBezTo>
                    <a:pt x="75252" y="132105"/>
                    <a:pt x="74816" y="132105"/>
                    <a:pt x="74380" y="131713"/>
                  </a:cubicBezTo>
                  <a:cubicBezTo>
                    <a:pt x="73945" y="131713"/>
                    <a:pt x="73508" y="131320"/>
                    <a:pt x="73508" y="131320"/>
                  </a:cubicBezTo>
                  <a:cubicBezTo>
                    <a:pt x="73508" y="130927"/>
                    <a:pt x="73508" y="130535"/>
                    <a:pt x="73508" y="130535"/>
                  </a:cubicBezTo>
                  <a:cubicBezTo>
                    <a:pt x="73508" y="130143"/>
                    <a:pt x="73945" y="130143"/>
                    <a:pt x="73945" y="130143"/>
                  </a:cubicBezTo>
                  <a:cubicBezTo>
                    <a:pt x="74380" y="130143"/>
                    <a:pt x="74380" y="129750"/>
                    <a:pt x="74816" y="129750"/>
                  </a:cubicBezTo>
                  <a:close/>
                  <a:moveTo>
                    <a:pt x="267919" y="129227"/>
                  </a:moveTo>
                  <a:cubicBezTo>
                    <a:pt x="267508" y="129639"/>
                    <a:pt x="267508" y="129639"/>
                    <a:pt x="267097" y="130050"/>
                  </a:cubicBezTo>
                  <a:cubicBezTo>
                    <a:pt x="267097" y="130461"/>
                    <a:pt x="267097" y="130872"/>
                    <a:pt x="267097" y="131283"/>
                  </a:cubicBezTo>
                  <a:cubicBezTo>
                    <a:pt x="267508" y="131694"/>
                    <a:pt x="267508" y="131694"/>
                    <a:pt x="267919" y="132105"/>
                  </a:cubicBezTo>
                  <a:cubicBezTo>
                    <a:pt x="268330" y="132105"/>
                    <a:pt x="268330" y="132105"/>
                    <a:pt x="268741" y="132105"/>
                  </a:cubicBezTo>
                  <a:cubicBezTo>
                    <a:pt x="269152" y="131694"/>
                    <a:pt x="269564" y="131694"/>
                    <a:pt x="269564" y="131283"/>
                  </a:cubicBezTo>
                  <a:cubicBezTo>
                    <a:pt x="269564" y="131283"/>
                    <a:pt x="269564" y="130872"/>
                    <a:pt x="269564" y="130872"/>
                  </a:cubicBezTo>
                  <a:cubicBezTo>
                    <a:pt x="269975" y="130461"/>
                    <a:pt x="269564" y="130461"/>
                    <a:pt x="269564" y="130050"/>
                  </a:cubicBezTo>
                  <a:cubicBezTo>
                    <a:pt x="269152" y="130050"/>
                    <a:pt x="269152" y="130050"/>
                    <a:pt x="269152" y="129639"/>
                  </a:cubicBezTo>
                  <a:cubicBezTo>
                    <a:pt x="269152" y="129227"/>
                    <a:pt x="269152" y="129227"/>
                    <a:pt x="268330" y="129227"/>
                  </a:cubicBezTo>
                  <a:cubicBezTo>
                    <a:pt x="268330" y="129227"/>
                    <a:pt x="267919" y="129227"/>
                    <a:pt x="267919" y="129227"/>
                  </a:cubicBezTo>
                  <a:close/>
                  <a:moveTo>
                    <a:pt x="126089" y="129227"/>
                  </a:moveTo>
                  <a:cubicBezTo>
                    <a:pt x="126089" y="130049"/>
                    <a:pt x="126089" y="130461"/>
                    <a:pt x="126089" y="130872"/>
                  </a:cubicBezTo>
                  <a:cubicBezTo>
                    <a:pt x="126508" y="131283"/>
                    <a:pt x="126926" y="131694"/>
                    <a:pt x="127344" y="132105"/>
                  </a:cubicBezTo>
                  <a:cubicBezTo>
                    <a:pt x="127763" y="132105"/>
                    <a:pt x="128181" y="132105"/>
                    <a:pt x="129018" y="132105"/>
                  </a:cubicBezTo>
                  <a:cubicBezTo>
                    <a:pt x="129018" y="131694"/>
                    <a:pt x="129437" y="131694"/>
                    <a:pt x="129855" y="131283"/>
                  </a:cubicBezTo>
                  <a:cubicBezTo>
                    <a:pt x="129855" y="130872"/>
                    <a:pt x="129855" y="130872"/>
                    <a:pt x="129855" y="130461"/>
                  </a:cubicBezTo>
                  <a:cubicBezTo>
                    <a:pt x="130274" y="130461"/>
                    <a:pt x="130274" y="130461"/>
                    <a:pt x="130274" y="130049"/>
                  </a:cubicBezTo>
                  <a:cubicBezTo>
                    <a:pt x="129855" y="129638"/>
                    <a:pt x="129855" y="129638"/>
                    <a:pt x="129437" y="129227"/>
                  </a:cubicBezTo>
                  <a:cubicBezTo>
                    <a:pt x="129018" y="129227"/>
                    <a:pt x="128181" y="129227"/>
                    <a:pt x="126089" y="129227"/>
                  </a:cubicBezTo>
                  <a:close/>
                  <a:moveTo>
                    <a:pt x="91296" y="129227"/>
                  </a:moveTo>
                  <a:cubicBezTo>
                    <a:pt x="92169" y="129227"/>
                    <a:pt x="92605" y="129227"/>
                    <a:pt x="93041" y="129227"/>
                  </a:cubicBezTo>
                  <a:cubicBezTo>
                    <a:pt x="93476" y="129227"/>
                    <a:pt x="93476" y="129646"/>
                    <a:pt x="93912" y="129646"/>
                  </a:cubicBezTo>
                  <a:cubicBezTo>
                    <a:pt x="93912" y="130483"/>
                    <a:pt x="93912" y="130901"/>
                    <a:pt x="93912" y="131320"/>
                  </a:cubicBezTo>
                  <a:cubicBezTo>
                    <a:pt x="93912" y="131320"/>
                    <a:pt x="93476" y="131738"/>
                    <a:pt x="93476" y="131738"/>
                  </a:cubicBezTo>
                  <a:cubicBezTo>
                    <a:pt x="93476" y="132157"/>
                    <a:pt x="93476" y="132576"/>
                    <a:pt x="93476" y="132576"/>
                  </a:cubicBezTo>
                  <a:cubicBezTo>
                    <a:pt x="93041" y="132994"/>
                    <a:pt x="92605" y="132994"/>
                    <a:pt x="92605" y="133413"/>
                  </a:cubicBezTo>
                  <a:cubicBezTo>
                    <a:pt x="92169" y="133413"/>
                    <a:pt x="91733" y="133413"/>
                    <a:pt x="91296" y="133413"/>
                  </a:cubicBezTo>
                  <a:cubicBezTo>
                    <a:pt x="90860" y="132994"/>
                    <a:pt x="90424" y="132576"/>
                    <a:pt x="89989" y="132157"/>
                  </a:cubicBezTo>
                  <a:cubicBezTo>
                    <a:pt x="89989" y="132157"/>
                    <a:pt x="89989" y="131738"/>
                    <a:pt x="89989" y="131320"/>
                  </a:cubicBezTo>
                  <a:cubicBezTo>
                    <a:pt x="89989" y="130901"/>
                    <a:pt x="89989" y="130483"/>
                    <a:pt x="89989" y="130065"/>
                  </a:cubicBezTo>
                  <a:cubicBezTo>
                    <a:pt x="90424" y="130065"/>
                    <a:pt x="90860" y="129227"/>
                    <a:pt x="91296" y="129227"/>
                  </a:cubicBezTo>
                  <a:close/>
                  <a:moveTo>
                    <a:pt x="1335420" y="128704"/>
                  </a:moveTo>
                  <a:cubicBezTo>
                    <a:pt x="1334984" y="129541"/>
                    <a:pt x="1335420" y="129960"/>
                    <a:pt x="1335420" y="130797"/>
                  </a:cubicBezTo>
                  <a:cubicBezTo>
                    <a:pt x="1335857" y="130797"/>
                    <a:pt x="1336728" y="130797"/>
                    <a:pt x="1337164" y="130797"/>
                  </a:cubicBezTo>
                  <a:cubicBezTo>
                    <a:pt x="1337600" y="129960"/>
                    <a:pt x="1337164" y="129541"/>
                    <a:pt x="1337164" y="128704"/>
                  </a:cubicBezTo>
                  <a:cubicBezTo>
                    <a:pt x="1336728" y="128704"/>
                    <a:pt x="1336292" y="128704"/>
                    <a:pt x="1335420" y="128704"/>
                  </a:cubicBezTo>
                  <a:close/>
                  <a:moveTo>
                    <a:pt x="308658" y="128704"/>
                  </a:moveTo>
                  <a:cubicBezTo>
                    <a:pt x="308233" y="129129"/>
                    <a:pt x="307808" y="129555"/>
                    <a:pt x="307382" y="129979"/>
                  </a:cubicBezTo>
                  <a:cubicBezTo>
                    <a:pt x="307382" y="129979"/>
                    <a:pt x="307808" y="129979"/>
                    <a:pt x="307808" y="130405"/>
                  </a:cubicBezTo>
                  <a:cubicBezTo>
                    <a:pt x="307808" y="130830"/>
                    <a:pt x="307808" y="130830"/>
                    <a:pt x="307808" y="131255"/>
                  </a:cubicBezTo>
                  <a:cubicBezTo>
                    <a:pt x="308233" y="131680"/>
                    <a:pt x="308658" y="131680"/>
                    <a:pt x="309083" y="132105"/>
                  </a:cubicBezTo>
                  <a:cubicBezTo>
                    <a:pt x="309083" y="132105"/>
                    <a:pt x="309083" y="132105"/>
                    <a:pt x="309508" y="132105"/>
                  </a:cubicBezTo>
                  <a:cubicBezTo>
                    <a:pt x="309933" y="131680"/>
                    <a:pt x="310358" y="131255"/>
                    <a:pt x="310784" y="130830"/>
                  </a:cubicBezTo>
                  <a:cubicBezTo>
                    <a:pt x="310784" y="130405"/>
                    <a:pt x="310784" y="129979"/>
                    <a:pt x="310784" y="129555"/>
                  </a:cubicBezTo>
                  <a:cubicBezTo>
                    <a:pt x="310358" y="129129"/>
                    <a:pt x="310358" y="129129"/>
                    <a:pt x="309933" y="128704"/>
                  </a:cubicBezTo>
                  <a:cubicBezTo>
                    <a:pt x="309508" y="128704"/>
                    <a:pt x="309083" y="128704"/>
                    <a:pt x="308658" y="128704"/>
                  </a:cubicBezTo>
                  <a:close/>
                  <a:moveTo>
                    <a:pt x="1300507" y="128443"/>
                  </a:moveTo>
                  <a:cubicBezTo>
                    <a:pt x="1300088" y="128854"/>
                    <a:pt x="1299669" y="128854"/>
                    <a:pt x="1299669" y="129265"/>
                  </a:cubicBezTo>
                  <a:cubicBezTo>
                    <a:pt x="1299669" y="129676"/>
                    <a:pt x="1299669" y="130087"/>
                    <a:pt x="1299669" y="130498"/>
                  </a:cubicBezTo>
                  <a:cubicBezTo>
                    <a:pt x="1299669" y="130498"/>
                    <a:pt x="1300088" y="130909"/>
                    <a:pt x="1300088" y="130909"/>
                  </a:cubicBezTo>
                  <a:cubicBezTo>
                    <a:pt x="1300925" y="131320"/>
                    <a:pt x="1300925" y="131320"/>
                    <a:pt x="1301762" y="130909"/>
                  </a:cubicBezTo>
                  <a:cubicBezTo>
                    <a:pt x="1301762" y="130087"/>
                    <a:pt x="1301762" y="129676"/>
                    <a:pt x="1301762" y="128443"/>
                  </a:cubicBezTo>
                  <a:cubicBezTo>
                    <a:pt x="1300925" y="128443"/>
                    <a:pt x="1300925" y="128443"/>
                    <a:pt x="1300507" y="128443"/>
                  </a:cubicBezTo>
                  <a:close/>
                  <a:moveTo>
                    <a:pt x="253252" y="128192"/>
                  </a:moveTo>
                  <a:cubicBezTo>
                    <a:pt x="252943" y="128246"/>
                    <a:pt x="252635" y="128355"/>
                    <a:pt x="252224" y="128355"/>
                  </a:cubicBezTo>
                  <a:cubicBezTo>
                    <a:pt x="252224" y="128355"/>
                    <a:pt x="251813" y="128791"/>
                    <a:pt x="251402" y="129227"/>
                  </a:cubicBezTo>
                  <a:cubicBezTo>
                    <a:pt x="251402" y="129227"/>
                    <a:pt x="251402" y="130099"/>
                    <a:pt x="251402" y="130535"/>
                  </a:cubicBezTo>
                  <a:cubicBezTo>
                    <a:pt x="251813" y="130971"/>
                    <a:pt x="252224" y="131407"/>
                    <a:pt x="253046" y="131407"/>
                  </a:cubicBezTo>
                  <a:cubicBezTo>
                    <a:pt x="253046" y="131843"/>
                    <a:pt x="253046" y="131843"/>
                    <a:pt x="253457" y="131843"/>
                  </a:cubicBezTo>
                  <a:cubicBezTo>
                    <a:pt x="253457" y="131843"/>
                    <a:pt x="253868" y="131407"/>
                    <a:pt x="253868" y="130971"/>
                  </a:cubicBezTo>
                  <a:cubicBezTo>
                    <a:pt x="253868" y="130971"/>
                    <a:pt x="254279" y="130535"/>
                    <a:pt x="254279" y="130535"/>
                  </a:cubicBezTo>
                  <a:cubicBezTo>
                    <a:pt x="254279" y="129663"/>
                    <a:pt x="254279" y="129227"/>
                    <a:pt x="254279" y="128355"/>
                  </a:cubicBezTo>
                  <a:cubicBezTo>
                    <a:pt x="253868" y="128138"/>
                    <a:pt x="253560" y="128138"/>
                    <a:pt x="253252" y="128192"/>
                  </a:cubicBezTo>
                  <a:close/>
                  <a:moveTo>
                    <a:pt x="57932" y="128190"/>
                  </a:moveTo>
                  <a:cubicBezTo>
                    <a:pt x="58142" y="128135"/>
                    <a:pt x="58353" y="128135"/>
                    <a:pt x="58563" y="128352"/>
                  </a:cubicBezTo>
                  <a:cubicBezTo>
                    <a:pt x="58563" y="129648"/>
                    <a:pt x="58563" y="130513"/>
                    <a:pt x="58563" y="131809"/>
                  </a:cubicBezTo>
                  <a:cubicBezTo>
                    <a:pt x="58563" y="131809"/>
                    <a:pt x="58984" y="132241"/>
                    <a:pt x="59404" y="132673"/>
                  </a:cubicBezTo>
                  <a:cubicBezTo>
                    <a:pt x="59825" y="132673"/>
                    <a:pt x="60667" y="132673"/>
                    <a:pt x="61509" y="132241"/>
                  </a:cubicBezTo>
                  <a:cubicBezTo>
                    <a:pt x="61929" y="132241"/>
                    <a:pt x="61929" y="131809"/>
                    <a:pt x="62350" y="131809"/>
                  </a:cubicBezTo>
                  <a:cubicBezTo>
                    <a:pt x="63192" y="131377"/>
                    <a:pt x="64034" y="130513"/>
                    <a:pt x="64876" y="130080"/>
                  </a:cubicBezTo>
                  <a:cubicBezTo>
                    <a:pt x="64876" y="130080"/>
                    <a:pt x="64876" y="130080"/>
                    <a:pt x="64876" y="130513"/>
                  </a:cubicBezTo>
                  <a:cubicBezTo>
                    <a:pt x="64876" y="132241"/>
                    <a:pt x="64876" y="134402"/>
                    <a:pt x="64876" y="136563"/>
                  </a:cubicBezTo>
                  <a:cubicBezTo>
                    <a:pt x="64455" y="136995"/>
                    <a:pt x="64455" y="136995"/>
                    <a:pt x="64034" y="137427"/>
                  </a:cubicBezTo>
                  <a:cubicBezTo>
                    <a:pt x="63613" y="137427"/>
                    <a:pt x="63192" y="137427"/>
                    <a:pt x="62771" y="137427"/>
                  </a:cubicBezTo>
                  <a:cubicBezTo>
                    <a:pt x="62350" y="137427"/>
                    <a:pt x="62350" y="136995"/>
                    <a:pt x="62350" y="136995"/>
                  </a:cubicBezTo>
                  <a:cubicBezTo>
                    <a:pt x="62350" y="136563"/>
                    <a:pt x="62350" y="136563"/>
                    <a:pt x="62350" y="136131"/>
                  </a:cubicBezTo>
                  <a:cubicBezTo>
                    <a:pt x="61929" y="136131"/>
                    <a:pt x="61929" y="135699"/>
                    <a:pt x="61509" y="135699"/>
                  </a:cubicBezTo>
                  <a:cubicBezTo>
                    <a:pt x="61509" y="135267"/>
                    <a:pt x="61509" y="134834"/>
                    <a:pt x="61509" y="133970"/>
                  </a:cubicBezTo>
                  <a:cubicBezTo>
                    <a:pt x="61509" y="133970"/>
                    <a:pt x="61088" y="133538"/>
                    <a:pt x="60667" y="133538"/>
                  </a:cubicBezTo>
                  <a:cubicBezTo>
                    <a:pt x="60667" y="133538"/>
                    <a:pt x="60667" y="133538"/>
                    <a:pt x="60246" y="133538"/>
                  </a:cubicBezTo>
                  <a:cubicBezTo>
                    <a:pt x="60246" y="133538"/>
                    <a:pt x="59825" y="133970"/>
                    <a:pt x="59825" y="133970"/>
                  </a:cubicBezTo>
                  <a:cubicBezTo>
                    <a:pt x="59404" y="133970"/>
                    <a:pt x="58984" y="133970"/>
                    <a:pt x="58984" y="134402"/>
                  </a:cubicBezTo>
                  <a:cubicBezTo>
                    <a:pt x="58984" y="134402"/>
                    <a:pt x="58984" y="135267"/>
                    <a:pt x="58984" y="135699"/>
                  </a:cubicBezTo>
                  <a:cubicBezTo>
                    <a:pt x="58563" y="136131"/>
                    <a:pt x="58142" y="136131"/>
                    <a:pt x="57721" y="136563"/>
                  </a:cubicBezTo>
                  <a:cubicBezTo>
                    <a:pt x="57721" y="136995"/>
                    <a:pt x="57301" y="136995"/>
                    <a:pt x="56879" y="136995"/>
                  </a:cubicBezTo>
                  <a:cubicBezTo>
                    <a:pt x="56459" y="137427"/>
                    <a:pt x="56038" y="137427"/>
                    <a:pt x="56038" y="137860"/>
                  </a:cubicBezTo>
                  <a:cubicBezTo>
                    <a:pt x="55617" y="137860"/>
                    <a:pt x="55617" y="137427"/>
                    <a:pt x="55196" y="137427"/>
                  </a:cubicBezTo>
                  <a:cubicBezTo>
                    <a:pt x="55196" y="136995"/>
                    <a:pt x="55196" y="136995"/>
                    <a:pt x="55196" y="136995"/>
                  </a:cubicBezTo>
                  <a:cubicBezTo>
                    <a:pt x="55196" y="136995"/>
                    <a:pt x="55617" y="136995"/>
                    <a:pt x="55617" y="136995"/>
                  </a:cubicBezTo>
                  <a:cubicBezTo>
                    <a:pt x="55617" y="136995"/>
                    <a:pt x="56038" y="136995"/>
                    <a:pt x="56038" y="136995"/>
                  </a:cubicBezTo>
                  <a:cubicBezTo>
                    <a:pt x="56459" y="136563"/>
                    <a:pt x="56879" y="136131"/>
                    <a:pt x="57301" y="135699"/>
                  </a:cubicBezTo>
                  <a:cubicBezTo>
                    <a:pt x="57301" y="135267"/>
                    <a:pt x="57301" y="134834"/>
                    <a:pt x="57301" y="134402"/>
                  </a:cubicBezTo>
                  <a:cubicBezTo>
                    <a:pt x="56879" y="133970"/>
                    <a:pt x="56879" y="133970"/>
                    <a:pt x="56879" y="133538"/>
                  </a:cubicBezTo>
                  <a:cubicBezTo>
                    <a:pt x="56879" y="133538"/>
                    <a:pt x="56879" y="133538"/>
                    <a:pt x="56879" y="133106"/>
                  </a:cubicBezTo>
                  <a:cubicBezTo>
                    <a:pt x="56459" y="133106"/>
                    <a:pt x="56459" y="132673"/>
                    <a:pt x="56038" y="132673"/>
                  </a:cubicBezTo>
                  <a:cubicBezTo>
                    <a:pt x="56038" y="132241"/>
                    <a:pt x="56459" y="132241"/>
                    <a:pt x="56459" y="131809"/>
                  </a:cubicBezTo>
                  <a:cubicBezTo>
                    <a:pt x="56879" y="131377"/>
                    <a:pt x="56879" y="130945"/>
                    <a:pt x="57301" y="130945"/>
                  </a:cubicBezTo>
                  <a:cubicBezTo>
                    <a:pt x="57301" y="130513"/>
                    <a:pt x="57301" y="130080"/>
                    <a:pt x="57301" y="130080"/>
                  </a:cubicBezTo>
                  <a:cubicBezTo>
                    <a:pt x="57301" y="129648"/>
                    <a:pt x="56879" y="129648"/>
                    <a:pt x="56879" y="129216"/>
                  </a:cubicBezTo>
                  <a:cubicBezTo>
                    <a:pt x="56879" y="129216"/>
                    <a:pt x="56879" y="128784"/>
                    <a:pt x="56879" y="128784"/>
                  </a:cubicBezTo>
                  <a:cubicBezTo>
                    <a:pt x="56879" y="128352"/>
                    <a:pt x="56879" y="127919"/>
                    <a:pt x="57301" y="128352"/>
                  </a:cubicBezTo>
                  <a:cubicBezTo>
                    <a:pt x="57511" y="128352"/>
                    <a:pt x="57721" y="128243"/>
                    <a:pt x="57932" y="128190"/>
                  </a:cubicBezTo>
                  <a:close/>
                  <a:moveTo>
                    <a:pt x="1560929" y="127919"/>
                  </a:moveTo>
                  <a:cubicBezTo>
                    <a:pt x="1560929" y="128346"/>
                    <a:pt x="1561353" y="128346"/>
                    <a:pt x="1561778" y="128346"/>
                  </a:cubicBezTo>
                  <a:cubicBezTo>
                    <a:pt x="1562201" y="128772"/>
                    <a:pt x="1561778" y="129625"/>
                    <a:pt x="1562626" y="130052"/>
                  </a:cubicBezTo>
                  <a:cubicBezTo>
                    <a:pt x="1562626" y="130052"/>
                    <a:pt x="1562626" y="130478"/>
                    <a:pt x="1562626" y="130478"/>
                  </a:cubicBezTo>
                  <a:cubicBezTo>
                    <a:pt x="1562626" y="130478"/>
                    <a:pt x="1563050" y="130905"/>
                    <a:pt x="1563050" y="130905"/>
                  </a:cubicBezTo>
                  <a:cubicBezTo>
                    <a:pt x="1563898" y="130905"/>
                    <a:pt x="1564746" y="130905"/>
                    <a:pt x="1565594" y="130905"/>
                  </a:cubicBezTo>
                  <a:cubicBezTo>
                    <a:pt x="1566443" y="130478"/>
                    <a:pt x="1566867" y="130052"/>
                    <a:pt x="1567291" y="129625"/>
                  </a:cubicBezTo>
                  <a:cubicBezTo>
                    <a:pt x="1567291" y="129199"/>
                    <a:pt x="1567291" y="128772"/>
                    <a:pt x="1567291" y="128346"/>
                  </a:cubicBezTo>
                  <a:cubicBezTo>
                    <a:pt x="1568563" y="127919"/>
                    <a:pt x="1568563" y="127919"/>
                    <a:pt x="1568987" y="128772"/>
                  </a:cubicBezTo>
                  <a:cubicBezTo>
                    <a:pt x="1569411" y="129199"/>
                    <a:pt x="1569835" y="129625"/>
                    <a:pt x="1570259" y="130052"/>
                  </a:cubicBezTo>
                  <a:cubicBezTo>
                    <a:pt x="1570259" y="130052"/>
                    <a:pt x="1570259" y="130478"/>
                    <a:pt x="1570259" y="130478"/>
                  </a:cubicBezTo>
                  <a:cubicBezTo>
                    <a:pt x="1570259" y="131331"/>
                    <a:pt x="1570259" y="132611"/>
                    <a:pt x="1570259" y="133464"/>
                  </a:cubicBezTo>
                  <a:cubicBezTo>
                    <a:pt x="1570259" y="133464"/>
                    <a:pt x="1570259" y="133464"/>
                    <a:pt x="1569835" y="133891"/>
                  </a:cubicBezTo>
                  <a:cubicBezTo>
                    <a:pt x="1569835" y="133891"/>
                    <a:pt x="1569835" y="133891"/>
                    <a:pt x="1569411" y="134317"/>
                  </a:cubicBezTo>
                  <a:cubicBezTo>
                    <a:pt x="1569411" y="134743"/>
                    <a:pt x="1569411" y="135170"/>
                    <a:pt x="1569411" y="136023"/>
                  </a:cubicBezTo>
                  <a:cubicBezTo>
                    <a:pt x="1569835" y="136449"/>
                    <a:pt x="1570683" y="136876"/>
                    <a:pt x="1571532" y="136876"/>
                  </a:cubicBezTo>
                  <a:cubicBezTo>
                    <a:pt x="1571532" y="137303"/>
                    <a:pt x="1571956" y="137729"/>
                    <a:pt x="1572380" y="138156"/>
                  </a:cubicBezTo>
                  <a:cubicBezTo>
                    <a:pt x="1572804" y="138156"/>
                    <a:pt x="1572804" y="138156"/>
                    <a:pt x="1573228" y="138156"/>
                  </a:cubicBezTo>
                  <a:cubicBezTo>
                    <a:pt x="1573652" y="138156"/>
                    <a:pt x="1574076" y="138582"/>
                    <a:pt x="1574076" y="139009"/>
                  </a:cubicBezTo>
                  <a:cubicBezTo>
                    <a:pt x="1574076" y="139435"/>
                    <a:pt x="1574076" y="139861"/>
                    <a:pt x="1574076" y="139861"/>
                  </a:cubicBezTo>
                  <a:cubicBezTo>
                    <a:pt x="1574076" y="140288"/>
                    <a:pt x="1573652" y="140715"/>
                    <a:pt x="1573228" y="140715"/>
                  </a:cubicBezTo>
                  <a:cubicBezTo>
                    <a:pt x="1572804" y="140715"/>
                    <a:pt x="1572380" y="140288"/>
                    <a:pt x="1571956" y="139861"/>
                  </a:cubicBezTo>
                  <a:cubicBezTo>
                    <a:pt x="1571532" y="139861"/>
                    <a:pt x="1571108" y="139861"/>
                    <a:pt x="1570259" y="139861"/>
                  </a:cubicBezTo>
                  <a:cubicBezTo>
                    <a:pt x="1570259" y="140288"/>
                    <a:pt x="1568987" y="140715"/>
                    <a:pt x="1568987" y="141568"/>
                  </a:cubicBezTo>
                  <a:cubicBezTo>
                    <a:pt x="1568987" y="141994"/>
                    <a:pt x="1568987" y="142421"/>
                    <a:pt x="1568987" y="142847"/>
                  </a:cubicBezTo>
                  <a:cubicBezTo>
                    <a:pt x="1569411" y="143700"/>
                    <a:pt x="1569411" y="143700"/>
                    <a:pt x="1570259" y="143700"/>
                  </a:cubicBezTo>
                  <a:cubicBezTo>
                    <a:pt x="1570683" y="144127"/>
                    <a:pt x="1570683" y="144127"/>
                    <a:pt x="1571108" y="144553"/>
                  </a:cubicBezTo>
                  <a:cubicBezTo>
                    <a:pt x="1571532" y="144553"/>
                    <a:pt x="1571956" y="144553"/>
                    <a:pt x="1572380" y="144980"/>
                  </a:cubicBezTo>
                  <a:cubicBezTo>
                    <a:pt x="1572380" y="144980"/>
                    <a:pt x="1572380" y="145406"/>
                    <a:pt x="1572380" y="145406"/>
                  </a:cubicBezTo>
                  <a:cubicBezTo>
                    <a:pt x="1571532" y="145833"/>
                    <a:pt x="1571532" y="145833"/>
                    <a:pt x="1571956" y="146259"/>
                  </a:cubicBezTo>
                  <a:cubicBezTo>
                    <a:pt x="1571956" y="146259"/>
                    <a:pt x="1572380" y="146259"/>
                    <a:pt x="1572380" y="146259"/>
                  </a:cubicBezTo>
                  <a:cubicBezTo>
                    <a:pt x="1572804" y="146686"/>
                    <a:pt x="1572804" y="146686"/>
                    <a:pt x="1573228" y="146686"/>
                  </a:cubicBezTo>
                  <a:cubicBezTo>
                    <a:pt x="1574076" y="146686"/>
                    <a:pt x="1574501" y="146686"/>
                    <a:pt x="1575349" y="146686"/>
                  </a:cubicBezTo>
                  <a:cubicBezTo>
                    <a:pt x="1575773" y="147112"/>
                    <a:pt x="1575773" y="147539"/>
                    <a:pt x="1576197" y="147539"/>
                  </a:cubicBezTo>
                  <a:cubicBezTo>
                    <a:pt x="1576197" y="147966"/>
                    <a:pt x="1576197" y="147966"/>
                    <a:pt x="1576197" y="148392"/>
                  </a:cubicBezTo>
                  <a:cubicBezTo>
                    <a:pt x="1575773" y="148818"/>
                    <a:pt x="1575773" y="149245"/>
                    <a:pt x="1574925" y="149245"/>
                  </a:cubicBezTo>
                  <a:cubicBezTo>
                    <a:pt x="1574501" y="149245"/>
                    <a:pt x="1574076" y="149245"/>
                    <a:pt x="1574076" y="149245"/>
                  </a:cubicBezTo>
                  <a:cubicBezTo>
                    <a:pt x="1573228" y="148818"/>
                    <a:pt x="1572804" y="148392"/>
                    <a:pt x="1572380" y="147966"/>
                  </a:cubicBezTo>
                  <a:cubicBezTo>
                    <a:pt x="1571956" y="147966"/>
                    <a:pt x="1571532" y="147966"/>
                    <a:pt x="1571108" y="148392"/>
                  </a:cubicBezTo>
                  <a:cubicBezTo>
                    <a:pt x="1570683" y="148818"/>
                    <a:pt x="1570683" y="149671"/>
                    <a:pt x="1570683" y="150524"/>
                  </a:cubicBezTo>
                  <a:cubicBezTo>
                    <a:pt x="1570683" y="150524"/>
                    <a:pt x="1571108" y="150951"/>
                    <a:pt x="1571108" y="150951"/>
                  </a:cubicBezTo>
                  <a:cubicBezTo>
                    <a:pt x="1572380" y="150951"/>
                    <a:pt x="1574076" y="150951"/>
                    <a:pt x="1575349" y="150951"/>
                  </a:cubicBezTo>
                  <a:cubicBezTo>
                    <a:pt x="1575773" y="151377"/>
                    <a:pt x="1575773" y="151377"/>
                    <a:pt x="1576197" y="151804"/>
                  </a:cubicBezTo>
                  <a:cubicBezTo>
                    <a:pt x="1576197" y="152230"/>
                    <a:pt x="1576197" y="152230"/>
                    <a:pt x="1576197" y="152230"/>
                  </a:cubicBezTo>
                  <a:cubicBezTo>
                    <a:pt x="1576621" y="152657"/>
                    <a:pt x="1577045" y="153084"/>
                    <a:pt x="1577469" y="153510"/>
                  </a:cubicBezTo>
                  <a:cubicBezTo>
                    <a:pt x="1577893" y="153510"/>
                    <a:pt x="1578317" y="153510"/>
                    <a:pt x="1578741" y="153510"/>
                  </a:cubicBezTo>
                  <a:cubicBezTo>
                    <a:pt x="1579166" y="152657"/>
                    <a:pt x="1580014" y="152230"/>
                    <a:pt x="1580438" y="151804"/>
                  </a:cubicBezTo>
                  <a:cubicBezTo>
                    <a:pt x="1580438" y="151377"/>
                    <a:pt x="1580438" y="150524"/>
                    <a:pt x="1580438" y="150098"/>
                  </a:cubicBezTo>
                  <a:cubicBezTo>
                    <a:pt x="1580014" y="150098"/>
                    <a:pt x="1580014" y="149671"/>
                    <a:pt x="1579590" y="149671"/>
                  </a:cubicBezTo>
                  <a:cubicBezTo>
                    <a:pt x="1580014" y="149245"/>
                    <a:pt x="1579590" y="148818"/>
                    <a:pt x="1579166" y="148392"/>
                  </a:cubicBezTo>
                  <a:cubicBezTo>
                    <a:pt x="1579166" y="147966"/>
                    <a:pt x="1579590" y="147966"/>
                    <a:pt x="1580014" y="147539"/>
                  </a:cubicBezTo>
                  <a:cubicBezTo>
                    <a:pt x="1580862" y="147539"/>
                    <a:pt x="1581286" y="147539"/>
                    <a:pt x="1582134" y="147539"/>
                  </a:cubicBezTo>
                  <a:cubicBezTo>
                    <a:pt x="1582558" y="147539"/>
                    <a:pt x="1582558" y="147966"/>
                    <a:pt x="1582558" y="147966"/>
                  </a:cubicBezTo>
                  <a:cubicBezTo>
                    <a:pt x="1582983" y="147966"/>
                    <a:pt x="1582983" y="147966"/>
                    <a:pt x="1582983" y="147966"/>
                  </a:cubicBezTo>
                  <a:cubicBezTo>
                    <a:pt x="1583831" y="147966"/>
                    <a:pt x="1583831" y="148392"/>
                    <a:pt x="1583831" y="148818"/>
                  </a:cubicBezTo>
                  <a:cubicBezTo>
                    <a:pt x="1583407" y="149245"/>
                    <a:pt x="1583407" y="149245"/>
                    <a:pt x="1582983" y="149671"/>
                  </a:cubicBezTo>
                  <a:cubicBezTo>
                    <a:pt x="1582983" y="150951"/>
                    <a:pt x="1582983" y="152657"/>
                    <a:pt x="1582983" y="153936"/>
                  </a:cubicBezTo>
                  <a:cubicBezTo>
                    <a:pt x="1582983" y="153936"/>
                    <a:pt x="1582983" y="154363"/>
                    <a:pt x="1582983" y="154363"/>
                  </a:cubicBezTo>
                  <a:cubicBezTo>
                    <a:pt x="1582558" y="154790"/>
                    <a:pt x="1582134" y="155216"/>
                    <a:pt x="1581286" y="155643"/>
                  </a:cubicBezTo>
                  <a:cubicBezTo>
                    <a:pt x="1581286" y="155643"/>
                    <a:pt x="1580862" y="155643"/>
                    <a:pt x="1580862" y="155643"/>
                  </a:cubicBezTo>
                  <a:cubicBezTo>
                    <a:pt x="1580438" y="155216"/>
                    <a:pt x="1580014" y="154790"/>
                    <a:pt x="1579590" y="154790"/>
                  </a:cubicBezTo>
                  <a:cubicBezTo>
                    <a:pt x="1579166" y="154790"/>
                    <a:pt x="1579166" y="154790"/>
                    <a:pt x="1578741" y="154363"/>
                  </a:cubicBezTo>
                  <a:cubicBezTo>
                    <a:pt x="1578317" y="154363"/>
                    <a:pt x="1578317" y="154363"/>
                    <a:pt x="1577893" y="153936"/>
                  </a:cubicBezTo>
                  <a:cubicBezTo>
                    <a:pt x="1577893" y="153936"/>
                    <a:pt x="1577469" y="153936"/>
                    <a:pt x="1577469" y="153936"/>
                  </a:cubicBezTo>
                  <a:cubicBezTo>
                    <a:pt x="1577045" y="154363"/>
                    <a:pt x="1576621" y="154363"/>
                    <a:pt x="1576197" y="154790"/>
                  </a:cubicBezTo>
                  <a:cubicBezTo>
                    <a:pt x="1576197" y="155216"/>
                    <a:pt x="1576197" y="155643"/>
                    <a:pt x="1576197" y="156069"/>
                  </a:cubicBezTo>
                  <a:cubicBezTo>
                    <a:pt x="1576197" y="156069"/>
                    <a:pt x="1575773" y="156495"/>
                    <a:pt x="1575773" y="156495"/>
                  </a:cubicBezTo>
                  <a:cubicBezTo>
                    <a:pt x="1575773" y="156922"/>
                    <a:pt x="1575773" y="157349"/>
                    <a:pt x="1575773" y="157775"/>
                  </a:cubicBezTo>
                  <a:cubicBezTo>
                    <a:pt x="1576197" y="158201"/>
                    <a:pt x="1576621" y="158628"/>
                    <a:pt x="1577469" y="159055"/>
                  </a:cubicBezTo>
                  <a:cubicBezTo>
                    <a:pt x="1577469" y="159055"/>
                    <a:pt x="1577893" y="159055"/>
                    <a:pt x="1577893" y="158628"/>
                  </a:cubicBezTo>
                  <a:cubicBezTo>
                    <a:pt x="1578317" y="158628"/>
                    <a:pt x="1578317" y="158628"/>
                    <a:pt x="1578741" y="158628"/>
                  </a:cubicBezTo>
                  <a:cubicBezTo>
                    <a:pt x="1579166" y="158201"/>
                    <a:pt x="1579590" y="157775"/>
                    <a:pt x="1580014" y="157775"/>
                  </a:cubicBezTo>
                  <a:cubicBezTo>
                    <a:pt x="1580438" y="157775"/>
                    <a:pt x="1580862" y="158201"/>
                    <a:pt x="1581286" y="158628"/>
                  </a:cubicBezTo>
                  <a:cubicBezTo>
                    <a:pt x="1582558" y="158628"/>
                    <a:pt x="1583407" y="158628"/>
                    <a:pt x="1584255" y="158628"/>
                  </a:cubicBezTo>
                  <a:cubicBezTo>
                    <a:pt x="1584679" y="158628"/>
                    <a:pt x="1584679" y="158628"/>
                    <a:pt x="1585103" y="159055"/>
                  </a:cubicBezTo>
                  <a:cubicBezTo>
                    <a:pt x="1585527" y="159055"/>
                    <a:pt x="1585951" y="159481"/>
                    <a:pt x="1585951" y="160334"/>
                  </a:cubicBezTo>
                  <a:cubicBezTo>
                    <a:pt x="1585951" y="160334"/>
                    <a:pt x="1585951" y="160334"/>
                    <a:pt x="1586375" y="160334"/>
                  </a:cubicBezTo>
                  <a:cubicBezTo>
                    <a:pt x="1586375" y="160334"/>
                    <a:pt x="1586375" y="160334"/>
                    <a:pt x="1586375" y="163320"/>
                  </a:cubicBezTo>
                  <a:cubicBezTo>
                    <a:pt x="1585951" y="163320"/>
                    <a:pt x="1585951" y="163320"/>
                    <a:pt x="1585527" y="163320"/>
                  </a:cubicBezTo>
                  <a:cubicBezTo>
                    <a:pt x="1585527" y="163320"/>
                    <a:pt x="1585103" y="162893"/>
                    <a:pt x="1584679" y="162893"/>
                  </a:cubicBezTo>
                  <a:cubicBezTo>
                    <a:pt x="1584679" y="162893"/>
                    <a:pt x="1584255" y="162893"/>
                    <a:pt x="1584255" y="162893"/>
                  </a:cubicBezTo>
                  <a:cubicBezTo>
                    <a:pt x="1583831" y="162467"/>
                    <a:pt x="1583831" y="162467"/>
                    <a:pt x="1583407" y="162467"/>
                  </a:cubicBezTo>
                  <a:cubicBezTo>
                    <a:pt x="1582558" y="162467"/>
                    <a:pt x="1581710" y="162467"/>
                    <a:pt x="1580862" y="162467"/>
                  </a:cubicBezTo>
                  <a:cubicBezTo>
                    <a:pt x="1580438" y="162040"/>
                    <a:pt x="1580438" y="162040"/>
                    <a:pt x="1580014" y="161613"/>
                  </a:cubicBezTo>
                  <a:cubicBezTo>
                    <a:pt x="1579590" y="161613"/>
                    <a:pt x="1579590" y="161613"/>
                    <a:pt x="1579166" y="161613"/>
                  </a:cubicBezTo>
                  <a:cubicBezTo>
                    <a:pt x="1579166" y="161613"/>
                    <a:pt x="1578741" y="161187"/>
                    <a:pt x="1578741" y="161187"/>
                  </a:cubicBezTo>
                  <a:cubicBezTo>
                    <a:pt x="1577893" y="161187"/>
                    <a:pt x="1577045" y="161187"/>
                    <a:pt x="1576621" y="161187"/>
                  </a:cubicBezTo>
                  <a:cubicBezTo>
                    <a:pt x="1576197" y="161613"/>
                    <a:pt x="1575773" y="161613"/>
                    <a:pt x="1575773" y="162040"/>
                  </a:cubicBezTo>
                  <a:cubicBezTo>
                    <a:pt x="1575773" y="162893"/>
                    <a:pt x="1575773" y="163746"/>
                    <a:pt x="1575773" y="164173"/>
                  </a:cubicBezTo>
                  <a:cubicBezTo>
                    <a:pt x="1575773" y="164599"/>
                    <a:pt x="1576197" y="165026"/>
                    <a:pt x="1576621" y="165026"/>
                  </a:cubicBezTo>
                  <a:cubicBezTo>
                    <a:pt x="1576621" y="165026"/>
                    <a:pt x="1577045" y="165026"/>
                    <a:pt x="1577045" y="165026"/>
                  </a:cubicBezTo>
                  <a:cubicBezTo>
                    <a:pt x="1577045" y="165026"/>
                    <a:pt x="1577469" y="165026"/>
                    <a:pt x="1577469" y="165452"/>
                  </a:cubicBezTo>
                  <a:cubicBezTo>
                    <a:pt x="1577893" y="165452"/>
                    <a:pt x="1577893" y="165879"/>
                    <a:pt x="1577469" y="166305"/>
                  </a:cubicBezTo>
                  <a:cubicBezTo>
                    <a:pt x="1577045" y="166305"/>
                    <a:pt x="1577045" y="166732"/>
                    <a:pt x="1576621" y="167158"/>
                  </a:cubicBezTo>
                  <a:cubicBezTo>
                    <a:pt x="1575349" y="167158"/>
                    <a:pt x="1574501" y="167158"/>
                    <a:pt x="1573228" y="167158"/>
                  </a:cubicBezTo>
                  <a:cubicBezTo>
                    <a:pt x="1572804" y="166305"/>
                    <a:pt x="1571956" y="166732"/>
                    <a:pt x="1571532" y="166305"/>
                  </a:cubicBezTo>
                  <a:cubicBezTo>
                    <a:pt x="1571532" y="165879"/>
                    <a:pt x="1571532" y="165452"/>
                    <a:pt x="1571532" y="165026"/>
                  </a:cubicBezTo>
                  <a:cubicBezTo>
                    <a:pt x="1571956" y="164599"/>
                    <a:pt x="1571956" y="164599"/>
                    <a:pt x="1572380" y="164173"/>
                  </a:cubicBezTo>
                  <a:cubicBezTo>
                    <a:pt x="1572380" y="164173"/>
                    <a:pt x="1572380" y="163746"/>
                    <a:pt x="1572380" y="163746"/>
                  </a:cubicBezTo>
                  <a:cubicBezTo>
                    <a:pt x="1571956" y="163320"/>
                    <a:pt x="1571532" y="163320"/>
                    <a:pt x="1571532" y="162893"/>
                  </a:cubicBezTo>
                  <a:cubicBezTo>
                    <a:pt x="1571532" y="162467"/>
                    <a:pt x="1571532" y="162467"/>
                    <a:pt x="1571532" y="162040"/>
                  </a:cubicBezTo>
                  <a:cubicBezTo>
                    <a:pt x="1571108" y="161613"/>
                    <a:pt x="1570683" y="161187"/>
                    <a:pt x="1570683" y="161187"/>
                  </a:cubicBezTo>
                  <a:cubicBezTo>
                    <a:pt x="1569835" y="161187"/>
                    <a:pt x="1568987" y="161187"/>
                    <a:pt x="1568563" y="161187"/>
                  </a:cubicBezTo>
                  <a:cubicBezTo>
                    <a:pt x="1568139" y="161613"/>
                    <a:pt x="1568139" y="161613"/>
                    <a:pt x="1568139" y="162467"/>
                  </a:cubicBezTo>
                  <a:cubicBezTo>
                    <a:pt x="1568139" y="162467"/>
                    <a:pt x="1567715" y="162893"/>
                    <a:pt x="1567715" y="162893"/>
                  </a:cubicBezTo>
                  <a:cubicBezTo>
                    <a:pt x="1567715" y="162893"/>
                    <a:pt x="1567291" y="163320"/>
                    <a:pt x="1567291" y="163320"/>
                  </a:cubicBezTo>
                  <a:cubicBezTo>
                    <a:pt x="1567291" y="164173"/>
                    <a:pt x="1566867" y="164173"/>
                    <a:pt x="1566019" y="163746"/>
                  </a:cubicBezTo>
                  <a:cubicBezTo>
                    <a:pt x="1566019" y="163320"/>
                    <a:pt x="1566019" y="162893"/>
                    <a:pt x="1566019" y="162467"/>
                  </a:cubicBezTo>
                  <a:cubicBezTo>
                    <a:pt x="1566019" y="162467"/>
                    <a:pt x="1565594" y="162040"/>
                    <a:pt x="1565170" y="162040"/>
                  </a:cubicBezTo>
                  <a:cubicBezTo>
                    <a:pt x="1565170" y="160761"/>
                    <a:pt x="1565170" y="159481"/>
                    <a:pt x="1565594" y="158201"/>
                  </a:cubicBezTo>
                  <a:cubicBezTo>
                    <a:pt x="1565594" y="158201"/>
                    <a:pt x="1566019" y="157775"/>
                    <a:pt x="1566019" y="157775"/>
                  </a:cubicBezTo>
                  <a:cubicBezTo>
                    <a:pt x="1566019" y="156922"/>
                    <a:pt x="1566019" y="155643"/>
                    <a:pt x="1566019" y="154790"/>
                  </a:cubicBezTo>
                  <a:cubicBezTo>
                    <a:pt x="1565594" y="154363"/>
                    <a:pt x="1565170" y="154363"/>
                    <a:pt x="1565170" y="153936"/>
                  </a:cubicBezTo>
                  <a:cubicBezTo>
                    <a:pt x="1564746" y="153936"/>
                    <a:pt x="1563898" y="153936"/>
                    <a:pt x="1563474" y="153936"/>
                  </a:cubicBezTo>
                  <a:cubicBezTo>
                    <a:pt x="1563474" y="154363"/>
                    <a:pt x="1563050" y="154363"/>
                    <a:pt x="1562626" y="154790"/>
                  </a:cubicBezTo>
                  <a:cubicBezTo>
                    <a:pt x="1562626" y="155216"/>
                    <a:pt x="1562626" y="155643"/>
                    <a:pt x="1562626" y="156069"/>
                  </a:cubicBezTo>
                  <a:cubicBezTo>
                    <a:pt x="1562626" y="156069"/>
                    <a:pt x="1562201" y="156495"/>
                    <a:pt x="1561778" y="156495"/>
                  </a:cubicBezTo>
                  <a:cubicBezTo>
                    <a:pt x="1561778" y="156922"/>
                    <a:pt x="1561778" y="156922"/>
                    <a:pt x="1561778" y="157349"/>
                  </a:cubicBezTo>
                  <a:cubicBezTo>
                    <a:pt x="1561353" y="157349"/>
                    <a:pt x="1561353" y="157349"/>
                    <a:pt x="1560929" y="157349"/>
                  </a:cubicBezTo>
                  <a:cubicBezTo>
                    <a:pt x="1560505" y="157349"/>
                    <a:pt x="1560505" y="156922"/>
                    <a:pt x="1560081" y="156922"/>
                  </a:cubicBezTo>
                  <a:cubicBezTo>
                    <a:pt x="1559657" y="156495"/>
                    <a:pt x="1560081" y="156069"/>
                    <a:pt x="1559657" y="156069"/>
                  </a:cubicBezTo>
                  <a:cubicBezTo>
                    <a:pt x="1559233" y="155643"/>
                    <a:pt x="1559233" y="155216"/>
                    <a:pt x="1559233" y="154790"/>
                  </a:cubicBezTo>
                  <a:cubicBezTo>
                    <a:pt x="1559233" y="154363"/>
                    <a:pt x="1559233" y="154363"/>
                    <a:pt x="1559233" y="154363"/>
                  </a:cubicBezTo>
                  <a:cubicBezTo>
                    <a:pt x="1559657" y="153936"/>
                    <a:pt x="1559657" y="153936"/>
                    <a:pt x="1560081" y="153510"/>
                  </a:cubicBezTo>
                  <a:cubicBezTo>
                    <a:pt x="1560081" y="153084"/>
                    <a:pt x="1560081" y="152230"/>
                    <a:pt x="1560081" y="151377"/>
                  </a:cubicBezTo>
                  <a:cubicBezTo>
                    <a:pt x="1560081" y="151377"/>
                    <a:pt x="1559657" y="151377"/>
                    <a:pt x="1559657" y="151377"/>
                  </a:cubicBezTo>
                  <a:cubicBezTo>
                    <a:pt x="1559657" y="150951"/>
                    <a:pt x="1559233" y="150951"/>
                    <a:pt x="1559233" y="150951"/>
                  </a:cubicBezTo>
                  <a:cubicBezTo>
                    <a:pt x="1559233" y="150524"/>
                    <a:pt x="1559233" y="150524"/>
                    <a:pt x="1559233" y="150098"/>
                  </a:cubicBezTo>
                  <a:cubicBezTo>
                    <a:pt x="1558809" y="150098"/>
                    <a:pt x="1558809" y="149671"/>
                    <a:pt x="1558385" y="149671"/>
                  </a:cubicBezTo>
                  <a:cubicBezTo>
                    <a:pt x="1558385" y="148818"/>
                    <a:pt x="1558385" y="148392"/>
                    <a:pt x="1558385" y="147966"/>
                  </a:cubicBezTo>
                  <a:cubicBezTo>
                    <a:pt x="1558809" y="147539"/>
                    <a:pt x="1558809" y="147539"/>
                    <a:pt x="1559233" y="147112"/>
                  </a:cubicBezTo>
                  <a:cubicBezTo>
                    <a:pt x="1559233" y="144553"/>
                    <a:pt x="1559233" y="142421"/>
                    <a:pt x="1559233" y="139861"/>
                  </a:cubicBezTo>
                  <a:cubicBezTo>
                    <a:pt x="1558809" y="139861"/>
                    <a:pt x="1558809" y="139435"/>
                    <a:pt x="1558385" y="139435"/>
                  </a:cubicBezTo>
                  <a:cubicBezTo>
                    <a:pt x="1558385" y="139009"/>
                    <a:pt x="1558385" y="138582"/>
                    <a:pt x="1558385" y="138582"/>
                  </a:cubicBezTo>
                  <a:cubicBezTo>
                    <a:pt x="1559233" y="137729"/>
                    <a:pt x="1559657" y="137303"/>
                    <a:pt x="1560081" y="136876"/>
                  </a:cubicBezTo>
                  <a:cubicBezTo>
                    <a:pt x="1560505" y="136876"/>
                    <a:pt x="1560929" y="136876"/>
                    <a:pt x="1560929" y="136876"/>
                  </a:cubicBezTo>
                  <a:cubicBezTo>
                    <a:pt x="1561353" y="136449"/>
                    <a:pt x="1561778" y="136023"/>
                    <a:pt x="1562201" y="136449"/>
                  </a:cubicBezTo>
                  <a:cubicBezTo>
                    <a:pt x="1562626" y="136449"/>
                    <a:pt x="1563050" y="136876"/>
                    <a:pt x="1563474" y="137303"/>
                  </a:cubicBezTo>
                  <a:cubicBezTo>
                    <a:pt x="1563898" y="137303"/>
                    <a:pt x="1564322" y="137303"/>
                    <a:pt x="1564746" y="137303"/>
                  </a:cubicBezTo>
                  <a:cubicBezTo>
                    <a:pt x="1566019" y="136449"/>
                    <a:pt x="1566867" y="135597"/>
                    <a:pt x="1568139" y="134743"/>
                  </a:cubicBezTo>
                  <a:cubicBezTo>
                    <a:pt x="1568139" y="134743"/>
                    <a:pt x="1568139" y="134317"/>
                    <a:pt x="1568139" y="134317"/>
                  </a:cubicBezTo>
                  <a:cubicBezTo>
                    <a:pt x="1567715" y="133891"/>
                    <a:pt x="1567291" y="133464"/>
                    <a:pt x="1567291" y="133464"/>
                  </a:cubicBezTo>
                  <a:cubicBezTo>
                    <a:pt x="1566019" y="133464"/>
                    <a:pt x="1564746" y="133464"/>
                    <a:pt x="1563898" y="133464"/>
                  </a:cubicBezTo>
                  <a:cubicBezTo>
                    <a:pt x="1563474" y="133891"/>
                    <a:pt x="1562626" y="133891"/>
                    <a:pt x="1562626" y="134743"/>
                  </a:cubicBezTo>
                  <a:cubicBezTo>
                    <a:pt x="1562626" y="135170"/>
                    <a:pt x="1562201" y="135170"/>
                    <a:pt x="1561778" y="135597"/>
                  </a:cubicBezTo>
                  <a:cubicBezTo>
                    <a:pt x="1560929" y="135170"/>
                    <a:pt x="1560505" y="134743"/>
                    <a:pt x="1560081" y="134317"/>
                  </a:cubicBezTo>
                  <a:cubicBezTo>
                    <a:pt x="1560081" y="133891"/>
                    <a:pt x="1560081" y="133891"/>
                    <a:pt x="1560081" y="133464"/>
                  </a:cubicBezTo>
                  <a:cubicBezTo>
                    <a:pt x="1559233" y="133038"/>
                    <a:pt x="1559233" y="133038"/>
                    <a:pt x="1559233" y="132184"/>
                  </a:cubicBezTo>
                  <a:cubicBezTo>
                    <a:pt x="1558809" y="132184"/>
                    <a:pt x="1558809" y="131758"/>
                    <a:pt x="1558385" y="131758"/>
                  </a:cubicBezTo>
                  <a:cubicBezTo>
                    <a:pt x="1558385" y="131331"/>
                    <a:pt x="1558385" y="130478"/>
                    <a:pt x="1558385" y="130052"/>
                  </a:cubicBezTo>
                  <a:cubicBezTo>
                    <a:pt x="1558385" y="130052"/>
                    <a:pt x="1558809" y="130052"/>
                    <a:pt x="1558809" y="130052"/>
                  </a:cubicBezTo>
                  <a:cubicBezTo>
                    <a:pt x="1559233" y="129199"/>
                    <a:pt x="1560081" y="128772"/>
                    <a:pt x="1560929" y="127919"/>
                  </a:cubicBezTo>
                  <a:close/>
                  <a:moveTo>
                    <a:pt x="172795" y="127919"/>
                  </a:moveTo>
                  <a:cubicBezTo>
                    <a:pt x="172795" y="129206"/>
                    <a:pt x="172795" y="130493"/>
                    <a:pt x="172795" y="131781"/>
                  </a:cubicBezTo>
                  <a:cubicBezTo>
                    <a:pt x="172795" y="132209"/>
                    <a:pt x="172367" y="132209"/>
                    <a:pt x="171938" y="132639"/>
                  </a:cubicBezTo>
                  <a:cubicBezTo>
                    <a:pt x="171938" y="132639"/>
                    <a:pt x="171938" y="132639"/>
                    <a:pt x="171511" y="132639"/>
                  </a:cubicBezTo>
                  <a:cubicBezTo>
                    <a:pt x="171082" y="132209"/>
                    <a:pt x="170654" y="131781"/>
                    <a:pt x="170226" y="131352"/>
                  </a:cubicBezTo>
                  <a:cubicBezTo>
                    <a:pt x="170226" y="130922"/>
                    <a:pt x="170226" y="130922"/>
                    <a:pt x="170226" y="130493"/>
                  </a:cubicBezTo>
                  <a:cubicBezTo>
                    <a:pt x="170226" y="130065"/>
                    <a:pt x="170654" y="130065"/>
                    <a:pt x="170654" y="130065"/>
                  </a:cubicBezTo>
                  <a:cubicBezTo>
                    <a:pt x="170654" y="129635"/>
                    <a:pt x="170226" y="129635"/>
                    <a:pt x="169798" y="129206"/>
                  </a:cubicBezTo>
                  <a:cubicBezTo>
                    <a:pt x="169798" y="129206"/>
                    <a:pt x="169370" y="129206"/>
                    <a:pt x="168942" y="129206"/>
                  </a:cubicBezTo>
                  <a:cubicBezTo>
                    <a:pt x="168514" y="129206"/>
                    <a:pt x="168514" y="129206"/>
                    <a:pt x="168514" y="129635"/>
                  </a:cubicBezTo>
                  <a:cubicBezTo>
                    <a:pt x="168514" y="130065"/>
                    <a:pt x="168086" y="130065"/>
                    <a:pt x="168086" y="130493"/>
                  </a:cubicBezTo>
                  <a:cubicBezTo>
                    <a:pt x="168086" y="131781"/>
                    <a:pt x="168086" y="133067"/>
                    <a:pt x="168086" y="134355"/>
                  </a:cubicBezTo>
                  <a:cubicBezTo>
                    <a:pt x="168086" y="134355"/>
                    <a:pt x="168086" y="134355"/>
                    <a:pt x="168514" y="134784"/>
                  </a:cubicBezTo>
                  <a:cubicBezTo>
                    <a:pt x="168514" y="135213"/>
                    <a:pt x="168514" y="135213"/>
                    <a:pt x="167658" y="135213"/>
                  </a:cubicBezTo>
                  <a:cubicBezTo>
                    <a:pt x="167658" y="135213"/>
                    <a:pt x="167658" y="135213"/>
                    <a:pt x="167230" y="135213"/>
                  </a:cubicBezTo>
                  <a:cubicBezTo>
                    <a:pt x="167230" y="135213"/>
                    <a:pt x="167230" y="135641"/>
                    <a:pt x="167230" y="135641"/>
                  </a:cubicBezTo>
                  <a:cubicBezTo>
                    <a:pt x="166802" y="135641"/>
                    <a:pt x="166374" y="136071"/>
                    <a:pt x="166374" y="136071"/>
                  </a:cubicBezTo>
                  <a:cubicBezTo>
                    <a:pt x="166374" y="136929"/>
                    <a:pt x="166374" y="137787"/>
                    <a:pt x="166374" y="138216"/>
                  </a:cubicBezTo>
                  <a:cubicBezTo>
                    <a:pt x="166374" y="138645"/>
                    <a:pt x="166374" y="138645"/>
                    <a:pt x="166802" y="138645"/>
                  </a:cubicBezTo>
                  <a:cubicBezTo>
                    <a:pt x="166802" y="138645"/>
                    <a:pt x="167230" y="138645"/>
                    <a:pt x="167658" y="138645"/>
                  </a:cubicBezTo>
                  <a:cubicBezTo>
                    <a:pt x="168086" y="138645"/>
                    <a:pt x="168086" y="138645"/>
                    <a:pt x="168086" y="138216"/>
                  </a:cubicBezTo>
                  <a:cubicBezTo>
                    <a:pt x="168514" y="138216"/>
                    <a:pt x="168514" y="138216"/>
                    <a:pt x="168514" y="138216"/>
                  </a:cubicBezTo>
                  <a:cubicBezTo>
                    <a:pt x="168942" y="137787"/>
                    <a:pt x="169370" y="137787"/>
                    <a:pt x="169798" y="137358"/>
                  </a:cubicBezTo>
                  <a:cubicBezTo>
                    <a:pt x="170226" y="137358"/>
                    <a:pt x="170226" y="137358"/>
                    <a:pt x="170226" y="137358"/>
                  </a:cubicBezTo>
                  <a:cubicBezTo>
                    <a:pt x="170654" y="137358"/>
                    <a:pt x="170654" y="136929"/>
                    <a:pt x="171082" y="136929"/>
                  </a:cubicBezTo>
                  <a:cubicBezTo>
                    <a:pt x="171082" y="136929"/>
                    <a:pt x="171511" y="136929"/>
                    <a:pt x="171511" y="136929"/>
                  </a:cubicBezTo>
                  <a:cubicBezTo>
                    <a:pt x="171511" y="136500"/>
                    <a:pt x="171938" y="136500"/>
                    <a:pt x="171938" y="136500"/>
                  </a:cubicBezTo>
                  <a:cubicBezTo>
                    <a:pt x="172367" y="136500"/>
                    <a:pt x="172795" y="136500"/>
                    <a:pt x="173223" y="136500"/>
                  </a:cubicBezTo>
                  <a:cubicBezTo>
                    <a:pt x="173223" y="136071"/>
                    <a:pt x="173651" y="136071"/>
                    <a:pt x="173651" y="136071"/>
                  </a:cubicBezTo>
                  <a:cubicBezTo>
                    <a:pt x="173651" y="135641"/>
                    <a:pt x="173651" y="135213"/>
                    <a:pt x="173651" y="134784"/>
                  </a:cubicBezTo>
                  <a:cubicBezTo>
                    <a:pt x="174079" y="133926"/>
                    <a:pt x="174935" y="133496"/>
                    <a:pt x="175791" y="132639"/>
                  </a:cubicBezTo>
                  <a:cubicBezTo>
                    <a:pt x="175363" y="132639"/>
                    <a:pt x="175363" y="132639"/>
                    <a:pt x="175363" y="132209"/>
                  </a:cubicBezTo>
                  <a:cubicBezTo>
                    <a:pt x="175363" y="132209"/>
                    <a:pt x="175363" y="131781"/>
                    <a:pt x="175363" y="131352"/>
                  </a:cubicBezTo>
                  <a:cubicBezTo>
                    <a:pt x="174935" y="131352"/>
                    <a:pt x="174935" y="130922"/>
                    <a:pt x="174507" y="130922"/>
                  </a:cubicBezTo>
                  <a:cubicBezTo>
                    <a:pt x="174507" y="130065"/>
                    <a:pt x="174507" y="128777"/>
                    <a:pt x="174507" y="127919"/>
                  </a:cubicBezTo>
                  <a:cubicBezTo>
                    <a:pt x="174079" y="127919"/>
                    <a:pt x="173651" y="127919"/>
                    <a:pt x="173223" y="127919"/>
                  </a:cubicBezTo>
                  <a:cubicBezTo>
                    <a:pt x="173223" y="127919"/>
                    <a:pt x="172795" y="127919"/>
                    <a:pt x="172795" y="127919"/>
                  </a:cubicBezTo>
                  <a:close/>
                  <a:moveTo>
                    <a:pt x="207160" y="127134"/>
                  </a:moveTo>
                  <a:cubicBezTo>
                    <a:pt x="206746" y="127563"/>
                    <a:pt x="206332" y="127991"/>
                    <a:pt x="206332" y="127991"/>
                  </a:cubicBezTo>
                  <a:cubicBezTo>
                    <a:pt x="206332" y="128847"/>
                    <a:pt x="206332" y="129275"/>
                    <a:pt x="206332" y="130131"/>
                  </a:cubicBezTo>
                  <a:cubicBezTo>
                    <a:pt x="206332" y="130131"/>
                    <a:pt x="206332" y="130559"/>
                    <a:pt x="206746" y="130559"/>
                  </a:cubicBezTo>
                  <a:cubicBezTo>
                    <a:pt x="206746" y="130559"/>
                    <a:pt x="206746" y="130987"/>
                    <a:pt x="206746" y="130987"/>
                  </a:cubicBezTo>
                  <a:cubicBezTo>
                    <a:pt x="205918" y="131415"/>
                    <a:pt x="205504" y="131843"/>
                    <a:pt x="205089" y="132271"/>
                  </a:cubicBezTo>
                  <a:cubicBezTo>
                    <a:pt x="205089" y="132699"/>
                    <a:pt x="205089" y="133127"/>
                    <a:pt x="205089" y="133984"/>
                  </a:cubicBezTo>
                  <a:cubicBezTo>
                    <a:pt x="205089" y="133984"/>
                    <a:pt x="205504" y="133984"/>
                    <a:pt x="205504" y="134412"/>
                  </a:cubicBezTo>
                  <a:cubicBezTo>
                    <a:pt x="205504" y="134412"/>
                    <a:pt x="205504" y="134839"/>
                    <a:pt x="205504" y="135268"/>
                  </a:cubicBezTo>
                  <a:cubicBezTo>
                    <a:pt x="205918" y="135696"/>
                    <a:pt x="206332" y="136124"/>
                    <a:pt x="206746" y="136552"/>
                  </a:cubicBezTo>
                  <a:cubicBezTo>
                    <a:pt x="207160" y="136552"/>
                    <a:pt x="207160" y="136552"/>
                    <a:pt x="207575" y="136552"/>
                  </a:cubicBezTo>
                  <a:cubicBezTo>
                    <a:pt x="207989" y="136124"/>
                    <a:pt x="207575" y="135696"/>
                    <a:pt x="207989" y="135696"/>
                  </a:cubicBezTo>
                  <a:cubicBezTo>
                    <a:pt x="208403" y="135696"/>
                    <a:pt x="208403" y="135696"/>
                    <a:pt x="208403" y="135696"/>
                  </a:cubicBezTo>
                  <a:cubicBezTo>
                    <a:pt x="208818" y="135268"/>
                    <a:pt x="209232" y="134839"/>
                    <a:pt x="209232" y="134839"/>
                  </a:cubicBezTo>
                  <a:cubicBezTo>
                    <a:pt x="209232" y="134839"/>
                    <a:pt x="209232" y="134412"/>
                    <a:pt x="209232" y="134412"/>
                  </a:cubicBezTo>
                  <a:cubicBezTo>
                    <a:pt x="209646" y="133984"/>
                    <a:pt x="209646" y="133984"/>
                    <a:pt x="210059" y="133984"/>
                  </a:cubicBezTo>
                  <a:cubicBezTo>
                    <a:pt x="210059" y="133555"/>
                    <a:pt x="210059" y="133127"/>
                    <a:pt x="210059" y="132699"/>
                  </a:cubicBezTo>
                  <a:cubicBezTo>
                    <a:pt x="209232" y="132271"/>
                    <a:pt x="208818" y="131843"/>
                    <a:pt x="208403" y="131415"/>
                  </a:cubicBezTo>
                  <a:cubicBezTo>
                    <a:pt x="208403" y="130987"/>
                    <a:pt x="208403" y="130559"/>
                    <a:pt x="208403" y="130131"/>
                  </a:cubicBezTo>
                  <a:cubicBezTo>
                    <a:pt x="208403" y="130131"/>
                    <a:pt x="208403" y="129703"/>
                    <a:pt x="208403" y="129703"/>
                  </a:cubicBezTo>
                  <a:cubicBezTo>
                    <a:pt x="208818" y="129703"/>
                    <a:pt x="208818" y="129275"/>
                    <a:pt x="208818" y="128847"/>
                  </a:cubicBezTo>
                  <a:cubicBezTo>
                    <a:pt x="209232" y="128847"/>
                    <a:pt x="209232" y="128847"/>
                    <a:pt x="209232" y="128419"/>
                  </a:cubicBezTo>
                  <a:cubicBezTo>
                    <a:pt x="209232" y="128419"/>
                    <a:pt x="209232" y="128419"/>
                    <a:pt x="209232" y="127991"/>
                  </a:cubicBezTo>
                  <a:cubicBezTo>
                    <a:pt x="209232" y="127991"/>
                    <a:pt x="208818" y="127563"/>
                    <a:pt x="208818" y="127563"/>
                  </a:cubicBezTo>
                  <a:cubicBezTo>
                    <a:pt x="207989" y="127134"/>
                    <a:pt x="207575" y="127563"/>
                    <a:pt x="207160" y="127134"/>
                  </a:cubicBezTo>
                  <a:close/>
                  <a:moveTo>
                    <a:pt x="1211055" y="126611"/>
                  </a:moveTo>
                  <a:cubicBezTo>
                    <a:pt x="1210597" y="126611"/>
                    <a:pt x="1210139" y="127030"/>
                    <a:pt x="1210139" y="127449"/>
                  </a:cubicBezTo>
                  <a:cubicBezTo>
                    <a:pt x="1209681" y="127449"/>
                    <a:pt x="1209681" y="127867"/>
                    <a:pt x="1210139" y="127867"/>
                  </a:cubicBezTo>
                  <a:cubicBezTo>
                    <a:pt x="1210139" y="128286"/>
                    <a:pt x="1210597" y="128704"/>
                    <a:pt x="1211055" y="128704"/>
                  </a:cubicBezTo>
                  <a:cubicBezTo>
                    <a:pt x="1211513" y="127867"/>
                    <a:pt x="1211513" y="127449"/>
                    <a:pt x="1211055" y="126611"/>
                  </a:cubicBezTo>
                  <a:close/>
                  <a:moveTo>
                    <a:pt x="1489343" y="126099"/>
                  </a:moveTo>
                  <a:cubicBezTo>
                    <a:pt x="1489138" y="126153"/>
                    <a:pt x="1488932" y="126263"/>
                    <a:pt x="1488726" y="126263"/>
                  </a:cubicBezTo>
                  <a:cubicBezTo>
                    <a:pt x="1487904" y="126263"/>
                    <a:pt x="1487904" y="126699"/>
                    <a:pt x="1487493" y="127134"/>
                  </a:cubicBezTo>
                  <a:cubicBezTo>
                    <a:pt x="1487493" y="127134"/>
                    <a:pt x="1487493" y="127570"/>
                    <a:pt x="1487493" y="127570"/>
                  </a:cubicBezTo>
                  <a:cubicBezTo>
                    <a:pt x="1487493" y="128006"/>
                    <a:pt x="1487904" y="128443"/>
                    <a:pt x="1488315" y="128443"/>
                  </a:cubicBezTo>
                  <a:cubicBezTo>
                    <a:pt x="1488726" y="128443"/>
                    <a:pt x="1489138" y="128443"/>
                    <a:pt x="1489960" y="128443"/>
                  </a:cubicBezTo>
                  <a:cubicBezTo>
                    <a:pt x="1490371" y="128006"/>
                    <a:pt x="1489960" y="127134"/>
                    <a:pt x="1489960" y="126263"/>
                  </a:cubicBezTo>
                  <a:cubicBezTo>
                    <a:pt x="1489754" y="126045"/>
                    <a:pt x="1489549" y="126045"/>
                    <a:pt x="1489343" y="126099"/>
                  </a:cubicBezTo>
                  <a:close/>
                  <a:moveTo>
                    <a:pt x="1461386" y="126088"/>
                  </a:moveTo>
                  <a:cubicBezTo>
                    <a:pt x="1460967" y="126088"/>
                    <a:pt x="1460967" y="126559"/>
                    <a:pt x="1460549" y="127030"/>
                  </a:cubicBezTo>
                  <a:cubicBezTo>
                    <a:pt x="1460549" y="127030"/>
                    <a:pt x="1460549" y="127501"/>
                    <a:pt x="1460549" y="127501"/>
                  </a:cubicBezTo>
                  <a:cubicBezTo>
                    <a:pt x="1460549" y="127972"/>
                    <a:pt x="1460967" y="127972"/>
                    <a:pt x="1461386" y="128443"/>
                  </a:cubicBezTo>
                  <a:cubicBezTo>
                    <a:pt x="1461804" y="128443"/>
                    <a:pt x="1462223" y="127972"/>
                    <a:pt x="1462642" y="127501"/>
                  </a:cubicBezTo>
                  <a:cubicBezTo>
                    <a:pt x="1462642" y="127501"/>
                    <a:pt x="1462642" y="127030"/>
                    <a:pt x="1462223" y="127030"/>
                  </a:cubicBezTo>
                  <a:cubicBezTo>
                    <a:pt x="1462223" y="126559"/>
                    <a:pt x="1461804" y="126088"/>
                    <a:pt x="1461386" y="126088"/>
                  </a:cubicBezTo>
                  <a:close/>
                  <a:moveTo>
                    <a:pt x="214049" y="126088"/>
                  </a:moveTo>
                  <a:cubicBezTo>
                    <a:pt x="214049" y="126088"/>
                    <a:pt x="213592" y="126088"/>
                    <a:pt x="213592" y="126546"/>
                  </a:cubicBezTo>
                  <a:cubicBezTo>
                    <a:pt x="213592" y="126546"/>
                    <a:pt x="213592" y="127004"/>
                    <a:pt x="213592" y="127004"/>
                  </a:cubicBezTo>
                  <a:cubicBezTo>
                    <a:pt x="213133" y="127004"/>
                    <a:pt x="213133" y="127462"/>
                    <a:pt x="212676" y="127462"/>
                  </a:cubicBezTo>
                  <a:cubicBezTo>
                    <a:pt x="212676" y="127919"/>
                    <a:pt x="212676" y="128835"/>
                    <a:pt x="212676" y="129293"/>
                  </a:cubicBezTo>
                  <a:cubicBezTo>
                    <a:pt x="212676" y="129750"/>
                    <a:pt x="213133" y="129750"/>
                    <a:pt x="213133" y="129750"/>
                  </a:cubicBezTo>
                  <a:cubicBezTo>
                    <a:pt x="213592" y="129750"/>
                    <a:pt x="213592" y="129750"/>
                    <a:pt x="214049" y="129750"/>
                  </a:cubicBezTo>
                  <a:cubicBezTo>
                    <a:pt x="214049" y="129293"/>
                    <a:pt x="214049" y="129293"/>
                    <a:pt x="214049" y="129293"/>
                  </a:cubicBezTo>
                  <a:cubicBezTo>
                    <a:pt x="214507" y="129293"/>
                    <a:pt x="214507" y="129293"/>
                    <a:pt x="214507" y="128835"/>
                  </a:cubicBezTo>
                  <a:cubicBezTo>
                    <a:pt x="214507" y="128377"/>
                    <a:pt x="214507" y="127462"/>
                    <a:pt x="214507" y="126546"/>
                  </a:cubicBezTo>
                  <a:cubicBezTo>
                    <a:pt x="214507" y="126546"/>
                    <a:pt x="214507" y="126088"/>
                    <a:pt x="214049" y="126088"/>
                  </a:cubicBezTo>
                  <a:close/>
                  <a:moveTo>
                    <a:pt x="50085" y="126088"/>
                  </a:moveTo>
                  <a:cubicBezTo>
                    <a:pt x="50508" y="126088"/>
                    <a:pt x="50508" y="126088"/>
                    <a:pt x="50508" y="126088"/>
                  </a:cubicBezTo>
                  <a:cubicBezTo>
                    <a:pt x="51353" y="126088"/>
                    <a:pt x="51776" y="126088"/>
                    <a:pt x="52621" y="126088"/>
                  </a:cubicBezTo>
                  <a:cubicBezTo>
                    <a:pt x="53043" y="126524"/>
                    <a:pt x="53043" y="126524"/>
                    <a:pt x="53466" y="126960"/>
                  </a:cubicBezTo>
                  <a:cubicBezTo>
                    <a:pt x="53466" y="126960"/>
                    <a:pt x="53466" y="126960"/>
                    <a:pt x="53466" y="127396"/>
                  </a:cubicBezTo>
                  <a:cubicBezTo>
                    <a:pt x="53466" y="127396"/>
                    <a:pt x="53888" y="127832"/>
                    <a:pt x="53888" y="127832"/>
                  </a:cubicBezTo>
                  <a:cubicBezTo>
                    <a:pt x="53888" y="128268"/>
                    <a:pt x="53888" y="128704"/>
                    <a:pt x="53888" y="129140"/>
                  </a:cubicBezTo>
                  <a:cubicBezTo>
                    <a:pt x="53466" y="129576"/>
                    <a:pt x="53466" y="129576"/>
                    <a:pt x="53043" y="130012"/>
                  </a:cubicBezTo>
                  <a:cubicBezTo>
                    <a:pt x="52621" y="130012"/>
                    <a:pt x="52621" y="130012"/>
                    <a:pt x="52198" y="130012"/>
                  </a:cubicBezTo>
                  <a:cubicBezTo>
                    <a:pt x="51776" y="130012"/>
                    <a:pt x="51776" y="129576"/>
                    <a:pt x="51353" y="129576"/>
                  </a:cubicBezTo>
                  <a:cubicBezTo>
                    <a:pt x="50930" y="129576"/>
                    <a:pt x="50930" y="129576"/>
                    <a:pt x="50508" y="129576"/>
                  </a:cubicBezTo>
                  <a:cubicBezTo>
                    <a:pt x="50085" y="129140"/>
                    <a:pt x="50085" y="129140"/>
                    <a:pt x="49662" y="129140"/>
                  </a:cubicBezTo>
                  <a:cubicBezTo>
                    <a:pt x="49662" y="129140"/>
                    <a:pt x="49240" y="129140"/>
                    <a:pt x="49240" y="129140"/>
                  </a:cubicBezTo>
                  <a:cubicBezTo>
                    <a:pt x="48817" y="128704"/>
                    <a:pt x="48395" y="128704"/>
                    <a:pt x="48395" y="127832"/>
                  </a:cubicBezTo>
                  <a:cubicBezTo>
                    <a:pt x="48817" y="127396"/>
                    <a:pt x="49662" y="126524"/>
                    <a:pt x="50085" y="126088"/>
                  </a:cubicBezTo>
                  <a:close/>
                  <a:moveTo>
                    <a:pt x="295499" y="125827"/>
                  </a:moveTo>
                  <a:cubicBezTo>
                    <a:pt x="295499" y="126238"/>
                    <a:pt x="295088" y="126238"/>
                    <a:pt x="295088" y="126238"/>
                  </a:cubicBezTo>
                  <a:cubicBezTo>
                    <a:pt x="295088" y="126649"/>
                    <a:pt x="295088" y="127471"/>
                    <a:pt x="295088" y="127882"/>
                  </a:cubicBezTo>
                  <a:cubicBezTo>
                    <a:pt x="295499" y="128293"/>
                    <a:pt x="295910" y="128704"/>
                    <a:pt x="296321" y="128704"/>
                  </a:cubicBezTo>
                  <a:cubicBezTo>
                    <a:pt x="297143" y="128293"/>
                    <a:pt x="297554" y="127882"/>
                    <a:pt x="297965" y="127471"/>
                  </a:cubicBezTo>
                  <a:cubicBezTo>
                    <a:pt x="297965" y="127060"/>
                    <a:pt x="297965" y="127060"/>
                    <a:pt x="297965" y="126649"/>
                  </a:cubicBezTo>
                  <a:cubicBezTo>
                    <a:pt x="297554" y="126238"/>
                    <a:pt x="297554" y="126238"/>
                    <a:pt x="297143" y="125827"/>
                  </a:cubicBezTo>
                  <a:cubicBezTo>
                    <a:pt x="296732" y="125827"/>
                    <a:pt x="295910" y="125827"/>
                    <a:pt x="295499" y="125827"/>
                  </a:cubicBezTo>
                  <a:close/>
                  <a:moveTo>
                    <a:pt x="225952" y="125827"/>
                  </a:moveTo>
                  <a:cubicBezTo>
                    <a:pt x="225526" y="125827"/>
                    <a:pt x="225526" y="126249"/>
                    <a:pt x="225526" y="126249"/>
                  </a:cubicBezTo>
                  <a:cubicBezTo>
                    <a:pt x="225526" y="126249"/>
                    <a:pt x="225526" y="126672"/>
                    <a:pt x="225526" y="126672"/>
                  </a:cubicBezTo>
                  <a:cubicBezTo>
                    <a:pt x="225526" y="126672"/>
                    <a:pt x="225101" y="127094"/>
                    <a:pt x="225101" y="127094"/>
                  </a:cubicBezTo>
                  <a:cubicBezTo>
                    <a:pt x="225101" y="127094"/>
                    <a:pt x="225101" y="127517"/>
                    <a:pt x="225101" y="127517"/>
                  </a:cubicBezTo>
                  <a:cubicBezTo>
                    <a:pt x="224677" y="127939"/>
                    <a:pt x="224251" y="127939"/>
                    <a:pt x="224251" y="128362"/>
                  </a:cubicBezTo>
                  <a:cubicBezTo>
                    <a:pt x="224251" y="128785"/>
                    <a:pt x="223401" y="129207"/>
                    <a:pt x="223401" y="129630"/>
                  </a:cubicBezTo>
                  <a:cubicBezTo>
                    <a:pt x="223826" y="130475"/>
                    <a:pt x="224251" y="130475"/>
                    <a:pt x="224677" y="130897"/>
                  </a:cubicBezTo>
                  <a:cubicBezTo>
                    <a:pt x="225101" y="130897"/>
                    <a:pt x="225526" y="131320"/>
                    <a:pt x="225952" y="130897"/>
                  </a:cubicBezTo>
                  <a:cubicBezTo>
                    <a:pt x="225952" y="130475"/>
                    <a:pt x="225952" y="130053"/>
                    <a:pt x="225952" y="129630"/>
                  </a:cubicBezTo>
                  <a:cubicBezTo>
                    <a:pt x="226377" y="129207"/>
                    <a:pt x="226377" y="129207"/>
                    <a:pt x="226802" y="128785"/>
                  </a:cubicBezTo>
                  <a:cubicBezTo>
                    <a:pt x="226802" y="127939"/>
                    <a:pt x="226802" y="127094"/>
                    <a:pt x="226802" y="126249"/>
                  </a:cubicBezTo>
                  <a:cubicBezTo>
                    <a:pt x="226802" y="125827"/>
                    <a:pt x="226377" y="125827"/>
                    <a:pt x="225952" y="125827"/>
                  </a:cubicBezTo>
                  <a:close/>
                  <a:moveTo>
                    <a:pt x="96842" y="125827"/>
                  </a:moveTo>
                  <a:cubicBezTo>
                    <a:pt x="96842" y="125827"/>
                    <a:pt x="97261" y="125827"/>
                    <a:pt x="97679" y="125827"/>
                  </a:cubicBezTo>
                  <a:cubicBezTo>
                    <a:pt x="97679" y="126238"/>
                    <a:pt x="98098" y="126238"/>
                    <a:pt x="98098" y="126649"/>
                  </a:cubicBezTo>
                  <a:cubicBezTo>
                    <a:pt x="98098" y="127060"/>
                    <a:pt x="98098" y="127471"/>
                    <a:pt x="98098" y="127882"/>
                  </a:cubicBezTo>
                  <a:cubicBezTo>
                    <a:pt x="98098" y="128293"/>
                    <a:pt x="97679" y="128293"/>
                    <a:pt x="97261" y="128704"/>
                  </a:cubicBezTo>
                  <a:cubicBezTo>
                    <a:pt x="97261" y="128704"/>
                    <a:pt x="97261" y="128704"/>
                    <a:pt x="96842" y="128704"/>
                  </a:cubicBezTo>
                  <a:cubicBezTo>
                    <a:pt x="96842" y="128293"/>
                    <a:pt x="96423" y="128293"/>
                    <a:pt x="96005" y="127882"/>
                  </a:cubicBezTo>
                  <a:cubicBezTo>
                    <a:pt x="96005" y="127471"/>
                    <a:pt x="96005" y="127060"/>
                    <a:pt x="96005" y="126649"/>
                  </a:cubicBezTo>
                  <a:cubicBezTo>
                    <a:pt x="96423" y="126238"/>
                    <a:pt x="96423" y="126238"/>
                    <a:pt x="96842" y="125827"/>
                  </a:cubicBezTo>
                  <a:close/>
                  <a:moveTo>
                    <a:pt x="69532" y="125827"/>
                  </a:moveTo>
                  <a:cubicBezTo>
                    <a:pt x="70369" y="125827"/>
                    <a:pt x="70369" y="125827"/>
                    <a:pt x="70369" y="126664"/>
                  </a:cubicBezTo>
                  <a:cubicBezTo>
                    <a:pt x="69951" y="126664"/>
                    <a:pt x="69532" y="127082"/>
                    <a:pt x="69113" y="127501"/>
                  </a:cubicBezTo>
                  <a:cubicBezTo>
                    <a:pt x="68695" y="127501"/>
                    <a:pt x="68695" y="127919"/>
                    <a:pt x="68276" y="127501"/>
                  </a:cubicBezTo>
                  <a:cubicBezTo>
                    <a:pt x="68276" y="127501"/>
                    <a:pt x="68276" y="127082"/>
                    <a:pt x="68276" y="127082"/>
                  </a:cubicBezTo>
                  <a:cubicBezTo>
                    <a:pt x="68695" y="126664"/>
                    <a:pt x="69113" y="126245"/>
                    <a:pt x="69532" y="125827"/>
                  </a:cubicBezTo>
                  <a:close/>
                  <a:moveTo>
                    <a:pt x="1502782" y="125304"/>
                  </a:moveTo>
                  <a:cubicBezTo>
                    <a:pt x="1502360" y="126175"/>
                    <a:pt x="1501518" y="126611"/>
                    <a:pt x="1501096" y="127047"/>
                  </a:cubicBezTo>
                  <a:cubicBezTo>
                    <a:pt x="1501096" y="127483"/>
                    <a:pt x="1501096" y="127919"/>
                    <a:pt x="1501096" y="128355"/>
                  </a:cubicBezTo>
                  <a:cubicBezTo>
                    <a:pt x="1501518" y="128791"/>
                    <a:pt x="1502360" y="129227"/>
                    <a:pt x="1502782" y="129663"/>
                  </a:cubicBezTo>
                  <a:cubicBezTo>
                    <a:pt x="1503625" y="129663"/>
                    <a:pt x="1504046" y="129663"/>
                    <a:pt x="1504889" y="129663"/>
                  </a:cubicBezTo>
                  <a:cubicBezTo>
                    <a:pt x="1504889" y="130099"/>
                    <a:pt x="1505311" y="130099"/>
                    <a:pt x="1505311" y="130535"/>
                  </a:cubicBezTo>
                  <a:cubicBezTo>
                    <a:pt x="1505732" y="130099"/>
                    <a:pt x="1506153" y="130099"/>
                    <a:pt x="1506153" y="130099"/>
                  </a:cubicBezTo>
                  <a:cubicBezTo>
                    <a:pt x="1506575" y="129663"/>
                    <a:pt x="1506996" y="129663"/>
                    <a:pt x="1507418" y="129663"/>
                  </a:cubicBezTo>
                  <a:cubicBezTo>
                    <a:pt x="1507839" y="129227"/>
                    <a:pt x="1508261" y="129227"/>
                    <a:pt x="1508682" y="128791"/>
                  </a:cubicBezTo>
                  <a:cubicBezTo>
                    <a:pt x="1508682" y="128355"/>
                    <a:pt x="1508682" y="127919"/>
                    <a:pt x="1508682" y="127483"/>
                  </a:cubicBezTo>
                  <a:cubicBezTo>
                    <a:pt x="1508261" y="127047"/>
                    <a:pt x="1507418" y="127483"/>
                    <a:pt x="1506575" y="127047"/>
                  </a:cubicBezTo>
                  <a:cubicBezTo>
                    <a:pt x="1506153" y="126611"/>
                    <a:pt x="1505311" y="126175"/>
                    <a:pt x="1504889" y="125304"/>
                  </a:cubicBezTo>
                  <a:cubicBezTo>
                    <a:pt x="1504046" y="125304"/>
                    <a:pt x="1503203" y="125304"/>
                    <a:pt x="1502782" y="125304"/>
                  </a:cubicBezTo>
                  <a:close/>
                  <a:moveTo>
                    <a:pt x="1481372" y="125304"/>
                  </a:moveTo>
                  <a:cubicBezTo>
                    <a:pt x="1480953" y="125739"/>
                    <a:pt x="1480953" y="126175"/>
                    <a:pt x="1480953" y="126611"/>
                  </a:cubicBezTo>
                  <a:cubicBezTo>
                    <a:pt x="1481372" y="127483"/>
                    <a:pt x="1481790" y="127483"/>
                    <a:pt x="1482209" y="127919"/>
                  </a:cubicBezTo>
                  <a:cubicBezTo>
                    <a:pt x="1482209" y="127483"/>
                    <a:pt x="1482627" y="127483"/>
                    <a:pt x="1483046" y="127047"/>
                  </a:cubicBezTo>
                  <a:cubicBezTo>
                    <a:pt x="1483046" y="126611"/>
                    <a:pt x="1483046" y="126175"/>
                    <a:pt x="1483046" y="125739"/>
                  </a:cubicBezTo>
                  <a:cubicBezTo>
                    <a:pt x="1482627" y="125304"/>
                    <a:pt x="1481790" y="125739"/>
                    <a:pt x="1481372" y="125304"/>
                  </a:cubicBezTo>
                  <a:close/>
                  <a:moveTo>
                    <a:pt x="1396982" y="125304"/>
                  </a:moveTo>
                  <a:cubicBezTo>
                    <a:pt x="1396982" y="125739"/>
                    <a:pt x="1396982" y="125739"/>
                    <a:pt x="1396982" y="126175"/>
                  </a:cubicBezTo>
                  <a:cubicBezTo>
                    <a:pt x="1396982" y="127047"/>
                    <a:pt x="1396982" y="127919"/>
                    <a:pt x="1396982" y="129227"/>
                  </a:cubicBezTo>
                  <a:cubicBezTo>
                    <a:pt x="1396982" y="129227"/>
                    <a:pt x="1396982" y="129663"/>
                    <a:pt x="1397410" y="129663"/>
                  </a:cubicBezTo>
                  <a:cubicBezTo>
                    <a:pt x="1397838" y="129663"/>
                    <a:pt x="1398266" y="129663"/>
                    <a:pt x="1398694" y="129663"/>
                  </a:cubicBezTo>
                  <a:cubicBezTo>
                    <a:pt x="1399122" y="130099"/>
                    <a:pt x="1399550" y="130535"/>
                    <a:pt x="1399978" y="130099"/>
                  </a:cubicBezTo>
                  <a:cubicBezTo>
                    <a:pt x="1400407" y="129663"/>
                    <a:pt x="1400835" y="129227"/>
                    <a:pt x="1401691" y="128355"/>
                  </a:cubicBezTo>
                  <a:cubicBezTo>
                    <a:pt x="1401691" y="127919"/>
                    <a:pt x="1401691" y="127047"/>
                    <a:pt x="1401691" y="126611"/>
                  </a:cubicBezTo>
                  <a:cubicBezTo>
                    <a:pt x="1401691" y="126175"/>
                    <a:pt x="1401691" y="126175"/>
                    <a:pt x="1401691" y="126175"/>
                  </a:cubicBezTo>
                  <a:cubicBezTo>
                    <a:pt x="1400407" y="125739"/>
                    <a:pt x="1399550" y="126175"/>
                    <a:pt x="1398694" y="126175"/>
                  </a:cubicBezTo>
                  <a:cubicBezTo>
                    <a:pt x="1398266" y="125739"/>
                    <a:pt x="1398266" y="125739"/>
                    <a:pt x="1398266" y="125739"/>
                  </a:cubicBezTo>
                  <a:cubicBezTo>
                    <a:pt x="1397838" y="125304"/>
                    <a:pt x="1397410" y="125304"/>
                    <a:pt x="1396982" y="125304"/>
                  </a:cubicBezTo>
                  <a:close/>
                  <a:moveTo>
                    <a:pt x="1368904" y="125304"/>
                  </a:moveTo>
                  <a:cubicBezTo>
                    <a:pt x="1368468" y="126153"/>
                    <a:pt x="1368904" y="127004"/>
                    <a:pt x="1368904" y="127854"/>
                  </a:cubicBezTo>
                  <a:cubicBezTo>
                    <a:pt x="1368904" y="128279"/>
                    <a:pt x="1369340" y="128704"/>
                    <a:pt x="1369776" y="128704"/>
                  </a:cubicBezTo>
                  <a:cubicBezTo>
                    <a:pt x="1370212" y="128279"/>
                    <a:pt x="1371084" y="127854"/>
                    <a:pt x="1371520" y="127429"/>
                  </a:cubicBezTo>
                  <a:cubicBezTo>
                    <a:pt x="1371520" y="127429"/>
                    <a:pt x="1371520" y="127004"/>
                    <a:pt x="1371520" y="127004"/>
                  </a:cubicBezTo>
                  <a:cubicBezTo>
                    <a:pt x="1371956" y="126579"/>
                    <a:pt x="1371956" y="126579"/>
                    <a:pt x="1372392" y="126153"/>
                  </a:cubicBezTo>
                  <a:cubicBezTo>
                    <a:pt x="1371956" y="126153"/>
                    <a:pt x="1371520" y="125728"/>
                    <a:pt x="1371084" y="125304"/>
                  </a:cubicBezTo>
                  <a:cubicBezTo>
                    <a:pt x="1370648" y="125304"/>
                    <a:pt x="1369776" y="125304"/>
                    <a:pt x="1368904" y="125304"/>
                  </a:cubicBezTo>
                  <a:close/>
                  <a:moveTo>
                    <a:pt x="1308611" y="125304"/>
                  </a:moveTo>
                  <a:cubicBezTo>
                    <a:pt x="1308611" y="126159"/>
                    <a:pt x="1307755" y="125731"/>
                    <a:pt x="1307327" y="126159"/>
                  </a:cubicBezTo>
                  <a:cubicBezTo>
                    <a:pt x="1307327" y="126588"/>
                    <a:pt x="1307327" y="126588"/>
                    <a:pt x="1306899" y="127016"/>
                  </a:cubicBezTo>
                  <a:cubicBezTo>
                    <a:pt x="1306899" y="127016"/>
                    <a:pt x="1306471" y="127444"/>
                    <a:pt x="1306471" y="127444"/>
                  </a:cubicBezTo>
                  <a:cubicBezTo>
                    <a:pt x="1306471" y="128300"/>
                    <a:pt x="1306471" y="129156"/>
                    <a:pt x="1306471" y="129584"/>
                  </a:cubicBezTo>
                  <a:cubicBezTo>
                    <a:pt x="1306471" y="130012"/>
                    <a:pt x="1306899" y="130012"/>
                    <a:pt x="1306899" y="130012"/>
                  </a:cubicBezTo>
                  <a:cubicBezTo>
                    <a:pt x="1307327" y="130012"/>
                    <a:pt x="1308183" y="130012"/>
                    <a:pt x="1308611" y="130012"/>
                  </a:cubicBezTo>
                  <a:cubicBezTo>
                    <a:pt x="1309039" y="130012"/>
                    <a:pt x="1309467" y="129584"/>
                    <a:pt x="1309896" y="129156"/>
                  </a:cubicBezTo>
                  <a:cubicBezTo>
                    <a:pt x="1309896" y="129156"/>
                    <a:pt x="1309896" y="128728"/>
                    <a:pt x="1309896" y="128728"/>
                  </a:cubicBezTo>
                  <a:cubicBezTo>
                    <a:pt x="1310323" y="128300"/>
                    <a:pt x="1310323" y="128300"/>
                    <a:pt x="1310323" y="127872"/>
                  </a:cubicBezTo>
                  <a:cubicBezTo>
                    <a:pt x="1310751" y="127444"/>
                    <a:pt x="1310751" y="127444"/>
                    <a:pt x="1311180" y="127016"/>
                  </a:cubicBezTo>
                  <a:cubicBezTo>
                    <a:pt x="1311180" y="126588"/>
                    <a:pt x="1311180" y="126159"/>
                    <a:pt x="1311180" y="126159"/>
                  </a:cubicBezTo>
                  <a:cubicBezTo>
                    <a:pt x="1310751" y="125731"/>
                    <a:pt x="1310323" y="125731"/>
                    <a:pt x="1310323" y="125304"/>
                  </a:cubicBezTo>
                  <a:cubicBezTo>
                    <a:pt x="1309896" y="125304"/>
                    <a:pt x="1309039" y="125304"/>
                    <a:pt x="1308611" y="125304"/>
                  </a:cubicBezTo>
                  <a:close/>
                  <a:moveTo>
                    <a:pt x="207608" y="125304"/>
                  </a:moveTo>
                  <a:cubicBezTo>
                    <a:pt x="207182" y="125739"/>
                    <a:pt x="207182" y="125739"/>
                    <a:pt x="207608" y="126175"/>
                  </a:cubicBezTo>
                  <a:cubicBezTo>
                    <a:pt x="207608" y="126611"/>
                    <a:pt x="208032" y="126611"/>
                    <a:pt x="208032" y="126611"/>
                  </a:cubicBezTo>
                  <a:cubicBezTo>
                    <a:pt x="208883" y="126611"/>
                    <a:pt x="209733" y="126611"/>
                    <a:pt x="210158" y="126611"/>
                  </a:cubicBezTo>
                  <a:cubicBezTo>
                    <a:pt x="210158" y="126611"/>
                    <a:pt x="210583" y="126611"/>
                    <a:pt x="210583" y="126611"/>
                  </a:cubicBezTo>
                  <a:cubicBezTo>
                    <a:pt x="210583" y="126175"/>
                    <a:pt x="210583" y="126175"/>
                    <a:pt x="210158" y="125739"/>
                  </a:cubicBezTo>
                  <a:cubicBezTo>
                    <a:pt x="210158" y="125304"/>
                    <a:pt x="209733" y="125304"/>
                    <a:pt x="209733" y="125304"/>
                  </a:cubicBezTo>
                  <a:cubicBezTo>
                    <a:pt x="208883" y="125304"/>
                    <a:pt x="208457" y="125304"/>
                    <a:pt x="207608" y="125304"/>
                  </a:cubicBezTo>
                  <a:close/>
                  <a:moveTo>
                    <a:pt x="1515712" y="125042"/>
                  </a:moveTo>
                  <a:cubicBezTo>
                    <a:pt x="1515287" y="125470"/>
                    <a:pt x="1515287" y="125470"/>
                    <a:pt x="1515287" y="125898"/>
                  </a:cubicBezTo>
                  <a:cubicBezTo>
                    <a:pt x="1514862" y="126326"/>
                    <a:pt x="1514862" y="126326"/>
                    <a:pt x="1514437" y="126754"/>
                  </a:cubicBezTo>
                  <a:cubicBezTo>
                    <a:pt x="1514437" y="127182"/>
                    <a:pt x="1514437" y="128038"/>
                    <a:pt x="1514437" y="128894"/>
                  </a:cubicBezTo>
                  <a:cubicBezTo>
                    <a:pt x="1514862" y="129323"/>
                    <a:pt x="1515287" y="129323"/>
                    <a:pt x="1515287" y="129750"/>
                  </a:cubicBezTo>
                  <a:cubicBezTo>
                    <a:pt x="1515712" y="129750"/>
                    <a:pt x="1516137" y="129750"/>
                    <a:pt x="1516563" y="129750"/>
                  </a:cubicBezTo>
                  <a:cubicBezTo>
                    <a:pt x="1516563" y="129323"/>
                    <a:pt x="1516563" y="129323"/>
                    <a:pt x="1516988" y="129323"/>
                  </a:cubicBezTo>
                  <a:cubicBezTo>
                    <a:pt x="1517838" y="129323"/>
                    <a:pt x="1517838" y="128894"/>
                    <a:pt x="1517838" y="128466"/>
                  </a:cubicBezTo>
                  <a:cubicBezTo>
                    <a:pt x="1517838" y="128466"/>
                    <a:pt x="1517838" y="128038"/>
                    <a:pt x="1517838" y="127610"/>
                  </a:cubicBezTo>
                  <a:cubicBezTo>
                    <a:pt x="1516988" y="127610"/>
                    <a:pt x="1517413" y="126754"/>
                    <a:pt x="1516988" y="126326"/>
                  </a:cubicBezTo>
                  <a:cubicBezTo>
                    <a:pt x="1516563" y="125898"/>
                    <a:pt x="1516988" y="125470"/>
                    <a:pt x="1516137" y="125042"/>
                  </a:cubicBezTo>
                  <a:cubicBezTo>
                    <a:pt x="1516137" y="125042"/>
                    <a:pt x="1515712" y="125042"/>
                    <a:pt x="1515712" y="125042"/>
                  </a:cubicBezTo>
                  <a:close/>
                  <a:moveTo>
                    <a:pt x="1392311" y="125042"/>
                  </a:moveTo>
                  <a:cubicBezTo>
                    <a:pt x="1391900" y="125461"/>
                    <a:pt x="1391900" y="125461"/>
                    <a:pt x="1391488" y="125879"/>
                  </a:cubicBezTo>
                  <a:cubicBezTo>
                    <a:pt x="1391488" y="125879"/>
                    <a:pt x="1391488" y="126298"/>
                    <a:pt x="1391488" y="126298"/>
                  </a:cubicBezTo>
                  <a:cubicBezTo>
                    <a:pt x="1391900" y="126716"/>
                    <a:pt x="1391900" y="127134"/>
                    <a:pt x="1392311" y="127134"/>
                  </a:cubicBezTo>
                  <a:cubicBezTo>
                    <a:pt x="1392722" y="127134"/>
                    <a:pt x="1392722" y="127134"/>
                    <a:pt x="1393133" y="127134"/>
                  </a:cubicBezTo>
                  <a:cubicBezTo>
                    <a:pt x="1393544" y="126716"/>
                    <a:pt x="1394366" y="126716"/>
                    <a:pt x="1393955" y="125879"/>
                  </a:cubicBezTo>
                  <a:cubicBezTo>
                    <a:pt x="1393955" y="125461"/>
                    <a:pt x="1393544" y="125461"/>
                    <a:pt x="1393133" y="125042"/>
                  </a:cubicBezTo>
                  <a:cubicBezTo>
                    <a:pt x="1392722" y="125042"/>
                    <a:pt x="1392311" y="125042"/>
                    <a:pt x="1392311" y="125042"/>
                  </a:cubicBezTo>
                  <a:close/>
                  <a:moveTo>
                    <a:pt x="1377325" y="125042"/>
                  </a:moveTo>
                  <a:cubicBezTo>
                    <a:pt x="1376902" y="125042"/>
                    <a:pt x="1376902" y="125464"/>
                    <a:pt x="1376902" y="125885"/>
                  </a:cubicBezTo>
                  <a:cubicBezTo>
                    <a:pt x="1376902" y="125885"/>
                    <a:pt x="1376478" y="126306"/>
                    <a:pt x="1376054" y="126306"/>
                  </a:cubicBezTo>
                  <a:cubicBezTo>
                    <a:pt x="1376054" y="127992"/>
                    <a:pt x="1376054" y="129678"/>
                    <a:pt x="1376054" y="131785"/>
                  </a:cubicBezTo>
                  <a:cubicBezTo>
                    <a:pt x="1376478" y="132206"/>
                    <a:pt x="1376902" y="132206"/>
                    <a:pt x="1377325" y="132628"/>
                  </a:cubicBezTo>
                  <a:cubicBezTo>
                    <a:pt x="1377748" y="132628"/>
                    <a:pt x="1378172" y="132628"/>
                    <a:pt x="1378172" y="132206"/>
                  </a:cubicBezTo>
                  <a:cubicBezTo>
                    <a:pt x="1378172" y="131785"/>
                    <a:pt x="1378172" y="131364"/>
                    <a:pt x="1378172" y="130942"/>
                  </a:cubicBezTo>
                  <a:cubicBezTo>
                    <a:pt x="1378596" y="130942"/>
                    <a:pt x="1378596" y="130521"/>
                    <a:pt x="1379019" y="130521"/>
                  </a:cubicBezTo>
                  <a:cubicBezTo>
                    <a:pt x="1379019" y="130100"/>
                    <a:pt x="1379019" y="129257"/>
                    <a:pt x="1379019" y="128835"/>
                  </a:cubicBezTo>
                  <a:cubicBezTo>
                    <a:pt x="1379866" y="128413"/>
                    <a:pt x="1379443" y="127571"/>
                    <a:pt x="1379866" y="127149"/>
                  </a:cubicBezTo>
                  <a:cubicBezTo>
                    <a:pt x="1380290" y="127149"/>
                    <a:pt x="1380713" y="127149"/>
                    <a:pt x="1381137" y="127149"/>
                  </a:cubicBezTo>
                  <a:cubicBezTo>
                    <a:pt x="1381561" y="127571"/>
                    <a:pt x="1381984" y="127571"/>
                    <a:pt x="1381984" y="127992"/>
                  </a:cubicBezTo>
                  <a:cubicBezTo>
                    <a:pt x="1382407" y="127992"/>
                    <a:pt x="1382407" y="127992"/>
                    <a:pt x="1382831" y="127992"/>
                  </a:cubicBezTo>
                  <a:cubicBezTo>
                    <a:pt x="1383255" y="128413"/>
                    <a:pt x="1383678" y="128835"/>
                    <a:pt x="1384102" y="128835"/>
                  </a:cubicBezTo>
                  <a:cubicBezTo>
                    <a:pt x="1384525" y="128835"/>
                    <a:pt x="1384949" y="128413"/>
                    <a:pt x="1384949" y="128413"/>
                  </a:cubicBezTo>
                  <a:cubicBezTo>
                    <a:pt x="1384949" y="127571"/>
                    <a:pt x="1384949" y="127149"/>
                    <a:pt x="1384949" y="126306"/>
                  </a:cubicBezTo>
                  <a:cubicBezTo>
                    <a:pt x="1384949" y="126306"/>
                    <a:pt x="1384949" y="126306"/>
                    <a:pt x="1384525" y="126306"/>
                  </a:cubicBezTo>
                  <a:cubicBezTo>
                    <a:pt x="1383678" y="126306"/>
                    <a:pt x="1382407" y="126306"/>
                    <a:pt x="1381561" y="126306"/>
                  </a:cubicBezTo>
                  <a:cubicBezTo>
                    <a:pt x="1381137" y="125885"/>
                    <a:pt x="1381137" y="125885"/>
                    <a:pt x="1380713" y="125464"/>
                  </a:cubicBezTo>
                  <a:cubicBezTo>
                    <a:pt x="1380290" y="125464"/>
                    <a:pt x="1380290" y="125464"/>
                    <a:pt x="1379866" y="125464"/>
                  </a:cubicBezTo>
                  <a:cubicBezTo>
                    <a:pt x="1379866" y="125464"/>
                    <a:pt x="1379443" y="125042"/>
                    <a:pt x="1379443" y="125042"/>
                  </a:cubicBezTo>
                  <a:cubicBezTo>
                    <a:pt x="1378596" y="125042"/>
                    <a:pt x="1377748" y="125042"/>
                    <a:pt x="1377325" y="125042"/>
                  </a:cubicBezTo>
                  <a:close/>
                  <a:moveTo>
                    <a:pt x="301366" y="124519"/>
                  </a:moveTo>
                  <a:cubicBezTo>
                    <a:pt x="301366" y="124519"/>
                    <a:pt x="301366" y="124519"/>
                    <a:pt x="301366" y="124930"/>
                  </a:cubicBezTo>
                  <a:cubicBezTo>
                    <a:pt x="301366" y="125341"/>
                    <a:pt x="301366" y="125752"/>
                    <a:pt x="301366" y="126163"/>
                  </a:cubicBezTo>
                  <a:cubicBezTo>
                    <a:pt x="301802" y="126574"/>
                    <a:pt x="302238" y="126985"/>
                    <a:pt x="302674" y="127396"/>
                  </a:cubicBezTo>
                  <a:cubicBezTo>
                    <a:pt x="303110" y="127396"/>
                    <a:pt x="303546" y="127396"/>
                    <a:pt x="303982" y="127396"/>
                  </a:cubicBezTo>
                  <a:cubicBezTo>
                    <a:pt x="303982" y="126574"/>
                    <a:pt x="303982" y="126574"/>
                    <a:pt x="303982" y="124519"/>
                  </a:cubicBezTo>
                  <a:cubicBezTo>
                    <a:pt x="303110" y="124519"/>
                    <a:pt x="302238" y="124519"/>
                    <a:pt x="301366" y="124519"/>
                  </a:cubicBezTo>
                  <a:close/>
                  <a:moveTo>
                    <a:pt x="287815" y="124519"/>
                  </a:moveTo>
                  <a:cubicBezTo>
                    <a:pt x="287397" y="124947"/>
                    <a:pt x="286978" y="125375"/>
                    <a:pt x="286560" y="125803"/>
                  </a:cubicBezTo>
                  <a:cubicBezTo>
                    <a:pt x="286560" y="125803"/>
                    <a:pt x="286560" y="125803"/>
                    <a:pt x="286560" y="126231"/>
                  </a:cubicBezTo>
                  <a:cubicBezTo>
                    <a:pt x="286141" y="126231"/>
                    <a:pt x="286141" y="126659"/>
                    <a:pt x="285723" y="126659"/>
                  </a:cubicBezTo>
                  <a:cubicBezTo>
                    <a:pt x="285723" y="127943"/>
                    <a:pt x="285723" y="128799"/>
                    <a:pt x="285723" y="130084"/>
                  </a:cubicBezTo>
                  <a:cubicBezTo>
                    <a:pt x="285723" y="130084"/>
                    <a:pt x="285304" y="130511"/>
                    <a:pt x="285304" y="130511"/>
                  </a:cubicBezTo>
                  <a:cubicBezTo>
                    <a:pt x="285304" y="130940"/>
                    <a:pt x="285304" y="130940"/>
                    <a:pt x="285304" y="131368"/>
                  </a:cubicBezTo>
                  <a:cubicBezTo>
                    <a:pt x="284886" y="131796"/>
                    <a:pt x="284886" y="131796"/>
                    <a:pt x="284886" y="131796"/>
                  </a:cubicBezTo>
                  <a:cubicBezTo>
                    <a:pt x="284886" y="132652"/>
                    <a:pt x="284886" y="133080"/>
                    <a:pt x="284886" y="133508"/>
                  </a:cubicBezTo>
                  <a:cubicBezTo>
                    <a:pt x="284886" y="133508"/>
                    <a:pt x="285304" y="133936"/>
                    <a:pt x="285723" y="133936"/>
                  </a:cubicBezTo>
                  <a:cubicBezTo>
                    <a:pt x="285723" y="133936"/>
                    <a:pt x="286141" y="133936"/>
                    <a:pt x="286560" y="133936"/>
                  </a:cubicBezTo>
                  <a:cubicBezTo>
                    <a:pt x="286978" y="133936"/>
                    <a:pt x="286978" y="133508"/>
                    <a:pt x="287397" y="133508"/>
                  </a:cubicBezTo>
                  <a:cubicBezTo>
                    <a:pt x="287397" y="133080"/>
                    <a:pt x="287397" y="132652"/>
                    <a:pt x="287815" y="132224"/>
                  </a:cubicBezTo>
                  <a:cubicBezTo>
                    <a:pt x="287815" y="132224"/>
                    <a:pt x="287815" y="132224"/>
                    <a:pt x="287815" y="131796"/>
                  </a:cubicBezTo>
                  <a:cubicBezTo>
                    <a:pt x="288234" y="131368"/>
                    <a:pt x="289071" y="131368"/>
                    <a:pt x="289489" y="130940"/>
                  </a:cubicBezTo>
                  <a:cubicBezTo>
                    <a:pt x="289489" y="130940"/>
                    <a:pt x="289908" y="130940"/>
                    <a:pt x="290327" y="130940"/>
                  </a:cubicBezTo>
                  <a:cubicBezTo>
                    <a:pt x="290745" y="130511"/>
                    <a:pt x="290745" y="130511"/>
                    <a:pt x="291164" y="130084"/>
                  </a:cubicBezTo>
                  <a:cubicBezTo>
                    <a:pt x="290745" y="129656"/>
                    <a:pt x="290327" y="129227"/>
                    <a:pt x="289908" y="128799"/>
                  </a:cubicBezTo>
                  <a:cubicBezTo>
                    <a:pt x="289071" y="128799"/>
                    <a:pt x="289071" y="128799"/>
                    <a:pt x="289071" y="129227"/>
                  </a:cubicBezTo>
                  <a:cubicBezTo>
                    <a:pt x="289071" y="129227"/>
                    <a:pt x="289071" y="129227"/>
                    <a:pt x="289071" y="129656"/>
                  </a:cubicBezTo>
                  <a:cubicBezTo>
                    <a:pt x="289071" y="129656"/>
                    <a:pt x="288652" y="129656"/>
                    <a:pt x="288652" y="129656"/>
                  </a:cubicBezTo>
                  <a:cubicBezTo>
                    <a:pt x="288652" y="128799"/>
                    <a:pt x="288652" y="127943"/>
                    <a:pt x="288652" y="127087"/>
                  </a:cubicBezTo>
                  <a:cubicBezTo>
                    <a:pt x="288652" y="126659"/>
                    <a:pt x="289489" y="127087"/>
                    <a:pt x="289489" y="126659"/>
                  </a:cubicBezTo>
                  <a:cubicBezTo>
                    <a:pt x="289489" y="126659"/>
                    <a:pt x="289489" y="126231"/>
                    <a:pt x="289489" y="126231"/>
                  </a:cubicBezTo>
                  <a:cubicBezTo>
                    <a:pt x="289071" y="125803"/>
                    <a:pt x="288234" y="124947"/>
                    <a:pt x="287815" y="124519"/>
                  </a:cubicBezTo>
                  <a:close/>
                  <a:moveTo>
                    <a:pt x="162225" y="124518"/>
                  </a:moveTo>
                  <a:cubicBezTo>
                    <a:pt x="161777" y="124518"/>
                    <a:pt x="161329" y="125391"/>
                    <a:pt x="160880" y="125827"/>
                  </a:cubicBezTo>
                  <a:cubicBezTo>
                    <a:pt x="160880" y="126263"/>
                    <a:pt x="160880" y="126699"/>
                    <a:pt x="160880" y="127134"/>
                  </a:cubicBezTo>
                  <a:cubicBezTo>
                    <a:pt x="161329" y="127570"/>
                    <a:pt x="161777" y="128006"/>
                    <a:pt x="162225" y="128443"/>
                  </a:cubicBezTo>
                  <a:cubicBezTo>
                    <a:pt x="163123" y="128443"/>
                    <a:pt x="163123" y="128443"/>
                    <a:pt x="163123" y="127570"/>
                  </a:cubicBezTo>
                  <a:cubicBezTo>
                    <a:pt x="163123" y="127570"/>
                    <a:pt x="163123" y="127570"/>
                    <a:pt x="163123" y="127134"/>
                  </a:cubicBezTo>
                  <a:cubicBezTo>
                    <a:pt x="163123" y="126699"/>
                    <a:pt x="164019" y="126699"/>
                    <a:pt x="164019" y="125827"/>
                  </a:cubicBezTo>
                  <a:cubicBezTo>
                    <a:pt x="163571" y="125391"/>
                    <a:pt x="163123" y="124518"/>
                    <a:pt x="162674" y="124518"/>
                  </a:cubicBezTo>
                  <a:cubicBezTo>
                    <a:pt x="162674" y="124518"/>
                    <a:pt x="162225" y="124518"/>
                    <a:pt x="162225" y="124518"/>
                  </a:cubicBezTo>
                  <a:close/>
                  <a:moveTo>
                    <a:pt x="156243" y="124518"/>
                  </a:moveTo>
                  <a:cubicBezTo>
                    <a:pt x="155827" y="124518"/>
                    <a:pt x="155411" y="124937"/>
                    <a:pt x="155411" y="124937"/>
                  </a:cubicBezTo>
                  <a:cubicBezTo>
                    <a:pt x="155411" y="125774"/>
                    <a:pt x="155411" y="126193"/>
                    <a:pt x="155411" y="127030"/>
                  </a:cubicBezTo>
                  <a:cubicBezTo>
                    <a:pt x="154994" y="127030"/>
                    <a:pt x="154994" y="127449"/>
                    <a:pt x="154578" y="127449"/>
                  </a:cubicBezTo>
                  <a:cubicBezTo>
                    <a:pt x="154162" y="127867"/>
                    <a:pt x="154162" y="127867"/>
                    <a:pt x="153746" y="127867"/>
                  </a:cubicBezTo>
                  <a:cubicBezTo>
                    <a:pt x="153746" y="127867"/>
                    <a:pt x="153330" y="128286"/>
                    <a:pt x="153330" y="128286"/>
                  </a:cubicBezTo>
                  <a:cubicBezTo>
                    <a:pt x="152498" y="128286"/>
                    <a:pt x="152498" y="128704"/>
                    <a:pt x="152498" y="129122"/>
                  </a:cubicBezTo>
                  <a:cubicBezTo>
                    <a:pt x="152081" y="129122"/>
                    <a:pt x="152081" y="129122"/>
                    <a:pt x="151665" y="129122"/>
                  </a:cubicBezTo>
                  <a:cubicBezTo>
                    <a:pt x="151665" y="129122"/>
                    <a:pt x="151249" y="129541"/>
                    <a:pt x="151249" y="129541"/>
                  </a:cubicBezTo>
                  <a:cubicBezTo>
                    <a:pt x="150833" y="129541"/>
                    <a:pt x="150833" y="129541"/>
                    <a:pt x="150833" y="129541"/>
                  </a:cubicBezTo>
                  <a:cubicBezTo>
                    <a:pt x="150417" y="129960"/>
                    <a:pt x="150417" y="129960"/>
                    <a:pt x="150417" y="130797"/>
                  </a:cubicBezTo>
                  <a:cubicBezTo>
                    <a:pt x="150417" y="130797"/>
                    <a:pt x="150417" y="130797"/>
                    <a:pt x="150833" y="130797"/>
                  </a:cubicBezTo>
                  <a:cubicBezTo>
                    <a:pt x="153330" y="130797"/>
                    <a:pt x="155827" y="130797"/>
                    <a:pt x="158324" y="130797"/>
                  </a:cubicBezTo>
                  <a:cubicBezTo>
                    <a:pt x="158324" y="130797"/>
                    <a:pt x="158740" y="130378"/>
                    <a:pt x="159156" y="130378"/>
                  </a:cubicBezTo>
                  <a:cubicBezTo>
                    <a:pt x="158740" y="129960"/>
                    <a:pt x="158324" y="129541"/>
                    <a:pt x="157908" y="129122"/>
                  </a:cubicBezTo>
                  <a:cubicBezTo>
                    <a:pt x="157908" y="129122"/>
                    <a:pt x="157908" y="129122"/>
                    <a:pt x="157908" y="128704"/>
                  </a:cubicBezTo>
                  <a:cubicBezTo>
                    <a:pt x="157908" y="128704"/>
                    <a:pt x="157491" y="128704"/>
                    <a:pt x="157491" y="128286"/>
                  </a:cubicBezTo>
                  <a:cubicBezTo>
                    <a:pt x="157491" y="127867"/>
                    <a:pt x="157491" y="127867"/>
                    <a:pt x="157491" y="127449"/>
                  </a:cubicBezTo>
                  <a:cubicBezTo>
                    <a:pt x="157491" y="127449"/>
                    <a:pt x="157908" y="127030"/>
                    <a:pt x="157908" y="127030"/>
                  </a:cubicBezTo>
                  <a:cubicBezTo>
                    <a:pt x="158324" y="126611"/>
                    <a:pt x="158740" y="126611"/>
                    <a:pt x="158740" y="126193"/>
                  </a:cubicBezTo>
                  <a:cubicBezTo>
                    <a:pt x="159156" y="125774"/>
                    <a:pt x="159156" y="125356"/>
                    <a:pt x="159573" y="125356"/>
                  </a:cubicBezTo>
                  <a:cubicBezTo>
                    <a:pt x="159573" y="125356"/>
                    <a:pt x="159573" y="124937"/>
                    <a:pt x="159573" y="124937"/>
                  </a:cubicBezTo>
                  <a:cubicBezTo>
                    <a:pt x="159573" y="124937"/>
                    <a:pt x="159156" y="124937"/>
                    <a:pt x="159156" y="124937"/>
                  </a:cubicBezTo>
                  <a:cubicBezTo>
                    <a:pt x="158740" y="124937"/>
                    <a:pt x="157908" y="124937"/>
                    <a:pt x="157075" y="124937"/>
                  </a:cubicBezTo>
                  <a:cubicBezTo>
                    <a:pt x="157075" y="124518"/>
                    <a:pt x="156659" y="124518"/>
                    <a:pt x="156659" y="124518"/>
                  </a:cubicBezTo>
                  <a:cubicBezTo>
                    <a:pt x="156243" y="124518"/>
                    <a:pt x="156243" y="124518"/>
                    <a:pt x="156243" y="124518"/>
                  </a:cubicBezTo>
                  <a:close/>
                  <a:moveTo>
                    <a:pt x="62933" y="124518"/>
                  </a:moveTo>
                  <a:cubicBezTo>
                    <a:pt x="63754" y="124518"/>
                    <a:pt x="64165" y="124518"/>
                    <a:pt x="64988" y="124518"/>
                  </a:cubicBezTo>
                  <a:cubicBezTo>
                    <a:pt x="64988" y="124518"/>
                    <a:pt x="64988" y="124937"/>
                    <a:pt x="64988" y="124937"/>
                  </a:cubicBezTo>
                  <a:cubicBezTo>
                    <a:pt x="64988" y="125356"/>
                    <a:pt x="65399" y="125356"/>
                    <a:pt x="65399" y="125356"/>
                  </a:cubicBezTo>
                  <a:cubicBezTo>
                    <a:pt x="65399" y="125774"/>
                    <a:pt x="65399" y="125774"/>
                    <a:pt x="64988" y="126193"/>
                  </a:cubicBezTo>
                  <a:cubicBezTo>
                    <a:pt x="64988" y="126193"/>
                    <a:pt x="64988" y="126193"/>
                    <a:pt x="64988" y="126611"/>
                  </a:cubicBezTo>
                  <a:cubicBezTo>
                    <a:pt x="64165" y="126611"/>
                    <a:pt x="63754" y="126611"/>
                    <a:pt x="63343" y="126611"/>
                  </a:cubicBezTo>
                  <a:cubicBezTo>
                    <a:pt x="63343" y="126611"/>
                    <a:pt x="62933" y="126611"/>
                    <a:pt x="62933" y="126193"/>
                  </a:cubicBezTo>
                  <a:cubicBezTo>
                    <a:pt x="62933" y="126193"/>
                    <a:pt x="62933" y="125774"/>
                    <a:pt x="62521" y="125774"/>
                  </a:cubicBezTo>
                  <a:cubicBezTo>
                    <a:pt x="62521" y="125356"/>
                    <a:pt x="62521" y="124937"/>
                    <a:pt x="62521" y="124937"/>
                  </a:cubicBezTo>
                  <a:cubicBezTo>
                    <a:pt x="62521" y="124518"/>
                    <a:pt x="62933" y="124518"/>
                    <a:pt x="62933" y="124518"/>
                  </a:cubicBezTo>
                  <a:close/>
                  <a:moveTo>
                    <a:pt x="219448" y="123995"/>
                  </a:moveTo>
                  <a:cubicBezTo>
                    <a:pt x="218228" y="124421"/>
                    <a:pt x="217820" y="125271"/>
                    <a:pt x="216600" y="126121"/>
                  </a:cubicBezTo>
                  <a:cubicBezTo>
                    <a:pt x="216600" y="126546"/>
                    <a:pt x="216600" y="126971"/>
                    <a:pt x="216600" y="127396"/>
                  </a:cubicBezTo>
                  <a:cubicBezTo>
                    <a:pt x="217006" y="127396"/>
                    <a:pt x="217006" y="127821"/>
                    <a:pt x="217413" y="127821"/>
                  </a:cubicBezTo>
                  <a:cubicBezTo>
                    <a:pt x="217413" y="128246"/>
                    <a:pt x="217413" y="128671"/>
                    <a:pt x="217413" y="129521"/>
                  </a:cubicBezTo>
                  <a:cubicBezTo>
                    <a:pt x="217820" y="129947"/>
                    <a:pt x="218635" y="130372"/>
                    <a:pt x="219041" y="130797"/>
                  </a:cubicBezTo>
                  <a:cubicBezTo>
                    <a:pt x="219448" y="130797"/>
                    <a:pt x="219855" y="130372"/>
                    <a:pt x="220262" y="129947"/>
                  </a:cubicBezTo>
                  <a:cubicBezTo>
                    <a:pt x="220262" y="129521"/>
                    <a:pt x="220262" y="129521"/>
                    <a:pt x="220262" y="129521"/>
                  </a:cubicBezTo>
                  <a:cubicBezTo>
                    <a:pt x="220262" y="129097"/>
                    <a:pt x="220262" y="129097"/>
                    <a:pt x="219855" y="128671"/>
                  </a:cubicBezTo>
                  <a:cubicBezTo>
                    <a:pt x="219855" y="128671"/>
                    <a:pt x="219855" y="128671"/>
                    <a:pt x="219855" y="128246"/>
                  </a:cubicBezTo>
                  <a:cubicBezTo>
                    <a:pt x="220262" y="128246"/>
                    <a:pt x="220262" y="128246"/>
                    <a:pt x="220262" y="127821"/>
                  </a:cubicBezTo>
                  <a:cubicBezTo>
                    <a:pt x="220262" y="127396"/>
                    <a:pt x="220262" y="126971"/>
                    <a:pt x="220262" y="126546"/>
                  </a:cubicBezTo>
                  <a:cubicBezTo>
                    <a:pt x="220262" y="126121"/>
                    <a:pt x="220262" y="126121"/>
                    <a:pt x="219855" y="126121"/>
                  </a:cubicBezTo>
                  <a:cubicBezTo>
                    <a:pt x="219855" y="125271"/>
                    <a:pt x="219855" y="124846"/>
                    <a:pt x="219855" y="123995"/>
                  </a:cubicBezTo>
                  <a:cubicBezTo>
                    <a:pt x="219855" y="123995"/>
                    <a:pt x="219448" y="123995"/>
                    <a:pt x="219448" y="123995"/>
                  </a:cubicBezTo>
                  <a:close/>
                  <a:moveTo>
                    <a:pt x="1532814" y="123211"/>
                  </a:moveTo>
                  <a:cubicBezTo>
                    <a:pt x="1533664" y="123211"/>
                    <a:pt x="1534090" y="123211"/>
                    <a:pt x="1534939" y="123211"/>
                  </a:cubicBezTo>
                  <a:cubicBezTo>
                    <a:pt x="1535365" y="123669"/>
                    <a:pt x="1535365" y="124126"/>
                    <a:pt x="1534939" y="125042"/>
                  </a:cubicBezTo>
                  <a:cubicBezTo>
                    <a:pt x="1534090" y="125042"/>
                    <a:pt x="1533664" y="125042"/>
                    <a:pt x="1532814" y="125042"/>
                  </a:cubicBezTo>
                  <a:cubicBezTo>
                    <a:pt x="1532389" y="124584"/>
                    <a:pt x="1532389" y="124584"/>
                    <a:pt x="1531964" y="124126"/>
                  </a:cubicBezTo>
                  <a:cubicBezTo>
                    <a:pt x="1531964" y="123669"/>
                    <a:pt x="1532389" y="123669"/>
                    <a:pt x="1532814" y="123211"/>
                  </a:cubicBezTo>
                  <a:close/>
                  <a:moveTo>
                    <a:pt x="1425355" y="123211"/>
                  </a:moveTo>
                  <a:cubicBezTo>
                    <a:pt x="1424510" y="123640"/>
                    <a:pt x="1424087" y="124069"/>
                    <a:pt x="1424087" y="124499"/>
                  </a:cubicBezTo>
                  <a:cubicBezTo>
                    <a:pt x="1424087" y="124928"/>
                    <a:pt x="1423665" y="124928"/>
                    <a:pt x="1423665" y="125357"/>
                  </a:cubicBezTo>
                  <a:cubicBezTo>
                    <a:pt x="1423665" y="127074"/>
                    <a:pt x="1423665" y="128791"/>
                    <a:pt x="1423665" y="130508"/>
                  </a:cubicBezTo>
                  <a:cubicBezTo>
                    <a:pt x="1423665" y="130508"/>
                    <a:pt x="1424087" y="130938"/>
                    <a:pt x="1424087" y="130938"/>
                  </a:cubicBezTo>
                  <a:cubicBezTo>
                    <a:pt x="1424087" y="131367"/>
                    <a:pt x="1424087" y="131796"/>
                    <a:pt x="1424087" y="132226"/>
                  </a:cubicBezTo>
                  <a:cubicBezTo>
                    <a:pt x="1424510" y="132655"/>
                    <a:pt x="1424510" y="132655"/>
                    <a:pt x="1424932" y="133084"/>
                  </a:cubicBezTo>
                  <a:cubicBezTo>
                    <a:pt x="1424932" y="133513"/>
                    <a:pt x="1424932" y="134372"/>
                    <a:pt x="1424932" y="135230"/>
                  </a:cubicBezTo>
                  <a:cubicBezTo>
                    <a:pt x="1424510" y="135660"/>
                    <a:pt x="1424510" y="135660"/>
                    <a:pt x="1424087" y="136089"/>
                  </a:cubicBezTo>
                  <a:cubicBezTo>
                    <a:pt x="1424087" y="136518"/>
                    <a:pt x="1424087" y="136948"/>
                    <a:pt x="1424087" y="136948"/>
                  </a:cubicBezTo>
                  <a:cubicBezTo>
                    <a:pt x="1424087" y="137377"/>
                    <a:pt x="1423665" y="137377"/>
                    <a:pt x="1423665" y="137806"/>
                  </a:cubicBezTo>
                  <a:cubicBezTo>
                    <a:pt x="1423665" y="138235"/>
                    <a:pt x="1423665" y="139094"/>
                    <a:pt x="1423665" y="139523"/>
                  </a:cubicBezTo>
                  <a:cubicBezTo>
                    <a:pt x="1423665" y="139523"/>
                    <a:pt x="1423665" y="139952"/>
                    <a:pt x="1423665" y="139952"/>
                  </a:cubicBezTo>
                  <a:cubicBezTo>
                    <a:pt x="1424932" y="139952"/>
                    <a:pt x="1426200" y="139952"/>
                    <a:pt x="1427468" y="139952"/>
                  </a:cubicBezTo>
                  <a:cubicBezTo>
                    <a:pt x="1427890" y="139523"/>
                    <a:pt x="1427468" y="139094"/>
                    <a:pt x="1427468" y="138235"/>
                  </a:cubicBezTo>
                  <a:cubicBezTo>
                    <a:pt x="1427890" y="137806"/>
                    <a:pt x="1428313" y="137377"/>
                    <a:pt x="1429158" y="136948"/>
                  </a:cubicBezTo>
                  <a:cubicBezTo>
                    <a:pt x="1429158" y="136948"/>
                    <a:pt x="1429158" y="136518"/>
                    <a:pt x="1429158" y="136089"/>
                  </a:cubicBezTo>
                  <a:cubicBezTo>
                    <a:pt x="1428735" y="135660"/>
                    <a:pt x="1428735" y="135660"/>
                    <a:pt x="1428313" y="135230"/>
                  </a:cubicBezTo>
                  <a:cubicBezTo>
                    <a:pt x="1428313" y="134372"/>
                    <a:pt x="1428313" y="133513"/>
                    <a:pt x="1428313" y="133084"/>
                  </a:cubicBezTo>
                  <a:cubicBezTo>
                    <a:pt x="1427468" y="132226"/>
                    <a:pt x="1427045" y="131796"/>
                    <a:pt x="1426200" y="131367"/>
                  </a:cubicBezTo>
                  <a:cubicBezTo>
                    <a:pt x="1426200" y="130508"/>
                    <a:pt x="1426200" y="130079"/>
                    <a:pt x="1426200" y="129650"/>
                  </a:cubicBezTo>
                  <a:cubicBezTo>
                    <a:pt x="1426200" y="129221"/>
                    <a:pt x="1426200" y="128362"/>
                    <a:pt x="1426200" y="127933"/>
                  </a:cubicBezTo>
                  <a:cubicBezTo>
                    <a:pt x="1426622" y="127933"/>
                    <a:pt x="1427045" y="127504"/>
                    <a:pt x="1427045" y="127504"/>
                  </a:cubicBezTo>
                  <a:cubicBezTo>
                    <a:pt x="1427045" y="127074"/>
                    <a:pt x="1427468" y="126645"/>
                    <a:pt x="1427468" y="126216"/>
                  </a:cubicBezTo>
                  <a:cubicBezTo>
                    <a:pt x="1427468" y="125786"/>
                    <a:pt x="1427468" y="125357"/>
                    <a:pt x="1427468" y="124499"/>
                  </a:cubicBezTo>
                  <a:cubicBezTo>
                    <a:pt x="1427890" y="124499"/>
                    <a:pt x="1427890" y="124069"/>
                    <a:pt x="1428313" y="124069"/>
                  </a:cubicBezTo>
                  <a:cubicBezTo>
                    <a:pt x="1427890" y="123640"/>
                    <a:pt x="1427468" y="123640"/>
                    <a:pt x="1427468" y="123211"/>
                  </a:cubicBezTo>
                  <a:cubicBezTo>
                    <a:pt x="1426622" y="123211"/>
                    <a:pt x="1426200" y="123211"/>
                    <a:pt x="1425355" y="123211"/>
                  </a:cubicBezTo>
                  <a:close/>
                  <a:moveTo>
                    <a:pt x="1412297" y="123211"/>
                  </a:moveTo>
                  <a:cubicBezTo>
                    <a:pt x="1411869" y="123211"/>
                    <a:pt x="1411441" y="123647"/>
                    <a:pt x="1411441" y="124083"/>
                  </a:cubicBezTo>
                  <a:cubicBezTo>
                    <a:pt x="1411441" y="124083"/>
                    <a:pt x="1411441" y="124519"/>
                    <a:pt x="1411441" y="124519"/>
                  </a:cubicBezTo>
                  <a:cubicBezTo>
                    <a:pt x="1411013" y="124954"/>
                    <a:pt x="1411013" y="124954"/>
                    <a:pt x="1410585" y="125391"/>
                  </a:cubicBezTo>
                  <a:cubicBezTo>
                    <a:pt x="1410585" y="126263"/>
                    <a:pt x="1410585" y="127134"/>
                    <a:pt x="1410585" y="128443"/>
                  </a:cubicBezTo>
                  <a:cubicBezTo>
                    <a:pt x="1411013" y="128443"/>
                    <a:pt x="1411441" y="128879"/>
                    <a:pt x="1411441" y="128879"/>
                  </a:cubicBezTo>
                  <a:cubicBezTo>
                    <a:pt x="1412297" y="129315"/>
                    <a:pt x="1412725" y="129315"/>
                    <a:pt x="1413153" y="129750"/>
                  </a:cubicBezTo>
                  <a:cubicBezTo>
                    <a:pt x="1413581" y="129750"/>
                    <a:pt x="1414009" y="129750"/>
                    <a:pt x="1414437" y="129750"/>
                  </a:cubicBezTo>
                  <a:cubicBezTo>
                    <a:pt x="1414866" y="129315"/>
                    <a:pt x="1415293" y="129315"/>
                    <a:pt x="1415293" y="128879"/>
                  </a:cubicBezTo>
                  <a:cubicBezTo>
                    <a:pt x="1415293" y="128443"/>
                    <a:pt x="1415293" y="128006"/>
                    <a:pt x="1415293" y="128006"/>
                  </a:cubicBezTo>
                  <a:cubicBezTo>
                    <a:pt x="1414866" y="128006"/>
                    <a:pt x="1414866" y="128006"/>
                    <a:pt x="1414437" y="128006"/>
                  </a:cubicBezTo>
                  <a:cubicBezTo>
                    <a:pt x="1414009" y="127571"/>
                    <a:pt x="1414009" y="127571"/>
                    <a:pt x="1413581" y="127134"/>
                  </a:cubicBezTo>
                  <a:cubicBezTo>
                    <a:pt x="1413153" y="126699"/>
                    <a:pt x="1413581" y="125827"/>
                    <a:pt x="1413153" y="125391"/>
                  </a:cubicBezTo>
                  <a:cubicBezTo>
                    <a:pt x="1413581" y="124954"/>
                    <a:pt x="1413581" y="124954"/>
                    <a:pt x="1414009" y="124519"/>
                  </a:cubicBezTo>
                  <a:cubicBezTo>
                    <a:pt x="1414009" y="124519"/>
                    <a:pt x="1414009" y="124083"/>
                    <a:pt x="1414009" y="123647"/>
                  </a:cubicBezTo>
                  <a:cubicBezTo>
                    <a:pt x="1414009" y="123211"/>
                    <a:pt x="1414009" y="123211"/>
                    <a:pt x="1413153" y="123211"/>
                  </a:cubicBezTo>
                  <a:cubicBezTo>
                    <a:pt x="1413153" y="123211"/>
                    <a:pt x="1412725" y="123211"/>
                    <a:pt x="1412297" y="123211"/>
                  </a:cubicBezTo>
                  <a:close/>
                  <a:moveTo>
                    <a:pt x="1365155" y="123211"/>
                  </a:moveTo>
                  <a:cubicBezTo>
                    <a:pt x="1364719" y="123211"/>
                    <a:pt x="1364719" y="123622"/>
                    <a:pt x="1364283" y="123622"/>
                  </a:cubicBezTo>
                  <a:cubicBezTo>
                    <a:pt x="1364283" y="123622"/>
                    <a:pt x="1363847" y="123622"/>
                    <a:pt x="1363847" y="123622"/>
                  </a:cubicBezTo>
                  <a:cubicBezTo>
                    <a:pt x="1362975" y="124444"/>
                    <a:pt x="1363411" y="124855"/>
                    <a:pt x="1363411" y="125677"/>
                  </a:cubicBezTo>
                  <a:cubicBezTo>
                    <a:pt x="1363411" y="125677"/>
                    <a:pt x="1363411" y="126088"/>
                    <a:pt x="1363847" y="126088"/>
                  </a:cubicBezTo>
                  <a:cubicBezTo>
                    <a:pt x="1364283" y="126088"/>
                    <a:pt x="1365155" y="126088"/>
                    <a:pt x="1366027" y="126088"/>
                  </a:cubicBezTo>
                  <a:cubicBezTo>
                    <a:pt x="1366027" y="125677"/>
                    <a:pt x="1366463" y="125266"/>
                    <a:pt x="1366899" y="124855"/>
                  </a:cubicBezTo>
                  <a:cubicBezTo>
                    <a:pt x="1366899" y="124855"/>
                    <a:pt x="1366899" y="124444"/>
                    <a:pt x="1366899" y="124033"/>
                  </a:cubicBezTo>
                  <a:cubicBezTo>
                    <a:pt x="1366463" y="123622"/>
                    <a:pt x="1366027" y="123211"/>
                    <a:pt x="1365591" y="123211"/>
                  </a:cubicBezTo>
                  <a:cubicBezTo>
                    <a:pt x="1365591" y="123211"/>
                    <a:pt x="1365155" y="123211"/>
                    <a:pt x="1365155" y="123211"/>
                  </a:cubicBezTo>
                  <a:close/>
                  <a:moveTo>
                    <a:pt x="1343791" y="123211"/>
                  </a:moveTo>
                  <a:cubicBezTo>
                    <a:pt x="1343377" y="123211"/>
                    <a:pt x="1343377" y="123639"/>
                    <a:pt x="1342963" y="123639"/>
                  </a:cubicBezTo>
                  <a:cubicBezTo>
                    <a:pt x="1342963" y="123639"/>
                    <a:pt x="1342549" y="123639"/>
                    <a:pt x="1342549" y="123639"/>
                  </a:cubicBezTo>
                  <a:cubicBezTo>
                    <a:pt x="1342135" y="124067"/>
                    <a:pt x="1341720" y="124067"/>
                    <a:pt x="1341306" y="124495"/>
                  </a:cubicBezTo>
                  <a:cubicBezTo>
                    <a:pt x="1341720" y="125351"/>
                    <a:pt x="1340478" y="125351"/>
                    <a:pt x="1340892" y="126207"/>
                  </a:cubicBezTo>
                  <a:cubicBezTo>
                    <a:pt x="1341306" y="126635"/>
                    <a:pt x="1341720" y="127491"/>
                    <a:pt x="1342549" y="127919"/>
                  </a:cubicBezTo>
                  <a:cubicBezTo>
                    <a:pt x="1342963" y="127919"/>
                    <a:pt x="1343377" y="127919"/>
                    <a:pt x="1343791" y="127919"/>
                  </a:cubicBezTo>
                  <a:cubicBezTo>
                    <a:pt x="1344206" y="127491"/>
                    <a:pt x="1344206" y="127063"/>
                    <a:pt x="1344620" y="127063"/>
                  </a:cubicBezTo>
                  <a:cubicBezTo>
                    <a:pt x="1344620" y="126635"/>
                    <a:pt x="1344620" y="126635"/>
                    <a:pt x="1344620" y="126207"/>
                  </a:cubicBezTo>
                  <a:cubicBezTo>
                    <a:pt x="1345034" y="126207"/>
                    <a:pt x="1345034" y="125779"/>
                    <a:pt x="1345448" y="125779"/>
                  </a:cubicBezTo>
                  <a:cubicBezTo>
                    <a:pt x="1345448" y="125351"/>
                    <a:pt x="1345448" y="125351"/>
                    <a:pt x="1345448" y="125351"/>
                  </a:cubicBezTo>
                  <a:cubicBezTo>
                    <a:pt x="1345034" y="124923"/>
                    <a:pt x="1345034" y="124923"/>
                    <a:pt x="1344620" y="124495"/>
                  </a:cubicBezTo>
                  <a:cubicBezTo>
                    <a:pt x="1344620" y="124495"/>
                    <a:pt x="1344620" y="124067"/>
                    <a:pt x="1344620" y="124067"/>
                  </a:cubicBezTo>
                  <a:cubicBezTo>
                    <a:pt x="1344206" y="123639"/>
                    <a:pt x="1344206" y="123211"/>
                    <a:pt x="1343791" y="123211"/>
                  </a:cubicBezTo>
                  <a:close/>
                  <a:moveTo>
                    <a:pt x="85803" y="122688"/>
                  </a:moveTo>
                  <a:cubicBezTo>
                    <a:pt x="86221" y="122688"/>
                    <a:pt x="86640" y="122688"/>
                    <a:pt x="87059" y="122688"/>
                  </a:cubicBezTo>
                  <a:cubicBezTo>
                    <a:pt x="87059" y="123123"/>
                    <a:pt x="87477" y="123123"/>
                    <a:pt x="87896" y="123559"/>
                  </a:cubicBezTo>
                  <a:cubicBezTo>
                    <a:pt x="87896" y="123995"/>
                    <a:pt x="87896" y="123995"/>
                    <a:pt x="87896" y="124431"/>
                  </a:cubicBezTo>
                  <a:cubicBezTo>
                    <a:pt x="87059" y="125304"/>
                    <a:pt x="86221" y="125739"/>
                    <a:pt x="85384" y="126611"/>
                  </a:cubicBezTo>
                  <a:cubicBezTo>
                    <a:pt x="84966" y="126611"/>
                    <a:pt x="84966" y="126611"/>
                    <a:pt x="84547" y="126611"/>
                  </a:cubicBezTo>
                  <a:cubicBezTo>
                    <a:pt x="84547" y="126175"/>
                    <a:pt x="84129" y="126175"/>
                    <a:pt x="84129" y="125739"/>
                  </a:cubicBezTo>
                  <a:cubicBezTo>
                    <a:pt x="84129" y="125304"/>
                    <a:pt x="83710" y="124867"/>
                    <a:pt x="84129" y="124431"/>
                  </a:cubicBezTo>
                  <a:cubicBezTo>
                    <a:pt x="84129" y="124431"/>
                    <a:pt x="84547" y="123995"/>
                    <a:pt x="84547" y="123995"/>
                  </a:cubicBezTo>
                  <a:cubicBezTo>
                    <a:pt x="84547" y="123559"/>
                    <a:pt x="84547" y="123559"/>
                    <a:pt x="84966" y="123123"/>
                  </a:cubicBezTo>
                  <a:cubicBezTo>
                    <a:pt x="84966" y="123123"/>
                    <a:pt x="84966" y="123123"/>
                    <a:pt x="85384" y="123123"/>
                  </a:cubicBezTo>
                  <a:cubicBezTo>
                    <a:pt x="85384" y="123123"/>
                    <a:pt x="85803" y="123123"/>
                    <a:pt x="85803" y="122688"/>
                  </a:cubicBezTo>
                  <a:close/>
                  <a:moveTo>
                    <a:pt x="1258163" y="122426"/>
                  </a:moveTo>
                  <a:cubicBezTo>
                    <a:pt x="1257727" y="122862"/>
                    <a:pt x="1257291" y="123298"/>
                    <a:pt x="1257291" y="123298"/>
                  </a:cubicBezTo>
                  <a:cubicBezTo>
                    <a:pt x="1257291" y="123734"/>
                    <a:pt x="1257291" y="124170"/>
                    <a:pt x="1257291" y="124606"/>
                  </a:cubicBezTo>
                  <a:cubicBezTo>
                    <a:pt x="1257291" y="124606"/>
                    <a:pt x="1257291" y="125042"/>
                    <a:pt x="1257727" y="125042"/>
                  </a:cubicBezTo>
                  <a:cubicBezTo>
                    <a:pt x="1258163" y="125042"/>
                    <a:pt x="1258599" y="125042"/>
                    <a:pt x="1259035" y="125042"/>
                  </a:cubicBezTo>
                  <a:cubicBezTo>
                    <a:pt x="1259471" y="124606"/>
                    <a:pt x="1259471" y="124170"/>
                    <a:pt x="1259907" y="124170"/>
                  </a:cubicBezTo>
                  <a:cubicBezTo>
                    <a:pt x="1259907" y="123734"/>
                    <a:pt x="1259471" y="123734"/>
                    <a:pt x="1259471" y="123298"/>
                  </a:cubicBezTo>
                  <a:cubicBezTo>
                    <a:pt x="1259471" y="123298"/>
                    <a:pt x="1259471" y="122862"/>
                    <a:pt x="1259471" y="122862"/>
                  </a:cubicBezTo>
                  <a:cubicBezTo>
                    <a:pt x="1259035" y="122426"/>
                    <a:pt x="1258599" y="122426"/>
                    <a:pt x="1258163" y="122426"/>
                  </a:cubicBezTo>
                  <a:close/>
                  <a:moveTo>
                    <a:pt x="224081" y="122426"/>
                  </a:moveTo>
                  <a:cubicBezTo>
                    <a:pt x="223663" y="122844"/>
                    <a:pt x="223663" y="122844"/>
                    <a:pt x="223663" y="123681"/>
                  </a:cubicBezTo>
                  <a:cubicBezTo>
                    <a:pt x="224081" y="124100"/>
                    <a:pt x="224081" y="124100"/>
                    <a:pt x="224500" y="124100"/>
                  </a:cubicBezTo>
                  <a:cubicBezTo>
                    <a:pt x="224919" y="124100"/>
                    <a:pt x="224919" y="124100"/>
                    <a:pt x="224919" y="124518"/>
                  </a:cubicBezTo>
                  <a:cubicBezTo>
                    <a:pt x="225337" y="124518"/>
                    <a:pt x="225337" y="124518"/>
                    <a:pt x="225337" y="124100"/>
                  </a:cubicBezTo>
                  <a:cubicBezTo>
                    <a:pt x="225337" y="124100"/>
                    <a:pt x="225337" y="123681"/>
                    <a:pt x="225337" y="123681"/>
                  </a:cubicBezTo>
                  <a:cubicBezTo>
                    <a:pt x="225756" y="123681"/>
                    <a:pt x="225756" y="123263"/>
                    <a:pt x="225756" y="123263"/>
                  </a:cubicBezTo>
                  <a:cubicBezTo>
                    <a:pt x="225756" y="123263"/>
                    <a:pt x="225756" y="122844"/>
                    <a:pt x="225756" y="122844"/>
                  </a:cubicBezTo>
                  <a:cubicBezTo>
                    <a:pt x="225337" y="122426"/>
                    <a:pt x="224500" y="122844"/>
                    <a:pt x="224081" y="122426"/>
                  </a:cubicBezTo>
                  <a:close/>
                  <a:moveTo>
                    <a:pt x="36100" y="122426"/>
                  </a:moveTo>
                  <a:cubicBezTo>
                    <a:pt x="36492" y="122818"/>
                    <a:pt x="36492" y="122818"/>
                    <a:pt x="36885" y="123211"/>
                  </a:cubicBezTo>
                  <a:cubicBezTo>
                    <a:pt x="36492" y="123211"/>
                    <a:pt x="36492" y="123211"/>
                    <a:pt x="36492" y="123211"/>
                  </a:cubicBezTo>
                  <a:cubicBezTo>
                    <a:pt x="36492" y="123603"/>
                    <a:pt x="36492" y="123603"/>
                    <a:pt x="36100" y="123603"/>
                  </a:cubicBezTo>
                  <a:cubicBezTo>
                    <a:pt x="35708" y="123995"/>
                    <a:pt x="35708" y="123995"/>
                    <a:pt x="35315" y="123603"/>
                  </a:cubicBezTo>
                  <a:cubicBezTo>
                    <a:pt x="35315" y="123211"/>
                    <a:pt x="35315" y="122818"/>
                    <a:pt x="35315" y="122818"/>
                  </a:cubicBezTo>
                  <a:cubicBezTo>
                    <a:pt x="35315" y="122426"/>
                    <a:pt x="35708" y="122426"/>
                    <a:pt x="36100" y="122426"/>
                  </a:cubicBezTo>
                  <a:close/>
                  <a:moveTo>
                    <a:pt x="104978" y="121902"/>
                  </a:moveTo>
                  <a:cubicBezTo>
                    <a:pt x="104978" y="121902"/>
                    <a:pt x="104978" y="122339"/>
                    <a:pt x="104978" y="122339"/>
                  </a:cubicBezTo>
                  <a:cubicBezTo>
                    <a:pt x="104978" y="122775"/>
                    <a:pt x="104978" y="123211"/>
                    <a:pt x="104978" y="123647"/>
                  </a:cubicBezTo>
                  <a:cubicBezTo>
                    <a:pt x="104533" y="124083"/>
                    <a:pt x="104088" y="124083"/>
                    <a:pt x="103644" y="124518"/>
                  </a:cubicBezTo>
                  <a:cubicBezTo>
                    <a:pt x="103644" y="124954"/>
                    <a:pt x="103644" y="125391"/>
                    <a:pt x="103644" y="125391"/>
                  </a:cubicBezTo>
                  <a:cubicBezTo>
                    <a:pt x="104533" y="126263"/>
                    <a:pt x="104978" y="126699"/>
                    <a:pt x="105422" y="127134"/>
                  </a:cubicBezTo>
                  <a:cubicBezTo>
                    <a:pt x="105422" y="127134"/>
                    <a:pt x="105422" y="127134"/>
                    <a:pt x="105422" y="127570"/>
                  </a:cubicBezTo>
                  <a:cubicBezTo>
                    <a:pt x="105422" y="127570"/>
                    <a:pt x="104978" y="128006"/>
                    <a:pt x="104533" y="128443"/>
                  </a:cubicBezTo>
                  <a:cubicBezTo>
                    <a:pt x="104088" y="128443"/>
                    <a:pt x="103644" y="128443"/>
                    <a:pt x="103644" y="128443"/>
                  </a:cubicBezTo>
                  <a:cubicBezTo>
                    <a:pt x="103199" y="128006"/>
                    <a:pt x="102754" y="127570"/>
                    <a:pt x="102310" y="127570"/>
                  </a:cubicBezTo>
                  <a:cubicBezTo>
                    <a:pt x="101865" y="127134"/>
                    <a:pt x="101420" y="126699"/>
                    <a:pt x="100975" y="126699"/>
                  </a:cubicBezTo>
                  <a:cubicBezTo>
                    <a:pt x="100975" y="126263"/>
                    <a:pt x="100975" y="126263"/>
                    <a:pt x="100975" y="125827"/>
                  </a:cubicBezTo>
                  <a:cubicBezTo>
                    <a:pt x="101420" y="125827"/>
                    <a:pt x="101865" y="125391"/>
                    <a:pt x="101865" y="124954"/>
                  </a:cubicBezTo>
                  <a:cubicBezTo>
                    <a:pt x="101865" y="124954"/>
                    <a:pt x="102310" y="124518"/>
                    <a:pt x="102310" y="124518"/>
                  </a:cubicBezTo>
                  <a:cubicBezTo>
                    <a:pt x="102310" y="124518"/>
                    <a:pt x="102754" y="124083"/>
                    <a:pt x="102754" y="124083"/>
                  </a:cubicBezTo>
                  <a:cubicBezTo>
                    <a:pt x="102754" y="123647"/>
                    <a:pt x="102754" y="123211"/>
                    <a:pt x="102754" y="123211"/>
                  </a:cubicBezTo>
                  <a:cubicBezTo>
                    <a:pt x="103199" y="122775"/>
                    <a:pt x="103199" y="122339"/>
                    <a:pt x="104088" y="122339"/>
                  </a:cubicBezTo>
                  <a:cubicBezTo>
                    <a:pt x="104088" y="122339"/>
                    <a:pt x="104533" y="122339"/>
                    <a:pt x="104533" y="122339"/>
                  </a:cubicBezTo>
                  <a:cubicBezTo>
                    <a:pt x="104533" y="121902"/>
                    <a:pt x="104533" y="121902"/>
                    <a:pt x="104978" y="121902"/>
                  </a:cubicBezTo>
                  <a:close/>
                  <a:moveTo>
                    <a:pt x="208490" y="121837"/>
                  </a:moveTo>
                  <a:cubicBezTo>
                    <a:pt x="208490" y="121837"/>
                    <a:pt x="208490" y="122295"/>
                    <a:pt x="208490" y="122753"/>
                  </a:cubicBezTo>
                  <a:cubicBezTo>
                    <a:pt x="208883" y="123211"/>
                    <a:pt x="208883" y="123211"/>
                    <a:pt x="209275" y="122753"/>
                  </a:cubicBezTo>
                  <a:cubicBezTo>
                    <a:pt x="209275" y="122295"/>
                    <a:pt x="209275" y="121837"/>
                    <a:pt x="209275" y="121837"/>
                  </a:cubicBezTo>
                  <a:cubicBezTo>
                    <a:pt x="208883" y="121379"/>
                    <a:pt x="208883" y="121379"/>
                    <a:pt x="208490" y="121837"/>
                  </a:cubicBezTo>
                  <a:close/>
                  <a:moveTo>
                    <a:pt x="184685" y="121379"/>
                  </a:moveTo>
                  <a:cubicBezTo>
                    <a:pt x="184685" y="121815"/>
                    <a:pt x="184293" y="121815"/>
                    <a:pt x="184293" y="122252"/>
                  </a:cubicBezTo>
                  <a:cubicBezTo>
                    <a:pt x="183901" y="122252"/>
                    <a:pt x="183901" y="122688"/>
                    <a:pt x="183901" y="123123"/>
                  </a:cubicBezTo>
                  <a:cubicBezTo>
                    <a:pt x="183901" y="123559"/>
                    <a:pt x="183901" y="123995"/>
                    <a:pt x="184293" y="124431"/>
                  </a:cubicBezTo>
                  <a:cubicBezTo>
                    <a:pt x="184293" y="124867"/>
                    <a:pt x="184685" y="124867"/>
                    <a:pt x="184685" y="125304"/>
                  </a:cubicBezTo>
                  <a:cubicBezTo>
                    <a:pt x="185077" y="125304"/>
                    <a:pt x="185077" y="125304"/>
                    <a:pt x="185470" y="125304"/>
                  </a:cubicBezTo>
                  <a:cubicBezTo>
                    <a:pt x="185470" y="124867"/>
                    <a:pt x="185470" y="124867"/>
                    <a:pt x="185470" y="124867"/>
                  </a:cubicBezTo>
                  <a:cubicBezTo>
                    <a:pt x="185470" y="123995"/>
                    <a:pt x="185470" y="123123"/>
                    <a:pt x="185470" y="122688"/>
                  </a:cubicBezTo>
                  <a:cubicBezTo>
                    <a:pt x="185470" y="122252"/>
                    <a:pt x="185077" y="122252"/>
                    <a:pt x="185077" y="121815"/>
                  </a:cubicBezTo>
                  <a:cubicBezTo>
                    <a:pt x="185077" y="121815"/>
                    <a:pt x="185077" y="121379"/>
                    <a:pt x="184685" y="121379"/>
                  </a:cubicBezTo>
                  <a:close/>
                  <a:moveTo>
                    <a:pt x="323602" y="121118"/>
                  </a:moveTo>
                  <a:cubicBezTo>
                    <a:pt x="323602" y="121118"/>
                    <a:pt x="323602" y="121554"/>
                    <a:pt x="323602" y="121554"/>
                  </a:cubicBezTo>
                  <a:cubicBezTo>
                    <a:pt x="323602" y="122426"/>
                    <a:pt x="323602" y="123298"/>
                    <a:pt x="323602" y="124606"/>
                  </a:cubicBezTo>
                  <a:cubicBezTo>
                    <a:pt x="323602" y="124606"/>
                    <a:pt x="324021" y="124606"/>
                    <a:pt x="324440" y="125042"/>
                  </a:cubicBezTo>
                  <a:cubicBezTo>
                    <a:pt x="324440" y="125042"/>
                    <a:pt x="324858" y="125042"/>
                    <a:pt x="324858" y="125042"/>
                  </a:cubicBezTo>
                  <a:cubicBezTo>
                    <a:pt x="325277" y="124606"/>
                    <a:pt x="325695" y="124606"/>
                    <a:pt x="325695" y="124170"/>
                  </a:cubicBezTo>
                  <a:cubicBezTo>
                    <a:pt x="325695" y="124170"/>
                    <a:pt x="325695" y="124170"/>
                    <a:pt x="325695" y="123734"/>
                  </a:cubicBezTo>
                  <a:cubicBezTo>
                    <a:pt x="325695" y="123734"/>
                    <a:pt x="325277" y="123298"/>
                    <a:pt x="325277" y="123298"/>
                  </a:cubicBezTo>
                  <a:cubicBezTo>
                    <a:pt x="325277" y="122862"/>
                    <a:pt x="325277" y="121990"/>
                    <a:pt x="325277" y="121554"/>
                  </a:cubicBezTo>
                  <a:cubicBezTo>
                    <a:pt x="324858" y="121118"/>
                    <a:pt x="324021" y="121118"/>
                    <a:pt x="323602" y="121118"/>
                  </a:cubicBezTo>
                  <a:close/>
                  <a:moveTo>
                    <a:pt x="1364208" y="120595"/>
                  </a:moveTo>
                  <a:cubicBezTo>
                    <a:pt x="1363759" y="121467"/>
                    <a:pt x="1363759" y="121467"/>
                    <a:pt x="1364208" y="121903"/>
                  </a:cubicBezTo>
                  <a:cubicBezTo>
                    <a:pt x="1364657" y="121903"/>
                    <a:pt x="1365105" y="121903"/>
                    <a:pt x="1365553" y="121903"/>
                  </a:cubicBezTo>
                  <a:cubicBezTo>
                    <a:pt x="1366002" y="121467"/>
                    <a:pt x="1366450" y="121467"/>
                    <a:pt x="1366899" y="121031"/>
                  </a:cubicBezTo>
                  <a:cubicBezTo>
                    <a:pt x="1366450" y="121031"/>
                    <a:pt x="1366450" y="120595"/>
                    <a:pt x="1366450" y="120595"/>
                  </a:cubicBezTo>
                  <a:cubicBezTo>
                    <a:pt x="1365553" y="120595"/>
                    <a:pt x="1365105" y="120595"/>
                    <a:pt x="1364208" y="120595"/>
                  </a:cubicBezTo>
                  <a:close/>
                  <a:moveTo>
                    <a:pt x="1510339" y="120333"/>
                  </a:moveTo>
                  <a:cubicBezTo>
                    <a:pt x="1509467" y="120752"/>
                    <a:pt x="1509903" y="121170"/>
                    <a:pt x="1509903" y="121589"/>
                  </a:cubicBezTo>
                  <a:cubicBezTo>
                    <a:pt x="1510339" y="122007"/>
                    <a:pt x="1510339" y="122426"/>
                    <a:pt x="1510775" y="122426"/>
                  </a:cubicBezTo>
                  <a:cubicBezTo>
                    <a:pt x="1511211" y="122426"/>
                    <a:pt x="1511647" y="122007"/>
                    <a:pt x="1512083" y="121589"/>
                  </a:cubicBezTo>
                  <a:cubicBezTo>
                    <a:pt x="1512083" y="121170"/>
                    <a:pt x="1512083" y="121170"/>
                    <a:pt x="1512083" y="120333"/>
                  </a:cubicBezTo>
                  <a:cubicBezTo>
                    <a:pt x="1511211" y="120333"/>
                    <a:pt x="1510775" y="120333"/>
                    <a:pt x="1510339" y="120333"/>
                  </a:cubicBezTo>
                  <a:close/>
                  <a:moveTo>
                    <a:pt x="1453820" y="120333"/>
                  </a:moveTo>
                  <a:cubicBezTo>
                    <a:pt x="1453820" y="120333"/>
                    <a:pt x="1453820" y="120333"/>
                    <a:pt x="1453820" y="120752"/>
                  </a:cubicBezTo>
                  <a:cubicBezTo>
                    <a:pt x="1453820" y="121170"/>
                    <a:pt x="1453820" y="122007"/>
                    <a:pt x="1453820" y="122845"/>
                  </a:cubicBezTo>
                  <a:cubicBezTo>
                    <a:pt x="1453820" y="123263"/>
                    <a:pt x="1454242" y="123263"/>
                    <a:pt x="1454242" y="123682"/>
                  </a:cubicBezTo>
                  <a:cubicBezTo>
                    <a:pt x="1454242" y="123682"/>
                    <a:pt x="1453820" y="124100"/>
                    <a:pt x="1453820" y="124100"/>
                  </a:cubicBezTo>
                  <a:cubicBezTo>
                    <a:pt x="1453820" y="124519"/>
                    <a:pt x="1453399" y="124937"/>
                    <a:pt x="1452977" y="124937"/>
                  </a:cubicBezTo>
                  <a:cubicBezTo>
                    <a:pt x="1452556" y="125774"/>
                    <a:pt x="1452977" y="126193"/>
                    <a:pt x="1452977" y="127030"/>
                  </a:cubicBezTo>
                  <a:cubicBezTo>
                    <a:pt x="1452134" y="127449"/>
                    <a:pt x="1451713" y="128286"/>
                    <a:pt x="1450870" y="128704"/>
                  </a:cubicBezTo>
                  <a:cubicBezTo>
                    <a:pt x="1450870" y="129123"/>
                    <a:pt x="1450870" y="129541"/>
                    <a:pt x="1450870" y="129960"/>
                  </a:cubicBezTo>
                  <a:cubicBezTo>
                    <a:pt x="1450870" y="129960"/>
                    <a:pt x="1451291" y="129960"/>
                    <a:pt x="1451291" y="129960"/>
                  </a:cubicBezTo>
                  <a:cubicBezTo>
                    <a:pt x="1452134" y="129960"/>
                    <a:pt x="1452134" y="130379"/>
                    <a:pt x="1452556" y="130797"/>
                  </a:cubicBezTo>
                  <a:cubicBezTo>
                    <a:pt x="1453399" y="130797"/>
                    <a:pt x="1453820" y="130797"/>
                    <a:pt x="1454242" y="130797"/>
                  </a:cubicBezTo>
                  <a:cubicBezTo>
                    <a:pt x="1454663" y="129960"/>
                    <a:pt x="1455085" y="129960"/>
                    <a:pt x="1455927" y="130379"/>
                  </a:cubicBezTo>
                  <a:cubicBezTo>
                    <a:pt x="1456771" y="129960"/>
                    <a:pt x="1457192" y="129123"/>
                    <a:pt x="1457614" y="128704"/>
                  </a:cubicBezTo>
                  <a:cubicBezTo>
                    <a:pt x="1457614" y="128286"/>
                    <a:pt x="1457614" y="127867"/>
                    <a:pt x="1458035" y="127867"/>
                  </a:cubicBezTo>
                  <a:cubicBezTo>
                    <a:pt x="1458456" y="127867"/>
                    <a:pt x="1458456" y="127449"/>
                    <a:pt x="1458456" y="127030"/>
                  </a:cubicBezTo>
                  <a:cubicBezTo>
                    <a:pt x="1457614" y="126193"/>
                    <a:pt x="1456771" y="125356"/>
                    <a:pt x="1455506" y="124519"/>
                  </a:cubicBezTo>
                  <a:cubicBezTo>
                    <a:pt x="1455506" y="123263"/>
                    <a:pt x="1455506" y="122007"/>
                    <a:pt x="1455506" y="120333"/>
                  </a:cubicBezTo>
                  <a:cubicBezTo>
                    <a:pt x="1455085" y="120333"/>
                    <a:pt x="1454242" y="120333"/>
                    <a:pt x="1453820" y="120333"/>
                  </a:cubicBezTo>
                  <a:close/>
                  <a:moveTo>
                    <a:pt x="1376126" y="120333"/>
                  </a:moveTo>
                  <a:cubicBezTo>
                    <a:pt x="1375270" y="120752"/>
                    <a:pt x="1375698" y="121170"/>
                    <a:pt x="1375698" y="121589"/>
                  </a:cubicBezTo>
                  <a:cubicBezTo>
                    <a:pt x="1375698" y="122007"/>
                    <a:pt x="1376126" y="122426"/>
                    <a:pt x="1376554" y="122426"/>
                  </a:cubicBezTo>
                  <a:cubicBezTo>
                    <a:pt x="1377410" y="122426"/>
                    <a:pt x="1377838" y="122426"/>
                    <a:pt x="1378694" y="122426"/>
                  </a:cubicBezTo>
                  <a:cubicBezTo>
                    <a:pt x="1379122" y="122426"/>
                    <a:pt x="1379550" y="122007"/>
                    <a:pt x="1379550" y="121589"/>
                  </a:cubicBezTo>
                  <a:cubicBezTo>
                    <a:pt x="1379550" y="121589"/>
                    <a:pt x="1379978" y="121170"/>
                    <a:pt x="1379550" y="120752"/>
                  </a:cubicBezTo>
                  <a:cubicBezTo>
                    <a:pt x="1379550" y="120333"/>
                    <a:pt x="1379550" y="120333"/>
                    <a:pt x="1379550" y="120333"/>
                  </a:cubicBezTo>
                  <a:cubicBezTo>
                    <a:pt x="1378266" y="120333"/>
                    <a:pt x="1376982" y="120333"/>
                    <a:pt x="1376126" y="120333"/>
                  </a:cubicBezTo>
                  <a:close/>
                  <a:moveTo>
                    <a:pt x="200904" y="120333"/>
                  </a:moveTo>
                  <a:cubicBezTo>
                    <a:pt x="200468" y="120725"/>
                    <a:pt x="200032" y="121118"/>
                    <a:pt x="199596" y="121510"/>
                  </a:cubicBezTo>
                  <a:cubicBezTo>
                    <a:pt x="199596" y="121510"/>
                    <a:pt x="199596" y="121902"/>
                    <a:pt x="199596" y="122295"/>
                  </a:cubicBezTo>
                  <a:cubicBezTo>
                    <a:pt x="200032" y="122295"/>
                    <a:pt x="200032" y="122688"/>
                    <a:pt x="200468" y="122688"/>
                  </a:cubicBezTo>
                  <a:cubicBezTo>
                    <a:pt x="200904" y="122688"/>
                    <a:pt x="200904" y="122688"/>
                    <a:pt x="201340" y="122688"/>
                  </a:cubicBezTo>
                  <a:cubicBezTo>
                    <a:pt x="201776" y="122688"/>
                    <a:pt x="202212" y="122295"/>
                    <a:pt x="202212" y="122295"/>
                  </a:cubicBezTo>
                  <a:cubicBezTo>
                    <a:pt x="202212" y="121902"/>
                    <a:pt x="202212" y="121902"/>
                    <a:pt x="202212" y="121510"/>
                  </a:cubicBezTo>
                  <a:cubicBezTo>
                    <a:pt x="202212" y="121118"/>
                    <a:pt x="201340" y="120725"/>
                    <a:pt x="200904" y="120333"/>
                  </a:cubicBezTo>
                  <a:close/>
                  <a:moveTo>
                    <a:pt x="1233" y="120333"/>
                  </a:moveTo>
                  <a:cubicBezTo>
                    <a:pt x="1682" y="120333"/>
                    <a:pt x="2130" y="120333"/>
                    <a:pt x="3027" y="120333"/>
                  </a:cubicBezTo>
                  <a:cubicBezTo>
                    <a:pt x="3027" y="120725"/>
                    <a:pt x="3027" y="120725"/>
                    <a:pt x="3027" y="121118"/>
                  </a:cubicBezTo>
                  <a:cubicBezTo>
                    <a:pt x="3027" y="121118"/>
                    <a:pt x="3476" y="121510"/>
                    <a:pt x="3476" y="121510"/>
                  </a:cubicBezTo>
                  <a:cubicBezTo>
                    <a:pt x="3924" y="121510"/>
                    <a:pt x="3476" y="121902"/>
                    <a:pt x="3924" y="121902"/>
                  </a:cubicBezTo>
                  <a:cubicBezTo>
                    <a:pt x="3476" y="122295"/>
                    <a:pt x="3027" y="122295"/>
                    <a:pt x="3027" y="122688"/>
                  </a:cubicBezTo>
                  <a:cubicBezTo>
                    <a:pt x="2579" y="122688"/>
                    <a:pt x="2130" y="122688"/>
                    <a:pt x="2130" y="122688"/>
                  </a:cubicBezTo>
                  <a:cubicBezTo>
                    <a:pt x="1682" y="122295"/>
                    <a:pt x="1682" y="122295"/>
                    <a:pt x="1233" y="121902"/>
                  </a:cubicBezTo>
                  <a:cubicBezTo>
                    <a:pt x="1233" y="121902"/>
                    <a:pt x="1233" y="121902"/>
                    <a:pt x="1233" y="121510"/>
                  </a:cubicBezTo>
                  <a:cubicBezTo>
                    <a:pt x="1233" y="121510"/>
                    <a:pt x="1233" y="121510"/>
                    <a:pt x="785" y="121118"/>
                  </a:cubicBezTo>
                  <a:cubicBezTo>
                    <a:pt x="785" y="121118"/>
                    <a:pt x="785" y="120725"/>
                    <a:pt x="1233" y="120333"/>
                  </a:cubicBezTo>
                  <a:close/>
                  <a:moveTo>
                    <a:pt x="1581667" y="119810"/>
                  </a:moveTo>
                  <a:cubicBezTo>
                    <a:pt x="1581667" y="119810"/>
                    <a:pt x="1582102" y="119810"/>
                    <a:pt x="1582539" y="119810"/>
                  </a:cubicBezTo>
                  <a:cubicBezTo>
                    <a:pt x="1582539" y="119810"/>
                    <a:pt x="1582975" y="119810"/>
                    <a:pt x="1582975" y="119810"/>
                  </a:cubicBezTo>
                  <a:cubicBezTo>
                    <a:pt x="1582975" y="119810"/>
                    <a:pt x="1582975" y="120246"/>
                    <a:pt x="1582975" y="120246"/>
                  </a:cubicBezTo>
                  <a:cubicBezTo>
                    <a:pt x="1582539" y="120682"/>
                    <a:pt x="1582539" y="120682"/>
                    <a:pt x="1582102" y="121118"/>
                  </a:cubicBezTo>
                  <a:cubicBezTo>
                    <a:pt x="1581667" y="120682"/>
                    <a:pt x="1580794" y="121118"/>
                    <a:pt x="1580359" y="120682"/>
                  </a:cubicBezTo>
                  <a:cubicBezTo>
                    <a:pt x="1580794" y="120246"/>
                    <a:pt x="1581230" y="119810"/>
                    <a:pt x="1581667" y="119810"/>
                  </a:cubicBezTo>
                  <a:close/>
                  <a:moveTo>
                    <a:pt x="1466479" y="119810"/>
                  </a:moveTo>
                  <a:cubicBezTo>
                    <a:pt x="1466042" y="119810"/>
                    <a:pt x="1466042" y="119810"/>
                    <a:pt x="1466042" y="120237"/>
                  </a:cubicBezTo>
                  <a:cubicBezTo>
                    <a:pt x="1466042" y="120237"/>
                    <a:pt x="1466042" y="120664"/>
                    <a:pt x="1466042" y="121090"/>
                  </a:cubicBezTo>
                  <a:cubicBezTo>
                    <a:pt x="1466042" y="121517"/>
                    <a:pt x="1466042" y="121517"/>
                    <a:pt x="1466042" y="121944"/>
                  </a:cubicBezTo>
                  <a:cubicBezTo>
                    <a:pt x="1466915" y="121944"/>
                    <a:pt x="1466479" y="123225"/>
                    <a:pt x="1467351" y="123225"/>
                  </a:cubicBezTo>
                  <a:cubicBezTo>
                    <a:pt x="1467351" y="124932"/>
                    <a:pt x="1467351" y="126212"/>
                    <a:pt x="1467351" y="127493"/>
                  </a:cubicBezTo>
                  <a:cubicBezTo>
                    <a:pt x="1467351" y="127493"/>
                    <a:pt x="1467786" y="127920"/>
                    <a:pt x="1468222" y="127920"/>
                  </a:cubicBezTo>
                  <a:cubicBezTo>
                    <a:pt x="1468222" y="127920"/>
                    <a:pt x="1468658" y="127920"/>
                    <a:pt x="1469094" y="127920"/>
                  </a:cubicBezTo>
                  <a:cubicBezTo>
                    <a:pt x="1469531" y="127493"/>
                    <a:pt x="1469967" y="127493"/>
                    <a:pt x="1469967" y="127066"/>
                  </a:cubicBezTo>
                  <a:cubicBezTo>
                    <a:pt x="1469967" y="126639"/>
                    <a:pt x="1469967" y="126212"/>
                    <a:pt x="1469967" y="125785"/>
                  </a:cubicBezTo>
                  <a:cubicBezTo>
                    <a:pt x="1469967" y="125785"/>
                    <a:pt x="1469531" y="125359"/>
                    <a:pt x="1469531" y="125359"/>
                  </a:cubicBezTo>
                  <a:cubicBezTo>
                    <a:pt x="1469531" y="124932"/>
                    <a:pt x="1469531" y="124932"/>
                    <a:pt x="1469531" y="124505"/>
                  </a:cubicBezTo>
                  <a:cubicBezTo>
                    <a:pt x="1469531" y="124505"/>
                    <a:pt x="1469967" y="124078"/>
                    <a:pt x="1469967" y="124078"/>
                  </a:cubicBezTo>
                  <a:cubicBezTo>
                    <a:pt x="1469967" y="123225"/>
                    <a:pt x="1469967" y="122371"/>
                    <a:pt x="1469967" y="121517"/>
                  </a:cubicBezTo>
                  <a:cubicBezTo>
                    <a:pt x="1469967" y="121517"/>
                    <a:pt x="1469531" y="121090"/>
                    <a:pt x="1469531" y="121090"/>
                  </a:cubicBezTo>
                  <a:cubicBezTo>
                    <a:pt x="1469531" y="120664"/>
                    <a:pt x="1469531" y="120664"/>
                    <a:pt x="1469531" y="120237"/>
                  </a:cubicBezTo>
                  <a:cubicBezTo>
                    <a:pt x="1469094" y="120237"/>
                    <a:pt x="1468658" y="119810"/>
                    <a:pt x="1468222" y="119810"/>
                  </a:cubicBezTo>
                  <a:cubicBezTo>
                    <a:pt x="1467786" y="119810"/>
                    <a:pt x="1466915" y="119810"/>
                    <a:pt x="1466479" y="119810"/>
                  </a:cubicBezTo>
                  <a:close/>
                  <a:moveTo>
                    <a:pt x="298521" y="119810"/>
                  </a:moveTo>
                  <a:cubicBezTo>
                    <a:pt x="298096" y="119810"/>
                    <a:pt x="298096" y="119810"/>
                    <a:pt x="297671" y="120246"/>
                  </a:cubicBezTo>
                  <a:cubicBezTo>
                    <a:pt x="297671" y="120246"/>
                    <a:pt x="297246" y="120246"/>
                    <a:pt x="297246" y="120246"/>
                  </a:cubicBezTo>
                  <a:cubicBezTo>
                    <a:pt x="296821" y="120246"/>
                    <a:pt x="296821" y="120682"/>
                    <a:pt x="296396" y="120682"/>
                  </a:cubicBezTo>
                  <a:cubicBezTo>
                    <a:pt x="296396" y="121554"/>
                    <a:pt x="296396" y="122426"/>
                    <a:pt x="296396" y="123298"/>
                  </a:cubicBezTo>
                  <a:cubicBezTo>
                    <a:pt x="297246" y="123734"/>
                    <a:pt x="297671" y="123734"/>
                    <a:pt x="298096" y="123734"/>
                  </a:cubicBezTo>
                  <a:cubicBezTo>
                    <a:pt x="298521" y="123298"/>
                    <a:pt x="298946" y="122862"/>
                    <a:pt x="299372" y="122862"/>
                  </a:cubicBezTo>
                  <a:cubicBezTo>
                    <a:pt x="299372" y="122862"/>
                    <a:pt x="299372" y="122426"/>
                    <a:pt x="299372" y="122426"/>
                  </a:cubicBezTo>
                  <a:cubicBezTo>
                    <a:pt x="299372" y="121990"/>
                    <a:pt x="299372" y="121990"/>
                    <a:pt x="299796" y="121990"/>
                  </a:cubicBezTo>
                  <a:cubicBezTo>
                    <a:pt x="299796" y="121118"/>
                    <a:pt x="299796" y="120682"/>
                    <a:pt x="299796" y="120246"/>
                  </a:cubicBezTo>
                  <a:cubicBezTo>
                    <a:pt x="299372" y="120246"/>
                    <a:pt x="298946" y="119810"/>
                    <a:pt x="298946" y="119810"/>
                  </a:cubicBezTo>
                  <a:cubicBezTo>
                    <a:pt x="298521" y="119810"/>
                    <a:pt x="298521" y="119810"/>
                    <a:pt x="298521" y="119810"/>
                  </a:cubicBezTo>
                  <a:close/>
                  <a:moveTo>
                    <a:pt x="86196" y="119810"/>
                  </a:moveTo>
                  <a:cubicBezTo>
                    <a:pt x="86653" y="120229"/>
                    <a:pt x="87111" y="120647"/>
                    <a:pt x="87111" y="120647"/>
                  </a:cubicBezTo>
                  <a:cubicBezTo>
                    <a:pt x="87111" y="121066"/>
                    <a:pt x="87111" y="121066"/>
                    <a:pt x="87111" y="121484"/>
                  </a:cubicBezTo>
                  <a:cubicBezTo>
                    <a:pt x="87111" y="121484"/>
                    <a:pt x="87111" y="121902"/>
                    <a:pt x="87111" y="121902"/>
                  </a:cubicBezTo>
                  <a:cubicBezTo>
                    <a:pt x="86653" y="121902"/>
                    <a:pt x="86196" y="121902"/>
                    <a:pt x="85738" y="121902"/>
                  </a:cubicBezTo>
                  <a:cubicBezTo>
                    <a:pt x="85280" y="121484"/>
                    <a:pt x="85280" y="121484"/>
                    <a:pt x="85738" y="120647"/>
                  </a:cubicBezTo>
                  <a:cubicBezTo>
                    <a:pt x="85738" y="120647"/>
                    <a:pt x="86196" y="120229"/>
                    <a:pt x="86196" y="119810"/>
                  </a:cubicBezTo>
                  <a:close/>
                  <a:moveTo>
                    <a:pt x="309737" y="119559"/>
                  </a:moveTo>
                  <a:cubicBezTo>
                    <a:pt x="309423" y="119614"/>
                    <a:pt x="309109" y="119723"/>
                    <a:pt x="308691" y="119723"/>
                  </a:cubicBezTo>
                  <a:cubicBezTo>
                    <a:pt x="308691" y="119723"/>
                    <a:pt x="308691" y="119723"/>
                    <a:pt x="308691" y="120159"/>
                  </a:cubicBezTo>
                  <a:cubicBezTo>
                    <a:pt x="308691" y="120595"/>
                    <a:pt x="308691" y="121467"/>
                    <a:pt x="308691" y="121903"/>
                  </a:cubicBezTo>
                  <a:cubicBezTo>
                    <a:pt x="308691" y="122339"/>
                    <a:pt x="308691" y="122339"/>
                    <a:pt x="309109" y="122775"/>
                  </a:cubicBezTo>
                  <a:cubicBezTo>
                    <a:pt x="309109" y="122775"/>
                    <a:pt x="309109" y="122775"/>
                    <a:pt x="309528" y="123211"/>
                  </a:cubicBezTo>
                  <a:cubicBezTo>
                    <a:pt x="309946" y="122775"/>
                    <a:pt x="310365" y="122339"/>
                    <a:pt x="310783" y="121903"/>
                  </a:cubicBezTo>
                  <a:cubicBezTo>
                    <a:pt x="310783" y="121031"/>
                    <a:pt x="310783" y="120595"/>
                    <a:pt x="310783" y="119723"/>
                  </a:cubicBezTo>
                  <a:cubicBezTo>
                    <a:pt x="310365" y="119505"/>
                    <a:pt x="310051" y="119505"/>
                    <a:pt x="309737" y="119559"/>
                  </a:cubicBezTo>
                  <a:close/>
                  <a:moveTo>
                    <a:pt x="1516661" y="119025"/>
                  </a:moveTo>
                  <a:cubicBezTo>
                    <a:pt x="1516269" y="119025"/>
                    <a:pt x="1515876" y="119025"/>
                    <a:pt x="1515876" y="119847"/>
                  </a:cubicBezTo>
                  <a:cubicBezTo>
                    <a:pt x="1515876" y="120258"/>
                    <a:pt x="1515483" y="120258"/>
                    <a:pt x="1515483" y="120670"/>
                  </a:cubicBezTo>
                  <a:cubicBezTo>
                    <a:pt x="1515483" y="120670"/>
                    <a:pt x="1515483" y="121081"/>
                    <a:pt x="1515483" y="121081"/>
                  </a:cubicBezTo>
                  <a:cubicBezTo>
                    <a:pt x="1515483" y="121492"/>
                    <a:pt x="1515876" y="121492"/>
                    <a:pt x="1516269" y="121492"/>
                  </a:cubicBezTo>
                  <a:cubicBezTo>
                    <a:pt x="1516661" y="121492"/>
                    <a:pt x="1516661" y="121903"/>
                    <a:pt x="1517053" y="121903"/>
                  </a:cubicBezTo>
                  <a:cubicBezTo>
                    <a:pt x="1517446" y="121903"/>
                    <a:pt x="1517446" y="121492"/>
                    <a:pt x="1517838" y="121081"/>
                  </a:cubicBezTo>
                  <a:cubicBezTo>
                    <a:pt x="1517838" y="120670"/>
                    <a:pt x="1517838" y="119847"/>
                    <a:pt x="1517838" y="119436"/>
                  </a:cubicBezTo>
                  <a:cubicBezTo>
                    <a:pt x="1517838" y="119436"/>
                    <a:pt x="1517838" y="119025"/>
                    <a:pt x="1517838" y="119025"/>
                  </a:cubicBezTo>
                  <a:cubicBezTo>
                    <a:pt x="1517446" y="119025"/>
                    <a:pt x="1517053" y="119025"/>
                    <a:pt x="1516661" y="119025"/>
                  </a:cubicBezTo>
                  <a:close/>
                  <a:moveTo>
                    <a:pt x="1494999" y="119025"/>
                  </a:moveTo>
                  <a:cubicBezTo>
                    <a:pt x="1494576" y="119451"/>
                    <a:pt x="1494576" y="119451"/>
                    <a:pt x="1494154" y="119876"/>
                  </a:cubicBezTo>
                  <a:cubicBezTo>
                    <a:pt x="1494154" y="120302"/>
                    <a:pt x="1494154" y="120728"/>
                    <a:pt x="1494154" y="121153"/>
                  </a:cubicBezTo>
                  <a:cubicBezTo>
                    <a:pt x="1494154" y="121153"/>
                    <a:pt x="1494576" y="121579"/>
                    <a:pt x="1494576" y="121579"/>
                  </a:cubicBezTo>
                  <a:cubicBezTo>
                    <a:pt x="1494576" y="122004"/>
                    <a:pt x="1494576" y="122004"/>
                    <a:pt x="1494576" y="122430"/>
                  </a:cubicBezTo>
                  <a:cubicBezTo>
                    <a:pt x="1494999" y="122430"/>
                    <a:pt x="1494999" y="122856"/>
                    <a:pt x="1495421" y="122856"/>
                  </a:cubicBezTo>
                  <a:cubicBezTo>
                    <a:pt x="1495421" y="123281"/>
                    <a:pt x="1495421" y="123707"/>
                    <a:pt x="1495421" y="124132"/>
                  </a:cubicBezTo>
                  <a:cubicBezTo>
                    <a:pt x="1494999" y="124132"/>
                    <a:pt x="1494999" y="124557"/>
                    <a:pt x="1494576" y="124557"/>
                  </a:cubicBezTo>
                  <a:cubicBezTo>
                    <a:pt x="1494576" y="126260"/>
                    <a:pt x="1494576" y="127537"/>
                    <a:pt x="1494576" y="128813"/>
                  </a:cubicBezTo>
                  <a:cubicBezTo>
                    <a:pt x="1494576" y="128813"/>
                    <a:pt x="1494576" y="129239"/>
                    <a:pt x="1494154" y="129239"/>
                  </a:cubicBezTo>
                  <a:cubicBezTo>
                    <a:pt x="1494154" y="129665"/>
                    <a:pt x="1494154" y="129665"/>
                    <a:pt x="1494154" y="129665"/>
                  </a:cubicBezTo>
                  <a:cubicBezTo>
                    <a:pt x="1494154" y="130516"/>
                    <a:pt x="1494154" y="131367"/>
                    <a:pt x="1494154" y="131793"/>
                  </a:cubicBezTo>
                  <a:cubicBezTo>
                    <a:pt x="1494154" y="131793"/>
                    <a:pt x="1494576" y="132218"/>
                    <a:pt x="1494576" y="132218"/>
                  </a:cubicBezTo>
                  <a:cubicBezTo>
                    <a:pt x="1494999" y="132644"/>
                    <a:pt x="1494576" y="133495"/>
                    <a:pt x="1494999" y="134346"/>
                  </a:cubicBezTo>
                  <a:cubicBezTo>
                    <a:pt x="1494999" y="134346"/>
                    <a:pt x="1494999" y="134346"/>
                    <a:pt x="1495421" y="134772"/>
                  </a:cubicBezTo>
                  <a:cubicBezTo>
                    <a:pt x="1495421" y="135623"/>
                    <a:pt x="1495421" y="136474"/>
                    <a:pt x="1495421" y="137751"/>
                  </a:cubicBezTo>
                  <a:cubicBezTo>
                    <a:pt x="1495421" y="137751"/>
                    <a:pt x="1494999" y="138176"/>
                    <a:pt x="1494576" y="138176"/>
                  </a:cubicBezTo>
                  <a:cubicBezTo>
                    <a:pt x="1494576" y="139027"/>
                    <a:pt x="1494576" y="140304"/>
                    <a:pt x="1494576" y="141155"/>
                  </a:cubicBezTo>
                  <a:cubicBezTo>
                    <a:pt x="1494154" y="141581"/>
                    <a:pt x="1493731" y="142006"/>
                    <a:pt x="1492886" y="142858"/>
                  </a:cubicBezTo>
                  <a:cubicBezTo>
                    <a:pt x="1492041" y="142858"/>
                    <a:pt x="1491196" y="142858"/>
                    <a:pt x="1490351" y="142858"/>
                  </a:cubicBezTo>
                  <a:cubicBezTo>
                    <a:pt x="1490351" y="142432"/>
                    <a:pt x="1489928" y="142432"/>
                    <a:pt x="1489505" y="142006"/>
                  </a:cubicBezTo>
                  <a:cubicBezTo>
                    <a:pt x="1489505" y="142006"/>
                    <a:pt x="1489083" y="142006"/>
                    <a:pt x="1489083" y="142006"/>
                  </a:cubicBezTo>
                  <a:cubicBezTo>
                    <a:pt x="1488237" y="142432"/>
                    <a:pt x="1487815" y="142858"/>
                    <a:pt x="1487815" y="143709"/>
                  </a:cubicBezTo>
                  <a:cubicBezTo>
                    <a:pt x="1487815" y="143709"/>
                    <a:pt x="1487392" y="144134"/>
                    <a:pt x="1487392" y="144134"/>
                  </a:cubicBezTo>
                  <a:cubicBezTo>
                    <a:pt x="1486970" y="144986"/>
                    <a:pt x="1487392" y="145837"/>
                    <a:pt x="1487392" y="146262"/>
                  </a:cubicBezTo>
                  <a:cubicBezTo>
                    <a:pt x="1487392" y="146688"/>
                    <a:pt x="1487815" y="147113"/>
                    <a:pt x="1488237" y="147539"/>
                  </a:cubicBezTo>
                  <a:cubicBezTo>
                    <a:pt x="1488660" y="147539"/>
                    <a:pt x="1489083" y="147539"/>
                    <a:pt x="1489505" y="147539"/>
                  </a:cubicBezTo>
                  <a:cubicBezTo>
                    <a:pt x="1489928" y="147113"/>
                    <a:pt x="1490351" y="146688"/>
                    <a:pt x="1490773" y="146688"/>
                  </a:cubicBezTo>
                  <a:cubicBezTo>
                    <a:pt x="1490773" y="145837"/>
                    <a:pt x="1490773" y="145411"/>
                    <a:pt x="1490773" y="144560"/>
                  </a:cubicBezTo>
                  <a:cubicBezTo>
                    <a:pt x="1490773" y="144560"/>
                    <a:pt x="1491196" y="144134"/>
                    <a:pt x="1491618" y="143709"/>
                  </a:cubicBezTo>
                  <a:cubicBezTo>
                    <a:pt x="1492041" y="143709"/>
                    <a:pt x="1492463" y="143709"/>
                    <a:pt x="1492886" y="143709"/>
                  </a:cubicBezTo>
                  <a:cubicBezTo>
                    <a:pt x="1493309" y="144134"/>
                    <a:pt x="1494154" y="144560"/>
                    <a:pt x="1494154" y="145411"/>
                  </a:cubicBezTo>
                  <a:cubicBezTo>
                    <a:pt x="1494154" y="145411"/>
                    <a:pt x="1494576" y="145837"/>
                    <a:pt x="1494576" y="145837"/>
                  </a:cubicBezTo>
                  <a:cubicBezTo>
                    <a:pt x="1494576" y="146262"/>
                    <a:pt x="1494576" y="146262"/>
                    <a:pt x="1494999" y="146688"/>
                  </a:cubicBezTo>
                  <a:cubicBezTo>
                    <a:pt x="1494999" y="146688"/>
                    <a:pt x="1494999" y="146688"/>
                    <a:pt x="1495844" y="146688"/>
                  </a:cubicBezTo>
                  <a:cubicBezTo>
                    <a:pt x="1496267" y="146688"/>
                    <a:pt x="1496267" y="146262"/>
                    <a:pt x="1496689" y="145837"/>
                  </a:cubicBezTo>
                  <a:cubicBezTo>
                    <a:pt x="1496689" y="145837"/>
                    <a:pt x="1496689" y="145411"/>
                    <a:pt x="1496689" y="145411"/>
                  </a:cubicBezTo>
                  <a:cubicBezTo>
                    <a:pt x="1497112" y="144986"/>
                    <a:pt x="1497112" y="144986"/>
                    <a:pt x="1497534" y="144560"/>
                  </a:cubicBezTo>
                  <a:cubicBezTo>
                    <a:pt x="1497534" y="140304"/>
                    <a:pt x="1497534" y="135623"/>
                    <a:pt x="1497534" y="131367"/>
                  </a:cubicBezTo>
                  <a:cubicBezTo>
                    <a:pt x="1497534" y="130941"/>
                    <a:pt x="1497957" y="130941"/>
                    <a:pt x="1497957" y="130516"/>
                  </a:cubicBezTo>
                  <a:cubicBezTo>
                    <a:pt x="1497957" y="128388"/>
                    <a:pt x="1497957" y="126260"/>
                    <a:pt x="1497957" y="124132"/>
                  </a:cubicBezTo>
                  <a:cubicBezTo>
                    <a:pt x="1497957" y="123707"/>
                    <a:pt x="1497534" y="123707"/>
                    <a:pt x="1497534" y="123281"/>
                  </a:cubicBezTo>
                  <a:cubicBezTo>
                    <a:pt x="1497534" y="123281"/>
                    <a:pt x="1497534" y="123281"/>
                    <a:pt x="1497534" y="122856"/>
                  </a:cubicBezTo>
                  <a:cubicBezTo>
                    <a:pt x="1497112" y="122430"/>
                    <a:pt x="1496689" y="122430"/>
                    <a:pt x="1496689" y="122004"/>
                  </a:cubicBezTo>
                  <a:cubicBezTo>
                    <a:pt x="1496689" y="122004"/>
                    <a:pt x="1496689" y="121579"/>
                    <a:pt x="1496689" y="121579"/>
                  </a:cubicBezTo>
                  <a:cubicBezTo>
                    <a:pt x="1496689" y="121579"/>
                    <a:pt x="1496267" y="121579"/>
                    <a:pt x="1496267" y="121153"/>
                  </a:cubicBezTo>
                  <a:cubicBezTo>
                    <a:pt x="1496267" y="120302"/>
                    <a:pt x="1496267" y="119876"/>
                    <a:pt x="1495844" y="119451"/>
                  </a:cubicBezTo>
                  <a:cubicBezTo>
                    <a:pt x="1495844" y="119025"/>
                    <a:pt x="1495844" y="119025"/>
                    <a:pt x="1494999" y="119025"/>
                  </a:cubicBezTo>
                  <a:close/>
                  <a:moveTo>
                    <a:pt x="1480953" y="118502"/>
                  </a:moveTo>
                  <a:cubicBezTo>
                    <a:pt x="1480953" y="119339"/>
                    <a:pt x="1480953" y="119758"/>
                    <a:pt x="1480953" y="120595"/>
                  </a:cubicBezTo>
                  <a:cubicBezTo>
                    <a:pt x="1480953" y="120595"/>
                    <a:pt x="1481389" y="120595"/>
                    <a:pt x="1481389" y="120595"/>
                  </a:cubicBezTo>
                  <a:cubicBezTo>
                    <a:pt x="1481825" y="120595"/>
                    <a:pt x="1482261" y="120595"/>
                    <a:pt x="1482697" y="120595"/>
                  </a:cubicBezTo>
                  <a:cubicBezTo>
                    <a:pt x="1483569" y="120595"/>
                    <a:pt x="1483133" y="119758"/>
                    <a:pt x="1483133" y="119339"/>
                  </a:cubicBezTo>
                  <a:cubicBezTo>
                    <a:pt x="1483133" y="118920"/>
                    <a:pt x="1482261" y="118920"/>
                    <a:pt x="1482261" y="118502"/>
                  </a:cubicBezTo>
                  <a:cubicBezTo>
                    <a:pt x="1481825" y="118502"/>
                    <a:pt x="1481389" y="118502"/>
                    <a:pt x="1481389" y="118502"/>
                  </a:cubicBezTo>
                  <a:cubicBezTo>
                    <a:pt x="1481389" y="118502"/>
                    <a:pt x="1480953" y="118502"/>
                    <a:pt x="1480953" y="118502"/>
                  </a:cubicBezTo>
                  <a:close/>
                  <a:moveTo>
                    <a:pt x="224099" y="118502"/>
                  </a:moveTo>
                  <a:cubicBezTo>
                    <a:pt x="223663" y="118960"/>
                    <a:pt x="223663" y="119418"/>
                    <a:pt x="223663" y="119876"/>
                  </a:cubicBezTo>
                  <a:cubicBezTo>
                    <a:pt x="223663" y="119876"/>
                    <a:pt x="224099" y="119876"/>
                    <a:pt x="224099" y="120333"/>
                  </a:cubicBezTo>
                  <a:cubicBezTo>
                    <a:pt x="224534" y="120333"/>
                    <a:pt x="225407" y="120333"/>
                    <a:pt x="225843" y="120333"/>
                  </a:cubicBezTo>
                  <a:cubicBezTo>
                    <a:pt x="226279" y="119876"/>
                    <a:pt x="226279" y="119876"/>
                    <a:pt x="225843" y="119418"/>
                  </a:cubicBezTo>
                  <a:cubicBezTo>
                    <a:pt x="225843" y="118960"/>
                    <a:pt x="225407" y="118960"/>
                    <a:pt x="225407" y="118502"/>
                  </a:cubicBezTo>
                  <a:cubicBezTo>
                    <a:pt x="224971" y="118502"/>
                    <a:pt x="224534" y="118502"/>
                    <a:pt x="224099" y="118502"/>
                  </a:cubicBezTo>
                  <a:close/>
                  <a:moveTo>
                    <a:pt x="129053" y="118502"/>
                  </a:moveTo>
                  <a:cubicBezTo>
                    <a:pt x="128617" y="118938"/>
                    <a:pt x="128617" y="118938"/>
                    <a:pt x="128181" y="119374"/>
                  </a:cubicBezTo>
                  <a:cubicBezTo>
                    <a:pt x="128181" y="120246"/>
                    <a:pt x="128181" y="121118"/>
                    <a:pt x="128181" y="121990"/>
                  </a:cubicBezTo>
                  <a:cubicBezTo>
                    <a:pt x="128181" y="122426"/>
                    <a:pt x="128181" y="122426"/>
                    <a:pt x="128181" y="122426"/>
                  </a:cubicBezTo>
                  <a:cubicBezTo>
                    <a:pt x="128617" y="122426"/>
                    <a:pt x="129053" y="122426"/>
                    <a:pt x="129489" y="122426"/>
                  </a:cubicBezTo>
                  <a:cubicBezTo>
                    <a:pt x="129925" y="122426"/>
                    <a:pt x="129925" y="121990"/>
                    <a:pt x="130361" y="121554"/>
                  </a:cubicBezTo>
                  <a:cubicBezTo>
                    <a:pt x="130361" y="121554"/>
                    <a:pt x="130361" y="121554"/>
                    <a:pt x="130361" y="121118"/>
                  </a:cubicBezTo>
                  <a:cubicBezTo>
                    <a:pt x="130361" y="121118"/>
                    <a:pt x="130797" y="121118"/>
                    <a:pt x="130797" y="120682"/>
                  </a:cubicBezTo>
                  <a:cubicBezTo>
                    <a:pt x="130797" y="120246"/>
                    <a:pt x="130797" y="119810"/>
                    <a:pt x="130797" y="119374"/>
                  </a:cubicBezTo>
                  <a:cubicBezTo>
                    <a:pt x="130797" y="118938"/>
                    <a:pt x="130361" y="118938"/>
                    <a:pt x="129925" y="118502"/>
                  </a:cubicBezTo>
                  <a:cubicBezTo>
                    <a:pt x="129925" y="118502"/>
                    <a:pt x="129489" y="118502"/>
                    <a:pt x="129053" y="118502"/>
                  </a:cubicBezTo>
                  <a:close/>
                  <a:moveTo>
                    <a:pt x="79786" y="118502"/>
                  </a:moveTo>
                  <a:cubicBezTo>
                    <a:pt x="79786" y="118960"/>
                    <a:pt x="80179" y="118960"/>
                    <a:pt x="80572" y="119418"/>
                  </a:cubicBezTo>
                  <a:cubicBezTo>
                    <a:pt x="80179" y="119418"/>
                    <a:pt x="79786" y="119876"/>
                    <a:pt x="79786" y="119876"/>
                  </a:cubicBezTo>
                  <a:cubicBezTo>
                    <a:pt x="79002" y="120333"/>
                    <a:pt x="79002" y="120333"/>
                    <a:pt x="79002" y="119418"/>
                  </a:cubicBezTo>
                  <a:cubicBezTo>
                    <a:pt x="79394" y="118960"/>
                    <a:pt x="79394" y="118502"/>
                    <a:pt x="79786" y="118502"/>
                  </a:cubicBezTo>
                  <a:close/>
                  <a:moveTo>
                    <a:pt x="1522245" y="117979"/>
                  </a:moveTo>
                  <a:cubicBezTo>
                    <a:pt x="1522245" y="118846"/>
                    <a:pt x="1522245" y="119280"/>
                    <a:pt x="1522245" y="119714"/>
                  </a:cubicBezTo>
                  <a:cubicBezTo>
                    <a:pt x="1522245" y="120147"/>
                    <a:pt x="1522667" y="120147"/>
                    <a:pt x="1523090" y="120581"/>
                  </a:cubicBezTo>
                  <a:cubicBezTo>
                    <a:pt x="1522667" y="121882"/>
                    <a:pt x="1522667" y="123183"/>
                    <a:pt x="1522667" y="124484"/>
                  </a:cubicBezTo>
                  <a:cubicBezTo>
                    <a:pt x="1522667" y="124918"/>
                    <a:pt x="1522667" y="124918"/>
                    <a:pt x="1522245" y="124918"/>
                  </a:cubicBezTo>
                  <a:cubicBezTo>
                    <a:pt x="1522245" y="125785"/>
                    <a:pt x="1522245" y="126653"/>
                    <a:pt x="1522245" y="127086"/>
                  </a:cubicBezTo>
                  <a:cubicBezTo>
                    <a:pt x="1522245" y="127954"/>
                    <a:pt x="1522245" y="128388"/>
                    <a:pt x="1522245" y="128821"/>
                  </a:cubicBezTo>
                  <a:cubicBezTo>
                    <a:pt x="1521822" y="129255"/>
                    <a:pt x="1521399" y="129255"/>
                    <a:pt x="1521399" y="129255"/>
                  </a:cubicBezTo>
                  <a:cubicBezTo>
                    <a:pt x="1520977" y="129255"/>
                    <a:pt x="1520977" y="129255"/>
                    <a:pt x="1520977" y="129689"/>
                  </a:cubicBezTo>
                  <a:cubicBezTo>
                    <a:pt x="1520977" y="129689"/>
                    <a:pt x="1520977" y="130122"/>
                    <a:pt x="1520977" y="130122"/>
                  </a:cubicBezTo>
                  <a:cubicBezTo>
                    <a:pt x="1521399" y="130556"/>
                    <a:pt x="1521399" y="130556"/>
                    <a:pt x="1521822" y="130990"/>
                  </a:cubicBezTo>
                  <a:cubicBezTo>
                    <a:pt x="1522667" y="130990"/>
                    <a:pt x="1522667" y="130990"/>
                    <a:pt x="1523090" y="131857"/>
                  </a:cubicBezTo>
                  <a:cubicBezTo>
                    <a:pt x="1522245" y="132291"/>
                    <a:pt x="1521822" y="132725"/>
                    <a:pt x="1521399" y="133158"/>
                  </a:cubicBezTo>
                  <a:cubicBezTo>
                    <a:pt x="1521399" y="133158"/>
                    <a:pt x="1521399" y="133592"/>
                    <a:pt x="1521399" y="133592"/>
                  </a:cubicBezTo>
                  <a:cubicBezTo>
                    <a:pt x="1521822" y="134026"/>
                    <a:pt x="1522245" y="134459"/>
                    <a:pt x="1522667" y="134459"/>
                  </a:cubicBezTo>
                  <a:cubicBezTo>
                    <a:pt x="1523090" y="134459"/>
                    <a:pt x="1523513" y="134459"/>
                    <a:pt x="1523935" y="134459"/>
                  </a:cubicBezTo>
                  <a:cubicBezTo>
                    <a:pt x="1524358" y="134459"/>
                    <a:pt x="1524358" y="134026"/>
                    <a:pt x="1524780" y="133592"/>
                  </a:cubicBezTo>
                  <a:cubicBezTo>
                    <a:pt x="1524780" y="131857"/>
                    <a:pt x="1524780" y="130122"/>
                    <a:pt x="1524780" y="128388"/>
                  </a:cubicBezTo>
                  <a:cubicBezTo>
                    <a:pt x="1525203" y="127954"/>
                    <a:pt x="1525203" y="127954"/>
                    <a:pt x="1525625" y="127520"/>
                  </a:cubicBezTo>
                  <a:cubicBezTo>
                    <a:pt x="1525625" y="127086"/>
                    <a:pt x="1525625" y="127086"/>
                    <a:pt x="1525625" y="126653"/>
                  </a:cubicBezTo>
                  <a:cubicBezTo>
                    <a:pt x="1525203" y="126219"/>
                    <a:pt x="1525203" y="126219"/>
                    <a:pt x="1524780" y="125785"/>
                  </a:cubicBezTo>
                  <a:cubicBezTo>
                    <a:pt x="1524780" y="125785"/>
                    <a:pt x="1524780" y="125352"/>
                    <a:pt x="1524780" y="125352"/>
                  </a:cubicBezTo>
                  <a:cubicBezTo>
                    <a:pt x="1525203" y="124918"/>
                    <a:pt x="1525203" y="124918"/>
                    <a:pt x="1525625" y="124484"/>
                  </a:cubicBezTo>
                  <a:cubicBezTo>
                    <a:pt x="1525625" y="123617"/>
                    <a:pt x="1525625" y="123183"/>
                    <a:pt x="1525625" y="122316"/>
                  </a:cubicBezTo>
                  <a:cubicBezTo>
                    <a:pt x="1526048" y="121882"/>
                    <a:pt x="1526048" y="121882"/>
                    <a:pt x="1526471" y="121448"/>
                  </a:cubicBezTo>
                  <a:cubicBezTo>
                    <a:pt x="1526471" y="121015"/>
                    <a:pt x="1526471" y="120581"/>
                    <a:pt x="1526471" y="120581"/>
                  </a:cubicBezTo>
                  <a:cubicBezTo>
                    <a:pt x="1526048" y="120147"/>
                    <a:pt x="1525625" y="120147"/>
                    <a:pt x="1525625" y="120147"/>
                  </a:cubicBezTo>
                  <a:cubicBezTo>
                    <a:pt x="1525625" y="119280"/>
                    <a:pt x="1525203" y="118846"/>
                    <a:pt x="1524780" y="118413"/>
                  </a:cubicBezTo>
                  <a:cubicBezTo>
                    <a:pt x="1524358" y="118413"/>
                    <a:pt x="1524358" y="117979"/>
                    <a:pt x="1523935" y="117979"/>
                  </a:cubicBezTo>
                  <a:cubicBezTo>
                    <a:pt x="1523513" y="117979"/>
                    <a:pt x="1523090" y="117979"/>
                    <a:pt x="1522667" y="117979"/>
                  </a:cubicBezTo>
                  <a:cubicBezTo>
                    <a:pt x="1522245" y="117979"/>
                    <a:pt x="1522245" y="117979"/>
                    <a:pt x="1522245" y="117979"/>
                  </a:cubicBezTo>
                  <a:close/>
                  <a:moveTo>
                    <a:pt x="247544" y="117979"/>
                  </a:moveTo>
                  <a:cubicBezTo>
                    <a:pt x="247119" y="118412"/>
                    <a:pt x="246695" y="118412"/>
                    <a:pt x="246695" y="118845"/>
                  </a:cubicBezTo>
                  <a:cubicBezTo>
                    <a:pt x="246695" y="118845"/>
                    <a:pt x="247119" y="119278"/>
                    <a:pt x="247119" y="119278"/>
                  </a:cubicBezTo>
                  <a:cubicBezTo>
                    <a:pt x="247544" y="119712"/>
                    <a:pt x="247968" y="119712"/>
                    <a:pt x="247968" y="119712"/>
                  </a:cubicBezTo>
                  <a:cubicBezTo>
                    <a:pt x="248392" y="119712"/>
                    <a:pt x="248392" y="120145"/>
                    <a:pt x="248817" y="120145"/>
                  </a:cubicBezTo>
                  <a:cubicBezTo>
                    <a:pt x="250090" y="121012"/>
                    <a:pt x="250939" y="121878"/>
                    <a:pt x="252212" y="122745"/>
                  </a:cubicBezTo>
                  <a:cubicBezTo>
                    <a:pt x="252212" y="122745"/>
                    <a:pt x="252212" y="123178"/>
                    <a:pt x="252212" y="123178"/>
                  </a:cubicBezTo>
                  <a:cubicBezTo>
                    <a:pt x="252636" y="123611"/>
                    <a:pt x="253485" y="123178"/>
                    <a:pt x="253909" y="123611"/>
                  </a:cubicBezTo>
                  <a:cubicBezTo>
                    <a:pt x="253909" y="123611"/>
                    <a:pt x="254333" y="123611"/>
                    <a:pt x="254333" y="123611"/>
                  </a:cubicBezTo>
                  <a:cubicBezTo>
                    <a:pt x="255606" y="124478"/>
                    <a:pt x="256455" y="125778"/>
                    <a:pt x="257728" y="126644"/>
                  </a:cubicBezTo>
                  <a:cubicBezTo>
                    <a:pt x="257728" y="127077"/>
                    <a:pt x="257728" y="127944"/>
                    <a:pt x="257728" y="128810"/>
                  </a:cubicBezTo>
                  <a:cubicBezTo>
                    <a:pt x="257728" y="128810"/>
                    <a:pt x="258153" y="128810"/>
                    <a:pt x="258577" y="128810"/>
                  </a:cubicBezTo>
                  <a:cubicBezTo>
                    <a:pt x="259002" y="128377"/>
                    <a:pt x="259002" y="127944"/>
                    <a:pt x="259426" y="127944"/>
                  </a:cubicBezTo>
                  <a:cubicBezTo>
                    <a:pt x="259850" y="127944"/>
                    <a:pt x="259850" y="127944"/>
                    <a:pt x="259850" y="127944"/>
                  </a:cubicBezTo>
                  <a:cubicBezTo>
                    <a:pt x="260699" y="128377"/>
                    <a:pt x="261548" y="128810"/>
                    <a:pt x="261972" y="129677"/>
                  </a:cubicBezTo>
                  <a:cubicBezTo>
                    <a:pt x="261972" y="129677"/>
                    <a:pt x="261972" y="130110"/>
                    <a:pt x="261972" y="130110"/>
                  </a:cubicBezTo>
                  <a:cubicBezTo>
                    <a:pt x="262821" y="130544"/>
                    <a:pt x="263245" y="130977"/>
                    <a:pt x="264094" y="131843"/>
                  </a:cubicBezTo>
                  <a:cubicBezTo>
                    <a:pt x="264518" y="131843"/>
                    <a:pt x="264942" y="131843"/>
                    <a:pt x="264942" y="131843"/>
                  </a:cubicBezTo>
                  <a:cubicBezTo>
                    <a:pt x="265367" y="131410"/>
                    <a:pt x="265791" y="131410"/>
                    <a:pt x="265791" y="130977"/>
                  </a:cubicBezTo>
                  <a:cubicBezTo>
                    <a:pt x="265791" y="130977"/>
                    <a:pt x="265791" y="130544"/>
                    <a:pt x="265791" y="130110"/>
                  </a:cubicBezTo>
                  <a:cubicBezTo>
                    <a:pt x="265791" y="130110"/>
                    <a:pt x="265367" y="129677"/>
                    <a:pt x="264942" y="129244"/>
                  </a:cubicBezTo>
                  <a:cubicBezTo>
                    <a:pt x="264942" y="129244"/>
                    <a:pt x="264942" y="129244"/>
                    <a:pt x="264942" y="128810"/>
                  </a:cubicBezTo>
                  <a:cubicBezTo>
                    <a:pt x="264518" y="128810"/>
                    <a:pt x="264094" y="128377"/>
                    <a:pt x="264094" y="128377"/>
                  </a:cubicBezTo>
                  <a:cubicBezTo>
                    <a:pt x="263669" y="128377"/>
                    <a:pt x="263669" y="128377"/>
                    <a:pt x="263245" y="128377"/>
                  </a:cubicBezTo>
                  <a:cubicBezTo>
                    <a:pt x="263245" y="127944"/>
                    <a:pt x="262821" y="127944"/>
                    <a:pt x="262821" y="127944"/>
                  </a:cubicBezTo>
                  <a:cubicBezTo>
                    <a:pt x="262821" y="127944"/>
                    <a:pt x="262396" y="127944"/>
                    <a:pt x="262396" y="127944"/>
                  </a:cubicBezTo>
                  <a:cubicBezTo>
                    <a:pt x="261548" y="127077"/>
                    <a:pt x="260699" y="126211"/>
                    <a:pt x="259850" y="125778"/>
                  </a:cubicBezTo>
                  <a:cubicBezTo>
                    <a:pt x="259850" y="125344"/>
                    <a:pt x="259850" y="125344"/>
                    <a:pt x="259850" y="124911"/>
                  </a:cubicBezTo>
                  <a:cubicBezTo>
                    <a:pt x="259426" y="124911"/>
                    <a:pt x="259002" y="124478"/>
                    <a:pt x="258577" y="124044"/>
                  </a:cubicBezTo>
                  <a:cubicBezTo>
                    <a:pt x="258577" y="124044"/>
                    <a:pt x="258577" y="124044"/>
                    <a:pt x="258577" y="123611"/>
                  </a:cubicBezTo>
                  <a:cubicBezTo>
                    <a:pt x="258577" y="123611"/>
                    <a:pt x="258577" y="123178"/>
                    <a:pt x="258153" y="123178"/>
                  </a:cubicBezTo>
                  <a:cubicBezTo>
                    <a:pt x="258153" y="123178"/>
                    <a:pt x="258153" y="122745"/>
                    <a:pt x="258153" y="122745"/>
                  </a:cubicBezTo>
                  <a:cubicBezTo>
                    <a:pt x="257728" y="122311"/>
                    <a:pt x="257304" y="121878"/>
                    <a:pt x="256879" y="121445"/>
                  </a:cubicBezTo>
                  <a:cubicBezTo>
                    <a:pt x="256455" y="121445"/>
                    <a:pt x="256031" y="121445"/>
                    <a:pt x="255606" y="121445"/>
                  </a:cubicBezTo>
                  <a:cubicBezTo>
                    <a:pt x="255182" y="121012"/>
                    <a:pt x="254758" y="120579"/>
                    <a:pt x="253909" y="120145"/>
                  </a:cubicBezTo>
                  <a:cubicBezTo>
                    <a:pt x="253909" y="120145"/>
                    <a:pt x="253485" y="120145"/>
                    <a:pt x="253485" y="120145"/>
                  </a:cubicBezTo>
                  <a:cubicBezTo>
                    <a:pt x="253061" y="119712"/>
                    <a:pt x="252636" y="119278"/>
                    <a:pt x="252636" y="119278"/>
                  </a:cubicBezTo>
                  <a:cubicBezTo>
                    <a:pt x="251787" y="118845"/>
                    <a:pt x="251787" y="118845"/>
                    <a:pt x="251363" y="118412"/>
                  </a:cubicBezTo>
                  <a:cubicBezTo>
                    <a:pt x="250939" y="118412"/>
                    <a:pt x="250939" y="118412"/>
                    <a:pt x="250939" y="118412"/>
                  </a:cubicBezTo>
                  <a:cubicBezTo>
                    <a:pt x="250514" y="118412"/>
                    <a:pt x="250514" y="118412"/>
                    <a:pt x="250090" y="117979"/>
                  </a:cubicBezTo>
                  <a:cubicBezTo>
                    <a:pt x="249241" y="117979"/>
                    <a:pt x="248392" y="117979"/>
                    <a:pt x="247544" y="117979"/>
                  </a:cubicBezTo>
                  <a:close/>
                  <a:moveTo>
                    <a:pt x="1489997" y="117717"/>
                  </a:moveTo>
                  <a:cubicBezTo>
                    <a:pt x="1489100" y="118554"/>
                    <a:pt x="1488651" y="118973"/>
                    <a:pt x="1487755" y="119391"/>
                  </a:cubicBezTo>
                  <a:cubicBezTo>
                    <a:pt x="1487755" y="119810"/>
                    <a:pt x="1487755" y="120647"/>
                    <a:pt x="1487755" y="121066"/>
                  </a:cubicBezTo>
                  <a:cubicBezTo>
                    <a:pt x="1488203" y="121484"/>
                    <a:pt x="1488651" y="121484"/>
                    <a:pt x="1489100" y="121903"/>
                  </a:cubicBezTo>
                  <a:cubicBezTo>
                    <a:pt x="1489549" y="121484"/>
                    <a:pt x="1489997" y="121066"/>
                    <a:pt x="1490894" y="120229"/>
                  </a:cubicBezTo>
                  <a:cubicBezTo>
                    <a:pt x="1490894" y="119810"/>
                    <a:pt x="1490894" y="118973"/>
                    <a:pt x="1490894" y="118136"/>
                  </a:cubicBezTo>
                  <a:cubicBezTo>
                    <a:pt x="1490894" y="118136"/>
                    <a:pt x="1490445" y="117717"/>
                    <a:pt x="1489997" y="117717"/>
                  </a:cubicBezTo>
                  <a:close/>
                  <a:moveTo>
                    <a:pt x="291251" y="117717"/>
                  </a:moveTo>
                  <a:cubicBezTo>
                    <a:pt x="291251" y="117717"/>
                    <a:pt x="290815" y="118142"/>
                    <a:pt x="290815" y="118142"/>
                  </a:cubicBezTo>
                  <a:cubicBezTo>
                    <a:pt x="290815" y="118567"/>
                    <a:pt x="290815" y="118567"/>
                    <a:pt x="290815" y="118993"/>
                  </a:cubicBezTo>
                  <a:cubicBezTo>
                    <a:pt x="290379" y="118993"/>
                    <a:pt x="290379" y="119418"/>
                    <a:pt x="290379" y="119418"/>
                  </a:cubicBezTo>
                  <a:cubicBezTo>
                    <a:pt x="290379" y="119843"/>
                    <a:pt x="290379" y="119843"/>
                    <a:pt x="290379" y="119843"/>
                  </a:cubicBezTo>
                  <a:cubicBezTo>
                    <a:pt x="290815" y="120268"/>
                    <a:pt x="291251" y="120693"/>
                    <a:pt x="291687" y="121118"/>
                  </a:cubicBezTo>
                  <a:cubicBezTo>
                    <a:pt x="292123" y="120693"/>
                    <a:pt x="292559" y="120268"/>
                    <a:pt x="292995" y="119843"/>
                  </a:cubicBezTo>
                  <a:cubicBezTo>
                    <a:pt x="292995" y="119843"/>
                    <a:pt x="292995" y="119418"/>
                    <a:pt x="292995" y="118993"/>
                  </a:cubicBezTo>
                  <a:cubicBezTo>
                    <a:pt x="292559" y="118567"/>
                    <a:pt x="292123" y="118142"/>
                    <a:pt x="291687" y="117717"/>
                  </a:cubicBezTo>
                  <a:cubicBezTo>
                    <a:pt x="291687" y="117717"/>
                    <a:pt x="291251" y="117717"/>
                    <a:pt x="291251" y="117717"/>
                  </a:cubicBezTo>
                  <a:close/>
                  <a:moveTo>
                    <a:pt x="1554984" y="117194"/>
                  </a:moveTo>
                  <a:cubicBezTo>
                    <a:pt x="1555403" y="117194"/>
                    <a:pt x="1555821" y="117194"/>
                    <a:pt x="1556240" y="117194"/>
                  </a:cubicBezTo>
                  <a:cubicBezTo>
                    <a:pt x="1556658" y="117642"/>
                    <a:pt x="1556658" y="117642"/>
                    <a:pt x="1557077" y="118091"/>
                  </a:cubicBezTo>
                  <a:cubicBezTo>
                    <a:pt x="1557077" y="118539"/>
                    <a:pt x="1557077" y="119436"/>
                    <a:pt x="1557077" y="119885"/>
                  </a:cubicBezTo>
                  <a:cubicBezTo>
                    <a:pt x="1557077" y="119885"/>
                    <a:pt x="1557077" y="120333"/>
                    <a:pt x="1557077" y="120333"/>
                  </a:cubicBezTo>
                  <a:cubicBezTo>
                    <a:pt x="1556240" y="120333"/>
                    <a:pt x="1555403" y="120333"/>
                    <a:pt x="1554984" y="120333"/>
                  </a:cubicBezTo>
                  <a:cubicBezTo>
                    <a:pt x="1554147" y="119885"/>
                    <a:pt x="1553728" y="119436"/>
                    <a:pt x="1552891" y="118988"/>
                  </a:cubicBezTo>
                  <a:cubicBezTo>
                    <a:pt x="1553310" y="118091"/>
                    <a:pt x="1553310" y="118091"/>
                    <a:pt x="1554147" y="117642"/>
                  </a:cubicBezTo>
                  <a:cubicBezTo>
                    <a:pt x="1554147" y="117642"/>
                    <a:pt x="1554565" y="117642"/>
                    <a:pt x="1554984" y="117194"/>
                  </a:cubicBezTo>
                  <a:close/>
                  <a:moveTo>
                    <a:pt x="1384313" y="117194"/>
                  </a:moveTo>
                  <a:cubicBezTo>
                    <a:pt x="1383902" y="117630"/>
                    <a:pt x="1383902" y="118066"/>
                    <a:pt x="1383902" y="118502"/>
                  </a:cubicBezTo>
                  <a:cubicBezTo>
                    <a:pt x="1384313" y="118938"/>
                    <a:pt x="1384724" y="119810"/>
                    <a:pt x="1385547" y="119374"/>
                  </a:cubicBezTo>
                  <a:cubicBezTo>
                    <a:pt x="1385957" y="119374"/>
                    <a:pt x="1386369" y="118938"/>
                    <a:pt x="1386780" y="118502"/>
                  </a:cubicBezTo>
                  <a:cubicBezTo>
                    <a:pt x="1386780" y="118502"/>
                    <a:pt x="1386780" y="118066"/>
                    <a:pt x="1386780" y="118066"/>
                  </a:cubicBezTo>
                  <a:cubicBezTo>
                    <a:pt x="1386369" y="117630"/>
                    <a:pt x="1385957" y="117630"/>
                    <a:pt x="1385547" y="117194"/>
                  </a:cubicBezTo>
                  <a:cubicBezTo>
                    <a:pt x="1385136" y="117194"/>
                    <a:pt x="1384724" y="117194"/>
                    <a:pt x="1384313" y="117194"/>
                  </a:cubicBezTo>
                  <a:close/>
                  <a:moveTo>
                    <a:pt x="1369702" y="117194"/>
                  </a:moveTo>
                  <a:cubicBezTo>
                    <a:pt x="1369253" y="117619"/>
                    <a:pt x="1369702" y="118044"/>
                    <a:pt x="1369253" y="118469"/>
                  </a:cubicBezTo>
                  <a:cubicBezTo>
                    <a:pt x="1369702" y="118895"/>
                    <a:pt x="1369702" y="118895"/>
                    <a:pt x="1370150" y="119319"/>
                  </a:cubicBezTo>
                  <a:cubicBezTo>
                    <a:pt x="1370150" y="119319"/>
                    <a:pt x="1370150" y="119745"/>
                    <a:pt x="1370150" y="119745"/>
                  </a:cubicBezTo>
                  <a:cubicBezTo>
                    <a:pt x="1370598" y="120170"/>
                    <a:pt x="1371495" y="119745"/>
                    <a:pt x="1371495" y="120595"/>
                  </a:cubicBezTo>
                  <a:cubicBezTo>
                    <a:pt x="1371944" y="120595"/>
                    <a:pt x="1372392" y="120595"/>
                    <a:pt x="1372392" y="120170"/>
                  </a:cubicBezTo>
                  <a:cubicBezTo>
                    <a:pt x="1372392" y="119745"/>
                    <a:pt x="1372392" y="118895"/>
                    <a:pt x="1372392" y="118044"/>
                  </a:cubicBezTo>
                  <a:cubicBezTo>
                    <a:pt x="1371944" y="117619"/>
                    <a:pt x="1371495" y="117619"/>
                    <a:pt x="1371495" y="117194"/>
                  </a:cubicBezTo>
                  <a:cubicBezTo>
                    <a:pt x="1370598" y="117194"/>
                    <a:pt x="1370150" y="117194"/>
                    <a:pt x="1369702" y="117194"/>
                  </a:cubicBezTo>
                  <a:close/>
                  <a:moveTo>
                    <a:pt x="1356121" y="117194"/>
                  </a:moveTo>
                  <a:cubicBezTo>
                    <a:pt x="1355650" y="117652"/>
                    <a:pt x="1355650" y="117652"/>
                    <a:pt x="1355650" y="118109"/>
                  </a:cubicBezTo>
                  <a:cubicBezTo>
                    <a:pt x="1356121" y="118109"/>
                    <a:pt x="1356121" y="118567"/>
                    <a:pt x="1356592" y="118567"/>
                  </a:cubicBezTo>
                  <a:cubicBezTo>
                    <a:pt x="1357063" y="119025"/>
                    <a:pt x="1357063" y="119025"/>
                    <a:pt x="1358005" y="118567"/>
                  </a:cubicBezTo>
                  <a:cubicBezTo>
                    <a:pt x="1358005" y="118109"/>
                    <a:pt x="1358005" y="117652"/>
                    <a:pt x="1358005" y="117194"/>
                  </a:cubicBezTo>
                  <a:cubicBezTo>
                    <a:pt x="1357063" y="117194"/>
                    <a:pt x="1357063" y="117194"/>
                    <a:pt x="1356121" y="117194"/>
                  </a:cubicBezTo>
                  <a:close/>
                  <a:moveTo>
                    <a:pt x="241095" y="116932"/>
                  </a:moveTo>
                  <a:cubicBezTo>
                    <a:pt x="241095" y="116932"/>
                    <a:pt x="240676" y="117281"/>
                    <a:pt x="240676" y="117630"/>
                  </a:cubicBezTo>
                  <a:cubicBezTo>
                    <a:pt x="240676" y="117630"/>
                    <a:pt x="241095" y="117979"/>
                    <a:pt x="241095" y="117979"/>
                  </a:cubicBezTo>
                  <a:cubicBezTo>
                    <a:pt x="241513" y="117979"/>
                    <a:pt x="241932" y="117979"/>
                    <a:pt x="242351" y="117979"/>
                  </a:cubicBezTo>
                  <a:cubicBezTo>
                    <a:pt x="242769" y="117630"/>
                    <a:pt x="242351" y="117281"/>
                    <a:pt x="242769" y="117281"/>
                  </a:cubicBezTo>
                  <a:cubicBezTo>
                    <a:pt x="242351" y="116932"/>
                    <a:pt x="242351" y="116932"/>
                    <a:pt x="242351" y="116932"/>
                  </a:cubicBezTo>
                  <a:cubicBezTo>
                    <a:pt x="241932" y="116932"/>
                    <a:pt x="241513" y="116932"/>
                    <a:pt x="241095" y="116932"/>
                  </a:cubicBezTo>
                  <a:close/>
                  <a:moveTo>
                    <a:pt x="65773" y="116932"/>
                  </a:moveTo>
                  <a:cubicBezTo>
                    <a:pt x="65773" y="116932"/>
                    <a:pt x="65324" y="117325"/>
                    <a:pt x="64876" y="117325"/>
                  </a:cubicBezTo>
                  <a:cubicBezTo>
                    <a:pt x="65324" y="117717"/>
                    <a:pt x="65773" y="118109"/>
                    <a:pt x="66221" y="118502"/>
                  </a:cubicBezTo>
                  <a:cubicBezTo>
                    <a:pt x="66669" y="118502"/>
                    <a:pt x="67118" y="118502"/>
                    <a:pt x="67567" y="118502"/>
                  </a:cubicBezTo>
                  <a:cubicBezTo>
                    <a:pt x="68015" y="118109"/>
                    <a:pt x="68015" y="117325"/>
                    <a:pt x="67567" y="116932"/>
                  </a:cubicBezTo>
                  <a:cubicBezTo>
                    <a:pt x="67118" y="116932"/>
                    <a:pt x="66669" y="116932"/>
                    <a:pt x="65773" y="116932"/>
                  </a:cubicBezTo>
                  <a:close/>
                  <a:moveTo>
                    <a:pt x="207601" y="116409"/>
                  </a:moveTo>
                  <a:cubicBezTo>
                    <a:pt x="207130" y="116409"/>
                    <a:pt x="206659" y="116828"/>
                    <a:pt x="206659" y="116828"/>
                  </a:cubicBezTo>
                  <a:cubicBezTo>
                    <a:pt x="206659" y="117246"/>
                    <a:pt x="206659" y="117665"/>
                    <a:pt x="206659" y="118084"/>
                  </a:cubicBezTo>
                  <a:cubicBezTo>
                    <a:pt x="207130" y="118502"/>
                    <a:pt x="207601" y="118084"/>
                    <a:pt x="208072" y="118084"/>
                  </a:cubicBezTo>
                  <a:cubicBezTo>
                    <a:pt x="208543" y="118084"/>
                    <a:pt x="208543" y="117665"/>
                    <a:pt x="209014" y="117665"/>
                  </a:cubicBezTo>
                  <a:cubicBezTo>
                    <a:pt x="209014" y="117246"/>
                    <a:pt x="209014" y="117246"/>
                    <a:pt x="209014" y="116828"/>
                  </a:cubicBezTo>
                  <a:cubicBezTo>
                    <a:pt x="209014" y="116828"/>
                    <a:pt x="208543" y="116409"/>
                    <a:pt x="208072" y="116409"/>
                  </a:cubicBezTo>
                  <a:cubicBezTo>
                    <a:pt x="208072" y="116409"/>
                    <a:pt x="207601" y="116409"/>
                    <a:pt x="207601" y="116409"/>
                  </a:cubicBezTo>
                  <a:close/>
                  <a:moveTo>
                    <a:pt x="145708" y="116409"/>
                  </a:moveTo>
                  <a:cubicBezTo>
                    <a:pt x="145272" y="116409"/>
                    <a:pt x="145272" y="116802"/>
                    <a:pt x="144836" y="116802"/>
                  </a:cubicBezTo>
                  <a:cubicBezTo>
                    <a:pt x="144836" y="117194"/>
                    <a:pt x="144400" y="117586"/>
                    <a:pt x="145272" y="117979"/>
                  </a:cubicBezTo>
                  <a:cubicBezTo>
                    <a:pt x="145272" y="117979"/>
                    <a:pt x="145708" y="117979"/>
                    <a:pt x="146144" y="117979"/>
                  </a:cubicBezTo>
                  <a:cubicBezTo>
                    <a:pt x="146580" y="117979"/>
                    <a:pt x="146580" y="117586"/>
                    <a:pt x="147016" y="117194"/>
                  </a:cubicBezTo>
                  <a:cubicBezTo>
                    <a:pt x="147016" y="117194"/>
                    <a:pt x="147016" y="116802"/>
                    <a:pt x="147016" y="116409"/>
                  </a:cubicBezTo>
                  <a:cubicBezTo>
                    <a:pt x="147016" y="116409"/>
                    <a:pt x="147016" y="116409"/>
                    <a:pt x="146580" y="116409"/>
                  </a:cubicBezTo>
                  <a:cubicBezTo>
                    <a:pt x="146144" y="116409"/>
                    <a:pt x="146144" y="116409"/>
                    <a:pt x="145708" y="116409"/>
                  </a:cubicBezTo>
                  <a:close/>
                  <a:moveTo>
                    <a:pt x="60603" y="116017"/>
                  </a:moveTo>
                  <a:cubicBezTo>
                    <a:pt x="60603" y="116017"/>
                    <a:pt x="60603" y="116409"/>
                    <a:pt x="60603" y="116409"/>
                  </a:cubicBezTo>
                  <a:cubicBezTo>
                    <a:pt x="60167" y="116409"/>
                    <a:pt x="60167" y="116802"/>
                    <a:pt x="60167" y="116802"/>
                  </a:cubicBezTo>
                  <a:cubicBezTo>
                    <a:pt x="60167" y="117194"/>
                    <a:pt x="60603" y="117194"/>
                    <a:pt x="60603" y="117586"/>
                  </a:cubicBezTo>
                  <a:cubicBezTo>
                    <a:pt x="61039" y="117586"/>
                    <a:pt x="61039" y="117586"/>
                    <a:pt x="61474" y="117586"/>
                  </a:cubicBezTo>
                  <a:cubicBezTo>
                    <a:pt x="61474" y="117586"/>
                    <a:pt x="61911" y="117979"/>
                    <a:pt x="61911" y="117979"/>
                  </a:cubicBezTo>
                  <a:cubicBezTo>
                    <a:pt x="62347" y="117979"/>
                    <a:pt x="62783" y="117979"/>
                    <a:pt x="63219" y="117979"/>
                  </a:cubicBezTo>
                  <a:cubicBezTo>
                    <a:pt x="63655" y="117586"/>
                    <a:pt x="62783" y="117194"/>
                    <a:pt x="64091" y="117194"/>
                  </a:cubicBezTo>
                  <a:cubicBezTo>
                    <a:pt x="63655" y="116409"/>
                    <a:pt x="63219" y="116017"/>
                    <a:pt x="62347" y="116017"/>
                  </a:cubicBezTo>
                  <a:cubicBezTo>
                    <a:pt x="61911" y="115624"/>
                    <a:pt x="61474" y="115624"/>
                    <a:pt x="60603" y="116017"/>
                  </a:cubicBezTo>
                  <a:close/>
                  <a:moveTo>
                    <a:pt x="219007" y="115886"/>
                  </a:moveTo>
                  <a:cubicBezTo>
                    <a:pt x="219007" y="115886"/>
                    <a:pt x="218588" y="116322"/>
                    <a:pt x="218169" y="116322"/>
                  </a:cubicBezTo>
                  <a:cubicBezTo>
                    <a:pt x="218169" y="116758"/>
                    <a:pt x="218169" y="117630"/>
                    <a:pt x="218169" y="118066"/>
                  </a:cubicBezTo>
                  <a:cubicBezTo>
                    <a:pt x="218588" y="118502"/>
                    <a:pt x="219007" y="118066"/>
                    <a:pt x="219425" y="118066"/>
                  </a:cubicBezTo>
                  <a:cubicBezTo>
                    <a:pt x="219843" y="118066"/>
                    <a:pt x="220262" y="117630"/>
                    <a:pt x="220262" y="117194"/>
                  </a:cubicBezTo>
                  <a:cubicBezTo>
                    <a:pt x="220262" y="117194"/>
                    <a:pt x="220262" y="116758"/>
                    <a:pt x="220262" y="116758"/>
                  </a:cubicBezTo>
                  <a:cubicBezTo>
                    <a:pt x="220262" y="116322"/>
                    <a:pt x="220262" y="116322"/>
                    <a:pt x="220262" y="116322"/>
                  </a:cubicBezTo>
                  <a:cubicBezTo>
                    <a:pt x="220262" y="116322"/>
                    <a:pt x="219843" y="115886"/>
                    <a:pt x="219843" y="115886"/>
                  </a:cubicBezTo>
                  <a:cubicBezTo>
                    <a:pt x="219425" y="115886"/>
                    <a:pt x="219425" y="115886"/>
                    <a:pt x="219007" y="115886"/>
                  </a:cubicBezTo>
                  <a:close/>
                  <a:moveTo>
                    <a:pt x="1568064" y="115624"/>
                  </a:moveTo>
                  <a:cubicBezTo>
                    <a:pt x="1568489" y="115624"/>
                    <a:pt x="1568489" y="115624"/>
                    <a:pt x="1569339" y="116447"/>
                  </a:cubicBezTo>
                  <a:cubicBezTo>
                    <a:pt x="1569339" y="116858"/>
                    <a:pt x="1569339" y="116858"/>
                    <a:pt x="1569339" y="116858"/>
                  </a:cubicBezTo>
                  <a:cubicBezTo>
                    <a:pt x="1570189" y="117680"/>
                    <a:pt x="1570614" y="118091"/>
                    <a:pt x="1571464" y="118502"/>
                  </a:cubicBezTo>
                  <a:cubicBezTo>
                    <a:pt x="1571464" y="118913"/>
                    <a:pt x="1571464" y="118913"/>
                    <a:pt x="1571464" y="118913"/>
                  </a:cubicBezTo>
                  <a:cubicBezTo>
                    <a:pt x="1571464" y="119324"/>
                    <a:pt x="1571464" y="119735"/>
                    <a:pt x="1571464" y="119735"/>
                  </a:cubicBezTo>
                  <a:cubicBezTo>
                    <a:pt x="1571039" y="120146"/>
                    <a:pt x="1570614" y="120557"/>
                    <a:pt x="1570614" y="120557"/>
                  </a:cubicBezTo>
                  <a:cubicBezTo>
                    <a:pt x="1570189" y="120557"/>
                    <a:pt x="1569764" y="120968"/>
                    <a:pt x="1569764" y="120968"/>
                  </a:cubicBezTo>
                  <a:cubicBezTo>
                    <a:pt x="1569339" y="120968"/>
                    <a:pt x="1569339" y="120968"/>
                    <a:pt x="1568914" y="121379"/>
                  </a:cubicBezTo>
                  <a:cubicBezTo>
                    <a:pt x="1568489" y="121379"/>
                    <a:pt x="1567639" y="121379"/>
                    <a:pt x="1567213" y="121379"/>
                  </a:cubicBezTo>
                  <a:cubicBezTo>
                    <a:pt x="1566788" y="120968"/>
                    <a:pt x="1566364" y="120968"/>
                    <a:pt x="1566364" y="120557"/>
                  </a:cubicBezTo>
                  <a:cubicBezTo>
                    <a:pt x="1565938" y="120557"/>
                    <a:pt x="1565513" y="120557"/>
                    <a:pt x="1565513" y="120557"/>
                  </a:cubicBezTo>
                  <a:cubicBezTo>
                    <a:pt x="1565513" y="120146"/>
                    <a:pt x="1565513" y="120146"/>
                    <a:pt x="1565513" y="119735"/>
                  </a:cubicBezTo>
                  <a:cubicBezTo>
                    <a:pt x="1565088" y="119735"/>
                    <a:pt x="1564663" y="119324"/>
                    <a:pt x="1564663" y="119324"/>
                  </a:cubicBezTo>
                  <a:cubicBezTo>
                    <a:pt x="1565088" y="118913"/>
                    <a:pt x="1565088" y="118502"/>
                    <a:pt x="1565513" y="118091"/>
                  </a:cubicBezTo>
                  <a:cubicBezTo>
                    <a:pt x="1565938" y="117680"/>
                    <a:pt x="1566364" y="117269"/>
                    <a:pt x="1566788" y="117269"/>
                  </a:cubicBezTo>
                  <a:cubicBezTo>
                    <a:pt x="1566788" y="116858"/>
                    <a:pt x="1566788" y="116858"/>
                    <a:pt x="1566788" y="116447"/>
                  </a:cubicBezTo>
                  <a:cubicBezTo>
                    <a:pt x="1567213" y="116036"/>
                    <a:pt x="1567213" y="115624"/>
                    <a:pt x="1568064" y="115624"/>
                  </a:cubicBezTo>
                  <a:close/>
                  <a:moveTo>
                    <a:pt x="313379" y="115102"/>
                  </a:moveTo>
                  <a:cubicBezTo>
                    <a:pt x="312531" y="115527"/>
                    <a:pt x="312955" y="115953"/>
                    <a:pt x="312955" y="116379"/>
                  </a:cubicBezTo>
                  <a:cubicBezTo>
                    <a:pt x="313379" y="116805"/>
                    <a:pt x="313379" y="117231"/>
                    <a:pt x="313804" y="117231"/>
                  </a:cubicBezTo>
                  <a:cubicBezTo>
                    <a:pt x="315077" y="117231"/>
                    <a:pt x="315926" y="117231"/>
                    <a:pt x="317200" y="117231"/>
                  </a:cubicBezTo>
                  <a:cubicBezTo>
                    <a:pt x="317624" y="117657"/>
                    <a:pt x="317624" y="117657"/>
                    <a:pt x="318049" y="118083"/>
                  </a:cubicBezTo>
                  <a:cubicBezTo>
                    <a:pt x="318049" y="118509"/>
                    <a:pt x="318049" y="118935"/>
                    <a:pt x="318049" y="119361"/>
                  </a:cubicBezTo>
                  <a:cubicBezTo>
                    <a:pt x="317624" y="119787"/>
                    <a:pt x="317624" y="119787"/>
                    <a:pt x="317200" y="120213"/>
                  </a:cubicBezTo>
                  <a:cubicBezTo>
                    <a:pt x="316775" y="119787"/>
                    <a:pt x="316775" y="119787"/>
                    <a:pt x="316775" y="119787"/>
                  </a:cubicBezTo>
                  <a:cubicBezTo>
                    <a:pt x="316351" y="119787"/>
                    <a:pt x="315926" y="119787"/>
                    <a:pt x="315502" y="119787"/>
                  </a:cubicBezTo>
                  <a:cubicBezTo>
                    <a:pt x="315502" y="119361"/>
                    <a:pt x="315077" y="119361"/>
                    <a:pt x="315077" y="119361"/>
                  </a:cubicBezTo>
                  <a:cubicBezTo>
                    <a:pt x="314228" y="119361"/>
                    <a:pt x="313804" y="119361"/>
                    <a:pt x="313379" y="119361"/>
                  </a:cubicBezTo>
                  <a:cubicBezTo>
                    <a:pt x="312955" y="119361"/>
                    <a:pt x="312955" y="119787"/>
                    <a:pt x="312955" y="119787"/>
                  </a:cubicBezTo>
                  <a:cubicBezTo>
                    <a:pt x="312955" y="120213"/>
                    <a:pt x="312531" y="120213"/>
                    <a:pt x="312531" y="120213"/>
                  </a:cubicBezTo>
                  <a:cubicBezTo>
                    <a:pt x="312531" y="121916"/>
                    <a:pt x="312531" y="123194"/>
                    <a:pt x="312531" y="124472"/>
                  </a:cubicBezTo>
                  <a:cubicBezTo>
                    <a:pt x="312106" y="124898"/>
                    <a:pt x="311682" y="125324"/>
                    <a:pt x="311257" y="125750"/>
                  </a:cubicBezTo>
                  <a:cubicBezTo>
                    <a:pt x="311257" y="125750"/>
                    <a:pt x="311257" y="126175"/>
                    <a:pt x="311257" y="126175"/>
                  </a:cubicBezTo>
                  <a:cubicBezTo>
                    <a:pt x="311682" y="126602"/>
                    <a:pt x="312106" y="127027"/>
                    <a:pt x="312531" y="127453"/>
                  </a:cubicBezTo>
                  <a:cubicBezTo>
                    <a:pt x="313379" y="127453"/>
                    <a:pt x="313379" y="127453"/>
                    <a:pt x="313379" y="127879"/>
                  </a:cubicBezTo>
                  <a:cubicBezTo>
                    <a:pt x="313804" y="128305"/>
                    <a:pt x="313804" y="128305"/>
                    <a:pt x="314228" y="128305"/>
                  </a:cubicBezTo>
                  <a:cubicBezTo>
                    <a:pt x="314228" y="128731"/>
                    <a:pt x="314228" y="128731"/>
                    <a:pt x="314228" y="129157"/>
                  </a:cubicBezTo>
                  <a:cubicBezTo>
                    <a:pt x="313379" y="129583"/>
                    <a:pt x="312531" y="130009"/>
                    <a:pt x="312106" y="130861"/>
                  </a:cubicBezTo>
                  <a:cubicBezTo>
                    <a:pt x="311682" y="131287"/>
                    <a:pt x="312106" y="131713"/>
                    <a:pt x="311682" y="132138"/>
                  </a:cubicBezTo>
                  <a:cubicBezTo>
                    <a:pt x="311682" y="132565"/>
                    <a:pt x="311682" y="133416"/>
                    <a:pt x="311682" y="133842"/>
                  </a:cubicBezTo>
                  <a:cubicBezTo>
                    <a:pt x="311682" y="134268"/>
                    <a:pt x="311682" y="134694"/>
                    <a:pt x="311682" y="135120"/>
                  </a:cubicBezTo>
                  <a:cubicBezTo>
                    <a:pt x="311682" y="135120"/>
                    <a:pt x="311682" y="135546"/>
                    <a:pt x="311682" y="135546"/>
                  </a:cubicBezTo>
                  <a:cubicBezTo>
                    <a:pt x="310833" y="135546"/>
                    <a:pt x="309559" y="135546"/>
                    <a:pt x="308710" y="135546"/>
                  </a:cubicBezTo>
                  <a:cubicBezTo>
                    <a:pt x="308710" y="135972"/>
                    <a:pt x="307861" y="135546"/>
                    <a:pt x="307437" y="135972"/>
                  </a:cubicBezTo>
                  <a:cubicBezTo>
                    <a:pt x="307013" y="136398"/>
                    <a:pt x="306588" y="136398"/>
                    <a:pt x="306164" y="136824"/>
                  </a:cubicBezTo>
                  <a:cubicBezTo>
                    <a:pt x="306164" y="136824"/>
                    <a:pt x="306164" y="136824"/>
                    <a:pt x="306164" y="137250"/>
                  </a:cubicBezTo>
                  <a:cubicBezTo>
                    <a:pt x="305739" y="137675"/>
                    <a:pt x="305315" y="137675"/>
                    <a:pt x="304890" y="138101"/>
                  </a:cubicBezTo>
                  <a:cubicBezTo>
                    <a:pt x="304890" y="138101"/>
                    <a:pt x="304466" y="138101"/>
                    <a:pt x="304466" y="137675"/>
                  </a:cubicBezTo>
                  <a:cubicBezTo>
                    <a:pt x="303617" y="137675"/>
                    <a:pt x="303192" y="137675"/>
                    <a:pt x="302768" y="137675"/>
                  </a:cubicBezTo>
                  <a:cubicBezTo>
                    <a:pt x="302343" y="138101"/>
                    <a:pt x="301919" y="138527"/>
                    <a:pt x="301919" y="138527"/>
                  </a:cubicBezTo>
                  <a:cubicBezTo>
                    <a:pt x="301070" y="138953"/>
                    <a:pt x="301070" y="138953"/>
                    <a:pt x="300221" y="139379"/>
                  </a:cubicBezTo>
                  <a:cubicBezTo>
                    <a:pt x="300221" y="139805"/>
                    <a:pt x="300221" y="140231"/>
                    <a:pt x="300221" y="140231"/>
                  </a:cubicBezTo>
                  <a:cubicBezTo>
                    <a:pt x="300221" y="140657"/>
                    <a:pt x="299796" y="140657"/>
                    <a:pt x="299796" y="140657"/>
                  </a:cubicBezTo>
                  <a:cubicBezTo>
                    <a:pt x="299796" y="141083"/>
                    <a:pt x="299796" y="141935"/>
                    <a:pt x="299796" y="142361"/>
                  </a:cubicBezTo>
                  <a:cubicBezTo>
                    <a:pt x="299796" y="142361"/>
                    <a:pt x="299796" y="142361"/>
                    <a:pt x="300221" y="142787"/>
                  </a:cubicBezTo>
                  <a:cubicBezTo>
                    <a:pt x="300221" y="143213"/>
                    <a:pt x="300221" y="143213"/>
                    <a:pt x="300221" y="143638"/>
                  </a:cubicBezTo>
                  <a:cubicBezTo>
                    <a:pt x="300645" y="144065"/>
                    <a:pt x="300645" y="144065"/>
                    <a:pt x="301070" y="144490"/>
                  </a:cubicBezTo>
                  <a:cubicBezTo>
                    <a:pt x="301070" y="144490"/>
                    <a:pt x="301494" y="144490"/>
                    <a:pt x="301494" y="144490"/>
                  </a:cubicBezTo>
                  <a:cubicBezTo>
                    <a:pt x="301919" y="144490"/>
                    <a:pt x="301919" y="144065"/>
                    <a:pt x="302343" y="144065"/>
                  </a:cubicBezTo>
                  <a:cubicBezTo>
                    <a:pt x="302768" y="144065"/>
                    <a:pt x="302768" y="144065"/>
                    <a:pt x="303192" y="143638"/>
                  </a:cubicBezTo>
                  <a:cubicBezTo>
                    <a:pt x="303192" y="143638"/>
                    <a:pt x="303192" y="143213"/>
                    <a:pt x="303192" y="143213"/>
                  </a:cubicBezTo>
                  <a:cubicBezTo>
                    <a:pt x="303192" y="143213"/>
                    <a:pt x="303617" y="142787"/>
                    <a:pt x="303617" y="142787"/>
                  </a:cubicBezTo>
                  <a:cubicBezTo>
                    <a:pt x="303617" y="142361"/>
                    <a:pt x="303617" y="141935"/>
                    <a:pt x="303617" y="141935"/>
                  </a:cubicBezTo>
                  <a:cubicBezTo>
                    <a:pt x="304041" y="141509"/>
                    <a:pt x="304466" y="141083"/>
                    <a:pt x="304890" y="140657"/>
                  </a:cubicBezTo>
                  <a:cubicBezTo>
                    <a:pt x="305315" y="140657"/>
                    <a:pt x="305315" y="140657"/>
                    <a:pt x="305739" y="140657"/>
                  </a:cubicBezTo>
                  <a:cubicBezTo>
                    <a:pt x="305739" y="141935"/>
                    <a:pt x="305739" y="142787"/>
                    <a:pt x="305739" y="143638"/>
                  </a:cubicBezTo>
                  <a:cubicBezTo>
                    <a:pt x="305739" y="143638"/>
                    <a:pt x="305739" y="144065"/>
                    <a:pt x="306588" y="144065"/>
                  </a:cubicBezTo>
                  <a:cubicBezTo>
                    <a:pt x="307013" y="144065"/>
                    <a:pt x="307013" y="144490"/>
                    <a:pt x="307437" y="144490"/>
                  </a:cubicBezTo>
                  <a:cubicBezTo>
                    <a:pt x="307437" y="144917"/>
                    <a:pt x="307437" y="144917"/>
                    <a:pt x="307437" y="145342"/>
                  </a:cubicBezTo>
                  <a:cubicBezTo>
                    <a:pt x="307437" y="145342"/>
                    <a:pt x="307013" y="145342"/>
                    <a:pt x="307013" y="145768"/>
                  </a:cubicBezTo>
                  <a:cubicBezTo>
                    <a:pt x="307013" y="145768"/>
                    <a:pt x="307013" y="146194"/>
                    <a:pt x="307013" y="146194"/>
                  </a:cubicBezTo>
                  <a:cubicBezTo>
                    <a:pt x="306588" y="146620"/>
                    <a:pt x="306164" y="146620"/>
                    <a:pt x="306164" y="147046"/>
                  </a:cubicBezTo>
                  <a:cubicBezTo>
                    <a:pt x="305739" y="147046"/>
                    <a:pt x="305315" y="147046"/>
                    <a:pt x="304890" y="147046"/>
                  </a:cubicBezTo>
                  <a:cubicBezTo>
                    <a:pt x="305315" y="147472"/>
                    <a:pt x="305315" y="147898"/>
                    <a:pt x="306164" y="147898"/>
                  </a:cubicBezTo>
                  <a:cubicBezTo>
                    <a:pt x="306164" y="147898"/>
                    <a:pt x="306164" y="148324"/>
                    <a:pt x="306588" y="148324"/>
                  </a:cubicBezTo>
                  <a:cubicBezTo>
                    <a:pt x="306588" y="148324"/>
                    <a:pt x="307013" y="148324"/>
                    <a:pt x="307437" y="148324"/>
                  </a:cubicBezTo>
                  <a:cubicBezTo>
                    <a:pt x="307437" y="147898"/>
                    <a:pt x="307861" y="147898"/>
                    <a:pt x="307861" y="147472"/>
                  </a:cubicBezTo>
                  <a:cubicBezTo>
                    <a:pt x="307861" y="147046"/>
                    <a:pt x="307861" y="147046"/>
                    <a:pt x="307861" y="146620"/>
                  </a:cubicBezTo>
                  <a:cubicBezTo>
                    <a:pt x="308286" y="146194"/>
                    <a:pt x="308710" y="146194"/>
                    <a:pt x="308710" y="145768"/>
                  </a:cubicBezTo>
                  <a:cubicBezTo>
                    <a:pt x="309135" y="144917"/>
                    <a:pt x="309984" y="144490"/>
                    <a:pt x="310408" y="144065"/>
                  </a:cubicBezTo>
                  <a:cubicBezTo>
                    <a:pt x="310833" y="144065"/>
                    <a:pt x="311257" y="144065"/>
                    <a:pt x="311257" y="144065"/>
                  </a:cubicBezTo>
                  <a:cubicBezTo>
                    <a:pt x="311682" y="144065"/>
                    <a:pt x="311682" y="144065"/>
                    <a:pt x="311682" y="144065"/>
                  </a:cubicBezTo>
                  <a:cubicBezTo>
                    <a:pt x="311682" y="145342"/>
                    <a:pt x="311682" y="146620"/>
                    <a:pt x="311682" y="147472"/>
                  </a:cubicBezTo>
                  <a:cubicBezTo>
                    <a:pt x="312106" y="147472"/>
                    <a:pt x="312106" y="147898"/>
                    <a:pt x="312106" y="147898"/>
                  </a:cubicBezTo>
                  <a:cubicBezTo>
                    <a:pt x="312531" y="147898"/>
                    <a:pt x="313379" y="147898"/>
                    <a:pt x="313804" y="147898"/>
                  </a:cubicBezTo>
                  <a:cubicBezTo>
                    <a:pt x="314228" y="147472"/>
                    <a:pt x="315077" y="147046"/>
                    <a:pt x="315077" y="146194"/>
                  </a:cubicBezTo>
                  <a:cubicBezTo>
                    <a:pt x="314653" y="145768"/>
                    <a:pt x="314228" y="145342"/>
                    <a:pt x="313379" y="144917"/>
                  </a:cubicBezTo>
                  <a:cubicBezTo>
                    <a:pt x="313379" y="144065"/>
                    <a:pt x="313379" y="143213"/>
                    <a:pt x="313379" y="142361"/>
                  </a:cubicBezTo>
                  <a:cubicBezTo>
                    <a:pt x="313804" y="141935"/>
                    <a:pt x="314228" y="141935"/>
                    <a:pt x="314228" y="141509"/>
                  </a:cubicBezTo>
                  <a:cubicBezTo>
                    <a:pt x="314228" y="141083"/>
                    <a:pt x="314228" y="141083"/>
                    <a:pt x="314653" y="141083"/>
                  </a:cubicBezTo>
                  <a:cubicBezTo>
                    <a:pt x="314653" y="140657"/>
                    <a:pt x="314653" y="140657"/>
                    <a:pt x="314653" y="140231"/>
                  </a:cubicBezTo>
                  <a:cubicBezTo>
                    <a:pt x="314653" y="140231"/>
                    <a:pt x="314228" y="140231"/>
                    <a:pt x="314228" y="140231"/>
                  </a:cubicBezTo>
                  <a:cubicBezTo>
                    <a:pt x="313379" y="140231"/>
                    <a:pt x="312531" y="140231"/>
                    <a:pt x="311682" y="140231"/>
                  </a:cubicBezTo>
                  <a:cubicBezTo>
                    <a:pt x="311257" y="140231"/>
                    <a:pt x="311257" y="139805"/>
                    <a:pt x="310833" y="139805"/>
                  </a:cubicBezTo>
                  <a:cubicBezTo>
                    <a:pt x="310833" y="139805"/>
                    <a:pt x="310408" y="139805"/>
                    <a:pt x="309984" y="139805"/>
                  </a:cubicBezTo>
                  <a:cubicBezTo>
                    <a:pt x="309559" y="139379"/>
                    <a:pt x="309559" y="139379"/>
                    <a:pt x="309559" y="138953"/>
                  </a:cubicBezTo>
                  <a:cubicBezTo>
                    <a:pt x="309984" y="138953"/>
                    <a:pt x="309984" y="138527"/>
                    <a:pt x="310408" y="138527"/>
                  </a:cubicBezTo>
                  <a:cubicBezTo>
                    <a:pt x="310833" y="138101"/>
                    <a:pt x="311682" y="138101"/>
                    <a:pt x="312106" y="138101"/>
                  </a:cubicBezTo>
                  <a:cubicBezTo>
                    <a:pt x="312106" y="138527"/>
                    <a:pt x="312531" y="138527"/>
                    <a:pt x="312531" y="138527"/>
                  </a:cubicBezTo>
                  <a:cubicBezTo>
                    <a:pt x="313379" y="138527"/>
                    <a:pt x="313804" y="138527"/>
                    <a:pt x="314228" y="138527"/>
                  </a:cubicBezTo>
                  <a:cubicBezTo>
                    <a:pt x="314653" y="138527"/>
                    <a:pt x="314653" y="138527"/>
                    <a:pt x="315077" y="138101"/>
                  </a:cubicBezTo>
                  <a:cubicBezTo>
                    <a:pt x="315926" y="138101"/>
                    <a:pt x="316351" y="138101"/>
                    <a:pt x="317200" y="138101"/>
                  </a:cubicBezTo>
                  <a:cubicBezTo>
                    <a:pt x="317624" y="138101"/>
                    <a:pt x="318049" y="138101"/>
                    <a:pt x="318049" y="137675"/>
                  </a:cubicBezTo>
                  <a:cubicBezTo>
                    <a:pt x="318049" y="137675"/>
                    <a:pt x="318049" y="137250"/>
                    <a:pt x="318049" y="137250"/>
                  </a:cubicBezTo>
                  <a:cubicBezTo>
                    <a:pt x="317624" y="136824"/>
                    <a:pt x="317200" y="136398"/>
                    <a:pt x="316351" y="135972"/>
                  </a:cubicBezTo>
                  <a:cubicBezTo>
                    <a:pt x="315926" y="135546"/>
                    <a:pt x="315502" y="135120"/>
                    <a:pt x="315077" y="134694"/>
                  </a:cubicBezTo>
                  <a:cubicBezTo>
                    <a:pt x="315077" y="134268"/>
                    <a:pt x="315077" y="133842"/>
                    <a:pt x="315077" y="133416"/>
                  </a:cubicBezTo>
                  <a:cubicBezTo>
                    <a:pt x="315502" y="132990"/>
                    <a:pt x="315502" y="132990"/>
                    <a:pt x="315502" y="132990"/>
                  </a:cubicBezTo>
                  <a:cubicBezTo>
                    <a:pt x="315926" y="132565"/>
                    <a:pt x="315926" y="132138"/>
                    <a:pt x="315926" y="131287"/>
                  </a:cubicBezTo>
                  <a:cubicBezTo>
                    <a:pt x="315926" y="130861"/>
                    <a:pt x="315926" y="130435"/>
                    <a:pt x="315926" y="130009"/>
                  </a:cubicBezTo>
                  <a:cubicBezTo>
                    <a:pt x="315926" y="129157"/>
                    <a:pt x="315502" y="128731"/>
                    <a:pt x="315926" y="128305"/>
                  </a:cubicBezTo>
                  <a:cubicBezTo>
                    <a:pt x="315926" y="128305"/>
                    <a:pt x="316351" y="127879"/>
                    <a:pt x="316775" y="127879"/>
                  </a:cubicBezTo>
                  <a:cubicBezTo>
                    <a:pt x="316775" y="127879"/>
                    <a:pt x="316775" y="127879"/>
                    <a:pt x="317200" y="128305"/>
                  </a:cubicBezTo>
                  <a:cubicBezTo>
                    <a:pt x="318049" y="128305"/>
                    <a:pt x="318898" y="128305"/>
                    <a:pt x="319746" y="128305"/>
                  </a:cubicBezTo>
                  <a:cubicBezTo>
                    <a:pt x="320171" y="127879"/>
                    <a:pt x="320171" y="127879"/>
                    <a:pt x="320595" y="127879"/>
                  </a:cubicBezTo>
                  <a:cubicBezTo>
                    <a:pt x="320595" y="127879"/>
                    <a:pt x="321020" y="127879"/>
                    <a:pt x="321444" y="127879"/>
                  </a:cubicBezTo>
                  <a:cubicBezTo>
                    <a:pt x="321869" y="127453"/>
                    <a:pt x="322293" y="127453"/>
                    <a:pt x="322293" y="127027"/>
                  </a:cubicBezTo>
                  <a:cubicBezTo>
                    <a:pt x="322293" y="126602"/>
                    <a:pt x="322293" y="126175"/>
                    <a:pt x="322293" y="126175"/>
                  </a:cubicBezTo>
                  <a:cubicBezTo>
                    <a:pt x="322293" y="125750"/>
                    <a:pt x="321869" y="125750"/>
                    <a:pt x="321444" y="125750"/>
                  </a:cubicBezTo>
                  <a:cubicBezTo>
                    <a:pt x="321444" y="125750"/>
                    <a:pt x="321020" y="125750"/>
                    <a:pt x="321020" y="125324"/>
                  </a:cubicBezTo>
                  <a:cubicBezTo>
                    <a:pt x="321020" y="125324"/>
                    <a:pt x="320595" y="125324"/>
                    <a:pt x="320595" y="125324"/>
                  </a:cubicBezTo>
                  <a:cubicBezTo>
                    <a:pt x="320171" y="125750"/>
                    <a:pt x="320171" y="125750"/>
                    <a:pt x="319746" y="125750"/>
                  </a:cubicBezTo>
                  <a:cubicBezTo>
                    <a:pt x="319322" y="125750"/>
                    <a:pt x="318473" y="125750"/>
                    <a:pt x="317624" y="125750"/>
                  </a:cubicBezTo>
                  <a:cubicBezTo>
                    <a:pt x="317200" y="125324"/>
                    <a:pt x="316775" y="124898"/>
                    <a:pt x="316351" y="124898"/>
                  </a:cubicBezTo>
                  <a:cubicBezTo>
                    <a:pt x="316351" y="124046"/>
                    <a:pt x="316351" y="123620"/>
                    <a:pt x="316351" y="123194"/>
                  </a:cubicBezTo>
                  <a:cubicBezTo>
                    <a:pt x="316775" y="122768"/>
                    <a:pt x="317200" y="122342"/>
                    <a:pt x="317624" y="121916"/>
                  </a:cubicBezTo>
                  <a:cubicBezTo>
                    <a:pt x="318473" y="121916"/>
                    <a:pt x="319322" y="121916"/>
                    <a:pt x="319746" y="121916"/>
                  </a:cubicBezTo>
                  <a:cubicBezTo>
                    <a:pt x="320171" y="121916"/>
                    <a:pt x="320171" y="121916"/>
                    <a:pt x="320171" y="121490"/>
                  </a:cubicBezTo>
                  <a:cubicBezTo>
                    <a:pt x="320171" y="121490"/>
                    <a:pt x="320171" y="121064"/>
                    <a:pt x="320171" y="120638"/>
                  </a:cubicBezTo>
                  <a:cubicBezTo>
                    <a:pt x="320171" y="120213"/>
                    <a:pt x="320595" y="120213"/>
                    <a:pt x="320595" y="119787"/>
                  </a:cubicBezTo>
                  <a:cubicBezTo>
                    <a:pt x="320595" y="119361"/>
                    <a:pt x="320595" y="118509"/>
                    <a:pt x="320595" y="117657"/>
                  </a:cubicBezTo>
                  <a:cubicBezTo>
                    <a:pt x="320595" y="117231"/>
                    <a:pt x="320595" y="117231"/>
                    <a:pt x="320171" y="117231"/>
                  </a:cubicBezTo>
                  <a:cubicBezTo>
                    <a:pt x="320171" y="116805"/>
                    <a:pt x="320171" y="116805"/>
                    <a:pt x="320171" y="116379"/>
                  </a:cubicBezTo>
                  <a:cubicBezTo>
                    <a:pt x="319746" y="115953"/>
                    <a:pt x="318898" y="115527"/>
                    <a:pt x="318049" y="115102"/>
                  </a:cubicBezTo>
                  <a:cubicBezTo>
                    <a:pt x="316775" y="115102"/>
                    <a:pt x="315077" y="115102"/>
                    <a:pt x="313379" y="115102"/>
                  </a:cubicBezTo>
                  <a:close/>
                  <a:moveTo>
                    <a:pt x="176721" y="115101"/>
                  </a:moveTo>
                  <a:cubicBezTo>
                    <a:pt x="176314" y="115944"/>
                    <a:pt x="176314" y="115944"/>
                    <a:pt x="176721" y="116366"/>
                  </a:cubicBezTo>
                  <a:cubicBezTo>
                    <a:pt x="176721" y="116366"/>
                    <a:pt x="177128" y="116366"/>
                    <a:pt x="177128" y="116366"/>
                  </a:cubicBezTo>
                  <a:cubicBezTo>
                    <a:pt x="177535" y="116366"/>
                    <a:pt x="177942" y="116787"/>
                    <a:pt x="177942" y="116787"/>
                  </a:cubicBezTo>
                  <a:cubicBezTo>
                    <a:pt x="177942" y="117208"/>
                    <a:pt x="177942" y="117208"/>
                    <a:pt x="177942" y="117208"/>
                  </a:cubicBezTo>
                  <a:cubicBezTo>
                    <a:pt x="178349" y="117630"/>
                    <a:pt x="178349" y="117630"/>
                    <a:pt x="178349" y="118051"/>
                  </a:cubicBezTo>
                  <a:cubicBezTo>
                    <a:pt x="178349" y="118473"/>
                    <a:pt x="178349" y="119316"/>
                    <a:pt x="178349" y="119737"/>
                  </a:cubicBezTo>
                  <a:cubicBezTo>
                    <a:pt x="178349" y="119737"/>
                    <a:pt x="178349" y="120159"/>
                    <a:pt x="177942" y="120159"/>
                  </a:cubicBezTo>
                  <a:cubicBezTo>
                    <a:pt x="177942" y="121001"/>
                    <a:pt x="177942" y="121844"/>
                    <a:pt x="177942" y="122688"/>
                  </a:cubicBezTo>
                  <a:cubicBezTo>
                    <a:pt x="177942" y="122688"/>
                    <a:pt x="177942" y="122688"/>
                    <a:pt x="178349" y="122688"/>
                  </a:cubicBezTo>
                  <a:cubicBezTo>
                    <a:pt x="178349" y="122688"/>
                    <a:pt x="178755" y="122688"/>
                    <a:pt x="178755" y="122688"/>
                  </a:cubicBezTo>
                  <a:cubicBezTo>
                    <a:pt x="179163" y="122266"/>
                    <a:pt x="179570" y="122266"/>
                    <a:pt x="179977" y="121423"/>
                  </a:cubicBezTo>
                  <a:cubicBezTo>
                    <a:pt x="179977" y="119737"/>
                    <a:pt x="179977" y="118051"/>
                    <a:pt x="179977" y="115944"/>
                  </a:cubicBezTo>
                  <a:cubicBezTo>
                    <a:pt x="179977" y="115944"/>
                    <a:pt x="179570" y="115523"/>
                    <a:pt x="179163" y="115101"/>
                  </a:cubicBezTo>
                  <a:cubicBezTo>
                    <a:pt x="178349" y="115101"/>
                    <a:pt x="177535" y="115101"/>
                    <a:pt x="176721" y="115101"/>
                  </a:cubicBezTo>
                  <a:close/>
                  <a:moveTo>
                    <a:pt x="34356" y="115101"/>
                  </a:moveTo>
                  <a:cubicBezTo>
                    <a:pt x="34770" y="115524"/>
                    <a:pt x="34770" y="115524"/>
                    <a:pt x="35185" y="115946"/>
                  </a:cubicBezTo>
                  <a:cubicBezTo>
                    <a:pt x="35185" y="115946"/>
                    <a:pt x="35185" y="116369"/>
                    <a:pt x="35185" y="116369"/>
                  </a:cubicBezTo>
                  <a:cubicBezTo>
                    <a:pt x="35185" y="116792"/>
                    <a:pt x="35598" y="116792"/>
                    <a:pt x="36013" y="117214"/>
                  </a:cubicBezTo>
                  <a:cubicBezTo>
                    <a:pt x="36013" y="117214"/>
                    <a:pt x="36427" y="117214"/>
                    <a:pt x="36427" y="117214"/>
                  </a:cubicBezTo>
                  <a:cubicBezTo>
                    <a:pt x="36841" y="117637"/>
                    <a:pt x="37255" y="117637"/>
                    <a:pt x="37670" y="118059"/>
                  </a:cubicBezTo>
                  <a:cubicBezTo>
                    <a:pt x="37670" y="118482"/>
                    <a:pt x="37670" y="118482"/>
                    <a:pt x="37670" y="118904"/>
                  </a:cubicBezTo>
                  <a:cubicBezTo>
                    <a:pt x="37670" y="118904"/>
                    <a:pt x="37255" y="118904"/>
                    <a:pt x="37255" y="119327"/>
                  </a:cubicBezTo>
                  <a:cubicBezTo>
                    <a:pt x="37255" y="119327"/>
                    <a:pt x="37255" y="119327"/>
                    <a:pt x="37255" y="119749"/>
                  </a:cubicBezTo>
                  <a:cubicBezTo>
                    <a:pt x="36841" y="119749"/>
                    <a:pt x="36841" y="120172"/>
                    <a:pt x="36427" y="120595"/>
                  </a:cubicBezTo>
                  <a:cubicBezTo>
                    <a:pt x="36013" y="120172"/>
                    <a:pt x="36013" y="120172"/>
                    <a:pt x="35185" y="119749"/>
                  </a:cubicBezTo>
                  <a:cubicBezTo>
                    <a:pt x="35185" y="119327"/>
                    <a:pt x="35185" y="119327"/>
                    <a:pt x="35185" y="119327"/>
                  </a:cubicBezTo>
                  <a:cubicBezTo>
                    <a:pt x="34356" y="118482"/>
                    <a:pt x="33528" y="118059"/>
                    <a:pt x="33114" y="117214"/>
                  </a:cubicBezTo>
                  <a:cubicBezTo>
                    <a:pt x="32699" y="117214"/>
                    <a:pt x="33114" y="116792"/>
                    <a:pt x="33114" y="116792"/>
                  </a:cubicBezTo>
                  <a:cubicBezTo>
                    <a:pt x="33114" y="116792"/>
                    <a:pt x="33114" y="116369"/>
                    <a:pt x="33528" y="116369"/>
                  </a:cubicBezTo>
                  <a:cubicBezTo>
                    <a:pt x="33528" y="116369"/>
                    <a:pt x="33528" y="115946"/>
                    <a:pt x="33528" y="115946"/>
                  </a:cubicBezTo>
                  <a:cubicBezTo>
                    <a:pt x="33942" y="115524"/>
                    <a:pt x="33942" y="115524"/>
                    <a:pt x="34356" y="115101"/>
                  </a:cubicBezTo>
                  <a:close/>
                  <a:moveTo>
                    <a:pt x="140423" y="114578"/>
                  </a:moveTo>
                  <a:cubicBezTo>
                    <a:pt x="140006" y="114578"/>
                    <a:pt x="139587" y="114578"/>
                    <a:pt x="139168" y="115014"/>
                  </a:cubicBezTo>
                  <a:cubicBezTo>
                    <a:pt x="139168" y="115450"/>
                    <a:pt x="139168" y="115886"/>
                    <a:pt x="139168" y="116322"/>
                  </a:cubicBezTo>
                  <a:cubicBezTo>
                    <a:pt x="139168" y="116758"/>
                    <a:pt x="139587" y="116758"/>
                    <a:pt x="140006" y="117194"/>
                  </a:cubicBezTo>
                  <a:cubicBezTo>
                    <a:pt x="140423" y="117194"/>
                    <a:pt x="140842" y="117194"/>
                    <a:pt x="141261" y="116758"/>
                  </a:cubicBezTo>
                  <a:cubicBezTo>
                    <a:pt x="141261" y="116322"/>
                    <a:pt x="141261" y="115886"/>
                    <a:pt x="141261" y="115450"/>
                  </a:cubicBezTo>
                  <a:cubicBezTo>
                    <a:pt x="141261" y="115014"/>
                    <a:pt x="140842" y="115014"/>
                    <a:pt x="140423" y="114578"/>
                  </a:cubicBezTo>
                  <a:close/>
                  <a:moveTo>
                    <a:pt x="169775" y="113793"/>
                  </a:moveTo>
                  <a:cubicBezTo>
                    <a:pt x="169356" y="114242"/>
                    <a:pt x="168519" y="115139"/>
                    <a:pt x="168100" y="115587"/>
                  </a:cubicBezTo>
                  <a:cubicBezTo>
                    <a:pt x="168100" y="116036"/>
                    <a:pt x="167682" y="116484"/>
                    <a:pt x="168100" y="116932"/>
                  </a:cubicBezTo>
                  <a:cubicBezTo>
                    <a:pt x="168519" y="116932"/>
                    <a:pt x="168938" y="116932"/>
                    <a:pt x="169356" y="116932"/>
                  </a:cubicBezTo>
                  <a:cubicBezTo>
                    <a:pt x="169775" y="116484"/>
                    <a:pt x="170193" y="116036"/>
                    <a:pt x="170612" y="116036"/>
                  </a:cubicBezTo>
                  <a:cubicBezTo>
                    <a:pt x="171031" y="115587"/>
                    <a:pt x="171031" y="115587"/>
                    <a:pt x="171449" y="115139"/>
                  </a:cubicBezTo>
                  <a:cubicBezTo>
                    <a:pt x="171449" y="115139"/>
                    <a:pt x="171449" y="114690"/>
                    <a:pt x="171867" y="114690"/>
                  </a:cubicBezTo>
                  <a:cubicBezTo>
                    <a:pt x="171867" y="114690"/>
                    <a:pt x="171867" y="114242"/>
                    <a:pt x="171449" y="114242"/>
                  </a:cubicBezTo>
                  <a:cubicBezTo>
                    <a:pt x="171449" y="114242"/>
                    <a:pt x="171031" y="114242"/>
                    <a:pt x="171031" y="114242"/>
                  </a:cubicBezTo>
                  <a:cubicBezTo>
                    <a:pt x="170612" y="114242"/>
                    <a:pt x="170612" y="113793"/>
                    <a:pt x="170193" y="113793"/>
                  </a:cubicBezTo>
                  <a:cubicBezTo>
                    <a:pt x="170193" y="113793"/>
                    <a:pt x="170193" y="113793"/>
                    <a:pt x="169775" y="113793"/>
                  </a:cubicBezTo>
                  <a:close/>
                  <a:moveTo>
                    <a:pt x="307920" y="113270"/>
                  </a:moveTo>
                  <a:cubicBezTo>
                    <a:pt x="307073" y="114159"/>
                    <a:pt x="306226" y="114604"/>
                    <a:pt x="305803" y="115494"/>
                  </a:cubicBezTo>
                  <a:cubicBezTo>
                    <a:pt x="305379" y="115049"/>
                    <a:pt x="305379" y="115049"/>
                    <a:pt x="304956" y="115049"/>
                  </a:cubicBezTo>
                  <a:cubicBezTo>
                    <a:pt x="304532" y="114604"/>
                    <a:pt x="304108" y="114604"/>
                    <a:pt x="303261" y="114604"/>
                  </a:cubicBezTo>
                  <a:cubicBezTo>
                    <a:pt x="303261" y="115049"/>
                    <a:pt x="302838" y="115049"/>
                    <a:pt x="302838" y="115494"/>
                  </a:cubicBezTo>
                  <a:cubicBezTo>
                    <a:pt x="302414" y="115494"/>
                    <a:pt x="302414" y="115938"/>
                    <a:pt x="302838" y="116383"/>
                  </a:cubicBezTo>
                  <a:cubicBezTo>
                    <a:pt x="302838" y="116383"/>
                    <a:pt x="302838" y="116383"/>
                    <a:pt x="303261" y="116383"/>
                  </a:cubicBezTo>
                  <a:cubicBezTo>
                    <a:pt x="303261" y="116828"/>
                    <a:pt x="303261" y="116828"/>
                    <a:pt x="303261" y="116828"/>
                  </a:cubicBezTo>
                  <a:cubicBezTo>
                    <a:pt x="303685" y="117717"/>
                    <a:pt x="303685" y="117717"/>
                    <a:pt x="304532" y="117717"/>
                  </a:cubicBezTo>
                  <a:cubicBezTo>
                    <a:pt x="304956" y="117717"/>
                    <a:pt x="304956" y="117273"/>
                    <a:pt x="305379" y="116828"/>
                  </a:cubicBezTo>
                  <a:cubicBezTo>
                    <a:pt x="306650" y="116828"/>
                    <a:pt x="307920" y="116828"/>
                    <a:pt x="309191" y="116828"/>
                  </a:cubicBezTo>
                  <a:cubicBezTo>
                    <a:pt x="309614" y="116828"/>
                    <a:pt x="309614" y="116383"/>
                    <a:pt x="310038" y="116383"/>
                  </a:cubicBezTo>
                  <a:cubicBezTo>
                    <a:pt x="310038" y="116383"/>
                    <a:pt x="310461" y="116383"/>
                    <a:pt x="310461" y="116383"/>
                  </a:cubicBezTo>
                  <a:cubicBezTo>
                    <a:pt x="310885" y="115938"/>
                    <a:pt x="311308" y="115938"/>
                    <a:pt x="311308" y="115494"/>
                  </a:cubicBezTo>
                  <a:cubicBezTo>
                    <a:pt x="311308" y="114604"/>
                    <a:pt x="310461" y="114159"/>
                    <a:pt x="310038" y="113715"/>
                  </a:cubicBezTo>
                  <a:cubicBezTo>
                    <a:pt x="309614" y="113715"/>
                    <a:pt x="309614" y="113715"/>
                    <a:pt x="309191" y="113715"/>
                  </a:cubicBezTo>
                  <a:cubicBezTo>
                    <a:pt x="309191" y="113715"/>
                    <a:pt x="308767" y="113270"/>
                    <a:pt x="308767" y="113270"/>
                  </a:cubicBezTo>
                  <a:cubicBezTo>
                    <a:pt x="308344" y="113270"/>
                    <a:pt x="307920" y="113270"/>
                    <a:pt x="307920" y="113270"/>
                  </a:cubicBezTo>
                  <a:close/>
                  <a:moveTo>
                    <a:pt x="1456712" y="113009"/>
                  </a:moveTo>
                  <a:cubicBezTo>
                    <a:pt x="1456276" y="113420"/>
                    <a:pt x="1455840" y="113831"/>
                    <a:pt x="1455840" y="113831"/>
                  </a:cubicBezTo>
                  <a:cubicBezTo>
                    <a:pt x="1455840" y="114242"/>
                    <a:pt x="1455840" y="114653"/>
                    <a:pt x="1455840" y="115064"/>
                  </a:cubicBezTo>
                  <a:cubicBezTo>
                    <a:pt x="1455840" y="115475"/>
                    <a:pt x="1456276" y="115475"/>
                    <a:pt x="1456712" y="115886"/>
                  </a:cubicBezTo>
                  <a:cubicBezTo>
                    <a:pt x="1457148" y="115886"/>
                    <a:pt x="1457148" y="115064"/>
                    <a:pt x="1458020" y="115475"/>
                  </a:cubicBezTo>
                  <a:cubicBezTo>
                    <a:pt x="1458020" y="115475"/>
                    <a:pt x="1458456" y="115064"/>
                    <a:pt x="1458456" y="115064"/>
                  </a:cubicBezTo>
                  <a:cubicBezTo>
                    <a:pt x="1458456" y="114653"/>
                    <a:pt x="1458456" y="114242"/>
                    <a:pt x="1458456" y="113831"/>
                  </a:cubicBezTo>
                  <a:cubicBezTo>
                    <a:pt x="1458020" y="113831"/>
                    <a:pt x="1457584" y="113420"/>
                    <a:pt x="1457584" y="113009"/>
                  </a:cubicBezTo>
                  <a:cubicBezTo>
                    <a:pt x="1457148" y="113009"/>
                    <a:pt x="1456712" y="113009"/>
                    <a:pt x="1456712" y="113009"/>
                  </a:cubicBezTo>
                  <a:close/>
                  <a:moveTo>
                    <a:pt x="230053" y="113009"/>
                  </a:moveTo>
                  <a:cubicBezTo>
                    <a:pt x="229605" y="113009"/>
                    <a:pt x="229156" y="113009"/>
                    <a:pt x="229156" y="113438"/>
                  </a:cubicBezTo>
                  <a:cubicBezTo>
                    <a:pt x="229156" y="115157"/>
                    <a:pt x="229156" y="116877"/>
                    <a:pt x="229156" y="119025"/>
                  </a:cubicBezTo>
                  <a:cubicBezTo>
                    <a:pt x="229605" y="119025"/>
                    <a:pt x="229605" y="119455"/>
                    <a:pt x="230053" y="119455"/>
                  </a:cubicBezTo>
                  <a:cubicBezTo>
                    <a:pt x="230053" y="119885"/>
                    <a:pt x="230053" y="120315"/>
                    <a:pt x="230053" y="120745"/>
                  </a:cubicBezTo>
                  <a:cubicBezTo>
                    <a:pt x="229605" y="121174"/>
                    <a:pt x="229605" y="121174"/>
                    <a:pt x="229605" y="121174"/>
                  </a:cubicBezTo>
                  <a:cubicBezTo>
                    <a:pt x="229605" y="121174"/>
                    <a:pt x="229156" y="121604"/>
                    <a:pt x="229156" y="121604"/>
                  </a:cubicBezTo>
                  <a:cubicBezTo>
                    <a:pt x="229156" y="122463"/>
                    <a:pt x="229156" y="123753"/>
                    <a:pt x="229156" y="124612"/>
                  </a:cubicBezTo>
                  <a:cubicBezTo>
                    <a:pt x="229605" y="125042"/>
                    <a:pt x="229605" y="125042"/>
                    <a:pt x="229605" y="125042"/>
                  </a:cubicBezTo>
                  <a:cubicBezTo>
                    <a:pt x="230053" y="125042"/>
                    <a:pt x="230502" y="125042"/>
                    <a:pt x="231398" y="125042"/>
                  </a:cubicBezTo>
                  <a:cubicBezTo>
                    <a:pt x="231398" y="124612"/>
                    <a:pt x="231398" y="124612"/>
                    <a:pt x="231398" y="124612"/>
                  </a:cubicBezTo>
                  <a:cubicBezTo>
                    <a:pt x="231847" y="124182"/>
                    <a:pt x="231847" y="123323"/>
                    <a:pt x="231847" y="122893"/>
                  </a:cubicBezTo>
                  <a:cubicBezTo>
                    <a:pt x="231847" y="122893"/>
                    <a:pt x="231847" y="122463"/>
                    <a:pt x="232295" y="122463"/>
                  </a:cubicBezTo>
                  <a:cubicBezTo>
                    <a:pt x="232295" y="122463"/>
                    <a:pt x="232295" y="122034"/>
                    <a:pt x="232295" y="122034"/>
                  </a:cubicBezTo>
                  <a:cubicBezTo>
                    <a:pt x="232295" y="121604"/>
                    <a:pt x="232295" y="120745"/>
                    <a:pt x="232295" y="120315"/>
                  </a:cubicBezTo>
                  <a:cubicBezTo>
                    <a:pt x="231847" y="120315"/>
                    <a:pt x="231847" y="120315"/>
                    <a:pt x="231847" y="119885"/>
                  </a:cubicBezTo>
                  <a:cubicBezTo>
                    <a:pt x="231847" y="119885"/>
                    <a:pt x="231847" y="119455"/>
                    <a:pt x="231847" y="119455"/>
                  </a:cubicBezTo>
                  <a:cubicBezTo>
                    <a:pt x="231847" y="118595"/>
                    <a:pt x="231847" y="117736"/>
                    <a:pt x="231847" y="116877"/>
                  </a:cubicBezTo>
                  <a:cubicBezTo>
                    <a:pt x="231847" y="116877"/>
                    <a:pt x="231847" y="116877"/>
                    <a:pt x="232295" y="116447"/>
                  </a:cubicBezTo>
                  <a:cubicBezTo>
                    <a:pt x="232295" y="116017"/>
                    <a:pt x="232295" y="115587"/>
                    <a:pt x="232295" y="115157"/>
                  </a:cubicBezTo>
                  <a:cubicBezTo>
                    <a:pt x="231847" y="114728"/>
                    <a:pt x="231398" y="114728"/>
                    <a:pt x="230950" y="114298"/>
                  </a:cubicBezTo>
                  <a:cubicBezTo>
                    <a:pt x="230950" y="113868"/>
                    <a:pt x="230950" y="113868"/>
                    <a:pt x="230950" y="113868"/>
                  </a:cubicBezTo>
                  <a:cubicBezTo>
                    <a:pt x="230950" y="113438"/>
                    <a:pt x="230502" y="113438"/>
                    <a:pt x="230053" y="113009"/>
                  </a:cubicBezTo>
                  <a:close/>
                  <a:moveTo>
                    <a:pt x="56131" y="112635"/>
                  </a:moveTo>
                  <a:cubicBezTo>
                    <a:pt x="55682" y="112635"/>
                    <a:pt x="55682" y="113046"/>
                    <a:pt x="55234" y="113046"/>
                  </a:cubicBezTo>
                  <a:cubicBezTo>
                    <a:pt x="55234" y="113457"/>
                    <a:pt x="55234" y="113868"/>
                    <a:pt x="54785" y="113868"/>
                  </a:cubicBezTo>
                  <a:cubicBezTo>
                    <a:pt x="54785" y="114279"/>
                    <a:pt x="54785" y="114690"/>
                    <a:pt x="54785" y="115101"/>
                  </a:cubicBezTo>
                  <a:cubicBezTo>
                    <a:pt x="54337" y="115101"/>
                    <a:pt x="54337" y="115101"/>
                    <a:pt x="53888" y="115513"/>
                  </a:cubicBezTo>
                  <a:cubicBezTo>
                    <a:pt x="53888" y="115923"/>
                    <a:pt x="53888" y="116745"/>
                    <a:pt x="53888" y="117157"/>
                  </a:cubicBezTo>
                  <a:cubicBezTo>
                    <a:pt x="54337" y="117568"/>
                    <a:pt x="54337" y="117568"/>
                    <a:pt x="54785" y="117979"/>
                  </a:cubicBezTo>
                  <a:cubicBezTo>
                    <a:pt x="54785" y="117979"/>
                    <a:pt x="55234" y="117979"/>
                    <a:pt x="55682" y="117979"/>
                  </a:cubicBezTo>
                  <a:cubicBezTo>
                    <a:pt x="55682" y="117568"/>
                    <a:pt x="56131" y="117568"/>
                    <a:pt x="56131" y="117157"/>
                  </a:cubicBezTo>
                  <a:cubicBezTo>
                    <a:pt x="56131" y="116745"/>
                    <a:pt x="56131" y="116745"/>
                    <a:pt x="56579" y="116334"/>
                  </a:cubicBezTo>
                  <a:cubicBezTo>
                    <a:pt x="56579" y="116334"/>
                    <a:pt x="57028" y="116334"/>
                    <a:pt x="57028" y="115923"/>
                  </a:cubicBezTo>
                  <a:cubicBezTo>
                    <a:pt x="57028" y="115101"/>
                    <a:pt x="57028" y="113868"/>
                    <a:pt x="57028" y="112635"/>
                  </a:cubicBezTo>
                  <a:cubicBezTo>
                    <a:pt x="56579" y="112224"/>
                    <a:pt x="56131" y="112635"/>
                    <a:pt x="56131" y="112635"/>
                  </a:cubicBezTo>
                  <a:close/>
                  <a:moveTo>
                    <a:pt x="49337" y="112485"/>
                  </a:moveTo>
                  <a:cubicBezTo>
                    <a:pt x="48918" y="112485"/>
                    <a:pt x="48918" y="112921"/>
                    <a:pt x="48918" y="112921"/>
                  </a:cubicBezTo>
                  <a:cubicBezTo>
                    <a:pt x="48918" y="113357"/>
                    <a:pt x="49337" y="113793"/>
                    <a:pt x="49337" y="113793"/>
                  </a:cubicBezTo>
                  <a:cubicBezTo>
                    <a:pt x="49755" y="113793"/>
                    <a:pt x="49755" y="113357"/>
                    <a:pt x="49755" y="113357"/>
                  </a:cubicBezTo>
                  <a:cubicBezTo>
                    <a:pt x="50174" y="113357"/>
                    <a:pt x="50174" y="113357"/>
                    <a:pt x="50592" y="113357"/>
                  </a:cubicBezTo>
                  <a:cubicBezTo>
                    <a:pt x="51011" y="112921"/>
                    <a:pt x="51011" y="112921"/>
                    <a:pt x="50592" y="112485"/>
                  </a:cubicBezTo>
                  <a:cubicBezTo>
                    <a:pt x="50174" y="112485"/>
                    <a:pt x="49755" y="112485"/>
                    <a:pt x="49337" y="112485"/>
                  </a:cubicBezTo>
                  <a:close/>
                  <a:moveTo>
                    <a:pt x="1536201" y="112224"/>
                  </a:moveTo>
                  <a:cubicBezTo>
                    <a:pt x="1535783" y="112224"/>
                    <a:pt x="1535365" y="112631"/>
                    <a:pt x="1535365" y="113037"/>
                  </a:cubicBezTo>
                  <a:cubicBezTo>
                    <a:pt x="1535365" y="113851"/>
                    <a:pt x="1535365" y="114665"/>
                    <a:pt x="1535365" y="115886"/>
                  </a:cubicBezTo>
                  <a:cubicBezTo>
                    <a:pt x="1536201" y="115886"/>
                    <a:pt x="1536620" y="115886"/>
                    <a:pt x="1537457" y="115886"/>
                  </a:cubicBezTo>
                  <a:cubicBezTo>
                    <a:pt x="1537876" y="115479"/>
                    <a:pt x="1538713" y="115479"/>
                    <a:pt x="1538713" y="114665"/>
                  </a:cubicBezTo>
                  <a:cubicBezTo>
                    <a:pt x="1538713" y="114665"/>
                    <a:pt x="1538713" y="114665"/>
                    <a:pt x="1538713" y="114258"/>
                  </a:cubicBezTo>
                  <a:cubicBezTo>
                    <a:pt x="1539550" y="113851"/>
                    <a:pt x="1539550" y="113851"/>
                    <a:pt x="1538713" y="113037"/>
                  </a:cubicBezTo>
                  <a:cubicBezTo>
                    <a:pt x="1538713" y="113037"/>
                    <a:pt x="1538713" y="112631"/>
                    <a:pt x="1538713" y="112631"/>
                  </a:cubicBezTo>
                  <a:cubicBezTo>
                    <a:pt x="1538713" y="112224"/>
                    <a:pt x="1538294" y="112224"/>
                    <a:pt x="1538294" y="112224"/>
                  </a:cubicBezTo>
                  <a:cubicBezTo>
                    <a:pt x="1537457" y="112224"/>
                    <a:pt x="1536620" y="112224"/>
                    <a:pt x="1536201" y="112224"/>
                  </a:cubicBezTo>
                  <a:close/>
                  <a:moveTo>
                    <a:pt x="1493808" y="112224"/>
                  </a:moveTo>
                  <a:cubicBezTo>
                    <a:pt x="1493397" y="112224"/>
                    <a:pt x="1493397" y="112616"/>
                    <a:pt x="1492987" y="112616"/>
                  </a:cubicBezTo>
                  <a:cubicBezTo>
                    <a:pt x="1492987" y="113009"/>
                    <a:pt x="1492987" y="113009"/>
                    <a:pt x="1492987" y="113009"/>
                  </a:cubicBezTo>
                  <a:cubicBezTo>
                    <a:pt x="1493808" y="113401"/>
                    <a:pt x="1494220" y="114186"/>
                    <a:pt x="1495042" y="114578"/>
                  </a:cubicBezTo>
                  <a:cubicBezTo>
                    <a:pt x="1495864" y="114578"/>
                    <a:pt x="1496686" y="114578"/>
                    <a:pt x="1497919" y="114578"/>
                  </a:cubicBezTo>
                  <a:cubicBezTo>
                    <a:pt x="1498330" y="114578"/>
                    <a:pt x="1498330" y="114186"/>
                    <a:pt x="1498742" y="113793"/>
                  </a:cubicBezTo>
                  <a:cubicBezTo>
                    <a:pt x="1498742" y="113793"/>
                    <a:pt x="1498742" y="113793"/>
                    <a:pt x="1498742" y="113401"/>
                  </a:cubicBezTo>
                  <a:cubicBezTo>
                    <a:pt x="1498742" y="113009"/>
                    <a:pt x="1498330" y="113009"/>
                    <a:pt x="1498330" y="112616"/>
                  </a:cubicBezTo>
                  <a:cubicBezTo>
                    <a:pt x="1497919" y="112616"/>
                    <a:pt x="1497919" y="112224"/>
                    <a:pt x="1497508" y="112224"/>
                  </a:cubicBezTo>
                  <a:cubicBezTo>
                    <a:pt x="1496275" y="112224"/>
                    <a:pt x="1495042" y="112224"/>
                    <a:pt x="1493808" y="112224"/>
                  </a:cubicBezTo>
                  <a:close/>
                  <a:moveTo>
                    <a:pt x="293856" y="112224"/>
                  </a:moveTo>
                  <a:cubicBezTo>
                    <a:pt x="293856" y="112224"/>
                    <a:pt x="293445" y="112642"/>
                    <a:pt x="293445" y="112642"/>
                  </a:cubicBezTo>
                  <a:cubicBezTo>
                    <a:pt x="293445" y="112642"/>
                    <a:pt x="293034" y="112642"/>
                    <a:pt x="292623" y="112642"/>
                  </a:cubicBezTo>
                  <a:cubicBezTo>
                    <a:pt x="292623" y="113061"/>
                    <a:pt x="292212" y="113061"/>
                    <a:pt x="292212" y="113479"/>
                  </a:cubicBezTo>
                  <a:cubicBezTo>
                    <a:pt x="292212" y="113479"/>
                    <a:pt x="292212" y="113898"/>
                    <a:pt x="292212" y="114316"/>
                  </a:cubicBezTo>
                  <a:cubicBezTo>
                    <a:pt x="293034" y="114316"/>
                    <a:pt x="293856" y="114316"/>
                    <a:pt x="294679" y="114316"/>
                  </a:cubicBezTo>
                  <a:cubicBezTo>
                    <a:pt x="294679" y="114316"/>
                    <a:pt x="295090" y="113898"/>
                    <a:pt x="295090" y="113479"/>
                  </a:cubicBezTo>
                  <a:cubicBezTo>
                    <a:pt x="295090" y="113479"/>
                    <a:pt x="295090" y="113061"/>
                    <a:pt x="295090" y="113061"/>
                  </a:cubicBezTo>
                  <a:cubicBezTo>
                    <a:pt x="295090" y="112642"/>
                    <a:pt x="295090" y="112642"/>
                    <a:pt x="294679" y="112642"/>
                  </a:cubicBezTo>
                  <a:cubicBezTo>
                    <a:pt x="294679" y="112642"/>
                    <a:pt x="294679" y="112642"/>
                    <a:pt x="294267" y="112642"/>
                  </a:cubicBezTo>
                  <a:cubicBezTo>
                    <a:pt x="294267" y="112224"/>
                    <a:pt x="294267" y="112224"/>
                    <a:pt x="293856" y="112224"/>
                  </a:cubicBezTo>
                  <a:close/>
                  <a:moveTo>
                    <a:pt x="1530400" y="111973"/>
                  </a:moveTo>
                  <a:cubicBezTo>
                    <a:pt x="1529919" y="112028"/>
                    <a:pt x="1529491" y="112136"/>
                    <a:pt x="1529062" y="112136"/>
                  </a:cubicBezTo>
                  <a:cubicBezTo>
                    <a:pt x="1528207" y="112136"/>
                    <a:pt x="1528207" y="112573"/>
                    <a:pt x="1527778" y="113009"/>
                  </a:cubicBezTo>
                  <a:cubicBezTo>
                    <a:pt x="1527778" y="113445"/>
                    <a:pt x="1527778" y="114316"/>
                    <a:pt x="1527778" y="114752"/>
                  </a:cubicBezTo>
                  <a:cubicBezTo>
                    <a:pt x="1528207" y="115189"/>
                    <a:pt x="1528634" y="115189"/>
                    <a:pt x="1528634" y="115625"/>
                  </a:cubicBezTo>
                  <a:cubicBezTo>
                    <a:pt x="1529491" y="115625"/>
                    <a:pt x="1530775" y="115625"/>
                    <a:pt x="1531631" y="115625"/>
                  </a:cubicBezTo>
                  <a:cubicBezTo>
                    <a:pt x="1532059" y="115189"/>
                    <a:pt x="1531631" y="114316"/>
                    <a:pt x="1532487" y="114316"/>
                  </a:cubicBezTo>
                  <a:cubicBezTo>
                    <a:pt x="1532487" y="113881"/>
                    <a:pt x="1532487" y="113881"/>
                    <a:pt x="1532487" y="113445"/>
                  </a:cubicBezTo>
                  <a:cubicBezTo>
                    <a:pt x="1532487" y="113445"/>
                    <a:pt x="1532059" y="113009"/>
                    <a:pt x="1532059" y="113009"/>
                  </a:cubicBezTo>
                  <a:cubicBezTo>
                    <a:pt x="1532059" y="112573"/>
                    <a:pt x="1532059" y="112573"/>
                    <a:pt x="1532059" y="112136"/>
                  </a:cubicBezTo>
                  <a:cubicBezTo>
                    <a:pt x="1531417" y="111918"/>
                    <a:pt x="1530882" y="111918"/>
                    <a:pt x="1530400" y="111973"/>
                  </a:cubicBezTo>
                  <a:close/>
                  <a:moveTo>
                    <a:pt x="200904" y="111613"/>
                  </a:moveTo>
                  <a:cubicBezTo>
                    <a:pt x="200904" y="112485"/>
                    <a:pt x="200904" y="112921"/>
                    <a:pt x="200904" y="113357"/>
                  </a:cubicBezTo>
                  <a:cubicBezTo>
                    <a:pt x="201340" y="113793"/>
                    <a:pt x="201340" y="113793"/>
                    <a:pt x="201776" y="113793"/>
                  </a:cubicBezTo>
                  <a:cubicBezTo>
                    <a:pt x="201776" y="113357"/>
                    <a:pt x="201776" y="113357"/>
                    <a:pt x="202212" y="113357"/>
                  </a:cubicBezTo>
                  <a:cubicBezTo>
                    <a:pt x="202212" y="113357"/>
                    <a:pt x="202212" y="113357"/>
                    <a:pt x="202212" y="112921"/>
                  </a:cubicBezTo>
                  <a:cubicBezTo>
                    <a:pt x="202212" y="112485"/>
                    <a:pt x="202212" y="112050"/>
                    <a:pt x="202212" y="111613"/>
                  </a:cubicBezTo>
                  <a:cubicBezTo>
                    <a:pt x="201776" y="111177"/>
                    <a:pt x="201340" y="111177"/>
                    <a:pt x="200904" y="111613"/>
                  </a:cubicBezTo>
                  <a:close/>
                  <a:moveTo>
                    <a:pt x="1575231" y="111177"/>
                  </a:moveTo>
                  <a:cubicBezTo>
                    <a:pt x="1575231" y="111177"/>
                    <a:pt x="1575650" y="111177"/>
                    <a:pt x="1575650" y="111177"/>
                  </a:cubicBezTo>
                  <a:cubicBezTo>
                    <a:pt x="1576487" y="111622"/>
                    <a:pt x="1576905" y="112511"/>
                    <a:pt x="1577743" y="112956"/>
                  </a:cubicBezTo>
                  <a:cubicBezTo>
                    <a:pt x="1577743" y="113846"/>
                    <a:pt x="1576905" y="113846"/>
                    <a:pt x="1576487" y="114735"/>
                  </a:cubicBezTo>
                  <a:cubicBezTo>
                    <a:pt x="1576068" y="114735"/>
                    <a:pt x="1576487" y="115625"/>
                    <a:pt x="1576068" y="115625"/>
                  </a:cubicBezTo>
                  <a:cubicBezTo>
                    <a:pt x="1575231" y="115625"/>
                    <a:pt x="1574813" y="115625"/>
                    <a:pt x="1574394" y="115625"/>
                  </a:cubicBezTo>
                  <a:cubicBezTo>
                    <a:pt x="1574394" y="115625"/>
                    <a:pt x="1574394" y="115625"/>
                    <a:pt x="1574394" y="115180"/>
                  </a:cubicBezTo>
                  <a:cubicBezTo>
                    <a:pt x="1574394" y="114735"/>
                    <a:pt x="1573976" y="114291"/>
                    <a:pt x="1573976" y="113846"/>
                  </a:cubicBezTo>
                  <a:cubicBezTo>
                    <a:pt x="1573976" y="113846"/>
                    <a:pt x="1573557" y="113846"/>
                    <a:pt x="1573557" y="113401"/>
                  </a:cubicBezTo>
                  <a:cubicBezTo>
                    <a:pt x="1573557" y="113401"/>
                    <a:pt x="1573557" y="112956"/>
                    <a:pt x="1573557" y="112956"/>
                  </a:cubicBezTo>
                  <a:cubicBezTo>
                    <a:pt x="1573976" y="112511"/>
                    <a:pt x="1574394" y="112067"/>
                    <a:pt x="1575231" y="111177"/>
                  </a:cubicBezTo>
                  <a:close/>
                  <a:moveTo>
                    <a:pt x="1285718" y="111177"/>
                  </a:moveTo>
                  <a:cubicBezTo>
                    <a:pt x="1285718" y="111177"/>
                    <a:pt x="1285282" y="111177"/>
                    <a:pt x="1285282" y="111603"/>
                  </a:cubicBezTo>
                  <a:cubicBezTo>
                    <a:pt x="1285282" y="112453"/>
                    <a:pt x="1285282" y="113303"/>
                    <a:pt x="1285282" y="114153"/>
                  </a:cubicBezTo>
                  <a:cubicBezTo>
                    <a:pt x="1285282" y="114578"/>
                    <a:pt x="1285718" y="114578"/>
                    <a:pt x="1286154" y="114578"/>
                  </a:cubicBezTo>
                  <a:cubicBezTo>
                    <a:pt x="1286154" y="114578"/>
                    <a:pt x="1286590" y="114578"/>
                    <a:pt x="1286590" y="114153"/>
                  </a:cubicBezTo>
                  <a:cubicBezTo>
                    <a:pt x="1286590" y="113728"/>
                    <a:pt x="1286590" y="113303"/>
                    <a:pt x="1286590" y="112453"/>
                  </a:cubicBezTo>
                  <a:cubicBezTo>
                    <a:pt x="1286590" y="112453"/>
                    <a:pt x="1286590" y="112028"/>
                    <a:pt x="1286590" y="111603"/>
                  </a:cubicBezTo>
                  <a:cubicBezTo>
                    <a:pt x="1286590" y="111177"/>
                    <a:pt x="1286154" y="111177"/>
                    <a:pt x="1285718" y="111177"/>
                  </a:cubicBezTo>
                  <a:close/>
                  <a:moveTo>
                    <a:pt x="25113" y="111177"/>
                  </a:moveTo>
                  <a:lnTo>
                    <a:pt x="25375" y="111177"/>
                  </a:lnTo>
                  <a:lnTo>
                    <a:pt x="25375" y="111190"/>
                  </a:lnTo>
                  <a:lnTo>
                    <a:pt x="25113" y="111190"/>
                  </a:lnTo>
                  <a:close/>
                  <a:moveTo>
                    <a:pt x="1474600" y="110916"/>
                  </a:moveTo>
                  <a:cubicBezTo>
                    <a:pt x="1474189" y="110916"/>
                    <a:pt x="1473778" y="111339"/>
                    <a:pt x="1473778" y="111761"/>
                  </a:cubicBezTo>
                  <a:cubicBezTo>
                    <a:pt x="1473367" y="112183"/>
                    <a:pt x="1473778" y="112606"/>
                    <a:pt x="1474189" y="112606"/>
                  </a:cubicBezTo>
                  <a:cubicBezTo>
                    <a:pt x="1474189" y="113029"/>
                    <a:pt x="1474189" y="113029"/>
                    <a:pt x="1474189" y="113451"/>
                  </a:cubicBezTo>
                  <a:cubicBezTo>
                    <a:pt x="1474189" y="114297"/>
                    <a:pt x="1474189" y="115142"/>
                    <a:pt x="1474189" y="115987"/>
                  </a:cubicBezTo>
                  <a:cubicBezTo>
                    <a:pt x="1474600" y="116409"/>
                    <a:pt x="1475422" y="115987"/>
                    <a:pt x="1475833" y="115987"/>
                  </a:cubicBezTo>
                  <a:cubicBezTo>
                    <a:pt x="1475833" y="115987"/>
                    <a:pt x="1476245" y="115987"/>
                    <a:pt x="1476245" y="115564"/>
                  </a:cubicBezTo>
                  <a:cubicBezTo>
                    <a:pt x="1476245" y="114297"/>
                    <a:pt x="1476245" y="113029"/>
                    <a:pt x="1476245" y="111761"/>
                  </a:cubicBezTo>
                  <a:cubicBezTo>
                    <a:pt x="1475833" y="111339"/>
                    <a:pt x="1475422" y="110916"/>
                    <a:pt x="1475422" y="110916"/>
                  </a:cubicBezTo>
                  <a:cubicBezTo>
                    <a:pt x="1475011" y="110916"/>
                    <a:pt x="1475011" y="110916"/>
                    <a:pt x="1474600" y="110916"/>
                  </a:cubicBezTo>
                  <a:close/>
                  <a:moveTo>
                    <a:pt x="1467799" y="110916"/>
                  </a:moveTo>
                  <a:cubicBezTo>
                    <a:pt x="1467388" y="110916"/>
                    <a:pt x="1466977" y="111323"/>
                    <a:pt x="1466566" y="111730"/>
                  </a:cubicBezTo>
                  <a:cubicBezTo>
                    <a:pt x="1466566" y="112544"/>
                    <a:pt x="1466566" y="112950"/>
                    <a:pt x="1466566" y="113764"/>
                  </a:cubicBezTo>
                  <a:cubicBezTo>
                    <a:pt x="1466977" y="114171"/>
                    <a:pt x="1467388" y="114578"/>
                    <a:pt x="1467799" y="114578"/>
                  </a:cubicBezTo>
                  <a:cubicBezTo>
                    <a:pt x="1467799" y="114578"/>
                    <a:pt x="1468210" y="114578"/>
                    <a:pt x="1468210" y="114578"/>
                  </a:cubicBezTo>
                  <a:cubicBezTo>
                    <a:pt x="1468621" y="114578"/>
                    <a:pt x="1469032" y="114171"/>
                    <a:pt x="1469443" y="114171"/>
                  </a:cubicBezTo>
                  <a:cubicBezTo>
                    <a:pt x="1469443" y="113357"/>
                    <a:pt x="1469443" y="112544"/>
                    <a:pt x="1469443" y="111730"/>
                  </a:cubicBezTo>
                  <a:cubicBezTo>
                    <a:pt x="1469443" y="111730"/>
                    <a:pt x="1469443" y="111730"/>
                    <a:pt x="1469032" y="111730"/>
                  </a:cubicBezTo>
                  <a:cubicBezTo>
                    <a:pt x="1469032" y="111323"/>
                    <a:pt x="1468621" y="110916"/>
                    <a:pt x="1468210" y="110916"/>
                  </a:cubicBezTo>
                  <a:cubicBezTo>
                    <a:pt x="1468210" y="110916"/>
                    <a:pt x="1467799" y="110916"/>
                    <a:pt x="1467799" y="110916"/>
                  </a:cubicBezTo>
                  <a:close/>
                  <a:moveTo>
                    <a:pt x="156695" y="110916"/>
                  </a:moveTo>
                  <a:cubicBezTo>
                    <a:pt x="156303" y="111327"/>
                    <a:pt x="156303" y="111327"/>
                    <a:pt x="155910" y="111738"/>
                  </a:cubicBezTo>
                  <a:cubicBezTo>
                    <a:pt x="155910" y="112149"/>
                    <a:pt x="155910" y="112560"/>
                    <a:pt x="155910" y="112971"/>
                  </a:cubicBezTo>
                  <a:cubicBezTo>
                    <a:pt x="155910" y="113382"/>
                    <a:pt x="156303" y="113382"/>
                    <a:pt x="156695" y="113793"/>
                  </a:cubicBezTo>
                  <a:cubicBezTo>
                    <a:pt x="157088" y="113793"/>
                    <a:pt x="157480" y="113793"/>
                    <a:pt x="157872" y="113382"/>
                  </a:cubicBezTo>
                  <a:cubicBezTo>
                    <a:pt x="158264" y="113382"/>
                    <a:pt x="158264" y="113382"/>
                    <a:pt x="158264" y="112971"/>
                  </a:cubicBezTo>
                  <a:cubicBezTo>
                    <a:pt x="158264" y="112560"/>
                    <a:pt x="158264" y="112149"/>
                    <a:pt x="158264" y="111738"/>
                  </a:cubicBezTo>
                  <a:cubicBezTo>
                    <a:pt x="158264" y="111327"/>
                    <a:pt x="157872" y="111327"/>
                    <a:pt x="157872" y="110916"/>
                  </a:cubicBezTo>
                  <a:cubicBezTo>
                    <a:pt x="157480" y="110916"/>
                    <a:pt x="157088" y="110916"/>
                    <a:pt x="156695" y="110916"/>
                  </a:cubicBezTo>
                  <a:close/>
                  <a:moveTo>
                    <a:pt x="1362880" y="110829"/>
                  </a:moveTo>
                  <a:cubicBezTo>
                    <a:pt x="1362452" y="110829"/>
                    <a:pt x="1362452" y="110829"/>
                    <a:pt x="1362452" y="111700"/>
                  </a:cubicBezTo>
                  <a:cubicBezTo>
                    <a:pt x="1362880" y="111700"/>
                    <a:pt x="1362880" y="112136"/>
                    <a:pt x="1363308" y="112136"/>
                  </a:cubicBezTo>
                  <a:cubicBezTo>
                    <a:pt x="1363308" y="112573"/>
                    <a:pt x="1363308" y="112573"/>
                    <a:pt x="1363308" y="112573"/>
                  </a:cubicBezTo>
                  <a:cubicBezTo>
                    <a:pt x="1363308" y="113009"/>
                    <a:pt x="1363308" y="113009"/>
                    <a:pt x="1363308" y="113009"/>
                  </a:cubicBezTo>
                  <a:cubicBezTo>
                    <a:pt x="1364592" y="113009"/>
                    <a:pt x="1365448" y="113009"/>
                    <a:pt x="1366304" y="113009"/>
                  </a:cubicBezTo>
                  <a:cubicBezTo>
                    <a:pt x="1366732" y="113009"/>
                    <a:pt x="1366732" y="112573"/>
                    <a:pt x="1367160" y="112136"/>
                  </a:cubicBezTo>
                  <a:cubicBezTo>
                    <a:pt x="1366732" y="111700"/>
                    <a:pt x="1366304" y="111265"/>
                    <a:pt x="1365876" y="110829"/>
                  </a:cubicBezTo>
                  <a:cubicBezTo>
                    <a:pt x="1364592" y="110393"/>
                    <a:pt x="1363736" y="110393"/>
                    <a:pt x="1362880" y="110829"/>
                  </a:cubicBezTo>
                  <a:close/>
                  <a:moveTo>
                    <a:pt x="1432559" y="110811"/>
                  </a:moveTo>
                  <a:cubicBezTo>
                    <a:pt x="1432559" y="111230"/>
                    <a:pt x="1432559" y="111648"/>
                    <a:pt x="1432559" y="112067"/>
                  </a:cubicBezTo>
                  <a:cubicBezTo>
                    <a:pt x="1432995" y="112486"/>
                    <a:pt x="1432995" y="112486"/>
                    <a:pt x="1433867" y="112067"/>
                  </a:cubicBezTo>
                  <a:cubicBezTo>
                    <a:pt x="1433867" y="111648"/>
                    <a:pt x="1433867" y="111230"/>
                    <a:pt x="1433867" y="110811"/>
                  </a:cubicBezTo>
                  <a:cubicBezTo>
                    <a:pt x="1432995" y="110393"/>
                    <a:pt x="1432995" y="110393"/>
                    <a:pt x="1432559" y="110811"/>
                  </a:cubicBezTo>
                  <a:close/>
                  <a:moveTo>
                    <a:pt x="1356697" y="109870"/>
                  </a:moveTo>
                  <a:cubicBezTo>
                    <a:pt x="1356697" y="110294"/>
                    <a:pt x="1356261" y="110720"/>
                    <a:pt x="1355825" y="110720"/>
                  </a:cubicBezTo>
                  <a:cubicBezTo>
                    <a:pt x="1355389" y="110294"/>
                    <a:pt x="1354953" y="110720"/>
                    <a:pt x="1354953" y="111145"/>
                  </a:cubicBezTo>
                  <a:cubicBezTo>
                    <a:pt x="1354953" y="111570"/>
                    <a:pt x="1354953" y="111570"/>
                    <a:pt x="1354953" y="111570"/>
                  </a:cubicBezTo>
                  <a:cubicBezTo>
                    <a:pt x="1354081" y="112420"/>
                    <a:pt x="1354081" y="112420"/>
                    <a:pt x="1354953" y="112845"/>
                  </a:cubicBezTo>
                  <a:cubicBezTo>
                    <a:pt x="1354953" y="113270"/>
                    <a:pt x="1355389" y="113270"/>
                    <a:pt x="1355389" y="113270"/>
                  </a:cubicBezTo>
                  <a:cubicBezTo>
                    <a:pt x="1355825" y="113270"/>
                    <a:pt x="1355825" y="113270"/>
                    <a:pt x="1356261" y="113270"/>
                  </a:cubicBezTo>
                  <a:cubicBezTo>
                    <a:pt x="1356697" y="112845"/>
                    <a:pt x="1357569" y="112420"/>
                    <a:pt x="1358005" y="111995"/>
                  </a:cubicBezTo>
                  <a:cubicBezTo>
                    <a:pt x="1358005" y="111570"/>
                    <a:pt x="1358005" y="110720"/>
                    <a:pt x="1358005" y="110294"/>
                  </a:cubicBezTo>
                  <a:cubicBezTo>
                    <a:pt x="1357569" y="109870"/>
                    <a:pt x="1357133" y="109870"/>
                    <a:pt x="1356697" y="109870"/>
                  </a:cubicBezTo>
                  <a:close/>
                  <a:moveTo>
                    <a:pt x="225407" y="109870"/>
                  </a:moveTo>
                  <a:cubicBezTo>
                    <a:pt x="224534" y="110305"/>
                    <a:pt x="224099" y="110741"/>
                    <a:pt x="223663" y="111177"/>
                  </a:cubicBezTo>
                  <a:cubicBezTo>
                    <a:pt x="223663" y="111177"/>
                    <a:pt x="223663" y="111613"/>
                    <a:pt x="223663" y="111613"/>
                  </a:cubicBezTo>
                  <a:cubicBezTo>
                    <a:pt x="224099" y="112050"/>
                    <a:pt x="224099" y="112050"/>
                    <a:pt x="224534" y="112486"/>
                  </a:cubicBezTo>
                  <a:cubicBezTo>
                    <a:pt x="224971" y="112050"/>
                    <a:pt x="225407" y="111613"/>
                    <a:pt x="225843" y="111177"/>
                  </a:cubicBezTo>
                  <a:cubicBezTo>
                    <a:pt x="225843" y="110741"/>
                    <a:pt x="226279" y="110305"/>
                    <a:pt x="225843" y="109870"/>
                  </a:cubicBezTo>
                  <a:cubicBezTo>
                    <a:pt x="225407" y="109870"/>
                    <a:pt x="225407" y="109870"/>
                    <a:pt x="225407" y="109870"/>
                  </a:cubicBezTo>
                  <a:close/>
                  <a:moveTo>
                    <a:pt x="123603" y="109870"/>
                  </a:moveTo>
                  <a:cubicBezTo>
                    <a:pt x="122688" y="110327"/>
                    <a:pt x="123603" y="110785"/>
                    <a:pt x="123146" y="111243"/>
                  </a:cubicBezTo>
                  <a:cubicBezTo>
                    <a:pt x="123603" y="111700"/>
                    <a:pt x="123603" y="111243"/>
                    <a:pt x="124061" y="111243"/>
                  </a:cubicBezTo>
                  <a:cubicBezTo>
                    <a:pt x="124519" y="111243"/>
                    <a:pt x="124519" y="111243"/>
                    <a:pt x="124519" y="110785"/>
                  </a:cubicBezTo>
                  <a:cubicBezTo>
                    <a:pt x="124519" y="110327"/>
                    <a:pt x="124519" y="110327"/>
                    <a:pt x="124061" y="109870"/>
                  </a:cubicBezTo>
                  <a:cubicBezTo>
                    <a:pt x="124061" y="109870"/>
                    <a:pt x="123603" y="109870"/>
                    <a:pt x="123603" y="109870"/>
                  </a:cubicBezTo>
                  <a:close/>
                  <a:moveTo>
                    <a:pt x="189830" y="109608"/>
                  </a:moveTo>
                  <a:cubicBezTo>
                    <a:pt x="189394" y="110044"/>
                    <a:pt x="189394" y="110480"/>
                    <a:pt x="189830" y="110916"/>
                  </a:cubicBezTo>
                  <a:cubicBezTo>
                    <a:pt x="189830" y="110916"/>
                    <a:pt x="189830" y="110916"/>
                    <a:pt x="190702" y="110916"/>
                  </a:cubicBezTo>
                  <a:cubicBezTo>
                    <a:pt x="190702" y="110480"/>
                    <a:pt x="190702" y="110044"/>
                    <a:pt x="190702" y="109608"/>
                  </a:cubicBezTo>
                  <a:cubicBezTo>
                    <a:pt x="190266" y="109608"/>
                    <a:pt x="190266" y="109608"/>
                    <a:pt x="189830" y="109608"/>
                  </a:cubicBezTo>
                  <a:close/>
                  <a:moveTo>
                    <a:pt x="133820" y="109084"/>
                  </a:moveTo>
                  <a:cubicBezTo>
                    <a:pt x="133820" y="109084"/>
                    <a:pt x="133413" y="109521"/>
                    <a:pt x="133413" y="109521"/>
                  </a:cubicBezTo>
                  <a:cubicBezTo>
                    <a:pt x="133413" y="109957"/>
                    <a:pt x="133413" y="110829"/>
                    <a:pt x="133413" y="111265"/>
                  </a:cubicBezTo>
                  <a:cubicBezTo>
                    <a:pt x="133413" y="111265"/>
                    <a:pt x="133413" y="111700"/>
                    <a:pt x="133820" y="111700"/>
                  </a:cubicBezTo>
                  <a:cubicBezTo>
                    <a:pt x="133820" y="111700"/>
                    <a:pt x="133820" y="112136"/>
                    <a:pt x="133820" y="112136"/>
                  </a:cubicBezTo>
                  <a:cubicBezTo>
                    <a:pt x="133820" y="112136"/>
                    <a:pt x="134227" y="112573"/>
                    <a:pt x="134227" y="112573"/>
                  </a:cubicBezTo>
                  <a:cubicBezTo>
                    <a:pt x="134227" y="113009"/>
                    <a:pt x="134227" y="113445"/>
                    <a:pt x="134227" y="114316"/>
                  </a:cubicBezTo>
                  <a:cubicBezTo>
                    <a:pt x="134227" y="114316"/>
                    <a:pt x="133820" y="114316"/>
                    <a:pt x="133820" y="114752"/>
                  </a:cubicBezTo>
                  <a:cubicBezTo>
                    <a:pt x="133820" y="115189"/>
                    <a:pt x="133820" y="116061"/>
                    <a:pt x="133820" y="116497"/>
                  </a:cubicBezTo>
                  <a:cubicBezTo>
                    <a:pt x="134227" y="116932"/>
                    <a:pt x="134227" y="116932"/>
                    <a:pt x="135041" y="116932"/>
                  </a:cubicBezTo>
                  <a:cubicBezTo>
                    <a:pt x="135041" y="116497"/>
                    <a:pt x="135447" y="116497"/>
                    <a:pt x="135447" y="116497"/>
                  </a:cubicBezTo>
                  <a:cubicBezTo>
                    <a:pt x="135854" y="116061"/>
                    <a:pt x="135854" y="116061"/>
                    <a:pt x="135854" y="116061"/>
                  </a:cubicBezTo>
                  <a:cubicBezTo>
                    <a:pt x="135854" y="115624"/>
                    <a:pt x="136262" y="115189"/>
                    <a:pt x="136262" y="114752"/>
                  </a:cubicBezTo>
                  <a:cubicBezTo>
                    <a:pt x="136262" y="114752"/>
                    <a:pt x="136668" y="114316"/>
                    <a:pt x="137075" y="114316"/>
                  </a:cubicBezTo>
                  <a:cubicBezTo>
                    <a:pt x="137075" y="113445"/>
                    <a:pt x="137075" y="113009"/>
                    <a:pt x="137075" y="112136"/>
                  </a:cubicBezTo>
                  <a:cubicBezTo>
                    <a:pt x="136262" y="111700"/>
                    <a:pt x="135854" y="111265"/>
                    <a:pt x="135447" y="110829"/>
                  </a:cubicBezTo>
                  <a:cubicBezTo>
                    <a:pt x="135447" y="110393"/>
                    <a:pt x="135447" y="109957"/>
                    <a:pt x="135447" y="109521"/>
                  </a:cubicBezTo>
                  <a:cubicBezTo>
                    <a:pt x="135041" y="109521"/>
                    <a:pt x="134634" y="109084"/>
                    <a:pt x="134634" y="109084"/>
                  </a:cubicBezTo>
                  <a:cubicBezTo>
                    <a:pt x="134227" y="109084"/>
                    <a:pt x="134227" y="109084"/>
                    <a:pt x="133820" y="109084"/>
                  </a:cubicBezTo>
                  <a:close/>
                  <a:moveTo>
                    <a:pt x="79833" y="109084"/>
                  </a:moveTo>
                  <a:cubicBezTo>
                    <a:pt x="80248" y="109084"/>
                    <a:pt x="80664" y="109084"/>
                    <a:pt x="80664" y="109084"/>
                  </a:cubicBezTo>
                  <a:cubicBezTo>
                    <a:pt x="81079" y="109084"/>
                    <a:pt x="81495" y="109512"/>
                    <a:pt x="81495" y="109512"/>
                  </a:cubicBezTo>
                  <a:cubicBezTo>
                    <a:pt x="81911" y="109938"/>
                    <a:pt x="81495" y="110365"/>
                    <a:pt x="81911" y="110792"/>
                  </a:cubicBezTo>
                  <a:cubicBezTo>
                    <a:pt x="82326" y="110792"/>
                    <a:pt x="82741" y="110792"/>
                    <a:pt x="83157" y="110792"/>
                  </a:cubicBezTo>
                  <a:cubicBezTo>
                    <a:pt x="83157" y="111219"/>
                    <a:pt x="83572" y="111219"/>
                    <a:pt x="83987" y="111645"/>
                  </a:cubicBezTo>
                  <a:cubicBezTo>
                    <a:pt x="83987" y="112072"/>
                    <a:pt x="83987" y="112072"/>
                    <a:pt x="83987" y="112499"/>
                  </a:cubicBezTo>
                  <a:cubicBezTo>
                    <a:pt x="83987" y="112926"/>
                    <a:pt x="84403" y="112926"/>
                    <a:pt x="84403" y="113353"/>
                  </a:cubicBezTo>
                  <a:cubicBezTo>
                    <a:pt x="84403" y="113780"/>
                    <a:pt x="84819" y="113780"/>
                    <a:pt x="84819" y="114206"/>
                  </a:cubicBezTo>
                  <a:cubicBezTo>
                    <a:pt x="84819" y="114633"/>
                    <a:pt x="85234" y="114633"/>
                    <a:pt x="85650" y="115060"/>
                  </a:cubicBezTo>
                  <a:cubicBezTo>
                    <a:pt x="85650" y="115060"/>
                    <a:pt x="85650" y="115487"/>
                    <a:pt x="86065" y="115487"/>
                  </a:cubicBezTo>
                  <a:cubicBezTo>
                    <a:pt x="86065" y="115487"/>
                    <a:pt x="86065" y="115914"/>
                    <a:pt x="86065" y="115914"/>
                  </a:cubicBezTo>
                  <a:cubicBezTo>
                    <a:pt x="85650" y="116340"/>
                    <a:pt x="85234" y="116767"/>
                    <a:pt x="84403" y="117194"/>
                  </a:cubicBezTo>
                  <a:cubicBezTo>
                    <a:pt x="83987" y="117194"/>
                    <a:pt x="83157" y="117194"/>
                    <a:pt x="82741" y="117194"/>
                  </a:cubicBezTo>
                  <a:cubicBezTo>
                    <a:pt x="81911" y="116340"/>
                    <a:pt x="81495" y="115914"/>
                    <a:pt x="80664" y="115060"/>
                  </a:cubicBezTo>
                  <a:cubicBezTo>
                    <a:pt x="80664" y="115060"/>
                    <a:pt x="80664" y="115060"/>
                    <a:pt x="81079" y="114633"/>
                  </a:cubicBezTo>
                  <a:cubicBezTo>
                    <a:pt x="81495" y="114633"/>
                    <a:pt x="81911" y="114633"/>
                    <a:pt x="82326" y="114633"/>
                  </a:cubicBezTo>
                  <a:cubicBezTo>
                    <a:pt x="82741" y="114633"/>
                    <a:pt x="83157" y="114206"/>
                    <a:pt x="83157" y="113780"/>
                  </a:cubicBezTo>
                  <a:cubicBezTo>
                    <a:pt x="83157" y="113780"/>
                    <a:pt x="83157" y="113353"/>
                    <a:pt x="83157" y="112926"/>
                  </a:cubicBezTo>
                  <a:cubicBezTo>
                    <a:pt x="83157" y="112926"/>
                    <a:pt x="82741" y="112499"/>
                    <a:pt x="82326" y="112499"/>
                  </a:cubicBezTo>
                  <a:cubicBezTo>
                    <a:pt x="81911" y="112499"/>
                    <a:pt x="81495" y="112072"/>
                    <a:pt x="81495" y="111645"/>
                  </a:cubicBezTo>
                  <a:cubicBezTo>
                    <a:pt x="81079" y="111645"/>
                    <a:pt x="80664" y="111645"/>
                    <a:pt x="80248" y="111645"/>
                  </a:cubicBezTo>
                  <a:cubicBezTo>
                    <a:pt x="80248" y="111645"/>
                    <a:pt x="79833" y="111645"/>
                    <a:pt x="79833" y="111219"/>
                  </a:cubicBezTo>
                  <a:cubicBezTo>
                    <a:pt x="79418" y="111219"/>
                    <a:pt x="79002" y="111645"/>
                    <a:pt x="79002" y="111219"/>
                  </a:cubicBezTo>
                  <a:cubicBezTo>
                    <a:pt x="79002" y="110792"/>
                    <a:pt x="79002" y="109938"/>
                    <a:pt x="79002" y="109512"/>
                  </a:cubicBezTo>
                  <a:cubicBezTo>
                    <a:pt x="79418" y="109512"/>
                    <a:pt x="79418" y="109084"/>
                    <a:pt x="79833" y="109084"/>
                  </a:cubicBezTo>
                  <a:close/>
                  <a:moveTo>
                    <a:pt x="1243" y="108692"/>
                  </a:moveTo>
                  <a:cubicBezTo>
                    <a:pt x="1701" y="108692"/>
                    <a:pt x="1701" y="108300"/>
                    <a:pt x="2159" y="108692"/>
                  </a:cubicBezTo>
                  <a:cubicBezTo>
                    <a:pt x="2159" y="108692"/>
                    <a:pt x="2616" y="108692"/>
                    <a:pt x="2616" y="108692"/>
                  </a:cubicBezTo>
                  <a:cubicBezTo>
                    <a:pt x="2616" y="109084"/>
                    <a:pt x="2616" y="109477"/>
                    <a:pt x="2616" y="109477"/>
                  </a:cubicBezTo>
                  <a:cubicBezTo>
                    <a:pt x="2159" y="109870"/>
                    <a:pt x="2159" y="109870"/>
                    <a:pt x="1701" y="109870"/>
                  </a:cubicBezTo>
                  <a:cubicBezTo>
                    <a:pt x="1243" y="109477"/>
                    <a:pt x="1243" y="109477"/>
                    <a:pt x="785" y="109084"/>
                  </a:cubicBezTo>
                  <a:cubicBezTo>
                    <a:pt x="785" y="109084"/>
                    <a:pt x="1243" y="108692"/>
                    <a:pt x="1243" y="108692"/>
                  </a:cubicBezTo>
                  <a:close/>
                  <a:moveTo>
                    <a:pt x="139766" y="108561"/>
                  </a:moveTo>
                  <a:cubicBezTo>
                    <a:pt x="138944" y="108561"/>
                    <a:pt x="138944" y="108561"/>
                    <a:pt x="138944" y="108997"/>
                  </a:cubicBezTo>
                  <a:cubicBezTo>
                    <a:pt x="138944" y="108997"/>
                    <a:pt x="138944" y="109434"/>
                    <a:pt x="138944" y="109434"/>
                  </a:cubicBezTo>
                  <a:cubicBezTo>
                    <a:pt x="138533" y="109870"/>
                    <a:pt x="138121" y="109870"/>
                    <a:pt x="138121" y="110741"/>
                  </a:cubicBezTo>
                  <a:cubicBezTo>
                    <a:pt x="138533" y="110741"/>
                    <a:pt x="138944" y="111177"/>
                    <a:pt x="138944" y="111177"/>
                  </a:cubicBezTo>
                  <a:cubicBezTo>
                    <a:pt x="139355" y="111177"/>
                    <a:pt x="139355" y="111177"/>
                    <a:pt x="139766" y="111177"/>
                  </a:cubicBezTo>
                  <a:cubicBezTo>
                    <a:pt x="140177" y="110741"/>
                    <a:pt x="140588" y="110741"/>
                    <a:pt x="140999" y="110305"/>
                  </a:cubicBezTo>
                  <a:cubicBezTo>
                    <a:pt x="140588" y="109870"/>
                    <a:pt x="140177" y="109434"/>
                    <a:pt x="140177" y="108997"/>
                  </a:cubicBezTo>
                  <a:cubicBezTo>
                    <a:pt x="140177" y="108997"/>
                    <a:pt x="139766" y="108561"/>
                    <a:pt x="139766" y="108561"/>
                  </a:cubicBezTo>
                  <a:close/>
                  <a:moveTo>
                    <a:pt x="85368" y="108561"/>
                  </a:moveTo>
                  <a:cubicBezTo>
                    <a:pt x="85368" y="108561"/>
                    <a:pt x="85803" y="108561"/>
                    <a:pt x="85803" y="108561"/>
                  </a:cubicBezTo>
                  <a:cubicBezTo>
                    <a:pt x="86239" y="108561"/>
                    <a:pt x="86675" y="109019"/>
                    <a:pt x="86675" y="109019"/>
                  </a:cubicBezTo>
                  <a:cubicBezTo>
                    <a:pt x="86675" y="109477"/>
                    <a:pt x="87111" y="109935"/>
                    <a:pt x="86675" y="110393"/>
                  </a:cubicBezTo>
                  <a:cubicBezTo>
                    <a:pt x="86239" y="110393"/>
                    <a:pt x="85803" y="110393"/>
                    <a:pt x="85368" y="110393"/>
                  </a:cubicBezTo>
                  <a:cubicBezTo>
                    <a:pt x="84931" y="109935"/>
                    <a:pt x="84495" y="109935"/>
                    <a:pt x="84495" y="109477"/>
                  </a:cubicBezTo>
                  <a:cubicBezTo>
                    <a:pt x="84495" y="109477"/>
                    <a:pt x="84495" y="109477"/>
                    <a:pt x="84495" y="109019"/>
                  </a:cubicBezTo>
                  <a:cubicBezTo>
                    <a:pt x="84495" y="109019"/>
                    <a:pt x="84931" y="108561"/>
                    <a:pt x="85368" y="108561"/>
                  </a:cubicBezTo>
                  <a:close/>
                  <a:moveTo>
                    <a:pt x="1447091" y="108300"/>
                  </a:moveTo>
                  <a:cubicBezTo>
                    <a:pt x="1446685" y="108692"/>
                    <a:pt x="1447091" y="109477"/>
                    <a:pt x="1447091" y="109870"/>
                  </a:cubicBezTo>
                  <a:cubicBezTo>
                    <a:pt x="1447905" y="109870"/>
                    <a:pt x="1449126" y="109870"/>
                    <a:pt x="1449940" y="109870"/>
                  </a:cubicBezTo>
                  <a:cubicBezTo>
                    <a:pt x="1449940" y="109870"/>
                    <a:pt x="1450347" y="109477"/>
                    <a:pt x="1450347" y="109477"/>
                  </a:cubicBezTo>
                  <a:cubicBezTo>
                    <a:pt x="1450347" y="109084"/>
                    <a:pt x="1450347" y="108692"/>
                    <a:pt x="1449940" y="108300"/>
                  </a:cubicBezTo>
                  <a:cubicBezTo>
                    <a:pt x="1449126" y="108300"/>
                    <a:pt x="1448312" y="108300"/>
                    <a:pt x="1447091" y="108300"/>
                  </a:cubicBezTo>
                  <a:close/>
                  <a:moveTo>
                    <a:pt x="98622" y="108300"/>
                  </a:moveTo>
                  <a:lnTo>
                    <a:pt x="98883" y="108300"/>
                  </a:lnTo>
                  <a:lnTo>
                    <a:pt x="98883" y="108326"/>
                  </a:lnTo>
                  <a:lnTo>
                    <a:pt x="98622" y="108459"/>
                  </a:lnTo>
                  <a:close/>
                  <a:moveTo>
                    <a:pt x="116410" y="107907"/>
                  </a:moveTo>
                  <a:cubicBezTo>
                    <a:pt x="116410" y="107907"/>
                    <a:pt x="116410" y="108300"/>
                    <a:pt x="116410" y="108300"/>
                  </a:cubicBezTo>
                  <a:cubicBezTo>
                    <a:pt x="116802" y="108692"/>
                    <a:pt x="117194" y="108692"/>
                    <a:pt x="117194" y="109084"/>
                  </a:cubicBezTo>
                  <a:cubicBezTo>
                    <a:pt x="117587" y="109084"/>
                    <a:pt x="117979" y="109084"/>
                    <a:pt x="117979" y="109084"/>
                  </a:cubicBezTo>
                  <a:cubicBezTo>
                    <a:pt x="117979" y="108692"/>
                    <a:pt x="118372" y="108692"/>
                    <a:pt x="118764" y="108300"/>
                  </a:cubicBezTo>
                  <a:cubicBezTo>
                    <a:pt x="118372" y="108300"/>
                    <a:pt x="117979" y="107907"/>
                    <a:pt x="117979" y="107907"/>
                  </a:cubicBezTo>
                  <a:cubicBezTo>
                    <a:pt x="117587" y="107907"/>
                    <a:pt x="116802" y="107515"/>
                    <a:pt x="116410" y="107907"/>
                  </a:cubicBezTo>
                  <a:close/>
                  <a:moveTo>
                    <a:pt x="104899" y="107907"/>
                  </a:moveTo>
                  <a:cubicBezTo>
                    <a:pt x="104899" y="108300"/>
                    <a:pt x="104899" y="108300"/>
                    <a:pt x="104899" y="108692"/>
                  </a:cubicBezTo>
                  <a:cubicBezTo>
                    <a:pt x="105335" y="109084"/>
                    <a:pt x="105335" y="109084"/>
                    <a:pt x="106208" y="108692"/>
                  </a:cubicBezTo>
                  <a:cubicBezTo>
                    <a:pt x="106208" y="108300"/>
                    <a:pt x="106208" y="108300"/>
                    <a:pt x="106208" y="107907"/>
                  </a:cubicBezTo>
                  <a:cubicBezTo>
                    <a:pt x="105335" y="107515"/>
                    <a:pt x="105335" y="107515"/>
                    <a:pt x="104899" y="107907"/>
                  </a:cubicBezTo>
                  <a:close/>
                  <a:moveTo>
                    <a:pt x="1502665" y="107777"/>
                  </a:moveTo>
                  <a:cubicBezTo>
                    <a:pt x="1502665" y="107777"/>
                    <a:pt x="1502229" y="108202"/>
                    <a:pt x="1501794" y="108202"/>
                  </a:cubicBezTo>
                  <a:cubicBezTo>
                    <a:pt x="1501794" y="108202"/>
                    <a:pt x="1501794" y="108629"/>
                    <a:pt x="1501794" y="108629"/>
                  </a:cubicBezTo>
                  <a:cubicBezTo>
                    <a:pt x="1501794" y="109481"/>
                    <a:pt x="1500922" y="109481"/>
                    <a:pt x="1500922" y="109907"/>
                  </a:cubicBezTo>
                  <a:cubicBezTo>
                    <a:pt x="1500922" y="110333"/>
                    <a:pt x="1500486" y="110759"/>
                    <a:pt x="1500049" y="110759"/>
                  </a:cubicBezTo>
                  <a:cubicBezTo>
                    <a:pt x="1500049" y="111185"/>
                    <a:pt x="1500049" y="111611"/>
                    <a:pt x="1500049" y="112037"/>
                  </a:cubicBezTo>
                  <a:cubicBezTo>
                    <a:pt x="1500486" y="112463"/>
                    <a:pt x="1500486" y="112463"/>
                    <a:pt x="1500922" y="112889"/>
                  </a:cubicBezTo>
                  <a:cubicBezTo>
                    <a:pt x="1500922" y="112889"/>
                    <a:pt x="1500922" y="113315"/>
                    <a:pt x="1500922" y="113741"/>
                  </a:cubicBezTo>
                  <a:cubicBezTo>
                    <a:pt x="1500922" y="114167"/>
                    <a:pt x="1501358" y="114167"/>
                    <a:pt x="1501794" y="114593"/>
                  </a:cubicBezTo>
                  <a:cubicBezTo>
                    <a:pt x="1501794" y="114593"/>
                    <a:pt x="1501794" y="115019"/>
                    <a:pt x="1501794" y="115019"/>
                  </a:cubicBezTo>
                  <a:cubicBezTo>
                    <a:pt x="1501794" y="115445"/>
                    <a:pt x="1502229" y="115445"/>
                    <a:pt x="1502229" y="115871"/>
                  </a:cubicBezTo>
                  <a:cubicBezTo>
                    <a:pt x="1502229" y="116297"/>
                    <a:pt x="1502229" y="116297"/>
                    <a:pt x="1502229" y="116297"/>
                  </a:cubicBezTo>
                  <a:cubicBezTo>
                    <a:pt x="1503101" y="116723"/>
                    <a:pt x="1502665" y="117149"/>
                    <a:pt x="1503538" y="117575"/>
                  </a:cubicBezTo>
                  <a:cubicBezTo>
                    <a:pt x="1503538" y="118001"/>
                    <a:pt x="1503538" y="118001"/>
                    <a:pt x="1503538" y="118001"/>
                  </a:cubicBezTo>
                  <a:cubicBezTo>
                    <a:pt x="1503101" y="118854"/>
                    <a:pt x="1502229" y="119279"/>
                    <a:pt x="1501794" y="119705"/>
                  </a:cubicBezTo>
                  <a:cubicBezTo>
                    <a:pt x="1501794" y="120557"/>
                    <a:pt x="1501794" y="120983"/>
                    <a:pt x="1501794" y="121409"/>
                  </a:cubicBezTo>
                  <a:cubicBezTo>
                    <a:pt x="1501794" y="121836"/>
                    <a:pt x="1502229" y="122261"/>
                    <a:pt x="1502665" y="122261"/>
                  </a:cubicBezTo>
                  <a:cubicBezTo>
                    <a:pt x="1502665" y="122261"/>
                    <a:pt x="1503101" y="122261"/>
                    <a:pt x="1503101" y="122688"/>
                  </a:cubicBezTo>
                  <a:cubicBezTo>
                    <a:pt x="1503538" y="122261"/>
                    <a:pt x="1503973" y="122261"/>
                    <a:pt x="1503973" y="121836"/>
                  </a:cubicBezTo>
                  <a:cubicBezTo>
                    <a:pt x="1504410" y="121836"/>
                    <a:pt x="1504410" y="121836"/>
                    <a:pt x="1504845" y="121836"/>
                  </a:cubicBezTo>
                  <a:cubicBezTo>
                    <a:pt x="1504845" y="121836"/>
                    <a:pt x="1505281" y="121409"/>
                    <a:pt x="1505281" y="121409"/>
                  </a:cubicBezTo>
                  <a:cubicBezTo>
                    <a:pt x="1505281" y="118854"/>
                    <a:pt x="1505281" y="116297"/>
                    <a:pt x="1505281" y="113315"/>
                  </a:cubicBezTo>
                  <a:cubicBezTo>
                    <a:pt x="1505281" y="113315"/>
                    <a:pt x="1504845" y="113315"/>
                    <a:pt x="1504845" y="113315"/>
                  </a:cubicBezTo>
                  <a:cubicBezTo>
                    <a:pt x="1504845" y="112889"/>
                    <a:pt x="1504410" y="112889"/>
                    <a:pt x="1504410" y="112463"/>
                  </a:cubicBezTo>
                  <a:cubicBezTo>
                    <a:pt x="1504410" y="112037"/>
                    <a:pt x="1503973" y="112037"/>
                    <a:pt x="1503538" y="111611"/>
                  </a:cubicBezTo>
                  <a:cubicBezTo>
                    <a:pt x="1503538" y="111185"/>
                    <a:pt x="1503538" y="110759"/>
                    <a:pt x="1503538" y="110333"/>
                  </a:cubicBezTo>
                  <a:cubicBezTo>
                    <a:pt x="1503973" y="110333"/>
                    <a:pt x="1503973" y="109907"/>
                    <a:pt x="1504410" y="109907"/>
                  </a:cubicBezTo>
                  <a:cubicBezTo>
                    <a:pt x="1504410" y="109481"/>
                    <a:pt x="1504410" y="109055"/>
                    <a:pt x="1504410" y="108629"/>
                  </a:cubicBezTo>
                  <a:cubicBezTo>
                    <a:pt x="1503973" y="108202"/>
                    <a:pt x="1503973" y="108202"/>
                    <a:pt x="1503538" y="107777"/>
                  </a:cubicBezTo>
                  <a:cubicBezTo>
                    <a:pt x="1503101" y="107777"/>
                    <a:pt x="1503101" y="107777"/>
                    <a:pt x="1502665" y="107777"/>
                  </a:cubicBezTo>
                  <a:close/>
                  <a:moveTo>
                    <a:pt x="1400000" y="107777"/>
                  </a:moveTo>
                  <a:cubicBezTo>
                    <a:pt x="1399155" y="108202"/>
                    <a:pt x="1398310" y="109052"/>
                    <a:pt x="1397465" y="109902"/>
                  </a:cubicBezTo>
                  <a:cubicBezTo>
                    <a:pt x="1397465" y="109902"/>
                    <a:pt x="1397465" y="109902"/>
                    <a:pt x="1397465" y="110328"/>
                  </a:cubicBezTo>
                  <a:cubicBezTo>
                    <a:pt x="1397465" y="110328"/>
                    <a:pt x="1397042" y="110752"/>
                    <a:pt x="1397042" y="110752"/>
                  </a:cubicBezTo>
                  <a:cubicBezTo>
                    <a:pt x="1397042" y="111603"/>
                    <a:pt x="1397042" y="112453"/>
                    <a:pt x="1397042" y="113303"/>
                  </a:cubicBezTo>
                  <a:cubicBezTo>
                    <a:pt x="1396620" y="113303"/>
                    <a:pt x="1396620" y="113728"/>
                    <a:pt x="1396197" y="113728"/>
                  </a:cubicBezTo>
                  <a:cubicBezTo>
                    <a:pt x="1396197" y="114153"/>
                    <a:pt x="1396197" y="114578"/>
                    <a:pt x="1396197" y="115003"/>
                  </a:cubicBezTo>
                  <a:cubicBezTo>
                    <a:pt x="1396620" y="115003"/>
                    <a:pt x="1396620" y="115428"/>
                    <a:pt x="1397042" y="115428"/>
                  </a:cubicBezTo>
                  <a:cubicBezTo>
                    <a:pt x="1397042" y="115428"/>
                    <a:pt x="1397042" y="115854"/>
                    <a:pt x="1397042" y="115854"/>
                  </a:cubicBezTo>
                  <a:cubicBezTo>
                    <a:pt x="1397042" y="116703"/>
                    <a:pt x="1396620" y="117129"/>
                    <a:pt x="1397042" y="117554"/>
                  </a:cubicBezTo>
                  <a:cubicBezTo>
                    <a:pt x="1397465" y="117979"/>
                    <a:pt x="1397465" y="118404"/>
                    <a:pt x="1397888" y="118829"/>
                  </a:cubicBezTo>
                  <a:cubicBezTo>
                    <a:pt x="1397888" y="118829"/>
                    <a:pt x="1398310" y="119254"/>
                    <a:pt x="1398310" y="119679"/>
                  </a:cubicBezTo>
                  <a:cubicBezTo>
                    <a:pt x="1398310" y="119679"/>
                    <a:pt x="1398732" y="120104"/>
                    <a:pt x="1398732" y="120104"/>
                  </a:cubicBezTo>
                  <a:cubicBezTo>
                    <a:pt x="1399578" y="120104"/>
                    <a:pt x="1400000" y="120104"/>
                    <a:pt x="1400846" y="120104"/>
                  </a:cubicBezTo>
                  <a:cubicBezTo>
                    <a:pt x="1401268" y="119679"/>
                    <a:pt x="1401268" y="119254"/>
                    <a:pt x="1401690" y="119254"/>
                  </a:cubicBezTo>
                  <a:cubicBezTo>
                    <a:pt x="1401690" y="118829"/>
                    <a:pt x="1401690" y="118404"/>
                    <a:pt x="1401690" y="117979"/>
                  </a:cubicBezTo>
                  <a:cubicBezTo>
                    <a:pt x="1401268" y="117554"/>
                    <a:pt x="1400846" y="117129"/>
                    <a:pt x="1400423" y="116703"/>
                  </a:cubicBezTo>
                  <a:cubicBezTo>
                    <a:pt x="1400423" y="115854"/>
                    <a:pt x="1400846" y="115854"/>
                    <a:pt x="1401268" y="115428"/>
                  </a:cubicBezTo>
                  <a:cubicBezTo>
                    <a:pt x="1401690" y="115428"/>
                    <a:pt x="1401690" y="115428"/>
                    <a:pt x="1402113" y="115428"/>
                  </a:cubicBezTo>
                  <a:cubicBezTo>
                    <a:pt x="1402535" y="115428"/>
                    <a:pt x="1402958" y="115854"/>
                    <a:pt x="1402958" y="116279"/>
                  </a:cubicBezTo>
                  <a:cubicBezTo>
                    <a:pt x="1402958" y="117554"/>
                    <a:pt x="1402958" y="118404"/>
                    <a:pt x="1402958" y="119679"/>
                  </a:cubicBezTo>
                  <a:cubicBezTo>
                    <a:pt x="1403381" y="120104"/>
                    <a:pt x="1403803" y="120104"/>
                    <a:pt x="1404226" y="120530"/>
                  </a:cubicBezTo>
                  <a:cubicBezTo>
                    <a:pt x="1404648" y="120530"/>
                    <a:pt x="1405071" y="120530"/>
                    <a:pt x="1405493" y="121380"/>
                  </a:cubicBezTo>
                  <a:cubicBezTo>
                    <a:pt x="1405916" y="121380"/>
                    <a:pt x="1406339" y="121380"/>
                    <a:pt x="1406761" y="121380"/>
                  </a:cubicBezTo>
                  <a:cubicBezTo>
                    <a:pt x="1406761" y="120954"/>
                    <a:pt x="1407184" y="120954"/>
                    <a:pt x="1407184" y="120954"/>
                  </a:cubicBezTo>
                  <a:cubicBezTo>
                    <a:pt x="1407184" y="119679"/>
                    <a:pt x="1407184" y="118829"/>
                    <a:pt x="1407184" y="117979"/>
                  </a:cubicBezTo>
                  <a:cubicBezTo>
                    <a:pt x="1408029" y="117129"/>
                    <a:pt x="1408874" y="116703"/>
                    <a:pt x="1409297" y="115854"/>
                  </a:cubicBezTo>
                  <a:cubicBezTo>
                    <a:pt x="1409297" y="115854"/>
                    <a:pt x="1409719" y="115854"/>
                    <a:pt x="1409719" y="115854"/>
                  </a:cubicBezTo>
                  <a:cubicBezTo>
                    <a:pt x="1410565" y="115854"/>
                    <a:pt x="1410565" y="116279"/>
                    <a:pt x="1411410" y="116703"/>
                  </a:cubicBezTo>
                  <a:cubicBezTo>
                    <a:pt x="1411410" y="117129"/>
                    <a:pt x="1411410" y="117129"/>
                    <a:pt x="1411410" y="117554"/>
                  </a:cubicBezTo>
                  <a:cubicBezTo>
                    <a:pt x="1411410" y="117554"/>
                    <a:pt x="1411832" y="117979"/>
                    <a:pt x="1411832" y="117979"/>
                  </a:cubicBezTo>
                  <a:cubicBezTo>
                    <a:pt x="1411832" y="118404"/>
                    <a:pt x="1411832" y="118829"/>
                    <a:pt x="1411832" y="119254"/>
                  </a:cubicBezTo>
                  <a:cubicBezTo>
                    <a:pt x="1412255" y="119679"/>
                    <a:pt x="1412677" y="119254"/>
                    <a:pt x="1413100" y="119254"/>
                  </a:cubicBezTo>
                  <a:cubicBezTo>
                    <a:pt x="1413100" y="119254"/>
                    <a:pt x="1413100" y="118829"/>
                    <a:pt x="1413523" y="118829"/>
                  </a:cubicBezTo>
                  <a:cubicBezTo>
                    <a:pt x="1413523" y="118404"/>
                    <a:pt x="1413523" y="118404"/>
                    <a:pt x="1413945" y="117979"/>
                  </a:cubicBezTo>
                  <a:cubicBezTo>
                    <a:pt x="1413945" y="117554"/>
                    <a:pt x="1413945" y="116703"/>
                    <a:pt x="1413945" y="116279"/>
                  </a:cubicBezTo>
                  <a:cubicBezTo>
                    <a:pt x="1414368" y="115854"/>
                    <a:pt x="1414368" y="115854"/>
                    <a:pt x="1414368" y="115854"/>
                  </a:cubicBezTo>
                  <a:cubicBezTo>
                    <a:pt x="1415213" y="115854"/>
                    <a:pt x="1416058" y="115854"/>
                    <a:pt x="1416903" y="115854"/>
                  </a:cubicBezTo>
                  <a:cubicBezTo>
                    <a:pt x="1417326" y="116279"/>
                    <a:pt x="1417749" y="116703"/>
                    <a:pt x="1418171" y="116703"/>
                  </a:cubicBezTo>
                  <a:cubicBezTo>
                    <a:pt x="1418171" y="117129"/>
                    <a:pt x="1418171" y="117554"/>
                    <a:pt x="1418171" y="117979"/>
                  </a:cubicBezTo>
                  <a:cubicBezTo>
                    <a:pt x="1417749" y="117979"/>
                    <a:pt x="1417749" y="118404"/>
                    <a:pt x="1417326" y="118404"/>
                  </a:cubicBezTo>
                  <a:cubicBezTo>
                    <a:pt x="1417326" y="119254"/>
                    <a:pt x="1417326" y="119679"/>
                    <a:pt x="1417326" y="120530"/>
                  </a:cubicBezTo>
                  <a:cubicBezTo>
                    <a:pt x="1417749" y="120530"/>
                    <a:pt x="1418171" y="120954"/>
                    <a:pt x="1418594" y="121380"/>
                  </a:cubicBezTo>
                  <a:cubicBezTo>
                    <a:pt x="1418594" y="120954"/>
                    <a:pt x="1419016" y="120530"/>
                    <a:pt x="1419439" y="120530"/>
                  </a:cubicBezTo>
                  <a:cubicBezTo>
                    <a:pt x="1419439" y="120104"/>
                    <a:pt x="1419439" y="120104"/>
                    <a:pt x="1419439" y="119679"/>
                  </a:cubicBezTo>
                  <a:cubicBezTo>
                    <a:pt x="1419439" y="119254"/>
                    <a:pt x="1419439" y="119254"/>
                    <a:pt x="1420284" y="118404"/>
                  </a:cubicBezTo>
                  <a:cubicBezTo>
                    <a:pt x="1420284" y="118404"/>
                    <a:pt x="1420284" y="117979"/>
                    <a:pt x="1420284" y="117554"/>
                  </a:cubicBezTo>
                  <a:cubicBezTo>
                    <a:pt x="1420284" y="117129"/>
                    <a:pt x="1420707" y="117129"/>
                    <a:pt x="1420707" y="116703"/>
                  </a:cubicBezTo>
                  <a:cubicBezTo>
                    <a:pt x="1420707" y="116703"/>
                    <a:pt x="1420707" y="116279"/>
                    <a:pt x="1420707" y="116279"/>
                  </a:cubicBezTo>
                  <a:cubicBezTo>
                    <a:pt x="1421552" y="115428"/>
                    <a:pt x="1422397" y="116279"/>
                    <a:pt x="1423242" y="115854"/>
                  </a:cubicBezTo>
                  <a:cubicBezTo>
                    <a:pt x="1423242" y="115854"/>
                    <a:pt x="1423665" y="115854"/>
                    <a:pt x="1423665" y="115428"/>
                  </a:cubicBezTo>
                  <a:cubicBezTo>
                    <a:pt x="1423665" y="115003"/>
                    <a:pt x="1423665" y="114578"/>
                    <a:pt x="1423665" y="113728"/>
                  </a:cubicBezTo>
                  <a:cubicBezTo>
                    <a:pt x="1423242" y="113728"/>
                    <a:pt x="1422819" y="113303"/>
                    <a:pt x="1422397" y="112878"/>
                  </a:cubicBezTo>
                  <a:cubicBezTo>
                    <a:pt x="1421552" y="112878"/>
                    <a:pt x="1420284" y="112878"/>
                    <a:pt x="1419016" y="112878"/>
                  </a:cubicBezTo>
                  <a:cubicBezTo>
                    <a:pt x="1419016" y="113303"/>
                    <a:pt x="1418594" y="113303"/>
                    <a:pt x="1418594" y="113728"/>
                  </a:cubicBezTo>
                  <a:cubicBezTo>
                    <a:pt x="1418171" y="113728"/>
                    <a:pt x="1417749" y="113728"/>
                    <a:pt x="1416903" y="113728"/>
                  </a:cubicBezTo>
                  <a:cubicBezTo>
                    <a:pt x="1416903" y="113303"/>
                    <a:pt x="1416481" y="113303"/>
                    <a:pt x="1416481" y="112878"/>
                  </a:cubicBezTo>
                  <a:cubicBezTo>
                    <a:pt x="1416058" y="112878"/>
                    <a:pt x="1416058" y="112878"/>
                    <a:pt x="1415635" y="112878"/>
                  </a:cubicBezTo>
                  <a:cubicBezTo>
                    <a:pt x="1415635" y="112878"/>
                    <a:pt x="1415213" y="112453"/>
                    <a:pt x="1414790" y="112453"/>
                  </a:cubicBezTo>
                  <a:cubicBezTo>
                    <a:pt x="1414790" y="112453"/>
                    <a:pt x="1414368" y="112453"/>
                    <a:pt x="1414368" y="112453"/>
                  </a:cubicBezTo>
                  <a:cubicBezTo>
                    <a:pt x="1413945" y="112028"/>
                    <a:pt x="1413945" y="112028"/>
                    <a:pt x="1413945" y="112028"/>
                  </a:cubicBezTo>
                  <a:cubicBezTo>
                    <a:pt x="1413523" y="112028"/>
                    <a:pt x="1413523" y="111603"/>
                    <a:pt x="1413523" y="111603"/>
                  </a:cubicBezTo>
                  <a:cubicBezTo>
                    <a:pt x="1412677" y="111603"/>
                    <a:pt x="1411832" y="111603"/>
                    <a:pt x="1410987" y="111603"/>
                  </a:cubicBezTo>
                  <a:cubicBezTo>
                    <a:pt x="1410565" y="112453"/>
                    <a:pt x="1409719" y="112453"/>
                    <a:pt x="1408874" y="112453"/>
                  </a:cubicBezTo>
                  <a:cubicBezTo>
                    <a:pt x="1408452" y="112453"/>
                    <a:pt x="1408029" y="113303"/>
                    <a:pt x="1407607" y="113303"/>
                  </a:cubicBezTo>
                  <a:cubicBezTo>
                    <a:pt x="1407184" y="113728"/>
                    <a:pt x="1407184" y="113728"/>
                    <a:pt x="1406761" y="113728"/>
                  </a:cubicBezTo>
                  <a:cubicBezTo>
                    <a:pt x="1406761" y="113728"/>
                    <a:pt x="1406339" y="113728"/>
                    <a:pt x="1406339" y="114153"/>
                  </a:cubicBezTo>
                  <a:cubicBezTo>
                    <a:pt x="1405916" y="114153"/>
                    <a:pt x="1405916" y="114153"/>
                    <a:pt x="1405493" y="114153"/>
                  </a:cubicBezTo>
                  <a:cubicBezTo>
                    <a:pt x="1405071" y="114153"/>
                    <a:pt x="1405071" y="114578"/>
                    <a:pt x="1404648" y="114578"/>
                  </a:cubicBezTo>
                  <a:cubicBezTo>
                    <a:pt x="1404648" y="114153"/>
                    <a:pt x="1403381" y="114153"/>
                    <a:pt x="1402958" y="113728"/>
                  </a:cubicBezTo>
                  <a:cubicBezTo>
                    <a:pt x="1402958" y="113728"/>
                    <a:pt x="1402958" y="113303"/>
                    <a:pt x="1402958" y="113303"/>
                  </a:cubicBezTo>
                  <a:cubicBezTo>
                    <a:pt x="1402958" y="112878"/>
                    <a:pt x="1402535" y="112878"/>
                    <a:pt x="1402535" y="112453"/>
                  </a:cubicBezTo>
                  <a:cubicBezTo>
                    <a:pt x="1402535" y="112453"/>
                    <a:pt x="1402535" y="112028"/>
                    <a:pt x="1402535" y="111603"/>
                  </a:cubicBezTo>
                  <a:cubicBezTo>
                    <a:pt x="1402113" y="111177"/>
                    <a:pt x="1402113" y="111177"/>
                    <a:pt x="1401690" y="110752"/>
                  </a:cubicBezTo>
                  <a:cubicBezTo>
                    <a:pt x="1401690" y="109902"/>
                    <a:pt x="1401690" y="109052"/>
                    <a:pt x="1401690" y="108627"/>
                  </a:cubicBezTo>
                  <a:cubicBezTo>
                    <a:pt x="1401268" y="108202"/>
                    <a:pt x="1400846" y="107777"/>
                    <a:pt x="1400846" y="107777"/>
                  </a:cubicBezTo>
                  <a:cubicBezTo>
                    <a:pt x="1400423" y="107777"/>
                    <a:pt x="1400423" y="107777"/>
                    <a:pt x="1400000" y="107777"/>
                  </a:cubicBezTo>
                  <a:close/>
                  <a:moveTo>
                    <a:pt x="45060" y="107777"/>
                  </a:moveTo>
                  <a:cubicBezTo>
                    <a:pt x="44635" y="108213"/>
                    <a:pt x="44635" y="108213"/>
                    <a:pt x="44209" y="108649"/>
                  </a:cubicBezTo>
                  <a:cubicBezTo>
                    <a:pt x="44209" y="109084"/>
                    <a:pt x="44209" y="109520"/>
                    <a:pt x="44209" y="109956"/>
                  </a:cubicBezTo>
                  <a:cubicBezTo>
                    <a:pt x="44209" y="109956"/>
                    <a:pt x="44635" y="109956"/>
                    <a:pt x="45060" y="109956"/>
                  </a:cubicBezTo>
                  <a:cubicBezTo>
                    <a:pt x="45060" y="109956"/>
                    <a:pt x="45485" y="110393"/>
                    <a:pt x="45485" y="110393"/>
                  </a:cubicBezTo>
                  <a:cubicBezTo>
                    <a:pt x="45910" y="110393"/>
                    <a:pt x="45910" y="110393"/>
                    <a:pt x="45910" y="110393"/>
                  </a:cubicBezTo>
                  <a:cubicBezTo>
                    <a:pt x="46335" y="110393"/>
                    <a:pt x="46335" y="109956"/>
                    <a:pt x="46760" y="109956"/>
                  </a:cubicBezTo>
                  <a:cubicBezTo>
                    <a:pt x="46760" y="109956"/>
                    <a:pt x="47185" y="109956"/>
                    <a:pt x="47610" y="109520"/>
                  </a:cubicBezTo>
                  <a:cubicBezTo>
                    <a:pt x="47610" y="109520"/>
                    <a:pt x="47610" y="109084"/>
                    <a:pt x="47610" y="108649"/>
                  </a:cubicBezTo>
                  <a:cubicBezTo>
                    <a:pt x="47185" y="108649"/>
                    <a:pt x="46760" y="108213"/>
                    <a:pt x="46760" y="107777"/>
                  </a:cubicBezTo>
                  <a:cubicBezTo>
                    <a:pt x="45910" y="107777"/>
                    <a:pt x="45485" y="107777"/>
                    <a:pt x="45060" y="107777"/>
                  </a:cubicBezTo>
                  <a:close/>
                  <a:moveTo>
                    <a:pt x="241091" y="106992"/>
                  </a:moveTo>
                  <a:cubicBezTo>
                    <a:pt x="241091" y="107384"/>
                    <a:pt x="240673" y="107384"/>
                    <a:pt x="240673" y="107777"/>
                  </a:cubicBezTo>
                  <a:cubicBezTo>
                    <a:pt x="240673" y="108169"/>
                    <a:pt x="241091" y="108169"/>
                    <a:pt x="241091" y="108561"/>
                  </a:cubicBezTo>
                  <a:cubicBezTo>
                    <a:pt x="241510" y="108561"/>
                    <a:pt x="241510" y="108561"/>
                    <a:pt x="241928" y="108561"/>
                  </a:cubicBezTo>
                  <a:cubicBezTo>
                    <a:pt x="241928" y="108169"/>
                    <a:pt x="242347" y="108169"/>
                    <a:pt x="242347" y="107777"/>
                  </a:cubicBezTo>
                  <a:cubicBezTo>
                    <a:pt x="242766" y="107777"/>
                    <a:pt x="242766" y="107384"/>
                    <a:pt x="242347" y="106992"/>
                  </a:cubicBezTo>
                  <a:cubicBezTo>
                    <a:pt x="241928" y="106992"/>
                    <a:pt x="241510" y="106992"/>
                    <a:pt x="241091" y="106992"/>
                  </a:cubicBezTo>
                  <a:close/>
                  <a:moveTo>
                    <a:pt x="19515" y="106992"/>
                  </a:moveTo>
                  <a:cubicBezTo>
                    <a:pt x="19933" y="106992"/>
                    <a:pt x="19933" y="106992"/>
                    <a:pt x="20352" y="106992"/>
                  </a:cubicBezTo>
                  <a:cubicBezTo>
                    <a:pt x="20771" y="107411"/>
                    <a:pt x="21189" y="107411"/>
                    <a:pt x="21189" y="107829"/>
                  </a:cubicBezTo>
                  <a:cubicBezTo>
                    <a:pt x="21189" y="107829"/>
                    <a:pt x="21189" y="108248"/>
                    <a:pt x="21189" y="108248"/>
                  </a:cubicBezTo>
                  <a:cubicBezTo>
                    <a:pt x="20771" y="108666"/>
                    <a:pt x="20771" y="108666"/>
                    <a:pt x="20771" y="109084"/>
                  </a:cubicBezTo>
                  <a:cubicBezTo>
                    <a:pt x="20352" y="109084"/>
                    <a:pt x="19933" y="109084"/>
                    <a:pt x="19515" y="109084"/>
                  </a:cubicBezTo>
                  <a:cubicBezTo>
                    <a:pt x="19515" y="109084"/>
                    <a:pt x="19096" y="109084"/>
                    <a:pt x="19096" y="108666"/>
                  </a:cubicBezTo>
                  <a:cubicBezTo>
                    <a:pt x="19096" y="108248"/>
                    <a:pt x="19096" y="107829"/>
                    <a:pt x="19096" y="107411"/>
                  </a:cubicBezTo>
                  <a:cubicBezTo>
                    <a:pt x="19096" y="106992"/>
                    <a:pt x="19515" y="106992"/>
                    <a:pt x="19515" y="106992"/>
                  </a:cubicBezTo>
                  <a:close/>
                  <a:moveTo>
                    <a:pt x="189394" y="106600"/>
                  </a:moveTo>
                  <a:cubicBezTo>
                    <a:pt x="189394" y="106992"/>
                    <a:pt x="189394" y="106992"/>
                    <a:pt x="189394" y="107384"/>
                  </a:cubicBezTo>
                  <a:cubicBezTo>
                    <a:pt x="189786" y="107777"/>
                    <a:pt x="190178" y="107384"/>
                    <a:pt x="190571" y="107777"/>
                  </a:cubicBezTo>
                  <a:cubicBezTo>
                    <a:pt x="190571" y="107777"/>
                    <a:pt x="190963" y="107384"/>
                    <a:pt x="190963" y="107384"/>
                  </a:cubicBezTo>
                  <a:cubicBezTo>
                    <a:pt x="190963" y="107384"/>
                    <a:pt x="190963" y="106992"/>
                    <a:pt x="190963" y="106992"/>
                  </a:cubicBezTo>
                  <a:cubicBezTo>
                    <a:pt x="190963" y="106600"/>
                    <a:pt x="190963" y="106600"/>
                    <a:pt x="190571" y="106600"/>
                  </a:cubicBezTo>
                  <a:cubicBezTo>
                    <a:pt x="190178" y="106207"/>
                    <a:pt x="190178" y="106207"/>
                    <a:pt x="189394" y="106600"/>
                  </a:cubicBezTo>
                  <a:close/>
                  <a:moveTo>
                    <a:pt x="306861" y="106207"/>
                  </a:moveTo>
                  <a:cubicBezTo>
                    <a:pt x="306861" y="106626"/>
                    <a:pt x="306861" y="106626"/>
                    <a:pt x="306861" y="106626"/>
                  </a:cubicBezTo>
                  <a:cubicBezTo>
                    <a:pt x="306861" y="107463"/>
                    <a:pt x="306861" y="108300"/>
                    <a:pt x="306861" y="109137"/>
                  </a:cubicBezTo>
                  <a:cubicBezTo>
                    <a:pt x="306861" y="109556"/>
                    <a:pt x="306861" y="109556"/>
                    <a:pt x="307297" y="109974"/>
                  </a:cubicBezTo>
                  <a:cubicBezTo>
                    <a:pt x="307297" y="109974"/>
                    <a:pt x="307297" y="110393"/>
                    <a:pt x="307733" y="110393"/>
                  </a:cubicBezTo>
                  <a:cubicBezTo>
                    <a:pt x="308605" y="110393"/>
                    <a:pt x="309041" y="110393"/>
                    <a:pt x="309913" y="110393"/>
                  </a:cubicBezTo>
                  <a:cubicBezTo>
                    <a:pt x="310349" y="110393"/>
                    <a:pt x="310349" y="109974"/>
                    <a:pt x="310785" y="109974"/>
                  </a:cubicBezTo>
                  <a:cubicBezTo>
                    <a:pt x="310785" y="109556"/>
                    <a:pt x="310785" y="109137"/>
                    <a:pt x="310785" y="108300"/>
                  </a:cubicBezTo>
                  <a:cubicBezTo>
                    <a:pt x="309913" y="107881"/>
                    <a:pt x="309477" y="107463"/>
                    <a:pt x="308605" y="107044"/>
                  </a:cubicBezTo>
                  <a:cubicBezTo>
                    <a:pt x="308605" y="107044"/>
                    <a:pt x="308605" y="106626"/>
                    <a:pt x="308169" y="106626"/>
                  </a:cubicBezTo>
                  <a:cubicBezTo>
                    <a:pt x="308169" y="106626"/>
                    <a:pt x="307733" y="106626"/>
                    <a:pt x="307733" y="106207"/>
                  </a:cubicBezTo>
                  <a:cubicBezTo>
                    <a:pt x="307297" y="106207"/>
                    <a:pt x="307297" y="106207"/>
                    <a:pt x="306861" y="106207"/>
                  </a:cubicBezTo>
                  <a:close/>
                  <a:moveTo>
                    <a:pt x="212741" y="106207"/>
                  </a:moveTo>
                  <a:cubicBezTo>
                    <a:pt x="212316" y="106630"/>
                    <a:pt x="211891" y="106630"/>
                    <a:pt x="211891" y="107052"/>
                  </a:cubicBezTo>
                  <a:cubicBezTo>
                    <a:pt x="211891" y="107897"/>
                    <a:pt x="211891" y="108742"/>
                    <a:pt x="211891" y="110010"/>
                  </a:cubicBezTo>
                  <a:cubicBezTo>
                    <a:pt x="211891" y="110010"/>
                    <a:pt x="211891" y="110010"/>
                    <a:pt x="212316" y="110433"/>
                  </a:cubicBezTo>
                  <a:cubicBezTo>
                    <a:pt x="212316" y="110433"/>
                    <a:pt x="212316" y="110855"/>
                    <a:pt x="212316" y="110855"/>
                  </a:cubicBezTo>
                  <a:cubicBezTo>
                    <a:pt x="212741" y="110855"/>
                    <a:pt x="212741" y="111278"/>
                    <a:pt x="213166" y="111278"/>
                  </a:cubicBezTo>
                  <a:cubicBezTo>
                    <a:pt x="213592" y="111700"/>
                    <a:pt x="214016" y="111700"/>
                    <a:pt x="214442" y="111700"/>
                  </a:cubicBezTo>
                  <a:cubicBezTo>
                    <a:pt x="214442" y="111278"/>
                    <a:pt x="214866" y="110855"/>
                    <a:pt x="214866" y="110855"/>
                  </a:cubicBezTo>
                  <a:cubicBezTo>
                    <a:pt x="215292" y="110433"/>
                    <a:pt x="214866" y="110010"/>
                    <a:pt x="214866" y="109588"/>
                  </a:cubicBezTo>
                  <a:cubicBezTo>
                    <a:pt x="214866" y="109165"/>
                    <a:pt x="214866" y="109165"/>
                    <a:pt x="214442" y="108742"/>
                  </a:cubicBezTo>
                  <a:cubicBezTo>
                    <a:pt x="214442" y="107897"/>
                    <a:pt x="214442" y="107052"/>
                    <a:pt x="214442" y="106630"/>
                  </a:cubicBezTo>
                  <a:cubicBezTo>
                    <a:pt x="213592" y="106207"/>
                    <a:pt x="213166" y="106207"/>
                    <a:pt x="212741" y="106207"/>
                  </a:cubicBezTo>
                  <a:close/>
                  <a:moveTo>
                    <a:pt x="207601" y="106207"/>
                  </a:moveTo>
                  <a:cubicBezTo>
                    <a:pt x="207130" y="106599"/>
                    <a:pt x="207130" y="106599"/>
                    <a:pt x="206659" y="106992"/>
                  </a:cubicBezTo>
                  <a:cubicBezTo>
                    <a:pt x="206659" y="107384"/>
                    <a:pt x="206659" y="107384"/>
                    <a:pt x="206659" y="107777"/>
                  </a:cubicBezTo>
                  <a:cubicBezTo>
                    <a:pt x="206659" y="108169"/>
                    <a:pt x="207130" y="108169"/>
                    <a:pt x="207601" y="108561"/>
                  </a:cubicBezTo>
                  <a:cubicBezTo>
                    <a:pt x="207601" y="108561"/>
                    <a:pt x="208072" y="108561"/>
                    <a:pt x="208072" y="108561"/>
                  </a:cubicBezTo>
                  <a:cubicBezTo>
                    <a:pt x="208543" y="108169"/>
                    <a:pt x="208543" y="108169"/>
                    <a:pt x="209014" y="107777"/>
                  </a:cubicBezTo>
                  <a:cubicBezTo>
                    <a:pt x="209014" y="107384"/>
                    <a:pt x="209014" y="106992"/>
                    <a:pt x="209014" y="106599"/>
                  </a:cubicBezTo>
                  <a:cubicBezTo>
                    <a:pt x="209014" y="106599"/>
                    <a:pt x="209014" y="106207"/>
                    <a:pt x="208543" y="106207"/>
                  </a:cubicBezTo>
                  <a:cubicBezTo>
                    <a:pt x="208543" y="106207"/>
                    <a:pt x="208072" y="106207"/>
                    <a:pt x="207601" y="106207"/>
                  </a:cubicBezTo>
                  <a:close/>
                  <a:moveTo>
                    <a:pt x="1475057" y="105950"/>
                  </a:moveTo>
                  <a:cubicBezTo>
                    <a:pt x="1474675" y="105897"/>
                    <a:pt x="1474239" y="105897"/>
                    <a:pt x="1473803" y="106109"/>
                  </a:cubicBezTo>
                  <a:cubicBezTo>
                    <a:pt x="1473803" y="106109"/>
                    <a:pt x="1473803" y="106109"/>
                    <a:pt x="1473367" y="106109"/>
                  </a:cubicBezTo>
                  <a:cubicBezTo>
                    <a:pt x="1473367" y="106534"/>
                    <a:pt x="1473367" y="106959"/>
                    <a:pt x="1473367" y="107384"/>
                  </a:cubicBezTo>
                  <a:cubicBezTo>
                    <a:pt x="1474239" y="107810"/>
                    <a:pt x="1474675" y="108235"/>
                    <a:pt x="1475547" y="108660"/>
                  </a:cubicBezTo>
                  <a:cubicBezTo>
                    <a:pt x="1475983" y="109085"/>
                    <a:pt x="1476419" y="109085"/>
                    <a:pt x="1476855" y="108660"/>
                  </a:cubicBezTo>
                  <a:cubicBezTo>
                    <a:pt x="1477291" y="107810"/>
                    <a:pt x="1477291" y="107384"/>
                    <a:pt x="1477291" y="106959"/>
                  </a:cubicBezTo>
                  <a:cubicBezTo>
                    <a:pt x="1476855" y="106534"/>
                    <a:pt x="1476419" y="106109"/>
                    <a:pt x="1475983" y="106109"/>
                  </a:cubicBezTo>
                  <a:cubicBezTo>
                    <a:pt x="1475765" y="106109"/>
                    <a:pt x="1475438" y="106003"/>
                    <a:pt x="1475057" y="105950"/>
                  </a:cubicBezTo>
                  <a:close/>
                  <a:moveTo>
                    <a:pt x="173306" y="105684"/>
                  </a:moveTo>
                  <a:cubicBezTo>
                    <a:pt x="172913" y="105684"/>
                    <a:pt x="172913" y="106142"/>
                    <a:pt x="172913" y="106142"/>
                  </a:cubicBezTo>
                  <a:cubicBezTo>
                    <a:pt x="172913" y="106142"/>
                    <a:pt x="172913" y="106599"/>
                    <a:pt x="172913" y="106599"/>
                  </a:cubicBezTo>
                  <a:cubicBezTo>
                    <a:pt x="173306" y="106599"/>
                    <a:pt x="173698" y="107057"/>
                    <a:pt x="173698" y="107057"/>
                  </a:cubicBezTo>
                  <a:cubicBezTo>
                    <a:pt x="174091" y="107515"/>
                    <a:pt x="174091" y="107057"/>
                    <a:pt x="174483" y="107057"/>
                  </a:cubicBezTo>
                  <a:cubicBezTo>
                    <a:pt x="174483" y="107057"/>
                    <a:pt x="174483" y="107057"/>
                    <a:pt x="174483" y="106599"/>
                  </a:cubicBezTo>
                  <a:cubicBezTo>
                    <a:pt x="174483" y="106142"/>
                    <a:pt x="174091" y="106142"/>
                    <a:pt x="173698" y="105684"/>
                  </a:cubicBezTo>
                  <a:cubicBezTo>
                    <a:pt x="173698" y="105684"/>
                    <a:pt x="173306" y="105684"/>
                    <a:pt x="173306" y="105684"/>
                  </a:cubicBezTo>
                  <a:close/>
                  <a:moveTo>
                    <a:pt x="38567" y="105684"/>
                  </a:moveTo>
                  <a:cubicBezTo>
                    <a:pt x="38567" y="105684"/>
                    <a:pt x="38118" y="106095"/>
                    <a:pt x="37670" y="106095"/>
                  </a:cubicBezTo>
                  <a:cubicBezTo>
                    <a:pt x="37670" y="106506"/>
                    <a:pt x="37670" y="106917"/>
                    <a:pt x="37670" y="107328"/>
                  </a:cubicBezTo>
                  <a:cubicBezTo>
                    <a:pt x="38118" y="107739"/>
                    <a:pt x="38567" y="107739"/>
                    <a:pt x="39463" y="108150"/>
                  </a:cubicBezTo>
                  <a:cubicBezTo>
                    <a:pt x="39912" y="108561"/>
                    <a:pt x="40360" y="108150"/>
                    <a:pt x="40360" y="107739"/>
                  </a:cubicBezTo>
                  <a:cubicBezTo>
                    <a:pt x="40360" y="107739"/>
                    <a:pt x="40360" y="107328"/>
                    <a:pt x="40360" y="107328"/>
                  </a:cubicBezTo>
                  <a:cubicBezTo>
                    <a:pt x="40809" y="106506"/>
                    <a:pt x="40809" y="106506"/>
                    <a:pt x="40809" y="105684"/>
                  </a:cubicBezTo>
                  <a:cubicBezTo>
                    <a:pt x="40360" y="105684"/>
                    <a:pt x="40360" y="105684"/>
                    <a:pt x="40360" y="105684"/>
                  </a:cubicBezTo>
                  <a:cubicBezTo>
                    <a:pt x="39912" y="105684"/>
                    <a:pt x="39463" y="105684"/>
                    <a:pt x="38567" y="105684"/>
                  </a:cubicBezTo>
                  <a:close/>
                  <a:moveTo>
                    <a:pt x="1547660" y="105597"/>
                  </a:moveTo>
                  <a:cubicBezTo>
                    <a:pt x="1548078" y="105161"/>
                    <a:pt x="1548915" y="105161"/>
                    <a:pt x="1549334" y="105597"/>
                  </a:cubicBezTo>
                  <a:cubicBezTo>
                    <a:pt x="1549334" y="105597"/>
                    <a:pt x="1549334" y="105597"/>
                    <a:pt x="1549752" y="105597"/>
                  </a:cubicBezTo>
                  <a:cubicBezTo>
                    <a:pt x="1549334" y="106033"/>
                    <a:pt x="1549752" y="106033"/>
                    <a:pt x="1549334" y="106469"/>
                  </a:cubicBezTo>
                  <a:cubicBezTo>
                    <a:pt x="1548915" y="106469"/>
                    <a:pt x="1548078" y="106469"/>
                    <a:pt x="1547660" y="106469"/>
                  </a:cubicBezTo>
                  <a:cubicBezTo>
                    <a:pt x="1547660" y="105597"/>
                    <a:pt x="1547660" y="105597"/>
                    <a:pt x="1547660" y="105597"/>
                  </a:cubicBezTo>
                  <a:close/>
                  <a:moveTo>
                    <a:pt x="184685" y="105161"/>
                  </a:moveTo>
                  <a:cubicBezTo>
                    <a:pt x="184685" y="105161"/>
                    <a:pt x="184685" y="105161"/>
                    <a:pt x="184685" y="105632"/>
                  </a:cubicBezTo>
                  <a:cubicBezTo>
                    <a:pt x="184685" y="106102"/>
                    <a:pt x="184685" y="106573"/>
                    <a:pt x="184685" y="107044"/>
                  </a:cubicBezTo>
                  <a:cubicBezTo>
                    <a:pt x="184685" y="107515"/>
                    <a:pt x="184685" y="107515"/>
                    <a:pt x="184685" y="107515"/>
                  </a:cubicBezTo>
                  <a:cubicBezTo>
                    <a:pt x="184685" y="107515"/>
                    <a:pt x="185077" y="107515"/>
                    <a:pt x="185077" y="107515"/>
                  </a:cubicBezTo>
                  <a:cubicBezTo>
                    <a:pt x="185077" y="107515"/>
                    <a:pt x="185470" y="107044"/>
                    <a:pt x="185470" y="107044"/>
                  </a:cubicBezTo>
                  <a:cubicBezTo>
                    <a:pt x="185470" y="106573"/>
                    <a:pt x="185470" y="106102"/>
                    <a:pt x="185470" y="105161"/>
                  </a:cubicBezTo>
                  <a:cubicBezTo>
                    <a:pt x="185470" y="105161"/>
                    <a:pt x="185077" y="105161"/>
                    <a:pt x="184685" y="105161"/>
                  </a:cubicBezTo>
                  <a:close/>
                  <a:moveTo>
                    <a:pt x="161797" y="105161"/>
                  </a:moveTo>
                  <a:cubicBezTo>
                    <a:pt x="161403" y="105161"/>
                    <a:pt x="161403" y="105597"/>
                    <a:pt x="161403" y="106033"/>
                  </a:cubicBezTo>
                  <a:cubicBezTo>
                    <a:pt x="161797" y="106033"/>
                    <a:pt x="161797" y="106469"/>
                    <a:pt x="162188" y="106469"/>
                  </a:cubicBezTo>
                  <a:cubicBezTo>
                    <a:pt x="162188" y="106469"/>
                    <a:pt x="162581" y="106469"/>
                    <a:pt x="162581" y="106033"/>
                  </a:cubicBezTo>
                  <a:cubicBezTo>
                    <a:pt x="162973" y="105597"/>
                    <a:pt x="162973" y="105597"/>
                    <a:pt x="162581" y="105161"/>
                  </a:cubicBezTo>
                  <a:cubicBezTo>
                    <a:pt x="162188" y="105161"/>
                    <a:pt x="162188" y="105161"/>
                    <a:pt x="161797" y="105161"/>
                  </a:cubicBezTo>
                  <a:close/>
                  <a:moveTo>
                    <a:pt x="123560" y="105161"/>
                  </a:moveTo>
                  <a:cubicBezTo>
                    <a:pt x="123124" y="105161"/>
                    <a:pt x="123124" y="105609"/>
                    <a:pt x="122688" y="106058"/>
                  </a:cubicBezTo>
                  <a:cubicBezTo>
                    <a:pt x="122688" y="106506"/>
                    <a:pt x="122688" y="106954"/>
                    <a:pt x="122688" y="107403"/>
                  </a:cubicBezTo>
                  <a:cubicBezTo>
                    <a:pt x="122688" y="107403"/>
                    <a:pt x="123124" y="107852"/>
                    <a:pt x="123560" y="108300"/>
                  </a:cubicBezTo>
                  <a:cubicBezTo>
                    <a:pt x="123996" y="108300"/>
                    <a:pt x="123996" y="108300"/>
                    <a:pt x="124432" y="108300"/>
                  </a:cubicBezTo>
                  <a:cubicBezTo>
                    <a:pt x="124867" y="107852"/>
                    <a:pt x="125303" y="107403"/>
                    <a:pt x="125303" y="107403"/>
                  </a:cubicBezTo>
                  <a:cubicBezTo>
                    <a:pt x="125303" y="106954"/>
                    <a:pt x="125303" y="106506"/>
                    <a:pt x="125303" y="106058"/>
                  </a:cubicBezTo>
                  <a:cubicBezTo>
                    <a:pt x="125303" y="105609"/>
                    <a:pt x="124867" y="105609"/>
                    <a:pt x="124867" y="105161"/>
                  </a:cubicBezTo>
                  <a:cubicBezTo>
                    <a:pt x="124432" y="105161"/>
                    <a:pt x="123996" y="105161"/>
                    <a:pt x="123560" y="105161"/>
                  </a:cubicBezTo>
                  <a:close/>
                  <a:moveTo>
                    <a:pt x="1454620" y="104899"/>
                  </a:moveTo>
                  <a:cubicBezTo>
                    <a:pt x="1454620" y="104899"/>
                    <a:pt x="1454183" y="105291"/>
                    <a:pt x="1453747" y="105291"/>
                  </a:cubicBezTo>
                  <a:cubicBezTo>
                    <a:pt x="1453747" y="105684"/>
                    <a:pt x="1453747" y="105684"/>
                    <a:pt x="1453747" y="106077"/>
                  </a:cubicBezTo>
                  <a:cubicBezTo>
                    <a:pt x="1453747" y="106077"/>
                    <a:pt x="1453747" y="106469"/>
                    <a:pt x="1454183" y="106469"/>
                  </a:cubicBezTo>
                  <a:cubicBezTo>
                    <a:pt x="1454620" y="106469"/>
                    <a:pt x="1455056" y="106469"/>
                    <a:pt x="1455492" y="106469"/>
                  </a:cubicBezTo>
                  <a:cubicBezTo>
                    <a:pt x="1455492" y="106077"/>
                    <a:pt x="1455927" y="106077"/>
                    <a:pt x="1456363" y="105684"/>
                  </a:cubicBezTo>
                  <a:cubicBezTo>
                    <a:pt x="1456363" y="105291"/>
                    <a:pt x="1455492" y="105291"/>
                    <a:pt x="1455492" y="104899"/>
                  </a:cubicBezTo>
                  <a:cubicBezTo>
                    <a:pt x="1455056" y="104899"/>
                    <a:pt x="1455056" y="104899"/>
                    <a:pt x="1454620" y="104899"/>
                  </a:cubicBezTo>
                  <a:close/>
                  <a:moveTo>
                    <a:pt x="118110" y="104899"/>
                  </a:moveTo>
                  <a:cubicBezTo>
                    <a:pt x="117717" y="105291"/>
                    <a:pt x="117717" y="105684"/>
                    <a:pt x="117717" y="106077"/>
                  </a:cubicBezTo>
                  <a:cubicBezTo>
                    <a:pt x="118110" y="106077"/>
                    <a:pt x="118110" y="106469"/>
                    <a:pt x="118502" y="106469"/>
                  </a:cubicBezTo>
                  <a:cubicBezTo>
                    <a:pt x="118895" y="106469"/>
                    <a:pt x="118895" y="106077"/>
                    <a:pt x="119287" y="106077"/>
                  </a:cubicBezTo>
                  <a:cubicBezTo>
                    <a:pt x="119287" y="105684"/>
                    <a:pt x="119287" y="105291"/>
                    <a:pt x="119287" y="105291"/>
                  </a:cubicBezTo>
                  <a:cubicBezTo>
                    <a:pt x="118895" y="105291"/>
                    <a:pt x="118895" y="104899"/>
                    <a:pt x="118502" y="104899"/>
                  </a:cubicBezTo>
                  <a:cubicBezTo>
                    <a:pt x="118502" y="104899"/>
                    <a:pt x="118110" y="104899"/>
                    <a:pt x="118110" y="104899"/>
                  </a:cubicBezTo>
                  <a:close/>
                  <a:moveTo>
                    <a:pt x="1516237" y="104376"/>
                  </a:moveTo>
                  <a:cubicBezTo>
                    <a:pt x="1515808" y="104376"/>
                    <a:pt x="1515808" y="104809"/>
                    <a:pt x="1515379" y="105241"/>
                  </a:cubicBezTo>
                  <a:cubicBezTo>
                    <a:pt x="1515379" y="105241"/>
                    <a:pt x="1515379" y="105674"/>
                    <a:pt x="1515379" y="106107"/>
                  </a:cubicBezTo>
                  <a:cubicBezTo>
                    <a:pt x="1514950" y="106539"/>
                    <a:pt x="1514950" y="106539"/>
                    <a:pt x="1514521" y="106972"/>
                  </a:cubicBezTo>
                  <a:cubicBezTo>
                    <a:pt x="1514521" y="108702"/>
                    <a:pt x="1514521" y="110433"/>
                    <a:pt x="1514521" y="112596"/>
                  </a:cubicBezTo>
                  <a:cubicBezTo>
                    <a:pt x="1514092" y="112596"/>
                    <a:pt x="1513663" y="112596"/>
                    <a:pt x="1512805" y="112596"/>
                  </a:cubicBezTo>
                  <a:cubicBezTo>
                    <a:pt x="1512805" y="112596"/>
                    <a:pt x="1512376" y="112163"/>
                    <a:pt x="1512376" y="112163"/>
                  </a:cubicBezTo>
                  <a:cubicBezTo>
                    <a:pt x="1511947" y="112163"/>
                    <a:pt x="1511518" y="112163"/>
                    <a:pt x="1510660" y="112163"/>
                  </a:cubicBezTo>
                  <a:cubicBezTo>
                    <a:pt x="1510231" y="112596"/>
                    <a:pt x="1509373" y="113029"/>
                    <a:pt x="1508944" y="113461"/>
                  </a:cubicBezTo>
                  <a:cubicBezTo>
                    <a:pt x="1508944" y="113894"/>
                    <a:pt x="1508944" y="113894"/>
                    <a:pt x="1509373" y="114327"/>
                  </a:cubicBezTo>
                  <a:cubicBezTo>
                    <a:pt x="1509373" y="114327"/>
                    <a:pt x="1509802" y="114759"/>
                    <a:pt x="1510231" y="115192"/>
                  </a:cubicBezTo>
                  <a:cubicBezTo>
                    <a:pt x="1511089" y="115192"/>
                    <a:pt x="1511947" y="115192"/>
                    <a:pt x="1512805" y="115192"/>
                  </a:cubicBezTo>
                  <a:cubicBezTo>
                    <a:pt x="1513234" y="115192"/>
                    <a:pt x="1513234" y="115192"/>
                    <a:pt x="1513234" y="115625"/>
                  </a:cubicBezTo>
                  <a:cubicBezTo>
                    <a:pt x="1513663" y="115625"/>
                    <a:pt x="1513663" y="115625"/>
                    <a:pt x="1513663" y="115625"/>
                  </a:cubicBezTo>
                  <a:cubicBezTo>
                    <a:pt x="1514950" y="115625"/>
                    <a:pt x="1516237" y="115625"/>
                    <a:pt x="1517524" y="115625"/>
                  </a:cubicBezTo>
                  <a:cubicBezTo>
                    <a:pt x="1517953" y="115192"/>
                    <a:pt x="1518382" y="114759"/>
                    <a:pt x="1518811" y="114759"/>
                  </a:cubicBezTo>
                  <a:cubicBezTo>
                    <a:pt x="1518811" y="113461"/>
                    <a:pt x="1518811" y="112163"/>
                    <a:pt x="1518811" y="111298"/>
                  </a:cubicBezTo>
                  <a:cubicBezTo>
                    <a:pt x="1518382" y="110865"/>
                    <a:pt x="1518382" y="110865"/>
                    <a:pt x="1517953" y="110433"/>
                  </a:cubicBezTo>
                  <a:cubicBezTo>
                    <a:pt x="1517953" y="110000"/>
                    <a:pt x="1517953" y="109135"/>
                    <a:pt x="1517953" y="108702"/>
                  </a:cubicBezTo>
                  <a:cubicBezTo>
                    <a:pt x="1518382" y="108270"/>
                    <a:pt x="1518382" y="108270"/>
                    <a:pt x="1518811" y="107837"/>
                  </a:cubicBezTo>
                  <a:cubicBezTo>
                    <a:pt x="1518811" y="107837"/>
                    <a:pt x="1518811" y="107404"/>
                    <a:pt x="1518811" y="107404"/>
                  </a:cubicBezTo>
                  <a:cubicBezTo>
                    <a:pt x="1518811" y="107404"/>
                    <a:pt x="1519240" y="106972"/>
                    <a:pt x="1519240" y="106972"/>
                  </a:cubicBezTo>
                  <a:cubicBezTo>
                    <a:pt x="1519669" y="106539"/>
                    <a:pt x="1519240" y="105674"/>
                    <a:pt x="1519669" y="105241"/>
                  </a:cubicBezTo>
                  <a:cubicBezTo>
                    <a:pt x="1518811" y="104809"/>
                    <a:pt x="1518811" y="104376"/>
                    <a:pt x="1518382" y="104376"/>
                  </a:cubicBezTo>
                  <a:cubicBezTo>
                    <a:pt x="1517524" y="104376"/>
                    <a:pt x="1517095" y="104376"/>
                    <a:pt x="1516237" y="104376"/>
                  </a:cubicBezTo>
                  <a:close/>
                  <a:moveTo>
                    <a:pt x="1509519" y="104376"/>
                  </a:moveTo>
                  <a:cubicBezTo>
                    <a:pt x="1509101" y="104376"/>
                    <a:pt x="1508682" y="104812"/>
                    <a:pt x="1508682" y="105248"/>
                  </a:cubicBezTo>
                  <a:cubicBezTo>
                    <a:pt x="1508682" y="106120"/>
                    <a:pt x="1508682" y="107428"/>
                    <a:pt x="1508682" y="108736"/>
                  </a:cubicBezTo>
                  <a:cubicBezTo>
                    <a:pt x="1508682" y="109172"/>
                    <a:pt x="1509519" y="108736"/>
                    <a:pt x="1509519" y="109172"/>
                  </a:cubicBezTo>
                  <a:cubicBezTo>
                    <a:pt x="1509938" y="109172"/>
                    <a:pt x="1510356" y="109608"/>
                    <a:pt x="1510775" y="109608"/>
                  </a:cubicBezTo>
                  <a:cubicBezTo>
                    <a:pt x="1511194" y="109172"/>
                    <a:pt x="1511612" y="109172"/>
                    <a:pt x="1512030" y="108736"/>
                  </a:cubicBezTo>
                  <a:cubicBezTo>
                    <a:pt x="1512030" y="107864"/>
                    <a:pt x="1512030" y="107428"/>
                    <a:pt x="1512030" y="106992"/>
                  </a:cubicBezTo>
                  <a:cubicBezTo>
                    <a:pt x="1512030" y="106556"/>
                    <a:pt x="1512449" y="106556"/>
                    <a:pt x="1512449" y="106556"/>
                  </a:cubicBezTo>
                  <a:cubicBezTo>
                    <a:pt x="1512449" y="106120"/>
                    <a:pt x="1512867" y="105684"/>
                    <a:pt x="1512449" y="105684"/>
                  </a:cubicBezTo>
                  <a:cubicBezTo>
                    <a:pt x="1512030" y="105248"/>
                    <a:pt x="1511612" y="104812"/>
                    <a:pt x="1510775" y="104376"/>
                  </a:cubicBezTo>
                  <a:cubicBezTo>
                    <a:pt x="1510356" y="104376"/>
                    <a:pt x="1509938" y="104376"/>
                    <a:pt x="1509519" y="104376"/>
                  </a:cubicBezTo>
                  <a:close/>
                  <a:moveTo>
                    <a:pt x="167812" y="104376"/>
                  </a:moveTo>
                  <a:cubicBezTo>
                    <a:pt x="167420" y="104376"/>
                    <a:pt x="167420" y="105291"/>
                    <a:pt x="167812" y="105749"/>
                  </a:cubicBezTo>
                  <a:cubicBezTo>
                    <a:pt x="167812" y="105749"/>
                    <a:pt x="168205" y="106207"/>
                    <a:pt x="168205" y="106207"/>
                  </a:cubicBezTo>
                  <a:cubicBezTo>
                    <a:pt x="168598" y="106207"/>
                    <a:pt x="168598" y="106207"/>
                    <a:pt x="168990" y="106207"/>
                  </a:cubicBezTo>
                  <a:cubicBezTo>
                    <a:pt x="168990" y="106207"/>
                    <a:pt x="169382" y="105749"/>
                    <a:pt x="169382" y="105749"/>
                  </a:cubicBezTo>
                  <a:cubicBezTo>
                    <a:pt x="169775" y="105291"/>
                    <a:pt x="169775" y="104834"/>
                    <a:pt x="169382" y="104834"/>
                  </a:cubicBezTo>
                  <a:cubicBezTo>
                    <a:pt x="169382" y="104834"/>
                    <a:pt x="168990" y="104376"/>
                    <a:pt x="168990" y="104376"/>
                  </a:cubicBezTo>
                  <a:cubicBezTo>
                    <a:pt x="168598" y="104376"/>
                    <a:pt x="168205" y="104376"/>
                    <a:pt x="167812" y="104376"/>
                  </a:cubicBezTo>
                  <a:close/>
                  <a:moveTo>
                    <a:pt x="68829" y="104376"/>
                  </a:moveTo>
                  <a:cubicBezTo>
                    <a:pt x="69236" y="104376"/>
                    <a:pt x="69643" y="104376"/>
                    <a:pt x="70457" y="104376"/>
                  </a:cubicBezTo>
                  <a:cubicBezTo>
                    <a:pt x="70457" y="104376"/>
                    <a:pt x="70863" y="104798"/>
                    <a:pt x="71271" y="104798"/>
                  </a:cubicBezTo>
                  <a:cubicBezTo>
                    <a:pt x="71271" y="105221"/>
                    <a:pt x="71271" y="105221"/>
                    <a:pt x="71271" y="105221"/>
                  </a:cubicBezTo>
                  <a:cubicBezTo>
                    <a:pt x="71271" y="105644"/>
                    <a:pt x="71271" y="105644"/>
                    <a:pt x="71677" y="105644"/>
                  </a:cubicBezTo>
                  <a:cubicBezTo>
                    <a:pt x="71677" y="106912"/>
                    <a:pt x="71677" y="108179"/>
                    <a:pt x="71677" y="109024"/>
                  </a:cubicBezTo>
                  <a:cubicBezTo>
                    <a:pt x="71271" y="109447"/>
                    <a:pt x="71271" y="109447"/>
                    <a:pt x="70863" y="109870"/>
                  </a:cubicBezTo>
                  <a:cubicBezTo>
                    <a:pt x="70457" y="109870"/>
                    <a:pt x="69643" y="109870"/>
                    <a:pt x="68829" y="109870"/>
                  </a:cubicBezTo>
                  <a:cubicBezTo>
                    <a:pt x="68829" y="109024"/>
                    <a:pt x="68829" y="108179"/>
                    <a:pt x="68829" y="107334"/>
                  </a:cubicBezTo>
                  <a:cubicBezTo>
                    <a:pt x="68422" y="106912"/>
                    <a:pt x="68015" y="106489"/>
                    <a:pt x="68015" y="106066"/>
                  </a:cubicBezTo>
                  <a:cubicBezTo>
                    <a:pt x="68015" y="105644"/>
                    <a:pt x="68015" y="105221"/>
                    <a:pt x="68015" y="104798"/>
                  </a:cubicBezTo>
                  <a:cubicBezTo>
                    <a:pt x="68422" y="104798"/>
                    <a:pt x="68422" y="104376"/>
                    <a:pt x="68829" y="104376"/>
                  </a:cubicBezTo>
                  <a:close/>
                  <a:moveTo>
                    <a:pt x="1461409" y="103853"/>
                  </a:moveTo>
                  <a:cubicBezTo>
                    <a:pt x="1460997" y="104301"/>
                    <a:pt x="1460586" y="105198"/>
                    <a:pt x="1459764" y="105647"/>
                  </a:cubicBezTo>
                  <a:cubicBezTo>
                    <a:pt x="1459764" y="106095"/>
                    <a:pt x="1459764" y="106992"/>
                    <a:pt x="1460175" y="106992"/>
                  </a:cubicBezTo>
                  <a:cubicBezTo>
                    <a:pt x="1460997" y="106992"/>
                    <a:pt x="1461409" y="106992"/>
                    <a:pt x="1462231" y="106992"/>
                  </a:cubicBezTo>
                  <a:cubicBezTo>
                    <a:pt x="1462231" y="106992"/>
                    <a:pt x="1462642" y="106992"/>
                    <a:pt x="1462642" y="106543"/>
                  </a:cubicBezTo>
                  <a:cubicBezTo>
                    <a:pt x="1462642" y="106095"/>
                    <a:pt x="1462642" y="105198"/>
                    <a:pt x="1462642" y="104301"/>
                  </a:cubicBezTo>
                  <a:cubicBezTo>
                    <a:pt x="1462231" y="104301"/>
                    <a:pt x="1461820" y="104301"/>
                    <a:pt x="1461409" y="103853"/>
                  </a:cubicBezTo>
                  <a:close/>
                  <a:moveTo>
                    <a:pt x="201775" y="103591"/>
                  </a:moveTo>
                  <a:cubicBezTo>
                    <a:pt x="201340" y="103591"/>
                    <a:pt x="200904" y="103984"/>
                    <a:pt x="200904" y="103984"/>
                  </a:cubicBezTo>
                  <a:cubicBezTo>
                    <a:pt x="200904" y="104376"/>
                    <a:pt x="200904" y="104376"/>
                    <a:pt x="200904" y="104376"/>
                  </a:cubicBezTo>
                  <a:cubicBezTo>
                    <a:pt x="200904" y="104768"/>
                    <a:pt x="200904" y="104768"/>
                    <a:pt x="201340" y="104768"/>
                  </a:cubicBezTo>
                  <a:cubicBezTo>
                    <a:pt x="201340" y="105161"/>
                    <a:pt x="201775" y="105161"/>
                    <a:pt x="202212" y="105161"/>
                  </a:cubicBezTo>
                  <a:cubicBezTo>
                    <a:pt x="202212" y="105161"/>
                    <a:pt x="202212" y="105161"/>
                    <a:pt x="202212" y="104768"/>
                  </a:cubicBezTo>
                  <a:cubicBezTo>
                    <a:pt x="202212" y="104768"/>
                    <a:pt x="202212" y="104376"/>
                    <a:pt x="202212" y="103984"/>
                  </a:cubicBezTo>
                  <a:cubicBezTo>
                    <a:pt x="202212" y="103984"/>
                    <a:pt x="201775" y="103591"/>
                    <a:pt x="201775" y="103591"/>
                  </a:cubicBezTo>
                  <a:close/>
                  <a:moveTo>
                    <a:pt x="100225" y="103591"/>
                  </a:moveTo>
                  <a:cubicBezTo>
                    <a:pt x="99804" y="104018"/>
                    <a:pt x="99383" y="104445"/>
                    <a:pt x="98962" y="104872"/>
                  </a:cubicBezTo>
                  <a:cubicBezTo>
                    <a:pt x="98121" y="104872"/>
                    <a:pt x="96858" y="104872"/>
                    <a:pt x="96017" y="104872"/>
                  </a:cubicBezTo>
                  <a:cubicBezTo>
                    <a:pt x="95596" y="104872"/>
                    <a:pt x="95175" y="105298"/>
                    <a:pt x="95175" y="105298"/>
                  </a:cubicBezTo>
                  <a:cubicBezTo>
                    <a:pt x="94754" y="106152"/>
                    <a:pt x="95175" y="106579"/>
                    <a:pt x="94754" y="107433"/>
                  </a:cubicBezTo>
                  <a:cubicBezTo>
                    <a:pt x="94754" y="107859"/>
                    <a:pt x="94333" y="107859"/>
                    <a:pt x="93912" y="108286"/>
                  </a:cubicBezTo>
                  <a:cubicBezTo>
                    <a:pt x="93912" y="109139"/>
                    <a:pt x="93912" y="109993"/>
                    <a:pt x="93912" y="110847"/>
                  </a:cubicBezTo>
                  <a:cubicBezTo>
                    <a:pt x="94333" y="110847"/>
                    <a:pt x="94333" y="111700"/>
                    <a:pt x="95175" y="111274"/>
                  </a:cubicBezTo>
                  <a:cubicBezTo>
                    <a:pt x="95175" y="111274"/>
                    <a:pt x="95175" y="111274"/>
                    <a:pt x="95596" y="111274"/>
                  </a:cubicBezTo>
                  <a:cubicBezTo>
                    <a:pt x="96017" y="110847"/>
                    <a:pt x="96438" y="110420"/>
                    <a:pt x="97279" y="109993"/>
                  </a:cubicBezTo>
                  <a:cubicBezTo>
                    <a:pt x="97279" y="109567"/>
                    <a:pt x="97279" y="109567"/>
                    <a:pt x="97279" y="109139"/>
                  </a:cubicBezTo>
                  <a:lnTo>
                    <a:pt x="98622" y="108459"/>
                  </a:lnTo>
                  <a:lnTo>
                    <a:pt x="98622" y="108561"/>
                  </a:lnTo>
                  <a:lnTo>
                    <a:pt x="98883" y="108561"/>
                  </a:lnTo>
                  <a:lnTo>
                    <a:pt x="98883" y="108326"/>
                  </a:lnTo>
                  <a:lnTo>
                    <a:pt x="98962" y="108286"/>
                  </a:lnTo>
                  <a:cubicBezTo>
                    <a:pt x="99804" y="108286"/>
                    <a:pt x="100645" y="108286"/>
                    <a:pt x="101067" y="108286"/>
                  </a:cubicBezTo>
                  <a:cubicBezTo>
                    <a:pt x="101487" y="107859"/>
                    <a:pt x="101908" y="107433"/>
                    <a:pt x="102329" y="107433"/>
                  </a:cubicBezTo>
                  <a:cubicBezTo>
                    <a:pt x="102750" y="107433"/>
                    <a:pt x="103171" y="107006"/>
                    <a:pt x="103592" y="106152"/>
                  </a:cubicBezTo>
                  <a:cubicBezTo>
                    <a:pt x="103592" y="105725"/>
                    <a:pt x="103592" y="105298"/>
                    <a:pt x="103592" y="104445"/>
                  </a:cubicBezTo>
                  <a:cubicBezTo>
                    <a:pt x="103592" y="104445"/>
                    <a:pt x="103171" y="104018"/>
                    <a:pt x="103171" y="104018"/>
                  </a:cubicBezTo>
                  <a:cubicBezTo>
                    <a:pt x="103171" y="104018"/>
                    <a:pt x="102750" y="103591"/>
                    <a:pt x="102750" y="103591"/>
                  </a:cubicBezTo>
                  <a:cubicBezTo>
                    <a:pt x="101908" y="103591"/>
                    <a:pt x="101067" y="103591"/>
                    <a:pt x="100225" y="103591"/>
                  </a:cubicBezTo>
                  <a:close/>
                  <a:moveTo>
                    <a:pt x="1561698" y="103068"/>
                  </a:moveTo>
                  <a:cubicBezTo>
                    <a:pt x="1561698" y="103068"/>
                    <a:pt x="1562134" y="103068"/>
                    <a:pt x="1562134" y="103068"/>
                  </a:cubicBezTo>
                  <a:cubicBezTo>
                    <a:pt x="1562570" y="103068"/>
                    <a:pt x="1563006" y="103496"/>
                    <a:pt x="1563442" y="103924"/>
                  </a:cubicBezTo>
                  <a:cubicBezTo>
                    <a:pt x="1563006" y="104352"/>
                    <a:pt x="1563442" y="104780"/>
                    <a:pt x="1563878" y="105209"/>
                  </a:cubicBezTo>
                  <a:cubicBezTo>
                    <a:pt x="1563878" y="106064"/>
                    <a:pt x="1563878" y="106920"/>
                    <a:pt x="1563878" y="108205"/>
                  </a:cubicBezTo>
                  <a:cubicBezTo>
                    <a:pt x="1563878" y="108205"/>
                    <a:pt x="1563442" y="108632"/>
                    <a:pt x="1563442" y="108632"/>
                  </a:cubicBezTo>
                  <a:cubicBezTo>
                    <a:pt x="1563442" y="109061"/>
                    <a:pt x="1563442" y="109917"/>
                    <a:pt x="1563442" y="110345"/>
                  </a:cubicBezTo>
                  <a:cubicBezTo>
                    <a:pt x="1563442" y="110773"/>
                    <a:pt x="1563878" y="110773"/>
                    <a:pt x="1563878" y="111201"/>
                  </a:cubicBezTo>
                  <a:cubicBezTo>
                    <a:pt x="1563878" y="111201"/>
                    <a:pt x="1563442" y="111629"/>
                    <a:pt x="1563006" y="112057"/>
                  </a:cubicBezTo>
                  <a:cubicBezTo>
                    <a:pt x="1562570" y="112057"/>
                    <a:pt x="1562570" y="112057"/>
                    <a:pt x="1562134" y="112057"/>
                  </a:cubicBezTo>
                  <a:cubicBezTo>
                    <a:pt x="1562134" y="112057"/>
                    <a:pt x="1561698" y="112485"/>
                    <a:pt x="1561698" y="112485"/>
                  </a:cubicBezTo>
                  <a:cubicBezTo>
                    <a:pt x="1560826" y="112057"/>
                    <a:pt x="1560390" y="111629"/>
                    <a:pt x="1559954" y="111201"/>
                  </a:cubicBezTo>
                  <a:cubicBezTo>
                    <a:pt x="1559954" y="110773"/>
                    <a:pt x="1559954" y="110773"/>
                    <a:pt x="1559954" y="110345"/>
                  </a:cubicBezTo>
                  <a:cubicBezTo>
                    <a:pt x="1559954" y="110345"/>
                    <a:pt x="1560390" y="109917"/>
                    <a:pt x="1560390" y="109917"/>
                  </a:cubicBezTo>
                  <a:cubicBezTo>
                    <a:pt x="1560390" y="108632"/>
                    <a:pt x="1560390" y="106920"/>
                    <a:pt x="1560390" y="105636"/>
                  </a:cubicBezTo>
                  <a:cubicBezTo>
                    <a:pt x="1560390" y="105636"/>
                    <a:pt x="1559954" y="105209"/>
                    <a:pt x="1559954" y="105209"/>
                  </a:cubicBezTo>
                  <a:cubicBezTo>
                    <a:pt x="1559954" y="104780"/>
                    <a:pt x="1559954" y="104780"/>
                    <a:pt x="1559954" y="104352"/>
                  </a:cubicBezTo>
                  <a:cubicBezTo>
                    <a:pt x="1560390" y="103924"/>
                    <a:pt x="1560826" y="103496"/>
                    <a:pt x="1561698" y="103068"/>
                  </a:cubicBezTo>
                  <a:close/>
                  <a:moveTo>
                    <a:pt x="1552368" y="103068"/>
                  </a:moveTo>
                  <a:cubicBezTo>
                    <a:pt x="1552368" y="103068"/>
                    <a:pt x="1552368" y="103068"/>
                    <a:pt x="1552796" y="103068"/>
                  </a:cubicBezTo>
                  <a:cubicBezTo>
                    <a:pt x="1552796" y="103068"/>
                    <a:pt x="1553224" y="103068"/>
                    <a:pt x="1553224" y="103068"/>
                  </a:cubicBezTo>
                  <a:cubicBezTo>
                    <a:pt x="1553652" y="103068"/>
                    <a:pt x="1553652" y="103497"/>
                    <a:pt x="1554080" y="103497"/>
                  </a:cubicBezTo>
                  <a:cubicBezTo>
                    <a:pt x="1554508" y="103497"/>
                    <a:pt x="1554937" y="103497"/>
                    <a:pt x="1555365" y="103497"/>
                  </a:cubicBezTo>
                  <a:cubicBezTo>
                    <a:pt x="1555793" y="103926"/>
                    <a:pt x="1556221" y="104355"/>
                    <a:pt x="1556649" y="104355"/>
                  </a:cubicBezTo>
                  <a:cubicBezTo>
                    <a:pt x="1556649" y="104784"/>
                    <a:pt x="1556649" y="105213"/>
                    <a:pt x="1556649" y="105642"/>
                  </a:cubicBezTo>
                  <a:cubicBezTo>
                    <a:pt x="1556221" y="105642"/>
                    <a:pt x="1556221" y="106071"/>
                    <a:pt x="1555793" y="106071"/>
                  </a:cubicBezTo>
                  <a:cubicBezTo>
                    <a:pt x="1555793" y="106500"/>
                    <a:pt x="1555793" y="106929"/>
                    <a:pt x="1555793" y="107358"/>
                  </a:cubicBezTo>
                  <a:cubicBezTo>
                    <a:pt x="1556221" y="107787"/>
                    <a:pt x="1556221" y="107787"/>
                    <a:pt x="1556649" y="108216"/>
                  </a:cubicBezTo>
                  <a:cubicBezTo>
                    <a:pt x="1556649" y="108645"/>
                    <a:pt x="1556649" y="109074"/>
                    <a:pt x="1556649" y="109074"/>
                  </a:cubicBezTo>
                  <a:cubicBezTo>
                    <a:pt x="1556649" y="109503"/>
                    <a:pt x="1557077" y="109503"/>
                    <a:pt x="1557077" y="109932"/>
                  </a:cubicBezTo>
                  <a:cubicBezTo>
                    <a:pt x="1557077" y="110361"/>
                    <a:pt x="1557077" y="110790"/>
                    <a:pt x="1557077" y="111219"/>
                  </a:cubicBezTo>
                  <a:cubicBezTo>
                    <a:pt x="1556649" y="111219"/>
                    <a:pt x="1556649" y="111648"/>
                    <a:pt x="1556221" y="112077"/>
                  </a:cubicBezTo>
                  <a:cubicBezTo>
                    <a:pt x="1554937" y="112077"/>
                    <a:pt x="1553224" y="112077"/>
                    <a:pt x="1551940" y="112077"/>
                  </a:cubicBezTo>
                  <a:cubicBezTo>
                    <a:pt x="1551940" y="112077"/>
                    <a:pt x="1551512" y="112506"/>
                    <a:pt x="1551084" y="112506"/>
                  </a:cubicBezTo>
                  <a:cubicBezTo>
                    <a:pt x="1551084" y="112506"/>
                    <a:pt x="1550656" y="112506"/>
                    <a:pt x="1550656" y="112506"/>
                  </a:cubicBezTo>
                  <a:cubicBezTo>
                    <a:pt x="1550228" y="112935"/>
                    <a:pt x="1549800" y="113364"/>
                    <a:pt x="1548944" y="113793"/>
                  </a:cubicBezTo>
                  <a:cubicBezTo>
                    <a:pt x="1548088" y="113793"/>
                    <a:pt x="1548088" y="112935"/>
                    <a:pt x="1547660" y="112935"/>
                  </a:cubicBezTo>
                  <a:cubicBezTo>
                    <a:pt x="1547660" y="112077"/>
                    <a:pt x="1547660" y="111648"/>
                    <a:pt x="1547660" y="110790"/>
                  </a:cubicBezTo>
                  <a:cubicBezTo>
                    <a:pt x="1548088" y="110790"/>
                    <a:pt x="1548088" y="110361"/>
                    <a:pt x="1548516" y="109932"/>
                  </a:cubicBezTo>
                  <a:cubicBezTo>
                    <a:pt x="1548944" y="109932"/>
                    <a:pt x="1549372" y="109932"/>
                    <a:pt x="1549800" y="109932"/>
                  </a:cubicBezTo>
                  <a:cubicBezTo>
                    <a:pt x="1550228" y="109932"/>
                    <a:pt x="1550228" y="109932"/>
                    <a:pt x="1550656" y="109503"/>
                  </a:cubicBezTo>
                  <a:cubicBezTo>
                    <a:pt x="1551084" y="109503"/>
                    <a:pt x="1551512" y="109503"/>
                    <a:pt x="1551940" y="109503"/>
                  </a:cubicBezTo>
                  <a:cubicBezTo>
                    <a:pt x="1552368" y="109074"/>
                    <a:pt x="1553224" y="108645"/>
                    <a:pt x="1553652" y="108216"/>
                  </a:cubicBezTo>
                  <a:cubicBezTo>
                    <a:pt x="1553652" y="107787"/>
                    <a:pt x="1553652" y="107787"/>
                    <a:pt x="1553652" y="107358"/>
                  </a:cubicBezTo>
                  <a:cubicBezTo>
                    <a:pt x="1553224" y="106929"/>
                    <a:pt x="1552796" y="106500"/>
                    <a:pt x="1552368" y="106500"/>
                  </a:cubicBezTo>
                  <a:cubicBezTo>
                    <a:pt x="1552368" y="105213"/>
                    <a:pt x="1552368" y="104355"/>
                    <a:pt x="1552368" y="103068"/>
                  </a:cubicBezTo>
                  <a:close/>
                  <a:moveTo>
                    <a:pt x="225463" y="103068"/>
                  </a:moveTo>
                  <a:cubicBezTo>
                    <a:pt x="224604" y="103918"/>
                    <a:pt x="224175" y="104343"/>
                    <a:pt x="223746" y="104768"/>
                  </a:cubicBezTo>
                  <a:cubicBezTo>
                    <a:pt x="222888" y="104768"/>
                    <a:pt x="222459" y="104768"/>
                    <a:pt x="221601" y="104768"/>
                  </a:cubicBezTo>
                  <a:cubicBezTo>
                    <a:pt x="221172" y="104768"/>
                    <a:pt x="220314" y="104768"/>
                    <a:pt x="219885" y="104768"/>
                  </a:cubicBezTo>
                  <a:cubicBezTo>
                    <a:pt x="219027" y="104768"/>
                    <a:pt x="219027" y="105619"/>
                    <a:pt x="218598" y="105619"/>
                  </a:cubicBezTo>
                  <a:cubicBezTo>
                    <a:pt x="218169" y="106468"/>
                    <a:pt x="218169" y="106894"/>
                    <a:pt x="218169" y="107319"/>
                  </a:cubicBezTo>
                  <a:cubicBezTo>
                    <a:pt x="218598" y="107744"/>
                    <a:pt x="219027" y="107744"/>
                    <a:pt x="219027" y="108169"/>
                  </a:cubicBezTo>
                  <a:cubicBezTo>
                    <a:pt x="219885" y="108169"/>
                    <a:pt x="220743" y="108169"/>
                    <a:pt x="221172" y="108169"/>
                  </a:cubicBezTo>
                  <a:cubicBezTo>
                    <a:pt x="222030" y="108594"/>
                    <a:pt x="222030" y="108594"/>
                    <a:pt x="222888" y="108169"/>
                  </a:cubicBezTo>
                  <a:cubicBezTo>
                    <a:pt x="223317" y="107744"/>
                    <a:pt x="224175" y="108169"/>
                    <a:pt x="224604" y="108169"/>
                  </a:cubicBezTo>
                  <a:cubicBezTo>
                    <a:pt x="225463" y="108594"/>
                    <a:pt x="226320" y="109444"/>
                    <a:pt x="227178" y="109870"/>
                  </a:cubicBezTo>
                  <a:cubicBezTo>
                    <a:pt x="227178" y="109870"/>
                    <a:pt x="227607" y="109870"/>
                    <a:pt x="228037" y="109870"/>
                  </a:cubicBezTo>
                  <a:cubicBezTo>
                    <a:pt x="228465" y="109870"/>
                    <a:pt x="228465" y="109444"/>
                    <a:pt x="228895" y="109444"/>
                  </a:cubicBezTo>
                  <a:cubicBezTo>
                    <a:pt x="228895" y="109019"/>
                    <a:pt x="228895" y="108594"/>
                    <a:pt x="228895" y="108169"/>
                  </a:cubicBezTo>
                  <a:cubicBezTo>
                    <a:pt x="228465" y="107744"/>
                    <a:pt x="228037" y="107319"/>
                    <a:pt x="227178" y="106894"/>
                  </a:cubicBezTo>
                  <a:cubicBezTo>
                    <a:pt x="227178" y="106468"/>
                    <a:pt x="227178" y="105619"/>
                    <a:pt x="227178" y="105193"/>
                  </a:cubicBezTo>
                  <a:cubicBezTo>
                    <a:pt x="227178" y="104343"/>
                    <a:pt x="227178" y="103918"/>
                    <a:pt x="227178" y="103493"/>
                  </a:cubicBezTo>
                  <a:cubicBezTo>
                    <a:pt x="227178" y="103493"/>
                    <a:pt x="227178" y="103493"/>
                    <a:pt x="226749" y="103493"/>
                  </a:cubicBezTo>
                  <a:cubicBezTo>
                    <a:pt x="226320" y="103068"/>
                    <a:pt x="225892" y="103068"/>
                    <a:pt x="225463" y="103068"/>
                  </a:cubicBezTo>
                  <a:close/>
                  <a:moveTo>
                    <a:pt x="157872" y="103068"/>
                  </a:moveTo>
                  <a:cubicBezTo>
                    <a:pt x="157022" y="103516"/>
                    <a:pt x="156597" y="103965"/>
                    <a:pt x="156171" y="104413"/>
                  </a:cubicBezTo>
                  <a:cubicBezTo>
                    <a:pt x="156171" y="104862"/>
                    <a:pt x="156171" y="105310"/>
                    <a:pt x="156171" y="105759"/>
                  </a:cubicBezTo>
                  <a:cubicBezTo>
                    <a:pt x="157022" y="106207"/>
                    <a:pt x="157447" y="105759"/>
                    <a:pt x="158297" y="105759"/>
                  </a:cubicBezTo>
                  <a:cubicBezTo>
                    <a:pt x="158722" y="105310"/>
                    <a:pt x="159147" y="104862"/>
                    <a:pt x="159573" y="104413"/>
                  </a:cubicBezTo>
                  <a:cubicBezTo>
                    <a:pt x="159573" y="104413"/>
                    <a:pt x="159573" y="104413"/>
                    <a:pt x="159573" y="103965"/>
                  </a:cubicBezTo>
                  <a:cubicBezTo>
                    <a:pt x="159573" y="103965"/>
                    <a:pt x="159147" y="103516"/>
                    <a:pt x="158722" y="103068"/>
                  </a:cubicBezTo>
                  <a:cubicBezTo>
                    <a:pt x="158722" y="103068"/>
                    <a:pt x="158297" y="103068"/>
                    <a:pt x="157872" y="103068"/>
                  </a:cubicBezTo>
                  <a:close/>
                  <a:moveTo>
                    <a:pt x="297265" y="102806"/>
                  </a:moveTo>
                  <a:cubicBezTo>
                    <a:pt x="296841" y="103228"/>
                    <a:pt x="296841" y="103649"/>
                    <a:pt x="296417" y="103649"/>
                  </a:cubicBezTo>
                  <a:cubicBezTo>
                    <a:pt x="295993" y="103228"/>
                    <a:pt x="295993" y="103649"/>
                    <a:pt x="295569" y="104071"/>
                  </a:cubicBezTo>
                  <a:cubicBezTo>
                    <a:pt x="294297" y="104071"/>
                    <a:pt x="293026" y="104071"/>
                    <a:pt x="291754" y="104071"/>
                  </a:cubicBezTo>
                  <a:cubicBezTo>
                    <a:pt x="291330" y="104071"/>
                    <a:pt x="291330" y="104492"/>
                    <a:pt x="290906" y="104914"/>
                  </a:cubicBezTo>
                  <a:cubicBezTo>
                    <a:pt x="290906" y="104914"/>
                    <a:pt x="290906" y="105335"/>
                    <a:pt x="290906" y="105757"/>
                  </a:cubicBezTo>
                  <a:cubicBezTo>
                    <a:pt x="291330" y="106600"/>
                    <a:pt x="291754" y="106600"/>
                    <a:pt x="292177" y="107021"/>
                  </a:cubicBezTo>
                  <a:cubicBezTo>
                    <a:pt x="292602" y="107021"/>
                    <a:pt x="292602" y="107021"/>
                    <a:pt x="293026" y="106600"/>
                  </a:cubicBezTo>
                  <a:cubicBezTo>
                    <a:pt x="293449" y="106600"/>
                    <a:pt x="293449" y="106600"/>
                    <a:pt x="293873" y="106600"/>
                  </a:cubicBezTo>
                  <a:cubicBezTo>
                    <a:pt x="293873" y="106600"/>
                    <a:pt x="293873" y="106600"/>
                    <a:pt x="293873" y="106178"/>
                  </a:cubicBezTo>
                  <a:cubicBezTo>
                    <a:pt x="294297" y="106178"/>
                    <a:pt x="294721" y="106178"/>
                    <a:pt x="295146" y="106178"/>
                  </a:cubicBezTo>
                  <a:cubicBezTo>
                    <a:pt x="295146" y="106600"/>
                    <a:pt x="295569" y="106600"/>
                    <a:pt x="295569" y="107021"/>
                  </a:cubicBezTo>
                  <a:cubicBezTo>
                    <a:pt x="295993" y="107442"/>
                    <a:pt x="295993" y="107864"/>
                    <a:pt x="295993" y="108285"/>
                  </a:cubicBezTo>
                  <a:cubicBezTo>
                    <a:pt x="295993" y="108707"/>
                    <a:pt x="295993" y="108707"/>
                    <a:pt x="296417" y="108707"/>
                  </a:cubicBezTo>
                  <a:cubicBezTo>
                    <a:pt x="296417" y="109128"/>
                    <a:pt x="296417" y="109550"/>
                    <a:pt x="296417" y="109971"/>
                  </a:cubicBezTo>
                  <a:cubicBezTo>
                    <a:pt x="296841" y="109971"/>
                    <a:pt x="296841" y="109971"/>
                    <a:pt x="297265" y="109971"/>
                  </a:cubicBezTo>
                  <a:cubicBezTo>
                    <a:pt x="297265" y="110393"/>
                    <a:pt x="297689" y="110393"/>
                    <a:pt x="297689" y="110393"/>
                  </a:cubicBezTo>
                  <a:cubicBezTo>
                    <a:pt x="298113" y="110393"/>
                    <a:pt x="298113" y="110393"/>
                    <a:pt x="298537" y="110393"/>
                  </a:cubicBezTo>
                  <a:cubicBezTo>
                    <a:pt x="298537" y="110393"/>
                    <a:pt x="298961" y="109971"/>
                    <a:pt x="299385" y="109971"/>
                  </a:cubicBezTo>
                  <a:cubicBezTo>
                    <a:pt x="299385" y="109128"/>
                    <a:pt x="299385" y="108285"/>
                    <a:pt x="299385" y="107442"/>
                  </a:cubicBezTo>
                  <a:cubicBezTo>
                    <a:pt x="299385" y="107442"/>
                    <a:pt x="299385" y="107442"/>
                    <a:pt x="299809" y="107442"/>
                  </a:cubicBezTo>
                  <a:cubicBezTo>
                    <a:pt x="300657" y="107442"/>
                    <a:pt x="301081" y="107442"/>
                    <a:pt x="302353" y="107442"/>
                  </a:cubicBezTo>
                  <a:cubicBezTo>
                    <a:pt x="302353" y="107021"/>
                    <a:pt x="302353" y="107021"/>
                    <a:pt x="302776" y="107021"/>
                  </a:cubicBezTo>
                  <a:cubicBezTo>
                    <a:pt x="302776" y="106600"/>
                    <a:pt x="302776" y="106600"/>
                    <a:pt x="303200" y="106600"/>
                  </a:cubicBezTo>
                  <a:cubicBezTo>
                    <a:pt x="303200" y="106178"/>
                    <a:pt x="303200" y="105757"/>
                    <a:pt x="303200" y="105757"/>
                  </a:cubicBezTo>
                  <a:cubicBezTo>
                    <a:pt x="301929" y="104914"/>
                    <a:pt x="301081" y="104071"/>
                    <a:pt x="300233" y="103228"/>
                  </a:cubicBezTo>
                  <a:cubicBezTo>
                    <a:pt x="299809" y="102806"/>
                    <a:pt x="299385" y="103228"/>
                    <a:pt x="298961" y="102806"/>
                  </a:cubicBezTo>
                  <a:cubicBezTo>
                    <a:pt x="298113" y="102806"/>
                    <a:pt x="297689" y="102806"/>
                    <a:pt x="297265" y="102806"/>
                  </a:cubicBezTo>
                  <a:close/>
                  <a:moveTo>
                    <a:pt x="13499" y="102806"/>
                  </a:moveTo>
                  <a:cubicBezTo>
                    <a:pt x="13499" y="103232"/>
                    <a:pt x="13917" y="103232"/>
                    <a:pt x="13917" y="103657"/>
                  </a:cubicBezTo>
                  <a:cubicBezTo>
                    <a:pt x="13917" y="104082"/>
                    <a:pt x="13917" y="104932"/>
                    <a:pt x="13917" y="105357"/>
                  </a:cubicBezTo>
                  <a:cubicBezTo>
                    <a:pt x="14336" y="105782"/>
                    <a:pt x="14336" y="105782"/>
                    <a:pt x="14754" y="105782"/>
                  </a:cubicBezTo>
                  <a:cubicBezTo>
                    <a:pt x="14754" y="106207"/>
                    <a:pt x="14336" y="107057"/>
                    <a:pt x="15172" y="107482"/>
                  </a:cubicBezTo>
                  <a:cubicBezTo>
                    <a:pt x="15172" y="107907"/>
                    <a:pt x="15172" y="108332"/>
                    <a:pt x="15172" y="108758"/>
                  </a:cubicBezTo>
                  <a:cubicBezTo>
                    <a:pt x="14754" y="108758"/>
                    <a:pt x="14754" y="109183"/>
                    <a:pt x="14754" y="109183"/>
                  </a:cubicBezTo>
                  <a:cubicBezTo>
                    <a:pt x="13499" y="109183"/>
                    <a:pt x="12243" y="109183"/>
                    <a:pt x="10987" y="109183"/>
                  </a:cubicBezTo>
                  <a:cubicBezTo>
                    <a:pt x="10987" y="109183"/>
                    <a:pt x="10569" y="109183"/>
                    <a:pt x="10569" y="109608"/>
                  </a:cubicBezTo>
                  <a:cubicBezTo>
                    <a:pt x="10150" y="109608"/>
                    <a:pt x="9731" y="109608"/>
                    <a:pt x="9313" y="109608"/>
                  </a:cubicBezTo>
                  <a:cubicBezTo>
                    <a:pt x="8894" y="109183"/>
                    <a:pt x="8476" y="109183"/>
                    <a:pt x="8476" y="109183"/>
                  </a:cubicBezTo>
                  <a:cubicBezTo>
                    <a:pt x="8057" y="108332"/>
                    <a:pt x="7220" y="108332"/>
                    <a:pt x="6802" y="107907"/>
                  </a:cubicBezTo>
                  <a:cubicBezTo>
                    <a:pt x="7220" y="107057"/>
                    <a:pt x="6802" y="106632"/>
                    <a:pt x="7220" y="106207"/>
                  </a:cubicBezTo>
                  <a:cubicBezTo>
                    <a:pt x="7220" y="106207"/>
                    <a:pt x="7639" y="106207"/>
                    <a:pt x="7639" y="106207"/>
                  </a:cubicBezTo>
                  <a:cubicBezTo>
                    <a:pt x="8057" y="106207"/>
                    <a:pt x="8057" y="105782"/>
                    <a:pt x="8476" y="105782"/>
                  </a:cubicBezTo>
                  <a:cubicBezTo>
                    <a:pt x="8894" y="105782"/>
                    <a:pt x="9731" y="105782"/>
                    <a:pt x="10569" y="105782"/>
                  </a:cubicBezTo>
                  <a:cubicBezTo>
                    <a:pt x="10569" y="105357"/>
                    <a:pt x="10987" y="105357"/>
                    <a:pt x="11406" y="104932"/>
                  </a:cubicBezTo>
                  <a:cubicBezTo>
                    <a:pt x="11406" y="104932"/>
                    <a:pt x="11406" y="104932"/>
                    <a:pt x="11406" y="104507"/>
                  </a:cubicBezTo>
                  <a:cubicBezTo>
                    <a:pt x="11824" y="104082"/>
                    <a:pt x="12662" y="103657"/>
                    <a:pt x="13499" y="102806"/>
                  </a:cubicBezTo>
                  <a:close/>
                  <a:moveTo>
                    <a:pt x="1568539" y="102283"/>
                  </a:moveTo>
                  <a:cubicBezTo>
                    <a:pt x="1568967" y="102708"/>
                    <a:pt x="1569396" y="103133"/>
                    <a:pt x="1569396" y="103133"/>
                  </a:cubicBezTo>
                  <a:cubicBezTo>
                    <a:pt x="1569396" y="103558"/>
                    <a:pt x="1569823" y="103984"/>
                    <a:pt x="1570252" y="104409"/>
                  </a:cubicBezTo>
                  <a:cubicBezTo>
                    <a:pt x="1570252" y="104409"/>
                    <a:pt x="1570252" y="104834"/>
                    <a:pt x="1570252" y="104834"/>
                  </a:cubicBezTo>
                  <a:cubicBezTo>
                    <a:pt x="1570252" y="104834"/>
                    <a:pt x="1570252" y="104834"/>
                    <a:pt x="1570252" y="105259"/>
                  </a:cubicBezTo>
                  <a:cubicBezTo>
                    <a:pt x="1569823" y="105684"/>
                    <a:pt x="1569396" y="105684"/>
                    <a:pt x="1568967" y="106109"/>
                  </a:cubicBezTo>
                  <a:cubicBezTo>
                    <a:pt x="1568967" y="106534"/>
                    <a:pt x="1568967" y="106534"/>
                    <a:pt x="1568967" y="106959"/>
                  </a:cubicBezTo>
                  <a:cubicBezTo>
                    <a:pt x="1569396" y="107384"/>
                    <a:pt x="1569823" y="107809"/>
                    <a:pt x="1570252" y="107809"/>
                  </a:cubicBezTo>
                  <a:cubicBezTo>
                    <a:pt x="1570252" y="108660"/>
                    <a:pt x="1570252" y="109510"/>
                    <a:pt x="1570252" y="109935"/>
                  </a:cubicBezTo>
                  <a:cubicBezTo>
                    <a:pt x="1570680" y="109935"/>
                    <a:pt x="1570680" y="110360"/>
                    <a:pt x="1570680" y="110360"/>
                  </a:cubicBezTo>
                  <a:cubicBezTo>
                    <a:pt x="1570680" y="110785"/>
                    <a:pt x="1570680" y="111210"/>
                    <a:pt x="1570680" y="111635"/>
                  </a:cubicBezTo>
                  <a:cubicBezTo>
                    <a:pt x="1570680" y="112060"/>
                    <a:pt x="1570252" y="112060"/>
                    <a:pt x="1569823" y="112486"/>
                  </a:cubicBezTo>
                  <a:cubicBezTo>
                    <a:pt x="1569396" y="112486"/>
                    <a:pt x="1569396" y="112486"/>
                    <a:pt x="1568967" y="112486"/>
                  </a:cubicBezTo>
                  <a:cubicBezTo>
                    <a:pt x="1568967" y="112060"/>
                    <a:pt x="1568539" y="112060"/>
                    <a:pt x="1568111" y="111635"/>
                  </a:cubicBezTo>
                  <a:cubicBezTo>
                    <a:pt x="1568111" y="111210"/>
                    <a:pt x="1568111" y="110785"/>
                    <a:pt x="1567255" y="110360"/>
                  </a:cubicBezTo>
                  <a:cubicBezTo>
                    <a:pt x="1567255" y="109084"/>
                    <a:pt x="1567255" y="107809"/>
                    <a:pt x="1567255" y="106109"/>
                  </a:cubicBezTo>
                  <a:cubicBezTo>
                    <a:pt x="1566827" y="106109"/>
                    <a:pt x="1566399" y="105684"/>
                    <a:pt x="1565971" y="105259"/>
                  </a:cubicBezTo>
                  <a:cubicBezTo>
                    <a:pt x="1565971" y="104834"/>
                    <a:pt x="1565971" y="104409"/>
                    <a:pt x="1565971" y="103984"/>
                  </a:cubicBezTo>
                  <a:cubicBezTo>
                    <a:pt x="1566827" y="103558"/>
                    <a:pt x="1567255" y="103133"/>
                    <a:pt x="1567683" y="102708"/>
                  </a:cubicBezTo>
                  <a:cubicBezTo>
                    <a:pt x="1568111" y="102283"/>
                    <a:pt x="1568111" y="102283"/>
                    <a:pt x="1568539" y="102283"/>
                  </a:cubicBezTo>
                  <a:close/>
                  <a:moveTo>
                    <a:pt x="1548183" y="101760"/>
                  </a:moveTo>
                  <a:cubicBezTo>
                    <a:pt x="1548183" y="102209"/>
                    <a:pt x="1548619" y="102209"/>
                    <a:pt x="1549055" y="102209"/>
                  </a:cubicBezTo>
                  <a:cubicBezTo>
                    <a:pt x="1549055" y="102209"/>
                    <a:pt x="1549491" y="102657"/>
                    <a:pt x="1549491" y="102657"/>
                  </a:cubicBezTo>
                  <a:cubicBezTo>
                    <a:pt x="1549491" y="103105"/>
                    <a:pt x="1549491" y="103554"/>
                    <a:pt x="1549491" y="104002"/>
                  </a:cubicBezTo>
                  <a:cubicBezTo>
                    <a:pt x="1549491" y="104451"/>
                    <a:pt x="1549055" y="104451"/>
                    <a:pt x="1548619" y="104899"/>
                  </a:cubicBezTo>
                  <a:cubicBezTo>
                    <a:pt x="1548183" y="104451"/>
                    <a:pt x="1547747" y="104002"/>
                    <a:pt x="1546875" y="103105"/>
                  </a:cubicBezTo>
                  <a:cubicBezTo>
                    <a:pt x="1547310" y="103105"/>
                    <a:pt x="1547310" y="103105"/>
                    <a:pt x="1547747" y="102657"/>
                  </a:cubicBezTo>
                  <a:cubicBezTo>
                    <a:pt x="1547747" y="102657"/>
                    <a:pt x="1547747" y="102209"/>
                    <a:pt x="1547747" y="102209"/>
                  </a:cubicBezTo>
                  <a:cubicBezTo>
                    <a:pt x="1547747" y="101760"/>
                    <a:pt x="1547747" y="101760"/>
                    <a:pt x="1548183" y="101760"/>
                  </a:cubicBezTo>
                  <a:close/>
                  <a:moveTo>
                    <a:pt x="1540564" y="101760"/>
                  </a:moveTo>
                  <a:cubicBezTo>
                    <a:pt x="1540989" y="101760"/>
                    <a:pt x="1541414" y="101760"/>
                    <a:pt x="1541839" y="101760"/>
                  </a:cubicBezTo>
                  <a:cubicBezTo>
                    <a:pt x="1542264" y="102209"/>
                    <a:pt x="1542689" y="102209"/>
                    <a:pt x="1542689" y="102657"/>
                  </a:cubicBezTo>
                  <a:cubicBezTo>
                    <a:pt x="1542689" y="102657"/>
                    <a:pt x="1542689" y="103105"/>
                    <a:pt x="1542689" y="103105"/>
                  </a:cubicBezTo>
                  <a:cubicBezTo>
                    <a:pt x="1542264" y="104002"/>
                    <a:pt x="1541839" y="104451"/>
                    <a:pt x="1541414" y="104899"/>
                  </a:cubicBezTo>
                  <a:cubicBezTo>
                    <a:pt x="1540989" y="104899"/>
                    <a:pt x="1540989" y="104899"/>
                    <a:pt x="1540564" y="104899"/>
                  </a:cubicBezTo>
                  <a:cubicBezTo>
                    <a:pt x="1540139" y="104451"/>
                    <a:pt x="1539713" y="104451"/>
                    <a:pt x="1539289" y="104002"/>
                  </a:cubicBezTo>
                  <a:cubicBezTo>
                    <a:pt x="1539289" y="103554"/>
                    <a:pt x="1539289" y="103105"/>
                    <a:pt x="1539289" y="102657"/>
                  </a:cubicBezTo>
                  <a:cubicBezTo>
                    <a:pt x="1539713" y="102209"/>
                    <a:pt x="1540139" y="102209"/>
                    <a:pt x="1540564" y="101760"/>
                  </a:cubicBezTo>
                  <a:close/>
                  <a:moveTo>
                    <a:pt x="1391881" y="101498"/>
                  </a:moveTo>
                  <a:cubicBezTo>
                    <a:pt x="1391031" y="101498"/>
                    <a:pt x="1390606" y="102349"/>
                    <a:pt x="1390181" y="102774"/>
                  </a:cubicBezTo>
                  <a:cubicBezTo>
                    <a:pt x="1390181" y="103624"/>
                    <a:pt x="1390181" y="103624"/>
                    <a:pt x="1390606" y="104049"/>
                  </a:cubicBezTo>
                  <a:cubicBezTo>
                    <a:pt x="1390606" y="104049"/>
                    <a:pt x="1391031" y="104049"/>
                    <a:pt x="1391031" y="104049"/>
                  </a:cubicBezTo>
                  <a:cubicBezTo>
                    <a:pt x="1391456" y="104474"/>
                    <a:pt x="1391456" y="104474"/>
                    <a:pt x="1391881" y="104900"/>
                  </a:cubicBezTo>
                  <a:cubicBezTo>
                    <a:pt x="1391881" y="104900"/>
                    <a:pt x="1392306" y="104900"/>
                    <a:pt x="1392306" y="104900"/>
                  </a:cubicBezTo>
                  <a:cubicBezTo>
                    <a:pt x="1392731" y="104474"/>
                    <a:pt x="1393156" y="104049"/>
                    <a:pt x="1393581" y="104049"/>
                  </a:cubicBezTo>
                  <a:cubicBezTo>
                    <a:pt x="1393581" y="103199"/>
                    <a:pt x="1393581" y="102349"/>
                    <a:pt x="1393581" y="101498"/>
                  </a:cubicBezTo>
                  <a:cubicBezTo>
                    <a:pt x="1392731" y="101498"/>
                    <a:pt x="1392306" y="101498"/>
                    <a:pt x="1391881" y="101498"/>
                  </a:cubicBezTo>
                  <a:close/>
                  <a:moveTo>
                    <a:pt x="43320" y="101498"/>
                  </a:moveTo>
                  <a:cubicBezTo>
                    <a:pt x="43320" y="101917"/>
                    <a:pt x="43320" y="102336"/>
                    <a:pt x="43320" y="102754"/>
                  </a:cubicBezTo>
                  <a:cubicBezTo>
                    <a:pt x="43320" y="102754"/>
                    <a:pt x="43320" y="102754"/>
                    <a:pt x="42901" y="103173"/>
                  </a:cubicBezTo>
                  <a:cubicBezTo>
                    <a:pt x="42901" y="103173"/>
                    <a:pt x="42901" y="103173"/>
                    <a:pt x="42901" y="103591"/>
                  </a:cubicBezTo>
                  <a:cubicBezTo>
                    <a:pt x="43739" y="104009"/>
                    <a:pt x="44576" y="104847"/>
                    <a:pt x="45413" y="105684"/>
                  </a:cubicBezTo>
                  <a:cubicBezTo>
                    <a:pt x="45831" y="105684"/>
                    <a:pt x="46669" y="105684"/>
                    <a:pt x="47087" y="105684"/>
                  </a:cubicBezTo>
                  <a:cubicBezTo>
                    <a:pt x="47087" y="105684"/>
                    <a:pt x="47087" y="105265"/>
                    <a:pt x="47087" y="105265"/>
                  </a:cubicBezTo>
                  <a:cubicBezTo>
                    <a:pt x="47087" y="104847"/>
                    <a:pt x="47087" y="104009"/>
                    <a:pt x="47087" y="103591"/>
                  </a:cubicBezTo>
                  <a:cubicBezTo>
                    <a:pt x="47087" y="103591"/>
                    <a:pt x="47087" y="103173"/>
                    <a:pt x="46669" y="103173"/>
                  </a:cubicBezTo>
                  <a:cubicBezTo>
                    <a:pt x="46669" y="102754"/>
                    <a:pt x="46669" y="102336"/>
                    <a:pt x="46669" y="101917"/>
                  </a:cubicBezTo>
                  <a:cubicBezTo>
                    <a:pt x="46669" y="101917"/>
                    <a:pt x="46250" y="101498"/>
                    <a:pt x="45831" y="101498"/>
                  </a:cubicBezTo>
                  <a:cubicBezTo>
                    <a:pt x="45413" y="101498"/>
                    <a:pt x="44576" y="101498"/>
                    <a:pt x="43739" y="101498"/>
                  </a:cubicBezTo>
                  <a:cubicBezTo>
                    <a:pt x="43739" y="101498"/>
                    <a:pt x="43320" y="101498"/>
                    <a:pt x="43320" y="101498"/>
                  </a:cubicBezTo>
                  <a:close/>
                  <a:moveTo>
                    <a:pt x="1377400" y="100975"/>
                  </a:moveTo>
                  <a:cubicBezTo>
                    <a:pt x="1376952" y="101411"/>
                    <a:pt x="1376503" y="101847"/>
                    <a:pt x="1376054" y="101847"/>
                  </a:cubicBezTo>
                  <a:cubicBezTo>
                    <a:pt x="1376503" y="102284"/>
                    <a:pt x="1376503" y="102284"/>
                    <a:pt x="1376952" y="102719"/>
                  </a:cubicBezTo>
                  <a:cubicBezTo>
                    <a:pt x="1376952" y="103155"/>
                    <a:pt x="1376952" y="103591"/>
                    <a:pt x="1376952" y="104027"/>
                  </a:cubicBezTo>
                  <a:cubicBezTo>
                    <a:pt x="1377400" y="104027"/>
                    <a:pt x="1377848" y="104463"/>
                    <a:pt x="1378297" y="104900"/>
                  </a:cubicBezTo>
                  <a:cubicBezTo>
                    <a:pt x="1378297" y="104900"/>
                    <a:pt x="1378745" y="104900"/>
                    <a:pt x="1378745" y="104463"/>
                  </a:cubicBezTo>
                  <a:cubicBezTo>
                    <a:pt x="1379194" y="104463"/>
                    <a:pt x="1379194" y="104463"/>
                    <a:pt x="1379194" y="104463"/>
                  </a:cubicBezTo>
                  <a:cubicBezTo>
                    <a:pt x="1379194" y="103591"/>
                    <a:pt x="1379194" y="102719"/>
                    <a:pt x="1379194" y="101847"/>
                  </a:cubicBezTo>
                  <a:cubicBezTo>
                    <a:pt x="1379194" y="101411"/>
                    <a:pt x="1378745" y="100975"/>
                    <a:pt x="1378297" y="100975"/>
                  </a:cubicBezTo>
                  <a:cubicBezTo>
                    <a:pt x="1378297" y="100975"/>
                    <a:pt x="1377848" y="100975"/>
                    <a:pt x="1377400" y="100975"/>
                  </a:cubicBezTo>
                  <a:close/>
                  <a:moveTo>
                    <a:pt x="37920" y="100738"/>
                  </a:moveTo>
                  <a:cubicBezTo>
                    <a:pt x="37648" y="100681"/>
                    <a:pt x="37321" y="100681"/>
                    <a:pt x="36885" y="100910"/>
                  </a:cubicBezTo>
                  <a:cubicBezTo>
                    <a:pt x="36885" y="100910"/>
                    <a:pt x="36885" y="100910"/>
                    <a:pt x="36885" y="101368"/>
                  </a:cubicBezTo>
                  <a:cubicBezTo>
                    <a:pt x="36885" y="101826"/>
                    <a:pt x="37321" y="101826"/>
                    <a:pt x="37757" y="102283"/>
                  </a:cubicBezTo>
                  <a:cubicBezTo>
                    <a:pt x="38193" y="102283"/>
                    <a:pt x="38629" y="102283"/>
                    <a:pt x="39501" y="102283"/>
                  </a:cubicBezTo>
                  <a:cubicBezTo>
                    <a:pt x="39501" y="101826"/>
                    <a:pt x="39501" y="101826"/>
                    <a:pt x="39501" y="101368"/>
                  </a:cubicBezTo>
                  <a:cubicBezTo>
                    <a:pt x="39501" y="101368"/>
                    <a:pt x="39065" y="100910"/>
                    <a:pt x="38629" y="100910"/>
                  </a:cubicBezTo>
                  <a:cubicBezTo>
                    <a:pt x="38411" y="100910"/>
                    <a:pt x="38193" y="100795"/>
                    <a:pt x="37920" y="100738"/>
                  </a:cubicBezTo>
                  <a:close/>
                  <a:moveTo>
                    <a:pt x="186150" y="100724"/>
                  </a:moveTo>
                  <a:cubicBezTo>
                    <a:pt x="185941" y="100779"/>
                    <a:pt x="185732" y="100888"/>
                    <a:pt x="185522" y="100888"/>
                  </a:cubicBezTo>
                  <a:cubicBezTo>
                    <a:pt x="185104" y="100888"/>
                    <a:pt x="185104" y="101324"/>
                    <a:pt x="184685" y="101760"/>
                  </a:cubicBezTo>
                  <a:cubicBezTo>
                    <a:pt x="184685" y="101760"/>
                    <a:pt x="184685" y="102196"/>
                    <a:pt x="184685" y="102632"/>
                  </a:cubicBezTo>
                  <a:cubicBezTo>
                    <a:pt x="184685" y="102632"/>
                    <a:pt x="185104" y="103068"/>
                    <a:pt x="185104" y="103068"/>
                  </a:cubicBezTo>
                  <a:cubicBezTo>
                    <a:pt x="185522" y="103068"/>
                    <a:pt x="185522" y="103068"/>
                    <a:pt x="185522" y="103068"/>
                  </a:cubicBezTo>
                  <a:cubicBezTo>
                    <a:pt x="185941" y="102632"/>
                    <a:pt x="186359" y="102196"/>
                    <a:pt x="186778" y="102196"/>
                  </a:cubicBezTo>
                  <a:cubicBezTo>
                    <a:pt x="186778" y="101760"/>
                    <a:pt x="186778" y="101324"/>
                    <a:pt x="186778" y="100888"/>
                  </a:cubicBezTo>
                  <a:cubicBezTo>
                    <a:pt x="186569" y="100670"/>
                    <a:pt x="186359" y="100670"/>
                    <a:pt x="186150" y="100724"/>
                  </a:cubicBezTo>
                  <a:close/>
                  <a:moveTo>
                    <a:pt x="1363797" y="100452"/>
                  </a:moveTo>
                  <a:cubicBezTo>
                    <a:pt x="1363348" y="100877"/>
                    <a:pt x="1362900" y="100877"/>
                    <a:pt x="1362452" y="101302"/>
                  </a:cubicBezTo>
                  <a:cubicBezTo>
                    <a:pt x="1362452" y="101727"/>
                    <a:pt x="1362452" y="102578"/>
                    <a:pt x="1362452" y="103003"/>
                  </a:cubicBezTo>
                  <a:cubicBezTo>
                    <a:pt x="1362900" y="103428"/>
                    <a:pt x="1363348" y="103428"/>
                    <a:pt x="1363348" y="103853"/>
                  </a:cubicBezTo>
                  <a:cubicBezTo>
                    <a:pt x="1364246" y="103428"/>
                    <a:pt x="1364694" y="103003"/>
                    <a:pt x="1365142" y="102578"/>
                  </a:cubicBezTo>
                  <a:cubicBezTo>
                    <a:pt x="1365142" y="102578"/>
                    <a:pt x="1365591" y="102578"/>
                    <a:pt x="1365591" y="102578"/>
                  </a:cubicBezTo>
                  <a:cubicBezTo>
                    <a:pt x="1365591" y="101727"/>
                    <a:pt x="1365591" y="101302"/>
                    <a:pt x="1365142" y="100452"/>
                  </a:cubicBezTo>
                  <a:cubicBezTo>
                    <a:pt x="1364694" y="100452"/>
                    <a:pt x="1364246" y="100452"/>
                    <a:pt x="1363797" y="100452"/>
                  </a:cubicBezTo>
                  <a:close/>
                  <a:moveTo>
                    <a:pt x="211517" y="100452"/>
                  </a:moveTo>
                  <a:cubicBezTo>
                    <a:pt x="211106" y="100910"/>
                    <a:pt x="211517" y="101368"/>
                    <a:pt x="211106" y="101826"/>
                  </a:cubicBezTo>
                  <a:cubicBezTo>
                    <a:pt x="211517" y="101826"/>
                    <a:pt x="211928" y="102284"/>
                    <a:pt x="211928" y="102284"/>
                  </a:cubicBezTo>
                  <a:cubicBezTo>
                    <a:pt x="212751" y="102284"/>
                    <a:pt x="213161" y="102284"/>
                    <a:pt x="213984" y="102284"/>
                  </a:cubicBezTo>
                  <a:cubicBezTo>
                    <a:pt x="213984" y="101826"/>
                    <a:pt x="213984" y="101368"/>
                    <a:pt x="213984" y="100910"/>
                  </a:cubicBezTo>
                  <a:cubicBezTo>
                    <a:pt x="213573" y="100910"/>
                    <a:pt x="213573" y="100452"/>
                    <a:pt x="213161" y="100452"/>
                  </a:cubicBezTo>
                  <a:cubicBezTo>
                    <a:pt x="212751" y="100452"/>
                    <a:pt x="211928" y="100452"/>
                    <a:pt x="211517" y="100452"/>
                  </a:cubicBezTo>
                  <a:close/>
                  <a:moveTo>
                    <a:pt x="195298" y="100452"/>
                  </a:moveTo>
                  <a:cubicBezTo>
                    <a:pt x="195298" y="100452"/>
                    <a:pt x="195298" y="100452"/>
                    <a:pt x="195298" y="100923"/>
                  </a:cubicBezTo>
                  <a:cubicBezTo>
                    <a:pt x="194887" y="101394"/>
                    <a:pt x="195298" y="101865"/>
                    <a:pt x="195298" y="102336"/>
                  </a:cubicBezTo>
                  <a:cubicBezTo>
                    <a:pt x="195298" y="102336"/>
                    <a:pt x="195710" y="102807"/>
                    <a:pt x="195710" y="102807"/>
                  </a:cubicBezTo>
                  <a:cubicBezTo>
                    <a:pt x="196121" y="102807"/>
                    <a:pt x="196532" y="102807"/>
                    <a:pt x="196943" y="102807"/>
                  </a:cubicBezTo>
                  <a:cubicBezTo>
                    <a:pt x="197354" y="102807"/>
                    <a:pt x="197354" y="102336"/>
                    <a:pt x="197765" y="101865"/>
                  </a:cubicBezTo>
                  <a:cubicBezTo>
                    <a:pt x="197765" y="101865"/>
                    <a:pt x="197765" y="101394"/>
                    <a:pt x="197765" y="100923"/>
                  </a:cubicBezTo>
                  <a:cubicBezTo>
                    <a:pt x="197354" y="100923"/>
                    <a:pt x="197354" y="100452"/>
                    <a:pt x="196943" y="100452"/>
                  </a:cubicBezTo>
                  <a:cubicBezTo>
                    <a:pt x="196532" y="100452"/>
                    <a:pt x="196121" y="100452"/>
                    <a:pt x="195298" y="100452"/>
                  </a:cubicBezTo>
                  <a:close/>
                  <a:moveTo>
                    <a:pt x="73468" y="100452"/>
                  </a:moveTo>
                  <a:cubicBezTo>
                    <a:pt x="73891" y="100452"/>
                    <a:pt x="73891" y="100452"/>
                    <a:pt x="74313" y="100452"/>
                  </a:cubicBezTo>
                  <a:cubicBezTo>
                    <a:pt x="74736" y="100452"/>
                    <a:pt x="74313" y="101308"/>
                    <a:pt x="75159" y="101308"/>
                  </a:cubicBezTo>
                  <a:cubicBezTo>
                    <a:pt x="75159" y="101308"/>
                    <a:pt x="75159" y="101736"/>
                    <a:pt x="75159" y="101736"/>
                  </a:cubicBezTo>
                  <a:cubicBezTo>
                    <a:pt x="75159" y="102164"/>
                    <a:pt x="75159" y="102164"/>
                    <a:pt x="75581" y="102164"/>
                  </a:cubicBezTo>
                  <a:cubicBezTo>
                    <a:pt x="76004" y="102164"/>
                    <a:pt x="76426" y="102164"/>
                    <a:pt x="76849" y="102164"/>
                  </a:cubicBezTo>
                  <a:cubicBezTo>
                    <a:pt x="77272" y="102593"/>
                    <a:pt x="77694" y="102593"/>
                    <a:pt x="77694" y="103020"/>
                  </a:cubicBezTo>
                  <a:cubicBezTo>
                    <a:pt x="77694" y="103020"/>
                    <a:pt x="77694" y="103448"/>
                    <a:pt x="77694" y="103448"/>
                  </a:cubicBezTo>
                  <a:cubicBezTo>
                    <a:pt x="77694" y="103448"/>
                    <a:pt x="77272" y="103877"/>
                    <a:pt x="77272" y="103877"/>
                  </a:cubicBezTo>
                  <a:cubicBezTo>
                    <a:pt x="77272" y="103877"/>
                    <a:pt x="77272" y="104304"/>
                    <a:pt x="77272" y="104304"/>
                  </a:cubicBezTo>
                  <a:cubicBezTo>
                    <a:pt x="76849" y="104732"/>
                    <a:pt x="76849" y="104732"/>
                    <a:pt x="76426" y="105161"/>
                  </a:cubicBezTo>
                  <a:cubicBezTo>
                    <a:pt x="76426" y="105161"/>
                    <a:pt x="76004" y="105161"/>
                    <a:pt x="76004" y="105161"/>
                  </a:cubicBezTo>
                  <a:cubicBezTo>
                    <a:pt x="75159" y="104304"/>
                    <a:pt x="74313" y="103877"/>
                    <a:pt x="73891" y="103020"/>
                  </a:cubicBezTo>
                  <a:cubicBezTo>
                    <a:pt x="73046" y="103020"/>
                    <a:pt x="73046" y="103020"/>
                    <a:pt x="72200" y="102164"/>
                  </a:cubicBezTo>
                  <a:cubicBezTo>
                    <a:pt x="72200" y="102164"/>
                    <a:pt x="72200" y="101736"/>
                    <a:pt x="72200" y="101308"/>
                  </a:cubicBezTo>
                  <a:cubicBezTo>
                    <a:pt x="72623" y="100880"/>
                    <a:pt x="73046" y="100452"/>
                    <a:pt x="73468" y="100452"/>
                  </a:cubicBezTo>
                  <a:close/>
                  <a:moveTo>
                    <a:pt x="1501941" y="100191"/>
                  </a:moveTo>
                  <a:cubicBezTo>
                    <a:pt x="1501941" y="100605"/>
                    <a:pt x="1501941" y="100605"/>
                    <a:pt x="1501518" y="101019"/>
                  </a:cubicBezTo>
                  <a:cubicBezTo>
                    <a:pt x="1501518" y="101433"/>
                    <a:pt x="1501096" y="101433"/>
                    <a:pt x="1501096" y="102262"/>
                  </a:cubicBezTo>
                  <a:cubicBezTo>
                    <a:pt x="1501941" y="102675"/>
                    <a:pt x="1502364" y="103090"/>
                    <a:pt x="1503209" y="103918"/>
                  </a:cubicBezTo>
                  <a:cubicBezTo>
                    <a:pt x="1503209" y="104332"/>
                    <a:pt x="1503209" y="104747"/>
                    <a:pt x="1503209" y="105161"/>
                  </a:cubicBezTo>
                  <a:cubicBezTo>
                    <a:pt x="1503632" y="105161"/>
                    <a:pt x="1503632" y="105161"/>
                    <a:pt x="1504899" y="105161"/>
                  </a:cubicBezTo>
                  <a:cubicBezTo>
                    <a:pt x="1504899" y="105161"/>
                    <a:pt x="1505322" y="105161"/>
                    <a:pt x="1505322" y="104747"/>
                  </a:cubicBezTo>
                  <a:cubicBezTo>
                    <a:pt x="1505322" y="104332"/>
                    <a:pt x="1505322" y="103504"/>
                    <a:pt x="1505322" y="102675"/>
                  </a:cubicBezTo>
                  <a:cubicBezTo>
                    <a:pt x="1505322" y="102262"/>
                    <a:pt x="1506167" y="102675"/>
                    <a:pt x="1506590" y="102262"/>
                  </a:cubicBezTo>
                  <a:cubicBezTo>
                    <a:pt x="1506167" y="101847"/>
                    <a:pt x="1505744" y="101433"/>
                    <a:pt x="1505744" y="101019"/>
                  </a:cubicBezTo>
                  <a:cubicBezTo>
                    <a:pt x="1505322" y="100605"/>
                    <a:pt x="1505322" y="100191"/>
                    <a:pt x="1504899" y="100191"/>
                  </a:cubicBezTo>
                  <a:cubicBezTo>
                    <a:pt x="1504054" y="100191"/>
                    <a:pt x="1503209" y="100191"/>
                    <a:pt x="1501941" y="100191"/>
                  </a:cubicBezTo>
                  <a:close/>
                  <a:moveTo>
                    <a:pt x="1489411" y="100191"/>
                  </a:moveTo>
                  <a:cubicBezTo>
                    <a:pt x="1489411" y="100191"/>
                    <a:pt x="1488976" y="100619"/>
                    <a:pt x="1488540" y="101046"/>
                  </a:cubicBezTo>
                  <a:cubicBezTo>
                    <a:pt x="1488540" y="101046"/>
                    <a:pt x="1488540" y="101475"/>
                    <a:pt x="1488540" y="101475"/>
                  </a:cubicBezTo>
                  <a:cubicBezTo>
                    <a:pt x="1488976" y="101903"/>
                    <a:pt x="1489411" y="102331"/>
                    <a:pt x="1489847" y="102331"/>
                  </a:cubicBezTo>
                  <a:cubicBezTo>
                    <a:pt x="1489847" y="103187"/>
                    <a:pt x="1489847" y="103615"/>
                    <a:pt x="1489847" y="104043"/>
                  </a:cubicBezTo>
                  <a:cubicBezTo>
                    <a:pt x="1490283" y="104043"/>
                    <a:pt x="1490719" y="104471"/>
                    <a:pt x="1490719" y="104899"/>
                  </a:cubicBezTo>
                  <a:cubicBezTo>
                    <a:pt x="1491156" y="104899"/>
                    <a:pt x="1491156" y="104471"/>
                    <a:pt x="1491156" y="104471"/>
                  </a:cubicBezTo>
                  <a:cubicBezTo>
                    <a:pt x="1491156" y="103187"/>
                    <a:pt x="1491156" y="101903"/>
                    <a:pt x="1491156" y="101046"/>
                  </a:cubicBezTo>
                  <a:cubicBezTo>
                    <a:pt x="1491156" y="100619"/>
                    <a:pt x="1490719" y="100619"/>
                    <a:pt x="1490283" y="100619"/>
                  </a:cubicBezTo>
                  <a:cubicBezTo>
                    <a:pt x="1490283" y="100619"/>
                    <a:pt x="1489847" y="100191"/>
                    <a:pt x="1489411" y="100191"/>
                  </a:cubicBezTo>
                  <a:close/>
                  <a:moveTo>
                    <a:pt x="225494" y="99667"/>
                  </a:moveTo>
                  <a:cubicBezTo>
                    <a:pt x="225058" y="99667"/>
                    <a:pt x="224622" y="100125"/>
                    <a:pt x="224622" y="100125"/>
                  </a:cubicBezTo>
                  <a:cubicBezTo>
                    <a:pt x="224622" y="100583"/>
                    <a:pt x="224186" y="101041"/>
                    <a:pt x="224622" y="101498"/>
                  </a:cubicBezTo>
                  <a:cubicBezTo>
                    <a:pt x="225058" y="101498"/>
                    <a:pt x="225494" y="101498"/>
                    <a:pt x="225930" y="101498"/>
                  </a:cubicBezTo>
                  <a:cubicBezTo>
                    <a:pt x="225930" y="101498"/>
                    <a:pt x="226366" y="101041"/>
                    <a:pt x="226802" y="101041"/>
                  </a:cubicBezTo>
                  <a:cubicBezTo>
                    <a:pt x="226802" y="100583"/>
                    <a:pt x="226802" y="100125"/>
                    <a:pt x="226802" y="100125"/>
                  </a:cubicBezTo>
                  <a:cubicBezTo>
                    <a:pt x="226366" y="100125"/>
                    <a:pt x="225930" y="99667"/>
                    <a:pt x="225930" y="99667"/>
                  </a:cubicBezTo>
                  <a:cubicBezTo>
                    <a:pt x="225494" y="99667"/>
                    <a:pt x="225494" y="99667"/>
                    <a:pt x="225494" y="99667"/>
                  </a:cubicBezTo>
                  <a:close/>
                  <a:moveTo>
                    <a:pt x="145642" y="98882"/>
                  </a:moveTo>
                  <a:cubicBezTo>
                    <a:pt x="145185" y="99318"/>
                    <a:pt x="145185" y="99318"/>
                    <a:pt x="145642" y="100191"/>
                  </a:cubicBezTo>
                  <a:cubicBezTo>
                    <a:pt x="146100" y="100191"/>
                    <a:pt x="146558" y="100191"/>
                    <a:pt x="146558" y="100191"/>
                  </a:cubicBezTo>
                  <a:cubicBezTo>
                    <a:pt x="147016" y="99318"/>
                    <a:pt x="147016" y="99318"/>
                    <a:pt x="146558" y="98882"/>
                  </a:cubicBezTo>
                  <a:cubicBezTo>
                    <a:pt x="146558" y="98882"/>
                    <a:pt x="146100" y="98882"/>
                    <a:pt x="145642" y="98882"/>
                  </a:cubicBezTo>
                  <a:close/>
                  <a:moveTo>
                    <a:pt x="1439360" y="98516"/>
                  </a:moveTo>
                  <a:cubicBezTo>
                    <a:pt x="1439360" y="98935"/>
                    <a:pt x="1439360" y="99354"/>
                    <a:pt x="1439360" y="99772"/>
                  </a:cubicBezTo>
                  <a:cubicBezTo>
                    <a:pt x="1439796" y="100191"/>
                    <a:pt x="1439796" y="100191"/>
                    <a:pt x="1440668" y="99772"/>
                  </a:cubicBezTo>
                  <a:cubicBezTo>
                    <a:pt x="1440668" y="99354"/>
                    <a:pt x="1440668" y="98935"/>
                    <a:pt x="1440668" y="98516"/>
                  </a:cubicBezTo>
                  <a:cubicBezTo>
                    <a:pt x="1439796" y="98098"/>
                    <a:pt x="1439796" y="98098"/>
                    <a:pt x="1439360" y="98516"/>
                  </a:cubicBezTo>
                  <a:close/>
                  <a:moveTo>
                    <a:pt x="1526471" y="98490"/>
                  </a:moveTo>
                  <a:cubicBezTo>
                    <a:pt x="1526906" y="98098"/>
                    <a:pt x="1526906" y="98098"/>
                    <a:pt x="1527778" y="98490"/>
                  </a:cubicBezTo>
                  <a:cubicBezTo>
                    <a:pt x="1527778" y="98882"/>
                    <a:pt x="1527778" y="99275"/>
                    <a:pt x="1527778" y="99667"/>
                  </a:cubicBezTo>
                  <a:cubicBezTo>
                    <a:pt x="1527342" y="100060"/>
                    <a:pt x="1526906" y="100060"/>
                    <a:pt x="1526906" y="100452"/>
                  </a:cubicBezTo>
                  <a:cubicBezTo>
                    <a:pt x="1526471" y="100452"/>
                    <a:pt x="1526471" y="100452"/>
                    <a:pt x="1526471" y="100060"/>
                  </a:cubicBezTo>
                  <a:cubicBezTo>
                    <a:pt x="1526471" y="99667"/>
                    <a:pt x="1526471" y="99275"/>
                    <a:pt x="1526471" y="98490"/>
                  </a:cubicBezTo>
                  <a:close/>
                  <a:moveTo>
                    <a:pt x="1461386" y="98359"/>
                  </a:moveTo>
                  <a:cubicBezTo>
                    <a:pt x="1461072" y="98307"/>
                    <a:pt x="1460758" y="98307"/>
                    <a:pt x="1460549" y="98516"/>
                  </a:cubicBezTo>
                  <a:cubicBezTo>
                    <a:pt x="1460549" y="99354"/>
                    <a:pt x="1460549" y="100191"/>
                    <a:pt x="1460549" y="101027"/>
                  </a:cubicBezTo>
                  <a:cubicBezTo>
                    <a:pt x="1460549" y="101027"/>
                    <a:pt x="1460967" y="101446"/>
                    <a:pt x="1460967" y="101446"/>
                  </a:cubicBezTo>
                  <a:cubicBezTo>
                    <a:pt x="1460967" y="101865"/>
                    <a:pt x="1460967" y="101865"/>
                    <a:pt x="1460967" y="102283"/>
                  </a:cubicBezTo>
                  <a:cubicBezTo>
                    <a:pt x="1461386" y="102283"/>
                    <a:pt x="1461804" y="102283"/>
                    <a:pt x="1461804" y="102283"/>
                  </a:cubicBezTo>
                  <a:cubicBezTo>
                    <a:pt x="1462223" y="102283"/>
                    <a:pt x="1462642" y="102283"/>
                    <a:pt x="1462642" y="102283"/>
                  </a:cubicBezTo>
                  <a:cubicBezTo>
                    <a:pt x="1462642" y="101027"/>
                    <a:pt x="1462642" y="99772"/>
                    <a:pt x="1462642" y="98516"/>
                  </a:cubicBezTo>
                  <a:cubicBezTo>
                    <a:pt x="1462642" y="98516"/>
                    <a:pt x="1462223" y="98516"/>
                    <a:pt x="1462223" y="98516"/>
                  </a:cubicBezTo>
                  <a:cubicBezTo>
                    <a:pt x="1462014" y="98516"/>
                    <a:pt x="1461700" y="98412"/>
                    <a:pt x="1461386" y="98359"/>
                  </a:cubicBezTo>
                  <a:close/>
                  <a:moveTo>
                    <a:pt x="247963" y="98359"/>
                  </a:moveTo>
                  <a:cubicBezTo>
                    <a:pt x="247552" y="98359"/>
                    <a:pt x="246729" y="98359"/>
                    <a:pt x="246319" y="98795"/>
                  </a:cubicBezTo>
                  <a:cubicBezTo>
                    <a:pt x="246319" y="98795"/>
                    <a:pt x="245908" y="98795"/>
                    <a:pt x="245908" y="98795"/>
                  </a:cubicBezTo>
                  <a:cubicBezTo>
                    <a:pt x="245908" y="99668"/>
                    <a:pt x="245908" y="100539"/>
                    <a:pt x="245908" y="101411"/>
                  </a:cubicBezTo>
                  <a:cubicBezTo>
                    <a:pt x="246319" y="101411"/>
                    <a:pt x="247141" y="101847"/>
                    <a:pt x="247552" y="102284"/>
                  </a:cubicBezTo>
                  <a:cubicBezTo>
                    <a:pt x="247552" y="102284"/>
                    <a:pt x="247963" y="102284"/>
                    <a:pt x="248374" y="102284"/>
                  </a:cubicBezTo>
                  <a:cubicBezTo>
                    <a:pt x="248374" y="102284"/>
                    <a:pt x="248785" y="102284"/>
                    <a:pt x="248785" y="102284"/>
                  </a:cubicBezTo>
                  <a:cubicBezTo>
                    <a:pt x="248785" y="100975"/>
                    <a:pt x="248785" y="100103"/>
                    <a:pt x="248785" y="99232"/>
                  </a:cubicBezTo>
                  <a:cubicBezTo>
                    <a:pt x="248374" y="98795"/>
                    <a:pt x="248374" y="98795"/>
                    <a:pt x="247963" y="98359"/>
                  </a:cubicBezTo>
                  <a:close/>
                  <a:moveTo>
                    <a:pt x="157965" y="98359"/>
                  </a:moveTo>
                  <a:cubicBezTo>
                    <a:pt x="157517" y="98784"/>
                    <a:pt x="157068" y="98784"/>
                    <a:pt x="157068" y="98784"/>
                  </a:cubicBezTo>
                  <a:cubicBezTo>
                    <a:pt x="156620" y="98784"/>
                    <a:pt x="156620" y="98784"/>
                    <a:pt x="156171" y="99209"/>
                  </a:cubicBezTo>
                  <a:cubicBezTo>
                    <a:pt x="156171" y="99635"/>
                    <a:pt x="156171" y="100485"/>
                    <a:pt x="156171" y="100910"/>
                  </a:cubicBezTo>
                  <a:cubicBezTo>
                    <a:pt x="156620" y="101335"/>
                    <a:pt x="157068" y="101335"/>
                    <a:pt x="157068" y="101760"/>
                  </a:cubicBezTo>
                  <a:cubicBezTo>
                    <a:pt x="157517" y="101760"/>
                    <a:pt x="157517" y="100910"/>
                    <a:pt x="158414" y="101335"/>
                  </a:cubicBezTo>
                  <a:cubicBezTo>
                    <a:pt x="158414" y="100910"/>
                    <a:pt x="158863" y="100910"/>
                    <a:pt x="159311" y="100485"/>
                  </a:cubicBezTo>
                  <a:cubicBezTo>
                    <a:pt x="159311" y="100485"/>
                    <a:pt x="159311" y="100059"/>
                    <a:pt x="159311" y="99635"/>
                  </a:cubicBezTo>
                  <a:cubicBezTo>
                    <a:pt x="159311" y="99635"/>
                    <a:pt x="158863" y="99635"/>
                    <a:pt x="158863" y="99209"/>
                  </a:cubicBezTo>
                  <a:cubicBezTo>
                    <a:pt x="158414" y="99209"/>
                    <a:pt x="157965" y="98784"/>
                    <a:pt x="157965" y="98359"/>
                  </a:cubicBezTo>
                  <a:close/>
                  <a:moveTo>
                    <a:pt x="100976" y="98359"/>
                  </a:moveTo>
                  <a:cubicBezTo>
                    <a:pt x="100976" y="99197"/>
                    <a:pt x="100976" y="99615"/>
                    <a:pt x="100976" y="100034"/>
                  </a:cubicBezTo>
                  <a:cubicBezTo>
                    <a:pt x="101394" y="100452"/>
                    <a:pt x="101812" y="100034"/>
                    <a:pt x="102231" y="100452"/>
                  </a:cubicBezTo>
                  <a:cubicBezTo>
                    <a:pt x="102649" y="100034"/>
                    <a:pt x="102649" y="99615"/>
                    <a:pt x="103068" y="99615"/>
                  </a:cubicBezTo>
                  <a:cubicBezTo>
                    <a:pt x="103068" y="99197"/>
                    <a:pt x="103068" y="99197"/>
                    <a:pt x="103068" y="99197"/>
                  </a:cubicBezTo>
                  <a:cubicBezTo>
                    <a:pt x="103068" y="98778"/>
                    <a:pt x="102649" y="98778"/>
                    <a:pt x="102231" y="98359"/>
                  </a:cubicBezTo>
                  <a:cubicBezTo>
                    <a:pt x="101812" y="98359"/>
                    <a:pt x="101394" y="98359"/>
                    <a:pt x="100976" y="98359"/>
                  </a:cubicBezTo>
                  <a:close/>
                  <a:moveTo>
                    <a:pt x="165112" y="98098"/>
                  </a:moveTo>
                  <a:cubicBezTo>
                    <a:pt x="164681" y="98098"/>
                    <a:pt x="164681" y="98523"/>
                    <a:pt x="164250" y="98523"/>
                  </a:cubicBezTo>
                  <a:cubicBezTo>
                    <a:pt x="163819" y="98523"/>
                    <a:pt x="163389" y="98523"/>
                    <a:pt x="162527" y="98523"/>
                  </a:cubicBezTo>
                  <a:cubicBezTo>
                    <a:pt x="162527" y="98948"/>
                    <a:pt x="162096" y="98948"/>
                    <a:pt x="161665" y="99373"/>
                  </a:cubicBezTo>
                  <a:cubicBezTo>
                    <a:pt x="161665" y="99798"/>
                    <a:pt x="161665" y="100223"/>
                    <a:pt x="161665" y="100648"/>
                  </a:cubicBezTo>
                  <a:cubicBezTo>
                    <a:pt x="162096" y="101074"/>
                    <a:pt x="162527" y="101074"/>
                    <a:pt x="162957" y="101498"/>
                  </a:cubicBezTo>
                  <a:cubicBezTo>
                    <a:pt x="163389" y="101498"/>
                    <a:pt x="163819" y="101074"/>
                    <a:pt x="164250" y="100648"/>
                  </a:cubicBezTo>
                  <a:cubicBezTo>
                    <a:pt x="164250" y="100648"/>
                    <a:pt x="164250" y="100223"/>
                    <a:pt x="164250" y="100223"/>
                  </a:cubicBezTo>
                  <a:cubicBezTo>
                    <a:pt x="164250" y="100223"/>
                    <a:pt x="164681" y="99798"/>
                    <a:pt x="164681" y="99373"/>
                  </a:cubicBezTo>
                  <a:cubicBezTo>
                    <a:pt x="165112" y="99373"/>
                    <a:pt x="165543" y="99373"/>
                    <a:pt x="165973" y="99373"/>
                  </a:cubicBezTo>
                  <a:cubicBezTo>
                    <a:pt x="165973" y="99798"/>
                    <a:pt x="166404" y="99798"/>
                    <a:pt x="166404" y="100223"/>
                  </a:cubicBezTo>
                  <a:cubicBezTo>
                    <a:pt x="166836" y="100223"/>
                    <a:pt x="166836" y="100223"/>
                    <a:pt x="167266" y="100223"/>
                  </a:cubicBezTo>
                  <a:cubicBezTo>
                    <a:pt x="167697" y="100223"/>
                    <a:pt x="168128" y="100648"/>
                    <a:pt x="168128" y="101074"/>
                  </a:cubicBezTo>
                  <a:cubicBezTo>
                    <a:pt x="168559" y="101074"/>
                    <a:pt x="168990" y="101074"/>
                    <a:pt x="168990" y="100648"/>
                  </a:cubicBezTo>
                  <a:cubicBezTo>
                    <a:pt x="168990" y="100223"/>
                    <a:pt x="168990" y="99798"/>
                    <a:pt x="168990" y="99373"/>
                  </a:cubicBezTo>
                  <a:cubicBezTo>
                    <a:pt x="168990" y="98948"/>
                    <a:pt x="168559" y="98948"/>
                    <a:pt x="168128" y="98523"/>
                  </a:cubicBezTo>
                  <a:cubicBezTo>
                    <a:pt x="168128" y="98523"/>
                    <a:pt x="168128" y="98523"/>
                    <a:pt x="167697" y="98523"/>
                  </a:cubicBezTo>
                  <a:cubicBezTo>
                    <a:pt x="167266" y="98523"/>
                    <a:pt x="166836" y="98523"/>
                    <a:pt x="166836" y="98098"/>
                  </a:cubicBezTo>
                  <a:cubicBezTo>
                    <a:pt x="165973" y="98098"/>
                    <a:pt x="165543" y="98098"/>
                    <a:pt x="165112" y="98098"/>
                  </a:cubicBezTo>
                  <a:close/>
                  <a:moveTo>
                    <a:pt x="109982" y="98098"/>
                  </a:moveTo>
                  <a:cubicBezTo>
                    <a:pt x="109982" y="98098"/>
                    <a:pt x="109982" y="98505"/>
                    <a:pt x="109558" y="98505"/>
                  </a:cubicBezTo>
                  <a:cubicBezTo>
                    <a:pt x="108288" y="98505"/>
                    <a:pt x="107017" y="98505"/>
                    <a:pt x="105747" y="98505"/>
                  </a:cubicBezTo>
                  <a:cubicBezTo>
                    <a:pt x="105323" y="98912"/>
                    <a:pt x="105323" y="98912"/>
                    <a:pt x="104899" y="99318"/>
                  </a:cubicBezTo>
                  <a:cubicBezTo>
                    <a:pt x="104899" y="99318"/>
                    <a:pt x="104899" y="99726"/>
                    <a:pt x="104899" y="100132"/>
                  </a:cubicBezTo>
                  <a:cubicBezTo>
                    <a:pt x="105323" y="100132"/>
                    <a:pt x="105323" y="100539"/>
                    <a:pt x="105323" y="100539"/>
                  </a:cubicBezTo>
                  <a:cubicBezTo>
                    <a:pt x="105323" y="100946"/>
                    <a:pt x="105323" y="100946"/>
                    <a:pt x="105323" y="100946"/>
                  </a:cubicBezTo>
                  <a:cubicBezTo>
                    <a:pt x="105747" y="101353"/>
                    <a:pt x="106594" y="101353"/>
                    <a:pt x="107017" y="101760"/>
                  </a:cubicBezTo>
                  <a:cubicBezTo>
                    <a:pt x="107017" y="101760"/>
                    <a:pt x="107017" y="101760"/>
                    <a:pt x="107441" y="101760"/>
                  </a:cubicBezTo>
                  <a:cubicBezTo>
                    <a:pt x="107441" y="101760"/>
                    <a:pt x="107864" y="101353"/>
                    <a:pt x="107864" y="101353"/>
                  </a:cubicBezTo>
                  <a:cubicBezTo>
                    <a:pt x="108288" y="101353"/>
                    <a:pt x="108711" y="101353"/>
                    <a:pt x="109135" y="101353"/>
                  </a:cubicBezTo>
                  <a:cubicBezTo>
                    <a:pt x="109558" y="100946"/>
                    <a:pt x="110405" y="100539"/>
                    <a:pt x="110829" y="99726"/>
                  </a:cubicBezTo>
                  <a:cubicBezTo>
                    <a:pt x="111252" y="99726"/>
                    <a:pt x="111252" y="99726"/>
                    <a:pt x="111676" y="99726"/>
                  </a:cubicBezTo>
                  <a:cubicBezTo>
                    <a:pt x="112100" y="99726"/>
                    <a:pt x="112100" y="99318"/>
                    <a:pt x="112946" y="99318"/>
                  </a:cubicBezTo>
                  <a:cubicBezTo>
                    <a:pt x="113370" y="99318"/>
                    <a:pt x="113370" y="98912"/>
                    <a:pt x="113794" y="98912"/>
                  </a:cubicBezTo>
                  <a:cubicBezTo>
                    <a:pt x="113370" y="98505"/>
                    <a:pt x="113370" y="98505"/>
                    <a:pt x="112946" y="98098"/>
                  </a:cubicBezTo>
                  <a:cubicBezTo>
                    <a:pt x="112100" y="98098"/>
                    <a:pt x="111252" y="98098"/>
                    <a:pt x="109982" y="98098"/>
                  </a:cubicBezTo>
                  <a:close/>
                  <a:moveTo>
                    <a:pt x="1569808" y="97575"/>
                  </a:moveTo>
                  <a:cubicBezTo>
                    <a:pt x="1570244" y="97986"/>
                    <a:pt x="1570680" y="98397"/>
                    <a:pt x="1570680" y="98397"/>
                  </a:cubicBezTo>
                  <a:cubicBezTo>
                    <a:pt x="1570680" y="98808"/>
                    <a:pt x="1570680" y="98808"/>
                    <a:pt x="1570680" y="99219"/>
                  </a:cubicBezTo>
                  <a:cubicBezTo>
                    <a:pt x="1570244" y="99630"/>
                    <a:pt x="1569808" y="100041"/>
                    <a:pt x="1568936" y="100452"/>
                  </a:cubicBezTo>
                  <a:cubicBezTo>
                    <a:pt x="1568936" y="100452"/>
                    <a:pt x="1568500" y="100041"/>
                    <a:pt x="1568064" y="99630"/>
                  </a:cubicBezTo>
                  <a:cubicBezTo>
                    <a:pt x="1568064" y="99219"/>
                    <a:pt x="1568064" y="98808"/>
                    <a:pt x="1568064" y="97986"/>
                  </a:cubicBezTo>
                  <a:cubicBezTo>
                    <a:pt x="1568064" y="97986"/>
                    <a:pt x="1568064" y="97986"/>
                    <a:pt x="1568500" y="97986"/>
                  </a:cubicBezTo>
                  <a:cubicBezTo>
                    <a:pt x="1568936" y="97575"/>
                    <a:pt x="1569372" y="97575"/>
                    <a:pt x="1569808" y="97575"/>
                  </a:cubicBezTo>
                  <a:close/>
                  <a:moveTo>
                    <a:pt x="1554025" y="97575"/>
                  </a:moveTo>
                  <a:cubicBezTo>
                    <a:pt x="1554025" y="97575"/>
                    <a:pt x="1554461" y="97575"/>
                    <a:pt x="1554897" y="97575"/>
                  </a:cubicBezTo>
                  <a:cubicBezTo>
                    <a:pt x="1555333" y="98011"/>
                    <a:pt x="1555333" y="98447"/>
                    <a:pt x="1555769" y="98447"/>
                  </a:cubicBezTo>
                  <a:cubicBezTo>
                    <a:pt x="1555769" y="98882"/>
                    <a:pt x="1555769" y="98882"/>
                    <a:pt x="1555769" y="99318"/>
                  </a:cubicBezTo>
                  <a:cubicBezTo>
                    <a:pt x="1555333" y="99318"/>
                    <a:pt x="1555333" y="99754"/>
                    <a:pt x="1554897" y="100191"/>
                  </a:cubicBezTo>
                  <a:cubicBezTo>
                    <a:pt x="1554461" y="100191"/>
                    <a:pt x="1554025" y="100191"/>
                    <a:pt x="1553589" y="99754"/>
                  </a:cubicBezTo>
                  <a:cubicBezTo>
                    <a:pt x="1553589" y="99754"/>
                    <a:pt x="1553589" y="99318"/>
                    <a:pt x="1553589" y="99318"/>
                  </a:cubicBezTo>
                  <a:cubicBezTo>
                    <a:pt x="1553589" y="98882"/>
                    <a:pt x="1553153" y="98882"/>
                    <a:pt x="1553153" y="98882"/>
                  </a:cubicBezTo>
                  <a:cubicBezTo>
                    <a:pt x="1553153" y="97575"/>
                    <a:pt x="1553153" y="97575"/>
                    <a:pt x="1554025" y="97575"/>
                  </a:cubicBezTo>
                  <a:close/>
                  <a:moveTo>
                    <a:pt x="1508486" y="97575"/>
                  </a:moveTo>
                  <a:cubicBezTo>
                    <a:pt x="1508486" y="97993"/>
                    <a:pt x="1508061" y="98412"/>
                    <a:pt x="1507636" y="98412"/>
                  </a:cubicBezTo>
                  <a:cubicBezTo>
                    <a:pt x="1507636" y="99249"/>
                    <a:pt x="1507636" y="99667"/>
                    <a:pt x="1507636" y="100086"/>
                  </a:cubicBezTo>
                  <a:cubicBezTo>
                    <a:pt x="1508061" y="100504"/>
                    <a:pt x="1508061" y="100504"/>
                    <a:pt x="1508486" y="100923"/>
                  </a:cubicBezTo>
                  <a:cubicBezTo>
                    <a:pt x="1508486" y="101760"/>
                    <a:pt x="1508486" y="101760"/>
                    <a:pt x="1509336" y="101760"/>
                  </a:cubicBezTo>
                  <a:cubicBezTo>
                    <a:pt x="1509761" y="101760"/>
                    <a:pt x="1509761" y="101341"/>
                    <a:pt x="1510186" y="101341"/>
                  </a:cubicBezTo>
                  <a:cubicBezTo>
                    <a:pt x="1510186" y="101341"/>
                    <a:pt x="1510611" y="101341"/>
                    <a:pt x="1510611" y="101341"/>
                  </a:cubicBezTo>
                  <a:cubicBezTo>
                    <a:pt x="1511037" y="100923"/>
                    <a:pt x="1511037" y="100923"/>
                    <a:pt x="1511037" y="100923"/>
                  </a:cubicBezTo>
                  <a:cubicBezTo>
                    <a:pt x="1511037" y="100086"/>
                    <a:pt x="1511037" y="99249"/>
                    <a:pt x="1511037" y="98830"/>
                  </a:cubicBezTo>
                  <a:cubicBezTo>
                    <a:pt x="1510611" y="97993"/>
                    <a:pt x="1510186" y="98412"/>
                    <a:pt x="1510186" y="98412"/>
                  </a:cubicBezTo>
                  <a:cubicBezTo>
                    <a:pt x="1509761" y="97993"/>
                    <a:pt x="1509761" y="97993"/>
                    <a:pt x="1509336" y="97575"/>
                  </a:cubicBezTo>
                  <a:cubicBezTo>
                    <a:pt x="1508911" y="97575"/>
                    <a:pt x="1508911" y="97575"/>
                    <a:pt x="1508486" y="97575"/>
                  </a:cubicBezTo>
                  <a:close/>
                  <a:moveTo>
                    <a:pt x="207509" y="97575"/>
                  </a:moveTo>
                  <a:cubicBezTo>
                    <a:pt x="207084" y="98011"/>
                    <a:pt x="206659" y="98011"/>
                    <a:pt x="206659" y="98447"/>
                  </a:cubicBezTo>
                  <a:cubicBezTo>
                    <a:pt x="206659" y="99318"/>
                    <a:pt x="206659" y="100627"/>
                    <a:pt x="206659" y="101934"/>
                  </a:cubicBezTo>
                  <a:cubicBezTo>
                    <a:pt x="207084" y="101934"/>
                    <a:pt x="207509" y="102370"/>
                    <a:pt x="207934" y="102806"/>
                  </a:cubicBezTo>
                  <a:cubicBezTo>
                    <a:pt x="208359" y="102806"/>
                    <a:pt x="208785" y="102806"/>
                    <a:pt x="209210" y="102806"/>
                  </a:cubicBezTo>
                  <a:cubicBezTo>
                    <a:pt x="209210" y="102806"/>
                    <a:pt x="209635" y="102370"/>
                    <a:pt x="210060" y="102370"/>
                  </a:cubicBezTo>
                  <a:cubicBezTo>
                    <a:pt x="210060" y="101498"/>
                    <a:pt x="210060" y="101063"/>
                    <a:pt x="210060" y="100191"/>
                  </a:cubicBezTo>
                  <a:cubicBezTo>
                    <a:pt x="209635" y="99754"/>
                    <a:pt x="209210" y="99754"/>
                    <a:pt x="208785" y="99318"/>
                  </a:cubicBezTo>
                  <a:cubicBezTo>
                    <a:pt x="208785" y="98882"/>
                    <a:pt x="208785" y="98447"/>
                    <a:pt x="208785" y="98011"/>
                  </a:cubicBezTo>
                  <a:cubicBezTo>
                    <a:pt x="208785" y="97575"/>
                    <a:pt x="208785" y="97575"/>
                    <a:pt x="208359" y="97575"/>
                  </a:cubicBezTo>
                  <a:cubicBezTo>
                    <a:pt x="207934" y="97575"/>
                    <a:pt x="207934" y="97575"/>
                    <a:pt x="207509" y="97575"/>
                  </a:cubicBezTo>
                  <a:close/>
                  <a:moveTo>
                    <a:pt x="1426280" y="97052"/>
                  </a:moveTo>
                  <a:cubicBezTo>
                    <a:pt x="1426280" y="97509"/>
                    <a:pt x="1426280" y="97967"/>
                    <a:pt x="1426280" y="98425"/>
                  </a:cubicBezTo>
                  <a:cubicBezTo>
                    <a:pt x="1426699" y="98425"/>
                    <a:pt x="1426699" y="98882"/>
                    <a:pt x="1426699" y="98882"/>
                  </a:cubicBezTo>
                  <a:cubicBezTo>
                    <a:pt x="1427954" y="98882"/>
                    <a:pt x="1427954" y="98882"/>
                    <a:pt x="1428373" y="98425"/>
                  </a:cubicBezTo>
                  <a:cubicBezTo>
                    <a:pt x="1428373" y="97967"/>
                    <a:pt x="1428373" y="97509"/>
                    <a:pt x="1428373" y="97052"/>
                  </a:cubicBezTo>
                  <a:cubicBezTo>
                    <a:pt x="1428373" y="97052"/>
                    <a:pt x="1427954" y="97052"/>
                    <a:pt x="1427954" y="97052"/>
                  </a:cubicBezTo>
                  <a:cubicBezTo>
                    <a:pt x="1427118" y="97052"/>
                    <a:pt x="1427118" y="97052"/>
                    <a:pt x="1426280" y="97052"/>
                  </a:cubicBezTo>
                  <a:close/>
                  <a:moveTo>
                    <a:pt x="56047" y="96715"/>
                  </a:moveTo>
                  <a:cubicBezTo>
                    <a:pt x="55622" y="96715"/>
                    <a:pt x="55196" y="97163"/>
                    <a:pt x="55196" y="97163"/>
                  </a:cubicBezTo>
                  <a:cubicBezTo>
                    <a:pt x="55196" y="97612"/>
                    <a:pt x="55196" y="98061"/>
                    <a:pt x="55196" y="98061"/>
                  </a:cubicBezTo>
                  <a:cubicBezTo>
                    <a:pt x="55196" y="98509"/>
                    <a:pt x="55622" y="98509"/>
                    <a:pt x="55622" y="98957"/>
                  </a:cubicBezTo>
                  <a:cubicBezTo>
                    <a:pt x="55622" y="98957"/>
                    <a:pt x="55622" y="99406"/>
                    <a:pt x="56047" y="99406"/>
                  </a:cubicBezTo>
                  <a:cubicBezTo>
                    <a:pt x="56471" y="99406"/>
                    <a:pt x="56897" y="99406"/>
                    <a:pt x="57747" y="99406"/>
                  </a:cubicBezTo>
                  <a:cubicBezTo>
                    <a:pt x="57747" y="99406"/>
                    <a:pt x="58172" y="98957"/>
                    <a:pt x="58597" y="98957"/>
                  </a:cubicBezTo>
                  <a:cubicBezTo>
                    <a:pt x="58597" y="98509"/>
                    <a:pt x="58597" y="98061"/>
                    <a:pt x="58597" y="97612"/>
                  </a:cubicBezTo>
                  <a:cubicBezTo>
                    <a:pt x="58172" y="97612"/>
                    <a:pt x="57747" y="97163"/>
                    <a:pt x="57322" y="97163"/>
                  </a:cubicBezTo>
                  <a:cubicBezTo>
                    <a:pt x="56897" y="97163"/>
                    <a:pt x="56471" y="96266"/>
                    <a:pt x="56047" y="96715"/>
                  </a:cubicBezTo>
                  <a:close/>
                  <a:moveTo>
                    <a:pt x="1546423" y="96702"/>
                  </a:moveTo>
                  <a:cubicBezTo>
                    <a:pt x="1547279" y="96266"/>
                    <a:pt x="1548563" y="96266"/>
                    <a:pt x="1548991" y="96702"/>
                  </a:cubicBezTo>
                  <a:cubicBezTo>
                    <a:pt x="1549847" y="96702"/>
                    <a:pt x="1549847" y="97139"/>
                    <a:pt x="1550276" y="97574"/>
                  </a:cubicBezTo>
                  <a:cubicBezTo>
                    <a:pt x="1549847" y="98011"/>
                    <a:pt x="1548991" y="98447"/>
                    <a:pt x="1548563" y="98882"/>
                  </a:cubicBezTo>
                  <a:cubicBezTo>
                    <a:pt x="1547707" y="98882"/>
                    <a:pt x="1547279" y="98882"/>
                    <a:pt x="1546423" y="98882"/>
                  </a:cubicBezTo>
                  <a:cubicBezTo>
                    <a:pt x="1545995" y="98447"/>
                    <a:pt x="1545995" y="98447"/>
                    <a:pt x="1545567" y="98011"/>
                  </a:cubicBezTo>
                  <a:cubicBezTo>
                    <a:pt x="1545567" y="98011"/>
                    <a:pt x="1545995" y="97574"/>
                    <a:pt x="1545995" y="97574"/>
                  </a:cubicBezTo>
                  <a:cubicBezTo>
                    <a:pt x="1545995" y="97139"/>
                    <a:pt x="1546423" y="96702"/>
                    <a:pt x="1546423" y="96702"/>
                  </a:cubicBezTo>
                  <a:close/>
                  <a:moveTo>
                    <a:pt x="1398290" y="96192"/>
                  </a:moveTo>
                  <a:cubicBezTo>
                    <a:pt x="1398290" y="96641"/>
                    <a:pt x="1398290" y="97089"/>
                    <a:pt x="1398290" y="97986"/>
                  </a:cubicBezTo>
                  <a:cubicBezTo>
                    <a:pt x="1398708" y="97986"/>
                    <a:pt x="1399127" y="98434"/>
                    <a:pt x="1399127" y="98882"/>
                  </a:cubicBezTo>
                  <a:cubicBezTo>
                    <a:pt x="1399545" y="98434"/>
                    <a:pt x="1399964" y="97986"/>
                    <a:pt x="1400383" y="97986"/>
                  </a:cubicBezTo>
                  <a:cubicBezTo>
                    <a:pt x="1400383" y="97537"/>
                    <a:pt x="1400383" y="97089"/>
                    <a:pt x="1400383" y="96641"/>
                  </a:cubicBezTo>
                  <a:cubicBezTo>
                    <a:pt x="1399964" y="96641"/>
                    <a:pt x="1399964" y="96192"/>
                    <a:pt x="1399545" y="96192"/>
                  </a:cubicBezTo>
                  <a:cubicBezTo>
                    <a:pt x="1399127" y="95743"/>
                    <a:pt x="1399127" y="95743"/>
                    <a:pt x="1398290" y="96192"/>
                  </a:cubicBezTo>
                  <a:close/>
                  <a:moveTo>
                    <a:pt x="69519" y="96186"/>
                  </a:moveTo>
                  <a:cubicBezTo>
                    <a:pt x="69945" y="95743"/>
                    <a:pt x="70370" y="95743"/>
                    <a:pt x="70370" y="96186"/>
                  </a:cubicBezTo>
                  <a:cubicBezTo>
                    <a:pt x="70370" y="97071"/>
                    <a:pt x="70370" y="97514"/>
                    <a:pt x="70370" y="97957"/>
                  </a:cubicBezTo>
                  <a:cubicBezTo>
                    <a:pt x="70370" y="98400"/>
                    <a:pt x="69945" y="98400"/>
                    <a:pt x="69945" y="98842"/>
                  </a:cubicBezTo>
                  <a:cubicBezTo>
                    <a:pt x="69945" y="99285"/>
                    <a:pt x="69945" y="100170"/>
                    <a:pt x="69945" y="100613"/>
                  </a:cubicBezTo>
                  <a:cubicBezTo>
                    <a:pt x="69519" y="101056"/>
                    <a:pt x="68669" y="100613"/>
                    <a:pt x="68669" y="101498"/>
                  </a:cubicBezTo>
                  <a:cubicBezTo>
                    <a:pt x="68244" y="101498"/>
                    <a:pt x="67819" y="101498"/>
                    <a:pt x="67394" y="101498"/>
                  </a:cubicBezTo>
                  <a:cubicBezTo>
                    <a:pt x="66969" y="101056"/>
                    <a:pt x="66969" y="101056"/>
                    <a:pt x="67394" y="100613"/>
                  </a:cubicBezTo>
                  <a:cubicBezTo>
                    <a:pt x="67394" y="100170"/>
                    <a:pt x="67819" y="100170"/>
                    <a:pt x="68244" y="99728"/>
                  </a:cubicBezTo>
                  <a:cubicBezTo>
                    <a:pt x="68244" y="99285"/>
                    <a:pt x="68244" y="98842"/>
                    <a:pt x="68669" y="98842"/>
                  </a:cubicBezTo>
                  <a:cubicBezTo>
                    <a:pt x="68669" y="97957"/>
                    <a:pt x="68669" y="97514"/>
                    <a:pt x="68669" y="96629"/>
                  </a:cubicBezTo>
                  <a:cubicBezTo>
                    <a:pt x="69094" y="96629"/>
                    <a:pt x="69094" y="96186"/>
                    <a:pt x="69519" y="96186"/>
                  </a:cubicBezTo>
                  <a:close/>
                  <a:moveTo>
                    <a:pt x="211920" y="95743"/>
                  </a:moveTo>
                  <a:cubicBezTo>
                    <a:pt x="211513" y="95743"/>
                    <a:pt x="211920" y="96192"/>
                    <a:pt x="211920" y="96641"/>
                  </a:cubicBezTo>
                  <a:cubicBezTo>
                    <a:pt x="211513" y="97089"/>
                    <a:pt x="211513" y="97089"/>
                    <a:pt x="211106" y="97089"/>
                  </a:cubicBezTo>
                  <a:cubicBezTo>
                    <a:pt x="211106" y="97537"/>
                    <a:pt x="211106" y="97537"/>
                    <a:pt x="211106" y="97986"/>
                  </a:cubicBezTo>
                  <a:cubicBezTo>
                    <a:pt x="211513" y="97986"/>
                    <a:pt x="211920" y="98434"/>
                    <a:pt x="211920" y="98434"/>
                  </a:cubicBezTo>
                  <a:cubicBezTo>
                    <a:pt x="212327" y="98434"/>
                    <a:pt x="212733" y="98434"/>
                    <a:pt x="213141" y="98882"/>
                  </a:cubicBezTo>
                  <a:cubicBezTo>
                    <a:pt x="213141" y="98882"/>
                    <a:pt x="213548" y="98882"/>
                    <a:pt x="213548" y="98882"/>
                  </a:cubicBezTo>
                  <a:cubicBezTo>
                    <a:pt x="213548" y="98882"/>
                    <a:pt x="213955" y="98882"/>
                    <a:pt x="213955" y="98882"/>
                  </a:cubicBezTo>
                  <a:cubicBezTo>
                    <a:pt x="213955" y="98434"/>
                    <a:pt x="213955" y="98434"/>
                    <a:pt x="213955" y="97986"/>
                  </a:cubicBezTo>
                  <a:cubicBezTo>
                    <a:pt x="214362" y="97986"/>
                    <a:pt x="214362" y="97986"/>
                    <a:pt x="214362" y="97537"/>
                  </a:cubicBezTo>
                  <a:cubicBezTo>
                    <a:pt x="214362" y="97089"/>
                    <a:pt x="214768" y="97089"/>
                    <a:pt x="214768" y="96641"/>
                  </a:cubicBezTo>
                  <a:cubicBezTo>
                    <a:pt x="214768" y="96641"/>
                    <a:pt x="214768" y="96641"/>
                    <a:pt x="214768" y="96192"/>
                  </a:cubicBezTo>
                  <a:cubicBezTo>
                    <a:pt x="214768" y="96192"/>
                    <a:pt x="214362" y="95743"/>
                    <a:pt x="214362" y="95743"/>
                  </a:cubicBezTo>
                  <a:cubicBezTo>
                    <a:pt x="214362" y="95743"/>
                    <a:pt x="213955" y="95743"/>
                    <a:pt x="213955" y="95743"/>
                  </a:cubicBezTo>
                  <a:cubicBezTo>
                    <a:pt x="213548" y="95743"/>
                    <a:pt x="212733" y="95743"/>
                    <a:pt x="211920" y="95743"/>
                  </a:cubicBezTo>
                  <a:close/>
                  <a:moveTo>
                    <a:pt x="43836" y="95482"/>
                  </a:moveTo>
                  <a:cubicBezTo>
                    <a:pt x="43836" y="95893"/>
                    <a:pt x="43424" y="95893"/>
                    <a:pt x="43424" y="95893"/>
                  </a:cubicBezTo>
                  <a:cubicBezTo>
                    <a:pt x="43424" y="96715"/>
                    <a:pt x="43424" y="97126"/>
                    <a:pt x="43836" y="97537"/>
                  </a:cubicBezTo>
                  <a:cubicBezTo>
                    <a:pt x="43836" y="97948"/>
                    <a:pt x="44247" y="98359"/>
                    <a:pt x="44247" y="98359"/>
                  </a:cubicBezTo>
                  <a:cubicBezTo>
                    <a:pt x="45069" y="98359"/>
                    <a:pt x="45480" y="98359"/>
                    <a:pt x="46302" y="98359"/>
                  </a:cubicBezTo>
                  <a:cubicBezTo>
                    <a:pt x="46302" y="97537"/>
                    <a:pt x="46302" y="96715"/>
                    <a:pt x="46302" y="96304"/>
                  </a:cubicBezTo>
                  <a:cubicBezTo>
                    <a:pt x="45891" y="95893"/>
                    <a:pt x="45891" y="95893"/>
                    <a:pt x="45480" y="95482"/>
                  </a:cubicBezTo>
                  <a:cubicBezTo>
                    <a:pt x="45069" y="95482"/>
                    <a:pt x="44247" y="95482"/>
                    <a:pt x="43836" y="95482"/>
                  </a:cubicBezTo>
                  <a:close/>
                  <a:moveTo>
                    <a:pt x="51058" y="94959"/>
                  </a:moveTo>
                  <a:cubicBezTo>
                    <a:pt x="51058" y="95395"/>
                    <a:pt x="50630" y="95395"/>
                    <a:pt x="50630" y="95395"/>
                  </a:cubicBezTo>
                  <a:cubicBezTo>
                    <a:pt x="50202" y="95395"/>
                    <a:pt x="50202" y="95395"/>
                    <a:pt x="49774" y="95395"/>
                  </a:cubicBezTo>
                  <a:cubicBezTo>
                    <a:pt x="49774" y="95831"/>
                    <a:pt x="49346" y="95831"/>
                    <a:pt x="48918" y="96267"/>
                  </a:cubicBezTo>
                  <a:cubicBezTo>
                    <a:pt x="48918" y="96702"/>
                    <a:pt x="48918" y="96702"/>
                    <a:pt x="48918" y="97139"/>
                  </a:cubicBezTo>
                  <a:cubicBezTo>
                    <a:pt x="49774" y="97575"/>
                    <a:pt x="50202" y="98447"/>
                    <a:pt x="51058" y="98882"/>
                  </a:cubicBezTo>
                  <a:cubicBezTo>
                    <a:pt x="51487" y="98882"/>
                    <a:pt x="51915" y="98882"/>
                    <a:pt x="52342" y="98882"/>
                  </a:cubicBezTo>
                  <a:cubicBezTo>
                    <a:pt x="52771" y="98447"/>
                    <a:pt x="52771" y="98011"/>
                    <a:pt x="53627" y="97575"/>
                  </a:cubicBezTo>
                  <a:cubicBezTo>
                    <a:pt x="53627" y="97139"/>
                    <a:pt x="53627" y="96267"/>
                    <a:pt x="53627" y="95831"/>
                  </a:cubicBezTo>
                  <a:cubicBezTo>
                    <a:pt x="53199" y="95831"/>
                    <a:pt x="53199" y="95395"/>
                    <a:pt x="53199" y="95395"/>
                  </a:cubicBezTo>
                  <a:cubicBezTo>
                    <a:pt x="52771" y="95395"/>
                    <a:pt x="52342" y="95395"/>
                    <a:pt x="52342" y="95395"/>
                  </a:cubicBezTo>
                  <a:cubicBezTo>
                    <a:pt x="51915" y="95395"/>
                    <a:pt x="51915" y="95395"/>
                    <a:pt x="51487" y="94959"/>
                  </a:cubicBezTo>
                  <a:cubicBezTo>
                    <a:pt x="51487" y="94959"/>
                    <a:pt x="51058" y="94959"/>
                    <a:pt x="51058" y="94959"/>
                  </a:cubicBezTo>
                  <a:close/>
                  <a:moveTo>
                    <a:pt x="1489586" y="93781"/>
                  </a:moveTo>
                  <a:cubicBezTo>
                    <a:pt x="1489586" y="94174"/>
                    <a:pt x="1489586" y="94566"/>
                    <a:pt x="1489586" y="94959"/>
                  </a:cubicBezTo>
                  <a:cubicBezTo>
                    <a:pt x="1489586" y="95351"/>
                    <a:pt x="1489978" y="95351"/>
                    <a:pt x="1490371" y="95743"/>
                  </a:cubicBezTo>
                  <a:cubicBezTo>
                    <a:pt x="1490763" y="95743"/>
                    <a:pt x="1491156" y="95351"/>
                    <a:pt x="1491156" y="94959"/>
                  </a:cubicBezTo>
                  <a:cubicBezTo>
                    <a:pt x="1491156" y="94566"/>
                    <a:pt x="1491156" y="94174"/>
                    <a:pt x="1491156" y="93781"/>
                  </a:cubicBezTo>
                  <a:cubicBezTo>
                    <a:pt x="1491156" y="93389"/>
                    <a:pt x="1490763" y="93781"/>
                    <a:pt x="1490371" y="93781"/>
                  </a:cubicBezTo>
                  <a:cubicBezTo>
                    <a:pt x="1489978" y="93389"/>
                    <a:pt x="1489586" y="93781"/>
                    <a:pt x="1489586" y="93781"/>
                  </a:cubicBezTo>
                  <a:close/>
                  <a:moveTo>
                    <a:pt x="178755" y="93389"/>
                  </a:moveTo>
                  <a:cubicBezTo>
                    <a:pt x="178320" y="93389"/>
                    <a:pt x="178320" y="93807"/>
                    <a:pt x="177884" y="94226"/>
                  </a:cubicBezTo>
                  <a:cubicBezTo>
                    <a:pt x="177884" y="94226"/>
                    <a:pt x="177884" y="94645"/>
                    <a:pt x="177884" y="95063"/>
                  </a:cubicBezTo>
                  <a:cubicBezTo>
                    <a:pt x="178320" y="95063"/>
                    <a:pt x="178320" y="95482"/>
                    <a:pt x="178320" y="95482"/>
                  </a:cubicBezTo>
                  <a:cubicBezTo>
                    <a:pt x="178320" y="96319"/>
                    <a:pt x="178320" y="97156"/>
                    <a:pt x="178320" y="97993"/>
                  </a:cubicBezTo>
                  <a:cubicBezTo>
                    <a:pt x="178320" y="97993"/>
                    <a:pt x="178320" y="97993"/>
                    <a:pt x="177884" y="98412"/>
                  </a:cubicBezTo>
                  <a:cubicBezTo>
                    <a:pt x="177884" y="98830"/>
                    <a:pt x="177884" y="99249"/>
                    <a:pt x="177884" y="99667"/>
                  </a:cubicBezTo>
                  <a:cubicBezTo>
                    <a:pt x="178320" y="99667"/>
                    <a:pt x="178320" y="100086"/>
                    <a:pt x="178320" y="100086"/>
                  </a:cubicBezTo>
                  <a:cubicBezTo>
                    <a:pt x="178320" y="100504"/>
                    <a:pt x="178320" y="100923"/>
                    <a:pt x="178320" y="100923"/>
                  </a:cubicBezTo>
                  <a:cubicBezTo>
                    <a:pt x="178755" y="101341"/>
                    <a:pt x="179192" y="101341"/>
                    <a:pt x="179192" y="101341"/>
                  </a:cubicBezTo>
                  <a:cubicBezTo>
                    <a:pt x="179628" y="101341"/>
                    <a:pt x="179628" y="101760"/>
                    <a:pt x="180064" y="101760"/>
                  </a:cubicBezTo>
                  <a:cubicBezTo>
                    <a:pt x="180064" y="101760"/>
                    <a:pt x="180500" y="101341"/>
                    <a:pt x="180936" y="100923"/>
                  </a:cubicBezTo>
                  <a:cubicBezTo>
                    <a:pt x="180936" y="100923"/>
                    <a:pt x="180936" y="100923"/>
                    <a:pt x="180936" y="100504"/>
                  </a:cubicBezTo>
                  <a:cubicBezTo>
                    <a:pt x="180500" y="100504"/>
                    <a:pt x="180500" y="100504"/>
                    <a:pt x="180064" y="100086"/>
                  </a:cubicBezTo>
                  <a:cubicBezTo>
                    <a:pt x="180064" y="99667"/>
                    <a:pt x="180064" y="98830"/>
                    <a:pt x="180064" y="98412"/>
                  </a:cubicBezTo>
                  <a:cubicBezTo>
                    <a:pt x="180936" y="97993"/>
                    <a:pt x="181371" y="97156"/>
                    <a:pt x="181808" y="96738"/>
                  </a:cubicBezTo>
                  <a:cubicBezTo>
                    <a:pt x="181808" y="95900"/>
                    <a:pt x="181808" y="95482"/>
                    <a:pt x="181808" y="94645"/>
                  </a:cubicBezTo>
                  <a:cubicBezTo>
                    <a:pt x="181371" y="94226"/>
                    <a:pt x="181371" y="93807"/>
                    <a:pt x="181371" y="93389"/>
                  </a:cubicBezTo>
                  <a:cubicBezTo>
                    <a:pt x="181371" y="93389"/>
                    <a:pt x="180936" y="93389"/>
                    <a:pt x="180936" y="93389"/>
                  </a:cubicBezTo>
                  <a:cubicBezTo>
                    <a:pt x="180064" y="93389"/>
                    <a:pt x="179628" y="93389"/>
                    <a:pt x="178755" y="93389"/>
                  </a:cubicBezTo>
                  <a:close/>
                  <a:moveTo>
                    <a:pt x="169042" y="93389"/>
                  </a:moveTo>
                  <a:cubicBezTo>
                    <a:pt x="168624" y="93389"/>
                    <a:pt x="168205" y="93807"/>
                    <a:pt x="168205" y="93807"/>
                  </a:cubicBezTo>
                  <a:cubicBezTo>
                    <a:pt x="168205" y="94226"/>
                    <a:pt x="168205" y="94226"/>
                    <a:pt x="168205" y="94645"/>
                  </a:cubicBezTo>
                  <a:cubicBezTo>
                    <a:pt x="168624" y="94645"/>
                    <a:pt x="168624" y="95482"/>
                    <a:pt x="169460" y="95063"/>
                  </a:cubicBezTo>
                  <a:cubicBezTo>
                    <a:pt x="169879" y="95063"/>
                    <a:pt x="169879" y="94645"/>
                    <a:pt x="170298" y="94226"/>
                  </a:cubicBezTo>
                  <a:cubicBezTo>
                    <a:pt x="170298" y="94226"/>
                    <a:pt x="170298" y="94226"/>
                    <a:pt x="170298" y="93807"/>
                  </a:cubicBezTo>
                  <a:cubicBezTo>
                    <a:pt x="169879" y="93807"/>
                    <a:pt x="169879" y="93389"/>
                    <a:pt x="169460" y="93389"/>
                  </a:cubicBezTo>
                  <a:cubicBezTo>
                    <a:pt x="169042" y="93389"/>
                    <a:pt x="169042" y="93389"/>
                    <a:pt x="169042" y="93389"/>
                  </a:cubicBezTo>
                  <a:close/>
                  <a:moveTo>
                    <a:pt x="144466" y="93389"/>
                  </a:moveTo>
                  <a:cubicBezTo>
                    <a:pt x="144466" y="93389"/>
                    <a:pt x="144466" y="93814"/>
                    <a:pt x="144466" y="93814"/>
                  </a:cubicBezTo>
                  <a:cubicBezTo>
                    <a:pt x="144040" y="94239"/>
                    <a:pt x="144040" y="94239"/>
                    <a:pt x="143615" y="94665"/>
                  </a:cubicBezTo>
                  <a:cubicBezTo>
                    <a:pt x="144466" y="95089"/>
                    <a:pt x="144890" y="95515"/>
                    <a:pt x="145315" y="95940"/>
                  </a:cubicBezTo>
                  <a:cubicBezTo>
                    <a:pt x="145315" y="96365"/>
                    <a:pt x="145741" y="96365"/>
                    <a:pt x="145741" y="96790"/>
                  </a:cubicBezTo>
                  <a:cubicBezTo>
                    <a:pt x="145741" y="96790"/>
                    <a:pt x="146166" y="96790"/>
                    <a:pt x="146166" y="96790"/>
                  </a:cubicBezTo>
                  <a:cubicBezTo>
                    <a:pt x="146591" y="96365"/>
                    <a:pt x="146591" y="96365"/>
                    <a:pt x="147016" y="95940"/>
                  </a:cubicBezTo>
                  <a:cubicBezTo>
                    <a:pt x="147016" y="95515"/>
                    <a:pt x="147016" y="94665"/>
                    <a:pt x="147016" y="94239"/>
                  </a:cubicBezTo>
                  <a:cubicBezTo>
                    <a:pt x="147016" y="93814"/>
                    <a:pt x="146591" y="93389"/>
                    <a:pt x="146166" y="93389"/>
                  </a:cubicBezTo>
                  <a:cubicBezTo>
                    <a:pt x="145741" y="93389"/>
                    <a:pt x="144890" y="93389"/>
                    <a:pt x="144466" y="93389"/>
                  </a:cubicBezTo>
                  <a:close/>
                  <a:moveTo>
                    <a:pt x="315014" y="92347"/>
                  </a:moveTo>
                  <a:cubicBezTo>
                    <a:pt x="314720" y="92400"/>
                    <a:pt x="314367" y="92506"/>
                    <a:pt x="314131" y="92506"/>
                  </a:cubicBezTo>
                  <a:cubicBezTo>
                    <a:pt x="314131" y="92506"/>
                    <a:pt x="313660" y="92931"/>
                    <a:pt x="313660" y="92931"/>
                  </a:cubicBezTo>
                  <a:cubicBezTo>
                    <a:pt x="313660" y="93356"/>
                    <a:pt x="313660" y="93356"/>
                    <a:pt x="314131" y="93782"/>
                  </a:cubicBezTo>
                  <a:cubicBezTo>
                    <a:pt x="314131" y="94207"/>
                    <a:pt x="314131" y="94632"/>
                    <a:pt x="314131" y="95057"/>
                  </a:cubicBezTo>
                  <a:cubicBezTo>
                    <a:pt x="314131" y="95057"/>
                    <a:pt x="314131" y="95482"/>
                    <a:pt x="314602" y="95482"/>
                  </a:cubicBezTo>
                  <a:cubicBezTo>
                    <a:pt x="314602" y="95482"/>
                    <a:pt x="315073" y="95482"/>
                    <a:pt x="315073" y="95482"/>
                  </a:cubicBezTo>
                  <a:cubicBezTo>
                    <a:pt x="315073" y="95482"/>
                    <a:pt x="315544" y="95482"/>
                    <a:pt x="315544" y="95482"/>
                  </a:cubicBezTo>
                  <a:cubicBezTo>
                    <a:pt x="316015" y="94632"/>
                    <a:pt x="316015" y="94632"/>
                    <a:pt x="315544" y="92506"/>
                  </a:cubicBezTo>
                  <a:cubicBezTo>
                    <a:pt x="315544" y="92294"/>
                    <a:pt x="315308" y="92294"/>
                    <a:pt x="315014" y="92347"/>
                  </a:cubicBezTo>
                  <a:close/>
                  <a:moveTo>
                    <a:pt x="1519122" y="92343"/>
                  </a:moveTo>
                  <a:cubicBezTo>
                    <a:pt x="1519550" y="92343"/>
                    <a:pt x="1520406" y="92343"/>
                    <a:pt x="1520834" y="92343"/>
                  </a:cubicBezTo>
                  <a:cubicBezTo>
                    <a:pt x="1520834" y="92343"/>
                    <a:pt x="1521262" y="92343"/>
                    <a:pt x="1521262" y="92343"/>
                  </a:cubicBezTo>
                  <a:cubicBezTo>
                    <a:pt x="1521691" y="92771"/>
                    <a:pt x="1521691" y="92771"/>
                    <a:pt x="1522118" y="93199"/>
                  </a:cubicBezTo>
                  <a:cubicBezTo>
                    <a:pt x="1522118" y="94055"/>
                    <a:pt x="1522118" y="95339"/>
                    <a:pt x="1522118" y="96195"/>
                  </a:cubicBezTo>
                  <a:cubicBezTo>
                    <a:pt x="1522118" y="96195"/>
                    <a:pt x="1522547" y="96195"/>
                    <a:pt x="1522547" y="96195"/>
                  </a:cubicBezTo>
                  <a:cubicBezTo>
                    <a:pt x="1522547" y="96623"/>
                    <a:pt x="1522547" y="96623"/>
                    <a:pt x="1522547" y="97052"/>
                  </a:cubicBezTo>
                  <a:cubicBezTo>
                    <a:pt x="1521691" y="97052"/>
                    <a:pt x="1520834" y="97052"/>
                    <a:pt x="1519550" y="97052"/>
                  </a:cubicBezTo>
                  <a:cubicBezTo>
                    <a:pt x="1519550" y="96623"/>
                    <a:pt x="1519122" y="96623"/>
                    <a:pt x="1518694" y="96195"/>
                  </a:cubicBezTo>
                  <a:cubicBezTo>
                    <a:pt x="1518694" y="95767"/>
                    <a:pt x="1518694" y="95339"/>
                    <a:pt x="1518694" y="94911"/>
                  </a:cubicBezTo>
                  <a:cubicBezTo>
                    <a:pt x="1518266" y="94483"/>
                    <a:pt x="1518266" y="94483"/>
                    <a:pt x="1517838" y="94483"/>
                  </a:cubicBezTo>
                  <a:cubicBezTo>
                    <a:pt x="1517838" y="94055"/>
                    <a:pt x="1517838" y="94055"/>
                    <a:pt x="1517838" y="93627"/>
                  </a:cubicBezTo>
                  <a:cubicBezTo>
                    <a:pt x="1518266" y="93627"/>
                    <a:pt x="1518266" y="93199"/>
                    <a:pt x="1518694" y="93199"/>
                  </a:cubicBezTo>
                  <a:cubicBezTo>
                    <a:pt x="1518694" y="92771"/>
                    <a:pt x="1518694" y="92343"/>
                    <a:pt x="1519122" y="92343"/>
                  </a:cubicBezTo>
                  <a:close/>
                  <a:moveTo>
                    <a:pt x="1475983" y="92343"/>
                  </a:moveTo>
                  <a:cubicBezTo>
                    <a:pt x="1475983" y="92343"/>
                    <a:pt x="1475590" y="92343"/>
                    <a:pt x="1475590" y="92771"/>
                  </a:cubicBezTo>
                  <a:cubicBezTo>
                    <a:pt x="1475590" y="93199"/>
                    <a:pt x="1475590" y="93627"/>
                    <a:pt x="1475590" y="93627"/>
                  </a:cubicBezTo>
                  <a:cubicBezTo>
                    <a:pt x="1475590" y="94055"/>
                    <a:pt x="1475198" y="94055"/>
                    <a:pt x="1475198" y="94055"/>
                  </a:cubicBezTo>
                  <a:cubicBezTo>
                    <a:pt x="1475198" y="94055"/>
                    <a:pt x="1475198" y="94483"/>
                    <a:pt x="1475198" y="94483"/>
                  </a:cubicBezTo>
                  <a:cubicBezTo>
                    <a:pt x="1475198" y="95339"/>
                    <a:pt x="1475198" y="95767"/>
                    <a:pt x="1475198" y="96623"/>
                  </a:cubicBezTo>
                  <a:cubicBezTo>
                    <a:pt x="1475198" y="96623"/>
                    <a:pt x="1475198" y="97052"/>
                    <a:pt x="1475198" y="97052"/>
                  </a:cubicBezTo>
                  <a:cubicBezTo>
                    <a:pt x="1475983" y="97052"/>
                    <a:pt x="1476768" y="97052"/>
                    <a:pt x="1477553" y="97052"/>
                  </a:cubicBezTo>
                  <a:cubicBezTo>
                    <a:pt x="1477553" y="96623"/>
                    <a:pt x="1477553" y="96623"/>
                    <a:pt x="1477553" y="96623"/>
                  </a:cubicBezTo>
                  <a:cubicBezTo>
                    <a:pt x="1477553" y="95339"/>
                    <a:pt x="1477553" y="94483"/>
                    <a:pt x="1477553" y="93199"/>
                  </a:cubicBezTo>
                  <a:cubicBezTo>
                    <a:pt x="1477553" y="92771"/>
                    <a:pt x="1477160" y="92771"/>
                    <a:pt x="1477160" y="92343"/>
                  </a:cubicBezTo>
                  <a:cubicBezTo>
                    <a:pt x="1476768" y="92343"/>
                    <a:pt x="1476376" y="92343"/>
                    <a:pt x="1475983" y="92343"/>
                  </a:cubicBezTo>
                  <a:close/>
                  <a:moveTo>
                    <a:pt x="291292" y="91977"/>
                  </a:moveTo>
                  <a:cubicBezTo>
                    <a:pt x="291292" y="92395"/>
                    <a:pt x="290900" y="92395"/>
                    <a:pt x="290900" y="92395"/>
                  </a:cubicBezTo>
                  <a:cubicBezTo>
                    <a:pt x="290900" y="92814"/>
                    <a:pt x="290900" y="92814"/>
                    <a:pt x="290900" y="93232"/>
                  </a:cubicBezTo>
                  <a:cubicBezTo>
                    <a:pt x="291685" y="93232"/>
                    <a:pt x="292078" y="93651"/>
                    <a:pt x="292470" y="93232"/>
                  </a:cubicBezTo>
                  <a:cubicBezTo>
                    <a:pt x="292470" y="92814"/>
                    <a:pt x="292470" y="92395"/>
                    <a:pt x="292470" y="91977"/>
                  </a:cubicBezTo>
                  <a:cubicBezTo>
                    <a:pt x="292078" y="91558"/>
                    <a:pt x="291685" y="91558"/>
                    <a:pt x="291292" y="91977"/>
                  </a:cubicBezTo>
                  <a:close/>
                  <a:moveTo>
                    <a:pt x="1400016" y="91558"/>
                  </a:moveTo>
                  <a:cubicBezTo>
                    <a:pt x="1399598" y="91977"/>
                    <a:pt x="1399598" y="92395"/>
                    <a:pt x="1399598" y="92395"/>
                  </a:cubicBezTo>
                  <a:cubicBezTo>
                    <a:pt x="1400016" y="92814"/>
                    <a:pt x="1400435" y="93232"/>
                    <a:pt x="1400435" y="93232"/>
                  </a:cubicBezTo>
                  <a:cubicBezTo>
                    <a:pt x="1400854" y="93651"/>
                    <a:pt x="1401272" y="93651"/>
                    <a:pt x="1401691" y="93232"/>
                  </a:cubicBezTo>
                  <a:cubicBezTo>
                    <a:pt x="1401691" y="92814"/>
                    <a:pt x="1401691" y="92395"/>
                    <a:pt x="1401691" y="91977"/>
                  </a:cubicBezTo>
                  <a:cubicBezTo>
                    <a:pt x="1401272" y="91558"/>
                    <a:pt x="1400435" y="91558"/>
                    <a:pt x="1400016" y="91558"/>
                  </a:cubicBezTo>
                  <a:close/>
                  <a:moveTo>
                    <a:pt x="121903" y="91558"/>
                  </a:moveTo>
                  <a:cubicBezTo>
                    <a:pt x="121510" y="92016"/>
                    <a:pt x="121510" y="92016"/>
                    <a:pt x="121510" y="92473"/>
                  </a:cubicBezTo>
                  <a:cubicBezTo>
                    <a:pt x="121118" y="92473"/>
                    <a:pt x="121118" y="92931"/>
                    <a:pt x="121510" y="93389"/>
                  </a:cubicBezTo>
                  <a:cubicBezTo>
                    <a:pt x="121510" y="93389"/>
                    <a:pt x="121903" y="93389"/>
                    <a:pt x="122295" y="93389"/>
                  </a:cubicBezTo>
                  <a:cubicBezTo>
                    <a:pt x="122688" y="92931"/>
                    <a:pt x="122688" y="92931"/>
                    <a:pt x="122688" y="92473"/>
                  </a:cubicBezTo>
                  <a:cubicBezTo>
                    <a:pt x="122688" y="92016"/>
                    <a:pt x="122688" y="92016"/>
                    <a:pt x="122295" y="91558"/>
                  </a:cubicBezTo>
                  <a:cubicBezTo>
                    <a:pt x="122295" y="91558"/>
                    <a:pt x="121903" y="91558"/>
                    <a:pt x="121903" y="91558"/>
                  </a:cubicBezTo>
                  <a:close/>
                  <a:moveTo>
                    <a:pt x="1446597" y="91035"/>
                  </a:moveTo>
                  <a:cubicBezTo>
                    <a:pt x="1446161" y="91035"/>
                    <a:pt x="1446161" y="91483"/>
                    <a:pt x="1446161" y="91483"/>
                  </a:cubicBezTo>
                  <a:cubicBezTo>
                    <a:pt x="1446161" y="91932"/>
                    <a:pt x="1446161" y="92380"/>
                    <a:pt x="1446161" y="92829"/>
                  </a:cubicBezTo>
                  <a:cubicBezTo>
                    <a:pt x="1446161" y="93277"/>
                    <a:pt x="1446161" y="93277"/>
                    <a:pt x="1447033" y="93277"/>
                  </a:cubicBezTo>
                  <a:cubicBezTo>
                    <a:pt x="1447469" y="93725"/>
                    <a:pt x="1447469" y="93725"/>
                    <a:pt x="1447905" y="94174"/>
                  </a:cubicBezTo>
                  <a:cubicBezTo>
                    <a:pt x="1448341" y="93725"/>
                    <a:pt x="1448341" y="93725"/>
                    <a:pt x="1448777" y="93277"/>
                  </a:cubicBezTo>
                  <a:cubicBezTo>
                    <a:pt x="1448777" y="92829"/>
                    <a:pt x="1448777" y="92380"/>
                    <a:pt x="1448777" y="91932"/>
                  </a:cubicBezTo>
                  <a:cubicBezTo>
                    <a:pt x="1448777" y="91483"/>
                    <a:pt x="1448341" y="91483"/>
                    <a:pt x="1447905" y="91035"/>
                  </a:cubicBezTo>
                  <a:cubicBezTo>
                    <a:pt x="1447469" y="91035"/>
                    <a:pt x="1447033" y="91035"/>
                    <a:pt x="1446597" y="91035"/>
                  </a:cubicBezTo>
                  <a:close/>
                  <a:moveTo>
                    <a:pt x="56138" y="91034"/>
                  </a:moveTo>
                  <a:cubicBezTo>
                    <a:pt x="56138" y="91483"/>
                    <a:pt x="55719" y="91483"/>
                    <a:pt x="55719" y="91483"/>
                  </a:cubicBezTo>
                  <a:cubicBezTo>
                    <a:pt x="55719" y="91932"/>
                    <a:pt x="55719" y="92380"/>
                    <a:pt x="55719" y="92829"/>
                  </a:cubicBezTo>
                  <a:cubicBezTo>
                    <a:pt x="55719" y="93277"/>
                    <a:pt x="56138" y="93725"/>
                    <a:pt x="56138" y="93725"/>
                  </a:cubicBezTo>
                  <a:cubicBezTo>
                    <a:pt x="56557" y="93725"/>
                    <a:pt x="56557" y="94174"/>
                    <a:pt x="56557" y="94174"/>
                  </a:cubicBezTo>
                  <a:cubicBezTo>
                    <a:pt x="56975" y="94174"/>
                    <a:pt x="56975" y="94174"/>
                    <a:pt x="56975" y="94174"/>
                  </a:cubicBezTo>
                  <a:cubicBezTo>
                    <a:pt x="57394" y="93725"/>
                    <a:pt x="57812" y="93725"/>
                    <a:pt x="57812" y="93277"/>
                  </a:cubicBezTo>
                  <a:cubicBezTo>
                    <a:pt x="57812" y="92829"/>
                    <a:pt x="57812" y="92380"/>
                    <a:pt x="57812" y="91932"/>
                  </a:cubicBezTo>
                  <a:cubicBezTo>
                    <a:pt x="57812" y="91483"/>
                    <a:pt x="57394" y="91483"/>
                    <a:pt x="56975" y="91034"/>
                  </a:cubicBezTo>
                  <a:cubicBezTo>
                    <a:pt x="56557" y="91034"/>
                    <a:pt x="56557" y="91034"/>
                    <a:pt x="56138" y="91034"/>
                  </a:cubicBezTo>
                  <a:close/>
                  <a:moveTo>
                    <a:pt x="1432977" y="90773"/>
                  </a:moveTo>
                  <a:cubicBezTo>
                    <a:pt x="1432559" y="90773"/>
                    <a:pt x="1432559" y="91166"/>
                    <a:pt x="1432559" y="91166"/>
                  </a:cubicBezTo>
                  <a:cubicBezTo>
                    <a:pt x="1432559" y="91950"/>
                    <a:pt x="1432559" y="91950"/>
                    <a:pt x="1432977" y="92343"/>
                  </a:cubicBezTo>
                  <a:cubicBezTo>
                    <a:pt x="1433396" y="92343"/>
                    <a:pt x="1433814" y="92343"/>
                    <a:pt x="1434233" y="92343"/>
                  </a:cubicBezTo>
                  <a:cubicBezTo>
                    <a:pt x="1434651" y="91558"/>
                    <a:pt x="1434651" y="91558"/>
                    <a:pt x="1434233" y="91166"/>
                  </a:cubicBezTo>
                  <a:cubicBezTo>
                    <a:pt x="1433814" y="90773"/>
                    <a:pt x="1433814" y="90773"/>
                    <a:pt x="1433396" y="90773"/>
                  </a:cubicBezTo>
                  <a:cubicBezTo>
                    <a:pt x="1433396" y="90773"/>
                    <a:pt x="1432977" y="90773"/>
                    <a:pt x="1432977" y="90773"/>
                  </a:cubicBezTo>
                  <a:close/>
                  <a:moveTo>
                    <a:pt x="51048" y="90773"/>
                  </a:moveTo>
                  <a:cubicBezTo>
                    <a:pt x="51048" y="91184"/>
                    <a:pt x="50637" y="91184"/>
                    <a:pt x="50226" y="91595"/>
                  </a:cubicBezTo>
                  <a:cubicBezTo>
                    <a:pt x="50226" y="92006"/>
                    <a:pt x="50226" y="92418"/>
                    <a:pt x="50226" y="92829"/>
                  </a:cubicBezTo>
                  <a:cubicBezTo>
                    <a:pt x="50637" y="93240"/>
                    <a:pt x="50637" y="93240"/>
                    <a:pt x="51048" y="93651"/>
                  </a:cubicBezTo>
                  <a:cubicBezTo>
                    <a:pt x="51459" y="93651"/>
                    <a:pt x="51870" y="93651"/>
                    <a:pt x="52281" y="93651"/>
                  </a:cubicBezTo>
                  <a:cubicBezTo>
                    <a:pt x="52281" y="93240"/>
                    <a:pt x="52692" y="93240"/>
                    <a:pt x="53104" y="92829"/>
                  </a:cubicBezTo>
                  <a:cubicBezTo>
                    <a:pt x="53104" y="92418"/>
                    <a:pt x="53104" y="92006"/>
                    <a:pt x="53104" y="91595"/>
                  </a:cubicBezTo>
                  <a:cubicBezTo>
                    <a:pt x="52692" y="91184"/>
                    <a:pt x="52281" y="91184"/>
                    <a:pt x="52281" y="90773"/>
                  </a:cubicBezTo>
                  <a:cubicBezTo>
                    <a:pt x="51870" y="90773"/>
                    <a:pt x="51459" y="90773"/>
                    <a:pt x="51048" y="90773"/>
                  </a:cubicBezTo>
                  <a:close/>
                  <a:moveTo>
                    <a:pt x="45485" y="90773"/>
                  </a:moveTo>
                  <a:cubicBezTo>
                    <a:pt x="45060" y="91198"/>
                    <a:pt x="44635" y="91623"/>
                    <a:pt x="44209" y="92049"/>
                  </a:cubicBezTo>
                  <a:cubicBezTo>
                    <a:pt x="44209" y="92473"/>
                    <a:pt x="44209" y="92473"/>
                    <a:pt x="44209" y="92899"/>
                  </a:cubicBezTo>
                  <a:cubicBezTo>
                    <a:pt x="44635" y="93324"/>
                    <a:pt x="45060" y="93749"/>
                    <a:pt x="45485" y="94174"/>
                  </a:cubicBezTo>
                  <a:cubicBezTo>
                    <a:pt x="45910" y="93749"/>
                    <a:pt x="45910" y="93749"/>
                    <a:pt x="45910" y="93749"/>
                  </a:cubicBezTo>
                  <a:cubicBezTo>
                    <a:pt x="46335" y="93749"/>
                    <a:pt x="46335" y="93749"/>
                    <a:pt x="46760" y="93749"/>
                  </a:cubicBezTo>
                  <a:cubicBezTo>
                    <a:pt x="46760" y="93324"/>
                    <a:pt x="47185" y="93324"/>
                    <a:pt x="47185" y="92899"/>
                  </a:cubicBezTo>
                  <a:cubicBezTo>
                    <a:pt x="47185" y="92899"/>
                    <a:pt x="47610" y="92899"/>
                    <a:pt x="47610" y="92899"/>
                  </a:cubicBezTo>
                  <a:cubicBezTo>
                    <a:pt x="47610" y="92473"/>
                    <a:pt x="47610" y="92049"/>
                    <a:pt x="47610" y="91623"/>
                  </a:cubicBezTo>
                  <a:cubicBezTo>
                    <a:pt x="47185" y="91198"/>
                    <a:pt x="46760" y="91198"/>
                    <a:pt x="46760" y="90773"/>
                  </a:cubicBezTo>
                  <a:cubicBezTo>
                    <a:pt x="46335" y="90773"/>
                    <a:pt x="45910" y="90773"/>
                    <a:pt x="45485" y="90773"/>
                  </a:cubicBezTo>
                  <a:close/>
                  <a:moveTo>
                    <a:pt x="1555573" y="90511"/>
                  </a:moveTo>
                  <a:cubicBezTo>
                    <a:pt x="1555769" y="90459"/>
                    <a:pt x="1555965" y="90459"/>
                    <a:pt x="1556162" y="90668"/>
                  </a:cubicBezTo>
                  <a:cubicBezTo>
                    <a:pt x="1556554" y="90668"/>
                    <a:pt x="1556946" y="91087"/>
                    <a:pt x="1556946" y="91506"/>
                  </a:cubicBezTo>
                  <a:cubicBezTo>
                    <a:pt x="1556946" y="91506"/>
                    <a:pt x="1557339" y="91924"/>
                    <a:pt x="1556946" y="92343"/>
                  </a:cubicBezTo>
                  <a:cubicBezTo>
                    <a:pt x="1556162" y="92343"/>
                    <a:pt x="1555769" y="92343"/>
                    <a:pt x="1554984" y="91924"/>
                  </a:cubicBezTo>
                  <a:cubicBezTo>
                    <a:pt x="1554984" y="91506"/>
                    <a:pt x="1554984" y="91087"/>
                    <a:pt x="1554984" y="90668"/>
                  </a:cubicBezTo>
                  <a:cubicBezTo>
                    <a:pt x="1555180" y="90668"/>
                    <a:pt x="1555376" y="90564"/>
                    <a:pt x="1555573" y="90511"/>
                  </a:cubicBezTo>
                  <a:close/>
                  <a:moveTo>
                    <a:pt x="39810" y="90250"/>
                  </a:moveTo>
                  <a:cubicBezTo>
                    <a:pt x="39382" y="90250"/>
                    <a:pt x="39382" y="90686"/>
                    <a:pt x="38954" y="90686"/>
                  </a:cubicBezTo>
                  <a:cubicBezTo>
                    <a:pt x="38954" y="91122"/>
                    <a:pt x="38954" y="91122"/>
                    <a:pt x="38954" y="91122"/>
                  </a:cubicBezTo>
                  <a:cubicBezTo>
                    <a:pt x="38954" y="92430"/>
                    <a:pt x="38954" y="94174"/>
                    <a:pt x="38954" y="95482"/>
                  </a:cubicBezTo>
                  <a:cubicBezTo>
                    <a:pt x="38954" y="95482"/>
                    <a:pt x="38526" y="95482"/>
                    <a:pt x="38526" y="95918"/>
                  </a:cubicBezTo>
                  <a:cubicBezTo>
                    <a:pt x="38526" y="96354"/>
                    <a:pt x="38526" y="96354"/>
                    <a:pt x="38526" y="96790"/>
                  </a:cubicBezTo>
                  <a:cubicBezTo>
                    <a:pt x="38098" y="97226"/>
                    <a:pt x="38098" y="97226"/>
                    <a:pt x="37670" y="97226"/>
                  </a:cubicBezTo>
                  <a:cubicBezTo>
                    <a:pt x="38098" y="97226"/>
                    <a:pt x="38098" y="97662"/>
                    <a:pt x="38526" y="97662"/>
                  </a:cubicBezTo>
                  <a:cubicBezTo>
                    <a:pt x="38526" y="98098"/>
                    <a:pt x="38526" y="98534"/>
                    <a:pt x="38526" y="98534"/>
                  </a:cubicBezTo>
                  <a:cubicBezTo>
                    <a:pt x="38526" y="98970"/>
                    <a:pt x="38954" y="99406"/>
                    <a:pt x="38954" y="99406"/>
                  </a:cubicBezTo>
                  <a:cubicBezTo>
                    <a:pt x="39382" y="99406"/>
                    <a:pt x="39382" y="99406"/>
                    <a:pt x="39382" y="99406"/>
                  </a:cubicBezTo>
                  <a:cubicBezTo>
                    <a:pt x="40238" y="99406"/>
                    <a:pt x="40666" y="99406"/>
                    <a:pt x="41522" y="99406"/>
                  </a:cubicBezTo>
                  <a:cubicBezTo>
                    <a:pt x="41950" y="98970"/>
                    <a:pt x="41950" y="98534"/>
                    <a:pt x="41950" y="98098"/>
                  </a:cubicBezTo>
                  <a:cubicBezTo>
                    <a:pt x="41950" y="98098"/>
                    <a:pt x="41950" y="98098"/>
                    <a:pt x="42378" y="97662"/>
                  </a:cubicBezTo>
                  <a:cubicBezTo>
                    <a:pt x="42378" y="97226"/>
                    <a:pt x="42378" y="96354"/>
                    <a:pt x="42378" y="95918"/>
                  </a:cubicBezTo>
                  <a:cubicBezTo>
                    <a:pt x="41950" y="95482"/>
                    <a:pt x="41950" y="95482"/>
                    <a:pt x="41522" y="95046"/>
                  </a:cubicBezTo>
                  <a:cubicBezTo>
                    <a:pt x="41522" y="95046"/>
                    <a:pt x="41094" y="95046"/>
                    <a:pt x="41094" y="95046"/>
                  </a:cubicBezTo>
                  <a:cubicBezTo>
                    <a:pt x="40666" y="95046"/>
                    <a:pt x="40238" y="94610"/>
                    <a:pt x="40238" y="94174"/>
                  </a:cubicBezTo>
                  <a:cubicBezTo>
                    <a:pt x="40238" y="94174"/>
                    <a:pt x="40238" y="93738"/>
                    <a:pt x="40238" y="93738"/>
                  </a:cubicBezTo>
                  <a:cubicBezTo>
                    <a:pt x="40666" y="93302"/>
                    <a:pt x="41094" y="92866"/>
                    <a:pt x="41950" y="92430"/>
                  </a:cubicBezTo>
                  <a:cubicBezTo>
                    <a:pt x="41950" y="91994"/>
                    <a:pt x="41950" y="91558"/>
                    <a:pt x="41950" y="91122"/>
                  </a:cubicBezTo>
                  <a:cubicBezTo>
                    <a:pt x="41522" y="90686"/>
                    <a:pt x="41094" y="90686"/>
                    <a:pt x="41094" y="90250"/>
                  </a:cubicBezTo>
                  <a:cubicBezTo>
                    <a:pt x="40666" y="90250"/>
                    <a:pt x="40238" y="90250"/>
                    <a:pt x="39810" y="90250"/>
                  </a:cubicBezTo>
                  <a:close/>
                  <a:moveTo>
                    <a:pt x="26770" y="90250"/>
                  </a:moveTo>
                  <a:cubicBezTo>
                    <a:pt x="26334" y="90708"/>
                    <a:pt x="25898" y="90708"/>
                    <a:pt x="25898" y="91166"/>
                  </a:cubicBezTo>
                  <a:cubicBezTo>
                    <a:pt x="25898" y="91166"/>
                    <a:pt x="25898" y="91166"/>
                    <a:pt x="25898" y="91624"/>
                  </a:cubicBezTo>
                  <a:cubicBezTo>
                    <a:pt x="25898" y="91624"/>
                    <a:pt x="26334" y="92081"/>
                    <a:pt x="26770" y="92081"/>
                  </a:cubicBezTo>
                  <a:cubicBezTo>
                    <a:pt x="26770" y="92081"/>
                    <a:pt x="27206" y="92081"/>
                    <a:pt x="27642" y="92081"/>
                  </a:cubicBezTo>
                  <a:cubicBezTo>
                    <a:pt x="28078" y="92081"/>
                    <a:pt x="28078" y="91624"/>
                    <a:pt x="28514" y="91624"/>
                  </a:cubicBezTo>
                  <a:cubicBezTo>
                    <a:pt x="28514" y="91624"/>
                    <a:pt x="28514" y="91166"/>
                    <a:pt x="28514" y="90708"/>
                  </a:cubicBezTo>
                  <a:cubicBezTo>
                    <a:pt x="28078" y="90708"/>
                    <a:pt x="28078" y="90250"/>
                    <a:pt x="27642" y="90250"/>
                  </a:cubicBezTo>
                  <a:cubicBezTo>
                    <a:pt x="27206" y="90250"/>
                    <a:pt x="26770" y="90250"/>
                    <a:pt x="26770" y="90250"/>
                  </a:cubicBezTo>
                  <a:close/>
                  <a:moveTo>
                    <a:pt x="34867" y="89988"/>
                  </a:moveTo>
                  <a:cubicBezTo>
                    <a:pt x="34867" y="89988"/>
                    <a:pt x="34456" y="90400"/>
                    <a:pt x="34456" y="90400"/>
                  </a:cubicBezTo>
                  <a:cubicBezTo>
                    <a:pt x="34045" y="90400"/>
                    <a:pt x="34045" y="90400"/>
                    <a:pt x="34045" y="90400"/>
                  </a:cubicBezTo>
                  <a:cubicBezTo>
                    <a:pt x="33633" y="90400"/>
                    <a:pt x="33222" y="90811"/>
                    <a:pt x="33222" y="91222"/>
                  </a:cubicBezTo>
                  <a:cubicBezTo>
                    <a:pt x="33222" y="91222"/>
                    <a:pt x="33222" y="91222"/>
                    <a:pt x="33222" y="91633"/>
                  </a:cubicBezTo>
                  <a:cubicBezTo>
                    <a:pt x="33633" y="92044"/>
                    <a:pt x="34045" y="92044"/>
                    <a:pt x="34456" y="92866"/>
                  </a:cubicBezTo>
                  <a:cubicBezTo>
                    <a:pt x="34867" y="92866"/>
                    <a:pt x="35278" y="92866"/>
                    <a:pt x="35278" y="92866"/>
                  </a:cubicBezTo>
                  <a:cubicBezTo>
                    <a:pt x="35689" y="92455"/>
                    <a:pt x="36100" y="92044"/>
                    <a:pt x="36100" y="92044"/>
                  </a:cubicBezTo>
                  <a:cubicBezTo>
                    <a:pt x="36100" y="91633"/>
                    <a:pt x="36100" y="91222"/>
                    <a:pt x="36100" y="90400"/>
                  </a:cubicBezTo>
                  <a:cubicBezTo>
                    <a:pt x="36100" y="90400"/>
                    <a:pt x="35689" y="89988"/>
                    <a:pt x="35689" y="89988"/>
                  </a:cubicBezTo>
                  <a:cubicBezTo>
                    <a:pt x="35278" y="89988"/>
                    <a:pt x="35278" y="89988"/>
                    <a:pt x="34867" y="89988"/>
                  </a:cubicBezTo>
                  <a:close/>
                  <a:moveTo>
                    <a:pt x="13080" y="89091"/>
                  </a:moveTo>
                  <a:cubicBezTo>
                    <a:pt x="13498" y="89091"/>
                    <a:pt x="13917" y="88680"/>
                    <a:pt x="14335" y="89091"/>
                  </a:cubicBezTo>
                  <a:cubicBezTo>
                    <a:pt x="14754" y="89091"/>
                    <a:pt x="14754" y="89502"/>
                    <a:pt x="14754" y="89502"/>
                  </a:cubicBezTo>
                  <a:cubicBezTo>
                    <a:pt x="14754" y="89914"/>
                    <a:pt x="15172" y="89914"/>
                    <a:pt x="15172" y="89914"/>
                  </a:cubicBezTo>
                  <a:cubicBezTo>
                    <a:pt x="15172" y="90325"/>
                    <a:pt x="15172" y="90736"/>
                    <a:pt x="15172" y="91147"/>
                  </a:cubicBezTo>
                  <a:cubicBezTo>
                    <a:pt x="14754" y="91147"/>
                    <a:pt x="14754" y="91558"/>
                    <a:pt x="14335" y="91558"/>
                  </a:cubicBezTo>
                  <a:cubicBezTo>
                    <a:pt x="13917" y="91147"/>
                    <a:pt x="13498" y="90736"/>
                    <a:pt x="13080" y="90325"/>
                  </a:cubicBezTo>
                  <a:cubicBezTo>
                    <a:pt x="13080" y="89914"/>
                    <a:pt x="13080" y="89502"/>
                    <a:pt x="13080" y="89091"/>
                  </a:cubicBezTo>
                  <a:close/>
                  <a:moveTo>
                    <a:pt x="207117" y="88942"/>
                  </a:moveTo>
                  <a:cubicBezTo>
                    <a:pt x="206659" y="88942"/>
                    <a:pt x="206659" y="88942"/>
                    <a:pt x="206659" y="89400"/>
                  </a:cubicBezTo>
                  <a:cubicBezTo>
                    <a:pt x="206659" y="89400"/>
                    <a:pt x="206659" y="89857"/>
                    <a:pt x="206659" y="90315"/>
                  </a:cubicBezTo>
                  <a:cubicBezTo>
                    <a:pt x="207117" y="90315"/>
                    <a:pt x="207117" y="90773"/>
                    <a:pt x="207575" y="90773"/>
                  </a:cubicBezTo>
                  <a:cubicBezTo>
                    <a:pt x="207575" y="90773"/>
                    <a:pt x="208032" y="90773"/>
                    <a:pt x="208032" y="90773"/>
                  </a:cubicBezTo>
                  <a:cubicBezTo>
                    <a:pt x="208032" y="90773"/>
                    <a:pt x="208490" y="90773"/>
                    <a:pt x="208490" y="90315"/>
                  </a:cubicBezTo>
                  <a:cubicBezTo>
                    <a:pt x="208490" y="89857"/>
                    <a:pt x="208490" y="89400"/>
                    <a:pt x="208490" y="88942"/>
                  </a:cubicBezTo>
                  <a:cubicBezTo>
                    <a:pt x="208490" y="88942"/>
                    <a:pt x="208032" y="88942"/>
                    <a:pt x="208032" y="88942"/>
                  </a:cubicBezTo>
                  <a:cubicBezTo>
                    <a:pt x="207575" y="88942"/>
                    <a:pt x="207575" y="88942"/>
                    <a:pt x="207117" y="88942"/>
                  </a:cubicBezTo>
                  <a:close/>
                  <a:moveTo>
                    <a:pt x="197055" y="88680"/>
                  </a:moveTo>
                  <a:cubicBezTo>
                    <a:pt x="197055" y="88680"/>
                    <a:pt x="196644" y="88680"/>
                    <a:pt x="196644" y="89099"/>
                  </a:cubicBezTo>
                  <a:cubicBezTo>
                    <a:pt x="196232" y="89099"/>
                    <a:pt x="196232" y="89099"/>
                    <a:pt x="195821" y="89099"/>
                  </a:cubicBezTo>
                  <a:cubicBezTo>
                    <a:pt x="195411" y="89518"/>
                    <a:pt x="195821" y="89936"/>
                    <a:pt x="195821" y="89936"/>
                  </a:cubicBezTo>
                  <a:cubicBezTo>
                    <a:pt x="195821" y="90355"/>
                    <a:pt x="196232" y="90773"/>
                    <a:pt x="196644" y="90773"/>
                  </a:cubicBezTo>
                  <a:cubicBezTo>
                    <a:pt x="197055" y="90773"/>
                    <a:pt x="197466" y="90773"/>
                    <a:pt x="197466" y="90773"/>
                  </a:cubicBezTo>
                  <a:cubicBezTo>
                    <a:pt x="198288" y="90355"/>
                    <a:pt x="197466" y="89936"/>
                    <a:pt x="197877" y="89518"/>
                  </a:cubicBezTo>
                  <a:cubicBezTo>
                    <a:pt x="197877" y="89099"/>
                    <a:pt x="197466" y="88680"/>
                    <a:pt x="197055" y="88680"/>
                  </a:cubicBezTo>
                  <a:close/>
                  <a:moveTo>
                    <a:pt x="1535032" y="88157"/>
                  </a:moveTo>
                  <a:cubicBezTo>
                    <a:pt x="1535460" y="88584"/>
                    <a:pt x="1535460" y="88584"/>
                    <a:pt x="1535888" y="89011"/>
                  </a:cubicBezTo>
                  <a:cubicBezTo>
                    <a:pt x="1535888" y="89438"/>
                    <a:pt x="1535888" y="89865"/>
                    <a:pt x="1535888" y="90291"/>
                  </a:cubicBezTo>
                  <a:cubicBezTo>
                    <a:pt x="1535888" y="90718"/>
                    <a:pt x="1535888" y="90718"/>
                    <a:pt x="1535888" y="91145"/>
                  </a:cubicBezTo>
                  <a:cubicBezTo>
                    <a:pt x="1535460" y="91145"/>
                    <a:pt x="1535460" y="91145"/>
                    <a:pt x="1535460" y="91572"/>
                  </a:cubicBezTo>
                  <a:cubicBezTo>
                    <a:pt x="1535460" y="91999"/>
                    <a:pt x="1535460" y="91999"/>
                    <a:pt x="1535460" y="92426"/>
                  </a:cubicBezTo>
                  <a:cubicBezTo>
                    <a:pt x="1535032" y="92852"/>
                    <a:pt x="1535032" y="92852"/>
                    <a:pt x="1534604" y="93279"/>
                  </a:cubicBezTo>
                  <a:cubicBezTo>
                    <a:pt x="1534604" y="94133"/>
                    <a:pt x="1534604" y="94986"/>
                    <a:pt x="1534604" y="95413"/>
                  </a:cubicBezTo>
                  <a:cubicBezTo>
                    <a:pt x="1534175" y="95840"/>
                    <a:pt x="1533748" y="96267"/>
                    <a:pt x="1533748" y="96267"/>
                  </a:cubicBezTo>
                  <a:cubicBezTo>
                    <a:pt x="1533319" y="96267"/>
                    <a:pt x="1532891" y="96267"/>
                    <a:pt x="1532035" y="96267"/>
                  </a:cubicBezTo>
                  <a:cubicBezTo>
                    <a:pt x="1532035" y="96267"/>
                    <a:pt x="1531179" y="95840"/>
                    <a:pt x="1531179" y="95413"/>
                  </a:cubicBezTo>
                  <a:cubicBezTo>
                    <a:pt x="1531179" y="94986"/>
                    <a:pt x="1531179" y="94560"/>
                    <a:pt x="1531179" y="94560"/>
                  </a:cubicBezTo>
                  <a:cubicBezTo>
                    <a:pt x="1532035" y="93706"/>
                    <a:pt x="1532463" y="93279"/>
                    <a:pt x="1533319" y="92852"/>
                  </a:cubicBezTo>
                  <a:cubicBezTo>
                    <a:pt x="1533319" y="92426"/>
                    <a:pt x="1533319" y="92426"/>
                    <a:pt x="1533319" y="91999"/>
                  </a:cubicBezTo>
                  <a:cubicBezTo>
                    <a:pt x="1533319" y="91999"/>
                    <a:pt x="1533748" y="91572"/>
                    <a:pt x="1533748" y="91572"/>
                  </a:cubicBezTo>
                  <a:cubicBezTo>
                    <a:pt x="1533748" y="90718"/>
                    <a:pt x="1533748" y="89865"/>
                    <a:pt x="1533748" y="89011"/>
                  </a:cubicBezTo>
                  <a:cubicBezTo>
                    <a:pt x="1534175" y="88584"/>
                    <a:pt x="1534604" y="88584"/>
                    <a:pt x="1535032" y="88157"/>
                  </a:cubicBezTo>
                  <a:close/>
                  <a:moveTo>
                    <a:pt x="220381" y="88157"/>
                  </a:moveTo>
                  <a:cubicBezTo>
                    <a:pt x="219953" y="88157"/>
                    <a:pt x="219953" y="88580"/>
                    <a:pt x="219525" y="88580"/>
                  </a:cubicBezTo>
                  <a:cubicBezTo>
                    <a:pt x="219525" y="89003"/>
                    <a:pt x="219525" y="89003"/>
                    <a:pt x="219525" y="89003"/>
                  </a:cubicBezTo>
                  <a:cubicBezTo>
                    <a:pt x="219096" y="89425"/>
                    <a:pt x="218668" y="89425"/>
                    <a:pt x="218240" y="89425"/>
                  </a:cubicBezTo>
                  <a:cubicBezTo>
                    <a:pt x="217813" y="89425"/>
                    <a:pt x="217384" y="89848"/>
                    <a:pt x="217384" y="90270"/>
                  </a:cubicBezTo>
                  <a:cubicBezTo>
                    <a:pt x="217384" y="90693"/>
                    <a:pt x="217384" y="91115"/>
                    <a:pt x="217384" y="91538"/>
                  </a:cubicBezTo>
                  <a:cubicBezTo>
                    <a:pt x="217384" y="91538"/>
                    <a:pt x="217384" y="91961"/>
                    <a:pt x="217813" y="91961"/>
                  </a:cubicBezTo>
                  <a:cubicBezTo>
                    <a:pt x="217813" y="91961"/>
                    <a:pt x="217813" y="92383"/>
                    <a:pt x="218240" y="92806"/>
                  </a:cubicBezTo>
                  <a:cubicBezTo>
                    <a:pt x="218240" y="92806"/>
                    <a:pt x="218668" y="93228"/>
                    <a:pt x="218668" y="93228"/>
                  </a:cubicBezTo>
                  <a:cubicBezTo>
                    <a:pt x="218668" y="93228"/>
                    <a:pt x="219096" y="93651"/>
                    <a:pt x="219096" y="93651"/>
                  </a:cubicBezTo>
                  <a:cubicBezTo>
                    <a:pt x="219525" y="93651"/>
                    <a:pt x="219525" y="93651"/>
                    <a:pt x="219525" y="93651"/>
                  </a:cubicBezTo>
                  <a:cubicBezTo>
                    <a:pt x="219953" y="93651"/>
                    <a:pt x="219953" y="93228"/>
                    <a:pt x="220381" y="93228"/>
                  </a:cubicBezTo>
                  <a:cubicBezTo>
                    <a:pt x="220809" y="93228"/>
                    <a:pt x="220809" y="93228"/>
                    <a:pt x="221237" y="92806"/>
                  </a:cubicBezTo>
                  <a:cubicBezTo>
                    <a:pt x="221237" y="92806"/>
                    <a:pt x="221237" y="92806"/>
                    <a:pt x="221237" y="92383"/>
                  </a:cubicBezTo>
                  <a:cubicBezTo>
                    <a:pt x="221237" y="92383"/>
                    <a:pt x="221665" y="91961"/>
                    <a:pt x="221665" y="91961"/>
                  </a:cubicBezTo>
                  <a:cubicBezTo>
                    <a:pt x="221665" y="91115"/>
                    <a:pt x="221665" y="90270"/>
                    <a:pt x="221665" y="89848"/>
                  </a:cubicBezTo>
                  <a:cubicBezTo>
                    <a:pt x="222093" y="89425"/>
                    <a:pt x="222093" y="89425"/>
                    <a:pt x="222093" y="89425"/>
                  </a:cubicBezTo>
                  <a:cubicBezTo>
                    <a:pt x="222093" y="89003"/>
                    <a:pt x="222093" y="89003"/>
                    <a:pt x="221665" y="88580"/>
                  </a:cubicBezTo>
                  <a:cubicBezTo>
                    <a:pt x="221665" y="88580"/>
                    <a:pt x="221665" y="88157"/>
                    <a:pt x="221237" y="88157"/>
                  </a:cubicBezTo>
                  <a:cubicBezTo>
                    <a:pt x="220809" y="88157"/>
                    <a:pt x="220809" y="88157"/>
                    <a:pt x="220381" y="88157"/>
                  </a:cubicBezTo>
                  <a:close/>
                  <a:moveTo>
                    <a:pt x="60279" y="88082"/>
                  </a:moveTo>
                  <a:cubicBezTo>
                    <a:pt x="59830" y="88082"/>
                    <a:pt x="59830" y="88531"/>
                    <a:pt x="59382" y="88531"/>
                  </a:cubicBezTo>
                  <a:cubicBezTo>
                    <a:pt x="59382" y="88979"/>
                    <a:pt x="59382" y="89428"/>
                    <a:pt x="59382" y="89876"/>
                  </a:cubicBezTo>
                  <a:cubicBezTo>
                    <a:pt x="59830" y="90325"/>
                    <a:pt x="59830" y="90325"/>
                    <a:pt x="60279" y="90773"/>
                  </a:cubicBezTo>
                  <a:cubicBezTo>
                    <a:pt x="60727" y="90773"/>
                    <a:pt x="61624" y="90773"/>
                    <a:pt x="62073" y="90773"/>
                  </a:cubicBezTo>
                  <a:cubicBezTo>
                    <a:pt x="62073" y="90773"/>
                    <a:pt x="62521" y="90773"/>
                    <a:pt x="62521" y="90773"/>
                  </a:cubicBezTo>
                  <a:cubicBezTo>
                    <a:pt x="62521" y="89876"/>
                    <a:pt x="62521" y="89428"/>
                    <a:pt x="62521" y="88531"/>
                  </a:cubicBezTo>
                  <a:cubicBezTo>
                    <a:pt x="62073" y="88531"/>
                    <a:pt x="62073" y="88082"/>
                    <a:pt x="61624" y="88082"/>
                  </a:cubicBezTo>
                  <a:cubicBezTo>
                    <a:pt x="61176" y="87634"/>
                    <a:pt x="60727" y="87634"/>
                    <a:pt x="60279" y="88082"/>
                  </a:cubicBezTo>
                  <a:close/>
                  <a:moveTo>
                    <a:pt x="1541839" y="87634"/>
                  </a:moveTo>
                  <a:cubicBezTo>
                    <a:pt x="1542264" y="87634"/>
                    <a:pt x="1542689" y="87634"/>
                    <a:pt x="1543114" y="87634"/>
                  </a:cubicBezTo>
                  <a:cubicBezTo>
                    <a:pt x="1543964" y="88506"/>
                    <a:pt x="1545240" y="89378"/>
                    <a:pt x="1546090" y="90250"/>
                  </a:cubicBezTo>
                  <a:cubicBezTo>
                    <a:pt x="1546090" y="90250"/>
                    <a:pt x="1546090" y="90686"/>
                    <a:pt x="1546090" y="90686"/>
                  </a:cubicBezTo>
                  <a:cubicBezTo>
                    <a:pt x="1545240" y="91558"/>
                    <a:pt x="1544390" y="92430"/>
                    <a:pt x="1543539" y="93302"/>
                  </a:cubicBezTo>
                  <a:cubicBezTo>
                    <a:pt x="1543539" y="93738"/>
                    <a:pt x="1543539" y="94174"/>
                    <a:pt x="1543539" y="94174"/>
                  </a:cubicBezTo>
                  <a:cubicBezTo>
                    <a:pt x="1543114" y="94610"/>
                    <a:pt x="1542689" y="95046"/>
                    <a:pt x="1542689" y="95482"/>
                  </a:cubicBezTo>
                  <a:cubicBezTo>
                    <a:pt x="1541839" y="95482"/>
                    <a:pt x="1540989" y="95482"/>
                    <a:pt x="1540564" y="95482"/>
                  </a:cubicBezTo>
                  <a:cubicBezTo>
                    <a:pt x="1540139" y="95046"/>
                    <a:pt x="1539713" y="94610"/>
                    <a:pt x="1539289" y="94610"/>
                  </a:cubicBezTo>
                  <a:cubicBezTo>
                    <a:pt x="1539713" y="94174"/>
                    <a:pt x="1540139" y="93738"/>
                    <a:pt x="1540989" y="93302"/>
                  </a:cubicBezTo>
                  <a:cubicBezTo>
                    <a:pt x="1540989" y="92866"/>
                    <a:pt x="1540989" y="92866"/>
                    <a:pt x="1540989" y="92866"/>
                  </a:cubicBezTo>
                  <a:cubicBezTo>
                    <a:pt x="1540989" y="92430"/>
                    <a:pt x="1541414" y="92430"/>
                    <a:pt x="1541414" y="91994"/>
                  </a:cubicBezTo>
                  <a:cubicBezTo>
                    <a:pt x="1541414" y="91558"/>
                    <a:pt x="1541414" y="90686"/>
                    <a:pt x="1541414" y="90250"/>
                  </a:cubicBezTo>
                  <a:cubicBezTo>
                    <a:pt x="1541414" y="89814"/>
                    <a:pt x="1540989" y="89814"/>
                    <a:pt x="1540989" y="89814"/>
                  </a:cubicBezTo>
                  <a:cubicBezTo>
                    <a:pt x="1540989" y="89378"/>
                    <a:pt x="1540989" y="88942"/>
                    <a:pt x="1540989" y="88506"/>
                  </a:cubicBezTo>
                  <a:cubicBezTo>
                    <a:pt x="1540989" y="88070"/>
                    <a:pt x="1541414" y="87634"/>
                    <a:pt x="1541839" y="87634"/>
                  </a:cubicBezTo>
                  <a:close/>
                  <a:moveTo>
                    <a:pt x="101831" y="87634"/>
                  </a:moveTo>
                  <a:cubicBezTo>
                    <a:pt x="101403" y="88061"/>
                    <a:pt x="101403" y="88489"/>
                    <a:pt x="100976" y="88489"/>
                  </a:cubicBezTo>
                  <a:cubicBezTo>
                    <a:pt x="100976" y="90198"/>
                    <a:pt x="100976" y="91907"/>
                    <a:pt x="100976" y="94043"/>
                  </a:cubicBezTo>
                  <a:cubicBezTo>
                    <a:pt x="100976" y="94043"/>
                    <a:pt x="101403" y="94043"/>
                    <a:pt x="101403" y="94043"/>
                  </a:cubicBezTo>
                  <a:cubicBezTo>
                    <a:pt x="101403" y="94470"/>
                    <a:pt x="101403" y="94470"/>
                    <a:pt x="101831" y="94898"/>
                  </a:cubicBezTo>
                  <a:cubicBezTo>
                    <a:pt x="101831" y="94898"/>
                    <a:pt x="102258" y="95325"/>
                    <a:pt x="102258" y="95325"/>
                  </a:cubicBezTo>
                  <a:cubicBezTo>
                    <a:pt x="102686" y="95325"/>
                    <a:pt x="102686" y="95325"/>
                    <a:pt x="103113" y="95325"/>
                  </a:cubicBezTo>
                  <a:cubicBezTo>
                    <a:pt x="103113" y="95752"/>
                    <a:pt x="103113" y="95752"/>
                    <a:pt x="103541" y="95752"/>
                  </a:cubicBezTo>
                  <a:cubicBezTo>
                    <a:pt x="103541" y="95752"/>
                    <a:pt x="103541" y="95752"/>
                    <a:pt x="103969" y="95752"/>
                  </a:cubicBezTo>
                  <a:cubicBezTo>
                    <a:pt x="104824" y="96180"/>
                    <a:pt x="105679" y="96180"/>
                    <a:pt x="106107" y="96180"/>
                  </a:cubicBezTo>
                  <a:cubicBezTo>
                    <a:pt x="106534" y="96180"/>
                    <a:pt x="106534" y="96180"/>
                    <a:pt x="106962" y="96607"/>
                  </a:cubicBezTo>
                  <a:cubicBezTo>
                    <a:pt x="106962" y="96607"/>
                    <a:pt x="107390" y="96607"/>
                    <a:pt x="107817" y="96607"/>
                  </a:cubicBezTo>
                  <a:cubicBezTo>
                    <a:pt x="108245" y="96180"/>
                    <a:pt x="108245" y="95752"/>
                    <a:pt x="108673" y="95752"/>
                  </a:cubicBezTo>
                  <a:cubicBezTo>
                    <a:pt x="108673" y="95325"/>
                    <a:pt x="108673" y="94898"/>
                    <a:pt x="108673" y="94898"/>
                  </a:cubicBezTo>
                  <a:cubicBezTo>
                    <a:pt x="109100" y="94470"/>
                    <a:pt x="109527" y="94470"/>
                    <a:pt x="109527" y="94043"/>
                  </a:cubicBezTo>
                  <a:cubicBezTo>
                    <a:pt x="109955" y="94043"/>
                    <a:pt x="109955" y="94043"/>
                    <a:pt x="109955" y="94043"/>
                  </a:cubicBezTo>
                  <a:cubicBezTo>
                    <a:pt x="110383" y="94470"/>
                    <a:pt x="110810" y="94470"/>
                    <a:pt x="110810" y="94898"/>
                  </a:cubicBezTo>
                  <a:cubicBezTo>
                    <a:pt x="110810" y="95325"/>
                    <a:pt x="110810" y="95752"/>
                    <a:pt x="110810" y="96180"/>
                  </a:cubicBezTo>
                  <a:cubicBezTo>
                    <a:pt x="111238" y="96180"/>
                    <a:pt x="111238" y="96607"/>
                    <a:pt x="111666" y="96607"/>
                  </a:cubicBezTo>
                  <a:cubicBezTo>
                    <a:pt x="113376" y="96607"/>
                    <a:pt x="115086" y="96607"/>
                    <a:pt x="116797" y="96607"/>
                  </a:cubicBezTo>
                  <a:cubicBezTo>
                    <a:pt x="117224" y="96607"/>
                    <a:pt x="117224" y="97034"/>
                    <a:pt x="117652" y="97034"/>
                  </a:cubicBezTo>
                  <a:cubicBezTo>
                    <a:pt x="117224" y="97461"/>
                    <a:pt x="116797" y="97888"/>
                    <a:pt x="116369" y="98316"/>
                  </a:cubicBezTo>
                  <a:cubicBezTo>
                    <a:pt x="116369" y="98743"/>
                    <a:pt x="116369" y="99170"/>
                    <a:pt x="116369" y="99598"/>
                  </a:cubicBezTo>
                  <a:cubicBezTo>
                    <a:pt x="116369" y="99598"/>
                    <a:pt x="115941" y="100025"/>
                    <a:pt x="115941" y="100025"/>
                  </a:cubicBezTo>
                  <a:cubicBezTo>
                    <a:pt x="116369" y="100452"/>
                    <a:pt x="116369" y="100452"/>
                    <a:pt x="116797" y="100452"/>
                  </a:cubicBezTo>
                  <a:cubicBezTo>
                    <a:pt x="116797" y="100452"/>
                    <a:pt x="117224" y="100452"/>
                    <a:pt x="117224" y="100452"/>
                  </a:cubicBezTo>
                  <a:cubicBezTo>
                    <a:pt x="118080" y="100025"/>
                    <a:pt x="118507" y="99170"/>
                    <a:pt x="118935" y="98743"/>
                  </a:cubicBezTo>
                  <a:cubicBezTo>
                    <a:pt x="119362" y="98743"/>
                    <a:pt x="119790" y="98743"/>
                    <a:pt x="119790" y="98743"/>
                  </a:cubicBezTo>
                  <a:cubicBezTo>
                    <a:pt x="120645" y="98743"/>
                    <a:pt x="121073" y="98316"/>
                    <a:pt x="121500" y="97888"/>
                  </a:cubicBezTo>
                  <a:cubicBezTo>
                    <a:pt x="121500" y="97888"/>
                    <a:pt x="121928" y="97888"/>
                    <a:pt x="122356" y="97888"/>
                  </a:cubicBezTo>
                  <a:cubicBezTo>
                    <a:pt x="122783" y="97888"/>
                    <a:pt x="122783" y="97461"/>
                    <a:pt x="123211" y="97034"/>
                  </a:cubicBezTo>
                  <a:cubicBezTo>
                    <a:pt x="123211" y="96607"/>
                    <a:pt x="123211" y="96180"/>
                    <a:pt x="123211" y="95325"/>
                  </a:cubicBezTo>
                  <a:cubicBezTo>
                    <a:pt x="123211" y="95325"/>
                    <a:pt x="123211" y="95325"/>
                    <a:pt x="122783" y="94898"/>
                  </a:cubicBezTo>
                  <a:cubicBezTo>
                    <a:pt x="122783" y="95325"/>
                    <a:pt x="122356" y="95752"/>
                    <a:pt x="121928" y="95752"/>
                  </a:cubicBezTo>
                  <a:cubicBezTo>
                    <a:pt x="121500" y="96180"/>
                    <a:pt x="121073" y="95752"/>
                    <a:pt x="120218" y="96180"/>
                  </a:cubicBezTo>
                  <a:cubicBezTo>
                    <a:pt x="119790" y="95752"/>
                    <a:pt x="119790" y="95325"/>
                    <a:pt x="119362" y="95325"/>
                  </a:cubicBezTo>
                  <a:cubicBezTo>
                    <a:pt x="119362" y="94898"/>
                    <a:pt x="119362" y="94470"/>
                    <a:pt x="119790" y="94470"/>
                  </a:cubicBezTo>
                  <a:cubicBezTo>
                    <a:pt x="119790" y="94043"/>
                    <a:pt x="119790" y="93616"/>
                    <a:pt x="119790" y="93616"/>
                  </a:cubicBezTo>
                  <a:cubicBezTo>
                    <a:pt x="119790" y="93189"/>
                    <a:pt x="119362" y="92761"/>
                    <a:pt x="118935" y="92761"/>
                  </a:cubicBezTo>
                  <a:cubicBezTo>
                    <a:pt x="118935" y="92761"/>
                    <a:pt x="118507" y="92761"/>
                    <a:pt x="118080" y="92334"/>
                  </a:cubicBezTo>
                  <a:cubicBezTo>
                    <a:pt x="118080" y="92334"/>
                    <a:pt x="118080" y="92334"/>
                    <a:pt x="117652" y="92334"/>
                  </a:cubicBezTo>
                  <a:cubicBezTo>
                    <a:pt x="117224" y="92334"/>
                    <a:pt x="116797" y="91907"/>
                    <a:pt x="116369" y="92334"/>
                  </a:cubicBezTo>
                  <a:cubicBezTo>
                    <a:pt x="116369" y="92761"/>
                    <a:pt x="116369" y="93189"/>
                    <a:pt x="116369" y="93616"/>
                  </a:cubicBezTo>
                  <a:cubicBezTo>
                    <a:pt x="116369" y="94043"/>
                    <a:pt x="116369" y="94043"/>
                    <a:pt x="115941" y="94470"/>
                  </a:cubicBezTo>
                  <a:cubicBezTo>
                    <a:pt x="115941" y="94470"/>
                    <a:pt x="115941" y="94470"/>
                    <a:pt x="115941" y="94898"/>
                  </a:cubicBezTo>
                  <a:cubicBezTo>
                    <a:pt x="115941" y="94898"/>
                    <a:pt x="115514" y="94898"/>
                    <a:pt x="115086" y="94898"/>
                  </a:cubicBezTo>
                  <a:cubicBezTo>
                    <a:pt x="115086" y="94898"/>
                    <a:pt x="114659" y="94898"/>
                    <a:pt x="114659" y="94470"/>
                  </a:cubicBezTo>
                  <a:cubicBezTo>
                    <a:pt x="114231" y="94470"/>
                    <a:pt x="114231" y="94470"/>
                    <a:pt x="113803" y="94470"/>
                  </a:cubicBezTo>
                  <a:cubicBezTo>
                    <a:pt x="113803" y="94043"/>
                    <a:pt x="113376" y="93616"/>
                    <a:pt x="114231" y="93189"/>
                  </a:cubicBezTo>
                  <a:cubicBezTo>
                    <a:pt x="114231" y="93189"/>
                    <a:pt x="114659" y="93189"/>
                    <a:pt x="115086" y="93189"/>
                  </a:cubicBezTo>
                  <a:cubicBezTo>
                    <a:pt x="115514" y="92761"/>
                    <a:pt x="115514" y="92761"/>
                    <a:pt x="115514" y="92334"/>
                  </a:cubicBezTo>
                  <a:cubicBezTo>
                    <a:pt x="114659" y="91479"/>
                    <a:pt x="113803" y="91052"/>
                    <a:pt x="112948" y="90198"/>
                  </a:cubicBezTo>
                  <a:cubicBezTo>
                    <a:pt x="112521" y="90198"/>
                    <a:pt x="112093" y="90198"/>
                    <a:pt x="111238" y="90198"/>
                  </a:cubicBezTo>
                  <a:cubicBezTo>
                    <a:pt x="111238" y="90625"/>
                    <a:pt x="110810" y="90625"/>
                    <a:pt x="110383" y="91052"/>
                  </a:cubicBezTo>
                  <a:cubicBezTo>
                    <a:pt x="110383" y="91479"/>
                    <a:pt x="110383" y="91479"/>
                    <a:pt x="109527" y="91907"/>
                  </a:cubicBezTo>
                  <a:cubicBezTo>
                    <a:pt x="109100" y="91907"/>
                    <a:pt x="109100" y="91479"/>
                    <a:pt x="108673" y="91479"/>
                  </a:cubicBezTo>
                  <a:cubicBezTo>
                    <a:pt x="108673" y="91052"/>
                    <a:pt x="108673" y="91052"/>
                    <a:pt x="108673" y="91052"/>
                  </a:cubicBezTo>
                  <a:cubicBezTo>
                    <a:pt x="109100" y="90625"/>
                    <a:pt x="109100" y="90625"/>
                    <a:pt x="109527" y="90625"/>
                  </a:cubicBezTo>
                  <a:cubicBezTo>
                    <a:pt x="109100" y="89770"/>
                    <a:pt x="109100" y="89770"/>
                    <a:pt x="108673" y="89770"/>
                  </a:cubicBezTo>
                  <a:cubicBezTo>
                    <a:pt x="108245" y="89770"/>
                    <a:pt x="108245" y="89343"/>
                    <a:pt x="107817" y="89343"/>
                  </a:cubicBezTo>
                  <a:cubicBezTo>
                    <a:pt x="107390" y="89343"/>
                    <a:pt x="106962" y="89343"/>
                    <a:pt x="106107" y="89343"/>
                  </a:cubicBezTo>
                  <a:cubicBezTo>
                    <a:pt x="106107" y="89343"/>
                    <a:pt x="105679" y="89770"/>
                    <a:pt x="105679" y="89770"/>
                  </a:cubicBezTo>
                  <a:cubicBezTo>
                    <a:pt x="105251" y="89770"/>
                    <a:pt x="104396" y="89770"/>
                    <a:pt x="103969" y="89770"/>
                  </a:cubicBezTo>
                  <a:cubicBezTo>
                    <a:pt x="103541" y="89343"/>
                    <a:pt x="103541" y="89343"/>
                    <a:pt x="103113" y="88916"/>
                  </a:cubicBezTo>
                  <a:cubicBezTo>
                    <a:pt x="103113" y="88916"/>
                    <a:pt x="103113" y="88916"/>
                    <a:pt x="103113" y="88489"/>
                  </a:cubicBezTo>
                  <a:cubicBezTo>
                    <a:pt x="102686" y="88489"/>
                    <a:pt x="102686" y="87634"/>
                    <a:pt x="101831" y="87634"/>
                  </a:cubicBezTo>
                  <a:close/>
                  <a:moveTo>
                    <a:pt x="118066" y="87373"/>
                  </a:moveTo>
                  <a:cubicBezTo>
                    <a:pt x="117630" y="87798"/>
                    <a:pt x="117630" y="87798"/>
                    <a:pt x="117630" y="88223"/>
                  </a:cubicBezTo>
                  <a:cubicBezTo>
                    <a:pt x="117630" y="88223"/>
                    <a:pt x="117195" y="88648"/>
                    <a:pt x="117195" y="88648"/>
                  </a:cubicBezTo>
                  <a:cubicBezTo>
                    <a:pt x="117195" y="89073"/>
                    <a:pt x="117195" y="89498"/>
                    <a:pt x="117195" y="90348"/>
                  </a:cubicBezTo>
                  <a:cubicBezTo>
                    <a:pt x="117195" y="90348"/>
                    <a:pt x="117630" y="90773"/>
                    <a:pt x="118066" y="90773"/>
                  </a:cubicBezTo>
                  <a:cubicBezTo>
                    <a:pt x="118502" y="90773"/>
                    <a:pt x="118938" y="90773"/>
                    <a:pt x="119811" y="90773"/>
                  </a:cubicBezTo>
                  <a:cubicBezTo>
                    <a:pt x="119811" y="89923"/>
                    <a:pt x="119811" y="88648"/>
                    <a:pt x="119811" y="87798"/>
                  </a:cubicBezTo>
                  <a:cubicBezTo>
                    <a:pt x="119374" y="87373"/>
                    <a:pt x="119374" y="87373"/>
                    <a:pt x="119374" y="87373"/>
                  </a:cubicBezTo>
                  <a:cubicBezTo>
                    <a:pt x="118938" y="87373"/>
                    <a:pt x="118502" y="87373"/>
                    <a:pt x="118066" y="87373"/>
                  </a:cubicBezTo>
                  <a:close/>
                  <a:moveTo>
                    <a:pt x="168653" y="87372"/>
                  </a:moveTo>
                  <a:cubicBezTo>
                    <a:pt x="168653" y="87372"/>
                    <a:pt x="168653" y="87372"/>
                    <a:pt x="168242" y="87784"/>
                  </a:cubicBezTo>
                  <a:cubicBezTo>
                    <a:pt x="168242" y="87784"/>
                    <a:pt x="167831" y="88195"/>
                    <a:pt x="167420" y="88195"/>
                  </a:cubicBezTo>
                  <a:cubicBezTo>
                    <a:pt x="167420" y="88606"/>
                    <a:pt x="167420" y="89017"/>
                    <a:pt x="167420" y="89017"/>
                  </a:cubicBezTo>
                  <a:cubicBezTo>
                    <a:pt x="167831" y="89428"/>
                    <a:pt x="167831" y="89428"/>
                    <a:pt x="168242" y="89839"/>
                  </a:cubicBezTo>
                  <a:cubicBezTo>
                    <a:pt x="168242" y="90250"/>
                    <a:pt x="168242" y="90250"/>
                    <a:pt x="169065" y="90250"/>
                  </a:cubicBezTo>
                  <a:cubicBezTo>
                    <a:pt x="169065" y="90250"/>
                    <a:pt x="169065" y="89839"/>
                    <a:pt x="169475" y="89839"/>
                  </a:cubicBezTo>
                  <a:cubicBezTo>
                    <a:pt x="169475" y="89839"/>
                    <a:pt x="169887" y="89839"/>
                    <a:pt x="169887" y="89839"/>
                  </a:cubicBezTo>
                  <a:cubicBezTo>
                    <a:pt x="169887" y="89839"/>
                    <a:pt x="170298" y="89428"/>
                    <a:pt x="170298" y="89428"/>
                  </a:cubicBezTo>
                  <a:cubicBezTo>
                    <a:pt x="170298" y="89017"/>
                    <a:pt x="170298" y="89017"/>
                    <a:pt x="169887" y="88195"/>
                  </a:cubicBezTo>
                  <a:cubicBezTo>
                    <a:pt x="169475" y="87372"/>
                    <a:pt x="169475" y="87372"/>
                    <a:pt x="168653" y="87372"/>
                  </a:cubicBezTo>
                  <a:close/>
                  <a:moveTo>
                    <a:pt x="1505962" y="86849"/>
                  </a:moveTo>
                  <a:cubicBezTo>
                    <a:pt x="1506380" y="86849"/>
                    <a:pt x="1506380" y="86849"/>
                    <a:pt x="1506799" y="86849"/>
                  </a:cubicBezTo>
                  <a:cubicBezTo>
                    <a:pt x="1507217" y="87307"/>
                    <a:pt x="1507217" y="87307"/>
                    <a:pt x="1507636" y="87765"/>
                  </a:cubicBezTo>
                  <a:cubicBezTo>
                    <a:pt x="1507636" y="88223"/>
                    <a:pt x="1507636" y="88680"/>
                    <a:pt x="1507217" y="88680"/>
                  </a:cubicBezTo>
                  <a:cubicBezTo>
                    <a:pt x="1506799" y="88680"/>
                    <a:pt x="1506380" y="88680"/>
                    <a:pt x="1505962" y="88680"/>
                  </a:cubicBezTo>
                  <a:cubicBezTo>
                    <a:pt x="1505962" y="88680"/>
                    <a:pt x="1505543" y="88680"/>
                    <a:pt x="1505543" y="88223"/>
                  </a:cubicBezTo>
                  <a:cubicBezTo>
                    <a:pt x="1505543" y="87765"/>
                    <a:pt x="1505543" y="87307"/>
                    <a:pt x="1505962" y="86849"/>
                  </a:cubicBezTo>
                  <a:close/>
                  <a:moveTo>
                    <a:pt x="1555333" y="86588"/>
                  </a:moveTo>
                  <a:cubicBezTo>
                    <a:pt x="1555769" y="86588"/>
                    <a:pt x="1555769" y="86588"/>
                    <a:pt x="1556205" y="86588"/>
                  </a:cubicBezTo>
                  <a:cubicBezTo>
                    <a:pt x="1556641" y="87006"/>
                    <a:pt x="1556641" y="87006"/>
                    <a:pt x="1557077" y="87425"/>
                  </a:cubicBezTo>
                  <a:cubicBezTo>
                    <a:pt x="1557077" y="87425"/>
                    <a:pt x="1557077" y="87843"/>
                    <a:pt x="1557077" y="87843"/>
                  </a:cubicBezTo>
                  <a:cubicBezTo>
                    <a:pt x="1557077" y="88262"/>
                    <a:pt x="1556641" y="88262"/>
                    <a:pt x="1556205" y="88262"/>
                  </a:cubicBezTo>
                  <a:cubicBezTo>
                    <a:pt x="1556205" y="88262"/>
                    <a:pt x="1555769" y="88262"/>
                    <a:pt x="1555769" y="88680"/>
                  </a:cubicBezTo>
                  <a:cubicBezTo>
                    <a:pt x="1555769" y="88680"/>
                    <a:pt x="1555333" y="88680"/>
                    <a:pt x="1555333" y="88680"/>
                  </a:cubicBezTo>
                  <a:cubicBezTo>
                    <a:pt x="1554897" y="88680"/>
                    <a:pt x="1554461" y="88262"/>
                    <a:pt x="1554461" y="87843"/>
                  </a:cubicBezTo>
                  <a:cubicBezTo>
                    <a:pt x="1554461" y="87843"/>
                    <a:pt x="1554461" y="87425"/>
                    <a:pt x="1554461" y="87425"/>
                  </a:cubicBezTo>
                  <a:cubicBezTo>
                    <a:pt x="1554897" y="87006"/>
                    <a:pt x="1554897" y="87006"/>
                    <a:pt x="1555333" y="86588"/>
                  </a:cubicBezTo>
                  <a:close/>
                  <a:moveTo>
                    <a:pt x="1427548" y="86588"/>
                  </a:moveTo>
                  <a:cubicBezTo>
                    <a:pt x="1427126" y="86588"/>
                    <a:pt x="1426703" y="86995"/>
                    <a:pt x="1426280" y="87401"/>
                  </a:cubicBezTo>
                  <a:cubicBezTo>
                    <a:pt x="1426280" y="87401"/>
                    <a:pt x="1426280" y="87808"/>
                    <a:pt x="1426280" y="87808"/>
                  </a:cubicBezTo>
                  <a:cubicBezTo>
                    <a:pt x="1426703" y="88215"/>
                    <a:pt x="1426703" y="88215"/>
                    <a:pt x="1427126" y="88622"/>
                  </a:cubicBezTo>
                  <a:cubicBezTo>
                    <a:pt x="1427126" y="89029"/>
                    <a:pt x="1427126" y="89436"/>
                    <a:pt x="1427971" y="89436"/>
                  </a:cubicBezTo>
                  <a:cubicBezTo>
                    <a:pt x="1427971" y="89436"/>
                    <a:pt x="1428393" y="89436"/>
                    <a:pt x="1428393" y="89436"/>
                  </a:cubicBezTo>
                  <a:cubicBezTo>
                    <a:pt x="1428393" y="89843"/>
                    <a:pt x="1428393" y="89843"/>
                    <a:pt x="1428816" y="89843"/>
                  </a:cubicBezTo>
                  <a:cubicBezTo>
                    <a:pt x="1429661" y="89843"/>
                    <a:pt x="1430506" y="90250"/>
                    <a:pt x="1430929" y="89436"/>
                  </a:cubicBezTo>
                  <a:cubicBezTo>
                    <a:pt x="1430929" y="89436"/>
                    <a:pt x="1430929" y="89436"/>
                    <a:pt x="1430929" y="89029"/>
                  </a:cubicBezTo>
                  <a:cubicBezTo>
                    <a:pt x="1431351" y="89029"/>
                    <a:pt x="1431774" y="88622"/>
                    <a:pt x="1431774" y="88622"/>
                  </a:cubicBezTo>
                  <a:cubicBezTo>
                    <a:pt x="1431351" y="87808"/>
                    <a:pt x="1430506" y="87401"/>
                    <a:pt x="1430084" y="86995"/>
                  </a:cubicBezTo>
                  <a:cubicBezTo>
                    <a:pt x="1430084" y="86995"/>
                    <a:pt x="1429661" y="86995"/>
                    <a:pt x="1429661" y="86995"/>
                  </a:cubicBezTo>
                  <a:cubicBezTo>
                    <a:pt x="1429238" y="86995"/>
                    <a:pt x="1428816" y="86588"/>
                    <a:pt x="1428816" y="86588"/>
                  </a:cubicBezTo>
                  <a:cubicBezTo>
                    <a:pt x="1428393" y="86588"/>
                    <a:pt x="1427971" y="86588"/>
                    <a:pt x="1427548" y="86588"/>
                  </a:cubicBezTo>
                  <a:close/>
                  <a:moveTo>
                    <a:pt x="162624" y="86588"/>
                  </a:moveTo>
                  <a:cubicBezTo>
                    <a:pt x="162188" y="86588"/>
                    <a:pt x="161753" y="87006"/>
                    <a:pt x="161753" y="87006"/>
                  </a:cubicBezTo>
                  <a:cubicBezTo>
                    <a:pt x="161753" y="87006"/>
                    <a:pt x="161316" y="87425"/>
                    <a:pt x="161316" y="87425"/>
                  </a:cubicBezTo>
                  <a:cubicBezTo>
                    <a:pt x="161316" y="87843"/>
                    <a:pt x="161316" y="88262"/>
                    <a:pt x="161316" y="88680"/>
                  </a:cubicBezTo>
                  <a:cubicBezTo>
                    <a:pt x="161316" y="89099"/>
                    <a:pt x="160880" y="89099"/>
                    <a:pt x="160880" y="89099"/>
                  </a:cubicBezTo>
                  <a:cubicBezTo>
                    <a:pt x="160880" y="89518"/>
                    <a:pt x="160880" y="89518"/>
                    <a:pt x="160880" y="89936"/>
                  </a:cubicBezTo>
                  <a:cubicBezTo>
                    <a:pt x="161316" y="89936"/>
                    <a:pt x="161316" y="90773"/>
                    <a:pt x="161753" y="90773"/>
                  </a:cubicBezTo>
                  <a:cubicBezTo>
                    <a:pt x="162188" y="90773"/>
                    <a:pt x="162188" y="90773"/>
                    <a:pt x="163060" y="90773"/>
                  </a:cubicBezTo>
                  <a:cubicBezTo>
                    <a:pt x="163060" y="90773"/>
                    <a:pt x="163496" y="90355"/>
                    <a:pt x="163496" y="90355"/>
                  </a:cubicBezTo>
                  <a:cubicBezTo>
                    <a:pt x="163496" y="90355"/>
                    <a:pt x="163496" y="89936"/>
                    <a:pt x="163496" y="89936"/>
                  </a:cubicBezTo>
                  <a:cubicBezTo>
                    <a:pt x="163496" y="89518"/>
                    <a:pt x="164368" y="89518"/>
                    <a:pt x="164368" y="89099"/>
                  </a:cubicBezTo>
                  <a:cubicBezTo>
                    <a:pt x="163932" y="88680"/>
                    <a:pt x="164368" y="88680"/>
                    <a:pt x="164804" y="88262"/>
                  </a:cubicBezTo>
                  <a:cubicBezTo>
                    <a:pt x="164804" y="87843"/>
                    <a:pt x="164804" y="87843"/>
                    <a:pt x="164804" y="87425"/>
                  </a:cubicBezTo>
                  <a:cubicBezTo>
                    <a:pt x="164368" y="87006"/>
                    <a:pt x="164368" y="87006"/>
                    <a:pt x="163932" y="86588"/>
                  </a:cubicBezTo>
                  <a:cubicBezTo>
                    <a:pt x="163496" y="86588"/>
                    <a:pt x="163060" y="86588"/>
                    <a:pt x="162624" y="86588"/>
                  </a:cubicBezTo>
                  <a:close/>
                  <a:moveTo>
                    <a:pt x="131582" y="86588"/>
                  </a:moveTo>
                  <a:lnTo>
                    <a:pt x="131582" y="86850"/>
                  </a:lnTo>
                  <a:lnTo>
                    <a:pt x="131844" y="86850"/>
                  </a:lnTo>
                  <a:lnTo>
                    <a:pt x="131844" y="86588"/>
                  </a:lnTo>
                  <a:close/>
                  <a:moveTo>
                    <a:pt x="45334" y="86588"/>
                  </a:moveTo>
                  <a:cubicBezTo>
                    <a:pt x="44903" y="87013"/>
                    <a:pt x="44903" y="87013"/>
                    <a:pt x="44471" y="87438"/>
                  </a:cubicBezTo>
                  <a:cubicBezTo>
                    <a:pt x="44471" y="87438"/>
                    <a:pt x="44471" y="87863"/>
                    <a:pt x="44471" y="88288"/>
                  </a:cubicBezTo>
                  <a:cubicBezTo>
                    <a:pt x="44903" y="88288"/>
                    <a:pt x="44903" y="88713"/>
                    <a:pt x="45334" y="89138"/>
                  </a:cubicBezTo>
                  <a:cubicBezTo>
                    <a:pt x="45766" y="89138"/>
                    <a:pt x="46197" y="89138"/>
                    <a:pt x="46629" y="89138"/>
                  </a:cubicBezTo>
                  <a:cubicBezTo>
                    <a:pt x="46629" y="88713"/>
                    <a:pt x="46629" y="88713"/>
                    <a:pt x="47061" y="88288"/>
                  </a:cubicBezTo>
                  <a:cubicBezTo>
                    <a:pt x="47493" y="88288"/>
                    <a:pt x="47924" y="88288"/>
                    <a:pt x="47924" y="88288"/>
                  </a:cubicBezTo>
                  <a:cubicBezTo>
                    <a:pt x="48356" y="88713"/>
                    <a:pt x="48356" y="88713"/>
                    <a:pt x="48787" y="89138"/>
                  </a:cubicBezTo>
                  <a:cubicBezTo>
                    <a:pt x="48787" y="89138"/>
                    <a:pt x="49219" y="89138"/>
                    <a:pt x="49219" y="89138"/>
                  </a:cubicBezTo>
                  <a:cubicBezTo>
                    <a:pt x="49651" y="89138"/>
                    <a:pt x="50082" y="89563"/>
                    <a:pt x="50082" y="89989"/>
                  </a:cubicBezTo>
                  <a:cubicBezTo>
                    <a:pt x="50945" y="89989"/>
                    <a:pt x="51809" y="89989"/>
                    <a:pt x="52240" y="89563"/>
                  </a:cubicBezTo>
                  <a:cubicBezTo>
                    <a:pt x="52240" y="89563"/>
                    <a:pt x="52240" y="89138"/>
                    <a:pt x="52240" y="88713"/>
                  </a:cubicBezTo>
                  <a:cubicBezTo>
                    <a:pt x="52672" y="88713"/>
                    <a:pt x="52672" y="88288"/>
                    <a:pt x="53104" y="88288"/>
                  </a:cubicBezTo>
                  <a:cubicBezTo>
                    <a:pt x="53104" y="87863"/>
                    <a:pt x="53104" y="87863"/>
                    <a:pt x="53104" y="87863"/>
                  </a:cubicBezTo>
                  <a:cubicBezTo>
                    <a:pt x="52672" y="87438"/>
                    <a:pt x="52240" y="87438"/>
                    <a:pt x="52240" y="87013"/>
                  </a:cubicBezTo>
                  <a:cubicBezTo>
                    <a:pt x="51377" y="87013"/>
                    <a:pt x="50945" y="87013"/>
                    <a:pt x="50514" y="87013"/>
                  </a:cubicBezTo>
                  <a:cubicBezTo>
                    <a:pt x="50082" y="87013"/>
                    <a:pt x="50082" y="87438"/>
                    <a:pt x="49651" y="87438"/>
                  </a:cubicBezTo>
                  <a:cubicBezTo>
                    <a:pt x="49219" y="87438"/>
                    <a:pt x="48356" y="87438"/>
                    <a:pt x="47493" y="87438"/>
                  </a:cubicBezTo>
                  <a:cubicBezTo>
                    <a:pt x="47061" y="87438"/>
                    <a:pt x="46629" y="87013"/>
                    <a:pt x="46629" y="86588"/>
                  </a:cubicBezTo>
                  <a:cubicBezTo>
                    <a:pt x="46197" y="86588"/>
                    <a:pt x="45766" y="86588"/>
                    <a:pt x="45334" y="86588"/>
                  </a:cubicBezTo>
                  <a:close/>
                  <a:moveTo>
                    <a:pt x="236881" y="86064"/>
                  </a:moveTo>
                  <a:cubicBezTo>
                    <a:pt x="236423" y="86064"/>
                    <a:pt x="236423" y="86064"/>
                    <a:pt x="235966" y="86457"/>
                  </a:cubicBezTo>
                  <a:cubicBezTo>
                    <a:pt x="235966" y="86457"/>
                    <a:pt x="235966" y="86849"/>
                    <a:pt x="235966" y="87242"/>
                  </a:cubicBezTo>
                  <a:cubicBezTo>
                    <a:pt x="236423" y="87634"/>
                    <a:pt x="236881" y="87634"/>
                    <a:pt x="237339" y="87242"/>
                  </a:cubicBezTo>
                  <a:cubicBezTo>
                    <a:pt x="237339" y="87242"/>
                    <a:pt x="237797" y="86849"/>
                    <a:pt x="237797" y="86849"/>
                  </a:cubicBezTo>
                  <a:cubicBezTo>
                    <a:pt x="237797" y="86457"/>
                    <a:pt x="237797" y="86457"/>
                    <a:pt x="237797" y="86457"/>
                  </a:cubicBezTo>
                  <a:cubicBezTo>
                    <a:pt x="237797" y="86064"/>
                    <a:pt x="237339" y="86064"/>
                    <a:pt x="236881" y="86064"/>
                  </a:cubicBezTo>
                  <a:close/>
                  <a:moveTo>
                    <a:pt x="89531" y="86064"/>
                  </a:moveTo>
                  <a:cubicBezTo>
                    <a:pt x="89531" y="86064"/>
                    <a:pt x="89106" y="86475"/>
                    <a:pt x="88681" y="86887"/>
                  </a:cubicBezTo>
                  <a:cubicBezTo>
                    <a:pt x="88681" y="86887"/>
                    <a:pt x="88681" y="87298"/>
                    <a:pt x="88681" y="87709"/>
                  </a:cubicBezTo>
                  <a:cubicBezTo>
                    <a:pt x="88681" y="88120"/>
                    <a:pt x="88681" y="88120"/>
                    <a:pt x="89106" y="88120"/>
                  </a:cubicBezTo>
                  <a:cubicBezTo>
                    <a:pt x="89106" y="88531"/>
                    <a:pt x="89106" y="88531"/>
                    <a:pt x="89531" y="88531"/>
                  </a:cubicBezTo>
                  <a:cubicBezTo>
                    <a:pt x="89531" y="88120"/>
                    <a:pt x="89531" y="88531"/>
                    <a:pt x="89956" y="88531"/>
                  </a:cubicBezTo>
                  <a:cubicBezTo>
                    <a:pt x="90381" y="88942"/>
                    <a:pt x="90381" y="88942"/>
                    <a:pt x="91231" y="88531"/>
                  </a:cubicBezTo>
                  <a:cubicBezTo>
                    <a:pt x="91231" y="88531"/>
                    <a:pt x="91656" y="88531"/>
                    <a:pt x="91656" y="88531"/>
                  </a:cubicBezTo>
                  <a:cubicBezTo>
                    <a:pt x="92081" y="88120"/>
                    <a:pt x="92081" y="88120"/>
                    <a:pt x="92081" y="88120"/>
                  </a:cubicBezTo>
                  <a:cubicBezTo>
                    <a:pt x="92081" y="87709"/>
                    <a:pt x="92081" y="87298"/>
                    <a:pt x="92081" y="86887"/>
                  </a:cubicBezTo>
                  <a:cubicBezTo>
                    <a:pt x="91656" y="86475"/>
                    <a:pt x="91656" y="86475"/>
                    <a:pt x="91231" y="86064"/>
                  </a:cubicBezTo>
                  <a:cubicBezTo>
                    <a:pt x="90806" y="86064"/>
                    <a:pt x="90381" y="86064"/>
                    <a:pt x="89531" y="86064"/>
                  </a:cubicBezTo>
                  <a:close/>
                  <a:moveTo>
                    <a:pt x="1481758" y="85968"/>
                  </a:moveTo>
                  <a:cubicBezTo>
                    <a:pt x="1481336" y="86395"/>
                    <a:pt x="1481758" y="86822"/>
                    <a:pt x="1481758" y="87249"/>
                  </a:cubicBezTo>
                  <a:cubicBezTo>
                    <a:pt x="1481336" y="87677"/>
                    <a:pt x="1481336" y="87677"/>
                    <a:pt x="1480913" y="88103"/>
                  </a:cubicBezTo>
                  <a:cubicBezTo>
                    <a:pt x="1480913" y="88531"/>
                    <a:pt x="1480913" y="88957"/>
                    <a:pt x="1480913" y="89811"/>
                  </a:cubicBezTo>
                  <a:cubicBezTo>
                    <a:pt x="1480913" y="89811"/>
                    <a:pt x="1480491" y="89811"/>
                    <a:pt x="1480491" y="90238"/>
                  </a:cubicBezTo>
                  <a:cubicBezTo>
                    <a:pt x="1480068" y="90665"/>
                    <a:pt x="1480491" y="91092"/>
                    <a:pt x="1480491" y="91947"/>
                  </a:cubicBezTo>
                  <a:cubicBezTo>
                    <a:pt x="1480491" y="92374"/>
                    <a:pt x="1481336" y="92801"/>
                    <a:pt x="1481758" y="93228"/>
                  </a:cubicBezTo>
                  <a:cubicBezTo>
                    <a:pt x="1481758" y="93655"/>
                    <a:pt x="1481758" y="94081"/>
                    <a:pt x="1481758" y="94081"/>
                  </a:cubicBezTo>
                  <a:cubicBezTo>
                    <a:pt x="1481758" y="94509"/>
                    <a:pt x="1482181" y="94935"/>
                    <a:pt x="1482181" y="94935"/>
                  </a:cubicBezTo>
                  <a:cubicBezTo>
                    <a:pt x="1482181" y="95362"/>
                    <a:pt x="1482181" y="96217"/>
                    <a:pt x="1482181" y="96644"/>
                  </a:cubicBezTo>
                  <a:cubicBezTo>
                    <a:pt x="1482181" y="97071"/>
                    <a:pt x="1481758" y="97071"/>
                    <a:pt x="1481758" y="97498"/>
                  </a:cubicBezTo>
                  <a:cubicBezTo>
                    <a:pt x="1481758" y="97925"/>
                    <a:pt x="1481758" y="98352"/>
                    <a:pt x="1481758" y="99206"/>
                  </a:cubicBezTo>
                  <a:cubicBezTo>
                    <a:pt x="1481336" y="99206"/>
                    <a:pt x="1481336" y="99633"/>
                    <a:pt x="1480913" y="99633"/>
                  </a:cubicBezTo>
                  <a:cubicBezTo>
                    <a:pt x="1480913" y="100059"/>
                    <a:pt x="1480913" y="100487"/>
                    <a:pt x="1480913" y="100914"/>
                  </a:cubicBezTo>
                  <a:cubicBezTo>
                    <a:pt x="1480913" y="100914"/>
                    <a:pt x="1480491" y="101341"/>
                    <a:pt x="1480491" y="101341"/>
                  </a:cubicBezTo>
                  <a:cubicBezTo>
                    <a:pt x="1480068" y="101768"/>
                    <a:pt x="1480491" y="102195"/>
                    <a:pt x="1480491" y="102622"/>
                  </a:cubicBezTo>
                  <a:cubicBezTo>
                    <a:pt x="1480491" y="103049"/>
                    <a:pt x="1480068" y="103903"/>
                    <a:pt x="1480491" y="104330"/>
                  </a:cubicBezTo>
                  <a:cubicBezTo>
                    <a:pt x="1480491" y="104757"/>
                    <a:pt x="1480913" y="104757"/>
                    <a:pt x="1480913" y="104757"/>
                  </a:cubicBezTo>
                  <a:cubicBezTo>
                    <a:pt x="1480913" y="105184"/>
                    <a:pt x="1480913" y="105611"/>
                    <a:pt x="1480913" y="106038"/>
                  </a:cubicBezTo>
                  <a:cubicBezTo>
                    <a:pt x="1481336" y="106465"/>
                    <a:pt x="1481336" y="106465"/>
                    <a:pt x="1481758" y="106892"/>
                  </a:cubicBezTo>
                  <a:cubicBezTo>
                    <a:pt x="1481758" y="106892"/>
                    <a:pt x="1481758" y="107319"/>
                    <a:pt x="1481758" y="107319"/>
                  </a:cubicBezTo>
                  <a:cubicBezTo>
                    <a:pt x="1481758" y="107746"/>
                    <a:pt x="1482181" y="107746"/>
                    <a:pt x="1482181" y="108173"/>
                  </a:cubicBezTo>
                  <a:cubicBezTo>
                    <a:pt x="1482181" y="109027"/>
                    <a:pt x="1482181" y="109881"/>
                    <a:pt x="1482181" y="110735"/>
                  </a:cubicBezTo>
                  <a:cubicBezTo>
                    <a:pt x="1482181" y="111162"/>
                    <a:pt x="1482181" y="111162"/>
                    <a:pt x="1482181" y="111162"/>
                  </a:cubicBezTo>
                  <a:cubicBezTo>
                    <a:pt x="1481336" y="111589"/>
                    <a:pt x="1480913" y="111589"/>
                    <a:pt x="1480491" y="112016"/>
                  </a:cubicBezTo>
                  <a:cubicBezTo>
                    <a:pt x="1480068" y="112443"/>
                    <a:pt x="1480491" y="112870"/>
                    <a:pt x="1479645" y="113297"/>
                  </a:cubicBezTo>
                  <a:cubicBezTo>
                    <a:pt x="1479645" y="113297"/>
                    <a:pt x="1479645" y="113297"/>
                    <a:pt x="1480068" y="113724"/>
                  </a:cubicBezTo>
                  <a:cubicBezTo>
                    <a:pt x="1480068" y="113724"/>
                    <a:pt x="1480068" y="113724"/>
                    <a:pt x="1480491" y="114151"/>
                  </a:cubicBezTo>
                  <a:cubicBezTo>
                    <a:pt x="1480491" y="114578"/>
                    <a:pt x="1480491" y="114578"/>
                    <a:pt x="1481336" y="114578"/>
                  </a:cubicBezTo>
                  <a:cubicBezTo>
                    <a:pt x="1481758" y="114578"/>
                    <a:pt x="1481758" y="114578"/>
                    <a:pt x="1482181" y="114578"/>
                  </a:cubicBezTo>
                  <a:cubicBezTo>
                    <a:pt x="1482181" y="114578"/>
                    <a:pt x="1482181" y="114151"/>
                    <a:pt x="1482603" y="113724"/>
                  </a:cubicBezTo>
                  <a:cubicBezTo>
                    <a:pt x="1482603" y="113724"/>
                    <a:pt x="1482603" y="113297"/>
                    <a:pt x="1483026" y="113297"/>
                  </a:cubicBezTo>
                  <a:cubicBezTo>
                    <a:pt x="1483026" y="113297"/>
                    <a:pt x="1483026" y="112870"/>
                    <a:pt x="1483026" y="112443"/>
                  </a:cubicBezTo>
                  <a:cubicBezTo>
                    <a:pt x="1483449" y="112443"/>
                    <a:pt x="1483871" y="112016"/>
                    <a:pt x="1484294" y="111589"/>
                  </a:cubicBezTo>
                  <a:cubicBezTo>
                    <a:pt x="1484294" y="111162"/>
                    <a:pt x="1484294" y="110735"/>
                    <a:pt x="1484294" y="110308"/>
                  </a:cubicBezTo>
                  <a:cubicBezTo>
                    <a:pt x="1484716" y="110308"/>
                    <a:pt x="1484716" y="109881"/>
                    <a:pt x="1485139" y="109881"/>
                  </a:cubicBezTo>
                  <a:cubicBezTo>
                    <a:pt x="1485139" y="109027"/>
                    <a:pt x="1485139" y="108600"/>
                    <a:pt x="1485139" y="107746"/>
                  </a:cubicBezTo>
                  <a:cubicBezTo>
                    <a:pt x="1484716" y="107746"/>
                    <a:pt x="1484294" y="107746"/>
                    <a:pt x="1483871" y="107746"/>
                  </a:cubicBezTo>
                  <a:cubicBezTo>
                    <a:pt x="1483871" y="107319"/>
                    <a:pt x="1483449" y="106892"/>
                    <a:pt x="1483026" y="106892"/>
                  </a:cubicBezTo>
                  <a:cubicBezTo>
                    <a:pt x="1483026" y="106465"/>
                    <a:pt x="1483026" y="106465"/>
                    <a:pt x="1483026" y="106038"/>
                  </a:cubicBezTo>
                  <a:cubicBezTo>
                    <a:pt x="1483026" y="106038"/>
                    <a:pt x="1482603" y="105611"/>
                    <a:pt x="1482181" y="105611"/>
                  </a:cubicBezTo>
                  <a:cubicBezTo>
                    <a:pt x="1482181" y="105184"/>
                    <a:pt x="1482181" y="105184"/>
                    <a:pt x="1482181" y="105184"/>
                  </a:cubicBezTo>
                  <a:cubicBezTo>
                    <a:pt x="1482603" y="104757"/>
                    <a:pt x="1483026" y="104757"/>
                    <a:pt x="1483026" y="104330"/>
                  </a:cubicBezTo>
                  <a:cubicBezTo>
                    <a:pt x="1483026" y="103903"/>
                    <a:pt x="1483026" y="103049"/>
                    <a:pt x="1483026" y="102622"/>
                  </a:cubicBezTo>
                  <a:cubicBezTo>
                    <a:pt x="1483449" y="102195"/>
                    <a:pt x="1483871" y="102195"/>
                    <a:pt x="1483871" y="101768"/>
                  </a:cubicBezTo>
                  <a:cubicBezTo>
                    <a:pt x="1483871" y="101341"/>
                    <a:pt x="1483871" y="101341"/>
                    <a:pt x="1484294" y="100914"/>
                  </a:cubicBezTo>
                  <a:cubicBezTo>
                    <a:pt x="1484294" y="100914"/>
                    <a:pt x="1484294" y="100487"/>
                    <a:pt x="1484716" y="100059"/>
                  </a:cubicBezTo>
                  <a:cubicBezTo>
                    <a:pt x="1484716" y="100059"/>
                    <a:pt x="1485139" y="99633"/>
                    <a:pt x="1485139" y="99206"/>
                  </a:cubicBezTo>
                  <a:cubicBezTo>
                    <a:pt x="1485139" y="98779"/>
                    <a:pt x="1484716" y="98779"/>
                    <a:pt x="1484294" y="98352"/>
                  </a:cubicBezTo>
                  <a:cubicBezTo>
                    <a:pt x="1484294" y="98352"/>
                    <a:pt x="1484294" y="97925"/>
                    <a:pt x="1484294" y="97925"/>
                  </a:cubicBezTo>
                  <a:cubicBezTo>
                    <a:pt x="1484294" y="97925"/>
                    <a:pt x="1483871" y="97498"/>
                    <a:pt x="1483871" y="97498"/>
                  </a:cubicBezTo>
                  <a:cubicBezTo>
                    <a:pt x="1483871" y="96644"/>
                    <a:pt x="1483871" y="95789"/>
                    <a:pt x="1483871" y="94935"/>
                  </a:cubicBezTo>
                  <a:cubicBezTo>
                    <a:pt x="1483871" y="94935"/>
                    <a:pt x="1484294" y="94509"/>
                    <a:pt x="1484294" y="94509"/>
                  </a:cubicBezTo>
                  <a:cubicBezTo>
                    <a:pt x="1484294" y="94081"/>
                    <a:pt x="1484294" y="93655"/>
                    <a:pt x="1484294" y="93228"/>
                  </a:cubicBezTo>
                  <a:cubicBezTo>
                    <a:pt x="1483871" y="92801"/>
                    <a:pt x="1483449" y="92374"/>
                    <a:pt x="1483026" y="91947"/>
                  </a:cubicBezTo>
                  <a:cubicBezTo>
                    <a:pt x="1483026" y="91519"/>
                    <a:pt x="1483026" y="91519"/>
                    <a:pt x="1483026" y="91092"/>
                  </a:cubicBezTo>
                  <a:cubicBezTo>
                    <a:pt x="1483449" y="90238"/>
                    <a:pt x="1483871" y="90238"/>
                    <a:pt x="1484294" y="89811"/>
                  </a:cubicBezTo>
                  <a:cubicBezTo>
                    <a:pt x="1484294" y="89384"/>
                    <a:pt x="1484294" y="89384"/>
                    <a:pt x="1484294" y="88957"/>
                  </a:cubicBezTo>
                  <a:cubicBezTo>
                    <a:pt x="1484716" y="88957"/>
                    <a:pt x="1484716" y="88531"/>
                    <a:pt x="1485139" y="88531"/>
                  </a:cubicBezTo>
                  <a:cubicBezTo>
                    <a:pt x="1485139" y="87677"/>
                    <a:pt x="1485139" y="86822"/>
                    <a:pt x="1485139" y="85968"/>
                  </a:cubicBezTo>
                  <a:cubicBezTo>
                    <a:pt x="1483871" y="85541"/>
                    <a:pt x="1483026" y="85541"/>
                    <a:pt x="1481758" y="85968"/>
                  </a:cubicBezTo>
                  <a:close/>
                  <a:moveTo>
                    <a:pt x="1519669" y="85964"/>
                  </a:moveTo>
                  <a:cubicBezTo>
                    <a:pt x="1520105" y="85541"/>
                    <a:pt x="1520977" y="85541"/>
                    <a:pt x="1521413" y="85964"/>
                  </a:cubicBezTo>
                  <a:cubicBezTo>
                    <a:pt x="1521849" y="85964"/>
                    <a:pt x="1521849" y="86387"/>
                    <a:pt x="1522285" y="86809"/>
                  </a:cubicBezTo>
                  <a:cubicBezTo>
                    <a:pt x="1522285" y="88077"/>
                    <a:pt x="1522285" y="88922"/>
                    <a:pt x="1522285" y="90190"/>
                  </a:cubicBezTo>
                  <a:cubicBezTo>
                    <a:pt x="1521849" y="90612"/>
                    <a:pt x="1521413" y="90612"/>
                    <a:pt x="1521413" y="91035"/>
                  </a:cubicBezTo>
                  <a:cubicBezTo>
                    <a:pt x="1520977" y="90612"/>
                    <a:pt x="1520541" y="90612"/>
                    <a:pt x="1520105" y="90190"/>
                  </a:cubicBezTo>
                  <a:cubicBezTo>
                    <a:pt x="1520105" y="90190"/>
                    <a:pt x="1520105" y="89767"/>
                    <a:pt x="1520105" y="89767"/>
                  </a:cubicBezTo>
                  <a:cubicBezTo>
                    <a:pt x="1520105" y="89345"/>
                    <a:pt x="1519669" y="89345"/>
                    <a:pt x="1519669" y="88922"/>
                  </a:cubicBezTo>
                  <a:cubicBezTo>
                    <a:pt x="1519669" y="88077"/>
                    <a:pt x="1519669" y="87232"/>
                    <a:pt x="1519669" y="85964"/>
                  </a:cubicBezTo>
                  <a:close/>
                  <a:moveTo>
                    <a:pt x="1530645" y="85280"/>
                  </a:moveTo>
                  <a:cubicBezTo>
                    <a:pt x="1531933" y="85280"/>
                    <a:pt x="1533649" y="85280"/>
                    <a:pt x="1534936" y="85280"/>
                  </a:cubicBezTo>
                  <a:cubicBezTo>
                    <a:pt x="1534936" y="85280"/>
                    <a:pt x="1535365" y="85708"/>
                    <a:pt x="1535365" y="85708"/>
                  </a:cubicBezTo>
                  <a:cubicBezTo>
                    <a:pt x="1535365" y="86136"/>
                    <a:pt x="1535365" y="86564"/>
                    <a:pt x="1534936" y="86564"/>
                  </a:cubicBezTo>
                  <a:cubicBezTo>
                    <a:pt x="1533649" y="86564"/>
                    <a:pt x="1532361" y="86564"/>
                    <a:pt x="1531504" y="86564"/>
                  </a:cubicBezTo>
                  <a:cubicBezTo>
                    <a:pt x="1531074" y="86992"/>
                    <a:pt x="1530645" y="86992"/>
                    <a:pt x="1530217" y="87420"/>
                  </a:cubicBezTo>
                  <a:cubicBezTo>
                    <a:pt x="1530645" y="87848"/>
                    <a:pt x="1530217" y="88276"/>
                    <a:pt x="1529787" y="88704"/>
                  </a:cubicBezTo>
                  <a:cubicBezTo>
                    <a:pt x="1529787" y="89132"/>
                    <a:pt x="1529787" y="89560"/>
                    <a:pt x="1529787" y="89560"/>
                  </a:cubicBezTo>
                  <a:cubicBezTo>
                    <a:pt x="1529359" y="89988"/>
                    <a:pt x="1529359" y="89988"/>
                    <a:pt x="1528929" y="90417"/>
                  </a:cubicBezTo>
                  <a:cubicBezTo>
                    <a:pt x="1528929" y="90417"/>
                    <a:pt x="1528929" y="90844"/>
                    <a:pt x="1528929" y="90844"/>
                  </a:cubicBezTo>
                  <a:cubicBezTo>
                    <a:pt x="1528929" y="91272"/>
                    <a:pt x="1528500" y="91272"/>
                    <a:pt x="1528072" y="91701"/>
                  </a:cubicBezTo>
                  <a:cubicBezTo>
                    <a:pt x="1528072" y="92556"/>
                    <a:pt x="1528072" y="93413"/>
                    <a:pt x="1528072" y="93841"/>
                  </a:cubicBezTo>
                  <a:cubicBezTo>
                    <a:pt x="1528072" y="94269"/>
                    <a:pt x="1527642" y="94697"/>
                    <a:pt x="1527213" y="94697"/>
                  </a:cubicBezTo>
                  <a:cubicBezTo>
                    <a:pt x="1526785" y="94697"/>
                    <a:pt x="1526355" y="94697"/>
                    <a:pt x="1525926" y="94697"/>
                  </a:cubicBezTo>
                  <a:cubicBezTo>
                    <a:pt x="1525498" y="94697"/>
                    <a:pt x="1525068" y="94269"/>
                    <a:pt x="1524639" y="93841"/>
                  </a:cubicBezTo>
                  <a:cubicBezTo>
                    <a:pt x="1525068" y="93413"/>
                    <a:pt x="1524639" y="92556"/>
                    <a:pt x="1525068" y="92129"/>
                  </a:cubicBezTo>
                  <a:cubicBezTo>
                    <a:pt x="1525068" y="92129"/>
                    <a:pt x="1525498" y="91701"/>
                    <a:pt x="1525498" y="91701"/>
                  </a:cubicBezTo>
                  <a:cubicBezTo>
                    <a:pt x="1525498" y="91272"/>
                    <a:pt x="1525498" y="90417"/>
                    <a:pt x="1525498" y="89988"/>
                  </a:cubicBezTo>
                  <a:cubicBezTo>
                    <a:pt x="1525926" y="89560"/>
                    <a:pt x="1525926" y="89560"/>
                    <a:pt x="1526355" y="89132"/>
                  </a:cubicBezTo>
                  <a:cubicBezTo>
                    <a:pt x="1526355" y="89132"/>
                    <a:pt x="1526355" y="88704"/>
                    <a:pt x="1526355" y="88704"/>
                  </a:cubicBezTo>
                  <a:cubicBezTo>
                    <a:pt x="1526355" y="88276"/>
                    <a:pt x="1526785" y="88276"/>
                    <a:pt x="1526785" y="87848"/>
                  </a:cubicBezTo>
                  <a:cubicBezTo>
                    <a:pt x="1526785" y="87848"/>
                    <a:pt x="1526785" y="87848"/>
                    <a:pt x="1526785" y="87420"/>
                  </a:cubicBezTo>
                  <a:cubicBezTo>
                    <a:pt x="1527642" y="86992"/>
                    <a:pt x="1528072" y="86564"/>
                    <a:pt x="1528500" y="86136"/>
                  </a:cubicBezTo>
                  <a:cubicBezTo>
                    <a:pt x="1528929" y="86136"/>
                    <a:pt x="1529359" y="86136"/>
                    <a:pt x="1529787" y="86136"/>
                  </a:cubicBezTo>
                  <a:cubicBezTo>
                    <a:pt x="1530217" y="85708"/>
                    <a:pt x="1530645" y="85708"/>
                    <a:pt x="1530645" y="85280"/>
                  </a:cubicBezTo>
                  <a:close/>
                  <a:moveTo>
                    <a:pt x="1468200" y="85280"/>
                  </a:moveTo>
                  <a:cubicBezTo>
                    <a:pt x="1468200" y="85672"/>
                    <a:pt x="1468200" y="85672"/>
                    <a:pt x="1468200" y="86064"/>
                  </a:cubicBezTo>
                  <a:cubicBezTo>
                    <a:pt x="1467775" y="86064"/>
                    <a:pt x="1467775" y="86457"/>
                    <a:pt x="1467351" y="86850"/>
                  </a:cubicBezTo>
                  <a:cubicBezTo>
                    <a:pt x="1467775" y="86850"/>
                    <a:pt x="1467775" y="87242"/>
                    <a:pt x="1468200" y="87634"/>
                  </a:cubicBezTo>
                  <a:cubicBezTo>
                    <a:pt x="1468626" y="87634"/>
                    <a:pt x="1469051" y="87634"/>
                    <a:pt x="1469476" y="87634"/>
                  </a:cubicBezTo>
                  <a:cubicBezTo>
                    <a:pt x="1470326" y="87242"/>
                    <a:pt x="1470326" y="86850"/>
                    <a:pt x="1470751" y="86850"/>
                  </a:cubicBezTo>
                  <a:cubicBezTo>
                    <a:pt x="1470326" y="86457"/>
                    <a:pt x="1470326" y="86064"/>
                    <a:pt x="1469901" y="86064"/>
                  </a:cubicBezTo>
                  <a:cubicBezTo>
                    <a:pt x="1469901" y="85672"/>
                    <a:pt x="1469901" y="85672"/>
                    <a:pt x="1469901" y="85280"/>
                  </a:cubicBezTo>
                  <a:cubicBezTo>
                    <a:pt x="1469476" y="85280"/>
                    <a:pt x="1468626" y="85280"/>
                    <a:pt x="1468200" y="85280"/>
                  </a:cubicBezTo>
                  <a:close/>
                  <a:moveTo>
                    <a:pt x="1453785" y="85280"/>
                  </a:moveTo>
                  <a:cubicBezTo>
                    <a:pt x="1453785" y="85672"/>
                    <a:pt x="1453374" y="86064"/>
                    <a:pt x="1452963" y="86064"/>
                  </a:cubicBezTo>
                  <a:cubicBezTo>
                    <a:pt x="1452963" y="86457"/>
                    <a:pt x="1452963" y="86457"/>
                    <a:pt x="1452963" y="86850"/>
                  </a:cubicBezTo>
                  <a:cubicBezTo>
                    <a:pt x="1453374" y="86850"/>
                    <a:pt x="1453785" y="87242"/>
                    <a:pt x="1454196" y="87634"/>
                  </a:cubicBezTo>
                  <a:cubicBezTo>
                    <a:pt x="1454196" y="87634"/>
                    <a:pt x="1454607" y="87634"/>
                    <a:pt x="1454607" y="87242"/>
                  </a:cubicBezTo>
                  <a:cubicBezTo>
                    <a:pt x="1455018" y="87242"/>
                    <a:pt x="1455429" y="86850"/>
                    <a:pt x="1455840" y="86850"/>
                  </a:cubicBezTo>
                  <a:cubicBezTo>
                    <a:pt x="1455840" y="86457"/>
                    <a:pt x="1455840" y="86064"/>
                    <a:pt x="1455840" y="85280"/>
                  </a:cubicBezTo>
                  <a:cubicBezTo>
                    <a:pt x="1455018" y="85280"/>
                    <a:pt x="1454607" y="85280"/>
                    <a:pt x="1453785" y="85280"/>
                  </a:cubicBezTo>
                  <a:close/>
                  <a:moveTo>
                    <a:pt x="1399075" y="85280"/>
                  </a:moveTo>
                  <a:cubicBezTo>
                    <a:pt x="1399075" y="85280"/>
                    <a:pt x="1399075" y="85691"/>
                    <a:pt x="1399075" y="85691"/>
                  </a:cubicBezTo>
                  <a:cubicBezTo>
                    <a:pt x="1399075" y="86102"/>
                    <a:pt x="1399075" y="86924"/>
                    <a:pt x="1399075" y="87746"/>
                  </a:cubicBezTo>
                  <a:cubicBezTo>
                    <a:pt x="1399075" y="88157"/>
                    <a:pt x="1399500" y="88157"/>
                    <a:pt x="1399925" y="88157"/>
                  </a:cubicBezTo>
                  <a:cubicBezTo>
                    <a:pt x="1399925" y="88157"/>
                    <a:pt x="1400350" y="88157"/>
                    <a:pt x="1400350" y="87746"/>
                  </a:cubicBezTo>
                  <a:cubicBezTo>
                    <a:pt x="1400350" y="87335"/>
                    <a:pt x="1401200" y="87746"/>
                    <a:pt x="1401625" y="87335"/>
                  </a:cubicBezTo>
                  <a:cubicBezTo>
                    <a:pt x="1401625" y="87335"/>
                    <a:pt x="1402050" y="86924"/>
                    <a:pt x="1402475" y="86513"/>
                  </a:cubicBezTo>
                  <a:cubicBezTo>
                    <a:pt x="1402475" y="86513"/>
                    <a:pt x="1402475" y="86513"/>
                    <a:pt x="1402475" y="86102"/>
                  </a:cubicBezTo>
                  <a:cubicBezTo>
                    <a:pt x="1402050" y="85691"/>
                    <a:pt x="1401625" y="85691"/>
                    <a:pt x="1401200" y="85280"/>
                  </a:cubicBezTo>
                  <a:cubicBezTo>
                    <a:pt x="1400775" y="85280"/>
                    <a:pt x="1399925" y="85280"/>
                    <a:pt x="1399075" y="85280"/>
                  </a:cubicBezTo>
                  <a:close/>
                  <a:moveTo>
                    <a:pt x="1394497" y="85280"/>
                  </a:moveTo>
                  <a:cubicBezTo>
                    <a:pt x="1394497" y="85280"/>
                    <a:pt x="1394104" y="85687"/>
                    <a:pt x="1394104" y="85687"/>
                  </a:cubicBezTo>
                  <a:cubicBezTo>
                    <a:pt x="1394104" y="86500"/>
                    <a:pt x="1394104" y="87314"/>
                    <a:pt x="1394104" y="88128"/>
                  </a:cubicBezTo>
                  <a:cubicBezTo>
                    <a:pt x="1394104" y="88535"/>
                    <a:pt x="1394497" y="88942"/>
                    <a:pt x="1395282" y="88535"/>
                  </a:cubicBezTo>
                  <a:cubicBezTo>
                    <a:pt x="1395282" y="88535"/>
                    <a:pt x="1395282" y="88535"/>
                    <a:pt x="1395674" y="88535"/>
                  </a:cubicBezTo>
                  <a:cubicBezTo>
                    <a:pt x="1395674" y="87721"/>
                    <a:pt x="1395674" y="86908"/>
                    <a:pt x="1395674" y="86094"/>
                  </a:cubicBezTo>
                  <a:cubicBezTo>
                    <a:pt x="1395282" y="85687"/>
                    <a:pt x="1394889" y="85687"/>
                    <a:pt x="1394497" y="85280"/>
                  </a:cubicBezTo>
                  <a:close/>
                  <a:moveTo>
                    <a:pt x="1356173" y="85280"/>
                  </a:moveTo>
                  <a:cubicBezTo>
                    <a:pt x="1355737" y="85280"/>
                    <a:pt x="1355737" y="86102"/>
                    <a:pt x="1354866" y="85691"/>
                  </a:cubicBezTo>
                  <a:cubicBezTo>
                    <a:pt x="1354430" y="86102"/>
                    <a:pt x="1353994" y="86513"/>
                    <a:pt x="1353557" y="86924"/>
                  </a:cubicBezTo>
                  <a:cubicBezTo>
                    <a:pt x="1353557" y="87335"/>
                    <a:pt x="1354430" y="87746"/>
                    <a:pt x="1354866" y="88157"/>
                  </a:cubicBezTo>
                  <a:cubicBezTo>
                    <a:pt x="1355737" y="88157"/>
                    <a:pt x="1357046" y="88157"/>
                    <a:pt x="1358353" y="88157"/>
                  </a:cubicBezTo>
                  <a:cubicBezTo>
                    <a:pt x="1358789" y="87746"/>
                    <a:pt x="1359225" y="87335"/>
                    <a:pt x="1360098" y="86513"/>
                  </a:cubicBezTo>
                  <a:cubicBezTo>
                    <a:pt x="1359661" y="86513"/>
                    <a:pt x="1359661" y="86102"/>
                    <a:pt x="1359225" y="86102"/>
                  </a:cubicBezTo>
                  <a:cubicBezTo>
                    <a:pt x="1359225" y="86102"/>
                    <a:pt x="1359225" y="85691"/>
                    <a:pt x="1359225" y="85280"/>
                  </a:cubicBezTo>
                  <a:cubicBezTo>
                    <a:pt x="1358353" y="85280"/>
                    <a:pt x="1357046" y="85280"/>
                    <a:pt x="1356173" y="85280"/>
                  </a:cubicBezTo>
                  <a:close/>
                  <a:moveTo>
                    <a:pt x="259378" y="85280"/>
                  </a:moveTo>
                  <a:cubicBezTo>
                    <a:pt x="259378" y="85687"/>
                    <a:pt x="258528" y="85687"/>
                    <a:pt x="258528" y="86094"/>
                  </a:cubicBezTo>
                  <a:cubicBezTo>
                    <a:pt x="258528" y="86500"/>
                    <a:pt x="258528" y="86500"/>
                    <a:pt x="258528" y="86500"/>
                  </a:cubicBezTo>
                  <a:cubicBezTo>
                    <a:pt x="258103" y="86500"/>
                    <a:pt x="258103" y="87314"/>
                    <a:pt x="257678" y="87721"/>
                  </a:cubicBezTo>
                  <a:cubicBezTo>
                    <a:pt x="257678" y="87721"/>
                    <a:pt x="257678" y="87721"/>
                    <a:pt x="257678" y="88128"/>
                  </a:cubicBezTo>
                  <a:cubicBezTo>
                    <a:pt x="257678" y="88535"/>
                    <a:pt x="258103" y="88535"/>
                    <a:pt x="258528" y="88942"/>
                  </a:cubicBezTo>
                  <a:cubicBezTo>
                    <a:pt x="258953" y="88942"/>
                    <a:pt x="259804" y="88942"/>
                    <a:pt x="260228" y="88942"/>
                  </a:cubicBezTo>
                  <a:cubicBezTo>
                    <a:pt x="260228" y="88535"/>
                    <a:pt x="260654" y="88535"/>
                    <a:pt x="261079" y="88128"/>
                  </a:cubicBezTo>
                  <a:cubicBezTo>
                    <a:pt x="261079" y="87314"/>
                    <a:pt x="261079" y="86908"/>
                    <a:pt x="261079" y="86094"/>
                  </a:cubicBezTo>
                  <a:cubicBezTo>
                    <a:pt x="260654" y="85687"/>
                    <a:pt x="260654" y="85687"/>
                    <a:pt x="260228" y="85687"/>
                  </a:cubicBezTo>
                  <a:cubicBezTo>
                    <a:pt x="259804" y="85687"/>
                    <a:pt x="259804" y="85280"/>
                    <a:pt x="259378" y="85280"/>
                  </a:cubicBezTo>
                  <a:close/>
                  <a:moveTo>
                    <a:pt x="225101" y="84757"/>
                  </a:moveTo>
                  <a:cubicBezTo>
                    <a:pt x="225101" y="84757"/>
                    <a:pt x="224677" y="85168"/>
                    <a:pt x="224677" y="85168"/>
                  </a:cubicBezTo>
                  <a:cubicBezTo>
                    <a:pt x="224677" y="85579"/>
                    <a:pt x="224677" y="85579"/>
                    <a:pt x="224677" y="85990"/>
                  </a:cubicBezTo>
                  <a:cubicBezTo>
                    <a:pt x="224251" y="85990"/>
                    <a:pt x="223826" y="86401"/>
                    <a:pt x="223401" y="86812"/>
                  </a:cubicBezTo>
                  <a:cubicBezTo>
                    <a:pt x="223826" y="86812"/>
                    <a:pt x="223826" y="87223"/>
                    <a:pt x="224251" y="87634"/>
                  </a:cubicBezTo>
                  <a:cubicBezTo>
                    <a:pt x="224677" y="87634"/>
                    <a:pt x="225526" y="87634"/>
                    <a:pt x="225952" y="87634"/>
                  </a:cubicBezTo>
                  <a:cubicBezTo>
                    <a:pt x="225952" y="87223"/>
                    <a:pt x="225952" y="87223"/>
                    <a:pt x="226377" y="86812"/>
                  </a:cubicBezTo>
                  <a:cubicBezTo>
                    <a:pt x="226377" y="86812"/>
                    <a:pt x="226377" y="86401"/>
                    <a:pt x="226802" y="86401"/>
                  </a:cubicBezTo>
                  <a:cubicBezTo>
                    <a:pt x="226802" y="85990"/>
                    <a:pt x="226802" y="85579"/>
                    <a:pt x="226802" y="85579"/>
                  </a:cubicBezTo>
                  <a:cubicBezTo>
                    <a:pt x="226377" y="85168"/>
                    <a:pt x="226377" y="84757"/>
                    <a:pt x="225952" y="84757"/>
                  </a:cubicBezTo>
                  <a:cubicBezTo>
                    <a:pt x="225526" y="84757"/>
                    <a:pt x="225526" y="84757"/>
                    <a:pt x="225101" y="84757"/>
                  </a:cubicBezTo>
                  <a:close/>
                  <a:moveTo>
                    <a:pt x="209751" y="84291"/>
                  </a:moveTo>
                  <a:cubicBezTo>
                    <a:pt x="209643" y="84184"/>
                    <a:pt x="209536" y="84184"/>
                    <a:pt x="209323" y="84397"/>
                  </a:cubicBezTo>
                  <a:cubicBezTo>
                    <a:pt x="208895" y="84822"/>
                    <a:pt x="208038" y="85247"/>
                    <a:pt x="207182" y="86097"/>
                  </a:cubicBezTo>
                  <a:cubicBezTo>
                    <a:pt x="207182" y="86097"/>
                    <a:pt x="207182" y="86522"/>
                    <a:pt x="207182" y="86947"/>
                  </a:cubicBezTo>
                  <a:cubicBezTo>
                    <a:pt x="207611" y="86947"/>
                    <a:pt x="208038" y="87373"/>
                    <a:pt x="208038" y="87373"/>
                  </a:cubicBezTo>
                  <a:cubicBezTo>
                    <a:pt x="208895" y="87373"/>
                    <a:pt x="209323" y="87373"/>
                    <a:pt x="209751" y="87373"/>
                  </a:cubicBezTo>
                  <a:cubicBezTo>
                    <a:pt x="210607" y="86947"/>
                    <a:pt x="211035" y="86522"/>
                    <a:pt x="211891" y="86097"/>
                  </a:cubicBezTo>
                  <a:cubicBezTo>
                    <a:pt x="211462" y="85672"/>
                    <a:pt x="211462" y="85672"/>
                    <a:pt x="211035" y="85247"/>
                  </a:cubicBezTo>
                  <a:cubicBezTo>
                    <a:pt x="211035" y="85247"/>
                    <a:pt x="211035" y="85247"/>
                    <a:pt x="211035" y="84822"/>
                  </a:cubicBezTo>
                  <a:cubicBezTo>
                    <a:pt x="211035" y="84822"/>
                    <a:pt x="210607" y="84822"/>
                    <a:pt x="210179" y="84822"/>
                  </a:cubicBezTo>
                  <a:cubicBezTo>
                    <a:pt x="209965" y="84609"/>
                    <a:pt x="209857" y="84397"/>
                    <a:pt x="209751" y="84291"/>
                  </a:cubicBezTo>
                  <a:close/>
                  <a:moveTo>
                    <a:pt x="191539" y="84234"/>
                  </a:moveTo>
                  <a:cubicBezTo>
                    <a:pt x="191120" y="84234"/>
                    <a:pt x="191120" y="84691"/>
                    <a:pt x="190702" y="84691"/>
                  </a:cubicBezTo>
                  <a:cubicBezTo>
                    <a:pt x="190702" y="85149"/>
                    <a:pt x="190702" y="85607"/>
                    <a:pt x="190702" y="86064"/>
                  </a:cubicBezTo>
                  <a:cubicBezTo>
                    <a:pt x="191539" y="86064"/>
                    <a:pt x="191957" y="86064"/>
                    <a:pt x="192376" y="86064"/>
                  </a:cubicBezTo>
                  <a:cubicBezTo>
                    <a:pt x="192376" y="85607"/>
                    <a:pt x="192794" y="85607"/>
                    <a:pt x="192794" y="85149"/>
                  </a:cubicBezTo>
                  <a:cubicBezTo>
                    <a:pt x="192794" y="85149"/>
                    <a:pt x="192794" y="85149"/>
                    <a:pt x="192794" y="84691"/>
                  </a:cubicBezTo>
                  <a:cubicBezTo>
                    <a:pt x="192794" y="84691"/>
                    <a:pt x="192376" y="84234"/>
                    <a:pt x="192376" y="84234"/>
                  </a:cubicBezTo>
                  <a:cubicBezTo>
                    <a:pt x="191957" y="84234"/>
                    <a:pt x="191539" y="84234"/>
                    <a:pt x="191539" y="84234"/>
                  </a:cubicBezTo>
                  <a:close/>
                  <a:moveTo>
                    <a:pt x="179176" y="84234"/>
                  </a:moveTo>
                  <a:cubicBezTo>
                    <a:pt x="179176" y="84234"/>
                    <a:pt x="178750" y="84664"/>
                    <a:pt x="178750" y="84664"/>
                  </a:cubicBezTo>
                  <a:cubicBezTo>
                    <a:pt x="178750" y="85095"/>
                    <a:pt x="178750" y="85526"/>
                    <a:pt x="178750" y="85526"/>
                  </a:cubicBezTo>
                  <a:cubicBezTo>
                    <a:pt x="178322" y="85957"/>
                    <a:pt x="177895" y="85957"/>
                    <a:pt x="177895" y="86388"/>
                  </a:cubicBezTo>
                  <a:cubicBezTo>
                    <a:pt x="177895" y="86388"/>
                    <a:pt x="177469" y="86388"/>
                    <a:pt x="177469" y="86388"/>
                  </a:cubicBezTo>
                  <a:cubicBezTo>
                    <a:pt x="176616" y="86388"/>
                    <a:pt x="175763" y="86388"/>
                    <a:pt x="174910" y="86388"/>
                  </a:cubicBezTo>
                  <a:cubicBezTo>
                    <a:pt x="174910" y="86388"/>
                    <a:pt x="174910" y="86819"/>
                    <a:pt x="174483" y="86819"/>
                  </a:cubicBezTo>
                  <a:cubicBezTo>
                    <a:pt x="174910" y="86819"/>
                    <a:pt x="174910" y="86819"/>
                    <a:pt x="174910" y="86819"/>
                  </a:cubicBezTo>
                  <a:cubicBezTo>
                    <a:pt x="175336" y="86819"/>
                    <a:pt x="176189" y="86819"/>
                    <a:pt x="176616" y="86819"/>
                  </a:cubicBezTo>
                  <a:cubicBezTo>
                    <a:pt x="176616" y="87250"/>
                    <a:pt x="177043" y="87250"/>
                    <a:pt x="177043" y="87250"/>
                  </a:cubicBezTo>
                  <a:cubicBezTo>
                    <a:pt x="177469" y="87250"/>
                    <a:pt x="178322" y="87250"/>
                    <a:pt x="178750" y="87250"/>
                  </a:cubicBezTo>
                  <a:cubicBezTo>
                    <a:pt x="178750" y="87680"/>
                    <a:pt x="179176" y="87680"/>
                    <a:pt x="179176" y="87680"/>
                  </a:cubicBezTo>
                  <a:cubicBezTo>
                    <a:pt x="179176" y="88542"/>
                    <a:pt x="179176" y="89404"/>
                    <a:pt x="179176" y="89835"/>
                  </a:cubicBezTo>
                  <a:cubicBezTo>
                    <a:pt x="179602" y="90265"/>
                    <a:pt x="179602" y="90696"/>
                    <a:pt x="180029" y="90696"/>
                  </a:cubicBezTo>
                  <a:cubicBezTo>
                    <a:pt x="180882" y="90696"/>
                    <a:pt x="181308" y="90696"/>
                    <a:pt x="182162" y="90696"/>
                  </a:cubicBezTo>
                  <a:cubicBezTo>
                    <a:pt x="182162" y="90696"/>
                    <a:pt x="182589" y="90696"/>
                    <a:pt x="182589" y="90265"/>
                  </a:cubicBezTo>
                  <a:cubicBezTo>
                    <a:pt x="183015" y="90265"/>
                    <a:pt x="183442" y="90265"/>
                    <a:pt x="183442" y="90696"/>
                  </a:cubicBezTo>
                  <a:cubicBezTo>
                    <a:pt x="183868" y="91127"/>
                    <a:pt x="184295" y="90696"/>
                    <a:pt x="184722" y="91127"/>
                  </a:cubicBezTo>
                  <a:cubicBezTo>
                    <a:pt x="185148" y="91558"/>
                    <a:pt x="185575" y="91989"/>
                    <a:pt x="186001" y="92420"/>
                  </a:cubicBezTo>
                  <a:cubicBezTo>
                    <a:pt x="186001" y="92420"/>
                    <a:pt x="186428" y="92420"/>
                    <a:pt x="186428" y="92420"/>
                  </a:cubicBezTo>
                  <a:cubicBezTo>
                    <a:pt x="186854" y="92420"/>
                    <a:pt x="187281" y="92851"/>
                    <a:pt x="187707" y="93281"/>
                  </a:cubicBezTo>
                  <a:cubicBezTo>
                    <a:pt x="188134" y="93281"/>
                    <a:pt x="188561" y="93281"/>
                    <a:pt x="188987" y="93281"/>
                  </a:cubicBezTo>
                  <a:cubicBezTo>
                    <a:pt x="188987" y="93712"/>
                    <a:pt x="189414" y="93712"/>
                    <a:pt x="189840" y="94143"/>
                  </a:cubicBezTo>
                  <a:cubicBezTo>
                    <a:pt x="189840" y="94143"/>
                    <a:pt x="189840" y="94143"/>
                    <a:pt x="189840" y="94574"/>
                  </a:cubicBezTo>
                  <a:cubicBezTo>
                    <a:pt x="189840" y="94574"/>
                    <a:pt x="189840" y="95005"/>
                    <a:pt x="190267" y="95005"/>
                  </a:cubicBezTo>
                  <a:cubicBezTo>
                    <a:pt x="190267" y="95005"/>
                    <a:pt x="190267" y="95436"/>
                    <a:pt x="190267" y="95436"/>
                  </a:cubicBezTo>
                  <a:cubicBezTo>
                    <a:pt x="189840" y="95436"/>
                    <a:pt x="189840" y="95867"/>
                    <a:pt x="189840" y="95867"/>
                  </a:cubicBezTo>
                  <a:cubicBezTo>
                    <a:pt x="189840" y="96297"/>
                    <a:pt x="189840" y="96728"/>
                    <a:pt x="189840" y="97590"/>
                  </a:cubicBezTo>
                  <a:cubicBezTo>
                    <a:pt x="190267" y="97590"/>
                    <a:pt x="191120" y="97590"/>
                    <a:pt x="191547" y="97590"/>
                  </a:cubicBezTo>
                  <a:cubicBezTo>
                    <a:pt x="191973" y="97159"/>
                    <a:pt x="191973" y="97159"/>
                    <a:pt x="192400" y="96728"/>
                  </a:cubicBezTo>
                  <a:cubicBezTo>
                    <a:pt x="192400" y="96297"/>
                    <a:pt x="192400" y="96297"/>
                    <a:pt x="192827" y="95867"/>
                  </a:cubicBezTo>
                  <a:cubicBezTo>
                    <a:pt x="192827" y="95867"/>
                    <a:pt x="192827" y="95436"/>
                    <a:pt x="193253" y="95436"/>
                  </a:cubicBezTo>
                  <a:cubicBezTo>
                    <a:pt x="193253" y="95005"/>
                    <a:pt x="193253" y="95005"/>
                    <a:pt x="193680" y="95005"/>
                  </a:cubicBezTo>
                  <a:cubicBezTo>
                    <a:pt x="193680" y="95005"/>
                    <a:pt x="194106" y="95005"/>
                    <a:pt x="194106" y="95005"/>
                  </a:cubicBezTo>
                  <a:cubicBezTo>
                    <a:pt x="194106" y="95005"/>
                    <a:pt x="194533" y="95005"/>
                    <a:pt x="194533" y="95436"/>
                  </a:cubicBezTo>
                  <a:cubicBezTo>
                    <a:pt x="194960" y="95436"/>
                    <a:pt x="194533" y="95867"/>
                    <a:pt x="194533" y="95867"/>
                  </a:cubicBezTo>
                  <a:cubicBezTo>
                    <a:pt x="194960" y="96297"/>
                    <a:pt x="195386" y="96728"/>
                    <a:pt x="196240" y="97159"/>
                  </a:cubicBezTo>
                  <a:cubicBezTo>
                    <a:pt x="196666" y="97159"/>
                    <a:pt x="197519" y="97159"/>
                    <a:pt x="198373" y="97159"/>
                  </a:cubicBezTo>
                  <a:cubicBezTo>
                    <a:pt x="198373" y="97159"/>
                    <a:pt x="198800" y="96728"/>
                    <a:pt x="198800" y="96728"/>
                  </a:cubicBezTo>
                  <a:cubicBezTo>
                    <a:pt x="199225" y="96728"/>
                    <a:pt x="199653" y="96728"/>
                    <a:pt x="200080" y="96728"/>
                  </a:cubicBezTo>
                  <a:cubicBezTo>
                    <a:pt x="200080" y="96728"/>
                    <a:pt x="200505" y="97159"/>
                    <a:pt x="200932" y="97159"/>
                  </a:cubicBezTo>
                  <a:cubicBezTo>
                    <a:pt x="200932" y="97590"/>
                    <a:pt x="200932" y="98452"/>
                    <a:pt x="200932" y="98882"/>
                  </a:cubicBezTo>
                  <a:cubicBezTo>
                    <a:pt x="201359" y="98882"/>
                    <a:pt x="201359" y="98882"/>
                    <a:pt x="201785" y="98882"/>
                  </a:cubicBezTo>
                  <a:cubicBezTo>
                    <a:pt x="201785" y="98882"/>
                    <a:pt x="202212" y="98452"/>
                    <a:pt x="202212" y="98452"/>
                  </a:cubicBezTo>
                  <a:cubicBezTo>
                    <a:pt x="202212" y="97590"/>
                    <a:pt x="202212" y="97159"/>
                    <a:pt x="202212" y="96297"/>
                  </a:cubicBezTo>
                  <a:cubicBezTo>
                    <a:pt x="202212" y="95867"/>
                    <a:pt x="200932" y="96297"/>
                    <a:pt x="201359" y="95867"/>
                  </a:cubicBezTo>
                  <a:cubicBezTo>
                    <a:pt x="200080" y="95867"/>
                    <a:pt x="199225" y="95867"/>
                    <a:pt x="198373" y="95867"/>
                  </a:cubicBezTo>
                  <a:cubicBezTo>
                    <a:pt x="197519" y="95005"/>
                    <a:pt x="196666" y="94574"/>
                    <a:pt x="196240" y="93712"/>
                  </a:cubicBezTo>
                  <a:cubicBezTo>
                    <a:pt x="195386" y="93712"/>
                    <a:pt x="194960" y="93712"/>
                    <a:pt x="194533" y="93712"/>
                  </a:cubicBezTo>
                  <a:cubicBezTo>
                    <a:pt x="194106" y="93712"/>
                    <a:pt x="193680" y="93281"/>
                    <a:pt x="193253" y="92851"/>
                  </a:cubicBezTo>
                  <a:cubicBezTo>
                    <a:pt x="192827" y="92420"/>
                    <a:pt x="192400" y="91989"/>
                    <a:pt x="191973" y="91989"/>
                  </a:cubicBezTo>
                  <a:cubicBezTo>
                    <a:pt x="191547" y="91989"/>
                    <a:pt x="191120" y="91989"/>
                    <a:pt x="190267" y="91989"/>
                  </a:cubicBezTo>
                  <a:cubicBezTo>
                    <a:pt x="190267" y="91989"/>
                    <a:pt x="189840" y="91989"/>
                    <a:pt x="189840" y="92420"/>
                  </a:cubicBezTo>
                  <a:cubicBezTo>
                    <a:pt x="189840" y="92420"/>
                    <a:pt x="189414" y="92420"/>
                    <a:pt x="189414" y="92420"/>
                  </a:cubicBezTo>
                  <a:cubicBezTo>
                    <a:pt x="188561" y="91558"/>
                    <a:pt x="187707" y="90696"/>
                    <a:pt x="186854" y="90265"/>
                  </a:cubicBezTo>
                  <a:cubicBezTo>
                    <a:pt x="186854" y="89835"/>
                    <a:pt x="186854" y="89404"/>
                    <a:pt x="186854" y="88973"/>
                  </a:cubicBezTo>
                  <a:cubicBezTo>
                    <a:pt x="186854" y="88973"/>
                    <a:pt x="186428" y="88973"/>
                    <a:pt x="186428" y="88973"/>
                  </a:cubicBezTo>
                  <a:cubicBezTo>
                    <a:pt x="185575" y="88973"/>
                    <a:pt x="184295" y="88973"/>
                    <a:pt x="183442" y="88973"/>
                  </a:cubicBezTo>
                  <a:cubicBezTo>
                    <a:pt x="183015" y="88973"/>
                    <a:pt x="183015" y="88542"/>
                    <a:pt x="183015" y="88542"/>
                  </a:cubicBezTo>
                  <a:cubicBezTo>
                    <a:pt x="183015" y="88111"/>
                    <a:pt x="182589" y="88111"/>
                    <a:pt x="182162" y="88111"/>
                  </a:cubicBezTo>
                  <a:cubicBezTo>
                    <a:pt x="182162" y="88111"/>
                    <a:pt x="182162" y="87680"/>
                    <a:pt x="182162" y="87680"/>
                  </a:cubicBezTo>
                  <a:cubicBezTo>
                    <a:pt x="181735" y="87680"/>
                    <a:pt x="181735" y="87250"/>
                    <a:pt x="181308" y="87250"/>
                  </a:cubicBezTo>
                  <a:cubicBezTo>
                    <a:pt x="181308" y="86819"/>
                    <a:pt x="181308" y="86388"/>
                    <a:pt x="181308" y="85957"/>
                  </a:cubicBezTo>
                  <a:cubicBezTo>
                    <a:pt x="181308" y="85526"/>
                    <a:pt x="181735" y="85526"/>
                    <a:pt x="181735" y="85095"/>
                  </a:cubicBezTo>
                  <a:cubicBezTo>
                    <a:pt x="181735" y="85095"/>
                    <a:pt x="181735" y="85095"/>
                    <a:pt x="181735" y="84664"/>
                  </a:cubicBezTo>
                  <a:cubicBezTo>
                    <a:pt x="181735" y="84664"/>
                    <a:pt x="181308" y="84234"/>
                    <a:pt x="180882" y="84234"/>
                  </a:cubicBezTo>
                  <a:cubicBezTo>
                    <a:pt x="180456" y="84234"/>
                    <a:pt x="180029" y="84234"/>
                    <a:pt x="179176" y="84234"/>
                  </a:cubicBezTo>
                  <a:close/>
                  <a:moveTo>
                    <a:pt x="100583" y="83972"/>
                  </a:moveTo>
                  <a:cubicBezTo>
                    <a:pt x="100583" y="84390"/>
                    <a:pt x="100125" y="84809"/>
                    <a:pt x="100125" y="84809"/>
                  </a:cubicBezTo>
                  <a:cubicBezTo>
                    <a:pt x="99667" y="85227"/>
                    <a:pt x="99667" y="85646"/>
                    <a:pt x="100125" y="86064"/>
                  </a:cubicBezTo>
                  <a:cubicBezTo>
                    <a:pt x="100583" y="86064"/>
                    <a:pt x="101041" y="86064"/>
                    <a:pt x="101499" y="86064"/>
                  </a:cubicBezTo>
                  <a:cubicBezTo>
                    <a:pt x="101499" y="85227"/>
                    <a:pt x="101499" y="84809"/>
                    <a:pt x="101499" y="84390"/>
                  </a:cubicBezTo>
                  <a:cubicBezTo>
                    <a:pt x="101499" y="84390"/>
                    <a:pt x="101499" y="84390"/>
                    <a:pt x="101499" y="83972"/>
                  </a:cubicBezTo>
                  <a:cubicBezTo>
                    <a:pt x="101041" y="83972"/>
                    <a:pt x="101041" y="83972"/>
                    <a:pt x="100583" y="83972"/>
                  </a:cubicBezTo>
                  <a:close/>
                  <a:moveTo>
                    <a:pt x="1508246" y="83448"/>
                  </a:moveTo>
                  <a:cubicBezTo>
                    <a:pt x="1508682" y="83448"/>
                    <a:pt x="1508682" y="83448"/>
                    <a:pt x="1509118" y="83448"/>
                  </a:cubicBezTo>
                  <a:cubicBezTo>
                    <a:pt x="1509554" y="83448"/>
                    <a:pt x="1509990" y="83448"/>
                    <a:pt x="1509990" y="83884"/>
                  </a:cubicBezTo>
                  <a:cubicBezTo>
                    <a:pt x="1509990" y="84321"/>
                    <a:pt x="1509990" y="84756"/>
                    <a:pt x="1509990" y="85629"/>
                  </a:cubicBezTo>
                  <a:cubicBezTo>
                    <a:pt x="1509554" y="86064"/>
                    <a:pt x="1508682" y="85629"/>
                    <a:pt x="1507810" y="85629"/>
                  </a:cubicBezTo>
                  <a:cubicBezTo>
                    <a:pt x="1507810" y="85193"/>
                    <a:pt x="1507810" y="85193"/>
                    <a:pt x="1507810" y="84756"/>
                  </a:cubicBezTo>
                  <a:cubicBezTo>
                    <a:pt x="1507810" y="84756"/>
                    <a:pt x="1507374" y="84756"/>
                    <a:pt x="1507374" y="84321"/>
                  </a:cubicBezTo>
                  <a:cubicBezTo>
                    <a:pt x="1507374" y="83884"/>
                    <a:pt x="1507810" y="83884"/>
                    <a:pt x="1508246" y="83448"/>
                  </a:cubicBezTo>
                  <a:close/>
                  <a:moveTo>
                    <a:pt x="33032" y="83448"/>
                  </a:moveTo>
                  <a:cubicBezTo>
                    <a:pt x="33032" y="83448"/>
                    <a:pt x="32604" y="83448"/>
                    <a:pt x="32176" y="83884"/>
                  </a:cubicBezTo>
                  <a:cubicBezTo>
                    <a:pt x="32176" y="84321"/>
                    <a:pt x="32176" y="85193"/>
                    <a:pt x="32176" y="85629"/>
                  </a:cubicBezTo>
                  <a:cubicBezTo>
                    <a:pt x="32604" y="86064"/>
                    <a:pt x="33032" y="86064"/>
                    <a:pt x="33032" y="86500"/>
                  </a:cubicBezTo>
                  <a:cubicBezTo>
                    <a:pt x="33032" y="86500"/>
                    <a:pt x="33460" y="86500"/>
                    <a:pt x="33888" y="86500"/>
                  </a:cubicBezTo>
                  <a:cubicBezTo>
                    <a:pt x="33888" y="86936"/>
                    <a:pt x="34317" y="87373"/>
                    <a:pt x="34744" y="87373"/>
                  </a:cubicBezTo>
                  <a:cubicBezTo>
                    <a:pt x="35173" y="87373"/>
                    <a:pt x="36029" y="87373"/>
                    <a:pt x="36457" y="87373"/>
                  </a:cubicBezTo>
                  <a:cubicBezTo>
                    <a:pt x="36457" y="87373"/>
                    <a:pt x="36885" y="87373"/>
                    <a:pt x="36885" y="86936"/>
                  </a:cubicBezTo>
                  <a:cubicBezTo>
                    <a:pt x="36885" y="86936"/>
                    <a:pt x="36885" y="86936"/>
                    <a:pt x="36885" y="86500"/>
                  </a:cubicBezTo>
                  <a:cubicBezTo>
                    <a:pt x="36457" y="86500"/>
                    <a:pt x="36029" y="86064"/>
                    <a:pt x="36029" y="86064"/>
                  </a:cubicBezTo>
                  <a:cubicBezTo>
                    <a:pt x="36029" y="85629"/>
                    <a:pt x="35601" y="85193"/>
                    <a:pt x="35601" y="85193"/>
                  </a:cubicBezTo>
                  <a:cubicBezTo>
                    <a:pt x="35173" y="84757"/>
                    <a:pt x="35173" y="84757"/>
                    <a:pt x="34744" y="84757"/>
                  </a:cubicBezTo>
                  <a:cubicBezTo>
                    <a:pt x="34744" y="84321"/>
                    <a:pt x="34317" y="84321"/>
                    <a:pt x="34317" y="84321"/>
                  </a:cubicBezTo>
                  <a:cubicBezTo>
                    <a:pt x="33888" y="84321"/>
                    <a:pt x="33460" y="83884"/>
                    <a:pt x="33460" y="83448"/>
                  </a:cubicBezTo>
                  <a:cubicBezTo>
                    <a:pt x="33032" y="83448"/>
                    <a:pt x="33032" y="83448"/>
                    <a:pt x="33032" y="83448"/>
                  </a:cubicBezTo>
                  <a:close/>
                  <a:moveTo>
                    <a:pt x="292405" y="83211"/>
                  </a:moveTo>
                  <a:cubicBezTo>
                    <a:pt x="292307" y="83269"/>
                    <a:pt x="292208" y="83383"/>
                    <a:pt x="292208" y="83383"/>
                  </a:cubicBezTo>
                  <a:cubicBezTo>
                    <a:pt x="292208" y="83383"/>
                    <a:pt x="292208" y="83841"/>
                    <a:pt x="292208" y="83841"/>
                  </a:cubicBezTo>
                  <a:cubicBezTo>
                    <a:pt x="292208" y="84299"/>
                    <a:pt x="292601" y="84299"/>
                    <a:pt x="292601" y="84299"/>
                  </a:cubicBezTo>
                  <a:cubicBezTo>
                    <a:pt x="292993" y="84757"/>
                    <a:pt x="292993" y="84757"/>
                    <a:pt x="293778" y="84299"/>
                  </a:cubicBezTo>
                  <a:cubicBezTo>
                    <a:pt x="293778" y="84299"/>
                    <a:pt x="293778" y="83841"/>
                    <a:pt x="293778" y="83383"/>
                  </a:cubicBezTo>
                  <a:cubicBezTo>
                    <a:pt x="293385" y="82925"/>
                    <a:pt x="292993" y="83383"/>
                    <a:pt x="292601" y="83383"/>
                  </a:cubicBezTo>
                  <a:cubicBezTo>
                    <a:pt x="292601" y="83154"/>
                    <a:pt x="292502" y="83154"/>
                    <a:pt x="292405" y="83211"/>
                  </a:cubicBezTo>
                  <a:close/>
                  <a:moveTo>
                    <a:pt x="139284" y="82664"/>
                  </a:moveTo>
                  <a:cubicBezTo>
                    <a:pt x="139284" y="82664"/>
                    <a:pt x="139706" y="82664"/>
                    <a:pt x="140127" y="82664"/>
                  </a:cubicBezTo>
                  <a:cubicBezTo>
                    <a:pt x="140127" y="83075"/>
                    <a:pt x="140549" y="83075"/>
                    <a:pt x="140549" y="83075"/>
                  </a:cubicBezTo>
                  <a:cubicBezTo>
                    <a:pt x="141391" y="83075"/>
                    <a:pt x="142656" y="83075"/>
                    <a:pt x="143499" y="83075"/>
                  </a:cubicBezTo>
                  <a:cubicBezTo>
                    <a:pt x="143499" y="83075"/>
                    <a:pt x="143921" y="83075"/>
                    <a:pt x="143921" y="83486"/>
                  </a:cubicBezTo>
                  <a:cubicBezTo>
                    <a:pt x="144342" y="83486"/>
                    <a:pt x="144342" y="83486"/>
                    <a:pt x="144342" y="83486"/>
                  </a:cubicBezTo>
                  <a:cubicBezTo>
                    <a:pt x="144342" y="83486"/>
                    <a:pt x="144764" y="83486"/>
                    <a:pt x="144764" y="83486"/>
                  </a:cubicBezTo>
                  <a:cubicBezTo>
                    <a:pt x="145185" y="83897"/>
                    <a:pt x="145185" y="83897"/>
                    <a:pt x="145185" y="84308"/>
                  </a:cubicBezTo>
                  <a:cubicBezTo>
                    <a:pt x="144764" y="84719"/>
                    <a:pt x="144342" y="85130"/>
                    <a:pt x="143921" y="85541"/>
                  </a:cubicBezTo>
                  <a:cubicBezTo>
                    <a:pt x="143499" y="85541"/>
                    <a:pt x="143077" y="85541"/>
                    <a:pt x="142656" y="85541"/>
                  </a:cubicBezTo>
                  <a:cubicBezTo>
                    <a:pt x="142656" y="85541"/>
                    <a:pt x="142235" y="85130"/>
                    <a:pt x="142235" y="85130"/>
                  </a:cubicBezTo>
                  <a:cubicBezTo>
                    <a:pt x="140549" y="85130"/>
                    <a:pt x="139284" y="85130"/>
                    <a:pt x="137599" y="85541"/>
                  </a:cubicBezTo>
                  <a:cubicBezTo>
                    <a:pt x="137599" y="85541"/>
                    <a:pt x="137599" y="85130"/>
                    <a:pt x="137599" y="85130"/>
                  </a:cubicBezTo>
                  <a:cubicBezTo>
                    <a:pt x="137599" y="84308"/>
                    <a:pt x="137599" y="83897"/>
                    <a:pt x="137599" y="83486"/>
                  </a:cubicBezTo>
                  <a:cubicBezTo>
                    <a:pt x="137599" y="83075"/>
                    <a:pt x="138020" y="83075"/>
                    <a:pt x="138441" y="83075"/>
                  </a:cubicBezTo>
                  <a:cubicBezTo>
                    <a:pt x="138441" y="83075"/>
                    <a:pt x="138863" y="83075"/>
                    <a:pt x="139284" y="82664"/>
                  </a:cubicBezTo>
                  <a:close/>
                  <a:moveTo>
                    <a:pt x="123054" y="82141"/>
                  </a:moveTo>
                  <a:cubicBezTo>
                    <a:pt x="122635" y="82141"/>
                    <a:pt x="122635" y="82589"/>
                    <a:pt x="122217" y="82589"/>
                  </a:cubicBezTo>
                  <a:cubicBezTo>
                    <a:pt x="121799" y="82589"/>
                    <a:pt x="121799" y="82589"/>
                    <a:pt x="121380" y="83038"/>
                  </a:cubicBezTo>
                  <a:cubicBezTo>
                    <a:pt x="121380" y="83038"/>
                    <a:pt x="121380" y="83486"/>
                    <a:pt x="121380" y="83934"/>
                  </a:cubicBezTo>
                  <a:cubicBezTo>
                    <a:pt x="121799" y="84383"/>
                    <a:pt x="122217" y="84831"/>
                    <a:pt x="122635" y="85280"/>
                  </a:cubicBezTo>
                  <a:cubicBezTo>
                    <a:pt x="123472" y="85280"/>
                    <a:pt x="123891" y="85280"/>
                    <a:pt x="124310" y="85280"/>
                  </a:cubicBezTo>
                  <a:cubicBezTo>
                    <a:pt x="124728" y="84831"/>
                    <a:pt x="124728" y="84831"/>
                    <a:pt x="125147" y="84383"/>
                  </a:cubicBezTo>
                  <a:cubicBezTo>
                    <a:pt x="125565" y="83934"/>
                    <a:pt x="125147" y="83486"/>
                    <a:pt x="125147" y="83038"/>
                  </a:cubicBezTo>
                  <a:cubicBezTo>
                    <a:pt x="125147" y="83038"/>
                    <a:pt x="125147" y="82589"/>
                    <a:pt x="124728" y="82589"/>
                  </a:cubicBezTo>
                  <a:cubicBezTo>
                    <a:pt x="124728" y="82589"/>
                    <a:pt x="124310" y="82589"/>
                    <a:pt x="124310" y="82589"/>
                  </a:cubicBezTo>
                  <a:cubicBezTo>
                    <a:pt x="123891" y="82589"/>
                    <a:pt x="123891" y="82589"/>
                    <a:pt x="123891" y="82589"/>
                  </a:cubicBezTo>
                  <a:cubicBezTo>
                    <a:pt x="123891" y="82589"/>
                    <a:pt x="123472" y="82141"/>
                    <a:pt x="123472" y="82141"/>
                  </a:cubicBezTo>
                  <a:cubicBezTo>
                    <a:pt x="123054" y="82141"/>
                    <a:pt x="123054" y="82141"/>
                    <a:pt x="123054" y="82141"/>
                  </a:cubicBezTo>
                  <a:close/>
                  <a:moveTo>
                    <a:pt x="56430" y="81879"/>
                  </a:moveTo>
                  <a:cubicBezTo>
                    <a:pt x="55981" y="82271"/>
                    <a:pt x="55981" y="82664"/>
                    <a:pt x="56430" y="83056"/>
                  </a:cubicBezTo>
                  <a:cubicBezTo>
                    <a:pt x="56878" y="83448"/>
                    <a:pt x="57326" y="83056"/>
                    <a:pt x="57775" y="83056"/>
                  </a:cubicBezTo>
                  <a:cubicBezTo>
                    <a:pt x="57775" y="83056"/>
                    <a:pt x="58224" y="82664"/>
                    <a:pt x="58224" y="82664"/>
                  </a:cubicBezTo>
                  <a:cubicBezTo>
                    <a:pt x="58224" y="82664"/>
                    <a:pt x="58672" y="82664"/>
                    <a:pt x="58672" y="82664"/>
                  </a:cubicBezTo>
                  <a:cubicBezTo>
                    <a:pt x="59120" y="82664"/>
                    <a:pt x="59120" y="82271"/>
                    <a:pt x="59120" y="82271"/>
                  </a:cubicBezTo>
                  <a:cubicBezTo>
                    <a:pt x="59120" y="81879"/>
                    <a:pt x="58672" y="81879"/>
                    <a:pt x="58672" y="81879"/>
                  </a:cubicBezTo>
                  <a:cubicBezTo>
                    <a:pt x="57775" y="81879"/>
                    <a:pt x="57326" y="81879"/>
                    <a:pt x="56430" y="81879"/>
                  </a:cubicBezTo>
                  <a:close/>
                  <a:moveTo>
                    <a:pt x="1456756" y="81629"/>
                  </a:moveTo>
                  <a:cubicBezTo>
                    <a:pt x="1456412" y="81683"/>
                    <a:pt x="1456069" y="81792"/>
                    <a:pt x="1455840" y="81792"/>
                  </a:cubicBezTo>
                  <a:cubicBezTo>
                    <a:pt x="1455840" y="82228"/>
                    <a:pt x="1455840" y="82664"/>
                    <a:pt x="1455840" y="83100"/>
                  </a:cubicBezTo>
                  <a:cubicBezTo>
                    <a:pt x="1456298" y="83972"/>
                    <a:pt x="1457214" y="83100"/>
                    <a:pt x="1457672" y="83536"/>
                  </a:cubicBezTo>
                  <a:cubicBezTo>
                    <a:pt x="1457672" y="82664"/>
                    <a:pt x="1457672" y="82228"/>
                    <a:pt x="1457672" y="81792"/>
                  </a:cubicBezTo>
                  <a:cubicBezTo>
                    <a:pt x="1457443" y="81574"/>
                    <a:pt x="1457099" y="81574"/>
                    <a:pt x="1456756" y="81629"/>
                  </a:cubicBezTo>
                  <a:close/>
                  <a:moveTo>
                    <a:pt x="1308825" y="81629"/>
                  </a:moveTo>
                  <a:cubicBezTo>
                    <a:pt x="1308622" y="81683"/>
                    <a:pt x="1308418" y="81792"/>
                    <a:pt x="1308215" y="81792"/>
                  </a:cubicBezTo>
                  <a:cubicBezTo>
                    <a:pt x="1308215" y="81792"/>
                    <a:pt x="1307808" y="81792"/>
                    <a:pt x="1307401" y="81792"/>
                  </a:cubicBezTo>
                  <a:cubicBezTo>
                    <a:pt x="1306994" y="81792"/>
                    <a:pt x="1307401" y="82228"/>
                    <a:pt x="1307401" y="82664"/>
                  </a:cubicBezTo>
                  <a:cubicBezTo>
                    <a:pt x="1307401" y="82664"/>
                    <a:pt x="1307808" y="83100"/>
                    <a:pt x="1307808" y="83100"/>
                  </a:cubicBezTo>
                  <a:cubicBezTo>
                    <a:pt x="1307808" y="83536"/>
                    <a:pt x="1307808" y="84408"/>
                    <a:pt x="1307808" y="84844"/>
                  </a:cubicBezTo>
                  <a:cubicBezTo>
                    <a:pt x="1308215" y="85280"/>
                    <a:pt x="1308215" y="85280"/>
                    <a:pt x="1308622" y="85716"/>
                  </a:cubicBezTo>
                  <a:cubicBezTo>
                    <a:pt x="1308622" y="85716"/>
                    <a:pt x="1308622" y="86152"/>
                    <a:pt x="1308622" y="86152"/>
                  </a:cubicBezTo>
                  <a:cubicBezTo>
                    <a:pt x="1309029" y="86588"/>
                    <a:pt x="1309843" y="86588"/>
                    <a:pt x="1310249" y="86152"/>
                  </a:cubicBezTo>
                  <a:cubicBezTo>
                    <a:pt x="1310249" y="86152"/>
                    <a:pt x="1310656" y="86152"/>
                    <a:pt x="1310656" y="86152"/>
                  </a:cubicBezTo>
                  <a:cubicBezTo>
                    <a:pt x="1310656" y="84844"/>
                    <a:pt x="1310656" y="83536"/>
                    <a:pt x="1310656" y="82664"/>
                  </a:cubicBezTo>
                  <a:cubicBezTo>
                    <a:pt x="1310249" y="82228"/>
                    <a:pt x="1309843" y="81792"/>
                    <a:pt x="1309435" y="81792"/>
                  </a:cubicBezTo>
                  <a:cubicBezTo>
                    <a:pt x="1309232" y="81574"/>
                    <a:pt x="1309029" y="81574"/>
                    <a:pt x="1308825" y="81629"/>
                  </a:cubicBezTo>
                  <a:close/>
                  <a:moveTo>
                    <a:pt x="280611" y="81356"/>
                  </a:moveTo>
                  <a:cubicBezTo>
                    <a:pt x="280175" y="82193"/>
                    <a:pt x="280175" y="82611"/>
                    <a:pt x="280175" y="83030"/>
                  </a:cubicBezTo>
                  <a:cubicBezTo>
                    <a:pt x="280611" y="83030"/>
                    <a:pt x="280611" y="83030"/>
                    <a:pt x="280611" y="83448"/>
                  </a:cubicBezTo>
                  <a:cubicBezTo>
                    <a:pt x="280611" y="83448"/>
                    <a:pt x="281047" y="83448"/>
                    <a:pt x="281047" y="83448"/>
                  </a:cubicBezTo>
                  <a:cubicBezTo>
                    <a:pt x="281047" y="83030"/>
                    <a:pt x="281483" y="83030"/>
                    <a:pt x="281483" y="83030"/>
                  </a:cubicBezTo>
                  <a:cubicBezTo>
                    <a:pt x="281483" y="82611"/>
                    <a:pt x="281483" y="81774"/>
                    <a:pt x="281483" y="81356"/>
                  </a:cubicBezTo>
                  <a:cubicBezTo>
                    <a:pt x="281047" y="81356"/>
                    <a:pt x="281047" y="81356"/>
                    <a:pt x="280611" y="81356"/>
                  </a:cubicBezTo>
                  <a:close/>
                  <a:moveTo>
                    <a:pt x="62390" y="81356"/>
                  </a:moveTo>
                  <a:cubicBezTo>
                    <a:pt x="62390" y="81356"/>
                    <a:pt x="61965" y="81356"/>
                    <a:pt x="61965" y="81767"/>
                  </a:cubicBezTo>
                  <a:cubicBezTo>
                    <a:pt x="61965" y="81767"/>
                    <a:pt x="61540" y="81767"/>
                    <a:pt x="61540" y="81767"/>
                  </a:cubicBezTo>
                  <a:cubicBezTo>
                    <a:pt x="61115" y="81767"/>
                    <a:pt x="60690" y="82178"/>
                    <a:pt x="60690" y="82178"/>
                  </a:cubicBezTo>
                  <a:cubicBezTo>
                    <a:pt x="60690" y="82589"/>
                    <a:pt x="60690" y="82589"/>
                    <a:pt x="60690" y="83000"/>
                  </a:cubicBezTo>
                  <a:cubicBezTo>
                    <a:pt x="60690" y="83000"/>
                    <a:pt x="61115" y="83000"/>
                    <a:pt x="61115" y="83411"/>
                  </a:cubicBezTo>
                  <a:cubicBezTo>
                    <a:pt x="61115" y="83411"/>
                    <a:pt x="61115" y="83411"/>
                    <a:pt x="61115" y="83822"/>
                  </a:cubicBezTo>
                  <a:cubicBezTo>
                    <a:pt x="61540" y="83822"/>
                    <a:pt x="61540" y="84234"/>
                    <a:pt x="61965" y="84234"/>
                  </a:cubicBezTo>
                  <a:cubicBezTo>
                    <a:pt x="62390" y="84234"/>
                    <a:pt x="62816" y="84234"/>
                    <a:pt x="63241" y="84234"/>
                  </a:cubicBezTo>
                  <a:cubicBezTo>
                    <a:pt x="63241" y="84234"/>
                    <a:pt x="63666" y="83822"/>
                    <a:pt x="64091" y="83822"/>
                  </a:cubicBezTo>
                  <a:cubicBezTo>
                    <a:pt x="64091" y="83411"/>
                    <a:pt x="64091" y="82589"/>
                    <a:pt x="64091" y="82589"/>
                  </a:cubicBezTo>
                  <a:cubicBezTo>
                    <a:pt x="63241" y="82178"/>
                    <a:pt x="62816" y="81767"/>
                    <a:pt x="62390" y="81356"/>
                  </a:cubicBezTo>
                  <a:close/>
                  <a:moveTo>
                    <a:pt x="1452145" y="80832"/>
                  </a:moveTo>
                  <a:cubicBezTo>
                    <a:pt x="1451720" y="81281"/>
                    <a:pt x="1451295" y="81730"/>
                    <a:pt x="1450870" y="81730"/>
                  </a:cubicBezTo>
                  <a:cubicBezTo>
                    <a:pt x="1450870" y="82178"/>
                    <a:pt x="1450870" y="82627"/>
                    <a:pt x="1450870" y="83075"/>
                  </a:cubicBezTo>
                  <a:cubicBezTo>
                    <a:pt x="1451295" y="83523"/>
                    <a:pt x="1451720" y="83523"/>
                    <a:pt x="1452145" y="83972"/>
                  </a:cubicBezTo>
                  <a:cubicBezTo>
                    <a:pt x="1452570" y="83972"/>
                    <a:pt x="1452996" y="83972"/>
                    <a:pt x="1453421" y="83972"/>
                  </a:cubicBezTo>
                  <a:cubicBezTo>
                    <a:pt x="1453846" y="83972"/>
                    <a:pt x="1454271" y="83523"/>
                    <a:pt x="1454271" y="83075"/>
                  </a:cubicBezTo>
                  <a:cubicBezTo>
                    <a:pt x="1454271" y="82627"/>
                    <a:pt x="1454271" y="82178"/>
                    <a:pt x="1454271" y="82178"/>
                  </a:cubicBezTo>
                  <a:cubicBezTo>
                    <a:pt x="1453846" y="81730"/>
                    <a:pt x="1453846" y="81281"/>
                    <a:pt x="1453421" y="80832"/>
                  </a:cubicBezTo>
                  <a:cubicBezTo>
                    <a:pt x="1452996" y="80832"/>
                    <a:pt x="1452570" y="80832"/>
                    <a:pt x="1452145" y="80832"/>
                  </a:cubicBezTo>
                  <a:close/>
                  <a:moveTo>
                    <a:pt x="219477" y="80832"/>
                  </a:moveTo>
                  <a:cubicBezTo>
                    <a:pt x="219477" y="81251"/>
                    <a:pt x="219477" y="81251"/>
                    <a:pt x="219477" y="82088"/>
                  </a:cubicBezTo>
                  <a:cubicBezTo>
                    <a:pt x="219477" y="82088"/>
                    <a:pt x="219935" y="82507"/>
                    <a:pt x="220393" y="82507"/>
                  </a:cubicBezTo>
                  <a:cubicBezTo>
                    <a:pt x="220393" y="82925"/>
                    <a:pt x="220850" y="82507"/>
                    <a:pt x="221308" y="82507"/>
                  </a:cubicBezTo>
                  <a:cubicBezTo>
                    <a:pt x="221308" y="82088"/>
                    <a:pt x="221308" y="81670"/>
                    <a:pt x="221308" y="80832"/>
                  </a:cubicBezTo>
                  <a:cubicBezTo>
                    <a:pt x="221308" y="80832"/>
                    <a:pt x="221308" y="80832"/>
                    <a:pt x="220850" y="80832"/>
                  </a:cubicBezTo>
                  <a:cubicBezTo>
                    <a:pt x="220393" y="80832"/>
                    <a:pt x="219935" y="80832"/>
                    <a:pt x="219477" y="80832"/>
                  </a:cubicBezTo>
                  <a:close/>
                  <a:moveTo>
                    <a:pt x="112224" y="80832"/>
                  </a:moveTo>
                  <a:cubicBezTo>
                    <a:pt x="112224" y="81730"/>
                    <a:pt x="112224" y="82178"/>
                    <a:pt x="112224" y="83075"/>
                  </a:cubicBezTo>
                  <a:cubicBezTo>
                    <a:pt x="112642" y="83075"/>
                    <a:pt x="112642" y="83523"/>
                    <a:pt x="113061" y="83523"/>
                  </a:cubicBezTo>
                  <a:cubicBezTo>
                    <a:pt x="113480" y="83523"/>
                    <a:pt x="113899" y="83972"/>
                    <a:pt x="114317" y="83523"/>
                  </a:cubicBezTo>
                  <a:cubicBezTo>
                    <a:pt x="114317" y="82627"/>
                    <a:pt x="114317" y="81730"/>
                    <a:pt x="114317" y="80832"/>
                  </a:cubicBezTo>
                  <a:cubicBezTo>
                    <a:pt x="113899" y="80832"/>
                    <a:pt x="113480" y="80832"/>
                    <a:pt x="113061" y="80832"/>
                  </a:cubicBezTo>
                  <a:cubicBezTo>
                    <a:pt x="113061" y="80832"/>
                    <a:pt x="112642" y="80832"/>
                    <a:pt x="112642" y="80832"/>
                  </a:cubicBezTo>
                  <a:cubicBezTo>
                    <a:pt x="112224" y="80832"/>
                    <a:pt x="112224" y="80832"/>
                    <a:pt x="112224" y="80832"/>
                  </a:cubicBezTo>
                  <a:close/>
                  <a:moveTo>
                    <a:pt x="1432559" y="80571"/>
                  </a:moveTo>
                  <a:cubicBezTo>
                    <a:pt x="1432559" y="80982"/>
                    <a:pt x="1432559" y="80982"/>
                    <a:pt x="1432559" y="80982"/>
                  </a:cubicBezTo>
                  <a:cubicBezTo>
                    <a:pt x="1432559" y="81393"/>
                    <a:pt x="1432559" y="81804"/>
                    <a:pt x="1432559" y="82216"/>
                  </a:cubicBezTo>
                  <a:cubicBezTo>
                    <a:pt x="1432559" y="83038"/>
                    <a:pt x="1432988" y="83038"/>
                    <a:pt x="1433418" y="83449"/>
                  </a:cubicBezTo>
                  <a:cubicBezTo>
                    <a:pt x="1434707" y="83449"/>
                    <a:pt x="1435997" y="83449"/>
                    <a:pt x="1436856" y="83449"/>
                  </a:cubicBezTo>
                  <a:cubicBezTo>
                    <a:pt x="1437286" y="83038"/>
                    <a:pt x="1437286" y="83038"/>
                    <a:pt x="1437716" y="82627"/>
                  </a:cubicBezTo>
                  <a:cubicBezTo>
                    <a:pt x="1437716" y="82627"/>
                    <a:pt x="1438145" y="82627"/>
                    <a:pt x="1438145" y="82627"/>
                  </a:cubicBezTo>
                  <a:cubicBezTo>
                    <a:pt x="1438575" y="82216"/>
                    <a:pt x="1438575" y="82216"/>
                    <a:pt x="1438575" y="81393"/>
                  </a:cubicBezTo>
                  <a:cubicBezTo>
                    <a:pt x="1438145" y="80982"/>
                    <a:pt x="1438145" y="80982"/>
                    <a:pt x="1437716" y="80982"/>
                  </a:cubicBezTo>
                  <a:cubicBezTo>
                    <a:pt x="1437286" y="80982"/>
                    <a:pt x="1437286" y="80982"/>
                    <a:pt x="1436856" y="80982"/>
                  </a:cubicBezTo>
                  <a:cubicBezTo>
                    <a:pt x="1436856" y="80982"/>
                    <a:pt x="1436427" y="80571"/>
                    <a:pt x="1436427" y="80571"/>
                  </a:cubicBezTo>
                  <a:cubicBezTo>
                    <a:pt x="1435137" y="80571"/>
                    <a:pt x="1433848" y="80571"/>
                    <a:pt x="1432559" y="80571"/>
                  </a:cubicBezTo>
                  <a:close/>
                  <a:moveTo>
                    <a:pt x="1407620" y="80571"/>
                  </a:moveTo>
                  <a:cubicBezTo>
                    <a:pt x="1407213" y="80571"/>
                    <a:pt x="1406806" y="81007"/>
                    <a:pt x="1406399" y="81443"/>
                  </a:cubicBezTo>
                  <a:cubicBezTo>
                    <a:pt x="1407620" y="81879"/>
                    <a:pt x="1409248" y="81879"/>
                    <a:pt x="1410061" y="81443"/>
                  </a:cubicBezTo>
                  <a:cubicBezTo>
                    <a:pt x="1409655" y="81007"/>
                    <a:pt x="1409248" y="81007"/>
                    <a:pt x="1408841" y="80571"/>
                  </a:cubicBezTo>
                  <a:cubicBezTo>
                    <a:pt x="1408434" y="80571"/>
                    <a:pt x="1408027" y="80571"/>
                    <a:pt x="1407620" y="80571"/>
                  </a:cubicBezTo>
                  <a:close/>
                  <a:moveTo>
                    <a:pt x="132444" y="80571"/>
                  </a:moveTo>
                  <a:cubicBezTo>
                    <a:pt x="132018" y="80571"/>
                    <a:pt x="132018" y="80999"/>
                    <a:pt x="132018" y="81427"/>
                  </a:cubicBezTo>
                  <a:cubicBezTo>
                    <a:pt x="132018" y="81855"/>
                    <a:pt x="132018" y="81855"/>
                    <a:pt x="132871" y="81855"/>
                  </a:cubicBezTo>
                  <a:cubicBezTo>
                    <a:pt x="132871" y="81855"/>
                    <a:pt x="132871" y="81855"/>
                    <a:pt x="133297" y="81855"/>
                  </a:cubicBezTo>
                  <a:cubicBezTo>
                    <a:pt x="133724" y="81855"/>
                    <a:pt x="133724" y="82283"/>
                    <a:pt x="134150" y="82283"/>
                  </a:cubicBezTo>
                  <a:cubicBezTo>
                    <a:pt x="134576" y="82283"/>
                    <a:pt x="134576" y="82283"/>
                    <a:pt x="134576" y="82712"/>
                  </a:cubicBezTo>
                  <a:cubicBezTo>
                    <a:pt x="134576" y="83140"/>
                    <a:pt x="134576" y="83567"/>
                    <a:pt x="134576" y="83996"/>
                  </a:cubicBezTo>
                  <a:cubicBezTo>
                    <a:pt x="134150" y="83996"/>
                    <a:pt x="133297" y="84424"/>
                    <a:pt x="132871" y="84424"/>
                  </a:cubicBezTo>
                  <a:cubicBezTo>
                    <a:pt x="132871" y="83996"/>
                    <a:pt x="132444" y="83996"/>
                    <a:pt x="132444" y="83567"/>
                  </a:cubicBezTo>
                  <a:cubicBezTo>
                    <a:pt x="132018" y="83567"/>
                    <a:pt x="132018" y="83567"/>
                    <a:pt x="131592" y="83567"/>
                  </a:cubicBezTo>
                  <a:cubicBezTo>
                    <a:pt x="131166" y="83567"/>
                    <a:pt x="131592" y="83140"/>
                    <a:pt x="131166" y="82712"/>
                  </a:cubicBezTo>
                  <a:cubicBezTo>
                    <a:pt x="131166" y="82712"/>
                    <a:pt x="130739" y="82712"/>
                    <a:pt x="130739" y="82712"/>
                  </a:cubicBezTo>
                  <a:cubicBezTo>
                    <a:pt x="130313" y="82712"/>
                    <a:pt x="130313" y="82283"/>
                    <a:pt x="129886" y="82283"/>
                  </a:cubicBezTo>
                  <a:cubicBezTo>
                    <a:pt x="129460" y="82283"/>
                    <a:pt x="129460" y="82283"/>
                    <a:pt x="129034" y="82283"/>
                  </a:cubicBezTo>
                  <a:cubicBezTo>
                    <a:pt x="128608" y="82712"/>
                    <a:pt x="128608" y="82712"/>
                    <a:pt x="128181" y="83140"/>
                  </a:cubicBezTo>
                  <a:cubicBezTo>
                    <a:pt x="128181" y="83996"/>
                    <a:pt x="128181" y="84424"/>
                    <a:pt x="128181" y="85280"/>
                  </a:cubicBezTo>
                  <a:cubicBezTo>
                    <a:pt x="128181" y="85708"/>
                    <a:pt x="128608" y="85708"/>
                    <a:pt x="128608" y="86136"/>
                  </a:cubicBezTo>
                  <a:cubicBezTo>
                    <a:pt x="128608" y="86136"/>
                    <a:pt x="128608" y="86136"/>
                    <a:pt x="128608" y="86564"/>
                  </a:cubicBezTo>
                  <a:cubicBezTo>
                    <a:pt x="129034" y="86564"/>
                    <a:pt x="129034" y="86992"/>
                    <a:pt x="129460" y="86992"/>
                  </a:cubicBezTo>
                  <a:cubicBezTo>
                    <a:pt x="129886" y="86992"/>
                    <a:pt x="130313" y="86992"/>
                    <a:pt x="130739" y="86992"/>
                  </a:cubicBezTo>
                  <a:cubicBezTo>
                    <a:pt x="131166" y="86992"/>
                    <a:pt x="131166" y="86992"/>
                    <a:pt x="131592" y="86564"/>
                  </a:cubicBezTo>
                  <a:cubicBezTo>
                    <a:pt x="132018" y="86136"/>
                    <a:pt x="132444" y="85708"/>
                    <a:pt x="132871" y="85280"/>
                  </a:cubicBezTo>
                  <a:cubicBezTo>
                    <a:pt x="133297" y="85280"/>
                    <a:pt x="134150" y="85280"/>
                    <a:pt x="134576" y="85280"/>
                  </a:cubicBezTo>
                  <a:cubicBezTo>
                    <a:pt x="135002" y="84851"/>
                    <a:pt x="135002" y="84851"/>
                    <a:pt x="135428" y="84851"/>
                  </a:cubicBezTo>
                  <a:cubicBezTo>
                    <a:pt x="135855" y="84851"/>
                    <a:pt x="135855" y="84424"/>
                    <a:pt x="136281" y="84424"/>
                  </a:cubicBezTo>
                  <a:cubicBezTo>
                    <a:pt x="136707" y="84424"/>
                    <a:pt x="136707" y="84851"/>
                    <a:pt x="137133" y="84851"/>
                  </a:cubicBezTo>
                  <a:cubicBezTo>
                    <a:pt x="137133" y="85280"/>
                    <a:pt x="137560" y="85280"/>
                    <a:pt x="137560" y="85280"/>
                  </a:cubicBezTo>
                  <a:cubicBezTo>
                    <a:pt x="137560" y="85708"/>
                    <a:pt x="137560" y="85708"/>
                    <a:pt x="137560" y="85708"/>
                  </a:cubicBezTo>
                  <a:cubicBezTo>
                    <a:pt x="137133" y="86564"/>
                    <a:pt x="136707" y="86992"/>
                    <a:pt x="135855" y="87420"/>
                  </a:cubicBezTo>
                  <a:cubicBezTo>
                    <a:pt x="135855" y="87420"/>
                    <a:pt x="136281" y="87420"/>
                    <a:pt x="136281" y="87420"/>
                  </a:cubicBezTo>
                  <a:cubicBezTo>
                    <a:pt x="137133" y="87420"/>
                    <a:pt x="137560" y="87420"/>
                    <a:pt x="138413" y="87420"/>
                  </a:cubicBezTo>
                  <a:cubicBezTo>
                    <a:pt x="138413" y="87420"/>
                    <a:pt x="138839" y="87420"/>
                    <a:pt x="138839" y="86992"/>
                  </a:cubicBezTo>
                  <a:cubicBezTo>
                    <a:pt x="139265" y="86992"/>
                    <a:pt x="139692" y="86992"/>
                    <a:pt x="140118" y="86992"/>
                  </a:cubicBezTo>
                  <a:cubicBezTo>
                    <a:pt x="140118" y="87420"/>
                    <a:pt x="140544" y="87420"/>
                    <a:pt x="140544" y="87420"/>
                  </a:cubicBezTo>
                  <a:cubicBezTo>
                    <a:pt x="140544" y="87420"/>
                    <a:pt x="140971" y="87420"/>
                    <a:pt x="140971" y="87420"/>
                  </a:cubicBezTo>
                  <a:cubicBezTo>
                    <a:pt x="142250" y="87420"/>
                    <a:pt x="143528" y="87420"/>
                    <a:pt x="144807" y="87420"/>
                  </a:cubicBezTo>
                  <a:cubicBezTo>
                    <a:pt x="145233" y="87420"/>
                    <a:pt x="145233" y="87420"/>
                    <a:pt x="145660" y="87420"/>
                  </a:cubicBezTo>
                  <a:cubicBezTo>
                    <a:pt x="146086" y="87848"/>
                    <a:pt x="146512" y="88276"/>
                    <a:pt x="146512" y="88704"/>
                  </a:cubicBezTo>
                  <a:cubicBezTo>
                    <a:pt x="147365" y="88704"/>
                    <a:pt x="147365" y="88704"/>
                    <a:pt x="147365" y="87848"/>
                  </a:cubicBezTo>
                  <a:cubicBezTo>
                    <a:pt x="147791" y="87848"/>
                    <a:pt x="147791" y="87848"/>
                    <a:pt x="147791" y="87848"/>
                  </a:cubicBezTo>
                  <a:cubicBezTo>
                    <a:pt x="147791" y="87420"/>
                    <a:pt x="148217" y="87420"/>
                    <a:pt x="148217" y="86992"/>
                  </a:cubicBezTo>
                  <a:cubicBezTo>
                    <a:pt x="149070" y="86992"/>
                    <a:pt x="149496" y="86992"/>
                    <a:pt x="149922" y="86992"/>
                  </a:cubicBezTo>
                  <a:cubicBezTo>
                    <a:pt x="150349" y="87420"/>
                    <a:pt x="150775" y="87848"/>
                    <a:pt x="151628" y="88276"/>
                  </a:cubicBezTo>
                  <a:cubicBezTo>
                    <a:pt x="151628" y="88276"/>
                    <a:pt x="151628" y="88704"/>
                    <a:pt x="151628" y="88704"/>
                  </a:cubicBezTo>
                  <a:cubicBezTo>
                    <a:pt x="152055" y="89132"/>
                    <a:pt x="152480" y="89560"/>
                    <a:pt x="152907" y="89989"/>
                  </a:cubicBezTo>
                  <a:cubicBezTo>
                    <a:pt x="152907" y="89989"/>
                    <a:pt x="153333" y="89989"/>
                    <a:pt x="153333" y="89989"/>
                  </a:cubicBezTo>
                  <a:cubicBezTo>
                    <a:pt x="153760" y="89989"/>
                    <a:pt x="153760" y="89560"/>
                    <a:pt x="153760" y="89132"/>
                  </a:cubicBezTo>
                  <a:cubicBezTo>
                    <a:pt x="154185" y="88704"/>
                    <a:pt x="154612" y="88276"/>
                    <a:pt x="155038" y="88276"/>
                  </a:cubicBezTo>
                  <a:cubicBezTo>
                    <a:pt x="155465" y="88276"/>
                    <a:pt x="155465" y="88704"/>
                    <a:pt x="155890" y="88704"/>
                  </a:cubicBezTo>
                  <a:cubicBezTo>
                    <a:pt x="155890" y="88704"/>
                    <a:pt x="156317" y="88704"/>
                    <a:pt x="156317" y="88704"/>
                  </a:cubicBezTo>
                  <a:cubicBezTo>
                    <a:pt x="156317" y="89132"/>
                    <a:pt x="156317" y="89132"/>
                    <a:pt x="156317" y="89132"/>
                  </a:cubicBezTo>
                  <a:cubicBezTo>
                    <a:pt x="156744" y="89560"/>
                    <a:pt x="157169" y="89560"/>
                    <a:pt x="157169" y="89989"/>
                  </a:cubicBezTo>
                  <a:cubicBezTo>
                    <a:pt x="157596" y="89989"/>
                    <a:pt x="158022" y="89989"/>
                    <a:pt x="158449" y="89989"/>
                  </a:cubicBezTo>
                  <a:cubicBezTo>
                    <a:pt x="158449" y="89989"/>
                    <a:pt x="158449" y="89560"/>
                    <a:pt x="158449" y="89560"/>
                  </a:cubicBezTo>
                  <a:cubicBezTo>
                    <a:pt x="158875" y="89132"/>
                    <a:pt x="158875" y="88704"/>
                    <a:pt x="158875" y="88276"/>
                  </a:cubicBezTo>
                  <a:cubicBezTo>
                    <a:pt x="158449" y="87848"/>
                    <a:pt x="157596" y="87420"/>
                    <a:pt x="157169" y="86992"/>
                  </a:cubicBezTo>
                  <a:cubicBezTo>
                    <a:pt x="156744" y="86992"/>
                    <a:pt x="156317" y="86992"/>
                    <a:pt x="156317" y="86564"/>
                  </a:cubicBezTo>
                  <a:cubicBezTo>
                    <a:pt x="155465" y="86564"/>
                    <a:pt x="154612" y="86564"/>
                    <a:pt x="154185" y="86564"/>
                  </a:cubicBezTo>
                  <a:cubicBezTo>
                    <a:pt x="153760" y="86564"/>
                    <a:pt x="153760" y="86136"/>
                    <a:pt x="153333" y="86136"/>
                  </a:cubicBezTo>
                  <a:cubicBezTo>
                    <a:pt x="152907" y="86136"/>
                    <a:pt x="152480" y="85708"/>
                    <a:pt x="152480" y="85708"/>
                  </a:cubicBezTo>
                  <a:cubicBezTo>
                    <a:pt x="151628" y="85708"/>
                    <a:pt x="151201" y="85708"/>
                    <a:pt x="150775" y="85708"/>
                  </a:cubicBezTo>
                  <a:cubicBezTo>
                    <a:pt x="150349" y="85708"/>
                    <a:pt x="150349" y="85280"/>
                    <a:pt x="149922" y="85280"/>
                  </a:cubicBezTo>
                  <a:cubicBezTo>
                    <a:pt x="149496" y="85280"/>
                    <a:pt x="148643" y="85280"/>
                    <a:pt x="147791" y="85280"/>
                  </a:cubicBezTo>
                  <a:cubicBezTo>
                    <a:pt x="147791" y="84851"/>
                    <a:pt x="147365" y="84851"/>
                    <a:pt x="146938" y="84424"/>
                  </a:cubicBezTo>
                  <a:cubicBezTo>
                    <a:pt x="147365" y="84424"/>
                    <a:pt x="147365" y="83996"/>
                    <a:pt x="147791" y="83996"/>
                  </a:cubicBezTo>
                  <a:cubicBezTo>
                    <a:pt x="147791" y="83567"/>
                    <a:pt x="148217" y="83567"/>
                    <a:pt x="148643" y="83567"/>
                  </a:cubicBezTo>
                  <a:cubicBezTo>
                    <a:pt x="148643" y="83567"/>
                    <a:pt x="148643" y="83567"/>
                    <a:pt x="149070" y="83140"/>
                  </a:cubicBezTo>
                  <a:cubicBezTo>
                    <a:pt x="149496" y="83140"/>
                    <a:pt x="149922" y="83140"/>
                    <a:pt x="150775" y="83140"/>
                  </a:cubicBezTo>
                  <a:cubicBezTo>
                    <a:pt x="150775" y="83567"/>
                    <a:pt x="150775" y="83567"/>
                    <a:pt x="151201" y="83567"/>
                  </a:cubicBezTo>
                  <a:cubicBezTo>
                    <a:pt x="151628" y="83567"/>
                    <a:pt x="152055" y="83567"/>
                    <a:pt x="152480" y="83567"/>
                  </a:cubicBezTo>
                  <a:cubicBezTo>
                    <a:pt x="152480" y="83567"/>
                    <a:pt x="152480" y="83567"/>
                    <a:pt x="152907" y="83140"/>
                  </a:cubicBezTo>
                  <a:cubicBezTo>
                    <a:pt x="153333" y="83140"/>
                    <a:pt x="153760" y="83140"/>
                    <a:pt x="154612" y="83140"/>
                  </a:cubicBezTo>
                  <a:cubicBezTo>
                    <a:pt x="154612" y="83140"/>
                    <a:pt x="155038" y="83140"/>
                    <a:pt x="155038" y="82712"/>
                  </a:cubicBezTo>
                  <a:cubicBezTo>
                    <a:pt x="155465" y="82712"/>
                    <a:pt x="155465" y="82712"/>
                    <a:pt x="155465" y="82712"/>
                  </a:cubicBezTo>
                  <a:cubicBezTo>
                    <a:pt x="155890" y="83140"/>
                    <a:pt x="155890" y="83140"/>
                    <a:pt x="155890" y="83140"/>
                  </a:cubicBezTo>
                  <a:cubicBezTo>
                    <a:pt x="156317" y="83140"/>
                    <a:pt x="156317" y="83140"/>
                    <a:pt x="156744" y="83140"/>
                  </a:cubicBezTo>
                  <a:cubicBezTo>
                    <a:pt x="157169" y="83140"/>
                    <a:pt x="158022" y="83140"/>
                    <a:pt x="158449" y="83140"/>
                  </a:cubicBezTo>
                  <a:cubicBezTo>
                    <a:pt x="158875" y="83996"/>
                    <a:pt x="159301" y="84424"/>
                    <a:pt x="160154" y="84851"/>
                  </a:cubicBezTo>
                  <a:cubicBezTo>
                    <a:pt x="160154" y="84851"/>
                    <a:pt x="160580" y="84851"/>
                    <a:pt x="160580" y="84851"/>
                  </a:cubicBezTo>
                  <a:cubicBezTo>
                    <a:pt x="160580" y="84851"/>
                    <a:pt x="161006" y="84851"/>
                    <a:pt x="161006" y="85280"/>
                  </a:cubicBezTo>
                  <a:cubicBezTo>
                    <a:pt x="161433" y="85280"/>
                    <a:pt x="161433" y="85280"/>
                    <a:pt x="161859" y="85280"/>
                  </a:cubicBezTo>
                  <a:cubicBezTo>
                    <a:pt x="161859" y="84851"/>
                    <a:pt x="162285" y="84851"/>
                    <a:pt x="162712" y="84424"/>
                  </a:cubicBezTo>
                  <a:cubicBezTo>
                    <a:pt x="162712" y="83567"/>
                    <a:pt x="162712" y="82712"/>
                    <a:pt x="162712" y="81427"/>
                  </a:cubicBezTo>
                  <a:cubicBezTo>
                    <a:pt x="162285" y="80999"/>
                    <a:pt x="161859" y="80999"/>
                    <a:pt x="161006" y="80999"/>
                  </a:cubicBezTo>
                  <a:cubicBezTo>
                    <a:pt x="161006" y="80571"/>
                    <a:pt x="161006" y="80571"/>
                    <a:pt x="160580" y="80571"/>
                  </a:cubicBezTo>
                  <a:cubicBezTo>
                    <a:pt x="159727" y="80571"/>
                    <a:pt x="158875" y="80571"/>
                    <a:pt x="158022" y="80571"/>
                  </a:cubicBezTo>
                  <a:cubicBezTo>
                    <a:pt x="157596" y="80571"/>
                    <a:pt x="157596" y="80571"/>
                    <a:pt x="157169" y="80999"/>
                  </a:cubicBezTo>
                  <a:cubicBezTo>
                    <a:pt x="156317" y="80999"/>
                    <a:pt x="155038" y="80999"/>
                    <a:pt x="154185" y="80999"/>
                  </a:cubicBezTo>
                  <a:cubicBezTo>
                    <a:pt x="153760" y="80999"/>
                    <a:pt x="153760" y="80999"/>
                    <a:pt x="153333" y="81427"/>
                  </a:cubicBezTo>
                  <a:cubicBezTo>
                    <a:pt x="153333" y="80999"/>
                    <a:pt x="152907" y="80999"/>
                    <a:pt x="152907" y="80999"/>
                  </a:cubicBezTo>
                  <a:cubicBezTo>
                    <a:pt x="150775" y="80999"/>
                    <a:pt x="149070" y="80999"/>
                    <a:pt x="147365" y="80999"/>
                  </a:cubicBezTo>
                  <a:cubicBezTo>
                    <a:pt x="146938" y="80571"/>
                    <a:pt x="146938" y="80571"/>
                    <a:pt x="146512" y="80571"/>
                  </a:cubicBezTo>
                  <a:cubicBezTo>
                    <a:pt x="146086" y="80571"/>
                    <a:pt x="145660" y="80571"/>
                    <a:pt x="145233" y="80571"/>
                  </a:cubicBezTo>
                  <a:cubicBezTo>
                    <a:pt x="144807" y="80571"/>
                    <a:pt x="144381" y="80999"/>
                    <a:pt x="143954" y="80999"/>
                  </a:cubicBezTo>
                  <a:cubicBezTo>
                    <a:pt x="143954" y="80999"/>
                    <a:pt x="143528" y="80999"/>
                    <a:pt x="143528" y="81427"/>
                  </a:cubicBezTo>
                  <a:cubicBezTo>
                    <a:pt x="143102" y="81427"/>
                    <a:pt x="142250" y="81427"/>
                    <a:pt x="141823" y="81427"/>
                  </a:cubicBezTo>
                  <a:cubicBezTo>
                    <a:pt x="141823" y="81427"/>
                    <a:pt x="141396" y="81427"/>
                    <a:pt x="140971" y="81855"/>
                  </a:cubicBezTo>
                  <a:cubicBezTo>
                    <a:pt x="140971" y="81855"/>
                    <a:pt x="140544" y="81855"/>
                    <a:pt x="140118" y="81855"/>
                  </a:cubicBezTo>
                  <a:cubicBezTo>
                    <a:pt x="140118" y="81855"/>
                    <a:pt x="139692" y="81427"/>
                    <a:pt x="139692" y="81427"/>
                  </a:cubicBezTo>
                  <a:cubicBezTo>
                    <a:pt x="138839" y="81427"/>
                    <a:pt x="137986" y="81427"/>
                    <a:pt x="137133" y="81427"/>
                  </a:cubicBezTo>
                  <a:cubicBezTo>
                    <a:pt x="137133" y="80999"/>
                    <a:pt x="136707" y="80999"/>
                    <a:pt x="136707" y="80999"/>
                  </a:cubicBezTo>
                  <a:cubicBezTo>
                    <a:pt x="136281" y="80999"/>
                    <a:pt x="135855" y="80999"/>
                    <a:pt x="135428" y="80999"/>
                  </a:cubicBezTo>
                  <a:cubicBezTo>
                    <a:pt x="135428" y="80571"/>
                    <a:pt x="135428" y="80571"/>
                    <a:pt x="135002" y="80571"/>
                  </a:cubicBezTo>
                  <a:cubicBezTo>
                    <a:pt x="134150" y="80571"/>
                    <a:pt x="133297" y="80571"/>
                    <a:pt x="132444" y="80571"/>
                  </a:cubicBezTo>
                  <a:close/>
                  <a:moveTo>
                    <a:pt x="1583367" y="80048"/>
                  </a:moveTo>
                  <a:cubicBezTo>
                    <a:pt x="1583792" y="80048"/>
                    <a:pt x="1584217" y="80466"/>
                    <a:pt x="1584217" y="80466"/>
                  </a:cubicBezTo>
                  <a:cubicBezTo>
                    <a:pt x="1584642" y="80466"/>
                    <a:pt x="1585067" y="80466"/>
                    <a:pt x="1585067" y="80885"/>
                  </a:cubicBezTo>
                  <a:cubicBezTo>
                    <a:pt x="1585067" y="80885"/>
                    <a:pt x="1585067" y="81304"/>
                    <a:pt x="1585067" y="81304"/>
                  </a:cubicBezTo>
                  <a:cubicBezTo>
                    <a:pt x="1584642" y="81722"/>
                    <a:pt x="1584642" y="82141"/>
                    <a:pt x="1583792" y="82141"/>
                  </a:cubicBezTo>
                  <a:cubicBezTo>
                    <a:pt x="1583367" y="82141"/>
                    <a:pt x="1582517" y="82141"/>
                    <a:pt x="1582092" y="82141"/>
                  </a:cubicBezTo>
                  <a:cubicBezTo>
                    <a:pt x="1582092" y="82141"/>
                    <a:pt x="1582092" y="82141"/>
                    <a:pt x="1581667" y="82141"/>
                  </a:cubicBezTo>
                  <a:cubicBezTo>
                    <a:pt x="1581667" y="81722"/>
                    <a:pt x="1581667" y="81304"/>
                    <a:pt x="1581667" y="80885"/>
                  </a:cubicBezTo>
                  <a:cubicBezTo>
                    <a:pt x="1582092" y="80885"/>
                    <a:pt x="1582092" y="80466"/>
                    <a:pt x="1582092" y="80466"/>
                  </a:cubicBezTo>
                  <a:cubicBezTo>
                    <a:pt x="1582517" y="80466"/>
                    <a:pt x="1582942" y="80466"/>
                    <a:pt x="1582942" y="80466"/>
                  </a:cubicBezTo>
                  <a:cubicBezTo>
                    <a:pt x="1583367" y="80048"/>
                    <a:pt x="1583367" y="80048"/>
                    <a:pt x="1583367" y="80048"/>
                  </a:cubicBezTo>
                  <a:close/>
                  <a:moveTo>
                    <a:pt x="51048" y="80048"/>
                  </a:moveTo>
                  <a:cubicBezTo>
                    <a:pt x="51048" y="80459"/>
                    <a:pt x="50637" y="80459"/>
                    <a:pt x="50226" y="80870"/>
                  </a:cubicBezTo>
                  <a:cubicBezTo>
                    <a:pt x="50226" y="80870"/>
                    <a:pt x="50226" y="81281"/>
                    <a:pt x="50226" y="81281"/>
                  </a:cubicBezTo>
                  <a:cubicBezTo>
                    <a:pt x="51048" y="81692"/>
                    <a:pt x="50637" y="82103"/>
                    <a:pt x="51048" y="82514"/>
                  </a:cubicBezTo>
                  <a:cubicBezTo>
                    <a:pt x="51459" y="82514"/>
                    <a:pt x="51459" y="82925"/>
                    <a:pt x="51459" y="82925"/>
                  </a:cubicBezTo>
                  <a:cubicBezTo>
                    <a:pt x="51870" y="82925"/>
                    <a:pt x="52281" y="82925"/>
                    <a:pt x="52692" y="82925"/>
                  </a:cubicBezTo>
                  <a:cubicBezTo>
                    <a:pt x="52692" y="82925"/>
                    <a:pt x="53104" y="82925"/>
                    <a:pt x="53104" y="82925"/>
                  </a:cubicBezTo>
                  <a:cubicBezTo>
                    <a:pt x="53104" y="82103"/>
                    <a:pt x="53104" y="81692"/>
                    <a:pt x="53104" y="80870"/>
                  </a:cubicBezTo>
                  <a:cubicBezTo>
                    <a:pt x="52692" y="80870"/>
                    <a:pt x="52281" y="80459"/>
                    <a:pt x="52281" y="80048"/>
                  </a:cubicBezTo>
                  <a:cubicBezTo>
                    <a:pt x="51870" y="80048"/>
                    <a:pt x="51459" y="80048"/>
                    <a:pt x="51048" y="80048"/>
                  </a:cubicBezTo>
                  <a:close/>
                  <a:moveTo>
                    <a:pt x="25604" y="79525"/>
                  </a:moveTo>
                  <a:cubicBezTo>
                    <a:pt x="26029" y="79525"/>
                    <a:pt x="26029" y="79525"/>
                    <a:pt x="26454" y="79525"/>
                  </a:cubicBezTo>
                  <a:cubicBezTo>
                    <a:pt x="26454" y="79954"/>
                    <a:pt x="26879" y="79954"/>
                    <a:pt x="26879" y="80384"/>
                  </a:cubicBezTo>
                  <a:cubicBezTo>
                    <a:pt x="26879" y="80814"/>
                    <a:pt x="26879" y="80814"/>
                    <a:pt x="26879" y="81243"/>
                  </a:cubicBezTo>
                  <a:cubicBezTo>
                    <a:pt x="27304" y="81673"/>
                    <a:pt x="27304" y="81673"/>
                    <a:pt x="27729" y="81673"/>
                  </a:cubicBezTo>
                  <a:cubicBezTo>
                    <a:pt x="27729" y="82533"/>
                    <a:pt x="27729" y="83393"/>
                    <a:pt x="27729" y="84252"/>
                  </a:cubicBezTo>
                  <a:cubicBezTo>
                    <a:pt x="27304" y="84252"/>
                    <a:pt x="27304" y="84682"/>
                    <a:pt x="26879" y="84682"/>
                  </a:cubicBezTo>
                  <a:cubicBezTo>
                    <a:pt x="26879" y="84682"/>
                    <a:pt x="26879" y="85111"/>
                    <a:pt x="26879" y="85111"/>
                  </a:cubicBezTo>
                  <a:cubicBezTo>
                    <a:pt x="26879" y="85111"/>
                    <a:pt x="26454" y="85541"/>
                    <a:pt x="26454" y="85541"/>
                  </a:cubicBezTo>
                  <a:cubicBezTo>
                    <a:pt x="25604" y="85111"/>
                    <a:pt x="25179" y="84682"/>
                    <a:pt x="24754" y="84252"/>
                  </a:cubicBezTo>
                  <a:cubicBezTo>
                    <a:pt x="24754" y="84252"/>
                    <a:pt x="24754" y="84252"/>
                    <a:pt x="24754" y="83822"/>
                  </a:cubicBezTo>
                  <a:cubicBezTo>
                    <a:pt x="24754" y="83822"/>
                    <a:pt x="24754" y="83393"/>
                    <a:pt x="24754" y="83393"/>
                  </a:cubicBezTo>
                  <a:cubicBezTo>
                    <a:pt x="24754" y="82963"/>
                    <a:pt x="24328" y="82963"/>
                    <a:pt x="24328" y="82963"/>
                  </a:cubicBezTo>
                  <a:cubicBezTo>
                    <a:pt x="24328" y="82533"/>
                    <a:pt x="24328" y="82103"/>
                    <a:pt x="24328" y="81673"/>
                  </a:cubicBezTo>
                  <a:cubicBezTo>
                    <a:pt x="24328" y="81673"/>
                    <a:pt x="24754" y="81673"/>
                    <a:pt x="24754" y="81243"/>
                  </a:cubicBezTo>
                  <a:cubicBezTo>
                    <a:pt x="24754" y="81243"/>
                    <a:pt x="24754" y="80814"/>
                    <a:pt x="24754" y="80384"/>
                  </a:cubicBezTo>
                  <a:cubicBezTo>
                    <a:pt x="25179" y="79954"/>
                    <a:pt x="25179" y="79954"/>
                    <a:pt x="25604" y="79525"/>
                  </a:cubicBezTo>
                  <a:close/>
                  <a:moveTo>
                    <a:pt x="1496761" y="79263"/>
                  </a:moveTo>
                  <a:cubicBezTo>
                    <a:pt x="1496350" y="79686"/>
                    <a:pt x="1496350" y="79686"/>
                    <a:pt x="1496350" y="79686"/>
                  </a:cubicBezTo>
                  <a:cubicBezTo>
                    <a:pt x="1496350" y="80954"/>
                    <a:pt x="1496350" y="82221"/>
                    <a:pt x="1496350" y="83911"/>
                  </a:cubicBezTo>
                  <a:cubicBezTo>
                    <a:pt x="1495939" y="83911"/>
                    <a:pt x="1495939" y="83911"/>
                    <a:pt x="1495528" y="84334"/>
                  </a:cubicBezTo>
                  <a:cubicBezTo>
                    <a:pt x="1495528" y="84757"/>
                    <a:pt x="1495528" y="85179"/>
                    <a:pt x="1495528" y="85601"/>
                  </a:cubicBezTo>
                  <a:cubicBezTo>
                    <a:pt x="1495528" y="85601"/>
                    <a:pt x="1495117" y="86024"/>
                    <a:pt x="1494706" y="86024"/>
                  </a:cubicBezTo>
                  <a:cubicBezTo>
                    <a:pt x="1494706" y="86447"/>
                    <a:pt x="1494706" y="86447"/>
                    <a:pt x="1494706" y="86869"/>
                  </a:cubicBezTo>
                  <a:cubicBezTo>
                    <a:pt x="1494706" y="86869"/>
                    <a:pt x="1494295" y="87292"/>
                    <a:pt x="1494295" y="87292"/>
                  </a:cubicBezTo>
                  <a:cubicBezTo>
                    <a:pt x="1494295" y="89405"/>
                    <a:pt x="1494295" y="91095"/>
                    <a:pt x="1494295" y="93208"/>
                  </a:cubicBezTo>
                  <a:cubicBezTo>
                    <a:pt x="1494706" y="93631"/>
                    <a:pt x="1495117" y="94053"/>
                    <a:pt x="1495117" y="94476"/>
                  </a:cubicBezTo>
                  <a:cubicBezTo>
                    <a:pt x="1495117" y="94476"/>
                    <a:pt x="1495528" y="94898"/>
                    <a:pt x="1495939" y="95321"/>
                  </a:cubicBezTo>
                  <a:cubicBezTo>
                    <a:pt x="1495939" y="95321"/>
                    <a:pt x="1496350" y="95321"/>
                    <a:pt x="1496350" y="95321"/>
                  </a:cubicBezTo>
                  <a:cubicBezTo>
                    <a:pt x="1496761" y="95321"/>
                    <a:pt x="1497172" y="95743"/>
                    <a:pt x="1497172" y="95743"/>
                  </a:cubicBezTo>
                  <a:cubicBezTo>
                    <a:pt x="1497583" y="95743"/>
                    <a:pt x="1497583" y="95743"/>
                    <a:pt x="1497994" y="95743"/>
                  </a:cubicBezTo>
                  <a:cubicBezTo>
                    <a:pt x="1498405" y="95321"/>
                    <a:pt x="1498405" y="95321"/>
                    <a:pt x="1498817" y="94898"/>
                  </a:cubicBezTo>
                  <a:cubicBezTo>
                    <a:pt x="1498817" y="94476"/>
                    <a:pt x="1498817" y="94053"/>
                    <a:pt x="1498817" y="93631"/>
                  </a:cubicBezTo>
                  <a:cubicBezTo>
                    <a:pt x="1498817" y="93631"/>
                    <a:pt x="1498405" y="93208"/>
                    <a:pt x="1498405" y="93208"/>
                  </a:cubicBezTo>
                  <a:cubicBezTo>
                    <a:pt x="1498405" y="92785"/>
                    <a:pt x="1497994" y="92785"/>
                    <a:pt x="1497994" y="92363"/>
                  </a:cubicBezTo>
                  <a:cubicBezTo>
                    <a:pt x="1497994" y="92363"/>
                    <a:pt x="1497583" y="91940"/>
                    <a:pt x="1497583" y="91940"/>
                  </a:cubicBezTo>
                  <a:cubicBezTo>
                    <a:pt x="1497583" y="91518"/>
                    <a:pt x="1497583" y="91095"/>
                    <a:pt x="1497583" y="91095"/>
                  </a:cubicBezTo>
                  <a:cubicBezTo>
                    <a:pt x="1497583" y="90673"/>
                    <a:pt x="1497583" y="90673"/>
                    <a:pt x="1497994" y="90673"/>
                  </a:cubicBezTo>
                  <a:cubicBezTo>
                    <a:pt x="1498405" y="90250"/>
                    <a:pt x="1498817" y="89405"/>
                    <a:pt x="1499638" y="88982"/>
                  </a:cubicBezTo>
                  <a:cubicBezTo>
                    <a:pt x="1499638" y="87292"/>
                    <a:pt x="1499638" y="85601"/>
                    <a:pt x="1499638" y="83911"/>
                  </a:cubicBezTo>
                  <a:cubicBezTo>
                    <a:pt x="1499638" y="83489"/>
                    <a:pt x="1500049" y="83489"/>
                    <a:pt x="1500049" y="83066"/>
                  </a:cubicBezTo>
                  <a:cubicBezTo>
                    <a:pt x="1500049" y="82643"/>
                    <a:pt x="1500049" y="82221"/>
                    <a:pt x="1500049" y="81376"/>
                  </a:cubicBezTo>
                  <a:cubicBezTo>
                    <a:pt x="1500049" y="80954"/>
                    <a:pt x="1499638" y="80954"/>
                    <a:pt x="1499227" y="80531"/>
                  </a:cubicBezTo>
                  <a:cubicBezTo>
                    <a:pt x="1499227" y="80531"/>
                    <a:pt x="1498817" y="80531"/>
                    <a:pt x="1498405" y="80531"/>
                  </a:cubicBezTo>
                  <a:cubicBezTo>
                    <a:pt x="1497994" y="80108"/>
                    <a:pt x="1497583" y="79686"/>
                    <a:pt x="1497172" y="79263"/>
                  </a:cubicBezTo>
                  <a:cubicBezTo>
                    <a:pt x="1497172" y="79263"/>
                    <a:pt x="1496761" y="79263"/>
                    <a:pt x="1496761" y="79263"/>
                  </a:cubicBezTo>
                  <a:close/>
                  <a:moveTo>
                    <a:pt x="1402102" y="79263"/>
                  </a:moveTo>
                  <a:cubicBezTo>
                    <a:pt x="1401691" y="79655"/>
                    <a:pt x="1401691" y="80440"/>
                    <a:pt x="1401691" y="80832"/>
                  </a:cubicBezTo>
                  <a:cubicBezTo>
                    <a:pt x="1402102" y="80832"/>
                    <a:pt x="1402102" y="80832"/>
                    <a:pt x="1402102" y="80832"/>
                  </a:cubicBezTo>
                  <a:cubicBezTo>
                    <a:pt x="1402924" y="80832"/>
                    <a:pt x="1403335" y="80832"/>
                    <a:pt x="1404157" y="80832"/>
                  </a:cubicBezTo>
                  <a:cubicBezTo>
                    <a:pt x="1404568" y="80440"/>
                    <a:pt x="1404568" y="80048"/>
                    <a:pt x="1404157" y="79655"/>
                  </a:cubicBezTo>
                  <a:cubicBezTo>
                    <a:pt x="1404157" y="79263"/>
                    <a:pt x="1404157" y="79263"/>
                    <a:pt x="1404157" y="79263"/>
                  </a:cubicBezTo>
                  <a:cubicBezTo>
                    <a:pt x="1403335" y="79263"/>
                    <a:pt x="1402924" y="79263"/>
                    <a:pt x="1402102" y="79263"/>
                  </a:cubicBezTo>
                  <a:close/>
                  <a:moveTo>
                    <a:pt x="1396524" y="79263"/>
                  </a:moveTo>
                  <a:cubicBezTo>
                    <a:pt x="1396099" y="79655"/>
                    <a:pt x="1396099" y="80048"/>
                    <a:pt x="1395674" y="80048"/>
                  </a:cubicBezTo>
                  <a:cubicBezTo>
                    <a:pt x="1395674" y="80440"/>
                    <a:pt x="1395674" y="80440"/>
                    <a:pt x="1395674" y="80832"/>
                  </a:cubicBezTo>
                  <a:cubicBezTo>
                    <a:pt x="1395674" y="80832"/>
                    <a:pt x="1395674" y="80832"/>
                    <a:pt x="1396099" y="80832"/>
                  </a:cubicBezTo>
                  <a:cubicBezTo>
                    <a:pt x="1396949" y="80832"/>
                    <a:pt x="1397374" y="80832"/>
                    <a:pt x="1398224" y="80832"/>
                  </a:cubicBezTo>
                  <a:cubicBezTo>
                    <a:pt x="1399075" y="80832"/>
                    <a:pt x="1399075" y="80832"/>
                    <a:pt x="1399075" y="80048"/>
                  </a:cubicBezTo>
                  <a:cubicBezTo>
                    <a:pt x="1398649" y="80048"/>
                    <a:pt x="1398224" y="79655"/>
                    <a:pt x="1397800" y="79263"/>
                  </a:cubicBezTo>
                  <a:cubicBezTo>
                    <a:pt x="1397374" y="79263"/>
                    <a:pt x="1396949" y="79263"/>
                    <a:pt x="1396524" y="79263"/>
                  </a:cubicBezTo>
                  <a:close/>
                  <a:moveTo>
                    <a:pt x="1379455" y="79263"/>
                  </a:moveTo>
                  <a:cubicBezTo>
                    <a:pt x="1379019" y="79263"/>
                    <a:pt x="1378583" y="80048"/>
                    <a:pt x="1378147" y="80048"/>
                  </a:cubicBezTo>
                  <a:cubicBezTo>
                    <a:pt x="1378147" y="80440"/>
                    <a:pt x="1378147" y="80440"/>
                    <a:pt x="1378147" y="80832"/>
                  </a:cubicBezTo>
                  <a:cubicBezTo>
                    <a:pt x="1378583" y="80832"/>
                    <a:pt x="1378583" y="80832"/>
                    <a:pt x="1378583" y="80832"/>
                  </a:cubicBezTo>
                  <a:cubicBezTo>
                    <a:pt x="1379455" y="80832"/>
                    <a:pt x="1380763" y="80832"/>
                    <a:pt x="1381635" y="80832"/>
                  </a:cubicBezTo>
                  <a:cubicBezTo>
                    <a:pt x="1382071" y="80832"/>
                    <a:pt x="1381635" y="80440"/>
                    <a:pt x="1381635" y="80048"/>
                  </a:cubicBezTo>
                  <a:cubicBezTo>
                    <a:pt x="1381635" y="80048"/>
                    <a:pt x="1381199" y="79655"/>
                    <a:pt x="1380763" y="79263"/>
                  </a:cubicBezTo>
                  <a:cubicBezTo>
                    <a:pt x="1380327" y="79263"/>
                    <a:pt x="1379891" y="79263"/>
                    <a:pt x="1379455" y="79263"/>
                  </a:cubicBezTo>
                  <a:close/>
                  <a:moveTo>
                    <a:pt x="1371019" y="79263"/>
                  </a:moveTo>
                  <a:cubicBezTo>
                    <a:pt x="1370604" y="79687"/>
                    <a:pt x="1370604" y="79687"/>
                    <a:pt x="1370190" y="80111"/>
                  </a:cubicBezTo>
                  <a:cubicBezTo>
                    <a:pt x="1370190" y="81383"/>
                    <a:pt x="1370190" y="83079"/>
                    <a:pt x="1370190" y="84350"/>
                  </a:cubicBezTo>
                  <a:cubicBezTo>
                    <a:pt x="1369776" y="84774"/>
                    <a:pt x="1369362" y="84774"/>
                    <a:pt x="1369362" y="85199"/>
                  </a:cubicBezTo>
                  <a:cubicBezTo>
                    <a:pt x="1367705" y="85199"/>
                    <a:pt x="1366463" y="85199"/>
                    <a:pt x="1365220" y="85199"/>
                  </a:cubicBezTo>
                  <a:cubicBezTo>
                    <a:pt x="1364806" y="85623"/>
                    <a:pt x="1364806" y="85623"/>
                    <a:pt x="1364806" y="85623"/>
                  </a:cubicBezTo>
                  <a:cubicBezTo>
                    <a:pt x="1364806" y="86894"/>
                    <a:pt x="1364806" y="88590"/>
                    <a:pt x="1364806" y="89862"/>
                  </a:cubicBezTo>
                  <a:cubicBezTo>
                    <a:pt x="1364806" y="90286"/>
                    <a:pt x="1364806" y="90710"/>
                    <a:pt x="1364806" y="90710"/>
                  </a:cubicBezTo>
                  <a:cubicBezTo>
                    <a:pt x="1365220" y="91134"/>
                    <a:pt x="1365634" y="91134"/>
                    <a:pt x="1366048" y="91134"/>
                  </a:cubicBezTo>
                  <a:cubicBezTo>
                    <a:pt x="1366048" y="91134"/>
                    <a:pt x="1366048" y="91134"/>
                    <a:pt x="1366048" y="90710"/>
                  </a:cubicBezTo>
                  <a:cubicBezTo>
                    <a:pt x="1366048" y="90286"/>
                    <a:pt x="1366048" y="89862"/>
                    <a:pt x="1366048" y="89014"/>
                  </a:cubicBezTo>
                  <a:cubicBezTo>
                    <a:pt x="1366463" y="88590"/>
                    <a:pt x="1366877" y="88590"/>
                    <a:pt x="1367291" y="88166"/>
                  </a:cubicBezTo>
                  <a:cubicBezTo>
                    <a:pt x="1368120" y="88166"/>
                    <a:pt x="1368533" y="88166"/>
                    <a:pt x="1369362" y="88166"/>
                  </a:cubicBezTo>
                  <a:cubicBezTo>
                    <a:pt x="1369362" y="88166"/>
                    <a:pt x="1369362" y="88590"/>
                    <a:pt x="1369776" y="88590"/>
                  </a:cubicBezTo>
                  <a:cubicBezTo>
                    <a:pt x="1369776" y="88590"/>
                    <a:pt x="1370190" y="88590"/>
                    <a:pt x="1370190" y="88590"/>
                  </a:cubicBezTo>
                  <a:cubicBezTo>
                    <a:pt x="1370604" y="88590"/>
                    <a:pt x="1370604" y="89014"/>
                    <a:pt x="1371019" y="89014"/>
                  </a:cubicBezTo>
                  <a:cubicBezTo>
                    <a:pt x="1371019" y="89014"/>
                    <a:pt x="1371019" y="89438"/>
                    <a:pt x="1371019" y="89438"/>
                  </a:cubicBezTo>
                  <a:cubicBezTo>
                    <a:pt x="1371019" y="89862"/>
                    <a:pt x="1371433" y="89862"/>
                    <a:pt x="1371433" y="90286"/>
                  </a:cubicBezTo>
                  <a:cubicBezTo>
                    <a:pt x="1371433" y="90286"/>
                    <a:pt x="1371433" y="90710"/>
                    <a:pt x="1371433" y="90710"/>
                  </a:cubicBezTo>
                  <a:cubicBezTo>
                    <a:pt x="1371847" y="91134"/>
                    <a:pt x="1372261" y="91558"/>
                    <a:pt x="1372676" y="91558"/>
                  </a:cubicBezTo>
                  <a:cubicBezTo>
                    <a:pt x="1373090" y="91558"/>
                    <a:pt x="1373504" y="91558"/>
                    <a:pt x="1373918" y="91558"/>
                  </a:cubicBezTo>
                  <a:cubicBezTo>
                    <a:pt x="1373918" y="91558"/>
                    <a:pt x="1374332" y="91558"/>
                    <a:pt x="1374332" y="91134"/>
                  </a:cubicBezTo>
                  <a:cubicBezTo>
                    <a:pt x="1374332" y="90710"/>
                    <a:pt x="1374332" y="90710"/>
                    <a:pt x="1374332" y="90286"/>
                  </a:cubicBezTo>
                  <a:cubicBezTo>
                    <a:pt x="1373918" y="89862"/>
                    <a:pt x="1373090" y="89862"/>
                    <a:pt x="1373918" y="88590"/>
                  </a:cubicBezTo>
                  <a:cubicBezTo>
                    <a:pt x="1373918" y="88590"/>
                    <a:pt x="1374332" y="88166"/>
                    <a:pt x="1374747" y="88166"/>
                  </a:cubicBezTo>
                  <a:cubicBezTo>
                    <a:pt x="1374747" y="87318"/>
                    <a:pt x="1374747" y="86894"/>
                    <a:pt x="1374747" y="86470"/>
                  </a:cubicBezTo>
                  <a:cubicBezTo>
                    <a:pt x="1374747" y="86470"/>
                    <a:pt x="1374332" y="86047"/>
                    <a:pt x="1374332" y="86047"/>
                  </a:cubicBezTo>
                  <a:cubicBezTo>
                    <a:pt x="1374332" y="85623"/>
                    <a:pt x="1374332" y="85623"/>
                    <a:pt x="1374332" y="85623"/>
                  </a:cubicBezTo>
                  <a:cubicBezTo>
                    <a:pt x="1373504" y="85199"/>
                    <a:pt x="1373504" y="84774"/>
                    <a:pt x="1373504" y="84350"/>
                  </a:cubicBezTo>
                  <a:cubicBezTo>
                    <a:pt x="1372676" y="83927"/>
                    <a:pt x="1372676" y="83079"/>
                    <a:pt x="1372676" y="82655"/>
                  </a:cubicBezTo>
                  <a:cubicBezTo>
                    <a:pt x="1373090" y="82231"/>
                    <a:pt x="1373090" y="82231"/>
                    <a:pt x="1373504" y="81807"/>
                  </a:cubicBezTo>
                  <a:cubicBezTo>
                    <a:pt x="1373504" y="81383"/>
                    <a:pt x="1373504" y="80959"/>
                    <a:pt x="1373504" y="80111"/>
                  </a:cubicBezTo>
                  <a:cubicBezTo>
                    <a:pt x="1373504" y="80111"/>
                    <a:pt x="1373090" y="79687"/>
                    <a:pt x="1372676" y="79687"/>
                  </a:cubicBezTo>
                  <a:cubicBezTo>
                    <a:pt x="1372676" y="79687"/>
                    <a:pt x="1372676" y="79687"/>
                    <a:pt x="1372261" y="79687"/>
                  </a:cubicBezTo>
                  <a:cubicBezTo>
                    <a:pt x="1372261" y="79687"/>
                    <a:pt x="1372261" y="79687"/>
                    <a:pt x="1371847" y="79263"/>
                  </a:cubicBezTo>
                  <a:cubicBezTo>
                    <a:pt x="1371847" y="79263"/>
                    <a:pt x="1371433" y="79263"/>
                    <a:pt x="1371019" y="79263"/>
                  </a:cubicBezTo>
                  <a:close/>
                  <a:moveTo>
                    <a:pt x="95046" y="79263"/>
                  </a:moveTo>
                  <a:cubicBezTo>
                    <a:pt x="95046" y="79670"/>
                    <a:pt x="94610" y="79670"/>
                    <a:pt x="94174" y="80077"/>
                  </a:cubicBezTo>
                  <a:cubicBezTo>
                    <a:pt x="94174" y="80891"/>
                    <a:pt x="94174" y="81705"/>
                    <a:pt x="94174" y="82518"/>
                  </a:cubicBezTo>
                  <a:cubicBezTo>
                    <a:pt x="94610" y="82518"/>
                    <a:pt x="95046" y="82518"/>
                    <a:pt x="95482" y="82925"/>
                  </a:cubicBezTo>
                  <a:cubicBezTo>
                    <a:pt x="95918" y="82925"/>
                    <a:pt x="96354" y="82925"/>
                    <a:pt x="97226" y="82925"/>
                  </a:cubicBezTo>
                  <a:cubicBezTo>
                    <a:pt x="97662" y="82925"/>
                    <a:pt x="98098" y="82518"/>
                    <a:pt x="98098" y="82518"/>
                  </a:cubicBezTo>
                  <a:cubicBezTo>
                    <a:pt x="98098" y="82111"/>
                    <a:pt x="98098" y="81705"/>
                    <a:pt x="98098" y="81705"/>
                  </a:cubicBezTo>
                  <a:cubicBezTo>
                    <a:pt x="97226" y="80891"/>
                    <a:pt x="96354" y="80077"/>
                    <a:pt x="95482" y="79263"/>
                  </a:cubicBezTo>
                  <a:cubicBezTo>
                    <a:pt x="95482" y="79263"/>
                    <a:pt x="95482" y="79263"/>
                    <a:pt x="95046" y="79263"/>
                  </a:cubicBezTo>
                  <a:close/>
                  <a:moveTo>
                    <a:pt x="89936" y="79263"/>
                  </a:moveTo>
                  <a:cubicBezTo>
                    <a:pt x="89936" y="79682"/>
                    <a:pt x="89936" y="79682"/>
                    <a:pt x="89936" y="79682"/>
                  </a:cubicBezTo>
                  <a:cubicBezTo>
                    <a:pt x="89517" y="80100"/>
                    <a:pt x="89099" y="79682"/>
                    <a:pt x="88681" y="80100"/>
                  </a:cubicBezTo>
                  <a:cubicBezTo>
                    <a:pt x="88681" y="80519"/>
                    <a:pt x="88681" y="81356"/>
                    <a:pt x="88681" y="81774"/>
                  </a:cubicBezTo>
                  <a:cubicBezTo>
                    <a:pt x="89099" y="82193"/>
                    <a:pt x="89099" y="82193"/>
                    <a:pt x="89517" y="82611"/>
                  </a:cubicBezTo>
                  <a:cubicBezTo>
                    <a:pt x="89517" y="82611"/>
                    <a:pt x="89517" y="82611"/>
                    <a:pt x="89517" y="83030"/>
                  </a:cubicBezTo>
                  <a:cubicBezTo>
                    <a:pt x="89517" y="83030"/>
                    <a:pt x="89936" y="83448"/>
                    <a:pt x="90355" y="83448"/>
                  </a:cubicBezTo>
                  <a:cubicBezTo>
                    <a:pt x="90774" y="83448"/>
                    <a:pt x="91192" y="83448"/>
                    <a:pt x="91610" y="83448"/>
                  </a:cubicBezTo>
                  <a:cubicBezTo>
                    <a:pt x="92029" y="83448"/>
                    <a:pt x="92447" y="83030"/>
                    <a:pt x="92447" y="83030"/>
                  </a:cubicBezTo>
                  <a:cubicBezTo>
                    <a:pt x="92866" y="82611"/>
                    <a:pt x="92866" y="82193"/>
                    <a:pt x="92447" y="81774"/>
                  </a:cubicBezTo>
                  <a:cubicBezTo>
                    <a:pt x="92029" y="81774"/>
                    <a:pt x="92029" y="81356"/>
                    <a:pt x="92029" y="80937"/>
                  </a:cubicBezTo>
                  <a:cubicBezTo>
                    <a:pt x="91610" y="80519"/>
                    <a:pt x="91610" y="80519"/>
                    <a:pt x="91610" y="80100"/>
                  </a:cubicBezTo>
                  <a:cubicBezTo>
                    <a:pt x="91610" y="80100"/>
                    <a:pt x="91192" y="79682"/>
                    <a:pt x="91192" y="79682"/>
                  </a:cubicBezTo>
                  <a:cubicBezTo>
                    <a:pt x="90774" y="80100"/>
                    <a:pt x="90355" y="79682"/>
                    <a:pt x="89936" y="79263"/>
                  </a:cubicBezTo>
                  <a:close/>
                  <a:moveTo>
                    <a:pt x="1483569" y="78740"/>
                  </a:moveTo>
                  <a:cubicBezTo>
                    <a:pt x="1483133" y="79165"/>
                    <a:pt x="1482697" y="79165"/>
                    <a:pt x="1482261" y="79590"/>
                  </a:cubicBezTo>
                  <a:cubicBezTo>
                    <a:pt x="1482261" y="80015"/>
                    <a:pt x="1482261" y="80865"/>
                    <a:pt x="1482261" y="81290"/>
                  </a:cubicBezTo>
                  <a:cubicBezTo>
                    <a:pt x="1482697" y="81715"/>
                    <a:pt x="1483133" y="81715"/>
                    <a:pt x="1483569" y="82141"/>
                  </a:cubicBezTo>
                  <a:cubicBezTo>
                    <a:pt x="1484005" y="82141"/>
                    <a:pt x="1484441" y="82141"/>
                    <a:pt x="1484877" y="82141"/>
                  </a:cubicBezTo>
                  <a:cubicBezTo>
                    <a:pt x="1485313" y="82141"/>
                    <a:pt x="1485749" y="81715"/>
                    <a:pt x="1485749" y="81290"/>
                  </a:cubicBezTo>
                  <a:cubicBezTo>
                    <a:pt x="1486185" y="80865"/>
                    <a:pt x="1486185" y="80015"/>
                    <a:pt x="1485749" y="79590"/>
                  </a:cubicBezTo>
                  <a:cubicBezTo>
                    <a:pt x="1485749" y="79165"/>
                    <a:pt x="1485749" y="79165"/>
                    <a:pt x="1484877" y="79165"/>
                  </a:cubicBezTo>
                  <a:cubicBezTo>
                    <a:pt x="1484877" y="79165"/>
                    <a:pt x="1484441" y="78740"/>
                    <a:pt x="1484005" y="78740"/>
                  </a:cubicBezTo>
                  <a:cubicBezTo>
                    <a:pt x="1484005" y="78740"/>
                    <a:pt x="1483569" y="78740"/>
                    <a:pt x="1483569" y="78740"/>
                  </a:cubicBezTo>
                  <a:close/>
                  <a:moveTo>
                    <a:pt x="1477148" y="78740"/>
                  </a:moveTo>
                  <a:cubicBezTo>
                    <a:pt x="1477148" y="78740"/>
                    <a:pt x="1476720" y="79168"/>
                    <a:pt x="1476720" y="79168"/>
                  </a:cubicBezTo>
                  <a:cubicBezTo>
                    <a:pt x="1475864" y="79168"/>
                    <a:pt x="1475864" y="79168"/>
                    <a:pt x="1475436" y="80024"/>
                  </a:cubicBezTo>
                  <a:cubicBezTo>
                    <a:pt x="1475436" y="80452"/>
                    <a:pt x="1475008" y="80452"/>
                    <a:pt x="1475008" y="80880"/>
                  </a:cubicBezTo>
                  <a:cubicBezTo>
                    <a:pt x="1475008" y="80880"/>
                    <a:pt x="1475008" y="81308"/>
                    <a:pt x="1475008" y="81308"/>
                  </a:cubicBezTo>
                  <a:cubicBezTo>
                    <a:pt x="1474580" y="81736"/>
                    <a:pt x="1474580" y="81736"/>
                    <a:pt x="1474152" y="82164"/>
                  </a:cubicBezTo>
                  <a:cubicBezTo>
                    <a:pt x="1474152" y="83021"/>
                    <a:pt x="1474152" y="83877"/>
                    <a:pt x="1474152" y="84733"/>
                  </a:cubicBezTo>
                  <a:cubicBezTo>
                    <a:pt x="1474580" y="85161"/>
                    <a:pt x="1474580" y="85161"/>
                    <a:pt x="1475008" y="85589"/>
                  </a:cubicBezTo>
                  <a:cubicBezTo>
                    <a:pt x="1475008" y="86017"/>
                    <a:pt x="1475008" y="86873"/>
                    <a:pt x="1475008" y="87301"/>
                  </a:cubicBezTo>
                  <a:cubicBezTo>
                    <a:pt x="1475008" y="87729"/>
                    <a:pt x="1475436" y="87729"/>
                    <a:pt x="1475864" y="88157"/>
                  </a:cubicBezTo>
                  <a:cubicBezTo>
                    <a:pt x="1475864" y="88157"/>
                    <a:pt x="1476292" y="88157"/>
                    <a:pt x="1476720" y="88157"/>
                  </a:cubicBezTo>
                  <a:cubicBezTo>
                    <a:pt x="1476720" y="87729"/>
                    <a:pt x="1477148" y="87729"/>
                    <a:pt x="1477576" y="87301"/>
                  </a:cubicBezTo>
                  <a:cubicBezTo>
                    <a:pt x="1477576" y="85589"/>
                    <a:pt x="1477576" y="83877"/>
                    <a:pt x="1477576" y="82592"/>
                  </a:cubicBezTo>
                  <a:cubicBezTo>
                    <a:pt x="1478004" y="82164"/>
                    <a:pt x="1478432" y="82164"/>
                    <a:pt x="1478432" y="81736"/>
                  </a:cubicBezTo>
                  <a:cubicBezTo>
                    <a:pt x="1478432" y="81308"/>
                    <a:pt x="1478860" y="80880"/>
                    <a:pt x="1478860" y="80880"/>
                  </a:cubicBezTo>
                  <a:cubicBezTo>
                    <a:pt x="1478860" y="80452"/>
                    <a:pt x="1478860" y="80024"/>
                    <a:pt x="1478860" y="79596"/>
                  </a:cubicBezTo>
                  <a:cubicBezTo>
                    <a:pt x="1478860" y="79168"/>
                    <a:pt x="1478432" y="79168"/>
                    <a:pt x="1478004" y="78740"/>
                  </a:cubicBezTo>
                  <a:cubicBezTo>
                    <a:pt x="1477576" y="78740"/>
                    <a:pt x="1477576" y="78740"/>
                    <a:pt x="1477148" y="78740"/>
                  </a:cubicBezTo>
                  <a:close/>
                  <a:moveTo>
                    <a:pt x="1462754" y="78740"/>
                  </a:moveTo>
                  <a:cubicBezTo>
                    <a:pt x="1462754" y="78740"/>
                    <a:pt x="1462305" y="79198"/>
                    <a:pt x="1462305" y="79198"/>
                  </a:cubicBezTo>
                  <a:cubicBezTo>
                    <a:pt x="1461857" y="79655"/>
                    <a:pt x="1461857" y="80113"/>
                    <a:pt x="1462305" y="80571"/>
                  </a:cubicBezTo>
                  <a:cubicBezTo>
                    <a:pt x="1462754" y="80571"/>
                    <a:pt x="1463202" y="80571"/>
                    <a:pt x="1463651" y="80571"/>
                  </a:cubicBezTo>
                  <a:cubicBezTo>
                    <a:pt x="1464099" y="80571"/>
                    <a:pt x="1464099" y="80113"/>
                    <a:pt x="1464547" y="80113"/>
                  </a:cubicBezTo>
                  <a:cubicBezTo>
                    <a:pt x="1464996" y="79655"/>
                    <a:pt x="1464996" y="79198"/>
                    <a:pt x="1464547" y="78740"/>
                  </a:cubicBezTo>
                  <a:cubicBezTo>
                    <a:pt x="1464099" y="78740"/>
                    <a:pt x="1463651" y="78740"/>
                    <a:pt x="1462754" y="78740"/>
                  </a:cubicBezTo>
                  <a:close/>
                  <a:moveTo>
                    <a:pt x="1427930" y="78740"/>
                  </a:moveTo>
                  <a:cubicBezTo>
                    <a:pt x="1427508" y="79176"/>
                    <a:pt x="1426663" y="80048"/>
                    <a:pt x="1425817" y="80484"/>
                  </a:cubicBezTo>
                  <a:cubicBezTo>
                    <a:pt x="1425395" y="80484"/>
                    <a:pt x="1424550" y="80484"/>
                    <a:pt x="1424127" y="80484"/>
                  </a:cubicBezTo>
                  <a:cubicBezTo>
                    <a:pt x="1423705" y="80048"/>
                    <a:pt x="1423282" y="80048"/>
                    <a:pt x="1423282" y="80048"/>
                  </a:cubicBezTo>
                  <a:cubicBezTo>
                    <a:pt x="1422437" y="80048"/>
                    <a:pt x="1422014" y="80048"/>
                    <a:pt x="1421169" y="80048"/>
                  </a:cubicBezTo>
                  <a:cubicBezTo>
                    <a:pt x="1420747" y="80484"/>
                    <a:pt x="1419902" y="80920"/>
                    <a:pt x="1419479" y="81356"/>
                  </a:cubicBezTo>
                  <a:cubicBezTo>
                    <a:pt x="1419479" y="81792"/>
                    <a:pt x="1419479" y="82228"/>
                    <a:pt x="1419479" y="82664"/>
                  </a:cubicBezTo>
                  <a:cubicBezTo>
                    <a:pt x="1419902" y="82664"/>
                    <a:pt x="1420324" y="83100"/>
                    <a:pt x="1420324" y="83536"/>
                  </a:cubicBezTo>
                  <a:cubicBezTo>
                    <a:pt x="1421169" y="83536"/>
                    <a:pt x="1422014" y="83536"/>
                    <a:pt x="1422437" y="83536"/>
                  </a:cubicBezTo>
                  <a:cubicBezTo>
                    <a:pt x="1422860" y="83100"/>
                    <a:pt x="1422860" y="83100"/>
                    <a:pt x="1423282" y="83100"/>
                  </a:cubicBezTo>
                  <a:cubicBezTo>
                    <a:pt x="1423705" y="83100"/>
                    <a:pt x="1424127" y="83100"/>
                    <a:pt x="1424550" y="83100"/>
                  </a:cubicBezTo>
                  <a:cubicBezTo>
                    <a:pt x="1424972" y="82664"/>
                    <a:pt x="1424972" y="82664"/>
                    <a:pt x="1425395" y="82228"/>
                  </a:cubicBezTo>
                  <a:cubicBezTo>
                    <a:pt x="1425395" y="82228"/>
                    <a:pt x="1425817" y="82228"/>
                    <a:pt x="1425817" y="82228"/>
                  </a:cubicBezTo>
                  <a:cubicBezTo>
                    <a:pt x="1426663" y="82664"/>
                    <a:pt x="1427085" y="83536"/>
                    <a:pt x="1427930" y="83972"/>
                  </a:cubicBezTo>
                  <a:cubicBezTo>
                    <a:pt x="1427930" y="83972"/>
                    <a:pt x="1427930" y="83972"/>
                    <a:pt x="1428353" y="83972"/>
                  </a:cubicBezTo>
                  <a:cubicBezTo>
                    <a:pt x="1428353" y="83972"/>
                    <a:pt x="1428775" y="83972"/>
                    <a:pt x="1428775" y="83972"/>
                  </a:cubicBezTo>
                  <a:cubicBezTo>
                    <a:pt x="1429198" y="83972"/>
                    <a:pt x="1429621" y="83972"/>
                    <a:pt x="1429621" y="83972"/>
                  </a:cubicBezTo>
                  <a:cubicBezTo>
                    <a:pt x="1430043" y="83536"/>
                    <a:pt x="1430466" y="83536"/>
                    <a:pt x="1430466" y="83536"/>
                  </a:cubicBezTo>
                  <a:cubicBezTo>
                    <a:pt x="1430466" y="81792"/>
                    <a:pt x="1430466" y="80920"/>
                    <a:pt x="1430466" y="79612"/>
                  </a:cubicBezTo>
                  <a:cubicBezTo>
                    <a:pt x="1430043" y="79176"/>
                    <a:pt x="1429621" y="79176"/>
                    <a:pt x="1429621" y="78740"/>
                  </a:cubicBezTo>
                  <a:cubicBezTo>
                    <a:pt x="1429198" y="78740"/>
                    <a:pt x="1428775" y="78740"/>
                    <a:pt x="1427930" y="78740"/>
                  </a:cubicBezTo>
                  <a:close/>
                  <a:moveTo>
                    <a:pt x="1386383" y="78740"/>
                  </a:moveTo>
                  <a:cubicBezTo>
                    <a:pt x="1385961" y="79170"/>
                    <a:pt x="1385117" y="79600"/>
                    <a:pt x="1384695" y="80031"/>
                  </a:cubicBezTo>
                  <a:cubicBezTo>
                    <a:pt x="1384695" y="80461"/>
                    <a:pt x="1385117" y="80461"/>
                    <a:pt x="1385117" y="80892"/>
                  </a:cubicBezTo>
                  <a:cubicBezTo>
                    <a:pt x="1385117" y="81322"/>
                    <a:pt x="1385117" y="82183"/>
                    <a:pt x="1385117" y="83043"/>
                  </a:cubicBezTo>
                  <a:cubicBezTo>
                    <a:pt x="1385117" y="83474"/>
                    <a:pt x="1384695" y="83474"/>
                    <a:pt x="1384273" y="83474"/>
                  </a:cubicBezTo>
                  <a:cubicBezTo>
                    <a:pt x="1384273" y="83474"/>
                    <a:pt x="1383851" y="83904"/>
                    <a:pt x="1383851" y="83904"/>
                  </a:cubicBezTo>
                  <a:cubicBezTo>
                    <a:pt x="1383851" y="84335"/>
                    <a:pt x="1383851" y="84335"/>
                    <a:pt x="1383008" y="84765"/>
                  </a:cubicBezTo>
                  <a:cubicBezTo>
                    <a:pt x="1382586" y="84765"/>
                    <a:pt x="1382586" y="84765"/>
                    <a:pt x="1382164" y="85196"/>
                  </a:cubicBezTo>
                  <a:cubicBezTo>
                    <a:pt x="1381742" y="84765"/>
                    <a:pt x="1380898" y="83904"/>
                    <a:pt x="1380054" y="83474"/>
                  </a:cubicBezTo>
                  <a:cubicBezTo>
                    <a:pt x="1379632" y="83474"/>
                    <a:pt x="1379210" y="83474"/>
                    <a:pt x="1379210" y="83474"/>
                  </a:cubicBezTo>
                  <a:cubicBezTo>
                    <a:pt x="1378366" y="83474"/>
                    <a:pt x="1378366" y="83904"/>
                    <a:pt x="1377945" y="84335"/>
                  </a:cubicBezTo>
                  <a:cubicBezTo>
                    <a:pt x="1377945" y="84765"/>
                    <a:pt x="1377945" y="85196"/>
                    <a:pt x="1377945" y="85626"/>
                  </a:cubicBezTo>
                  <a:cubicBezTo>
                    <a:pt x="1377945" y="85626"/>
                    <a:pt x="1378366" y="86056"/>
                    <a:pt x="1378366" y="86056"/>
                  </a:cubicBezTo>
                  <a:cubicBezTo>
                    <a:pt x="1378366" y="86917"/>
                    <a:pt x="1378366" y="87347"/>
                    <a:pt x="1378366" y="87778"/>
                  </a:cubicBezTo>
                  <a:cubicBezTo>
                    <a:pt x="1378366" y="88208"/>
                    <a:pt x="1377945" y="88208"/>
                    <a:pt x="1377945" y="88638"/>
                  </a:cubicBezTo>
                  <a:cubicBezTo>
                    <a:pt x="1377945" y="89069"/>
                    <a:pt x="1377523" y="89499"/>
                    <a:pt x="1377101" y="89499"/>
                  </a:cubicBezTo>
                  <a:cubicBezTo>
                    <a:pt x="1377101" y="89929"/>
                    <a:pt x="1377101" y="90360"/>
                    <a:pt x="1377101" y="90360"/>
                  </a:cubicBezTo>
                  <a:cubicBezTo>
                    <a:pt x="1377101" y="90790"/>
                    <a:pt x="1377101" y="90790"/>
                    <a:pt x="1377945" y="91221"/>
                  </a:cubicBezTo>
                  <a:cubicBezTo>
                    <a:pt x="1377945" y="91221"/>
                    <a:pt x="1378366" y="91221"/>
                    <a:pt x="1378366" y="91221"/>
                  </a:cubicBezTo>
                  <a:cubicBezTo>
                    <a:pt x="1379210" y="92081"/>
                    <a:pt x="1379210" y="92081"/>
                    <a:pt x="1380054" y="91651"/>
                  </a:cubicBezTo>
                  <a:cubicBezTo>
                    <a:pt x="1380054" y="91221"/>
                    <a:pt x="1380476" y="91221"/>
                    <a:pt x="1380476" y="90790"/>
                  </a:cubicBezTo>
                  <a:cubicBezTo>
                    <a:pt x="1380476" y="90790"/>
                    <a:pt x="1380476" y="90360"/>
                    <a:pt x="1380476" y="90360"/>
                  </a:cubicBezTo>
                  <a:cubicBezTo>
                    <a:pt x="1380898" y="89929"/>
                    <a:pt x="1381320" y="89499"/>
                    <a:pt x="1381742" y="89499"/>
                  </a:cubicBezTo>
                  <a:cubicBezTo>
                    <a:pt x="1381742" y="89499"/>
                    <a:pt x="1382164" y="89499"/>
                    <a:pt x="1382164" y="89499"/>
                  </a:cubicBezTo>
                  <a:cubicBezTo>
                    <a:pt x="1382586" y="89499"/>
                    <a:pt x="1382586" y="89929"/>
                    <a:pt x="1383008" y="89929"/>
                  </a:cubicBezTo>
                  <a:cubicBezTo>
                    <a:pt x="1385117" y="89929"/>
                    <a:pt x="1387227" y="89929"/>
                    <a:pt x="1388915" y="89929"/>
                  </a:cubicBezTo>
                  <a:cubicBezTo>
                    <a:pt x="1389759" y="89499"/>
                    <a:pt x="1389337" y="88638"/>
                    <a:pt x="1390181" y="88638"/>
                  </a:cubicBezTo>
                  <a:cubicBezTo>
                    <a:pt x="1390181" y="88208"/>
                    <a:pt x="1390181" y="87347"/>
                    <a:pt x="1390181" y="86917"/>
                  </a:cubicBezTo>
                  <a:cubicBezTo>
                    <a:pt x="1390181" y="86486"/>
                    <a:pt x="1390181" y="86486"/>
                    <a:pt x="1389337" y="86486"/>
                  </a:cubicBezTo>
                  <a:cubicBezTo>
                    <a:pt x="1389337" y="86486"/>
                    <a:pt x="1388915" y="86486"/>
                    <a:pt x="1388915" y="86486"/>
                  </a:cubicBezTo>
                  <a:cubicBezTo>
                    <a:pt x="1388071" y="85626"/>
                    <a:pt x="1387649" y="85196"/>
                    <a:pt x="1386805" y="84335"/>
                  </a:cubicBezTo>
                  <a:cubicBezTo>
                    <a:pt x="1386805" y="83904"/>
                    <a:pt x="1386805" y="83474"/>
                    <a:pt x="1386805" y="83474"/>
                  </a:cubicBezTo>
                  <a:cubicBezTo>
                    <a:pt x="1386805" y="83043"/>
                    <a:pt x="1386805" y="83043"/>
                    <a:pt x="1387227" y="82613"/>
                  </a:cubicBezTo>
                  <a:cubicBezTo>
                    <a:pt x="1387227" y="82613"/>
                    <a:pt x="1387649" y="82183"/>
                    <a:pt x="1388071" y="81753"/>
                  </a:cubicBezTo>
                  <a:cubicBezTo>
                    <a:pt x="1388071" y="81753"/>
                    <a:pt x="1388071" y="81753"/>
                    <a:pt x="1388071" y="81322"/>
                  </a:cubicBezTo>
                  <a:cubicBezTo>
                    <a:pt x="1388493" y="80892"/>
                    <a:pt x="1388915" y="80461"/>
                    <a:pt x="1389337" y="80031"/>
                  </a:cubicBezTo>
                  <a:cubicBezTo>
                    <a:pt x="1389337" y="80031"/>
                    <a:pt x="1389337" y="79600"/>
                    <a:pt x="1389337" y="79600"/>
                  </a:cubicBezTo>
                  <a:cubicBezTo>
                    <a:pt x="1388915" y="79170"/>
                    <a:pt x="1388915" y="78740"/>
                    <a:pt x="1388493" y="78740"/>
                  </a:cubicBezTo>
                  <a:cubicBezTo>
                    <a:pt x="1387649" y="78740"/>
                    <a:pt x="1387227" y="78740"/>
                    <a:pt x="1386383" y="78740"/>
                  </a:cubicBezTo>
                  <a:close/>
                  <a:moveTo>
                    <a:pt x="180107" y="77955"/>
                  </a:moveTo>
                  <a:cubicBezTo>
                    <a:pt x="179683" y="78391"/>
                    <a:pt x="179257" y="78827"/>
                    <a:pt x="178407" y="79263"/>
                  </a:cubicBezTo>
                  <a:cubicBezTo>
                    <a:pt x="178832" y="79263"/>
                    <a:pt x="178407" y="79699"/>
                    <a:pt x="178832" y="79699"/>
                  </a:cubicBezTo>
                  <a:cubicBezTo>
                    <a:pt x="178832" y="80135"/>
                    <a:pt x="179257" y="80135"/>
                    <a:pt x="179257" y="80571"/>
                  </a:cubicBezTo>
                  <a:cubicBezTo>
                    <a:pt x="180107" y="80571"/>
                    <a:pt x="180533" y="80571"/>
                    <a:pt x="180957" y="80571"/>
                  </a:cubicBezTo>
                  <a:cubicBezTo>
                    <a:pt x="181382" y="80135"/>
                    <a:pt x="181808" y="80135"/>
                    <a:pt x="181808" y="79699"/>
                  </a:cubicBezTo>
                  <a:cubicBezTo>
                    <a:pt x="181808" y="79699"/>
                    <a:pt x="181808" y="79263"/>
                    <a:pt x="181808" y="79263"/>
                  </a:cubicBezTo>
                  <a:cubicBezTo>
                    <a:pt x="181382" y="78827"/>
                    <a:pt x="180957" y="78391"/>
                    <a:pt x="180533" y="77955"/>
                  </a:cubicBezTo>
                  <a:cubicBezTo>
                    <a:pt x="180533" y="77955"/>
                    <a:pt x="180107" y="77955"/>
                    <a:pt x="180107" y="77955"/>
                  </a:cubicBezTo>
                  <a:close/>
                  <a:moveTo>
                    <a:pt x="76517" y="77955"/>
                  </a:moveTo>
                  <a:cubicBezTo>
                    <a:pt x="76124" y="78373"/>
                    <a:pt x="76124" y="79211"/>
                    <a:pt x="76517" y="79629"/>
                  </a:cubicBezTo>
                  <a:cubicBezTo>
                    <a:pt x="76517" y="80048"/>
                    <a:pt x="76909" y="79629"/>
                    <a:pt x="76909" y="79629"/>
                  </a:cubicBezTo>
                  <a:cubicBezTo>
                    <a:pt x="77301" y="79629"/>
                    <a:pt x="77301" y="79211"/>
                    <a:pt x="77694" y="79211"/>
                  </a:cubicBezTo>
                  <a:cubicBezTo>
                    <a:pt x="77694" y="79211"/>
                    <a:pt x="77694" y="78792"/>
                    <a:pt x="77694" y="78373"/>
                  </a:cubicBezTo>
                  <a:cubicBezTo>
                    <a:pt x="77694" y="78373"/>
                    <a:pt x="77301" y="77955"/>
                    <a:pt x="76909" y="77955"/>
                  </a:cubicBezTo>
                  <a:cubicBezTo>
                    <a:pt x="76909" y="77955"/>
                    <a:pt x="76517" y="77955"/>
                    <a:pt x="76517" y="77955"/>
                  </a:cubicBezTo>
                  <a:close/>
                  <a:moveTo>
                    <a:pt x="56570" y="77955"/>
                  </a:moveTo>
                  <a:cubicBezTo>
                    <a:pt x="56145" y="77955"/>
                    <a:pt x="56145" y="78373"/>
                    <a:pt x="55719" y="78373"/>
                  </a:cubicBezTo>
                  <a:cubicBezTo>
                    <a:pt x="55719" y="79211"/>
                    <a:pt x="55719" y="79629"/>
                    <a:pt x="55719" y="80048"/>
                  </a:cubicBezTo>
                  <a:cubicBezTo>
                    <a:pt x="56145" y="80048"/>
                    <a:pt x="56145" y="80048"/>
                    <a:pt x="56145" y="80048"/>
                  </a:cubicBezTo>
                  <a:cubicBezTo>
                    <a:pt x="56995" y="80048"/>
                    <a:pt x="57420" y="80048"/>
                    <a:pt x="58270" y="80048"/>
                  </a:cubicBezTo>
                  <a:cubicBezTo>
                    <a:pt x="58695" y="80048"/>
                    <a:pt x="58695" y="79629"/>
                    <a:pt x="59120" y="79629"/>
                  </a:cubicBezTo>
                  <a:cubicBezTo>
                    <a:pt x="59120" y="79211"/>
                    <a:pt x="59120" y="78373"/>
                    <a:pt x="59120" y="77955"/>
                  </a:cubicBezTo>
                  <a:cubicBezTo>
                    <a:pt x="59120" y="77955"/>
                    <a:pt x="58695" y="77955"/>
                    <a:pt x="58695" y="77955"/>
                  </a:cubicBezTo>
                  <a:cubicBezTo>
                    <a:pt x="57845" y="77955"/>
                    <a:pt x="57420" y="77955"/>
                    <a:pt x="56570" y="77955"/>
                  </a:cubicBezTo>
                  <a:close/>
                  <a:moveTo>
                    <a:pt x="106208" y="77432"/>
                  </a:moveTo>
                  <a:cubicBezTo>
                    <a:pt x="105771" y="77868"/>
                    <a:pt x="105335" y="78304"/>
                    <a:pt x="104463" y="78740"/>
                  </a:cubicBezTo>
                  <a:cubicBezTo>
                    <a:pt x="104463" y="78740"/>
                    <a:pt x="104463" y="78740"/>
                    <a:pt x="104027" y="78740"/>
                  </a:cubicBezTo>
                  <a:cubicBezTo>
                    <a:pt x="103592" y="79176"/>
                    <a:pt x="103155" y="79612"/>
                    <a:pt x="102719" y="79612"/>
                  </a:cubicBezTo>
                  <a:cubicBezTo>
                    <a:pt x="102719" y="79612"/>
                    <a:pt x="102283" y="80048"/>
                    <a:pt x="102283" y="80048"/>
                  </a:cubicBezTo>
                  <a:cubicBezTo>
                    <a:pt x="102283" y="80484"/>
                    <a:pt x="102283" y="80484"/>
                    <a:pt x="102283" y="80920"/>
                  </a:cubicBezTo>
                  <a:cubicBezTo>
                    <a:pt x="102283" y="80920"/>
                    <a:pt x="102283" y="81356"/>
                    <a:pt x="102719" y="81356"/>
                  </a:cubicBezTo>
                  <a:cubicBezTo>
                    <a:pt x="103592" y="81356"/>
                    <a:pt x="104027" y="81356"/>
                    <a:pt x="104900" y="81356"/>
                  </a:cubicBezTo>
                  <a:cubicBezTo>
                    <a:pt x="105771" y="81792"/>
                    <a:pt x="105771" y="81792"/>
                    <a:pt x="106208" y="81792"/>
                  </a:cubicBezTo>
                  <a:cubicBezTo>
                    <a:pt x="106208" y="82664"/>
                    <a:pt x="106208" y="83100"/>
                    <a:pt x="106208" y="83536"/>
                  </a:cubicBezTo>
                  <a:cubicBezTo>
                    <a:pt x="106643" y="83972"/>
                    <a:pt x="107079" y="83536"/>
                    <a:pt x="107516" y="83536"/>
                  </a:cubicBezTo>
                  <a:cubicBezTo>
                    <a:pt x="107516" y="83536"/>
                    <a:pt x="107951" y="83100"/>
                    <a:pt x="108387" y="83100"/>
                  </a:cubicBezTo>
                  <a:cubicBezTo>
                    <a:pt x="108387" y="82664"/>
                    <a:pt x="108387" y="82664"/>
                    <a:pt x="108387" y="82228"/>
                  </a:cubicBezTo>
                  <a:cubicBezTo>
                    <a:pt x="108387" y="81792"/>
                    <a:pt x="108387" y="81792"/>
                    <a:pt x="108823" y="81356"/>
                  </a:cubicBezTo>
                  <a:cubicBezTo>
                    <a:pt x="108823" y="80920"/>
                    <a:pt x="108823" y="80048"/>
                    <a:pt x="108823" y="79176"/>
                  </a:cubicBezTo>
                  <a:cubicBezTo>
                    <a:pt x="108823" y="78740"/>
                    <a:pt x="107951" y="78740"/>
                    <a:pt x="108387" y="78304"/>
                  </a:cubicBezTo>
                  <a:cubicBezTo>
                    <a:pt x="107951" y="77868"/>
                    <a:pt x="107951" y="77868"/>
                    <a:pt x="107516" y="77432"/>
                  </a:cubicBezTo>
                  <a:cubicBezTo>
                    <a:pt x="107079" y="77432"/>
                    <a:pt x="107079" y="77432"/>
                    <a:pt x="106643" y="77432"/>
                  </a:cubicBezTo>
                  <a:cubicBezTo>
                    <a:pt x="106643" y="77432"/>
                    <a:pt x="106208" y="77432"/>
                    <a:pt x="106208" y="77432"/>
                  </a:cubicBezTo>
                  <a:close/>
                  <a:moveTo>
                    <a:pt x="1528269" y="77170"/>
                  </a:moveTo>
                  <a:cubicBezTo>
                    <a:pt x="1529119" y="77170"/>
                    <a:pt x="1529544" y="77170"/>
                    <a:pt x="1529969" y="77170"/>
                  </a:cubicBezTo>
                  <a:cubicBezTo>
                    <a:pt x="1530394" y="77170"/>
                    <a:pt x="1530394" y="77170"/>
                    <a:pt x="1530394" y="77589"/>
                  </a:cubicBezTo>
                  <a:cubicBezTo>
                    <a:pt x="1530394" y="78007"/>
                    <a:pt x="1530394" y="78426"/>
                    <a:pt x="1530394" y="79263"/>
                  </a:cubicBezTo>
                  <a:cubicBezTo>
                    <a:pt x="1529119" y="79263"/>
                    <a:pt x="1528269" y="79263"/>
                    <a:pt x="1526994" y="79263"/>
                  </a:cubicBezTo>
                  <a:cubicBezTo>
                    <a:pt x="1526994" y="78845"/>
                    <a:pt x="1526994" y="78426"/>
                    <a:pt x="1526994" y="78007"/>
                  </a:cubicBezTo>
                  <a:cubicBezTo>
                    <a:pt x="1527419" y="77589"/>
                    <a:pt x="1527844" y="77589"/>
                    <a:pt x="1528269" y="77170"/>
                  </a:cubicBezTo>
                  <a:close/>
                  <a:moveTo>
                    <a:pt x="1351831" y="76913"/>
                  </a:moveTo>
                  <a:cubicBezTo>
                    <a:pt x="1351726" y="76966"/>
                    <a:pt x="1351622" y="77072"/>
                    <a:pt x="1351412" y="77072"/>
                  </a:cubicBezTo>
                  <a:cubicBezTo>
                    <a:pt x="1350994" y="77072"/>
                    <a:pt x="1350157" y="77497"/>
                    <a:pt x="1349738" y="77922"/>
                  </a:cubicBezTo>
                  <a:cubicBezTo>
                    <a:pt x="1348482" y="77922"/>
                    <a:pt x="1346809" y="77922"/>
                    <a:pt x="1345134" y="77922"/>
                  </a:cubicBezTo>
                  <a:cubicBezTo>
                    <a:pt x="1344716" y="78348"/>
                    <a:pt x="1344716" y="78773"/>
                    <a:pt x="1344716" y="79198"/>
                  </a:cubicBezTo>
                  <a:cubicBezTo>
                    <a:pt x="1344716" y="79623"/>
                    <a:pt x="1344716" y="80048"/>
                    <a:pt x="1344716" y="80473"/>
                  </a:cubicBezTo>
                  <a:cubicBezTo>
                    <a:pt x="1344716" y="80898"/>
                    <a:pt x="1344716" y="81323"/>
                    <a:pt x="1344716" y="81748"/>
                  </a:cubicBezTo>
                  <a:cubicBezTo>
                    <a:pt x="1344716" y="81748"/>
                    <a:pt x="1344716" y="82173"/>
                    <a:pt x="1344297" y="82173"/>
                  </a:cubicBezTo>
                  <a:cubicBezTo>
                    <a:pt x="1344297" y="82599"/>
                    <a:pt x="1343879" y="83024"/>
                    <a:pt x="1344297" y="83024"/>
                  </a:cubicBezTo>
                  <a:cubicBezTo>
                    <a:pt x="1344716" y="83448"/>
                    <a:pt x="1344716" y="83448"/>
                    <a:pt x="1345553" y="83024"/>
                  </a:cubicBezTo>
                  <a:cubicBezTo>
                    <a:pt x="1345553" y="82599"/>
                    <a:pt x="1345553" y="81748"/>
                    <a:pt x="1345553" y="81323"/>
                  </a:cubicBezTo>
                  <a:cubicBezTo>
                    <a:pt x="1345971" y="80898"/>
                    <a:pt x="1345971" y="80898"/>
                    <a:pt x="1346390" y="80473"/>
                  </a:cubicBezTo>
                  <a:cubicBezTo>
                    <a:pt x="1346809" y="80473"/>
                    <a:pt x="1346809" y="80473"/>
                    <a:pt x="1347227" y="80473"/>
                  </a:cubicBezTo>
                  <a:cubicBezTo>
                    <a:pt x="1348064" y="80473"/>
                    <a:pt x="1349320" y="80473"/>
                    <a:pt x="1350575" y="80473"/>
                  </a:cubicBezTo>
                  <a:cubicBezTo>
                    <a:pt x="1351412" y="80048"/>
                    <a:pt x="1351831" y="79198"/>
                    <a:pt x="1352250" y="78773"/>
                  </a:cubicBezTo>
                  <a:cubicBezTo>
                    <a:pt x="1352250" y="78348"/>
                    <a:pt x="1352250" y="77497"/>
                    <a:pt x="1352250" y="77072"/>
                  </a:cubicBezTo>
                  <a:cubicBezTo>
                    <a:pt x="1352040" y="76860"/>
                    <a:pt x="1351936" y="76860"/>
                    <a:pt x="1351831" y="76913"/>
                  </a:cubicBezTo>
                  <a:close/>
                  <a:moveTo>
                    <a:pt x="147434" y="76909"/>
                  </a:moveTo>
                  <a:cubicBezTo>
                    <a:pt x="147225" y="76961"/>
                    <a:pt x="147016" y="77066"/>
                    <a:pt x="146807" y="77066"/>
                  </a:cubicBezTo>
                  <a:cubicBezTo>
                    <a:pt x="146388" y="77066"/>
                    <a:pt x="145969" y="77484"/>
                    <a:pt x="145969" y="77484"/>
                  </a:cubicBezTo>
                  <a:cubicBezTo>
                    <a:pt x="145969" y="77903"/>
                    <a:pt x="145969" y="77903"/>
                    <a:pt x="145969" y="78321"/>
                  </a:cubicBezTo>
                  <a:cubicBezTo>
                    <a:pt x="145969" y="78321"/>
                    <a:pt x="146388" y="78740"/>
                    <a:pt x="146388" y="78740"/>
                  </a:cubicBezTo>
                  <a:cubicBezTo>
                    <a:pt x="146807" y="78740"/>
                    <a:pt x="147225" y="78740"/>
                    <a:pt x="147644" y="78740"/>
                  </a:cubicBezTo>
                  <a:cubicBezTo>
                    <a:pt x="148062" y="78321"/>
                    <a:pt x="148062" y="77903"/>
                    <a:pt x="148062" y="77066"/>
                  </a:cubicBezTo>
                  <a:cubicBezTo>
                    <a:pt x="147853" y="76857"/>
                    <a:pt x="147644" y="76857"/>
                    <a:pt x="147434" y="76909"/>
                  </a:cubicBezTo>
                  <a:close/>
                  <a:moveTo>
                    <a:pt x="1321294" y="76124"/>
                  </a:moveTo>
                  <a:cubicBezTo>
                    <a:pt x="1321294" y="76124"/>
                    <a:pt x="1320858" y="76572"/>
                    <a:pt x="1320858" y="76572"/>
                  </a:cubicBezTo>
                  <a:cubicBezTo>
                    <a:pt x="1320858" y="77469"/>
                    <a:pt x="1320858" y="77918"/>
                    <a:pt x="1320858" y="78814"/>
                  </a:cubicBezTo>
                  <a:cubicBezTo>
                    <a:pt x="1321294" y="79263"/>
                    <a:pt x="1321730" y="79263"/>
                    <a:pt x="1321730" y="79263"/>
                  </a:cubicBezTo>
                  <a:cubicBezTo>
                    <a:pt x="1322602" y="78814"/>
                    <a:pt x="1323038" y="78366"/>
                    <a:pt x="1323474" y="77918"/>
                  </a:cubicBezTo>
                  <a:cubicBezTo>
                    <a:pt x="1323474" y="77469"/>
                    <a:pt x="1323038" y="77469"/>
                    <a:pt x="1323038" y="77021"/>
                  </a:cubicBezTo>
                  <a:cubicBezTo>
                    <a:pt x="1323038" y="76572"/>
                    <a:pt x="1322602" y="76572"/>
                    <a:pt x="1322602" y="76124"/>
                  </a:cubicBezTo>
                  <a:cubicBezTo>
                    <a:pt x="1322166" y="76124"/>
                    <a:pt x="1321730" y="76124"/>
                    <a:pt x="1321294" y="76124"/>
                  </a:cubicBezTo>
                  <a:close/>
                  <a:moveTo>
                    <a:pt x="209835" y="76124"/>
                  </a:moveTo>
                  <a:cubicBezTo>
                    <a:pt x="209425" y="76124"/>
                    <a:pt x="209425" y="76543"/>
                    <a:pt x="209014" y="76543"/>
                  </a:cubicBezTo>
                  <a:cubicBezTo>
                    <a:pt x="209014" y="76961"/>
                    <a:pt x="209014" y="77380"/>
                    <a:pt x="209014" y="77798"/>
                  </a:cubicBezTo>
                  <a:cubicBezTo>
                    <a:pt x="209425" y="77798"/>
                    <a:pt x="209425" y="78217"/>
                    <a:pt x="209835" y="78217"/>
                  </a:cubicBezTo>
                  <a:cubicBezTo>
                    <a:pt x="210246" y="78217"/>
                    <a:pt x="210658" y="78217"/>
                    <a:pt x="211069" y="78217"/>
                  </a:cubicBezTo>
                  <a:cubicBezTo>
                    <a:pt x="211069" y="78217"/>
                    <a:pt x="211480" y="77798"/>
                    <a:pt x="211480" y="77798"/>
                  </a:cubicBezTo>
                  <a:cubicBezTo>
                    <a:pt x="211891" y="77380"/>
                    <a:pt x="211891" y="77380"/>
                    <a:pt x="211480" y="76961"/>
                  </a:cubicBezTo>
                  <a:cubicBezTo>
                    <a:pt x="211480" y="76961"/>
                    <a:pt x="211069" y="76543"/>
                    <a:pt x="211069" y="76124"/>
                  </a:cubicBezTo>
                  <a:cubicBezTo>
                    <a:pt x="211069" y="76124"/>
                    <a:pt x="211069" y="76124"/>
                    <a:pt x="210658" y="76124"/>
                  </a:cubicBezTo>
                  <a:cubicBezTo>
                    <a:pt x="210246" y="76124"/>
                    <a:pt x="210246" y="76124"/>
                    <a:pt x="210246" y="76124"/>
                  </a:cubicBezTo>
                  <a:cubicBezTo>
                    <a:pt x="209835" y="76124"/>
                    <a:pt x="209835" y="76124"/>
                    <a:pt x="209835" y="76124"/>
                  </a:cubicBezTo>
                  <a:close/>
                  <a:moveTo>
                    <a:pt x="1575301" y="75862"/>
                  </a:moveTo>
                  <a:cubicBezTo>
                    <a:pt x="1575737" y="75862"/>
                    <a:pt x="1576173" y="75862"/>
                    <a:pt x="1576609" y="75862"/>
                  </a:cubicBezTo>
                  <a:cubicBezTo>
                    <a:pt x="1577045" y="76255"/>
                    <a:pt x="1577481" y="76255"/>
                    <a:pt x="1577481" y="76647"/>
                  </a:cubicBezTo>
                  <a:cubicBezTo>
                    <a:pt x="1577481" y="77039"/>
                    <a:pt x="1577045" y="77432"/>
                    <a:pt x="1576609" y="77432"/>
                  </a:cubicBezTo>
                  <a:cubicBezTo>
                    <a:pt x="1576173" y="77432"/>
                    <a:pt x="1575737" y="77432"/>
                    <a:pt x="1575301" y="77432"/>
                  </a:cubicBezTo>
                  <a:cubicBezTo>
                    <a:pt x="1575301" y="77432"/>
                    <a:pt x="1575301" y="77432"/>
                    <a:pt x="1574865" y="77432"/>
                  </a:cubicBezTo>
                  <a:cubicBezTo>
                    <a:pt x="1574865" y="77039"/>
                    <a:pt x="1574865" y="76647"/>
                    <a:pt x="1574865" y="76255"/>
                  </a:cubicBezTo>
                  <a:cubicBezTo>
                    <a:pt x="1574865" y="76255"/>
                    <a:pt x="1575301" y="75862"/>
                    <a:pt x="1575301" y="75862"/>
                  </a:cubicBezTo>
                  <a:close/>
                  <a:moveTo>
                    <a:pt x="1541764" y="75339"/>
                  </a:moveTo>
                  <a:cubicBezTo>
                    <a:pt x="1542186" y="75339"/>
                    <a:pt x="1542609" y="75339"/>
                    <a:pt x="1543031" y="75339"/>
                  </a:cubicBezTo>
                  <a:cubicBezTo>
                    <a:pt x="1543031" y="75339"/>
                    <a:pt x="1543454" y="75339"/>
                    <a:pt x="1543454" y="75339"/>
                  </a:cubicBezTo>
                  <a:cubicBezTo>
                    <a:pt x="1544299" y="76201"/>
                    <a:pt x="1544722" y="76631"/>
                    <a:pt x="1545567" y="77063"/>
                  </a:cubicBezTo>
                  <a:cubicBezTo>
                    <a:pt x="1545567" y="77063"/>
                    <a:pt x="1545567" y="77493"/>
                    <a:pt x="1545567" y="77493"/>
                  </a:cubicBezTo>
                  <a:cubicBezTo>
                    <a:pt x="1545567" y="77924"/>
                    <a:pt x="1545567" y="78786"/>
                    <a:pt x="1545567" y="79217"/>
                  </a:cubicBezTo>
                  <a:cubicBezTo>
                    <a:pt x="1545144" y="79217"/>
                    <a:pt x="1545144" y="79648"/>
                    <a:pt x="1544722" y="79648"/>
                  </a:cubicBezTo>
                  <a:cubicBezTo>
                    <a:pt x="1544722" y="80079"/>
                    <a:pt x="1544722" y="80079"/>
                    <a:pt x="1544722" y="80509"/>
                  </a:cubicBezTo>
                  <a:cubicBezTo>
                    <a:pt x="1544299" y="80940"/>
                    <a:pt x="1543876" y="80940"/>
                    <a:pt x="1543454" y="81371"/>
                  </a:cubicBezTo>
                  <a:cubicBezTo>
                    <a:pt x="1543454" y="81802"/>
                    <a:pt x="1543454" y="81802"/>
                    <a:pt x="1543454" y="82233"/>
                  </a:cubicBezTo>
                  <a:cubicBezTo>
                    <a:pt x="1543031" y="82233"/>
                    <a:pt x="1542609" y="82664"/>
                    <a:pt x="1542186" y="82233"/>
                  </a:cubicBezTo>
                  <a:cubicBezTo>
                    <a:pt x="1541764" y="81802"/>
                    <a:pt x="1541341" y="81802"/>
                    <a:pt x="1540918" y="81802"/>
                  </a:cubicBezTo>
                  <a:cubicBezTo>
                    <a:pt x="1540918" y="81371"/>
                    <a:pt x="1540918" y="81371"/>
                    <a:pt x="1540918" y="81371"/>
                  </a:cubicBezTo>
                  <a:cubicBezTo>
                    <a:pt x="1540918" y="80940"/>
                    <a:pt x="1540918" y="80079"/>
                    <a:pt x="1540918" y="79648"/>
                  </a:cubicBezTo>
                  <a:cubicBezTo>
                    <a:pt x="1540918" y="79648"/>
                    <a:pt x="1540918" y="79217"/>
                    <a:pt x="1541341" y="79217"/>
                  </a:cubicBezTo>
                  <a:cubicBezTo>
                    <a:pt x="1541764" y="79217"/>
                    <a:pt x="1541764" y="79217"/>
                    <a:pt x="1542186" y="79217"/>
                  </a:cubicBezTo>
                  <a:cubicBezTo>
                    <a:pt x="1541341" y="78355"/>
                    <a:pt x="1540918" y="77924"/>
                    <a:pt x="1540073" y="77493"/>
                  </a:cubicBezTo>
                  <a:cubicBezTo>
                    <a:pt x="1540496" y="77063"/>
                    <a:pt x="1540496" y="77063"/>
                    <a:pt x="1540918" y="76631"/>
                  </a:cubicBezTo>
                  <a:cubicBezTo>
                    <a:pt x="1540918" y="76631"/>
                    <a:pt x="1540918" y="76201"/>
                    <a:pt x="1540918" y="76201"/>
                  </a:cubicBezTo>
                  <a:cubicBezTo>
                    <a:pt x="1540918" y="75770"/>
                    <a:pt x="1541341" y="75339"/>
                    <a:pt x="1541764" y="75339"/>
                  </a:cubicBezTo>
                  <a:close/>
                  <a:moveTo>
                    <a:pt x="1555769" y="75287"/>
                  </a:moveTo>
                  <a:cubicBezTo>
                    <a:pt x="1556641" y="74816"/>
                    <a:pt x="1556641" y="74816"/>
                    <a:pt x="1557077" y="75287"/>
                  </a:cubicBezTo>
                  <a:cubicBezTo>
                    <a:pt x="1557077" y="75757"/>
                    <a:pt x="1557077" y="76229"/>
                    <a:pt x="1557077" y="76699"/>
                  </a:cubicBezTo>
                  <a:cubicBezTo>
                    <a:pt x="1556641" y="77170"/>
                    <a:pt x="1556641" y="77170"/>
                    <a:pt x="1555769" y="76699"/>
                  </a:cubicBezTo>
                  <a:cubicBezTo>
                    <a:pt x="1555769" y="76229"/>
                    <a:pt x="1555769" y="75757"/>
                    <a:pt x="1555769" y="75287"/>
                  </a:cubicBezTo>
                  <a:close/>
                  <a:moveTo>
                    <a:pt x="128268" y="74816"/>
                  </a:moveTo>
                  <a:cubicBezTo>
                    <a:pt x="128268" y="75287"/>
                    <a:pt x="127832" y="75758"/>
                    <a:pt x="127397" y="76229"/>
                  </a:cubicBezTo>
                  <a:cubicBezTo>
                    <a:pt x="127397" y="76700"/>
                    <a:pt x="127832" y="76700"/>
                    <a:pt x="127832" y="77171"/>
                  </a:cubicBezTo>
                  <a:cubicBezTo>
                    <a:pt x="128704" y="77171"/>
                    <a:pt x="130012" y="77171"/>
                    <a:pt x="130884" y="77171"/>
                  </a:cubicBezTo>
                  <a:cubicBezTo>
                    <a:pt x="131320" y="76229"/>
                    <a:pt x="130884" y="75758"/>
                    <a:pt x="130884" y="75287"/>
                  </a:cubicBezTo>
                  <a:cubicBezTo>
                    <a:pt x="130884" y="75287"/>
                    <a:pt x="130884" y="74816"/>
                    <a:pt x="130884" y="74816"/>
                  </a:cubicBezTo>
                  <a:cubicBezTo>
                    <a:pt x="130012" y="74816"/>
                    <a:pt x="129140" y="74816"/>
                    <a:pt x="128268" y="74816"/>
                  </a:cubicBezTo>
                  <a:close/>
                  <a:moveTo>
                    <a:pt x="62858" y="74816"/>
                  </a:moveTo>
                  <a:cubicBezTo>
                    <a:pt x="62446" y="74816"/>
                    <a:pt x="62035" y="75252"/>
                    <a:pt x="62035" y="75252"/>
                  </a:cubicBezTo>
                  <a:cubicBezTo>
                    <a:pt x="61624" y="75252"/>
                    <a:pt x="61624" y="75252"/>
                    <a:pt x="61213" y="75688"/>
                  </a:cubicBezTo>
                  <a:cubicBezTo>
                    <a:pt x="61213" y="76124"/>
                    <a:pt x="61213" y="76560"/>
                    <a:pt x="61213" y="76996"/>
                  </a:cubicBezTo>
                  <a:cubicBezTo>
                    <a:pt x="61213" y="76996"/>
                    <a:pt x="61213" y="76996"/>
                    <a:pt x="61624" y="77432"/>
                  </a:cubicBezTo>
                  <a:cubicBezTo>
                    <a:pt x="62035" y="77432"/>
                    <a:pt x="62446" y="77432"/>
                    <a:pt x="63269" y="77432"/>
                  </a:cubicBezTo>
                  <a:cubicBezTo>
                    <a:pt x="63269" y="76996"/>
                    <a:pt x="63680" y="76996"/>
                    <a:pt x="64091" y="76560"/>
                  </a:cubicBezTo>
                  <a:cubicBezTo>
                    <a:pt x="64091" y="76124"/>
                    <a:pt x="64091" y="76124"/>
                    <a:pt x="64091" y="75688"/>
                  </a:cubicBezTo>
                  <a:cubicBezTo>
                    <a:pt x="63680" y="75252"/>
                    <a:pt x="63680" y="75252"/>
                    <a:pt x="63269" y="74816"/>
                  </a:cubicBezTo>
                  <a:cubicBezTo>
                    <a:pt x="63269" y="74816"/>
                    <a:pt x="62858" y="74816"/>
                    <a:pt x="62858" y="74816"/>
                  </a:cubicBezTo>
                  <a:close/>
                  <a:moveTo>
                    <a:pt x="45746" y="74816"/>
                  </a:moveTo>
                  <a:cubicBezTo>
                    <a:pt x="45321" y="75264"/>
                    <a:pt x="44896" y="75713"/>
                    <a:pt x="44471" y="76161"/>
                  </a:cubicBezTo>
                  <a:cubicBezTo>
                    <a:pt x="44471" y="76610"/>
                    <a:pt x="44471" y="77058"/>
                    <a:pt x="44471" y="77507"/>
                  </a:cubicBezTo>
                  <a:cubicBezTo>
                    <a:pt x="44471" y="77955"/>
                    <a:pt x="44471" y="77955"/>
                    <a:pt x="44896" y="77955"/>
                  </a:cubicBezTo>
                  <a:cubicBezTo>
                    <a:pt x="45746" y="77955"/>
                    <a:pt x="46597" y="77955"/>
                    <a:pt x="47447" y="77955"/>
                  </a:cubicBezTo>
                  <a:cubicBezTo>
                    <a:pt x="47447" y="77955"/>
                    <a:pt x="47872" y="77507"/>
                    <a:pt x="47872" y="77507"/>
                  </a:cubicBezTo>
                  <a:cubicBezTo>
                    <a:pt x="47872" y="77058"/>
                    <a:pt x="47872" y="76610"/>
                    <a:pt x="47447" y="76161"/>
                  </a:cubicBezTo>
                  <a:cubicBezTo>
                    <a:pt x="47022" y="76161"/>
                    <a:pt x="47447" y="75713"/>
                    <a:pt x="47022" y="75264"/>
                  </a:cubicBezTo>
                  <a:cubicBezTo>
                    <a:pt x="46597" y="75264"/>
                    <a:pt x="46597" y="75264"/>
                    <a:pt x="46597" y="75264"/>
                  </a:cubicBezTo>
                  <a:cubicBezTo>
                    <a:pt x="46171" y="75264"/>
                    <a:pt x="46171" y="75264"/>
                    <a:pt x="45746" y="74816"/>
                  </a:cubicBezTo>
                  <a:close/>
                  <a:moveTo>
                    <a:pt x="89242" y="74554"/>
                  </a:moveTo>
                  <a:cubicBezTo>
                    <a:pt x="88830" y="74966"/>
                    <a:pt x="88830" y="74966"/>
                    <a:pt x="88419" y="75377"/>
                  </a:cubicBezTo>
                  <a:cubicBezTo>
                    <a:pt x="88419" y="75377"/>
                    <a:pt x="88419" y="75788"/>
                    <a:pt x="88419" y="76199"/>
                  </a:cubicBezTo>
                  <a:cubicBezTo>
                    <a:pt x="88830" y="76610"/>
                    <a:pt x="89242" y="77021"/>
                    <a:pt x="89652" y="77021"/>
                  </a:cubicBezTo>
                  <a:cubicBezTo>
                    <a:pt x="90063" y="77021"/>
                    <a:pt x="90474" y="77432"/>
                    <a:pt x="90886" y="77432"/>
                  </a:cubicBezTo>
                  <a:cubicBezTo>
                    <a:pt x="90886" y="77432"/>
                    <a:pt x="90886" y="77021"/>
                    <a:pt x="91297" y="77021"/>
                  </a:cubicBezTo>
                  <a:cubicBezTo>
                    <a:pt x="91297" y="76199"/>
                    <a:pt x="91297" y="75788"/>
                    <a:pt x="91297" y="74966"/>
                  </a:cubicBezTo>
                  <a:cubicBezTo>
                    <a:pt x="91297" y="74966"/>
                    <a:pt x="90886" y="74554"/>
                    <a:pt x="90886" y="74554"/>
                  </a:cubicBezTo>
                  <a:cubicBezTo>
                    <a:pt x="90063" y="74554"/>
                    <a:pt x="89652" y="74554"/>
                    <a:pt x="89242" y="74554"/>
                  </a:cubicBezTo>
                  <a:close/>
                  <a:moveTo>
                    <a:pt x="78122" y="74554"/>
                  </a:moveTo>
                  <a:cubicBezTo>
                    <a:pt x="77694" y="74973"/>
                    <a:pt x="77694" y="75391"/>
                    <a:pt x="77694" y="75810"/>
                  </a:cubicBezTo>
                  <a:cubicBezTo>
                    <a:pt x="78122" y="75810"/>
                    <a:pt x="78550" y="76229"/>
                    <a:pt x="78550" y="76647"/>
                  </a:cubicBezTo>
                  <a:cubicBezTo>
                    <a:pt x="79834" y="76647"/>
                    <a:pt x="81118" y="76647"/>
                    <a:pt x="81974" y="76647"/>
                  </a:cubicBezTo>
                  <a:cubicBezTo>
                    <a:pt x="82403" y="76647"/>
                    <a:pt x="82403" y="77066"/>
                    <a:pt x="82830" y="77066"/>
                  </a:cubicBezTo>
                  <a:cubicBezTo>
                    <a:pt x="82830" y="77484"/>
                    <a:pt x="82830" y="77484"/>
                    <a:pt x="82830" y="77484"/>
                  </a:cubicBezTo>
                  <a:cubicBezTo>
                    <a:pt x="82830" y="77903"/>
                    <a:pt x="83259" y="77903"/>
                    <a:pt x="83259" y="78321"/>
                  </a:cubicBezTo>
                  <a:cubicBezTo>
                    <a:pt x="83259" y="79159"/>
                    <a:pt x="83259" y="79996"/>
                    <a:pt x="83259" y="80832"/>
                  </a:cubicBezTo>
                  <a:cubicBezTo>
                    <a:pt x="83686" y="81251"/>
                    <a:pt x="84114" y="81670"/>
                    <a:pt x="84543" y="81670"/>
                  </a:cubicBezTo>
                  <a:cubicBezTo>
                    <a:pt x="84543" y="82507"/>
                    <a:pt x="84971" y="82925"/>
                    <a:pt x="85399" y="82925"/>
                  </a:cubicBezTo>
                  <a:cubicBezTo>
                    <a:pt x="86255" y="82925"/>
                    <a:pt x="86255" y="82925"/>
                    <a:pt x="86255" y="82507"/>
                  </a:cubicBezTo>
                  <a:cubicBezTo>
                    <a:pt x="86255" y="82088"/>
                    <a:pt x="86683" y="82088"/>
                    <a:pt x="86683" y="81670"/>
                  </a:cubicBezTo>
                  <a:cubicBezTo>
                    <a:pt x="86683" y="81670"/>
                    <a:pt x="86683" y="81251"/>
                    <a:pt x="86683" y="80832"/>
                  </a:cubicBezTo>
                  <a:cubicBezTo>
                    <a:pt x="86683" y="80832"/>
                    <a:pt x="86255" y="80414"/>
                    <a:pt x="85827" y="80414"/>
                  </a:cubicBezTo>
                  <a:cubicBezTo>
                    <a:pt x="85827" y="80414"/>
                    <a:pt x="85399" y="80414"/>
                    <a:pt x="85399" y="79996"/>
                  </a:cubicBezTo>
                  <a:cubicBezTo>
                    <a:pt x="84971" y="79996"/>
                    <a:pt x="84971" y="79996"/>
                    <a:pt x="84543" y="79577"/>
                  </a:cubicBezTo>
                  <a:cubicBezTo>
                    <a:pt x="84543" y="79159"/>
                    <a:pt x="84543" y="79159"/>
                    <a:pt x="84543" y="78740"/>
                  </a:cubicBezTo>
                  <a:cubicBezTo>
                    <a:pt x="84543" y="78321"/>
                    <a:pt x="84971" y="77903"/>
                    <a:pt x="85399" y="77903"/>
                  </a:cubicBezTo>
                  <a:cubicBezTo>
                    <a:pt x="85399" y="77903"/>
                    <a:pt x="85827" y="77903"/>
                    <a:pt x="85827" y="77903"/>
                  </a:cubicBezTo>
                  <a:cubicBezTo>
                    <a:pt x="86255" y="77484"/>
                    <a:pt x="86683" y="77066"/>
                    <a:pt x="87111" y="76647"/>
                  </a:cubicBezTo>
                  <a:cubicBezTo>
                    <a:pt x="87111" y="76229"/>
                    <a:pt x="87111" y="76229"/>
                    <a:pt x="87111" y="75810"/>
                  </a:cubicBezTo>
                  <a:cubicBezTo>
                    <a:pt x="86683" y="75391"/>
                    <a:pt x="86255" y="74973"/>
                    <a:pt x="85827" y="74554"/>
                  </a:cubicBezTo>
                  <a:cubicBezTo>
                    <a:pt x="85399" y="74554"/>
                    <a:pt x="84971" y="74554"/>
                    <a:pt x="84114" y="74554"/>
                  </a:cubicBezTo>
                  <a:cubicBezTo>
                    <a:pt x="83686" y="74973"/>
                    <a:pt x="83259" y="75391"/>
                    <a:pt x="82403" y="75810"/>
                  </a:cubicBezTo>
                  <a:cubicBezTo>
                    <a:pt x="82403" y="75810"/>
                    <a:pt x="81974" y="75810"/>
                    <a:pt x="81546" y="75810"/>
                  </a:cubicBezTo>
                  <a:cubicBezTo>
                    <a:pt x="81118" y="75810"/>
                    <a:pt x="81118" y="75391"/>
                    <a:pt x="80262" y="75391"/>
                  </a:cubicBezTo>
                  <a:cubicBezTo>
                    <a:pt x="79834" y="75391"/>
                    <a:pt x="79834" y="74973"/>
                    <a:pt x="79406" y="74554"/>
                  </a:cubicBezTo>
                  <a:cubicBezTo>
                    <a:pt x="78978" y="74554"/>
                    <a:pt x="78550" y="74554"/>
                    <a:pt x="78122" y="74554"/>
                  </a:cubicBezTo>
                  <a:close/>
                  <a:moveTo>
                    <a:pt x="68329" y="74554"/>
                  </a:moveTo>
                  <a:cubicBezTo>
                    <a:pt x="67911" y="74554"/>
                    <a:pt x="67911" y="74973"/>
                    <a:pt x="67911" y="75391"/>
                  </a:cubicBezTo>
                  <a:cubicBezTo>
                    <a:pt x="67492" y="75391"/>
                    <a:pt x="67492" y="75810"/>
                    <a:pt x="67492" y="75810"/>
                  </a:cubicBezTo>
                  <a:cubicBezTo>
                    <a:pt x="67492" y="75810"/>
                    <a:pt x="67911" y="76229"/>
                    <a:pt x="67911" y="76647"/>
                  </a:cubicBezTo>
                  <a:cubicBezTo>
                    <a:pt x="68329" y="76647"/>
                    <a:pt x="68329" y="76647"/>
                    <a:pt x="68747" y="76647"/>
                  </a:cubicBezTo>
                  <a:cubicBezTo>
                    <a:pt x="68747" y="76229"/>
                    <a:pt x="69166" y="75810"/>
                    <a:pt x="69584" y="75810"/>
                  </a:cubicBezTo>
                  <a:cubicBezTo>
                    <a:pt x="69584" y="75391"/>
                    <a:pt x="69584" y="74973"/>
                    <a:pt x="69166" y="74554"/>
                  </a:cubicBezTo>
                  <a:cubicBezTo>
                    <a:pt x="68747" y="74554"/>
                    <a:pt x="68329" y="74554"/>
                    <a:pt x="68329" y="74554"/>
                  </a:cubicBezTo>
                  <a:close/>
                  <a:moveTo>
                    <a:pt x="1484354" y="74031"/>
                  </a:moveTo>
                  <a:cubicBezTo>
                    <a:pt x="1483569" y="74467"/>
                    <a:pt x="1483177" y="74903"/>
                    <a:pt x="1482785" y="75339"/>
                  </a:cubicBezTo>
                  <a:cubicBezTo>
                    <a:pt x="1482785" y="75775"/>
                    <a:pt x="1483177" y="75775"/>
                    <a:pt x="1483177" y="76211"/>
                  </a:cubicBezTo>
                  <a:cubicBezTo>
                    <a:pt x="1483962" y="76647"/>
                    <a:pt x="1484354" y="76211"/>
                    <a:pt x="1484747" y="76211"/>
                  </a:cubicBezTo>
                  <a:cubicBezTo>
                    <a:pt x="1484747" y="76211"/>
                    <a:pt x="1485139" y="76211"/>
                    <a:pt x="1485139" y="75775"/>
                  </a:cubicBezTo>
                  <a:cubicBezTo>
                    <a:pt x="1485139" y="75339"/>
                    <a:pt x="1485139" y="75339"/>
                    <a:pt x="1485139" y="74903"/>
                  </a:cubicBezTo>
                  <a:cubicBezTo>
                    <a:pt x="1484747" y="74467"/>
                    <a:pt x="1484354" y="74467"/>
                    <a:pt x="1484354" y="74031"/>
                  </a:cubicBezTo>
                  <a:close/>
                  <a:moveTo>
                    <a:pt x="1394006" y="74031"/>
                  </a:moveTo>
                  <a:cubicBezTo>
                    <a:pt x="1394006" y="74450"/>
                    <a:pt x="1393581" y="74450"/>
                    <a:pt x="1393581" y="74868"/>
                  </a:cubicBezTo>
                  <a:cubicBezTo>
                    <a:pt x="1393581" y="74868"/>
                    <a:pt x="1393581" y="75287"/>
                    <a:pt x="1393581" y="75287"/>
                  </a:cubicBezTo>
                  <a:cubicBezTo>
                    <a:pt x="1394006" y="75705"/>
                    <a:pt x="1394006" y="75705"/>
                    <a:pt x="1394431" y="76124"/>
                  </a:cubicBezTo>
                  <a:cubicBezTo>
                    <a:pt x="1394856" y="76124"/>
                    <a:pt x="1394856" y="76124"/>
                    <a:pt x="1395282" y="76124"/>
                  </a:cubicBezTo>
                  <a:cubicBezTo>
                    <a:pt x="1395707" y="75705"/>
                    <a:pt x="1396132" y="75287"/>
                    <a:pt x="1396982" y="74868"/>
                  </a:cubicBezTo>
                  <a:cubicBezTo>
                    <a:pt x="1396557" y="74450"/>
                    <a:pt x="1396132" y="74450"/>
                    <a:pt x="1396132" y="74031"/>
                  </a:cubicBezTo>
                  <a:cubicBezTo>
                    <a:pt x="1395707" y="74031"/>
                    <a:pt x="1395282" y="74031"/>
                    <a:pt x="1394856" y="74031"/>
                  </a:cubicBezTo>
                  <a:cubicBezTo>
                    <a:pt x="1394856" y="74031"/>
                    <a:pt x="1394431" y="74031"/>
                    <a:pt x="1394006" y="74031"/>
                  </a:cubicBezTo>
                  <a:close/>
                  <a:moveTo>
                    <a:pt x="1379891" y="74031"/>
                  </a:moveTo>
                  <a:cubicBezTo>
                    <a:pt x="1379455" y="74868"/>
                    <a:pt x="1379455" y="75287"/>
                    <a:pt x="1379891" y="76124"/>
                  </a:cubicBezTo>
                  <a:cubicBezTo>
                    <a:pt x="1379891" y="76124"/>
                    <a:pt x="1380327" y="76124"/>
                    <a:pt x="1380763" y="76124"/>
                  </a:cubicBezTo>
                  <a:cubicBezTo>
                    <a:pt x="1381199" y="76124"/>
                    <a:pt x="1381199" y="75705"/>
                    <a:pt x="1381635" y="75287"/>
                  </a:cubicBezTo>
                  <a:cubicBezTo>
                    <a:pt x="1381635" y="74868"/>
                    <a:pt x="1382071" y="74450"/>
                    <a:pt x="1381635" y="74031"/>
                  </a:cubicBezTo>
                  <a:cubicBezTo>
                    <a:pt x="1380763" y="74031"/>
                    <a:pt x="1380327" y="74031"/>
                    <a:pt x="1379891" y="74031"/>
                  </a:cubicBezTo>
                  <a:close/>
                  <a:moveTo>
                    <a:pt x="231336" y="74031"/>
                  </a:moveTo>
                  <a:cubicBezTo>
                    <a:pt x="230900" y="74450"/>
                    <a:pt x="230464" y="74450"/>
                    <a:pt x="230464" y="74868"/>
                  </a:cubicBezTo>
                  <a:cubicBezTo>
                    <a:pt x="230464" y="74868"/>
                    <a:pt x="230900" y="75287"/>
                    <a:pt x="230900" y="75287"/>
                  </a:cubicBezTo>
                  <a:cubicBezTo>
                    <a:pt x="230900" y="75287"/>
                    <a:pt x="230900" y="75705"/>
                    <a:pt x="230900" y="75705"/>
                  </a:cubicBezTo>
                  <a:cubicBezTo>
                    <a:pt x="231336" y="76124"/>
                    <a:pt x="231336" y="76124"/>
                    <a:pt x="232644" y="75705"/>
                  </a:cubicBezTo>
                  <a:cubicBezTo>
                    <a:pt x="233080" y="75705"/>
                    <a:pt x="232644" y="75287"/>
                    <a:pt x="232644" y="74868"/>
                  </a:cubicBezTo>
                  <a:cubicBezTo>
                    <a:pt x="232644" y="74450"/>
                    <a:pt x="232208" y="74450"/>
                    <a:pt x="231772" y="74031"/>
                  </a:cubicBezTo>
                  <a:cubicBezTo>
                    <a:pt x="231772" y="74031"/>
                    <a:pt x="231336" y="74031"/>
                    <a:pt x="231336" y="74031"/>
                  </a:cubicBezTo>
                  <a:close/>
                  <a:moveTo>
                    <a:pt x="168205" y="73508"/>
                  </a:moveTo>
                  <a:cubicBezTo>
                    <a:pt x="168205" y="74423"/>
                    <a:pt x="168205" y="74881"/>
                    <a:pt x="168205" y="75339"/>
                  </a:cubicBezTo>
                  <a:cubicBezTo>
                    <a:pt x="168624" y="75339"/>
                    <a:pt x="169042" y="75339"/>
                    <a:pt x="169460" y="75339"/>
                  </a:cubicBezTo>
                  <a:cubicBezTo>
                    <a:pt x="170298" y="74881"/>
                    <a:pt x="169460" y="74423"/>
                    <a:pt x="169879" y="73966"/>
                  </a:cubicBezTo>
                  <a:cubicBezTo>
                    <a:pt x="169460" y="73508"/>
                    <a:pt x="169460" y="73508"/>
                    <a:pt x="169460" y="73508"/>
                  </a:cubicBezTo>
                  <a:cubicBezTo>
                    <a:pt x="169042" y="73508"/>
                    <a:pt x="168624" y="73508"/>
                    <a:pt x="168205" y="73508"/>
                  </a:cubicBezTo>
                  <a:close/>
                  <a:moveTo>
                    <a:pt x="20300" y="73508"/>
                  </a:moveTo>
                  <a:cubicBezTo>
                    <a:pt x="20719" y="73508"/>
                    <a:pt x="20719" y="73508"/>
                    <a:pt x="21137" y="73508"/>
                  </a:cubicBezTo>
                  <a:cubicBezTo>
                    <a:pt x="21137" y="73508"/>
                    <a:pt x="21556" y="73966"/>
                    <a:pt x="21974" y="73966"/>
                  </a:cubicBezTo>
                  <a:cubicBezTo>
                    <a:pt x="21974" y="74423"/>
                    <a:pt x="21974" y="74881"/>
                    <a:pt x="21556" y="75339"/>
                  </a:cubicBezTo>
                  <a:cubicBezTo>
                    <a:pt x="21137" y="75339"/>
                    <a:pt x="20719" y="75339"/>
                    <a:pt x="20300" y="75339"/>
                  </a:cubicBezTo>
                  <a:cubicBezTo>
                    <a:pt x="20300" y="75339"/>
                    <a:pt x="19881" y="74881"/>
                    <a:pt x="19881" y="74881"/>
                  </a:cubicBezTo>
                  <a:cubicBezTo>
                    <a:pt x="19881" y="74423"/>
                    <a:pt x="19881" y="74423"/>
                    <a:pt x="20300" y="74423"/>
                  </a:cubicBezTo>
                  <a:cubicBezTo>
                    <a:pt x="20300" y="73966"/>
                    <a:pt x="20300" y="73508"/>
                    <a:pt x="20300" y="73508"/>
                  </a:cubicBezTo>
                  <a:close/>
                  <a:moveTo>
                    <a:pt x="1386693" y="73246"/>
                  </a:moveTo>
                  <a:cubicBezTo>
                    <a:pt x="1386693" y="73658"/>
                    <a:pt x="1386257" y="74069"/>
                    <a:pt x="1385821" y="74069"/>
                  </a:cubicBezTo>
                  <a:cubicBezTo>
                    <a:pt x="1385821" y="74069"/>
                    <a:pt x="1385385" y="74069"/>
                    <a:pt x="1384949" y="74069"/>
                  </a:cubicBezTo>
                  <a:cubicBezTo>
                    <a:pt x="1384949" y="74480"/>
                    <a:pt x="1385385" y="74480"/>
                    <a:pt x="1385385" y="74891"/>
                  </a:cubicBezTo>
                  <a:cubicBezTo>
                    <a:pt x="1385821" y="74891"/>
                    <a:pt x="1385821" y="75713"/>
                    <a:pt x="1386257" y="76124"/>
                  </a:cubicBezTo>
                  <a:cubicBezTo>
                    <a:pt x="1386693" y="76124"/>
                    <a:pt x="1387129" y="76124"/>
                    <a:pt x="1388000" y="76124"/>
                  </a:cubicBezTo>
                  <a:cubicBezTo>
                    <a:pt x="1388437" y="76124"/>
                    <a:pt x="1388437" y="76124"/>
                    <a:pt x="1388872" y="75713"/>
                  </a:cubicBezTo>
                  <a:cubicBezTo>
                    <a:pt x="1388872" y="75302"/>
                    <a:pt x="1388872" y="75302"/>
                    <a:pt x="1388872" y="75302"/>
                  </a:cubicBezTo>
                  <a:cubicBezTo>
                    <a:pt x="1389309" y="74891"/>
                    <a:pt x="1389745" y="74480"/>
                    <a:pt x="1390181" y="74069"/>
                  </a:cubicBezTo>
                  <a:cubicBezTo>
                    <a:pt x="1389745" y="74069"/>
                    <a:pt x="1389309" y="73658"/>
                    <a:pt x="1389309" y="73658"/>
                  </a:cubicBezTo>
                  <a:cubicBezTo>
                    <a:pt x="1388437" y="73246"/>
                    <a:pt x="1388000" y="73246"/>
                    <a:pt x="1387565" y="73246"/>
                  </a:cubicBezTo>
                  <a:cubicBezTo>
                    <a:pt x="1387129" y="73246"/>
                    <a:pt x="1387129" y="73246"/>
                    <a:pt x="1386693" y="73246"/>
                  </a:cubicBezTo>
                  <a:close/>
                  <a:moveTo>
                    <a:pt x="1357553" y="73246"/>
                  </a:moveTo>
                  <a:cubicBezTo>
                    <a:pt x="1357125" y="73675"/>
                    <a:pt x="1357125" y="73675"/>
                    <a:pt x="1356697" y="74531"/>
                  </a:cubicBezTo>
                  <a:cubicBezTo>
                    <a:pt x="1356697" y="74531"/>
                    <a:pt x="1356697" y="74531"/>
                    <a:pt x="1356697" y="74959"/>
                  </a:cubicBezTo>
                  <a:cubicBezTo>
                    <a:pt x="1356697" y="75387"/>
                    <a:pt x="1356697" y="75387"/>
                    <a:pt x="1357125" y="75815"/>
                  </a:cubicBezTo>
                  <a:cubicBezTo>
                    <a:pt x="1357553" y="76243"/>
                    <a:pt x="1357125" y="76671"/>
                    <a:pt x="1357981" y="77099"/>
                  </a:cubicBezTo>
                  <a:cubicBezTo>
                    <a:pt x="1358409" y="77527"/>
                    <a:pt x="1358409" y="77955"/>
                    <a:pt x="1358837" y="77955"/>
                  </a:cubicBezTo>
                  <a:cubicBezTo>
                    <a:pt x="1359693" y="77955"/>
                    <a:pt x="1360121" y="77955"/>
                    <a:pt x="1360549" y="77955"/>
                  </a:cubicBezTo>
                  <a:cubicBezTo>
                    <a:pt x="1360977" y="77527"/>
                    <a:pt x="1360977" y="77527"/>
                    <a:pt x="1361405" y="77099"/>
                  </a:cubicBezTo>
                  <a:cubicBezTo>
                    <a:pt x="1361405" y="76243"/>
                    <a:pt x="1361405" y="75387"/>
                    <a:pt x="1361405" y="74959"/>
                  </a:cubicBezTo>
                  <a:cubicBezTo>
                    <a:pt x="1360977" y="74531"/>
                    <a:pt x="1360121" y="73675"/>
                    <a:pt x="1359693" y="73246"/>
                  </a:cubicBezTo>
                  <a:cubicBezTo>
                    <a:pt x="1358837" y="73246"/>
                    <a:pt x="1358409" y="73246"/>
                    <a:pt x="1357553" y="73246"/>
                  </a:cubicBezTo>
                  <a:close/>
                  <a:moveTo>
                    <a:pt x="1308145" y="73246"/>
                  </a:moveTo>
                  <a:cubicBezTo>
                    <a:pt x="1307726" y="73665"/>
                    <a:pt x="1307308" y="74084"/>
                    <a:pt x="1306471" y="74921"/>
                  </a:cubicBezTo>
                  <a:cubicBezTo>
                    <a:pt x="1306471" y="75339"/>
                    <a:pt x="1306471" y="75758"/>
                    <a:pt x="1306471" y="76176"/>
                  </a:cubicBezTo>
                  <a:cubicBezTo>
                    <a:pt x="1306471" y="76595"/>
                    <a:pt x="1307308" y="77014"/>
                    <a:pt x="1307726" y="77432"/>
                  </a:cubicBezTo>
                  <a:cubicBezTo>
                    <a:pt x="1308145" y="77432"/>
                    <a:pt x="1308564" y="77432"/>
                    <a:pt x="1308982" y="77432"/>
                  </a:cubicBezTo>
                  <a:cubicBezTo>
                    <a:pt x="1308982" y="77014"/>
                    <a:pt x="1309401" y="76595"/>
                    <a:pt x="1309819" y="76595"/>
                  </a:cubicBezTo>
                  <a:cubicBezTo>
                    <a:pt x="1309819" y="76176"/>
                    <a:pt x="1309819" y="76176"/>
                    <a:pt x="1309819" y="75758"/>
                  </a:cubicBezTo>
                  <a:cubicBezTo>
                    <a:pt x="1310238" y="75758"/>
                    <a:pt x="1310238" y="75339"/>
                    <a:pt x="1310656" y="75339"/>
                  </a:cubicBezTo>
                  <a:cubicBezTo>
                    <a:pt x="1310656" y="75339"/>
                    <a:pt x="1310656" y="74921"/>
                    <a:pt x="1310656" y="74502"/>
                  </a:cubicBezTo>
                  <a:cubicBezTo>
                    <a:pt x="1309819" y="74084"/>
                    <a:pt x="1309401" y="73665"/>
                    <a:pt x="1308982" y="73246"/>
                  </a:cubicBezTo>
                  <a:cubicBezTo>
                    <a:pt x="1308564" y="73246"/>
                    <a:pt x="1308564" y="73246"/>
                    <a:pt x="1308145" y="73246"/>
                  </a:cubicBezTo>
                  <a:close/>
                  <a:moveTo>
                    <a:pt x="1477128" y="72723"/>
                  </a:moveTo>
                  <a:cubicBezTo>
                    <a:pt x="1477128" y="72723"/>
                    <a:pt x="1476702" y="73148"/>
                    <a:pt x="1476702" y="73148"/>
                  </a:cubicBezTo>
                  <a:cubicBezTo>
                    <a:pt x="1476277" y="73148"/>
                    <a:pt x="1475852" y="73148"/>
                    <a:pt x="1475427" y="73148"/>
                  </a:cubicBezTo>
                  <a:cubicBezTo>
                    <a:pt x="1475002" y="73574"/>
                    <a:pt x="1474577" y="73999"/>
                    <a:pt x="1474152" y="73999"/>
                  </a:cubicBezTo>
                  <a:cubicBezTo>
                    <a:pt x="1474152" y="74424"/>
                    <a:pt x="1474152" y="74849"/>
                    <a:pt x="1474152" y="74849"/>
                  </a:cubicBezTo>
                  <a:cubicBezTo>
                    <a:pt x="1474577" y="75274"/>
                    <a:pt x="1475002" y="75274"/>
                    <a:pt x="1475002" y="75699"/>
                  </a:cubicBezTo>
                  <a:cubicBezTo>
                    <a:pt x="1475002" y="76124"/>
                    <a:pt x="1475002" y="76124"/>
                    <a:pt x="1475427" y="76124"/>
                  </a:cubicBezTo>
                  <a:cubicBezTo>
                    <a:pt x="1475852" y="76124"/>
                    <a:pt x="1476702" y="76124"/>
                    <a:pt x="1477128" y="76124"/>
                  </a:cubicBezTo>
                  <a:cubicBezTo>
                    <a:pt x="1477553" y="76124"/>
                    <a:pt x="1477553" y="76124"/>
                    <a:pt x="1477553" y="76124"/>
                  </a:cubicBezTo>
                  <a:cubicBezTo>
                    <a:pt x="1477553" y="74849"/>
                    <a:pt x="1477553" y="73999"/>
                    <a:pt x="1477553" y="72723"/>
                  </a:cubicBezTo>
                  <a:cubicBezTo>
                    <a:pt x="1477553" y="72723"/>
                    <a:pt x="1477553" y="72723"/>
                    <a:pt x="1477128" y="72723"/>
                  </a:cubicBezTo>
                  <a:close/>
                  <a:moveTo>
                    <a:pt x="1453747" y="72357"/>
                  </a:moveTo>
                  <a:cubicBezTo>
                    <a:pt x="1453747" y="72775"/>
                    <a:pt x="1453747" y="72775"/>
                    <a:pt x="1453747" y="73194"/>
                  </a:cubicBezTo>
                  <a:cubicBezTo>
                    <a:pt x="1454166" y="73194"/>
                    <a:pt x="1454166" y="73613"/>
                    <a:pt x="1454585" y="74031"/>
                  </a:cubicBezTo>
                  <a:cubicBezTo>
                    <a:pt x="1455003" y="73613"/>
                    <a:pt x="1455422" y="73194"/>
                    <a:pt x="1455840" y="73194"/>
                  </a:cubicBezTo>
                  <a:cubicBezTo>
                    <a:pt x="1455422" y="72775"/>
                    <a:pt x="1455422" y="72775"/>
                    <a:pt x="1455003" y="72357"/>
                  </a:cubicBezTo>
                  <a:cubicBezTo>
                    <a:pt x="1454585" y="71939"/>
                    <a:pt x="1454166" y="71939"/>
                    <a:pt x="1453747" y="72357"/>
                  </a:cubicBezTo>
                  <a:close/>
                  <a:moveTo>
                    <a:pt x="112965" y="71415"/>
                  </a:moveTo>
                  <a:cubicBezTo>
                    <a:pt x="112544" y="71840"/>
                    <a:pt x="112122" y="72265"/>
                    <a:pt x="111701" y="72690"/>
                  </a:cubicBezTo>
                  <a:cubicBezTo>
                    <a:pt x="111701" y="73966"/>
                    <a:pt x="111701" y="75241"/>
                    <a:pt x="111701" y="76516"/>
                  </a:cubicBezTo>
                  <a:cubicBezTo>
                    <a:pt x="111701" y="76516"/>
                    <a:pt x="112122" y="76941"/>
                    <a:pt x="112122" y="76941"/>
                  </a:cubicBezTo>
                  <a:cubicBezTo>
                    <a:pt x="112122" y="77367"/>
                    <a:pt x="112122" y="77367"/>
                    <a:pt x="112122" y="77367"/>
                  </a:cubicBezTo>
                  <a:cubicBezTo>
                    <a:pt x="112544" y="77792"/>
                    <a:pt x="112544" y="77792"/>
                    <a:pt x="112965" y="78217"/>
                  </a:cubicBezTo>
                  <a:cubicBezTo>
                    <a:pt x="113386" y="78217"/>
                    <a:pt x="113808" y="78217"/>
                    <a:pt x="113808" y="78217"/>
                  </a:cubicBezTo>
                  <a:cubicBezTo>
                    <a:pt x="114229" y="78217"/>
                    <a:pt x="114229" y="78217"/>
                    <a:pt x="114229" y="77792"/>
                  </a:cubicBezTo>
                  <a:cubicBezTo>
                    <a:pt x="114229" y="77367"/>
                    <a:pt x="114229" y="76941"/>
                    <a:pt x="114229" y="76516"/>
                  </a:cubicBezTo>
                  <a:cubicBezTo>
                    <a:pt x="114651" y="76516"/>
                    <a:pt x="115072" y="76091"/>
                    <a:pt x="115072" y="75666"/>
                  </a:cubicBezTo>
                  <a:cubicBezTo>
                    <a:pt x="115494" y="75666"/>
                    <a:pt x="115494" y="75666"/>
                    <a:pt x="115915" y="75666"/>
                  </a:cubicBezTo>
                  <a:cubicBezTo>
                    <a:pt x="115915" y="75666"/>
                    <a:pt x="115915" y="75666"/>
                    <a:pt x="116337" y="75241"/>
                  </a:cubicBezTo>
                  <a:cubicBezTo>
                    <a:pt x="117180" y="75241"/>
                    <a:pt x="118023" y="75241"/>
                    <a:pt x="118866" y="75241"/>
                  </a:cubicBezTo>
                  <a:cubicBezTo>
                    <a:pt x="119287" y="75241"/>
                    <a:pt x="119287" y="74816"/>
                    <a:pt x="119287" y="74391"/>
                  </a:cubicBezTo>
                  <a:cubicBezTo>
                    <a:pt x="118866" y="73966"/>
                    <a:pt x="118444" y="73541"/>
                    <a:pt x="118023" y="73541"/>
                  </a:cubicBezTo>
                  <a:cubicBezTo>
                    <a:pt x="117601" y="73541"/>
                    <a:pt x="117601" y="73116"/>
                    <a:pt x="117601" y="73116"/>
                  </a:cubicBezTo>
                  <a:cubicBezTo>
                    <a:pt x="117180" y="73116"/>
                    <a:pt x="116758" y="73116"/>
                    <a:pt x="116337" y="73116"/>
                  </a:cubicBezTo>
                  <a:cubicBezTo>
                    <a:pt x="115915" y="72690"/>
                    <a:pt x="115915" y="72690"/>
                    <a:pt x="115494" y="72265"/>
                  </a:cubicBezTo>
                  <a:cubicBezTo>
                    <a:pt x="115072" y="71840"/>
                    <a:pt x="115072" y="71840"/>
                    <a:pt x="114651" y="71415"/>
                  </a:cubicBezTo>
                  <a:cubicBezTo>
                    <a:pt x="114229" y="71415"/>
                    <a:pt x="113386" y="71415"/>
                    <a:pt x="112965" y="71415"/>
                  </a:cubicBezTo>
                  <a:close/>
                  <a:moveTo>
                    <a:pt x="1569783" y="71154"/>
                  </a:moveTo>
                  <a:cubicBezTo>
                    <a:pt x="1570194" y="71154"/>
                    <a:pt x="1570605" y="71154"/>
                    <a:pt x="1571016" y="71154"/>
                  </a:cubicBezTo>
                  <a:cubicBezTo>
                    <a:pt x="1571427" y="71546"/>
                    <a:pt x="1571838" y="71546"/>
                    <a:pt x="1572249" y="71939"/>
                  </a:cubicBezTo>
                  <a:cubicBezTo>
                    <a:pt x="1572249" y="72723"/>
                    <a:pt x="1571427" y="72723"/>
                    <a:pt x="1571016" y="73508"/>
                  </a:cubicBezTo>
                  <a:cubicBezTo>
                    <a:pt x="1570605" y="73508"/>
                    <a:pt x="1570194" y="73508"/>
                    <a:pt x="1569783" y="73116"/>
                  </a:cubicBezTo>
                  <a:cubicBezTo>
                    <a:pt x="1569371" y="72331"/>
                    <a:pt x="1569371" y="71939"/>
                    <a:pt x="1569783" y="71154"/>
                  </a:cubicBezTo>
                  <a:close/>
                  <a:moveTo>
                    <a:pt x="1463949" y="70107"/>
                  </a:moveTo>
                  <a:cubicBezTo>
                    <a:pt x="1463078" y="70543"/>
                    <a:pt x="1463078" y="70980"/>
                    <a:pt x="1462642" y="71415"/>
                  </a:cubicBezTo>
                  <a:cubicBezTo>
                    <a:pt x="1463078" y="71851"/>
                    <a:pt x="1463949" y="72287"/>
                    <a:pt x="1464386" y="72723"/>
                  </a:cubicBezTo>
                  <a:cubicBezTo>
                    <a:pt x="1464822" y="72287"/>
                    <a:pt x="1464822" y="71851"/>
                    <a:pt x="1465258" y="71851"/>
                  </a:cubicBezTo>
                  <a:cubicBezTo>
                    <a:pt x="1465258" y="71415"/>
                    <a:pt x="1465258" y="71415"/>
                    <a:pt x="1465258" y="70980"/>
                  </a:cubicBezTo>
                  <a:cubicBezTo>
                    <a:pt x="1464822" y="70543"/>
                    <a:pt x="1463514" y="71415"/>
                    <a:pt x="1463949" y="70107"/>
                  </a:cubicBezTo>
                  <a:close/>
                  <a:moveTo>
                    <a:pt x="122339" y="69846"/>
                  </a:moveTo>
                  <a:cubicBezTo>
                    <a:pt x="121903" y="69846"/>
                    <a:pt x="122339" y="70282"/>
                    <a:pt x="122339" y="70718"/>
                  </a:cubicBezTo>
                  <a:cubicBezTo>
                    <a:pt x="122339" y="70718"/>
                    <a:pt x="122775" y="71154"/>
                    <a:pt x="122775" y="71154"/>
                  </a:cubicBezTo>
                  <a:cubicBezTo>
                    <a:pt x="123211" y="71154"/>
                    <a:pt x="123647" y="71154"/>
                    <a:pt x="124083" y="71154"/>
                  </a:cubicBezTo>
                  <a:cubicBezTo>
                    <a:pt x="124519" y="70718"/>
                    <a:pt x="124083" y="70282"/>
                    <a:pt x="124519" y="70282"/>
                  </a:cubicBezTo>
                  <a:cubicBezTo>
                    <a:pt x="124519" y="69846"/>
                    <a:pt x="124083" y="69846"/>
                    <a:pt x="124083" y="69846"/>
                  </a:cubicBezTo>
                  <a:cubicBezTo>
                    <a:pt x="123647" y="69846"/>
                    <a:pt x="122775" y="69846"/>
                    <a:pt x="122339" y="69846"/>
                  </a:cubicBezTo>
                  <a:close/>
                  <a:moveTo>
                    <a:pt x="62914" y="69846"/>
                  </a:moveTo>
                  <a:cubicBezTo>
                    <a:pt x="62063" y="69846"/>
                    <a:pt x="62063" y="70696"/>
                    <a:pt x="61213" y="70696"/>
                  </a:cubicBezTo>
                  <a:cubicBezTo>
                    <a:pt x="61213" y="71121"/>
                    <a:pt x="61213" y="71971"/>
                    <a:pt x="61213" y="72396"/>
                  </a:cubicBezTo>
                  <a:cubicBezTo>
                    <a:pt x="61638" y="72822"/>
                    <a:pt x="61638" y="72822"/>
                    <a:pt x="62063" y="73246"/>
                  </a:cubicBezTo>
                  <a:cubicBezTo>
                    <a:pt x="62914" y="73246"/>
                    <a:pt x="63339" y="73246"/>
                    <a:pt x="63764" y="73246"/>
                  </a:cubicBezTo>
                  <a:cubicBezTo>
                    <a:pt x="64189" y="72822"/>
                    <a:pt x="64189" y="72822"/>
                    <a:pt x="64614" y="72396"/>
                  </a:cubicBezTo>
                  <a:cubicBezTo>
                    <a:pt x="64614" y="71971"/>
                    <a:pt x="64614" y="71546"/>
                    <a:pt x="64614" y="71121"/>
                  </a:cubicBezTo>
                  <a:cubicBezTo>
                    <a:pt x="64614" y="70696"/>
                    <a:pt x="64189" y="70696"/>
                    <a:pt x="64189" y="70271"/>
                  </a:cubicBezTo>
                  <a:cubicBezTo>
                    <a:pt x="64189" y="70271"/>
                    <a:pt x="64189" y="70271"/>
                    <a:pt x="64189" y="69846"/>
                  </a:cubicBezTo>
                  <a:cubicBezTo>
                    <a:pt x="63764" y="69846"/>
                    <a:pt x="63764" y="69846"/>
                    <a:pt x="62914" y="69846"/>
                  </a:cubicBezTo>
                  <a:close/>
                  <a:moveTo>
                    <a:pt x="1416023" y="69645"/>
                  </a:moveTo>
                  <a:cubicBezTo>
                    <a:pt x="1415705" y="69645"/>
                    <a:pt x="1415388" y="69753"/>
                    <a:pt x="1415177" y="69753"/>
                  </a:cubicBezTo>
                  <a:cubicBezTo>
                    <a:pt x="1415177" y="69753"/>
                    <a:pt x="1414753" y="69753"/>
                    <a:pt x="1414753" y="69753"/>
                  </a:cubicBezTo>
                  <a:cubicBezTo>
                    <a:pt x="1414331" y="70614"/>
                    <a:pt x="1413485" y="71044"/>
                    <a:pt x="1412638" y="71905"/>
                  </a:cubicBezTo>
                  <a:cubicBezTo>
                    <a:pt x="1412638" y="72335"/>
                    <a:pt x="1412638" y="72766"/>
                    <a:pt x="1411792" y="73196"/>
                  </a:cubicBezTo>
                  <a:cubicBezTo>
                    <a:pt x="1411792" y="73196"/>
                    <a:pt x="1411792" y="73196"/>
                    <a:pt x="1411792" y="73626"/>
                  </a:cubicBezTo>
                  <a:cubicBezTo>
                    <a:pt x="1411792" y="73626"/>
                    <a:pt x="1411370" y="74057"/>
                    <a:pt x="1411370" y="74057"/>
                  </a:cubicBezTo>
                  <a:cubicBezTo>
                    <a:pt x="1411370" y="74487"/>
                    <a:pt x="1411370" y="74487"/>
                    <a:pt x="1411370" y="74917"/>
                  </a:cubicBezTo>
                  <a:cubicBezTo>
                    <a:pt x="1411792" y="75348"/>
                    <a:pt x="1412216" y="75348"/>
                    <a:pt x="1412638" y="75778"/>
                  </a:cubicBezTo>
                  <a:cubicBezTo>
                    <a:pt x="1412638" y="76208"/>
                    <a:pt x="1412638" y="76208"/>
                    <a:pt x="1412638" y="76208"/>
                  </a:cubicBezTo>
                  <a:cubicBezTo>
                    <a:pt x="1412638" y="77500"/>
                    <a:pt x="1412638" y="78360"/>
                    <a:pt x="1412638" y="79651"/>
                  </a:cubicBezTo>
                  <a:cubicBezTo>
                    <a:pt x="1412216" y="79651"/>
                    <a:pt x="1412216" y="80082"/>
                    <a:pt x="1412216" y="80082"/>
                  </a:cubicBezTo>
                  <a:cubicBezTo>
                    <a:pt x="1411792" y="80512"/>
                    <a:pt x="1411792" y="80943"/>
                    <a:pt x="1412216" y="81373"/>
                  </a:cubicBezTo>
                  <a:cubicBezTo>
                    <a:pt x="1412638" y="81803"/>
                    <a:pt x="1412638" y="82233"/>
                    <a:pt x="1412638" y="82664"/>
                  </a:cubicBezTo>
                  <a:cubicBezTo>
                    <a:pt x="1413061" y="82664"/>
                    <a:pt x="1413061" y="82664"/>
                    <a:pt x="1413061" y="82664"/>
                  </a:cubicBezTo>
                  <a:cubicBezTo>
                    <a:pt x="1413907" y="82664"/>
                    <a:pt x="1414753" y="82664"/>
                    <a:pt x="1415599" y="82664"/>
                  </a:cubicBezTo>
                  <a:cubicBezTo>
                    <a:pt x="1416445" y="82233"/>
                    <a:pt x="1416868" y="81803"/>
                    <a:pt x="1417291" y="81373"/>
                  </a:cubicBezTo>
                  <a:cubicBezTo>
                    <a:pt x="1417291" y="80943"/>
                    <a:pt x="1417291" y="80082"/>
                    <a:pt x="1417291" y="79651"/>
                  </a:cubicBezTo>
                  <a:cubicBezTo>
                    <a:pt x="1417291" y="79221"/>
                    <a:pt x="1416868" y="79221"/>
                    <a:pt x="1416868" y="78791"/>
                  </a:cubicBezTo>
                  <a:cubicBezTo>
                    <a:pt x="1416868" y="78360"/>
                    <a:pt x="1416868" y="77930"/>
                    <a:pt x="1416868" y="77069"/>
                  </a:cubicBezTo>
                  <a:cubicBezTo>
                    <a:pt x="1417291" y="77069"/>
                    <a:pt x="1417291" y="76639"/>
                    <a:pt x="1417714" y="76208"/>
                  </a:cubicBezTo>
                  <a:cubicBezTo>
                    <a:pt x="1418138" y="76208"/>
                    <a:pt x="1418138" y="76208"/>
                    <a:pt x="1418560" y="76208"/>
                  </a:cubicBezTo>
                  <a:cubicBezTo>
                    <a:pt x="1418984" y="75778"/>
                    <a:pt x="1419830" y="74917"/>
                    <a:pt x="1420675" y="74487"/>
                  </a:cubicBezTo>
                  <a:cubicBezTo>
                    <a:pt x="1421521" y="74487"/>
                    <a:pt x="1421521" y="74917"/>
                    <a:pt x="1422367" y="75348"/>
                  </a:cubicBezTo>
                  <a:cubicBezTo>
                    <a:pt x="1422367" y="75778"/>
                    <a:pt x="1422367" y="75778"/>
                    <a:pt x="1422367" y="76208"/>
                  </a:cubicBezTo>
                  <a:cubicBezTo>
                    <a:pt x="1422791" y="76208"/>
                    <a:pt x="1422791" y="76208"/>
                    <a:pt x="1423637" y="76208"/>
                  </a:cubicBezTo>
                  <a:cubicBezTo>
                    <a:pt x="1424059" y="76208"/>
                    <a:pt x="1424483" y="75778"/>
                    <a:pt x="1424483" y="75778"/>
                  </a:cubicBezTo>
                  <a:cubicBezTo>
                    <a:pt x="1425329" y="75778"/>
                    <a:pt x="1426175" y="75778"/>
                    <a:pt x="1427444" y="75778"/>
                  </a:cubicBezTo>
                  <a:cubicBezTo>
                    <a:pt x="1427444" y="75778"/>
                    <a:pt x="1427866" y="76208"/>
                    <a:pt x="1427866" y="76208"/>
                  </a:cubicBezTo>
                  <a:cubicBezTo>
                    <a:pt x="1428712" y="76208"/>
                    <a:pt x="1429136" y="76208"/>
                    <a:pt x="1429982" y="76208"/>
                  </a:cubicBezTo>
                  <a:cubicBezTo>
                    <a:pt x="1430404" y="76208"/>
                    <a:pt x="1430828" y="75778"/>
                    <a:pt x="1431251" y="75348"/>
                  </a:cubicBezTo>
                  <a:cubicBezTo>
                    <a:pt x="1431251" y="75348"/>
                    <a:pt x="1431251" y="74917"/>
                    <a:pt x="1431251" y="74487"/>
                  </a:cubicBezTo>
                  <a:cubicBezTo>
                    <a:pt x="1431251" y="74057"/>
                    <a:pt x="1431251" y="74057"/>
                    <a:pt x="1430404" y="74057"/>
                  </a:cubicBezTo>
                  <a:cubicBezTo>
                    <a:pt x="1429982" y="74057"/>
                    <a:pt x="1429982" y="74057"/>
                    <a:pt x="1429982" y="74057"/>
                  </a:cubicBezTo>
                  <a:cubicBezTo>
                    <a:pt x="1429982" y="73626"/>
                    <a:pt x="1429558" y="73626"/>
                    <a:pt x="1429558" y="73626"/>
                  </a:cubicBezTo>
                  <a:cubicBezTo>
                    <a:pt x="1428712" y="73196"/>
                    <a:pt x="1427866" y="73196"/>
                    <a:pt x="1427021" y="73196"/>
                  </a:cubicBezTo>
                  <a:cubicBezTo>
                    <a:pt x="1426598" y="73196"/>
                    <a:pt x="1425751" y="73196"/>
                    <a:pt x="1425329" y="73196"/>
                  </a:cubicBezTo>
                  <a:cubicBezTo>
                    <a:pt x="1424905" y="72766"/>
                    <a:pt x="1424483" y="72335"/>
                    <a:pt x="1424059" y="72335"/>
                  </a:cubicBezTo>
                  <a:cubicBezTo>
                    <a:pt x="1423637" y="72335"/>
                    <a:pt x="1423213" y="72335"/>
                    <a:pt x="1422791" y="72335"/>
                  </a:cubicBezTo>
                  <a:cubicBezTo>
                    <a:pt x="1422367" y="71905"/>
                    <a:pt x="1421944" y="71474"/>
                    <a:pt x="1421521" y="71474"/>
                  </a:cubicBezTo>
                  <a:cubicBezTo>
                    <a:pt x="1421098" y="71044"/>
                    <a:pt x="1421944" y="70183"/>
                    <a:pt x="1421098" y="69753"/>
                  </a:cubicBezTo>
                  <a:cubicBezTo>
                    <a:pt x="1420675" y="70183"/>
                    <a:pt x="1420675" y="70183"/>
                    <a:pt x="1420675" y="71044"/>
                  </a:cubicBezTo>
                  <a:cubicBezTo>
                    <a:pt x="1420252" y="71905"/>
                    <a:pt x="1419830" y="71905"/>
                    <a:pt x="1419406" y="72766"/>
                  </a:cubicBezTo>
                  <a:cubicBezTo>
                    <a:pt x="1418560" y="72766"/>
                    <a:pt x="1417714" y="72766"/>
                    <a:pt x="1416868" y="72766"/>
                  </a:cubicBezTo>
                  <a:cubicBezTo>
                    <a:pt x="1416868" y="72335"/>
                    <a:pt x="1416868" y="72335"/>
                    <a:pt x="1416868" y="72335"/>
                  </a:cubicBezTo>
                  <a:cubicBezTo>
                    <a:pt x="1416868" y="71474"/>
                    <a:pt x="1416868" y="70614"/>
                    <a:pt x="1416868" y="70183"/>
                  </a:cubicBezTo>
                  <a:cubicBezTo>
                    <a:pt x="1416657" y="69753"/>
                    <a:pt x="1416340" y="69645"/>
                    <a:pt x="1416023" y="69645"/>
                  </a:cubicBezTo>
                  <a:close/>
                  <a:moveTo>
                    <a:pt x="1556240" y="69323"/>
                  </a:moveTo>
                  <a:cubicBezTo>
                    <a:pt x="1557077" y="69323"/>
                    <a:pt x="1557496" y="69323"/>
                    <a:pt x="1558333" y="69323"/>
                  </a:cubicBezTo>
                  <a:cubicBezTo>
                    <a:pt x="1558751" y="69771"/>
                    <a:pt x="1558751" y="69771"/>
                    <a:pt x="1559169" y="70220"/>
                  </a:cubicBezTo>
                  <a:cubicBezTo>
                    <a:pt x="1558751" y="70668"/>
                    <a:pt x="1557914" y="71116"/>
                    <a:pt x="1557496" y="71565"/>
                  </a:cubicBezTo>
                  <a:cubicBezTo>
                    <a:pt x="1557496" y="71565"/>
                    <a:pt x="1557077" y="71565"/>
                    <a:pt x="1557077" y="71565"/>
                  </a:cubicBezTo>
                  <a:cubicBezTo>
                    <a:pt x="1556658" y="72013"/>
                    <a:pt x="1556240" y="72013"/>
                    <a:pt x="1556240" y="72462"/>
                  </a:cubicBezTo>
                  <a:cubicBezTo>
                    <a:pt x="1555821" y="72462"/>
                    <a:pt x="1555403" y="72462"/>
                    <a:pt x="1554984" y="72013"/>
                  </a:cubicBezTo>
                  <a:cubicBezTo>
                    <a:pt x="1554984" y="71565"/>
                    <a:pt x="1554984" y="71116"/>
                    <a:pt x="1554984" y="70220"/>
                  </a:cubicBezTo>
                  <a:cubicBezTo>
                    <a:pt x="1555821" y="69771"/>
                    <a:pt x="1555821" y="69323"/>
                    <a:pt x="1556240" y="69323"/>
                  </a:cubicBezTo>
                  <a:close/>
                  <a:moveTo>
                    <a:pt x="99813" y="69323"/>
                  </a:moveTo>
                  <a:cubicBezTo>
                    <a:pt x="99813" y="69323"/>
                    <a:pt x="99405" y="69323"/>
                    <a:pt x="99405" y="69754"/>
                  </a:cubicBezTo>
                  <a:cubicBezTo>
                    <a:pt x="99405" y="70186"/>
                    <a:pt x="99405" y="71049"/>
                    <a:pt x="99405" y="71481"/>
                  </a:cubicBezTo>
                  <a:cubicBezTo>
                    <a:pt x="99813" y="71481"/>
                    <a:pt x="99813" y="71912"/>
                    <a:pt x="99813" y="71912"/>
                  </a:cubicBezTo>
                  <a:cubicBezTo>
                    <a:pt x="99813" y="72344"/>
                    <a:pt x="100220" y="72775"/>
                    <a:pt x="100626" y="72775"/>
                  </a:cubicBezTo>
                  <a:cubicBezTo>
                    <a:pt x="100626" y="73207"/>
                    <a:pt x="100626" y="73207"/>
                    <a:pt x="100626" y="73639"/>
                  </a:cubicBezTo>
                  <a:cubicBezTo>
                    <a:pt x="100626" y="74070"/>
                    <a:pt x="100626" y="74070"/>
                    <a:pt x="101034" y="74502"/>
                  </a:cubicBezTo>
                  <a:cubicBezTo>
                    <a:pt x="101034" y="75366"/>
                    <a:pt x="101034" y="76660"/>
                    <a:pt x="101034" y="77524"/>
                  </a:cubicBezTo>
                  <a:cubicBezTo>
                    <a:pt x="101440" y="77955"/>
                    <a:pt x="101847" y="77955"/>
                    <a:pt x="102255" y="77955"/>
                  </a:cubicBezTo>
                  <a:cubicBezTo>
                    <a:pt x="102661" y="77524"/>
                    <a:pt x="103068" y="77524"/>
                    <a:pt x="103068" y="77092"/>
                  </a:cubicBezTo>
                  <a:cubicBezTo>
                    <a:pt x="103068" y="77092"/>
                    <a:pt x="103068" y="76660"/>
                    <a:pt x="103068" y="76229"/>
                  </a:cubicBezTo>
                  <a:cubicBezTo>
                    <a:pt x="102661" y="75797"/>
                    <a:pt x="102255" y="75366"/>
                    <a:pt x="101440" y="74934"/>
                  </a:cubicBezTo>
                  <a:cubicBezTo>
                    <a:pt x="101440" y="74502"/>
                    <a:pt x="101440" y="74502"/>
                    <a:pt x="101440" y="74070"/>
                  </a:cubicBezTo>
                  <a:cubicBezTo>
                    <a:pt x="102255" y="73639"/>
                    <a:pt x="102661" y="73207"/>
                    <a:pt x="103068" y="72775"/>
                  </a:cubicBezTo>
                  <a:cubicBezTo>
                    <a:pt x="103068" y="72775"/>
                    <a:pt x="102661" y="72344"/>
                    <a:pt x="102661" y="72344"/>
                  </a:cubicBezTo>
                  <a:cubicBezTo>
                    <a:pt x="102661" y="72344"/>
                    <a:pt x="102661" y="71912"/>
                    <a:pt x="102661" y="71912"/>
                  </a:cubicBezTo>
                  <a:cubicBezTo>
                    <a:pt x="102255" y="71481"/>
                    <a:pt x="101847" y="71049"/>
                    <a:pt x="101440" y="71049"/>
                  </a:cubicBezTo>
                  <a:cubicBezTo>
                    <a:pt x="101440" y="70617"/>
                    <a:pt x="101440" y="70617"/>
                    <a:pt x="101440" y="70617"/>
                  </a:cubicBezTo>
                  <a:cubicBezTo>
                    <a:pt x="101034" y="70186"/>
                    <a:pt x="100626" y="69754"/>
                    <a:pt x="100220" y="69323"/>
                  </a:cubicBezTo>
                  <a:cubicBezTo>
                    <a:pt x="100220" y="69323"/>
                    <a:pt x="99813" y="69323"/>
                    <a:pt x="99813" y="69323"/>
                  </a:cubicBezTo>
                  <a:close/>
                  <a:moveTo>
                    <a:pt x="68762" y="69323"/>
                  </a:moveTo>
                  <a:cubicBezTo>
                    <a:pt x="68314" y="69323"/>
                    <a:pt x="67865" y="69759"/>
                    <a:pt x="67865" y="70195"/>
                  </a:cubicBezTo>
                  <a:cubicBezTo>
                    <a:pt x="67865" y="70630"/>
                    <a:pt x="67865" y="71066"/>
                    <a:pt x="67865" y="71502"/>
                  </a:cubicBezTo>
                  <a:cubicBezTo>
                    <a:pt x="67417" y="71502"/>
                    <a:pt x="67417" y="71502"/>
                    <a:pt x="67417" y="71939"/>
                  </a:cubicBezTo>
                  <a:cubicBezTo>
                    <a:pt x="66968" y="72375"/>
                    <a:pt x="67417" y="72375"/>
                    <a:pt x="67417" y="72811"/>
                  </a:cubicBezTo>
                  <a:cubicBezTo>
                    <a:pt x="67417" y="72811"/>
                    <a:pt x="67417" y="73246"/>
                    <a:pt x="67417" y="73246"/>
                  </a:cubicBezTo>
                  <a:cubicBezTo>
                    <a:pt x="67865" y="73246"/>
                    <a:pt x="68762" y="73246"/>
                    <a:pt x="69211" y="73246"/>
                  </a:cubicBezTo>
                  <a:cubicBezTo>
                    <a:pt x="69659" y="72811"/>
                    <a:pt x="69659" y="72811"/>
                    <a:pt x="70108" y="72375"/>
                  </a:cubicBezTo>
                  <a:cubicBezTo>
                    <a:pt x="70108" y="71939"/>
                    <a:pt x="70108" y="71502"/>
                    <a:pt x="70108" y="71066"/>
                  </a:cubicBezTo>
                  <a:cubicBezTo>
                    <a:pt x="70108" y="70630"/>
                    <a:pt x="69659" y="70630"/>
                    <a:pt x="69659" y="70630"/>
                  </a:cubicBezTo>
                  <a:cubicBezTo>
                    <a:pt x="69659" y="70195"/>
                    <a:pt x="69659" y="70195"/>
                    <a:pt x="69659" y="69759"/>
                  </a:cubicBezTo>
                  <a:cubicBezTo>
                    <a:pt x="69211" y="69759"/>
                    <a:pt x="69211" y="69323"/>
                    <a:pt x="68762" y="69323"/>
                  </a:cubicBezTo>
                  <a:close/>
                  <a:moveTo>
                    <a:pt x="1434357" y="68538"/>
                  </a:moveTo>
                  <a:cubicBezTo>
                    <a:pt x="1433932" y="68963"/>
                    <a:pt x="1433507" y="68963"/>
                    <a:pt x="1433507" y="69388"/>
                  </a:cubicBezTo>
                  <a:cubicBezTo>
                    <a:pt x="1433507" y="69388"/>
                    <a:pt x="1433082" y="69388"/>
                    <a:pt x="1433082" y="69813"/>
                  </a:cubicBezTo>
                  <a:cubicBezTo>
                    <a:pt x="1433082" y="70238"/>
                    <a:pt x="1433082" y="70663"/>
                    <a:pt x="1433507" y="71513"/>
                  </a:cubicBezTo>
                  <a:cubicBezTo>
                    <a:pt x="1433932" y="71939"/>
                    <a:pt x="1434357" y="71513"/>
                    <a:pt x="1434782" y="71513"/>
                  </a:cubicBezTo>
                  <a:cubicBezTo>
                    <a:pt x="1435632" y="71088"/>
                    <a:pt x="1436058" y="70663"/>
                    <a:pt x="1436483" y="70238"/>
                  </a:cubicBezTo>
                  <a:cubicBezTo>
                    <a:pt x="1436483" y="69813"/>
                    <a:pt x="1436483" y="69813"/>
                    <a:pt x="1436483" y="69388"/>
                  </a:cubicBezTo>
                  <a:cubicBezTo>
                    <a:pt x="1436483" y="69388"/>
                    <a:pt x="1436058" y="68963"/>
                    <a:pt x="1435632" y="68538"/>
                  </a:cubicBezTo>
                  <a:cubicBezTo>
                    <a:pt x="1435207" y="68538"/>
                    <a:pt x="1434782" y="68538"/>
                    <a:pt x="1434357" y="68538"/>
                  </a:cubicBezTo>
                  <a:close/>
                  <a:moveTo>
                    <a:pt x="1329453" y="68538"/>
                  </a:moveTo>
                  <a:cubicBezTo>
                    <a:pt x="1329024" y="68966"/>
                    <a:pt x="1329024" y="69394"/>
                    <a:pt x="1329024" y="69394"/>
                  </a:cubicBezTo>
                  <a:cubicBezTo>
                    <a:pt x="1329024" y="69822"/>
                    <a:pt x="1328594" y="69822"/>
                    <a:pt x="1328594" y="70250"/>
                  </a:cubicBezTo>
                  <a:cubicBezTo>
                    <a:pt x="1328594" y="70678"/>
                    <a:pt x="1328594" y="71534"/>
                    <a:pt x="1328594" y="72390"/>
                  </a:cubicBezTo>
                  <a:cubicBezTo>
                    <a:pt x="1327735" y="72819"/>
                    <a:pt x="1327735" y="73246"/>
                    <a:pt x="1327735" y="73675"/>
                  </a:cubicBezTo>
                  <a:cubicBezTo>
                    <a:pt x="1327305" y="73675"/>
                    <a:pt x="1327305" y="74103"/>
                    <a:pt x="1327305" y="74103"/>
                  </a:cubicBezTo>
                  <a:cubicBezTo>
                    <a:pt x="1327305" y="74103"/>
                    <a:pt x="1326875" y="74103"/>
                    <a:pt x="1326875" y="74531"/>
                  </a:cubicBezTo>
                  <a:cubicBezTo>
                    <a:pt x="1326875" y="75387"/>
                    <a:pt x="1326875" y="76243"/>
                    <a:pt x="1326875" y="77099"/>
                  </a:cubicBezTo>
                  <a:cubicBezTo>
                    <a:pt x="1327305" y="77527"/>
                    <a:pt x="1327735" y="77955"/>
                    <a:pt x="1328164" y="77955"/>
                  </a:cubicBezTo>
                  <a:cubicBezTo>
                    <a:pt x="1328594" y="77955"/>
                    <a:pt x="1329024" y="77955"/>
                    <a:pt x="1329453" y="77955"/>
                  </a:cubicBezTo>
                  <a:cubicBezTo>
                    <a:pt x="1330313" y="77099"/>
                    <a:pt x="1331173" y="76671"/>
                    <a:pt x="1332032" y="75815"/>
                  </a:cubicBezTo>
                  <a:cubicBezTo>
                    <a:pt x="1332032" y="74531"/>
                    <a:pt x="1332032" y="73246"/>
                    <a:pt x="1332032" y="71962"/>
                  </a:cubicBezTo>
                  <a:cubicBezTo>
                    <a:pt x="1332892" y="71534"/>
                    <a:pt x="1332462" y="70678"/>
                    <a:pt x="1332462" y="70250"/>
                  </a:cubicBezTo>
                  <a:cubicBezTo>
                    <a:pt x="1332032" y="69394"/>
                    <a:pt x="1331603" y="68966"/>
                    <a:pt x="1330743" y="68538"/>
                  </a:cubicBezTo>
                  <a:cubicBezTo>
                    <a:pt x="1330313" y="68538"/>
                    <a:pt x="1329883" y="68538"/>
                    <a:pt x="1329453" y="68538"/>
                  </a:cubicBezTo>
                  <a:close/>
                  <a:moveTo>
                    <a:pt x="85803" y="68538"/>
                  </a:moveTo>
                  <a:lnTo>
                    <a:pt x="85868" y="68538"/>
                  </a:lnTo>
                  <a:lnTo>
                    <a:pt x="86000" y="68800"/>
                  </a:lnTo>
                  <a:lnTo>
                    <a:pt x="85803" y="68800"/>
                  </a:lnTo>
                  <a:close/>
                  <a:moveTo>
                    <a:pt x="95540" y="67753"/>
                  </a:moveTo>
                  <a:cubicBezTo>
                    <a:pt x="95540" y="67753"/>
                    <a:pt x="95133" y="67753"/>
                    <a:pt x="95133" y="68167"/>
                  </a:cubicBezTo>
                  <a:cubicBezTo>
                    <a:pt x="95133" y="68167"/>
                    <a:pt x="94727" y="68581"/>
                    <a:pt x="94320" y="68581"/>
                  </a:cubicBezTo>
                  <a:cubicBezTo>
                    <a:pt x="94320" y="68996"/>
                    <a:pt x="94320" y="69410"/>
                    <a:pt x="94320" y="69410"/>
                  </a:cubicBezTo>
                  <a:cubicBezTo>
                    <a:pt x="94320" y="69824"/>
                    <a:pt x="94320" y="69824"/>
                    <a:pt x="93912" y="69824"/>
                  </a:cubicBezTo>
                  <a:cubicBezTo>
                    <a:pt x="93912" y="70238"/>
                    <a:pt x="93912" y="70652"/>
                    <a:pt x="93912" y="71067"/>
                  </a:cubicBezTo>
                  <a:cubicBezTo>
                    <a:pt x="94727" y="71481"/>
                    <a:pt x="95133" y="71895"/>
                    <a:pt x="95947" y="72723"/>
                  </a:cubicBezTo>
                  <a:cubicBezTo>
                    <a:pt x="95947" y="72723"/>
                    <a:pt x="95947" y="72723"/>
                    <a:pt x="96354" y="72723"/>
                  </a:cubicBezTo>
                  <a:cubicBezTo>
                    <a:pt x="96761" y="72309"/>
                    <a:pt x="97168" y="71895"/>
                    <a:pt x="97575" y="71481"/>
                  </a:cubicBezTo>
                  <a:cubicBezTo>
                    <a:pt x="97575" y="71481"/>
                    <a:pt x="97575" y="71067"/>
                    <a:pt x="97575" y="71067"/>
                  </a:cubicBezTo>
                  <a:cubicBezTo>
                    <a:pt x="97575" y="70652"/>
                    <a:pt x="97168" y="70652"/>
                    <a:pt x="97168" y="70652"/>
                  </a:cubicBezTo>
                  <a:cubicBezTo>
                    <a:pt x="97168" y="70238"/>
                    <a:pt x="97168" y="70238"/>
                    <a:pt x="97168" y="69824"/>
                  </a:cubicBezTo>
                  <a:cubicBezTo>
                    <a:pt x="96761" y="69824"/>
                    <a:pt x="96761" y="69824"/>
                    <a:pt x="96761" y="69410"/>
                  </a:cubicBezTo>
                  <a:cubicBezTo>
                    <a:pt x="96761" y="68996"/>
                    <a:pt x="96761" y="68581"/>
                    <a:pt x="96761" y="68581"/>
                  </a:cubicBezTo>
                  <a:cubicBezTo>
                    <a:pt x="96761" y="68167"/>
                    <a:pt x="96354" y="67753"/>
                    <a:pt x="95947" y="67753"/>
                  </a:cubicBezTo>
                  <a:cubicBezTo>
                    <a:pt x="95947" y="67753"/>
                    <a:pt x="95540" y="67753"/>
                    <a:pt x="95540" y="67753"/>
                  </a:cubicBezTo>
                  <a:close/>
                  <a:moveTo>
                    <a:pt x="1306942" y="67230"/>
                  </a:moveTo>
                  <a:cubicBezTo>
                    <a:pt x="1306523" y="67666"/>
                    <a:pt x="1306105" y="68102"/>
                    <a:pt x="1305686" y="68102"/>
                  </a:cubicBezTo>
                  <a:cubicBezTo>
                    <a:pt x="1305686" y="68974"/>
                    <a:pt x="1305686" y="69410"/>
                    <a:pt x="1305686" y="69846"/>
                  </a:cubicBezTo>
                  <a:cubicBezTo>
                    <a:pt x="1306105" y="70282"/>
                    <a:pt x="1306105" y="70282"/>
                    <a:pt x="1306523" y="70718"/>
                  </a:cubicBezTo>
                  <a:cubicBezTo>
                    <a:pt x="1306523" y="70718"/>
                    <a:pt x="1306523" y="71154"/>
                    <a:pt x="1306523" y="71154"/>
                  </a:cubicBezTo>
                  <a:cubicBezTo>
                    <a:pt x="1306942" y="71590"/>
                    <a:pt x="1307360" y="71590"/>
                    <a:pt x="1307779" y="71590"/>
                  </a:cubicBezTo>
                  <a:cubicBezTo>
                    <a:pt x="1308197" y="72025"/>
                    <a:pt x="1308197" y="72462"/>
                    <a:pt x="1308616" y="72025"/>
                  </a:cubicBezTo>
                  <a:cubicBezTo>
                    <a:pt x="1309034" y="72025"/>
                    <a:pt x="1309453" y="71590"/>
                    <a:pt x="1309871" y="71154"/>
                  </a:cubicBezTo>
                  <a:cubicBezTo>
                    <a:pt x="1309871" y="70718"/>
                    <a:pt x="1309871" y="69846"/>
                    <a:pt x="1309871" y="69410"/>
                  </a:cubicBezTo>
                  <a:cubicBezTo>
                    <a:pt x="1309034" y="68974"/>
                    <a:pt x="1308197" y="68102"/>
                    <a:pt x="1307360" y="67230"/>
                  </a:cubicBezTo>
                  <a:cubicBezTo>
                    <a:pt x="1307360" y="67230"/>
                    <a:pt x="1306942" y="67230"/>
                    <a:pt x="1306942" y="67230"/>
                  </a:cubicBezTo>
                  <a:close/>
                  <a:moveTo>
                    <a:pt x="30607" y="67230"/>
                  </a:moveTo>
                  <a:cubicBezTo>
                    <a:pt x="30999" y="67230"/>
                    <a:pt x="31392" y="67230"/>
                    <a:pt x="31392" y="67230"/>
                  </a:cubicBezTo>
                  <a:cubicBezTo>
                    <a:pt x="31784" y="67641"/>
                    <a:pt x="32176" y="67641"/>
                    <a:pt x="32176" y="68052"/>
                  </a:cubicBezTo>
                  <a:cubicBezTo>
                    <a:pt x="32176" y="68463"/>
                    <a:pt x="32176" y="68874"/>
                    <a:pt x="32176" y="69285"/>
                  </a:cubicBezTo>
                  <a:cubicBezTo>
                    <a:pt x="32176" y="69696"/>
                    <a:pt x="31784" y="69696"/>
                    <a:pt x="31392" y="70107"/>
                  </a:cubicBezTo>
                  <a:cubicBezTo>
                    <a:pt x="30999" y="69696"/>
                    <a:pt x="30607" y="69285"/>
                    <a:pt x="30214" y="68874"/>
                  </a:cubicBezTo>
                  <a:cubicBezTo>
                    <a:pt x="30214" y="68463"/>
                    <a:pt x="29822" y="67641"/>
                    <a:pt x="30607" y="67230"/>
                  </a:cubicBezTo>
                  <a:close/>
                  <a:moveTo>
                    <a:pt x="1470004" y="66707"/>
                  </a:moveTo>
                  <a:cubicBezTo>
                    <a:pt x="1469555" y="67143"/>
                    <a:pt x="1469107" y="67579"/>
                    <a:pt x="1468658" y="67579"/>
                  </a:cubicBezTo>
                  <a:cubicBezTo>
                    <a:pt x="1468658" y="68450"/>
                    <a:pt x="1469555" y="68886"/>
                    <a:pt x="1470004" y="69323"/>
                  </a:cubicBezTo>
                  <a:cubicBezTo>
                    <a:pt x="1470452" y="69323"/>
                    <a:pt x="1470901" y="69323"/>
                    <a:pt x="1471349" y="69323"/>
                  </a:cubicBezTo>
                  <a:cubicBezTo>
                    <a:pt x="1471349" y="68886"/>
                    <a:pt x="1471797" y="68886"/>
                    <a:pt x="1471797" y="68886"/>
                  </a:cubicBezTo>
                  <a:cubicBezTo>
                    <a:pt x="1471797" y="68014"/>
                    <a:pt x="1471797" y="67579"/>
                    <a:pt x="1471797" y="67143"/>
                  </a:cubicBezTo>
                  <a:cubicBezTo>
                    <a:pt x="1470901" y="66707"/>
                    <a:pt x="1470452" y="66707"/>
                    <a:pt x="1470004" y="66707"/>
                  </a:cubicBezTo>
                  <a:close/>
                  <a:moveTo>
                    <a:pt x="1447895" y="66707"/>
                  </a:moveTo>
                  <a:cubicBezTo>
                    <a:pt x="1447895" y="66707"/>
                    <a:pt x="1447469" y="67155"/>
                    <a:pt x="1447469" y="67155"/>
                  </a:cubicBezTo>
                  <a:cubicBezTo>
                    <a:pt x="1447469" y="67604"/>
                    <a:pt x="1447469" y="68500"/>
                    <a:pt x="1447469" y="68949"/>
                  </a:cubicBezTo>
                  <a:cubicBezTo>
                    <a:pt x="1447895" y="69397"/>
                    <a:pt x="1448319" y="69397"/>
                    <a:pt x="1448744" y="69846"/>
                  </a:cubicBezTo>
                  <a:cubicBezTo>
                    <a:pt x="1449170" y="69846"/>
                    <a:pt x="1449595" y="69846"/>
                    <a:pt x="1450020" y="69846"/>
                  </a:cubicBezTo>
                  <a:cubicBezTo>
                    <a:pt x="1450445" y="69846"/>
                    <a:pt x="1450445" y="69397"/>
                    <a:pt x="1450445" y="68949"/>
                  </a:cubicBezTo>
                  <a:cubicBezTo>
                    <a:pt x="1450445" y="68949"/>
                    <a:pt x="1450870" y="68500"/>
                    <a:pt x="1450870" y="68052"/>
                  </a:cubicBezTo>
                  <a:cubicBezTo>
                    <a:pt x="1450445" y="67604"/>
                    <a:pt x="1450020" y="67155"/>
                    <a:pt x="1449170" y="66707"/>
                  </a:cubicBezTo>
                  <a:cubicBezTo>
                    <a:pt x="1448744" y="66707"/>
                    <a:pt x="1448319" y="66707"/>
                    <a:pt x="1447895" y="66707"/>
                  </a:cubicBezTo>
                  <a:close/>
                  <a:moveTo>
                    <a:pt x="46721" y="66707"/>
                  </a:moveTo>
                  <a:cubicBezTo>
                    <a:pt x="45883" y="67135"/>
                    <a:pt x="45465" y="67991"/>
                    <a:pt x="44628" y="68419"/>
                  </a:cubicBezTo>
                  <a:cubicBezTo>
                    <a:pt x="44628" y="68847"/>
                    <a:pt x="44628" y="69703"/>
                    <a:pt x="44628" y="70131"/>
                  </a:cubicBezTo>
                  <a:cubicBezTo>
                    <a:pt x="44628" y="70559"/>
                    <a:pt x="44209" y="70559"/>
                    <a:pt x="44209" y="70987"/>
                  </a:cubicBezTo>
                  <a:cubicBezTo>
                    <a:pt x="44209" y="70987"/>
                    <a:pt x="44628" y="71415"/>
                    <a:pt x="45046" y="71415"/>
                  </a:cubicBezTo>
                  <a:cubicBezTo>
                    <a:pt x="45046" y="71415"/>
                    <a:pt x="45465" y="71415"/>
                    <a:pt x="45883" y="71415"/>
                  </a:cubicBezTo>
                  <a:cubicBezTo>
                    <a:pt x="46302" y="71415"/>
                    <a:pt x="46302" y="70987"/>
                    <a:pt x="46721" y="70987"/>
                  </a:cubicBezTo>
                  <a:cubicBezTo>
                    <a:pt x="47139" y="70131"/>
                    <a:pt x="46721" y="69703"/>
                    <a:pt x="47139" y="68847"/>
                  </a:cubicBezTo>
                  <a:cubicBezTo>
                    <a:pt x="47139" y="68419"/>
                    <a:pt x="47558" y="68847"/>
                    <a:pt x="47558" y="68847"/>
                  </a:cubicBezTo>
                  <a:cubicBezTo>
                    <a:pt x="47976" y="68419"/>
                    <a:pt x="48395" y="67991"/>
                    <a:pt x="48395" y="67991"/>
                  </a:cubicBezTo>
                  <a:cubicBezTo>
                    <a:pt x="47976" y="67562"/>
                    <a:pt x="47558" y="67135"/>
                    <a:pt x="47139" y="66707"/>
                  </a:cubicBezTo>
                  <a:cubicBezTo>
                    <a:pt x="47139" y="66707"/>
                    <a:pt x="46721" y="66707"/>
                    <a:pt x="46721" y="66707"/>
                  </a:cubicBezTo>
                  <a:close/>
                  <a:moveTo>
                    <a:pt x="1441017" y="66445"/>
                  </a:moveTo>
                  <a:cubicBezTo>
                    <a:pt x="1441017" y="66445"/>
                    <a:pt x="1440581" y="66445"/>
                    <a:pt x="1440581" y="66864"/>
                  </a:cubicBezTo>
                  <a:cubicBezTo>
                    <a:pt x="1440581" y="67282"/>
                    <a:pt x="1440145" y="68119"/>
                    <a:pt x="1441017" y="68538"/>
                  </a:cubicBezTo>
                  <a:cubicBezTo>
                    <a:pt x="1441453" y="68538"/>
                    <a:pt x="1441888" y="68538"/>
                    <a:pt x="1442325" y="68538"/>
                  </a:cubicBezTo>
                  <a:cubicBezTo>
                    <a:pt x="1442325" y="68538"/>
                    <a:pt x="1442761" y="68538"/>
                    <a:pt x="1442761" y="68119"/>
                  </a:cubicBezTo>
                  <a:cubicBezTo>
                    <a:pt x="1442761" y="67701"/>
                    <a:pt x="1442761" y="67282"/>
                    <a:pt x="1442761" y="66445"/>
                  </a:cubicBezTo>
                  <a:cubicBezTo>
                    <a:pt x="1442761" y="66445"/>
                    <a:pt x="1442325" y="66445"/>
                    <a:pt x="1442325" y="66445"/>
                  </a:cubicBezTo>
                  <a:cubicBezTo>
                    <a:pt x="1441888" y="66445"/>
                    <a:pt x="1441453" y="66445"/>
                    <a:pt x="1441017" y="66445"/>
                  </a:cubicBezTo>
                  <a:close/>
                  <a:moveTo>
                    <a:pt x="309511" y="66445"/>
                  </a:moveTo>
                  <a:cubicBezTo>
                    <a:pt x="309100" y="66881"/>
                    <a:pt x="309100" y="66881"/>
                    <a:pt x="308689" y="67317"/>
                  </a:cubicBezTo>
                  <a:cubicBezTo>
                    <a:pt x="308689" y="67753"/>
                    <a:pt x="308689" y="67753"/>
                    <a:pt x="308689" y="68189"/>
                  </a:cubicBezTo>
                  <a:cubicBezTo>
                    <a:pt x="308689" y="68625"/>
                    <a:pt x="309100" y="68625"/>
                    <a:pt x="309511" y="69061"/>
                  </a:cubicBezTo>
                  <a:cubicBezTo>
                    <a:pt x="309922" y="69061"/>
                    <a:pt x="310333" y="69061"/>
                    <a:pt x="311156" y="69061"/>
                  </a:cubicBezTo>
                  <a:cubicBezTo>
                    <a:pt x="311567" y="68189"/>
                    <a:pt x="311156" y="67753"/>
                    <a:pt x="311156" y="67317"/>
                  </a:cubicBezTo>
                  <a:cubicBezTo>
                    <a:pt x="311156" y="66881"/>
                    <a:pt x="310744" y="66881"/>
                    <a:pt x="310333" y="66445"/>
                  </a:cubicBezTo>
                  <a:cubicBezTo>
                    <a:pt x="310333" y="66445"/>
                    <a:pt x="309922" y="66445"/>
                    <a:pt x="309511" y="66445"/>
                  </a:cubicBezTo>
                  <a:close/>
                  <a:moveTo>
                    <a:pt x="106927" y="66445"/>
                  </a:moveTo>
                  <a:cubicBezTo>
                    <a:pt x="106469" y="66445"/>
                    <a:pt x="106469" y="66445"/>
                    <a:pt x="106469" y="66870"/>
                  </a:cubicBezTo>
                  <a:cubicBezTo>
                    <a:pt x="106469" y="67720"/>
                    <a:pt x="106469" y="68571"/>
                    <a:pt x="106469" y="69421"/>
                  </a:cubicBezTo>
                  <a:cubicBezTo>
                    <a:pt x="106469" y="69421"/>
                    <a:pt x="106927" y="69846"/>
                    <a:pt x="106927" y="69846"/>
                  </a:cubicBezTo>
                  <a:cubicBezTo>
                    <a:pt x="107385" y="69421"/>
                    <a:pt x="107842" y="68996"/>
                    <a:pt x="108300" y="68571"/>
                  </a:cubicBezTo>
                  <a:cubicBezTo>
                    <a:pt x="108300" y="68146"/>
                    <a:pt x="108300" y="67720"/>
                    <a:pt x="108300" y="67295"/>
                  </a:cubicBezTo>
                  <a:cubicBezTo>
                    <a:pt x="107842" y="66870"/>
                    <a:pt x="107842" y="66870"/>
                    <a:pt x="107385" y="66445"/>
                  </a:cubicBezTo>
                  <a:cubicBezTo>
                    <a:pt x="107385" y="66445"/>
                    <a:pt x="106927" y="66445"/>
                    <a:pt x="106927" y="66445"/>
                  </a:cubicBezTo>
                  <a:close/>
                  <a:moveTo>
                    <a:pt x="123891" y="65399"/>
                  </a:moveTo>
                  <a:cubicBezTo>
                    <a:pt x="123891" y="65399"/>
                    <a:pt x="123891" y="65399"/>
                    <a:pt x="123472" y="65856"/>
                  </a:cubicBezTo>
                  <a:cubicBezTo>
                    <a:pt x="123472" y="66314"/>
                    <a:pt x="123472" y="66772"/>
                    <a:pt x="123472" y="67230"/>
                  </a:cubicBezTo>
                  <a:cubicBezTo>
                    <a:pt x="123891" y="67230"/>
                    <a:pt x="123891" y="67230"/>
                    <a:pt x="123891" y="67230"/>
                  </a:cubicBezTo>
                  <a:cubicBezTo>
                    <a:pt x="124310" y="67230"/>
                    <a:pt x="124728" y="67230"/>
                    <a:pt x="125147" y="67230"/>
                  </a:cubicBezTo>
                  <a:cubicBezTo>
                    <a:pt x="125147" y="67230"/>
                    <a:pt x="125147" y="67230"/>
                    <a:pt x="125147" y="66772"/>
                  </a:cubicBezTo>
                  <a:cubicBezTo>
                    <a:pt x="125147" y="66314"/>
                    <a:pt x="125565" y="65856"/>
                    <a:pt x="125147" y="65399"/>
                  </a:cubicBezTo>
                  <a:cubicBezTo>
                    <a:pt x="124728" y="65399"/>
                    <a:pt x="124310" y="65399"/>
                    <a:pt x="123891" y="65399"/>
                  </a:cubicBezTo>
                  <a:close/>
                  <a:moveTo>
                    <a:pt x="1517124" y="65137"/>
                  </a:moveTo>
                  <a:cubicBezTo>
                    <a:pt x="1517124" y="65137"/>
                    <a:pt x="1516696" y="65137"/>
                    <a:pt x="1516696" y="65551"/>
                  </a:cubicBezTo>
                  <a:cubicBezTo>
                    <a:pt x="1516696" y="65551"/>
                    <a:pt x="1516696" y="65966"/>
                    <a:pt x="1516696" y="65966"/>
                  </a:cubicBezTo>
                  <a:cubicBezTo>
                    <a:pt x="1516696" y="65966"/>
                    <a:pt x="1516269" y="66380"/>
                    <a:pt x="1516269" y="66794"/>
                  </a:cubicBezTo>
                  <a:cubicBezTo>
                    <a:pt x="1516269" y="67208"/>
                    <a:pt x="1516269" y="67622"/>
                    <a:pt x="1516269" y="68451"/>
                  </a:cubicBezTo>
                  <a:cubicBezTo>
                    <a:pt x="1516696" y="68865"/>
                    <a:pt x="1517553" y="69693"/>
                    <a:pt x="1518409" y="70107"/>
                  </a:cubicBezTo>
                  <a:cubicBezTo>
                    <a:pt x="1518837" y="70107"/>
                    <a:pt x="1519265" y="70107"/>
                    <a:pt x="1520121" y="70107"/>
                  </a:cubicBezTo>
                  <a:cubicBezTo>
                    <a:pt x="1520121" y="70107"/>
                    <a:pt x="1520549" y="69693"/>
                    <a:pt x="1520977" y="69279"/>
                  </a:cubicBezTo>
                  <a:cubicBezTo>
                    <a:pt x="1520977" y="68451"/>
                    <a:pt x="1520977" y="67622"/>
                    <a:pt x="1520977" y="66794"/>
                  </a:cubicBezTo>
                  <a:cubicBezTo>
                    <a:pt x="1520549" y="65966"/>
                    <a:pt x="1519693" y="65551"/>
                    <a:pt x="1519265" y="65137"/>
                  </a:cubicBezTo>
                  <a:cubicBezTo>
                    <a:pt x="1518409" y="65137"/>
                    <a:pt x="1517553" y="65137"/>
                    <a:pt x="1517124" y="65137"/>
                  </a:cubicBezTo>
                  <a:close/>
                  <a:moveTo>
                    <a:pt x="100714" y="65137"/>
                  </a:moveTo>
                  <a:cubicBezTo>
                    <a:pt x="100714" y="65974"/>
                    <a:pt x="100714" y="66393"/>
                    <a:pt x="100714" y="66811"/>
                  </a:cubicBezTo>
                  <a:cubicBezTo>
                    <a:pt x="101133" y="67230"/>
                    <a:pt x="101551" y="66811"/>
                    <a:pt x="101970" y="66811"/>
                  </a:cubicBezTo>
                  <a:cubicBezTo>
                    <a:pt x="102388" y="66811"/>
                    <a:pt x="102388" y="66393"/>
                    <a:pt x="102807" y="65974"/>
                  </a:cubicBezTo>
                  <a:cubicBezTo>
                    <a:pt x="102807" y="65555"/>
                    <a:pt x="102388" y="65555"/>
                    <a:pt x="101970" y="65137"/>
                  </a:cubicBezTo>
                  <a:cubicBezTo>
                    <a:pt x="101551" y="65137"/>
                    <a:pt x="101133" y="65137"/>
                    <a:pt x="100714" y="65137"/>
                  </a:cubicBezTo>
                  <a:close/>
                  <a:moveTo>
                    <a:pt x="1489847" y="64614"/>
                  </a:moveTo>
                  <a:lnTo>
                    <a:pt x="1490109" y="64614"/>
                  </a:lnTo>
                  <a:lnTo>
                    <a:pt x="1490109" y="65137"/>
                  </a:lnTo>
                  <a:lnTo>
                    <a:pt x="1489969" y="65137"/>
                  </a:lnTo>
                  <a:lnTo>
                    <a:pt x="1489847" y="64953"/>
                  </a:lnTo>
                  <a:close/>
                  <a:moveTo>
                    <a:pt x="118066" y="64614"/>
                  </a:moveTo>
                  <a:cubicBezTo>
                    <a:pt x="117630" y="64614"/>
                    <a:pt x="117630" y="64614"/>
                    <a:pt x="117630" y="65032"/>
                  </a:cubicBezTo>
                  <a:cubicBezTo>
                    <a:pt x="117630" y="65032"/>
                    <a:pt x="117194" y="65451"/>
                    <a:pt x="117194" y="65870"/>
                  </a:cubicBezTo>
                  <a:cubicBezTo>
                    <a:pt x="117630" y="65870"/>
                    <a:pt x="118066" y="66288"/>
                    <a:pt x="118938" y="66707"/>
                  </a:cubicBezTo>
                  <a:cubicBezTo>
                    <a:pt x="118938" y="66707"/>
                    <a:pt x="119374" y="66707"/>
                    <a:pt x="119374" y="66707"/>
                  </a:cubicBezTo>
                  <a:cubicBezTo>
                    <a:pt x="119811" y="66707"/>
                    <a:pt x="119811" y="66707"/>
                    <a:pt x="119811" y="66288"/>
                  </a:cubicBezTo>
                  <a:cubicBezTo>
                    <a:pt x="119811" y="65870"/>
                    <a:pt x="119811" y="65451"/>
                    <a:pt x="119811" y="65032"/>
                  </a:cubicBezTo>
                  <a:cubicBezTo>
                    <a:pt x="119811" y="65032"/>
                    <a:pt x="119374" y="64614"/>
                    <a:pt x="118938" y="64614"/>
                  </a:cubicBezTo>
                  <a:cubicBezTo>
                    <a:pt x="118938" y="64614"/>
                    <a:pt x="118502" y="64614"/>
                    <a:pt x="118066" y="64614"/>
                  </a:cubicBezTo>
                  <a:close/>
                  <a:moveTo>
                    <a:pt x="1210891" y="64352"/>
                  </a:moveTo>
                  <a:cubicBezTo>
                    <a:pt x="1210466" y="65175"/>
                    <a:pt x="1210466" y="65997"/>
                    <a:pt x="1210466" y="66408"/>
                  </a:cubicBezTo>
                  <a:cubicBezTo>
                    <a:pt x="1210891" y="66819"/>
                    <a:pt x="1211316" y="66819"/>
                    <a:pt x="1211741" y="67230"/>
                  </a:cubicBezTo>
                  <a:cubicBezTo>
                    <a:pt x="1212166" y="67230"/>
                    <a:pt x="1212591" y="67230"/>
                    <a:pt x="1213016" y="67230"/>
                  </a:cubicBezTo>
                  <a:cubicBezTo>
                    <a:pt x="1213442" y="67230"/>
                    <a:pt x="1213442" y="66819"/>
                    <a:pt x="1213867" y="66408"/>
                  </a:cubicBezTo>
                  <a:cubicBezTo>
                    <a:pt x="1213867" y="65997"/>
                    <a:pt x="1213867" y="65997"/>
                    <a:pt x="1213867" y="65175"/>
                  </a:cubicBezTo>
                  <a:cubicBezTo>
                    <a:pt x="1213867" y="65175"/>
                    <a:pt x="1213442" y="64764"/>
                    <a:pt x="1213016" y="64352"/>
                  </a:cubicBezTo>
                  <a:cubicBezTo>
                    <a:pt x="1212166" y="64352"/>
                    <a:pt x="1211741" y="64352"/>
                    <a:pt x="1210891" y="64352"/>
                  </a:cubicBezTo>
                  <a:close/>
                  <a:moveTo>
                    <a:pt x="61562" y="63829"/>
                  </a:moveTo>
                  <a:cubicBezTo>
                    <a:pt x="61126" y="64248"/>
                    <a:pt x="61126" y="64248"/>
                    <a:pt x="60690" y="64666"/>
                  </a:cubicBezTo>
                  <a:cubicBezTo>
                    <a:pt x="60690" y="65503"/>
                    <a:pt x="60690" y="66340"/>
                    <a:pt x="60690" y="66759"/>
                  </a:cubicBezTo>
                  <a:cubicBezTo>
                    <a:pt x="61126" y="67596"/>
                    <a:pt x="61562" y="67596"/>
                    <a:pt x="61998" y="68014"/>
                  </a:cubicBezTo>
                  <a:cubicBezTo>
                    <a:pt x="62870" y="68014"/>
                    <a:pt x="63306" y="68014"/>
                    <a:pt x="63742" y="68014"/>
                  </a:cubicBezTo>
                  <a:cubicBezTo>
                    <a:pt x="63742" y="68014"/>
                    <a:pt x="64178" y="68014"/>
                    <a:pt x="64178" y="68014"/>
                  </a:cubicBezTo>
                  <a:cubicBezTo>
                    <a:pt x="64178" y="68014"/>
                    <a:pt x="64178" y="67596"/>
                    <a:pt x="64178" y="67596"/>
                  </a:cubicBezTo>
                  <a:cubicBezTo>
                    <a:pt x="64178" y="67177"/>
                    <a:pt x="64614" y="67177"/>
                    <a:pt x="64614" y="67177"/>
                  </a:cubicBezTo>
                  <a:cubicBezTo>
                    <a:pt x="64614" y="66759"/>
                    <a:pt x="64614" y="65922"/>
                    <a:pt x="64614" y="65503"/>
                  </a:cubicBezTo>
                  <a:cubicBezTo>
                    <a:pt x="64178" y="65085"/>
                    <a:pt x="63306" y="64666"/>
                    <a:pt x="62434" y="63829"/>
                  </a:cubicBezTo>
                  <a:cubicBezTo>
                    <a:pt x="62434" y="63829"/>
                    <a:pt x="61998" y="63829"/>
                    <a:pt x="61562" y="63829"/>
                  </a:cubicBezTo>
                  <a:close/>
                  <a:moveTo>
                    <a:pt x="1463531" y="63306"/>
                  </a:moveTo>
                  <a:cubicBezTo>
                    <a:pt x="1463113" y="63742"/>
                    <a:pt x="1462276" y="64178"/>
                    <a:pt x="1461857" y="64614"/>
                  </a:cubicBezTo>
                  <a:cubicBezTo>
                    <a:pt x="1461857" y="65486"/>
                    <a:pt x="1461857" y="65922"/>
                    <a:pt x="1461857" y="66358"/>
                  </a:cubicBezTo>
                  <a:cubicBezTo>
                    <a:pt x="1462276" y="66794"/>
                    <a:pt x="1462694" y="67230"/>
                    <a:pt x="1463113" y="67230"/>
                  </a:cubicBezTo>
                  <a:cubicBezTo>
                    <a:pt x="1463113" y="67230"/>
                    <a:pt x="1463531" y="67230"/>
                    <a:pt x="1463531" y="67230"/>
                  </a:cubicBezTo>
                  <a:cubicBezTo>
                    <a:pt x="1463950" y="67230"/>
                    <a:pt x="1463950" y="67230"/>
                    <a:pt x="1463950" y="67230"/>
                  </a:cubicBezTo>
                  <a:cubicBezTo>
                    <a:pt x="1463950" y="65922"/>
                    <a:pt x="1463950" y="64614"/>
                    <a:pt x="1463950" y="63742"/>
                  </a:cubicBezTo>
                  <a:cubicBezTo>
                    <a:pt x="1463950" y="63306"/>
                    <a:pt x="1463531" y="63306"/>
                    <a:pt x="1463531" y="63306"/>
                  </a:cubicBezTo>
                  <a:close/>
                  <a:moveTo>
                    <a:pt x="1557002" y="63044"/>
                  </a:moveTo>
                  <a:cubicBezTo>
                    <a:pt x="1557413" y="63469"/>
                    <a:pt x="1558235" y="63894"/>
                    <a:pt x="1558646" y="64320"/>
                  </a:cubicBezTo>
                  <a:cubicBezTo>
                    <a:pt x="1558235" y="65170"/>
                    <a:pt x="1558646" y="66020"/>
                    <a:pt x="1558235" y="66445"/>
                  </a:cubicBezTo>
                  <a:cubicBezTo>
                    <a:pt x="1557824" y="66445"/>
                    <a:pt x="1557413" y="66445"/>
                    <a:pt x="1556591" y="66445"/>
                  </a:cubicBezTo>
                  <a:cubicBezTo>
                    <a:pt x="1556591" y="66020"/>
                    <a:pt x="1556180" y="66020"/>
                    <a:pt x="1555769" y="65595"/>
                  </a:cubicBezTo>
                  <a:cubicBezTo>
                    <a:pt x="1555769" y="65170"/>
                    <a:pt x="1555769" y="64320"/>
                    <a:pt x="1555769" y="63894"/>
                  </a:cubicBezTo>
                  <a:cubicBezTo>
                    <a:pt x="1556180" y="63469"/>
                    <a:pt x="1556180" y="63044"/>
                    <a:pt x="1557002" y="63044"/>
                  </a:cubicBezTo>
                  <a:close/>
                  <a:moveTo>
                    <a:pt x="129937" y="63044"/>
                  </a:moveTo>
                  <a:cubicBezTo>
                    <a:pt x="129526" y="63437"/>
                    <a:pt x="129115" y="63829"/>
                    <a:pt x="128704" y="64221"/>
                  </a:cubicBezTo>
                  <a:cubicBezTo>
                    <a:pt x="128704" y="64221"/>
                    <a:pt x="128704" y="64614"/>
                    <a:pt x="128704" y="64614"/>
                  </a:cubicBezTo>
                  <a:cubicBezTo>
                    <a:pt x="129115" y="65007"/>
                    <a:pt x="129115" y="65007"/>
                    <a:pt x="129526" y="65399"/>
                  </a:cubicBezTo>
                  <a:cubicBezTo>
                    <a:pt x="129937" y="65399"/>
                    <a:pt x="130349" y="65399"/>
                    <a:pt x="130760" y="65399"/>
                  </a:cubicBezTo>
                  <a:cubicBezTo>
                    <a:pt x="130760" y="65007"/>
                    <a:pt x="131171" y="65007"/>
                    <a:pt x="131171" y="64614"/>
                  </a:cubicBezTo>
                  <a:cubicBezTo>
                    <a:pt x="131582" y="64614"/>
                    <a:pt x="131582" y="64614"/>
                    <a:pt x="131582" y="64614"/>
                  </a:cubicBezTo>
                  <a:cubicBezTo>
                    <a:pt x="131582" y="64221"/>
                    <a:pt x="131582" y="63829"/>
                    <a:pt x="131582" y="63437"/>
                  </a:cubicBezTo>
                  <a:cubicBezTo>
                    <a:pt x="131171" y="63044"/>
                    <a:pt x="130349" y="63044"/>
                    <a:pt x="129937" y="63044"/>
                  </a:cubicBezTo>
                  <a:close/>
                  <a:moveTo>
                    <a:pt x="231837" y="62521"/>
                  </a:moveTo>
                  <a:cubicBezTo>
                    <a:pt x="231837" y="62957"/>
                    <a:pt x="231413" y="62957"/>
                    <a:pt x="230987" y="63393"/>
                  </a:cubicBezTo>
                  <a:cubicBezTo>
                    <a:pt x="230987" y="63829"/>
                    <a:pt x="230987" y="64265"/>
                    <a:pt x="230987" y="64701"/>
                  </a:cubicBezTo>
                  <a:cubicBezTo>
                    <a:pt x="231837" y="65573"/>
                    <a:pt x="232688" y="66009"/>
                    <a:pt x="233112" y="66445"/>
                  </a:cubicBezTo>
                  <a:cubicBezTo>
                    <a:pt x="233112" y="66445"/>
                    <a:pt x="233538" y="66445"/>
                    <a:pt x="233538" y="66445"/>
                  </a:cubicBezTo>
                  <a:cubicBezTo>
                    <a:pt x="233963" y="66445"/>
                    <a:pt x="234388" y="66009"/>
                    <a:pt x="234388" y="66009"/>
                  </a:cubicBezTo>
                  <a:cubicBezTo>
                    <a:pt x="234388" y="65137"/>
                    <a:pt x="234388" y="64701"/>
                    <a:pt x="234388" y="64265"/>
                  </a:cubicBezTo>
                  <a:cubicBezTo>
                    <a:pt x="234388" y="64265"/>
                    <a:pt x="233963" y="63829"/>
                    <a:pt x="233963" y="63829"/>
                  </a:cubicBezTo>
                  <a:cubicBezTo>
                    <a:pt x="233963" y="63829"/>
                    <a:pt x="233963" y="63393"/>
                    <a:pt x="233963" y="63393"/>
                  </a:cubicBezTo>
                  <a:cubicBezTo>
                    <a:pt x="233538" y="63393"/>
                    <a:pt x="233112" y="63393"/>
                    <a:pt x="233112" y="62957"/>
                  </a:cubicBezTo>
                  <a:cubicBezTo>
                    <a:pt x="232688" y="62957"/>
                    <a:pt x="232688" y="62521"/>
                    <a:pt x="231837" y="62521"/>
                  </a:cubicBezTo>
                  <a:close/>
                  <a:moveTo>
                    <a:pt x="32373" y="62521"/>
                  </a:moveTo>
                  <a:cubicBezTo>
                    <a:pt x="32373" y="62521"/>
                    <a:pt x="32798" y="62521"/>
                    <a:pt x="33222" y="62957"/>
                  </a:cubicBezTo>
                  <a:cubicBezTo>
                    <a:pt x="33222" y="62957"/>
                    <a:pt x="33222" y="63393"/>
                    <a:pt x="33222" y="64265"/>
                  </a:cubicBezTo>
                  <a:cubicBezTo>
                    <a:pt x="32798" y="64701"/>
                    <a:pt x="32373" y="64701"/>
                    <a:pt x="32373" y="65137"/>
                  </a:cubicBezTo>
                  <a:cubicBezTo>
                    <a:pt x="31522" y="65137"/>
                    <a:pt x="31097" y="65137"/>
                    <a:pt x="30672" y="65137"/>
                  </a:cubicBezTo>
                  <a:cubicBezTo>
                    <a:pt x="30247" y="64701"/>
                    <a:pt x="30247" y="64265"/>
                    <a:pt x="29822" y="64265"/>
                  </a:cubicBezTo>
                  <a:cubicBezTo>
                    <a:pt x="30247" y="63829"/>
                    <a:pt x="30672" y="63393"/>
                    <a:pt x="31097" y="62957"/>
                  </a:cubicBezTo>
                  <a:cubicBezTo>
                    <a:pt x="31097" y="62957"/>
                    <a:pt x="31522" y="62957"/>
                    <a:pt x="31522" y="62957"/>
                  </a:cubicBezTo>
                  <a:cubicBezTo>
                    <a:pt x="31947" y="62957"/>
                    <a:pt x="31947" y="62521"/>
                    <a:pt x="32373" y="62521"/>
                  </a:cubicBezTo>
                  <a:close/>
                  <a:moveTo>
                    <a:pt x="106678" y="61998"/>
                  </a:moveTo>
                  <a:cubicBezTo>
                    <a:pt x="106260" y="62469"/>
                    <a:pt x="105841" y="62469"/>
                    <a:pt x="105423" y="62939"/>
                  </a:cubicBezTo>
                  <a:cubicBezTo>
                    <a:pt x="105423" y="62939"/>
                    <a:pt x="105841" y="62939"/>
                    <a:pt x="105841" y="63411"/>
                  </a:cubicBezTo>
                  <a:cubicBezTo>
                    <a:pt x="105841" y="63882"/>
                    <a:pt x="107096" y="63411"/>
                    <a:pt x="106678" y="64352"/>
                  </a:cubicBezTo>
                  <a:cubicBezTo>
                    <a:pt x="107096" y="63882"/>
                    <a:pt x="107515" y="63411"/>
                    <a:pt x="107515" y="63411"/>
                  </a:cubicBezTo>
                  <a:cubicBezTo>
                    <a:pt x="107515" y="62939"/>
                    <a:pt x="106678" y="62469"/>
                    <a:pt x="106678" y="61998"/>
                  </a:cubicBezTo>
                  <a:close/>
                  <a:moveTo>
                    <a:pt x="1442387" y="61736"/>
                  </a:moveTo>
                  <a:cubicBezTo>
                    <a:pt x="1441976" y="62129"/>
                    <a:pt x="1442387" y="62521"/>
                    <a:pt x="1441976" y="62914"/>
                  </a:cubicBezTo>
                  <a:cubicBezTo>
                    <a:pt x="1442387" y="62914"/>
                    <a:pt x="1442387" y="63306"/>
                    <a:pt x="1442387" y="63306"/>
                  </a:cubicBezTo>
                  <a:cubicBezTo>
                    <a:pt x="1443209" y="63306"/>
                    <a:pt x="1443620" y="63306"/>
                    <a:pt x="1444442" y="63306"/>
                  </a:cubicBezTo>
                  <a:cubicBezTo>
                    <a:pt x="1444854" y="62914"/>
                    <a:pt x="1444854" y="62521"/>
                    <a:pt x="1444854" y="62521"/>
                  </a:cubicBezTo>
                  <a:cubicBezTo>
                    <a:pt x="1444442" y="62129"/>
                    <a:pt x="1444031" y="61736"/>
                    <a:pt x="1444031" y="61736"/>
                  </a:cubicBezTo>
                  <a:cubicBezTo>
                    <a:pt x="1443209" y="61736"/>
                    <a:pt x="1442798" y="61736"/>
                    <a:pt x="1442387" y="61736"/>
                  </a:cubicBezTo>
                  <a:close/>
                  <a:moveTo>
                    <a:pt x="19969" y="61736"/>
                  </a:moveTo>
                  <a:cubicBezTo>
                    <a:pt x="20404" y="61736"/>
                    <a:pt x="20840" y="61736"/>
                    <a:pt x="21276" y="61736"/>
                  </a:cubicBezTo>
                  <a:cubicBezTo>
                    <a:pt x="21276" y="62129"/>
                    <a:pt x="21712" y="62914"/>
                    <a:pt x="21276" y="63306"/>
                  </a:cubicBezTo>
                  <a:cubicBezTo>
                    <a:pt x="20840" y="63306"/>
                    <a:pt x="20404" y="63306"/>
                    <a:pt x="19969" y="63306"/>
                  </a:cubicBezTo>
                  <a:cubicBezTo>
                    <a:pt x="19533" y="63306"/>
                    <a:pt x="19533" y="62914"/>
                    <a:pt x="19096" y="62521"/>
                  </a:cubicBezTo>
                  <a:cubicBezTo>
                    <a:pt x="19096" y="62129"/>
                    <a:pt x="19533" y="62129"/>
                    <a:pt x="19969" y="61736"/>
                  </a:cubicBezTo>
                  <a:close/>
                  <a:moveTo>
                    <a:pt x="113728" y="61213"/>
                  </a:moveTo>
                  <a:cubicBezTo>
                    <a:pt x="113728" y="61213"/>
                    <a:pt x="113270" y="61649"/>
                    <a:pt x="113270" y="61649"/>
                  </a:cubicBezTo>
                  <a:cubicBezTo>
                    <a:pt x="113270" y="62085"/>
                    <a:pt x="113728" y="62085"/>
                    <a:pt x="113728" y="62521"/>
                  </a:cubicBezTo>
                  <a:cubicBezTo>
                    <a:pt x="114186" y="62521"/>
                    <a:pt x="114186" y="62521"/>
                    <a:pt x="115102" y="62521"/>
                  </a:cubicBezTo>
                  <a:cubicBezTo>
                    <a:pt x="115102" y="62085"/>
                    <a:pt x="115102" y="62085"/>
                    <a:pt x="115102" y="61649"/>
                  </a:cubicBezTo>
                  <a:cubicBezTo>
                    <a:pt x="114644" y="61649"/>
                    <a:pt x="114186" y="61213"/>
                    <a:pt x="113728" y="61213"/>
                  </a:cubicBezTo>
                  <a:close/>
                  <a:moveTo>
                    <a:pt x="1539268" y="60690"/>
                  </a:moveTo>
                  <a:cubicBezTo>
                    <a:pt x="1538846" y="61120"/>
                    <a:pt x="1538423" y="61550"/>
                    <a:pt x="1538001" y="61550"/>
                  </a:cubicBezTo>
                  <a:cubicBezTo>
                    <a:pt x="1538001" y="62409"/>
                    <a:pt x="1538423" y="63268"/>
                    <a:pt x="1538001" y="64128"/>
                  </a:cubicBezTo>
                  <a:cubicBezTo>
                    <a:pt x="1537578" y="64558"/>
                    <a:pt x="1537155" y="64558"/>
                    <a:pt x="1537155" y="64558"/>
                  </a:cubicBezTo>
                  <a:cubicBezTo>
                    <a:pt x="1536733" y="64558"/>
                    <a:pt x="1536310" y="64988"/>
                    <a:pt x="1535888" y="65418"/>
                  </a:cubicBezTo>
                  <a:cubicBezTo>
                    <a:pt x="1536733" y="65847"/>
                    <a:pt x="1537155" y="66277"/>
                    <a:pt x="1537578" y="66707"/>
                  </a:cubicBezTo>
                  <a:cubicBezTo>
                    <a:pt x="1538001" y="66707"/>
                    <a:pt x="1538001" y="66707"/>
                    <a:pt x="1538423" y="66707"/>
                  </a:cubicBezTo>
                  <a:cubicBezTo>
                    <a:pt x="1539268" y="66277"/>
                    <a:pt x="1539691" y="65418"/>
                    <a:pt x="1540959" y="64558"/>
                  </a:cubicBezTo>
                  <a:cubicBezTo>
                    <a:pt x="1540959" y="64128"/>
                    <a:pt x="1540959" y="63268"/>
                    <a:pt x="1540959" y="62409"/>
                  </a:cubicBezTo>
                  <a:cubicBezTo>
                    <a:pt x="1540959" y="61979"/>
                    <a:pt x="1541381" y="61979"/>
                    <a:pt x="1541381" y="61550"/>
                  </a:cubicBezTo>
                  <a:cubicBezTo>
                    <a:pt x="1540959" y="61550"/>
                    <a:pt x="1540959" y="61120"/>
                    <a:pt x="1540536" y="60690"/>
                  </a:cubicBezTo>
                  <a:cubicBezTo>
                    <a:pt x="1540113" y="60690"/>
                    <a:pt x="1539691" y="60690"/>
                    <a:pt x="1539268" y="60690"/>
                  </a:cubicBezTo>
                  <a:close/>
                  <a:moveTo>
                    <a:pt x="1476815" y="59644"/>
                  </a:moveTo>
                  <a:cubicBezTo>
                    <a:pt x="1476007" y="60466"/>
                    <a:pt x="1475602" y="60877"/>
                    <a:pt x="1475198" y="61288"/>
                  </a:cubicBezTo>
                  <a:cubicBezTo>
                    <a:pt x="1475198" y="61288"/>
                    <a:pt x="1475198" y="61699"/>
                    <a:pt x="1475198" y="61699"/>
                  </a:cubicBezTo>
                  <a:cubicBezTo>
                    <a:pt x="1475198" y="62110"/>
                    <a:pt x="1475602" y="62110"/>
                    <a:pt x="1475602" y="62521"/>
                  </a:cubicBezTo>
                  <a:cubicBezTo>
                    <a:pt x="1475602" y="62521"/>
                    <a:pt x="1475602" y="62932"/>
                    <a:pt x="1475602" y="62932"/>
                  </a:cubicBezTo>
                  <a:cubicBezTo>
                    <a:pt x="1476007" y="62932"/>
                    <a:pt x="1476007" y="63343"/>
                    <a:pt x="1476411" y="63754"/>
                  </a:cubicBezTo>
                  <a:cubicBezTo>
                    <a:pt x="1476411" y="64166"/>
                    <a:pt x="1476411" y="64577"/>
                    <a:pt x="1476411" y="64988"/>
                  </a:cubicBezTo>
                  <a:cubicBezTo>
                    <a:pt x="1476411" y="65399"/>
                    <a:pt x="1476411" y="65399"/>
                    <a:pt x="1477219" y="65399"/>
                  </a:cubicBezTo>
                  <a:cubicBezTo>
                    <a:pt x="1477219" y="65399"/>
                    <a:pt x="1477624" y="65399"/>
                    <a:pt x="1477624" y="65399"/>
                  </a:cubicBezTo>
                  <a:cubicBezTo>
                    <a:pt x="1478028" y="65399"/>
                    <a:pt x="1478028" y="65399"/>
                    <a:pt x="1478028" y="65399"/>
                  </a:cubicBezTo>
                  <a:cubicBezTo>
                    <a:pt x="1478432" y="65399"/>
                    <a:pt x="1478837" y="64988"/>
                    <a:pt x="1478837" y="64577"/>
                  </a:cubicBezTo>
                  <a:cubicBezTo>
                    <a:pt x="1478837" y="64166"/>
                    <a:pt x="1478837" y="63754"/>
                    <a:pt x="1478837" y="63754"/>
                  </a:cubicBezTo>
                  <a:cubicBezTo>
                    <a:pt x="1479241" y="63343"/>
                    <a:pt x="1479645" y="63343"/>
                    <a:pt x="1479645" y="62932"/>
                  </a:cubicBezTo>
                  <a:cubicBezTo>
                    <a:pt x="1479645" y="62521"/>
                    <a:pt x="1479645" y="62110"/>
                    <a:pt x="1479645" y="61699"/>
                  </a:cubicBezTo>
                  <a:cubicBezTo>
                    <a:pt x="1478837" y="61288"/>
                    <a:pt x="1478028" y="60466"/>
                    <a:pt x="1477219" y="59644"/>
                  </a:cubicBezTo>
                  <a:cubicBezTo>
                    <a:pt x="1477219" y="59644"/>
                    <a:pt x="1476815" y="59644"/>
                    <a:pt x="1476815" y="59644"/>
                  </a:cubicBezTo>
                  <a:close/>
                  <a:moveTo>
                    <a:pt x="1484910" y="59643"/>
                  </a:moveTo>
                  <a:cubicBezTo>
                    <a:pt x="1484910" y="59643"/>
                    <a:pt x="1484485" y="59643"/>
                    <a:pt x="1484485" y="60071"/>
                  </a:cubicBezTo>
                  <a:cubicBezTo>
                    <a:pt x="1483634" y="60071"/>
                    <a:pt x="1483209" y="60926"/>
                    <a:pt x="1482785" y="61353"/>
                  </a:cubicBezTo>
                  <a:cubicBezTo>
                    <a:pt x="1482785" y="62208"/>
                    <a:pt x="1482785" y="63063"/>
                    <a:pt x="1482785" y="63918"/>
                  </a:cubicBezTo>
                  <a:cubicBezTo>
                    <a:pt x="1482785" y="63918"/>
                    <a:pt x="1482785" y="63918"/>
                    <a:pt x="1483209" y="63918"/>
                  </a:cubicBezTo>
                  <a:cubicBezTo>
                    <a:pt x="1485335" y="63918"/>
                    <a:pt x="1487035" y="63918"/>
                    <a:pt x="1489160" y="63918"/>
                  </a:cubicBezTo>
                  <a:lnTo>
                    <a:pt x="1489847" y="64953"/>
                  </a:lnTo>
                  <a:lnTo>
                    <a:pt x="1489847" y="65137"/>
                  </a:lnTo>
                  <a:lnTo>
                    <a:pt x="1489969" y="65137"/>
                  </a:lnTo>
                  <a:lnTo>
                    <a:pt x="1490011" y="65200"/>
                  </a:lnTo>
                  <a:cubicBezTo>
                    <a:pt x="1490011" y="66054"/>
                    <a:pt x="1490011" y="66909"/>
                    <a:pt x="1490011" y="67764"/>
                  </a:cubicBezTo>
                  <a:cubicBezTo>
                    <a:pt x="1490011" y="68191"/>
                    <a:pt x="1489160" y="68191"/>
                    <a:pt x="1489586" y="69046"/>
                  </a:cubicBezTo>
                  <a:cubicBezTo>
                    <a:pt x="1489160" y="69046"/>
                    <a:pt x="1489160" y="69473"/>
                    <a:pt x="1488736" y="69473"/>
                  </a:cubicBezTo>
                  <a:cubicBezTo>
                    <a:pt x="1488736" y="70328"/>
                    <a:pt x="1488736" y="71183"/>
                    <a:pt x="1488736" y="72038"/>
                  </a:cubicBezTo>
                  <a:cubicBezTo>
                    <a:pt x="1489160" y="72038"/>
                    <a:pt x="1489160" y="72465"/>
                    <a:pt x="1489586" y="72465"/>
                  </a:cubicBezTo>
                  <a:cubicBezTo>
                    <a:pt x="1489586" y="73748"/>
                    <a:pt x="1489586" y="75030"/>
                    <a:pt x="1489586" y="76312"/>
                  </a:cubicBezTo>
                  <a:cubicBezTo>
                    <a:pt x="1489586" y="76312"/>
                    <a:pt x="1490011" y="76739"/>
                    <a:pt x="1490011" y="76739"/>
                  </a:cubicBezTo>
                  <a:cubicBezTo>
                    <a:pt x="1490011" y="77594"/>
                    <a:pt x="1490011" y="78021"/>
                    <a:pt x="1490011" y="78449"/>
                  </a:cubicBezTo>
                  <a:cubicBezTo>
                    <a:pt x="1489586" y="78876"/>
                    <a:pt x="1489160" y="79303"/>
                    <a:pt x="1488736" y="79731"/>
                  </a:cubicBezTo>
                  <a:cubicBezTo>
                    <a:pt x="1488736" y="80586"/>
                    <a:pt x="1488736" y="81013"/>
                    <a:pt x="1488736" y="81868"/>
                  </a:cubicBezTo>
                  <a:cubicBezTo>
                    <a:pt x="1488736" y="82295"/>
                    <a:pt x="1488311" y="82295"/>
                    <a:pt x="1487885" y="82723"/>
                  </a:cubicBezTo>
                  <a:cubicBezTo>
                    <a:pt x="1487885" y="83150"/>
                    <a:pt x="1487885" y="83578"/>
                    <a:pt x="1487885" y="83578"/>
                  </a:cubicBezTo>
                  <a:cubicBezTo>
                    <a:pt x="1487885" y="84005"/>
                    <a:pt x="1487460" y="84432"/>
                    <a:pt x="1487460" y="84432"/>
                  </a:cubicBezTo>
                  <a:cubicBezTo>
                    <a:pt x="1487460" y="84860"/>
                    <a:pt x="1487460" y="85287"/>
                    <a:pt x="1487460" y="85714"/>
                  </a:cubicBezTo>
                  <a:cubicBezTo>
                    <a:pt x="1487460" y="85714"/>
                    <a:pt x="1487885" y="86142"/>
                    <a:pt x="1487885" y="86142"/>
                  </a:cubicBezTo>
                  <a:cubicBezTo>
                    <a:pt x="1487885" y="86569"/>
                    <a:pt x="1487885" y="86569"/>
                    <a:pt x="1487885" y="86996"/>
                  </a:cubicBezTo>
                  <a:cubicBezTo>
                    <a:pt x="1488311" y="86996"/>
                    <a:pt x="1488311" y="87424"/>
                    <a:pt x="1488736" y="87424"/>
                  </a:cubicBezTo>
                  <a:cubicBezTo>
                    <a:pt x="1488736" y="88279"/>
                    <a:pt x="1488736" y="88706"/>
                    <a:pt x="1488736" y="89134"/>
                  </a:cubicBezTo>
                  <a:cubicBezTo>
                    <a:pt x="1489586" y="89988"/>
                    <a:pt x="1490436" y="89134"/>
                    <a:pt x="1490861" y="89561"/>
                  </a:cubicBezTo>
                  <a:cubicBezTo>
                    <a:pt x="1491286" y="89134"/>
                    <a:pt x="1491711" y="89134"/>
                    <a:pt x="1492136" y="88706"/>
                  </a:cubicBezTo>
                  <a:cubicBezTo>
                    <a:pt x="1492136" y="88279"/>
                    <a:pt x="1492136" y="87851"/>
                    <a:pt x="1492136" y="87424"/>
                  </a:cubicBezTo>
                  <a:cubicBezTo>
                    <a:pt x="1492136" y="86996"/>
                    <a:pt x="1491286" y="86996"/>
                    <a:pt x="1491286" y="86142"/>
                  </a:cubicBezTo>
                  <a:cubicBezTo>
                    <a:pt x="1491711" y="86142"/>
                    <a:pt x="1491711" y="85714"/>
                    <a:pt x="1492136" y="85714"/>
                  </a:cubicBezTo>
                  <a:cubicBezTo>
                    <a:pt x="1492136" y="84860"/>
                    <a:pt x="1492136" y="84432"/>
                    <a:pt x="1492136" y="84005"/>
                  </a:cubicBezTo>
                  <a:cubicBezTo>
                    <a:pt x="1492562" y="83578"/>
                    <a:pt x="1492562" y="83578"/>
                    <a:pt x="1492987" y="83150"/>
                  </a:cubicBezTo>
                  <a:cubicBezTo>
                    <a:pt x="1492562" y="83150"/>
                    <a:pt x="1492562" y="82723"/>
                    <a:pt x="1492136" y="82723"/>
                  </a:cubicBezTo>
                  <a:cubicBezTo>
                    <a:pt x="1492136" y="80586"/>
                    <a:pt x="1492136" y="78876"/>
                    <a:pt x="1492136" y="76739"/>
                  </a:cubicBezTo>
                  <a:cubicBezTo>
                    <a:pt x="1492562" y="76739"/>
                    <a:pt x="1492562" y="76312"/>
                    <a:pt x="1492562" y="76312"/>
                  </a:cubicBezTo>
                  <a:cubicBezTo>
                    <a:pt x="1492987" y="75884"/>
                    <a:pt x="1492987" y="75457"/>
                    <a:pt x="1492987" y="75030"/>
                  </a:cubicBezTo>
                  <a:cubicBezTo>
                    <a:pt x="1492987" y="75030"/>
                    <a:pt x="1492987" y="75030"/>
                    <a:pt x="1492562" y="75030"/>
                  </a:cubicBezTo>
                  <a:cubicBezTo>
                    <a:pt x="1491711" y="74602"/>
                    <a:pt x="1492562" y="73320"/>
                    <a:pt x="1491711" y="73320"/>
                  </a:cubicBezTo>
                  <a:cubicBezTo>
                    <a:pt x="1491711" y="72465"/>
                    <a:pt x="1491711" y="72038"/>
                    <a:pt x="1491711" y="71610"/>
                  </a:cubicBezTo>
                  <a:cubicBezTo>
                    <a:pt x="1491711" y="71183"/>
                    <a:pt x="1491711" y="71183"/>
                    <a:pt x="1492136" y="70756"/>
                  </a:cubicBezTo>
                  <a:cubicBezTo>
                    <a:pt x="1492136" y="70756"/>
                    <a:pt x="1492136" y="70328"/>
                    <a:pt x="1492136" y="70328"/>
                  </a:cubicBezTo>
                  <a:cubicBezTo>
                    <a:pt x="1492562" y="69901"/>
                    <a:pt x="1492562" y="69901"/>
                    <a:pt x="1492987" y="69473"/>
                  </a:cubicBezTo>
                  <a:cubicBezTo>
                    <a:pt x="1492987" y="68191"/>
                    <a:pt x="1492987" y="66909"/>
                    <a:pt x="1492987" y="65627"/>
                  </a:cubicBezTo>
                  <a:cubicBezTo>
                    <a:pt x="1492987" y="65200"/>
                    <a:pt x="1493411" y="64772"/>
                    <a:pt x="1493837" y="64772"/>
                  </a:cubicBezTo>
                  <a:cubicBezTo>
                    <a:pt x="1494262" y="64772"/>
                    <a:pt x="1494262" y="65200"/>
                    <a:pt x="1494687" y="65200"/>
                  </a:cubicBezTo>
                  <a:cubicBezTo>
                    <a:pt x="1494687" y="65200"/>
                    <a:pt x="1495112" y="65200"/>
                    <a:pt x="1495112" y="65200"/>
                  </a:cubicBezTo>
                  <a:cubicBezTo>
                    <a:pt x="1495537" y="65627"/>
                    <a:pt x="1495962" y="65627"/>
                    <a:pt x="1496387" y="66054"/>
                  </a:cubicBezTo>
                  <a:cubicBezTo>
                    <a:pt x="1496387" y="66909"/>
                    <a:pt x="1496387" y="68191"/>
                    <a:pt x="1496387" y="69046"/>
                  </a:cubicBezTo>
                  <a:cubicBezTo>
                    <a:pt x="1496387" y="69046"/>
                    <a:pt x="1496813" y="69473"/>
                    <a:pt x="1496813" y="69473"/>
                  </a:cubicBezTo>
                  <a:cubicBezTo>
                    <a:pt x="1496813" y="69901"/>
                    <a:pt x="1496813" y="69901"/>
                    <a:pt x="1496813" y="70328"/>
                  </a:cubicBezTo>
                  <a:cubicBezTo>
                    <a:pt x="1497662" y="70756"/>
                    <a:pt x="1498088" y="71183"/>
                    <a:pt x="1498513" y="71610"/>
                  </a:cubicBezTo>
                  <a:cubicBezTo>
                    <a:pt x="1498938" y="71610"/>
                    <a:pt x="1498938" y="71610"/>
                    <a:pt x="1499363" y="71610"/>
                  </a:cubicBezTo>
                  <a:cubicBezTo>
                    <a:pt x="1499363" y="71610"/>
                    <a:pt x="1499788" y="71610"/>
                    <a:pt x="1499788" y="71183"/>
                  </a:cubicBezTo>
                  <a:cubicBezTo>
                    <a:pt x="1499788" y="69901"/>
                    <a:pt x="1499788" y="68619"/>
                    <a:pt x="1499788" y="67336"/>
                  </a:cubicBezTo>
                  <a:cubicBezTo>
                    <a:pt x="1499363" y="66909"/>
                    <a:pt x="1499363" y="66909"/>
                    <a:pt x="1498938" y="66909"/>
                  </a:cubicBezTo>
                  <a:cubicBezTo>
                    <a:pt x="1498938" y="65627"/>
                    <a:pt x="1498938" y="64772"/>
                    <a:pt x="1498938" y="63918"/>
                  </a:cubicBezTo>
                  <a:cubicBezTo>
                    <a:pt x="1499363" y="63490"/>
                    <a:pt x="1499363" y="63490"/>
                    <a:pt x="1499788" y="63063"/>
                  </a:cubicBezTo>
                  <a:cubicBezTo>
                    <a:pt x="1499788" y="62635"/>
                    <a:pt x="1499788" y="62208"/>
                    <a:pt x="1499788" y="61780"/>
                  </a:cubicBezTo>
                  <a:cubicBezTo>
                    <a:pt x="1499788" y="61353"/>
                    <a:pt x="1499363" y="60926"/>
                    <a:pt x="1498938" y="60926"/>
                  </a:cubicBezTo>
                  <a:cubicBezTo>
                    <a:pt x="1498513" y="60926"/>
                    <a:pt x="1498513" y="60926"/>
                    <a:pt x="1498088" y="60498"/>
                  </a:cubicBezTo>
                  <a:cubicBezTo>
                    <a:pt x="1497662" y="60498"/>
                    <a:pt x="1497237" y="60498"/>
                    <a:pt x="1496813" y="60926"/>
                  </a:cubicBezTo>
                  <a:cubicBezTo>
                    <a:pt x="1496813" y="60926"/>
                    <a:pt x="1496813" y="61353"/>
                    <a:pt x="1496813" y="61353"/>
                  </a:cubicBezTo>
                  <a:cubicBezTo>
                    <a:pt x="1496813" y="61780"/>
                    <a:pt x="1496387" y="61780"/>
                    <a:pt x="1496387" y="62208"/>
                  </a:cubicBezTo>
                  <a:cubicBezTo>
                    <a:pt x="1496387" y="62208"/>
                    <a:pt x="1496387" y="62635"/>
                    <a:pt x="1496387" y="63063"/>
                  </a:cubicBezTo>
                  <a:cubicBezTo>
                    <a:pt x="1495962" y="63063"/>
                    <a:pt x="1495962" y="63490"/>
                    <a:pt x="1495962" y="63490"/>
                  </a:cubicBezTo>
                  <a:cubicBezTo>
                    <a:pt x="1495112" y="63490"/>
                    <a:pt x="1494687" y="63490"/>
                    <a:pt x="1493837" y="63490"/>
                  </a:cubicBezTo>
                  <a:cubicBezTo>
                    <a:pt x="1493837" y="63490"/>
                    <a:pt x="1493411" y="63063"/>
                    <a:pt x="1493411" y="63063"/>
                  </a:cubicBezTo>
                  <a:cubicBezTo>
                    <a:pt x="1493411" y="62635"/>
                    <a:pt x="1493411" y="62208"/>
                    <a:pt x="1493411" y="61353"/>
                  </a:cubicBezTo>
                  <a:cubicBezTo>
                    <a:pt x="1493411" y="60926"/>
                    <a:pt x="1492987" y="60926"/>
                    <a:pt x="1492562" y="60498"/>
                  </a:cubicBezTo>
                  <a:cubicBezTo>
                    <a:pt x="1492136" y="60926"/>
                    <a:pt x="1491711" y="60926"/>
                    <a:pt x="1490861" y="60926"/>
                  </a:cubicBezTo>
                  <a:cubicBezTo>
                    <a:pt x="1490861" y="61353"/>
                    <a:pt x="1490436" y="61780"/>
                    <a:pt x="1490011" y="62208"/>
                  </a:cubicBezTo>
                  <a:cubicBezTo>
                    <a:pt x="1489160" y="62208"/>
                    <a:pt x="1488311" y="62208"/>
                    <a:pt x="1487885" y="62208"/>
                  </a:cubicBezTo>
                  <a:cubicBezTo>
                    <a:pt x="1487035" y="61353"/>
                    <a:pt x="1485760" y="60498"/>
                    <a:pt x="1484910" y="59643"/>
                  </a:cubicBezTo>
                  <a:close/>
                  <a:moveTo>
                    <a:pt x="173750" y="59121"/>
                  </a:moveTo>
                  <a:cubicBezTo>
                    <a:pt x="173750" y="59539"/>
                    <a:pt x="173332" y="59539"/>
                    <a:pt x="173332" y="59957"/>
                  </a:cubicBezTo>
                  <a:cubicBezTo>
                    <a:pt x="173332" y="60376"/>
                    <a:pt x="172913" y="60795"/>
                    <a:pt x="173332" y="61213"/>
                  </a:cubicBezTo>
                  <a:cubicBezTo>
                    <a:pt x="173750" y="61213"/>
                    <a:pt x="174169" y="61213"/>
                    <a:pt x="174588" y="61213"/>
                  </a:cubicBezTo>
                  <a:cubicBezTo>
                    <a:pt x="175006" y="60376"/>
                    <a:pt x="175006" y="59957"/>
                    <a:pt x="174588" y="59539"/>
                  </a:cubicBezTo>
                  <a:cubicBezTo>
                    <a:pt x="174588" y="59121"/>
                    <a:pt x="174169" y="59121"/>
                    <a:pt x="173750" y="59121"/>
                  </a:cubicBezTo>
                  <a:close/>
                  <a:moveTo>
                    <a:pt x="168118" y="59121"/>
                  </a:moveTo>
                  <a:cubicBezTo>
                    <a:pt x="167682" y="59121"/>
                    <a:pt x="167682" y="59121"/>
                    <a:pt x="167246" y="59993"/>
                  </a:cubicBezTo>
                  <a:cubicBezTo>
                    <a:pt x="166810" y="60428"/>
                    <a:pt x="166810" y="60428"/>
                    <a:pt x="166374" y="60864"/>
                  </a:cubicBezTo>
                  <a:cubicBezTo>
                    <a:pt x="166374" y="61300"/>
                    <a:pt x="166810" y="61300"/>
                    <a:pt x="167246" y="61736"/>
                  </a:cubicBezTo>
                  <a:cubicBezTo>
                    <a:pt x="167682" y="61736"/>
                    <a:pt x="168118" y="61736"/>
                    <a:pt x="168554" y="61736"/>
                  </a:cubicBezTo>
                  <a:cubicBezTo>
                    <a:pt x="168554" y="61736"/>
                    <a:pt x="168990" y="61736"/>
                    <a:pt x="168990" y="61736"/>
                  </a:cubicBezTo>
                  <a:cubicBezTo>
                    <a:pt x="168990" y="61300"/>
                    <a:pt x="169425" y="61300"/>
                    <a:pt x="169425" y="61300"/>
                  </a:cubicBezTo>
                  <a:cubicBezTo>
                    <a:pt x="169862" y="61300"/>
                    <a:pt x="170298" y="61300"/>
                    <a:pt x="170298" y="60864"/>
                  </a:cubicBezTo>
                  <a:cubicBezTo>
                    <a:pt x="170298" y="60864"/>
                    <a:pt x="170298" y="60428"/>
                    <a:pt x="170298" y="60428"/>
                  </a:cubicBezTo>
                  <a:cubicBezTo>
                    <a:pt x="169425" y="60428"/>
                    <a:pt x="169862" y="59557"/>
                    <a:pt x="169425" y="59121"/>
                  </a:cubicBezTo>
                  <a:cubicBezTo>
                    <a:pt x="168990" y="59121"/>
                    <a:pt x="168554" y="59121"/>
                    <a:pt x="168118" y="59121"/>
                  </a:cubicBezTo>
                  <a:close/>
                  <a:moveTo>
                    <a:pt x="162188" y="59121"/>
                  </a:moveTo>
                  <a:cubicBezTo>
                    <a:pt x="161753" y="59539"/>
                    <a:pt x="161316" y="59957"/>
                    <a:pt x="160880" y="60376"/>
                  </a:cubicBezTo>
                  <a:cubicBezTo>
                    <a:pt x="160880" y="60795"/>
                    <a:pt x="161316" y="60795"/>
                    <a:pt x="161753" y="61213"/>
                  </a:cubicBezTo>
                  <a:cubicBezTo>
                    <a:pt x="161753" y="61213"/>
                    <a:pt x="162188" y="61213"/>
                    <a:pt x="162188" y="61213"/>
                  </a:cubicBezTo>
                  <a:cubicBezTo>
                    <a:pt x="162624" y="61213"/>
                    <a:pt x="163060" y="61213"/>
                    <a:pt x="163060" y="60795"/>
                  </a:cubicBezTo>
                  <a:cubicBezTo>
                    <a:pt x="163060" y="60795"/>
                    <a:pt x="163496" y="60376"/>
                    <a:pt x="163496" y="60376"/>
                  </a:cubicBezTo>
                  <a:cubicBezTo>
                    <a:pt x="163496" y="60376"/>
                    <a:pt x="163496" y="59957"/>
                    <a:pt x="163496" y="59957"/>
                  </a:cubicBezTo>
                  <a:cubicBezTo>
                    <a:pt x="163496" y="59539"/>
                    <a:pt x="163060" y="59539"/>
                    <a:pt x="162624" y="59121"/>
                  </a:cubicBezTo>
                  <a:cubicBezTo>
                    <a:pt x="162624" y="59121"/>
                    <a:pt x="162624" y="59121"/>
                    <a:pt x="162188" y="59121"/>
                  </a:cubicBezTo>
                  <a:close/>
                  <a:moveTo>
                    <a:pt x="1517140" y="59120"/>
                  </a:moveTo>
                  <a:cubicBezTo>
                    <a:pt x="1516704" y="59539"/>
                    <a:pt x="1516269" y="59957"/>
                    <a:pt x="1516269" y="59957"/>
                  </a:cubicBezTo>
                  <a:cubicBezTo>
                    <a:pt x="1516269" y="60795"/>
                    <a:pt x="1516269" y="61213"/>
                    <a:pt x="1516269" y="61632"/>
                  </a:cubicBezTo>
                  <a:cubicBezTo>
                    <a:pt x="1516269" y="62050"/>
                    <a:pt x="1516704" y="62050"/>
                    <a:pt x="1516704" y="62469"/>
                  </a:cubicBezTo>
                  <a:cubicBezTo>
                    <a:pt x="1516704" y="62469"/>
                    <a:pt x="1516704" y="62887"/>
                    <a:pt x="1516704" y="62887"/>
                  </a:cubicBezTo>
                  <a:cubicBezTo>
                    <a:pt x="1517140" y="63306"/>
                    <a:pt x="1517140" y="63306"/>
                    <a:pt x="1518448" y="63306"/>
                  </a:cubicBezTo>
                  <a:cubicBezTo>
                    <a:pt x="1518884" y="62887"/>
                    <a:pt x="1519756" y="62469"/>
                    <a:pt x="1520192" y="62050"/>
                  </a:cubicBezTo>
                  <a:cubicBezTo>
                    <a:pt x="1520192" y="61213"/>
                    <a:pt x="1520192" y="60795"/>
                    <a:pt x="1520192" y="60376"/>
                  </a:cubicBezTo>
                  <a:cubicBezTo>
                    <a:pt x="1520192" y="59957"/>
                    <a:pt x="1519756" y="59539"/>
                    <a:pt x="1519320" y="59120"/>
                  </a:cubicBezTo>
                  <a:cubicBezTo>
                    <a:pt x="1518448" y="59120"/>
                    <a:pt x="1517576" y="59120"/>
                    <a:pt x="1517140" y="59120"/>
                  </a:cubicBezTo>
                  <a:close/>
                  <a:moveTo>
                    <a:pt x="1510252" y="59120"/>
                  </a:moveTo>
                  <a:cubicBezTo>
                    <a:pt x="1509816" y="59549"/>
                    <a:pt x="1509380" y="59549"/>
                    <a:pt x="1508944" y="59976"/>
                  </a:cubicBezTo>
                  <a:cubicBezTo>
                    <a:pt x="1508944" y="60404"/>
                    <a:pt x="1508944" y="61261"/>
                    <a:pt x="1508944" y="61689"/>
                  </a:cubicBezTo>
                  <a:cubicBezTo>
                    <a:pt x="1509380" y="62117"/>
                    <a:pt x="1509380" y="62117"/>
                    <a:pt x="1509816" y="62545"/>
                  </a:cubicBezTo>
                  <a:cubicBezTo>
                    <a:pt x="1509816" y="62545"/>
                    <a:pt x="1509816" y="62973"/>
                    <a:pt x="1509816" y="62973"/>
                  </a:cubicBezTo>
                  <a:cubicBezTo>
                    <a:pt x="1510252" y="63401"/>
                    <a:pt x="1510688" y="63401"/>
                    <a:pt x="1510688" y="63829"/>
                  </a:cubicBezTo>
                  <a:cubicBezTo>
                    <a:pt x="1511124" y="63829"/>
                    <a:pt x="1511560" y="63401"/>
                    <a:pt x="1511996" y="62973"/>
                  </a:cubicBezTo>
                  <a:cubicBezTo>
                    <a:pt x="1511996" y="62545"/>
                    <a:pt x="1511996" y="61689"/>
                    <a:pt x="1511996" y="61261"/>
                  </a:cubicBezTo>
                  <a:cubicBezTo>
                    <a:pt x="1511996" y="61261"/>
                    <a:pt x="1512431" y="60833"/>
                    <a:pt x="1512431" y="60833"/>
                  </a:cubicBezTo>
                  <a:cubicBezTo>
                    <a:pt x="1512868" y="60404"/>
                    <a:pt x="1512431" y="59976"/>
                    <a:pt x="1512431" y="59549"/>
                  </a:cubicBezTo>
                  <a:cubicBezTo>
                    <a:pt x="1512431" y="59120"/>
                    <a:pt x="1512431" y="59120"/>
                    <a:pt x="1512431" y="59120"/>
                  </a:cubicBezTo>
                  <a:cubicBezTo>
                    <a:pt x="1511560" y="59120"/>
                    <a:pt x="1510688" y="59120"/>
                    <a:pt x="1510252" y="59120"/>
                  </a:cubicBezTo>
                  <a:close/>
                  <a:moveTo>
                    <a:pt x="95931" y="59120"/>
                  </a:moveTo>
                  <a:cubicBezTo>
                    <a:pt x="95482" y="59120"/>
                    <a:pt x="95482" y="59532"/>
                    <a:pt x="95482" y="59532"/>
                  </a:cubicBezTo>
                  <a:cubicBezTo>
                    <a:pt x="95482" y="60354"/>
                    <a:pt x="95482" y="61176"/>
                    <a:pt x="95482" y="61998"/>
                  </a:cubicBezTo>
                  <a:cubicBezTo>
                    <a:pt x="95482" y="61998"/>
                    <a:pt x="95931" y="61998"/>
                    <a:pt x="95931" y="61998"/>
                  </a:cubicBezTo>
                  <a:cubicBezTo>
                    <a:pt x="95931" y="61998"/>
                    <a:pt x="96379" y="61587"/>
                    <a:pt x="96379" y="61587"/>
                  </a:cubicBezTo>
                  <a:cubicBezTo>
                    <a:pt x="96827" y="61587"/>
                    <a:pt x="97276" y="61587"/>
                    <a:pt x="97724" y="61587"/>
                  </a:cubicBezTo>
                  <a:cubicBezTo>
                    <a:pt x="97724" y="61176"/>
                    <a:pt x="98172" y="61176"/>
                    <a:pt x="98172" y="60765"/>
                  </a:cubicBezTo>
                  <a:cubicBezTo>
                    <a:pt x="98621" y="60765"/>
                    <a:pt x="98621" y="60354"/>
                    <a:pt x="98172" y="60354"/>
                  </a:cubicBezTo>
                  <a:cubicBezTo>
                    <a:pt x="98172" y="59943"/>
                    <a:pt x="97724" y="59943"/>
                    <a:pt x="97724" y="59532"/>
                  </a:cubicBezTo>
                  <a:cubicBezTo>
                    <a:pt x="97724" y="59532"/>
                    <a:pt x="97724" y="59120"/>
                    <a:pt x="97276" y="59120"/>
                  </a:cubicBezTo>
                  <a:cubicBezTo>
                    <a:pt x="96827" y="59120"/>
                    <a:pt x="96379" y="59120"/>
                    <a:pt x="95931" y="59120"/>
                  </a:cubicBezTo>
                  <a:close/>
                  <a:moveTo>
                    <a:pt x="89936" y="59120"/>
                  </a:moveTo>
                  <a:cubicBezTo>
                    <a:pt x="89465" y="59120"/>
                    <a:pt x="89465" y="59539"/>
                    <a:pt x="89465" y="59539"/>
                  </a:cubicBezTo>
                  <a:cubicBezTo>
                    <a:pt x="89465" y="59957"/>
                    <a:pt x="89465" y="59957"/>
                    <a:pt x="89465" y="60376"/>
                  </a:cubicBezTo>
                  <a:cubicBezTo>
                    <a:pt x="89465" y="60795"/>
                    <a:pt x="89936" y="60795"/>
                    <a:pt x="90407" y="61213"/>
                  </a:cubicBezTo>
                  <a:cubicBezTo>
                    <a:pt x="90878" y="60795"/>
                    <a:pt x="91349" y="60376"/>
                    <a:pt x="91819" y="59957"/>
                  </a:cubicBezTo>
                  <a:cubicBezTo>
                    <a:pt x="91349" y="59539"/>
                    <a:pt x="91349" y="59539"/>
                    <a:pt x="90878" y="59120"/>
                  </a:cubicBezTo>
                  <a:cubicBezTo>
                    <a:pt x="90407" y="59120"/>
                    <a:pt x="90407" y="59120"/>
                    <a:pt x="89936" y="59120"/>
                  </a:cubicBezTo>
                  <a:close/>
                  <a:moveTo>
                    <a:pt x="31392" y="59055"/>
                  </a:moveTo>
                  <a:cubicBezTo>
                    <a:pt x="31784" y="58597"/>
                    <a:pt x="31784" y="58597"/>
                    <a:pt x="32176" y="59055"/>
                  </a:cubicBezTo>
                  <a:cubicBezTo>
                    <a:pt x="32176" y="59055"/>
                    <a:pt x="32176" y="59513"/>
                    <a:pt x="32176" y="59971"/>
                  </a:cubicBezTo>
                  <a:cubicBezTo>
                    <a:pt x="31784" y="60428"/>
                    <a:pt x="31784" y="60428"/>
                    <a:pt x="31392" y="59971"/>
                  </a:cubicBezTo>
                  <a:cubicBezTo>
                    <a:pt x="31392" y="59513"/>
                    <a:pt x="31392" y="59055"/>
                    <a:pt x="31392" y="59055"/>
                  </a:cubicBezTo>
                  <a:close/>
                  <a:moveTo>
                    <a:pt x="231739" y="58336"/>
                  </a:moveTo>
                  <a:cubicBezTo>
                    <a:pt x="231739" y="58761"/>
                    <a:pt x="231315" y="58761"/>
                    <a:pt x="230889" y="59186"/>
                  </a:cubicBezTo>
                  <a:cubicBezTo>
                    <a:pt x="230889" y="59186"/>
                    <a:pt x="230889" y="59611"/>
                    <a:pt x="230889" y="59611"/>
                  </a:cubicBezTo>
                  <a:cubicBezTo>
                    <a:pt x="230889" y="59611"/>
                    <a:pt x="230464" y="60036"/>
                    <a:pt x="230464" y="60036"/>
                  </a:cubicBezTo>
                  <a:cubicBezTo>
                    <a:pt x="230464" y="60036"/>
                    <a:pt x="230464" y="60461"/>
                    <a:pt x="230464" y="60461"/>
                  </a:cubicBezTo>
                  <a:cubicBezTo>
                    <a:pt x="230889" y="60886"/>
                    <a:pt x="231315" y="61311"/>
                    <a:pt x="231739" y="61736"/>
                  </a:cubicBezTo>
                  <a:cubicBezTo>
                    <a:pt x="231739" y="61736"/>
                    <a:pt x="232164" y="61736"/>
                    <a:pt x="232590" y="61736"/>
                  </a:cubicBezTo>
                  <a:cubicBezTo>
                    <a:pt x="233014" y="61311"/>
                    <a:pt x="233440" y="60886"/>
                    <a:pt x="233865" y="60461"/>
                  </a:cubicBezTo>
                  <a:cubicBezTo>
                    <a:pt x="233865" y="60036"/>
                    <a:pt x="233865" y="59611"/>
                    <a:pt x="233865" y="59186"/>
                  </a:cubicBezTo>
                  <a:cubicBezTo>
                    <a:pt x="233440" y="58761"/>
                    <a:pt x="233440" y="58761"/>
                    <a:pt x="233014" y="58336"/>
                  </a:cubicBezTo>
                  <a:cubicBezTo>
                    <a:pt x="232590" y="58336"/>
                    <a:pt x="232164" y="58336"/>
                    <a:pt x="231739" y="58336"/>
                  </a:cubicBezTo>
                  <a:close/>
                  <a:moveTo>
                    <a:pt x="15748" y="58336"/>
                  </a:moveTo>
                  <a:cubicBezTo>
                    <a:pt x="16167" y="58336"/>
                    <a:pt x="16585" y="58336"/>
                    <a:pt x="16585" y="58336"/>
                  </a:cubicBezTo>
                  <a:cubicBezTo>
                    <a:pt x="17004" y="58336"/>
                    <a:pt x="17004" y="58336"/>
                    <a:pt x="17004" y="58336"/>
                  </a:cubicBezTo>
                  <a:cubicBezTo>
                    <a:pt x="17004" y="58772"/>
                    <a:pt x="17004" y="59208"/>
                    <a:pt x="17004" y="59208"/>
                  </a:cubicBezTo>
                  <a:cubicBezTo>
                    <a:pt x="17004" y="59644"/>
                    <a:pt x="16585" y="59644"/>
                    <a:pt x="16585" y="59644"/>
                  </a:cubicBezTo>
                  <a:cubicBezTo>
                    <a:pt x="16167" y="59644"/>
                    <a:pt x="16167" y="59644"/>
                    <a:pt x="15748" y="59644"/>
                  </a:cubicBezTo>
                  <a:cubicBezTo>
                    <a:pt x="15329" y="59644"/>
                    <a:pt x="14911" y="59208"/>
                    <a:pt x="14911" y="59208"/>
                  </a:cubicBezTo>
                  <a:cubicBezTo>
                    <a:pt x="14911" y="58772"/>
                    <a:pt x="15329" y="58336"/>
                    <a:pt x="15748" y="58336"/>
                  </a:cubicBezTo>
                  <a:close/>
                  <a:moveTo>
                    <a:pt x="215672" y="57812"/>
                  </a:moveTo>
                  <a:cubicBezTo>
                    <a:pt x="214817" y="58655"/>
                    <a:pt x="213960" y="59077"/>
                    <a:pt x="213532" y="59498"/>
                  </a:cubicBezTo>
                  <a:cubicBezTo>
                    <a:pt x="213532" y="60763"/>
                    <a:pt x="213532" y="61605"/>
                    <a:pt x="213532" y="62870"/>
                  </a:cubicBezTo>
                  <a:cubicBezTo>
                    <a:pt x="212676" y="63292"/>
                    <a:pt x="212676" y="63713"/>
                    <a:pt x="212676" y="64134"/>
                  </a:cubicBezTo>
                  <a:cubicBezTo>
                    <a:pt x="213104" y="64556"/>
                    <a:pt x="213532" y="64977"/>
                    <a:pt x="214388" y="65399"/>
                  </a:cubicBezTo>
                  <a:cubicBezTo>
                    <a:pt x="214817" y="65399"/>
                    <a:pt x="215244" y="65399"/>
                    <a:pt x="215244" y="65399"/>
                  </a:cubicBezTo>
                  <a:cubicBezTo>
                    <a:pt x="215672" y="64977"/>
                    <a:pt x="215672" y="64977"/>
                    <a:pt x="215672" y="64556"/>
                  </a:cubicBezTo>
                  <a:cubicBezTo>
                    <a:pt x="215672" y="64556"/>
                    <a:pt x="216101" y="64134"/>
                    <a:pt x="216101" y="64134"/>
                  </a:cubicBezTo>
                  <a:cubicBezTo>
                    <a:pt x="216101" y="63713"/>
                    <a:pt x="216101" y="62870"/>
                    <a:pt x="216101" y="62449"/>
                  </a:cubicBezTo>
                  <a:cubicBezTo>
                    <a:pt x="216529" y="62027"/>
                    <a:pt x="216957" y="61605"/>
                    <a:pt x="216957" y="61184"/>
                  </a:cubicBezTo>
                  <a:cubicBezTo>
                    <a:pt x="216957" y="61184"/>
                    <a:pt x="216957" y="61184"/>
                    <a:pt x="217384" y="61184"/>
                  </a:cubicBezTo>
                  <a:cubicBezTo>
                    <a:pt x="217384" y="60763"/>
                    <a:pt x="217384" y="60763"/>
                    <a:pt x="217384" y="60763"/>
                  </a:cubicBezTo>
                  <a:cubicBezTo>
                    <a:pt x="217384" y="59920"/>
                    <a:pt x="217384" y="59498"/>
                    <a:pt x="217384" y="58655"/>
                  </a:cubicBezTo>
                  <a:cubicBezTo>
                    <a:pt x="216957" y="58234"/>
                    <a:pt x="216529" y="58234"/>
                    <a:pt x="216529" y="57812"/>
                  </a:cubicBezTo>
                  <a:cubicBezTo>
                    <a:pt x="216101" y="57812"/>
                    <a:pt x="215672" y="57812"/>
                    <a:pt x="215672" y="57812"/>
                  </a:cubicBezTo>
                  <a:close/>
                  <a:moveTo>
                    <a:pt x="190731" y="57812"/>
                  </a:moveTo>
                  <a:cubicBezTo>
                    <a:pt x="190324" y="58248"/>
                    <a:pt x="189917" y="58248"/>
                    <a:pt x="189917" y="58684"/>
                  </a:cubicBezTo>
                  <a:cubicBezTo>
                    <a:pt x="189917" y="59121"/>
                    <a:pt x="189917" y="59993"/>
                    <a:pt x="189917" y="60428"/>
                  </a:cubicBezTo>
                  <a:cubicBezTo>
                    <a:pt x="190324" y="60864"/>
                    <a:pt x="190731" y="61300"/>
                    <a:pt x="191138" y="61736"/>
                  </a:cubicBezTo>
                  <a:cubicBezTo>
                    <a:pt x="191544" y="61736"/>
                    <a:pt x="191951" y="61736"/>
                    <a:pt x="192766" y="61736"/>
                  </a:cubicBezTo>
                  <a:cubicBezTo>
                    <a:pt x="192766" y="61736"/>
                    <a:pt x="193172" y="61300"/>
                    <a:pt x="193579" y="60864"/>
                  </a:cubicBezTo>
                  <a:cubicBezTo>
                    <a:pt x="193579" y="60864"/>
                    <a:pt x="193579" y="60428"/>
                    <a:pt x="193579" y="60428"/>
                  </a:cubicBezTo>
                  <a:cubicBezTo>
                    <a:pt x="193579" y="59993"/>
                    <a:pt x="193579" y="59993"/>
                    <a:pt x="193172" y="59556"/>
                  </a:cubicBezTo>
                  <a:cubicBezTo>
                    <a:pt x="192766" y="59556"/>
                    <a:pt x="192766" y="58684"/>
                    <a:pt x="192359" y="58684"/>
                  </a:cubicBezTo>
                  <a:cubicBezTo>
                    <a:pt x="191951" y="58248"/>
                    <a:pt x="191951" y="57812"/>
                    <a:pt x="191544" y="57812"/>
                  </a:cubicBezTo>
                  <a:cubicBezTo>
                    <a:pt x="191138" y="57812"/>
                    <a:pt x="190731" y="57812"/>
                    <a:pt x="190731" y="57812"/>
                  </a:cubicBezTo>
                  <a:close/>
                  <a:moveTo>
                    <a:pt x="221308" y="57028"/>
                  </a:moveTo>
                  <a:cubicBezTo>
                    <a:pt x="220872" y="57446"/>
                    <a:pt x="220436" y="57865"/>
                    <a:pt x="220000" y="58284"/>
                  </a:cubicBezTo>
                  <a:cubicBezTo>
                    <a:pt x="220436" y="58284"/>
                    <a:pt x="220436" y="58284"/>
                    <a:pt x="220436" y="58702"/>
                  </a:cubicBezTo>
                  <a:cubicBezTo>
                    <a:pt x="220872" y="58702"/>
                    <a:pt x="220872" y="59121"/>
                    <a:pt x="220872" y="59121"/>
                  </a:cubicBezTo>
                  <a:cubicBezTo>
                    <a:pt x="221308" y="59121"/>
                    <a:pt x="221744" y="59121"/>
                    <a:pt x="222180" y="59121"/>
                  </a:cubicBezTo>
                  <a:cubicBezTo>
                    <a:pt x="222616" y="58284"/>
                    <a:pt x="222180" y="57865"/>
                    <a:pt x="222180" y="57028"/>
                  </a:cubicBezTo>
                  <a:cubicBezTo>
                    <a:pt x="222180" y="57028"/>
                    <a:pt x="221744" y="57028"/>
                    <a:pt x="221308" y="57028"/>
                  </a:cubicBezTo>
                  <a:close/>
                  <a:moveTo>
                    <a:pt x="54412" y="56766"/>
                  </a:moveTo>
                  <a:cubicBezTo>
                    <a:pt x="54848" y="56818"/>
                    <a:pt x="55283" y="56923"/>
                    <a:pt x="55719" y="56923"/>
                  </a:cubicBezTo>
                  <a:cubicBezTo>
                    <a:pt x="55719" y="57341"/>
                    <a:pt x="55719" y="57760"/>
                    <a:pt x="55719" y="57760"/>
                  </a:cubicBezTo>
                  <a:cubicBezTo>
                    <a:pt x="55719" y="58179"/>
                    <a:pt x="55283" y="58179"/>
                    <a:pt x="54848" y="58597"/>
                  </a:cubicBezTo>
                  <a:cubicBezTo>
                    <a:pt x="54412" y="58597"/>
                    <a:pt x="53976" y="58597"/>
                    <a:pt x="53540" y="58597"/>
                  </a:cubicBezTo>
                  <a:cubicBezTo>
                    <a:pt x="53103" y="58597"/>
                    <a:pt x="53103" y="58597"/>
                    <a:pt x="53103" y="58179"/>
                  </a:cubicBezTo>
                  <a:cubicBezTo>
                    <a:pt x="53103" y="57760"/>
                    <a:pt x="53103" y="57341"/>
                    <a:pt x="53103" y="56923"/>
                  </a:cubicBezTo>
                  <a:cubicBezTo>
                    <a:pt x="53540" y="56714"/>
                    <a:pt x="53976" y="56714"/>
                    <a:pt x="54412" y="56766"/>
                  </a:cubicBezTo>
                  <a:close/>
                  <a:moveTo>
                    <a:pt x="1386344" y="55982"/>
                  </a:moveTo>
                  <a:cubicBezTo>
                    <a:pt x="1385472" y="56853"/>
                    <a:pt x="1386344" y="57289"/>
                    <a:pt x="1385908" y="58161"/>
                  </a:cubicBezTo>
                  <a:cubicBezTo>
                    <a:pt x="1386344" y="58161"/>
                    <a:pt x="1386344" y="58597"/>
                    <a:pt x="1386344" y="58597"/>
                  </a:cubicBezTo>
                  <a:cubicBezTo>
                    <a:pt x="1386780" y="58597"/>
                    <a:pt x="1387216" y="58597"/>
                    <a:pt x="1387652" y="58597"/>
                  </a:cubicBezTo>
                  <a:cubicBezTo>
                    <a:pt x="1387652" y="58161"/>
                    <a:pt x="1388088" y="58161"/>
                    <a:pt x="1388088" y="58161"/>
                  </a:cubicBezTo>
                  <a:cubicBezTo>
                    <a:pt x="1388088" y="57725"/>
                    <a:pt x="1388088" y="56853"/>
                    <a:pt x="1388088" y="56417"/>
                  </a:cubicBezTo>
                  <a:cubicBezTo>
                    <a:pt x="1387652" y="55982"/>
                    <a:pt x="1387652" y="55982"/>
                    <a:pt x="1387652" y="55982"/>
                  </a:cubicBezTo>
                  <a:cubicBezTo>
                    <a:pt x="1387216" y="55982"/>
                    <a:pt x="1386780" y="55982"/>
                    <a:pt x="1386344" y="55982"/>
                  </a:cubicBezTo>
                  <a:close/>
                  <a:moveTo>
                    <a:pt x="1568998" y="55981"/>
                  </a:moveTo>
                  <a:cubicBezTo>
                    <a:pt x="1569820" y="55981"/>
                    <a:pt x="1570231" y="55981"/>
                    <a:pt x="1570642" y="55981"/>
                  </a:cubicBezTo>
                  <a:cubicBezTo>
                    <a:pt x="1570642" y="56417"/>
                    <a:pt x="1571053" y="56853"/>
                    <a:pt x="1571465" y="56853"/>
                  </a:cubicBezTo>
                  <a:cubicBezTo>
                    <a:pt x="1571465" y="57289"/>
                    <a:pt x="1571053" y="57289"/>
                    <a:pt x="1571053" y="57725"/>
                  </a:cubicBezTo>
                  <a:cubicBezTo>
                    <a:pt x="1570642" y="57725"/>
                    <a:pt x="1571053" y="58161"/>
                    <a:pt x="1570642" y="58597"/>
                  </a:cubicBezTo>
                  <a:cubicBezTo>
                    <a:pt x="1570231" y="58597"/>
                    <a:pt x="1570231" y="58597"/>
                    <a:pt x="1569820" y="58597"/>
                  </a:cubicBezTo>
                  <a:cubicBezTo>
                    <a:pt x="1569409" y="58161"/>
                    <a:pt x="1569409" y="58161"/>
                    <a:pt x="1568998" y="57725"/>
                  </a:cubicBezTo>
                  <a:cubicBezTo>
                    <a:pt x="1568998" y="57289"/>
                    <a:pt x="1568587" y="56853"/>
                    <a:pt x="1568998" y="55981"/>
                  </a:cubicBezTo>
                  <a:close/>
                  <a:moveTo>
                    <a:pt x="107044" y="55720"/>
                  </a:moveTo>
                  <a:cubicBezTo>
                    <a:pt x="106626" y="56112"/>
                    <a:pt x="106626" y="56112"/>
                    <a:pt x="106207" y="56504"/>
                  </a:cubicBezTo>
                  <a:cubicBezTo>
                    <a:pt x="106207" y="56504"/>
                    <a:pt x="106207" y="56897"/>
                    <a:pt x="106207" y="57289"/>
                  </a:cubicBezTo>
                  <a:cubicBezTo>
                    <a:pt x="106626" y="57289"/>
                    <a:pt x="107044" y="57289"/>
                    <a:pt x="107463" y="57289"/>
                  </a:cubicBezTo>
                  <a:cubicBezTo>
                    <a:pt x="107881" y="56897"/>
                    <a:pt x="107881" y="56897"/>
                    <a:pt x="107881" y="56897"/>
                  </a:cubicBezTo>
                  <a:cubicBezTo>
                    <a:pt x="108300" y="56504"/>
                    <a:pt x="108300" y="56504"/>
                    <a:pt x="107881" y="55720"/>
                  </a:cubicBezTo>
                  <a:cubicBezTo>
                    <a:pt x="107463" y="55720"/>
                    <a:pt x="107463" y="55720"/>
                    <a:pt x="107044" y="55720"/>
                  </a:cubicBezTo>
                  <a:close/>
                  <a:moveTo>
                    <a:pt x="1308190" y="55632"/>
                  </a:moveTo>
                  <a:cubicBezTo>
                    <a:pt x="1307779" y="56069"/>
                    <a:pt x="1308190" y="56504"/>
                    <a:pt x="1307779" y="56941"/>
                  </a:cubicBezTo>
                  <a:cubicBezTo>
                    <a:pt x="1308190" y="57377"/>
                    <a:pt x="1308601" y="57377"/>
                    <a:pt x="1308601" y="57812"/>
                  </a:cubicBezTo>
                  <a:cubicBezTo>
                    <a:pt x="1309012" y="57812"/>
                    <a:pt x="1309423" y="57812"/>
                    <a:pt x="1309834" y="57812"/>
                  </a:cubicBezTo>
                  <a:cubicBezTo>
                    <a:pt x="1309834" y="57377"/>
                    <a:pt x="1310245" y="57377"/>
                    <a:pt x="1310656" y="56941"/>
                  </a:cubicBezTo>
                  <a:cubicBezTo>
                    <a:pt x="1310245" y="56504"/>
                    <a:pt x="1310245" y="56504"/>
                    <a:pt x="1309834" y="56504"/>
                  </a:cubicBezTo>
                  <a:cubicBezTo>
                    <a:pt x="1309834" y="56069"/>
                    <a:pt x="1309834" y="56069"/>
                    <a:pt x="1309834" y="55632"/>
                  </a:cubicBezTo>
                  <a:cubicBezTo>
                    <a:pt x="1309423" y="55196"/>
                    <a:pt x="1309423" y="55196"/>
                    <a:pt x="1308190" y="55632"/>
                  </a:cubicBezTo>
                  <a:close/>
                  <a:moveTo>
                    <a:pt x="150417" y="55327"/>
                  </a:moveTo>
                  <a:cubicBezTo>
                    <a:pt x="150827" y="55327"/>
                    <a:pt x="150827" y="55720"/>
                    <a:pt x="151239" y="55720"/>
                  </a:cubicBezTo>
                  <a:cubicBezTo>
                    <a:pt x="151650" y="55720"/>
                    <a:pt x="151650" y="55720"/>
                    <a:pt x="152472" y="55720"/>
                  </a:cubicBezTo>
                  <a:cubicBezTo>
                    <a:pt x="152472" y="55720"/>
                    <a:pt x="152883" y="55327"/>
                    <a:pt x="153294" y="55327"/>
                  </a:cubicBezTo>
                  <a:cubicBezTo>
                    <a:pt x="152472" y="54935"/>
                    <a:pt x="151239" y="54935"/>
                    <a:pt x="150417" y="55327"/>
                  </a:cubicBezTo>
                  <a:close/>
                  <a:moveTo>
                    <a:pt x="173325" y="55196"/>
                  </a:moveTo>
                  <a:cubicBezTo>
                    <a:pt x="172913" y="55654"/>
                    <a:pt x="173325" y="55654"/>
                    <a:pt x="172913" y="56112"/>
                  </a:cubicBezTo>
                  <a:cubicBezTo>
                    <a:pt x="173325" y="56570"/>
                    <a:pt x="173736" y="56570"/>
                    <a:pt x="174147" y="57028"/>
                  </a:cubicBezTo>
                  <a:cubicBezTo>
                    <a:pt x="174147" y="57028"/>
                    <a:pt x="174558" y="57028"/>
                    <a:pt x="174969" y="57028"/>
                  </a:cubicBezTo>
                  <a:cubicBezTo>
                    <a:pt x="175380" y="56570"/>
                    <a:pt x="175380" y="56570"/>
                    <a:pt x="175791" y="56112"/>
                  </a:cubicBezTo>
                  <a:cubicBezTo>
                    <a:pt x="175791" y="56112"/>
                    <a:pt x="175791" y="55654"/>
                    <a:pt x="175791" y="55654"/>
                  </a:cubicBezTo>
                  <a:cubicBezTo>
                    <a:pt x="174969" y="55196"/>
                    <a:pt x="174147" y="55196"/>
                    <a:pt x="173325" y="55196"/>
                  </a:cubicBezTo>
                  <a:close/>
                  <a:moveTo>
                    <a:pt x="160096" y="55196"/>
                  </a:moveTo>
                  <a:cubicBezTo>
                    <a:pt x="159311" y="55196"/>
                    <a:pt x="159311" y="55196"/>
                    <a:pt x="159311" y="56112"/>
                  </a:cubicBezTo>
                  <a:cubicBezTo>
                    <a:pt x="159311" y="56570"/>
                    <a:pt x="159703" y="56570"/>
                    <a:pt x="160096" y="57028"/>
                  </a:cubicBezTo>
                  <a:cubicBezTo>
                    <a:pt x="160488" y="57028"/>
                    <a:pt x="160488" y="57028"/>
                    <a:pt x="160880" y="57028"/>
                  </a:cubicBezTo>
                  <a:cubicBezTo>
                    <a:pt x="161273" y="56570"/>
                    <a:pt x="161665" y="56570"/>
                    <a:pt x="161665" y="56112"/>
                  </a:cubicBezTo>
                  <a:cubicBezTo>
                    <a:pt x="161665" y="56112"/>
                    <a:pt x="161665" y="55654"/>
                    <a:pt x="161665" y="55654"/>
                  </a:cubicBezTo>
                  <a:cubicBezTo>
                    <a:pt x="161665" y="55654"/>
                    <a:pt x="161665" y="55196"/>
                    <a:pt x="161273" y="55196"/>
                  </a:cubicBezTo>
                  <a:cubicBezTo>
                    <a:pt x="160880" y="55196"/>
                    <a:pt x="160488" y="55196"/>
                    <a:pt x="160096" y="55196"/>
                  </a:cubicBezTo>
                  <a:close/>
                  <a:moveTo>
                    <a:pt x="155038" y="55196"/>
                  </a:moveTo>
                  <a:cubicBezTo>
                    <a:pt x="154602" y="55654"/>
                    <a:pt x="155038" y="56112"/>
                    <a:pt x="155038" y="56570"/>
                  </a:cubicBezTo>
                  <a:cubicBezTo>
                    <a:pt x="155038" y="56570"/>
                    <a:pt x="155038" y="57028"/>
                    <a:pt x="155038" y="57028"/>
                  </a:cubicBezTo>
                  <a:cubicBezTo>
                    <a:pt x="155474" y="57028"/>
                    <a:pt x="156346" y="57028"/>
                    <a:pt x="156782" y="57028"/>
                  </a:cubicBezTo>
                  <a:cubicBezTo>
                    <a:pt x="157218" y="56570"/>
                    <a:pt x="157218" y="56112"/>
                    <a:pt x="156782" y="55654"/>
                  </a:cubicBezTo>
                  <a:cubicBezTo>
                    <a:pt x="156782" y="55654"/>
                    <a:pt x="156782" y="55196"/>
                    <a:pt x="156782" y="55196"/>
                  </a:cubicBezTo>
                  <a:cubicBezTo>
                    <a:pt x="156346" y="55196"/>
                    <a:pt x="155474" y="55196"/>
                    <a:pt x="155038" y="55196"/>
                  </a:cubicBezTo>
                  <a:close/>
                  <a:moveTo>
                    <a:pt x="1510700" y="54935"/>
                  </a:moveTo>
                  <a:cubicBezTo>
                    <a:pt x="1510700" y="55327"/>
                    <a:pt x="1510289" y="55720"/>
                    <a:pt x="1509878" y="55720"/>
                  </a:cubicBezTo>
                  <a:cubicBezTo>
                    <a:pt x="1509878" y="56504"/>
                    <a:pt x="1509467" y="56897"/>
                    <a:pt x="1510289" y="57289"/>
                  </a:cubicBezTo>
                  <a:cubicBezTo>
                    <a:pt x="1510700" y="57289"/>
                    <a:pt x="1511111" y="57289"/>
                    <a:pt x="1511522" y="57289"/>
                  </a:cubicBezTo>
                  <a:cubicBezTo>
                    <a:pt x="1511933" y="57289"/>
                    <a:pt x="1511933" y="56504"/>
                    <a:pt x="1511933" y="56504"/>
                  </a:cubicBezTo>
                  <a:cubicBezTo>
                    <a:pt x="1511933" y="56112"/>
                    <a:pt x="1512345" y="56112"/>
                    <a:pt x="1512345" y="55720"/>
                  </a:cubicBezTo>
                  <a:cubicBezTo>
                    <a:pt x="1511933" y="55720"/>
                    <a:pt x="1511933" y="55327"/>
                    <a:pt x="1511522" y="54935"/>
                  </a:cubicBezTo>
                  <a:cubicBezTo>
                    <a:pt x="1511111" y="54935"/>
                    <a:pt x="1511111" y="54935"/>
                    <a:pt x="1510700" y="54935"/>
                  </a:cubicBezTo>
                  <a:close/>
                  <a:moveTo>
                    <a:pt x="1434215" y="54412"/>
                  </a:moveTo>
                  <a:cubicBezTo>
                    <a:pt x="1433343" y="55249"/>
                    <a:pt x="1433779" y="55668"/>
                    <a:pt x="1433779" y="56505"/>
                  </a:cubicBezTo>
                  <a:cubicBezTo>
                    <a:pt x="1433779" y="56505"/>
                    <a:pt x="1434215" y="56505"/>
                    <a:pt x="1434215" y="56505"/>
                  </a:cubicBezTo>
                  <a:cubicBezTo>
                    <a:pt x="1435087" y="56505"/>
                    <a:pt x="1435959" y="56505"/>
                    <a:pt x="1436831" y="56505"/>
                  </a:cubicBezTo>
                  <a:cubicBezTo>
                    <a:pt x="1437267" y="56086"/>
                    <a:pt x="1438139" y="55668"/>
                    <a:pt x="1438575" y="55249"/>
                  </a:cubicBezTo>
                  <a:cubicBezTo>
                    <a:pt x="1438139" y="54830"/>
                    <a:pt x="1438139" y="54830"/>
                    <a:pt x="1437703" y="54412"/>
                  </a:cubicBezTo>
                  <a:cubicBezTo>
                    <a:pt x="1436395" y="54412"/>
                    <a:pt x="1435087" y="54412"/>
                    <a:pt x="1434215" y="54412"/>
                  </a:cubicBezTo>
                  <a:close/>
                  <a:moveTo>
                    <a:pt x="89578" y="54412"/>
                  </a:moveTo>
                  <a:cubicBezTo>
                    <a:pt x="89578" y="54412"/>
                    <a:pt x="89129" y="54823"/>
                    <a:pt x="89129" y="54823"/>
                  </a:cubicBezTo>
                  <a:cubicBezTo>
                    <a:pt x="88681" y="55645"/>
                    <a:pt x="88681" y="56056"/>
                    <a:pt x="89129" y="56467"/>
                  </a:cubicBezTo>
                  <a:cubicBezTo>
                    <a:pt x="89129" y="56878"/>
                    <a:pt x="89129" y="56878"/>
                    <a:pt x="89578" y="56878"/>
                  </a:cubicBezTo>
                  <a:cubicBezTo>
                    <a:pt x="90026" y="56878"/>
                    <a:pt x="90026" y="56878"/>
                    <a:pt x="90474" y="57289"/>
                  </a:cubicBezTo>
                  <a:cubicBezTo>
                    <a:pt x="90474" y="57289"/>
                    <a:pt x="90923" y="57289"/>
                    <a:pt x="90923" y="57289"/>
                  </a:cubicBezTo>
                  <a:cubicBezTo>
                    <a:pt x="91371" y="56878"/>
                    <a:pt x="91371" y="56878"/>
                    <a:pt x="91819" y="56467"/>
                  </a:cubicBezTo>
                  <a:cubicBezTo>
                    <a:pt x="91819" y="56056"/>
                    <a:pt x="91819" y="55645"/>
                    <a:pt x="91819" y="55234"/>
                  </a:cubicBezTo>
                  <a:cubicBezTo>
                    <a:pt x="91371" y="54823"/>
                    <a:pt x="91371" y="54823"/>
                    <a:pt x="90923" y="54412"/>
                  </a:cubicBezTo>
                  <a:cubicBezTo>
                    <a:pt x="90474" y="54412"/>
                    <a:pt x="90026" y="54412"/>
                    <a:pt x="89578" y="54412"/>
                  </a:cubicBezTo>
                  <a:close/>
                  <a:moveTo>
                    <a:pt x="43320" y="54412"/>
                  </a:moveTo>
                  <a:cubicBezTo>
                    <a:pt x="43739" y="54834"/>
                    <a:pt x="44157" y="54834"/>
                    <a:pt x="44576" y="54834"/>
                  </a:cubicBezTo>
                  <a:cubicBezTo>
                    <a:pt x="44576" y="54834"/>
                    <a:pt x="44576" y="55257"/>
                    <a:pt x="44576" y="55257"/>
                  </a:cubicBezTo>
                  <a:cubicBezTo>
                    <a:pt x="44576" y="55679"/>
                    <a:pt x="44576" y="56102"/>
                    <a:pt x="44576" y="56525"/>
                  </a:cubicBezTo>
                  <a:cubicBezTo>
                    <a:pt x="44576" y="56525"/>
                    <a:pt x="44157" y="56947"/>
                    <a:pt x="44157" y="56947"/>
                  </a:cubicBezTo>
                  <a:cubicBezTo>
                    <a:pt x="43739" y="56525"/>
                    <a:pt x="43739" y="56947"/>
                    <a:pt x="43739" y="56947"/>
                  </a:cubicBezTo>
                  <a:cubicBezTo>
                    <a:pt x="44157" y="57370"/>
                    <a:pt x="44576" y="57792"/>
                    <a:pt x="44994" y="58215"/>
                  </a:cubicBezTo>
                  <a:cubicBezTo>
                    <a:pt x="44994" y="58637"/>
                    <a:pt x="44994" y="58637"/>
                    <a:pt x="44576" y="59060"/>
                  </a:cubicBezTo>
                  <a:cubicBezTo>
                    <a:pt x="44576" y="59060"/>
                    <a:pt x="44576" y="59060"/>
                    <a:pt x="44576" y="59483"/>
                  </a:cubicBezTo>
                  <a:cubicBezTo>
                    <a:pt x="44157" y="59483"/>
                    <a:pt x="44157" y="59905"/>
                    <a:pt x="43739" y="59905"/>
                  </a:cubicBezTo>
                  <a:cubicBezTo>
                    <a:pt x="43320" y="59905"/>
                    <a:pt x="42901" y="59905"/>
                    <a:pt x="42901" y="59905"/>
                  </a:cubicBezTo>
                  <a:cubicBezTo>
                    <a:pt x="42483" y="59905"/>
                    <a:pt x="42483" y="59905"/>
                    <a:pt x="42483" y="59905"/>
                  </a:cubicBezTo>
                  <a:cubicBezTo>
                    <a:pt x="42064" y="59483"/>
                    <a:pt x="41227" y="59060"/>
                    <a:pt x="40809" y="58637"/>
                  </a:cubicBezTo>
                  <a:cubicBezTo>
                    <a:pt x="40809" y="58637"/>
                    <a:pt x="40809" y="58215"/>
                    <a:pt x="40809" y="58215"/>
                  </a:cubicBezTo>
                  <a:cubicBezTo>
                    <a:pt x="40809" y="57792"/>
                    <a:pt x="40809" y="57370"/>
                    <a:pt x="40809" y="56947"/>
                  </a:cubicBezTo>
                  <a:cubicBezTo>
                    <a:pt x="41227" y="56947"/>
                    <a:pt x="41227" y="56525"/>
                    <a:pt x="41227" y="56525"/>
                  </a:cubicBezTo>
                  <a:cubicBezTo>
                    <a:pt x="41227" y="56525"/>
                    <a:pt x="41227" y="56102"/>
                    <a:pt x="41646" y="56102"/>
                  </a:cubicBezTo>
                  <a:cubicBezTo>
                    <a:pt x="41646" y="55679"/>
                    <a:pt x="42064" y="55257"/>
                    <a:pt x="42483" y="55257"/>
                  </a:cubicBezTo>
                  <a:cubicBezTo>
                    <a:pt x="42483" y="54834"/>
                    <a:pt x="42483" y="54834"/>
                    <a:pt x="42483" y="54834"/>
                  </a:cubicBezTo>
                  <a:cubicBezTo>
                    <a:pt x="42483" y="54412"/>
                    <a:pt x="42901" y="54412"/>
                    <a:pt x="43320" y="54412"/>
                  </a:cubicBezTo>
                  <a:close/>
                  <a:moveTo>
                    <a:pt x="9717" y="54412"/>
                  </a:moveTo>
                  <a:cubicBezTo>
                    <a:pt x="10165" y="54412"/>
                    <a:pt x="10613" y="54412"/>
                    <a:pt x="11062" y="54412"/>
                  </a:cubicBezTo>
                  <a:cubicBezTo>
                    <a:pt x="11510" y="54412"/>
                    <a:pt x="11510" y="54412"/>
                    <a:pt x="11510" y="54412"/>
                  </a:cubicBezTo>
                  <a:cubicBezTo>
                    <a:pt x="11510" y="54804"/>
                    <a:pt x="11510" y="55196"/>
                    <a:pt x="11510" y="55589"/>
                  </a:cubicBezTo>
                  <a:cubicBezTo>
                    <a:pt x="11510" y="55589"/>
                    <a:pt x="11062" y="55589"/>
                    <a:pt x="11062" y="55589"/>
                  </a:cubicBezTo>
                  <a:cubicBezTo>
                    <a:pt x="10613" y="55589"/>
                    <a:pt x="10613" y="55589"/>
                    <a:pt x="10165" y="55981"/>
                  </a:cubicBezTo>
                  <a:cubicBezTo>
                    <a:pt x="9717" y="55981"/>
                    <a:pt x="9717" y="55589"/>
                    <a:pt x="9268" y="55589"/>
                  </a:cubicBezTo>
                  <a:cubicBezTo>
                    <a:pt x="8820" y="55589"/>
                    <a:pt x="8820" y="55589"/>
                    <a:pt x="8371" y="55589"/>
                  </a:cubicBezTo>
                  <a:cubicBezTo>
                    <a:pt x="8371" y="55196"/>
                    <a:pt x="8371" y="55196"/>
                    <a:pt x="8371" y="55196"/>
                  </a:cubicBezTo>
                  <a:cubicBezTo>
                    <a:pt x="8820" y="54804"/>
                    <a:pt x="9268" y="54412"/>
                    <a:pt x="9717" y="54412"/>
                  </a:cubicBezTo>
                  <a:close/>
                  <a:moveTo>
                    <a:pt x="1483046" y="54034"/>
                  </a:moveTo>
                  <a:cubicBezTo>
                    <a:pt x="1483046" y="55255"/>
                    <a:pt x="1483046" y="56069"/>
                    <a:pt x="1483046" y="56882"/>
                  </a:cubicBezTo>
                  <a:cubicBezTo>
                    <a:pt x="1483046" y="56882"/>
                    <a:pt x="1483046" y="56882"/>
                    <a:pt x="1483471" y="57289"/>
                  </a:cubicBezTo>
                  <a:cubicBezTo>
                    <a:pt x="1484321" y="57289"/>
                    <a:pt x="1484746" y="57289"/>
                    <a:pt x="1485596" y="57289"/>
                  </a:cubicBezTo>
                  <a:cubicBezTo>
                    <a:pt x="1486021" y="56882"/>
                    <a:pt x="1486021" y="56882"/>
                    <a:pt x="1486447" y="56475"/>
                  </a:cubicBezTo>
                  <a:cubicBezTo>
                    <a:pt x="1486447" y="56069"/>
                    <a:pt x="1486447" y="55662"/>
                    <a:pt x="1486447" y="55255"/>
                  </a:cubicBezTo>
                  <a:cubicBezTo>
                    <a:pt x="1486021" y="54848"/>
                    <a:pt x="1485596" y="54441"/>
                    <a:pt x="1484746" y="54441"/>
                  </a:cubicBezTo>
                  <a:cubicBezTo>
                    <a:pt x="1484321" y="54034"/>
                    <a:pt x="1484321" y="53627"/>
                    <a:pt x="1483471" y="54034"/>
                  </a:cubicBezTo>
                  <a:cubicBezTo>
                    <a:pt x="1483471" y="54034"/>
                    <a:pt x="1483046" y="54034"/>
                    <a:pt x="1483046" y="54034"/>
                  </a:cubicBezTo>
                  <a:close/>
                  <a:moveTo>
                    <a:pt x="1518917" y="53892"/>
                  </a:moveTo>
                  <a:cubicBezTo>
                    <a:pt x="1518492" y="53946"/>
                    <a:pt x="1518067" y="54052"/>
                    <a:pt x="1517641" y="54052"/>
                  </a:cubicBezTo>
                  <a:cubicBezTo>
                    <a:pt x="1517641" y="54052"/>
                    <a:pt x="1517217" y="54477"/>
                    <a:pt x="1516792" y="54902"/>
                  </a:cubicBezTo>
                  <a:cubicBezTo>
                    <a:pt x="1516792" y="55327"/>
                    <a:pt x="1516792" y="55753"/>
                    <a:pt x="1516792" y="56178"/>
                  </a:cubicBezTo>
                  <a:cubicBezTo>
                    <a:pt x="1517217" y="56178"/>
                    <a:pt x="1517641" y="56602"/>
                    <a:pt x="1517641" y="56602"/>
                  </a:cubicBezTo>
                  <a:cubicBezTo>
                    <a:pt x="1518067" y="57028"/>
                    <a:pt x="1518067" y="57028"/>
                    <a:pt x="1518492" y="57028"/>
                  </a:cubicBezTo>
                  <a:cubicBezTo>
                    <a:pt x="1518917" y="56602"/>
                    <a:pt x="1518917" y="56602"/>
                    <a:pt x="1519342" y="56178"/>
                  </a:cubicBezTo>
                  <a:cubicBezTo>
                    <a:pt x="1519767" y="56178"/>
                    <a:pt x="1520192" y="56178"/>
                    <a:pt x="1520192" y="55753"/>
                  </a:cubicBezTo>
                  <a:cubicBezTo>
                    <a:pt x="1520192" y="55327"/>
                    <a:pt x="1520192" y="54902"/>
                    <a:pt x="1520192" y="54052"/>
                  </a:cubicBezTo>
                  <a:cubicBezTo>
                    <a:pt x="1519767" y="53840"/>
                    <a:pt x="1519342" y="53840"/>
                    <a:pt x="1518917" y="53892"/>
                  </a:cubicBezTo>
                  <a:close/>
                  <a:moveTo>
                    <a:pt x="145715" y="53889"/>
                  </a:moveTo>
                  <a:cubicBezTo>
                    <a:pt x="145291" y="54317"/>
                    <a:pt x="144866" y="54747"/>
                    <a:pt x="144442" y="55175"/>
                  </a:cubicBezTo>
                  <a:cubicBezTo>
                    <a:pt x="144442" y="55604"/>
                    <a:pt x="144442" y="56034"/>
                    <a:pt x="144442" y="56462"/>
                  </a:cubicBezTo>
                  <a:cubicBezTo>
                    <a:pt x="144442" y="56892"/>
                    <a:pt x="144866" y="56892"/>
                    <a:pt x="144866" y="56892"/>
                  </a:cubicBezTo>
                  <a:cubicBezTo>
                    <a:pt x="144866" y="57321"/>
                    <a:pt x="144866" y="58179"/>
                    <a:pt x="144866" y="58608"/>
                  </a:cubicBezTo>
                  <a:cubicBezTo>
                    <a:pt x="144442" y="58608"/>
                    <a:pt x="144442" y="59036"/>
                    <a:pt x="144018" y="59036"/>
                  </a:cubicBezTo>
                  <a:cubicBezTo>
                    <a:pt x="144018" y="59036"/>
                    <a:pt x="143594" y="59036"/>
                    <a:pt x="143594" y="59036"/>
                  </a:cubicBezTo>
                  <a:cubicBezTo>
                    <a:pt x="142746" y="59466"/>
                    <a:pt x="142321" y="60324"/>
                    <a:pt x="141897" y="60753"/>
                  </a:cubicBezTo>
                  <a:cubicBezTo>
                    <a:pt x="141048" y="60753"/>
                    <a:pt x="141048" y="60324"/>
                    <a:pt x="140624" y="59895"/>
                  </a:cubicBezTo>
                  <a:cubicBezTo>
                    <a:pt x="140624" y="59895"/>
                    <a:pt x="140624" y="59466"/>
                    <a:pt x="140624" y="59466"/>
                  </a:cubicBezTo>
                  <a:cubicBezTo>
                    <a:pt x="139776" y="59036"/>
                    <a:pt x="139776" y="59036"/>
                    <a:pt x="138928" y="59036"/>
                  </a:cubicBezTo>
                  <a:cubicBezTo>
                    <a:pt x="138928" y="59466"/>
                    <a:pt x="138928" y="59466"/>
                    <a:pt x="138504" y="59466"/>
                  </a:cubicBezTo>
                  <a:cubicBezTo>
                    <a:pt x="137655" y="59466"/>
                    <a:pt x="137230" y="59466"/>
                    <a:pt x="136383" y="59466"/>
                  </a:cubicBezTo>
                  <a:cubicBezTo>
                    <a:pt x="135958" y="59466"/>
                    <a:pt x="135958" y="59466"/>
                    <a:pt x="135534" y="59036"/>
                  </a:cubicBezTo>
                  <a:cubicBezTo>
                    <a:pt x="135110" y="59036"/>
                    <a:pt x="134685" y="59036"/>
                    <a:pt x="134261" y="59036"/>
                  </a:cubicBezTo>
                  <a:cubicBezTo>
                    <a:pt x="133837" y="59466"/>
                    <a:pt x="133413" y="59466"/>
                    <a:pt x="133413" y="59895"/>
                  </a:cubicBezTo>
                  <a:cubicBezTo>
                    <a:pt x="133413" y="59895"/>
                    <a:pt x="133413" y="60324"/>
                    <a:pt x="133413" y="60324"/>
                  </a:cubicBezTo>
                  <a:cubicBezTo>
                    <a:pt x="133413" y="60753"/>
                    <a:pt x="133413" y="60753"/>
                    <a:pt x="133837" y="61182"/>
                  </a:cubicBezTo>
                  <a:cubicBezTo>
                    <a:pt x="133837" y="61182"/>
                    <a:pt x="134261" y="61182"/>
                    <a:pt x="134261" y="61182"/>
                  </a:cubicBezTo>
                  <a:cubicBezTo>
                    <a:pt x="134261" y="61182"/>
                    <a:pt x="134261" y="61182"/>
                    <a:pt x="134685" y="61611"/>
                  </a:cubicBezTo>
                  <a:cubicBezTo>
                    <a:pt x="135110" y="61611"/>
                    <a:pt x="135958" y="61611"/>
                    <a:pt x="136383" y="61611"/>
                  </a:cubicBezTo>
                  <a:cubicBezTo>
                    <a:pt x="136806" y="61611"/>
                    <a:pt x="137655" y="61611"/>
                    <a:pt x="138079" y="61611"/>
                  </a:cubicBezTo>
                  <a:cubicBezTo>
                    <a:pt x="138504" y="62040"/>
                    <a:pt x="138504" y="62040"/>
                    <a:pt x="138928" y="62469"/>
                  </a:cubicBezTo>
                  <a:cubicBezTo>
                    <a:pt x="139352" y="62469"/>
                    <a:pt x="139776" y="62469"/>
                    <a:pt x="140200" y="62469"/>
                  </a:cubicBezTo>
                  <a:cubicBezTo>
                    <a:pt x="140200" y="62898"/>
                    <a:pt x="140624" y="62898"/>
                    <a:pt x="141048" y="63327"/>
                  </a:cubicBezTo>
                  <a:cubicBezTo>
                    <a:pt x="141048" y="63327"/>
                    <a:pt x="140624" y="64185"/>
                    <a:pt x="141473" y="64614"/>
                  </a:cubicBezTo>
                  <a:cubicBezTo>
                    <a:pt x="141473" y="64185"/>
                    <a:pt x="141473" y="64185"/>
                    <a:pt x="141473" y="63327"/>
                  </a:cubicBezTo>
                  <a:cubicBezTo>
                    <a:pt x="141897" y="62898"/>
                    <a:pt x="142321" y="62469"/>
                    <a:pt x="142746" y="62040"/>
                  </a:cubicBezTo>
                  <a:cubicBezTo>
                    <a:pt x="143594" y="62040"/>
                    <a:pt x="144018" y="62040"/>
                    <a:pt x="144866" y="62040"/>
                  </a:cubicBezTo>
                  <a:cubicBezTo>
                    <a:pt x="144866" y="62040"/>
                    <a:pt x="144866" y="62040"/>
                    <a:pt x="144866" y="62469"/>
                  </a:cubicBezTo>
                  <a:cubicBezTo>
                    <a:pt x="144866" y="62898"/>
                    <a:pt x="144866" y="63756"/>
                    <a:pt x="144866" y="64185"/>
                  </a:cubicBezTo>
                  <a:cubicBezTo>
                    <a:pt x="145291" y="64614"/>
                    <a:pt x="145715" y="64185"/>
                    <a:pt x="146139" y="64614"/>
                  </a:cubicBezTo>
                  <a:cubicBezTo>
                    <a:pt x="146139" y="64614"/>
                    <a:pt x="146139" y="64185"/>
                    <a:pt x="146563" y="64185"/>
                  </a:cubicBezTo>
                  <a:cubicBezTo>
                    <a:pt x="146988" y="63756"/>
                    <a:pt x="147412" y="63327"/>
                    <a:pt x="148260" y="62898"/>
                  </a:cubicBezTo>
                  <a:cubicBezTo>
                    <a:pt x="148260" y="62469"/>
                    <a:pt x="148260" y="62040"/>
                    <a:pt x="148684" y="62040"/>
                  </a:cubicBezTo>
                  <a:cubicBezTo>
                    <a:pt x="148684" y="61611"/>
                    <a:pt x="148684" y="61611"/>
                    <a:pt x="148684" y="61182"/>
                  </a:cubicBezTo>
                  <a:cubicBezTo>
                    <a:pt x="149109" y="61182"/>
                    <a:pt x="149109" y="61182"/>
                    <a:pt x="149109" y="60753"/>
                  </a:cubicBezTo>
                  <a:cubicBezTo>
                    <a:pt x="149109" y="60753"/>
                    <a:pt x="149109" y="60324"/>
                    <a:pt x="149109" y="60324"/>
                  </a:cubicBezTo>
                  <a:cubicBezTo>
                    <a:pt x="149109" y="59895"/>
                    <a:pt x="148684" y="59895"/>
                    <a:pt x="148260" y="59466"/>
                  </a:cubicBezTo>
                  <a:cubicBezTo>
                    <a:pt x="148260" y="59466"/>
                    <a:pt x="148260" y="59466"/>
                    <a:pt x="148260" y="59036"/>
                  </a:cubicBezTo>
                  <a:cubicBezTo>
                    <a:pt x="148260" y="58179"/>
                    <a:pt x="148260" y="57321"/>
                    <a:pt x="148260" y="56462"/>
                  </a:cubicBezTo>
                  <a:cubicBezTo>
                    <a:pt x="148260" y="56462"/>
                    <a:pt x="148684" y="56034"/>
                    <a:pt x="148684" y="56034"/>
                  </a:cubicBezTo>
                  <a:cubicBezTo>
                    <a:pt x="148684" y="55604"/>
                    <a:pt x="148684" y="55175"/>
                    <a:pt x="148684" y="55175"/>
                  </a:cubicBezTo>
                  <a:cubicBezTo>
                    <a:pt x="148260" y="54747"/>
                    <a:pt x="148260" y="54317"/>
                    <a:pt x="148260" y="53889"/>
                  </a:cubicBezTo>
                  <a:cubicBezTo>
                    <a:pt x="147836" y="53889"/>
                    <a:pt x="147836" y="53889"/>
                    <a:pt x="147836" y="53889"/>
                  </a:cubicBezTo>
                  <a:cubicBezTo>
                    <a:pt x="146988" y="53889"/>
                    <a:pt x="146563" y="53889"/>
                    <a:pt x="145715" y="53889"/>
                  </a:cubicBezTo>
                  <a:close/>
                  <a:moveTo>
                    <a:pt x="202421" y="53627"/>
                  </a:moveTo>
                  <a:cubicBezTo>
                    <a:pt x="202421" y="54455"/>
                    <a:pt x="202421" y="54870"/>
                    <a:pt x="202421" y="55284"/>
                  </a:cubicBezTo>
                  <a:cubicBezTo>
                    <a:pt x="202003" y="55284"/>
                    <a:pt x="201584" y="55698"/>
                    <a:pt x="201584" y="55698"/>
                  </a:cubicBezTo>
                  <a:cubicBezTo>
                    <a:pt x="201166" y="55698"/>
                    <a:pt x="201166" y="56112"/>
                    <a:pt x="201166" y="56112"/>
                  </a:cubicBezTo>
                  <a:cubicBezTo>
                    <a:pt x="199910" y="56112"/>
                    <a:pt x="199073" y="56112"/>
                    <a:pt x="198236" y="56112"/>
                  </a:cubicBezTo>
                  <a:cubicBezTo>
                    <a:pt x="197817" y="56112"/>
                    <a:pt x="197399" y="56941"/>
                    <a:pt x="196980" y="56941"/>
                  </a:cubicBezTo>
                  <a:cubicBezTo>
                    <a:pt x="196980" y="57769"/>
                    <a:pt x="196980" y="58183"/>
                    <a:pt x="196980" y="58597"/>
                  </a:cubicBezTo>
                  <a:cubicBezTo>
                    <a:pt x="196980" y="58597"/>
                    <a:pt x="197399" y="58597"/>
                    <a:pt x="197399" y="58597"/>
                  </a:cubicBezTo>
                  <a:cubicBezTo>
                    <a:pt x="197817" y="58597"/>
                    <a:pt x="198236" y="58183"/>
                    <a:pt x="198654" y="57769"/>
                  </a:cubicBezTo>
                  <a:cubicBezTo>
                    <a:pt x="199910" y="57769"/>
                    <a:pt x="201166" y="57769"/>
                    <a:pt x="202421" y="57769"/>
                  </a:cubicBezTo>
                  <a:cubicBezTo>
                    <a:pt x="202840" y="57355"/>
                    <a:pt x="202840" y="57355"/>
                    <a:pt x="202840" y="56941"/>
                  </a:cubicBezTo>
                  <a:cubicBezTo>
                    <a:pt x="202840" y="56526"/>
                    <a:pt x="202840" y="56112"/>
                    <a:pt x="202840" y="55698"/>
                  </a:cubicBezTo>
                  <a:cubicBezTo>
                    <a:pt x="202840" y="55284"/>
                    <a:pt x="202840" y="55284"/>
                    <a:pt x="202840" y="54870"/>
                  </a:cubicBezTo>
                  <a:cubicBezTo>
                    <a:pt x="202840" y="54870"/>
                    <a:pt x="202840" y="54455"/>
                    <a:pt x="203258" y="54455"/>
                  </a:cubicBezTo>
                  <a:cubicBezTo>
                    <a:pt x="203258" y="54041"/>
                    <a:pt x="203258" y="54041"/>
                    <a:pt x="203258" y="53627"/>
                  </a:cubicBezTo>
                  <a:cubicBezTo>
                    <a:pt x="202840" y="53627"/>
                    <a:pt x="202840" y="53627"/>
                    <a:pt x="202421" y="53627"/>
                  </a:cubicBezTo>
                  <a:close/>
                  <a:moveTo>
                    <a:pt x="128617" y="53627"/>
                  </a:moveTo>
                  <a:cubicBezTo>
                    <a:pt x="128181" y="53627"/>
                    <a:pt x="128181" y="54046"/>
                    <a:pt x="127745" y="54046"/>
                  </a:cubicBezTo>
                  <a:cubicBezTo>
                    <a:pt x="127745" y="54046"/>
                    <a:pt x="127309" y="54046"/>
                    <a:pt x="127309" y="54046"/>
                  </a:cubicBezTo>
                  <a:cubicBezTo>
                    <a:pt x="126873" y="54464"/>
                    <a:pt x="126873" y="54464"/>
                    <a:pt x="127309" y="55301"/>
                  </a:cubicBezTo>
                  <a:cubicBezTo>
                    <a:pt x="127309" y="55720"/>
                    <a:pt x="127745" y="55301"/>
                    <a:pt x="127745" y="55301"/>
                  </a:cubicBezTo>
                  <a:cubicBezTo>
                    <a:pt x="128181" y="55301"/>
                    <a:pt x="128181" y="55301"/>
                    <a:pt x="128617" y="55301"/>
                  </a:cubicBezTo>
                  <a:cubicBezTo>
                    <a:pt x="128617" y="55720"/>
                    <a:pt x="128617" y="55720"/>
                    <a:pt x="129053" y="55720"/>
                  </a:cubicBezTo>
                  <a:cubicBezTo>
                    <a:pt x="129925" y="55720"/>
                    <a:pt x="130797" y="55720"/>
                    <a:pt x="132105" y="55720"/>
                  </a:cubicBezTo>
                  <a:cubicBezTo>
                    <a:pt x="132105" y="55301"/>
                    <a:pt x="132105" y="54882"/>
                    <a:pt x="132105" y="54464"/>
                  </a:cubicBezTo>
                  <a:cubicBezTo>
                    <a:pt x="132105" y="54046"/>
                    <a:pt x="131669" y="53627"/>
                    <a:pt x="131233" y="53627"/>
                  </a:cubicBezTo>
                  <a:cubicBezTo>
                    <a:pt x="130361" y="53627"/>
                    <a:pt x="129489" y="53627"/>
                    <a:pt x="128617" y="53627"/>
                  </a:cubicBezTo>
                  <a:close/>
                  <a:moveTo>
                    <a:pt x="112338" y="53365"/>
                  </a:moveTo>
                  <a:cubicBezTo>
                    <a:pt x="112093" y="53418"/>
                    <a:pt x="111897" y="53522"/>
                    <a:pt x="111701" y="53522"/>
                  </a:cubicBezTo>
                  <a:cubicBezTo>
                    <a:pt x="111701" y="53941"/>
                    <a:pt x="111701" y="54359"/>
                    <a:pt x="111701" y="54778"/>
                  </a:cubicBezTo>
                  <a:cubicBezTo>
                    <a:pt x="112093" y="55196"/>
                    <a:pt x="112486" y="54778"/>
                    <a:pt x="113270" y="54778"/>
                  </a:cubicBezTo>
                  <a:cubicBezTo>
                    <a:pt x="113270" y="54359"/>
                    <a:pt x="113270" y="53941"/>
                    <a:pt x="113270" y="53522"/>
                  </a:cubicBezTo>
                  <a:cubicBezTo>
                    <a:pt x="112878" y="53313"/>
                    <a:pt x="112584" y="53313"/>
                    <a:pt x="112338" y="53365"/>
                  </a:cubicBezTo>
                  <a:close/>
                  <a:moveTo>
                    <a:pt x="1537091" y="53104"/>
                  </a:moveTo>
                  <a:cubicBezTo>
                    <a:pt x="1537091" y="53104"/>
                    <a:pt x="1536673" y="53529"/>
                    <a:pt x="1536673" y="53529"/>
                  </a:cubicBezTo>
                  <a:cubicBezTo>
                    <a:pt x="1536673" y="54379"/>
                    <a:pt x="1536673" y="54804"/>
                    <a:pt x="1537091" y="55229"/>
                  </a:cubicBezTo>
                  <a:cubicBezTo>
                    <a:pt x="1537510" y="55229"/>
                    <a:pt x="1537091" y="56079"/>
                    <a:pt x="1537928" y="56079"/>
                  </a:cubicBezTo>
                  <a:cubicBezTo>
                    <a:pt x="1537928" y="56079"/>
                    <a:pt x="1538347" y="56079"/>
                    <a:pt x="1538347" y="56079"/>
                  </a:cubicBezTo>
                  <a:cubicBezTo>
                    <a:pt x="1538765" y="56505"/>
                    <a:pt x="1538765" y="56505"/>
                    <a:pt x="1538765" y="56505"/>
                  </a:cubicBezTo>
                  <a:cubicBezTo>
                    <a:pt x="1539603" y="56079"/>
                    <a:pt x="1540021" y="55654"/>
                    <a:pt x="1540858" y="55229"/>
                  </a:cubicBezTo>
                  <a:cubicBezTo>
                    <a:pt x="1540858" y="54804"/>
                    <a:pt x="1540858" y="53954"/>
                    <a:pt x="1540858" y="53529"/>
                  </a:cubicBezTo>
                  <a:cubicBezTo>
                    <a:pt x="1540440" y="53529"/>
                    <a:pt x="1540440" y="53104"/>
                    <a:pt x="1540440" y="53104"/>
                  </a:cubicBezTo>
                  <a:cubicBezTo>
                    <a:pt x="1539184" y="53104"/>
                    <a:pt x="1538347" y="53104"/>
                    <a:pt x="1537091" y="53104"/>
                  </a:cubicBezTo>
                  <a:close/>
                  <a:moveTo>
                    <a:pt x="1469206" y="53104"/>
                  </a:moveTo>
                  <a:cubicBezTo>
                    <a:pt x="1468801" y="53533"/>
                    <a:pt x="1468397" y="53962"/>
                    <a:pt x="1468397" y="53962"/>
                  </a:cubicBezTo>
                  <a:cubicBezTo>
                    <a:pt x="1468397" y="54391"/>
                    <a:pt x="1468397" y="54820"/>
                    <a:pt x="1468397" y="55249"/>
                  </a:cubicBezTo>
                  <a:cubicBezTo>
                    <a:pt x="1468801" y="55678"/>
                    <a:pt x="1469610" y="56536"/>
                    <a:pt x="1470418" y="56965"/>
                  </a:cubicBezTo>
                  <a:cubicBezTo>
                    <a:pt x="1470014" y="57394"/>
                    <a:pt x="1470418" y="57394"/>
                    <a:pt x="1470014" y="57823"/>
                  </a:cubicBezTo>
                  <a:cubicBezTo>
                    <a:pt x="1469610" y="58252"/>
                    <a:pt x="1468801" y="58681"/>
                    <a:pt x="1468397" y="59539"/>
                  </a:cubicBezTo>
                  <a:cubicBezTo>
                    <a:pt x="1468397" y="59539"/>
                    <a:pt x="1468801" y="59968"/>
                    <a:pt x="1468801" y="59968"/>
                  </a:cubicBezTo>
                  <a:cubicBezTo>
                    <a:pt x="1468801" y="60397"/>
                    <a:pt x="1468801" y="60397"/>
                    <a:pt x="1468801" y="60826"/>
                  </a:cubicBezTo>
                  <a:cubicBezTo>
                    <a:pt x="1469206" y="60826"/>
                    <a:pt x="1469610" y="61255"/>
                    <a:pt x="1470418" y="61684"/>
                  </a:cubicBezTo>
                  <a:cubicBezTo>
                    <a:pt x="1470418" y="62113"/>
                    <a:pt x="1470418" y="62113"/>
                    <a:pt x="1470418" y="62542"/>
                  </a:cubicBezTo>
                  <a:cubicBezTo>
                    <a:pt x="1470823" y="62971"/>
                    <a:pt x="1471227" y="63400"/>
                    <a:pt x="1471631" y="63829"/>
                  </a:cubicBezTo>
                  <a:cubicBezTo>
                    <a:pt x="1472035" y="63829"/>
                    <a:pt x="1472439" y="63829"/>
                    <a:pt x="1472439" y="63829"/>
                  </a:cubicBezTo>
                  <a:cubicBezTo>
                    <a:pt x="1472439" y="63829"/>
                    <a:pt x="1472844" y="63400"/>
                    <a:pt x="1472844" y="63400"/>
                  </a:cubicBezTo>
                  <a:cubicBezTo>
                    <a:pt x="1472844" y="62542"/>
                    <a:pt x="1472844" y="62113"/>
                    <a:pt x="1472844" y="61255"/>
                  </a:cubicBezTo>
                  <a:cubicBezTo>
                    <a:pt x="1472439" y="60826"/>
                    <a:pt x="1472035" y="60826"/>
                    <a:pt x="1472035" y="60397"/>
                  </a:cubicBezTo>
                  <a:cubicBezTo>
                    <a:pt x="1472035" y="59968"/>
                    <a:pt x="1472035" y="59968"/>
                    <a:pt x="1471631" y="59539"/>
                  </a:cubicBezTo>
                  <a:cubicBezTo>
                    <a:pt x="1471631" y="59110"/>
                    <a:pt x="1471631" y="58681"/>
                    <a:pt x="1471631" y="58252"/>
                  </a:cubicBezTo>
                  <a:cubicBezTo>
                    <a:pt x="1471227" y="58252"/>
                    <a:pt x="1471227" y="57823"/>
                    <a:pt x="1470823" y="57823"/>
                  </a:cubicBezTo>
                  <a:cubicBezTo>
                    <a:pt x="1470823" y="56107"/>
                    <a:pt x="1470823" y="54820"/>
                    <a:pt x="1470823" y="53533"/>
                  </a:cubicBezTo>
                  <a:cubicBezTo>
                    <a:pt x="1470418" y="53104"/>
                    <a:pt x="1469610" y="53104"/>
                    <a:pt x="1469206" y="53104"/>
                  </a:cubicBezTo>
                  <a:close/>
                  <a:moveTo>
                    <a:pt x="134098" y="53104"/>
                  </a:moveTo>
                  <a:cubicBezTo>
                    <a:pt x="134098" y="53522"/>
                    <a:pt x="133674" y="53522"/>
                    <a:pt x="133674" y="53522"/>
                  </a:cubicBezTo>
                  <a:cubicBezTo>
                    <a:pt x="133674" y="54778"/>
                    <a:pt x="133674" y="55615"/>
                    <a:pt x="133674" y="56452"/>
                  </a:cubicBezTo>
                  <a:cubicBezTo>
                    <a:pt x="134098" y="56871"/>
                    <a:pt x="134098" y="56871"/>
                    <a:pt x="134522" y="57289"/>
                  </a:cubicBezTo>
                  <a:cubicBezTo>
                    <a:pt x="134945" y="57289"/>
                    <a:pt x="134945" y="57289"/>
                    <a:pt x="135792" y="57289"/>
                  </a:cubicBezTo>
                  <a:cubicBezTo>
                    <a:pt x="136216" y="56871"/>
                    <a:pt x="136640" y="56452"/>
                    <a:pt x="137063" y="55615"/>
                  </a:cubicBezTo>
                  <a:cubicBezTo>
                    <a:pt x="137910" y="55615"/>
                    <a:pt x="138333" y="55615"/>
                    <a:pt x="138757" y="55615"/>
                  </a:cubicBezTo>
                  <a:cubicBezTo>
                    <a:pt x="139181" y="56034"/>
                    <a:pt x="139181" y="56034"/>
                    <a:pt x="139604" y="56452"/>
                  </a:cubicBezTo>
                  <a:cubicBezTo>
                    <a:pt x="140028" y="56452"/>
                    <a:pt x="140451" y="56452"/>
                    <a:pt x="140874" y="56452"/>
                  </a:cubicBezTo>
                  <a:cubicBezTo>
                    <a:pt x="141722" y="56034"/>
                    <a:pt x="142145" y="55615"/>
                    <a:pt x="142569" y="55196"/>
                  </a:cubicBezTo>
                  <a:cubicBezTo>
                    <a:pt x="142569" y="54778"/>
                    <a:pt x="142569" y="54359"/>
                    <a:pt x="142569" y="54359"/>
                  </a:cubicBezTo>
                  <a:cubicBezTo>
                    <a:pt x="142145" y="53941"/>
                    <a:pt x="142145" y="53522"/>
                    <a:pt x="141722" y="53522"/>
                  </a:cubicBezTo>
                  <a:cubicBezTo>
                    <a:pt x="141298" y="53522"/>
                    <a:pt x="140451" y="53522"/>
                    <a:pt x="140028" y="53522"/>
                  </a:cubicBezTo>
                  <a:cubicBezTo>
                    <a:pt x="140028" y="53522"/>
                    <a:pt x="139604" y="53941"/>
                    <a:pt x="139604" y="53941"/>
                  </a:cubicBezTo>
                  <a:cubicBezTo>
                    <a:pt x="139181" y="53941"/>
                    <a:pt x="138757" y="53941"/>
                    <a:pt x="138333" y="53941"/>
                  </a:cubicBezTo>
                  <a:cubicBezTo>
                    <a:pt x="138333" y="53941"/>
                    <a:pt x="137910" y="54359"/>
                    <a:pt x="137910" y="54359"/>
                  </a:cubicBezTo>
                  <a:cubicBezTo>
                    <a:pt x="137487" y="54359"/>
                    <a:pt x="137487" y="54359"/>
                    <a:pt x="137063" y="54359"/>
                  </a:cubicBezTo>
                  <a:cubicBezTo>
                    <a:pt x="136640" y="53941"/>
                    <a:pt x="136216" y="53522"/>
                    <a:pt x="135792" y="53104"/>
                  </a:cubicBezTo>
                  <a:cubicBezTo>
                    <a:pt x="135792" y="53104"/>
                    <a:pt x="135369" y="53104"/>
                    <a:pt x="135369" y="53104"/>
                  </a:cubicBezTo>
                  <a:cubicBezTo>
                    <a:pt x="135369" y="53104"/>
                    <a:pt x="134945" y="53104"/>
                    <a:pt x="134945" y="53104"/>
                  </a:cubicBezTo>
                  <a:cubicBezTo>
                    <a:pt x="134522" y="53104"/>
                    <a:pt x="134522" y="53104"/>
                    <a:pt x="134098" y="53104"/>
                  </a:cubicBezTo>
                  <a:close/>
                  <a:moveTo>
                    <a:pt x="115550" y="53104"/>
                  </a:moveTo>
                  <a:cubicBezTo>
                    <a:pt x="115139" y="53104"/>
                    <a:pt x="114728" y="53522"/>
                    <a:pt x="114317" y="53522"/>
                  </a:cubicBezTo>
                  <a:cubicBezTo>
                    <a:pt x="114317" y="53941"/>
                    <a:pt x="114317" y="54359"/>
                    <a:pt x="114317" y="54778"/>
                  </a:cubicBezTo>
                  <a:cubicBezTo>
                    <a:pt x="114728" y="54778"/>
                    <a:pt x="115139" y="55196"/>
                    <a:pt x="115139" y="55196"/>
                  </a:cubicBezTo>
                  <a:cubicBezTo>
                    <a:pt x="115550" y="55196"/>
                    <a:pt x="115961" y="55196"/>
                    <a:pt x="116372" y="55196"/>
                  </a:cubicBezTo>
                  <a:cubicBezTo>
                    <a:pt x="116783" y="55196"/>
                    <a:pt x="116783" y="54778"/>
                    <a:pt x="117195" y="54778"/>
                  </a:cubicBezTo>
                  <a:cubicBezTo>
                    <a:pt x="117195" y="54359"/>
                    <a:pt x="117195" y="53941"/>
                    <a:pt x="117195" y="53522"/>
                  </a:cubicBezTo>
                  <a:cubicBezTo>
                    <a:pt x="116783" y="53522"/>
                    <a:pt x="116783" y="53104"/>
                    <a:pt x="116372" y="53104"/>
                  </a:cubicBezTo>
                  <a:cubicBezTo>
                    <a:pt x="115961" y="53104"/>
                    <a:pt x="115550" y="53104"/>
                    <a:pt x="115550" y="53104"/>
                  </a:cubicBezTo>
                  <a:close/>
                  <a:moveTo>
                    <a:pt x="1454725" y="52580"/>
                  </a:moveTo>
                  <a:cubicBezTo>
                    <a:pt x="1454725" y="52580"/>
                    <a:pt x="1454305" y="52580"/>
                    <a:pt x="1454305" y="53008"/>
                  </a:cubicBezTo>
                  <a:cubicBezTo>
                    <a:pt x="1454305" y="53434"/>
                    <a:pt x="1454305" y="53861"/>
                    <a:pt x="1454305" y="54715"/>
                  </a:cubicBezTo>
                  <a:cubicBezTo>
                    <a:pt x="1453884" y="54715"/>
                    <a:pt x="1453884" y="55141"/>
                    <a:pt x="1453463" y="55568"/>
                  </a:cubicBezTo>
                  <a:cubicBezTo>
                    <a:pt x="1453042" y="55568"/>
                    <a:pt x="1453042" y="55568"/>
                    <a:pt x="1452622" y="55568"/>
                  </a:cubicBezTo>
                  <a:cubicBezTo>
                    <a:pt x="1452622" y="55568"/>
                    <a:pt x="1452201" y="55995"/>
                    <a:pt x="1452201" y="55995"/>
                  </a:cubicBezTo>
                  <a:cubicBezTo>
                    <a:pt x="1450938" y="55995"/>
                    <a:pt x="1449676" y="55995"/>
                    <a:pt x="1448834" y="55995"/>
                  </a:cubicBezTo>
                  <a:cubicBezTo>
                    <a:pt x="1447992" y="56422"/>
                    <a:pt x="1448413" y="56849"/>
                    <a:pt x="1448413" y="57276"/>
                  </a:cubicBezTo>
                  <a:cubicBezTo>
                    <a:pt x="1448834" y="58129"/>
                    <a:pt x="1449255" y="58556"/>
                    <a:pt x="1450097" y="58556"/>
                  </a:cubicBezTo>
                  <a:cubicBezTo>
                    <a:pt x="1450517" y="58556"/>
                    <a:pt x="1450517" y="58983"/>
                    <a:pt x="1450517" y="58983"/>
                  </a:cubicBezTo>
                  <a:cubicBezTo>
                    <a:pt x="1450938" y="58983"/>
                    <a:pt x="1451359" y="58983"/>
                    <a:pt x="1451780" y="58983"/>
                  </a:cubicBezTo>
                  <a:cubicBezTo>
                    <a:pt x="1452622" y="59410"/>
                    <a:pt x="1452622" y="59836"/>
                    <a:pt x="1453042" y="59836"/>
                  </a:cubicBezTo>
                  <a:cubicBezTo>
                    <a:pt x="1453463" y="60263"/>
                    <a:pt x="1453884" y="60690"/>
                    <a:pt x="1454305" y="60690"/>
                  </a:cubicBezTo>
                  <a:cubicBezTo>
                    <a:pt x="1454725" y="60690"/>
                    <a:pt x="1455567" y="60690"/>
                    <a:pt x="1455988" y="60690"/>
                  </a:cubicBezTo>
                  <a:cubicBezTo>
                    <a:pt x="1456830" y="60263"/>
                    <a:pt x="1457250" y="59836"/>
                    <a:pt x="1457672" y="59410"/>
                  </a:cubicBezTo>
                  <a:cubicBezTo>
                    <a:pt x="1457672" y="57702"/>
                    <a:pt x="1457672" y="55995"/>
                    <a:pt x="1457672" y="54715"/>
                  </a:cubicBezTo>
                  <a:cubicBezTo>
                    <a:pt x="1457672" y="54288"/>
                    <a:pt x="1457250" y="54288"/>
                    <a:pt x="1457250" y="53861"/>
                  </a:cubicBezTo>
                  <a:cubicBezTo>
                    <a:pt x="1457250" y="53861"/>
                    <a:pt x="1457250" y="53434"/>
                    <a:pt x="1457250" y="53434"/>
                  </a:cubicBezTo>
                  <a:cubicBezTo>
                    <a:pt x="1456830" y="53008"/>
                    <a:pt x="1456409" y="53008"/>
                    <a:pt x="1455988" y="52580"/>
                  </a:cubicBezTo>
                  <a:cubicBezTo>
                    <a:pt x="1455988" y="52580"/>
                    <a:pt x="1455147" y="52580"/>
                    <a:pt x="1454725" y="52580"/>
                  </a:cubicBezTo>
                  <a:close/>
                  <a:moveTo>
                    <a:pt x="1334985" y="52580"/>
                  </a:moveTo>
                  <a:cubicBezTo>
                    <a:pt x="1334548" y="52580"/>
                    <a:pt x="1334548" y="53029"/>
                    <a:pt x="1334112" y="53029"/>
                  </a:cubicBezTo>
                  <a:cubicBezTo>
                    <a:pt x="1333676" y="53478"/>
                    <a:pt x="1333676" y="53926"/>
                    <a:pt x="1334112" y="53926"/>
                  </a:cubicBezTo>
                  <a:cubicBezTo>
                    <a:pt x="1334548" y="54375"/>
                    <a:pt x="1334548" y="54823"/>
                    <a:pt x="1334548" y="55271"/>
                  </a:cubicBezTo>
                  <a:cubicBezTo>
                    <a:pt x="1334548" y="55271"/>
                    <a:pt x="1334985" y="55720"/>
                    <a:pt x="1335420" y="55720"/>
                  </a:cubicBezTo>
                  <a:cubicBezTo>
                    <a:pt x="1335857" y="55720"/>
                    <a:pt x="1335857" y="55720"/>
                    <a:pt x="1336292" y="55720"/>
                  </a:cubicBezTo>
                  <a:cubicBezTo>
                    <a:pt x="1336292" y="55720"/>
                    <a:pt x="1336292" y="55271"/>
                    <a:pt x="1336292" y="55271"/>
                  </a:cubicBezTo>
                  <a:cubicBezTo>
                    <a:pt x="1336728" y="55271"/>
                    <a:pt x="1337164" y="54823"/>
                    <a:pt x="1337600" y="54375"/>
                  </a:cubicBezTo>
                  <a:cubicBezTo>
                    <a:pt x="1337600" y="54375"/>
                    <a:pt x="1337600" y="53926"/>
                    <a:pt x="1337600" y="53478"/>
                  </a:cubicBezTo>
                  <a:cubicBezTo>
                    <a:pt x="1337164" y="53029"/>
                    <a:pt x="1336728" y="52580"/>
                    <a:pt x="1336292" y="52580"/>
                  </a:cubicBezTo>
                  <a:cubicBezTo>
                    <a:pt x="1335857" y="52580"/>
                    <a:pt x="1335420" y="52580"/>
                    <a:pt x="1334985" y="52580"/>
                  </a:cubicBezTo>
                  <a:close/>
                  <a:moveTo>
                    <a:pt x="1414422" y="51796"/>
                  </a:moveTo>
                  <a:cubicBezTo>
                    <a:pt x="1413985" y="51796"/>
                    <a:pt x="1413550" y="51796"/>
                    <a:pt x="1413113" y="52232"/>
                  </a:cubicBezTo>
                  <a:cubicBezTo>
                    <a:pt x="1412677" y="52668"/>
                    <a:pt x="1412677" y="53540"/>
                    <a:pt x="1412677" y="53976"/>
                  </a:cubicBezTo>
                  <a:cubicBezTo>
                    <a:pt x="1413113" y="54412"/>
                    <a:pt x="1413550" y="54412"/>
                    <a:pt x="1414422" y="54412"/>
                  </a:cubicBezTo>
                  <a:cubicBezTo>
                    <a:pt x="1414857" y="54412"/>
                    <a:pt x="1415293" y="53976"/>
                    <a:pt x="1415293" y="53540"/>
                  </a:cubicBezTo>
                  <a:cubicBezTo>
                    <a:pt x="1415293" y="53104"/>
                    <a:pt x="1415293" y="53104"/>
                    <a:pt x="1415293" y="52668"/>
                  </a:cubicBezTo>
                  <a:cubicBezTo>
                    <a:pt x="1415293" y="52668"/>
                    <a:pt x="1414857" y="52232"/>
                    <a:pt x="1414422" y="51796"/>
                  </a:cubicBezTo>
                  <a:close/>
                  <a:moveTo>
                    <a:pt x="71259" y="51534"/>
                  </a:moveTo>
                  <a:cubicBezTo>
                    <a:pt x="71259" y="51953"/>
                    <a:pt x="71259" y="52371"/>
                    <a:pt x="71259" y="52371"/>
                  </a:cubicBezTo>
                  <a:cubicBezTo>
                    <a:pt x="71259" y="52371"/>
                    <a:pt x="71677" y="52790"/>
                    <a:pt x="71677" y="52790"/>
                  </a:cubicBezTo>
                  <a:cubicBezTo>
                    <a:pt x="71259" y="53209"/>
                    <a:pt x="71259" y="53209"/>
                    <a:pt x="70840" y="53627"/>
                  </a:cubicBezTo>
                  <a:cubicBezTo>
                    <a:pt x="70840" y="53627"/>
                    <a:pt x="70422" y="53627"/>
                    <a:pt x="70003" y="53627"/>
                  </a:cubicBezTo>
                  <a:cubicBezTo>
                    <a:pt x="70003" y="53627"/>
                    <a:pt x="69584" y="53627"/>
                    <a:pt x="69584" y="53209"/>
                  </a:cubicBezTo>
                  <a:cubicBezTo>
                    <a:pt x="69584" y="52790"/>
                    <a:pt x="69584" y="52371"/>
                    <a:pt x="69584" y="51953"/>
                  </a:cubicBezTo>
                  <a:cubicBezTo>
                    <a:pt x="70003" y="51534"/>
                    <a:pt x="70422" y="51534"/>
                    <a:pt x="71259" y="51534"/>
                  </a:cubicBezTo>
                  <a:close/>
                  <a:moveTo>
                    <a:pt x="230464" y="51447"/>
                  </a:moveTo>
                  <a:cubicBezTo>
                    <a:pt x="230464" y="52319"/>
                    <a:pt x="230464" y="53191"/>
                    <a:pt x="230464" y="54499"/>
                  </a:cubicBezTo>
                  <a:cubicBezTo>
                    <a:pt x="230912" y="54499"/>
                    <a:pt x="230912" y="54935"/>
                    <a:pt x="231361" y="54935"/>
                  </a:cubicBezTo>
                  <a:cubicBezTo>
                    <a:pt x="231810" y="54935"/>
                    <a:pt x="231810" y="54935"/>
                    <a:pt x="232258" y="54935"/>
                  </a:cubicBezTo>
                  <a:cubicBezTo>
                    <a:pt x="232707" y="54935"/>
                    <a:pt x="232707" y="54935"/>
                    <a:pt x="233155" y="54935"/>
                  </a:cubicBezTo>
                  <a:cubicBezTo>
                    <a:pt x="233603" y="54935"/>
                    <a:pt x="233155" y="54499"/>
                    <a:pt x="233603" y="54499"/>
                  </a:cubicBezTo>
                  <a:cubicBezTo>
                    <a:pt x="233155" y="54063"/>
                    <a:pt x="233155" y="54063"/>
                    <a:pt x="232707" y="53627"/>
                  </a:cubicBezTo>
                  <a:cubicBezTo>
                    <a:pt x="232707" y="53191"/>
                    <a:pt x="232707" y="52755"/>
                    <a:pt x="232707" y="52319"/>
                  </a:cubicBezTo>
                  <a:cubicBezTo>
                    <a:pt x="232707" y="52319"/>
                    <a:pt x="232258" y="51883"/>
                    <a:pt x="232258" y="51883"/>
                  </a:cubicBezTo>
                  <a:cubicBezTo>
                    <a:pt x="232258" y="51883"/>
                    <a:pt x="232258" y="51447"/>
                    <a:pt x="232258" y="51447"/>
                  </a:cubicBezTo>
                  <a:cubicBezTo>
                    <a:pt x="231810" y="51011"/>
                    <a:pt x="231361" y="51011"/>
                    <a:pt x="230464" y="51447"/>
                  </a:cubicBezTo>
                  <a:close/>
                  <a:moveTo>
                    <a:pt x="1501201" y="50761"/>
                  </a:moveTo>
                  <a:cubicBezTo>
                    <a:pt x="1501044" y="50815"/>
                    <a:pt x="1500834" y="50924"/>
                    <a:pt x="1500625" y="50924"/>
                  </a:cubicBezTo>
                  <a:cubicBezTo>
                    <a:pt x="1500206" y="50924"/>
                    <a:pt x="1500206" y="51360"/>
                    <a:pt x="1499788" y="51796"/>
                  </a:cubicBezTo>
                  <a:cubicBezTo>
                    <a:pt x="1499788" y="51796"/>
                    <a:pt x="1499788" y="52232"/>
                    <a:pt x="1499788" y="52232"/>
                  </a:cubicBezTo>
                  <a:cubicBezTo>
                    <a:pt x="1500206" y="52668"/>
                    <a:pt x="1500206" y="53104"/>
                    <a:pt x="1500625" y="53104"/>
                  </a:cubicBezTo>
                  <a:cubicBezTo>
                    <a:pt x="1501044" y="53104"/>
                    <a:pt x="1501044" y="53104"/>
                    <a:pt x="1501462" y="53104"/>
                  </a:cubicBezTo>
                  <a:cubicBezTo>
                    <a:pt x="1501881" y="52668"/>
                    <a:pt x="1501881" y="51796"/>
                    <a:pt x="1501462" y="50924"/>
                  </a:cubicBezTo>
                  <a:cubicBezTo>
                    <a:pt x="1501462" y="50706"/>
                    <a:pt x="1501358" y="50706"/>
                    <a:pt x="1501201" y="50761"/>
                  </a:cubicBezTo>
                  <a:close/>
                  <a:moveTo>
                    <a:pt x="1523831" y="50226"/>
                  </a:moveTo>
                  <a:cubicBezTo>
                    <a:pt x="1523403" y="50637"/>
                    <a:pt x="1523403" y="51048"/>
                    <a:pt x="1522975" y="51048"/>
                  </a:cubicBezTo>
                  <a:cubicBezTo>
                    <a:pt x="1522975" y="51871"/>
                    <a:pt x="1522547" y="52282"/>
                    <a:pt x="1522975" y="53104"/>
                  </a:cubicBezTo>
                  <a:cubicBezTo>
                    <a:pt x="1522975" y="53104"/>
                    <a:pt x="1522975" y="53104"/>
                    <a:pt x="1523403" y="53104"/>
                  </a:cubicBezTo>
                  <a:cubicBezTo>
                    <a:pt x="1524259" y="53104"/>
                    <a:pt x="1525115" y="53104"/>
                    <a:pt x="1525971" y="53104"/>
                  </a:cubicBezTo>
                  <a:cubicBezTo>
                    <a:pt x="1526399" y="53104"/>
                    <a:pt x="1526399" y="52693"/>
                    <a:pt x="1526827" y="52282"/>
                  </a:cubicBezTo>
                  <a:cubicBezTo>
                    <a:pt x="1526827" y="51871"/>
                    <a:pt x="1527255" y="51048"/>
                    <a:pt x="1526827" y="50637"/>
                  </a:cubicBezTo>
                  <a:cubicBezTo>
                    <a:pt x="1526827" y="50637"/>
                    <a:pt x="1526827" y="50226"/>
                    <a:pt x="1526399" y="50226"/>
                  </a:cubicBezTo>
                  <a:cubicBezTo>
                    <a:pt x="1525543" y="50226"/>
                    <a:pt x="1524687" y="50226"/>
                    <a:pt x="1523831" y="50226"/>
                  </a:cubicBezTo>
                  <a:close/>
                  <a:moveTo>
                    <a:pt x="1371898" y="50226"/>
                  </a:moveTo>
                  <a:cubicBezTo>
                    <a:pt x="1371491" y="50637"/>
                    <a:pt x="1371084" y="50637"/>
                    <a:pt x="1371084" y="51048"/>
                  </a:cubicBezTo>
                  <a:cubicBezTo>
                    <a:pt x="1371084" y="51048"/>
                    <a:pt x="1371084" y="51460"/>
                    <a:pt x="1371084" y="51460"/>
                  </a:cubicBezTo>
                  <a:cubicBezTo>
                    <a:pt x="1371491" y="52282"/>
                    <a:pt x="1371898" y="52693"/>
                    <a:pt x="1372712" y="53104"/>
                  </a:cubicBezTo>
                  <a:cubicBezTo>
                    <a:pt x="1372712" y="53104"/>
                    <a:pt x="1373119" y="53104"/>
                    <a:pt x="1373119" y="53104"/>
                  </a:cubicBezTo>
                  <a:cubicBezTo>
                    <a:pt x="1373933" y="52693"/>
                    <a:pt x="1374339" y="52282"/>
                    <a:pt x="1374747" y="51460"/>
                  </a:cubicBezTo>
                  <a:cubicBezTo>
                    <a:pt x="1374747" y="51460"/>
                    <a:pt x="1374747" y="51048"/>
                    <a:pt x="1374747" y="51048"/>
                  </a:cubicBezTo>
                  <a:cubicBezTo>
                    <a:pt x="1374339" y="50637"/>
                    <a:pt x="1374339" y="50637"/>
                    <a:pt x="1373933" y="50226"/>
                  </a:cubicBezTo>
                  <a:cubicBezTo>
                    <a:pt x="1373119" y="50226"/>
                    <a:pt x="1372712" y="50226"/>
                    <a:pt x="1371898" y="50226"/>
                  </a:cubicBezTo>
                  <a:close/>
                  <a:moveTo>
                    <a:pt x="113689" y="50226"/>
                  </a:moveTo>
                  <a:cubicBezTo>
                    <a:pt x="113689" y="50645"/>
                    <a:pt x="113270" y="50645"/>
                    <a:pt x="113270" y="50645"/>
                  </a:cubicBezTo>
                  <a:cubicBezTo>
                    <a:pt x="113270" y="51063"/>
                    <a:pt x="113270" y="51482"/>
                    <a:pt x="113270" y="51900"/>
                  </a:cubicBezTo>
                  <a:cubicBezTo>
                    <a:pt x="113689" y="52319"/>
                    <a:pt x="114107" y="52319"/>
                    <a:pt x="114526" y="51900"/>
                  </a:cubicBezTo>
                  <a:cubicBezTo>
                    <a:pt x="114944" y="51900"/>
                    <a:pt x="114944" y="51482"/>
                    <a:pt x="115363" y="51482"/>
                  </a:cubicBezTo>
                  <a:cubicBezTo>
                    <a:pt x="115363" y="51063"/>
                    <a:pt x="115363" y="51063"/>
                    <a:pt x="115363" y="51063"/>
                  </a:cubicBezTo>
                  <a:cubicBezTo>
                    <a:pt x="114944" y="50645"/>
                    <a:pt x="114944" y="50226"/>
                    <a:pt x="114526" y="50226"/>
                  </a:cubicBezTo>
                  <a:cubicBezTo>
                    <a:pt x="114107" y="50226"/>
                    <a:pt x="114107" y="50226"/>
                    <a:pt x="113689" y="50226"/>
                  </a:cubicBezTo>
                  <a:close/>
                  <a:moveTo>
                    <a:pt x="101847" y="50226"/>
                  </a:moveTo>
                  <a:cubicBezTo>
                    <a:pt x="101412" y="50226"/>
                    <a:pt x="101412" y="50618"/>
                    <a:pt x="100976" y="51011"/>
                  </a:cubicBezTo>
                  <a:cubicBezTo>
                    <a:pt x="101412" y="51011"/>
                    <a:pt x="101412" y="51403"/>
                    <a:pt x="101412" y="51403"/>
                  </a:cubicBezTo>
                  <a:cubicBezTo>
                    <a:pt x="101412" y="51796"/>
                    <a:pt x="101412" y="51796"/>
                    <a:pt x="101847" y="51796"/>
                  </a:cubicBezTo>
                  <a:cubicBezTo>
                    <a:pt x="102283" y="51796"/>
                    <a:pt x="102719" y="51796"/>
                    <a:pt x="103155" y="51796"/>
                  </a:cubicBezTo>
                  <a:cubicBezTo>
                    <a:pt x="103155" y="51796"/>
                    <a:pt x="103155" y="51796"/>
                    <a:pt x="103155" y="51403"/>
                  </a:cubicBezTo>
                  <a:cubicBezTo>
                    <a:pt x="103155" y="51403"/>
                    <a:pt x="103591" y="51011"/>
                    <a:pt x="103591" y="51011"/>
                  </a:cubicBezTo>
                  <a:cubicBezTo>
                    <a:pt x="103591" y="50618"/>
                    <a:pt x="103155" y="50618"/>
                    <a:pt x="103155" y="50226"/>
                  </a:cubicBezTo>
                  <a:cubicBezTo>
                    <a:pt x="102719" y="50226"/>
                    <a:pt x="102283" y="50226"/>
                    <a:pt x="101847" y="50226"/>
                  </a:cubicBezTo>
                  <a:close/>
                  <a:moveTo>
                    <a:pt x="191945" y="49703"/>
                  </a:moveTo>
                  <a:cubicBezTo>
                    <a:pt x="191530" y="50139"/>
                    <a:pt x="191116" y="50575"/>
                    <a:pt x="190702" y="51011"/>
                  </a:cubicBezTo>
                  <a:cubicBezTo>
                    <a:pt x="191116" y="51011"/>
                    <a:pt x="191116" y="51011"/>
                    <a:pt x="191530" y="51447"/>
                  </a:cubicBezTo>
                  <a:cubicBezTo>
                    <a:pt x="191530" y="51447"/>
                    <a:pt x="191530" y="51883"/>
                    <a:pt x="191530" y="51883"/>
                  </a:cubicBezTo>
                  <a:cubicBezTo>
                    <a:pt x="192359" y="52319"/>
                    <a:pt x="192772" y="51883"/>
                    <a:pt x="193602" y="52319"/>
                  </a:cubicBezTo>
                  <a:cubicBezTo>
                    <a:pt x="194015" y="51883"/>
                    <a:pt x="194015" y="51447"/>
                    <a:pt x="194844" y="51447"/>
                  </a:cubicBezTo>
                  <a:cubicBezTo>
                    <a:pt x="195258" y="51447"/>
                    <a:pt x="195258" y="51011"/>
                    <a:pt x="195672" y="51011"/>
                  </a:cubicBezTo>
                  <a:cubicBezTo>
                    <a:pt x="195672" y="50139"/>
                    <a:pt x="195258" y="50139"/>
                    <a:pt x="194844" y="49703"/>
                  </a:cubicBezTo>
                  <a:cubicBezTo>
                    <a:pt x="194015" y="49703"/>
                    <a:pt x="193187" y="49703"/>
                    <a:pt x="191945" y="49703"/>
                  </a:cubicBezTo>
                  <a:close/>
                  <a:moveTo>
                    <a:pt x="157965" y="49703"/>
                  </a:moveTo>
                  <a:cubicBezTo>
                    <a:pt x="157965" y="50139"/>
                    <a:pt x="157517" y="50139"/>
                    <a:pt x="157068" y="50139"/>
                  </a:cubicBezTo>
                  <a:cubicBezTo>
                    <a:pt x="157068" y="50575"/>
                    <a:pt x="156620" y="50575"/>
                    <a:pt x="156171" y="51011"/>
                  </a:cubicBezTo>
                  <a:cubicBezTo>
                    <a:pt x="156171" y="51011"/>
                    <a:pt x="156171" y="51011"/>
                    <a:pt x="156171" y="51447"/>
                  </a:cubicBezTo>
                  <a:cubicBezTo>
                    <a:pt x="156620" y="51447"/>
                    <a:pt x="157068" y="51883"/>
                    <a:pt x="157068" y="51883"/>
                  </a:cubicBezTo>
                  <a:cubicBezTo>
                    <a:pt x="157965" y="52319"/>
                    <a:pt x="158414" y="52319"/>
                    <a:pt x="158863" y="51883"/>
                  </a:cubicBezTo>
                  <a:cubicBezTo>
                    <a:pt x="159311" y="51883"/>
                    <a:pt x="159311" y="51883"/>
                    <a:pt x="159311" y="51883"/>
                  </a:cubicBezTo>
                  <a:cubicBezTo>
                    <a:pt x="159311" y="51011"/>
                    <a:pt x="159311" y="50575"/>
                    <a:pt x="159311" y="50139"/>
                  </a:cubicBezTo>
                  <a:cubicBezTo>
                    <a:pt x="159311" y="49703"/>
                    <a:pt x="158863" y="49703"/>
                    <a:pt x="158414" y="49703"/>
                  </a:cubicBezTo>
                  <a:cubicBezTo>
                    <a:pt x="158414" y="49703"/>
                    <a:pt x="158414" y="49703"/>
                    <a:pt x="157965" y="49703"/>
                  </a:cubicBezTo>
                  <a:close/>
                  <a:moveTo>
                    <a:pt x="96397" y="49703"/>
                  </a:moveTo>
                  <a:cubicBezTo>
                    <a:pt x="96397" y="49703"/>
                    <a:pt x="95953" y="50124"/>
                    <a:pt x="95508" y="50124"/>
                  </a:cubicBezTo>
                  <a:cubicBezTo>
                    <a:pt x="95508" y="50124"/>
                    <a:pt x="95508" y="50546"/>
                    <a:pt x="95508" y="50546"/>
                  </a:cubicBezTo>
                  <a:cubicBezTo>
                    <a:pt x="95508" y="51810"/>
                    <a:pt x="95508" y="53075"/>
                    <a:pt x="95508" y="53917"/>
                  </a:cubicBezTo>
                  <a:cubicBezTo>
                    <a:pt x="95063" y="54339"/>
                    <a:pt x="95063" y="54339"/>
                    <a:pt x="95063" y="54761"/>
                  </a:cubicBezTo>
                  <a:cubicBezTo>
                    <a:pt x="95063" y="55182"/>
                    <a:pt x="94619" y="55182"/>
                    <a:pt x="94174" y="55603"/>
                  </a:cubicBezTo>
                  <a:cubicBezTo>
                    <a:pt x="94174" y="55603"/>
                    <a:pt x="94174" y="56025"/>
                    <a:pt x="94174" y="56446"/>
                  </a:cubicBezTo>
                  <a:cubicBezTo>
                    <a:pt x="94619" y="56868"/>
                    <a:pt x="95063" y="56868"/>
                    <a:pt x="95063" y="57289"/>
                  </a:cubicBezTo>
                  <a:cubicBezTo>
                    <a:pt x="95508" y="57289"/>
                    <a:pt x="95508" y="57289"/>
                    <a:pt x="95953" y="57289"/>
                  </a:cubicBezTo>
                  <a:cubicBezTo>
                    <a:pt x="95953" y="56868"/>
                    <a:pt x="96397" y="56868"/>
                    <a:pt x="96397" y="56868"/>
                  </a:cubicBezTo>
                  <a:cubicBezTo>
                    <a:pt x="97287" y="56446"/>
                    <a:pt x="97287" y="56446"/>
                    <a:pt x="97287" y="56025"/>
                  </a:cubicBezTo>
                  <a:cubicBezTo>
                    <a:pt x="97287" y="56025"/>
                    <a:pt x="97731" y="55603"/>
                    <a:pt x="97731" y="55603"/>
                  </a:cubicBezTo>
                  <a:cubicBezTo>
                    <a:pt x="97731" y="55182"/>
                    <a:pt x="97731" y="55182"/>
                    <a:pt x="97731" y="55182"/>
                  </a:cubicBezTo>
                  <a:cubicBezTo>
                    <a:pt x="98176" y="54761"/>
                    <a:pt x="98176" y="54761"/>
                    <a:pt x="98621" y="54761"/>
                  </a:cubicBezTo>
                  <a:cubicBezTo>
                    <a:pt x="98621" y="53917"/>
                    <a:pt x="98621" y="53075"/>
                    <a:pt x="98621" y="52232"/>
                  </a:cubicBezTo>
                  <a:cubicBezTo>
                    <a:pt x="98176" y="52232"/>
                    <a:pt x="98176" y="51810"/>
                    <a:pt x="97731" y="51810"/>
                  </a:cubicBezTo>
                  <a:cubicBezTo>
                    <a:pt x="97731" y="51389"/>
                    <a:pt x="97731" y="50968"/>
                    <a:pt x="97731" y="50124"/>
                  </a:cubicBezTo>
                  <a:cubicBezTo>
                    <a:pt x="97731" y="50124"/>
                    <a:pt x="97287" y="49703"/>
                    <a:pt x="96842" y="49703"/>
                  </a:cubicBezTo>
                  <a:cubicBezTo>
                    <a:pt x="96842" y="49703"/>
                    <a:pt x="96842" y="49703"/>
                    <a:pt x="96397" y="49703"/>
                  </a:cubicBezTo>
                  <a:close/>
                  <a:moveTo>
                    <a:pt x="161665" y="49180"/>
                  </a:moveTo>
                  <a:cubicBezTo>
                    <a:pt x="161665" y="50052"/>
                    <a:pt x="161665" y="50488"/>
                    <a:pt x="161665" y="51360"/>
                  </a:cubicBezTo>
                  <a:cubicBezTo>
                    <a:pt x="162101" y="51360"/>
                    <a:pt x="162537" y="51796"/>
                    <a:pt x="162537" y="51796"/>
                  </a:cubicBezTo>
                  <a:cubicBezTo>
                    <a:pt x="162537" y="51796"/>
                    <a:pt x="162973" y="51796"/>
                    <a:pt x="162973" y="51796"/>
                  </a:cubicBezTo>
                  <a:cubicBezTo>
                    <a:pt x="162973" y="50924"/>
                    <a:pt x="162973" y="50488"/>
                    <a:pt x="162973" y="49616"/>
                  </a:cubicBezTo>
                  <a:cubicBezTo>
                    <a:pt x="162973" y="49180"/>
                    <a:pt x="162537" y="49180"/>
                    <a:pt x="162101" y="49180"/>
                  </a:cubicBezTo>
                  <a:cubicBezTo>
                    <a:pt x="162101" y="49180"/>
                    <a:pt x="162101" y="49180"/>
                    <a:pt x="161665" y="49180"/>
                  </a:cubicBezTo>
                  <a:close/>
                  <a:moveTo>
                    <a:pt x="71311" y="49180"/>
                  </a:moveTo>
                  <a:cubicBezTo>
                    <a:pt x="71729" y="49180"/>
                    <a:pt x="72148" y="49180"/>
                    <a:pt x="72567" y="49180"/>
                  </a:cubicBezTo>
                  <a:cubicBezTo>
                    <a:pt x="72567" y="49180"/>
                    <a:pt x="72985" y="49180"/>
                    <a:pt x="72985" y="49180"/>
                  </a:cubicBezTo>
                  <a:cubicBezTo>
                    <a:pt x="72985" y="49616"/>
                    <a:pt x="72985" y="50052"/>
                    <a:pt x="72567" y="50488"/>
                  </a:cubicBezTo>
                  <a:cubicBezTo>
                    <a:pt x="72567" y="50488"/>
                    <a:pt x="72148" y="50488"/>
                    <a:pt x="71729" y="50488"/>
                  </a:cubicBezTo>
                  <a:cubicBezTo>
                    <a:pt x="71729" y="50488"/>
                    <a:pt x="71311" y="50052"/>
                    <a:pt x="71311" y="50052"/>
                  </a:cubicBezTo>
                  <a:cubicBezTo>
                    <a:pt x="70893" y="49616"/>
                    <a:pt x="71311" y="49180"/>
                    <a:pt x="71311" y="49180"/>
                  </a:cubicBezTo>
                  <a:close/>
                  <a:moveTo>
                    <a:pt x="32228" y="49180"/>
                  </a:moveTo>
                  <a:cubicBezTo>
                    <a:pt x="32647" y="49180"/>
                    <a:pt x="32647" y="49180"/>
                    <a:pt x="32647" y="49180"/>
                  </a:cubicBezTo>
                  <a:cubicBezTo>
                    <a:pt x="33066" y="49180"/>
                    <a:pt x="33484" y="49638"/>
                    <a:pt x="33484" y="49638"/>
                  </a:cubicBezTo>
                  <a:cubicBezTo>
                    <a:pt x="33484" y="50095"/>
                    <a:pt x="33484" y="50095"/>
                    <a:pt x="33484" y="50095"/>
                  </a:cubicBezTo>
                  <a:cubicBezTo>
                    <a:pt x="33066" y="50553"/>
                    <a:pt x="33066" y="51011"/>
                    <a:pt x="32647" y="51011"/>
                  </a:cubicBezTo>
                  <a:cubicBezTo>
                    <a:pt x="32647" y="51011"/>
                    <a:pt x="32228" y="51011"/>
                    <a:pt x="32228" y="51011"/>
                  </a:cubicBezTo>
                  <a:cubicBezTo>
                    <a:pt x="31810" y="51011"/>
                    <a:pt x="31810" y="50553"/>
                    <a:pt x="31392" y="50095"/>
                  </a:cubicBezTo>
                  <a:cubicBezTo>
                    <a:pt x="31392" y="50095"/>
                    <a:pt x="31392" y="50095"/>
                    <a:pt x="31392" y="49638"/>
                  </a:cubicBezTo>
                  <a:cubicBezTo>
                    <a:pt x="31392" y="49638"/>
                    <a:pt x="31810" y="49638"/>
                    <a:pt x="31810" y="49638"/>
                  </a:cubicBezTo>
                  <a:cubicBezTo>
                    <a:pt x="32228" y="49638"/>
                    <a:pt x="32228" y="49638"/>
                    <a:pt x="32228" y="49180"/>
                  </a:cubicBezTo>
                  <a:close/>
                  <a:moveTo>
                    <a:pt x="84971" y="48395"/>
                  </a:moveTo>
                  <a:cubicBezTo>
                    <a:pt x="84543" y="48822"/>
                    <a:pt x="84543" y="49249"/>
                    <a:pt x="84114" y="49249"/>
                  </a:cubicBezTo>
                  <a:cubicBezTo>
                    <a:pt x="84114" y="49675"/>
                    <a:pt x="84114" y="50102"/>
                    <a:pt x="84114" y="50529"/>
                  </a:cubicBezTo>
                  <a:cubicBezTo>
                    <a:pt x="84114" y="50529"/>
                    <a:pt x="84543" y="50529"/>
                    <a:pt x="84543" y="51383"/>
                  </a:cubicBezTo>
                  <a:cubicBezTo>
                    <a:pt x="84543" y="51383"/>
                    <a:pt x="84114" y="51383"/>
                    <a:pt x="84114" y="51810"/>
                  </a:cubicBezTo>
                  <a:cubicBezTo>
                    <a:pt x="84114" y="52236"/>
                    <a:pt x="84114" y="52663"/>
                    <a:pt x="84114" y="53090"/>
                  </a:cubicBezTo>
                  <a:cubicBezTo>
                    <a:pt x="83686" y="53517"/>
                    <a:pt x="83686" y="53517"/>
                    <a:pt x="83259" y="53517"/>
                  </a:cubicBezTo>
                  <a:cubicBezTo>
                    <a:pt x="83686" y="53944"/>
                    <a:pt x="83686" y="53944"/>
                    <a:pt x="84114" y="53944"/>
                  </a:cubicBezTo>
                  <a:cubicBezTo>
                    <a:pt x="84114" y="55651"/>
                    <a:pt x="84114" y="57358"/>
                    <a:pt x="84114" y="59065"/>
                  </a:cubicBezTo>
                  <a:cubicBezTo>
                    <a:pt x="83686" y="59065"/>
                    <a:pt x="83686" y="59065"/>
                    <a:pt x="83686" y="59492"/>
                  </a:cubicBezTo>
                  <a:cubicBezTo>
                    <a:pt x="83259" y="59492"/>
                    <a:pt x="83259" y="59919"/>
                    <a:pt x="83259" y="60346"/>
                  </a:cubicBezTo>
                  <a:cubicBezTo>
                    <a:pt x="83259" y="60346"/>
                    <a:pt x="83259" y="60346"/>
                    <a:pt x="83686" y="60346"/>
                  </a:cubicBezTo>
                  <a:cubicBezTo>
                    <a:pt x="84114" y="60773"/>
                    <a:pt x="83686" y="61626"/>
                    <a:pt x="84543" y="61626"/>
                  </a:cubicBezTo>
                  <a:cubicBezTo>
                    <a:pt x="84543" y="62053"/>
                    <a:pt x="84543" y="62480"/>
                    <a:pt x="84543" y="63334"/>
                  </a:cubicBezTo>
                  <a:cubicBezTo>
                    <a:pt x="84543" y="63334"/>
                    <a:pt x="84114" y="63334"/>
                    <a:pt x="84114" y="63760"/>
                  </a:cubicBezTo>
                  <a:cubicBezTo>
                    <a:pt x="84114" y="63760"/>
                    <a:pt x="84114" y="64187"/>
                    <a:pt x="84114" y="64187"/>
                  </a:cubicBezTo>
                  <a:cubicBezTo>
                    <a:pt x="83686" y="64187"/>
                    <a:pt x="83686" y="64614"/>
                    <a:pt x="83259" y="64614"/>
                  </a:cubicBezTo>
                  <a:cubicBezTo>
                    <a:pt x="83259" y="65894"/>
                    <a:pt x="83259" y="66748"/>
                    <a:pt x="83259" y="68028"/>
                  </a:cubicBezTo>
                  <a:cubicBezTo>
                    <a:pt x="83259" y="68028"/>
                    <a:pt x="82830" y="68455"/>
                    <a:pt x="82403" y="68882"/>
                  </a:cubicBezTo>
                  <a:cubicBezTo>
                    <a:pt x="82403" y="68455"/>
                    <a:pt x="81974" y="68455"/>
                    <a:pt x="81974" y="68028"/>
                  </a:cubicBezTo>
                  <a:cubicBezTo>
                    <a:pt x="81974" y="68028"/>
                    <a:pt x="81546" y="68028"/>
                    <a:pt x="81546" y="68028"/>
                  </a:cubicBezTo>
                  <a:cubicBezTo>
                    <a:pt x="81118" y="68028"/>
                    <a:pt x="81118" y="67601"/>
                    <a:pt x="80690" y="67601"/>
                  </a:cubicBezTo>
                  <a:cubicBezTo>
                    <a:pt x="80690" y="66748"/>
                    <a:pt x="80690" y="65894"/>
                    <a:pt x="80690" y="65041"/>
                  </a:cubicBezTo>
                  <a:cubicBezTo>
                    <a:pt x="80262" y="65041"/>
                    <a:pt x="80262" y="65041"/>
                    <a:pt x="80262" y="64614"/>
                  </a:cubicBezTo>
                  <a:cubicBezTo>
                    <a:pt x="80262" y="64614"/>
                    <a:pt x="80262" y="64187"/>
                    <a:pt x="80262" y="64187"/>
                  </a:cubicBezTo>
                  <a:cubicBezTo>
                    <a:pt x="79406" y="63760"/>
                    <a:pt x="78978" y="63334"/>
                    <a:pt x="78550" y="62907"/>
                  </a:cubicBezTo>
                  <a:cubicBezTo>
                    <a:pt x="78550" y="62907"/>
                    <a:pt x="78122" y="62907"/>
                    <a:pt x="78122" y="62907"/>
                  </a:cubicBezTo>
                  <a:cubicBezTo>
                    <a:pt x="78122" y="62907"/>
                    <a:pt x="77694" y="63334"/>
                    <a:pt x="77694" y="63334"/>
                  </a:cubicBezTo>
                  <a:cubicBezTo>
                    <a:pt x="77694" y="64187"/>
                    <a:pt x="77694" y="65467"/>
                    <a:pt x="77694" y="66321"/>
                  </a:cubicBezTo>
                  <a:cubicBezTo>
                    <a:pt x="77694" y="66321"/>
                    <a:pt x="77694" y="66748"/>
                    <a:pt x="77694" y="66748"/>
                  </a:cubicBezTo>
                  <a:cubicBezTo>
                    <a:pt x="78122" y="66748"/>
                    <a:pt x="78122" y="66748"/>
                    <a:pt x="78550" y="67175"/>
                  </a:cubicBezTo>
                  <a:cubicBezTo>
                    <a:pt x="78550" y="67601"/>
                    <a:pt x="78122" y="68455"/>
                    <a:pt x="78550" y="69309"/>
                  </a:cubicBezTo>
                  <a:cubicBezTo>
                    <a:pt x="78122" y="69309"/>
                    <a:pt x="78122" y="69736"/>
                    <a:pt x="77694" y="69736"/>
                  </a:cubicBezTo>
                  <a:cubicBezTo>
                    <a:pt x="77694" y="70162"/>
                    <a:pt x="77694" y="70589"/>
                    <a:pt x="77694" y="71016"/>
                  </a:cubicBezTo>
                  <a:cubicBezTo>
                    <a:pt x="77694" y="71443"/>
                    <a:pt x="78122" y="71443"/>
                    <a:pt x="78550" y="71443"/>
                  </a:cubicBezTo>
                  <a:cubicBezTo>
                    <a:pt x="78978" y="71443"/>
                    <a:pt x="78978" y="71870"/>
                    <a:pt x="78978" y="71870"/>
                  </a:cubicBezTo>
                  <a:cubicBezTo>
                    <a:pt x="79406" y="72297"/>
                    <a:pt x="79834" y="72297"/>
                    <a:pt x="80262" y="71870"/>
                  </a:cubicBezTo>
                  <a:cubicBezTo>
                    <a:pt x="80262" y="71443"/>
                    <a:pt x="80262" y="71443"/>
                    <a:pt x="80262" y="71443"/>
                  </a:cubicBezTo>
                  <a:cubicBezTo>
                    <a:pt x="80262" y="71016"/>
                    <a:pt x="80262" y="71016"/>
                    <a:pt x="80690" y="71016"/>
                  </a:cubicBezTo>
                  <a:cubicBezTo>
                    <a:pt x="80690" y="70589"/>
                    <a:pt x="80690" y="70162"/>
                    <a:pt x="80690" y="69736"/>
                  </a:cubicBezTo>
                  <a:cubicBezTo>
                    <a:pt x="81546" y="69736"/>
                    <a:pt x="81974" y="69736"/>
                    <a:pt x="82403" y="69736"/>
                  </a:cubicBezTo>
                  <a:cubicBezTo>
                    <a:pt x="82830" y="69736"/>
                    <a:pt x="82830" y="69736"/>
                    <a:pt x="82830" y="70162"/>
                  </a:cubicBezTo>
                  <a:cubicBezTo>
                    <a:pt x="82830" y="70589"/>
                    <a:pt x="82830" y="71016"/>
                    <a:pt x="82830" y="71016"/>
                  </a:cubicBezTo>
                  <a:cubicBezTo>
                    <a:pt x="82830" y="71443"/>
                    <a:pt x="83259" y="71870"/>
                    <a:pt x="83686" y="71870"/>
                  </a:cubicBezTo>
                  <a:cubicBezTo>
                    <a:pt x="84114" y="71870"/>
                    <a:pt x="84543" y="71443"/>
                    <a:pt x="84971" y="71443"/>
                  </a:cubicBezTo>
                  <a:cubicBezTo>
                    <a:pt x="84971" y="71443"/>
                    <a:pt x="85399" y="71016"/>
                    <a:pt x="85827" y="70589"/>
                  </a:cubicBezTo>
                  <a:cubicBezTo>
                    <a:pt x="86255" y="70589"/>
                    <a:pt x="87111" y="70589"/>
                    <a:pt x="87539" y="70589"/>
                  </a:cubicBezTo>
                  <a:cubicBezTo>
                    <a:pt x="88395" y="71443"/>
                    <a:pt x="89252" y="71870"/>
                    <a:pt x="89679" y="72723"/>
                  </a:cubicBezTo>
                  <a:cubicBezTo>
                    <a:pt x="90107" y="72723"/>
                    <a:pt x="90107" y="72723"/>
                    <a:pt x="90107" y="72723"/>
                  </a:cubicBezTo>
                  <a:cubicBezTo>
                    <a:pt x="90964" y="72297"/>
                    <a:pt x="91391" y="71870"/>
                    <a:pt x="91819" y="71443"/>
                  </a:cubicBezTo>
                  <a:cubicBezTo>
                    <a:pt x="91819" y="70589"/>
                    <a:pt x="91819" y="70162"/>
                    <a:pt x="91819" y="69309"/>
                  </a:cubicBezTo>
                  <a:cubicBezTo>
                    <a:pt x="91391" y="69309"/>
                    <a:pt x="91391" y="69309"/>
                    <a:pt x="91391" y="69309"/>
                  </a:cubicBezTo>
                  <a:cubicBezTo>
                    <a:pt x="89679" y="69309"/>
                    <a:pt x="87967" y="69309"/>
                    <a:pt x="86255" y="69309"/>
                  </a:cubicBezTo>
                  <a:lnTo>
                    <a:pt x="86000" y="68800"/>
                  </a:lnTo>
                  <a:lnTo>
                    <a:pt x="86065" y="68800"/>
                  </a:lnTo>
                  <a:lnTo>
                    <a:pt x="86065" y="68538"/>
                  </a:lnTo>
                  <a:lnTo>
                    <a:pt x="85868" y="68538"/>
                  </a:lnTo>
                  <a:lnTo>
                    <a:pt x="85827" y="68455"/>
                  </a:lnTo>
                  <a:cubicBezTo>
                    <a:pt x="85827" y="67601"/>
                    <a:pt x="85827" y="66748"/>
                    <a:pt x="85827" y="66321"/>
                  </a:cubicBezTo>
                  <a:cubicBezTo>
                    <a:pt x="85827" y="65894"/>
                    <a:pt x="86255" y="65894"/>
                    <a:pt x="86255" y="65041"/>
                  </a:cubicBezTo>
                  <a:cubicBezTo>
                    <a:pt x="86255" y="65041"/>
                    <a:pt x="86683" y="65041"/>
                    <a:pt x="86683" y="64614"/>
                  </a:cubicBezTo>
                  <a:cubicBezTo>
                    <a:pt x="86683" y="64187"/>
                    <a:pt x="86683" y="63334"/>
                    <a:pt x="86683" y="62907"/>
                  </a:cubicBezTo>
                  <a:cubicBezTo>
                    <a:pt x="86683" y="62480"/>
                    <a:pt x="86255" y="62480"/>
                    <a:pt x="86255" y="62053"/>
                  </a:cubicBezTo>
                  <a:cubicBezTo>
                    <a:pt x="86255" y="61200"/>
                    <a:pt x="86255" y="60346"/>
                    <a:pt x="86255" y="59492"/>
                  </a:cubicBezTo>
                  <a:cubicBezTo>
                    <a:pt x="85827" y="59065"/>
                    <a:pt x="85827" y="59065"/>
                    <a:pt x="85827" y="59065"/>
                  </a:cubicBezTo>
                  <a:cubicBezTo>
                    <a:pt x="85827" y="58212"/>
                    <a:pt x="85827" y="57785"/>
                    <a:pt x="85827" y="57358"/>
                  </a:cubicBezTo>
                  <a:cubicBezTo>
                    <a:pt x="85827" y="57358"/>
                    <a:pt x="86255" y="56931"/>
                    <a:pt x="86683" y="56505"/>
                  </a:cubicBezTo>
                  <a:cubicBezTo>
                    <a:pt x="86683" y="56078"/>
                    <a:pt x="86683" y="55224"/>
                    <a:pt x="86683" y="54797"/>
                  </a:cubicBezTo>
                  <a:cubicBezTo>
                    <a:pt x="87111" y="54370"/>
                    <a:pt x="87111" y="54370"/>
                    <a:pt x="87111" y="53944"/>
                  </a:cubicBezTo>
                  <a:cubicBezTo>
                    <a:pt x="87111" y="53944"/>
                    <a:pt x="87111" y="53517"/>
                    <a:pt x="87111" y="53090"/>
                  </a:cubicBezTo>
                  <a:cubicBezTo>
                    <a:pt x="87539" y="53090"/>
                    <a:pt x="87539" y="53090"/>
                    <a:pt x="87967" y="52663"/>
                  </a:cubicBezTo>
                  <a:cubicBezTo>
                    <a:pt x="87967" y="52236"/>
                    <a:pt x="87967" y="52236"/>
                    <a:pt x="87967" y="51810"/>
                  </a:cubicBezTo>
                  <a:cubicBezTo>
                    <a:pt x="87539" y="51383"/>
                    <a:pt x="87539" y="51383"/>
                    <a:pt x="87111" y="51383"/>
                  </a:cubicBezTo>
                  <a:cubicBezTo>
                    <a:pt x="87111" y="50956"/>
                    <a:pt x="87111" y="50956"/>
                    <a:pt x="87111" y="50956"/>
                  </a:cubicBezTo>
                  <a:cubicBezTo>
                    <a:pt x="87111" y="50529"/>
                    <a:pt x="87111" y="50529"/>
                    <a:pt x="86683" y="50102"/>
                  </a:cubicBezTo>
                  <a:cubicBezTo>
                    <a:pt x="86683" y="49675"/>
                    <a:pt x="86683" y="49249"/>
                    <a:pt x="86683" y="48822"/>
                  </a:cubicBezTo>
                  <a:cubicBezTo>
                    <a:pt x="86255" y="48395"/>
                    <a:pt x="85399" y="48822"/>
                    <a:pt x="84971" y="48395"/>
                  </a:cubicBezTo>
                  <a:close/>
                  <a:moveTo>
                    <a:pt x="3750" y="48395"/>
                  </a:moveTo>
                  <a:cubicBezTo>
                    <a:pt x="4622" y="48395"/>
                    <a:pt x="5058" y="48395"/>
                    <a:pt x="5494" y="48395"/>
                  </a:cubicBezTo>
                  <a:cubicBezTo>
                    <a:pt x="5930" y="48831"/>
                    <a:pt x="6366" y="49267"/>
                    <a:pt x="6802" y="49703"/>
                  </a:cubicBezTo>
                  <a:cubicBezTo>
                    <a:pt x="6802" y="50139"/>
                    <a:pt x="6802" y="50139"/>
                    <a:pt x="6366" y="50139"/>
                  </a:cubicBezTo>
                  <a:cubicBezTo>
                    <a:pt x="6366" y="50575"/>
                    <a:pt x="6366" y="51447"/>
                    <a:pt x="6366" y="51883"/>
                  </a:cubicBezTo>
                  <a:cubicBezTo>
                    <a:pt x="6366" y="51883"/>
                    <a:pt x="5930" y="52319"/>
                    <a:pt x="5494" y="52319"/>
                  </a:cubicBezTo>
                  <a:cubicBezTo>
                    <a:pt x="5058" y="52319"/>
                    <a:pt x="4622" y="52319"/>
                    <a:pt x="3750" y="52319"/>
                  </a:cubicBezTo>
                  <a:cubicBezTo>
                    <a:pt x="3750" y="52319"/>
                    <a:pt x="3314" y="51883"/>
                    <a:pt x="2878" y="51883"/>
                  </a:cubicBezTo>
                  <a:cubicBezTo>
                    <a:pt x="2878" y="51011"/>
                    <a:pt x="2878" y="50139"/>
                    <a:pt x="2878" y="49267"/>
                  </a:cubicBezTo>
                  <a:cubicBezTo>
                    <a:pt x="3314" y="48831"/>
                    <a:pt x="3750" y="48831"/>
                    <a:pt x="3750" y="48395"/>
                  </a:cubicBezTo>
                  <a:close/>
                  <a:moveTo>
                    <a:pt x="134079" y="48152"/>
                  </a:moveTo>
                  <a:cubicBezTo>
                    <a:pt x="133758" y="48096"/>
                    <a:pt x="133437" y="48096"/>
                    <a:pt x="133222" y="48320"/>
                  </a:cubicBezTo>
                  <a:cubicBezTo>
                    <a:pt x="133222" y="48320"/>
                    <a:pt x="133222" y="48769"/>
                    <a:pt x="133222" y="48769"/>
                  </a:cubicBezTo>
                  <a:cubicBezTo>
                    <a:pt x="132795" y="49217"/>
                    <a:pt x="132795" y="49217"/>
                    <a:pt x="132367" y="49217"/>
                  </a:cubicBezTo>
                  <a:cubicBezTo>
                    <a:pt x="132795" y="49666"/>
                    <a:pt x="133651" y="50114"/>
                    <a:pt x="134079" y="50562"/>
                  </a:cubicBezTo>
                  <a:cubicBezTo>
                    <a:pt x="134079" y="50562"/>
                    <a:pt x="134079" y="50562"/>
                    <a:pt x="134507" y="50562"/>
                  </a:cubicBezTo>
                  <a:cubicBezTo>
                    <a:pt x="134507" y="50562"/>
                    <a:pt x="134935" y="51011"/>
                    <a:pt x="134935" y="51011"/>
                  </a:cubicBezTo>
                  <a:cubicBezTo>
                    <a:pt x="135363" y="51011"/>
                    <a:pt x="135791" y="51011"/>
                    <a:pt x="136219" y="51011"/>
                  </a:cubicBezTo>
                  <a:cubicBezTo>
                    <a:pt x="136219" y="51011"/>
                    <a:pt x="136647" y="50562"/>
                    <a:pt x="137075" y="50562"/>
                  </a:cubicBezTo>
                  <a:cubicBezTo>
                    <a:pt x="137075" y="50114"/>
                    <a:pt x="137075" y="50114"/>
                    <a:pt x="137075" y="50114"/>
                  </a:cubicBezTo>
                  <a:cubicBezTo>
                    <a:pt x="136647" y="49666"/>
                    <a:pt x="136647" y="49666"/>
                    <a:pt x="136647" y="49217"/>
                  </a:cubicBezTo>
                  <a:cubicBezTo>
                    <a:pt x="136647" y="48769"/>
                    <a:pt x="136647" y="48769"/>
                    <a:pt x="135791" y="48769"/>
                  </a:cubicBezTo>
                  <a:cubicBezTo>
                    <a:pt x="135791" y="48769"/>
                    <a:pt x="135363" y="48320"/>
                    <a:pt x="135363" y="48320"/>
                  </a:cubicBezTo>
                  <a:cubicBezTo>
                    <a:pt x="135363" y="48320"/>
                    <a:pt x="135363" y="48320"/>
                    <a:pt x="134935" y="48320"/>
                  </a:cubicBezTo>
                  <a:cubicBezTo>
                    <a:pt x="134721" y="48320"/>
                    <a:pt x="134400" y="48208"/>
                    <a:pt x="134079" y="48152"/>
                  </a:cubicBezTo>
                  <a:close/>
                  <a:moveTo>
                    <a:pt x="174525" y="47244"/>
                  </a:moveTo>
                  <a:cubicBezTo>
                    <a:pt x="174525" y="47244"/>
                    <a:pt x="174525" y="47663"/>
                    <a:pt x="174096" y="47663"/>
                  </a:cubicBezTo>
                  <a:cubicBezTo>
                    <a:pt x="174096" y="47663"/>
                    <a:pt x="174096" y="48081"/>
                    <a:pt x="174096" y="48081"/>
                  </a:cubicBezTo>
                  <a:cubicBezTo>
                    <a:pt x="173667" y="48500"/>
                    <a:pt x="173667" y="48500"/>
                    <a:pt x="173238" y="48918"/>
                  </a:cubicBezTo>
                  <a:cubicBezTo>
                    <a:pt x="173238" y="48918"/>
                    <a:pt x="172809" y="48918"/>
                    <a:pt x="172809" y="48918"/>
                  </a:cubicBezTo>
                  <a:cubicBezTo>
                    <a:pt x="172380" y="48500"/>
                    <a:pt x="172380" y="48500"/>
                    <a:pt x="172380" y="48500"/>
                  </a:cubicBezTo>
                  <a:cubicBezTo>
                    <a:pt x="170664" y="48500"/>
                    <a:pt x="168947" y="48500"/>
                    <a:pt x="167232" y="48500"/>
                  </a:cubicBezTo>
                  <a:cubicBezTo>
                    <a:pt x="166803" y="48500"/>
                    <a:pt x="166803" y="49337"/>
                    <a:pt x="166374" y="49337"/>
                  </a:cubicBezTo>
                  <a:cubicBezTo>
                    <a:pt x="166374" y="49755"/>
                    <a:pt x="166374" y="50174"/>
                    <a:pt x="166374" y="50593"/>
                  </a:cubicBezTo>
                  <a:cubicBezTo>
                    <a:pt x="166374" y="51011"/>
                    <a:pt x="166374" y="51011"/>
                    <a:pt x="166803" y="51011"/>
                  </a:cubicBezTo>
                  <a:cubicBezTo>
                    <a:pt x="167232" y="51011"/>
                    <a:pt x="167232" y="51011"/>
                    <a:pt x="167232" y="51011"/>
                  </a:cubicBezTo>
                  <a:cubicBezTo>
                    <a:pt x="167661" y="51848"/>
                    <a:pt x="168518" y="52267"/>
                    <a:pt x="168947" y="52685"/>
                  </a:cubicBezTo>
                  <a:cubicBezTo>
                    <a:pt x="168947" y="53104"/>
                    <a:pt x="168947" y="53104"/>
                    <a:pt x="168947" y="53522"/>
                  </a:cubicBezTo>
                  <a:cubicBezTo>
                    <a:pt x="168947" y="53522"/>
                    <a:pt x="168947" y="53941"/>
                    <a:pt x="168947" y="53941"/>
                  </a:cubicBezTo>
                  <a:cubicBezTo>
                    <a:pt x="168518" y="54359"/>
                    <a:pt x="168090" y="54359"/>
                    <a:pt x="168090" y="54778"/>
                  </a:cubicBezTo>
                  <a:cubicBezTo>
                    <a:pt x="168090" y="54778"/>
                    <a:pt x="168090" y="54778"/>
                    <a:pt x="168090" y="55196"/>
                  </a:cubicBezTo>
                  <a:cubicBezTo>
                    <a:pt x="167661" y="55615"/>
                    <a:pt x="167232" y="55615"/>
                    <a:pt x="166803" y="56034"/>
                  </a:cubicBezTo>
                  <a:cubicBezTo>
                    <a:pt x="166803" y="56034"/>
                    <a:pt x="166803" y="56452"/>
                    <a:pt x="166803" y="56452"/>
                  </a:cubicBezTo>
                  <a:cubicBezTo>
                    <a:pt x="167232" y="56871"/>
                    <a:pt x="167232" y="56871"/>
                    <a:pt x="167661" y="57289"/>
                  </a:cubicBezTo>
                  <a:cubicBezTo>
                    <a:pt x="168090" y="57289"/>
                    <a:pt x="168947" y="57289"/>
                    <a:pt x="169377" y="57289"/>
                  </a:cubicBezTo>
                  <a:cubicBezTo>
                    <a:pt x="169806" y="56871"/>
                    <a:pt x="170235" y="56452"/>
                    <a:pt x="170664" y="56034"/>
                  </a:cubicBezTo>
                  <a:cubicBezTo>
                    <a:pt x="170664" y="56034"/>
                    <a:pt x="170235" y="55615"/>
                    <a:pt x="170235" y="55615"/>
                  </a:cubicBezTo>
                  <a:cubicBezTo>
                    <a:pt x="170235" y="54778"/>
                    <a:pt x="170235" y="54359"/>
                    <a:pt x="170235" y="53522"/>
                  </a:cubicBezTo>
                  <a:cubicBezTo>
                    <a:pt x="170235" y="53522"/>
                    <a:pt x="170664" y="53522"/>
                    <a:pt x="171093" y="53522"/>
                  </a:cubicBezTo>
                  <a:cubicBezTo>
                    <a:pt x="171093" y="53522"/>
                    <a:pt x="171522" y="53104"/>
                    <a:pt x="171522" y="53104"/>
                  </a:cubicBezTo>
                  <a:cubicBezTo>
                    <a:pt x="171522" y="52685"/>
                    <a:pt x="171522" y="52685"/>
                    <a:pt x="171951" y="52685"/>
                  </a:cubicBezTo>
                  <a:cubicBezTo>
                    <a:pt x="172380" y="52267"/>
                    <a:pt x="172380" y="52267"/>
                    <a:pt x="172809" y="52267"/>
                  </a:cubicBezTo>
                  <a:cubicBezTo>
                    <a:pt x="173238" y="52685"/>
                    <a:pt x="174096" y="53104"/>
                    <a:pt x="174525" y="53522"/>
                  </a:cubicBezTo>
                  <a:cubicBezTo>
                    <a:pt x="174954" y="53522"/>
                    <a:pt x="174954" y="53522"/>
                    <a:pt x="175383" y="53522"/>
                  </a:cubicBezTo>
                  <a:cubicBezTo>
                    <a:pt x="175812" y="53522"/>
                    <a:pt x="176241" y="53104"/>
                    <a:pt x="176241" y="52685"/>
                  </a:cubicBezTo>
                  <a:cubicBezTo>
                    <a:pt x="176241" y="52267"/>
                    <a:pt x="176241" y="52267"/>
                    <a:pt x="176241" y="51848"/>
                  </a:cubicBezTo>
                  <a:cubicBezTo>
                    <a:pt x="176241" y="51848"/>
                    <a:pt x="175812" y="51430"/>
                    <a:pt x="175812" y="51430"/>
                  </a:cubicBezTo>
                  <a:cubicBezTo>
                    <a:pt x="175812" y="51011"/>
                    <a:pt x="175812" y="50174"/>
                    <a:pt x="175812" y="50174"/>
                  </a:cubicBezTo>
                  <a:cubicBezTo>
                    <a:pt x="176241" y="49755"/>
                    <a:pt x="176241" y="49755"/>
                    <a:pt x="176241" y="49337"/>
                  </a:cubicBezTo>
                  <a:cubicBezTo>
                    <a:pt x="176241" y="48918"/>
                    <a:pt x="176670" y="48918"/>
                    <a:pt x="177099" y="48500"/>
                  </a:cubicBezTo>
                  <a:cubicBezTo>
                    <a:pt x="177099" y="48500"/>
                    <a:pt x="177099" y="48081"/>
                    <a:pt x="177099" y="48081"/>
                  </a:cubicBezTo>
                  <a:cubicBezTo>
                    <a:pt x="177099" y="47663"/>
                    <a:pt x="177099" y="47663"/>
                    <a:pt x="176241" y="47244"/>
                  </a:cubicBezTo>
                  <a:cubicBezTo>
                    <a:pt x="176241" y="47244"/>
                    <a:pt x="175812" y="47244"/>
                    <a:pt x="175812" y="47244"/>
                  </a:cubicBezTo>
                  <a:cubicBezTo>
                    <a:pt x="175383" y="46825"/>
                    <a:pt x="174954" y="46825"/>
                    <a:pt x="174525" y="47244"/>
                  </a:cubicBezTo>
                  <a:close/>
                  <a:moveTo>
                    <a:pt x="1323422" y="47087"/>
                  </a:moveTo>
                  <a:cubicBezTo>
                    <a:pt x="1323003" y="47087"/>
                    <a:pt x="1322585" y="47087"/>
                    <a:pt x="1322166" y="47523"/>
                  </a:cubicBezTo>
                  <a:cubicBezTo>
                    <a:pt x="1322166" y="47959"/>
                    <a:pt x="1322166" y="48831"/>
                    <a:pt x="1322166" y="49267"/>
                  </a:cubicBezTo>
                  <a:cubicBezTo>
                    <a:pt x="1322166" y="49267"/>
                    <a:pt x="1322166" y="49267"/>
                    <a:pt x="1322585" y="49267"/>
                  </a:cubicBezTo>
                  <a:cubicBezTo>
                    <a:pt x="1323003" y="49703"/>
                    <a:pt x="1323422" y="49703"/>
                    <a:pt x="1323841" y="49703"/>
                  </a:cubicBezTo>
                  <a:cubicBezTo>
                    <a:pt x="1324259" y="48831"/>
                    <a:pt x="1324259" y="48831"/>
                    <a:pt x="1324259" y="47959"/>
                  </a:cubicBezTo>
                  <a:cubicBezTo>
                    <a:pt x="1323841" y="47959"/>
                    <a:pt x="1323841" y="47523"/>
                    <a:pt x="1323422" y="47087"/>
                  </a:cubicBezTo>
                  <a:close/>
                  <a:moveTo>
                    <a:pt x="60254" y="47087"/>
                  </a:moveTo>
                  <a:cubicBezTo>
                    <a:pt x="60690" y="47532"/>
                    <a:pt x="60690" y="47532"/>
                    <a:pt x="61126" y="47977"/>
                  </a:cubicBezTo>
                  <a:cubicBezTo>
                    <a:pt x="61126" y="47977"/>
                    <a:pt x="61126" y="47977"/>
                    <a:pt x="61126" y="48421"/>
                  </a:cubicBezTo>
                  <a:cubicBezTo>
                    <a:pt x="61562" y="48421"/>
                    <a:pt x="61562" y="48866"/>
                    <a:pt x="61998" y="48866"/>
                  </a:cubicBezTo>
                  <a:cubicBezTo>
                    <a:pt x="61998" y="49755"/>
                    <a:pt x="61998" y="50645"/>
                    <a:pt x="61998" y="51534"/>
                  </a:cubicBezTo>
                  <a:cubicBezTo>
                    <a:pt x="61562" y="51534"/>
                    <a:pt x="61562" y="51534"/>
                    <a:pt x="61562" y="51534"/>
                  </a:cubicBezTo>
                  <a:cubicBezTo>
                    <a:pt x="61126" y="51534"/>
                    <a:pt x="60690" y="51534"/>
                    <a:pt x="60254" y="51534"/>
                  </a:cubicBezTo>
                  <a:cubicBezTo>
                    <a:pt x="59818" y="51534"/>
                    <a:pt x="59818" y="51089"/>
                    <a:pt x="59382" y="51089"/>
                  </a:cubicBezTo>
                  <a:cubicBezTo>
                    <a:pt x="59382" y="49755"/>
                    <a:pt x="59382" y="48866"/>
                    <a:pt x="59382" y="47977"/>
                  </a:cubicBezTo>
                  <a:cubicBezTo>
                    <a:pt x="59818" y="47532"/>
                    <a:pt x="60254" y="47532"/>
                    <a:pt x="60254" y="47087"/>
                  </a:cubicBezTo>
                  <a:close/>
                  <a:moveTo>
                    <a:pt x="1530787" y="46825"/>
                  </a:moveTo>
                  <a:cubicBezTo>
                    <a:pt x="1530787" y="46825"/>
                    <a:pt x="1530394" y="47251"/>
                    <a:pt x="1530394" y="47251"/>
                  </a:cubicBezTo>
                  <a:cubicBezTo>
                    <a:pt x="1530394" y="48101"/>
                    <a:pt x="1530394" y="48526"/>
                    <a:pt x="1530394" y="49376"/>
                  </a:cubicBezTo>
                  <a:cubicBezTo>
                    <a:pt x="1530787" y="49801"/>
                    <a:pt x="1531179" y="50226"/>
                    <a:pt x="1531572" y="50226"/>
                  </a:cubicBezTo>
                  <a:cubicBezTo>
                    <a:pt x="1531964" y="50226"/>
                    <a:pt x="1532356" y="50226"/>
                    <a:pt x="1532749" y="50226"/>
                  </a:cubicBezTo>
                  <a:cubicBezTo>
                    <a:pt x="1533141" y="50226"/>
                    <a:pt x="1533533" y="49801"/>
                    <a:pt x="1533533" y="49801"/>
                  </a:cubicBezTo>
                  <a:cubicBezTo>
                    <a:pt x="1533533" y="49376"/>
                    <a:pt x="1533533" y="49376"/>
                    <a:pt x="1533533" y="48951"/>
                  </a:cubicBezTo>
                  <a:cubicBezTo>
                    <a:pt x="1533141" y="48526"/>
                    <a:pt x="1533141" y="47676"/>
                    <a:pt x="1532749" y="47251"/>
                  </a:cubicBezTo>
                  <a:cubicBezTo>
                    <a:pt x="1532749" y="47251"/>
                    <a:pt x="1532356" y="47251"/>
                    <a:pt x="1532356" y="46825"/>
                  </a:cubicBezTo>
                  <a:cubicBezTo>
                    <a:pt x="1531964" y="46825"/>
                    <a:pt x="1531179" y="46825"/>
                    <a:pt x="1530787" y="46825"/>
                  </a:cubicBezTo>
                  <a:close/>
                  <a:moveTo>
                    <a:pt x="1524770" y="46825"/>
                  </a:moveTo>
                  <a:cubicBezTo>
                    <a:pt x="1524345" y="47218"/>
                    <a:pt x="1524345" y="47218"/>
                    <a:pt x="1523920" y="47218"/>
                  </a:cubicBezTo>
                  <a:cubicBezTo>
                    <a:pt x="1523920" y="47218"/>
                    <a:pt x="1523495" y="47218"/>
                    <a:pt x="1523495" y="47218"/>
                  </a:cubicBezTo>
                  <a:cubicBezTo>
                    <a:pt x="1523070" y="47610"/>
                    <a:pt x="1523070" y="48003"/>
                    <a:pt x="1523070" y="48003"/>
                  </a:cubicBezTo>
                  <a:cubicBezTo>
                    <a:pt x="1523070" y="48395"/>
                    <a:pt x="1523070" y="48395"/>
                    <a:pt x="1523495" y="48395"/>
                  </a:cubicBezTo>
                  <a:cubicBezTo>
                    <a:pt x="1524345" y="48395"/>
                    <a:pt x="1525195" y="48395"/>
                    <a:pt x="1526046" y="48395"/>
                  </a:cubicBezTo>
                  <a:cubicBezTo>
                    <a:pt x="1526471" y="48003"/>
                    <a:pt x="1526471" y="47610"/>
                    <a:pt x="1526471" y="47218"/>
                  </a:cubicBezTo>
                  <a:cubicBezTo>
                    <a:pt x="1525620" y="46825"/>
                    <a:pt x="1525195" y="46825"/>
                    <a:pt x="1524770" y="46825"/>
                  </a:cubicBezTo>
                  <a:close/>
                  <a:moveTo>
                    <a:pt x="1490333" y="46825"/>
                  </a:moveTo>
                  <a:cubicBezTo>
                    <a:pt x="1489474" y="46825"/>
                    <a:pt x="1489474" y="46825"/>
                    <a:pt x="1489474" y="47663"/>
                  </a:cubicBezTo>
                  <a:cubicBezTo>
                    <a:pt x="1489474" y="48081"/>
                    <a:pt x="1489044" y="48081"/>
                    <a:pt x="1488614" y="48081"/>
                  </a:cubicBezTo>
                  <a:cubicBezTo>
                    <a:pt x="1488614" y="48500"/>
                    <a:pt x="1488614" y="48918"/>
                    <a:pt x="1488614" y="49337"/>
                  </a:cubicBezTo>
                  <a:cubicBezTo>
                    <a:pt x="1489044" y="49755"/>
                    <a:pt x="1489474" y="50174"/>
                    <a:pt x="1489474" y="50174"/>
                  </a:cubicBezTo>
                  <a:cubicBezTo>
                    <a:pt x="1489903" y="50174"/>
                    <a:pt x="1489903" y="50174"/>
                    <a:pt x="1490333" y="50174"/>
                  </a:cubicBezTo>
                  <a:cubicBezTo>
                    <a:pt x="1490763" y="50593"/>
                    <a:pt x="1490763" y="51011"/>
                    <a:pt x="1491192" y="51011"/>
                  </a:cubicBezTo>
                  <a:cubicBezTo>
                    <a:pt x="1491192" y="51430"/>
                    <a:pt x="1491192" y="51848"/>
                    <a:pt x="1491622" y="52267"/>
                  </a:cubicBezTo>
                  <a:cubicBezTo>
                    <a:pt x="1491192" y="52685"/>
                    <a:pt x="1490763" y="53104"/>
                    <a:pt x="1490333" y="53104"/>
                  </a:cubicBezTo>
                  <a:cubicBezTo>
                    <a:pt x="1489903" y="53104"/>
                    <a:pt x="1489903" y="53104"/>
                    <a:pt x="1489903" y="53104"/>
                  </a:cubicBezTo>
                  <a:cubicBezTo>
                    <a:pt x="1489044" y="53941"/>
                    <a:pt x="1488614" y="54359"/>
                    <a:pt x="1487755" y="54778"/>
                  </a:cubicBezTo>
                  <a:cubicBezTo>
                    <a:pt x="1487755" y="55196"/>
                    <a:pt x="1487755" y="55615"/>
                    <a:pt x="1487755" y="55615"/>
                  </a:cubicBezTo>
                  <a:cubicBezTo>
                    <a:pt x="1488614" y="56452"/>
                    <a:pt x="1489044" y="56871"/>
                    <a:pt x="1489474" y="57289"/>
                  </a:cubicBezTo>
                  <a:cubicBezTo>
                    <a:pt x="1490333" y="57289"/>
                    <a:pt x="1491192" y="57289"/>
                    <a:pt x="1491622" y="57289"/>
                  </a:cubicBezTo>
                  <a:cubicBezTo>
                    <a:pt x="1492482" y="56871"/>
                    <a:pt x="1492912" y="56034"/>
                    <a:pt x="1493771" y="55615"/>
                  </a:cubicBezTo>
                  <a:cubicBezTo>
                    <a:pt x="1494201" y="55615"/>
                    <a:pt x="1494631" y="55615"/>
                    <a:pt x="1495060" y="55615"/>
                  </a:cubicBezTo>
                  <a:cubicBezTo>
                    <a:pt x="1495490" y="55615"/>
                    <a:pt x="1495920" y="56452"/>
                    <a:pt x="1496780" y="56034"/>
                  </a:cubicBezTo>
                  <a:cubicBezTo>
                    <a:pt x="1496780" y="56452"/>
                    <a:pt x="1497210" y="56871"/>
                    <a:pt x="1497639" y="57289"/>
                  </a:cubicBezTo>
                  <a:cubicBezTo>
                    <a:pt x="1498499" y="57289"/>
                    <a:pt x="1498928" y="57289"/>
                    <a:pt x="1499358" y="57289"/>
                  </a:cubicBezTo>
                  <a:cubicBezTo>
                    <a:pt x="1499788" y="56871"/>
                    <a:pt x="1499788" y="56452"/>
                    <a:pt x="1499788" y="56034"/>
                  </a:cubicBezTo>
                  <a:cubicBezTo>
                    <a:pt x="1499358" y="55615"/>
                    <a:pt x="1498928" y="55196"/>
                    <a:pt x="1498499" y="54778"/>
                  </a:cubicBezTo>
                  <a:cubicBezTo>
                    <a:pt x="1497210" y="54778"/>
                    <a:pt x="1495920" y="54778"/>
                    <a:pt x="1494631" y="54778"/>
                  </a:cubicBezTo>
                  <a:cubicBezTo>
                    <a:pt x="1494201" y="54778"/>
                    <a:pt x="1493771" y="54359"/>
                    <a:pt x="1493342" y="53941"/>
                  </a:cubicBezTo>
                  <a:cubicBezTo>
                    <a:pt x="1493342" y="53941"/>
                    <a:pt x="1493342" y="53522"/>
                    <a:pt x="1493342" y="53522"/>
                  </a:cubicBezTo>
                  <a:cubicBezTo>
                    <a:pt x="1493342" y="53104"/>
                    <a:pt x="1492912" y="53104"/>
                    <a:pt x="1492912" y="52685"/>
                  </a:cubicBezTo>
                  <a:cubicBezTo>
                    <a:pt x="1492912" y="51848"/>
                    <a:pt x="1492912" y="50593"/>
                    <a:pt x="1492912" y="49337"/>
                  </a:cubicBezTo>
                  <a:cubicBezTo>
                    <a:pt x="1492482" y="48918"/>
                    <a:pt x="1492052" y="48918"/>
                    <a:pt x="1491622" y="48500"/>
                  </a:cubicBezTo>
                  <a:cubicBezTo>
                    <a:pt x="1491622" y="47663"/>
                    <a:pt x="1490763" y="47244"/>
                    <a:pt x="1490333" y="46825"/>
                  </a:cubicBezTo>
                  <a:close/>
                  <a:moveTo>
                    <a:pt x="1475436" y="46825"/>
                  </a:moveTo>
                  <a:cubicBezTo>
                    <a:pt x="1475008" y="46825"/>
                    <a:pt x="1474580" y="47254"/>
                    <a:pt x="1474152" y="47682"/>
                  </a:cubicBezTo>
                  <a:cubicBezTo>
                    <a:pt x="1474152" y="48110"/>
                    <a:pt x="1474152" y="48538"/>
                    <a:pt x="1474152" y="48966"/>
                  </a:cubicBezTo>
                  <a:cubicBezTo>
                    <a:pt x="1475436" y="49822"/>
                    <a:pt x="1476292" y="50678"/>
                    <a:pt x="1477576" y="51534"/>
                  </a:cubicBezTo>
                  <a:cubicBezTo>
                    <a:pt x="1477576" y="51534"/>
                    <a:pt x="1478004" y="51534"/>
                    <a:pt x="1478004" y="51534"/>
                  </a:cubicBezTo>
                  <a:cubicBezTo>
                    <a:pt x="1478432" y="51106"/>
                    <a:pt x="1478860" y="51106"/>
                    <a:pt x="1478860" y="50678"/>
                  </a:cubicBezTo>
                  <a:cubicBezTo>
                    <a:pt x="1478860" y="49822"/>
                    <a:pt x="1478860" y="48538"/>
                    <a:pt x="1478860" y="47682"/>
                  </a:cubicBezTo>
                  <a:cubicBezTo>
                    <a:pt x="1478860" y="47254"/>
                    <a:pt x="1478432" y="47254"/>
                    <a:pt x="1478004" y="46825"/>
                  </a:cubicBezTo>
                  <a:cubicBezTo>
                    <a:pt x="1477148" y="46825"/>
                    <a:pt x="1476292" y="46825"/>
                    <a:pt x="1475436" y="46825"/>
                  </a:cubicBezTo>
                  <a:close/>
                  <a:moveTo>
                    <a:pt x="1248004" y="46825"/>
                  </a:moveTo>
                  <a:cubicBezTo>
                    <a:pt x="1248004" y="46825"/>
                    <a:pt x="1247612" y="46825"/>
                    <a:pt x="1247612" y="47244"/>
                  </a:cubicBezTo>
                  <a:cubicBezTo>
                    <a:pt x="1247612" y="47663"/>
                    <a:pt x="1247612" y="48081"/>
                    <a:pt x="1248004" y="48918"/>
                  </a:cubicBezTo>
                  <a:cubicBezTo>
                    <a:pt x="1248004" y="48918"/>
                    <a:pt x="1248397" y="48918"/>
                    <a:pt x="1248790" y="48918"/>
                  </a:cubicBezTo>
                  <a:cubicBezTo>
                    <a:pt x="1249182" y="48081"/>
                    <a:pt x="1249182" y="47663"/>
                    <a:pt x="1248790" y="46825"/>
                  </a:cubicBezTo>
                  <a:cubicBezTo>
                    <a:pt x="1248397" y="46825"/>
                    <a:pt x="1248397" y="46825"/>
                    <a:pt x="1248004" y="46825"/>
                  </a:cubicBezTo>
                  <a:close/>
                  <a:moveTo>
                    <a:pt x="179522" y="46825"/>
                  </a:moveTo>
                  <a:cubicBezTo>
                    <a:pt x="179095" y="46825"/>
                    <a:pt x="179095" y="47251"/>
                    <a:pt x="179095" y="47251"/>
                  </a:cubicBezTo>
                  <a:cubicBezTo>
                    <a:pt x="179095" y="47676"/>
                    <a:pt x="179095" y="47676"/>
                    <a:pt x="179095" y="48101"/>
                  </a:cubicBezTo>
                  <a:cubicBezTo>
                    <a:pt x="179095" y="48526"/>
                    <a:pt x="179949" y="48526"/>
                    <a:pt x="179522" y="49376"/>
                  </a:cubicBezTo>
                  <a:cubicBezTo>
                    <a:pt x="179095" y="49376"/>
                    <a:pt x="178669" y="49801"/>
                    <a:pt x="178669" y="49801"/>
                  </a:cubicBezTo>
                  <a:cubicBezTo>
                    <a:pt x="178669" y="50226"/>
                    <a:pt x="178669" y="50651"/>
                    <a:pt x="178669" y="51076"/>
                  </a:cubicBezTo>
                  <a:cubicBezTo>
                    <a:pt x="178669" y="51076"/>
                    <a:pt x="178669" y="51502"/>
                    <a:pt x="179095" y="51502"/>
                  </a:cubicBezTo>
                  <a:cubicBezTo>
                    <a:pt x="179095" y="51502"/>
                    <a:pt x="179095" y="51927"/>
                    <a:pt x="179095" y="51927"/>
                  </a:cubicBezTo>
                  <a:cubicBezTo>
                    <a:pt x="179522" y="52352"/>
                    <a:pt x="179522" y="52352"/>
                    <a:pt x="179522" y="52777"/>
                  </a:cubicBezTo>
                  <a:cubicBezTo>
                    <a:pt x="180376" y="53202"/>
                    <a:pt x="179949" y="53627"/>
                    <a:pt x="179949" y="54052"/>
                  </a:cubicBezTo>
                  <a:cubicBezTo>
                    <a:pt x="179949" y="54477"/>
                    <a:pt x="179949" y="54477"/>
                    <a:pt x="179522" y="54902"/>
                  </a:cubicBezTo>
                  <a:cubicBezTo>
                    <a:pt x="179522" y="55327"/>
                    <a:pt x="179522" y="55753"/>
                    <a:pt x="179522" y="56178"/>
                  </a:cubicBezTo>
                  <a:cubicBezTo>
                    <a:pt x="179522" y="56178"/>
                    <a:pt x="179949" y="56602"/>
                    <a:pt x="180376" y="56602"/>
                  </a:cubicBezTo>
                  <a:cubicBezTo>
                    <a:pt x="180376" y="56602"/>
                    <a:pt x="180803" y="56602"/>
                    <a:pt x="180803" y="56602"/>
                  </a:cubicBezTo>
                  <a:cubicBezTo>
                    <a:pt x="181230" y="57028"/>
                    <a:pt x="181656" y="57028"/>
                    <a:pt x="181656" y="57028"/>
                  </a:cubicBezTo>
                  <a:cubicBezTo>
                    <a:pt x="182083" y="56602"/>
                    <a:pt x="182083" y="56602"/>
                    <a:pt x="182510" y="56178"/>
                  </a:cubicBezTo>
                  <a:cubicBezTo>
                    <a:pt x="182510" y="54902"/>
                    <a:pt x="182510" y="54052"/>
                    <a:pt x="182510" y="52777"/>
                  </a:cubicBezTo>
                  <a:cubicBezTo>
                    <a:pt x="182510" y="52777"/>
                    <a:pt x="182937" y="52352"/>
                    <a:pt x="183364" y="52352"/>
                  </a:cubicBezTo>
                  <a:cubicBezTo>
                    <a:pt x="184217" y="51927"/>
                    <a:pt x="185498" y="52352"/>
                    <a:pt x="186778" y="52352"/>
                  </a:cubicBezTo>
                  <a:cubicBezTo>
                    <a:pt x="186778" y="51927"/>
                    <a:pt x="186778" y="51927"/>
                    <a:pt x="186778" y="51927"/>
                  </a:cubicBezTo>
                  <a:cubicBezTo>
                    <a:pt x="186778" y="50651"/>
                    <a:pt x="186778" y="49376"/>
                    <a:pt x="186778" y="48101"/>
                  </a:cubicBezTo>
                  <a:cubicBezTo>
                    <a:pt x="186778" y="48101"/>
                    <a:pt x="186778" y="47676"/>
                    <a:pt x="186778" y="47676"/>
                  </a:cubicBezTo>
                  <a:cubicBezTo>
                    <a:pt x="186351" y="47251"/>
                    <a:pt x="186351" y="47251"/>
                    <a:pt x="185924" y="47251"/>
                  </a:cubicBezTo>
                  <a:cubicBezTo>
                    <a:pt x="185924" y="47251"/>
                    <a:pt x="185924" y="47676"/>
                    <a:pt x="185924" y="47676"/>
                  </a:cubicBezTo>
                  <a:cubicBezTo>
                    <a:pt x="185924" y="48101"/>
                    <a:pt x="185498" y="48526"/>
                    <a:pt x="185498" y="48951"/>
                  </a:cubicBezTo>
                  <a:cubicBezTo>
                    <a:pt x="185498" y="49376"/>
                    <a:pt x="185071" y="49376"/>
                    <a:pt x="184644" y="49801"/>
                  </a:cubicBezTo>
                  <a:cubicBezTo>
                    <a:pt x="184217" y="49801"/>
                    <a:pt x="183790" y="49801"/>
                    <a:pt x="183364" y="49801"/>
                  </a:cubicBezTo>
                  <a:cubicBezTo>
                    <a:pt x="182937" y="49801"/>
                    <a:pt x="182937" y="49376"/>
                    <a:pt x="182937" y="49376"/>
                  </a:cubicBezTo>
                  <a:cubicBezTo>
                    <a:pt x="182510" y="49376"/>
                    <a:pt x="182510" y="49376"/>
                    <a:pt x="182083" y="49376"/>
                  </a:cubicBezTo>
                  <a:cubicBezTo>
                    <a:pt x="182083" y="49376"/>
                    <a:pt x="182083" y="48951"/>
                    <a:pt x="181656" y="48951"/>
                  </a:cubicBezTo>
                  <a:cubicBezTo>
                    <a:pt x="181656" y="48951"/>
                    <a:pt x="181656" y="48526"/>
                    <a:pt x="181656" y="48526"/>
                  </a:cubicBezTo>
                  <a:cubicBezTo>
                    <a:pt x="181656" y="48526"/>
                    <a:pt x="181230" y="48101"/>
                    <a:pt x="181230" y="48101"/>
                  </a:cubicBezTo>
                  <a:cubicBezTo>
                    <a:pt x="181230" y="48101"/>
                    <a:pt x="181230" y="47676"/>
                    <a:pt x="181230" y="47676"/>
                  </a:cubicBezTo>
                  <a:cubicBezTo>
                    <a:pt x="180803" y="47251"/>
                    <a:pt x="180803" y="47251"/>
                    <a:pt x="180376" y="46825"/>
                  </a:cubicBezTo>
                  <a:cubicBezTo>
                    <a:pt x="179949" y="46825"/>
                    <a:pt x="179522" y="46825"/>
                    <a:pt x="179522" y="46825"/>
                  </a:cubicBezTo>
                  <a:close/>
                  <a:moveTo>
                    <a:pt x="1482261" y="46302"/>
                  </a:moveTo>
                  <a:cubicBezTo>
                    <a:pt x="1481825" y="46302"/>
                    <a:pt x="1481389" y="46739"/>
                    <a:pt x="1481389" y="46739"/>
                  </a:cubicBezTo>
                  <a:cubicBezTo>
                    <a:pt x="1480953" y="47610"/>
                    <a:pt x="1480953" y="48046"/>
                    <a:pt x="1481389" y="48482"/>
                  </a:cubicBezTo>
                  <a:cubicBezTo>
                    <a:pt x="1481825" y="48482"/>
                    <a:pt x="1481825" y="49354"/>
                    <a:pt x="1481825" y="49354"/>
                  </a:cubicBezTo>
                  <a:cubicBezTo>
                    <a:pt x="1482261" y="49791"/>
                    <a:pt x="1482697" y="50226"/>
                    <a:pt x="1482697" y="50662"/>
                  </a:cubicBezTo>
                  <a:cubicBezTo>
                    <a:pt x="1482697" y="50662"/>
                    <a:pt x="1482697" y="51098"/>
                    <a:pt x="1483133" y="51098"/>
                  </a:cubicBezTo>
                  <a:cubicBezTo>
                    <a:pt x="1483569" y="50662"/>
                    <a:pt x="1484005" y="51534"/>
                    <a:pt x="1484441" y="51534"/>
                  </a:cubicBezTo>
                  <a:cubicBezTo>
                    <a:pt x="1484441" y="51534"/>
                    <a:pt x="1484441" y="51534"/>
                    <a:pt x="1484441" y="51098"/>
                  </a:cubicBezTo>
                  <a:cubicBezTo>
                    <a:pt x="1484877" y="51098"/>
                    <a:pt x="1484877" y="51098"/>
                    <a:pt x="1484877" y="51098"/>
                  </a:cubicBezTo>
                  <a:cubicBezTo>
                    <a:pt x="1485313" y="50662"/>
                    <a:pt x="1485749" y="51098"/>
                    <a:pt x="1486185" y="50662"/>
                  </a:cubicBezTo>
                  <a:cubicBezTo>
                    <a:pt x="1486185" y="49791"/>
                    <a:pt x="1486185" y="48918"/>
                    <a:pt x="1486185" y="48046"/>
                  </a:cubicBezTo>
                  <a:cubicBezTo>
                    <a:pt x="1485749" y="48046"/>
                    <a:pt x="1485749" y="47610"/>
                    <a:pt x="1485313" y="47610"/>
                  </a:cubicBezTo>
                  <a:cubicBezTo>
                    <a:pt x="1485313" y="47610"/>
                    <a:pt x="1485313" y="47175"/>
                    <a:pt x="1485313" y="47175"/>
                  </a:cubicBezTo>
                  <a:cubicBezTo>
                    <a:pt x="1484877" y="46739"/>
                    <a:pt x="1484441" y="46302"/>
                    <a:pt x="1484441" y="46302"/>
                  </a:cubicBezTo>
                  <a:cubicBezTo>
                    <a:pt x="1483569" y="46302"/>
                    <a:pt x="1483133" y="46302"/>
                    <a:pt x="1482261" y="46302"/>
                  </a:cubicBezTo>
                  <a:close/>
                  <a:moveTo>
                    <a:pt x="130732" y="46302"/>
                  </a:moveTo>
                  <a:cubicBezTo>
                    <a:pt x="130274" y="46739"/>
                    <a:pt x="130274" y="46739"/>
                    <a:pt x="130732" y="47175"/>
                  </a:cubicBezTo>
                  <a:cubicBezTo>
                    <a:pt x="130732" y="47610"/>
                    <a:pt x="131189" y="47610"/>
                    <a:pt x="131189" y="47610"/>
                  </a:cubicBezTo>
                  <a:cubicBezTo>
                    <a:pt x="131647" y="47610"/>
                    <a:pt x="131647" y="47610"/>
                    <a:pt x="131647" y="47610"/>
                  </a:cubicBezTo>
                  <a:cubicBezTo>
                    <a:pt x="132105" y="47610"/>
                    <a:pt x="132105" y="47610"/>
                    <a:pt x="132105" y="47175"/>
                  </a:cubicBezTo>
                  <a:cubicBezTo>
                    <a:pt x="132105" y="46739"/>
                    <a:pt x="132105" y="46739"/>
                    <a:pt x="131647" y="46302"/>
                  </a:cubicBezTo>
                  <a:cubicBezTo>
                    <a:pt x="131647" y="46302"/>
                    <a:pt x="131189" y="46302"/>
                    <a:pt x="130732" y="46302"/>
                  </a:cubicBezTo>
                  <a:close/>
                  <a:moveTo>
                    <a:pt x="32307" y="46065"/>
                  </a:moveTo>
                  <a:cubicBezTo>
                    <a:pt x="32650" y="46008"/>
                    <a:pt x="32994" y="46008"/>
                    <a:pt x="33222" y="46237"/>
                  </a:cubicBezTo>
                  <a:cubicBezTo>
                    <a:pt x="33222" y="46695"/>
                    <a:pt x="33222" y="47153"/>
                    <a:pt x="33222" y="47610"/>
                  </a:cubicBezTo>
                  <a:cubicBezTo>
                    <a:pt x="32765" y="47610"/>
                    <a:pt x="32307" y="47610"/>
                    <a:pt x="32307" y="47610"/>
                  </a:cubicBezTo>
                  <a:cubicBezTo>
                    <a:pt x="31850" y="47610"/>
                    <a:pt x="31392" y="47153"/>
                    <a:pt x="31392" y="47153"/>
                  </a:cubicBezTo>
                  <a:cubicBezTo>
                    <a:pt x="31392" y="46695"/>
                    <a:pt x="31392" y="46237"/>
                    <a:pt x="31392" y="46237"/>
                  </a:cubicBezTo>
                  <a:cubicBezTo>
                    <a:pt x="31621" y="46237"/>
                    <a:pt x="31964" y="46123"/>
                    <a:pt x="32307" y="46065"/>
                  </a:cubicBezTo>
                  <a:close/>
                  <a:moveTo>
                    <a:pt x="1455350" y="46052"/>
                  </a:moveTo>
                  <a:cubicBezTo>
                    <a:pt x="1455093" y="45997"/>
                    <a:pt x="1454887" y="45997"/>
                    <a:pt x="1454682" y="46215"/>
                  </a:cubicBezTo>
                  <a:cubicBezTo>
                    <a:pt x="1454682" y="46215"/>
                    <a:pt x="1454271" y="46215"/>
                    <a:pt x="1454271" y="46215"/>
                  </a:cubicBezTo>
                  <a:cubicBezTo>
                    <a:pt x="1454271" y="47523"/>
                    <a:pt x="1454271" y="48395"/>
                    <a:pt x="1454271" y="49267"/>
                  </a:cubicBezTo>
                  <a:cubicBezTo>
                    <a:pt x="1455093" y="49703"/>
                    <a:pt x="1455504" y="49703"/>
                    <a:pt x="1455915" y="49703"/>
                  </a:cubicBezTo>
                  <a:cubicBezTo>
                    <a:pt x="1456326" y="49703"/>
                    <a:pt x="1456737" y="49703"/>
                    <a:pt x="1456737" y="49703"/>
                  </a:cubicBezTo>
                  <a:cubicBezTo>
                    <a:pt x="1457149" y="49267"/>
                    <a:pt x="1457149" y="49267"/>
                    <a:pt x="1457149" y="49267"/>
                  </a:cubicBezTo>
                  <a:cubicBezTo>
                    <a:pt x="1457149" y="48395"/>
                    <a:pt x="1457149" y="47959"/>
                    <a:pt x="1457149" y="47087"/>
                  </a:cubicBezTo>
                  <a:cubicBezTo>
                    <a:pt x="1456737" y="46651"/>
                    <a:pt x="1456326" y="46215"/>
                    <a:pt x="1456326" y="46215"/>
                  </a:cubicBezTo>
                  <a:cubicBezTo>
                    <a:pt x="1455915" y="46215"/>
                    <a:pt x="1455607" y="46106"/>
                    <a:pt x="1455350" y="46052"/>
                  </a:cubicBezTo>
                  <a:close/>
                  <a:moveTo>
                    <a:pt x="1463919" y="46046"/>
                  </a:moveTo>
                  <a:cubicBezTo>
                    <a:pt x="1463660" y="46100"/>
                    <a:pt x="1463454" y="46206"/>
                    <a:pt x="1463247" y="46206"/>
                  </a:cubicBezTo>
                  <a:cubicBezTo>
                    <a:pt x="1462835" y="46206"/>
                    <a:pt x="1462422" y="46633"/>
                    <a:pt x="1462008" y="46633"/>
                  </a:cubicBezTo>
                  <a:cubicBezTo>
                    <a:pt x="1462008" y="47059"/>
                    <a:pt x="1462008" y="47486"/>
                    <a:pt x="1462008" y="47486"/>
                  </a:cubicBezTo>
                  <a:cubicBezTo>
                    <a:pt x="1462008" y="47913"/>
                    <a:pt x="1462008" y="48340"/>
                    <a:pt x="1461595" y="48767"/>
                  </a:cubicBezTo>
                  <a:cubicBezTo>
                    <a:pt x="1461595" y="49620"/>
                    <a:pt x="1461595" y="50474"/>
                    <a:pt x="1461595" y="51328"/>
                  </a:cubicBezTo>
                  <a:cubicBezTo>
                    <a:pt x="1461595" y="52181"/>
                    <a:pt x="1462422" y="52181"/>
                    <a:pt x="1462008" y="52608"/>
                  </a:cubicBezTo>
                  <a:cubicBezTo>
                    <a:pt x="1462422" y="53035"/>
                    <a:pt x="1462835" y="53462"/>
                    <a:pt x="1462835" y="53889"/>
                  </a:cubicBezTo>
                  <a:cubicBezTo>
                    <a:pt x="1463247" y="53889"/>
                    <a:pt x="1463660" y="53889"/>
                    <a:pt x="1464073" y="53889"/>
                  </a:cubicBezTo>
                  <a:cubicBezTo>
                    <a:pt x="1464486" y="53889"/>
                    <a:pt x="1464486" y="53462"/>
                    <a:pt x="1464486" y="53462"/>
                  </a:cubicBezTo>
                  <a:cubicBezTo>
                    <a:pt x="1465313" y="53035"/>
                    <a:pt x="1465726" y="52608"/>
                    <a:pt x="1466552" y="51755"/>
                  </a:cubicBezTo>
                  <a:cubicBezTo>
                    <a:pt x="1466552" y="51755"/>
                    <a:pt x="1466965" y="51755"/>
                    <a:pt x="1467378" y="51755"/>
                  </a:cubicBezTo>
                  <a:cubicBezTo>
                    <a:pt x="1467791" y="51755"/>
                    <a:pt x="1468204" y="51328"/>
                    <a:pt x="1468617" y="50901"/>
                  </a:cubicBezTo>
                  <a:cubicBezTo>
                    <a:pt x="1468617" y="50901"/>
                    <a:pt x="1469030" y="50474"/>
                    <a:pt x="1469443" y="50474"/>
                  </a:cubicBezTo>
                  <a:cubicBezTo>
                    <a:pt x="1469443" y="50047"/>
                    <a:pt x="1469443" y="49620"/>
                    <a:pt x="1469443" y="49194"/>
                  </a:cubicBezTo>
                  <a:cubicBezTo>
                    <a:pt x="1469030" y="49194"/>
                    <a:pt x="1469030" y="49194"/>
                    <a:pt x="1469030" y="49194"/>
                  </a:cubicBezTo>
                  <a:cubicBezTo>
                    <a:pt x="1467791" y="48767"/>
                    <a:pt x="1466965" y="49194"/>
                    <a:pt x="1465726" y="49194"/>
                  </a:cubicBezTo>
                  <a:cubicBezTo>
                    <a:pt x="1465726" y="49194"/>
                    <a:pt x="1465726" y="48767"/>
                    <a:pt x="1465726" y="48767"/>
                  </a:cubicBezTo>
                  <a:cubicBezTo>
                    <a:pt x="1465313" y="48767"/>
                    <a:pt x="1464900" y="48340"/>
                    <a:pt x="1464900" y="48340"/>
                  </a:cubicBezTo>
                  <a:cubicBezTo>
                    <a:pt x="1464900" y="47486"/>
                    <a:pt x="1464900" y="47059"/>
                    <a:pt x="1464900" y="46206"/>
                  </a:cubicBezTo>
                  <a:cubicBezTo>
                    <a:pt x="1464486" y="45992"/>
                    <a:pt x="1464177" y="45992"/>
                    <a:pt x="1463919" y="46046"/>
                  </a:cubicBezTo>
                  <a:close/>
                  <a:moveTo>
                    <a:pt x="157218" y="45518"/>
                  </a:moveTo>
                  <a:cubicBezTo>
                    <a:pt x="157218" y="45910"/>
                    <a:pt x="157218" y="46302"/>
                    <a:pt x="157218" y="46695"/>
                  </a:cubicBezTo>
                  <a:cubicBezTo>
                    <a:pt x="157610" y="47087"/>
                    <a:pt x="158003" y="46695"/>
                    <a:pt x="158395" y="46695"/>
                  </a:cubicBezTo>
                  <a:cubicBezTo>
                    <a:pt x="158787" y="46695"/>
                    <a:pt x="158787" y="46302"/>
                    <a:pt x="158787" y="45910"/>
                  </a:cubicBezTo>
                  <a:cubicBezTo>
                    <a:pt x="158395" y="45910"/>
                    <a:pt x="158395" y="45518"/>
                    <a:pt x="158003" y="45518"/>
                  </a:cubicBezTo>
                  <a:cubicBezTo>
                    <a:pt x="157610" y="45518"/>
                    <a:pt x="157218" y="45518"/>
                    <a:pt x="157218" y="45518"/>
                  </a:cubicBezTo>
                  <a:close/>
                  <a:moveTo>
                    <a:pt x="1517629" y="44994"/>
                  </a:moveTo>
                  <a:cubicBezTo>
                    <a:pt x="1517629" y="44994"/>
                    <a:pt x="1517210" y="45430"/>
                    <a:pt x="1516792" y="45866"/>
                  </a:cubicBezTo>
                  <a:cubicBezTo>
                    <a:pt x="1516792" y="46739"/>
                    <a:pt x="1516792" y="47174"/>
                    <a:pt x="1516792" y="47610"/>
                  </a:cubicBezTo>
                  <a:cubicBezTo>
                    <a:pt x="1517629" y="48046"/>
                    <a:pt x="1518047" y="48482"/>
                    <a:pt x="1518466" y="48918"/>
                  </a:cubicBezTo>
                  <a:cubicBezTo>
                    <a:pt x="1518884" y="48918"/>
                    <a:pt x="1518884" y="48918"/>
                    <a:pt x="1519303" y="48482"/>
                  </a:cubicBezTo>
                  <a:cubicBezTo>
                    <a:pt x="1519721" y="48482"/>
                    <a:pt x="1519721" y="48482"/>
                    <a:pt x="1520140" y="48482"/>
                  </a:cubicBezTo>
                  <a:cubicBezTo>
                    <a:pt x="1520140" y="48046"/>
                    <a:pt x="1520558" y="48046"/>
                    <a:pt x="1520977" y="47610"/>
                  </a:cubicBezTo>
                  <a:cubicBezTo>
                    <a:pt x="1520977" y="47610"/>
                    <a:pt x="1520977" y="47174"/>
                    <a:pt x="1520977" y="47174"/>
                  </a:cubicBezTo>
                  <a:cubicBezTo>
                    <a:pt x="1520558" y="46739"/>
                    <a:pt x="1520558" y="46739"/>
                    <a:pt x="1520140" y="46302"/>
                  </a:cubicBezTo>
                  <a:cubicBezTo>
                    <a:pt x="1520140" y="46302"/>
                    <a:pt x="1520140" y="45866"/>
                    <a:pt x="1520140" y="45866"/>
                  </a:cubicBezTo>
                  <a:cubicBezTo>
                    <a:pt x="1519721" y="45430"/>
                    <a:pt x="1519721" y="45430"/>
                    <a:pt x="1519303" y="44994"/>
                  </a:cubicBezTo>
                  <a:cubicBezTo>
                    <a:pt x="1518884" y="44994"/>
                    <a:pt x="1518466" y="44994"/>
                    <a:pt x="1517629" y="44994"/>
                  </a:cubicBezTo>
                  <a:close/>
                  <a:moveTo>
                    <a:pt x="119705" y="44994"/>
                  </a:moveTo>
                  <a:cubicBezTo>
                    <a:pt x="119235" y="44994"/>
                    <a:pt x="119235" y="45413"/>
                    <a:pt x="118764" y="45413"/>
                  </a:cubicBezTo>
                  <a:cubicBezTo>
                    <a:pt x="118764" y="45832"/>
                    <a:pt x="118764" y="46250"/>
                    <a:pt x="118764" y="46250"/>
                  </a:cubicBezTo>
                  <a:cubicBezTo>
                    <a:pt x="118764" y="46668"/>
                    <a:pt x="119235" y="47087"/>
                    <a:pt x="119705" y="47087"/>
                  </a:cubicBezTo>
                  <a:cubicBezTo>
                    <a:pt x="120176" y="47087"/>
                    <a:pt x="120647" y="47087"/>
                    <a:pt x="120647" y="47087"/>
                  </a:cubicBezTo>
                  <a:cubicBezTo>
                    <a:pt x="121118" y="47087"/>
                    <a:pt x="121118" y="47087"/>
                    <a:pt x="121118" y="46668"/>
                  </a:cubicBezTo>
                  <a:cubicBezTo>
                    <a:pt x="121118" y="46668"/>
                    <a:pt x="121118" y="46250"/>
                    <a:pt x="121118" y="45832"/>
                  </a:cubicBezTo>
                  <a:cubicBezTo>
                    <a:pt x="121118" y="45413"/>
                    <a:pt x="121118" y="45413"/>
                    <a:pt x="120176" y="45413"/>
                  </a:cubicBezTo>
                  <a:cubicBezTo>
                    <a:pt x="120176" y="44994"/>
                    <a:pt x="119705" y="44994"/>
                    <a:pt x="119705" y="44994"/>
                  </a:cubicBezTo>
                  <a:close/>
                  <a:moveTo>
                    <a:pt x="1232701" y="44942"/>
                  </a:moveTo>
                  <a:cubicBezTo>
                    <a:pt x="1232701" y="45413"/>
                    <a:pt x="1232701" y="45884"/>
                    <a:pt x="1232701" y="46355"/>
                  </a:cubicBezTo>
                  <a:cubicBezTo>
                    <a:pt x="1233120" y="46826"/>
                    <a:pt x="1233538" y="46826"/>
                    <a:pt x="1233957" y="46826"/>
                  </a:cubicBezTo>
                  <a:cubicBezTo>
                    <a:pt x="1233957" y="46826"/>
                    <a:pt x="1234376" y="46826"/>
                    <a:pt x="1234794" y="46355"/>
                  </a:cubicBezTo>
                  <a:cubicBezTo>
                    <a:pt x="1234794" y="45884"/>
                    <a:pt x="1234794" y="45884"/>
                    <a:pt x="1234794" y="45413"/>
                  </a:cubicBezTo>
                  <a:cubicBezTo>
                    <a:pt x="1234376" y="45413"/>
                    <a:pt x="1234376" y="45413"/>
                    <a:pt x="1233957" y="44942"/>
                  </a:cubicBezTo>
                  <a:cubicBezTo>
                    <a:pt x="1233538" y="44471"/>
                    <a:pt x="1233120" y="44471"/>
                    <a:pt x="1232701" y="44942"/>
                  </a:cubicBezTo>
                  <a:close/>
                  <a:moveTo>
                    <a:pt x="1441524" y="44210"/>
                  </a:moveTo>
                  <a:cubicBezTo>
                    <a:pt x="1441524" y="44617"/>
                    <a:pt x="1441096" y="45024"/>
                    <a:pt x="1440668" y="45430"/>
                  </a:cubicBezTo>
                  <a:cubicBezTo>
                    <a:pt x="1440668" y="45838"/>
                    <a:pt x="1440668" y="46244"/>
                    <a:pt x="1440668" y="46651"/>
                  </a:cubicBezTo>
                  <a:cubicBezTo>
                    <a:pt x="1440668" y="47058"/>
                    <a:pt x="1441096" y="47058"/>
                    <a:pt x="1441524" y="47058"/>
                  </a:cubicBezTo>
                  <a:cubicBezTo>
                    <a:pt x="1441524" y="47058"/>
                    <a:pt x="1441952" y="47058"/>
                    <a:pt x="1441952" y="47058"/>
                  </a:cubicBezTo>
                  <a:cubicBezTo>
                    <a:pt x="1442380" y="47058"/>
                    <a:pt x="1442380" y="47058"/>
                    <a:pt x="1442380" y="47058"/>
                  </a:cubicBezTo>
                  <a:cubicBezTo>
                    <a:pt x="1442808" y="47465"/>
                    <a:pt x="1442808" y="47465"/>
                    <a:pt x="1443236" y="47872"/>
                  </a:cubicBezTo>
                  <a:cubicBezTo>
                    <a:pt x="1443236" y="47872"/>
                    <a:pt x="1443664" y="47872"/>
                    <a:pt x="1443664" y="47872"/>
                  </a:cubicBezTo>
                  <a:cubicBezTo>
                    <a:pt x="1444092" y="47872"/>
                    <a:pt x="1444092" y="47058"/>
                    <a:pt x="1444521" y="47058"/>
                  </a:cubicBezTo>
                  <a:cubicBezTo>
                    <a:pt x="1444948" y="47058"/>
                    <a:pt x="1445377" y="47058"/>
                    <a:pt x="1445377" y="46651"/>
                  </a:cubicBezTo>
                  <a:cubicBezTo>
                    <a:pt x="1445377" y="46651"/>
                    <a:pt x="1445377" y="46244"/>
                    <a:pt x="1445377" y="45838"/>
                  </a:cubicBezTo>
                  <a:cubicBezTo>
                    <a:pt x="1444948" y="45430"/>
                    <a:pt x="1444521" y="45024"/>
                    <a:pt x="1443664" y="44210"/>
                  </a:cubicBezTo>
                  <a:cubicBezTo>
                    <a:pt x="1443236" y="44210"/>
                    <a:pt x="1442380" y="44210"/>
                    <a:pt x="1441524" y="44210"/>
                  </a:cubicBezTo>
                  <a:close/>
                  <a:moveTo>
                    <a:pt x="55615" y="44210"/>
                  </a:moveTo>
                  <a:cubicBezTo>
                    <a:pt x="55615" y="44210"/>
                    <a:pt x="56033" y="44210"/>
                    <a:pt x="56452" y="44210"/>
                  </a:cubicBezTo>
                  <a:cubicBezTo>
                    <a:pt x="56871" y="44631"/>
                    <a:pt x="57289" y="44631"/>
                    <a:pt x="57289" y="45052"/>
                  </a:cubicBezTo>
                  <a:cubicBezTo>
                    <a:pt x="57289" y="45896"/>
                    <a:pt x="57289" y="46317"/>
                    <a:pt x="57289" y="46739"/>
                  </a:cubicBezTo>
                  <a:cubicBezTo>
                    <a:pt x="57289" y="46739"/>
                    <a:pt x="56871" y="46739"/>
                    <a:pt x="56871" y="47160"/>
                  </a:cubicBezTo>
                  <a:cubicBezTo>
                    <a:pt x="56871" y="47581"/>
                    <a:pt x="56871" y="48003"/>
                    <a:pt x="56871" y="48424"/>
                  </a:cubicBezTo>
                  <a:cubicBezTo>
                    <a:pt x="56452" y="48424"/>
                    <a:pt x="56452" y="48845"/>
                    <a:pt x="56452" y="48845"/>
                  </a:cubicBezTo>
                  <a:cubicBezTo>
                    <a:pt x="56452" y="48845"/>
                    <a:pt x="56452" y="49267"/>
                    <a:pt x="56033" y="49267"/>
                  </a:cubicBezTo>
                  <a:cubicBezTo>
                    <a:pt x="56033" y="49267"/>
                    <a:pt x="56033" y="49689"/>
                    <a:pt x="55615" y="49689"/>
                  </a:cubicBezTo>
                  <a:cubicBezTo>
                    <a:pt x="55615" y="50110"/>
                    <a:pt x="55615" y="50110"/>
                    <a:pt x="55615" y="50110"/>
                  </a:cubicBezTo>
                  <a:cubicBezTo>
                    <a:pt x="55196" y="50532"/>
                    <a:pt x="54778" y="50953"/>
                    <a:pt x="54359" y="51374"/>
                  </a:cubicBezTo>
                  <a:cubicBezTo>
                    <a:pt x="53941" y="51374"/>
                    <a:pt x="53522" y="51374"/>
                    <a:pt x="53103" y="51374"/>
                  </a:cubicBezTo>
                  <a:cubicBezTo>
                    <a:pt x="53103" y="51796"/>
                    <a:pt x="52685" y="51796"/>
                    <a:pt x="52685" y="51796"/>
                  </a:cubicBezTo>
                  <a:cubicBezTo>
                    <a:pt x="51429" y="51796"/>
                    <a:pt x="50592" y="51796"/>
                    <a:pt x="49337" y="51796"/>
                  </a:cubicBezTo>
                  <a:cubicBezTo>
                    <a:pt x="48918" y="51374"/>
                    <a:pt x="49337" y="50953"/>
                    <a:pt x="49337" y="50953"/>
                  </a:cubicBezTo>
                  <a:cubicBezTo>
                    <a:pt x="50174" y="50953"/>
                    <a:pt x="51429" y="50953"/>
                    <a:pt x="52266" y="50953"/>
                  </a:cubicBezTo>
                  <a:cubicBezTo>
                    <a:pt x="52266" y="50953"/>
                    <a:pt x="52685" y="50532"/>
                    <a:pt x="53103" y="50110"/>
                  </a:cubicBezTo>
                  <a:cubicBezTo>
                    <a:pt x="52685" y="49689"/>
                    <a:pt x="53103" y="49689"/>
                    <a:pt x="53522" y="49267"/>
                  </a:cubicBezTo>
                  <a:cubicBezTo>
                    <a:pt x="53522" y="48845"/>
                    <a:pt x="53522" y="48845"/>
                    <a:pt x="53522" y="48424"/>
                  </a:cubicBezTo>
                  <a:cubicBezTo>
                    <a:pt x="53522" y="48424"/>
                    <a:pt x="53941" y="48003"/>
                    <a:pt x="53941" y="48003"/>
                  </a:cubicBezTo>
                  <a:cubicBezTo>
                    <a:pt x="53941" y="47581"/>
                    <a:pt x="53941" y="47581"/>
                    <a:pt x="53941" y="47581"/>
                  </a:cubicBezTo>
                  <a:cubicBezTo>
                    <a:pt x="54359" y="47160"/>
                    <a:pt x="54359" y="47160"/>
                    <a:pt x="54778" y="47160"/>
                  </a:cubicBezTo>
                  <a:cubicBezTo>
                    <a:pt x="54778" y="46317"/>
                    <a:pt x="54778" y="45896"/>
                    <a:pt x="54778" y="45052"/>
                  </a:cubicBezTo>
                  <a:cubicBezTo>
                    <a:pt x="54778" y="45052"/>
                    <a:pt x="55196" y="44631"/>
                    <a:pt x="55615" y="44210"/>
                  </a:cubicBezTo>
                  <a:close/>
                  <a:moveTo>
                    <a:pt x="1563303" y="43686"/>
                  </a:moveTo>
                  <a:cubicBezTo>
                    <a:pt x="1564140" y="44118"/>
                    <a:pt x="1564558" y="44548"/>
                    <a:pt x="1564977" y="44979"/>
                  </a:cubicBezTo>
                  <a:cubicBezTo>
                    <a:pt x="1565396" y="45410"/>
                    <a:pt x="1565396" y="45410"/>
                    <a:pt x="1565396" y="45410"/>
                  </a:cubicBezTo>
                  <a:cubicBezTo>
                    <a:pt x="1565396" y="45840"/>
                    <a:pt x="1565396" y="46271"/>
                    <a:pt x="1565396" y="46703"/>
                  </a:cubicBezTo>
                  <a:cubicBezTo>
                    <a:pt x="1565396" y="46703"/>
                    <a:pt x="1565814" y="46703"/>
                    <a:pt x="1565814" y="47133"/>
                  </a:cubicBezTo>
                  <a:cubicBezTo>
                    <a:pt x="1565814" y="47564"/>
                    <a:pt x="1566232" y="47995"/>
                    <a:pt x="1565814" y="48426"/>
                  </a:cubicBezTo>
                  <a:cubicBezTo>
                    <a:pt x="1565814" y="48426"/>
                    <a:pt x="1565396" y="48426"/>
                    <a:pt x="1565396" y="48857"/>
                  </a:cubicBezTo>
                  <a:cubicBezTo>
                    <a:pt x="1565396" y="49288"/>
                    <a:pt x="1565396" y="49719"/>
                    <a:pt x="1565396" y="49719"/>
                  </a:cubicBezTo>
                  <a:cubicBezTo>
                    <a:pt x="1564977" y="50149"/>
                    <a:pt x="1564558" y="50580"/>
                    <a:pt x="1564140" y="51011"/>
                  </a:cubicBezTo>
                  <a:cubicBezTo>
                    <a:pt x="1564140" y="51011"/>
                    <a:pt x="1563721" y="51011"/>
                    <a:pt x="1563721" y="51011"/>
                  </a:cubicBezTo>
                  <a:cubicBezTo>
                    <a:pt x="1563303" y="50580"/>
                    <a:pt x="1562884" y="50149"/>
                    <a:pt x="1562466" y="50149"/>
                  </a:cubicBezTo>
                  <a:cubicBezTo>
                    <a:pt x="1562466" y="49719"/>
                    <a:pt x="1562466" y="49288"/>
                    <a:pt x="1562466" y="48857"/>
                  </a:cubicBezTo>
                  <a:cubicBezTo>
                    <a:pt x="1562466" y="48857"/>
                    <a:pt x="1562047" y="48426"/>
                    <a:pt x="1562047" y="48426"/>
                  </a:cubicBezTo>
                  <a:cubicBezTo>
                    <a:pt x="1562047" y="47133"/>
                    <a:pt x="1562047" y="46271"/>
                    <a:pt x="1562047" y="45410"/>
                  </a:cubicBezTo>
                  <a:cubicBezTo>
                    <a:pt x="1562047" y="44979"/>
                    <a:pt x="1562466" y="44979"/>
                    <a:pt x="1562466" y="44548"/>
                  </a:cubicBezTo>
                  <a:cubicBezTo>
                    <a:pt x="1562466" y="44548"/>
                    <a:pt x="1562466" y="44118"/>
                    <a:pt x="1562466" y="44118"/>
                  </a:cubicBezTo>
                  <a:cubicBezTo>
                    <a:pt x="1562884" y="43686"/>
                    <a:pt x="1563303" y="43686"/>
                    <a:pt x="1563303" y="43686"/>
                  </a:cubicBezTo>
                  <a:close/>
                  <a:moveTo>
                    <a:pt x="1417761" y="43686"/>
                  </a:moveTo>
                  <a:cubicBezTo>
                    <a:pt x="1418182" y="43686"/>
                    <a:pt x="1418603" y="43686"/>
                    <a:pt x="1419024" y="43686"/>
                  </a:cubicBezTo>
                  <a:cubicBezTo>
                    <a:pt x="1419444" y="43686"/>
                    <a:pt x="1419866" y="44112"/>
                    <a:pt x="1419866" y="44112"/>
                  </a:cubicBezTo>
                  <a:cubicBezTo>
                    <a:pt x="1421969" y="44112"/>
                    <a:pt x="1423653" y="44112"/>
                    <a:pt x="1425757" y="43686"/>
                  </a:cubicBezTo>
                  <a:cubicBezTo>
                    <a:pt x="1425757" y="43686"/>
                    <a:pt x="1425757" y="43686"/>
                    <a:pt x="1425757" y="44112"/>
                  </a:cubicBezTo>
                  <a:cubicBezTo>
                    <a:pt x="1425757" y="44962"/>
                    <a:pt x="1425757" y="45812"/>
                    <a:pt x="1425757" y="46237"/>
                  </a:cubicBezTo>
                  <a:cubicBezTo>
                    <a:pt x="1425336" y="46662"/>
                    <a:pt x="1424916" y="46662"/>
                    <a:pt x="1424916" y="46662"/>
                  </a:cubicBezTo>
                  <a:cubicBezTo>
                    <a:pt x="1424494" y="46662"/>
                    <a:pt x="1424074" y="47087"/>
                    <a:pt x="1423653" y="47087"/>
                  </a:cubicBezTo>
                  <a:cubicBezTo>
                    <a:pt x="1423232" y="47087"/>
                    <a:pt x="1422811" y="47087"/>
                    <a:pt x="1422391" y="47087"/>
                  </a:cubicBezTo>
                  <a:cubicBezTo>
                    <a:pt x="1422391" y="47087"/>
                    <a:pt x="1421969" y="46662"/>
                    <a:pt x="1421969" y="46662"/>
                  </a:cubicBezTo>
                  <a:cubicBezTo>
                    <a:pt x="1420707" y="46662"/>
                    <a:pt x="1419444" y="46662"/>
                    <a:pt x="1418182" y="46662"/>
                  </a:cubicBezTo>
                  <a:cubicBezTo>
                    <a:pt x="1418182" y="46662"/>
                    <a:pt x="1417761" y="46662"/>
                    <a:pt x="1417761" y="46662"/>
                  </a:cubicBezTo>
                  <a:cubicBezTo>
                    <a:pt x="1417341" y="46237"/>
                    <a:pt x="1417341" y="46237"/>
                    <a:pt x="1417341" y="46237"/>
                  </a:cubicBezTo>
                  <a:cubicBezTo>
                    <a:pt x="1416920" y="46237"/>
                    <a:pt x="1416920" y="46237"/>
                    <a:pt x="1416920" y="46237"/>
                  </a:cubicBezTo>
                  <a:cubicBezTo>
                    <a:pt x="1416078" y="45812"/>
                    <a:pt x="1416078" y="45812"/>
                    <a:pt x="1416078" y="44962"/>
                  </a:cubicBezTo>
                  <a:cubicBezTo>
                    <a:pt x="1416920" y="44537"/>
                    <a:pt x="1417341" y="44112"/>
                    <a:pt x="1417761" y="43686"/>
                  </a:cubicBezTo>
                  <a:close/>
                  <a:moveTo>
                    <a:pt x="43244" y="43686"/>
                  </a:moveTo>
                  <a:cubicBezTo>
                    <a:pt x="43666" y="43686"/>
                    <a:pt x="44511" y="43686"/>
                    <a:pt x="44934" y="43686"/>
                  </a:cubicBezTo>
                  <a:cubicBezTo>
                    <a:pt x="44934" y="44123"/>
                    <a:pt x="45357" y="44123"/>
                    <a:pt x="45779" y="44559"/>
                  </a:cubicBezTo>
                  <a:cubicBezTo>
                    <a:pt x="45357" y="44994"/>
                    <a:pt x="44934" y="44994"/>
                    <a:pt x="44511" y="45430"/>
                  </a:cubicBezTo>
                  <a:cubicBezTo>
                    <a:pt x="44511" y="45866"/>
                    <a:pt x="44511" y="45866"/>
                    <a:pt x="44511" y="45866"/>
                  </a:cubicBezTo>
                  <a:cubicBezTo>
                    <a:pt x="44511" y="46302"/>
                    <a:pt x="44089" y="46302"/>
                    <a:pt x="44089" y="46302"/>
                  </a:cubicBezTo>
                  <a:cubicBezTo>
                    <a:pt x="44089" y="47175"/>
                    <a:pt x="44089" y="47610"/>
                    <a:pt x="44089" y="48046"/>
                  </a:cubicBezTo>
                  <a:cubicBezTo>
                    <a:pt x="44089" y="48046"/>
                    <a:pt x="44511" y="48482"/>
                    <a:pt x="44511" y="48482"/>
                  </a:cubicBezTo>
                  <a:cubicBezTo>
                    <a:pt x="44511" y="48918"/>
                    <a:pt x="44511" y="49354"/>
                    <a:pt x="44511" y="49354"/>
                  </a:cubicBezTo>
                  <a:cubicBezTo>
                    <a:pt x="44089" y="49791"/>
                    <a:pt x="44089" y="49791"/>
                    <a:pt x="43666" y="50226"/>
                  </a:cubicBezTo>
                  <a:cubicBezTo>
                    <a:pt x="43244" y="50226"/>
                    <a:pt x="43244" y="50226"/>
                    <a:pt x="42821" y="50226"/>
                  </a:cubicBezTo>
                  <a:cubicBezTo>
                    <a:pt x="41976" y="49354"/>
                    <a:pt x="41131" y="48482"/>
                    <a:pt x="40285" y="48046"/>
                  </a:cubicBezTo>
                  <a:cubicBezTo>
                    <a:pt x="40285" y="47610"/>
                    <a:pt x="40285" y="47610"/>
                    <a:pt x="40285" y="47610"/>
                  </a:cubicBezTo>
                  <a:cubicBezTo>
                    <a:pt x="40708" y="46739"/>
                    <a:pt x="41553" y="46302"/>
                    <a:pt x="42399" y="45430"/>
                  </a:cubicBezTo>
                  <a:cubicBezTo>
                    <a:pt x="42399" y="44994"/>
                    <a:pt x="42399" y="44994"/>
                    <a:pt x="42399" y="44559"/>
                  </a:cubicBezTo>
                  <a:cubicBezTo>
                    <a:pt x="42821" y="44123"/>
                    <a:pt x="42821" y="44123"/>
                    <a:pt x="43244" y="43686"/>
                  </a:cubicBezTo>
                  <a:close/>
                  <a:moveTo>
                    <a:pt x="1358304" y="43338"/>
                  </a:moveTo>
                  <a:cubicBezTo>
                    <a:pt x="1357855" y="43338"/>
                    <a:pt x="1357407" y="43774"/>
                    <a:pt x="1356958" y="44210"/>
                  </a:cubicBezTo>
                  <a:cubicBezTo>
                    <a:pt x="1356958" y="44210"/>
                    <a:pt x="1356958" y="44210"/>
                    <a:pt x="1356958" y="44646"/>
                  </a:cubicBezTo>
                  <a:cubicBezTo>
                    <a:pt x="1357407" y="45082"/>
                    <a:pt x="1357855" y="45082"/>
                    <a:pt x="1358304" y="45518"/>
                  </a:cubicBezTo>
                  <a:cubicBezTo>
                    <a:pt x="1358304" y="45518"/>
                    <a:pt x="1358752" y="45518"/>
                    <a:pt x="1359200" y="45518"/>
                  </a:cubicBezTo>
                  <a:cubicBezTo>
                    <a:pt x="1359200" y="45082"/>
                    <a:pt x="1359649" y="45082"/>
                    <a:pt x="1360097" y="44646"/>
                  </a:cubicBezTo>
                  <a:cubicBezTo>
                    <a:pt x="1360097" y="44210"/>
                    <a:pt x="1360097" y="43774"/>
                    <a:pt x="1360097" y="43338"/>
                  </a:cubicBezTo>
                  <a:cubicBezTo>
                    <a:pt x="1359200" y="42902"/>
                    <a:pt x="1358752" y="42902"/>
                    <a:pt x="1358304" y="43338"/>
                  </a:cubicBezTo>
                  <a:close/>
                  <a:moveTo>
                    <a:pt x="1471438" y="43174"/>
                  </a:moveTo>
                  <a:cubicBezTo>
                    <a:pt x="1471165" y="43228"/>
                    <a:pt x="1470838" y="43338"/>
                    <a:pt x="1470402" y="43338"/>
                  </a:cubicBezTo>
                  <a:cubicBezTo>
                    <a:pt x="1469967" y="44209"/>
                    <a:pt x="1469967" y="44645"/>
                    <a:pt x="1470402" y="45518"/>
                  </a:cubicBezTo>
                  <a:cubicBezTo>
                    <a:pt x="1470838" y="45518"/>
                    <a:pt x="1470838" y="45518"/>
                    <a:pt x="1471274" y="45518"/>
                  </a:cubicBezTo>
                  <a:cubicBezTo>
                    <a:pt x="1471710" y="45518"/>
                    <a:pt x="1471710" y="45082"/>
                    <a:pt x="1472146" y="44645"/>
                  </a:cubicBezTo>
                  <a:cubicBezTo>
                    <a:pt x="1472146" y="44209"/>
                    <a:pt x="1472582" y="43773"/>
                    <a:pt x="1472146" y="43338"/>
                  </a:cubicBezTo>
                  <a:cubicBezTo>
                    <a:pt x="1471928" y="43120"/>
                    <a:pt x="1471710" y="43120"/>
                    <a:pt x="1471438" y="43174"/>
                  </a:cubicBezTo>
                  <a:close/>
                  <a:moveTo>
                    <a:pt x="85280" y="43163"/>
                  </a:moveTo>
                  <a:cubicBezTo>
                    <a:pt x="84888" y="43634"/>
                    <a:pt x="84888" y="43634"/>
                    <a:pt x="84495" y="44105"/>
                  </a:cubicBezTo>
                  <a:cubicBezTo>
                    <a:pt x="84495" y="44576"/>
                    <a:pt x="84495" y="44576"/>
                    <a:pt x="84495" y="45047"/>
                  </a:cubicBezTo>
                  <a:cubicBezTo>
                    <a:pt x="84888" y="45518"/>
                    <a:pt x="84888" y="45518"/>
                    <a:pt x="85280" y="45518"/>
                  </a:cubicBezTo>
                  <a:cubicBezTo>
                    <a:pt x="85673" y="45518"/>
                    <a:pt x="85673" y="45518"/>
                    <a:pt x="86065" y="45047"/>
                  </a:cubicBezTo>
                  <a:cubicBezTo>
                    <a:pt x="86065" y="44576"/>
                    <a:pt x="86065" y="44576"/>
                    <a:pt x="86065" y="44105"/>
                  </a:cubicBezTo>
                  <a:cubicBezTo>
                    <a:pt x="85673" y="43634"/>
                    <a:pt x="85673" y="43634"/>
                    <a:pt x="85280" y="43163"/>
                  </a:cubicBezTo>
                  <a:close/>
                  <a:moveTo>
                    <a:pt x="78914" y="43163"/>
                  </a:moveTo>
                  <a:cubicBezTo>
                    <a:pt x="78914" y="43597"/>
                    <a:pt x="78479" y="43597"/>
                    <a:pt x="78479" y="44030"/>
                  </a:cubicBezTo>
                  <a:cubicBezTo>
                    <a:pt x="78479" y="44463"/>
                    <a:pt x="78479" y="44463"/>
                    <a:pt x="78479" y="44896"/>
                  </a:cubicBezTo>
                  <a:cubicBezTo>
                    <a:pt x="78479" y="45330"/>
                    <a:pt x="78914" y="45330"/>
                    <a:pt x="78914" y="45330"/>
                  </a:cubicBezTo>
                  <a:cubicBezTo>
                    <a:pt x="78914" y="45763"/>
                    <a:pt x="78914" y="45763"/>
                    <a:pt x="78914" y="45763"/>
                  </a:cubicBezTo>
                  <a:cubicBezTo>
                    <a:pt x="78914" y="46196"/>
                    <a:pt x="79351" y="46196"/>
                    <a:pt x="79351" y="46629"/>
                  </a:cubicBezTo>
                  <a:cubicBezTo>
                    <a:pt x="79351" y="46629"/>
                    <a:pt x="79351" y="47063"/>
                    <a:pt x="79351" y="47063"/>
                  </a:cubicBezTo>
                  <a:cubicBezTo>
                    <a:pt x="79351" y="47496"/>
                    <a:pt x="79351" y="47496"/>
                    <a:pt x="79351" y="47496"/>
                  </a:cubicBezTo>
                  <a:cubicBezTo>
                    <a:pt x="78914" y="47929"/>
                    <a:pt x="78042" y="48363"/>
                    <a:pt x="77606" y="48796"/>
                  </a:cubicBezTo>
                  <a:cubicBezTo>
                    <a:pt x="77606" y="50096"/>
                    <a:pt x="77606" y="51828"/>
                    <a:pt x="77606" y="53129"/>
                  </a:cubicBezTo>
                  <a:cubicBezTo>
                    <a:pt x="77606" y="53562"/>
                    <a:pt x="77170" y="53562"/>
                    <a:pt x="77170" y="53562"/>
                  </a:cubicBezTo>
                  <a:cubicBezTo>
                    <a:pt x="77170" y="53995"/>
                    <a:pt x="77170" y="54861"/>
                    <a:pt x="77170" y="55295"/>
                  </a:cubicBezTo>
                  <a:cubicBezTo>
                    <a:pt x="77606" y="55295"/>
                    <a:pt x="77606" y="55728"/>
                    <a:pt x="78042" y="55728"/>
                  </a:cubicBezTo>
                  <a:cubicBezTo>
                    <a:pt x="78042" y="55728"/>
                    <a:pt x="78479" y="55728"/>
                    <a:pt x="78479" y="55728"/>
                  </a:cubicBezTo>
                  <a:cubicBezTo>
                    <a:pt x="78914" y="56161"/>
                    <a:pt x="79351" y="56594"/>
                    <a:pt x="79786" y="57028"/>
                  </a:cubicBezTo>
                  <a:cubicBezTo>
                    <a:pt x="79786" y="57028"/>
                    <a:pt x="80222" y="57028"/>
                    <a:pt x="80222" y="57028"/>
                  </a:cubicBezTo>
                  <a:cubicBezTo>
                    <a:pt x="80658" y="56594"/>
                    <a:pt x="80658" y="56594"/>
                    <a:pt x="80658" y="56594"/>
                  </a:cubicBezTo>
                  <a:cubicBezTo>
                    <a:pt x="80658" y="55295"/>
                    <a:pt x="80658" y="54428"/>
                    <a:pt x="80658" y="53129"/>
                  </a:cubicBezTo>
                  <a:cubicBezTo>
                    <a:pt x="80658" y="53129"/>
                    <a:pt x="81094" y="53129"/>
                    <a:pt x="81094" y="52695"/>
                  </a:cubicBezTo>
                  <a:cubicBezTo>
                    <a:pt x="81094" y="52262"/>
                    <a:pt x="81094" y="52262"/>
                    <a:pt x="81094" y="51828"/>
                  </a:cubicBezTo>
                  <a:cubicBezTo>
                    <a:pt x="81530" y="51828"/>
                    <a:pt x="81530" y="51395"/>
                    <a:pt x="81530" y="51395"/>
                  </a:cubicBezTo>
                  <a:cubicBezTo>
                    <a:pt x="81530" y="50962"/>
                    <a:pt x="81530" y="50962"/>
                    <a:pt x="81530" y="50962"/>
                  </a:cubicBezTo>
                  <a:cubicBezTo>
                    <a:pt x="81966" y="50529"/>
                    <a:pt x="81966" y="50529"/>
                    <a:pt x="82403" y="50096"/>
                  </a:cubicBezTo>
                  <a:cubicBezTo>
                    <a:pt x="82403" y="48796"/>
                    <a:pt x="82403" y="47063"/>
                    <a:pt x="82403" y="45330"/>
                  </a:cubicBezTo>
                  <a:cubicBezTo>
                    <a:pt x="81966" y="45330"/>
                    <a:pt x="81530" y="44896"/>
                    <a:pt x="81530" y="44463"/>
                  </a:cubicBezTo>
                  <a:cubicBezTo>
                    <a:pt x="81530" y="44030"/>
                    <a:pt x="81094" y="44030"/>
                    <a:pt x="81094" y="43597"/>
                  </a:cubicBezTo>
                  <a:cubicBezTo>
                    <a:pt x="80658" y="43597"/>
                    <a:pt x="80658" y="43597"/>
                    <a:pt x="80222" y="43597"/>
                  </a:cubicBezTo>
                  <a:cubicBezTo>
                    <a:pt x="80222" y="43597"/>
                    <a:pt x="79786" y="43597"/>
                    <a:pt x="79786" y="43163"/>
                  </a:cubicBezTo>
                  <a:cubicBezTo>
                    <a:pt x="79351" y="43163"/>
                    <a:pt x="79351" y="43163"/>
                    <a:pt x="78914" y="43163"/>
                  </a:cubicBezTo>
                  <a:close/>
                  <a:moveTo>
                    <a:pt x="1433082" y="42902"/>
                  </a:moveTo>
                  <a:lnTo>
                    <a:pt x="1433343" y="42902"/>
                  </a:lnTo>
                  <a:lnTo>
                    <a:pt x="1433343" y="43163"/>
                  </a:lnTo>
                  <a:lnTo>
                    <a:pt x="1433082" y="43163"/>
                  </a:lnTo>
                  <a:close/>
                  <a:moveTo>
                    <a:pt x="50575" y="42902"/>
                  </a:moveTo>
                  <a:cubicBezTo>
                    <a:pt x="51011" y="42902"/>
                    <a:pt x="51011" y="42902"/>
                    <a:pt x="51447" y="42902"/>
                  </a:cubicBezTo>
                  <a:cubicBezTo>
                    <a:pt x="51883" y="43327"/>
                    <a:pt x="52319" y="43327"/>
                    <a:pt x="52319" y="43752"/>
                  </a:cubicBezTo>
                  <a:cubicBezTo>
                    <a:pt x="52319" y="44177"/>
                    <a:pt x="52319" y="44177"/>
                    <a:pt x="52319" y="44602"/>
                  </a:cubicBezTo>
                  <a:cubicBezTo>
                    <a:pt x="51883" y="45027"/>
                    <a:pt x="51447" y="45452"/>
                    <a:pt x="50575" y="45877"/>
                  </a:cubicBezTo>
                  <a:cubicBezTo>
                    <a:pt x="50575" y="46302"/>
                    <a:pt x="50575" y="46302"/>
                    <a:pt x="50575" y="46302"/>
                  </a:cubicBezTo>
                  <a:cubicBezTo>
                    <a:pt x="50575" y="46727"/>
                    <a:pt x="50575" y="46727"/>
                    <a:pt x="50139" y="47153"/>
                  </a:cubicBezTo>
                  <a:cubicBezTo>
                    <a:pt x="50139" y="47577"/>
                    <a:pt x="50139" y="48428"/>
                    <a:pt x="50139" y="48853"/>
                  </a:cubicBezTo>
                  <a:cubicBezTo>
                    <a:pt x="49703" y="49278"/>
                    <a:pt x="49703" y="49278"/>
                    <a:pt x="49267" y="49703"/>
                  </a:cubicBezTo>
                  <a:cubicBezTo>
                    <a:pt x="49267" y="49278"/>
                    <a:pt x="48831" y="49278"/>
                    <a:pt x="48395" y="48853"/>
                  </a:cubicBezTo>
                  <a:cubicBezTo>
                    <a:pt x="48395" y="48428"/>
                    <a:pt x="48395" y="48003"/>
                    <a:pt x="48395" y="47577"/>
                  </a:cubicBezTo>
                  <a:cubicBezTo>
                    <a:pt x="48395" y="47577"/>
                    <a:pt x="48395" y="47577"/>
                    <a:pt x="48831" y="47153"/>
                  </a:cubicBezTo>
                  <a:cubicBezTo>
                    <a:pt x="48831" y="47153"/>
                    <a:pt x="48831" y="47153"/>
                    <a:pt x="49267" y="47153"/>
                  </a:cubicBezTo>
                  <a:cubicBezTo>
                    <a:pt x="49267" y="46727"/>
                    <a:pt x="49267" y="46302"/>
                    <a:pt x="49267" y="45877"/>
                  </a:cubicBezTo>
                  <a:cubicBezTo>
                    <a:pt x="49267" y="45877"/>
                    <a:pt x="49267" y="45877"/>
                    <a:pt x="49703" y="45452"/>
                  </a:cubicBezTo>
                  <a:cubicBezTo>
                    <a:pt x="49703" y="45027"/>
                    <a:pt x="49703" y="44177"/>
                    <a:pt x="49703" y="43752"/>
                  </a:cubicBezTo>
                  <a:cubicBezTo>
                    <a:pt x="49703" y="43327"/>
                    <a:pt x="50139" y="43327"/>
                    <a:pt x="50575" y="42902"/>
                  </a:cubicBezTo>
                  <a:close/>
                  <a:moveTo>
                    <a:pt x="95482" y="42378"/>
                  </a:moveTo>
                  <a:cubicBezTo>
                    <a:pt x="95482" y="42378"/>
                    <a:pt x="95482" y="42814"/>
                    <a:pt x="95482" y="42814"/>
                  </a:cubicBezTo>
                  <a:cubicBezTo>
                    <a:pt x="95482" y="43686"/>
                    <a:pt x="95482" y="44558"/>
                    <a:pt x="95482" y="45430"/>
                  </a:cubicBezTo>
                  <a:cubicBezTo>
                    <a:pt x="95482" y="45866"/>
                    <a:pt x="95901" y="45866"/>
                    <a:pt x="95901" y="45866"/>
                  </a:cubicBezTo>
                  <a:cubicBezTo>
                    <a:pt x="96319" y="46302"/>
                    <a:pt x="96319" y="46302"/>
                    <a:pt x="96738" y="46302"/>
                  </a:cubicBezTo>
                  <a:cubicBezTo>
                    <a:pt x="97156" y="46302"/>
                    <a:pt x="97156" y="45866"/>
                    <a:pt x="97156" y="45866"/>
                  </a:cubicBezTo>
                  <a:cubicBezTo>
                    <a:pt x="97156" y="45430"/>
                    <a:pt x="97156" y="45430"/>
                    <a:pt x="97156" y="44994"/>
                  </a:cubicBezTo>
                  <a:cubicBezTo>
                    <a:pt x="97156" y="44994"/>
                    <a:pt x="97575" y="44994"/>
                    <a:pt x="97575" y="44558"/>
                  </a:cubicBezTo>
                  <a:cubicBezTo>
                    <a:pt x="97575" y="43686"/>
                    <a:pt x="97575" y="43250"/>
                    <a:pt x="97575" y="42814"/>
                  </a:cubicBezTo>
                  <a:cubicBezTo>
                    <a:pt x="97575" y="42378"/>
                    <a:pt x="97575" y="42378"/>
                    <a:pt x="97575" y="42378"/>
                  </a:cubicBezTo>
                  <a:cubicBezTo>
                    <a:pt x="96738" y="42378"/>
                    <a:pt x="96319" y="42378"/>
                    <a:pt x="95482" y="42378"/>
                  </a:cubicBezTo>
                  <a:close/>
                  <a:moveTo>
                    <a:pt x="59527" y="42378"/>
                  </a:moveTo>
                  <a:cubicBezTo>
                    <a:pt x="59934" y="42378"/>
                    <a:pt x="60748" y="42378"/>
                    <a:pt x="61562" y="42378"/>
                  </a:cubicBezTo>
                  <a:cubicBezTo>
                    <a:pt x="61562" y="42378"/>
                    <a:pt x="61969" y="42814"/>
                    <a:pt x="62376" y="43250"/>
                  </a:cubicBezTo>
                  <a:cubicBezTo>
                    <a:pt x="62376" y="43250"/>
                    <a:pt x="62376" y="43686"/>
                    <a:pt x="62376" y="44123"/>
                  </a:cubicBezTo>
                  <a:cubicBezTo>
                    <a:pt x="62376" y="44123"/>
                    <a:pt x="62783" y="44558"/>
                    <a:pt x="62783" y="44558"/>
                  </a:cubicBezTo>
                  <a:cubicBezTo>
                    <a:pt x="62783" y="44558"/>
                    <a:pt x="62783" y="44994"/>
                    <a:pt x="62783" y="44994"/>
                  </a:cubicBezTo>
                  <a:cubicBezTo>
                    <a:pt x="62783" y="44994"/>
                    <a:pt x="62376" y="45430"/>
                    <a:pt x="62376" y="45430"/>
                  </a:cubicBezTo>
                  <a:cubicBezTo>
                    <a:pt x="62376" y="45866"/>
                    <a:pt x="62376" y="45866"/>
                    <a:pt x="61969" y="46302"/>
                  </a:cubicBezTo>
                  <a:cubicBezTo>
                    <a:pt x="61562" y="46302"/>
                    <a:pt x="61155" y="46302"/>
                    <a:pt x="60748" y="46302"/>
                  </a:cubicBezTo>
                  <a:cubicBezTo>
                    <a:pt x="60341" y="46302"/>
                    <a:pt x="60341" y="46302"/>
                    <a:pt x="60341" y="46302"/>
                  </a:cubicBezTo>
                  <a:cubicBezTo>
                    <a:pt x="59934" y="45866"/>
                    <a:pt x="59934" y="45866"/>
                    <a:pt x="59527" y="45430"/>
                  </a:cubicBezTo>
                  <a:cubicBezTo>
                    <a:pt x="59527" y="44558"/>
                    <a:pt x="59527" y="43686"/>
                    <a:pt x="59527" y="43250"/>
                  </a:cubicBezTo>
                  <a:cubicBezTo>
                    <a:pt x="59527" y="42814"/>
                    <a:pt x="59527" y="42814"/>
                    <a:pt x="59527" y="42814"/>
                  </a:cubicBezTo>
                  <a:cubicBezTo>
                    <a:pt x="59120" y="42814"/>
                    <a:pt x="59120" y="42814"/>
                    <a:pt x="59527" y="42378"/>
                  </a:cubicBezTo>
                  <a:close/>
                  <a:moveTo>
                    <a:pt x="1550698" y="41594"/>
                  </a:moveTo>
                  <a:cubicBezTo>
                    <a:pt x="1550698" y="41594"/>
                    <a:pt x="1550276" y="41594"/>
                    <a:pt x="1550276" y="42022"/>
                  </a:cubicBezTo>
                  <a:cubicBezTo>
                    <a:pt x="1550276" y="42022"/>
                    <a:pt x="1550276" y="42450"/>
                    <a:pt x="1550276" y="42450"/>
                  </a:cubicBezTo>
                  <a:cubicBezTo>
                    <a:pt x="1550698" y="42878"/>
                    <a:pt x="1551120" y="42878"/>
                    <a:pt x="1551120" y="43306"/>
                  </a:cubicBezTo>
                  <a:cubicBezTo>
                    <a:pt x="1551120" y="43734"/>
                    <a:pt x="1551543" y="44162"/>
                    <a:pt x="1551966" y="44162"/>
                  </a:cubicBezTo>
                  <a:cubicBezTo>
                    <a:pt x="1552388" y="44590"/>
                    <a:pt x="1552388" y="44590"/>
                    <a:pt x="1552811" y="45018"/>
                  </a:cubicBezTo>
                  <a:cubicBezTo>
                    <a:pt x="1553234" y="45018"/>
                    <a:pt x="1553234" y="45018"/>
                    <a:pt x="1553656" y="45018"/>
                  </a:cubicBezTo>
                  <a:cubicBezTo>
                    <a:pt x="1554079" y="45446"/>
                    <a:pt x="1554501" y="45874"/>
                    <a:pt x="1554501" y="45874"/>
                  </a:cubicBezTo>
                  <a:cubicBezTo>
                    <a:pt x="1554924" y="46302"/>
                    <a:pt x="1554924" y="46302"/>
                    <a:pt x="1554924" y="46302"/>
                  </a:cubicBezTo>
                  <a:cubicBezTo>
                    <a:pt x="1555346" y="46302"/>
                    <a:pt x="1555346" y="46302"/>
                    <a:pt x="1555769" y="45874"/>
                  </a:cubicBezTo>
                  <a:cubicBezTo>
                    <a:pt x="1555769" y="45018"/>
                    <a:pt x="1555769" y="44162"/>
                    <a:pt x="1555769" y="43306"/>
                  </a:cubicBezTo>
                  <a:cubicBezTo>
                    <a:pt x="1555346" y="43306"/>
                    <a:pt x="1555346" y="42878"/>
                    <a:pt x="1554924" y="42878"/>
                  </a:cubicBezTo>
                  <a:cubicBezTo>
                    <a:pt x="1554924" y="42450"/>
                    <a:pt x="1554501" y="42450"/>
                    <a:pt x="1554079" y="42450"/>
                  </a:cubicBezTo>
                  <a:cubicBezTo>
                    <a:pt x="1553656" y="42022"/>
                    <a:pt x="1553234" y="41594"/>
                    <a:pt x="1553234" y="41594"/>
                  </a:cubicBezTo>
                  <a:cubicBezTo>
                    <a:pt x="1551966" y="41594"/>
                    <a:pt x="1551543" y="41594"/>
                    <a:pt x="1550698" y="41594"/>
                  </a:cubicBezTo>
                  <a:close/>
                  <a:moveTo>
                    <a:pt x="1302181" y="41489"/>
                  </a:moveTo>
                  <a:cubicBezTo>
                    <a:pt x="1302181" y="41489"/>
                    <a:pt x="1301762" y="41907"/>
                    <a:pt x="1301762" y="41907"/>
                  </a:cubicBezTo>
                  <a:cubicBezTo>
                    <a:pt x="1301762" y="42326"/>
                    <a:pt x="1301762" y="42326"/>
                    <a:pt x="1301762" y="42745"/>
                  </a:cubicBezTo>
                  <a:cubicBezTo>
                    <a:pt x="1301762" y="42745"/>
                    <a:pt x="1302181" y="42745"/>
                    <a:pt x="1302599" y="42745"/>
                  </a:cubicBezTo>
                  <a:cubicBezTo>
                    <a:pt x="1303018" y="42745"/>
                    <a:pt x="1303436" y="43163"/>
                    <a:pt x="1303855" y="42745"/>
                  </a:cubicBezTo>
                  <a:cubicBezTo>
                    <a:pt x="1303855" y="42326"/>
                    <a:pt x="1303855" y="41907"/>
                    <a:pt x="1303855" y="41489"/>
                  </a:cubicBezTo>
                  <a:cubicBezTo>
                    <a:pt x="1303018" y="41071"/>
                    <a:pt x="1303018" y="41071"/>
                    <a:pt x="1302181" y="41489"/>
                  </a:cubicBezTo>
                  <a:close/>
                  <a:moveTo>
                    <a:pt x="1336270" y="41071"/>
                  </a:moveTo>
                  <a:cubicBezTo>
                    <a:pt x="1335442" y="41960"/>
                    <a:pt x="1334614" y="42850"/>
                    <a:pt x="1334200" y="43294"/>
                  </a:cubicBezTo>
                  <a:cubicBezTo>
                    <a:pt x="1334200" y="43739"/>
                    <a:pt x="1334614" y="43739"/>
                    <a:pt x="1334614" y="44184"/>
                  </a:cubicBezTo>
                  <a:cubicBezTo>
                    <a:pt x="1334614" y="44184"/>
                    <a:pt x="1334614" y="44184"/>
                    <a:pt x="1334614" y="44628"/>
                  </a:cubicBezTo>
                  <a:cubicBezTo>
                    <a:pt x="1335028" y="44628"/>
                    <a:pt x="1335442" y="44628"/>
                    <a:pt x="1335857" y="45073"/>
                  </a:cubicBezTo>
                  <a:cubicBezTo>
                    <a:pt x="1336270" y="45073"/>
                    <a:pt x="1336270" y="45518"/>
                    <a:pt x="1336685" y="45518"/>
                  </a:cubicBezTo>
                  <a:cubicBezTo>
                    <a:pt x="1337513" y="44628"/>
                    <a:pt x="1338342" y="44184"/>
                    <a:pt x="1339170" y="43294"/>
                  </a:cubicBezTo>
                  <a:cubicBezTo>
                    <a:pt x="1339170" y="42850"/>
                    <a:pt x="1339170" y="42405"/>
                    <a:pt x="1339170" y="42405"/>
                  </a:cubicBezTo>
                  <a:cubicBezTo>
                    <a:pt x="1339170" y="41960"/>
                    <a:pt x="1338756" y="41515"/>
                    <a:pt x="1338342" y="41071"/>
                  </a:cubicBezTo>
                  <a:cubicBezTo>
                    <a:pt x="1337513" y="41071"/>
                    <a:pt x="1337099" y="41071"/>
                    <a:pt x="1336270" y="41071"/>
                  </a:cubicBezTo>
                  <a:close/>
                  <a:moveTo>
                    <a:pt x="1316202" y="41071"/>
                  </a:moveTo>
                  <a:cubicBezTo>
                    <a:pt x="1316202" y="41507"/>
                    <a:pt x="1316202" y="41507"/>
                    <a:pt x="1316202" y="41943"/>
                  </a:cubicBezTo>
                  <a:cubicBezTo>
                    <a:pt x="1315784" y="42378"/>
                    <a:pt x="1315784" y="42378"/>
                    <a:pt x="1315365" y="42814"/>
                  </a:cubicBezTo>
                  <a:cubicBezTo>
                    <a:pt x="1315365" y="42814"/>
                    <a:pt x="1315365" y="43250"/>
                    <a:pt x="1315365" y="43686"/>
                  </a:cubicBezTo>
                  <a:cubicBezTo>
                    <a:pt x="1315784" y="44123"/>
                    <a:pt x="1316202" y="44559"/>
                    <a:pt x="1316621" y="44994"/>
                  </a:cubicBezTo>
                  <a:cubicBezTo>
                    <a:pt x="1316621" y="44994"/>
                    <a:pt x="1317039" y="44994"/>
                    <a:pt x="1317039" y="44559"/>
                  </a:cubicBezTo>
                  <a:cubicBezTo>
                    <a:pt x="1317458" y="44559"/>
                    <a:pt x="1317876" y="44123"/>
                    <a:pt x="1317876" y="44123"/>
                  </a:cubicBezTo>
                  <a:cubicBezTo>
                    <a:pt x="1317876" y="43686"/>
                    <a:pt x="1317876" y="43686"/>
                    <a:pt x="1317876" y="43250"/>
                  </a:cubicBezTo>
                  <a:cubicBezTo>
                    <a:pt x="1318714" y="42814"/>
                    <a:pt x="1319132" y="42378"/>
                    <a:pt x="1319550" y="41943"/>
                  </a:cubicBezTo>
                  <a:cubicBezTo>
                    <a:pt x="1319132" y="41943"/>
                    <a:pt x="1318714" y="41507"/>
                    <a:pt x="1318295" y="41071"/>
                  </a:cubicBezTo>
                  <a:cubicBezTo>
                    <a:pt x="1317876" y="41071"/>
                    <a:pt x="1317039" y="41071"/>
                    <a:pt x="1316202" y="41071"/>
                  </a:cubicBezTo>
                  <a:close/>
                  <a:moveTo>
                    <a:pt x="158787" y="41071"/>
                  </a:moveTo>
                  <a:cubicBezTo>
                    <a:pt x="158395" y="41071"/>
                    <a:pt x="158395" y="41507"/>
                    <a:pt x="158003" y="41507"/>
                  </a:cubicBezTo>
                  <a:cubicBezTo>
                    <a:pt x="158003" y="41943"/>
                    <a:pt x="158003" y="42378"/>
                    <a:pt x="158003" y="42814"/>
                  </a:cubicBezTo>
                  <a:cubicBezTo>
                    <a:pt x="158395" y="42814"/>
                    <a:pt x="158395" y="42814"/>
                    <a:pt x="158787" y="43250"/>
                  </a:cubicBezTo>
                  <a:cubicBezTo>
                    <a:pt x="159180" y="43686"/>
                    <a:pt x="159180" y="43686"/>
                    <a:pt x="159573" y="43250"/>
                  </a:cubicBezTo>
                  <a:cubicBezTo>
                    <a:pt x="159573" y="42814"/>
                    <a:pt x="159573" y="42378"/>
                    <a:pt x="159573" y="41507"/>
                  </a:cubicBezTo>
                  <a:cubicBezTo>
                    <a:pt x="159573" y="41507"/>
                    <a:pt x="159180" y="41071"/>
                    <a:pt x="158787" y="41071"/>
                  </a:cubicBezTo>
                  <a:close/>
                  <a:moveTo>
                    <a:pt x="135505" y="41071"/>
                  </a:moveTo>
                  <a:cubicBezTo>
                    <a:pt x="135505" y="41507"/>
                    <a:pt x="135505" y="41943"/>
                    <a:pt x="135505" y="41943"/>
                  </a:cubicBezTo>
                  <a:cubicBezTo>
                    <a:pt x="135505" y="42378"/>
                    <a:pt x="135898" y="42378"/>
                    <a:pt x="135898" y="42378"/>
                  </a:cubicBezTo>
                  <a:cubicBezTo>
                    <a:pt x="136683" y="42378"/>
                    <a:pt x="136683" y="42378"/>
                    <a:pt x="137075" y="42378"/>
                  </a:cubicBezTo>
                  <a:cubicBezTo>
                    <a:pt x="137075" y="41943"/>
                    <a:pt x="137075" y="41507"/>
                    <a:pt x="137075" y="41071"/>
                  </a:cubicBezTo>
                  <a:cubicBezTo>
                    <a:pt x="136683" y="41071"/>
                    <a:pt x="136683" y="41071"/>
                    <a:pt x="136683" y="41071"/>
                  </a:cubicBezTo>
                  <a:cubicBezTo>
                    <a:pt x="135898" y="41071"/>
                    <a:pt x="135898" y="41071"/>
                    <a:pt x="135505" y="41071"/>
                  </a:cubicBezTo>
                  <a:close/>
                  <a:moveTo>
                    <a:pt x="38193" y="41071"/>
                  </a:moveTo>
                  <a:cubicBezTo>
                    <a:pt x="38629" y="41071"/>
                    <a:pt x="39501" y="41071"/>
                    <a:pt x="39937" y="41071"/>
                  </a:cubicBezTo>
                  <a:cubicBezTo>
                    <a:pt x="40373" y="41071"/>
                    <a:pt x="40373" y="41528"/>
                    <a:pt x="40809" y="41528"/>
                  </a:cubicBezTo>
                  <a:cubicBezTo>
                    <a:pt x="40809" y="41986"/>
                    <a:pt x="40373" y="41986"/>
                    <a:pt x="40373" y="41986"/>
                  </a:cubicBezTo>
                  <a:cubicBezTo>
                    <a:pt x="40373" y="42444"/>
                    <a:pt x="40373" y="42444"/>
                    <a:pt x="39937" y="42902"/>
                  </a:cubicBezTo>
                  <a:cubicBezTo>
                    <a:pt x="39065" y="42902"/>
                    <a:pt x="38629" y="42902"/>
                    <a:pt x="37757" y="42902"/>
                  </a:cubicBezTo>
                  <a:cubicBezTo>
                    <a:pt x="37321" y="42444"/>
                    <a:pt x="36885" y="42444"/>
                    <a:pt x="36885" y="41986"/>
                  </a:cubicBezTo>
                  <a:cubicBezTo>
                    <a:pt x="37321" y="41528"/>
                    <a:pt x="37757" y="41071"/>
                    <a:pt x="38193" y="41071"/>
                  </a:cubicBezTo>
                  <a:close/>
                  <a:moveTo>
                    <a:pt x="33048" y="40234"/>
                  </a:moveTo>
                  <a:cubicBezTo>
                    <a:pt x="33484" y="39762"/>
                    <a:pt x="33920" y="39762"/>
                    <a:pt x="33920" y="40234"/>
                  </a:cubicBezTo>
                  <a:cubicBezTo>
                    <a:pt x="33920" y="40234"/>
                    <a:pt x="33920" y="40704"/>
                    <a:pt x="33920" y="40704"/>
                  </a:cubicBezTo>
                  <a:cubicBezTo>
                    <a:pt x="34356" y="40704"/>
                    <a:pt x="34356" y="41175"/>
                    <a:pt x="34792" y="41175"/>
                  </a:cubicBezTo>
                  <a:cubicBezTo>
                    <a:pt x="34792" y="42117"/>
                    <a:pt x="34792" y="42117"/>
                    <a:pt x="33920" y="42117"/>
                  </a:cubicBezTo>
                  <a:cubicBezTo>
                    <a:pt x="33484" y="42117"/>
                    <a:pt x="33484" y="42117"/>
                    <a:pt x="33048" y="42117"/>
                  </a:cubicBezTo>
                  <a:cubicBezTo>
                    <a:pt x="33048" y="41646"/>
                    <a:pt x="32612" y="41646"/>
                    <a:pt x="32176" y="41175"/>
                  </a:cubicBezTo>
                  <a:cubicBezTo>
                    <a:pt x="32176" y="41175"/>
                    <a:pt x="32176" y="40704"/>
                    <a:pt x="32176" y="40704"/>
                  </a:cubicBezTo>
                  <a:cubicBezTo>
                    <a:pt x="32612" y="40234"/>
                    <a:pt x="33048" y="40234"/>
                    <a:pt x="33048" y="40234"/>
                  </a:cubicBezTo>
                  <a:close/>
                  <a:moveTo>
                    <a:pt x="125303" y="40220"/>
                  </a:moveTo>
                  <a:cubicBezTo>
                    <a:pt x="125303" y="40678"/>
                    <a:pt x="125303" y="41136"/>
                    <a:pt x="125303" y="41136"/>
                  </a:cubicBezTo>
                  <a:cubicBezTo>
                    <a:pt x="126176" y="41594"/>
                    <a:pt x="126176" y="41594"/>
                    <a:pt x="126612" y="41136"/>
                  </a:cubicBezTo>
                  <a:cubicBezTo>
                    <a:pt x="126612" y="40678"/>
                    <a:pt x="126612" y="40678"/>
                    <a:pt x="126612" y="40220"/>
                  </a:cubicBezTo>
                  <a:cubicBezTo>
                    <a:pt x="126176" y="39762"/>
                    <a:pt x="126176" y="39762"/>
                    <a:pt x="125303" y="40220"/>
                  </a:cubicBezTo>
                  <a:close/>
                  <a:moveTo>
                    <a:pt x="1483072" y="39908"/>
                  </a:moveTo>
                  <a:cubicBezTo>
                    <a:pt x="1483072" y="40315"/>
                    <a:pt x="1482627" y="40315"/>
                    <a:pt x="1482183" y="40315"/>
                  </a:cubicBezTo>
                  <a:cubicBezTo>
                    <a:pt x="1482183" y="40315"/>
                    <a:pt x="1481738" y="40315"/>
                    <a:pt x="1481738" y="40722"/>
                  </a:cubicBezTo>
                  <a:cubicBezTo>
                    <a:pt x="1481738" y="41129"/>
                    <a:pt x="1481738" y="41535"/>
                    <a:pt x="1481738" y="42349"/>
                  </a:cubicBezTo>
                  <a:cubicBezTo>
                    <a:pt x="1482183" y="42349"/>
                    <a:pt x="1482627" y="42756"/>
                    <a:pt x="1482627" y="43163"/>
                  </a:cubicBezTo>
                  <a:cubicBezTo>
                    <a:pt x="1483517" y="43163"/>
                    <a:pt x="1484406" y="43163"/>
                    <a:pt x="1484851" y="43163"/>
                  </a:cubicBezTo>
                  <a:cubicBezTo>
                    <a:pt x="1485296" y="42756"/>
                    <a:pt x="1485740" y="42349"/>
                    <a:pt x="1486185" y="41943"/>
                  </a:cubicBezTo>
                  <a:cubicBezTo>
                    <a:pt x="1486185" y="41943"/>
                    <a:pt x="1486185" y="41129"/>
                    <a:pt x="1486185" y="40722"/>
                  </a:cubicBezTo>
                  <a:cubicBezTo>
                    <a:pt x="1486185" y="40722"/>
                    <a:pt x="1486185" y="40315"/>
                    <a:pt x="1485740" y="40315"/>
                  </a:cubicBezTo>
                  <a:cubicBezTo>
                    <a:pt x="1485740" y="40315"/>
                    <a:pt x="1485296" y="40315"/>
                    <a:pt x="1485296" y="40315"/>
                  </a:cubicBezTo>
                  <a:cubicBezTo>
                    <a:pt x="1484851" y="40315"/>
                    <a:pt x="1484851" y="39908"/>
                    <a:pt x="1484406" y="39908"/>
                  </a:cubicBezTo>
                  <a:cubicBezTo>
                    <a:pt x="1483962" y="39501"/>
                    <a:pt x="1483962" y="39501"/>
                    <a:pt x="1483072" y="39908"/>
                  </a:cubicBezTo>
                  <a:close/>
                  <a:moveTo>
                    <a:pt x="1273824" y="39501"/>
                  </a:moveTo>
                  <a:cubicBezTo>
                    <a:pt x="1273824" y="39929"/>
                    <a:pt x="1273405" y="39929"/>
                    <a:pt x="1272987" y="40357"/>
                  </a:cubicBezTo>
                  <a:cubicBezTo>
                    <a:pt x="1272987" y="41213"/>
                    <a:pt x="1272987" y="42497"/>
                    <a:pt x="1272987" y="43354"/>
                  </a:cubicBezTo>
                  <a:cubicBezTo>
                    <a:pt x="1272987" y="43781"/>
                    <a:pt x="1273405" y="43781"/>
                    <a:pt x="1273824" y="43781"/>
                  </a:cubicBezTo>
                  <a:cubicBezTo>
                    <a:pt x="1274242" y="43781"/>
                    <a:pt x="1274242" y="44210"/>
                    <a:pt x="1274661" y="44210"/>
                  </a:cubicBezTo>
                  <a:cubicBezTo>
                    <a:pt x="1275080" y="43781"/>
                    <a:pt x="1275917" y="43781"/>
                    <a:pt x="1275498" y="42925"/>
                  </a:cubicBezTo>
                  <a:cubicBezTo>
                    <a:pt x="1275498" y="42925"/>
                    <a:pt x="1275917" y="42925"/>
                    <a:pt x="1275917" y="42925"/>
                  </a:cubicBezTo>
                  <a:cubicBezTo>
                    <a:pt x="1276335" y="42497"/>
                    <a:pt x="1276335" y="41641"/>
                    <a:pt x="1276754" y="41213"/>
                  </a:cubicBezTo>
                  <a:cubicBezTo>
                    <a:pt x="1277172" y="41213"/>
                    <a:pt x="1277172" y="40785"/>
                    <a:pt x="1277172" y="40357"/>
                  </a:cubicBezTo>
                  <a:cubicBezTo>
                    <a:pt x="1276754" y="39929"/>
                    <a:pt x="1276335" y="39929"/>
                    <a:pt x="1275917" y="39501"/>
                  </a:cubicBezTo>
                  <a:cubicBezTo>
                    <a:pt x="1275080" y="39501"/>
                    <a:pt x="1274661" y="39501"/>
                    <a:pt x="1273824" y="39501"/>
                  </a:cubicBezTo>
                  <a:close/>
                  <a:moveTo>
                    <a:pt x="56068" y="39501"/>
                  </a:moveTo>
                  <a:cubicBezTo>
                    <a:pt x="56068" y="39919"/>
                    <a:pt x="56068" y="39919"/>
                    <a:pt x="56068" y="39919"/>
                  </a:cubicBezTo>
                  <a:cubicBezTo>
                    <a:pt x="56504" y="40338"/>
                    <a:pt x="56504" y="40757"/>
                    <a:pt x="56504" y="41175"/>
                  </a:cubicBezTo>
                  <a:cubicBezTo>
                    <a:pt x="55632" y="41594"/>
                    <a:pt x="55632" y="41594"/>
                    <a:pt x="55196" y="41175"/>
                  </a:cubicBezTo>
                  <a:cubicBezTo>
                    <a:pt x="55196" y="40757"/>
                    <a:pt x="55196" y="40757"/>
                    <a:pt x="55196" y="40338"/>
                  </a:cubicBezTo>
                  <a:cubicBezTo>
                    <a:pt x="55196" y="39919"/>
                    <a:pt x="55632" y="39919"/>
                    <a:pt x="56068" y="39501"/>
                  </a:cubicBezTo>
                  <a:close/>
                  <a:moveTo>
                    <a:pt x="21660" y="39501"/>
                  </a:moveTo>
                  <a:cubicBezTo>
                    <a:pt x="22079" y="39937"/>
                    <a:pt x="22079" y="39937"/>
                    <a:pt x="22497" y="40373"/>
                  </a:cubicBezTo>
                  <a:cubicBezTo>
                    <a:pt x="22497" y="40809"/>
                    <a:pt x="22497" y="41245"/>
                    <a:pt x="22497" y="41681"/>
                  </a:cubicBezTo>
                  <a:cubicBezTo>
                    <a:pt x="22497" y="41681"/>
                    <a:pt x="22497" y="41681"/>
                    <a:pt x="22497" y="42117"/>
                  </a:cubicBezTo>
                  <a:cubicBezTo>
                    <a:pt x="22079" y="42117"/>
                    <a:pt x="21660" y="42117"/>
                    <a:pt x="21242" y="42117"/>
                  </a:cubicBezTo>
                  <a:cubicBezTo>
                    <a:pt x="20823" y="41681"/>
                    <a:pt x="20404" y="41681"/>
                    <a:pt x="20404" y="41245"/>
                  </a:cubicBezTo>
                  <a:cubicBezTo>
                    <a:pt x="20404" y="41245"/>
                    <a:pt x="20404" y="40809"/>
                    <a:pt x="20404" y="40809"/>
                  </a:cubicBezTo>
                  <a:cubicBezTo>
                    <a:pt x="20823" y="40373"/>
                    <a:pt x="21242" y="39937"/>
                    <a:pt x="21660" y="39501"/>
                  </a:cubicBezTo>
                  <a:close/>
                  <a:moveTo>
                    <a:pt x="70070" y="38716"/>
                  </a:moveTo>
                  <a:cubicBezTo>
                    <a:pt x="69622" y="38716"/>
                    <a:pt x="69622" y="39141"/>
                    <a:pt x="69173" y="39141"/>
                  </a:cubicBezTo>
                  <a:cubicBezTo>
                    <a:pt x="69173" y="39141"/>
                    <a:pt x="68725" y="39141"/>
                    <a:pt x="68725" y="39141"/>
                  </a:cubicBezTo>
                  <a:cubicBezTo>
                    <a:pt x="68725" y="39141"/>
                    <a:pt x="68277" y="39566"/>
                    <a:pt x="68277" y="39566"/>
                  </a:cubicBezTo>
                  <a:cubicBezTo>
                    <a:pt x="68277" y="39991"/>
                    <a:pt x="68277" y="40842"/>
                    <a:pt x="68277" y="41267"/>
                  </a:cubicBezTo>
                  <a:cubicBezTo>
                    <a:pt x="68725" y="41692"/>
                    <a:pt x="69173" y="41692"/>
                    <a:pt x="69173" y="41692"/>
                  </a:cubicBezTo>
                  <a:cubicBezTo>
                    <a:pt x="69622" y="41692"/>
                    <a:pt x="69622" y="42117"/>
                    <a:pt x="70070" y="42117"/>
                  </a:cubicBezTo>
                  <a:cubicBezTo>
                    <a:pt x="70070" y="42117"/>
                    <a:pt x="70070" y="42117"/>
                    <a:pt x="70519" y="42117"/>
                  </a:cubicBezTo>
                  <a:cubicBezTo>
                    <a:pt x="70519" y="41692"/>
                    <a:pt x="70967" y="41692"/>
                    <a:pt x="71415" y="41267"/>
                  </a:cubicBezTo>
                  <a:cubicBezTo>
                    <a:pt x="71415" y="40842"/>
                    <a:pt x="71415" y="40416"/>
                    <a:pt x="71415" y="39991"/>
                  </a:cubicBezTo>
                  <a:cubicBezTo>
                    <a:pt x="70967" y="39566"/>
                    <a:pt x="70967" y="39566"/>
                    <a:pt x="70519" y="39566"/>
                  </a:cubicBezTo>
                  <a:cubicBezTo>
                    <a:pt x="70519" y="38716"/>
                    <a:pt x="70519" y="38716"/>
                    <a:pt x="70070" y="38716"/>
                  </a:cubicBezTo>
                  <a:close/>
                  <a:moveTo>
                    <a:pt x="1532644" y="38454"/>
                  </a:moveTo>
                  <a:cubicBezTo>
                    <a:pt x="1532173" y="38507"/>
                    <a:pt x="1531650" y="38611"/>
                    <a:pt x="1531231" y="38611"/>
                  </a:cubicBezTo>
                  <a:cubicBezTo>
                    <a:pt x="1531231" y="39030"/>
                    <a:pt x="1531231" y="39448"/>
                    <a:pt x="1531231" y="39867"/>
                  </a:cubicBezTo>
                  <a:cubicBezTo>
                    <a:pt x="1531231" y="40286"/>
                    <a:pt x="1530813" y="40286"/>
                    <a:pt x="1530394" y="40704"/>
                  </a:cubicBezTo>
                  <a:cubicBezTo>
                    <a:pt x="1530394" y="40704"/>
                    <a:pt x="1530813" y="41123"/>
                    <a:pt x="1530813" y="41123"/>
                  </a:cubicBezTo>
                  <a:cubicBezTo>
                    <a:pt x="1530813" y="41541"/>
                    <a:pt x="1531231" y="41541"/>
                    <a:pt x="1531650" y="41960"/>
                  </a:cubicBezTo>
                  <a:cubicBezTo>
                    <a:pt x="1532069" y="41960"/>
                    <a:pt x="1532906" y="41960"/>
                    <a:pt x="1533743" y="41960"/>
                  </a:cubicBezTo>
                  <a:cubicBezTo>
                    <a:pt x="1533743" y="41960"/>
                    <a:pt x="1534161" y="41541"/>
                    <a:pt x="1534161" y="41541"/>
                  </a:cubicBezTo>
                  <a:cubicBezTo>
                    <a:pt x="1534998" y="41541"/>
                    <a:pt x="1536254" y="41541"/>
                    <a:pt x="1537091" y="41541"/>
                  </a:cubicBezTo>
                  <a:cubicBezTo>
                    <a:pt x="1537510" y="41541"/>
                    <a:pt x="1537928" y="42378"/>
                    <a:pt x="1538347" y="42378"/>
                  </a:cubicBezTo>
                  <a:cubicBezTo>
                    <a:pt x="1538765" y="42378"/>
                    <a:pt x="1539184" y="42378"/>
                    <a:pt x="1539603" y="42378"/>
                  </a:cubicBezTo>
                  <a:cubicBezTo>
                    <a:pt x="1540021" y="42378"/>
                    <a:pt x="1540440" y="41960"/>
                    <a:pt x="1540858" y="41541"/>
                  </a:cubicBezTo>
                  <a:cubicBezTo>
                    <a:pt x="1540858" y="41123"/>
                    <a:pt x="1540858" y="40704"/>
                    <a:pt x="1540858" y="40704"/>
                  </a:cubicBezTo>
                  <a:cubicBezTo>
                    <a:pt x="1540440" y="40286"/>
                    <a:pt x="1540021" y="39867"/>
                    <a:pt x="1539603" y="39448"/>
                  </a:cubicBezTo>
                  <a:cubicBezTo>
                    <a:pt x="1539184" y="39448"/>
                    <a:pt x="1538765" y="39448"/>
                    <a:pt x="1538347" y="39448"/>
                  </a:cubicBezTo>
                  <a:cubicBezTo>
                    <a:pt x="1538347" y="39867"/>
                    <a:pt x="1537928" y="39867"/>
                    <a:pt x="1537510" y="40286"/>
                  </a:cubicBezTo>
                  <a:cubicBezTo>
                    <a:pt x="1537091" y="40286"/>
                    <a:pt x="1536673" y="40286"/>
                    <a:pt x="1536254" y="40286"/>
                  </a:cubicBezTo>
                  <a:cubicBezTo>
                    <a:pt x="1536254" y="39867"/>
                    <a:pt x="1535835" y="39867"/>
                    <a:pt x="1535417" y="39448"/>
                  </a:cubicBezTo>
                  <a:cubicBezTo>
                    <a:pt x="1535417" y="39448"/>
                    <a:pt x="1534998" y="39448"/>
                    <a:pt x="1534998" y="39448"/>
                  </a:cubicBezTo>
                  <a:cubicBezTo>
                    <a:pt x="1534580" y="39448"/>
                    <a:pt x="1534161" y="39030"/>
                    <a:pt x="1533743" y="38611"/>
                  </a:cubicBezTo>
                  <a:cubicBezTo>
                    <a:pt x="1533533" y="38402"/>
                    <a:pt x="1533115" y="38402"/>
                    <a:pt x="1532644" y="38454"/>
                  </a:cubicBezTo>
                  <a:close/>
                  <a:moveTo>
                    <a:pt x="1399975" y="38193"/>
                  </a:moveTo>
                  <a:cubicBezTo>
                    <a:pt x="1399975" y="38623"/>
                    <a:pt x="1399551" y="38623"/>
                    <a:pt x="1399551" y="38623"/>
                  </a:cubicBezTo>
                  <a:cubicBezTo>
                    <a:pt x="1399551" y="39482"/>
                    <a:pt x="1399551" y="39912"/>
                    <a:pt x="1399551" y="40342"/>
                  </a:cubicBezTo>
                  <a:cubicBezTo>
                    <a:pt x="1399975" y="40771"/>
                    <a:pt x="1400822" y="41631"/>
                    <a:pt x="1401670" y="42061"/>
                  </a:cubicBezTo>
                  <a:cubicBezTo>
                    <a:pt x="1402094" y="42061"/>
                    <a:pt x="1402517" y="42061"/>
                    <a:pt x="1402517" y="42491"/>
                  </a:cubicBezTo>
                  <a:cubicBezTo>
                    <a:pt x="1403365" y="42491"/>
                    <a:pt x="1404636" y="42491"/>
                    <a:pt x="1405484" y="42491"/>
                  </a:cubicBezTo>
                  <a:cubicBezTo>
                    <a:pt x="1405907" y="42491"/>
                    <a:pt x="1405907" y="43350"/>
                    <a:pt x="1406331" y="43350"/>
                  </a:cubicBezTo>
                  <a:cubicBezTo>
                    <a:pt x="1407179" y="42920"/>
                    <a:pt x="1407179" y="43350"/>
                    <a:pt x="1407602" y="43780"/>
                  </a:cubicBezTo>
                  <a:cubicBezTo>
                    <a:pt x="1408027" y="43780"/>
                    <a:pt x="1408874" y="43780"/>
                    <a:pt x="1409722" y="43780"/>
                  </a:cubicBezTo>
                  <a:cubicBezTo>
                    <a:pt x="1409722" y="43780"/>
                    <a:pt x="1410145" y="44210"/>
                    <a:pt x="1410145" y="44210"/>
                  </a:cubicBezTo>
                  <a:cubicBezTo>
                    <a:pt x="1411417" y="44210"/>
                    <a:pt x="1412264" y="44210"/>
                    <a:pt x="1413112" y="44210"/>
                  </a:cubicBezTo>
                  <a:cubicBezTo>
                    <a:pt x="1413536" y="44639"/>
                    <a:pt x="1413536" y="45069"/>
                    <a:pt x="1413959" y="45069"/>
                  </a:cubicBezTo>
                  <a:cubicBezTo>
                    <a:pt x="1413959" y="45499"/>
                    <a:pt x="1413536" y="45929"/>
                    <a:pt x="1413112" y="45929"/>
                  </a:cubicBezTo>
                  <a:cubicBezTo>
                    <a:pt x="1413112" y="46359"/>
                    <a:pt x="1412688" y="46359"/>
                    <a:pt x="1412264" y="46359"/>
                  </a:cubicBezTo>
                  <a:cubicBezTo>
                    <a:pt x="1411840" y="46359"/>
                    <a:pt x="1411840" y="46359"/>
                    <a:pt x="1411840" y="46788"/>
                  </a:cubicBezTo>
                  <a:cubicBezTo>
                    <a:pt x="1410993" y="46788"/>
                    <a:pt x="1410569" y="46788"/>
                    <a:pt x="1409722" y="46788"/>
                  </a:cubicBezTo>
                  <a:cubicBezTo>
                    <a:pt x="1409297" y="46359"/>
                    <a:pt x="1409297" y="46359"/>
                    <a:pt x="1408874" y="46359"/>
                  </a:cubicBezTo>
                  <a:cubicBezTo>
                    <a:pt x="1408450" y="46359"/>
                    <a:pt x="1408027" y="46359"/>
                    <a:pt x="1407602" y="46359"/>
                  </a:cubicBezTo>
                  <a:cubicBezTo>
                    <a:pt x="1407179" y="46359"/>
                    <a:pt x="1407179" y="46359"/>
                    <a:pt x="1406755" y="46788"/>
                  </a:cubicBezTo>
                  <a:cubicBezTo>
                    <a:pt x="1406331" y="46788"/>
                    <a:pt x="1405484" y="46788"/>
                    <a:pt x="1405060" y="46788"/>
                  </a:cubicBezTo>
                  <a:cubicBezTo>
                    <a:pt x="1404636" y="46788"/>
                    <a:pt x="1404212" y="47218"/>
                    <a:pt x="1404212" y="47218"/>
                  </a:cubicBezTo>
                  <a:cubicBezTo>
                    <a:pt x="1403789" y="47218"/>
                    <a:pt x="1403789" y="47218"/>
                    <a:pt x="1403365" y="47218"/>
                  </a:cubicBezTo>
                  <a:cubicBezTo>
                    <a:pt x="1403365" y="47218"/>
                    <a:pt x="1402941" y="47218"/>
                    <a:pt x="1402941" y="46788"/>
                  </a:cubicBezTo>
                  <a:cubicBezTo>
                    <a:pt x="1402941" y="46788"/>
                    <a:pt x="1402517" y="46788"/>
                    <a:pt x="1402517" y="46788"/>
                  </a:cubicBezTo>
                  <a:cubicBezTo>
                    <a:pt x="1401670" y="46788"/>
                    <a:pt x="1400822" y="46788"/>
                    <a:pt x="1399975" y="46788"/>
                  </a:cubicBezTo>
                  <a:cubicBezTo>
                    <a:pt x="1399127" y="45929"/>
                    <a:pt x="1398703" y="45499"/>
                    <a:pt x="1397856" y="45069"/>
                  </a:cubicBezTo>
                  <a:cubicBezTo>
                    <a:pt x="1397856" y="45069"/>
                    <a:pt x="1397432" y="45069"/>
                    <a:pt x="1397432" y="45069"/>
                  </a:cubicBezTo>
                  <a:cubicBezTo>
                    <a:pt x="1397008" y="44639"/>
                    <a:pt x="1397008" y="44639"/>
                    <a:pt x="1396584" y="44210"/>
                  </a:cubicBezTo>
                  <a:cubicBezTo>
                    <a:pt x="1396584" y="44210"/>
                    <a:pt x="1396160" y="44210"/>
                    <a:pt x="1396160" y="44210"/>
                  </a:cubicBezTo>
                  <a:cubicBezTo>
                    <a:pt x="1395737" y="44639"/>
                    <a:pt x="1395313" y="45069"/>
                    <a:pt x="1394889" y="45069"/>
                  </a:cubicBezTo>
                  <a:cubicBezTo>
                    <a:pt x="1394889" y="46359"/>
                    <a:pt x="1394889" y="47648"/>
                    <a:pt x="1394889" y="48937"/>
                  </a:cubicBezTo>
                  <a:cubicBezTo>
                    <a:pt x="1395313" y="49367"/>
                    <a:pt x="1395737" y="49796"/>
                    <a:pt x="1396584" y="49796"/>
                  </a:cubicBezTo>
                  <a:cubicBezTo>
                    <a:pt x="1397008" y="49796"/>
                    <a:pt x="1397008" y="50226"/>
                    <a:pt x="1397432" y="50226"/>
                  </a:cubicBezTo>
                  <a:cubicBezTo>
                    <a:pt x="1398279" y="50226"/>
                    <a:pt x="1399551" y="50226"/>
                    <a:pt x="1400822" y="50226"/>
                  </a:cubicBezTo>
                  <a:cubicBezTo>
                    <a:pt x="1400822" y="50226"/>
                    <a:pt x="1401246" y="49796"/>
                    <a:pt x="1401246" y="49796"/>
                  </a:cubicBezTo>
                  <a:cubicBezTo>
                    <a:pt x="1402941" y="49796"/>
                    <a:pt x="1404212" y="49796"/>
                    <a:pt x="1405484" y="49796"/>
                  </a:cubicBezTo>
                  <a:cubicBezTo>
                    <a:pt x="1405907" y="49367"/>
                    <a:pt x="1405907" y="49367"/>
                    <a:pt x="1406331" y="48937"/>
                  </a:cubicBezTo>
                  <a:cubicBezTo>
                    <a:pt x="1406331" y="49367"/>
                    <a:pt x="1406755" y="49367"/>
                    <a:pt x="1406755" y="49796"/>
                  </a:cubicBezTo>
                  <a:cubicBezTo>
                    <a:pt x="1409297" y="49796"/>
                    <a:pt x="1411417" y="49796"/>
                    <a:pt x="1413536" y="49796"/>
                  </a:cubicBezTo>
                  <a:cubicBezTo>
                    <a:pt x="1413959" y="49796"/>
                    <a:pt x="1414383" y="50226"/>
                    <a:pt x="1414383" y="50226"/>
                  </a:cubicBezTo>
                  <a:cubicBezTo>
                    <a:pt x="1415231" y="50226"/>
                    <a:pt x="1415654" y="50226"/>
                    <a:pt x="1416502" y="50226"/>
                  </a:cubicBezTo>
                  <a:cubicBezTo>
                    <a:pt x="1416926" y="49796"/>
                    <a:pt x="1416926" y="49796"/>
                    <a:pt x="1417773" y="49796"/>
                  </a:cubicBezTo>
                  <a:cubicBezTo>
                    <a:pt x="1417773" y="49796"/>
                    <a:pt x="1418197" y="49367"/>
                    <a:pt x="1418621" y="49367"/>
                  </a:cubicBezTo>
                  <a:cubicBezTo>
                    <a:pt x="1419045" y="48937"/>
                    <a:pt x="1419892" y="49367"/>
                    <a:pt x="1420740" y="48937"/>
                  </a:cubicBezTo>
                  <a:cubicBezTo>
                    <a:pt x="1420740" y="48937"/>
                    <a:pt x="1420740" y="48937"/>
                    <a:pt x="1421164" y="48507"/>
                  </a:cubicBezTo>
                  <a:cubicBezTo>
                    <a:pt x="1421587" y="48507"/>
                    <a:pt x="1422011" y="48507"/>
                    <a:pt x="1422435" y="48507"/>
                  </a:cubicBezTo>
                  <a:cubicBezTo>
                    <a:pt x="1422859" y="48507"/>
                    <a:pt x="1422859" y="48937"/>
                    <a:pt x="1423282" y="48937"/>
                  </a:cubicBezTo>
                  <a:cubicBezTo>
                    <a:pt x="1424130" y="48937"/>
                    <a:pt x="1424977" y="48937"/>
                    <a:pt x="1425825" y="48937"/>
                  </a:cubicBezTo>
                  <a:cubicBezTo>
                    <a:pt x="1426249" y="49367"/>
                    <a:pt x="1426673" y="49367"/>
                    <a:pt x="1426673" y="49796"/>
                  </a:cubicBezTo>
                  <a:cubicBezTo>
                    <a:pt x="1427096" y="49796"/>
                    <a:pt x="1427520" y="49796"/>
                    <a:pt x="1427944" y="49796"/>
                  </a:cubicBezTo>
                  <a:cubicBezTo>
                    <a:pt x="1428368" y="49796"/>
                    <a:pt x="1428368" y="50226"/>
                    <a:pt x="1428792" y="50226"/>
                  </a:cubicBezTo>
                  <a:cubicBezTo>
                    <a:pt x="1430063" y="50226"/>
                    <a:pt x="1430911" y="50226"/>
                    <a:pt x="1432182" y="50226"/>
                  </a:cubicBezTo>
                  <a:cubicBezTo>
                    <a:pt x="1432606" y="49796"/>
                    <a:pt x="1432606" y="49367"/>
                    <a:pt x="1432606" y="49367"/>
                  </a:cubicBezTo>
                  <a:cubicBezTo>
                    <a:pt x="1432606" y="48507"/>
                    <a:pt x="1432182" y="48507"/>
                    <a:pt x="1431758" y="48507"/>
                  </a:cubicBezTo>
                  <a:cubicBezTo>
                    <a:pt x="1431334" y="48507"/>
                    <a:pt x="1431334" y="48507"/>
                    <a:pt x="1430911" y="48507"/>
                  </a:cubicBezTo>
                  <a:cubicBezTo>
                    <a:pt x="1430487" y="48507"/>
                    <a:pt x="1430487" y="48078"/>
                    <a:pt x="1430063" y="48078"/>
                  </a:cubicBezTo>
                  <a:cubicBezTo>
                    <a:pt x="1429639" y="48078"/>
                    <a:pt x="1429216" y="48078"/>
                    <a:pt x="1429216" y="47648"/>
                  </a:cubicBezTo>
                  <a:cubicBezTo>
                    <a:pt x="1429216" y="47218"/>
                    <a:pt x="1429216" y="46359"/>
                    <a:pt x="1429216" y="45929"/>
                  </a:cubicBezTo>
                  <a:cubicBezTo>
                    <a:pt x="1429216" y="45929"/>
                    <a:pt x="1429216" y="45499"/>
                    <a:pt x="1429216" y="45499"/>
                  </a:cubicBezTo>
                  <a:cubicBezTo>
                    <a:pt x="1430063" y="45499"/>
                    <a:pt x="1430911" y="45499"/>
                    <a:pt x="1431334" y="45499"/>
                  </a:cubicBezTo>
                  <a:cubicBezTo>
                    <a:pt x="1431758" y="45929"/>
                    <a:pt x="1431758" y="45929"/>
                    <a:pt x="1432182" y="45929"/>
                  </a:cubicBezTo>
                  <a:cubicBezTo>
                    <a:pt x="1432182" y="45929"/>
                    <a:pt x="1432606" y="46359"/>
                    <a:pt x="1432606" y="46359"/>
                  </a:cubicBezTo>
                  <a:cubicBezTo>
                    <a:pt x="1433453" y="46359"/>
                    <a:pt x="1433029" y="47218"/>
                    <a:pt x="1433877" y="47218"/>
                  </a:cubicBezTo>
                  <a:cubicBezTo>
                    <a:pt x="1433877" y="47218"/>
                    <a:pt x="1433877" y="47218"/>
                    <a:pt x="1434301" y="47218"/>
                  </a:cubicBezTo>
                  <a:cubicBezTo>
                    <a:pt x="1434301" y="47648"/>
                    <a:pt x="1434724" y="47648"/>
                    <a:pt x="1434724" y="48078"/>
                  </a:cubicBezTo>
                  <a:cubicBezTo>
                    <a:pt x="1435572" y="48078"/>
                    <a:pt x="1435996" y="48078"/>
                    <a:pt x="1436419" y="48078"/>
                  </a:cubicBezTo>
                  <a:cubicBezTo>
                    <a:pt x="1436844" y="47648"/>
                    <a:pt x="1436844" y="47218"/>
                    <a:pt x="1437267" y="47218"/>
                  </a:cubicBezTo>
                  <a:cubicBezTo>
                    <a:pt x="1437267" y="45929"/>
                    <a:pt x="1437267" y="45069"/>
                    <a:pt x="1437267" y="44210"/>
                  </a:cubicBezTo>
                  <a:cubicBezTo>
                    <a:pt x="1437267" y="43780"/>
                    <a:pt x="1436844" y="43780"/>
                    <a:pt x="1436419" y="43350"/>
                  </a:cubicBezTo>
                  <a:cubicBezTo>
                    <a:pt x="1436419" y="43350"/>
                    <a:pt x="1436419" y="42920"/>
                    <a:pt x="1436419" y="42920"/>
                  </a:cubicBezTo>
                  <a:cubicBezTo>
                    <a:pt x="1436419" y="42491"/>
                    <a:pt x="1435996" y="42491"/>
                    <a:pt x="1435572" y="42061"/>
                  </a:cubicBezTo>
                  <a:cubicBezTo>
                    <a:pt x="1435148" y="42061"/>
                    <a:pt x="1434301" y="42061"/>
                    <a:pt x="1433877" y="42061"/>
                  </a:cubicBezTo>
                  <a:cubicBezTo>
                    <a:pt x="1433453" y="42061"/>
                    <a:pt x="1433453" y="42061"/>
                    <a:pt x="1433029" y="42491"/>
                  </a:cubicBezTo>
                  <a:cubicBezTo>
                    <a:pt x="1432606" y="43350"/>
                    <a:pt x="1432182" y="43780"/>
                    <a:pt x="1431758" y="44210"/>
                  </a:cubicBezTo>
                  <a:cubicBezTo>
                    <a:pt x="1430911" y="44210"/>
                    <a:pt x="1430063" y="44210"/>
                    <a:pt x="1429216" y="44210"/>
                  </a:cubicBezTo>
                  <a:cubicBezTo>
                    <a:pt x="1429216" y="44639"/>
                    <a:pt x="1428792" y="45069"/>
                    <a:pt x="1428368" y="45069"/>
                  </a:cubicBezTo>
                  <a:cubicBezTo>
                    <a:pt x="1427944" y="45069"/>
                    <a:pt x="1427520" y="45499"/>
                    <a:pt x="1427520" y="45499"/>
                  </a:cubicBezTo>
                  <a:cubicBezTo>
                    <a:pt x="1427520" y="45499"/>
                    <a:pt x="1427096" y="45499"/>
                    <a:pt x="1427096" y="45499"/>
                  </a:cubicBezTo>
                  <a:cubicBezTo>
                    <a:pt x="1427096" y="45069"/>
                    <a:pt x="1426673" y="45069"/>
                    <a:pt x="1426249" y="44639"/>
                  </a:cubicBezTo>
                  <a:cubicBezTo>
                    <a:pt x="1426249" y="44210"/>
                    <a:pt x="1425825" y="44639"/>
                    <a:pt x="1425825" y="44210"/>
                  </a:cubicBezTo>
                  <a:cubicBezTo>
                    <a:pt x="1425825" y="43780"/>
                    <a:pt x="1425825" y="43780"/>
                    <a:pt x="1425825" y="43780"/>
                  </a:cubicBezTo>
                  <a:cubicBezTo>
                    <a:pt x="1426249" y="42920"/>
                    <a:pt x="1427096" y="42491"/>
                    <a:pt x="1427520" y="41631"/>
                  </a:cubicBezTo>
                  <a:cubicBezTo>
                    <a:pt x="1427520" y="41631"/>
                    <a:pt x="1427520" y="41201"/>
                    <a:pt x="1427520" y="41201"/>
                  </a:cubicBezTo>
                  <a:cubicBezTo>
                    <a:pt x="1426673" y="41201"/>
                    <a:pt x="1425401" y="41201"/>
                    <a:pt x="1424554" y="41201"/>
                  </a:cubicBezTo>
                  <a:cubicBezTo>
                    <a:pt x="1424554" y="41631"/>
                    <a:pt x="1424130" y="41631"/>
                    <a:pt x="1424130" y="42061"/>
                  </a:cubicBezTo>
                  <a:cubicBezTo>
                    <a:pt x="1423282" y="42061"/>
                    <a:pt x="1422859" y="42061"/>
                    <a:pt x="1422435" y="42061"/>
                  </a:cubicBezTo>
                  <a:cubicBezTo>
                    <a:pt x="1422435" y="41631"/>
                    <a:pt x="1422435" y="41631"/>
                    <a:pt x="1422011" y="41631"/>
                  </a:cubicBezTo>
                  <a:cubicBezTo>
                    <a:pt x="1422011" y="41631"/>
                    <a:pt x="1421587" y="41201"/>
                    <a:pt x="1421587" y="41201"/>
                  </a:cubicBezTo>
                  <a:cubicBezTo>
                    <a:pt x="1419892" y="41201"/>
                    <a:pt x="1418197" y="41201"/>
                    <a:pt x="1416502" y="41201"/>
                  </a:cubicBezTo>
                  <a:cubicBezTo>
                    <a:pt x="1416502" y="41201"/>
                    <a:pt x="1416078" y="41201"/>
                    <a:pt x="1415654" y="41201"/>
                  </a:cubicBezTo>
                  <a:cubicBezTo>
                    <a:pt x="1415231" y="40771"/>
                    <a:pt x="1414807" y="40771"/>
                    <a:pt x="1414383" y="40342"/>
                  </a:cubicBezTo>
                  <a:cubicBezTo>
                    <a:pt x="1413536" y="40342"/>
                    <a:pt x="1413536" y="40342"/>
                    <a:pt x="1413536" y="40771"/>
                  </a:cubicBezTo>
                  <a:cubicBezTo>
                    <a:pt x="1413536" y="40771"/>
                    <a:pt x="1413536" y="41201"/>
                    <a:pt x="1413536" y="41201"/>
                  </a:cubicBezTo>
                  <a:cubicBezTo>
                    <a:pt x="1413112" y="41201"/>
                    <a:pt x="1412688" y="41631"/>
                    <a:pt x="1412264" y="42061"/>
                  </a:cubicBezTo>
                  <a:cubicBezTo>
                    <a:pt x="1411840" y="42061"/>
                    <a:pt x="1410993" y="42061"/>
                    <a:pt x="1410145" y="42061"/>
                  </a:cubicBezTo>
                  <a:cubicBezTo>
                    <a:pt x="1409722" y="41631"/>
                    <a:pt x="1409297" y="40771"/>
                    <a:pt x="1408450" y="40342"/>
                  </a:cubicBezTo>
                  <a:cubicBezTo>
                    <a:pt x="1408450" y="40342"/>
                    <a:pt x="1408450" y="39912"/>
                    <a:pt x="1408450" y="39912"/>
                  </a:cubicBezTo>
                  <a:cubicBezTo>
                    <a:pt x="1408027" y="39482"/>
                    <a:pt x="1407602" y="39053"/>
                    <a:pt x="1406755" y="38193"/>
                  </a:cubicBezTo>
                  <a:cubicBezTo>
                    <a:pt x="1406755" y="38193"/>
                    <a:pt x="1406331" y="38193"/>
                    <a:pt x="1406331" y="38193"/>
                  </a:cubicBezTo>
                  <a:cubicBezTo>
                    <a:pt x="1405907" y="38623"/>
                    <a:pt x="1405907" y="39053"/>
                    <a:pt x="1405907" y="39482"/>
                  </a:cubicBezTo>
                  <a:cubicBezTo>
                    <a:pt x="1405060" y="39912"/>
                    <a:pt x="1404636" y="40342"/>
                    <a:pt x="1404212" y="40771"/>
                  </a:cubicBezTo>
                  <a:cubicBezTo>
                    <a:pt x="1403789" y="40342"/>
                    <a:pt x="1403789" y="40342"/>
                    <a:pt x="1403365" y="40342"/>
                  </a:cubicBezTo>
                  <a:cubicBezTo>
                    <a:pt x="1402941" y="40342"/>
                    <a:pt x="1402517" y="39912"/>
                    <a:pt x="1402517" y="39912"/>
                  </a:cubicBezTo>
                  <a:cubicBezTo>
                    <a:pt x="1402517" y="39482"/>
                    <a:pt x="1402517" y="39482"/>
                    <a:pt x="1402517" y="39053"/>
                  </a:cubicBezTo>
                  <a:cubicBezTo>
                    <a:pt x="1402094" y="39053"/>
                    <a:pt x="1401670" y="38623"/>
                    <a:pt x="1401246" y="38193"/>
                  </a:cubicBezTo>
                  <a:cubicBezTo>
                    <a:pt x="1400822" y="38193"/>
                    <a:pt x="1400399" y="38193"/>
                    <a:pt x="1399975" y="38193"/>
                  </a:cubicBezTo>
                  <a:close/>
                  <a:moveTo>
                    <a:pt x="108234" y="38193"/>
                  </a:moveTo>
                  <a:cubicBezTo>
                    <a:pt x="107777" y="38193"/>
                    <a:pt x="107777" y="38193"/>
                    <a:pt x="107777" y="38618"/>
                  </a:cubicBezTo>
                  <a:cubicBezTo>
                    <a:pt x="107777" y="39468"/>
                    <a:pt x="107777" y="40319"/>
                    <a:pt x="107777" y="41168"/>
                  </a:cubicBezTo>
                  <a:cubicBezTo>
                    <a:pt x="107777" y="41168"/>
                    <a:pt x="107777" y="41168"/>
                    <a:pt x="107777" y="41594"/>
                  </a:cubicBezTo>
                  <a:cubicBezTo>
                    <a:pt x="108234" y="41594"/>
                    <a:pt x="109150" y="41594"/>
                    <a:pt x="109608" y="41168"/>
                  </a:cubicBezTo>
                  <a:cubicBezTo>
                    <a:pt x="109608" y="40744"/>
                    <a:pt x="109608" y="39893"/>
                    <a:pt x="109608" y="39468"/>
                  </a:cubicBezTo>
                  <a:cubicBezTo>
                    <a:pt x="109150" y="39043"/>
                    <a:pt x="109150" y="39043"/>
                    <a:pt x="108692" y="39043"/>
                  </a:cubicBezTo>
                  <a:cubicBezTo>
                    <a:pt x="108692" y="38618"/>
                    <a:pt x="108692" y="38618"/>
                    <a:pt x="108692" y="38618"/>
                  </a:cubicBezTo>
                  <a:cubicBezTo>
                    <a:pt x="108692" y="38193"/>
                    <a:pt x="108234" y="38193"/>
                    <a:pt x="108234" y="38193"/>
                  </a:cubicBezTo>
                  <a:close/>
                  <a:moveTo>
                    <a:pt x="1387129" y="37670"/>
                  </a:moveTo>
                  <a:cubicBezTo>
                    <a:pt x="1386693" y="37670"/>
                    <a:pt x="1386693" y="38095"/>
                    <a:pt x="1386257" y="38095"/>
                  </a:cubicBezTo>
                  <a:cubicBezTo>
                    <a:pt x="1385821" y="38095"/>
                    <a:pt x="1385821" y="38095"/>
                    <a:pt x="1385385" y="38095"/>
                  </a:cubicBezTo>
                  <a:cubicBezTo>
                    <a:pt x="1385385" y="38520"/>
                    <a:pt x="1385385" y="38520"/>
                    <a:pt x="1385385" y="38520"/>
                  </a:cubicBezTo>
                  <a:cubicBezTo>
                    <a:pt x="1384949" y="39370"/>
                    <a:pt x="1384949" y="39370"/>
                    <a:pt x="1385821" y="40220"/>
                  </a:cubicBezTo>
                  <a:cubicBezTo>
                    <a:pt x="1385821" y="40220"/>
                    <a:pt x="1385821" y="40646"/>
                    <a:pt x="1385821" y="40646"/>
                  </a:cubicBezTo>
                  <a:cubicBezTo>
                    <a:pt x="1386257" y="41071"/>
                    <a:pt x="1386257" y="41071"/>
                    <a:pt x="1387129" y="41071"/>
                  </a:cubicBezTo>
                  <a:cubicBezTo>
                    <a:pt x="1387129" y="41071"/>
                    <a:pt x="1387565" y="41071"/>
                    <a:pt x="1387565" y="41071"/>
                  </a:cubicBezTo>
                  <a:cubicBezTo>
                    <a:pt x="1388000" y="41071"/>
                    <a:pt x="1388437" y="40646"/>
                    <a:pt x="1388873" y="40220"/>
                  </a:cubicBezTo>
                  <a:cubicBezTo>
                    <a:pt x="1388873" y="39795"/>
                    <a:pt x="1388873" y="39370"/>
                    <a:pt x="1388873" y="39370"/>
                  </a:cubicBezTo>
                  <a:cubicBezTo>
                    <a:pt x="1388437" y="38945"/>
                    <a:pt x="1388437" y="38945"/>
                    <a:pt x="1388000" y="38520"/>
                  </a:cubicBezTo>
                  <a:cubicBezTo>
                    <a:pt x="1388000" y="37670"/>
                    <a:pt x="1388000" y="37670"/>
                    <a:pt x="1387129" y="37670"/>
                  </a:cubicBezTo>
                  <a:close/>
                  <a:moveTo>
                    <a:pt x="1519309" y="37408"/>
                  </a:moveTo>
                  <a:cubicBezTo>
                    <a:pt x="1518884" y="37408"/>
                    <a:pt x="1518884" y="37408"/>
                    <a:pt x="1518884" y="37833"/>
                  </a:cubicBezTo>
                  <a:cubicBezTo>
                    <a:pt x="1518884" y="38258"/>
                    <a:pt x="1518884" y="39109"/>
                    <a:pt x="1518884" y="39959"/>
                  </a:cubicBezTo>
                  <a:cubicBezTo>
                    <a:pt x="1519309" y="40384"/>
                    <a:pt x="1519309" y="40384"/>
                    <a:pt x="1519734" y="40809"/>
                  </a:cubicBezTo>
                  <a:cubicBezTo>
                    <a:pt x="1520160" y="40809"/>
                    <a:pt x="1521010" y="40809"/>
                    <a:pt x="1521435" y="40809"/>
                  </a:cubicBezTo>
                  <a:cubicBezTo>
                    <a:pt x="1521860" y="40384"/>
                    <a:pt x="1521860" y="40384"/>
                    <a:pt x="1522285" y="39959"/>
                  </a:cubicBezTo>
                  <a:cubicBezTo>
                    <a:pt x="1522285" y="39534"/>
                    <a:pt x="1522285" y="38684"/>
                    <a:pt x="1522285" y="38258"/>
                  </a:cubicBezTo>
                  <a:cubicBezTo>
                    <a:pt x="1521860" y="37833"/>
                    <a:pt x="1521860" y="37833"/>
                    <a:pt x="1521435" y="37408"/>
                  </a:cubicBezTo>
                  <a:cubicBezTo>
                    <a:pt x="1520585" y="37408"/>
                    <a:pt x="1519734" y="37408"/>
                    <a:pt x="1519309" y="37408"/>
                  </a:cubicBezTo>
                  <a:close/>
                  <a:moveTo>
                    <a:pt x="1447895" y="37408"/>
                  </a:moveTo>
                  <a:cubicBezTo>
                    <a:pt x="1447469" y="38664"/>
                    <a:pt x="1447469" y="39919"/>
                    <a:pt x="1447895" y="41175"/>
                  </a:cubicBezTo>
                  <a:cubicBezTo>
                    <a:pt x="1447895" y="41175"/>
                    <a:pt x="1448319" y="41175"/>
                    <a:pt x="1448319" y="41175"/>
                  </a:cubicBezTo>
                  <a:cubicBezTo>
                    <a:pt x="1449170" y="41175"/>
                    <a:pt x="1449595" y="41594"/>
                    <a:pt x="1450020" y="41175"/>
                  </a:cubicBezTo>
                  <a:cubicBezTo>
                    <a:pt x="1450445" y="41175"/>
                    <a:pt x="1450445" y="41175"/>
                    <a:pt x="1450445" y="40338"/>
                  </a:cubicBezTo>
                  <a:cubicBezTo>
                    <a:pt x="1450445" y="40338"/>
                    <a:pt x="1450870" y="39919"/>
                    <a:pt x="1450870" y="39919"/>
                  </a:cubicBezTo>
                  <a:cubicBezTo>
                    <a:pt x="1450870" y="39501"/>
                    <a:pt x="1450870" y="38664"/>
                    <a:pt x="1450870" y="38245"/>
                  </a:cubicBezTo>
                  <a:cubicBezTo>
                    <a:pt x="1450870" y="37827"/>
                    <a:pt x="1450445" y="37827"/>
                    <a:pt x="1450020" y="37408"/>
                  </a:cubicBezTo>
                  <a:cubicBezTo>
                    <a:pt x="1449170" y="37408"/>
                    <a:pt x="1448744" y="37408"/>
                    <a:pt x="1447895" y="37408"/>
                  </a:cubicBezTo>
                  <a:close/>
                  <a:moveTo>
                    <a:pt x="1394414" y="37408"/>
                  </a:moveTo>
                  <a:cubicBezTo>
                    <a:pt x="1394414" y="37408"/>
                    <a:pt x="1393985" y="37822"/>
                    <a:pt x="1393557" y="38237"/>
                  </a:cubicBezTo>
                  <a:cubicBezTo>
                    <a:pt x="1393557" y="39065"/>
                    <a:pt x="1392701" y="39065"/>
                    <a:pt x="1392701" y="39479"/>
                  </a:cubicBezTo>
                  <a:cubicBezTo>
                    <a:pt x="1392701" y="39893"/>
                    <a:pt x="1392273" y="40308"/>
                    <a:pt x="1392273" y="40308"/>
                  </a:cubicBezTo>
                  <a:cubicBezTo>
                    <a:pt x="1392273" y="40722"/>
                    <a:pt x="1392273" y="41136"/>
                    <a:pt x="1392273" y="41550"/>
                  </a:cubicBezTo>
                  <a:cubicBezTo>
                    <a:pt x="1392273" y="41964"/>
                    <a:pt x="1392701" y="41964"/>
                    <a:pt x="1393129" y="42378"/>
                  </a:cubicBezTo>
                  <a:cubicBezTo>
                    <a:pt x="1393557" y="42378"/>
                    <a:pt x="1393985" y="42378"/>
                    <a:pt x="1394842" y="42378"/>
                  </a:cubicBezTo>
                  <a:cubicBezTo>
                    <a:pt x="1395270" y="42378"/>
                    <a:pt x="1395698" y="42378"/>
                    <a:pt x="1395698" y="41964"/>
                  </a:cubicBezTo>
                  <a:cubicBezTo>
                    <a:pt x="1396126" y="41964"/>
                    <a:pt x="1396126" y="41550"/>
                    <a:pt x="1396126" y="41550"/>
                  </a:cubicBezTo>
                  <a:cubicBezTo>
                    <a:pt x="1396126" y="41136"/>
                    <a:pt x="1396126" y="40308"/>
                    <a:pt x="1396126" y="39893"/>
                  </a:cubicBezTo>
                  <a:cubicBezTo>
                    <a:pt x="1396554" y="39479"/>
                    <a:pt x="1396554" y="39479"/>
                    <a:pt x="1396982" y="39065"/>
                  </a:cubicBezTo>
                  <a:cubicBezTo>
                    <a:pt x="1396982" y="39065"/>
                    <a:pt x="1396982" y="38651"/>
                    <a:pt x="1396982" y="38651"/>
                  </a:cubicBezTo>
                  <a:cubicBezTo>
                    <a:pt x="1396126" y="38237"/>
                    <a:pt x="1396554" y="37822"/>
                    <a:pt x="1396126" y="37408"/>
                  </a:cubicBezTo>
                  <a:cubicBezTo>
                    <a:pt x="1395698" y="37408"/>
                    <a:pt x="1394842" y="37408"/>
                    <a:pt x="1394414" y="37408"/>
                  </a:cubicBezTo>
                  <a:close/>
                  <a:moveTo>
                    <a:pt x="1351530" y="37408"/>
                  </a:moveTo>
                  <a:cubicBezTo>
                    <a:pt x="1350680" y="37819"/>
                    <a:pt x="1351530" y="38641"/>
                    <a:pt x="1351105" y="39053"/>
                  </a:cubicBezTo>
                  <a:cubicBezTo>
                    <a:pt x="1351105" y="39464"/>
                    <a:pt x="1351955" y="39875"/>
                    <a:pt x="1351955" y="40286"/>
                  </a:cubicBezTo>
                  <a:cubicBezTo>
                    <a:pt x="1352380" y="39875"/>
                    <a:pt x="1352380" y="39875"/>
                    <a:pt x="1352805" y="39464"/>
                  </a:cubicBezTo>
                  <a:cubicBezTo>
                    <a:pt x="1353230" y="39464"/>
                    <a:pt x="1353230" y="39464"/>
                    <a:pt x="1353656" y="39464"/>
                  </a:cubicBezTo>
                  <a:cubicBezTo>
                    <a:pt x="1354081" y="39053"/>
                    <a:pt x="1353656" y="38641"/>
                    <a:pt x="1353656" y="38230"/>
                  </a:cubicBezTo>
                  <a:cubicBezTo>
                    <a:pt x="1353656" y="37819"/>
                    <a:pt x="1353230" y="37408"/>
                    <a:pt x="1352805" y="37408"/>
                  </a:cubicBezTo>
                  <a:cubicBezTo>
                    <a:pt x="1352380" y="37408"/>
                    <a:pt x="1351955" y="37408"/>
                    <a:pt x="1351530" y="37408"/>
                  </a:cubicBezTo>
                  <a:close/>
                  <a:moveTo>
                    <a:pt x="1338280" y="37408"/>
                  </a:moveTo>
                  <a:cubicBezTo>
                    <a:pt x="1338280" y="37408"/>
                    <a:pt x="1337862" y="37408"/>
                    <a:pt x="1337862" y="37827"/>
                  </a:cubicBezTo>
                  <a:cubicBezTo>
                    <a:pt x="1337862" y="38245"/>
                    <a:pt x="1337862" y="38664"/>
                    <a:pt x="1337862" y="39501"/>
                  </a:cubicBezTo>
                  <a:cubicBezTo>
                    <a:pt x="1338280" y="39501"/>
                    <a:pt x="1338280" y="39501"/>
                    <a:pt x="1338280" y="39501"/>
                  </a:cubicBezTo>
                  <a:cubicBezTo>
                    <a:pt x="1338699" y="39501"/>
                    <a:pt x="1339118" y="39501"/>
                    <a:pt x="1339536" y="39501"/>
                  </a:cubicBezTo>
                  <a:cubicBezTo>
                    <a:pt x="1339536" y="39501"/>
                    <a:pt x="1339955" y="39501"/>
                    <a:pt x="1339955" y="39082"/>
                  </a:cubicBezTo>
                  <a:cubicBezTo>
                    <a:pt x="1339955" y="38664"/>
                    <a:pt x="1339955" y="38245"/>
                    <a:pt x="1339955" y="38245"/>
                  </a:cubicBezTo>
                  <a:cubicBezTo>
                    <a:pt x="1339536" y="37827"/>
                    <a:pt x="1339118" y="37408"/>
                    <a:pt x="1339118" y="37408"/>
                  </a:cubicBezTo>
                  <a:cubicBezTo>
                    <a:pt x="1338699" y="37408"/>
                    <a:pt x="1338699" y="37408"/>
                    <a:pt x="1338280" y="37408"/>
                  </a:cubicBezTo>
                  <a:close/>
                  <a:moveTo>
                    <a:pt x="187772" y="36885"/>
                  </a:moveTo>
                  <a:cubicBezTo>
                    <a:pt x="187353" y="36885"/>
                    <a:pt x="186935" y="37296"/>
                    <a:pt x="186516" y="37707"/>
                  </a:cubicBezTo>
                  <a:cubicBezTo>
                    <a:pt x="186516" y="37707"/>
                    <a:pt x="186516" y="38118"/>
                    <a:pt x="186516" y="38118"/>
                  </a:cubicBezTo>
                  <a:cubicBezTo>
                    <a:pt x="186516" y="38530"/>
                    <a:pt x="186516" y="38941"/>
                    <a:pt x="186516" y="39352"/>
                  </a:cubicBezTo>
                  <a:cubicBezTo>
                    <a:pt x="186935" y="39762"/>
                    <a:pt x="187353" y="39352"/>
                    <a:pt x="187772" y="39352"/>
                  </a:cubicBezTo>
                  <a:cubicBezTo>
                    <a:pt x="188191" y="39352"/>
                    <a:pt x="188191" y="38941"/>
                    <a:pt x="188609" y="38941"/>
                  </a:cubicBezTo>
                  <a:cubicBezTo>
                    <a:pt x="188609" y="38530"/>
                    <a:pt x="188609" y="38118"/>
                    <a:pt x="188609" y="37296"/>
                  </a:cubicBezTo>
                  <a:cubicBezTo>
                    <a:pt x="188191" y="37296"/>
                    <a:pt x="188191" y="36885"/>
                    <a:pt x="187772" y="36885"/>
                  </a:cubicBezTo>
                  <a:close/>
                  <a:moveTo>
                    <a:pt x="164318" y="36362"/>
                  </a:moveTo>
                  <a:cubicBezTo>
                    <a:pt x="164318" y="36362"/>
                    <a:pt x="163907" y="36798"/>
                    <a:pt x="163496" y="36798"/>
                  </a:cubicBezTo>
                  <a:cubicBezTo>
                    <a:pt x="163496" y="37670"/>
                    <a:pt x="163496" y="38106"/>
                    <a:pt x="163496" y="38978"/>
                  </a:cubicBezTo>
                  <a:cubicBezTo>
                    <a:pt x="164318" y="38978"/>
                    <a:pt x="164729" y="38978"/>
                    <a:pt x="165140" y="38978"/>
                  </a:cubicBezTo>
                  <a:cubicBezTo>
                    <a:pt x="165551" y="38978"/>
                    <a:pt x="165963" y="38542"/>
                    <a:pt x="166374" y="38106"/>
                  </a:cubicBezTo>
                  <a:cubicBezTo>
                    <a:pt x="166374" y="37234"/>
                    <a:pt x="166374" y="37234"/>
                    <a:pt x="165963" y="36798"/>
                  </a:cubicBezTo>
                  <a:cubicBezTo>
                    <a:pt x="165963" y="36798"/>
                    <a:pt x="165551" y="36798"/>
                    <a:pt x="165551" y="36798"/>
                  </a:cubicBezTo>
                  <a:cubicBezTo>
                    <a:pt x="165140" y="36362"/>
                    <a:pt x="165140" y="36362"/>
                    <a:pt x="165140" y="36362"/>
                  </a:cubicBezTo>
                  <a:cubicBezTo>
                    <a:pt x="164729" y="36362"/>
                    <a:pt x="164729" y="36362"/>
                    <a:pt x="164318" y="36362"/>
                  </a:cubicBezTo>
                  <a:close/>
                  <a:moveTo>
                    <a:pt x="84495" y="36362"/>
                  </a:moveTo>
                  <a:cubicBezTo>
                    <a:pt x="84495" y="37212"/>
                    <a:pt x="84495" y="38487"/>
                    <a:pt x="84495" y="39338"/>
                  </a:cubicBezTo>
                  <a:cubicBezTo>
                    <a:pt x="84913" y="39338"/>
                    <a:pt x="84913" y="39338"/>
                    <a:pt x="85332" y="39338"/>
                  </a:cubicBezTo>
                  <a:cubicBezTo>
                    <a:pt x="85332" y="39762"/>
                    <a:pt x="85751" y="39762"/>
                    <a:pt x="85751" y="39762"/>
                  </a:cubicBezTo>
                  <a:cubicBezTo>
                    <a:pt x="86169" y="39762"/>
                    <a:pt x="86588" y="39338"/>
                    <a:pt x="86588" y="39338"/>
                  </a:cubicBezTo>
                  <a:cubicBezTo>
                    <a:pt x="86588" y="39338"/>
                    <a:pt x="86588" y="38912"/>
                    <a:pt x="86588" y="38487"/>
                  </a:cubicBezTo>
                  <a:cubicBezTo>
                    <a:pt x="86169" y="38487"/>
                    <a:pt x="85751" y="38062"/>
                    <a:pt x="85751" y="38062"/>
                  </a:cubicBezTo>
                  <a:cubicBezTo>
                    <a:pt x="85751" y="37637"/>
                    <a:pt x="85751" y="37212"/>
                    <a:pt x="85751" y="36787"/>
                  </a:cubicBezTo>
                  <a:cubicBezTo>
                    <a:pt x="85332" y="36787"/>
                    <a:pt x="84913" y="36362"/>
                    <a:pt x="84913" y="36362"/>
                  </a:cubicBezTo>
                  <a:cubicBezTo>
                    <a:pt x="84495" y="36362"/>
                    <a:pt x="84495" y="36362"/>
                    <a:pt x="84495" y="36362"/>
                  </a:cubicBezTo>
                  <a:close/>
                  <a:moveTo>
                    <a:pt x="1578191" y="36100"/>
                  </a:moveTo>
                  <a:cubicBezTo>
                    <a:pt x="1578602" y="36507"/>
                    <a:pt x="1579013" y="37321"/>
                    <a:pt x="1579835" y="37728"/>
                  </a:cubicBezTo>
                  <a:cubicBezTo>
                    <a:pt x="1579835" y="38135"/>
                    <a:pt x="1579835" y="38542"/>
                    <a:pt x="1579835" y="39356"/>
                  </a:cubicBezTo>
                  <a:cubicBezTo>
                    <a:pt x="1579013" y="39356"/>
                    <a:pt x="1578602" y="39762"/>
                    <a:pt x="1577780" y="39356"/>
                  </a:cubicBezTo>
                  <a:cubicBezTo>
                    <a:pt x="1577369" y="39356"/>
                    <a:pt x="1577780" y="38949"/>
                    <a:pt x="1577780" y="38542"/>
                  </a:cubicBezTo>
                  <a:cubicBezTo>
                    <a:pt x="1577369" y="38542"/>
                    <a:pt x="1577369" y="38135"/>
                    <a:pt x="1576958" y="38135"/>
                  </a:cubicBezTo>
                  <a:cubicBezTo>
                    <a:pt x="1576958" y="37728"/>
                    <a:pt x="1576958" y="37321"/>
                    <a:pt x="1576958" y="36914"/>
                  </a:cubicBezTo>
                  <a:cubicBezTo>
                    <a:pt x="1577369" y="36914"/>
                    <a:pt x="1577780" y="36507"/>
                    <a:pt x="1578191" y="36100"/>
                  </a:cubicBezTo>
                  <a:close/>
                  <a:moveTo>
                    <a:pt x="175687" y="36100"/>
                  </a:moveTo>
                  <a:cubicBezTo>
                    <a:pt x="175687" y="36100"/>
                    <a:pt x="175687" y="36100"/>
                    <a:pt x="175268" y="36512"/>
                  </a:cubicBezTo>
                  <a:cubicBezTo>
                    <a:pt x="175268" y="37334"/>
                    <a:pt x="175268" y="37744"/>
                    <a:pt x="175268" y="38567"/>
                  </a:cubicBezTo>
                  <a:cubicBezTo>
                    <a:pt x="175268" y="38978"/>
                    <a:pt x="175268" y="38978"/>
                    <a:pt x="175687" y="38978"/>
                  </a:cubicBezTo>
                  <a:cubicBezTo>
                    <a:pt x="176105" y="38978"/>
                    <a:pt x="176105" y="38978"/>
                    <a:pt x="176105" y="38978"/>
                  </a:cubicBezTo>
                  <a:cubicBezTo>
                    <a:pt x="176523" y="38978"/>
                    <a:pt x="176523" y="38978"/>
                    <a:pt x="176523" y="38978"/>
                  </a:cubicBezTo>
                  <a:cubicBezTo>
                    <a:pt x="176942" y="38978"/>
                    <a:pt x="176942" y="38567"/>
                    <a:pt x="177360" y="38567"/>
                  </a:cubicBezTo>
                  <a:cubicBezTo>
                    <a:pt x="176942" y="38156"/>
                    <a:pt x="176942" y="38156"/>
                    <a:pt x="176942" y="37744"/>
                  </a:cubicBezTo>
                  <a:cubicBezTo>
                    <a:pt x="176942" y="37744"/>
                    <a:pt x="176942" y="37334"/>
                    <a:pt x="176942" y="36923"/>
                  </a:cubicBezTo>
                  <a:cubicBezTo>
                    <a:pt x="176523" y="36923"/>
                    <a:pt x="176105" y="36512"/>
                    <a:pt x="175687" y="36100"/>
                  </a:cubicBezTo>
                  <a:close/>
                  <a:moveTo>
                    <a:pt x="44957" y="36100"/>
                  </a:moveTo>
                  <a:cubicBezTo>
                    <a:pt x="44957" y="36536"/>
                    <a:pt x="45368" y="36536"/>
                    <a:pt x="45779" y="36972"/>
                  </a:cubicBezTo>
                  <a:cubicBezTo>
                    <a:pt x="45779" y="37408"/>
                    <a:pt x="45779" y="37844"/>
                    <a:pt x="45779" y="37844"/>
                  </a:cubicBezTo>
                  <a:cubicBezTo>
                    <a:pt x="45368" y="38280"/>
                    <a:pt x="44957" y="38280"/>
                    <a:pt x="44957" y="38716"/>
                  </a:cubicBezTo>
                  <a:cubicBezTo>
                    <a:pt x="44546" y="38716"/>
                    <a:pt x="44135" y="38716"/>
                    <a:pt x="43724" y="38716"/>
                  </a:cubicBezTo>
                  <a:cubicBezTo>
                    <a:pt x="43724" y="38280"/>
                    <a:pt x="43313" y="38280"/>
                    <a:pt x="42901" y="37844"/>
                  </a:cubicBezTo>
                  <a:cubicBezTo>
                    <a:pt x="42901" y="37844"/>
                    <a:pt x="42901" y="37844"/>
                    <a:pt x="42901" y="37408"/>
                  </a:cubicBezTo>
                  <a:cubicBezTo>
                    <a:pt x="43313" y="36972"/>
                    <a:pt x="43724" y="36536"/>
                    <a:pt x="44135" y="36536"/>
                  </a:cubicBezTo>
                  <a:cubicBezTo>
                    <a:pt x="44546" y="36100"/>
                    <a:pt x="44546" y="36100"/>
                    <a:pt x="44957" y="36100"/>
                  </a:cubicBezTo>
                  <a:close/>
                  <a:moveTo>
                    <a:pt x="38245" y="36100"/>
                  </a:moveTo>
                  <a:cubicBezTo>
                    <a:pt x="38664" y="36536"/>
                    <a:pt x="39082" y="36972"/>
                    <a:pt x="39501" y="37408"/>
                  </a:cubicBezTo>
                  <a:cubicBezTo>
                    <a:pt x="39501" y="37408"/>
                    <a:pt x="39501" y="37844"/>
                    <a:pt x="39082" y="37844"/>
                  </a:cubicBezTo>
                  <a:cubicBezTo>
                    <a:pt x="39082" y="38280"/>
                    <a:pt x="39082" y="38280"/>
                    <a:pt x="39082" y="38280"/>
                  </a:cubicBezTo>
                  <a:cubicBezTo>
                    <a:pt x="39082" y="38716"/>
                    <a:pt x="39082" y="38716"/>
                    <a:pt x="38664" y="38716"/>
                  </a:cubicBezTo>
                  <a:cubicBezTo>
                    <a:pt x="38664" y="38280"/>
                    <a:pt x="38245" y="38280"/>
                    <a:pt x="38245" y="38280"/>
                  </a:cubicBezTo>
                  <a:cubicBezTo>
                    <a:pt x="37826" y="38280"/>
                    <a:pt x="37826" y="38280"/>
                    <a:pt x="37408" y="37844"/>
                  </a:cubicBezTo>
                  <a:cubicBezTo>
                    <a:pt x="37408" y="37408"/>
                    <a:pt x="37408" y="37408"/>
                    <a:pt x="37408" y="36972"/>
                  </a:cubicBezTo>
                  <a:cubicBezTo>
                    <a:pt x="37826" y="36536"/>
                    <a:pt x="37826" y="36536"/>
                    <a:pt x="38245" y="36100"/>
                  </a:cubicBezTo>
                  <a:close/>
                  <a:moveTo>
                    <a:pt x="73485" y="35996"/>
                  </a:moveTo>
                  <a:cubicBezTo>
                    <a:pt x="73485" y="36414"/>
                    <a:pt x="73485" y="37251"/>
                    <a:pt x="73485" y="37670"/>
                  </a:cubicBezTo>
                  <a:cubicBezTo>
                    <a:pt x="73057" y="38088"/>
                    <a:pt x="72628" y="37670"/>
                    <a:pt x="72200" y="38507"/>
                  </a:cubicBezTo>
                  <a:cubicBezTo>
                    <a:pt x="72628" y="38507"/>
                    <a:pt x="73057" y="38925"/>
                    <a:pt x="73057" y="39344"/>
                  </a:cubicBezTo>
                  <a:cubicBezTo>
                    <a:pt x="73057" y="39344"/>
                    <a:pt x="73485" y="39762"/>
                    <a:pt x="73912" y="39762"/>
                  </a:cubicBezTo>
                  <a:cubicBezTo>
                    <a:pt x="74341" y="39762"/>
                    <a:pt x="75197" y="39762"/>
                    <a:pt x="76053" y="39762"/>
                  </a:cubicBezTo>
                  <a:cubicBezTo>
                    <a:pt x="76053" y="39762"/>
                    <a:pt x="76053" y="39344"/>
                    <a:pt x="76481" y="39344"/>
                  </a:cubicBezTo>
                  <a:cubicBezTo>
                    <a:pt x="76481" y="38925"/>
                    <a:pt x="76909" y="38507"/>
                    <a:pt x="76909" y="38088"/>
                  </a:cubicBezTo>
                  <a:cubicBezTo>
                    <a:pt x="76053" y="37670"/>
                    <a:pt x="75624" y="37251"/>
                    <a:pt x="75197" y="36832"/>
                  </a:cubicBezTo>
                  <a:cubicBezTo>
                    <a:pt x="75197" y="36414"/>
                    <a:pt x="75197" y="36414"/>
                    <a:pt x="75197" y="35996"/>
                  </a:cubicBezTo>
                  <a:cubicBezTo>
                    <a:pt x="74769" y="35577"/>
                    <a:pt x="74769" y="35577"/>
                    <a:pt x="73485" y="35996"/>
                  </a:cubicBezTo>
                  <a:close/>
                  <a:moveTo>
                    <a:pt x="1561753" y="35577"/>
                  </a:moveTo>
                  <a:cubicBezTo>
                    <a:pt x="1561328" y="35577"/>
                    <a:pt x="1560903" y="35996"/>
                    <a:pt x="1560903" y="36414"/>
                  </a:cubicBezTo>
                  <a:cubicBezTo>
                    <a:pt x="1560478" y="36414"/>
                    <a:pt x="1560478" y="36832"/>
                    <a:pt x="1560903" y="36832"/>
                  </a:cubicBezTo>
                  <a:cubicBezTo>
                    <a:pt x="1560903" y="37251"/>
                    <a:pt x="1561328" y="37670"/>
                    <a:pt x="1561753" y="37670"/>
                  </a:cubicBezTo>
                  <a:cubicBezTo>
                    <a:pt x="1562178" y="37670"/>
                    <a:pt x="1562603" y="37670"/>
                    <a:pt x="1563028" y="37670"/>
                  </a:cubicBezTo>
                  <a:cubicBezTo>
                    <a:pt x="1563453" y="37670"/>
                    <a:pt x="1563878" y="37251"/>
                    <a:pt x="1563878" y="36832"/>
                  </a:cubicBezTo>
                  <a:cubicBezTo>
                    <a:pt x="1563878" y="36832"/>
                    <a:pt x="1563878" y="36414"/>
                    <a:pt x="1563878" y="36414"/>
                  </a:cubicBezTo>
                  <a:cubicBezTo>
                    <a:pt x="1563878" y="35996"/>
                    <a:pt x="1563453" y="35996"/>
                    <a:pt x="1563028" y="35577"/>
                  </a:cubicBezTo>
                  <a:cubicBezTo>
                    <a:pt x="1562603" y="35577"/>
                    <a:pt x="1562178" y="35577"/>
                    <a:pt x="1561753" y="35577"/>
                  </a:cubicBezTo>
                  <a:close/>
                  <a:moveTo>
                    <a:pt x="1552316" y="34792"/>
                  </a:moveTo>
                  <a:cubicBezTo>
                    <a:pt x="1551479" y="35228"/>
                    <a:pt x="1551479" y="35664"/>
                    <a:pt x="1551060" y="36100"/>
                  </a:cubicBezTo>
                  <a:cubicBezTo>
                    <a:pt x="1551060" y="36536"/>
                    <a:pt x="1551060" y="36972"/>
                    <a:pt x="1551060" y="37844"/>
                  </a:cubicBezTo>
                  <a:cubicBezTo>
                    <a:pt x="1551479" y="37844"/>
                    <a:pt x="1551479" y="38280"/>
                    <a:pt x="1551897" y="38716"/>
                  </a:cubicBezTo>
                  <a:cubicBezTo>
                    <a:pt x="1552316" y="38716"/>
                    <a:pt x="1552316" y="38716"/>
                    <a:pt x="1552734" y="38716"/>
                  </a:cubicBezTo>
                  <a:cubicBezTo>
                    <a:pt x="1552734" y="38280"/>
                    <a:pt x="1553153" y="38280"/>
                    <a:pt x="1553571" y="37844"/>
                  </a:cubicBezTo>
                  <a:cubicBezTo>
                    <a:pt x="1553571" y="37844"/>
                    <a:pt x="1553990" y="37844"/>
                    <a:pt x="1553990" y="37844"/>
                  </a:cubicBezTo>
                  <a:cubicBezTo>
                    <a:pt x="1554408" y="37844"/>
                    <a:pt x="1554827" y="37408"/>
                    <a:pt x="1554827" y="36972"/>
                  </a:cubicBezTo>
                  <a:cubicBezTo>
                    <a:pt x="1554827" y="36972"/>
                    <a:pt x="1554827" y="36536"/>
                    <a:pt x="1555246" y="36536"/>
                  </a:cubicBezTo>
                  <a:cubicBezTo>
                    <a:pt x="1554408" y="36100"/>
                    <a:pt x="1553990" y="35664"/>
                    <a:pt x="1553153" y="34792"/>
                  </a:cubicBezTo>
                  <a:cubicBezTo>
                    <a:pt x="1552734" y="34792"/>
                    <a:pt x="1552316" y="34792"/>
                    <a:pt x="1552316" y="34792"/>
                  </a:cubicBezTo>
                  <a:close/>
                  <a:moveTo>
                    <a:pt x="113427" y="34792"/>
                  </a:moveTo>
                  <a:cubicBezTo>
                    <a:pt x="113427" y="35228"/>
                    <a:pt x="113009" y="35228"/>
                    <a:pt x="113009" y="35664"/>
                  </a:cubicBezTo>
                  <a:cubicBezTo>
                    <a:pt x="113009" y="35664"/>
                    <a:pt x="113427" y="36100"/>
                    <a:pt x="113427" y="36100"/>
                  </a:cubicBezTo>
                  <a:cubicBezTo>
                    <a:pt x="113846" y="36100"/>
                    <a:pt x="113846" y="36100"/>
                    <a:pt x="114264" y="36100"/>
                  </a:cubicBezTo>
                  <a:cubicBezTo>
                    <a:pt x="114264" y="36100"/>
                    <a:pt x="114683" y="36100"/>
                    <a:pt x="114683" y="35664"/>
                  </a:cubicBezTo>
                  <a:cubicBezTo>
                    <a:pt x="115101" y="35664"/>
                    <a:pt x="115101" y="35228"/>
                    <a:pt x="115101" y="35228"/>
                  </a:cubicBezTo>
                  <a:cubicBezTo>
                    <a:pt x="115101" y="35228"/>
                    <a:pt x="114683" y="34792"/>
                    <a:pt x="114683" y="34792"/>
                  </a:cubicBezTo>
                  <a:cubicBezTo>
                    <a:pt x="114264" y="34792"/>
                    <a:pt x="113846" y="34792"/>
                    <a:pt x="113427" y="34792"/>
                  </a:cubicBezTo>
                  <a:close/>
                  <a:moveTo>
                    <a:pt x="37801" y="34792"/>
                  </a:moveTo>
                  <a:cubicBezTo>
                    <a:pt x="38193" y="34792"/>
                    <a:pt x="38585" y="34792"/>
                    <a:pt x="38978" y="34792"/>
                  </a:cubicBezTo>
                  <a:cubicBezTo>
                    <a:pt x="38978" y="35185"/>
                    <a:pt x="38978" y="35185"/>
                    <a:pt x="38978" y="35577"/>
                  </a:cubicBezTo>
                  <a:cubicBezTo>
                    <a:pt x="38585" y="35577"/>
                    <a:pt x="38193" y="35577"/>
                    <a:pt x="37801" y="35577"/>
                  </a:cubicBezTo>
                  <a:cubicBezTo>
                    <a:pt x="37408" y="35577"/>
                    <a:pt x="37408" y="35577"/>
                    <a:pt x="37408" y="35577"/>
                  </a:cubicBezTo>
                  <a:cubicBezTo>
                    <a:pt x="37408" y="35185"/>
                    <a:pt x="37408" y="35185"/>
                    <a:pt x="37801" y="34792"/>
                  </a:cubicBezTo>
                  <a:close/>
                  <a:moveTo>
                    <a:pt x="1444487" y="34269"/>
                  </a:moveTo>
                  <a:cubicBezTo>
                    <a:pt x="1444069" y="34269"/>
                    <a:pt x="1444069" y="34727"/>
                    <a:pt x="1444069" y="35185"/>
                  </a:cubicBezTo>
                  <a:cubicBezTo>
                    <a:pt x="1444069" y="35643"/>
                    <a:pt x="1444069" y="36100"/>
                    <a:pt x="1444487" y="36100"/>
                  </a:cubicBezTo>
                  <a:cubicBezTo>
                    <a:pt x="1444906" y="36100"/>
                    <a:pt x="1444906" y="36100"/>
                    <a:pt x="1445324" y="36100"/>
                  </a:cubicBezTo>
                  <a:cubicBezTo>
                    <a:pt x="1445324" y="36100"/>
                    <a:pt x="1445743" y="35643"/>
                    <a:pt x="1445743" y="35643"/>
                  </a:cubicBezTo>
                  <a:cubicBezTo>
                    <a:pt x="1446161" y="35185"/>
                    <a:pt x="1446161" y="34727"/>
                    <a:pt x="1445743" y="34269"/>
                  </a:cubicBezTo>
                  <a:cubicBezTo>
                    <a:pt x="1445324" y="34269"/>
                    <a:pt x="1444906" y="34269"/>
                    <a:pt x="1444487" y="34269"/>
                  </a:cubicBezTo>
                  <a:close/>
                  <a:moveTo>
                    <a:pt x="1234899" y="34269"/>
                  </a:moveTo>
                  <a:cubicBezTo>
                    <a:pt x="1234533" y="34217"/>
                    <a:pt x="1234219" y="34217"/>
                    <a:pt x="1234009" y="34426"/>
                  </a:cubicBezTo>
                  <a:cubicBezTo>
                    <a:pt x="1234009" y="34845"/>
                    <a:pt x="1234009" y="35263"/>
                    <a:pt x="1234009" y="35682"/>
                  </a:cubicBezTo>
                  <a:cubicBezTo>
                    <a:pt x="1234847" y="36100"/>
                    <a:pt x="1234847" y="36100"/>
                    <a:pt x="1235265" y="35682"/>
                  </a:cubicBezTo>
                  <a:cubicBezTo>
                    <a:pt x="1235683" y="35682"/>
                    <a:pt x="1235683" y="35263"/>
                    <a:pt x="1236102" y="35263"/>
                  </a:cubicBezTo>
                  <a:cubicBezTo>
                    <a:pt x="1236102" y="34845"/>
                    <a:pt x="1236102" y="34845"/>
                    <a:pt x="1236102" y="34426"/>
                  </a:cubicBezTo>
                  <a:cubicBezTo>
                    <a:pt x="1235683" y="34426"/>
                    <a:pt x="1235265" y="34321"/>
                    <a:pt x="1234899" y="34269"/>
                  </a:cubicBezTo>
                  <a:close/>
                  <a:moveTo>
                    <a:pt x="107777" y="34269"/>
                  </a:moveTo>
                  <a:cubicBezTo>
                    <a:pt x="107777" y="34269"/>
                    <a:pt x="107777" y="34269"/>
                    <a:pt x="107777" y="34705"/>
                  </a:cubicBezTo>
                  <a:cubicBezTo>
                    <a:pt x="107777" y="35141"/>
                    <a:pt x="107777" y="36013"/>
                    <a:pt x="107777" y="36449"/>
                  </a:cubicBezTo>
                  <a:cubicBezTo>
                    <a:pt x="107777" y="36449"/>
                    <a:pt x="108195" y="36885"/>
                    <a:pt x="108614" y="36885"/>
                  </a:cubicBezTo>
                  <a:cubicBezTo>
                    <a:pt x="109032" y="36449"/>
                    <a:pt x="109451" y="36013"/>
                    <a:pt x="109870" y="35141"/>
                  </a:cubicBezTo>
                  <a:cubicBezTo>
                    <a:pt x="109870" y="35141"/>
                    <a:pt x="109870" y="34705"/>
                    <a:pt x="109451" y="34269"/>
                  </a:cubicBezTo>
                  <a:cubicBezTo>
                    <a:pt x="109032" y="34269"/>
                    <a:pt x="108614" y="34269"/>
                    <a:pt x="107777" y="34269"/>
                  </a:cubicBezTo>
                  <a:close/>
                  <a:moveTo>
                    <a:pt x="1531615" y="34007"/>
                  </a:moveTo>
                  <a:cubicBezTo>
                    <a:pt x="1531208" y="34007"/>
                    <a:pt x="1530801" y="34433"/>
                    <a:pt x="1530394" y="34858"/>
                  </a:cubicBezTo>
                  <a:cubicBezTo>
                    <a:pt x="1530394" y="35283"/>
                    <a:pt x="1530394" y="35708"/>
                    <a:pt x="1530394" y="36558"/>
                  </a:cubicBezTo>
                  <a:cubicBezTo>
                    <a:pt x="1530801" y="36558"/>
                    <a:pt x="1531208" y="36983"/>
                    <a:pt x="1531615" y="37408"/>
                  </a:cubicBezTo>
                  <a:cubicBezTo>
                    <a:pt x="1532022" y="37408"/>
                    <a:pt x="1532429" y="37408"/>
                    <a:pt x="1532836" y="37408"/>
                  </a:cubicBezTo>
                  <a:cubicBezTo>
                    <a:pt x="1533243" y="36983"/>
                    <a:pt x="1533243" y="36983"/>
                    <a:pt x="1533650" y="36558"/>
                  </a:cubicBezTo>
                  <a:cubicBezTo>
                    <a:pt x="1534057" y="36133"/>
                    <a:pt x="1533650" y="35283"/>
                    <a:pt x="1534057" y="34858"/>
                  </a:cubicBezTo>
                  <a:cubicBezTo>
                    <a:pt x="1533650" y="34433"/>
                    <a:pt x="1533243" y="34007"/>
                    <a:pt x="1532836" y="34007"/>
                  </a:cubicBezTo>
                  <a:cubicBezTo>
                    <a:pt x="1532429" y="34007"/>
                    <a:pt x="1532022" y="34007"/>
                    <a:pt x="1531615" y="34007"/>
                  </a:cubicBezTo>
                  <a:close/>
                  <a:moveTo>
                    <a:pt x="1324296" y="33484"/>
                  </a:moveTo>
                  <a:cubicBezTo>
                    <a:pt x="1323866" y="33484"/>
                    <a:pt x="1323437" y="34346"/>
                    <a:pt x="1323007" y="34346"/>
                  </a:cubicBezTo>
                  <a:cubicBezTo>
                    <a:pt x="1322577" y="34346"/>
                    <a:pt x="1322577" y="34346"/>
                    <a:pt x="1322148" y="34346"/>
                  </a:cubicBezTo>
                  <a:cubicBezTo>
                    <a:pt x="1322148" y="34777"/>
                    <a:pt x="1322148" y="34777"/>
                    <a:pt x="1322148" y="35208"/>
                  </a:cubicBezTo>
                  <a:cubicBezTo>
                    <a:pt x="1322148" y="35208"/>
                    <a:pt x="1321718" y="35638"/>
                    <a:pt x="1321288" y="35638"/>
                  </a:cubicBezTo>
                  <a:cubicBezTo>
                    <a:pt x="1321288" y="36931"/>
                    <a:pt x="1321288" y="37793"/>
                    <a:pt x="1321288" y="38654"/>
                  </a:cubicBezTo>
                  <a:cubicBezTo>
                    <a:pt x="1321288" y="38654"/>
                    <a:pt x="1321288" y="39086"/>
                    <a:pt x="1320858" y="39086"/>
                  </a:cubicBezTo>
                  <a:cubicBezTo>
                    <a:pt x="1320858" y="39517"/>
                    <a:pt x="1321288" y="39517"/>
                    <a:pt x="1321718" y="39947"/>
                  </a:cubicBezTo>
                  <a:cubicBezTo>
                    <a:pt x="1321718" y="39947"/>
                    <a:pt x="1321288" y="40378"/>
                    <a:pt x="1321718" y="40809"/>
                  </a:cubicBezTo>
                  <a:cubicBezTo>
                    <a:pt x="1322577" y="40809"/>
                    <a:pt x="1323007" y="40809"/>
                    <a:pt x="1323437" y="40809"/>
                  </a:cubicBezTo>
                  <a:cubicBezTo>
                    <a:pt x="1323437" y="40378"/>
                    <a:pt x="1323866" y="40378"/>
                    <a:pt x="1324296" y="39947"/>
                  </a:cubicBezTo>
                  <a:cubicBezTo>
                    <a:pt x="1324296" y="39517"/>
                    <a:pt x="1324296" y="39517"/>
                    <a:pt x="1324296" y="39517"/>
                  </a:cubicBezTo>
                  <a:cubicBezTo>
                    <a:pt x="1324726" y="38654"/>
                    <a:pt x="1325156" y="39086"/>
                    <a:pt x="1326016" y="39086"/>
                  </a:cubicBezTo>
                  <a:cubicBezTo>
                    <a:pt x="1326445" y="38654"/>
                    <a:pt x="1326875" y="38224"/>
                    <a:pt x="1326875" y="38224"/>
                  </a:cubicBezTo>
                  <a:cubicBezTo>
                    <a:pt x="1326875" y="37362"/>
                    <a:pt x="1326875" y="36931"/>
                    <a:pt x="1326875" y="36069"/>
                  </a:cubicBezTo>
                  <a:cubicBezTo>
                    <a:pt x="1326875" y="36069"/>
                    <a:pt x="1326875" y="36069"/>
                    <a:pt x="1326445" y="35638"/>
                  </a:cubicBezTo>
                  <a:cubicBezTo>
                    <a:pt x="1326445" y="35638"/>
                    <a:pt x="1326445" y="35208"/>
                    <a:pt x="1326016" y="34777"/>
                  </a:cubicBezTo>
                  <a:cubicBezTo>
                    <a:pt x="1325586" y="34777"/>
                    <a:pt x="1325586" y="34346"/>
                    <a:pt x="1325156" y="34346"/>
                  </a:cubicBezTo>
                  <a:cubicBezTo>
                    <a:pt x="1325156" y="33916"/>
                    <a:pt x="1324726" y="33916"/>
                    <a:pt x="1324726" y="33484"/>
                  </a:cubicBezTo>
                  <a:cubicBezTo>
                    <a:pt x="1324296" y="33484"/>
                    <a:pt x="1324296" y="33484"/>
                    <a:pt x="1324296" y="33484"/>
                  </a:cubicBezTo>
                  <a:close/>
                  <a:moveTo>
                    <a:pt x="96005" y="33092"/>
                  </a:moveTo>
                  <a:cubicBezTo>
                    <a:pt x="96005" y="33484"/>
                    <a:pt x="96005" y="33877"/>
                    <a:pt x="96005" y="34662"/>
                  </a:cubicBezTo>
                  <a:cubicBezTo>
                    <a:pt x="96416" y="34662"/>
                    <a:pt x="96827" y="35054"/>
                    <a:pt x="96827" y="35054"/>
                  </a:cubicBezTo>
                  <a:cubicBezTo>
                    <a:pt x="97649" y="35054"/>
                    <a:pt x="98061" y="35054"/>
                    <a:pt x="98472" y="35054"/>
                  </a:cubicBezTo>
                  <a:cubicBezTo>
                    <a:pt x="98883" y="35054"/>
                    <a:pt x="98883" y="35054"/>
                    <a:pt x="98883" y="35054"/>
                  </a:cubicBezTo>
                  <a:cubicBezTo>
                    <a:pt x="98883" y="34662"/>
                    <a:pt x="98883" y="34269"/>
                    <a:pt x="98883" y="33877"/>
                  </a:cubicBezTo>
                  <a:cubicBezTo>
                    <a:pt x="98472" y="33877"/>
                    <a:pt x="98061" y="33484"/>
                    <a:pt x="97649" y="33092"/>
                  </a:cubicBezTo>
                  <a:cubicBezTo>
                    <a:pt x="97238" y="33092"/>
                    <a:pt x="96827" y="32700"/>
                    <a:pt x="96416" y="33092"/>
                  </a:cubicBezTo>
                  <a:cubicBezTo>
                    <a:pt x="96416" y="33092"/>
                    <a:pt x="96005" y="33092"/>
                    <a:pt x="96005" y="33092"/>
                  </a:cubicBezTo>
                  <a:close/>
                  <a:moveTo>
                    <a:pt x="1539637" y="32961"/>
                  </a:moveTo>
                  <a:cubicBezTo>
                    <a:pt x="1539637" y="33406"/>
                    <a:pt x="1539201" y="33406"/>
                    <a:pt x="1539201" y="33406"/>
                  </a:cubicBezTo>
                  <a:cubicBezTo>
                    <a:pt x="1538765" y="33406"/>
                    <a:pt x="1538765" y="33851"/>
                    <a:pt x="1538329" y="33851"/>
                  </a:cubicBezTo>
                  <a:cubicBezTo>
                    <a:pt x="1537893" y="33851"/>
                    <a:pt x="1537893" y="34295"/>
                    <a:pt x="1537457" y="34295"/>
                  </a:cubicBezTo>
                  <a:cubicBezTo>
                    <a:pt x="1537457" y="34740"/>
                    <a:pt x="1537457" y="34740"/>
                    <a:pt x="1537457" y="34740"/>
                  </a:cubicBezTo>
                  <a:cubicBezTo>
                    <a:pt x="1537457" y="35185"/>
                    <a:pt x="1537457" y="36074"/>
                    <a:pt x="1537457" y="36519"/>
                  </a:cubicBezTo>
                  <a:cubicBezTo>
                    <a:pt x="1537893" y="36964"/>
                    <a:pt x="1537893" y="36964"/>
                    <a:pt x="1538329" y="37408"/>
                  </a:cubicBezTo>
                  <a:cubicBezTo>
                    <a:pt x="1538765" y="37408"/>
                    <a:pt x="1539201" y="37408"/>
                    <a:pt x="1539637" y="37408"/>
                  </a:cubicBezTo>
                  <a:cubicBezTo>
                    <a:pt x="1540509" y="36964"/>
                    <a:pt x="1540945" y="36519"/>
                    <a:pt x="1541381" y="35629"/>
                  </a:cubicBezTo>
                  <a:cubicBezTo>
                    <a:pt x="1541381" y="35629"/>
                    <a:pt x="1541381" y="35185"/>
                    <a:pt x="1541381" y="34295"/>
                  </a:cubicBezTo>
                  <a:cubicBezTo>
                    <a:pt x="1540945" y="34295"/>
                    <a:pt x="1540509" y="33851"/>
                    <a:pt x="1539637" y="32961"/>
                  </a:cubicBezTo>
                  <a:close/>
                  <a:moveTo>
                    <a:pt x="1525200" y="32961"/>
                  </a:moveTo>
                  <a:cubicBezTo>
                    <a:pt x="1525200" y="33386"/>
                    <a:pt x="1524789" y="33386"/>
                    <a:pt x="1524378" y="33811"/>
                  </a:cubicBezTo>
                  <a:cubicBezTo>
                    <a:pt x="1524378" y="34236"/>
                    <a:pt x="1524378" y="35087"/>
                    <a:pt x="1524378" y="35512"/>
                  </a:cubicBezTo>
                  <a:cubicBezTo>
                    <a:pt x="1524789" y="35937"/>
                    <a:pt x="1525200" y="36362"/>
                    <a:pt x="1525200" y="36362"/>
                  </a:cubicBezTo>
                  <a:cubicBezTo>
                    <a:pt x="1526022" y="36362"/>
                    <a:pt x="1526433" y="36362"/>
                    <a:pt x="1526844" y="36362"/>
                  </a:cubicBezTo>
                  <a:cubicBezTo>
                    <a:pt x="1526844" y="36362"/>
                    <a:pt x="1526844" y="36362"/>
                    <a:pt x="1526844" y="35937"/>
                  </a:cubicBezTo>
                  <a:cubicBezTo>
                    <a:pt x="1526844" y="35512"/>
                    <a:pt x="1526844" y="35087"/>
                    <a:pt x="1526844" y="34236"/>
                  </a:cubicBezTo>
                  <a:cubicBezTo>
                    <a:pt x="1527255" y="33811"/>
                    <a:pt x="1526844" y="33811"/>
                    <a:pt x="1526433" y="33386"/>
                  </a:cubicBezTo>
                  <a:cubicBezTo>
                    <a:pt x="1526433" y="33386"/>
                    <a:pt x="1526022" y="32961"/>
                    <a:pt x="1526022" y="32961"/>
                  </a:cubicBezTo>
                  <a:cubicBezTo>
                    <a:pt x="1525611" y="32961"/>
                    <a:pt x="1525611" y="32961"/>
                    <a:pt x="1525200" y="32961"/>
                  </a:cubicBezTo>
                  <a:close/>
                  <a:moveTo>
                    <a:pt x="68669" y="32176"/>
                  </a:moveTo>
                  <a:cubicBezTo>
                    <a:pt x="68244" y="32595"/>
                    <a:pt x="68244" y="33014"/>
                    <a:pt x="67818" y="33014"/>
                  </a:cubicBezTo>
                  <a:cubicBezTo>
                    <a:pt x="67818" y="33432"/>
                    <a:pt x="67818" y="33851"/>
                    <a:pt x="67818" y="34687"/>
                  </a:cubicBezTo>
                  <a:cubicBezTo>
                    <a:pt x="67393" y="34687"/>
                    <a:pt x="67393" y="34687"/>
                    <a:pt x="67393" y="34687"/>
                  </a:cubicBezTo>
                  <a:cubicBezTo>
                    <a:pt x="67393" y="35106"/>
                    <a:pt x="66968" y="35525"/>
                    <a:pt x="67393" y="35525"/>
                  </a:cubicBezTo>
                  <a:cubicBezTo>
                    <a:pt x="67818" y="35943"/>
                    <a:pt x="68244" y="36362"/>
                    <a:pt x="68669" y="36362"/>
                  </a:cubicBezTo>
                  <a:cubicBezTo>
                    <a:pt x="69094" y="36362"/>
                    <a:pt x="69519" y="36362"/>
                    <a:pt x="69519" y="36362"/>
                  </a:cubicBezTo>
                  <a:cubicBezTo>
                    <a:pt x="69944" y="36362"/>
                    <a:pt x="70369" y="35943"/>
                    <a:pt x="70369" y="35943"/>
                  </a:cubicBezTo>
                  <a:cubicBezTo>
                    <a:pt x="70369" y="35106"/>
                    <a:pt x="70369" y="33851"/>
                    <a:pt x="70369" y="33014"/>
                  </a:cubicBezTo>
                  <a:cubicBezTo>
                    <a:pt x="70369" y="32595"/>
                    <a:pt x="69944" y="33014"/>
                    <a:pt x="69519" y="32595"/>
                  </a:cubicBezTo>
                  <a:cubicBezTo>
                    <a:pt x="69519" y="32595"/>
                    <a:pt x="69094" y="32176"/>
                    <a:pt x="68669" y="32176"/>
                  </a:cubicBezTo>
                  <a:close/>
                  <a:moveTo>
                    <a:pt x="1386344" y="31653"/>
                  </a:moveTo>
                  <a:cubicBezTo>
                    <a:pt x="1385908" y="32089"/>
                    <a:pt x="1385472" y="32525"/>
                    <a:pt x="1385472" y="32525"/>
                  </a:cubicBezTo>
                  <a:cubicBezTo>
                    <a:pt x="1385472" y="32961"/>
                    <a:pt x="1385472" y="32961"/>
                    <a:pt x="1385472" y="33397"/>
                  </a:cubicBezTo>
                  <a:cubicBezTo>
                    <a:pt x="1385472" y="33833"/>
                    <a:pt x="1385908" y="33833"/>
                    <a:pt x="1386344" y="34269"/>
                  </a:cubicBezTo>
                  <a:cubicBezTo>
                    <a:pt x="1386780" y="34269"/>
                    <a:pt x="1386780" y="34269"/>
                    <a:pt x="1387216" y="34269"/>
                  </a:cubicBezTo>
                  <a:cubicBezTo>
                    <a:pt x="1387216" y="33833"/>
                    <a:pt x="1387652" y="33397"/>
                    <a:pt x="1388088" y="33397"/>
                  </a:cubicBezTo>
                  <a:cubicBezTo>
                    <a:pt x="1388088" y="32961"/>
                    <a:pt x="1388088" y="32961"/>
                    <a:pt x="1388088" y="32525"/>
                  </a:cubicBezTo>
                  <a:cubicBezTo>
                    <a:pt x="1387652" y="32525"/>
                    <a:pt x="1387216" y="31653"/>
                    <a:pt x="1386344" y="31653"/>
                  </a:cubicBezTo>
                  <a:close/>
                  <a:moveTo>
                    <a:pt x="1205421" y="31653"/>
                  </a:moveTo>
                  <a:cubicBezTo>
                    <a:pt x="1204973" y="32089"/>
                    <a:pt x="1204973" y="32089"/>
                    <a:pt x="1205421" y="35141"/>
                  </a:cubicBezTo>
                  <a:cubicBezTo>
                    <a:pt x="1205870" y="35577"/>
                    <a:pt x="1206318" y="35141"/>
                    <a:pt x="1206766" y="35141"/>
                  </a:cubicBezTo>
                  <a:cubicBezTo>
                    <a:pt x="1207215" y="35141"/>
                    <a:pt x="1207663" y="34705"/>
                    <a:pt x="1208112" y="34269"/>
                  </a:cubicBezTo>
                  <a:cubicBezTo>
                    <a:pt x="1207663" y="34269"/>
                    <a:pt x="1207663" y="33833"/>
                    <a:pt x="1207215" y="33833"/>
                  </a:cubicBezTo>
                  <a:cubicBezTo>
                    <a:pt x="1207215" y="33397"/>
                    <a:pt x="1207215" y="32525"/>
                    <a:pt x="1207215" y="32089"/>
                  </a:cubicBezTo>
                  <a:cubicBezTo>
                    <a:pt x="1207215" y="31653"/>
                    <a:pt x="1206766" y="31653"/>
                    <a:pt x="1206318" y="31653"/>
                  </a:cubicBezTo>
                  <a:cubicBezTo>
                    <a:pt x="1205870" y="31653"/>
                    <a:pt x="1205870" y="31653"/>
                    <a:pt x="1205421" y="31653"/>
                  </a:cubicBezTo>
                  <a:close/>
                  <a:moveTo>
                    <a:pt x="118128" y="31653"/>
                  </a:moveTo>
                  <a:cubicBezTo>
                    <a:pt x="117717" y="32111"/>
                    <a:pt x="117717" y="32111"/>
                    <a:pt x="117717" y="32569"/>
                  </a:cubicBezTo>
                  <a:cubicBezTo>
                    <a:pt x="117717" y="32569"/>
                    <a:pt x="117717" y="33027"/>
                    <a:pt x="118128" y="33484"/>
                  </a:cubicBezTo>
                  <a:cubicBezTo>
                    <a:pt x="118950" y="33484"/>
                    <a:pt x="119362" y="33484"/>
                    <a:pt x="120184" y="33484"/>
                  </a:cubicBezTo>
                  <a:cubicBezTo>
                    <a:pt x="120595" y="33027"/>
                    <a:pt x="120595" y="32569"/>
                    <a:pt x="120595" y="32111"/>
                  </a:cubicBezTo>
                  <a:cubicBezTo>
                    <a:pt x="120184" y="32111"/>
                    <a:pt x="120184" y="31653"/>
                    <a:pt x="120184" y="31653"/>
                  </a:cubicBezTo>
                  <a:cubicBezTo>
                    <a:pt x="119362" y="31653"/>
                    <a:pt x="118950" y="31653"/>
                    <a:pt x="118128" y="31653"/>
                  </a:cubicBezTo>
                  <a:close/>
                  <a:moveTo>
                    <a:pt x="1415241" y="30084"/>
                  </a:moveTo>
                  <a:cubicBezTo>
                    <a:pt x="1414822" y="30502"/>
                    <a:pt x="1414404" y="30502"/>
                    <a:pt x="1413985" y="30921"/>
                  </a:cubicBezTo>
                  <a:cubicBezTo>
                    <a:pt x="1413985" y="31758"/>
                    <a:pt x="1413985" y="32595"/>
                    <a:pt x="1413985" y="33014"/>
                  </a:cubicBezTo>
                  <a:cubicBezTo>
                    <a:pt x="1414404" y="33432"/>
                    <a:pt x="1414822" y="33851"/>
                    <a:pt x="1415241" y="34269"/>
                  </a:cubicBezTo>
                  <a:cubicBezTo>
                    <a:pt x="1415659" y="34269"/>
                    <a:pt x="1416497" y="34269"/>
                    <a:pt x="1417334" y="34269"/>
                  </a:cubicBezTo>
                  <a:cubicBezTo>
                    <a:pt x="1417334" y="33851"/>
                    <a:pt x="1417334" y="33432"/>
                    <a:pt x="1417334" y="33432"/>
                  </a:cubicBezTo>
                  <a:cubicBezTo>
                    <a:pt x="1417752" y="33014"/>
                    <a:pt x="1417752" y="33014"/>
                    <a:pt x="1418171" y="32595"/>
                  </a:cubicBezTo>
                  <a:cubicBezTo>
                    <a:pt x="1417334" y="32176"/>
                    <a:pt x="1416915" y="31339"/>
                    <a:pt x="1416078" y="30921"/>
                  </a:cubicBezTo>
                  <a:cubicBezTo>
                    <a:pt x="1416078" y="30502"/>
                    <a:pt x="1416078" y="30502"/>
                    <a:pt x="1416078" y="30084"/>
                  </a:cubicBezTo>
                  <a:cubicBezTo>
                    <a:pt x="1415659" y="30084"/>
                    <a:pt x="1415241" y="30084"/>
                    <a:pt x="1415241" y="30084"/>
                  </a:cubicBezTo>
                  <a:close/>
                  <a:moveTo>
                    <a:pt x="132105" y="30084"/>
                  </a:moveTo>
                  <a:cubicBezTo>
                    <a:pt x="131670" y="30084"/>
                    <a:pt x="131670" y="30084"/>
                    <a:pt x="130797" y="30476"/>
                  </a:cubicBezTo>
                  <a:cubicBezTo>
                    <a:pt x="130797" y="30476"/>
                    <a:pt x="130797" y="30868"/>
                    <a:pt x="130797" y="31261"/>
                  </a:cubicBezTo>
                  <a:cubicBezTo>
                    <a:pt x="131670" y="31653"/>
                    <a:pt x="131670" y="31653"/>
                    <a:pt x="132105" y="31261"/>
                  </a:cubicBezTo>
                  <a:cubicBezTo>
                    <a:pt x="132105" y="30868"/>
                    <a:pt x="132105" y="30476"/>
                    <a:pt x="132105" y="30084"/>
                  </a:cubicBezTo>
                  <a:close/>
                  <a:moveTo>
                    <a:pt x="27598" y="30084"/>
                  </a:moveTo>
                  <a:cubicBezTo>
                    <a:pt x="28024" y="30505"/>
                    <a:pt x="28873" y="30927"/>
                    <a:pt x="29299" y="31348"/>
                  </a:cubicBezTo>
                  <a:cubicBezTo>
                    <a:pt x="29299" y="31348"/>
                    <a:pt x="29299" y="31348"/>
                    <a:pt x="29299" y="31769"/>
                  </a:cubicBezTo>
                  <a:cubicBezTo>
                    <a:pt x="28873" y="31769"/>
                    <a:pt x="28873" y="31769"/>
                    <a:pt x="28448" y="32191"/>
                  </a:cubicBezTo>
                  <a:cubicBezTo>
                    <a:pt x="28448" y="33034"/>
                    <a:pt x="28448" y="34298"/>
                    <a:pt x="28448" y="35563"/>
                  </a:cubicBezTo>
                  <a:cubicBezTo>
                    <a:pt x="28873" y="35563"/>
                    <a:pt x="28873" y="35563"/>
                    <a:pt x="29299" y="35984"/>
                  </a:cubicBezTo>
                  <a:cubicBezTo>
                    <a:pt x="29299" y="35984"/>
                    <a:pt x="29299" y="36405"/>
                    <a:pt x="29299" y="36405"/>
                  </a:cubicBezTo>
                  <a:cubicBezTo>
                    <a:pt x="28873" y="36827"/>
                    <a:pt x="28024" y="37248"/>
                    <a:pt x="27598" y="37670"/>
                  </a:cubicBezTo>
                  <a:cubicBezTo>
                    <a:pt x="27598" y="37670"/>
                    <a:pt x="27598" y="37670"/>
                    <a:pt x="27173" y="37670"/>
                  </a:cubicBezTo>
                  <a:cubicBezTo>
                    <a:pt x="26748" y="37248"/>
                    <a:pt x="26748" y="37248"/>
                    <a:pt x="26323" y="36827"/>
                  </a:cubicBezTo>
                  <a:cubicBezTo>
                    <a:pt x="26323" y="36405"/>
                    <a:pt x="26323" y="35984"/>
                    <a:pt x="25898" y="35984"/>
                  </a:cubicBezTo>
                  <a:cubicBezTo>
                    <a:pt x="25898" y="35141"/>
                    <a:pt x="25898" y="34298"/>
                    <a:pt x="25898" y="33455"/>
                  </a:cubicBezTo>
                  <a:cubicBezTo>
                    <a:pt x="25898" y="33455"/>
                    <a:pt x="26323" y="33034"/>
                    <a:pt x="26323" y="33034"/>
                  </a:cubicBezTo>
                  <a:cubicBezTo>
                    <a:pt x="26323" y="32612"/>
                    <a:pt x="26323" y="32191"/>
                    <a:pt x="26323" y="31769"/>
                  </a:cubicBezTo>
                  <a:cubicBezTo>
                    <a:pt x="26323" y="31348"/>
                    <a:pt x="25898" y="31348"/>
                    <a:pt x="25898" y="31348"/>
                  </a:cubicBezTo>
                  <a:cubicBezTo>
                    <a:pt x="26323" y="30927"/>
                    <a:pt x="26323" y="30505"/>
                    <a:pt x="26748" y="30505"/>
                  </a:cubicBezTo>
                  <a:cubicBezTo>
                    <a:pt x="26748" y="30505"/>
                    <a:pt x="27173" y="30505"/>
                    <a:pt x="27173" y="30505"/>
                  </a:cubicBezTo>
                  <a:cubicBezTo>
                    <a:pt x="27173" y="30505"/>
                    <a:pt x="27598" y="30084"/>
                    <a:pt x="27598" y="30084"/>
                  </a:cubicBezTo>
                  <a:close/>
                  <a:moveTo>
                    <a:pt x="21276" y="30084"/>
                  </a:moveTo>
                  <a:cubicBezTo>
                    <a:pt x="21276" y="30084"/>
                    <a:pt x="21713" y="30084"/>
                    <a:pt x="21713" y="30084"/>
                  </a:cubicBezTo>
                  <a:cubicBezTo>
                    <a:pt x="22149" y="30084"/>
                    <a:pt x="22149" y="30511"/>
                    <a:pt x="22585" y="30511"/>
                  </a:cubicBezTo>
                  <a:cubicBezTo>
                    <a:pt x="22585" y="30937"/>
                    <a:pt x="22585" y="31364"/>
                    <a:pt x="23020" y="31791"/>
                  </a:cubicBezTo>
                  <a:cubicBezTo>
                    <a:pt x="23020" y="32645"/>
                    <a:pt x="23020" y="33925"/>
                    <a:pt x="23020" y="35206"/>
                  </a:cubicBezTo>
                  <a:cubicBezTo>
                    <a:pt x="23456" y="35206"/>
                    <a:pt x="23892" y="35632"/>
                    <a:pt x="24328" y="35632"/>
                  </a:cubicBezTo>
                  <a:cubicBezTo>
                    <a:pt x="24328" y="36486"/>
                    <a:pt x="24328" y="36486"/>
                    <a:pt x="24328" y="36912"/>
                  </a:cubicBezTo>
                  <a:cubicBezTo>
                    <a:pt x="23892" y="37339"/>
                    <a:pt x="23456" y="37766"/>
                    <a:pt x="23020" y="38193"/>
                  </a:cubicBezTo>
                  <a:cubicBezTo>
                    <a:pt x="22585" y="38193"/>
                    <a:pt x="22585" y="38193"/>
                    <a:pt x="22149" y="38193"/>
                  </a:cubicBezTo>
                  <a:cubicBezTo>
                    <a:pt x="22149" y="37766"/>
                    <a:pt x="21713" y="37766"/>
                    <a:pt x="21713" y="37339"/>
                  </a:cubicBezTo>
                  <a:cubicBezTo>
                    <a:pt x="21276" y="36912"/>
                    <a:pt x="21276" y="36912"/>
                    <a:pt x="20840" y="36486"/>
                  </a:cubicBezTo>
                  <a:cubicBezTo>
                    <a:pt x="20840" y="36486"/>
                    <a:pt x="20840" y="36486"/>
                    <a:pt x="20840" y="36059"/>
                  </a:cubicBezTo>
                  <a:cubicBezTo>
                    <a:pt x="21276" y="35632"/>
                    <a:pt x="21713" y="35206"/>
                    <a:pt x="22149" y="35206"/>
                  </a:cubicBezTo>
                  <a:cubicBezTo>
                    <a:pt x="22149" y="34778"/>
                    <a:pt x="22149" y="34778"/>
                    <a:pt x="22149" y="34352"/>
                  </a:cubicBezTo>
                  <a:cubicBezTo>
                    <a:pt x="21713" y="34352"/>
                    <a:pt x="21276" y="33925"/>
                    <a:pt x="20840" y="33498"/>
                  </a:cubicBezTo>
                  <a:cubicBezTo>
                    <a:pt x="20840" y="33071"/>
                    <a:pt x="20840" y="32645"/>
                    <a:pt x="20840" y="32218"/>
                  </a:cubicBezTo>
                  <a:cubicBezTo>
                    <a:pt x="20840" y="31791"/>
                    <a:pt x="20404" y="31791"/>
                    <a:pt x="20404" y="31791"/>
                  </a:cubicBezTo>
                  <a:cubicBezTo>
                    <a:pt x="20404" y="31364"/>
                    <a:pt x="20404" y="30937"/>
                    <a:pt x="20404" y="30511"/>
                  </a:cubicBezTo>
                  <a:cubicBezTo>
                    <a:pt x="20840" y="30511"/>
                    <a:pt x="20840" y="30084"/>
                    <a:pt x="21276" y="30084"/>
                  </a:cubicBezTo>
                  <a:close/>
                  <a:moveTo>
                    <a:pt x="185557" y="29560"/>
                  </a:moveTo>
                  <a:cubicBezTo>
                    <a:pt x="185121" y="29560"/>
                    <a:pt x="185121" y="30018"/>
                    <a:pt x="184685" y="30018"/>
                  </a:cubicBezTo>
                  <a:cubicBezTo>
                    <a:pt x="185121" y="30934"/>
                    <a:pt x="185557" y="30934"/>
                    <a:pt x="185993" y="31392"/>
                  </a:cubicBezTo>
                  <a:cubicBezTo>
                    <a:pt x="186865" y="31392"/>
                    <a:pt x="187737" y="31392"/>
                    <a:pt x="188609" y="31392"/>
                  </a:cubicBezTo>
                  <a:cubicBezTo>
                    <a:pt x="188609" y="31392"/>
                    <a:pt x="188609" y="31392"/>
                    <a:pt x="188609" y="30934"/>
                  </a:cubicBezTo>
                  <a:cubicBezTo>
                    <a:pt x="188609" y="30476"/>
                    <a:pt x="188174" y="30476"/>
                    <a:pt x="188174" y="30476"/>
                  </a:cubicBezTo>
                  <a:cubicBezTo>
                    <a:pt x="188174" y="30018"/>
                    <a:pt x="188174" y="30018"/>
                    <a:pt x="188174" y="29560"/>
                  </a:cubicBezTo>
                  <a:cubicBezTo>
                    <a:pt x="187737" y="29560"/>
                    <a:pt x="187737" y="29560"/>
                    <a:pt x="187737" y="29560"/>
                  </a:cubicBezTo>
                  <a:cubicBezTo>
                    <a:pt x="186865" y="29560"/>
                    <a:pt x="186429" y="29560"/>
                    <a:pt x="185557" y="29560"/>
                  </a:cubicBezTo>
                  <a:close/>
                  <a:moveTo>
                    <a:pt x="193617" y="29299"/>
                  </a:moveTo>
                  <a:cubicBezTo>
                    <a:pt x="193168" y="29710"/>
                    <a:pt x="192720" y="30121"/>
                    <a:pt x="192271" y="30532"/>
                  </a:cubicBezTo>
                  <a:cubicBezTo>
                    <a:pt x="192271" y="30943"/>
                    <a:pt x="192271" y="31355"/>
                    <a:pt x="192271" y="31765"/>
                  </a:cubicBezTo>
                  <a:cubicBezTo>
                    <a:pt x="192720" y="32176"/>
                    <a:pt x="193168" y="32176"/>
                    <a:pt x="193168" y="31765"/>
                  </a:cubicBezTo>
                  <a:cubicBezTo>
                    <a:pt x="193617" y="31765"/>
                    <a:pt x="193617" y="31355"/>
                    <a:pt x="194065" y="31355"/>
                  </a:cubicBezTo>
                  <a:cubicBezTo>
                    <a:pt x="194513" y="31355"/>
                    <a:pt x="194513" y="31355"/>
                    <a:pt x="194513" y="30943"/>
                  </a:cubicBezTo>
                  <a:cubicBezTo>
                    <a:pt x="194513" y="30943"/>
                    <a:pt x="194962" y="30532"/>
                    <a:pt x="194962" y="30532"/>
                  </a:cubicBezTo>
                  <a:cubicBezTo>
                    <a:pt x="195411" y="30121"/>
                    <a:pt x="195411" y="30121"/>
                    <a:pt x="194962" y="29710"/>
                  </a:cubicBezTo>
                  <a:cubicBezTo>
                    <a:pt x="194962" y="29710"/>
                    <a:pt x="194513" y="29299"/>
                    <a:pt x="194513" y="29299"/>
                  </a:cubicBezTo>
                  <a:cubicBezTo>
                    <a:pt x="194065" y="29299"/>
                    <a:pt x="194065" y="29299"/>
                    <a:pt x="193617" y="29299"/>
                  </a:cubicBezTo>
                  <a:close/>
                  <a:moveTo>
                    <a:pt x="37713" y="29199"/>
                  </a:moveTo>
                  <a:cubicBezTo>
                    <a:pt x="38556" y="28775"/>
                    <a:pt x="38556" y="29623"/>
                    <a:pt x="38978" y="29623"/>
                  </a:cubicBezTo>
                  <a:cubicBezTo>
                    <a:pt x="38978" y="30046"/>
                    <a:pt x="38978" y="30893"/>
                    <a:pt x="38978" y="31317"/>
                  </a:cubicBezTo>
                  <a:cubicBezTo>
                    <a:pt x="38556" y="31317"/>
                    <a:pt x="38556" y="31741"/>
                    <a:pt x="38135" y="31741"/>
                  </a:cubicBezTo>
                  <a:cubicBezTo>
                    <a:pt x="37713" y="31741"/>
                    <a:pt x="37292" y="31741"/>
                    <a:pt x="37292" y="31741"/>
                  </a:cubicBezTo>
                  <a:cubicBezTo>
                    <a:pt x="36870" y="32164"/>
                    <a:pt x="36870" y="32164"/>
                    <a:pt x="36449" y="32164"/>
                  </a:cubicBezTo>
                  <a:cubicBezTo>
                    <a:pt x="36027" y="32164"/>
                    <a:pt x="35606" y="32164"/>
                    <a:pt x="35606" y="32164"/>
                  </a:cubicBezTo>
                  <a:cubicBezTo>
                    <a:pt x="35185" y="32587"/>
                    <a:pt x="34342" y="33011"/>
                    <a:pt x="33920" y="33434"/>
                  </a:cubicBezTo>
                  <a:cubicBezTo>
                    <a:pt x="33920" y="33858"/>
                    <a:pt x="33920" y="33858"/>
                    <a:pt x="33920" y="34282"/>
                  </a:cubicBezTo>
                  <a:cubicBezTo>
                    <a:pt x="34342" y="34282"/>
                    <a:pt x="34763" y="34705"/>
                    <a:pt x="35185" y="34705"/>
                  </a:cubicBezTo>
                  <a:cubicBezTo>
                    <a:pt x="35185" y="35975"/>
                    <a:pt x="35185" y="36399"/>
                    <a:pt x="35185" y="37246"/>
                  </a:cubicBezTo>
                  <a:cubicBezTo>
                    <a:pt x="35185" y="37246"/>
                    <a:pt x="35185" y="37670"/>
                    <a:pt x="34763" y="37670"/>
                  </a:cubicBezTo>
                  <a:cubicBezTo>
                    <a:pt x="34763" y="37670"/>
                    <a:pt x="34763" y="37670"/>
                    <a:pt x="34342" y="37670"/>
                  </a:cubicBezTo>
                  <a:cubicBezTo>
                    <a:pt x="34342" y="37246"/>
                    <a:pt x="33920" y="37246"/>
                    <a:pt x="33920" y="37246"/>
                  </a:cubicBezTo>
                  <a:cubicBezTo>
                    <a:pt x="33499" y="37246"/>
                    <a:pt x="33077" y="37246"/>
                    <a:pt x="32656" y="37246"/>
                  </a:cubicBezTo>
                  <a:cubicBezTo>
                    <a:pt x="32234" y="36823"/>
                    <a:pt x="32234" y="36823"/>
                    <a:pt x="31813" y="36399"/>
                  </a:cubicBezTo>
                  <a:cubicBezTo>
                    <a:pt x="31813" y="35975"/>
                    <a:pt x="31813" y="35975"/>
                    <a:pt x="31813" y="35552"/>
                  </a:cubicBezTo>
                  <a:cubicBezTo>
                    <a:pt x="32234" y="35128"/>
                    <a:pt x="32234" y="35128"/>
                    <a:pt x="32234" y="35128"/>
                  </a:cubicBezTo>
                  <a:cubicBezTo>
                    <a:pt x="32234" y="34705"/>
                    <a:pt x="32234" y="34282"/>
                    <a:pt x="32234" y="33858"/>
                  </a:cubicBezTo>
                  <a:cubicBezTo>
                    <a:pt x="32234" y="33858"/>
                    <a:pt x="32234" y="33858"/>
                    <a:pt x="31813" y="33434"/>
                  </a:cubicBezTo>
                  <a:cubicBezTo>
                    <a:pt x="31813" y="33011"/>
                    <a:pt x="31813" y="33011"/>
                    <a:pt x="31813" y="32587"/>
                  </a:cubicBezTo>
                  <a:cubicBezTo>
                    <a:pt x="31813" y="32587"/>
                    <a:pt x="31392" y="32164"/>
                    <a:pt x="31392" y="32164"/>
                  </a:cubicBezTo>
                  <a:cubicBezTo>
                    <a:pt x="31392" y="31741"/>
                    <a:pt x="31392" y="31317"/>
                    <a:pt x="31392" y="31317"/>
                  </a:cubicBezTo>
                  <a:cubicBezTo>
                    <a:pt x="31813" y="30893"/>
                    <a:pt x="31813" y="30470"/>
                    <a:pt x="32234" y="30470"/>
                  </a:cubicBezTo>
                  <a:cubicBezTo>
                    <a:pt x="33077" y="30470"/>
                    <a:pt x="34342" y="30470"/>
                    <a:pt x="35606" y="30470"/>
                  </a:cubicBezTo>
                  <a:cubicBezTo>
                    <a:pt x="35606" y="30470"/>
                    <a:pt x="36027" y="30046"/>
                    <a:pt x="36027" y="30046"/>
                  </a:cubicBezTo>
                  <a:cubicBezTo>
                    <a:pt x="36027" y="30046"/>
                    <a:pt x="36449" y="30046"/>
                    <a:pt x="36449" y="30046"/>
                  </a:cubicBezTo>
                  <a:cubicBezTo>
                    <a:pt x="36870" y="29623"/>
                    <a:pt x="37292" y="29199"/>
                    <a:pt x="37713" y="29199"/>
                  </a:cubicBezTo>
                  <a:close/>
                  <a:moveTo>
                    <a:pt x="250828" y="28310"/>
                  </a:moveTo>
                  <a:cubicBezTo>
                    <a:pt x="250779" y="28204"/>
                    <a:pt x="250681" y="28204"/>
                    <a:pt x="250485" y="28416"/>
                  </a:cubicBezTo>
                  <a:cubicBezTo>
                    <a:pt x="250092" y="28416"/>
                    <a:pt x="250092" y="28416"/>
                    <a:pt x="250092" y="28416"/>
                  </a:cubicBezTo>
                  <a:cubicBezTo>
                    <a:pt x="250092" y="28841"/>
                    <a:pt x="250092" y="29266"/>
                    <a:pt x="250092" y="30117"/>
                  </a:cubicBezTo>
                  <a:cubicBezTo>
                    <a:pt x="250092" y="30117"/>
                    <a:pt x="250092" y="30542"/>
                    <a:pt x="250092" y="30542"/>
                  </a:cubicBezTo>
                  <a:cubicBezTo>
                    <a:pt x="250092" y="30966"/>
                    <a:pt x="250092" y="31392"/>
                    <a:pt x="250485" y="30966"/>
                  </a:cubicBezTo>
                  <a:cubicBezTo>
                    <a:pt x="250878" y="30966"/>
                    <a:pt x="250878" y="30966"/>
                    <a:pt x="250878" y="30966"/>
                  </a:cubicBezTo>
                  <a:cubicBezTo>
                    <a:pt x="250878" y="30117"/>
                    <a:pt x="250878" y="29266"/>
                    <a:pt x="250878" y="28841"/>
                  </a:cubicBezTo>
                  <a:cubicBezTo>
                    <a:pt x="250878" y="28629"/>
                    <a:pt x="250878" y="28416"/>
                    <a:pt x="250828" y="28310"/>
                  </a:cubicBezTo>
                  <a:close/>
                  <a:moveTo>
                    <a:pt x="1538765" y="27991"/>
                  </a:moveTo>
                  <a:cubicBezTo>
                    <a:pt x="1538765" y="28841"/>
                    <a:pt x="1538765" y="29691"/>
                    <a:pt x="1538765" y="30542"/>
                  </a:cubicBezTo>
                  <a:cubicBezTo>
                    <a:pt x="1539190" y="30966"/>
                    <a:pt x="1539616" y="30966"/>
                    <a:pt x="1539616" y="31392"/>
                  </a:cubicBezTo>
                  <a:cubicBezTo>
                    <a:pt x="1540466" y="31392"/>
                    <a:pt x="1540891" y="31392"/>
                    <a:pt x="1541741" y="31392"/>
                  </a:cubicBezTo>
                  <a:cubicBezTo>
                    <a:pt x="1541741" y="31392"/>
                    <a:pt x="1542166" y="30966"/>
                    <a:pt x="1542166" y="30966"/>
                  </a:cubicBezTo>
                  <a:cubicBezTo>
                    <a:pt x="1542166" y="30117"/>
                    <a:pt x="1542166" y="29266"/>
                    <a:pt x="1542166" y="28841"/>
                  </a:cubicBezTo>
                  <a:cubicBezTo>
                    <a:pt x="1541741" y="28416"/>
                    <a:pt x="1541316" y="27991"/>
                    <a:pt x="1541316" y="27991"/>
                  </a:cubicBezTo>
                  <a:cubicBezTo>
                    <a:pt x="1540466" y="27991"/>
                    <a:pt x="1539616" y="27991"/>
                    <a:pt x="1538765" y="27991"/>
                  </a:cubicBezTo>
                  <a:close/>
                  <a:moveTo>
                    <a:pt x="103199" y="27991"/>
                  </a:moveTo>
                  <a:cubicBezTo>
                    <a:pt x="102807" y="28416"/>
                    <a:pt x="102807" y="28416"/>
                    <a:pt x="102414" y="28841"/>
                  </a:cubicBezTo>
                  <a:cubicBezTo>
                    <a:pt x="102022" y="29266"/>
                    <a:pt x="102414" y="30117"/>
                    <a:pt x="102414" y="30542"/>
                  </a:cubicBezTo>
                  <a:cubicBezTo>
                    <a:pt x="102414" y="30542"/>
                    <a:pt x="102414" y="30966"/>
                    <a:pt x="102414" y="30966"/>
                  </a:cubicBezTo>
                  <a:cubicBezTo>
                    <a:pt x="102807" y="30966"/>
                    <a:pt x="102807" y="31392"/>
                    <a:pt x="103199" y="31392"/>
                  </a:cubicBezTo>
                  <a:cubicBezTo>
                    <a:pt x="103199" y="31392"/>
                    <a:pt x="103592" y="31392"/>
                    <a:pt x="103592" y="31392"/>
                  </a:cubicBezTo>
                  <a:cubicBezTo>
                    <a:pt x="103984" y="31392"/>
                    <a:pt x="103984" y="30966"/>
                    <a:pt x="104376" y="30966"/>
                  </a:cubicBezTo>
                  <a:cubicBezTo>
                    <a:pt x="104376" y="30117"/>
                    <a:pt x="104376" y="29691"/>
                    <a:pt x="104376" y="28841"/>
                  </a:cubicBezTo>
                  <a:cubicBezTo>
                    <a:pt x="103984" y="28841"/>
                    <a:pt x="103984" y="28416"/>
                    <a:pt x="103592" y="27991"/>
                  </a:cubicBezTo>
                  <a:cubicBezTo>
                    <a:pt x="103592" y="27991"/>
                    <a:pt x="103199" y="27991"/>
                    <a:pt x="103199" y="27991"/>
                  </a:cubicBezTo>
                  <a:close/>
                  <a:moveTo>
                    <a:pt x="91772" y="27991"/>
                  </a:moveTo>
                  <a:cubicBezTo>
                    <a:pt x="91772" y="28419"/>
                    <a:pt x="91772" y="28419"/>
                    <a:pt x="91772" y="28847"/>
                  </a:cubicBezTo>
                  <a:cubicBezTo>
                    <a:pt x="91772" y="28847"/>
                    <a:pt x="91344" y="29275"/>
                    <a:pt x="91344" y="29275"/>
                  </a:cubicBezTo>
                  <a:cubicBezTo>
                    <a:pt x="91344" y="29703"/>
                    <a:pt x="91344" y="29703"/>
                    <a:pt x="91344" y="30131"/>
                  </a:cubicBezTo>
                  <a:cubicBezTo>
                    <a:pt x="90916" y="30131"/>
                    <a:pt x="90488" y="30559"/>
                    <a:pt x="90060" y="30559"/>
                  </a:cubicBezTo>
                  <a:cubicBezTo>
                    <a:pt x="90060" y="30987"/>
                    <a:pt x="90060" y="31415"/>
                    <a:pt x="90060" y="31843"/>
                  </a:cubicBezTo>
                  <a:cubicBezTo>
                    <a:pt x="90060" y="31843"/>
                    <a:pt x="89632" y="31843"/>
                    <a:pt x="89632" y="32271"/>
                  </a:cubicBezTo>
                  <a:cubicBezTo>
                    <a:pt x="89632" y="32700"/>
                    <a:pt x="89632" y="33127"/>
                    <a:pt x="89632" y="33556"/>
                  </a:cubicBezTo>
                  <a:cubicBezTo>
                    <a:pt x="89632" y="33984"/>
                    <a:pt x="90060" y="33984"/>
                    <a:pt x="90488" y="33984"/>
                  </a:cubicBezTo>
                  <a:cubicBezTo>
                    <a:pt x="90488" y="33984"/>
                    <a:pt x="90916" y="34412"/>
                    <a:pt x="91344" y="34412"/>
                  </a:cubicBezTo>
                  <a:cubicBezTo>
                    <a:pt x="91344" y="34840"/>
                    <a:pt x="91344" y="34840"/>
                    <a:pt x="91344" y="35268"/>
                  </a:cubicBezTo>
                  <a:cubicBezTo>
                    <a:pt x="91344" y="35268"/>
                    <a:pt x="91344" y="35268"/>
                    <a:pt x="91772" y="35696"/>
                  </a:cubicBezTo>
                  <a:cubicBezTo>
                    <a:pt x="91772" y="35696"/>
                    <a:pt x="91772" y="35696"/>
                    <a:pt x="91772" y="36124"/>
                  </a:cubicBezTo>
                  <a:cubicBezTo>
                    <a:pt x="91344" y="36124"/>
                    <a:pt x="91344" y="36552"/>
                    <a:pt x="91344" y="36552"/>
                  </a:cubicBezTo>
                  <a:cubicBezTo>
                    <a:pt x="91344" y="36980"/>
                    <a:pt x="91344" y="37408"/>
                    <a:pt x="91344" y="37836"/>
                  </a:cubicBezTo>
                  <a:cubicBezTo>
                    <a:pt x="90916" y="38264"/>
                    <a:pt x="90488" y="38264"/>
                    <a:pt x="90488" y="38693"/>
                  </a:cubicBezTo>
                  <a:cubicBezTo>
                    <a:pt x="90488" y="38693"/>
                    <a:pt x="90488" y="39120"/>
                    <a:pt x="90060" y="39549"/>
                  </a:cubicBezTo>
                  <a:cubicBezTo>
                    <a:pt x="90060" y="39549"/>
                    <a:pt x="90060" y="39977"/>
                    <a:pt x="90060" y="39977"/>
                  </a:cubicBezTo>
                  <a:cubicBezTo>
                    <a:pt x="89632" y="40405"/>
                    <a:pt x="89203" y="40405"/>
                    <a:pt x="89632" y="40833"/>
                  </a:cubicBezTo>
                  <a:cubicBezTo>
                    <a:pt x="89632" y="40833"/>
                    <a:pt x="89632" y="41261"/>
                    <a:pt x="90060" y="41261"/>
                  </a:cubicBezTo>
                  <a:cubicBezTo>
                    <a:pt x="90060" y="41261"/>
                    <a:pt x="90060" y="41689"/>
                    <a:pt x="90060" y="41689"/>
                  </a:cubicBezTo>
                  <a:cubicBezTo>
                    <a:pt x="90060" y="42117"/>
                    <a:pt x="90488" y="42117"/>
                    <a:pt x="90488" y="42117"/>
                  </a:cubicBezTo>
                  <a:cubicBezTo>
                    <a:pt x="90488" y="42973"/>
                    <a:pt x="90488" y="43401"/>
                    <a:pt x="90488" y="44257"/>
                  </a:cubicBezTo>
                  <a:cubicBezTo>
                    <a:pt x="90488" y="44257"/>
                    <a:pt x="90060" y="44685"/>
                    <a:pt x="90060" y="44685"/>
                  </a:cubicBezTo>
                  <a:cubicBezTo>
                    <a:pt x="90060" y="45113"/>
                    <a:pt x="90060" y="45541"/>
                    <a:pt x="90060" y="45541"/>
                  </a:cubicBezTo>
                  <a:cubicBezTo>
                    <a:pt x="90488" y="45970"/>
                    <a:pt x="90916" y="46397"/>
                    <a:pt x="91344" y="46397"/>
                  </a:cubicBezTo>
                  <a:cubicBezTo>
                    <a:pt x="91344" y="46825"/>
                    <a:pt x="91344" y="47254"/>
                    <a:pt x="91344" y="47254"/>
                  </a:cubicBezTo>
                  <a:cubicBezTo>
                    <a:pt x="90916" y="47682"/>
                    <a:pt x="90488" y="48110"/>
                    <a:pt x="90060" y="48538"/>
                  </a:cubicBezTo>
                  <a:cubicBezTo>
                    <a:pt x="90060" y="48538"/>
                    <a:pt x="90060" y="48966"/>
                    <a:pt x="90060" y="48966"/>
                  </a:cubicBezTo>
                  <a:cubicBezTo>
                    <a:pt x="90060" y="48966"/>
                    <a:pt x="89632" y="49394"/>
                    <a:pt x="89632" y="49394"/>
                  </a:cubicBezTo>
                  <a:cubicBezTo>
                    <a:pt x="89632" y="50250"/>
                    <a:pt x="89632" y="50678"/>
                    <a:pt x="89632" y="51534"/>
                  </a:cubicBezTo>
                  <a:cubicBezTo>
                    <a:pt x="90488" y="51534"/>
                    <a:pt x="91344" y="51534"/>
                    <a:pt x="92200" y="51534"/>
                  </a:cubicBezTo>
                  <a:cubicBezTo>
                    <a:pt x="92628" y="51106"/>
                    <a:pt x="92200" y="50678"/>
                    <a:pt x="92200" y="50250"/>
                  </a:cubicBezTo>
                  <a:cubicBezTo>
                    <a:pt x="92628" y="50250"/>
                    <a:pt x="92628" y="50250"/>
                    <a:pt x="93056" y="49822"/>
                  </a:cubicBezTo>
                  <a:cubicBezTo>
                    <a:pt x="93056" y="49394"/>
                    <a:pt x="93056" y="48966"/>
                    <a:pt x="93056" y="48538"/>
                  </a:cubicBezTo>
                  <a:cubicBezTo>
                    <a:pt x="93056" y="48538"/>
                    <a:pt x="93056" y="48110"/>
                    <a:pt x="93484" y="48110"/>
                  </a:cubicBezTo>
                  <a:cubicBezTo>
                    <a:pt x="93484" y="47682"/>
                    <a:pt x="93484" y="47254"/>
                    <a:pt x="93484" y="46825"/>
                  </a:cubicBezTo>
                  <a:cubicBezTo>
                    <a:pt x="93056" y="46397"/>
                    <a:pt x="92628" y="45970"/>
                    <a:pt x="92200" y="45541"/>
                  </a:cubicBezTo>
                  <a:cubicBezTo>
                    <a:pt x="92200" y="45541"/>
                    <a:pt x="92200" y="45113"/>
                    <a:pt x="92200" y="44685"/>
                  </a:cubicBezTo>
                  <a:cubicBezTo>
                    <a:pt x="92200" y="44685"/>
                    <a:pt x="91772" y="44257"/>
                    <a:pt x="91772" y="44257"/>
                  </a:cubicBezTo>
                  <a:cubicBezTo>
                    <a:pt x="91772" y="43829"/>
                    <a:pt x="91772" y="43401"/>
                    <a:pt x="91772" y="42973"/>
                  </a:cubicBezTo>
                  <a:cubicBezTo>
                    <a:pt x="91772" y="42545"/>
                    <a:pt x="92200" y="42545"/>
                    <a:pt x="92200" y="42117"/>
                  </a:cubicBezTo>
                  <a:cubicBezTo>
                    <a:pt x="92200" y="41689"/>
                    <a:pt x="92200" y="41261"/>
                    <a:pt x="92200" y="40833"/>
                  </a:cubicBezTo>
                  <a:cubicBezTo>
                    <a:pt x="92628" y="40833"/>
                    <a:pt x="92628" y="40405"/>
                    <a:pt x="93056" y="40405"/>
                  </a:cubicBezTo>
                  <a:cubicBezTo>
                    <a:pt x="93056" y="39977"/>
                    <a:pt x="93056" y="39549"/>
                    <a:pt x="93056" y="39549"/>
                  </a:cubicBezTo>
                  <a:cubicBezTo>
                    <a:pt x="93056" y="39120"/>
                    <a:pt x="93056" y="39120"/>
                    <a:pt x="93484" y="39120"/>
                  </a:cubicBezTo>
                  <a:cubicBezTo>
                    <a:pt x="93484" y="38693"/>
                    <a:pt x="93484" y="38264"/>
                    <a:pt x="93484" y="38264"/>
                  </a:cubicBezTo>
                  <a:cubicBezTo>
                    <a:pt x="93484" y="37408"/>
                    <a:pt x="93484" y="36980"/>
                    <a:pt x="93484" y="36552"/>
                  </a:cubicBezTo>
                  <a:cubicBezTo>
                    <a:pt x="93056" y="36552"/>
                    <a:pt x="93056" y="36124"/>
                    <a:pt x="93056" y="36124"/>
                  </a:cubicBezTo>
                  <a:cubicBezTo>
                    <a:pt x="93056" y="35696"/>
                    <a:pt x="93056" y="35696"/>
                    <a:pt x="93056" y="35268"/>
                  </a:cubicBezTo>
                  <a:cubicBezTo>
                    <a:pt x="92628" y="34840"/>
                    <a:pt x="92628" y="34840"/>
                    <a:pt x="92200" y="34840"/>
                  </a:cubicBezTo>
                  <a:cubicBezTo>
                    <a:pt x="92200" y="34412"/>
                    <a:pt x="92200" y="34412"/>
                    <a:pt x="92200" y="33984"/>
                  </a:cubicBezTo>
                  <a:cubicBezTo>
                    <a:pt x="92200" y="33984"/>
                    <a:pt x="91772" y="33984"/>
                    <a:pt x="91772" y="33556"/>
                  </a:cubicBezTo>
                  <a:cubicBezTo>
                    <a:pt x="91772" y="32700"/>
                    <a:pt x="91772" y="32271"/>
                    <a:pt x="91772" y="31415"/>
                  </a:cubicBezTo>
                  <a:cubicBezTo>
                    <a:pt x="91772" y="31415"/>
                    <a:pt x="91772" y="30987"/>
                    <a:pt x="91772" y="30987"/>
                  </a:cubicBezTo>
                  <a:cubicBezTo>
                    <a:pt x="92628" y="30987"/>
                    <a:pt x="93056" y="30559"/>
                    <a:pt x="93484" y="30559"/>
                  </a:cubicBezTo>
                  <a:cubicBezTo>
                    <a:pt x="93484" y="30131"/>
                    <a:pt x="93484" y="29703"/>
                    <a:pt x="93912" y="29275"/>
                  </a:cubicBezTo>
                  <a:cubicBezTo>
                    <a:pt x="93912" y="29275"/>
                    <a:pt x="93912" y="29275"/>
                    <a:pt x="93484" y="29275"/>
                  </a:cubicBezTo>
                  <a:cubicBezTo>
                    <a:pt x="93484" y="28847"/>
                    <a:pt x="93484" y="28847"/>
                    <a:pt x="93484" y="28847"/>
                  </a:cubicBezTo>
                  <a:cubicBezTo>
                    <a:pt x="93056" y="27991"/>
                    <a:pt x="93056" y="27991"/>
                    <a:pt x="92628" y="27991"/>
                  </a:cubicBezTo>
                  <a:cubicBezTo>
                    <a:pt x="92200" y="27991"/>
                    <a:pt x="92200" y="27991"/>
                    <a:pt x="91772" y="27991"/>
                  </a:cubicBezTo>
                  <a:close/>
                  <a:moveTo>
                    <a:pt x="79334" y="27991"/>
                  </a:moveTo>
                  <a:cubicBezTo>
                    <a:pt x="78907" y="28383"/>
                    <a:pt x="78479" y="28383"/>
                    <a:pt x="78479" y="28776"/>
                  </a:cubicBezTo>
                  <a:cubicBezTo>
                    <a:pt x="78479" y="28776"/>
                    <a:pt x="78479" y="29168"/>
                    <a:pt x="78479" y="29168"/>
                  </a:cubicBezTo>
                  <a:cubicBezTo>
                    <a:pt x="78479" y="29560"/>
                    <a:pt x="78907" y="29560"/>
                    <a:pt x="78907" y="29953"/>
                  </a:cubicBezTo>
                  <a:cubicBezTo>
                    <a:pt x="78907" y="29953"/>
                    <a:pt x="78907" y="30345"/>
                    <a:pt x="79334" y="30345"/>
                  </a:cubicBezTo>
                  <a:cubicBezTo>
                    <a:pt x="80191" y="30345"/>
                    <a:pt x="81475" y="30345"/>
                    <a:pt x="82331" y="30345"/>
                  </a:cubicBezTo>
                  <a:cubicBezTo>
                    <a:pt x="82759" y="29953"/>
                    <a:pt x="83187" y="29953"/>
                    <a:pt x="83187" y="29560"/>
                  </a:cubicBezTo>
                  <a:cubicBezTo>
                    <a:pt x="82759" y="29168"/>
                    <a:pt x="81903" y="28776"/>
                    <a:pt x="81475" y="27991"/>
                  </a:cubicBezTo>
                  <a:cubicBezTo>
                    <a:pt x="80619" y="27991"/>
                    <a:pt x="80191" y="27991"/>
                    <a:pt x="79334" y="27991"/>
                  </a:cubicBezTo>
                  <a:close/>
                  <a:moveTo>
                    <a:pt x="63201" y="27468"/>
                  </a:moveTo>
                  <a:cubicBezTo>
                    <a:pt x="62770" y="27891"/>
                    <a:pt x="62338" y="27891"/>
                    <a:pt x="62338" y="28314"/>
                  </a:cubicBezTo>
                  <a:cubicBezTo>
                    <a:pt x="62338" y="29162"/>
                    <a:pt x="62338" y="30009"/>
                    <a:pt x="62338" y="31280"/>
                  </a:cubicBezTo>
                  <a:cubicBezTo>
                    <a:pt x="62338" y="31280"/>
                    <a:pt x="62770" y="31280"/>
                    <a:pt x="62770" y="31703"/>
                  </a:cubicBezTo>
                  <a:cubicBezTo>
                    <a:pt x="62770" y="32127"/>
                    <a:pt x="62770" y="32550"/>
                    <a:pt x="62770" y="32973"/>
                  </a:cubicBezTo>
                  <a:cubicBezTo>
                    <a:pt x="62770" y="33397"/>
                    <a:pt x="62338" y="33397"/>
                    <a:pt x="62338" y="33397"/>
                  </a:cubicBezTo>
                  <a:cubicBezTo>
                    <a:pt x="62338" y="33821"/>
                    <a:pt x="62338" y="33821"/>
                    <a:pt x="62338" y="33821"/>
                  </a:cubicBezTo>
                  <a:cubicBezTo>
                    <a:pt x="61906" y="34244"/>
                    <a:pt x="61906" y="34244"/>
                    <a:pt x="61906" y="34244"/>
                  </a:cubicBezTo>
                  <a:cubicBezTo>
                    <a:pt x="61474" y="34668"/>
                    <a:pt x="61906" y="35514"/>
                    <a:pt x="61906" y="35938"/>
                  </a:cubicBezTo>
                  <a:cubicBezTo>
                    <a:pt x="61906" y="35938"/>
                    <a:pt x="62338" y="36362"/>
                    <a:pt x="62338" y="36362"/>
                  </a:cubicBezTo>
                  <a:cubicBezTo>
                    <a:pt x="63201" y="36362"/>
                    <a:pt x="63633" y="36362"/>
                    <a:pt x="64065" y="36362"/>
                  </a:cubicBezTo>
                  <a:cubicBezTo>
                    <a:pt x="64496" y="36362"/>
                    <a:pt x="64928" y="35938"/>
                    <a:pt x="64928" y="35938"/>
                  </a:cubicBezTo>
                  <a:cubicBezTo>
                    <a:pt x="64928" y="35514"/>
                    <a:pt x="64928" y="35091"/>
                    <a:pt x="64928" y="35091"/>
                  </a:cubicBezTo>
                  <a:cubicBezTo>
                    <a:pt x="65360" y="34668"/>
                    <a:pt x="65360" y="34668"/>
                    <a:pt x="65791" y="34244"/>
                  </a:cubicBezTo>
                  <a:cubicBezTo>
                    <a:pt x="65791" y="32973"/>
                    <a:pt x="65791" y="31703"/>
                    <a:pt x="65791" y="30009"/>
                  </a:cubicBezTo>
                  <a:cubicBezTo>
                    <a:pt x="66223" y="30009"/>
                    <a:pt x="66654" y="30009"/>
                    <a:pt x="67087" y="30009"/>
                  </a:cubicBezTo>
                  <a:cubicBezTo>
                    <a:pt x="67087" y="30009"/>
                    <a:pt x="67518" y="30009"/>
                    <a:pt x="67518" y="30432"/>
                  </a:cubicBezTo>
                  <a:cubicBezTo>
                    <a:pt x="67950" y="30432"/>
                    <a:pt x="68381" y="30432"/>
                    <a:pt x="68812" y="30432"/>
                  </a:cubicBezTo>
                  <a:cubicBezTo>
                    <a:pt x="69245" y="30009"/>
                    <a:pt x="69676" y="29585"/>
                    <a:pt x="70108" y="29162"/>
                  </a:cubicBezTo>
                  <a:cubicBezTo>
                    <a:pt x="70108" y="29162"/>
                    <a:pt x="70108" y="28738"/>
                    <a:pt x="70108" y="28738"/>
                  </a:cubicBezTo>
                  <a:cubicBezTo>
                    <a:pt x="69676" y="28314"/>
                    <a:pt x="69676" y="28314"/>
                    <a:pt x="69245" y="27891"/>
                  </a:cubicBezTo>
                  <a:cubicBezTo>
                    <a:pt x="68381" y="27891"/>
                    <a:pt x="67950" y="27891"/>
                    <a:pt x="67087" y="27891"/>
                  </a:cubicBezTo>
                  <a:cubicBezTo>
                    <a:pt x="67087" y="27891"/>
                    <a:pt x="66654" y="27891"/>
                    <a:pt x="66654" y="27468"/>
                  </a:cubicBezTo>
                  <a:cubicBezTo>
                    <a:pt x="66654" y="27468"/>
                    <a:pt x="66654" y="27468"/>
                    <a:pt x="66223" y="27468"/>
                  </a:cubicBezTo>
                  <a:cubicBezTo>
                    <a:pt x="65360" y="27468"/>
                    <a:pt x="64065" y="27468"/>
                    <a:pt x="63201" y="27468"/>
                  </a:cubicBezTo>
                  <a:close/>
                  <a:moveTo>
                    <a:pt x="52144" y="27468"/>
                  </a:moveTo>
                  <a:cubicBezTo>
                    <a:pt x="51708" y="27879"/>
                    <a:pt x="51708" y="28290"/>
                    <a:pt x="51272" y="28701"/>
                  </a:cubicBezTo>
                  <a:cubicBezTo>
                    <a:pt x="51272" y="28701"/>
                    <a:pt x="51272" y="29112"/>
                    <a:pt x="51272" y="29112"/>
                  </a:cubicBezTo>
                  <a:cubicBezTo>
                    <a:pt x="51272" y="29112"/>
                    <a:pt x="51708" y="29523"/>
                    <a:pt x="51708" y="29523"/>
                  </a:cubicBezTo>
                  <a:cubicBezTo>
                    <a:pt x="51708" y="29934"/>
                    <a:pt x="51708" y="29934"/>
                    <a:pt x="51708" y="30345"/>
                  </a:cubicBezTo>
                  <a:cubicBezTo>
                    <a:pt x="52580" y="30345"/>
                    <a:pt x="53453" y="30345"/>
                    <a:pt x="54324" y="30345"/>
                  </a:cubicBezTo>
                  <a:cubicBezTo>
                    <a:pt x="54760" y="29934"/>
                    <a:pt x="54760" y="29934"/>
                    <a:pt x="55196" y="29523"/>
                  </a:cubicBezTo>
                  <a:cubicBezTo>
                    <a:pt x="55196" y="29112"/>
                    <a:pt x="55196" y="28701"/>
                    <a:pt x="55196" y="28290"/>
                  </a:cubicBezTo>
                  <a:cubicBezTo>
                    <a:pt x="54760" y="27879"/>
                    <a:pt x="54760" y="27879"/>
                    <a:pt x="54324" y="27468"/>
                  </a:cubicBezTo>
                  <a:cubicBezTo>
                    <a:pt x="53453" y="27468"/>
                    <a:pt x="52580" y="27468"/>
                    <a:pt x="52144" y="27468"/>
                  </a:cubicBezTo>
                  <a:close/>
                  <a:moveTo>
                    <a:pt x="16187" y="27468"/>
                  </a:moveTo>
                  <a:cubicBezTo>
                    <a:pt x="16611" y="27468"/>
                    <a:pt x="17036" y="27468"/>
                    <a:pt x="17462" y="27468"/>
                  </a:cubicBezTo>
                  <a:cubicBezTo>
                    <a:pt x="17462" y="27468"/>
                    <a:pt x="17462" y="27468"/>
                    <a:pt x="17462" y="27893"/>
                  </a:cubicBezTo>
                  <a:cubicBezTo>
                    <a:pt x="17462" y="27893"/>
                    <a:pt x="17462" y="28318"/>
                    <a:pt x="17462" y="28743"/>
                  </a:cubicBezTo>
                  <a:cubicBezTo>
                    <a:pt x="17887" y="28743"/>
                    <a:pt x="17887" y="29168"/>
                    <a:pt x="17887" y="29168"/>
                  </a:cubicBezTo>
                  <a:cubicBezTo>
                    <a:pt x="18312" y="29168"/>
                    <a:pt x="18312" y="29593"/>
                    <a:pt x="18312" y="29593"/>
                  </a:cubicBezTo>
                  <a:cubicBezTo>
                    <a:pt x="17887" y="30018"/>
                    <a:pt x="17462" y="30443"/>
                    <a:pt x="17036" y="30869"/>
                  </a:cubicBezTo>
                  <a:cubicBezTo>
                    <a:pt x="16611" y="30869"/>
                    <a:pt x="16611" y="30869"/>
                    <a:pt x="16187" y="30869"/>
                  </a:cubicBezTo>
                  <a:cubicBezTo>
                    <a:pt x="15761" y="30443"/>
                    <a:pt x="15336" y="30018"/>
                    <a:pt x="14911" y="29593"/>
                  </a:cubicBezTo>
                  <a:cubicBezTo>
                    <a:pt x="14911" y="28743"/>
                    <a:pt x="15336" y="28743"/>
                    <a:pt x="15761" y="28318"/>
                  </a:cubicBezTo>
                  <a:cubicBezTo>
                    <a:pt x="16187" y="27893"/>
                    <a:pt x="15761" y="27893"/>
                    <a:pt x="16187" y="27468"/>
                  </a:cubicBezTo>
                  <a:close/>
                  <a:moveTo>
                    <a:pt x="1531562" y="26944"/>
                  </a:moveTo>
                  <a:cubicBezTo>
                    <a:pt x="1531139" y="27373"/>
                    <a:pt x="1530716" y="28229"/>
                    <a:pt x="1529871" y="28657"/>
                  </a:cubicBezTo>
                  <a:cubicBezTo>
                    <a:pt x="1529871" y="29513"/>
                    <a:pt x="1529871" y="30369"/>
                    <a:pt x="1529871" y="30797"/>
                  </a:cubicBezTo>
                  <a:cubicBezTo>
                    <a:pt x="1529871" y="31225"/>
                    <a:pt x="1529871" y="31225"/>
                    <a:pt x="1530294" y="31225"/>
                  </a:cubicBezTo>
                  <a:cubicBezTo>
                    <a:pt x="1530716" y="31225"/>
                    <a:pt x="1531139" y="31225"/>
                    <a:pt x="1531562" y="31225"/>
                  </a:cubicBezTo>
                  <a:cubicBezTo>
                    <a:pt x="1531562" y="31225"/>
                    <a:pt x="1531984" y="31653"/>
                    <a:pt x="1532407" y="31653"/>
                  </a:cubicBezTo>
                  <a:cubicBezTo>
                    <a:pt x="1532407" y="31653"/>
                    <a:pt x="1532829" y="31653"/>
                    <a:pt x="1532829" y="31653"/>
                  </a:cubicBezTo>
                  <a:cubicBezTo>
                    <a:pt x="1533252" y="31653"/>
                    <a:pt x="1533252" y="31225"/>
                    <a:pt x="1533674" y="31225"/>
                  </a:cubicBezTo>
                  <a:cubicBezTo>
                    <a:pt x="1533674" y="31225"/>
                    <a:pt x="1534097" y="31225"/>
                    <a:pt x="1534097" y="31225"/>
                  </a:cubicBezTo>
                  <a:cubicBezTo>
                    <a:pt x="1534520" y="30797"/>
                    <a:pt x="1534942" y="30797"/>
                    <a:pt x="1535365" y="30369"/>
                  </a:cubicBezTo>
                  <a:cubicBezTo>
                    <a:pt x="1535365" y="29941"/>
                    <a:pt x="1535365" y="29513"/>
                    <a:pt x="1535365" y="29085"/>
                  </a:cubicBezTo>
                  <a:cubicBezTo>
                    <a:pt x="1534520" y="28657"/>
                    <a:pt x="1533674" y="27801"/>
                    <a:pt x="1532829" y="26944"/>
                  </a:cubicBezTo>
                  <a:cubicBezTo>
                    <a:pt x="1532407" y="26944"/>
                    <a:pt x="1531984" y="26944"/>
                    <a:pt x="1531562" y="26944"/>
                  </a:cubicBezTo>
                  <a:close/>
                  <a:moveTo>
                    <a:pt x="1346301" y="26944"/>
                  </a:moveTo>
                  <a:cubicBezTo>
                    <a:pt x="1345874" y="27377"/>
                    <a:pt x="1345874" y="27377"/>
                    <a:pt x="1345448" y="27808"/>
                  </a:cubicBezTo>
                  <a:cubicBezTo>
                    <a:pt x="1345448" y="28672"/>
                    <a:pt x="1345448" y="29536"/>
                    <a:pt x="1345448" y="30400"/>
                  </a:cubicBezTo>
                  <a:cubicBezTo>
                    <a:pt x="1345874" y="30832"/>
                    <a:pt x="1347153" y="29968"/>
                    <a:pt x="1347153" y="31264"/>
                  </a:cubicBezTo>
                  <a:cubicBezTo>
                    <a:pt x="1348432" y="31264"/>
                    <a:pt x="1349285" y="31264"/>
                    <a:pt x="1350563" y="31264"/>
                  </a:cubicBezTo>
                  <a:cubicBezTo>
                    <a:pt x="1351416" y="32128"/>
                    <a:pt x="1352269" y="32559"/>
                    <a:pt x="1353121" y="33423"/>
                  </a:cubicBezTo>
                  <a:cubicBezTo>
                    <a:pt x="1353974" y="33855"/>
                    <a:pt x="1354400" y="33423"/>
                    <a:pt x="1355253" y="33423"/>
                  </a:cubicBezTo>
                  <a:cubicBezTo>
                    <a:pt x="1355679" y="33855"/>
                    <a:pt x="1356106" y="34288"/>
                    <a:pt x="1356958" y="34719"/>
                  </a:cubicBezTo>
                  <a:cubicBezTo>
                    <a:pt x="1357384" y="35151"/>
                    <a:pt x="1357811" y="35583"/>
                    <a:pt x="1358237" y="36015"/>
                  </a:cubicBezTo>
                  <a:cubicBezTo>
                    <a:pt x="1359089" y="36015"/>
                    <a:pt x="1359516" y="36015"/>
                    <a:pt x="1360368" y="36015"/>
                  </a:cubicBezTo>
                  <a:cubicBezTo>
                    <a:pt x="1360368" y="35583"/>
                    <a:pt x="1360795" y="35583"/>
                    <a:pt x="1360795" y="35151"/>
                  </a:cubicBezTo>
                  <a:cubicBezTo>
                    <a:pt x="1361221" y="35583"/>
                    <a:pt x="1361647" y="35151"/>
                    <a:pt x="1361647" y="35583"/>
                  </a:cubicBezTo>
                  <a:cubicBezTo>
                    <a:pt x="1362500" y="36447"/>
                    <a:pt x="1363779" y="37311"/>
                    <a:pt x="1364632" y="38175"/>
                  </a:cubicBezTo>
                  <a:cubicBezTo>
                    <a:pt x="1364632" y="38607"/>
                    <a:pt x="1364632" y="39039"/>
                    <a:pt x="1364632" y="39470"/>
                  </a:cubicBezTo>
                  <a:cubicBezTo>
                    <a:pt x="1365058" y="39470"/>
                    <a:pt x="1365058" y="39470"/>
                    <a:pt x="1365058" y="39470"/>
                  </a:cubicBezTo>
                  <a:cubicBezTo>
                    <a:pt x="1366337" y="39470"/>
                    <a:pt x="1368042" y="39470"/>
                    <a:pt x="1369321" y="39470"/>
                  </a:cubicBezTo>
                  <a:cubicBezTo>
                    <a:pt x="1369321" y="39903"/>
                    <a:pt x="1369321" y="39903"/>
                    <a:pt x="1369321" y="39903"/>
                  </a:cubicBezTo>
                  <a:cubicBezTo>
                    <a:pt x="1369321" y="40766"/>
                    <a:pt x="1369747" y="40766"/>
                    <a:pt x="1370173" y="40766"/>
                  </a:cubicBezTo>
                  <a:cubicBezTo>
                    <a:pt x="1370600" y="40766"/>
                    <a:pt x="1370600" y="40766"/>
                    <a:pt x="1370600" y="40766"/>
                  </a:cubicBezTo>
                  <a:cubicBezTo>
                    <a:pt x="1371026" y="41198"/>
                    <a:pt x="1371452" y="41198"/>
                    <a:pt x="1371452" y="41630"/>
                  </a:cubicBezTo>
                  <a:cubicBezTo>
                    <a:pt x="1371452" y="42062"/>
                    <a:pt x="1371452" y="42926"/>
                    <a:pt x="1371452" y="43358"/>
                  </a:cubicBezTo>
                  <a:cubicBezTo>
                    <a:pt x="1371452" y="43790"/>
                    <a:pt x="1371026" y="43790"/>
                    <a:pt x="1371026" y="44222"/>
                  </a:cubicBezTo>
                  <a:cubicBezTo>
                    <a:pt x="1371026" y="44222"/>
                    <a:pt x="1371026" y="44654"/>
                    <a:pt x="1371026" y="44654"/>
                  </a:cubicBezTo>
                  <a:cubicBezTo>
                    <a:pt x="1371452" y="45086"/>
                    <a:pt x="1371452" y="45086"/>
                    <a:pt x="1371879" y="45518"/>
                  </a:cubicBezTo>
                  <a:cubicBezTo>
                    <a:pt x="1372731" y="45518"/>
                    <a:pt x="1373157" y="45518"/>
                    <a:pt x="1374010" y="45518"/>
                  </a:cubicBezTo>
                  <a:cubicBezTo>
                    <a:pt x="1374436" y="45086"/>
                    <a:pt x="1374436" y="45086"/>
                    <a:pt x="1374862" y="44654"/>
                  </a:cubicBezTo>
                  <a:cubicBezTo>
                    <a:pt x="1374862" y="44222"/>
                    <a:pt x="1374862" y="43790"/>
                    <a:pt x="1374862" y="43358"/>
                  </a:cubicBezTo>
                  <a:cubicBezTo>
                    <a:pt x="1375289" y="43358"/>
                    <a:pt x="1375715" y="42926"/>
                    <a:pt x="1375715" y="42494"/>
                  </a:cubicBezTo>
                  <a:cubicBezTo>
                    <a:pt x="1376141" y="42494"/>
                    <a:pt x="1376141" y="42494"/>
                    <a:pt x="1376141" y="42494"/>
                  </a:cubicBezTo>
                  <a:cubicBezTo>
                    <a:pt x="1377420" y="42494"/>
                    <a:pt x="1378273" y="42494"/>
                    <a:pt x="1379126" y="42494"/>
                  </a:cubicBezTo>
                  <a:cubicBezTo>
                    <a:pt x="1379552" y="42494"/>
                    <a:pt x="1379552" y="42494"/>
                    <a:pt x="1379978" y="42062"/>
                  </a:cubicBezTo>
                  <a:cubicBezTo>
                    <a:pt x="1379552" y="42062"/>
                    <a:pt x="1379552" y="42062"/>
                    <a:pt x="1379126" y="42062"/>
                  </a:cubicBezTo>
                  <a:cubicBezTo>
                    <a:pt x="1378699" y="42062"/>
                    <a:pt x="1378273" y="42062"/>
                    <a:pt x="1377420" y="42062"/>
                  </a:cubicBezTo>
                  <a:cubicBezTo>
                    <a:pt x="1377420" y="41630"/>
                    <a:pt x="1376994" y="41630"/>
                    <a:pt x="1376568" y="41198"/>
                  </a:cubicBezTo>
                  <a:cubicBezTo>
                    <a:pt x="1376141" y="41198"/>
                    <a:pt x="1375289" y="41198"/>
                    <a:pt x="1374862" y="41198"/>
                  </a:cubicBezTo>
                  <a:cubicBezTo>
                    <a:pt x="1374436" y="41198"/>
                    <a:pt x="1374436" y="41198"/>
                    <a:pt x="1374436" y="40766"/>
                  </a:cubicBezTo>
                  <a:cubicBezTo>
                    <a:pt x="1374436" y="39903"/>
                    <a:pt x="1374436" y="39039"/>
                    <a:pt x="1374436" y="38175"/>
                  </a:cubicBezTo>
                  <a:cubicBezTo>
                    <a:pt x="1374010" y="37743"/>
                    <a:pt x="1373584" y="37311"/>
                    <a:pt x="1373157" y="37311"/>
                  </a:cubicBezTo>
                  <a:cubicBezTo>
                    <a:pt x="1372305" y="37311"/>
                    <a:pt x="1371452" y="37311"/>
                    <a:pt x="1370600" y="37311"/>
                  </a:cubicBezTo>
                  <a:cubicBezTo>
                    <a:pt x="1370173" y="37311"/>
                    <a:pt x="1370173" y="37743"/>
                    <a:pt x="1369747" y="37743"/>
                  </a:cubicBezTo>
                  <a:cubicBezTo>
                    <a:pt x="1369321" y="37743"/>
                    <a:pt x="1368894" y="37743"/>
                    <a:pt x="1368894" y="37311"/>
                  </a:cubicBezTo>
                  <a:cubicBezTo>
                    <a:pt x="1368468" y="36879"/>
                    <a:pt x="1367615" y="37311"/>
                    <a:pt x="1367189" y="36447"/>
                  </a:cubicBezTo>
                  <a:cubicBezTo>
                    <a:pt x="1366763" y="36015"/>
                    <a:pt x="1366337" y="35583"/>
                    <a:pt x="1365911" y="35151"/>
                  </a:cubicBezTo>
                  <a:cubicBezTo>
                    <a:pt x="1365484" y="35151"/>
                    <a:pt x="1365484" y="35151"/>
                    <a:pt x="1365058" y="35151"/>
                  </a:cubicBezTo>
                  <a:cubicBezTo>
                    <a:pt x="1364632" y="35151"/>
                    <a:pt x="1364205" y="34719"/>
                    <a:pt x="1363779" y="34288"/>
                  </a:cubicBezTo>
                  <a:cubicBezTo>
                    <a:pt x="1362926" y="34288"/>
                    <a:pt x="1362500" y="34288"/>
                    <a:pt x="1362074" y="34288"/>
                  </a:cubicBezTo>
                  <a:cubicBezTo>
                    <a:pt x="1362074" y="33855"/>
                    <a:pt x="1361647" y="33423"/>
                    <a:pt x="1361221" y="33423"/>
                  </a:cubicBezTo>
                  <a:cubicBezTo>
                    <a:pt x="1361221" y="32992"/>
                    <a:pt x="1361221" y="32992"/>
                    <a:pt x="1361221" y="32559"/>
                  </a:cubicBezTo>
                  <a:cubicBezTo>
                    <a:pt x="1361221" y="32559"/>
                    <a:pt x="1360795" y="32128"/>
                    <a:pt x="1360368" y="32128"/>
                  </a:cubicBezTo>
                  <a:cubicBezTo>
                    <a:pt x="1360795" y="31696"/>
                    <a:pt x="1360795" y="31696"/>
                    <a:pt x="1360795" y="31264"/>
                  </a:cubicBezTo>
                  <a:cubicBezTo>
                    <a:pt x="1360795" y="31264"/>
                    <a:pt x="1361221" y="30832"/>
                    <a:pt x="1361221" y="30832"/>
                  </a:cubicBezTo>
                  <a:cubicBezTo>
                    <a:pt x="1361221" y="29968"/>
                    <a:pt x="1361221" y="29536"/>
                    <a:pt x="1361221" y="29104"/>
                  </a:cubicBezTo>
                  <a:cubicBezTo>
                    <a:pt x="1360368" y="28672"/>
                    <a:pt x="1359516" y="28672"/>
                    <a:pt x="1358663" y="28672"/>
                  </a:cubicBezTo>
                  <a:cubicBezTo>
                    <a:pt x="1358663" y="29104"/>
                    <a:pt x="1358237" y="29536"/>
                    <a:pt x="1357811" y="29536"/>
                  </a:cubicBezTo>
                  <a:cubicBezTo>
                    <a:pt x="1357811" y="29968"/>
                    <a:pt x="1357811" y="30400"/>
                    <a:pt x="1357384" y="30832"/>
                  </a:cubicBezTo>
                  <a:cubicBezTo>
                    <a:pt x="1356958" y="31264"/>
                    <a:pt x="1357384" y="31264"/>
                    <a:pt x="1356958" y="31696"/>
                  </a:cubicBezTo>
                  <a:cubicBezTo>
                    <a:pt x="1356958" y="31696"/>
                    <a:pt x="1356532" y="31696"/>
                    <a:pt x="1356106" y="31696"/>
                  </a:cubicBezTo>
                  <a:cubicBezTo>
                    <a:pt x="1356106" y="31696"/>
                    <a:pt x="1355679" y="31696"/>
                    <a:pt x="1355679" y="31696"/>
                  </a:cubicBezTo>
                  <a:cubicBezTo>
                    <a:pt x="1355679" y="31696"/>
                    <a:pt x="1355253" y="31696"/>
                    <a:pt x="1355253" y="31696"/>
                  </a:cubicBezTo>
                  <a:cubicBezTo>
                    <a:pt x="1354827" y="31264"/>
                    <a:pt x="1355253" y="31264"/>
                    <a:pt x="1355253" y="30832"/>
                  </a:cubicBezTo>
                  <a:cubicBezTo>
                    <a:pt x="1354400" y="30400"/>
                    <a:pt x="1353974" y="29968"/>
                    <a:pt x="1353548" y="29536"/>
                  </a:cubicBezTo>
                  <a:cubicBezTo>
                    <a:pt x="1352269" y="29536"/>
                    <a:pt x="1351416" y="29536"/>
                    <a:pt x="1350563" y="29536"/>
                  </a:cubicBezTo>
                  <a:cubicBezTo>
                    <a:pt x="1350563" y="29536"/>
                    <a:pt x="1350137" y="29968"/>
                    <a:pt x="1349711" y="29968"/>
                  </a:cubicBezTo>
                  <a:cubicBezTo>
                    <a:pt x="1349285" y="29968"/>
                    <a:pt x="1348858" y="29968"/>
                    <a:pt x="1348432" y="29968"/>
                  </a:cubicBezTo>
                  <a:cubicBezTo>
                    <a:pt x="1348006" y="29536"/>
                    <a:pt x="1348006" y="29536"/>
                    <a:pt x="1347580" y="29104"/>
                  </a:cubicBezTo>
                  <a:cubicBezTo>
                    <a:pt x="1347580" y="28672"/>
                    <a:pt x="1347580" y="27808"/>
                    <a:pt x="1347580" y="27377"/>
                  </a:cubicBezTo>
                  <a:cubicBezTo>
                    <a:pt x="1347580" y="27377"/>
                    <a:pt x="1347153" y="26944"/>
                    <a:pt x="1347153" y="26944"/>
                  </a:cubicBezTo>
                  <a:cubicBezTo>
                    <a:pt x="1346727" y="26944"/>
                    <a:pt x="1346727" y="26944"/>
                    <a:pt x="1346301" y="26944"/>
                  </a:cubicBezTo>
                  <a:close/>
                  <a:moveTo>
                    <a:pt x="1331465" y="26944"/>
                  </a:moveTo>
                  <a:cubicBezTo>
                    <a:pt x="1331465" y="26944"/>
                    <a:pt x="1331037" y="27389"/>
                    <a:pt x="1331037" y="27389"/>
                  </a:cubicBezTo>
                  <a:cubicBezTo>
                    <a:pt x="1331037" y="27834"/>
                    <a:pt x="1331037" y="27834"/>
                    <a:pt x="1330608" y="28278"/>
                  </a:cubicBezTo>
                  <a:cubicBezTo>
                    <a:pt x="1330608" y="28278"/>
                    <a:pt x="1330608" y="28723"/>
                    <a:pt x="1330608" y="28723"/>
                  </a:cubicBezTo>
                  <a:cubicBezTo>
                    <a:pt x="1330608" y="29168"/>
                    <a:pt x="1330181" y="29168"/>
                    <a:pt x="1329752" y="29613"/>
                  </a:cubicBezTo>
                  <a:cubicBezTo>
                    <a:pt x="1329752" y="29613"/>
                    <a:pt x="1329752" y="30058"/>
                    <a:pt x="1329752" y="30502"/>
                  </a:cubicBezTo>
                  <a:cubicBezTo>
                    <a:pt x="1330181" y="30502"/>
                    <a:pt x="1330181" y="30947"/>
                    <a:pt x="1330608" y="30947"/>
                  </a:cubicBezTo>
                  <a:cubicBezTo>
                    <a:pt x="1330608" y="31392"/>
                    <a:pt x="1330608" y="31392"/>
                    <a:pt x="1331037" y="31392"/>
                  </a:cubicBezTo>
                  <a:cubicBezTo>
                    <a:pt x="1331893" y="31392"/>
                    <a:pt x="1332749" y="31392"/>
                    <a:pt x="1333605" y="31392"/>
                  </a:cubicBezTo>
                  <a:cubicBezTo>
                    <a:pt x="1334033" y="30947"/>
                    <a:pt x="1333605" y="30058"/>
                    <a:pt x="1334033" y="29613"/>
                  </a:cubicBezTo>
                  <a:cubicBezTo>
                    <a:pt x="1334033" y="29613"/>
                    <a:pt x="1334461" y="29168"/>
                    <a:pt x="1334461" y="29168"/>
                  </a:cubicBezTo>
                  <a:cubicBezTo>
                    <a:pt x="1334461" y="28723"/>
                    <a:pt x="1334461" y="28723"/>
                    <a:pt x="1334461" y="28278"/>
                  </a:cubicBezTo>
                  <a:cubicBezTo>
                    <a:pt x="1334033" y="28278"/>
                    <a:pt x="1334033" y="27834"/>
                    <a:pt x="1333605" y="27834"/>
                  </a:cubicBezTo>
                  <a:cubicBezTo>
                    <a:pt x="1333177" y="27389"/>
                    <a:pt x="1332321" y="27389"/>
                    <a:pt x="1332321" y="26944"/>
                  </a:cubicBezTo>
                  <a:cubicBezTo>
                    <a:pt x="1331893" y="26944"/>
                    <a:pt x="1331893" y="26944"/>
                    <a:pt x="1331465" y="26944"/>
                  </a:cubicBezTo>
                  <a:close/>
                  <a:moveTo>
                    <a:pt x="112486" y="26944"/>
                  </a:moveTo>
                  <a:cubicBezTo>
                    <a:pt x="112093" y="26944"/>
                    <a:pt x="112093" y="27817"/>
                    <a:pt x="111308" y="27380"/>
                  </a:cubicBezTo>
                  <a:cubicBezTo>
                    <a:pt x="111308" y="27380"/>
                    <a:pt x="111308" y="27817"/>
                    <a:pt x="111308" y="27817"/>
                  </a:cubicBezTo>
                  <a:cubicBezTo>
                    <a:pt x="110916" y="28252"/>
                    <a:pt x="111308" y="28252"/>
                    <a:pt x="111308" y="28689"/>
                  </a:cubicBezTo>
                  <a:cubicBezTo>
                    <a:pt x="111308" y="29125"/>
                    <a:pt x="111701" y="29125"/>
                    <a:pt x="112093" y="29560"/>
                  </a:cubicBezTo>
                  <a:cubicBezTo>
                    <a:pt x="112093" y="29560"/>
                    <a:pt x="112093" y="29560"/>
                    <a:pt x="112486" y="29560"/>
                  </a:cubicBezTo>
                  <a:cubicBezTo>
                    <a:pt x="112486" y="29125"/>
                    <a:pt x="112878" y="29125"/>
                    <a:pt x="113270" y="28689"/>
                  </a:cubicBezTo>
                  <a:cubicBezTo>
                    <a:pt x="113270" y="28252"/>
                    <a:pt x="113270" y="28252"/>
                    <a:pt x="113270" y="27817"/>
                  </a:cubicBezTo>
                  <a:cubicBezTo>
                    <a:pt x="112878" y="27380"/>
                    <a:pt x="112878" y="27380"/>
                    <a:pt x="112486" y="26944"/>
                  </a:cubicBezTo>
                  <a:close/>
                  <a:moveTo>
                    <a:pt x="97209" y="26944"/>
                  </a:moveTo>
                  <a:cubicBezTo>
                    <a:pt x="96790" y="26944"/>
                    <a:pt x="96790" y="27389"/>
                    <a:pt x="96790" y="27389"/>
                  </a:cubicBezTo>
                  <a:cubicBezTo>
                    <a:pt x="96790" y="28278"/>
                    <a:pt x="96790" y="29613"/>
                    <a:pt x="96790" y="30947"/>
                  </a:cubicBezTo>
                  <a:cubicBezTo>
                    <a:pt x="96790" y="30947"/>
                    <a:pt x="97209" y="31392"/>
                    <a:pt x="97627" y="31392"/>
                  </a:cubicBezTo>
                  <a:cubicBezTo>
                    <a:pt x="97627" y="31392"/>
                    <a:pt x="97627" y="31392"/>
                    <a:pt x="98046" y="31392"/>
                  </a:cubicBezTo>
                  <a:cubicBezTo>
                    <a:pt x="98464" y="31392"/>
                    <a:pt x="98464" y="30947"/>
                    <a:pt x="98883" y="30947"/>
                  </a:cubicBezTo>
                  <a:cubicBezTo>
                    <a:pt x="98883" y="30502"/>
                    <a:pt x="98883" y="30058"/>
                    <a:pt x="98464" y="30058"/>
                  </a:cubicBezTo>
                  <a:cubicBezTo>
                    <a:pt x="98464" y="29613"/>
                    <a:pt x="98464" y="29613"/>
                    <a:pt x="98464" y="29613"/>
                  </a:cubicBezTo>
                  <a:cubicBezTo>
                    <a:pt x="98464" y="28723"/>
                    <a:pt x="98464" y="27834"/>
                    <a:pt x="98464" y="27389"/>
                  </a:cubicBezTo>
                  <a:cubicBezTo>
                    <a:pt x="98046" y="26944"/>
                    <a:pt x="97627" y="26944"/>
                    <a:pt x="97209" y="26944"/>
                  </a:cubicBezTo>
                  <a:close/>
                  <a:moveTo>
                    <a:pt x="47145" y="26944"/>
                  </a:moveTo>
                  <a:cubicBezTo>
                    <a:pt x="46738" y="27370"/>
                    <a:pt x="46331" y="27370"/>
                    <a:pt x="46331" y="27795"/>
                  </a:cubicBezTo>
                  <a:cubicBezTo>
                    <a:pt x="46331" y="28220"/>
                    <a:pt x="46331" y="28220"/>
                    <a:pt x="45924" y="28220"/>
                  </a:cubicBezTo>
                  <a:cubicBezTo>
                    <a:pt x="45517" y="29070"/>
                    <a:pt x="45517" y="29070"/>
                    <a:pt x="45924" y="29495"/>
                  </a:cubicBezTo>
                  <a:cubicBezTo>
                    <a:pt x="46331" y="29495"/>
                    <a:pt x="46331" y="29920"/>
                    <a:pt x="46331" y="29920"/>
                  </a:cubicBezTo>
                  <a:cubicBezTo>
                    <a:pt x="46331" y="29920"/>
                    <a:pt x="46738" y="30345"/>
                    <a:pt x="46738" y="30345"/>
                  </a:cubicBezTo>
                  <a:cubicBezTo>
                    <a:pt x="47145" y="30345"/>
                    <a:pt x="47552" y="30345"/>
                    <a:pt x="48366" y="30345"/>
                  </a:cubicBezTo>
                  <a:cubicBezTo>
                    <a:pt x="48366" y="29920"/>
                    <a:pt x="48773" y="29920"/>
                    <a:pt x="49180" y="29495"/>
                  </a:cubicBezTo>
                  <a:cubicBezTo>
                    <a:pt x="49180" y="28645"/>
                    <a:pt x="49180" y="28220"/>
                    <a:pt x="49180" y="26944"/>
                  </a:cubicBezTo>
                  <a:cubicBezTo>
                    <a:pt x="48366" y="26944"/>
                    <a:pt x="47959" y="26944"/>
                    <a:pt x="47145" y="26944"/>
                  </a:cubicBezTo>
                  <a:close/>
                  <a:moveTo>
                    <a:pt x="1544319" y="26683"/>
                  </a:moveTo>
                  <a:cubicBezTo>
                    <a:pt x="1544319" y="26683"/>
                    <a:pt x="1544319" y="26683"/>
                    <a:pt x="1544319" y="27105"/>
                  </a:cubicBezTo>
                  <a:cubicBezTo>
                    <a:pt x="1544319" y="27528"/>
                    <a:pt x="1544319" y="27528"/>
                    <a:pt x="1544319" y="27950"/>
                  </a:cubicBezTo>
                  <a:cubicBezTo>
                    <a:pt x="1543897" y="28373"/>
                    <a:pt x="1543897" y="28373"/>
                    <a:pt x="1543474" y="28796"/>
                  </a:cubicBezTo>
                  <a:cubicBezTo>
                    <a:pt x="1543474" y="29641"/>
                    <a:pt x="1543474" y="30486"/>
                    <a:pt x="1543474" y="30908"/>
                  </a:cubicBezTo>
                  <a:cubicBezTo>
                    <a:pt x="1543897" y="31331"/>
                    <a:pt x="1544319" y="31754"/>
                    <a:pt x="1544319" y="31754"/>
                  </a:cubicBezTo>
                  <a:cubicBezTo>
                    <a:pt x="1544742" y="31754"/>
                    <a:pt x="1544742" y="31754"/>
                    <a:pt x="1545164" y="31754"/>
                  </a:cubicBezTo>
                  <a:cubicBezTo>
                    <a:pt x="1545587" y="32176"/>
                    <a:pt x="1546009" y="32599"/>
                    <a:pt x="1546432" y="33021"/>
                  </a:cubicBezTo>
                  <a:cubicBezTo>
                    <a:pt x="1546009" y="33021"/>
                    <a:pt x="1546432" y="33444"/>
                    <a:pt x="1546009" y="33444"/>
                  </a:cubicBezTo>
                  <a:cubicBezTo>
                    <a:pt x="1545587" y="33866"/>
                    <a:pt x="1544742" y="34712"/>
                    <a:pt x="1544319" y="35134"/>
                  </a:cubicBezTo>
                  <a:cubicBezTo>
                    <a:pt x="1544319" y="35557"/>
                    <a:pt x="1544319" y="36402"/>
                    <a:pt x="1544319" y="36824"/>
                  </a:cubicBezTo>
                  <a:cubicBezTo>
                    <a:pt x="1544319" y="37247"/>
                    <a:pt x="1544742" y="37247"/>
                    <a:pt x="1545164" y="37670"/>
                  </a:cubicBezTo>
                  <a:cubicBezTo>
                    <a:pt x="1545587" y="37670"/>
                    <a:pt x="1546009" y="37670"/>
                    <a:pt x="1546432" y="37670"/>
                  </a:cubicBezTo>
                  <a:cubicBezTo>
                    <a:pt x="1546855" y="37670"/>
                    <a:pt x="1547277" y="37247"/>
                    <a:pt x="1547277" y="37247"/>
                  </a:cubicBezTo>
                  <a:cubicBezTo>
                    <a:pt x="1547700" y="36824"/>
                    <a:pt x="1547700" y="36824"/>
                    <a:pt x="1547700" y="36824"/>
                  </a:cubicBezTo>
                  <a:cubicBezTo>
                    <a:pt x="1547700" y="35134"/>
                    <a:pt x="1547700" y="33444"/>
                    <a:pt x="1547700" y="31754"/>
                  </a:cubicBezTo>
                  <a:cubicBezTo>
                    <a:pt x="1547700" y="31331"/>
                    <a:pt x="1548122" y="31331"/>
                    <a:pt x="1548122" y="31331"/>
                  </a:cubicBezTo>
                  <a:cubicBezTo>
                    <a:pt x="1548122" y="30908"/>
                    <a:pt x="1548122" y="30063"/>
                    <a:pt x="1548545" y="29641"/>
                  </a:cubicBezTo>
                  <a:cubicBezTo>
                    <a:pt x="1548545" y="29641"/>
                    <a:pt x="1548545" y="29641"/>
                    <a:pt x="1548967" y="29218"/>
                  </a:cubicBezTo>
                  <a:cubicBezTo>
                    <a:pt x="1548545" y="29218"/>
                    <a:pt x="1548545" y="28796"/>
                    <a:pt x="1548122" y="28796"/>
                  </a:cubicBezTo>
                  <a:cubicBezTo>
                    <a:pt x="1548122" y="28373"/>
                    <a:pt x="1548122" y="27950"/>
                    <a:pt x="1548122" y="27528"/>
                  </a:cubicBezTo>
                  <a:cubicBezTo>
                    <a:pt x="1548122" y="27528"/>
                    <a:pt x="1547700" y="27105"/>
                    <a:pt x="1547277" y="26683"/>
                  </a:cubicBezTo>
                  <a:cubicBezTo>
                    <a:pt x="1546432" y="26683"/>
                    <a:pt x="1545164" y="26683"/>
                    <a:pt x="1544319" y="26683"/>
                  </a:cubicBezTo>
                  <a:close/>
                  <a:moveTo>
                    <a:pt x="1524849" y="26683"/>
                  </a:moveTo>
                  <a:cubicBezTo>
                    <a:pt x="1524430" y="27090"/>
                    <a:pt x="1524012" y="27090"/>
                    <a:pt x="1523593" y="27497"/>
                  </a:cubicBezTo>
                  <a:cubicBezTo>
                    <a:pt x="1523593" y="27904"/>
                    <a:pt x="1523593" y="28311"/>
                    <a:pt x="1523593" y="28717"/>
                  </a:cubicBezTo>
                  <a:cubicBezTo>
                    <a:pt x="1524012" y="28717"/>
                    <a:pt x="1524430" y="29125"/>
                    <a:pt x="1524849" y="29531"/>
                  </a:cubicBezTo>
                  <a:cubicBezTo>
                    <a:pt x="1525686" y="29125"/>
                    <a:pt x="1525686" y="30345"/>
                    <a:pt x="1526523" y="29938"/>
                  </a:cubicBezTo>
                  <a:cubicBezTo>
                    <a:pt x="1526941" y="29938"/>
                    <a:pt x="1527360" y="29531"/>
                    <a:pt x="1527778" y="29125"/>
                  </a:cubicBezTo>
                  <a:cubicBezTo>
                    <a:pt x="1527778" y="28717"/>
                    <a:pt x="1527778" y="28311"/>
                    <a:pt x="1527778" y="27904"/>
                  </a:cubicBezTo>
                  <a:cubicBezTo>
                    <a:pt x="1527360" y="27904"/>
                    <a:pt x="1527360" y="27497"/>
                    <a:pt x="1526941" y="27497"/>
                  </a:cubicBezTo>
                  <a:cubicBezTo>
                    <a:pt x="1526941" y="27090"/>
                    <a:pt x="1526941" y="26683"/>
                    <a:pt x="1526941" y="26683"/>
                  </a:cubicBezTo>
                  <a:cubicBezTo>
                    <a:pt x="1526104" y="26683"/>
                    <a:pt x="1525267" y="26683"/>
                    <a:pt x="1524849" y="26683"/>
                  </a:cubicBezTo>
                  <a:close/>
                  <a:moveTo>
                    <a:pt x="1414404" y="25636"/>
                  </a:moveTo>
                  <a:cubicBezTo>
                    <a:pt x="1413985" y="26509"/>
                    <a:pt x="1413985" y="26509"/>
                    <a:pt x="1414404" y="26944"/>
                  </a:cubicBezTo>
                  <a:cubicBezTo>
                    <a:pt x="1414822" y="26944"/>
                    <a:pt x="1415241" y="26944"/>
                    <a:pt x="1415659" y="26944"/>
                  </a:cubicBezTo>
                  <a:cubicBezTo>
                    <a:pt x="1416078" y="26509"/>
                    <a:pt x="1416078" y="26509"/>
                    <a:pt x="1415659" y="25636"/>
                  </a:cubicBezTo>
                  <a:cubicBezTo>
                    <a:pt x="1415241" y="25636"/>
                    <a:pt x="1414822" y="25636"/>
                    <a:pt x="1414404" y="25636"/>
                  </a:cubicBezTo>
                  <a:close/>
                  <a:moveTo>
                    <a:pt x="1469630" y="25375"/>
                  </a:moveTo>
                  <a:cubicBezTo>
                    <a:pt x="1468808" y="25375"/>
                    <a:pt x="1468808" y="25811"/>
                    <a:pt x="1468397" y="26247"/>
                  </a:cubicBezTo>
                  <a:cubicBezTo>
                    <a:pt x="1468397" y="26683"/>
                    <a:pt x="1468397" y="26683"/>
                    <a:pt x="1468397" y="27119"/>
                  </a:cubicBezTo>
                  <a:cubicBezTo>
                    <a:pt x="1468397" y="27119"/>
                    <a:pt x="1468808" y="27555"/>
                    <a:pt x="1469219" y="27555"/>
                  </a:cubicBezTo>
                  <a:cubicBezTo>
                    <a:pt x="1469630" y="27991"/>
                    <a:pt x="1470041" y="27991"/>
                    <a:pt x="1470863" y="27555"/>
                  </a:cubicBezTo>
                  <a:cubicBezTo>
                    <a:pt x="1471274" y="27119"/>
                    <a:pt x="1470863" y="26247"/>
                    <a:pt x="1470863" y="25811"/>
                  </a:cubicBezTo>
                  <a:cubicBezTo>
                    <a:pt x="1470452" y="25375"/>
                    <a:pt x="1470041" y="25375"/>
                    <a:pt x="1469630" y="25375"/>
                  </a:cubicBezTo>
                  <a:close/>
                  <a:moveTo>
                    <a:pt x="1450772" y="25375"/>
                  </a:moveTo>
                  <a:cubicBezTo>
                    <a:pt x="1449922" y="25804"/>
                    <a:pt x="1449072" y="26661"/>
                    <a:pt x="1448647" y="27090"/>
                  </a:cubicBezTo>
                  <a:cubicBezTo>
                    <a:pt x="1448221" y="27090"/>
                    <a:pt x="1447796" y="27090"/>
                    <a:pt x="1447371" y="27090"/>
                  </a:cubicBezTo>
                  <a:cubicBezTo>
                    <a:pt x="1446521" y="27519"/>
                    <a:pt x="1446521" y="27947"/>
                    <a:pt x="1445671" y="28376"/>
                  </a:cubicBezTo>
                  <a:cubicBezTo>
                    <a:pt x="1445246" y="28376"/>
                    <a:pt x="1444821" y="28376"/>
                    <a:pt x="1444396" y="28376"/>
                  </a:cubicBezTo>
                  <a:cubicBezTo>
                    <a:pt x="1443971" y="28805"/>
                    <a:pt x="1443971" y="28805"/>
                    <a:pt x="1443545" y="29233"/>
                  </a:cubicBezTo>
                  <a:cubicBezTo>
                    <a:pt x="1443545" y="30091"/>
                    <a:pt x="1443545" y="30948"/>
                    <a:pt x="1443545" y="31377"/>
                  </a:cubicBezTo>
                  <a:cubicBezTo>
                    <a:pt x="1443545" y="31806"/>
                    <a:pt x="1443545" y="31806"/>
                    <a:pt x="1443971" y="31806"/>
                  </a:cubicBezTo>
                  <a:cubicBezTo>
                    <a:pt x="1444396" y="31377"/>
                    <a:pt x="1444396" y="31377"/>
                    <a:pt x="1444821" y="30948"/>
                  </a:cubicBezTo>
                  <a:cubicBezTo>
                    <a:pt x="1445671" y="30520"/>
                    <a:pt x="1446521" y="30948"/>
                    <a:pt x="1446946" y="30948"/>
                  </a:cubicBezTo>
                  <a:cubicBezTo>
                    <a:pt x="1447371" y="30948"/>
                    <a:pt x="1447796" y="31377"/>
                    <a:pt x="1448221" y="31806"/>
                  </a:cubicBezTo>
                  <a:cubicBezTo>
                    <a:pt x="1448221" y="32234"/>
                    <a:pt x="1447796" y="32234"/>
                    <a:pt x="1447371" y="32663"/>
                  </a:cubicBezTo>
                  <a:cubicBezTo>
                    <a:pt x="1447371" y="33092"/>
                    <a:pt x="1447371" y="33521"/>
                    <a:pt x="1447371" y="33949"/>
                  </a:cubicBezTo>
                  <a:cubicBezTo>
                    <a:pt x="1447796" y="34378"/>
                    <a:pt x="1448221" y="34378"/>
                    <a:pt x="1448647" y="34807"/>
                  </a:cubicBezTo>
                  <a:cubicBezTo>
                    <a:pt x="1449072" y="34807"/>
                    <a:pt x="1449072" y="34807"/>
                    <a:pt x="1449496" y="35236"/>
                  </a:cubicBezTo>
                  <a:cubicBezTo>
                    <a:pt x="1449496" y="35236"/>
                    <a:pt x="1449922" y="35236"/>
                    <a:pt x="1449922" y="35664"/>
                  </a:cubicBezTo>
                  <a:cubicBezTo>
                    <a:pt x="1450347" y="35236"/>
                    <a:pt x="1451197" y="35664"/>
                    <a:pt x="1451622" y="35236"/>
                  </a:cubicBezTo>
                  <a:cubicBezTo>
                    <a:pt x="1451622" y="34807"/>
                    <a:pt x="1451622" y="33949"/>
                    <a:pt x="1451622" y="33521"/>
                  </a:cubicBezTo>
                  <a:cubicBezTo>
                    <a:pt x="1452047" y="33092"/>
                    <a:pt x="1452047" y="33092"/>
                    <a:pt x="1452472" y="32663"/>
                  </a:cubicBezTo>
                  <a:cubicBezTo>
                    <a:pt x="1452472" y="32663"/>
                    <a:pt x="1452472" y="32234"/>
                    <a:pt x="1452472" y="32234"/>
                  </a:cubicBezTo>
                  <a:cubicBezTo>
                    <a:pt x="1452472" y="32234"/>
                    <a:pt x="1452898" y="31806"/>
                    <a:pt x="1453322" y="31806"/>
                  </a:cubicBezTo>
                  <a:cubicBezTo>
                    <a:pt x="1453322" y="32234"/>
                    <a:pt x="1453747" y="32234"/>
                    <a:pt x="1454173" y="32663"/>
                  </a:cubicBezTo>
                  <a:cubicBezTo>
                    <a:pt x="1454173" y="32663"/>
                    <a:pt x="1454598" y="32234"/>
                    <a:pt x="1455023" y="32663"/>
                  </a:cubicBezTo>
                  <a:cubicBezTo>
                    <a:pt x="1455023" y="33092"/>
                    <a:pt x="1455448" y="33949"/>
                    <a:pt x="1454598" y="34378"/>
                  </a:cubicBezTo>
                  <a:cubicBezTo>
                    <a:pt x="1454173" y="34378"/>
                    <a:pt x="1453747" y="34378"/>
                    <a:pt x="1453322" y="34378"/>
                  </a:cubicBezTo>
                  <a:cubicBezTo>
                    <a:pt x="1453322" y="34378"/>
                    <a:pt x="1452898" y="34807"/>
                    <a:pt x="1452898" y="34807"/>
                  </a:cubicBezTo>
                  <a:cubicBezTo>
                    <a:pt x="1452898" y="35236"/>
                    <a:pt x="1452898" y="35236"/>
                    <a:pt x="1453322" y="35236"/>
                  </a:cubicBezTo>
                  <a:cubicBezTo>
                    <a:pt x="1454173" y="36093"/>
                    <a:pt x="1455023" y="36951"/>
                    <a:pt x="1455873" y="37808"/>
                  </a:cubicBezTo>
                  <a:cubicBezTo>
                    <a:pt x="1456723" y="37808"/>
                    <a:pt x="1457573" y="37808"/>
                    <a:pt x="1457998" y="37808"/>
                  </a:cubicBezTo>
                  <a:cubicBezTo>
                    <a:pt x="1458424" y="37808"/>
                    <a:pt x="1458849" y="37379"/>
                    <a:pt x="1459274" y="36951"/>
                  </a:cubicBezTo>
                  <a:cubicBezTo>
                    <a:pt x="1459274" y="36093"/>
                    <a:pt x="1459274" y="36093"/>
                    <a:pt x="1460124" y="35664"/>
                  </a:cubicBezTo>
                  <a:cubicBezTo>
                    <a:pt x="1460549" y="35664"/>
                    <a:pt x="1460974" y="36093"/>
                    <a:pt x="1461399" y="36522"/>
                  </a:cubicBezTo>
                  <a:cubicBezTo>
                    <a:pt x="1461399" y="36522"/>
                    <a:pt x="1461399" y="36951"/>
                    <a:pt x="1461399" y="36951"/>
                  </a:cubicBezTo>
                  <a:cubicBezTo>
                    <a:pt x="1460974" y="37379"/>
                    <a:pt x="1460549" y="37379"/>
                    <a:pt x="1460549" y="37808"/>
                  </a:cubicBezTo>
                  <a:cubicBezTo>
                    <a:pt x="1460549" y="38237"/>
                    <a:pt x="1460549" y="38237"/>
                    <a:pt x="1461399" y="38665"/>
                  </a:cubicBezTo>
                  <a:cubicBezTo>
                    <a:pt x="1461824" y="38665"/>
                    <a:pt x="1461824" y="38665"/>
                    <a:pt x="1462249" y="39094"/>
                  </a:cubicBezTo>
                  <a:cubicBezTo>
                    <a:pt x="1463100" y="39094"/>
                    <a:pt x="1463524" y="39094"/>
                    <a:pt x="1464375" y="39094"/>
                  </a:cubicBezTo>
                  <a:cubicBezTo>
                    <a:pt x="1464375" y="38665"/>
                    <a:pt x="1464800" y="38665"/>
                    <a:pt x="1464800" y="38665"/>
                  </a:cubicBezTo>
                  <a:cubicBezTo>
                    <a:pt x="1465650" y="38665"/>
                    <a:pt x="1466500" y="38665"/>
                    <a:pt x="1466926" y="38665"/>
                  </a:cubicBezTo>
                  <a:cubicBezTo>
                    <a:pt x="1467351" y="38665"/>
                    <a:pt x="1467775" y="39094"/>
                    <a:pt x="1468201" y="39523"/>
                  </a:cubicBezTo>
                  <a:cubicBezTo>
                    <a:pt x="1468201" y="39523"/>
                    <a:pt x="1468201" y="39523"/>
                    <a:pt x="1468201" y="39952"/>
                  </a:cubicBezTo>
                  <a:cubicBezTo>
                    <a:pt x="1468626" y="40380"/>
                    <a:pt x="1468626" y="40809"/>
                    <a:pt x="1469476" y="40809"/>
                  </a:cubicBezTo>
                  <a:cubicBezTo>
                    <a:pt x="1470326" y="40809"/>
                    <a:pt x="1470326" y="40380"/>
                    <a:pt x="1470751" y="39952"/>
                  </a:cubicBezTo>
                  <a:cubicBezTo>
                    <a:pt x="1470751" y="37808"/>
                    <a:pt x="1470751" y="35664"/>
                    <a:pt x="1470751" y="33521"/>
                  </a:cubicBezTo>
                  <a:cubicBezTo>
                    <a:pt x="1470751" y="33092"/>
                    <a:pt x="1470326" y="33092"/>
                    <a:pt x="1470326" y="33092"/>
                  </a:cubicBezTo>
                  <a:cubicBezTo>
                    <a:pt x="1470326" y="32663"/>
                    <a:pt x="1470326" y="32234"/>
                    <a:pt x="1469901" y="32234"/>
                  </a:cubicBezTo>
                  <a:cubicBezTo>
                    <a:pt x="1469901" y="31806"/>
                    <a:pt x="1469476" y="31806"/>
                    <a:pt x="1469051" y="31377"/>
                  </a:cubicBezTo>
                  <a:cubicBezTo>
                    <a:pt x="1468626" y="31377"/>
                    <a:pt x="1468626" y="31377"/>
                    <a:pt x="1468201" y="31377"/>
                  </a:cubicBezTo>
                  <a:cubicBezTo>
                    <a:pt x="1468201" y="31377"/>
                    <a:pt x="1468201" y="30948"/>
                    <a:pt x="1467775" y="30948"/>
                  </a:cubicBezTo>
                  <a:cubicBezTo>
                    <a:pt x="1467775" y="30948"/>
                    <a:pt x="1467351" y="30948"/>
                    <a:pt x="1467351" y="30948"/>
                  </a:cubicBezTo>
                  <a:cubicBezTo>
                    <a:pt x="1466075" y="30948"/>
                    <a:pt x="1465225" y="30948"/>
                    <a:pt x="1464375" y="30948"/>
                  </a:cubicBezTo>
                  <a:cubicBezTo>
                    <a:pt x="1463950" y="30520"/>
                    <a:pt x="1463950" y="30520"/>
                    <a:pt x="1463524" y="30091"/>
                  </a:cubicBezTo>
                  <a:cubicBezTo>
                    <a:pt x="1463100" y="30091"/>
                    <a:pt x="1462675" y="30091"/>
                    <a:pt x="1462249" y="30091"/>
                  </a:cubicBezTo>
                  <a:cubicBezTo>
                    <a:pt x="1461824" y="30520"/>
                    <a:pt x="1461399" y="30948"/>
                    <a:pt x="1461399" y="30948"/>
                  </a:cubicBezTo>
                  <a:cubicBezTo>
                    <a:pt x="1461399" y="31377"/>
                    <a:pt x="1461399" y="31806"/>
                    <a:pt x="1461399" y="32234"/>
                  </a:cubicBezTo>
                  <a:cubicBezTo>
                    <a:pt x="1460974" y="32663"/>
                    <a:pt x="1460549" y="32663"/>
                    <a:pt x="1460124" y="33092"/>
                  </a:cubicBezTo>
                  <a:cubicBezTo>
                    <a:pt x="1460124" y="33092"/>
                    <a:pt x="1459699" y="33092"/>
                    <a:pt x="1459699" y="33092"/>
                  </a:cubicBezTo>
                  <a:cubicBezTo>
                    <a:pt x="1459274" y="32663"/>
                    <a:pt x="1458849" y="32663"/>
                    <a:pt x="1458424" y="32234"/>
                  </a:cubicBezTo>
                  <a:cubicBezTo>
                    <a:pt x="1458424" y="31806"/>
                    <a:pt x="1458424" y="30948"/>
                    <a:pt x="1458424" y="30520"/>
                  </a:cubicBezTo>
                  <a:cubicBezTo>
                    <a:pt x="1458424" y="30091"/>
                    <a:pt x="1457998" y="30091"/>
                    <a:pt x="1457573" y="30091"/>
                  </a:cubicBezTo>
                  <a:cubicBezTo>
                    <a:pt x="1455448" y="30091"/>
                    <a:pt x="1453322" y="30091"/>
                    <a:pt x="1451197" y="30091"/>
                  </a:cubicBezTo>
                  <a:cubicBezTo>
                    <a:pt x="1450772" y="29662"/>
                    <a:pt x="1450772" y="29662"/>
                    <a:pt x="1450347" y="29233"/>
                  </a:cubicBezTo>
                  <a:cubicBezTo>
                    <a:pt x="1450772" y="28805"/>
                    <a:pt x="1451197" y="28376"/>
                    <a:pt x="1451622" y="27947"/>
                  </a:cubicBezTo>
                  <a:cubicBezTo>
                    <a:pt x="1451622" y="27519"/>
                    <a:pt x="1451622" y="26661"/>
                    <a:pt x="1451622" y="26232"/>
                  </a:cubicBezTo>
                  <a:cubicBezTo>
                    <a:pt x="1452047" y="25804"/>
                    <a:pt x="1452472" y="25804"/>
                    <a:pt x="1452047" y="25375"/>
                  </a:cubicBezTo>
                  <a:cubicBezTo>
                    <a:pt x="1452047" y="25375"/>
                    <a:pt x="1452047" y="25375"/>
                    <a:pt x="1451622" y="25375"/>
                  </a:cubicBezTo>
                  <a:cubicBezTo>
                    <a:pt x="1451197" y="25375"/>
                    <a:pt x="1450772" y="25375"/>
                    <a:pt x="1450772" y="25375"/>
                  </a:cubicBezTo>
                  <a:close/>
                  <a:moveTo>
                    <a:pt x="192271" y="24983"/>
                  </a:moveTo>
                  <a:cubicBezTo>
                    <a:pt x="192271" y="25375"/>
                    <a:pt x="192271" y="25767"/>
                    <a:pt x="192271" y="26160"/>
                  </a:cubicBezTo>
                  <a:cubicBezTo>
                    <a:pt x="192729" y="26160"/>
                    <a:pt x="192729" y="26160"/>
                    <a:pt x="194103" y="26160"/>
                  </a:cubicBezTo>
                  <a:cubicBezTo>
                    <a:pt x="194103" y="25767"/>
                    <a:pt x="194103" y="25767"/>
                    <a:pt x="194103" y="25375"/>
                  </a:cubicBezTo>
                  <a:cubicBezTo>
                    <a:pt x="194103" y="25375"/>
                    <a:pt x="193645" y="25375"/>
                    <a:pt x="193645" y="24983"/>
                  </a:cubicBezTo>
                  <a:cubicBezTo>
                    <a:pt x="193187" y="24590"/>
                    <a:pt x="192729" y="24590"/>
                    <a:pt x="192271" y="24983"/>
                  </a:cubicBezTo>
                  <a:close/>
                  <a:moveTo>
                    <a:pt x="1510775" y="24067"/>
                  </a:moveTo>
                  <a:cubicBezTo>
                    <a:pt x="1511194" y="24067"/>
                    <a:pt x="1512030" y="24067"/>
                    <a:pt x="1512449" y="24067"/>
                  </a:cubicBezTo>
                  <a:cubicBezTo>
                    <a:pt x="1512867" y="24492"/>
                    <a:pt x="1512867" y="24917"/>
                    <a:pt x="1512449" y="25342"/>
                  </a:cubicBezTo>
                  <a:cubicBezTo>
                    <a:pt x="1512030" y="25342"/>
                    <a:pt x="1511612" y="25767"/>
                    <a:pt x="1511612" y="26192"/>
                  </a:cubicBezTo>
                  <a:cubicBezTo>
                    <a:pt x="1511612" y="26617"/>
                    <a:pt x="1511194" y="27043"/>
                    <a:pt x="1510775" y="27468"/>
                  </a:cubicBezTo>
                  <a:cubicBezTo>
                    <a:pt x="1510775" y="28318"/>
                    <a:pt x="1510775" y="29168"/>
                    <a:pt x="1510775" y="29593"/>
                  </a:cubicBezTo>
                  <a:cubicBezTo>
                    <a:pt x="1510356" y="30018"/>
                    <a:pt x="1509938" y="30443"/>
                    <a:pt x="1509938" y="30443"/>
                  </a:cubicBezTo>
                  <a:cubicBezTo>
                    <a:pt x="1509519" y="30868"/>
                    <a:pt x="1509101" y="30868"/>
                    <a:pt x="1508682" y="30443"/>
                  </a:cubicBezTo>
                  <a:cubicBezTo>
                    <a:pt x="1508682" y="29593"/>
                    <a:pt x="1508682" y="28743"/>
                    <a:pt x="1508682" y="27893"/>
                  </a:cubicBezTo>
                  <a:cubicBezTo>
                    <a:pt x="1508682" y="27893"/>
                    <a:pt x="1509101" y="27468"/>
                    <a:pt x="1509519" y="27468"/>
                  </a:cubicBezTo>
                  <a:cubicBezTo>
                    <a:pt x="1509519" y="26617"/>
                    <a:pt x="1509519" y="25767"/>
                    <a:pt x="1509519" y="24917"/>
                  </a:cubicBezTo>
                  <a:cubicBezTo>
                    <a:pt x="1509938" y="24492"/>
                    <a:pt x="1510775" y="24917"/>
                    <a:pt x="1510775" y="24067"/>
                  </a:cubicBezTo>
                  <a:close/>
                  <a:moveTo>
                    <a:pt x="1394403" y="24067"/>
                  </a:moveTo>
                  <a:cubicBezTo>
                    <a:pt x="1393556" y="24067"/>
                    <a:pt x="1393133" y="24904"/>
                    <a:pt x="1392709" y="24904"/>
                  </a:cubicBezTo>
                  <a:cubicBezTo>
                    <a:pt x="1392709" y="25323"/>
                    <a:pt x="1392709" y="25323"/>
                    <a:pt x="1392709" y="25741"/>
                  </a:cubicBezTo>
                  <a:cubicBezTo>
                    <a:pt x="1392286" y="25741"/>
                    <a:pt x="1392286" y="26160"/>
                    <a:pt x="1391862" y="26578"/>
                  </a:cubicBezTo>
                  <a:cubicBezTo>
                    <a:pt x="1391438" y="26578"/>
                    <a:pt x="1391015" y="26578"/>
                    <a:pt x="1390591" y="26578"/>
                  </a:cubicBezTo>
                  <a:cubicBezTo>
                    <a:pt x="1390168" y="26160"/>
                    <a:pt x="1390168" y="26160"/>
                    <a:pt x="1389745" y="25741"/>
                  </a:cubicBezTo>
                  <a:cubicBezTo>
                    <a:pt x="1389745" y="25741"/>
                    <a:pt x="1389321" y="25741"/>
                    <a:pt x="1388897" y="25741"/>
                  </a:cubicBezTo>
                  <a:cubicBezTo>
                    <a:pt x="1388474" y="25323"/>
                    <a:pt x="1388050" y="24904"/>
                    <a:pt x="1387627" y="24485"/>
                  </a:cubicBezTo>
                  <a:cubicBezTo>
                    <a:pt x="1387203" y="24904"/>
                    <a:pt x="1386780" y="24904"/>
                    <a:pt x="1386780" y="24904"/>
                  </a:cubicBezTo>
                  <a:cubicBezTo>
                    <a:pt x="1386780" y="25741"/>
                    <a:pt x="1386780" y="26160"/>
                    <a:pt x="1386780" y="26578"/>
                  </a:cubicBezTo>
                  <a:cubicBezTo>
                    <a:pt x="1386780" y="26997"/>
                    <a:pt x="1387203" y="27415"/>
                    <a:pt x="1387627" y="27415"/>
                  </a:cubicBezTo>
                  <a:cubicBezTo>
                    <a:pt x="1387627" y="27415"/>
                    <a:pt x="1388050" y="27834"/>
                    <a:pt x="1388474" y="27415"/>
                  </a:cubicBezTo>
                  <a:cubicBezTo>
                    <a:pt x="1388897" y="27415"/>
                    <a:pt x="1389321" y="27834"/>
                    <a:pt x="1389745" y="28252"/>
                  </a:cubicBezTo>
                  <a:cubicBezTo>
                    <a:pt x="1390168" y="28252"/>
                    <a:pt x="1391015" y="28252"/>
                    <a:pt x="1391862" y="28252"/>
                  </a:cubicBezTo>
                  <a:cubicBezTo>
                    <a:pt x="1391862" y="27834"/>
                    <a:pt x="1392286" y="27834"/>
                    <a:pt x="1392709" y="27834"/>
                  </a:cubicBezTo>
                  <a:cubicBezTo>
                    <a:pt x="1393133" y="27834"/>
                    <a:pt x="1393980" y="27834"/>
                    <a:pt x="1394403" y="27834"/>
                  </a:cubicBezTo>
                  <a:cubicBezTo>
                    <a:pt x="1394827" y="27415"/>
                    <a:pt x="1395250" y="26997"/>
                    <a:pt x="1395674" y="26578"/>
                  </a:cubicBezTo>
                  <a:cubicBezTo>
                    <a:pt x="1395674" y="26160"/>
                    <a:pt x="1395674" y="25741"/>
                    <a:pt x="1395674" y="24904"/>
                  </a:cubicBezTo>
                  <a:cubicBezTo>
                    <a:pt x="1395250" y="24904"/>
                    <a:pt x="1394827" y="24485"/>
                    <a:pt x="1394403" y="24067"/>
                  </a:cubicBezTo>
                  <a:close/>
                  <a:moveTo>
                    <a:pt x="1316262" y="24067"/>
                  </a:moveTo>
                  <a:cubicBezTo>
                    <a:pt x="1316262" y="24503"/>
                    <a:pt x="1315813" y="24503"/>
                    <a:pt x="1315365" y="24939"/>
                  </a:cubicBezTo>
                  <a:cubicBezTo>
                    <a:pt x="1315365" y="24939"/>
                    <a:pt x="1315365" y="25375"/>
                    <a:pt x="1315365" y="25811"/>
                  </a:cubicBezTo>
                  <a:cubicBezTo>
                    <a:pt x="1315813" y="25811"/>
                    <a:pt x="1316262" y="26247"/>
                    <a:pt x="1316262" y="26683"/>
                  </a:cubicBezTo>
                  <a:cubicBezTo>
                    <a:pt x="1316710" y="26683"/>
                    <a:pt x="1317159" y="26683"/>
                    <a:pt x="1317159" y="26683"/>
                  </a:cubicBezTo>
                  <a:cubicBezTo>
                    <a:pt x="1317607" y="26247"/>
                    <a:pt x="1318055" y="25811"/>
                    <a:pt x="1318055" y="25811"/>
                  </a:cubicBezTo>
                  <a:cubicBezTo>
                    <a:pt x="1318504" y="25375"/>
                    <a:pt x="1318504" y="24939"/>
                    <a:pt x="1318055" y="24503"/>
                  </a:cubicBezTo>
                  <a:cubicBezTo>
                    <a:pt x="1318055" y="24067"/>
                    <a:pt x="1318055" y="24067"/>
                    <a:pt x="1318055" y="24067"/>
                  </a:cubicBezTo>
                  <a:cubicBezTo>
                    <a:pt x="1317607" y="24067"/>
                    <a:pt x="1317159" y="24067"/>
                    <a:pt x="1316262" y="24067"/>
                  </a:cubicBezTo>
                  <a:close/>
                  <a:moveTo>
                    <a:pt x="170298" y="24067"/>
                  </a:moveTo>
                  <a:cubicBezTo>
                    <a:pt x="169861" y="24485"/>
                    <a:pt x="169425" y="24904"/>
                    <a:pt x="168990" y="24904"/>
                  </a:cubicBezTo>
                  <a:cubicBezTo>
                    <a:pt x="168990" y="25323"/>
                    <a:pt x="168990" y="25323"/>
                    <a:pt x="168990" y="25323"/>
                  </a:cubicBezTo>
                  <a:cubicBezTo>
                    <a:pt x="169425" y="25741"/>
                    <a:pt x="169861" y="25741"/>
                    <a:pt x="169861" y="26160"/>
                  </a:cubicBezTo>
                  <a:cubicBezTo>
                    <a:pt x="170298" y="26160"/>
                    <a:pt x="170734" y="26160"/>
                    <a:pt x="171169" y="26160"/>
                  </a:cubicBezTo>
                  <a:cubicBezTo>
                    <a:pt x="171606" y="25741"/>
                    <a:pt x="171169" y="25323"/>
                    <a:pt x="171606" y="24904"/>
                  </a:cubicBezTo>
                  <a:cubicBezTo>
                    <a:pt x="171169" y="24904"/>
                    <a:pt x="170734" y="24067"/>
                    <a:pt x="170298" y="24067"/>
                  </a:cubicBezTo>
                  <a:close/>
                  <a:moveTo>
                    <a:pt x="1463084" y="23544"/>
                  </a:moveTo>
                  <a:cubicBezTo>
                    <a:pt x="1462662" y="23544"/>
                    <a:pt x="1462662" y="23972"/>
                    <a:pt x="1462239" y="23972"/>
                  </a:cubicBezTo>
                  <a:cubicBezTo>
                    <a:pt x="1461817" y="23972"/>
                    <a:pt x="1461394" y="23972"/>
                    <a:pt x="1460972" y="23972"/>
                  </a:cubicBezTo>
                  <a:cubicBezTo>
                    <a:pt x="1460126" y="24828"/>
                    <a:pt x="1459281" y="25256"/>
                    <a:pt x="1458859" y="25684"/>
                  </a:cubicBezTo>
                  <a:cubicBezTo>
                    <a:pt x="1458436" y="25684"/>
                    <a:pt x="1458014" y="25684"/>
                    <a:pt x="1457591" y="25684"/>
                  </a:cubicBezTo>
                  <a:cubicBezTo>
                    <a:pt x="1457168" y="26112"/>
                    <a:pt x="1456746" y="26540"/>
                    <a:pt x="1456323" y="26540"/>
                  </a:cubicBezTo>
                  <a:cubicBezTo>
                    <a:pt x="1455901" y="26540"/>
                    <a:pt x="1455478" y="26968"/>
                    <a:pt x="1455056" y="27396"/>
                  </a:cubicBezTo>
                  <a:cubicBezTo>
                    <a:pt x="1455478" y="27824"/>
                    <a:pt x="1455901" y="27824"/>
                    <a:pt x="1455901" y="28252"/>
                  </a:cubicBezTo>
                  <a:cubicBezTo>
                    <a:pt x="1457168" y="28252"/>
                    <a:pt x="1458436" y="28252"/>
                    <a:pt x="1459704" y="28252"/>
                  </a:cubicBezTo>
                  <a:cubicBezTo>
                    <a:pt x="1459704" y="28252"/>
                    <a:pt x="1460126" y="27824"/>
                    <a:pt x="1460126" y="27824"/>
                  </a:cubicBezTo>
                  <a:cubicBezTo>
                    <a:pt x="1461817" y="27824"/>
                    <a:pt x="1463507" y="27824"/>
                    <a:pt x="1464775" y="27824"/>
                  </a:cubicBezTo>
                  <a:cubicBezTo>
                    <a:pt x="1465197" y="27396"/>
                    <a:pt x="1465620" y="26968"/>
                    <a:pt x="1466042" y="26968"/>
                  </a:cubicBezTo>
                  <a:cubicBezTo>
                    <a:pt x="1466042" y="26540"/>
                    <a:pt x="1466042" y="26112"/>
                    <a:pt x="1466042" y="25684"/>
                  </a:cubicBezTo>
                  <a:cubicBezTo>
                    <a:pt x="1465620" y="25256"/>
                    <a:pt x="1465620" y="25256"/>
                    <a:pt x="1465197" y="24828"/>
                  </a:cubicBezTo>
                  <a:cubicBezTo>
                    <a:pt x="1465197" y="24828"/>
                    <a:pt x="1465197" y="24400"/>
                    <a:pt x="1465197" y="24400"/>
                  </a:cubicBezTo>
                  <a:cubicBezTo>
                    <a:pt x="1464775" y="23972"/>
                    <a:pt x="1463930" y="24400"/>
                    <a:pt x="1463507" y="23544"/>
                  </a:cubicBezTo>
                  <a:cubicBezTo>
                    <a:pt x="1463507" y="23544"/>
                    <a:pt x="1463084" y="23544"/>
                    <a:pt x="1463084" y="23544"/>
                  </a:cubicBezTo>
                  <a:close/>
                  <a:moveTo>
                    <a:pt x="1401625" y="23544"/>
                  </a:moveTo>
                  <a:cubicBezTo>
                    <a:pt x="1400775" y="23544"/>
                    <a:pt x="1400775" y="24416"/>
                    <a:pt x="1399925" y="23980"/>
                  </a:cubicBezTo>
                  <a:cubicBezTo>
                    <a:pt x="1399925" y="24416"/>
                    <a:pt x="1399500" y="24416"/>
                    <a:pt x="1399075" y="25288"/>
                  </a:cubicBezTo>
                  <a:cubicBezTo>
                    <a:pt x="1399075" y="25288"/>
                    <a:pt x="1399075" y="25723"/>
                    <a:pt x="1399075" y="26160"/>
                  </a:cubicBezTo>
                  <a:cubicBezTo>
                    <a:pt x="1399075" y="26160"/>
                    <a:pt x="1399075" y="26160"/>
                    <a:pt x="1399500" y="26596"/>
                  </a:cubicBezTo>
                  <a:cubicBezTo>
                    <a:pt x="1399925" y="27032"/>
                    <a:pt x="1400350" y="27468"/>
                    <a:pt x="1400775" y="27468"/>
                  </a:cubicBezTo>
                  <a:cubicBezTo>
                    <a:pt x="1401200" y="27468"/>
                    <a:pt x="1401200" y="27032"/>
                    <a:pt x="1401625" y="27032"/>
                  </a:cubicBezTo>
                  <a:cubicBezTo>
                    <a:pt x="1402050" y="27032"/>
                    <a:pt x="1402050" y="27032"/>
                    <a:pt x="1402475" y="26596"/>
                  </a:cubicBezTo>
                  <a:cubicBezTo>
                    <a:pt x="1402475" y="26160"/>
                    <a:pt x="1402475" y="25288"/>
                    <a:pt x="1402475" y="24416"/>
                  </a:cubicBezTo>
                  <a:cubicBezTo>
                    <a:pt x="1402050" y="23980"/>
                    <a:pt x="1401625" y="23980"/>
                    <a:pt x="1401625" y="23544"/>
                  </a:cubicBezTo>
                  <a:close/>
                  <a:moveTo>
                    <a:pt x="1373225" y="23544"/>
                  </a:moveTo>
                  <a:cubicBezTo>
                    <a:pt x="1373225" y="23544"/>
                    <a:pt x="1372796" y="23973"/>
                    <a:pt x="1372368" y="24402"/>
                  </a:cubicBezTo>
                  <a:cubicBezTo>
                    <a:pt x="1372368" y="24402"/>
                    <a:pt x="1372368" y="24831"/>
                    <a:pt x="1372368" y="24831"/>
                  </a:cubicBezTo>
                  <a:cubicBezTo>
                    <a:pt x="1372368" y="25260"/>
                    <a:pt x="1372796" y="25260"/>
                    <a:pt x="1373225" y="25689"/>
                  </a:cubicBezTo>
                  <a:cubicBezTo>
                    <a:pt x="1373225" y="26118"/>
                    <a:pt x="1373225" y="26976"/>
                    <a:pt x="1373225" y="27834"/>
                  </a:cubicBezTo>
                  <a:cubicBezTo>
                    <a:pt x="1372368" y="28692"/>
                    <a:pt x="1371512" y="29121"/>
                    <a:pt x="1371084" y="29550"/>
                  </a:cubicBezTo>
                  <a:cubicBezTo>
                    <a:pt x="1371084" y="30837"/>
                    <a:pt x="1371084" y="31695"/>
                    <a:pt x="1371084" y="32553"/>
                  </a:cubicBezTo>
                  <a:cubicBezTo>
                    <a:pt x="1371512" y="32982"/>
                    <a:pt x="1371512" y="33411"/>
                    <a:pt x="1371512" y="33840"/>
                  </a:cubicBezTo>
                  <a:cubicBezTo>
                    <a:pt x="1371940" y="33840"/>
                    <a:pt x="1371940" y="34269"/>
                    <a:pt x="1371940" y="34269"/>
                  </a:cubicBezTo>
                  <a:cubicBezTo>
                    <a:pt x="1372796" y="34269"/>
                    <a:pt x="1373652" y="34269"/>
                    <a:pt x="1374937" y="34269"/>
                  </a:cubicBezTo>
                  <a:cubicBezTo>
                    <a:pt x="1374937" y="33840"/>
                    <a:pt x="1375365" y="33411"/>
                    <a:pt x="1375793" y="33411"/>
                  </a:cubicBezTo>
                  <a:cubicBezTo>
                    <a:pt x="1375793" y="32982"/>
                    <a:pt x="1375793" y="32553"/>
                    <a:pt x="1375793" y="32124"/>
                  </a:cubicBezTo>
                  <a:cubicBezTo>
                    <a:pt x="1375365" y="31695"/>
                    <a:pt x="1375365" y="31695"/>
                    <a:pt x="1374937" y="31266"/>
                  </a:cubicBezTo>
                  <a:cubicBezTo>
                    <a:pt x="1374937" y="30408"/>
                    <a:pt x="1374937" y="29550"/>
                    <a:pt x="1374937" y="28692"/>
                  </a:cubicBezTo>
                  <a:cubicBezTo>
                    <a:pt x="1375365" y="28263"/>
                    <a:pt x="1375365" y="28263"/>
                    <a:pt x="1375793" y="27834"/>
                  </a:cubicBezTo>
                  <a:cubicBezTo>
                    <a:pt x="1375793" y="27405"/>
                    <a:pt x="1375793" y="26547"/>
                    <a:pt x="1375793" y="26118"/>
                  </a:cubicBezTo>
                  <a:cubicBezTo>
                    <a:pt x="1375365" y="25689"/>
                    <a:pt x="1375365" y="25689"/>
                    <a:pt x="1374937" y="25260"/>
                  </a:cubicBezTo>
                  <a:cubicBezTo>
                    <a:pt x="1374937" y="25260"/>
                    <a:pt x="1374937" y="24831"/>
                    <a:pt x="1374937" y="24402"/>
                  </a:cubicBezTo>
                  <a:cubicBezTo>
                    <a:pt x="1374937" y="23973"/>
                    <a:pt x="1374509" y="23973"/>
                    <a:pt x="1374081" y="23973"/>
                  </a:cubicBezTo>
                  <a:cubicBezTo>
                    <a:pt x="1373652" y="23973"/>
                    <a:pt x="1373652" y="23544"/>
                    <a:pt x="1373225" y="23544"/>
                  </a:cubicBezTo>
                  <a:close/>
                  <a:moveTo>
                    <a:pt x="31392" y="23544"/>
                  </a:moveTo>
                  <a:cubicBezTo>
                    <a:pt x="32242" y="23544"/>
                    <a:pt x="32667" y="23544"/>
                    <a:pt x="33092" y="23544"/>
                  </a:cubicBezTo>
                  <a:cubicBezTo>
                    <a:pt x="33942" y="23980"/>
                    <a:pt x="34367" y="24416"/>
                    <a:pt x="34792" y="24852"/>
                  </a:cubicBezTo>
                  <a:cubicBezTo>
                    <a:pt x="34792" y="25723"/>
                    <a:pt x="34792" y="25723"/>
                    <a:pt x="33942" y="25723"/>
                  </a:cubicBezTo>
                  <a:cubicBezTo>
                    <a:pt x="33517" y="25723"/>
                    <a:pt x="33517" y="25723"/>
                    <a:pt x="33092" y="26160"/>
                  </a:cubicBezTo>
                  <a:cubicBezTo>
                    <a:pt x="33092" y="26160"/>
                    <a:pt x="32667" y="26160"/>
                    <a:pt x="32242" y="26160"/>
                  </a:cubicBezTo>
                  <a:cubicBezTo>
                    <a:pt x="31816" y="25723"/>
                    <a:pt x="31816" y="25723"/>
                    <a:pt x="31392" y="25288"/>
                  </a:cubicBezTo>
                  <a:cubicBezTo>
                    <a:pt x="31392" y="24852"/>
                    <a:pt x="31392" y="24416"/>
                    <a:pt x="31392" y="23980"/>
                  </a:cubicBezTo>
                  <a:cubicBezTo>
                    <a:pt x="31392" y="23980"/>
                    <a:pt x="31392" y="23980"/>
                    <a:pt x="31392" y="23544"/>
                  </a:cubicBezTo>
                  <a:close/>
                  <a:moveTo>
                    <a:pt x="181232" y="23282"/>
                  </a:moveTo>
                  <a:cubicBezTo>
                    <a:pt x="180762" y="23693"/>
                    <a:pt x="180762" y="23693"/>
                    <a:pt x="180762" y="23693"/>
                  </a:cubicBezTo>
                  <a:cubicBezTo>
                    <a:pt x="180762" y="24104"/>
                    <a:pt x="180762" y="24926"/>
                    <a:pt x="180762" y="25338"/>
                  </a:cubicBezTo>
                  <a:cubicBezTo>
                    <a:pt x="180762" y="25749"/>
                    <a:pt x="181232" y="25749"/>
                    <a:pt x="181703" y="26160"/>
                  </a:cubicBezTo>
                  <a:cubicBezTo>
                    <a:pt x="182174" y="26160"/>
                    <a:pt x="182645" y="26160"/>
                    <a:pt x="183116" y="26160"/>
                  </a:cubicBezTo>
                  <a:cubicBezTo>
                    <a:pt x="183116" y="25749"/>
                    <a:pt x="183116" y="25338"/>
                    <a:pt x="183116" y="24926"/>
                  </a:cubicBezTo>
                  <a:cubicBezTo>
                    <a:pt x="183116" y="24926"/>
                    <a:pt x="182645" y="24516"/>
                    <a:pt x="182645" y="24516"/>
                  </a:cubicBezTo>
                  <a:cubicBezTo>
                    <a:pt x="182645" y="24516"/>
                    <a:pt x="182645" y="24104"/>
                    <a:pt x="182645" y="24104"/>
                  </a:cubicBezTo>
                  <a:cubicBezTo>
                    <a:pt x="182174" y="23693"/>
                    <a:pt x="181232" y="24104"/>
                    <a:pt x="181232" y="23282"/>
                  </a:cubicBezTo>
                  <a:close/>
                  <a:moveTo>
                    <a:pt x="91192" y="23282"/>
                  </a:moveTo>
                  <a:cubicBezTo>
                    <a:pt x="90774" y="23701"/>
                    <a:pt x="91192" y="24119"/>
                    <a:pt x="91192" y="24538"/>
                  </a:cubicBezTo>
                  <a:cubicBezTo>
                    <a:pt x="91192" y="24957"/>
                    <a:pt x="91610" y="24957"/>
                    <a:pt x="92029" y="25375"/>
                  </a:cubicBezTo>
                  <a:cubicBezTo>
                    <a:pt x="92029" y="25375"/>
                    <a:pt x="92029" y="25375"/>
                    <a:pt x="92447" y="25375"/>
                  </a:cubicBezTo>
                  <a:cubicBezTo>
                    <a:pt x="92447" y="25375"/>
                    <a:pt x="92447" y="24957"/>
                    <a:pt x="92447" y="24957"/>
                  </a:cubicBezTo>
                  <a:cubicBezTo>
                    <a:pt x="92866" y="24538"/>
                    <a:pt x="92866" y="24119"/>
                    <a:pt x="92447" y="23701"/>
                  </a:cubicBezTo>
                  <a:cubicBezTo>
                    <a:pt x="92447" y="23282"/>
                    <a:pt x="92447" y="23282"/>
                    <a:pt x="92447" y="23282"/>
                  </a:cubicBezTo>
                  <a:cubicBezTo>
                    <a:pt x="92029" y="23282"/>
                    <a:pt x="91610" y="23282"/>
                    <a:pt x="91192" y="23282"/>
                  </a:cubicBezTo>
                  <a:close/>
                  <a:moveTo>
                    <a:pt x="11074" y="23282"/>
                  </a:moveTo>
                  <a:cubicBezTo>
                    <a:pt x="11510" y="23282"/>
                    <a:pt x="11946" y="23282"/>
                    <a:pt x="12818" y="23675"/>
                  </a:cubicBezTo>
                  <a:cubicBezTo>
                    <a:pt x="12382" y="23675"/>
                    <a:pt x="11946" y="24067"/>
                    <a:pt x="11946" y="24067"/>
                  </a:cubicBezTo>
                  <a:cubicBezTo>
                    <a:pt x="11510" y="24067"/>
                    <a:pt x="11074" y="24067"/>
                    <a:pt x="11074" y="24067"/>
                  </a:cubicBezTo>
                  <a:cubicBezTo>
                    <a:pt x="10638" y="24067"/>
                    <a:pt x="10638" y="24067"/>
                    <a:pt x="10638" y="24067"/>
                  </a:cubicBezTo>
                  <a:cubicBezTo>
                    <a:pt x="10202" y="24067"/>
                    <a:pt x="10638" y="23675"/>
                    <a:pt x="10638" y="23675"/>
                  </a:cubicBezTo>
                  <a:cubicBezTo>
                    <a:pt x="10638" y="23675"/>
                    <a:pt x="11074" y="23282"/>
                    <a:pt x="11074" y="23282"/>
                  </a:cubicBezTo>
                  <a:close/>
                  <a:moveTo>
                    <a:pt x="1548203" y="23021"/>
                  </a:moveTo>
                  <a:cubicBezTo>
                    <a:pt x="1547831" y="22968"/>
                    <a:pt x="1547512" y="22968"/>
                    <a:pt x="1547300" y="23178"/>
                  </a:cubicBezTo>
                  <a:cubicBezTo>
                    <a:pt x="1546875" y="23596"/>
                    <a:pt x="1546875" y="23596"/>
                    <a:pt x="1546875" y="24015"/>
                  </a:cubicBezTo>
                  <a:cubicBezTo>
                    <a:pt x="1547300" y="24015"/>
                    <a:pt x="1547725" y="24433"/>
                    <a:pt x="1547725" y="24852"/>
                  </a:cubicBezTo>
                  <a:cubicBezTo>
                    <a:pt x="1548575" y="24852"/>
                    <a:pt x="1549425" y="24852"/>
                    <a:pt x="1550276" y="24852"/>
                  </a:cubicBezTo>
                  <a:cubicBezTo>
                    <a:pt x="1550276" y="24433"/>
                    <a:pt x="1550276" y="24433"/>
                    <a:pt x="1550276" y="24015"/>
                  </a:cubicBezTo>
                  <a:cubicBezTo>
                    <a:pt x="1550276" y="23596"/>
                    <a:pt x="1549850" y="23178"/>
                    <a:pt x="1549425" y="23178"/>
                  </a:cubicBezTo>
                  <a:cubicBezTo>
                    <a:pt x="1549000" y="23178"/>
                    <a:pt x="1548575" y="23073"/>
                    <a:pt x="1548203" y="23021"/>
                  </a:cubicBezTo>
                  <a:close/>
                  <a:moveTo>
                    <a:pt x="1333676" y="22759"/>
                  </a:moveTo>
                  <a:cubicBezTo>
                    <a:pt x="1332805" y="22759"/>
                    <a:pt x="1331933" y="22759"/>
                    <a:pt x="1331061" y="23195"/>
                  </a:cubicBezTo>
                  <a:cubicBezTo>
                    <a:pt x="1331061" y="23631"/>
                    <a:pt x="1331061" y="24067"/>
                    <a:pt x="1331061" y="24503"/>
                  </a:cubicBezTo>
                  <a:cubicBezTo>
                    <a:pt x="1331496" y="24503"/>
                    <a:pt x="1331933" y="24939"/>
                    <a:pt x="1332369" y="25375"/>
                  </a:cubicBezTo>
                  <a:cubicBezTo>
                    <a:pt x="1332805" y="25375"/>
                    <a:pt x="1333676" y="25375"/>
                    <a:pt x="1334548" y="25375"/>
                  </a:cubicBezTo>
                  <a:cubicBezTo>
                    <a:pt x="1334985" y="24939"/>
                    <a:pt x="1334548" y="24503"/>
                    <a:pt x="1334548" y="23631"/>
                  </a:cubicBezTo>
                  <a:cubicBezTo>
                    <a:pt x="1334548" y="23631"/>
                    <a:pt x="1334112" y="23195"/>
                    <a:pt x="1333676" y="22759"/>
                  </a:cubicBezTo>
                  <a:close/>
                  <a:moveTo>
                    <a:pt x="1288585" y="22759"/>
                  </a:moveTo>
                  <a:cubicBezTo>
                    <a:pt x="1288159" y="22759"/>
                    <a:pt x="1288159" y="23195"/>
                    <a:pt x="1288159" y="23195"/>
                  </a:cubicBezTo>
                  <a:cubicBezTo>
                    <a:pt x="1288159" y="24503"/>
                    <a:pt x="1288159" y="25811"/>
                    <a:pt x="1288159" y="26683"/>
                  </a:cubicBezTo>
                  <a:cubicBezTo>
                    <a:pt x="1288159" y="27119"/>
                    <a:pt x="1288585" y="27555"/>
                    <a:pt x="1289009" y="27555"/>
                  </a:cubicBezTo>
                  <a:cubicBezTo>
                    <a:pt x="1289860" y="27555"/>
                    <a:pt x="1290285" y="27991"/>
                    <a:pt x="1291135" y="27555"/>
                  </a:cubicBezTo>
                  <a:cubicBezTo>
                    <a:pt x="1291135" y="27555"/>
                    <a:pt x="1291560" y="27555"/>
                    <a:pt x="1291560" y="27555"/>
                  </a:cubicBezTo>
                  <a:cubicBezTo>
                    <a:pt x="1291560" y="26247"/>
                    <a:pt x="1291560" y="25375"/>
                    <a:pt x="1291560" y="24503"/>
                  </a:cubicBezTo>
                  <a:cubicBezTo>
                    <a:pt x="1290710" y="24067"/>
                    <a:pt x="1290285" y="23631"/>
                    <a:pt x="1289434" y="22759"/>
                  </a:cubicBezTo>
                  <a:cubicBezTo>
                    <a:pt x="1289434" y="22759"/>
                    <a:pt x="1289009" y="22759"/>
                    <a:pt x="1288585" y="22759"/>
                  </a:cubicBezTo>
                  <a:close/>
                  <a:moveTo>
                    <a:pt x="143444" y="22759"/>
                  </a:moveTo>
                  <a:cubicBezTo>
                    <a:pt x="143016" y="23192"/>
                    <a:pt x="143016" y="23192"/>
                    <a:pt x="142589" y="23624"/>
                  </a:cubicBezTo>
                  <a:cubicBezTo>
                    <a:pt x="142589" y="23624"/>
                    <a:pt x="142589" y="23624"/>
                    <a:pt x="142589" y="24057"/>
                  </a:cubicBezTo>
                  <a:cubicBezTo>
                    <a:pt x="142589" y="24490"/>
                    <a:pt x="142589" y="24490"/>
                    <a:pt x="142161" y="24922"/>
                  </a:cubicBezTo>
                  <a:cubicBezTo>
                    <a:pt x="142161" y="25355"/>
                    <a:pt x="142161" y="25787"/>
                    <a:pt x="142161" y="25787"/>
                  </a:cubicBezTo>
                  <a:cubicBezTo>
                    <a:pt x="141734" y="26220"/>
                    <a:pt x="141734" y="26220"/>
                    <a:pt x="141306" y="26653"/>
                  </a:cubicBezTo>
                  <a:cubicBezTo>
                    <a:pt x="141306" y="26653"/>
                    <a:pt x="141306" y="26653"/>
                    <a:pt x="141306" y="27085"/>
                  </a:cubicBezTo>
                  <a:cubicBezTo>
                    <a:pt x="140879" y="27518"/>
                    <a:pt x="140023" y="27085"/>
                    <a:pt x="139595" y="27085"/>
                  </a:cubicBezTo>
                  <a:cubicBezTo>
                    <a:pt x="139168" y="27518"/>
                    <a:pt x="139168" y="27518"/>
                    <a:pt x="139168" y="27518"/>
                  </a:cubicBezTo>
                  <a:cubicBezTo>
                    <a:pt x="139168" y="27950"/>
                    <a:pt x="139168" y="28383"/>
                    <a:pt x="139168" y="28816"/>
                  </a:cubicBezTo>
                  <a:cubicBezTo>
                    <a:pt x="139595" y="29249"/>
                    <a:pt x="139595" y="29249"/>
                    <a:pt x="140023" y="29681"/>
                  </a:cubicBezTo>
                  <a:cubicBezTo>
                    <a:pt x="140879" y="29681"/>
                    <a:pt x="141734" y="29681"/>
                    <a:pt x="142589" y="29681"/>
                  </a:cubicBezTo>
                  <a:cubicBezTo>
                    <a:pt x="143016" y="29249"/>
                    <a:pt x="143016" y="29249"/>
                    <a:pt x="143444" y="29249"/>
                  </a:cubicBezTo>
                  <a:cubicBezTo>
                    <a:pt x="143872" y="29249"/>
                    <a:pt x="143872" y="29249"/>
                    <a:pt x="144300" y="29249"/>
                  </a:cubicBezTo>
                  <a:cubicBezTo>
                    <a:pt x="144727" y="29249"/>
                    <a:pt x="144727" y="29249"/>
                    <a:pt x="145155" y="29681"/>
                  </a:cubicBezTo>
                  <a:cubicBezTo>
                    <a:pt x="145155" y="29681"/>
                    <a:pt x="145582" y="29681"/>
                    <a:pt x="145582" y="29681"/>
                  </a:cubicBezTo>
                  <a:cubicBezTo>
                    <a:pt x="145582" y="29681"/>
                    <a:pt x="146010" y="30114"/>
                    <a:pt x="146010" y="30114"/>
                  </a:cubicBezTo>
                  <a:cubicBezTo>
                    <a:pt x="146438" y="30114"/>
                    <a:pt x="146438" y="30114"/>
                    <a:pt x="146864" y="30114"/>
                  </a:cubicBezTo>
                  <a:cubicBezTo>
                    <a:pt x="146864" y="30114"/>
                    <a:pt x="146864" y="30547"/>
                    <a:pt x="147292" y="30547"/>
                  </a:cubicBezTo>
                  <a:cubicBezTo>
                    <a:pt x="148148" y="30547"/>
                    <a:pt x="149004" y="30547"/>
                    <a:pt x="149431" y="30547"/>
                  </a:cubicBezTo>
                  <a:cubicBezTo>
                    <a:pt x="149858" y="30114"/>
                    <a:pt x="150286" y="30114"/>
                    <a:pt x="151141" y="30114"/>
                  </a:cubicBezTo>
                  <a:cubicBezTo>
                    <a:pt x="151569" y="29681"/>
                    <a:pt x="151997" y="29249"/>
                    <a:pt x="152424" y="29249"/>
                  </a:cubicBezTo>
                  <a:cubicBezTo>
                    <a:pt x="152424" y="29249"/>
                    <a:pt x="152424" y="29249"/>
                    <a:pt x="152852" y="29249"/>
                  </a:cubicBezTo>
                  <a:cubicBezTo>
                    <a:pt x="152852" y="28816"/>
                    <a:pt x="153279" y="28816"/>
                    <a:pt x="153279" y="28816"/>
                  </a:cubicBezTo>
                  <a:cubicBezTo>
                    <a:pt x="153707" y="28816"/>
                    <a:pt x="153707" y="28816"/>
                    <a:pt x="154134" y="28816"/>
                  </a:cubicBezTo>
                  <a:cubicBezTo>
                    <a:pt x="154134" y="28383"/>
                    <a:pt x="154134" y="28383"/>
                    <a:pt x="154562" y="27950"/>
                  </a:cubicBezTo>
                  <a:cubicBezTo>
                    <a:pt x="154562" y="28816"/>
                    <a:pt x="155417" y="28383"/>
                    <a:pt x="155845" y="28816"/>
                  </a:cubicBezTo>
                  <a:cubicBezTo>
                    <a:pt x="155845" y="28816"/>
                    <a:pt x="155845" y="29249"/>
                    <a:pt x="155845" y="29249"/>
                  </a:cubicBezTo>
                  <a:cubicBezTo>
                    <a:pt x="156273" y="29681"/>
                    <a:pt x="156273" y="29681"/>
                    <a:pt x="156273" y="29681"/>
                  </a:cubicBezTo>
                  <a:cubicBezTo>
                    <a:pt x="156273" y="30114"/>
                    <a:pt x="156273" y="30547"/>
                    <a:pt x="156273" y="30979"/>
                  </a:cubicBezTo>
                  <a:cubicBezTo>
                    <a:pt x="156700" y="30979"/>
                    <a:pt x="156700" y="30979"/>
                    <a:pt x="157128" y="31412"/>
                  </a:cubicBezTo>
                  <a:cubicBezTo>
                    <a:pt x="157128" y="31844"/>
                    <a:pt x="157128" y="32710"/>
                    <a:pt x="157128" y="33142"/>
                  </a:cubicBezTo>
                  <a:cubicBezTo>
                    <a:pt x="157128" y="33575"/>
                    <a:pt x="157555" y="33575"/>
                    <a:pt x="157983" y="34008"/>
                  </a:cubicBezTo>
                  <a:cubicBezTo>
                    <a:pt x="157983" y="34008"/>
                    <a:pt x="158410" y="34008"/>
                    <a:pt x="158410" y="34008"/>
                  </a:cubicBezTo>
                  <a:cubicBezTo>
                    <a:pt x="158838" y="33575"/>
                    <a:pt x="159693" y="32710"/>
                    <a:pt x="160548" y="32277"/>
                  </a:cubicBezTo>
                  <a:cubicBezTo>
                    <a:pt x="160548" y="32277"/>
                    <a:pt x="160548" y="31844"/>
                    <a:pt x="160548" y="31844"/>
                  </a:cubicBezTo>
                  <a:cubicBezTo>
                    <a:pt x="160548" y="31412"/>
                    <a:pt x="160548" y="31412"/>
                    <a:pt x="160976" y="31412"/>
                  </a:cubicBezTo>
                  <a:cubicBezTo>
                    <a:pt x="160976" y="30547"/>
                    <a:pt x="160976" y="30114"/>
                    <a:pt x="160976" y="29249"/>
                  </a:cubicBezTo>
                  <a:cubicBezTo>
                    <a:pt x="160976" y="29249"/>
                    <a:pt x="161403" y="28816"/>
                    <a:pt x="161403" y="28816"/>
                  </a:cubicBezTo>
                  <a:cubicBezTo>
                    <a:pt x="161403" y="28383"/>
                    <a:pt x="161403" y="28383"/>
                    <a:pt x="161403" y="27950"/>
                  </a:cubicBezTo>
                  <a:cubicBezTo>
                    <a:pt x="161403" y="27950"/>
                    <a:pt x="160976" y="27518"/>
                    <a:pt x="160976" y="27518"/>
                  </a:cubicBezTo>
                  <a:cubicBezTo>
                    <a:pt x="160976" y="27085"/>
                    <a:pt x="160976" y="27085"/>
                    <a:pt x="160976" y="27085"/>
                  </a:cubicBezTo>
                  <a:cubicBezTo>
                    <a:pt x="160976" y="26653"/>
                    <a:pt x="160976" y="26220"/>
                    <a:pt x="160976" y="25787"/>
                  </a:cubicBezTo>
                  <a:cubicBezTo>
                    <a:pt x="160548" y="25787"/>
                    <a:pt x="160548" y="25355"/>
                    <a:pt x="160121" y="24922"/>
                  </a:cubicBezTo>
                  <a:cubicBezTo>
                    <a:pt x="160121" y="24490"/>
                    <a:pt x="159693" y="24490"/>
                    <a:pt x="159693" y="24057"/>
                  </a:cubicBezTo>
                  <a:cubicBezTo>
                    <a:pt x="159693" y="24057"/>
                    <a:pt x="159693" y="23624"/>
                    <a:pt x="159266" y="23624"/>
                  </a:cubicBezTo>
                  <a:cubicBezTo>
                    <a:pt x="158838" y="23624"/>
                    <a:pt x="158410" y="23624"/>
                    <a:pt x="157983" y="23624"/>
                  </a:cubicBezTo>
                  <a:cubicBezTo>
                    <a:pt x="157555" y="24057"/>
                    <a:pt x="157128" y="24490"/>
                    <a:pt x="157128" y="24490"/>
                  </a:cubicBezTo>
                  <a:cubicBezTo>
                    <a:pt x="157128" y="24922"/>
                    <a:pt x="157128" y="25355"/>
                    <a:pt x="157128" y="25355"/>
                  </a:cubicBezTo>
                  <a:cubicBezTo>
                    <a:pt x="157555" y="25787"/>
                    <a:pt x="157983" y="26220"/>
                    <a:pt x="157983" y="26653"/>
                  </a:cubicBezTo>
                  <a:cubicBezTo>
                    <a:pt x="158410" y="27085"/>
                    <a:pt x="157555" y="27518"/>
                    <a:pt x="157128" y="27518"/>
                  </a:cubicBezTo>
                  <a:cubicBezTo>
                    <a:pt x="157128" y="27518"/>
                    <a:pt x="156700" y="27518"/>
                    <a:pt x="156700" y="27518"/>
                  </a:cubicBezTo>
                  <a:cubicBezTo>
                    <a:pt x="156273" y="27518"/>
                    <a:pt x="156273" y="27085"/>
                    <a:pt x="155845" y="27085"/>
                  </a:cubicBezTo>
                  <a:cubicBezTo>
                    <a:pt x="155845" y="25787"/>
                    <a:pt x="155845" y="24922"/>
                    <a:pt x="155845" y="24057"/>
                  </a:cubicBezTo>
                  <a:cubicBezTo>
                    <a:pt x="155845" y="23624"/>
                    <a:pt x="155417" y="23624"/>
                    <a:pt x="154990" y="23192"/>
                  </a:cubicBezTo>
                  <a:cubicBezTo>
                    <a:pt x="154562" y="23192"/>
                    <a:pt x="154134" y="23192"/>
                    <a:pt x="154134" y="22759"/>
                  </a:cubicBezTo>
                  <a:cubicBezTo>
                    <a:pt x="153707" y="22759"/>
                    <a:pt x="153279" y="22759"/>
                    <a:pt x="152852" y="22759"/>
                  </a:cubicBezTo>
                  <a:cubicBezTo>
                    <a:pt x="152852" y="22759"/>
                    <a:pt x="152424" y="23192"/>
                    <a:pt x="152424" y="23192"/>
                  </a:cubicBezTo>
                  <a:cubicBezTo>
                    <a:pt x="152424" y="24057"/>
                    <a:pt x="152424" y="24922"/>
                    <a:pt x="152424" y="25355"/>
                  </a:cubicBezTo>
                  <a:cubicBezTo>
                    <a:pt x="151997" y="26220"/>
                    <a:pt x="151141" y="26653"/>
                    <a:pt x="150713" y="27085"/>
                  </a:cubicBezTo>
                  <a:cubicBezTo>
                    <a:pt x="150713" y="27085"/>
                    <a:pt x="150713" y="27085"/>
                    <a:pt x="150286" y="27085"/>
                  </a:cubicBezTo>
                  <a:cubicBezTo>
                    <a:pt x="149858" y="27085"/>
                    <a:pt x="149431" y="26653"/>
                    <a:pt x="149431" y="26220"/>
                  </a:cubicBezTo>
                  <a:cubicBezTo>
                    <a:pt x="149004" y="26220"/>
                    <a:pt x="149004" y="26220"/>
                    <a:pt x="149004" y="25787"/>
                  </a:cubicBezTo>
                  <a:cubicBezTo>
                    <a:pt x="149004" y="25787"/>
                    <a:pt x="149004" y="25787"/>
                    <a:pt x="148576" y="25355"/>
                  </a:cubicBezTo>
                  <a:cubicBezTo>
                    <a:pt x="148576" y="24922"/>
                    <a:pt x="148576" y="24922"/>
                    <a:pt x="148576" y="24490"/>
                  </a:cubicBezTo>
                  <a:cubicBezTo>
                    <a:pt x="148576" y="24057"/>
                    <a:pt x="148148" y="24490"/>
                    <a:pt x="147720" y="24057"/>
                  </a:cubicBezTo>
                  <a:cubicBezTo>
                    <a:pt x="147720" y="24490"/>
                    <a:pt x="147720" y="24490"/>
                    <a:pt x="147720" y="24922"/>
                  </a:cubicBezTo>
                  <a:cubicBezTo>
                    <a:pt x="147292" y="24922"/>
                    <a:pt x="147292" y="25355"/>
                    <a:pt x="146864" y="25355"/>
                  </a:cubicBezTo>
                  <a:cubicBezTo>
                    <a:pt x="146864" y="25787"/>
                    <a:pt x="146864" y="26653"/>
                    <a:pt x="146864" y="27085"/>
                  </a:cubicBezTo>
                  <a:cubicBezTo>
                    <a:pt x="146010" y="27085"/>
                    <a:pt x="145155" y="27085"/>
                    <a:pt x="144300" y="27085"/>
                  </a:cubicBezTo>
                  <a:cubicBezTo>
                    <a:pt x="144300" y="27085"/>
                    <a:pt x="143872" y="26653"/>
                    <a:pt x="143444" y="26653"/>
                  </a:cubicBezTo>
                  <a:cubicBezTo>
                    <a:pt x="143444" y="26220"/>
                    <a:pt x="143444" y="25787"/>
                    <a:pt x="143444" y="25355"/>
                  </a:cubicBezTo>
                  <a:cubicBezTo>
                    <a:pt x="143872" y="25355"/>
                    <a:pt x="143872" y="25355"/>
                    <a:pt x="144300" y="24922"/>
                  </a:cubicBezTo>
                  <a:cubicBezTo>
                    <a:pt x="144300" y="24490"/>
                    <a:pt x="144300" y="24057"/>
                    <a:pt x="144300" y="23624"/>
                  </a:cubicBezTo>
                  <a:cubicBezTo>
                    <a:pt x="143872" y="23192"/>
                    <a:pt x="143872" y="23192"/>
                    <a:pt x="143444" y="22759"/>
                  </a:cubicBezTo>
                  <a:close/>
                  <a:moveTo>
                    <a:pt x="21733" y="22759"/>
                  </a:moveTo>
                  <a:cubicBezTo>
                    <a:pt x="22578" y="22759"/>
                    <a:pt x="23000" y="22759"/>
                    <a:pt x="23423" y="22759"/>
                  </a:cubicBezTo>
                  <a:cubicBezTo>
                    <a:pt x="23845" y="22759"/>
                    <a:pt x="23845" y="23187"/>
                    <a:pt x="24268" y="23187"/>
                  </a:cubicBezTo>
                  <a:cubicBezTo>
                    <a:pt x="24268" y="23187"/>
                    <a:pt x="24691" y="23187"/>
                    <a:pt x="24691" y="23615"/>
                  </a:cubicBezTo>
                  <a:cubicBezTo>
                    <a:pt x="24691" y="23615"/>
                    <a:pt x="24691" y="23615"/>
                    <a:pt x="24691" y="24043"/>
                  </a:cubicBezTo>
                  <a:cubicBezTo>
                    <a:pt x="25113" y="24043"/>
                    <a:pt x="25113" y="24471"/>
                    <a:pt x="25113" y="24471"/>
                  </a:cubicBezTo>
                  <a:cubicBezTo>
                    <a:pt x="24691" y="24899"/>
                    <a:pt x="24691" y="24899"/>
                    <a:pt x="24691" y="25327"/>
                  </a:cubicBezTo>
                  <a:cubicBezTo>
                    <a:pt x="24268" y="25756"/>
                    <a:pt x="24268" y="26183"/>
                    <a:pt x="23845" y="26183"/>
                  </a:cubicBezTo>
                  <a:cubicBezTo>
                    <a:pt x="23845" y="26612"/>
                    <a:pt x="23845" y="26612"/>
                    <a:pt x="23845" y="26612"/>
                  </a:cubicBezTo>
                  <a:cubicBezTo>
                    <a:pt x="23423" y="27040"/>
                    <a:pt x="23000" y="27468"/>
                    <a:pt x="22578" y="27468"/>
                  </a:cubicBezTo>
                  <a:cubicBezTo>
                    <a:pt x="22155" y="27468"/>
                    <a:pt x="22155" y="27468"/>
                    <a:pt x="21310" y="26612"/>
                  </a:cubicBezTo>
                  <a:cubicBezTo>
                    <a:pt x="21310" y="26612"/>
                    <a:pt x="21310" y="26612"/>
                    <a:pt x="21310" y="26183"/>
                  </a:cubicBezTo>
                  <a:cubicBezTo>
                    <a:pt x="20887" y="25756"/>
                    <a:pt x="20465" y="25327"/>
                    <a:pt x="20042" y="24899"/>
                  </a:cubicBezTo>
                  <a:cubicBezTo>
                    <a:pt x="20042" y="24899"/>
                    <a:pt x="20042" y="24899"/>
                    <a:pt x="19620" y="24899"/>
                  </a:cubicBezTo>
                  <a:cubicBezTo>
                    <a:pt x="20042" y="24471"/>
                    <a:pt x="20042" y="24043"/>
                    <a:pt x="20042" y="24043"/>
                  </a:cubicBezTo>
                  <a:cubicBezTo>
                    <a:pt x="20042" y="23615"/>
                    <a:pt x="20465" y="23615"/>
                    <a:pt x="20887" y="23187"/>
                  </a:cubicBezTo>
                  <a:cubicBezTo>
                    <a:pt x="20887" y="23187"/>
                    <a:pt x="20887" y="23187"/>
                    <a:pt x="21310" y="23187"/>
                  </a:cubicBezTo>
                  <a:cubicBezTo>
                    <a:pt x="21310" y="23187"/>
                    <a:pt x="21733" y="22759"/>
                    <a:pt x="21733" y="22759"/>
                  </a:cubicBezTo>
                  <a:close/>
                  <a:moveTo>
                    <a:pt x="1352053" y="22236"/>
                  </a:moveTo>
                  <a:cubicBezTo>
                    <a:pt x="1352053" y="22684"/>
                    <a:pt x="1351628" y="22684"/>
                    <a:pt x="1351203" y="23133"/>
                  </a:cubicBezTo>
                  <a:cubicBezTo>
                    <a:pt x="1351203" y="23581"/>
                    <a:pt x="1351203" y="24030"/>
                    <a:pt x="1351203" y="24478"/>
                  </a:cubicBezTo>
                  <a:cubicBezTo>
                    <a:pt x="1351628" y="24926"/>
                    <a:pt x="1352053" y="24926"/>
                    <a:pt x="1352053" y="25375"/>
                  </a:cubicBezTo>
                  <a:cubicBezTo>
                    <a:pt x="1352904" y="25375"/>
                    <a:pt x="1353329" y="25375"/>
                    <a:pt x="1354179" y="25375"/>
                  </a:cubicBezTo>
                  <a:cubicBezTo>
                    <a:pt x="1354179" y="25375"/>
                    <a:pt x="1354604" y="24926"/>
                    <a:pt x="1354604" y="24926"/>
                  </a:cubicBezTo>
                  <a:cubicBezTo>
                    <a:pt x="1354604" y="24478"/>
                    <a:pt x="1354604" y="23581"/>
                    <a:pt x="1354604" y="23133"/>
                  </a:cubicBezTo>
                  <a:cubicBezTo>
                    <a:pt x="1354179" y="22684"/>
                    <a:pt x="1353754" y="22684"/>
                    <a:pt x="1353754" y="22236"/>
                  </a:cubicBezTo>
                  <a:cubicBezTo>
                    <a:pt x="1353329" y="22236"/>
                    <a:pt x="1352904" y="22236"/>
                    <a:pt x="1352053" y="22236"/>
                  </a:cubicBezTo>
                  <a:close/>
                  <a:moveTo>
                    <a:pt x="1337025" y="22236"/>
                  </a:moveTo>
                  <a:cubicBezTo>
                    <a:pt x="1336606" y="22672"/>
                    <a:pt x="1336188" y="22672"/>
                    <a:pt x="1336188" y="23108"/>
                  </a:cubicBezTo>
                  <a:cubicBezTo>
                    <a:pt x="1335769" y="23980"/>
                    <a:pt x="1336188" y="24416"/>
                    <a:pt x="1335769" y="25288"/>
                  </a:cubicBezTo>
                  <a:cubicBezTo>
                    <a:pt x="1336188" y="25724"/>
                    <a:pt x="1337025" y="26160"/>
                    <a:pt x="1337443" y="26596"/>
                  </a:cubicBezTo>
                  <a:cubicBezTo>
                    <a:pt x="1337443" y="27032"/>
                    <a:pt x="1337443" y="27904"/>
                    <a:pt x="1337443" y="28340"/>
                  </a:cubicBezTo>
                  <a:cubicBezTo>
                    <a:pt x="1337443" y="28776"/>
                    <a:pt x="1337443" y="28776"/>
                    <a:pt x="1338280" y="28776"/>
                  </a:cubicBezTo>
                  <a:cubicBezTo>
                    <a:pt x="1338280" y="28776"/>
                    <a:pt x="1338699" y="28776"/>
                    <a:pt x="1338699" y="28776"/>
                  </a:cubicBezTo>
                  <a:cubicBezTo>
                    <a:pt x="1338699" y="28776"/>
                    <a:pt x="1339118" y="28776"/>
                    <a:pt x="1339118" y="28776"/>
                  </a:cubicBezTo>
                  <a:cubicBezTo>
                    <a:pt x="1339536" y="28340"/>
                    <a:pt x="1339536" y="28340"/>
                    <a:pt x="1339955" y="27904"/>
                  </a:cubicBezTo>
                  <a:cubicBezTo>
                    <a:pt x="1339955" y="26596"/>
                    <a:pt x="1339955" y="25288"/>
                    <a:pt x="1339955" y="23544"/>
                  </a:cubicBezTo>
                  <a:cubicBezTo>
                    <a:pt x="1339536" y="23108"/>
                    <a:pt x="1338699" y="22672"/>
                    <a:pt x="1338280" y="22236"/>
                  </a:cubicBezTo>
                  <a:cubicBezTo>
                    <a:pt x="1337862" y="22236"/>
                    <a:pt x="1337443" y="22236"/>
                    <a:pt x="1337025" y="22236"/>
                  </a:cubicBezTo>
                  <a:close/>
                  <a:moveTo>
                    <a:pt x="185993" y="22236"/>
                  </a:moveTo>
                  <a:cubicBezTo>
                    <a:pt x="185993" y="22759"/>
                    <a:pt x="185600" y="22759"/>
                    <a:pt x="185208" y="23282"/>
                  </a:cubicBezTo>
                  <a:cubicBezTo>
                    <a:pt x="185600" y="23282"/>
                    <a:pt x="185600" y="23282"/>
                    <a:pt x="185600" y="23282"/>
                  </a:cubicBezTo>
                  <a:cubicBezTo>
                    <a:pt x="185993" y="23282"/>
                    <a:pt x="186778" y="23282"/>
                    <a:pt x="187171" y="23282"/>
                  </a:cubicBezTo>
                  <a:cubicBezTo>
                    <a:pt x="187563" y="22759"/>
                    <a:pt x="187563" y="22759"/>
                    <a:pt x="187171" y="22236"/>
                  </a:cubicBezTo>
                  <a:cubicBezTo>
                    <a:pt x="186778" y="22236"/>
                    <a:pt x="186385" y="22236"/>
                    <a:pt x="185993" y="22236"/>
                  </a:cubicBezTo>
                  <a:close/>
                  <a:moveTo>
                    <a:pt x="86588" y="22236"/>
                  </a:moveTo>
                  <a:cubicBezTo>
                    <a:pt x="86195" y="22661"/>
                    <a:pt x="85803" y="23086"/>
                    <a:pt x="85018" y="23511"/>
                  </a:cubicBezTo>
                  <a:cubicBezTo>
                    <a:pt x="85018" y="23936"/>
                    <a:pt x="85018" y="24786"/>
                    <a:pt x="85018" y="25211"/>
                  </a:cubicBezTo>
                  <a:cubicBezTo>
                    <a:pt x="85018" y="25211"/>
                    <a:pt x="85411" y="25637"/>
                    <a:pt x="85803" y="25637"/>
                  </a:cubicBezTo>
                  <a:cubicBezTo>
                    <a:pt x="86195" y="25211"/>
                    <a:pt x="86980" y="24786"/>
                    <a:pt x="86980" y="24361"/>
                  </a:cubicBezTo>
                  <a:cubicBezTo>
                    <a:pt x="87373" y="23936"/>
                    <a:pt x="87373" y="23511"/>
                    <a:pt x="87373" y="23086"/>
                  </a:cubicBezTo>
                  <a:cubicBezTo>
                    <a:pt x="86980" y="22661"/>
                    <a:pt x="86588" y="22661"/>
                    <a:pt x="86588" y="22236"/>
                  </a:cubicBezTo>
                  <a:close/>
                  <a:moveTo>
                    <a:pt x="63620" y="22236"/>
                  </a:moveTo>
                  <a:cubicBezTo>
                    <a:pt x="63201" y="22236"/>
                    <a:pt x="63201" y="22707"/>
                    <a:pt x="62783" y="23178"/>
                  </a:cubicBezTo>
                  <a:cubicBezTo>
                    <a:pt x="62783" y="23648"/>
                    <a:pt x="62783" y="24119"/>
                    <a:pt x="62783" y="24590"/>
                  </a:cubicBezTo>
                  <a:cubicBezTo>
                    <a:pt x="62783" y="24590"/>
                    <a:pt x="62783" y="24590"/>
                    <a:pt x="63201" y="24590"/>
                  </a:cubicBezTo>
                  <a:cubicBezTo>
                    <a:pt x="63201" y="24590"/>
                    <a:pt x="63620" y="24590"/>
                    <a:pt x="63620" y="24590"/>
                  </a:cubicBezTo>
                  <a:cubicBezTo>
                    <a:pt x="64457" y="24590"/>
                    <a:pt x="64457" y="24590"/>
                    <a:pt x="64457" y="24119"/>
                  </a:cubicBezTo>
                  <a:cubicBezTo>
                    <a:pt x="64876" y="23648"/>
                    <a:pt x="64876" y="23648"/>
                    <a:pt x="64876" y="23648"/>
                  </a:cubicBezTo>
                  <a:cubicBezTo>
                    <a:pt x="64876" y="23178"/>
                    <a:pt x="64876" y="23178"/>
                    <a:pt x="64876" y="23178"/>
                  </a:cubicBezTo>
                  <a:cubicBezTo>
                    <a:pt x="64876" y="22707"/>
                    <a:pt x="64457" y="22707"/>
                    <a:pt x="64457" y="22707"/>
                  </a:cubicBezTo>
                  <a:cubicBezTo>
                    <a:pt x="64038" y="22707"/>
                    <a:pt x="64038" y="22236"/>
                    <a:pt x="63620" y="22236"/>
                  </a:cubicBezTo>
                  <a:close/>
                  <a:moveTo>
                    <a:pt x="1366450" y="21974"/>
                  </a:moveTo>
                  <a:cubicBezTo>
                    <a:pt x="1366039" y="22385"/>
                    <a:pt x="1365217" y="22796"/>
                    <a:pt x="1364806" y="23207"/>
                  </a:cubicBezTo>
                  <a:cubicBezTo>
                    <a:pt x="1364806" y="23619"/>
                    <a:pt x="1364806" y="24030"/>
                    <a:pt x="1364806" y="24441"/>
                  </a:cubicBezTo>
                  <a:cubicBezTo>
                    <a:pt x="1365217" y="24852"/>
                    <a:pt x="1366039" y="24441"/>
                    <a:pt x="1366450" y="24852"/>
                  </a:cubicBezTo>
                  <a:cubicBezTo>
                    <a:pt x="1366861" y="24441"/>
                    <a:pt x="1367272" y="24030"/>
                    <a:pt x="1367684" y="23619"/>
                  </a:cubicBezTo>
                  <a:cubicBezTo>
                    <a:pt x="1367684" y="23619"/>
                    <a:pt x="1367684" y="23207"/>
                    <a:pt x="1367684" y="22796"/>
                  </a:cubicBezTo>
                  <a:cubicBezTo>
                    <a:pt x="1367272" y="22385"/>
                    <a:pt x="1366861" y="22385"/>
                    <a:pt x="1366861" y="21974"/>
                  </a:cubicBezTo>
                  <a:cubicBezTo>
                    <a:pt x="1366450" y="21974"/>
                    <a:pt x="1366450" y="21974"/>
                    <a:pt x="1366450" y="21974"/>
                  </a:cubicBezTo>
                  <a:close/>
                  <a:moveTo>
                    <a:pt x="175355" y="21974"/>
                  </a:moveTo>
                  <a:cubicBezTo>
                    <a:pt x="175355" y="21974"/>
                    <a:pt x="174920" y="22367"/>
                    <a:pt x="174483" y="22759"/>
                  </a:cubicBezTo>
                  <a:cubicBezTo>
                    <a:pt x="174483" y="22759"/>
                    <a:pt x="174483" y="23151"/>
                    <a:pt x="174483" y="23544"/>
                  </a:cubicBezTo>
                  <a:cubicBezTo>
                    <a:pt x="174920" y="23544"/>
                    <a:pt x="174920" y="23544"/>
                    <a:pt x="174920" y="23544"/>
                  </a:cubicBezTo>
                  <a:cubicBezTo>
                    <a:pt x="175791" y="23544"/>
                    <a:pt x="176663" y="23544"/>
                    <a:pt x="177972" y="23544"/>
                  </a:cubicBezTo>
                  <a:cubicBezTo>
                    <a:pt x="178407" y="23544"/>
                    <a:pt x="177972" y="23151"/>
                    <a:pt x="177972" y="22759"/>
                  </a:cubicBezTo>
                  <a:cubicBezTo>
                    <a:pt x="177972" y="22367"/>
                    <a:pt x="177535" y="22367"/>
                    <a:pt x="177099" y="21974"/>
                  </a:cubicBezTo>
                  <a:cubicBezTo>
                    <a:pt x="176663" y="21974"/>
                    <a:pt x="176227" y="21974"/>
                    <a:pt x="175355" y="21974"/>
                  </a:cubicBezTo>
                  <a:close/>
                  <a:moveTo>
                    <a:pt x="74729" y="21974"/>
                  </a:moveTo>
                  <a:cubicBezTo>
                    <a:pt x="74729" y="21974"/>
                    <a:pt x="74322" y="22404"/>
                    <a:pt x="74322" y="22404"/>
                  </a:cubicBezTo>
                  <a:cubicBezTo>
                    <a:pt x="74322" y="22404"/>
                    <a:pt x="73915" y="22404"/>
                    <a:pt x="73915" y="22404"/>
                  </a:cubicBezTo>
                  <a:cubicBezTo>
                    <a:pt x="73508" y="22404"/>
                    <a:pt x="73508" y="22404"/>
                    <a:pt x="73508" y="22834"/>
                  </a:cubicBezTo>
                  <a:cubicBezTo>
                    <a:pt x="73508" y="24982"/>
                    <a:pt x="73508" y="27131"/>
                    <a:pt x="73508" y="29280"/>
                  </a:cubicBezTo>
                  <a:cubicBezTo>
                    <a:pt x="73915" y="29710"/>
                    <a:pt x="73915" y="29710"/>
                    <a:pt x="73915" y="30139"/>
                  </a:cubicBezTo>
                  <a:cubicBezTo>
                    <a:pt x="73915" y="30569"/>
                    <a:pt x="74322" y="30569"/>
                    <a:pt x="74322" y="30569"/>
                  </a:cubicBezTo>
                  <a:cubicBezTo>
                    <a:pt x="74322" y="30999"/>
                    <a:pt x="74322" y="31429"/>
                    <a:pt x="74322" y="31859"/>
                  </a:cubicBezTo>
                  <a:cubicBezTo>
                    <a:pt x="74322" y="31859"/>
                    <a:pt x="74322" y="31859"/>
                    <a:pt x="73915" y="32289"/>
                  </a:cubicBezTo>
                  <a:cubicBezTo>
                    <a:pt x="73915" y="32718"/>
                    <a:pt x="73915" y="32718"/>
                    <a:pt x="73915" y="33148"/>
                  </a:cubicBezTo>
                  <a:cubicBezTo>
                    <a:pt x="74322" y="33578"/>
                    <a:pt x="74322" y="33578"/>
                    <a:pt x="74729" y="34007"/>
                  </a:cubicBezTo>
                  <a:cubicBezTo>
                    <a:pt x="74729" y="34007"/>
                    <a:pt x="75136" y="34007"/>
                    <a:pt x="75136" y="34007"/>
                  </a:cubicBezTo>
                  <a:cubicBezTo>
                    <a:pt x="75543" y="33578"/>
                    <a:pt x="75543" y="33578"/>
                    <a:pt x="75950" y="33578"/>
                  </a:cubicBezTo>
                  <a:cubicBezTo>
                    <a:pt x="75950" y="33148"/>
                    <a:pt x="75950" y="33148"/>
                    <a:pt x="75950" y="33148"/>
                  </a:cubicBezTo>
                  <a:cubicBezTo>
                    <a:pt x="75950" y="32718"/>
                    <a:pt x="76763" y="32289"/>
                    <a:pt x="76763" y="32289"/>
                  </a:cubicBezTo>
                  <a:cubicBezTo>
                    <a:pt x="76763" y="31859"/>
                    <a:pt x="76763" y="31429"/>
                    <a:pt x="77170" y="31429"/>
                  </a:cubicBezTo>
                  <a:cubicBezTo>
                    <a:pt x="77170" y="30999"/>
                    <a:pt x="77170" y="30569"/>
                    <a:pt x="77170" y="30139"/>
                  </a:cubicBezTo>
                  <a:cubicBezTo>
                    <a:pt x="77170" y="30139"/>
                    <a:pt x="76763" y="30139"/>
                    <a:pt x="76763" y="29710"/>
                  </a:cubicBezTo>
                  <a:cubicBezTo>
                    <a:pt x="76763" y="29710"/>
                    <a:pt x="76763" y="29280"/>
                    <a:pt x="76763" y="28850"/>
                  </a:cubicBezTo>
                  <a:cubicBezTo>
                    <a:pt x="76357" y="28850"/>
                    <a:pt x="76357" y="28421"/>
                    <a:pt x="75950" y="28421"/>
                  </a:cubicBezTo>
                  <a:cubicBezTo>
                    <a:pt x="75950" y="28421"/>
                    <a:pt x="75950" y="27991"/>
                    <a:pt x="75950" y="27991"/>
                  </a:cubicBezTo>
                  <a:cubicBezTo>
                    <a:pt x="75950" y="27561"/>
                    <a:pt x="75543" y="27561"/>
                    <a:pt x="75543" y="27131"/>
                  </a:cubicBezTo>
                  <a:cubicBezTo>
                    <a:pt x="75543" y="27131"/>
                    <a:pt x="75543" y="27131"/>
                    <a:pt x="75543" y="26702"/>
                  </a:cubicBezTo>
                  <a:cubicBezTo>
                    <a:pt x="75136" y="26702"/>
                    <a:pt x="75136" y="26272"/>
                    <a:pt x="74729" y="25842"/>
                  </a:cubicBezTo>
                  <a:cubicBezTo>
                    <a:pt x="74729" y="25842"/>
                    <a:pt x="74729" y="25842"/>
                    <a:pt x="74729" y="25412"/>
                  </a:cubicBezTo>
                  <a:cubicBezTo>
                    <a:pt x="75136" y="24982"/>
                    <a:pt x="75543" y="24553"/>
                    <a:pt x="75950" y="24123"/>
                  </a:cubicBezTo>
                  <a:cubicBezTo>
                    <a:pt x="75950" y="23693"/>
                    <a:pt x="75950" y="23264"/>
                    <a:pt x="75950" y="22404"/>
                  </a:cubicBezTo>
                  <a:cubicBezTo>
                    <a:pt x="75950" y="22404"/>
                    <a:pt x="75543" y="21974"/>
                    <a:pt x="75543" y="21974"/>
                  </a:cubicBezTo>
                  <a:cubicBezTo>
                    <a:pt x="75136" y="21974"/>
                    <a:pt x="75136" y="21974"/>
                    <a:pt x="74729" y="21974"/>
                  </a:cubicBezTo>
                  <a:close/>
                  <a:moveTo>
                    <a:pt x="68799" y="21974"/>
                  </a:moveTo>
                  <a:cubicBezTo>
                    <a:pt x="68407" y="21974"/>
                    <a:pt x="68015" y="22366"/>
                    <a:pt x="68015" y="22366"/>
                  </a:cubicBezTo>
                  <a:cubicBezTo>
                    <a:pt x="68015" y="22759"/>
                    <a:pt x="68015" y="23151"/>
                    <a:pt x="68015" y="23544"/>
                  </a:cubicBezTo>
                  <a:cubicBezTo>
                    <a:pt x="68407" y="23544"/>
                    <a:pt x="68799" y="23544"/>
                    <a:pt x="69192" y="23544"/>
                  </a:cubicBezTo>
                  <a:cubicBezTo>
                    <a:pt x="69584" y="23151"/>
                    <a:pt x="69584" y="22759"/>
                    <a:pt x="69584" y="22759"/>
                  </a:cubicBezTo>
                  <a:cubicBezTo>
                    <a:pt x="69192" y="22366"/>
                    <a:pt x="69192" y="21974"/>
                    <a:pt x="68799" y="21974"/>
                  </a:cubicBezTo>
                  <a:close/>
                  <a:moveTo>
                    <a:pt x="272641" y="20143"/>
                  </a:moveTo>
                  <a:cubicBezTo>
                    <a:pt x="272222" y="20143"/>
                    <a:pt x="271803" y="20601"/>
                    <a:pt x="271803" y="20601"/>
                  </a:cubicBezTo>
                  <a:cubicBezTo>
                    <a:pt x="271803" y="21059"/>
                    <a:pt x="271803" y="21059"/>
                    <a:pt x="272222" y="21059"/>
                  </a:cubicBezTo>
                  <a:cubicBezTo>
                    <a:pt x="272222" y="21517"/>
                    <a:pt x="272222" y="21517"/>
                    <a:pt x="272222" y="21517"/>
                  </a:cubicBezTo>
                  <a:cubicBezTo>
                    <a:pt x="272222" y="21974"/>
                    <a:pt x="272641" y="21974"/>
                    <a:pt x="273059" y="21974"/>
                  </a:cubicBezTo>
                  <a:cubicBezTo>
                    <a:pt x="273477" y="21517"/>
                    <a:pt x="273477" y="21517"/>
                    <a:pt x="273896" y="21059"/>
                  </a:cubicBezTo>
                  <a:cubicBezTo>
                    <a:pt x="273896" y="21059"/>
                    <a:pt x="273896" y="20601"/>
                    <a:pt x="273896" y="20143"/>
                  </a:cubicBezTo>
                  <a:cubicBezTo>
                    <a:pt x="273477" y="20143"/>
                    <a:pt x="273477" y="20143"/>
                    <a:pt x="273477" y="20143"/>
                  </a:cubicBezTo>
                  <a:cubicBezTo>
                    <a:pt x="273059" y="20143"/>
                    <a:pt x="272641" y="20143"/>
                    <a:pt x="272641" y="20143"/>
                  </a:cubicBezTo>
                  <a:close/>
                  <a:moveTo>
                    <a:pt x="49329" y="19882"/>
                  </a:moveTo>
                  <a:cubicBezTo>
                    <a:pt x="50151" y="19882"/>
                    <a:pt x="50562" y="19882"/>
                    <a:pt x="50974" y="19882"/>
                  </a:cubicBezTo>
                  <a:cubicBezTo>
                    <a:pt x="51385" y="20274"/>
                    <a:pt x="51385" y="20274"/>
                    <a:pt x="51796" y="20666"/>
                  </a:cubicBezTo>
                  <a:cubicBezTo>
                    <a:pt x="51796" y="21059"/>
                    <a:pt x="51385" y="21059"/>
                    <a:pt x="50974" y="21451"/>
                  </a:cubicBezTo>
                  <a:cubicBezTo>
                    <a:pt x="50562" y="21451"/>
                    <a:pt x="49740" y="21451"/>
                    <a:pt x="49329" y="21451"/>
                  </a:cubicBezTo>
                  <a:cubicBezTo>
                    <a:pt x="49329" y="21059"/>
                    <a:pt x="48918" y="20666"/>
                    <a:pt x="49329" y="19882"/>
                  </a:cubicBezTo>
                  <a:close/>
                  <a:moveTo>
                    <a:pt x="1501488" y="19358"/>
                  </a:moveTo>
                  <a:cubicBezTo>
                    <a:pt x="1501488" y="19358"/>
                    <a:pt x="1501913" y="19358"/>
                    <a:pt x="1502338" y="19358"/>
                  </a:cubicBezTo>
                  <a:cubicBezTo>
                    <a:pt x="1503189" y="20218"/>
                    <a:pt x="1504039" y="21077"/>
                    <a:pt x="1504889" y="21937"/>
                  </a:cubicBezTo>
                  <a:cubicBezTo>
                    <a:pt x="1505739" y="21937"/>
                    <a:pt x="1505739" y="21937"/>
                    <a:pt x="1506589" y="22796"/>
                  </a:cubicBezTo>
                  <a:cubicBezTo>
                    <a:pt x="1506589" y="23226"/>
                    <a:pt x="1506589" y="23656"/>
                    <a:pt x="1506589" y="23656"/>
                  </a:cubicBezTo>
                  <a:cubicBezTo>
                    <a:pt x="1506164" y="24516"/>
                    <a:pt x="1505314" y="24945"/>
                    <a:pt x="1504889" y="25375"/>
                  </a:cubicBezTo>
                  <a:cubicBezTo>
                    <a:pt x="1504464" y="25375"/>
                    <a:pt x="1504464" y="25375"/>
                    <a:pt x="1504039" y="25375"/>
                  </a:cubicBezTo>
                  <a:cubicBezTo>
                    <a:pt x="1503613" y="24945"/>
                    <a:pt x="1504039" y="24086"/>
                    <a:pt x="1503189" y="24086"/>
                  </a:cubicBezTo>
                  <a:cubicBezTo>
                    <a:pt x="1503189" y="23656"/>
                    <a:pt x="1503189" y="23656"/>
                    <a:pt x="1503189" y="23656"/>
                  </a:cubicBezTo>
                  <a:cubicBezTo>
                    <a:pt x="1503189" y="23226"/>
                    <a:pt x="1502764" y="23226"/>
                    <a:pt x="1502764" y="23226"/>
                  </a:cubicBezTo>
                  <a:cubicBezTo>
                    <a:pt x="1501913" y="22796"/>
                    <a:pt x="1501488" y="23226"/>
                    <a:pt x="1500638" y="22796"/>
                  </a:cubicBezTo>
                  <a:cubicBezTo>
                    <a:pt x="1500213" y="22796"/>
                    <a:pt x="1500213" y="22366"/>
                    <a:pt x="1499788" y="22366"/>
                  </a:cubicBezTo>
                  <a:cubicBezTo>
                    <a:pt x="1499788" y="21937"/>
                    <a:pt x="1499788" y="21507"/>
                    <a:pt x="1499788" y="21507"/>
                  </a:cubicBezTo>
                  <a:cubicBezTo>
                    <a:pt x="1500213" y="21507"/>
                    <a:pt x="1500213" y="21077"/>
                    <a:pt x="1500638" y="21077"/>
                  </a:cubicBezTo>
                  <a:cubicBezTo>
                    <a:pt x="1500638" y="20648"/>
                    <a:pt x="1500638" y="20648"/>
                    <a:pt x="1500638" y="20218"/>
                  </a:cubicBezTo>
                  <a:cubicBezTo>
                    <a:pt x="1500638" y="20218"/>
                    <a:pt x="1501063" y="19788"/>
                    <a:pt x="1501488" y="19358"/>
                  </a:cubicBezTo>
                  <a:close/>
                  <a:moveTo>
                    <a:pt x="1345919" y="19358"/>
                  </a:moveTo>
                  <a:cubicBezTo>
                    <a:pt x="1345919" y="19358"/>
                    <a:pt x="1345448" y="19358"/>
                    <a:pt x="1345448" y="19777"/>
                  </a:cubicBezTo>
                  <a:cubicBezTo>
                    <a:pt x="1345448" y="20196"/>
                    <a:pt x="1345448" y="20614"/>
                    <a:pt x="1345448" y="21033"/>
                  </a:cubicBezTo>
                  <a:cubicBezTo>
                    <a:pt x="1345919" y="21033"/>
                    <a:pt x="1345919" y="21451"/>
                    <a:pt x="1346390" y="21451"/>
                  </a:cubicBezTo>
                  <a:cubicBezTo>
                    <a:pt x="1346861" y="21451"/>
                    <a:pt x="1347332" y="21033"/>
                    <a:pt x="1347802" y="20614"/>
                  </a:cubicBezTo>
                  <a:cubicBezTo>
                    <a:pt x="1347802" y="20614"/>
                    <a:pt x="1347802" y="20614"/>
                    <a:pt x="1347802" y="20196"/>
                  </a:cubicBezTo>
                  <a:cubicBezTo>
                    <a:pt x="1347332" y="20196"/>
                    <a:pt x="1347332" y="19777"/>
                    <a:pt x="1346861" y="19777"/>
                  </a:cubicBezTo>
                  <a:cubicBezTo>
                    <a:pt x="1346861" y="19358"/>
                    <a:pt x="1346390" y="19358"/>
                    <a:pt x="1345919" y="19358"/>
                  </a:cubicBezTo>
                  <a:close/>
                  <a:moveTo>
                    <a:pt x="1537457" y="18835"/>
                  </a:moveTo>
                  <a:cubicBezTo>
                    <a:pt x="1537457" y="18835"/>
                    <a:pt x="1537457" y="18835"/>
                    <a:pt x="1537457" y="19271"/>
                  </a:cubicBezTo>
                  <a:cubicBezTo>
                    <a:pt x="1537457" y="19707"/>
                    <a:pt x="1537457" y="20579"/>
                    <a:pt x="1537457" y="21451"/>
                  </a:cubicBezTo>
                  <a:cubicBezTo>
                    <a:pt x="1537457" y="21451"/>
                    <a:pt x="1537880" y="21887"/>
                    <a:pt x="1537880" y="22323"/>
                  </a:cubicBezTo>
                  <a:cubicBezTo>
                    <a:pt x="1537880" y="22323"/>
                    <a:pt x="1537880" y="22759"/>
                    <a:pt x="1537880" y="23195"/>
                  </a:cubicBezTo>
                  <a:cubicBezTo>
                    <a:pt x="1538302" y="23631"/>
                    <a:pt x="1538725" y="23631"/>
                    <a:pt x="1539148" y="24067"/>
                  </a:cubicBezTo>
                  <a:cubicBezTo>
                    <a:pt x="1539993" y="24067"/>
                    <a:pt x="1540838" y="24067"/>
                    <a:pt x="1541683" y="24067"/>
                  </a:cubicBezTo>
                  <a:cubicBezTo>
                    <a:pt x="1542106" y="24067"/>
                    <a:pt x="1542106" y="24067"/>
                    <a:pt x="1542106" y="24067"/>
                  </a:cubicBezTo>
                  <a:cubicBezTo>
                    <a:pt x="1542106" y="23631"/>
                    <a:pt x="1542106" y="23195"/>
                    <a:pt x="1542106" y="22759"/>
                  </a:cubicBezTo>
                  <a:cubicBezTo>
                    <a:pt x="1542106" y="22323"/>
                    <a:pt x="1542528" y="22323"/>
                    <a:pt x="1542951" y="21887"/>
                  </a:cubicBezTo>
                  <a:cubicBezTo>
                    <a:pt x="1542528" y="21887"/>
                    <a:pt x="1542528" y="21887"/>
                    <a:pt x="1542528" y="21451"/>
                  </a:cubicBezTo>
                  <a:cubicBezTo>
                    <a:pt x="1541683" y="20579"/>
                    <a:pt x="1540415" y="19707"/>
                    <a:pt x="1539570" y="18835"/>
                  </a:cubicBezTo>
                  <a:cubicBezTo>
                    <a:pt x="1538725" y="18835"/>
                    <a:pt x="1538302" y="18835"/>
                    <a:pt x="1537457" y="18835"/>
                  </a:cubicBezTo>
                  <a:close/>
                  <a:moveTo>
                    <a:pt x="186058" y="18835"/>
                  </a:moveTo>
                  <a:cubicBezTo>
                    <a:pt x="186058" y="19271"/>
                    <a:pt x="185633" y="19271"/>
                    <a:pt x="185208" y="19707"/>
                  </a:cubicBezTo>
                  <a:cubicBezTo>
                    <a:pt x="185208" y="20143"/>
                    <a:pt x="185208" y="20143"/>
                    <a:pt x="185208" y="20579"/>
                  </a:cubicBezTo>
                  <a:cubicBezTo>
                    <a:pt x="185633" y="21015"/>
                    <a:pt x="186058" y="21015"/>
                    <a:pt x="186058" y="21451"/>
                  </a:cubicBezTo>
                  <a:cubicBezTo>
                    <a:pt x="186484" y="21451"/>
                    <a:pt x="186484" y="21451"/>
                    <a:pt x="186484" y="21451"/>
                  </a:cubicBezTo>
                  <a:cubicBezTo>
                    <a:pt x="186909" y="21015"/>
                    <a:pt x="186909" y="21015"/>
                    <a:pt x="187334" y="21015"/>
                  </a:cubicBezTo>
                  <a:cubicBezTo>
                    <a:pt x="187334" y="21015"/>
                    <a:pt x="187759" y="21015"/>
                    <a:pt x="187759" y="21015"/>
                  </a:cubicBezTo>
                  <a:cubicBezTo>
                    <a:pt x="188609" y="20143"/>
                    <a:pt x="187759" y="19707"/>
                    <a:pt x="188184" y="19271"/>
                  </a:cubicBezTo>
                  <a:cubicBezTo>
                    <a:pt x="187759" y="19271"/>
                    <a:pt x="187759" y="18835"/>
                    <a:pt x="187759" y="18835"/>
                  </a:cubicBezTo>
                  <a:cubicBezTo>
                    <a:pt x="187334" y="18835"/>
                    <a:pt x="186909" y="18835"/>
                    <a:pt x="186058" y="18835"/>
                  </a:cubicBezTo>
                  <a:close/>
                  <a:moveTo>
                    <a:pt x="1399964" y="18573"/>
                  </a:moveTo>
                  <a:cubicBezTo>
                    <a:pt x="1399545" y="19424"/>
                    <a:pt x="1399127" y="19849"/>
                    <a:pt x="1398290" y="20274"/>
                  </a:cubicBezTo>
                  <a:cubicBezTo>
                    <a:pt x="1398290" y="20274"/>
                    <a:pt x="1398290" y="20699"/>
                    <a:pt x="1398290" y="20699"/>
                  </a:cubicBezTo>
                  <a:cubicBezTo>
                    <a:pt x="1398708" y="21124"/>
                    <a:pt x="1399127" y="21549"/>
                    <a:pt x="1399127" y="21974"/>
                  </a:cubicBezTo>
                  <a:cubicBezTo>
                    <a:pt x="1399545" y="21974"/>
                    <a:pt x="1399964" y="21974"/>
                    <a:pt x="1400383" y="21974"/>
                  </a:cubicBezTo>
                  <a:cubicBezTo>
                    <a:pt x="1401220" y="21549"/>
                    <a:pt x="1402057" y="20699"/>
                    <a:pt x="1402475" y="20274"/>
                  </a:cubicBezTo>
                  <a:cubicBezTo>
                    <a:pt x="1402475" y="19849"/>
                    <a:pt x="1402475" y="19424"/>
                    <a:pt x="1402475" y="18999"/>
                  </a:cubicBezTo>
                  <a:cubicBezTo>
                    <a:pt x="1401638" y="18573"/>
                    <a:pt x="1400801" y="18999"/>
                    <a:pt x="1399964" y="18573"/>
                  </a:cubicBezTo>
                  <a:close/>
                  <a:moveTo>
                    <a:pt x="1386817" y="18050"/>
                  </a:moveTo>
                  <a:cubicBezTo>
                    <a:pt x="1386817" y="18486"/>
                    <a:pt x="1386406" y="18923"/>
                    <a:pt x="1385995" y="18923"/>
                  </a:cubicBezTo>
                  <a:cubicBezTo>
                    <a:pt x="1385995" y="19358"/>
                    <a:pt x="1385995" y="19794"/>
                    <a:pt x="1385995" y="19794"/>
                  </a:cubicBezTo>
                  <a:cubicBezTo>
                    <a:pt x="1386406" y="20230"/>
                    <a:pt x="1386817" y="20230"/>
                    <a:pt x="1386817" y="20666"/>
                  </a:cubicBezTo>
                  <a:cubicBezTo>
                    <a:pt x="1387639" y="20666"/>
                    <a:pt x="1388050" y="20666"/>
                    <a:pt x="1388461" y="20666"/>
                  </a:cubicBezTo>
                  <a:cubicBezTo>
                    <a:pt x="1388873" y="20230"/>
                    <a:pt x="1388461" y="19358"/>
                    <a:pt x="1388461" y="18923"/>
                  </a:cubicBezTo>
                  <a:cubicBezTo>
                    <a:pt x="1388461" y="18923"/>
                    <a:pt x="1388050" y="18486"/>
                    <a:pt x="1387639" y="18050"/>
                  </a:cubicBezTo>
                  <a:cubicBezTo>
                    <a:pt x="1387639" y="18050"/>
                    <a:pt x="1387228" y="18050"/>
                    <a:pt x="1386817" y="18050"/>
                  </a:cubicBezTo>
                  <a:close/>
                  <a:moveTo>
                    <a:pt x="163810" y="18050"/>
                  </a:moveTo>
                  <a:cubicBezTo>
                    <a:pt x="163392" y="18508"/>
                    <a:pt x="162973" y="18508"/>
                    <a:pt x="162973" y="19424"/>
                  </a:cubicBezTo>
                  <a:cubicBezTo>
                    <a:pt x="163392" y="19424"/>
                    <a:pt x="163392" y="19882"/>
                    <a:pt x="163810" y="19882"/>
                  </a:cubicBezTo>
                  <a:cubicBezTo>
                    <a:pt x="164229" y="19882"/>
                    <a:pt x="164229" y="19882"/>
                    <a:pt x="164229" y="19882"/>
                  </a:cubicBezTo>
                  <a:cubicBezTo>
                    <a:pt x="164648" y="19882"/>
                    <a:pt x="165066" y="19424"/>
                    <a:pt x="165066" y="19424"/>
                  </a:cubicBezTo>
                  <a:cubicBezTo>
                    <a:pt x="165066" y="18966"/>
                    <a:pt x="165066" y="18966"/>
                    <a:pt x="165066" y="18966"/>
                  </a:cubicBezTo>
                  <a:cubicBezTo>
                    <a:pt x="165066" y="18508"/>
                    <a:pt x="164648" y="18508"/>
                    <a:pt x="164229" y="18050"/>
                  </a:cubicBezTo>
                  <a:cubicBezTo>
                    <a:pt x="164229" y="18050"/>
                    <a:pt x="164229" y="18050"/>
                    <a:pt x="163810" y="18050"/>
                  </a:cubicBezTo>
                  <a:close/>
                  <a:moveTo>
                    <a:pt x="1449091" y="17527"/>
                  </a:moveTo>
                  <a:cubicBezTo>
                    <a:pt x="1449091" y="17963"/>
                    <a:pt x="1448673" y="17963"/>
                    <a:pt x="1448254" y="18399"/>
                  </a:cubicBezTo>
                  <a:cubicBezTo>
                    <a:pt x="1448254" y="18399"/>
                    <a:pt x="1448254" y="18835"/>
                    <a:pt x="1448254" y="19271"/>
                  </a:cubicBezTo>
                  <a:cubicBezTo>
                    <a:pt x="1448673" y="19271"/>
                    <a:pt x="1449091" y="19707"/>
                    <a:pt x="1449091" y="20143"/>
                  </a:cubicBezTo>
                  <a:cubicBezTo>
                    <a:pt x="1449510" y="20143"/>
                    <a:pt x="1449510" y="20143"/>
                    <a:pt x="1449928" y="20143"/>
                  </a:cubicBezTo>
                  <a:cubicBezTo>
                    <a:pt x="1450347" y="19271"/>
                    <a:pt x="1450347" y="18835"/>
                    <a:pt x="1450347" y="18399"/>
                  </a:cubicBezTo>
                  <a:cubicBezTo>
                    <a:pt x="1449928" y="17963"/>
                    <a:pt x="1449510" y="17963"/>
                    <a:pt x="1449091" y="17527"/>
                  </a:cubicBezTo>
                  <a:close/>
                  <a:moveTo>
                    <a:pt x="1395282" y="17527"/>
                  </a:moveTo>
                  <a:cubicBezTo>
                    <a:pt x="1394889" y="17527"/>
                    <a:pt x="1394889" y="17985"/>
                    <a:pt x="1394497" y="17985"/>
                  </a:cubicBezTo>
                  <a:cubicBezTo>
                    <a:pt x="1394104" y="18443"/>
                    <a:pt x="1394104" y="18901"/>
                    <a:pt x="1394497" y="19358"/>
                  </a:cubicBezTo>
                  <a:cubicBezTo>
                    <a:pt x="1394889" y="19358"/>
                    <a:pt x="1395282" y="19358"/>
                    <a:pt x="1395674" y="19358"/>
                  </a:cubicBezTo>
                  <a:cubicBezTo>
                    <a:pt x="1396459" y="19358"/>
                    <a:pt x="1396459" y="18901"/>
                    <a:pt x="1396066" y="18443"/>
                  </a:cubicBezTo>
                  <a:cubicBezTo>
                    <a:pt x="1395674" y="17985"/>
                    <a:pt x="1395674" y="17985"/>
                    <a:pt x="1395282" y="17527"/>
                  </a:cubicBezTo>
                  <a:close/>
                  <a:moveTo>
                    <a:pt x="203782" y="17527"/>
                  </a:moveTo>
                  <a:cubicBezTo>
                    <a:pt x="203346" y="17963"/>
                    <a:pt x="203346" y="17963"/>
                    <a:pt x="202910" y="18399"/>
                  </a:cubicBezTo>
                  <a:cubicBezTo>
                    <a:pt x="202910" y="18399"/>
                    <a:pt x="202910" y="18399"/>
                    <a:pt x="202910" y="18835"/>
                  </a:cubicBezTo>
                  <a:cubicBezTo>
                    <a:pt x="202910" y="18835"/>
                    <a:pt x="202473" y="18835"/>
                    <a:pt x="202473" y="19271"/>
                  </a:cubicBezTo>
                  <a:cubicBezTo>
                    <a:pt x="202473" y="19271"/>
                    <a:pt x="202473" y="19707"/>
                    <a:pt x="202473" y="19707"/>
                  </a:cubicBezTo>
                  <a:cubicBezTo>
                    <a:pt x="202473" y="19707"/>
                    <a:pt x="202910" y="20143"/>
                    <a:pt x="202910" y="20143"/>
                  </a:cubicBezTo>
                  <a:cubicBezTo>
                    <a:pt x="202910" y="20143"/>
                    <a:pt x="202910" y="20579"/>
                    <a:pt x="202910" y="20579"/>
                  </a:cubicBezTo>
                  <a:cubicBezTo>
                    <a:pt x="203346" y="21015"/>
                    <a:pt x="203346" y="21015"/>
                    <a:pt x="203782" y="21451"/>
                  </a:cubicBezTo>
                  <a:cubicBezTo>
                    <a:pt x="203782" y="21015"/>
                    <a:pt x="204217" y="21015"/>
                    <a:pt x="204217" y="21015"/>
                  </a:cubicBezTo>
                  <a:cubicBezTo>
                    <a:pt x="204653" y="21015"/>
                    <a:pt x="204653" y="21015"/>
                    <a:pt x="204653" y="21015"/>
                  </a:cubicBezTo>
                  <a:cubicBezTo>
                    <a:pt x="205089" y="20579"/>
                    <a:pt x="205525" y="20579"/>
                    <a:pt x="205525" y="20143"/>
                  </a:cubicBezTo>
                  <a:cubicBezTo>
                    <a:pt x="205525" y="19707"/>
                    <a:pt x="206398" y="19271"/>
                    <a:pt x="206398" y="18835"/>
                  </a:cubicBezTo>
                  <a:cubicBezTo>
                    <a:pt x="205962" y="18399"/>
                    <a:pt x="205525" y="17963"/>
                    <a:pt x="204653" y="17527"/>
                  </a:cubicBezTo>
                  <a:cubicBezTo>
                    <a:pt x="204217" y="17527"/>
                    <a:pt x="204217" y="17527"/>
                    <a:pt x="203782" y="17527"/>
                  </a:cubicBezTo>
                  <a:close/>
                  <a:moveTo>
                    <a:pt x="102349" y="17527"/>
                  </a:moveTo>
                  <a:cubicBezTo>
                    <a:pt x="102349" y="17527"/>
                    <a:pt x="101924" y="17963"/>
                    <a:pt x="101498" y="17963"/>
                  </a:cubicBezTo>
                  <a:cubicBezTo>
                    <a:pt x="101498" y="18399"/>
                    <a:pt x="101498" y="18835"/>
                    <a:pt x="101498" y="19271"/>
                  </a:cubicBezTo>
                  <a:cubicBezTo>
                    <a:pt x="101924" y="19271"/>
                    <a:pt x="101924" y="19271"/>
                    <a:pt x="102349" y="19707"/>
                  </a:cubicBezTo>
                  <a:cubicBezTo>
                    <a:pt x="102349" y="19707"/>
                    <a:pt x="102349" y="20143"/>
                    <a:pt x="102349" y="20143"/>
                  </a:cubicBezTo>
                  <a:cubicBezTo>
                    <a:pt x="101924" y="20143"/>
                    <a:pt x="101924" y="20579"/>
                    <a:pt x="101498" y="20579"/>
                  </a:cubicBezTo>
                  <a:cubicBezTo>
                    <a:pt x="101498" y="21451"/>
                    <a:pt x="101498" y="21887"/>
                    <a:pt x="101498" y="22323"/>
                  </a:cubicBezTo>
                  <a:cubicBezTo>
                    <a:pt x="101924" y="22759"/>
                    <a:pt x="101924" y="22759"/>
                    <a:pt x="102349" y="23195"/>
                  </a:cubicBezTo>
                  <a:cubicBezTo>
                    <a:pt x="102349" y="23195"/>
                    <a:pt x="102349" y="23195"/>
                    <a:pt x="102349" y="23631"/>
                  </a:cubicBezTo>
                  <a:cubicBezTo>
                    <a:pt x="102349" y="23631"/>
                    <a:pt x="102774" y="24067"/>
                    <a:pt x="103199" y="24067"/>
                  </a:cubicBezTo>
                  <a:cubicBezTo>
                    <a:pt x="103624" y="24067"/>
                    <a:pt x="104049" y="24067"/>
                    <a:pt x="104899" y="24067"/>
                  </a:cubicBezTo>
                  <a:cubicBezTo>
                    <a:pt x="104899" y="23631"/>
                    <a:pt x="104899" y="23195"/>
                    <a:pt x="104899" y="22759"/>
                  </a:cubicBezTo>
                  <a:cubicBezTo>
                    <a:pt x="104899" y="22759"/>
                    <a:pt x="104899" y="22323"/>
                    <a:pt x="104899" y="22323"/>
                  </a:cubicBezTo>
                  <a:cubicBezTo>
                    <a:pt x="104474" y="22323"/>
                    <a:pt x="104474" y="21451"/>
                    <a:pt x="104049" y="21015"/>
                  </a:cubicBezTo>
                  <a:cubicBezTo>
                    <a:pt x="104049" y="20143"/>
                    <a:pt x="104049" y="18835"/>
                    <a:pt x="104049" y="17963"/>
                  </a:cubicBezTo>
                  <a:cubicBezTo>
                    <a:pt x="104049" y="17527"/>
                    <a:pt x="103624" y="17527"/>
                    <a:pt x="103199" y="17527"/>
                  </a:cubicBezTo>
                  <a:cubicBezTo>
                    <a:pt x="103199" y="17527"/>
                    <a:pt x="102774" y="17527"/>
                    <a:pt x="102349" y="17527"/>
                  </a:cubicBezTo>
                  <a:close/>
                  <a:moveTo>
                    <a:pt x="92081" y="17527"/>
                  </a:moveTo>
                  <a:cubicBezTo>
                    <a:pt x="91689" y="17527"/>
                    <a:pt x="91297" y="17998"/>
                    <a:pt x="91297" y="17998"/>
                  </a:cubicBezTo>
                  <a:cubicBezTo>
                    <a:pt x="91297" y="18469"/>
                    <a:pt x="91297" y="18940"/>
                    <a:pt x="91297" y="19411"/>
                  </a:cubicBezTo>
                  <a:cubicBezTo>
                    <a:pt x="91689" y="19882"/>
                    <a:pt x="92081" y="19411"/>
                    <a:pt x="92473" y="19411"/>
                  </a:cubicBezTo>
                  <a:cubicBezTo>
                    <a:pt x="92866" y="19411"/>
                    <a:pt x="92473" y="18940"/>
                    <a:pt x="92866" y="18469"/>
                  </a:cubicBezTo>
                  <a:cubicBezTo>
                    <a:pt x="92473" y="17998"/>
                    <a:pt x="92081" y="17527"/>
                    <a:pt x="92081" y="17527"/>
                  </a:cubicBezTo>
                  <a:close/>
                  <a:moveTo>
                    <a:pt x="108692" y="17266"/>
                  </a:moveTo>
                  <a:cubicBezTo>
                    <a:pt x="108234" y="17266"/>
                    <a:pt x="107777" y="17658"/>
                    <a:pt x="107777" y="17658"/>
                  </a:cubicBezTo>
                  <a:cubicBezTo>
                    <a:pt x="107777" y="18050"/>
                    <a:pt x="107777" y="18050"/>
                    <a:pt x="107777" y="18443"/>
                  </a:cubicBezTo>
                  <a:cubicBezTo>
                    <a:pt x="107777" y="18443"/>
                    <a:pt x="108234" y="18835"/>
                    <a:pt x="108692" y="18835"/>
                  </a:cubicBezTo>
                  <a:cubicBezTo>
                    <a:pt x="108692" y="18835"/>
                    <a:pt x="109150" y="18443"/>
                    <a:pt x="109608" y="18443"/>
                  </a:cubicBezTo>
                  <a:cubicBezTo>
                    <a:pt x="109608" y="18050"/>
                    <a:pt x="109608" y="18050"/>
                    <a:pt x="109608" y="17658"/>
                  </a:cubicBezTo>
                  <a:cubicBezTo>
                    <a:pt x="109150" y="17658"/>
                    <a:pt x="109150" y="17266"/>
                    <a:pt x="108692" y="17266"/>
                  </a:cubicBezTo>
                  <a:close/>
                  <a:moveTo>
                    <a:pt x="85716" y="17266"/>
                  </a:moveTo>
                  <a:cubicBezTo>
                    <a:pt x="85280" y="17658"/>
                    <a:pt x="85716" y="18050"/>
                    <a:pt x="85716" y="18835"/>
                  </a:cubicBezTo>
                  <a:cubicBezTo>
                    <a:pt x="85716" y="18835"/>
                    <a:pt x="86588" y="18835"/>
                    <a:pt x="87024" y="18835"/>
                  </a:cubicBezTo>
                  <a:cubicBezTo>
                    <a:pt x="87460" y="18835"/>
                    <a:pt x="87460" y="18443"/>
                    <a:pt x="87896" y="18050"/>
                  </a:cubicBezTo>
                  <a:cubicBezTo>
                    <a:pt x="87896" y="18050"/>
                    <a:pt x="87896" y="18050"/>
                    <a:pt x="87896" y="17658"/>
                  </a:cubicBezTo>
                  <a:cubicBezTo>
                    <a:pt x="87460" y="17658"/>
                    <a:pt x="87460" y="17266"/>
                    <a:pt x="87024" y="17266"/>
                  </a:cubicBezTo>
                  <a:cubicBezTo>
                    <a:pt x="86588" y="17266"/>
                    <a:pt x="86152" y="17266"/>
                    <a:pt x="85716" y="17266"/>
                  </a:cubicBezTo>
                  <a:close/>
                  <a:moveTo>
                    <a:pt x="1379978" y="17161"/>
                  </a:moveTo>
                  <a:cubicBezTo>
                    <a:pt x="1379978" y="17161"/>
                    <a:pt x="1379978" y="17161"/>
                    <a:pt x="1379978" y="17580"/>
                  </a:cubicBezTo>
                  <a:cubicBezTo>
                    <a:pt x="1379978" y="17580"/>
                    <a:pt x="1379978" y="17580"/>
                    <a:pt x="1379978" y="17998"/>
                  </a:cubicBezTo>
                  <a:cubicBezTo>
                    <a:pt x="1379978" y="17998"/>
                    <a:pt x="1380397" y="18417"/>
                    <a:pt x="1380815" y="18417"/>
                  </a:cubicBezTo>
                  <a:cubicBezTo>
                    <a:pt x="1380815" y="18835"/>
                    <a:pt x="1381234" y="18835"/>
                    <a:pt x="1381652" y="18417"/>
                  </a:cubicBezTo>
                  <a:cubicBezTo>
                    <a:pt x="1382071" y="18417"/>
                    <a:pt x="1382071" y="18417"/>
                    <a:pt x="1382071" y="17998"/>
                  </a:cubicBezTo>
                  <a:cubicBezTo>
                    <a:pt x="1381652" y="17580"/>
                    <a:pt x="1381234" y="17161"/>
                    <a:pt x="1380815" y="17161"/>
                  </a:cubicBezTo>
                  <a:cubicBezTo>
                    <a:pt x="1380815" y="16742"/>
                    <a:pt x="1380397" y="16742"/>
                    <a:pt x="1379978" y="17161"/>
                  </a:cubicBezTo>
                  <a:close/>
                  <a:moveTo>
                    <a:pt x="310781" y="16742"/>
                  </a:moveTo>
                  <a:cubicBezTo>
                    <a:pt x="310781" y="17200"/>
                    <a:pt x="310781" y="18116"/>
                    <a:pt x="310781" y="18574"/>
                  </a:cubicBezTo>
                  <a:cubicBezTo>
                    <a:pt x="310781" y="18574"/>
                    <a:pt x="311217" y="18574"/>
                    <a:pt x="311217" y="18574"/>
                  </a:cubicBezTo>
                  <a:cubicBezTo>
                    <a:pt x="311217" y="18574"/>
                    <a:pt x="311653" y="18116"/>
                    <a:pt x="311653" y="18116"/>
                  </a:cubicBezTo>
                  <a:cubicBezTo>
                    <a:pt x="312089" y="17658"/>
                    <a:pt x="312089" y="17658"/>
                    <a:pt x="312089" y="17200"/>
                  </a:cubicBezTo>
                  <a:cubicBezTo>
                    <a:pt x="311653" y="17200"/>
                    <a:pt x="311217" y="16742"/>
                    <a:pt x="311217" y="16742"/>
                  </a:cubicBezTo>
                  <a:cubicBezTo>
                    <a:pt x="311217" y="16742"/>
                    <a:pt x="310781" y="16742"/>
                    <a:pt x="310781" y="16742"/>
                  </a:cubicBezTo>
                  <a:close/>
                  <a:moveTo>
                    <a:pt x="182555" y="16742"/>
                  </a:moveTo>
                  <a:cubicBezTo>
                    <a:pt x="182107" y="17178"/>
                    <a:pt x="181658" y="17614"/>
                    <a:pt x="181210" y="17614"/>
                  </a:cubicBezTo>
                  <a:cubicBezTo>
                    <a:pt x="181210" y="18050"/>
                    <a:pt x="181210" y="18050"/>
                    <a:pt x="181210" y="18486"/>
                  </a:cubicBezTo>
                  <a:cubicBezTo>
                    <a:pt x="181210" y="18486"/>
                    <a:pt x="180762" y="18486"/>
                    <a:pt x="180762" y="18923"/>
                  </a:cubicBezTo>
                  <a:cubicBezTo>
                    <a:pt x="181210" y="18923"/>
                    <a:pt x="181210" y="19358"/>
                    <a:pt x="181658" y="19358"/>
                  </a:cubicBezTo>
                  <a:cubicBezTo>
                    <a:pt x="182107" y="19358"/>
                    <a:pt x="182555" y="19358"/>
                    <a:pt x="183452" y="19358"/>
                  </a:cubicBezTo>
                  <a:cubicBezTo>
                    <a:pt x="183901" y="18923"/>
                    <a:pt x="183452" y="18050"/>
                    <a:pt x="183452" y="17614"/>
                  </a:cubicBezTo>
                  <a:cubicBezTo>
                    <a:pt x="183452" y="17178"/>
                    <a:pt x="183004" y="16742"/>
                    <a:pt x="182555" y="16742"/>
                  </a:cubicBezTo>
                  <a:close/>
                  <a:moveTo>
                    <a:pt x="1367226" y="16481"/>
                  </a:moveTo>
                  <a:cubicBezTo>
                    <a:pt x="1367226" y="16481"/>
                    <a:pt x="1366768" y="16481"/>
                    <a:pt x="1366768" y="16892"/>
                  </a:cubicBezTo>
                  <a:cubicBezTo>
                    <a:pt x="1366310" y="16892"/>
                    <a:pt x="1366310" y="17303"/>
                    <a:pt x="1365852" y="17303"/>
                  </a:cubicBezTo>
                  <a:cubicBezTo>
                    <a:pt x="1365852" y="18125"/>
                    <a:pt x="1365852" y="18536"/>
                    <a:pt x="1365852" y="18947"/>
                  </a:cubicBezTo>
                  <a:cubicBezTo>
                    <a:pt x="1366310" y="19358"/>
                    <a:pt x="1366768" y="19358"/>
                    <a:pt x="1367226" y="19358"/>
                  </a:cubicBezTo>
                  <a:cubicBezTo>
                    <a:pt x="1367226" y="19358"/>
                    <a:pt x="1367684" y="18947"/>
                    <a:pt x="1367684" y="18947"/>
                  </a:cubicBezTo>
                  <a:cubicBezTo>
                    <a:pt x="1367684" y="18536"/>
                    <a:pt x="1367684" y="17714"/>
                    <a:pt x="1367684" y="17303"/>
                  </a:cubicBezTo>
                  <a:cubicBezTo>
                    <a:pt x="1367684" y="16892"/>
                    <a:pt x="1367684" y="16892"/>
                    <a:pt x="1367226" y="16481"/>
                  </a:cubicBezTo>
                  <a:close/>
                  <a:moveTo>
                    <a:pt x="1359993" y="16481"/>
                  </a:moveTo>
                  <a:cubicBezTo>
                    <a:pt x="1359993" y="16481"/>
                    <a:pt x="1359522" y="16481"/>
                    <a:pt x="1359051" y="16899"/>
                  </a:cubicBezTo>
                  <a:cubicBezTo>
                    <a:pt x="1359051" y="16899"/>
                    <a:pt x="1359051" y="17318"/>
                    <a:pt x="1359051" y="17318"/>
                  </a:cubicBezTo>
                  <a:cubicBezTo>
                    <a:pt x="1359522" y="17737"/>
                    <a:pt x="1359522" y="17737"/>
                    <a:pt x="1359993" y="18155"/>
                  </a:cubicBezTo>
                  <a:cubicBezTo>
                    <a:pt x="1360464" y="18573"/>
                    <a:pt x="1360934" y="18573"/>
                    <a:pt x="1361405" y="17737"/>
                  </a:cubicBezTo>
                  <a:cubicBezTo>
                    <a:pt x="1361405" y="17737"/>
                    <a:pt x="1361405" y="17318"/>
                    <a:pt x="1361405" y="16899"/>
                  </a:cubicBezTo>
                  <a:cubicBezTo>
                    <a:pt x="1360934" y="16481"/>
                    <a:pt x="1360464" y="16481"/>
                    <a:pt x="1359993" y="16481"/>
                  </a:cubicBezTo>
                  <a:close/>
                  <a:moveTo>
                    <a:pt x="146406" y="16481"/>
                  </a:moveTo>
                  <a:cubicBezTo>
                    <a:pt x="146406" y="16481"/>
                    <a:pt x="145969" y="16895"/>
                    <a:pt x="145969" y="16895"/>
                  </a:cubicBezTo>
                  <a:cubicBezTo>
                    <a:pt x="145969" y="17309"/>
                    <a:pt x="145969" y="17309"/>
                    <a:pt x="145969" y="17724"/>
                  </a:cubicBezTo>
                  <a:cubicBezTo>
                    <a:pt x="146406" y="17724"/>
                    <a:pt x="146406" y="17724"/>
                    <a:pt x="146841" y="17724"/>
                  </a:cubicBezTo>
                  <a:cubicBezTo>
                    <a:pt x="146841" y="17724"/>
                    <a:pt x="147278" y="18137"/>
                    <a:pt x="147278" y="18552"/>
                  </a:cubicBezTo>
                  <a:cubicBezTo>
                    <a:pt x="147713" y="18552"/>
                    <a:pt x="147713" y="19380"/>
                    <a:pt x="147713" y="19794"/>
                  </a:cubicBezTo>
                  <a:cubicBezTo>
                    <a:pt x="147278" y="19794"/>
                    <a:pt x="147278" y="19794"/>
                    <a:pt x="146841" y="20208"/>
                  </a:cubicBezTo>
                  <a:cubicBezTo>
                    <a:pt x="146841" y="20208"/>
                    <a:pt x="146841" y="20623"/>
                    <a:pt x="146841" y="20623"/>
                  </a:cubicBezTo>
                  <a:cubicBezTo>
                    <a:pt x="146841" y="21037"/>
                    <a:pt x="147278" y="21451"/>
                    <a:pt x="147713" y="21451"/>
                  </a:cubicBezTo>
                  <a:cubicBezTo>
                    <a:pt x="147713" y="21451"/>
                    <a:pt x="148150" y="21451"/>
                    <a:pt x="148585" y="21451"/>
                  </a:cubicBezTo>
                  <a:cubicBezTo>
                    <a:pt x="148585" y="21037"/>
                    <a:pt x="149021" y="21037"/>
                    <a:pt x="149021" y="20623"/>
                  </a:cubicBezTo>
                  <a:cubicBezTo>
                    <a:pt x="149021" y="20623"/>
                    <a:pt x="149021" y="20208"/>
                    <a:pt x="149458" y="20208"/>
                  </a:cubicBezTo>
                  <a:cubicBezTo>
                    <a:pt x="149458" y="20208"/>
                    <a:pt x="149458" y="19794"/>
                    <a:pt x="149894" y="19794"/>
                  </a:cubicBezTo>
                  <a:cubicBezTo>
                    <a:pt x="149894" y="18966"/>
                    <a:pt x="149894" y="18137"/>
                    <a:pt x="149894" y="17309"/>
                  </a:cubicBezTo>
                  <a:cubicBezTo>
                    <a:pt x="149458" y="17309"/>
                    <a:pt x="149458" y="16895"/>
                    <a:pt x="149021" y="16895"/>
                  </a:cubicBezTo>
                  <a:cubicBezTo>
                    <a:pt x="148585" y="16895"/>
                    <a:pt x="148150" y="16481"/>
                    <a:pt x="147713" y="16481"/>
                  </a:cubicBezTo>
                  <a:cubicBezTo>
                    <a:pt x="147713" y="16481"/>
                    <a:pt x="147278" y="16481"/>
                    <a:pt x="146406" y="16481"/>
                  </a:cubicBezTo>
                  <a:close/>
                  <a:moveTo>
                    <a:pt x="1473890" y="15958"/>
                  </a:moveTo>
                  <a:lnTo>
                    <a:pt x="1474152" y="15958"/>
                  </a:lnTo>
                  <a:lnTo>
                    <a:pt x="1474152" y="16219"/>
                  </a:lnTo>
                  <a:lnTo>
                    <a:pt x="1473890" y="16219"/>
                  </a:lnTo>
                  <a:close/>
                  <a:moveTo>
                    <a:pt x="1441943" y="15958"/>
                  </a:moveTo>
                  <a:cubicBezTo>
                    <a:pt x="1441518" y="15958"/>
                    <a:pt x="1441093" y="16383"/>
                    <a:pt x="1440668" y="16808"/>
                  </a:cubicBezTo>
                  <a:cubicBezTo>
                    <a:pt x="1440668" y="17233"/>
                    <a:pt x="1440668" y="17658"/>
                    <a:pt x="1440668" y="18508"/>
                  </a:cubicBezTo>
                  <a:cubicBezTo>
                    <a:pt x="1441093" y="18933"/>
                    <a:pt x="1441518" y="18933"/>
                    <a:pt x="1441518" y="19358"/>
                  </a:cubicBezTo>
                  <a:cubicBezTo>
                    <a:pt x="1441943" y="19358"/>
                    <a:pt x="1442368" y="19358"/>
                    <a:pt x="1442793" y="19358"/>
                  </a:cubicBezTo>
                  <a:cubicBezTo>
                    <a:pt x="1443644" y="19358"/>
                    <a:pt x="1443644" y="18933"/>
                    <a:pt x="1444069" y="18508"/>
                  </a:cubicBezTo>
                  <a:cubicBezTo>
                    <a:pt x="1444069" y="18083"/>
                    <a:pt x="1444069" y="17233"/>
                    <a:pt x="1444069" y="16808"/>
                  </a:cubicBezTo>
                  <a:cubicBezTo>
                    <a:pt x="1443644" y="16383"/>
                    <a:pt x="1443644" y="16383"/>
                    <a:pt x="1443218" y="15958"/>
                  </a:cubicBezTo>
                  <a:cubicBezTo>
                    <a:pt x="1442793" y="15958"/>
                    <a:pt x="1442368" y="15958"/>
                    <a:pt x="1441943" y="15958"/>
                  </a:cubicBezTo>
                  <a:close/>
                  <a:moveTo>
                    <a:pt x="65025" y="15958"/>
                  </a:moveTo>
                  <a:cubicBezTo>
                    <a:pt x="65025" y="15958"/>
                    <a:pt x="64577" y="15958"/>
                    <a:pt x="64128" y="16394"/>
                  </a:cubicBezTo>
                  <a:cubicBezTo>
                    <a:pt x="64128" y="16394"/>
                    <a:pt x="63680" y="16394"/>
                    <a:pt x="63680" y="16394"/>
                  </a:cubicBezTo>
                  <a:cubicBezTo>
                    <a:pt x="63232" y="16394"/>
                    <a:pt x="62783" y="16830"/>
                    <a:pt x="62783" y="17266"/>
                  </a:cubicBezTo>
                  <a:cubicBezTo>
                    <a:pt x="62783" y="17266"/>
                    <a:pt x="62783" y="17702"/>
                    <a:pt x="62783" y="17702"/>
                  </a:cubicBezTo>
                  <a:cubicBezTo>
                    <a:pt x="63680" y="18137"/>
                    <a:pt x="63232" y="18573"/>
                    <a:pt x="63680" y="19010"/>
                  </a:cubicBezTo>
                  <a:cubicBezTo>
                    <a:pt x="64128" y="19446"/>
                    <a:pt x="63680" y="19882"/>
                    <a:pt x="64577" y="19882"/>
                  </a:cubicBezTo>
                  <a:cubicBezTo>
                    <a:pt x="64577" y="19882"/>
                    <a:pt x="64577" y="19882"/>
                    <a:pt x="65025" y="19882"/>
                  </a:cubicBezTo>
                  <a:cubicBezTo>
                    <a:pt x="65025" y="19882"/>
                    <a:pt x="65025" y="19446"/>
                    <a:pt x="65025" y="19446"/>
                  </a:cubicBezTo>
                  <a:cubicBezTo>
                    <a:pt x="65474" y="19010"/>
                    <a:pt x="65474" y="19010"/>
                    <a:pt x="65922" y="18573"/>
                  </a:cubicBezTo>
                  <a:cubicBezTo>
                    <a:pt x="65922" y="18137"/>
                    <a:pt x="65922" y="17702"/>
                    <a:pt x="65922" y="16830"/>
                  </a:cubicBezTo>
                  <a:cubicBezTo>
                    <a:pt x="65474" y="16394"/>
                    <a:pt x="65474" y="16394"/>
                    <a:pt x="65025" y="15958"/>
                  </a:cubicBezTo>
                  <a:close/>
                  <a:moveTo>
                    <a:pt x="1547267" y="15434"/>
                  </a:moveTo>
                  <a:cubicBezTo>
                    <a:pt x="1546417" y="15434"/>
                    <a:pt x="1546417" y="15434"/>
                    <a:pt x="1546417" y="15860"/>
                  </a:cubicBezTo>
                  <a:cubicBezTo>
                    <a:pt x="1546417" y="16285"/>
                    <a:pt x="1546417" y="16285"/>
                    <a:pt x="1546417" y="16710"/>
                  </a:cubicBezTo>
                  <a:cubicBezTo>
                    <a:pt x="1546417" y="16710"/>
                    <a:pt x="1545992" y="16710"/>
                    <a:pt x="1545992" y="16710"/>
                  </a:cubicBezTo>
                  <a:cubicBezTo>
                    <a:pt x="1545567" y="17560"/>
                    <a:pt x="1545567" y="17560"/>
                    <a:pt x="1545567" y="18410"/>
                  </a:cubicBezTo>
                  <a:cubicBezTo>
                    <a:pt x="1545567" y="18835"/>
                    <a:pt x="1545992" y="18835"/>
                    <a:pt x="1545992" y="18835"/>
                  </a:cubicBezTo>
                  <a:cubicBezTo>
                    <a:pt x="1546417" y="18835"/>
                    <a:pt x="1547267" y="18835"/>
                    <a:pt x="1548118" y="18835"/>
                  </a:cubicBezTo>
                  <a:cubicBezTo>
                    <a:pt x="1548118" y="18410"/>
                    <a:pt x="1548542" y="18410"/>
                    <a:pt x="1548967" y="17985"/>
                  </a:cubicBezTo>
                  <a:cubicBezTo>
                    <a:pt x="1548967" y="17560"/>
                    <a:pt x="1548967" y="17135"/>
                    <a:pt x="1548967" y="16710"/>
                  </a:cubicBezTo>
                  <a:cubicBezTo>
                    <a:pt x="1548542" y="16285"/>
                    <a:pt x="1547692" y="15860"/>
                    <a:pt x="1547267" y="15434"/>
                  </a:cubicBezTo>
                  <a:close/>
                  <a:moveTo>
                    <a:pt x="232237" y="15434"/>
                  </a:moveTo>
                  <a:cubicBezTo>
                    <a:pt x="231830" y="15871"/>
                    <a:pt x="231423" y="16307"/>
                    <a:pt x="231016" y="16307"/>
                  </a:cubicBezTo>
                  <a:cubicBezTo>
                    <a:pt x="231016" y="16742"/>
                    <a:pt x="231016" y="16742"/>
                    <a:pt x="231016" y="16742"/>
                  </a:cubicBezTo>
                  <a:cubicBezTo>
                    <a:pt x="231016" y="17178"/>
                    <a:pt x="230609" y="17178"/>
                    <a:pt x="230609" y="17614"/>
                  </a:cubicBezTo>
                  <a:cubicBezTo>
                    <a:pt x="230609" y="17614"/>
                    <a:pt x="230609" y="18050"/>
                    <a:pt x="230202" y="18050"/>
                  </a:cubicBezTo>
                  <a:cubicBezTo>
                    <a:pt x="230202" y="18486"/>
                    <a:pt x="230202" y="18923"/>
                    <a:pt x="230202" y="18923"/>
                  </a:cubicBezTo>
                  <a:cubicBezTo>
                    <a:pt x="230609" y="18923"/>
                    <a:pt x="230609" y="19358"/>
                    <a:pt x="231016" y="19358"/>
                  </a:cubicBezTo>
                  <a:cubicBezTo>
                    <a:pt x="231423" y="19358"/>
                    <a:pt x="231830" y="19358"/>
                    <a:pt x="231830" y="19358"/>
                  </a:cubicBezTo>
                  <a:cubicBezTo>
                    <a:pt x="232237" y="18923"/>
                    <a:pt x="233051" y="19358"/>
                    <a:pt x="233458" y="18923"/>
                  </a:cubicBezTo>
                  <a:cubicBezTo>
                    <a:pt x="233458" y="18486"/>
                    <a:pt x="233458" y="18486"/>
                    <a:pt x="233458" y="18486"/>
                  </a:cubicBezTo>
                  <a:cubicBezTo>
                    <a:pt x="233458" y="18050"/>
                    <a:pt x="233458" y="18050"/>
                    <a:pt x="233865" y="17614"/>
                  </a:cubicBezTo>
                  <a:cubicBezTo>
                    <a:pt x="233865" y="17178"/>
                    <a:pt x="233865" y="16742"/>
                    <a:pt x="233865" y="15871"/>
                  </a:cubicBezTo>
                  <a:cubicBezTo>
                    <a:pt x="233865" y="15871"/>
                    <a:pt x="233458" y="15871"/>
                    <a:pt x="233458" y="15434"/>
                  </a:cubicBezTo>
                  <a:cubicBezTo>
                    <a:pt x="233051" y="15434"/>
                    <a:pt x="232644" y="15434"/>
                    <a:pt x="232237" y="15434"/>
                  </a:cubicBezTo>
                  <a:close/>
                  <a:moveTo>
                    <a:pt x="158439" y="15434"/>
                  </a:moveTo>
                  <a:cubicBezTo>
                    <a:pt x="158032" y="15871"/>
                    <a:pt x="157625" y="16307"/>
                    <a:pt x="157218" y="17178"/>
                  </a:cubicBezTo>
                  <a:cubicBezTo>
                    <a:pt x="157218" y="17178"/>
                    <a:pt x="157218" y="18050"/>
                    <a:pt x="157218" y="18486"/>
                  </a:cubicBezTo>
                  <a:cubicBezTo>
                    <a:pt x="157218" y="18923"/>
                    <a:pt x="157218" y="18923"/>
                    <a:pt x="157218" y="18923"/>
                  </a:cubicBezTo>
                  <a:cubicBezTo>
                    <a:pt x="158032" y="19358"/>
                    <a:pt x="158846" y="18923"/>
                    <a:pt x="159659" y="18923"/>
                  </a:cubicBezTo>
                  <a:cubicBezTo>
                    <a:pt x="159659" y="19358"/>
                    <a:pt x="159659" y="19358"/>
                    <a:pt x="160067" y="19358"/>
                  </a:cubicBezTo>
                  <a:cubicBezTo>
                    <a:pt x="160067" y="19358"/>
                    <a:pt x="160474" y="19358"/>
                    <a:pt x="160474" y="19358"/>
                  </a:cubicBezTo>
                  <a:cubicBezTo>
                    <a:pt x="160880" y="19358"/>
                    <a:pt x="160880" y="19358"/>
                    <a:pt x="160880" y="18923"/>
                  </a:cubicBezTo>
                  <a:cubicBezTo>
                    <a:pt x="160880" y="18050"/>
                    <a:pt x="160880" y="17178"/>
                    <a:pt x="160880" y="16742"/>
                  </a:cubicBezTo>
                  <a:cubicBezTo>
                    <a:pt x="160880" y="16307"/>
                    <a:pt x="160880" y="16307"/>
                    <a:pt x="160474" y="15871"/>
                  </a:cubicBezTo>
                  <a:cubicBezTo>
                    <a:pt x="160067" y="15871"/>
                    <a:pt x="160067" y="15871"/>
                    <a:pt x="159659" y="15871"/>
                  </a:cubicBezTo>
                  <a:cubicBezTo>
                    <a:pt x="159252" y="15871"/>
                    <a:pt x="158846" y="15434"/>
                    <a:pt x="158439" y="15434"/>
                  </a:cubicBezTo>
                  <a:close/>
                  <a:moveTo>
                    <a:pt x="72549" y="15434"/>
                  </a:moveTo>
                  <a:cubicBezTo>
                    <a:pt x="72113" y="15871"/>
                    <a:pt x="71677" y="16307"/>
                    <a:pt x="71241" y="15871"/>
                  </a:cubicBezTo>
                  <a:cubicBezTo>
                    <a:pt x="71241" y="16307"/>
                    <a:pt x="70805" y="16742"/>
                    <a:pt x="70369" y="16742"/>
                  </a:cubicBezTo>
                  <a:cubicBezTo>
                    <a:pt x="70369" y="17178"/>
                    <a:pt x="70369" y="17614"/>
                    <a:pt x="70369" y="17614"/>
                  </a:cubicBezTo>
                  <a:cubicBezTo>
                    <a:pt x="70805" y="18050"/>
                    <a:pt x="71241" y="18050"/>
                    <a:pt x="72113" y="18050"/>
                  </a:cubicBezTo>
                  <a:cubicBezTo>
                    <a:pt x="72549" y="18486"/>
                    <a:pt x="72985" y="18923"/>
                    <a:pt x="73857" y="19358"/>
                  </a:cubicBezTo>
                  <a:cubicBezTo>
                    <a:pt x="74293" y="19358"/>
                    <a:pt x="74729" y="19358"/>
                    <a:pt x="75165" y="19358"/>
                  </a:cubicBezTo>
                  <a:cubicBezTo>
                    <a:pt x="76037" y="18923"/>
                    <a:pt x="76473" y="18486"/>
                    <a:pt x="76909" y="18050"/>
                  </a:cubicBezTo>
                  <a:cubicBezTo>
                    <a:pt x="76909" y="18050"/>
                    <a:pt x="76909" y="17614"/>
                    <a:pt x="76909" y="17178"/>
                  </a:cubicBezTo>
                  <a:cubicBezTo>
                    <a:pt x="76473" y="16742"/>
                    <a:pt x="76037" y="16307"/>
                    <a:pt x="75602" y="15871"/>
                  </a:cubicBezTo>
                  <a:cubicBezTo>
                    <a:pt x="74729" y="15871"/>
                    <a:pt x="74293" y="15871"/>
                    <a:pt x="73857" y="15871"/>
                  </a:cubicBezTo>
                  <a:cubicBezTo>
                    <a:pt x="73421" y="15871"/>
                    <a:pt x="73421" y="15871"/>
                    <a:pt x="72985" y="15434"/>
                  </a:cubicBezTo>
                  <a:cubicBezTo>
                    <a:pt x="72985" y="15434"/>
                    <a:pt x="72549" y="15434"/>
                    <a:pt x="72549" y="15434"/>
                  </a:cubicBezTo>
                  <a:close/>
                  <a:moveTo>
                    <a:pt x="1338385" y="15173"/>
                  </a:moveTo>
                  <a:cubicBezTo>
                    <a:pt x="1337993" y="15584"/>
                    <a:pt x="1337993" y="15995"/>
                    <a:pt x="1337600" y="15995"/>
                  </a:cubicBezTo>
                  <a:cubicBezTo>
                    <a:pt x="1337600" y="16817"/>
                    <a:pt x="1337600" y="17228"/>
                    <a:pt x="1337600" y="17639"/>
                  </a:cubicBezTo>
                  <a:cubicBezTo>
                    <a:pt x="1337600" y="18050"/>
                    <a:pt x="1337600" y="18050"/>
                    <a:pt x="1337993" y="18050"/>
                  </a:cubicBezTo>
                  <a:cubicBezTo>
                    <a:pt x="1338385" y="18050"/>
                    <a:pt x="1338777" y="18050"/>
                    <a:pt x="1339170" y="18050"/>
                  </a:cubicBezTo>
                  <a:cubicBezTo>
                    <a:pt x="1339170" y="18050"/>
                    <a:pt x="1339562" y="17639"/>
                    <a:pt x="1339955" y="17228"/>
                  </a:cubicBezTo>
                  <a:cubicBezTo>
                    <a:pt x="1339955" y="16817"/>
                    <a:pt x="1339955" y="16406"/>
                    <a:pt x="1339955" y="16406"/>
                  </a:cubicBezTo>
                  <a:cubicBezTo>
                    <a:pt x="1339955" y="15995"/>
                    <a:pt x="1339170" y="15584"/>
                    <a:pt x="1339170" y="15173"/>
                  </a:cubicBezTo>
                  <a:cubicBezTo>
                    <a:pt x="1338777" y="15173"/>
                    <a:pt x="1338777" y="15173"/>
                    <a:pt x="1338385" y="15173"/>
                  </a:cubicBezTo>
                  <a:close/>
                  <a:moveTo>
                    <a:pt x="1296792" y="15173"/>
                  </a:moveTo>
                  <a:cubicBezTo>
                    <a:pt x="1296356" y="15565"/>
                    <a:pt x="1295920" y="15565"/>
                    <a:pt x="1295920" y="15958"/>
                  </a:cubicBezTo>
                  <a:cubicBezTo>
                    <a:pt x="1295484" y="16350"/>
                    <a:pt x="1295484" y="16742"/>
                    <a:pt x="1295920" y="16742"/>
                  </a:cubicBezTo>
                  <a:cubicBezTo>
                    <a:pt x="1296356" y="16742"/>
                    <a:pt x="1296792" y="16742"/>
                    <a:pt x="1297228" y="16742"/>
                  </a:cubicBezTo>
                  <a:cubicBezTo>
                    <a:pt x="1297664" y="16742"/>
                    <a:pt x="1298100" y="16350"/>
                    <a:pt x="1298100" y="15958"/>
                  </a:cubicBezTo>
                  <a:cubicBezTo>
                    <a:pt x="1298100" y="15565"/>
                    <a:pt x="1297664" y="15565"/>
                    <a:pt x="1297228" y="15173"/>
                  </a:cubicBezTo>
                  <a:cubicBezTo>
                    <a:pt x="1297228" y="15173"/>
                    <a:pt x="1296792" y="15173"/>
                    <a:pt x="1296792" y="15173"/>
                  </a:cubicBezTo>
                  <a:close/>
                  <a:moveTo>
                    <a:pt x="209362" y="15173"/>
                  </a:moveTo>
                  <a:cubicBezTo>
                    <a:pt x="208490" y="15565"/>
                    <a:pt x="209362" y="16350"/>
                    <a:pt x="208926" y="16742"/>
                  </a:cubicBezTo>
                  <a:cubicBezTo>
                    <a:pt x="209798" y="16742"/>
                    <a:pt x="210234" y="16742"/>
                    <a:pt x="210670" y="16742"/>
                  </a:cubicBezTo>
                  <a:cubicBezTo>
                    <a:pt x="211106" y="16350"/>
                    <a:pt x="210670" y="15565"/>
                    <a:pt x="210670" y="15173"/>
                  </a:cubicBezTo>
                  <a:cubicBezTo>
                    <a:pt x="210234" y="15173"/>
                    <a:pt x="209798" y="15173"/>
                    <a:pt x="209362" y="15173"/>
                  </a:cubicBezTo>
                  <a:close/>
                  <a:moveTo>
                    <a:pt x="114683" y="15173"/>
                  </a:moveTo>
                  <a:cubicBezTo>
                    <a:pt x="114264" y="15591"/>
                    <a:pt x="113846" y="16010"/>
                    <a:pt x="113427" y="15591"/>
                  </a:cubicBezTo>
                  <a:cubicBezTo>
                    <a:pt x="112590" y="16010"/>
                    <a:pt x="112172" y="16428"/>
                    <a:pt x="111753" y="16847"/>
                  </a:cubicBezTo>
                  <a:cubicBezTo>
                    <a:pt x="111753" y="17266"/>
                    <a:pt x="111753" y="17266"/>
                    <a:pt x="111335" y="17684"/>
                  </a:cubicBezTo>
                  <a:cubicBezTo>
                    <a:pt x="111335" y="17684"/>
                    <a:pt x="110916" y="18103"/>
                    <a:pt x="111335" y="18103"/>
                  </a:cubicBezTo>
                  <a:cubicBezTo>
                    <a:pt x="111335" y="18103"/>
                    <a:pt x="111335" y="18521"/>
                    <a:pt x="111335" y="18521"/>
                  </a:cubicBezTo>
                  <a:cubicBezTo>
                    <a:pt x="111753" y="18940"/>
                    <a:pt x="112590" y="19358"/>
                    <a:pt x="113427" y="20196"/>
                  </a:cubicBezTo>
                  <a:cubicBezTo>
                    <a:pt x="113427" y="21451"/>
                    <a:pt x="113427" y="22288"/>
                    <a:pt x="113427" y="23544"/>
                  </a:cubicBezTo>
                  <a:cubicBezTo>
                    <a:pt x="113846" y="23544"/>
                    <a:pt x="114264" y="23544"/>
                    <a:pt x="114683" y="23544"/>
                  </a:cubicBezTo>
                  <a:cubicBezTo>
                    <a:pt x="114683" y="23544"/>
                    <a:pt x="115102" y="23544"/>
                    <a:pt x="115102" y="23544"/>
                  </a:cubicBezTo>
                  <a:cubicBezTo>
                    <a:pt x="115102" y="22707"/>
                    <a:pt x="115102" y="22288"/>
                    <a:pt x="115102" y="21451"/>
                  </a:cubicBezTo>
                  <a:cubicBezTo>
                    <a:pt x="114683" y="21451"/>
                    <a:pt x="114683" y="21451"/>
                    <a:pt x="114264" y="21033"/>
                  </a:cubicBezTo>
                  <a:cubicBezTo>
                    <a:pt x="114683" y="21033"/>
                    <a:pt x="114683" y="20614"/>
                    <a:pt x="115102" y="20614"/>
                  </a:cubicBezTo>
                  <a:cubicBezTo>
                    <a:pt x="114683" y="20196"/>
                    <a:pt x="115102" y="20196"/>
                    <a:pt x="115520" y="19777"/>
                  </a:cubicBezTo>
                  <a:cubicBezTo>
                    <a:pt x="115520" y="19358"/>
                    <a:pt x="115520" y="18940"/>
                    <a:pt x="115520" y="18103"/>
                  </a:cubicBezTo>
                  <a:cubicBezTo>
                    <a:pt x="115939" y="17684"/>
                    <a:pt x="116776" y="17266"/>
                    <a:pt x="117195" y="16847"/>
                  </a:cubicBezTo>
                  <a:cubicBezTo>
                    <a:pt x="117195" y="16428"/>
                    <a:pt x="117195" y="16428"/>
                    <a:pt x="117195" y="16010"/>
                  </a:cubicBezTo>
                  <a:cubicBezTo>
                    <a:pt x="117195" y="16010"/>
                    <a:pt x="116776" y="15591"/>
                    <a:pt x="116776" y="15591"/>
                  </a:cubicBezTo>
                  <a:cubicBezTo>
                    <a:pt x="116357" y="16010"/>
                    <a:pt x="115939" y="15173"/>
                    <a:pt x="115939" y="15173"/>
                  </a:cubicBezTo>
                  <a:cubicBezTo>
                    <a:pt x="115520" y="15173"/>
                    <a:pt x="115102" y="15173"/>
                    <a:pt x="114683" y="15173"/>
                  </a:cubicBezTo>
                  <a:close/>
                  <a:moveTo>
                    <a:pt x="237796" y="15086"/>
                  </a:moveTo>
                  <a:cubicBezTo>
                    <a:pt x="237796" y="15522"/>
                    <a:pt x="237796" y="16394"/>
                    <a:pt x="237796" y="17266"/>
                  </a:cubicBezTo>
                  <a:cubicBezTo>
                    <a:pt x="238189" y="17266"/>
                    <a:pt x="238581" y="17266"/>
                    <a:pt x="238581" y="17266"/>
                  </a:cubicBezTo>
                  <a:cubicBezTo>
                    <a:pt x="238973" y="16830"/>
                    <a:pt x="238973" y="16830"/>
                    <a:pt x="239366" y="16394"/>
                  </a:cubicBezTo>
                  <a:cubicBezTo>
                    <a:pt x="239366" y="15958"/>
                    <a:pt x="239366" y="15958"/>
                    <a:pt x="239366" y="15522"/>
                  </a:cubicBezTo>
                  <a:cubicBezTo>
                    <a:pt x="239366" y="15522"/>
                    <a:pt x="238973" y="15086"/>
                    <a:pt x="238973" y="15086"/>
                  </a:cubicBezTo>
                  <a:cubicBezTo>
                    <a:pt x="238581" y="14650"/>
                    <a:pt x="238189" y="14650"/>
                    <a:pt x="237796" y="15086"/>
                  </a:cubicBezTo>
                  <a:close/>
                  <a:moveTo>
                    <a:pt x="1464996" y="15068"/>
                  </a:moveTo>
                  <a:cubicBezTo>
                    <a:pt x="1464996" y="15487"/>
                    <a:pt x="1464996" y="15905"/>
                    <a:pt x="1464996" y="16324"/>
                  </a:cubicBezTo>
                  <a:cubicBezTo>
                    <a:pt x="1465345" y="16742"/>
                    <a:pt x="1465345" y="16742"/>
                    <a:pt x="1466042" y="16324"/>
                  </a:cubicBezTo>
                  <a:cubicBezTo>
                    <a:pt x="1466042" y="15905"/>
                    <a:pt x="1466042" y="15487"/>
                    <a:pt x="1466042" y="15068"/>
                  </a:cubicBezTo>
                  <a:cubicBezTo>
                    <a:pt x="1465345" y="14650"/>
                    <a:pt x="1465345" y="14650"/>
                    <a:pt x="1464996" y="15068"/>
                  </a:cubicBezTo>
                  <a:close/>
                  <a:moveTo>
                    <a:pt x="1570605" y="14650"/>
                  </a:moveTo>
                  <a:cubicBezTo>
                    <a:pt x="1571016" y="14650"/>
                    <a:pt x="1571427" y="14650"/>
                    <a:pt x="1571427" y="14650"/>
                  </a:cubicBezTo>
                  <a:cubicBezTo>
                    <a:pt x="1571838" y="14650"/>
                    <a:pt x="1571838" y="14650"/>
                    <a:pt x="1572249" y="15086"/>
                  </a:cubicBezTo>
                  <a:cubicBezTo>
                    <a:pt x="1572249" y="15521"/>
                    <a:pt x="1572249" y="16393"/>
                    <a:pt x="1572249" y="16830"/>
                  </a:cubicBezTo>
                  <a:cubicBezTo>
                    <a:pt x="1572249" y="17266"/>
                    <a:pt x="1571838" y="17266"/>
                    <a:pt x="1571838" y="17266"/>
                  </a:cubicBezTo>
                  <a:cubicBezTo>
                    <a:pt x="1571427" y="17266"/>
                    <a:pt x="1571016" y="17266"/>
                    <a:pt x="1570605" y="17266"/>
                  </a:cubicBezTo>
                  <a:cubicBezTo>
                    <a:pt x="1570194" y="16830"/>
                    <a:pt x="1569783" y="16830"/>
                    <a:pt x="1569783" y="16393"/>
                  </a:cubicBezTo>
                  <a:cubicBezTo>
                    <a:pt x="1569371" y="16393"/>
                    <a:pt x="1569371" y="15521"/>
                    <a:pt x="1569783" y="15521"/>
                  </a:cubicBezTo>
                  <a:cubicBezTo>
                    <a:pt x="1569783" y="15086"/>
                    <a:pt x="1570194" y="15086"/>
                    <a:pt x="1570605" y="14650"/>
                  </a:cubicBezTo>
                  <a:close/>
                  <a:moveTo>
                    <a:pt x="1450085" y="14650"/>
                  </a:moveTo>
                  <a:cubicBezTo>
                    <a:pt x="1449693" y="15068"/>
                    <a:pt x="1449301" y="15068"/>
                    <a:pt x="1449301" y="15487"/>
                  </a:cubicBezTo>
                  <a:cubicBezTo>
                    <a:pt x="1449301" y="15905"/>
                    <a:pt x="1449693" y="15905"/>
                    <a:pt x="1450085" y="16324"/>
                  </a:cubicBezTo>
                  <a:cubicBezTo>
                    <a:pt x="1450478" y="16324"/>
                    <a:pt x="1451263" y="16742"/>
                    <a:pt x="1451655" y="16324"/>
                  </a:cubicBezTo>
                  <a:cubicBezTo>
                    <a:pt x="1451655" y="15905"/>
                    <a:pt x="1451655" y="15905"/>
                    <a:pt x="1451655" y="15487"/>
                  </a:cubicBezTo>
                  <a:cubicBezTo>
                    <a:pt x="1451263" y="15487"/>
                    <a:pt x="1451263" y="15068"/>
                    <a:pt x="1450870" y="14650"/>
                  </a:cubicBezTo>
                  <a:cubicBezTo>
                    <a:pt x="1450478" y="14650"/>
                    <a:pt x="1450085" y="14650"/>
                    <a:pt x="1450085" y="14650"/>
                  </a:cubicBezTo>
                  <a:close/>
                  <a:moveTo>
                    <a:pt x="1582951" y="14126"/>
                  </a:moveTo>
                  <a:cubicBezTo>
                    <a:pt x="1583379" y="14126"/>
                    <a:pt x="1583807" y="14126"/>
                    <a:pt x="1584235" y="14126"/>
                  </a:cubicBezTo>
                  <a:cubicBezTo>
                    <a:pt x="1584663" y="14553"/>
                    <a:pt x="1585091" y="14553"/>
                    <a:pt x="1585519" y="14553"/>
                  </a:cubicBezTo>
                  <a:cubicBezTo>
                    <a:pt x="1585519" y="14980"/>
                    <a:pt x="1585947" y="14980"/>
                    <a:pt x="1586375" y="15407"/>
                  </a:cubicBezTo>
                  <a:cubicBezTo>
                    <a:pt x="1586375" y="15407"/>
                    <a:pt x="1586375" y="15407"/>
                    <a:pt x="1586375" y="18395"/>
                  </a:cubicBezTo>
                  <a:cubicBezTo>
                    <a:pt x="1585947" y="18395"/>
                    <a:pt x="1585947" y="18821"/>
                    <a:pt x="1585519" y="18821"/>
                  </a:cubicBezTo>
                  <a:cubicBezTo>
                    <a:pt x="1584663" y="18821"/>
                    <a:pt x="1583807" y="18821"/>
                    <a:pt x="1582951" y="18821"/>
                  </a:cubicBezTo>
                  <a:cubicBezTo>
                    <a:pt x="1582523" y="19248"/>
                    <a:pt x="1582095" y="19248"/>
                    <a:pt x="1582095" y="19675"/>
                  </a:cubicBezTo>
                  <a:cubicBezTo>
                    <a:pt x="1581667" y="19675"/>
                    <a:pt x="1582095" y="20102"/>
                    <a:pt x="1581667" y="20102"/>
                  </a:cubicBezTo>
                  <a:cubicBezTo>
                    <a:pt x="1580811" y="20955"/>
                    <a:pt x="1580382" y="21382"/>
                    <a:pt x="1579526" y="22236"/>
                  </a:cubicBezTo>
                  <a:cubicBezTo>
                    <a:pt x="1579098" y="22236"/>
                    <a:pt x="1578670" y="21809"/>
                    <a:pt x="1578242" y="21382"/>
                  </a:cubicBezTo>
                  <a:cubicBezTo>
                    <a:pt x="1578242" y="20529"/>
                    <a:pt x="1578670" y="19675"/>
                    <a:pt x="1578242" y="19248"/>
                  </a:cubicBezTo>
                  <a:cubicBezTo>
                    <a:pt x="1578242" y="18821"/>
                    <a:pt x="1577814" y="18821"/>
                    <a:pt x="1577814" y="18395"/>
                  </a:cubicBezTo>
                  <a:cubicBezTo>
                    <a:pt x="1577814" y="17968"/>
                    <a:pt x="1577814" y="17114"/>
                    <a:pt x="1576958" y="16687"/>
                  </a:cubicBezTo>
                  <a:cubicBezTo>
                    <a:pt x="1576958" y="16260"/>
                    <a:pt x="1576958" y="15407"/>
                    <a:pt x="1577386" y="14980"/>
                  </a:cubicBezTo>
                  <a:cubicBezTo>
                    <a:pt x="1577386" y="14980"/>
                    <a:pt x="1577386" y="14553"/>
                    <a:pt x="1577386" y="14553"/>
                  </a:cubicBezTo>
                  <a:cubicBezTo>
                    <a:pt x="1579098" y="14553"/>
                    <a:pt x="1580811" y="14553"/>
                    <a:pt x="1582095" y="14553"/>
                  </a:cubicBezTo>
                  <a:cubicBezTo>
                    <a:pt x="1582523" y="14553"/>
                    <a:pt x="1582951" y="14126"/>
                    <a:pt x="1582951" y="14126"/>
                  </a:cubicBezTo>
                  <a:close/>
                  <a:moveTo>
                    <a:pt x="187301" y="14126"/>
                  </a:moveTo>
                  <a:cubicBezTo>
                    <a:pt x="186909" y="14126"/>
                    <a:pt x="186909" y="14562"/>
                    <a:pt x="186516" y="14562"/>
                  </a:cubicBezTo>
                  <a:cubicBezTo>
                    <a:pt x="186516" y="14998"/>
                    <a:pt x="186516" y="14998"/>
                    <a:pt x="186516" y="15434"/>
                  </a:cubicBezTo>
                  <a:cubicBezTo>
                    <a:pt x="186909" y="15434"/>
                    <a:pt x="186909" y="15434"/>
                    <a:pt x="187301" y="15434"/>
                  </a:cubicBezTo>
                  <a:cubicBezTo>
                    <a:pt x="187301" y="15434"/>
                    <a:pt x="187693" y="15434"/>
                    <a:pt x="187693" y="14998"/>
                  </a:cubicBezTo>
                  <a:cubicBezTo>
                    <a:pt x="188086" y="14562"/>
                    <a:pt x="188086" y="14562"/>
                    <a:pt x="187693" y="14126"/>
                  </a:cubicBezTo>
                  <a:cubicBezTo>
                    <a:pt x="187693" y="14126"/>
                    <a:pt x="187301" y="14126"/>
                    <a:pt x="187301" y="14126"/>
                  </a:cubicBezTo>
                  <a:close/>
                  <a:moveTo>
                    <a:pt x="127004" y="14126"/>
                  </a:moveTo>
                  <a:cubicBezTo>
                    <a:pt x="126546" y="14126"/>
                    <a:pt x="126546" y="14562"/>
                    <a:pt x="126089" y="14562"/>
                  </a:cubicBezTo>
                  <a:cubicBezTo>
                    <a:pt x="126089" y="14999"/>
                    <a:pt x="126089" y="14999"/>
                    <a:pt x="126089" y="15435"/>
                  </a:cubicBezTo>
                  <a:cubicBezTo>
                    <a:pt x="126546" y="15435"/>
                    <a:pt x="126546" y="15435"/>
                    <a:pt x="127004" y="15435"/>
                  </a:cubicBezTo>
                  <a:cubicBezTo>
                    <a:pt x="127004" y="15435"/>
                    <a:pt x="127462" y="14999"/>
                    <a:pt x="127920" y="14562"/>
                  </a:cubicBezTo>
                  <a:cubicBezTo>
                    <a:pt x="127462" y="14562"/>
                    <a:pt x="127004" y="14126"/>
                    <a:pt x="127004" y="14126"/>
                  </a:cubicBezTo>
                  <a:close/>
                  <a:moveTo>
                    <a:pt x="249655" y="13865"/>
                  </a:moveTo>
                  <a:cubicBezTo>
                    <a:pt x="249219" y="14301"/>
                    <a:pt x="249219" y="14301"/>
                    <a:pt x="248783" y="14737"/>
                  </a:cubicBezTo>
                  <a:cubicBezTo>
                    <a:pt x="248783" y="15173"/>
                    <a:pt x="248783" y="15609"/>
                    <a:pt x="248783" y="16045"/>
                  </a:cubicBezTo>
                  <a:cubicBezTo>
                    <a:pt x="249655" y="16481"/>
                    <a:pt x="250091" y="16481"/>
                    <a:pt x="250963" y="16045"/>
                  </a:cubicBezTo>
                  <a:cubicBezTo>
                    <a:pt x="251399" y="16045"/>
                    <a:pt x="250963" y="15609"/>
                    <a:pt x="250963" y="15173"/>
                  </a:cubicBezTo>
                  <a:cubicBezTo>
                    <a:pt x="250527" y="14737"/>
                    <a:pt x="250091" y="14301"/>
                    <a:pt x="249655" y="13865"/>
                  </a:cubicBezTo>
                  <a:close/>
                  <a:moveTo>
                    <a:pt x="175699" y="13865"/>
                  </a:moveTo>
                  <a:cubicBezTo>
                    <a:pt x="175699" y="14294"/>
                    <a:pt x="175699" y="14724"/>
                    <a:pt x="175699" y="15154"/>
                  </a:cubicBezTo>
                  <a:cubicBezTo>
                    <a:pt x="175699" y="15154"/>
                    <a:pt x="175284" y="15154"/>
                    <a:pt x="175284" y="15584"/>
                  </a:cubicBezTo>
                  <a:cubicBezTo>
                    <a:pt x="175284" y="16014"/>
                    <a:pt x="175284" y="16443"/>
                    <a:pt x="175284" y="16873"/>
                  </a:cubicBezTo>
                  <a:cubicBezTo>
                    <a:pt x="174452" y="17303"/>
                    <a:pt x="174868" y="17733"/>
                    <a:pt x="174452" y="18162"/>
                  </a:cubicBezTo>
                  <a:cubicBezTo>
                    <a:pt x="174037" y="18162"/>
                    <a:pt x="173621" y="18162"/>
                    <a:pt x="173206" y="18162"/>
                  </a:cubicBezTo>
                  <a:cubicBezTo>
                    <a:pt x="173206" y="18162"/>
                    <a:pt x="172790" y="17733"/>
                    <a:pt x="172790" y="17733"/>
                  </a:cubicBezTo>
                  <a:cubicBezTo>
                    <a:pt x="172375" y="17733"/>
                    <a:pt x="172375" y="17733"/>
                    <a:pt x="172375" y="17733"/>
                  </a:cubicBezTo>
                  <a:cubicBezTo>
                    <a:pt x="171959" y="17303"/>
                    <a:pt x="171544" y="16873"/>
                    <a:pt x="171129" y="16873"/>
                  </a:cubicBezTo>
                  <a:cubicBezTo>
                    <a:pt x="170713" y="16873"/>
                    <a:pt x="170713" y="17303"/>
                    <a:pt x="170298" y="17303"/>
                  </a:cubicBezTo>
                  <a:cubicBezTo>
                    <a:pt x="170298" y="17733"/>
                    <a:pt x="170298" y="18592"/>
                    <a:pt x="170298" y="19022"/>
                  </a:cubicBezTo>
                  <a:cubicBezTo>
                    <a:pt x="170298" y="19022"/>
                    <a:pt x="170713" y="19022"/>
                    <a:pt x="170713" y="19022"/>
                  </a:cubicBezTo>
                  <a:cubicBezTo>
                    <a:pt x="171544" y="19022"/>
                    <a:pt x="172375" y="19022"/>
                    <a:pt x="173206" y="19022"/>
                  </a:cubicBezTo>
                  <a:cubicBezTo>
                    <a:pt x="173621" y="19452"/>
                    <a:pt x="173621" y="19452"/>
                    <a:pt x="173621" y="19452"/>
                  </a:cubicBezTo>
                  <a:cubicBezTo>
                    <a:pt x="174037" y="19452"/>
                    <a:pt x="174037" y="19452"/>
                    <a:pt x="174452" y="19452"/>
                  </a:cubicBezTo>
                  <a:cubicBezTo>
                    <a:pt x="174452" y="19882"/>
                    <a:pt x="174868" y="19882"/>
                    <a:pt x="174868" y="19882"/>
                  </a:cubicBezTo>
                  <a:cubicBezTo>
                    <a:pt x="175284" y="19882"/>
                    <a:pt x="176114" y="19882"/>
                    <a:pt x="176530" y="19882"/>
                  </a:cubicBezTo>
                  <a:cubicBezTo>
                    <a:pt x="176945" y="19882"/>
                    <a:pt x="176945" y="19882"/>
                    <a:pt x="176945" y="19452"/>
                  </a:cubicBezTo>
                  <a:cubicBezTo>
                    <a:pt x="176945" y="19452"/>
                    <a:pt x="176945" y="19022"/>
                    <a:pt x="177361" y="19022"/>
                  </a:cubicBezTo>
                  <a:cubicBezTo>
                    <a:pt x="177361" y="17303"/>
                    <a:pt x="177361" y="16014"/>
                    <a:pt x="177361" y="14724"/>
                  </a:cubicBezTo>
                  <a:cubicBezTo>
                    <a:pt x="176945" y="14294"/>
                    <a:pt x="176945" y="13865"/>
                    <a:pt x="176530" y="13865"/>
                  </a:cubicBezTo>
                  <a:cubicBezTo>
                    <a:pt x="176114" y="13865"/>
                    <a:pt x="176114" y="13865"/>
                    <a:pt x="175699" y="13865"/>
                  </a:cubicBezTo>
                  <a:close/>
                  <a:moveTo>
                    <a:pt x="1508230" y="13773"/>
                  </a:moveTo>
                  <a:cubicBezTo>
                    <a:pt x="1509086" y="13342"/>
                    <a:pt x="1509942" y="13342"/>
                    <a:pt x="1510799" y="13773"/>
                  </a:cubicBezTo>
                  <a:cubicBezTo>
                    <a:pt x="1510799" y="14634"/>
                    <a:pt x="1510799" y="15927"/>
                    <a:pt x="1510799" y="16789"/>
                  </a:cubicBezTo>
                  <a:cubicBezTo>
                    <a:pt x="1511227" y="17219"/>
                    <a:pt x="1511655" y="17650"/>
                    <a:pt x="1512083" y="18081"/>
                  </a:cubicBezTo>
                  <a:cubicBezTo>
                    <a:pt x="1512083" y="18512"/>
                    <a:pt x="1512083" y="19374"/>
                    <a:pt x="1512083" y="19805"/>
                  </a:cubicBezTo>
                  <a:cubicBezTo>
                    <a:pt x="1511655" y="20235"/>
                    <a:pt x="1511227" y="20235"/>
                    <a:pt x="1511227" y="20666"/>
                  </a:cubicBezTo>
                  <a:cubicBezTo>
                    <a:pt x="1510371" y="20666"/>
                    <a:pt x="1509515" y="20666"/>
                    <a:pt x="1509086" y="20666"/>
                  </a:cubicBezTo>
                  <a:cubicBezTo>
                    <a:pt x="1508658" y="20235"/>
                    <a:pt x="1508230" y="20235"/>
                    <a:pt x="1507802" y="19805"/>
                  </a:cubicBezTo>
                  <a:cubicBezTo>
                    <a:pt x="1507802" y="19805"/>
                    <a:pt x="1507802" y="19374"/>
                    <a:pt x="1507802" y="19374"/>
                  </a:cubicBezTo>
                  <a:cubicBezTo>
                    <a:pt x="1507802" y="18943"/>
                    <a:pt x="1507374" y="18943"/>
                    <a:pt x="1507374" y="18512"/>
                  </a:cubicBezTo>
                  <a:cubicBezTo>
                    <a:pt x="1507374" y="17219"/>
                    <a:pt x="1507374" y="15927"/>
                    <a:pt x="1507374" y="14203"/>
                  </a:cubicBezTo>
                  <a:cubicBezTo>
                    <a:pt x="1507374" y="14203"/>
                    <a:pt x="1507802" y="13773"/>
                    <a:pt x="1508230" y="13773"/>
                  </a:cubicBezTo>
                  <a:close/>
                  <a:moveTo>
                    <a:pt x="1313854" y="13342"/>
                  </a:moveTo>
                  <a:cubicBezTo>
                    <a:pt x="1313432" y="13773"/>
                    <a:pt x="1313011" y="14205"/>
                    <a:pt x="1313011" y="14205"/>
                  </a:cubicBezTo>
                  <a:cubicBezTo>
                    <a:pt x="1313011" y="14636"/>
                    <a:pt x="1313011" y="15068"/>
                    <a:pt x="1313011" y="15500"/>
                  </a:cubicBezTo>
                  <a:cubicBezTo>
                    <a:pt x="1313432" y="15932"/>
                    <a:pt x="1314276" y="16795"/>
                    <a:pt x="1314698" y="17227"/>
                  </a:cubicBezTo>
                  <a:cubicBezTo>
                    <a:pt x="1315120" y="18090"/>
                    <a:pt x="1314698" y="18521"/>
                    <a:pt x="1314698" y="19385"/>
                  </a:cubicBezTo>
                  <a:cubicBezTo>
                    <a:pt x="1315120" y="20248"/>
                    <a:pt x="1314698" y="20679"/>
                    <a:pt x="1314698" y="21543"/>
                  </a:cubicBezTo>
                  <a:cubicBezTo>
                    <a:pt x="1315120" y="21543"/>
                    <a:pt x="1315120" y="21543"/>
                    <a:pt x="1315120" y="21543"/>
                  </a:cubicBezTo>
                  <a:cubicBezTo>
                    <a:pt x="1315964" y="21974"/>
                    <a:pt x="1316808" y="21974"/>
                    <a:pt x="1317230" y="21974"/>
                  </a:cubicBezTo>
                  <a:cubicBezTo>
                    <a:pt x="1318074" y="21111"/>
                    <a:pt x="1318496" y="20679"/>
                    <a:pt x="1319340" y="20248"/>
                  </a:cubicBezTo>
                  <a:cubicBezTo>
                    <a:pt x="1320183" y="19816"/>
                    <a:pt x="1320605" y="19816"/>
                    <a:pt x="1321449" y="19816"/>
                  </a:cubicBezTo>
                  <a:cubicBezTo>
                    <a:pt x="1322293" y="19816"/>
                    <a:pt x="1323137" y="19816"/>
                    <a:pt x="1323981" y="19816"/>
                  </a:cubicBezTo>
                  <a:cubicBezTo>
                    <a:pt x="1324824" y="19816"/>
                    <a:pt x="1325246" y="18953"/>
                    <a:pt x="1325668" y="18521"/>
                  </a:cubicBezTo>
                  <a:cubicBezTo>
                    <a:pt x="1326090" y="18090"/>
                    <a:pt x="1325668" y="17227"/>
                    <a:pt x="1325668" y="16795"/>
                  </a:cubicBezTo>
                  <a:cubicBezTo>
                    <a:pt x="1325668" y="16363"/>
                    <a:pt x="1325246" y="15932"/>
                    <a:pt x="1324824" y="15932"/>
                  </a:cubicBezTo>
                  <a:cubicBezTo>
                    <a:pt x="1323981" y="15932"/>
                    <a:pt x="1322715" y="15932"/>
                    <a:pt x="1321871" y="15932"/>
                  </a:cubicBezTo>
                  <a:cubicBezTo>
                    <a:pt x="1321027" y="15068"/>
                    <a:pt x="1321027" y="15068"/>
                    <a:pt x="1320183" y="15500"/>
                  </a:cubicBezTo>
                  <a:cubicBezTo>
                    <a:pt x="1319340" y="15932"/>
                    <a:pt x="1318918" y="15500"/>
                    <a:pt x="1318074" y="15932"/>
                  </a:cubicBezTo>
                  <a:cubicBezTo>
                    <a:pt x="1316808" y="15068"/>
                    <a:pt x="1316386" y="14205"/>
                    <a:pt x="1315120" y="13342"/>
                  </a:cubicBezTo>
                  <a:cubicBezTo>
                    <a:pt x="1314698" y="13342"/>
                    <a:pt x="1314276" y="13342"/>
                    <a:pt x="1313854" y="13342"/>
                  </a:cubicBezTo>
                  <a:close/>
                  <a:moveTo>
                    <a:pt x="10638" y="13342"/>
                  </a:moveTo>
                  <a:cubicBezTo>
                    <a:pt x="11074" y="13342"/>
                    <a:pt x="11946" y="13342"/>
                    <a:pt x="12382" y="13342"/>
                  </a:cubicBezTo>
                  <a:cubicBezTo>
                    <a:pt x="12818" y="13799"/>
                    <a:pt x="12818" y="14257"/>
                    <a:pt x="12382" y="15173"/>
                  </a:cubicBezTo>
                  <a:cubicBezTo>
                    <a:pt x="11946" y="15173"/>
                    <a:pt x="11510" y="15173"/>
                    <a:pt x="11074" y="15173"/>
                  </a:cubicBezTo>
                  <a:cubicBezTo>
                    <a:pt x="11074" y="14715"/>
                    <a:pt x="10638" y="14715"/>
                    <a:pt x="10638" y="14257"/>
                  </a:cubicBezTo>
                  <a:cubicBezTo>
                    <a:pt x="10638" y="13799"/>
                    <a:pt x="10202" y="13342"/>
                    <a:pt x="10638" y="13342"/>
                  </a:cubicBezTo>
                  <a:close/>
                  <a:moveTo>
                    <a:pt x="147801" y="12975"/>
                  </a:moveTo>
                  <a:cubicBezTo>
                    <a:pt x="147801" y="13394"/>
                    <a:pt x="147801" y="13812"/>
                    <a:pt x="147801" y="14231"/>
                  </a:cubicBezTo>
                  <a:cubicBezTo>
                    <a:pt x="147801" y="14650"/>
                    <a:pt x="147801" y="14650"/>
                    <a:pt x="147801" y="14650"/>
                  </a:cubicBezTo>
                  <a:cubicBezTo>
                    <a:pt x="148193" y="14231"/>
                    <a:pt x="148585" y="13812"/>
                    <a:pt x="149370" y="13394"/>
                  </a:cubicBezTo>
                  <a:cubicBezTo>
                    <a:pt x="148978" y="13394"/>
                    <a:pt x="148978" y="13394"/>
                    <a:pt x="148585" y="12975"/>
                  </a:cubicBezTo>
                  <a:cubicBezTo>
                    <a:pt x="148193" y="12557"/>
                    <a:pt x="148193" y="12557"/>
                    <a:pt x="147801" y="12975"/>
                  </a:cubicBezTo>
                  <a:close/>
                  <a:moveTo>
                    <a:pt x="203258" y="12968"/>
                  </a:moveTo>
                  <a:cubicBezTo>
                    <a:pt x="203258" y="13790"/>
                    <a:pt x="203258" y="14201"/>
                    <a:pt x="203258" y="15023"/>
                  </a:cubicBezTo>
                  <a:cubicBezTo>
                    <a:pt x="203694" y="15023"/>
                    <a:pt x="204130" y="15434"/>
                    <a:pt x="204130" y="15434"/>
                  </a:cubicBezTo>
                  <a:cubicBezTo>
                    <a:pt x="204566" y="15434"/>
                    <a:pt x="204566" y="15434"/>
                    <a:pt x="205003" y="15434"/>
                  </a:cubicBezTo>
                  <a:cubicBezTo>
                    <a:pt x="205003" y="15434"/>
                    <a:pt x="205438" y="15023"/>
                    <a:pt x="205438" y="15023"/>
                  </a:cubicBezTo>
                  <a:cubicBezTo>
                    <a:pt x="205874" y="14201"/>
                    <a:pt x="205874" y="13790"/>
                    <a:pt x="205438" y="12968"/>
                  </a:cubicBezTo>
                  <a:cubicBezTo>
                    <a:pt x="205003" y="12557"/>
                    <a:pt x="204130" y="12968"/>
                    <a:pt x="203258" y="12968"/>
                  </a:cubicBezTo>
                  <a:close/>
                  <a:moveTo>
                    <a:pt x="1539201" y="12819"/>
                  </a:moveTo>
                  <a:cubicBezTo>
                    <a:pt x="1538765" y="13267"/>
                    <a:pt x="1538329" y="13267"/>
                    <a:pt x="1538329" y="13267"/>
                  </a:cubicBezTo>
                  <a:cubicBezTo>
                    <a:pt x="1537893" y="13716"/>
                    <a:pt x="1537457" y="13267"/>
                    <a:pt x="1537457" y="13716"/>
                  </a:cubicBezTo>
                  <a:cubicBezTo>
                    <a:pt x="1537457" y="14164"/>
                    <a:pt x="1537457" y="14612"/>
                    <a:pt x="1537457" y="15061"/>
                  </a:cubicBezTo>
                  <a:cubicBezTo>
                    <a:pt x="1537457" y="15509"/>
                    <a:pt x="1537893" y="15509"/>
                    <a:pt x="1538329" y="15958"/>
                  </a:cubicBezTo>
                  <a:cubicBezTo>
                    <a:pt x="1539201" y="15958"/>
                    <a:pt x="1539637" y="15958"/>
                    <a:pt x="1540509" y="15958"/>
                  </a:cubicBezTo>
                  <a:cubicBezTo>
                    <a:pt x="1540945" y="15509"/>
                    <a:pt x="1540945" y="15509"/>
                    <a:pt x="1541381" y="15061"/>
                  </a:cubicBezTo>
                  <a:cubicBezTo>
                    <a:pt x="1541381" y="14612"/>
                    <a:pt x="1541381" y="14164"/>
                    <a:pt x="1541381" y="13716"/>
                  </a:cubicBezTo>
                  <a:cubicBezTo>
                    <a:pt x="1540945" y="13267"/>
                    <a:pt x="1540945" y="13716"/>
                    <a:pt x="1540509" y="13267"/>
                  </a:cubicBezTo>
                  <a:cubicBezTo>
                    <a:pt x="1540073" y="13267"/>
                    <a:pt x="1540073" y="12819"/>
                    <a:pt x="1539637" y="12819"/>
                  </a:cubicBezTo>
                  <a:cubicBezTo>
                    <a:pt x="1539637" y="12819"/>
                    <a:pt x="1539201" y="12819"/>
                    <a:pt x="1539201" y="12819"/>
                  </a:cubicBezTo>
                  <a:close/>
                  <a:moveTo>
                    <a:pt x="1489128" y="12819"/>
                  </a:moveTo>
                  <a:cubicBezTo>
                    <a:pt x="1489553" y="12819"/>
                    <a:pt x="1489978" y="12819"/>
                    <a:pt x="1490404" y="12819"/>
                  </a:cubicBezTo>
                  <a:cubicBezTo>
                    <a:pt x="1490828" y="13255"/>
                    <a:pt x="1491253" y="13255"/>
                    <a:pt x="1491679" y="13691"/>
                  </a:cubicBezTo>
                  <a:cubicBezTo>
                    <a:pt x="1491679" y="13691"/>
                    <a:pt x="1491679" y="14126"/>
                    <a:pt x="1491679" y="14562"/>
                  </a:cubicBezTo>
                  <a:cubicBezTo>
                    <a:pt x="1491253" y="14562"/>
                    <a:pt x="1490828" y="14998"/>
                    <a:pt x="1490404" y="14998"/>
                  </a:cubicBezTo>
                  <a:cubicBezTo>
                    <a:pt x="1490404" y="15434"/>
                    <a:pt x="1489978" y="15434"/>
                    <a:pt x="1489553" y="14998"/>
                  </a:cubicBezTo>
                  <a:cubicBezTo>
                    <a:pt x="1489553" y="14998"/>
                    <a:pt x="1489128" y="14562"/>
                    <a:pt x="1488703" y="14126"/>
                  </a:cubicBezTo>
                  <a:cubicBezTo>
                    <a:pt x="1489128" y="13691"/>
                    <a:pt x="1488278" y="13255"/>
                    <a:pt x="1489128" y="12819"/>
                  </a:cubicBezTo>
                  <a:close/>
                  <a:moveTo>
                    <a:pt x="1226730" y="12819"/>
                  </a:moveTo>
                  <a:cubicBezTo>
                    <a:pt x="1226304" y="12819"/>
                    <a:pt x="1226304" y="13247"/>
                    <a:pt x="1225877" y="13674"/>
                  </a:cubicBezTo>
                  <a:cubicBezTo>
                    <a:pt x="1225877" y="14531"/>
                    <a:pt x="1225877" y="15387"/>
                    <a:pt x="1225877" y="16671"/>
                  </a:cubicBezTo>
                  <a:cubicBezTo>
                    <a:pt x="1225452" y="16671"/>
                    <a:pt x="1225452" y="16671"/>
                    <a:pt x="1225452" y="16671"/>
                  </a:cubicBezTo>
                  <a:cubicBezTo>
                    <a:pt x="1224174" y="16671"/>
                    <a:pt x="1223322" y="16671"/>
                    <a:pt x="1222043" y="16671"/>
                  </a:cubicBezTo>
                  <a:cubicBezTo>
                    <a:pt x="1222043" y="17099"/>
                    <a:pt x="1221617" y="17099"/>
                    <a:pt x="1221191" y="17527"/>
                  </a:cubicBezTo>
                  <a:cubicBezTo>
                    <a:pt x="1221191" y="17955"/>
                    <a:pt x="1221191" y="18383"/>
                    <a:pt x="1221191" y="18811"/>
                  </a:cubicBezTo>
                  <a:cubicBezTo>
                    <a:pt x="1222043" y="20095"/>
                    <a:pt x="1223322" y="20951"/>
                    <a:pt x="1224600" y="22236"/>
                  </a:cubicBezTo>
                  <a:cubicBezTo>
                    <a:pt x="1225026" y="22236"/>
                    <a:pt x="1225877" y="22236"/>
                    <a:pt x="1226304" y="22236"/>
                  </a:cubicBezTo>
                  <a:cubicBezTo>
                    <a:pt x="1226730" y="22236"/>
                    <a:pt x="1227582" y="22236"/>
                    <a:pt x="1228008" y="22236"/>
                  </a:cubicBezTo>
                  <a:cubicBezTo>
                    <a:pt x="1228434" y="22236"/>
                    <a:pt x="1228434" y="21380"/>
                    <a:pt x="1229286" y="21380"/>
                  </a:cubicBezTo>
                  <a:cubicBezTo>
                    <a:pt x="1229712" y="21808"/>
                    <a:pt x="1229712" y="21380"/>
                    <a:pt x="1230138" y="20951"/>
                  </a:cubicBezTo>
                  <a:cubicBezTo>
                    <a:pt x="1231842" y="20951"/>
                    <a:pt x="1233546" y="20951"/>
                    <a:pt x="1235250" y="20951"/>
                  </a:cubicBezTo>
                  <a:cubicBezTo>
                    <a:pt x="1235250" y="20524"/>
                    <a:pt x="1235676" y="20524"/>
                    <a:pt x="1236102" y="19667"/>
                  </a:cubicBezTo>
                  <a:cubicBezTo>
                    <a:pt x="1236102" y="19667"/>
                    <a:pt x="1236102" y="18811"/>
                    <a:pt x="1236102" y="18383"/>
                  </a:cubicBezTo>
                  <a:cubicBezTo>
                    <a:pt x="1235676" y="17955"/>
                    <a:pt x="1234824" y="17527"/>
                    <a:pt x="1234398" y="16671"/>
                  </a:cubicBezTo>
                  <a:cubicBezTo>
                    <a:pt x="1233972" y="17099"/>
                    <a:pt x="1233972" y="17099"/>
                    <a:pt x="1233546" y="17527"/>
                  </a:cubicBezTo>
                  <a:cubicBezTo>
                    <a:pt x="1233120" y="17527"/>
                    <a:pt x="1232694" y="17527"/>
                    <a:pt x="1232694" y="17527"/>
                  </a:cubicBezTo>
                  <a:cubicBezTo>
                    <a:pt x="1232694" y="17955"/>
                    <a:pt x="1232268" y="17955"/>
                    <a:pt x="1232268" y="17955"/>
                  </a:cubicBezTo>
                  <a:cubicBezTo>
                    <a:pt x="1231842" y="17955"/>
                    <a:pt x="1231416" y="17955"/>
                    <a:pt x="1230990" y="17955"/>
                  </a:cubicBezTo>
                  <a:cubicBezTo>
                    <a:pt x="1230564" y="17955"/>
                    <a:pt x="1230564" y="17527"/>
                    <a:pt x="1230138" y="17099"/>
                  </a:cubicBezTo>
                  <a:cubicBezTo>
                    <a:pt x="1229712" y="16671"/>
                    <a:pt x="1230138" y="16243"/>
                    <a:pt x="1229712" y="15387"/>
                  </a:cubicBezTo>
                  <a:cubicBezTo>
                    <a:pt x="1229712" y="15387"/>
                    <a:pt x="1229712" y="14959"/>
                    <a:pt x="1229286" y="14531"/>
                  </a:cubicBezTo>
                  <a:cubicBezTo>
                    <a:pt x="1229286" y="14531"/>
                    <a:pt x="1229286" y="13674"/>
                    <a:pt x="1229286" y="13247"/>
                  </a:cubicBezTo>
                  <a:cubicBezTo>
                    <a:pt x="1228860" y="13247"/>
                    <a:pt x="1228434" y="13247"/>
                    <a:pt x="1228008" y="13247"/>
                  </a:cubicBezTo>
                  <a:cubicBezTo>
                    <a:pt x="1228008" y="12819"/>
                    <a:pt x="1227582" y="12819"/>
                    <a:pt x="1227582" y="12819"/>
                  </a:cubicBezTo>
                  <a:cubicBezTo>
                    <a:pt x="1227156" y="12819"/>
                    <a:pt x="1226730" y="12819"/>
                    <a:pt x="1226730" y="12819"/>
                  </a:cubicBezTo>
                  <a:close/>
                  <a:moveTo>
                    <a:pt x="1212321" y="12819"/>
                  </a:moveTo>
                  <a:cubicBezTo>
                    <a:pt x="1212321" y="12819"/>
                    <a:pt x="1211917" y="13255"/>
                    <a:pt x="1211512" y="13691"/>
                  </a:cubicBezTo>
                  <a:cubicBezTo>
                    <a:pt x="1211512" y="14126"/>
                    <a:pt x="1211512" y="14562"/>
                    <a:pt x="1211512" y="15434"/>
                  </a:cubicBezTo>
                  <a:cubicBezTo>
                    <a:pt x="1212321" y="15871"/>
                    <a:pt x="1213129" y="16742"/>
                    <a:pt x="1213938" y="17614"/>
                  </a:cubicBezTo>
                  <a:cubicBezTo>
                    <a:pt x="1213938" y="17614"/>
                    <a:pt x="1213938" y="17614"/>
                    <a:pt x="1214342" y="17614"/>
                  </a:cubicBezTo>
                  <a:cubicBezTo>
                    <a:pt x="1214747" y="17614"/>
                    <a:pt x="1214747" y="18050"/>
                    <a:pt x="1215151" y="18050"/>
                  </a:cubicBezTo>
                  <a:cubicBezTo>
                    <a:pt x="1215151" y="18050"/>
                    <a:pt x="1215555" y="18050"/>
                    <a:pt x="1215555" y="18050"/>
                  </a:cubicBezTo>
                  <a:cubicBezTo>
                    <a:pt x="1215959" y="18050"/>
                    <a:pt x="1215959" y="17614"/>
                    <a:pt x="1215959" y="17614"/>
                  </a:cubicBezTo>
                  <a:cubicBezTo>
                    <a:pt x="1215959" y="16742"/>
                    <a:pt x="1215959" y="15434"/>
                    <a:pt x="1215959" y="14562"/>
                  </a:cubicBezTo>
                  <a:cubicBezTo>
                    <a:pt x="1215959" y="14126"/>
                    <a:pt x="1215555" y="14126"/>
                    <a:pt x="1215555" y="13691"/>
                  </a:cubicBezTo>
                  <a:cubicBezTo>
                    <a:pt x="1215151" y="13255"/>
                    <a:pt x="1215555" y="12819"/>
                    <a:pt x="1215151" y="12819"/>
                  </a:cubicBezTo>
                  <a:cubicBezTo>
                    <a:pt x="1214342" y="12819"/>
                    <a:pt x="1213129" y="12819"/>
                    <a:pt x="1212321" y="12819"/>
                  </a:cubicBezTo>
                  <a:close/>
                  <a:moveTo>
                    <a:pt x="1360097" y="12034"/>
                  </a:moveTo>
                  <a:cubicBezTo>
                    <a:pt x="1360097" y="12871"/>
                    <a:pt x="1360097" y="13289"/>
                    <a:pt x="1360097" y="14126"/>
                  </a:cubicBezTo>
                  <a:cubicBezTo>
                    <a:pt x="1360533" y="14126"/>
                    <a:pt x="1360969" y="14126"/>
                    <a:pt x="1360969" y="14126"/>
                  </a:cubicBezTo>
                  <a:cubicBezTo>
                    <a:pt x="1361405" y="13708"/>
                    <a:pt x="1361405" y="13708"/>
                    <a:pt x="1361405" y="13708"/>
                  </a:cubicBezTo>
                  <a:cubicBezTo>
                    <a:pt x="1361405" y="13289"/>
                    <a:pt x="1361405" y="12871"/>
                    <a:pt x="1361405" y="12452"/>
                  </a:cubicBezTo>
                  <a:cubicBezTo>
                    <a:pt x="1360969" y="12034"/>
                    <a:pt x="1360969" y="12034"/>
                    <a:pt x="1360097" y="12034"/>
                  </a:cubicBezTo>
                  <a:close/>
                  <a:moveTo>
                    <a:pt x="58178" y="12034"/>
                  </a:moveTo>
                  <a:cubicBezTo>
                    <a:pt x="58178" y="12459"/>
                    <a:pt x="57760" y="12459"/>
                    <a:pt x="57341" y="12884"/>
                  </a:cubicBezTo>
                  <a:cubicBezTo>
                    <a:pt x="57341" y="14159"/>
                    <a:pt x="57341" y="15860"/>
                    <a:pt x="57341" y="17135"/>
                  </a:cubicBezTo>
                  <a:cubicBezTo>
                    <a:pt x="57341" y="17135"/>
                    <a:pt x="56923" y="17560"/>
                    <a:pt x="56923" y="17560"/>
                  </a:cubicBezTo>
                  <a:cubicBezTo>
                    <a:pt x="56923" y="17985"/>
                    <a:pt x="56923" y="18410"/>
                    <a:pt x="56923" y="18410"/>
                  </a:cubicBezTo>
                  <a:cubicBezTo>
                    <a:pt x="56923" y="18835"/>
                    <a:pt x="57341" y="18835"/>
                    <a:pt x="57341" y="19260"/>
                  </a:cubicBezTo>
                  <a:cubicBezTo>
                    <a:pt x="57341" y="19260"/>
                    <a:pt x="57341" y="19260"/>
                    <a:pt x="57341" y="19685"/>
                  </a:cubicBezTo>
                  <a:cubicBezTo>
                    <a:pt x="57341" y="19685"/>
                    <a:pt x="56923" y="20110"/>
                    <a:pt x="56923" y="20110"/>
                  </a:cubicBezTo>
                  <a:cubicBezTo>
                    <a:pt x="56923" y="20535"/>
                    <a:pt x="56923" y="21386"/>
                    <a:pt x="56923" y="21811"/>
                  </a:cubicBezTo>
                  <a:cubicBezTo>
                    <a:pt x="56504" y="22236"/>
                    <a:pt x="56504" y="22236"/>
                    <a:pt x="56504" y="22236"/>
                  </a:cubicBezTo>
                  <a:cubicBezTo>
                    <a:pt x="56504" y="22661"/>
                    <a:pt x="56504" y="23086"/>
                    <a:pt x="56504" y="23511"/>
                  </a:cubicBezTo>
                  <a:cubicBezTo>
                    <a:pt x="56504" y="23511"/>
                    <a:pt x="56923" y="23511"/>
                    <a:pt x="56923" y="23936"/>
                  </a:cubicBezTo>
                  <a:cubicBezTo>
                    <a:pt x="56923" y="24361"/>
                    <a:pt x="56923" y="24786"/>
                    <a:pt x="57341" y="24786"/>
                  </a:cubicBezTo>
                  <a:cubicBezTo>
                    <a:pt x="57760" y="25211"/>
                    <a:pt x="58178" y="25211"/>
                    <a:pt x="58178" y="25636"/>
                  </a:cubicBezTo>
                  <a:cubicBezTo>
                    <a:pt x="58597" y="25636"/>
                    <a:pt x="59015" y="25636"/>
                    <a:pt x="59434" y="25636"/>
                  </a:cubicBezTo>
                  <a:cubicBezTo>
                    <a:pt x="59434" y="25211"/>
                    <a:pt x="59434" y="25211"/>
                    <a:pt x="59434" y="25211"/>
                  </a:cubicBezTo>
                  <a:cubicBezTo>
                    <a:pt x="59434" y="24786"/>
                    <a:pt x="59434" y="24361"/>
                    <a:pt x="59434" y="23936"/>
                  </a:cubicBezTo>
                  <a:cubicBezTo>
                    <a:pt x="59434" y="23511"/>
                    <a:pt x="59015" y="23511"/>
                    <a:pt x="59015" y="23511"/>
                  </a:cubicBezTo>
                  <a:cubicBezTo>
                    <a:pt x="59015" y="22236"/>
                    <a:pt x="59015" y="20960"/>
                    <a:pt x="59015" y="20110"/>
                  </a:cubicBezTo>
                  <a:cubicBezTo>
                    <a:pt x="59015" y="20110"/>
                    <a:pt x="59434" y="19685"/>
                    <a:pt x="59434" y="19685"/>
                  </a:cubicBezTo>
                  <a:cubicBezTo>
                    <a:pt x="59853" y="19260"/>
                    <a:pt x="59434" y="18410"/>
                    <a:pt x="59434" y="17985"/>
                  </a:cubicBezTo>
                  <a:cubicBezTo>
                    <a:pt x="59434" y="17560"/>
                    <a:pt x="59434" y="17135"/>
                    <a:pt x="59434" y="16710"/>
                  </a:cubicBezTo>
                  <a:cubicBezTo>
                    <a:pt x="59853" y="16285"/>
                    <a:pt x="60271" y="16285"/>
                    <a:pt x="60271" y="16285"/>
                  </a:cubicBezTo>
                  <a:cubicBezTo>
                    <a:pt x="60690" y="16285"/>
                    <a:pt x="60690" y="16285"/>
                    <a:pt x="60690" y="16285"/>
                  </a:cubicBezTo>
                  <a:cubicBezTo>
                    <a:pt x="60690" y="15860"/>
                    <a:pt x="60690" y="15860"/>
                    <a:pt x="60690" y="15860"/>
                  </a:cubicBezTo>
                  <a:cubicBezTo>
                    <a:pt x="60271" y="15434"/>
                    <a:pt x="60271" y="15434"/>
                    <a:pt x="59853" y="15009"/>
                  </a:cubicBezTo>
                  <a:cubicBezTo>
                    <a:pt x="59015" y="15009"/>
                    <a:pt x="59015" y="15009"/>
                    <a:pt x="59015" y="14159"/>
                  </a:cubicBezTo>
                  <a:cubicBezTo>
                    <a:pt x="59434" y="14159"/>
                    <a:pt x="59853" y="13734"/>
                    <a:pt x="60271" y="13309"/>
                  </a:cubicBezTo>
                  <a:cubicBezTo>
                    <a:pt x="60271" y="13309"/>
                    <a:pt x="60271" y="12884"/>
                    <a:pt x="60271" y="12884"/>
                  </a:cubicBezTo>
                  <a:cubicBezTo>
                    <a:pt x="59853" y="12459"/>
                    <a:pt x="59434" y="12459"/>
                    <a:pt x="59434" y="12034"/>
                  </a:cubicBezTo>
                  <a:cubicBezTo>
                    <a:pt x="59015" y="12034"/>
                    <a:pt x="58597" y="12034"/>
                    <a:pt x="58178" y="12034"/>
                  </a:cubicBezTo>
                  <a:close/>
                  <a:moveTo>
                    <a:pt x="1565186" y="11772"/>
                  </a:moveTo>
                  <a:lnTo>
                    <a:pt x="1565448" y="11772"/>
                  </a:lnTo>
                  <a:lnTo>
                    <a:pt x="1565448" y="12034"/>
                  </a:lnTo>
                  <a:lnTo>
                    <a:pt x="1565186" y="12034"/>
                  </a:lnTo>
                  <a:close/>
                  <a:moveTo>
                    <a:pt x="1477950" y="11772"/>
                  </a:moveTo>
                  <a:cubicBezTo>
                    <a:pt x="1477101" y="12628"/>
                    <a:pt x="1476254" y="13056"/>
                    <a:pt x="1475830" y="13912"/>
                  </a:cubicBezTo>
                  <a:cubicBezTo>
                    <a:pt x="1475830" y="13912"/>
                    <a:pt x="1475830" y="14341"/>
                    <a:pt x="1475405" y="14769"/>
                  </a:cubicBezTo>
                  <a:cubicBezTo>
                    <a:pt x="1474982" y="14769"/>
                    <a:pt x="1474558" y="15197"/>
                    <a:pt x="1473286" y="16053"/>
                  </a:cubicBezTo>
                  <a:cubicBezTo>
                    <a:pt x="1472438" y="16053"/>
                    <a:pt x="1471590" y="16053"/>
                    <a:pt x="1470742" y="16053"/>
                  </a:cubicBezTo>
                  <a:cubicBezTo>
                    <a:pt x="1470318" y="16053"/>
                    <a:pt x="1469894" y="16909"/>
                    <a:pt x="1469046" y="16481"/>
                  </a:cubicBezTo>
                  <a:cubicBezTo>
                    <a:pt x="1468622" y="16909"/>
                    <a:pt x="1468198" y="17765"/>
                    <a:pt x="1467351" y="18193"/>
                  </a:cubicBezTo>
                  <a:cubicBezTo>
                    <a:pt x="1467351" y="18621"/>
                    <a:pt x="1467351" y="19477"/>
                    <a:pt x="1467351" y="20334"/>
                  </a:cubicBezTo>
                  <a:cubicBezTo>
                    <a:pt x="1467774" y="20761"/>
                    <a:pt x="1467774" y="20761"/>
                    <a:pt x="1468198" y="21189"/>
                  </a:cubicBezTo>
                  <a:cubicBezTo>
                    <a:pt x="1468198" y="21189"/>
                    <a:pt x="1468622" y="21189"/>
                    <a:pt x="1468622" y="21189"/>
                  </a:cubicBezTo>
                  <a:cubicBezTo>
                    <a:pt x="1469894" y="21189"/>
                    <a:pt x="1470742" y="21189"/>
                    <a:pt x="1472014" y="21189"/>
                  </a:cubicBezTo>
                  <a:cubicBezTo>
                    <a:pt x="1472438" y="20761"/>
                    <a:pt x="1472862" y="20761"/>
                    <a:pt x="1473286" y="20334"/>
                  </a:cubicBezTo>
                  <a:cubicBezTo>
                    <a:pt x="1474558" y="20334"/>
                    <a:pt x="1475830" y="20334"/>
                    <a:pt x="1477101" y="20334"/>
                  </a:cubicBezTo>
                  <a:cubicBezTo>
                    <a:pt x="1477525" y="19905"/>
                    <a:pt x="1477950" y="19477"/>
                    <a:pt x="1478373" y="19477"/>
                  </a:cubicBezTo>
                  <a:cubicBezTo>
                    <a:pt x="1478373" y="18621"/>
                    <a:pt x="1478373" y="17765"/>
                    <a:pt x="1478373" y="16909"/>
                  </a:cubicBezTo>
                  <a:cubicBezTo>
                    <a:pt x="1478797" y="16481"/>
                    <a:pt x="1479221" y="16053"/>
                    <a:pt x="1479645" y="15625"/>
                  </a:cubicBezTo>
                  <a:cubicBezTo>
                    <a:pt x="1479645" y="14769"/>
                    <a:pt x="1479645" y="13912"/>
                    <a:pt x="1479645" y="12628"/>
                  </a:cubicBezTo>
                  <a:cubicBezTo>
                    <a:pt x="1479221" y="12628"/>
                    <a:pt x="1478797" y="11772"/>
                    <a:pt x="1477950" y="11772"/>
                  </a:cubicBezTo>
                  <a:close/>
                  <a:moveTo>
                    <a:pt x="1442395" y="11772"/>
                  </a:moveTo>
                  <a:cubicBezTo>
                    <a:pt x="1442395" y="12164"/>
                    <a:pt x="1441976" y="12164"/>
                    <a:pt x="1441976" y="12557"/>
                  </a:cubicBezTo>
                  <a:cubicBezTo>
                    <a:pt x="1442395" y="12949"/>
                    <a:pt x="1441976" y="13342"/>
                    <a:pt x="1442395" y="13342"/>
                  </a:cubicBezTo>
                  <a:cubicBezTo>
                    <a:pt x="1442813" y="13342"/>
                    <a:pt x="1442813" y="13342"/>
                    <a:pt x="1443231" y="13342"/>
                  </a:cubicBezTo>
                  <a:cubicBezTo>
                    <a:pt x="1444069" y="12949"/>
                    <a:pt x="1443231" y="12557"/>
                    <a:pt x="1443650" y="12164"/>
                  </a:cubicBezTo>
                  <a:cubicBezTo>
                    <a:pt x="1443231" y="11772"/>
                    <a:pt x="1442813" y="11772"/>
                    <a:pt x="1442395" y="11772"/>
                  </a:cubicBezTo>
                  <a:close/>
                  <a:moveTo>
                    <a:pt x="1423316" y="11772"/>
                  </a:moveTo>
                  <a:cubicBezTo>
                    <a:pt x="1422880" y="12197"/>
                    <a:pt x="1422008" y="12622"/>
                    <a:pt x="1421572" y="13473"/>
                  </a:cubicBezTo>
                  <a:cubicBezTo>
                    <a:pt x="1422008" y="13473"/>
                    <a:pt x="1422444" y="13897"/>
                    <a:pt x="1422444" y="14322"/>
                  </a:cubicBezTo>
                  <a:cubicBezTo>
                    <a:pt x="1422880" y="14748"/>
                    <a:pt x="1422880" y="15173"/>
                    <a:pt x="1423316" y="15173"/>
                  </a:cubicBezTo>
                  <a:cubicBezTo>
                    <a:pt x="1424188" y="15173"/>
                    <a:pt x="1424188" y="15173"/>
                    <a:pt x="1424624" y="14748"/>
                  </a:cubicBezTo>
                  <a:cubicBezTo>
                    <a:pt x="1424624" y="14322"/>
                    <a:pt x="1424624" y="14322"/>
                    <a:pt x="1424624" y="13897"/>
                  </a:cubicBezTo>
                  <a:cubicBezTo>
                    <a:pt x="1424624" y="13473"/>
                    <a:pt x="1425496" y="13473"/>
                    <a:pt x="1425059" y="12622"/>
                  </a:cubicBezTo>
                  <a:cubicBezTo>
                    <a:pt x="1424624" y="12197"/>
                    <a:pt x="1424624" y="12197"/>
                    <a:pt x="1423752" y="11772"/>
                  </a:cubicBezTo>
                  <a:cubicBezTo>
                    <a:pt x="1423752" y="11772"/>
                    <a:pt x="1423316" y="11772"/>
                    <a:pt x="1423316" y="11772"/>
                  </a:cubicBezTo>
                  <a:close/>
                  <a:moveTo>
                    <a:pt x="1330642" y="11772"/>
                  </a:moveTo>
                  <a:cubicBezTo>
                    <a:pt x="1330642" y="12197"/>
                    <a:pt x="1330197" y="12197"/>
                    <a:pt x="1329752" y="12622"/>
                  </a:cubicBezTo>
                  <a:cubicBezTo>
                    <a:pt x="1329752" y="13047"/>
                    <a:pt x="1329752" y="13897"/>
                    <a:pt x="1329752" y="14322"/>
                  </a:cubicBezTo>
                  <a:cubicBezTo>
                    <a:pt x="1329752" y="14322"/>
                    <a:pt x="1330197" y="14748"/>
                    <a:pt x="1330197" y="15173"/>
                  </a:cubicBezTo>
                  <a:cubicBezTo>
                    <a:pt x="1330642" y="16023"/>
                    <a:pt x="1330197" y="16873"/>
                    <a:pt x="1330642" y="18148"/>
                  </a:cubicBezTo>
                  <a:cubicBezTo>
                    <a:pt x="1331531" y="18573"/>
                    <a:pt x="1332421" y="18148"/>
                    <a:pt x="1332866" y="18148"/>
                  </a:cubicBezTo>
                  <a:cubicBezTo>
                    <a:pt x="1333310" y="17724"/>
                    <a:pt x="1333755" y="17724"/>
                    <a:pt x="1334200" y="17298"/>
                  </a:cubicBezTo>
                  <a:cubicBezTo>
                    <a:pt x="1334200" y="16023"/>
                    <a:pt x="1334200" y="15173"/>
                    <a:pt x="1334200" y="13897"/>
                  </a:cubicBezTo>
                  <a:cubicBezTo>
                    <a:pt x="1333755" y="13473"/>
                    <a:pt x="1333755" y="13473"/>
                    <a:pt x="1333310" y="13047"/>
                  </a:cubicBezTo>
                  <a:cubicBezTo>
                    <a:pt x="1333310" y="13047"/>
                    <a:pt x="1333310" y="12622"/>
                    <a:pt x="1333310" y="12622"/>
                  </a:cubicBezTo>
                  <a:cubicBezTo>
                    <a:pt x="1332866" y="12197"/>
                    <a:pt x="1332421" y="12197"/>
                    <a:pt x="1332421" y="11772"/>
                  </a:cubicBezTo>
                  <a:cubicBezTo>
                    <a:pt x="1331976" y="11772"/>
                    <a:pt x="1331531" y="11772"/>
                    <a:pt x="1330642" y="11772"/>
                  </a:cubicBezTo>
                  <a:close/>
                  <a:moveTo>
                    <a:pt x="16154" y="11772"/>
                  </a:moveTo>
                  <a:cubicBezTo>
                    <a:pt x="16611" y="11772"/>
                    <a:pt x="17069" y="11772"/>
                    <a:pt x="17527" y="11772"/>
                  </a:cubicBezTo>
                  <a:cubicBezTo>
                    <a:pt x="17527" y="12470"/>
                    <a:pt x="17527" y="12470"/>
                    <a:pt x="17527" y="12470"/>
                  </a:cubicBezTo>
                  <a:cubicBezTo>
                    <a:pt x="17069" y="12470"/>
                    <a:pt x="16611" y="12819"/>
                    <a:pt x="16154" y="12470"/>
                  </a:cubicBezTo>
                  <a:cubicBezTo>
                    <a:pt x="16154" y="12470"/>
                    <a:pt x="16154" y="12470"/>
                    <a:pt x="15696" y="12470"/>
                  </a:cubicBezTo>
                  <a:cubicBezTo>
                    <a:pt x="16154" y="12121"/>
                    <a:pt x="15696" y="12121"/>
                    <a:pt x="16154" y="11772"/>
                  </a:cubicBezTo>
                  <a:close/>
                  <a:moveTo>
                    <a:pt x="181703" y="11249"/>
                  </a:moveTo>
                  <a:cubicBezTo>
                    <a:pt x="181703" y="11249"/>
                    <a:pt x="181284" y="11667"/>
                    <a:pt x="181284" y="11667"/>
                  </a:cubicBezTo>
                  <a:cubicBezTo>
                    <a:pt x="181284" y="12086"/>
                    <a:pt x="181284" y="12505"/>
                    <a:pt x="181284" y="12923"/>
                  </a:cubicBezTo>
                  <a:cubicBezTo>
                    <a:pt x="181284" y="13342"/>
                    <a:pt x="181703" y="13342"/>
                    <a:pt x="181703" y="13342"/>
                  </a:cubicBezTo>
                  <a:cubicBezTo>
                    <a:pt x="182121" y="13342"/>
                    <a:pt x="182121" y="13342"/>
                    <a:pt x="182540" y="13342"/>
                  </a:cubicBezTo>
                  <a:cubicBezTo>
                    <a:pt x="183377" y="12923"/>
                    <a:pt x="182959" y="12505"/>
                    <a:pt x="182959" y="12086"/>
                  </a:cubicBezTo>
                  <a:cubicBezTo>
                    <a:pt x="182959" y="11667"/>
                    <a:pt x="182540" y="11667"/>
                    <a:pt x="182121" y="11249"/>
                  </a:cubicBezTo>
                  <a:cubicBezTo>
                    <a:pt x="182121" y="11249"/>
                    <a:pt x="181703" y="11249"/>
                    <a:pt x="181703" y="11249"/>
                  </a:cubicBezTo>
                  <a:close/>
                  <a:moveTo>
                    <a:pt x="108719" y="11249"/>
                  </a:moveTo>
                  <a:cubicBezTo>
                    <a:pt x="108719" y="11249"/>
                    <a:pt x="108300" y="11249"/>
                    <a:pt x="108300" y="11667"/>
                  </a:cubicBezTo>
                  <a:cubicBezTo>
                    <a:pt x="108300" y="12086"/>
                    <a:pt x="108300" y="12505"/>
                    <a:pt x="108300" y="12923"/>
                  </a:cubicBezTo>
                  <a:cubicBezTo>
                    <a:pt x="108719" y="13342"/>
                    <a:pt x="109137" y="12923"/>
                    <a:pt x="109556" y="13342"/>
                  </a:cubicBezTo>
                  <a:cubicBezTo>
                    <a:pt x="109974" y="12923"/>
                    <a:pt x="109974" y="12505"/>
                    <a:pt x="109974" y="12505"/>
                  </a:cubicBezTo>
                  <a:cubicBezTo>
                    <a:pt x="110393" y="12086"/>
                    <a:pt x="110393" y="12086"/>
                    <a:pt x="110393" y="12086"/>
                  </a:cubicBezTo>
                  <a:cubicBezTo>
                    <a:pt x="110393" y="11667"/>
                    <a:pt x="110393" y="11667"/>
                    <a:pt x="110393" y="11667"/>
                  </a:cubicBezTo>
                  <a:cubicBezTo>
                    <a:pt x="109974" y="11249"/>
                    <a:pt x="109137" y="11667"/>
                    <a:pt x="108719" y="11249"/>
                  </a:cubicBezTo>
                  <a:close/>
                  <a:moveTo>
                    <a:pt x="47124" y="11249"/>
                  </a:moveTo>
                  <a:cubicBezTo>
                    <a:pt x="46713" y="11685"/>
                    <a:pt x="46713" y="11685"/>
                    <a:pt x="46302" y="12121"/>
                  </a:cubicBezTo>
                  <a:cubicBezTo>
                    <a:pt x="46302" y="12121"/>
                    <a:pt x="46302" y="12557"/>
                    <a:pt x="46302" y="12557"/>
                  </a:cubicBezTo>
                  <a:cubicBezTo>
                    <a:pt x="46713" y="12993"/>
                    <a:pt x="47124" y="13429"/>
                    <a:pt x="47535" y="13865"/>
                  </a:cubicBezTo>
                  <a:cubicBezTo>
                    <a:pt x="47946" y="13429"/>
                    <a:pt x="48769" y="12993"/>
                    <a:pt x="49180" y="12557"/>
                  </a:cubicBezTo>
                  <a:cubicBezTo>
                    <a:pt x="48769" y="12121"/>
                    <a:pt x="48358" y="11685"/>
                    <a:pt x="47535" y="11249"/>
                  </a:cubicBezTo>
                  <a:cubicBezTo>
                    <a:pt x="47535" y="11249"/>
                    <a:pt x="47535" y="11249"/>
                    <a:pt x="47124" y="11249"/>
                  </a:cubicBezTo>
                  <a:close/>
                  <a:moveTo>
                    <a:pt x="1317944" y="10464"/>
                  </a:moveTo>
                  <a:cubicBezTo>
                    <a:pt x="1317121" y="10875"/>
                    <a:pt x="1316710" y="11286"/>
                    <a:pt x="1316299" y="11698"/>
                  </a:cubicBezTo>
                  <a:cubicBezTo>
                    <a:pt x="1316299" y="12520"/>
                    <a:pt x="1315888" y="12931"/>
                    <a:pt x="1316299" y="13342"/>
                  </a:cubicBezTo>
                  <a:cubicBezTo>
                    <a:pt x="1316710" y="13342"/>
                    <a:pt x="1317121" y="13342"/>
                    <a:pt x="1317121" y="13342"/>
                  </a:cubicBezTo>
                  <a:cubicBezTo>
                    <a:pt x="1317532" y="12931"/>
                    <a:pt x="1318355" y="12520"/>
                    <a:pt x="1318766" y="12108"/>
                  </a:cubicBezTo>
                  <a:cubicBezTo>
                    <a:pt x="1318766" y="11698"/>
                    <a:pt x="1318766" y="11698"/>
                    <a:pt x="1318766" y="11286"/>
                  </a:cubicBezTo>
                  <a:cubicBezTo>
                    <a:pt x="1318355" y="11286"/>
                    <a:pt x="1318355" y="10875"/>
                    <a:pt x="1317944" y="10464"/>
                  </a:cubicBezTo>
                  <a:close/>
                  <a:moveTo>
                    <a:pt x="162144" y="10464"/>
                  </a:moveTo>
                  <a:cubicBezTo>
                    <a:pt x="161723" y="10464"/>
                    <a:pt x="161302" y="10464"/>
                    <a:pt x="160880" y="10883"/>
                  </a:cubicBezTo>
                  <a:cubicBezTo>
                    <a:pt x="160880" y="11301"/>
                    <a:pt x="160880" y="11720"/>
                    <a:pt x="160880" y="12138"/>
                  </a:cubicBezTo>
                  <a:cubicBezTo>
                    <a:pt x="161723" y="12975"/>
                    <a:pt x="162566" y="13394"/>
                    <a:pt x="163409" y="14231"/>
                  </a:cubicBezTo>
                  <a:cubicBezTo>
                    <a:pt x="163409" y="14231"/>
                    <a:pt x="163831" y="14231"/>
                    <a:pt x="163831" y="14231"/>
                  </a:cubicBezTo>
                  <a:cubicBezTo>
                    <a:pt x="164252" y="14231"/>
                    <a:pt x="164252" y="14650"/>
                    <a:pt x="164252" y="14650"/>
                  </a:cubicBezTo>
                  <a:cubicBezTo>
                    <a:pt x="165516" y="14650"/>
                    <a:pt x="166359" y="14650"/>
                    <a:pt x="167202" y="14650"/>
                  </a:cubicBezTo>
                  <a:cubicBezTo>
                    <a:pt x="167624" y="14650"/>
                    <a:pt x="167624" y="14231"/>
                    <a:pt x="168045" y="13812"/>
                  </a:cubicBezTo>
                  <a:cubicBezTo>
                    <a:pt x="168045" y="13812"/>
                    <a:pt x="168045" y="13812"/>
                    <a:pt x="168045" y="13394"/>
                  </a:cubicBezTo>
                  <a:cubicBezTo>
                    <a:pt x="168045" y="13394"/>
                    <a:pt x="168467" y="13394"/>
                    <a:pt x="168467" y="12975"/>
                  </a:cubicBezTo>
                  <a:cubicBezTo>
                    <a:pt x="168467" y="12557"/>
                    <a:pt x="168467" y="12138"/>
                    <a:pt x="168467" y="11720"/>
                  </a:cubicBezTo>
                  <a:cubicBezTo>
                    <a:pt x="168045" y="11301"/>
                    <a:pt x="167624" y="10883"/>
                    <a:pt x="167202" y="10464"/>
                  </a:cubicBezTo>
                  <a:cubicBezTo>
                    <a:pt x="166781" y="10464"/>
                    <a:pt x="166781" y="10883"/>
                    <a:pt x="166781" y="10883"/>
                  </a:cubicBezTo>
                  <a:cubicBezTo>
                    <a:pt x="166359" y="10883"/>
                    <a:pt x="165938" y="10883"/>
                    <a:pt x="165516" y="10883"/>
                  </a:cubicBezTo>
                  <a:cubicBezTo>
                    <a:pt x="165516" y="11301"/>
                    <a:pt x="165095" y="11301"/>
                    <a:pt x="165095" y="11301"/>
                  </a:cubicBezTo>
                  <a:cubicBezTo>
                    <a:pt x="164674" y="11301"/>
                    <a:pt x="164252" y="11301"/>
                    <a:pt x="163831" y="11301"/>
                  </a:cubicBezTo>
                  <a:cubicBezTo>
                    <a:pt x="163831" y="11301"/>
                    <a:pt x="163409" y="10883"/>
                    <a:pt x="163409" y="10883"/>
                  </a:cubicBezTo>
                  <a:cubicBezTo>
                    <a:pt x="162566" y="11301"/>
                    <a:pt x="162566" y="10464"/>
                    <a:pt x="162144" y="10464"/>
                  </a:cubicBezTo>
                  <a:close/>
                  <a:moveTo>
                    <a:pt x="141448" y="10464"/>
                  </a:moveTo>
                  <a:cubicBezTo>
                    <a:pt x="141037" y="10857"/>
                    <a:pt x="140625" y="11249"/>
                    <a:pt x="140214" y="11641"/>
                  </a:cubicBezTo>
                  <a:cubicBezTo>
                    <a:pt x="140214" y="11641"/>
                    <a:pt x="140214" y="11641"/>
                    <a:pt x="140625" y="12034"/>
                  </a:cubicBezTo>
                  <a:cubicBezTo>
                    <a:pt x="140625" y="12034"/>
                    <a:pt x="140625" y="12426"/>
                    <a:pt x="140625" y="12426"/>
                  </a:cubicBezTo>
                  <a:cubicBezTo>
                    <a:pt x="140625" y="12426"/>
                    <a:pt x="141037" y="12819"/>
                    <a:pt x="141037" y="12819"/>
                  </a:cubicBezTo>
                  <a:cubicBezTo>
                    <a:pt x="141859" y="12819"/>
                    <a:pt x="142270" y="12819"/>
                    <a:pt x="142681" y="12819"/>
                  </a:cubicBezTo>
                  <a:cubicBezTo>
                    <a:pt x="142681" y="12819"/>
                    <a:pt x="143092" y="12426"/>
                    <a:pt x="143092" y="12426"/>
                  </a:cubicBezTo>
                  <a:cubicBezTo>
                    <a:pt x="143092" y="12034"/>
                    <a:pt x="143092" y="11641"/>
                    <a:pt x="143092" y="11249"/>
                  </a:cubicBezTo>
                  <a:cubicBezTo>
                    <a:pt x="143092" y="10857"/>
                    <a:pt x="142681" y="10857"/>
                    <a:pt x="142681" y="10857"/>
                  </a:cubicBezTo>
                  <a:cubicBezTo>
                    <a:pt x="142270" y="10857"/>
                    <a:pt x="142270" y="10464"/>
                    <a:pt x="141859" y="10464"/>
                  </a:cubicBezTo>
                  <a:cubicBezTo>
                    <a:pt x="141859" y="10464"/>
                    <a:pt x="141448" y="10464"/>
                    <a:pt x="141448" y="10464"/>
                  </a:cubicBezTo>
                  <a:close/>
                  <a:moveTo>
                    <a:pt x="76357" y="10464"/>
                  </a:moveTo>
                  <a:cubicBezTo>
                    <a:pt x="75950" y="10892"/>
                    <a:pt x="75950" y="10892"/>
                    <a:pt x="75543" y="11320"/>
                  </a:cubicBezTo>
                  <a:cubicBezTo>
                    <a:pt x="75543" y="11320"/>
                    <a:pt x="75543" y="11320"/>
                    <a:pt x="75543" y="11748"/>
                  </a:cubicBezTo>
                  <a:cubicBezTo>
                    <a:pt x="75136" y="11748"/>
                    <a:pt x="75136" y="11748"/>
                    <a:pt x="74729" y="11748"/>
                  </a:cubicBezTo>
                  <a:cubicBezTo>
                    <a:pt x="74322" y="12176"/>
                    <a:pt x="74322" y="12176"/>
                    <a:pt x="74322" y="12605"/>
                  </a:cubicBezTo>
                  <a:cubicBezTo>
                    <a:pt x="73915" y="12605"/>
                    <a:pt x="73508" y="13032"/>
                    <a:pt x="73508" y="13032"/>
                  </a:cubicBezTo>
                  <a:cubicBezTo>
                    <a:pt x="73508" y="13460"/>
                    <a:pt x="73508" y="13889"/>
                    <a:pt x="73508" y="14316"/>
                  </a:cubicBezTo>
                  <a:cubicBezTo>
                    <a:pt x="73915" y="14745"/>
                    <a:pt x="73915" y="15173"/>
                    <a:pt x="74322" y="15173"/>
                  </a:cubicBezTo>
                  <a:cubicBezTo>
                    <a:pt x="74322" y="15173"/>
                    <a:pt x="74729" y="15173"/>
                    <a:pt x="74729" y="15173"/>
                  </a:cubicBezTo>
                  <a:cubicBezTo>
                    <a:pt x="75136" y="15173"/>
                    <a:pt x="75136" y="14745"/>
                    <a:pt x="75543" y="14745"/>
                  </a:cubicBezTo>
                  <a:cubicBezTo>
                    <a:pt x="75543" y="14745"/>
                    <a:pt x="75543" y="14745"/>
                    <a:pt x="75950" y="14745"/>
                  </a:cubicBezTo>
                  <a:cubicBezTo>
                    <a:pt x="75950" y="14316"/>
                    <a:pt x="76357" y="14316"/>
                    <a:pt x="76763" y="13889"/>
                  </a:cubicBezTo>
                  <a:cubicBezTo>
                    <a:pt x="76763" y="13889"/>
                    <a:pt x="76763" y="13889"/>
                    <a:pt x="76763" y="13460"/>
                  </a:cubicBezTo>
                  <a:cubicBezTo>
                    <a:pt x="76763" y="13460"/>
                    <a:pt x="77170" y="13032"/>
                    <a:pt x="77170" y="13032"/>
                  </a:cubicBezTo>
                  <a:cubicBezTo>
                    <a:pt x="77170" y="12176"/>
                    <a:pt x="77170" y="11320"/>
                    <a:pt x="77170" y="10892"/>
                  </a:cubicBezTo>
                  <a:cubicBezTo>
                    <a:pt x="77170" y="10464"/>
                    <a:pt x="76763" y="10464"/>
                    <a:pt x="76763" y="10464"/>
                  </a:cubicBezTo>
                  <a:cubicBezTo>
                    <a:pt x="76357" y="10464"/>
                    <a:pt x="76357" y="10464"/>
                    <a:pt x="76357" y="10464"/>
                  </a:cubicBezTo>
                  <a:close/>
                  <a:moveTo>
                    <a:pt x="125303" y="9941"/>
                  </a:moveTo>
                  <a:cubicBezTo>
                    <a:pt x="124867" y="10359"/>
                    <a:pt x="124432" y="10778"/>
                    <a:pt x="123996" y="11196"/>
                  </a:cubicBezTo>
                  <a:cubicBezTo>
                    <a:pt x="123996" y="11196"/>
                    <a:pt x="123996" y="11615"/>
                    <a:pt x="123996" y="11615"/>
                  </a:cubicBezTo>
                  <a:cubicBezTo>
                    <a:pt x="123996" y="12034"/>
                    <a:pt x="123996" y="12034"/>
                    <a:pt x="124432" y="12034"/>
                  </a:cubicBezTo>
                  <a:cubicBezTo>
                    <a:pt x="124867" y="12034"/>
                    <a:pt x="124867" y="12034"/>
                    <a:pt x="124867" y="12034"/>
                  </a:cubicBezTo>
                  <a:cubicBezTo>
                    <a:pt x="125740" y="12034"/>
                    <a:pt x="126175" y="11196"/>
                    <a:pt x="126611" y="11196"/>
                  </a:cubicBezTo>
                  <a:cubicBezTo>
                    <a:pt x="126611" y="10778"/>
                    <a:pt x="126611" y="10778"/>
                    <a:pt x="126611" y="10359"/>
                  </a:cubicBezTo>
                  <a:cubicBezTo>
                    <a:pt x="126175" y="10359"/>
                    <a:pt x="126175" y="9941"/>
                    <a:pt x="125740" y="9941"/>
                  </a:cubicBezTo>
                  <a:cubicBezTo>
                    <a:pt x="125740" y="9941"/>
                    <a:pt x="125303" y="9941"/>
                    <a:pt x="125303" y="9941"/>
                  </a:cubicBezTo>
                  <a:close/>
                  <a:moveTo>
                    <a:pt x="53346" y="9424"/>
                  </a:moveTo>
                  <a:cubicBezTo>
                    <a:pt x="53141" y="9477"/>
                    <a:pt x="52935" y="9584"/>
                    <a:pt x="52730" y="9584"/>
                  </a:cubicBezTo>
                  <a:cubicBezTo>
                    <a:pt x="52730" y="9584"/>
                    <a:pt x="52319" y="9584"/>
                    <a:pt x="52319" y="9584"/>
                  </a:cubicBezTo>
                  <a:cubicBezTo>
                    <a:pt x="52319" y="10868"/>
                    <a:pt x="52319" y="12153"/>
                    <a:pt x="52319" y="13009"/>
                  </a:cubicBezTo>
                  <a:cubicBezTo>
                    <a:pt x="52730" y="13437"/>
                    <a:pt x="53141" y="13437"/>
                    <a:pt x="53141" y="13865"/>
                  </a:cubicBezTo>
                  <a:cubicBezTo>
                    <a:pt x="53552" y="13865"/>
                    <a:pt x="53963" y="13865"/>
                    <a:pt x="54374" y="13865"/>
                  </a:cubicBezTo>
                  <a:cubicBezTo>
                    <a:pt x="54785" y="13437"/>
                    <a:pt x="54785" y="13437"/>
                    <a:pt x="55196" y="13009"/>
                  </a:cubicBezTo>
                  <a:cubicBezTo>
                    <a:pt x="55196" y="13009"/>
                    <a:pt x="55196" y="12581"/>
                    <a:pt x="55196" y="12581"/>
                  </a:cubicBezTo>
                  <a:cubicBezTo>
                    <a:pt x="55196" y="12581"/>
                    <a:pt x="54785" y="12153"/>
                    <a:pt x="54785" y="12153"/>
                  </a:cubicBezTo>
                  <a:cubicBezTo>
                    <a:pt x="54785" y="11725"/>
                    <a:pt x="54785" y="11297"/>
                    <a:pt x="54785" y="11297"/>
                  </a:cubicBezTo>
                  <a:cubicBezTo>
                    <a:pt x="54374" y="10868"/>
                    <a:pt x="54374" y="10868"/>
                    <a:pt x="53963" y="10441"/>
                  </a:cubicBezTo>
                  <a:cubicBezTo>
                    <a:pt x="53963" y="10441"/>
                    <a:pt x="53963" y="10012"/>
                    <a:pt x="53963" y="9584"/>
                  </a:cubicBezTo>
                  <a:cubicBezTo>
                    <a:pt x="53758" y="9370"/>
                    <a:pt x="53552" y="9370"/>
                    <a:pt x="53346" y="9424"/>
                  </a:cubicBezTo>
                  <a:close/>
                  <a:moveTo>
                    <a:pt x="42064" y="9418"/>
                  </a:moveTo>
                  <a:cubicBezTo>
                    <a:pt x="42064" y="9418"/>
                    <a:pt x="41646" y="9846"/>
                    <a:pt x="41646" y="9846"/>
                  </a:cubicBezTo>
                  <a:cubicBezTo>
                    <a:pt x="41646" y="10274"/>
                    <a:pt x="41227" y="10702"/>
                    <a:pt x="40808" y="11130"/>
                  </a:cubicBezTo>
                  <a:cubicBezTo>
                    <a:pt x="40808" y="11986"/>
                    <a:pt x="40808" y="12842"/>
                    <a:pt x="40808" y="14126"/>
                  </a:cubicBezTo>
                  <a:cubicBezTo>
                    <a:pt x="41227" y="14126"/>
                    <a:pt x="41227" y="14126"/>
                    <a:pt x="41646" y="14126"/>
                  </a:cubicBezTo>
                  <a:cubicBezTo>
                    <a:pt x="42064" y="13698"/>
                    <a:pt x="42483" y="13270"/>
                    <a:pt x="42483" y="13270"/>
                  </a:cubicBezTo>
                  <a:cubicBezTo>
                    <a:pt x="42901" y="12842"/>
                    <a:pt x="43320" y="13270"/>
                    <a:pt x="43739" y="13270"/>
                  </a:cubicBezTo>
                  <a:cubicBezTo>
                    <a:pt x="44157" y="12842"/>
                    <a:pt x="44576" y="12414"/>
                    <a:pt x="44994" y="11986"/>
                  </a:cubicBezTo>
                  <a:cubicBezTo>
                    <a:pt x="44994" y="11558"/>
                    <a:pt x="44994" y="11558"/>
                    <a:pt x="44994" y="11558"/>
                  </a:cubicBezTo>
                  <a:cubicBezTo>
                    <a:pt x="44994" y="11130"/>
                    <a:pt x="44576" y="10702"/>
                    <a:pt x="44157" y="10702"/>
                  </a:cubicBezTo>
                  <a:cubicBezTo>
                    <a:pt x="44157" y="10274"/>
                    <a:pt x="44157" y="10274"/>
                    <a:pt x="44157" y="10274"/>
                  </a:cubicBezTo>
                  <a:cubicBezTo>
                    <a:pt x="44157" y="9846"/>
                    <a:pt x="43739" y="9418"/>
                    <a:pt x="43320" y="9418"/>
                  </a:cubicBezTo>
                  <a:cubicBezTo>
                    <a:pt x="42901" y="9418"/>
                    <a:pt x="42483" y="9418"/>
                    <a:pt x="42064" y="9418"/>
                  </a:cubicBezTo>
                  <a:close/>
                  <a:moveTo>
                    <a:pt x="1345919" y="9082"/>
                  </a:moveTo>
                  <a:cubicBezTo>
                    <a:pt x="1345919" y="9530"/>
                    <a:pt x="1345448" y="9530"/>
                    <a:pt x="1345448" y="9530"/>
                  </a:cubicBezTo>
                  <a:cubicBezTo>
                    <a:pt x="1345448" y="10427"/>
                    <a:pt x="1345448" y="10875"/>
                    <a:pt x="1345448" y="11772"/>
                  </a:cubicBezTo>
                  <a:cubicBezTo>
                    <a:pt x="1346390" y="11772"/>
                    <a:pt x="1346861" y="11772"/>
                    <a:pt x="1347332" y="11772"/>
                  </a:cubicBezTo>
                  <a:cubicBezTo>
                    <a:pt x="1347802" y="11772"/>
                    <a:pt x="1347802" y="11324"/>
                    <a:pt x="1347802" y="11324"/>
                  </a:cubicBezTo>
                  <a:cubicBezTo>
                    <a:pt x="1347802" y="10427"/>
                    <a:pt x="1347802" y="9978"/>
                    <a:pt x="1347802" y="9082"/>
                  </a:cubicBezTo>
                  <a:cubicBezTo>
                    <a:pt x="1346861" y="8633"/>
                    <a:pt x="1346861" y="8633"/>
                    <a:pt x="1346390" y="9082"/>
                  </a:cubicBezTo>
                  <a:cubicBezTo>
                    <a:pt x="1345919" y="9082"/>
                    <a:pt x="1345919" y="9082"/>
                    <a:pt x="1345919" y="9082"/>
                  </a:cubicBezTo>
                  <a:close/>
                  <a:moveTo>
                    <a:pt x="1534946" y="8633"/>
                  </a:moveTo>
                  <a:cubicBezTo>
                    <a:pt x="1534528" y="9091"/>
                    <a:pt x="1534528" y="9091"/>
                    <a:pt x="1534109" y="9548"/>
                  </a:cubicBezTo>
                  <a:cubicBezTo>
                    <a:pt x="1534109" y="9548"/>
                    <a:pt x="1533690" y="9548"/>
                    <a:pt x="1533690" y="9548"/>
                  </a:cubicBezTo>
                  <a:cubicBezTo>
                    <a:pt x="1533272" y="10006"/>
                    <a:pt x="1533272" y="10006"/>
                    <a:pt x="1533690" y="10464"/>
                  </a:cubicBezTo>
                  <a:cubicBezTo>
                    <a:pt x="1534109" y="10464"/>
                    <a:pt x="1534528" y="10464"/>
                    <a:pt x="1534946" y="10464"/>
                  </a:cubicBezTo>
                  <a:cubicBezTo>
                    <a:pt x="1535365" y="10464"/>
                    <a:pt x="1535365" y="10006"/>
                    <a:pt x="1535365" y="9548"/>
                  </a:cubicBezTo>
                  <a:cubicBezTo>
                    <a:pt x="1535365" y="9091"/>
                    <a:pt x="1535365" y="9091"/>
                    <a:pt x="1534946" y="8633"/>
                  </a:cubicBezTo>
                  <a:close/>
                  <a:moveTo>
                    <a:pt x="1402550" y="8633"/>
                  </a:moveTo>
                  <a:cubicBezTo>
                    <a:pt x="1401653" y="8633"/>
                    <a:pt x="1400756" y="8633"/>
                    <a:pt x="1400308" y="9058"/>
                  </a:cubicBezTo>
                  <a:cubicBezTo>
                    <a:pt x="1400308" y="9058"/>
                    <a:pt x="1399859" y="9483"/>
                    <a:pt x="1399859" y="9483"/>
                  </a:cubicBezTo>
                  <a:cubicBezTo>
                    <a:pt x="1399859" y="10333"/>
                    <a:pt x="1399859" y="10758"/>
                    <a:pt x="1399859" y="11183"/>
                  </a:cubicBezTo>
                  <a:cubicBezTo>
                    <a:pt x="1399859" y="11609"/>
                    <a:pt x="1400308" y="12034"/>
                    <a:pt x="1400756" y="12034"/>
                  </a:cubicBezTo>
                  <a:cubicBezTo>
                    <a:pt x="1401205" y="12034"/>
                    <a:pt x="1401653" y="12034"/>
                    <a:pt x="1402102" y="12034"/>
                  </a:cubicBezTo>
                  <a:cubicBezTo>
                    <a:pt x="1402550" y="12034"/>
                    <a:pt x="1402999" y="11609"/>
                    <a:pt x="1402999" y="11183"/>
                  </a:cubicBezTo>
                  <a:cubicBezTo>
                    <a:pt x="1402999" y="10758"/>
                    <a:pt x="1402999" y="10333"/>
                    <a:pt x="1402999" y="9483"/>
                  </a:cubicBezTo>
                  <a:cubicBezTo>
                    <a:pt x="1402999" y="9483"/>
                    <a:pt x="1402550" y="9058"/>
                    <a:pt x="1402550" y="8633"/>
                  </a:cubicBezTo>
                  <a:close/>
                  <a:moveTo>
                    <a:pt x="222407" y="8633"/>
                  </a:moveTo>
                  <a:cubicBezTo>
                    <a:pt x="222407" y="8633"/>
                    <a:pt x="221989" y="9082"/>
                    <a:pt x="221570" y="9082"/>
                  </a:cubicBezTo>
                  <a:cubicBezTo>
                    <a:pt x="221570" y="9530"/>
                    <a:pt x="221570" y="9978"/>
                    <a:pt x="221570" y="10875"/>
                  </a:cubicBezTo>
                  <a:cubicBezTo>
                    <a:pt x="221989" y="10875"/>
                    <a:pt x="221989" y="10875"/>
                    <a:pt x="222407" y="11324"/>
                  </a:cubicBezTo>
                  <a:cubicBezTo>
                    <a:pt x="222407" y="11772"/>
                    <a:pt x="222407" y="11772"/>
                    <a:pt x="222826" y="11772"/>
                  </a:cubicBezTo>
                  <a:cubicBezTo>
                    <a:pt x="223244" y="11772"/>
                    <a:pt x="223663" y="11324"/>
                    <a:pt x="223663" y="11324"/>
                  </a:cubicBezTo>
                  <a:cubicBezTo>
                    <a:pt x="223663" y="10875"/>
                    <a:pt x="223663" y="9978"/>
                    <a:pt x="223663" y="9978"/>
                  </a:cubicBezTo>
                  <a:cubicBezTo>
                    <a:pt x="223244" y="9530"/>
                    <a:pt x="222826" y="9082"/>
                    <a:pt x="222407" y="8633"/>
                  </a:cubicBezTo>
                  <a:close/>
                  <a:moveTo>
                    <a:pt x="1231446" y="8110"/>
                  </a:moveTo>
                  <a:cubicBezTo>
                    <a:pt x="1231446" y="8110"/>
                    <a:pt x="1231027" y="8546"/>
                    <a:pt x="1230609" y="8982"/>
                  </a:cubicBezTo>
                  <a:cubicBezTo>
                    <a:pt x="1230609" y="9418"/>
                    <a:pt x="1230609" y="9418"/>
                    <a:pt x="1230609" y="9854"/>
                  </a:cubicBezTo>
                  <a:cubicBezTo>
                    <a:pt x="1230609" y="10290"/>
                    <a:pt x="1231027" y="10290"/>
                    <a:pt x="1231446" y="10290"/>
                  </a:cubicBezTo>
                  <a:cubicBezTo>
                    <a:pt x="1231446" y="10290"/>
                    <a:pt x="1231446" y="10290"/>
                    <a:pt x="1231865" y="10290"/>
                  </a:cubicBezTo>
                  <a:cubicBezTo>
                    <a:pt x="1231865" y="10726"/>
                    <a:pt x="1232283" y="10726"/>
                    <a:pt x="1232283" y="10726"/>
                  </a:cubicBezTo>
                  <a:cubicBezTo>
                    <a:pt x="1232701" y="10726"/>
                    <a:pt x="1232701" y="10290"/>
                    <a:pt x="1232701" y="10290"/>
                  </a:cubicBezTo>
                  <a:cubicBezTo>
                    <a:pt x="1233120" y="10290"/>
                    <a:pt x="1233538" y="10290"/>
                    <a:pt x="1233957" y="10290"/>
                  </a:cubicBezTo>
                  <a:cubicBezTo>
                    <a:pt x="1233957" y="9854"/>
                    <a:pt x="1234376" y="9854"/>
                    <a:pt x="1234794" y="9418"/>
                  </a:cubicBezTo>
                  <a:cubicBezTo>
                    <a:pt x="1234794" y="8982"/>
                    <a:pt x="1234794" y="8546"/>
                    <a:pt x="1234794" y="8110"/>
                  </a:cubicBezTo>
                  <a:cubicBezTo>
                    <a:pt x="1234376" y="8110"/>
                    <a:pt x="1234376" y="8110"/>
                    <a:pt x="1234376" y="8110"/>
                  </a:cubicBezTo>
                  <a:cubicBezTo>
                    <a:pt x="1233538" y="8110"/>
                    <a:pt x="1232701" y="8110"/>
                    <a:pt x="1231446" y="8110"/>
                  </a:cubicBezTo>
                  <a:close/>
                  <a:moveTo>
                    <a:pt x="216114" y="8110"/>
                  </a:moveTo>
                  <a:cubicBezTo>
                    <a:pt x="215292" y="8110"/>
                    <a:pt x="215703" y="8555"/>
                    <a:pt x="215703" y="8999"/>
                  </a:cubicBezTo>
                  <a:cubicBezTo>
                    <a:pt x="215703" y="8999"/>
                    <a:pt x="215292" y="9444"/>
                    <a:pt x="215292" y="9444"/>
                  </a:cubicBezTo>
                  <a:cubicBezTo>
                    <a:pt x="215292" y="9889"/>
                    <a:pt x="215292" y="10333"/>
                    <a:pt x="215292" y="11223"/>
                  </a:cubicBezTo>
                  <a:cubicBezTo>
                    <a:pt x="215292" y="11667"/>
                    <a:pt x="216114" y="11667"/>
                    <a:pt x="216525" y="12112"/>
                  </a:cubicBezTo>
                  <a:cubicBezTo>
                    <a:pt x="216936" y="12557"/>
                    <a:pt x="217347" y="12557"/>
                    <a:pt x="217347" y="12112"/>
                  </a:cubicBezTo>
                  <a:cubicBezTo>
                    <a:pt x="217758" y="12112"/>
                    <a:pt x="218169" y="11667"/>
                    <a:pt x="218169" y="11667"/>
                  </a:cubicBezTo>
                  <a:cubicBezTo>
                    <a:pt x="218169" y="11223"/>
                    <a:pt x="218169" y="10778"/>
                    <a:pt x="218169" y="10778"/>
                  </a:cubicBezTo>
                  <a:cubicBezTo>
                    <a:pt x="218169" y="10333"/>
                    <a:pt x="218169" y="10333"/>
                    <a:pt x="217758" y="9889"/>
                  </a:cubicBezTo>
                  <a:cubicBezTo>
                    <a:pt x="217758" y="9889"/>
                    <a:pt x="217758" y="9889"/>
                    <a:pt x="217758" y="9444"/>
                  </a:cubicBezTo>
                  <a:cubicBezTo>
                    <a:pt x="217347" y="9444"/>
                    <a:pt x="216936" y="8999"/>
                    <a:pt x="217347" y="8555"/>
                  </a:cubicBezTo>
                  <a:cubicBezTo>
                    <a:pt x="216936" y="8555"/>
                    <a:pt x="216936" y="8110"/>
                    <a:pt x="216525" y="8110"/>
                  </a:cubicBezTo>
                  <a:cubicBezTo>
                    <a:pt x="216114" y="8110"/>
                    <a:pt x="216114" y="8110"/>
                    <a:pt x="216114" y="8110"/>
                  </a:cubicBezTo>
                  <a:close/>
                  <a:moveTo>
                    <a:pt x="90811" y="8110"/>
                  </a:moveTo>
                  <a:cubicBezTo>
                    <a:pt x="89989" y="8110"/>
                    <a:pt x="89989" y="8555"/>
                    <a:pt x="89989" y="8999"/>
                  </a:cubicBezTo>
                  <a:cubicBezTo>
                    <a:pt x="89989" y="8999"/>
                    <a:pt x="89989" y="8999"/>
                    <a:pt x="89989" y="9444"/>
                  </a:cubicBezTo>
                  <a:cubicBezTo>
                    <a:pt x="90399" y="9889"/>
                    <a:pt x="90399" y="9889"/>
                    <a:pt x="90399" y="9889"/>
                  </a:cubicBezTo>
                  <a:cubicBezTo>
                    <a:pt x="90811" y="10333"/>
                    <a:pt x="90399" y="10778"/>
                    <a:pt x="90399" y="11223"/>
                  </a:cubicBezTo>
                  <a:cubicBezTo>
                    <a:pt x="90811" y="11667"/>
                    <a:pt x="90811" y="11667"/>
                    <a:pt x="90811" y="11667"/>
                  </a:cubicBezTo>
                  <a:cubicBezTo>
                    <a:pt x="91222" y="12112"/>
                    <a:pt x="91633" y="12557"/>
                    <a:pt x="92044" y="12557"/>
                  </a:cubicBezTo>
                  <a:cubicBezTo>
                    <a:pt x="92044" y="12557"/>
                    <a:pt x="92455" y="12112"/>
                    <a:pt x="92866" y="12112"/>
                  </a:cubicBezTo>
                  <a:cubicBezTo>
                    <a:pt x="92866" y="11223"/>
                    <a:pt x="92866" y="9889"/>
                    <a:pt x="92866" y="8999"/>
                  </a:cubicBezTo>
                  <a:cubicBezTo>
                    <a:pt x="92455" y="8999"/>
                    <a:pt x="92044" y="8555"/>
                    <a:pt x="92044" y="8110"/>
                  </a:cubicBezTo>
                  <a:cubicBezTo>
                    <a:pt x="91633" y="8110"/>
                    <a:pt x="91222" y="8110"/>
                    <a:pt x="90811" y="8110"/>
                  </a:cubicBezTo>
                  <a:close/>
                  <a:moveTo>
                    <a:pt x="136238" y="7848"/>
                  </a:moveTo>
                  <a:cubicBezTo>
                    <a:pt x="135819" y="8273"/>
                    <a:pt x="135819" y="8698"/>
                    <a:pt x="135819" y="9123"/>
                  </a:cubicBezTo>
                  <a:cubicBezTo>
                    <a:pt x="135819" y="9548"/>
                    <a:pt x="135401" y="9974"/>
                    <a:pt x="134983" y="9974"/>
                  </a:cubicBezTo>
                  <a:cubicBezTo>
                    <a:pt x="134983" y="10399"/>
                    <a:pt x="134983" y="10824"/>
                    <a:pt x="134983" y="11249"/>
                  </a:cubicBezTo>
                  <a:cubicBezTo>
                    <a:pt x="134983" y="11249"/>
                    <a:pt x="134983" y="11249"/>
                    <a:pt x="135401" y="11674"/>
                  </a:cubicBezTo>
                  <a:cubicBezTo>
                    <a:pt x="135401" y="12099"/>
                    <a:pt x="135401" y="12949"/>
                    <a:pt x="135401" y="13374"/>
                  </a:cubicBezTo>
                  <a:cubicBezTo>
                    <a:pt x="135819" y="13799"/>
                    <a:pt x="136238" y="14224"/>
                    <a:pt x="137075" y="14650"/>
                  </a:cubicBezTo>
                  <a:cubicBezTo>
                    <a:pt x="137075" y="15500"/>
                    <a:pt x="137075" y="15925"/>
                    <a:pt x="137075" y="16350"/>
                  </a:cubicBezTo>
                  <a:cubicBezTo>
                    <a:pt x="137075" y="16775"/>
                    <a:pt x="137075" y="17200"/>
                    <a:pt x="137075" y="17200"/>
                  </a:cubicBezTo>
                  <a:cubicBezTo>
                    <a:pt x="136657" y="17625"/>
                    <a:pt x="136238" y="17625"/>
                    <a:pt x="136657" y="18050"/>
                  </a:cubicBezTo>
                  <a:cubicBezTo>
                    <a:pt x="136657" y="18475"/>
                    <a:pt x="136238" y="18475"/>
                    <a:pt x="135819" y="18901"/>
                  </a:cubicBezTo>
                  <a:cubicBezTo>
                    <a:pt x="135819" y="19325"/>
                    <a:pt x="135819" y="19750"/>
                    <a:pt x="135819" y="20176"/>
                  </a:cubicBezTo>
                  <a:cubicBezTo>
                    <a:pt x="135819" y="20176"/>
                    <a:pt x="135401" y="20601"/>
                    <a:pt x="135401" y="20601"/>
                  </a:cubicBezTo>
                  <a:cubicBezTo>
                    <a:pt x="135819" y="21026"/>
                    <a:pt x="135819" y="21026"/>
                    <a:pt x="136238" y="21451"/>
                  </a:cubicBezTo>
                  <a:cubicBezTo>
                    <a:pt x="136657" y="21451"/>
                    <a:pt x="137075" y="21451"/>
                    <a:pt x="137913" y="21451"/>
                  </a:cubicBezTo>
                  <a:cubicBezTo>
                    <a:pt x="138331" y="21026"/>
                    <a:pt x="138749" y="20601"/>
                    <a:pt x="138749" y="20176"/>
                  </a:cubicBezTo>
                  <a:cubicBezTo>
                    <a:pt x="138749" y="19750"/>
                    <a:pt x="139168" y="19750"/>
                    <a:pt x="139168" y="19750"/>
                  </a:cubicBezTo>
                  <a:cubicBezTo>
                    <a:pt x="139168" y="18475"/>
                    <a:pt x="139168" y="16775"/>
                    <a:pt x="139168" y="15500"/>
                  </a:cubicBezTo>
                  <a:cubicBezTo>
                    <a:pt x="139168" y="15500"/>
                    <a:pt x="138749" y="15075"/>
                    <a:pt x="138749" y="15075"/>
                  </a:cubicBezTo>
                  <a:cubicBezTo>
                    <a:pt x="138749" y="14650"/>
                    <a:pt x="138749" y="14224"/>
                    <a:pt x="138749" y="13799"/>
                  </a:cubicBezTo>
                  <a:cubicBezTo>
                    <a:pt x="138331" y="13799"/>
                    <a:pt x="138331" y="13799"/>
                    <a:pt x="137913" y="13374"/>
                  </a:cubicBezTo>
                  <a:cubicBezTo>
                    <a:pt x="137913" y="12949"/>
                    <a:pt x="137913" y="12099"/>
                    <a:pt x="137913" y="11674"/>
                  </a:cubicBezTo>
                  <a:cubicBezTo>
                    <a:pt x="138331" y="11249"/>
                    <a:pt x="138331" y="11249"/>
                    <a:pt x="138749" y="11249"/>
                  </a:cubicBezTo>
                  <a:cubicBezTo>
                    <a:pt x="138749" y="10824"/>
                    <a:pt x="138749" y="10399"/>
                    <a:pt x="138749" y="9974"/>
                  </a:cubicBezTo>
                  <a:cubicBezTo>
                    <a:pt x="138749" y="9974"/>
                    <a:pt x="139168" y="9974"/>
                    <a:pt x="139168" y="9548"/>
                  </a:cubicBezTo>
                  <a:cubicBezTo>
                    <a:pt x="139168" y="9123"/>
                    <a:pt x="139168" y="8698"/>
                    <a:pt x="139168" y="8273"/>
                  </a:cubicBezTo>
                  <a:cubicBezTo>
                    <a:pt x="139168" y="8273"/>
                    <a:pt x="139168" y="7848"/>
                    <a:pt x="138749" y="7848"/>
                  </a:cubicBezTo>
                  <a:cubicBezTo>
                    <a:pt x="137913" y="7848"/>
                    <a:pt x="137075" y="7848"/>
                    <a:pt x="136238" y="7848"/>
                  </a:cubicBezTo>
                  <a:close/>
                  <a:moveTo>
                    <a:pt x="85803" y="7848"/>
                  </a:moveTo>
                  <a:cubicBezTo>
                    <a:pt x="85803" y="8273"/>
                    <a:pt x="85367" y="8273"/>
                    <a:pt x="84931" y="8698"/>
                  </a:cubicBezTo>
                  <a:cubicBezTo>
                    <a:pt x="85367" y="9123"/>
                    <a:pt x="84931" y="9548"/>
                    <a:pt x="84495" y="9548"/>
                  </a:cubicBezTo>
                  <a:cubicBezTo>
                    <a:pt x="84495" y="9974"/>
                    <a:pt x="84495" y="10399"/>
                    <a:pt x="84495" y="11249"/>
                  </a:cubicBezTo>
                  <a:cubicBezTo>
                    <a:pt x="84495" y="11249"/>
                    <a:pt x="84931" y="11249"/>
                    <a:pt x="85367" y="11249"/>
                  </a:cubicBezTo>
                  <a:cubicBezTo>
                    <a:pt x="85803" y="11249"/>
                    <a:pt x="86239" y="11249"/>
                    <a:pt x="86239" y="11249"/>
                  </a:cubicBezTo>
                  <a:cubicBezTo>
                    <a:pt x="87111" y="10824"/>
                    <a:pt x="87983" y="9974"/>
                    <a:pt x="88419" y="9548"/>
                  </a:cubicBezTo>
                  <a:cubicBezTo>
                    <a:pt x="88419" y="9123"/>
                    <a:pt x="88419" y="9123"/>
                    <a:pt x="88419" y="8698"/>
                  </a:cubicBezTo>
                  <a:cubicBezTo>
                    <a:pt x="88419" y="8273"/>
                    <a:pt x="87983" y="8273"/>
                    <a:pt x="87547" y="8273"/>
                  </a:cubicBezTo>
                  <a:cubicBezTo>
                    <a:pt x="87547" y="8273"/>
                    <a:pt x="87111" y="8273"/>
                    <a:pt x="87111" y="7848"/>
                  </a:cubicBezTo>
                  <a:cubicBezTo>
                    <a:pt x="86675" y="7848"/>
                    <a:pt x="86239" y="7848"/>
                    <a:pt x="85803" y="7848"/>
                  </a:cubicBezTo>
                  <a:close/>
                  <a:moveTo>
                    <a:pt x="10638" y="7848"/>
                  </a:moveTo>
                  <a:cubicBezTo>
                    <a:pt x="11074" y="7848"/>
                    <a:pt x="11074" y="7848"/>
                    <a:pt x="11510" y="8267"/>
                  </a:cubicBezTo>
                  <a:cubicBezTo>
                    <a:pt x="11510" y="8685"/>
                    <a:pt x="11510" y="9104"/>
                    <a:pt x="11510" y="9523"/>
                  </a:cubicBezTo>
                  <a:cubicBezTo>
                    <a:pt x="11510" y="9523"/>
                    <a:pt x="11074" y="9941"/>
                    <a:pt x="11074" y="9941"/>
                  </a:cubicBezTo>
                  <a:cubicBezTo>
                    <a:pt x="10638" y="9941"/>
                    <a:pt x="10638" y="9941"/>
                    <a:pt x="10638" y="9523"/>
                  </a:cubicBezTo>
                  <a:cubicBezTo>
                    <a:pt x="10202" y="9104"/>
                    <a:pt x="10202" y="8685"/>
                    <a:pt x="10638" y="7848"/>
                  </a:cubicBezTo>
                  <a:close/>
                  <a:moveTo>
                    <a:pt x="209425" y="7325"/>
                  </a:moveTo>
                  <a:cubicBezTo>
                    <a:pt x="209425" y="7750"/>
                    <a:pt x="209014" y="7750"/>
                    <a:pt x="209014" y="7750"/>
                  </a:cubicBezTo>
                  <a:cubicBezTo>
                    <a:pt x="209014" y="8600"/>
                    <a:pt x="209014" y="9451"/>
                    <a:pt x="209014" y="10300"/>
                  </a:cubicBezTo>
                  <a:cubicBezTo>
                    <a:pt x="209425" y="10300"/>
                    <a:pt x="209425" y="10300"/>
                    <a:pt x="209835" y="10300"/>
                  </a:cubicBezTo>
                  <a:cubicBezTo>
                    <a:pt x="210246" y="10300"/>
                    <a:pt x="210246" y="10726"/>
                    <a:pt x="210246" y="10726"/>
                  </a:cubicBezTo>
                  <a:cubicBezTo>
                    <a:pt x="210658" y="10726"/>
                    <a:pt x="210658" y="10726"/>
                    <a:pt x="211069" y="10726"/>
                  </a:cubicBezTo>
                  <a:cubicBezTo>
                    <a:pt x="211069" y="10726"/>
                    <a:pt x="211480" y="10300"/>
                    <a:pt x="211891" y="10300"/>
                  </a:cubicBezTo>
                  <a:cubicBezTo>
                    <a:pt x="211891" y="9876"/>
                    <a:pt x="211891" y="9451"/>
                    <a:pt x="211891" y="9025"/>
                  </a:cubicBezTo>
                  <a:cubicBezTo>
                    <a:pt x="211480" y="8175"/>
                    <a:pt x="211069" y="7750"/>
                    <a:pt x="210246" y="7325"/>
                  </a:cubicBezTo>
                  <a:cubicBezTo>
                    <a:pt x="209835" y="7325"/>
                    <a:pt x="209835" y="7325"/>
                    <a:pt x="209425" y="7325"/>
                  </a:cubicBezTo>
                  <a:close/>
                  <a:moveTo>
                    <a:pt x="163409" y="6540"/>
                  </a:moveTo>
                  <a:cubicBezTo>
                    <a:pt x="163409" y="6540"/>
                    <a:pt x="162973" y="6951"/>
                    <a:pt x="162973" y="6951"/>
                  </a:cubicBezTo>
                  <a:cubicBezTo>
                    <a:pt x="162973" y="7362"/>
                    <a:pt x="162973" y="7773"/>
                    <a:pt x="162973" y="8185"/>
                  </a:cubicBezTo>
                  <a:cubicBezTo>
                    <a:pt x="163409" y="8596"/>
                    <a:pt x="163409" y="8596"/>
                    <a:pt x="163845" y="9007"/>
                  </a:cubicBezTo>
                  <a:cubicBezTo>
                    <a:pt x="164281" y="9007"/>
                    <a:pt x="164717" y="9007"/>
                    <a:pt x="165153" y="9007"/>
                  </a:cubicBezTo>
                  <a:cubicBezTo>
                    <a:pt x="165153" y="9007"/>
                    <a:pt x="165153" y="9007"/>
                    <a:pt x="165589" y="9418"/>
                  </a:cubicBezTo>
                  <a:cubicBezTo>
                    <a:pt x="165589" y="9418"/>
                    <a:pt x="166025" y="9418"/>
                    <a:pt x="166025" y="9418"/>
                  </a:cubicBezTo>
                  <a:cubicBezTo>
                    <a:pt x="166461" y="9007"/>
                    <a:pt x="166897" y="9007"/>
                    <a:pt x="166897" y="8596"/>
                  </a:cubicBezTo>
                  <a:cubicBezTo>
                    <a:pt x="166897" y="8185"/>
                    <a:pt x="166897" y="8185"/>
                    <a:pt x="166897" y="7773"/>
                  </a:cubicBezTo>
                  <a:cubicBezTo>
                    <a:pt x="166461" y="7362"/>
                    <a:pt x="166025" y="6951"/>
                    <a:pt x="165589" y="6540"/>
                  </a:cubicBezTo>
                  <a:cubicBezTo>
                    <a:pt x="164717" y="6540"/>
                    <a:pt x="164281" y="6540"/>
                    <a:pt x="163409" y="6540"/>
                  </a:cubicBezTo>
                  <a:close/>
                  <a:moveTo>
                    <a:pt x="6365" y="5755"/>
                  </a:moveTo>
                  <a:cubicBezTo>
                    <a:pt x="6802" y="6181"/>
                    <a:pt x="7237" y="6606"/>
                    <a:pt x="8110" y="7456"/>
                  </a:cubicBezTo>
                  <a:cubicBezTo>
                    <a:pt x="8110" y="7456"/>
                    <a:pt x="8110" y="7881"/>
                    <a:pt x="8110" y="8306"/>
                  </a:cubicBezTo>
                  <a:cubicBezTo>
                    <a:pt x="7674" y="8306"/>
                    <a:pt x="7674" y="8731"/>
                    <a:pt x="7237" y="8731"/>
                  </a:cubicBezTo>
                  <a:cubicBezTo>
                    <a:pt x="7237" y="9156"/>
                    <a:pt x="6802" y="8731"/>
                    <a:pt x="6802" y="8731"/>
                  </a:cubicBezTo>
                  <a:cubicBezTo>
                    <a:pt x="6365" y="8731"/>
                    <a:pt x="5930" y="8306"/>
                    <a:pt x="5494" y="7881"/>
                  </a:cubicBezTo>
                  <a:cubicBezTo>
                    <a:pt x="5494" y="7031"/>
                    <a:pt x="5494" y="6606"/>
                    <a:pt x="5494" y="6181"/>
                  </a:cubicBezTo>
                  <a:cubicBezTo>
                    <a:pt x="5494" y="6181"/>
                    <a:pt x="5930" y="5755"/>
                    <a:pt x="6365" y="5755"/>
                  </a:cubicBezTo>
                  <a:close/>
                  <a:moveTo>
                    <a:pt x="1428765" y="5232"/>
                  </a:moveTo>
                  <a:cubicBezTo>
                    <a:pt x="1428765" y="5232"/>
                    <a:pt x="1428351" y="5660"/>
                    <a:pt x="1427937" y="5660"/>
                  </a:cubicBezTo>
                  <a:cubicBezTo>
                    <a:pt x="1427937" y="5660"/>
                    <a:pt x="1427937" y="6088"/>
                    <a:pt x="1427937" y="6088"/>
                  </a:cubicBezTo>
                  <a:cubicBezTo>
                    <a:pt x="1427937" y="6945"/>
                    <a:pt x="1427109" y="6945"/>
                    <a:pt x="1427109" y="7373"/>
                  </a:cubicBezTo>
                  <a:cubicBezTo>
                    <a:pt x="1427109" y="7800"/>
                    <a:pt x="1426694" y="8229"/>
                    <a:pt x="1426280" y="8229"/>
                  </a:cubicBezTo>
                  <a:cubicBezTo>
                    <a:pt x="1426280" y="9085"/>
                    <a:pt x="1426280" y="9941"/>
                    <a:pt x="1426280" y="10797"/>
                  </a:cubicBezTo>
                  <a:cubicBezTo>
                    <a:pt x="1427109" y="11225"/>
                    <a:pt x="1427937" y="12081"/>
                    <a:pt x="1428351" y="12509"/>
                  </a:cubicBezTo>
                  <a:cubicBezTo>
                    <a:pt x="1428351" y="12937"/>
                    <a:pt x="1428351" y="13365"/>
                    <a:pt x="1428351" y="13793"/>
                  </a:cubicBezTo>
                  <a:cubicBezTo>
                    <a:pt x="1428765" y="14221"/>
                    <a:pt x="1429180" y="14221"/>
                    <a:pt x="1429594" y="14650"/>
                  </a:cubicBezTo>
                  <a:cubicBezTo>
                    <a:pt x="1429594" y="14650"/>
                    <a:pt x="1430008" y="14650"/>
                    <a:pt x="1430008" y="14650"/>
                  </a:cubicBezTo>
                  <a:cubicBezTo>
                    <a:pt x="1430422" y="14221"/>
                    <a:pt x="1430837" y="14221"/>
                    <a:pt x="1431251" y="13793"/>
                  </a:cubicBezTo>
                  <a:cubicBezTo>
                    <a:pt x="1431251" y="13365"/>
                    <a:pt x="1431251" y="12509"/>
                    <a:pt x="1431251" y="12081"/>
                  </a:cubicBezTo>
                  <a:cubicBezTo>
                    <a:pt x="1430837" y="11653"/>
                    <a:pt x="1430837" y="11653"/>
                    <a:pt x="1430422" y="11225"/>
                  </a:cubicBezTo>
                  <a:cubicBezTo>
                    <a:pt x="1430422" y="11225"/>
                    <a:pt x="1430422" y="11225"/>
                    <a:pt x="1430422" y="10797"/>
                  </a:cubicBezTo>
                  <a:cubicBezTo>
                    <a:pt x="1430422" y="10797"/>
                    <a:pt x="1430008" y="10369"/>
                    <a:pt x="1429594" y="10369"/>
                  </a:cubicBezTo>
                  <a:cubicBezTo>
                    <a:pt x="1429594" y="9513"/>
                    <a:pt x="1429594" y="9085"/>
                    <a:pt x="1429594" y="8657"/>
                  </a:cubicBezTo>
                  <a:cubicBezTo>
                    <a:pt x="1430008" y="8229"/>
                    <a:pt x="1430422" y="8229"/>
                    <a:pt x="1430422" y="7800"/>
                  </a:cubicBezTo>
                  <a:cubicBezTo>
                    <a:pt x="1430422" y="6945"/>
                    <a:pt x="1430422" y="6088"/>
                    <a:pt x="1430422" y="5660"/>
                  </a:cubicBezTo>
                  <a:cubicBezTo>
                    <a:pt x="1430008" y="5232"/>
                    <a:pt x="1430008" y="5232"/>
                    <a:pt x="1428765" y="5232"/>
                  </a:cubicBezTo>
                  <a:close/>
                  <a:moveTo>
                    <a:pt x="1386278" y="5232"/>
                  </a:moveTo>
                  <a:cubicBezTo>
                    <a:pt x="1385864" y="5657"/>
                    <a:pt x="1385450" y="6083"/>
                    <a:pt x="1384622" y="6507"/>
                  </a:cubicBezTo>
                  <a:cubicBezTo>
                    <a:pt x="1384207" y="6507"/>
                    <a:pt x="1384207" y="6507"/>
                    <a:pt x="1383793" y="7358"/>
                  </a:cubicBezTo>
                  <a:cubicBezTo>
                    <a:pt x="1383793" y="7358"/>
                    <a:pt x="1383379" y="7358"/>
                    <a:pt x="1383379" y="7783"/>
                  </a:cubicBezTo>
                  <a:cubicBezTo>
                    <a:pt x="1383793" y="8208"/>
                    <a:pt x="1384207" y="8208"/>
                    <a:pt x="1384207" y="8208"/>
                  </a:cubicBezTo>
                  <a:cubicBezTo>
                    <a:pt x="1384622" y="8208"/>
                    <a:pt x="1384622" y="8633"/>
                    <a:pt x="1385036" y="8633"/>
                  </a:cubicBezTo>
                  <a:cubicBezTo>
                    <a:pt x="1385036" y="8633"/>
                    <a:pt x="1385450" y="8633"/>
                    <a:pt x="1385450" y="8633"/>
                  </a:cubicBezTo>
                  <a:cubicBezTo>
                    <a:pt x="1385450" y="8633"/>
                    <a:pt x="1385864" y="8633"/>
                    <a:pt x="1385864" y="8633"/>
                  </a:cubicBezTo>
                  <a:cubicBezTo>
                    <a:pt x="1386278" y="7783"/>
                    <a:pt x="1387107" y="7358"/>
                    <a:pt x="1387935" y="6507"/>
                  </a:cubicBezTo>
                  <a:cubicBezTo>
                    <a:pt x="1387935" y="6083"/>
                    <a:pt x="1388350" y="5657"/>
                    <a:pt x="1387521" y="5232"/>
                  </a:cubicBezTo>
                  <a:cubicBezTo>
                    <a:pt x="1387107" y="5232"/>
                    <a:pt x="1386693" y="5232"/>
                    <a:pt x="1386278" y="5232"/>
                  </a:cubicBezTo>
                  <a:close/>
                  <a:moveTo>
                    <a:pt x="36427" y="5232"/>
                  </a:moveTo>
                  <a:cubicBezTo>
                    <a:pt x="36427" y="5232"/>
                    <a:pt x="36002" y="5651"/>
                    <a:pt x="35577" y="5651"/>
                  </a:cubicBezTo>
                  <a:cubicBezTo>
                    <a:pt x="35577" y="6069"/>
                    <a:pt x="35577" y="6488"/>
                    <a:pt x="35577" y="6907"/>
                  </a:cubicBezTo>
                  <a:cubicBezTo>
                    <a:pt x="36002" y="7325"/>
                    <a:pt x="36002" y="7325"/>
                    <a:pt x="36002" y="7325"/>
                  </a:cubicBezTo>
                  <a:cubicBezTo>
                    <a:pt x="36852" y="7325"/>
                    <a:pt x="37702" y="7325"/>
                    <a:pt x="38127" y="7325"/>
                  </a:cubicBezTo>
                  <a:cubicBezTo>
                    <a:pt x="38552" y="7325"/>
                    <a:pt x="38552" y="6907"/>
                    <a:pt x="38552" y="6488"/>
                  </a:cubicBezTo>
                  <a:cubicBezTo>
                    <a:pt x="38552" y="6488"/>
                    <a:pt x="38978" y="6488"/>
                    <a:pt x="38978" y="6069"/>
                  </a:cubicBezTo>
                  <a:cubicBezTo>
                    <a:pt x="38552" y="5651"/>
                    <a:pt x="38127" y="5232"/>
                    <a:pt x="37702" y="5232"/>
                  </a:cubicBezTo>
                  <a:cubicBezTo>
                    <a:pt x="37277" y="5232"/>
                    <a:pt x="36852" y="5232"/>
                    <a:pt x="36427" y="5232"/>
                  </a:cubicBezTo>
                  <a:close/>
                  <a:moveTo>
                    <a:pt x="1491280" y="4709"/>
                  </a:moveTo>
                  <a:cubicBezTo>
                    <a:pt x="1492127" y="4709"/>
                    <a:pt x="1492974" y="4709"/>
                    <a:pt x="1493821" y="4709"/>
                  </a:cubicBezTo>
                  <a:cubicBezTo>
                    <a:pt x="1494668" y="5141"/>
                    <a:pt x="1495515" y="6005"/>
                    <a:pt x="1496362" y="6870"/>
                  </a:cubicBezTo>
                  <a:cubicBezTo>
                    <a:pt x="1496362" y="6870"/>
                    <a:pt x="1496362" y="7302"/>
                    <a:pt x="1495939" y="7734"/>
                  </a:cubicBezTo>
                  <a:cubicBezTo>
                    <a:pt x="1495092" y="7734"/>
                    <a:pt x="1494668" y="7734"/>
                    <a:pt x="1493821" y="7734"/>
                  </a:cubicBezTo>
                  <a:cubicBezTo>
                    <a:pt x="1493397" y="7734"/>
                    <a:pt x="1493397" y="8167"/>
                    <a:pt x="1492974" y="8599"/>
                  </a:cubicBezTo>
                  <a:cubicBezTo>
                    <a:pt x="1492974" y="9031"/>
                    <a:pt x="1492974" y="9031"/>
                    <a:pt x="1492974" y="9463"/>
                  </a:cubicBezTo>
                  <a:cubicBezTo>
                    <a:pt x="1493397" y="9895"/>
                    <a:pt x="1493397" y="10328"/>
                    <a:pt x="1493821" y="10328"/>
                  </a:cubicBezTo>
                  <a:cubicBezTo>
                    <a:pt x="1494668" y="10328"/>
                    <a:pt x="1494668" y="10760"/>
                    <a:pt x="1495092" y="11192"/>
                  </a:cubicBezTo>
                  <a:cubicBezTo>
                    <a:pt x="1495515" y="11192"/>
                    <a:pt x="1495939" y="11192"/>
                    <a:pt x="1496786" y="11192"/>
                  </a:cubicBezTo>
                  <a:cubicBezTo>
                    <a:pt x="1496786" y="11192"/>
                    <a:pt x="1497210" y="11624"/>
                    <a:pt x="1497210" y="11624"/>
                  </a:cubicBezTo>
                  <a:cubicBezTo>
                    <a:pt x="1497633" y="11624"/>
                    <a:pt x="1498056" y="11624"/>
                    <a:pt x="1498056" y="12056"/>
                  </a:cubicBezTo>
                  <a:cubicBezTo>
                    <a:pt x="1498480" y="12489"/>
                    <a:pt x="1498480" y="13353"/>
                    <a:pt x="1498056" y="13785"/>
                  </a:cubicBezTo>
                  <a:cubicBezTo>
                    <a:pt x="1498056" y="14217"/>
                    <a:pt x="1497633" y="14650"/>
                    <a:pt x="1497210" y="14650"/>
                  </a:cubicBezTo>
                  <a:cubicBezTo>
                    <a:pt x="1496786" y="14650"/>
                    <a:pt x="1496362" y="14650"/>
                    <a:pt x="1495939" y="14650"/>
                  </a:cubicBezTo>
                  <a:cubicBezTo>
                    <a:pt x="1495515" y="14217"/>
                    <a:pt x="1495092" y="14217"/>
                    <a:pt x="1495092" y="13785"/>
                  </a:cubicBezTo>
                  <a:cubicBezTo>
                    <a:pt x="1494668" y="13353"/>
                    <a:pt x="1495092" y="12921"/>
                    <a:pt x="1494668" y="12489"/>
                  </a:cubicBezTo>
                  <a:cubicBezTo>
                    <a:pt x="1494245" y="12489"/>
                    <a:pt x="1493821" y="12489"/>
                    <a:pt x="1492974" y="12056"/>
                  </a:cubicBezTo>
                  <a:cubicBezTo>
                    <a:pt x="1492974" y="12056"/>
                    <a:pt x="1492551" y="11624"/>
                    <a:pt x="1492127" y="11192"/>
                  </a:cubicBezTo>
                  <a:cubicBezTo>
                    <a:pt x="1492127" y="11192"/>
                    <a:pt x="1492127" y="10760"/>
                    <a:pt x="1492127" y="10328"/>
                  </a:cubicBezTo>
                  <a:cubicBezTo>
                    <a:pt x="1491703" y="9895"/>
                    <a:pt x="1491703" y="9463"/>
                    <a:pt x="1491703" y="9031"/>
                  </a:cubicBezTo>
                  <a:cubicBezTo>
                    <a:pt x="1491703" y="8599"/>
                    <a:pt x="1490856" y="8599"/>
                    <a:pt x="1490856" y="8167"/>
                  </a:cubicBezTo>
                  <a:cubicBezTo>
                    <a:pt x="1490856" y="7734"/>
                    <a:pt x="1490433" y="7302"/>
                    <a:pt x="1490010" y="6870"/>
                  </a:cubicBezTo>
                  <a:cubicBezTo>
                    <a:pt x="1490010" y="6870"/>
                    <a:pt x="1489586" y="6870"/>
                    <a:pt x="1489586" y="6438"/>
                  </a:cubicBezTo>
                  <a:cubicBezTo>
                    <a:pt x="1489586" y="6438"/>
                    <a:pt x="1489586" y="6438"/>
                    <a:pt x="1489586" y="6005"/>
                  </a:cubicBezTo>
                  <a:cubicBezTo>
                    <a:pt x="1490010" y="5573"/>
                    <a:pt x="1490433" y="5141"/>
                    <a:pt x="1491280" y="4709"/>
                  </a:cubicBezTo>
                  <a:close/>
                  <a:moveTo>
                    <a:pt x="1422431" y="4448"/>
                  </a:moveTo>
                  <a:cubicBezTo>
                    <a:pt x="1422020" y="4872"/>
                    <a:pt x="1421198" y="4448"/>
                    <a:pt x="1420787" y="4872"/>
                  </a:cubicBezTo>
                  <a:cubicBezTo>
                    <a:pt x="1420787" y="5723"/>
                    <a:pt x="1420787" y="6148"/>
                    <a:pt x="1420787" y="6573"/>
                  </a:cubicBezTo>
                  <a:cubicBezTo>
                    <a:pt x="1421198" y="6998"/>
                    <a:pt x="1421609" y="7423"/>
                    <a:pt x="1422020" y="7423"/>
                  </a:cubicBezTo>
                  <a:cubicBezTo>
                    <a:pt x="1422431" y="7423"/>
                    <a:pt x="1423253" y="7848"/>
                    <a:pt x="1423665" y="7423"/>
                  </a:cubicBezTo>
                  <a:cubicBezTo>
                    <a:pt x="1423665" y="6573"/>
                    <a:pt x="1423665" y="6148"/>
                    <a:pt x="1423665" y="5297"/>
                  </a:cubicBezTo>
                  <a:cubicBezTo>
                    <a:pt x="1423253" y="5297"/>
                    <a:pt x="1422842" y="4872"/>
                    <a:pt x="1422431" y="4448"/>
                  </a:cubicBezTo>
                  <a:close/>
                  <a:moveTo>
                    <a:pt x="58139" y="4448"/>
                  </a:moveTo>
                  <a:cubicBezTo>
                    <a:pt x="58139" y="4875"/>
                    <a:pt x="57714" y="4875"/>
                    <a:pt x="57289" y="5304"/>
                  </a:cubicBezTo>
                  <a:cubicBezTo>
                    <a:pt x="57289" y="6160"/>
                    <a:pt x="57289" y="7016"/>
                    <a:pt x="57289" y="7872"/>
                  </a:cubicBezTo>
                  <a:cubicBezTo>
                    <a:pt x="57714" y="7872"/>
                    <a:pt x="57714" y="7872"/>
                    <a:pt x="57714" y="8300"/>
                  </a:cubicBezTo>
                  <a:cubicBezTo>
                    <a:pt x="57714" y="8300"/>
                    <a:pt x="58139" y="8728"/>
                    <a:pt x="58139" y="8728"/>
                  </a:cubicBezTo>
                  <a:cubicBezTo>
                    <a:pt x="58564" y="9156"/>
                    <a:pt x="59415" y="8728"/>
                    <a:pt x="59840" y="9156"/>
                  </a:cubicBezTo>
                  <a:cubicBezTo>
                    <a:pt x="60265" y="8728"/>
                    <a:pt x="60265" y="8300"/>
                    <a:pt x="60265" y="8300"/>
                  </a:cubicBezTo>
                  <a:cubicBezTo>
                    <a:pt x="60265" y="8300"/>
                    <a:pt x="60690" y="7872"/>
                    <a:pt x="60690" y="7872"/>
                  </a:cubicBezTo>
                  <a:cubicBezTo>
                    <a:pt x="60690" y="7444"/>
                    <a:pt x="60690" y="7444"/>
                    <a:pt x="60690" y="7444"/>
                  </a:cubicBezTo>
                  <a:cubicBezTo>
                    <a:pt x="60690" y="7016"/>
                    <a:pt x="60265" y="7016"/>
                    <a:pt x="60265" y="6588"/>
                  </a:cubicBezTo>
                  <a:cubicBezTo>
                    <a:pt x="60265" y="6160"/>
                    <a:pt x="60265" y="5732"/>
                    <a:pt x="60265" y="5304"/>
                  </a:cubicBezTo>
                  <a:cubicBezTo>
                    <a:pt x="59840" y="5304"/>
                    <a:pt x="59415" y="4875"/>
                    <a:pt x="59415" y="4448"/>
                  </a:cubicBezTo>
                  <a:cubicBezTo>
                    <a:pt x="58990" y="4448"/>
                    <a:pt x="58564" y="4448"/>
                    <a:pt x="58139" y="4448"/>
                  </a:cubicBezTo>
                  <a:close/>
                  <a:moveTo>
                    <a:pt x="47959" y="4448"/>
                  </a:moveTo>
                  <a:cubicBezTo>
                    <a:pt x="47523" y="4448"/>
                    <a:pt x="47523" y="4866"/>
                    <a:pt x="47087" y="4866"/>
                  </a:cubicBezTo>
                  <a:cubicBezTo>
                    <a:pt x="47087" y="5285"/>
                    <a:pt x="46651" y="4866"/>
                    <a:pt x="46651" y="5285"/>
                  </a:cubicBezTo>
                  <a:cubicBezTo>
                    <a:pt x="46215" y="5285"/>
                    <a:pt x="45779" y="5703"/>
                    <a:pt x="45779" y="5703"/>
                  </a:cubicBezTo>
                  <a:cubicBezTo>
                    <a:pt x="45779" y="6540"/>
                    <a:pt x="45779" y="6959"/>
                    <a:pt x="45779" y="7796"/>
                  </a:cubicBezTo>
                  <a:cubicBezTo>
                    <a:pt x="45779" y="7796"/>
                    <a:pt x="46215" y="8214"/>
                    <a:pt x="46651" y="8214"/>
                  </a:cubicBezTo>
                  <a:cubicBezTo>
                    <a:pt x="46651" y="8214"/>
                    <a:pt x="47087" y="8214"/>
                    <a:pt x="47087" y="8214"/>
                  </a:cubicBezTo>
                  <a:cubicBezTo>
                    <a:pt x="47087" y="8633"/>
                    <a:pt x="47523" y="8633"/>
                    <a:pt x="47523" y="8633"/>
                  </a:cubicBezTo>
                  <a:cubicBezTo>
                    <a:pt x="47959" y="8633"/>
                    <a:pt x="47959" y="8633"/>
                    <a:pt x="48395" y="8633"/>
                  </a:cubicBezTo>
                  <a:cubicBezTo>
                    <a:pt x="48831" y="8633"/>
                    <a:pt x="49267" y="8214"/>
                    <a:pt x="49703" y="7796"/>
                  </a:cubicBezTo>
                  <a:cubicBezTo>
                    <a:pt x="49703" y="7377"/>
                    <a:pt x="49703" y="6959"/>
                    <a:pt x="49703" y="6122"/>
                  </a:cubicBezTo>
                  <a:cubicBezTo>
                    <a:pt x="49703" y="6122"/>
                    <a:pt x="48831" y="5703"/>
                    <a:pt x="49267" y="5285"/>
                  </a:cubicBezTo>
                  <a:cubicBezTo>
                    <a:pt x="48831" y="5285"/>
                    <a:pt x="48395" y="4866"/>
                    <a:pt x="48395" y="4448"/>
                  </a:cubicBezTo>
                  <a:cubicBezTo>
                    <a:pt x="47959" y="4448"/>
                    <a:pt x="47959" y="4448"/>
                    <a:pt x="47959" y="4448"/>
                  </a:cubicBezTo>
                  <a:close/>
                  <a:moveTo>
                    <a:pt x="41136" y="4448"/>
                  </a:moveTo>
                  <a:cubicBezTo>
                    <a:pt x="40710" y="4866"/>
                    <a:pt x="40710" y="5285"/>
                    <a:pt x="40285" y="5285"/>
                  </a:cubicBezTo>
                  <a:cubicBezTo>
                    <a:pt x="40285" y="6122"/>
                    <a:pt x="40285" y="7377"/>
                    <a:pt x="40285" y="8214"/>
                  </a:cubicBezTo>
                  <a:cubicBezTo>
                    <a:pt x="40285" y="8214"/>
                    <a:pt x="40710" y="8633"/>
                    <a:pt x="41136" y="8633"/>
                  </a:cubicBezTo>
                  <a:cubicBezTo>
                    <a:pt x="41136" y="8633"/>
                    <a:pt x="41561" y="8633"/>
                    <a:pt x="41561" y="8633"/>
                  </a:cubicBezTo>
                  <a:cubicBezTo>
                    <a:pt x="41561" y="8633"/>
                    <a:pt x="41986" y="8633"/>
                    <a:pt x="41986" y="8214"/>
                  </a:cubicBezTo>
                  <a:cubicBezTo>
                    <a:pt x="42411" y="8214"/>
                    <a:pt x="42836" y="8214"/>
                    <a:pt x="43261" y="8214"/>
                  </a:cubicBezTo>
                  <a:cubicBezTo>
                    <a:pt x="43261" y="8214"/>
                    <a:pt x="43686" y="8214"/>
                    <a:pt x="43686" y="7796"/>
                  </a:cubicBezTo>
                  <a:cubicBezTo>
                    <a:pt x="43686" y="7377"/>
                    <a:pt x="43686" y="6540"/>
                    <a:pt x="43686" y="5703"/>
                  </a:cubicBezTo>
                  <a:cubicBezTo>
                    <a:pt x="43261" y="5285"/>
                    <a:pt x="42836" y="5285"/>
                    <a:pt x="42411" y="4866"/>
                  </a:cubicBezTo>
                  <a:cubicBezTo>
                    <a:pt x="41986" y="4448"/>
                    <a:pt x="41561" y="4866"/>
                    <a:pt x="41136" y="4448"/>
                  </a:cubicBezTo>
                  <a:close/>
                  <a:moveTo>
                    <a:pt x="12243" y="4448"/>
                  </a:moveTo>
                  <a:cubicBezTo>
                    <a:pt x="12243" y="4448"/>
                    <a:pt x="12662" y="4448"/>
                    <a:pt x="13080" y="4883"/>
                  </a:cubicBezTo>
                  <a:cubicBezTo>
                    <a:pt x="13080" y="5319"/>
                    <a:pt x="13080" y="5755"/>
                    <a:pt x="13080" y="6191"/>
                  </a:cubicBezTo>
                  <a:cubicBezTo>
                    <a:pt x="12662" y="6628"/>
                    <a:pt x="12243" y="6628"/>
                    <a:pt x="12243" y="7064"/>
                  </a:cubicBezTo>
                  <a:cubicBezTo>
                    <a:pt x="11824" y="7064"/>
                    <a:pt x="11824" y="7064"/>
                    <a:pt x="11824" y="7064"/>
                  </a:cubicBezTo>
                  <a:cubicBezTo>
                    <a:pt x="11406" y="6628"/>
                    <a:pt x="10987" y="6628"/>
                    <a:pt x="10987" y="6191"/>
                  </a:cubicBezTo>
                  <a:cubicBezTo>
                    <a:pt x="10987" y="6191"/>
                    <a:pt x="11406" y="6191"/>
                    <a:pt x="11406" y="5755"/>
                  </a:cubicBezTo>
                  <a:cubicBezTo>
                    <a:pt x="11406" y="5755"/>
                    <a:pt x="11406" y="5319"/>
                    <a:pt x="11406" y="5319"/>
                  </a:cubicBezTo>
                  <a:cubicBezTo>
                    <a:pt x="11824" y="4883"/>
                    <a:pt x="11824" y="4883"/>
                    <a:pt x="12243" y="4448"/>
                  </a:cubicBezTo>
                  <a:close/>
                  <a:moveTo>
                    <a:pt x="1219551" y="3924"/>
                  </a:moveTo>
                  <a:cubicBezTo>
                    <a:pt x="1218686" y="3924"/>
                    <a:pt x="1218686" y="4796"/>
                    <a:pt x="1217821" y="4796"/>
                  </a:cubicBezTo>
                  <a:cubicBezTo>
                    <a:pt x="1216523" y="4796"/>
                    <a:pt x="1214792" y="4796"/>
                    <a:pt x="1213062" y="4796"/>
                  </a:cubicBezTo>
                  <a:cubicBezTo>
                    <a:pt x="1213062" y="5232"/>
                    <a:pt x="1212629" y="5232"/>
                    <a:pt x="1212197" y="5668"/>
                  </a:cubicBezTo>
                  <a:cubicBezTo>
                    <a:pt x="1212197" y="5668"/>
                    <a:pt x="1212197" y="5668"/>
                    <a:pt x="1211764" y="5668"/>
                  </a:cubicBezTo>
                  <a:cubicBezTo>
                    <a:pt x="1211331" y="6104"/>
                    <a:pt x="1210898" y="6104"/>
                    <a:pt x="1210466" y="6540"/>
                  </a:cubicBezTo>
                  <a:cubicBezTo>
                    <a:pt x="1210898" y="7848"/>
                    <a:pt x="1211764" y="7848"/>
                    <a:pt x="1212197" y="8720"/>
                  </a:cubicBezTo>
                  <a:cubicBezTo>
                    <a:pt x="1212629" y="8720"/>
                    <a:pt x="1213062" y="8720"/>
                    <a:pt x="1213494" y="8720"/>
                  </a:cubicBezTo>
                  <a:cubicBezTo>
                    <a:pt x="1213494" y="9156"/>
                    <a:pt x="1213494" y="9156"/>
                    <a:pt x="1213927" y="9156"/>
                  </a:cubicBezTo>
                  <a:cubicBezTo>
                    <a:pt x="1214360" y="9156"/>
                    <a:pt x="1214792" y="9156"/>
                    <a:pt x="1215225" y="9156"/>
                  </a:cubicBezTo>
                  <a:cubicBezTo>
                    <a:pt x="1216090" y="8284"/>
                    <a:pt x="1216955" y="7848"/>
                    <a:pt x="1217821" y="6976"/>
                  </a:cubicBezTo>
                  <a:cubicBezTo>
                    <a:pt x="1218253" y="6976"/>
                    <a:pt x="1218253" y="7412"/>
                    <a:pt x="1218686" y="7412"/>
                  </a:cubicBezTo>
                  <a:cubicBezTo>
                    <a:pt x="1219119" y="7412"/>
                    <a:pt x="1219984" y="7412"/>
                    <a:pt x="1220849" y="7412"/>
                  </a:cubicBezTo>
                  <a:cubicBezTo>
                    <a:pt x="1220849" y="7412"/>
                    <a:pt x="1221282" y="6976"/>
                    <a:pt x="1221715" y="6540"/>
                  </a:cubicBezTo>
                  <a:cubicBezTo>
                    <a:pt x="1221715" y="6540"/>
                    <a:pt x="1221715" y="6104"/>
                    <a:pt x="1221715" y="5668"/>
                  </a:cubicBezTo>
                  <a:cubicBezTo>
                    <a:pt x="1221282" y="5668"/>
                    <a:pt x="1221282" y="5668"/>
                    <a:pt x="1221282" y="5232"/>
                  </a:cubicBezTo>
                  <a:cubicBezTo>
                    <a:pt x="1221282" y="5232"/>
                    <a:pt x="1221282" y="4796"/>
                    <a:pt x="1221282" y="4796"/>
                  </a:cubicBezTo>
                  <a:cubicBezTo>
                    <a:pt x="1220417" y="3924"/>
                    <a:pt x="1219984" y="3924"/>
                    <a:pt x="1219551" y="3924"/>
                  </a:cubicBezTo>
                  <a:close/>
                  <a:moveTo>
                    <a:pt x="17474" y="3924"/>
                  </a:moveTo>
                  <a:cubicBezTo>
                    <a:pt x="17474" y="3924"/>
                    <a:pt x="17893" y="3924"/>
                    <a:pt x="17893" y="4382"/>
                  </a:cubicBezTo>
                  <a:cubicBezTo>
                    <a:pt x="18312" y="4840"/>
                    <a:pt x="18312" y="5298"/>
                    <a:pt x="17893" y="5755"/>
                  </a:cubicBezTo>
                  <a:cubicBezTo>
                    <a:pt x="17474" y="5755"/>
                    <a:pt x="17056" y="5755"/>
                    <a:pt x="16638" y="5755"/>
                  </a:cubicBezTo>
                  <a:cubicBezTo>
                    <a:pt x="16638" y="5298"/>
                    <a:pt x="16219" y="4840"/>
                    <a:pt x="16638" y="4840"/>
                  </a:cubicBezTo>
                  <a:cubicBezTo>
                    <a:pt x="16638" y="4382"/>
                    <a:pt x="17056" y="4382"/>
                    <a:pt x="17474" y="3924"/>
                  </a:cubicBezTo>
                  <a:close/>
                  <a:moveTo>
                    <a:pt x="1527386" y="3662"/>
                  </a:moveTo>
                  <a:cubicBezTo>
                    <a:pt x="1526961" y="4078"/>
                    <a:pt x="1526961" y="4078"/>
                    <a:pt x="1526536" y="4494"/>
                  </a:cubicBezTo>
                  <a:cubicBezTo>
                    <a:pt x="1526536" y="4909"/>
                    <a:pt x="1526536" y="4909"/>
                    <a:pt x="1526111" y="5325"/>
                  </a:cubicBezTo>
                  <a:cubicBezTo>
                    <a:pt x="1525686" y="5740"/>
                    <a:pt x="1525686" y="5740"/>
                    <a:pt x="1525686" y="6155"/>
                  </a:cubicBezTo>
                  <a:cubicBezTo>
                    <a:pt x="1525686" y="7402"/>
                    <a:pt x="1525686" y="9064"/>
                    <a:pt x="1525686" y="10310"/>
                  </a:cubicBezTo>
                  <a:cubicBezTo>
                    <a:pt x="1526111" y="10726"/>
                    <a:pt x="1526536" y="10310"/>
                    <a:pt x="1526961" y="10310"/>
                  </a:cubicBezTo>
                  <a:cubicBezTo>
                    <a:pt x="1526961" y="10310"/>
                    <a:pt x="1527386" y="9895"/>
                    <a:pt x="1527811" y="9479"/>
                  </a:cubicBezTo>
                  <a:cubicBezTo>
                    <a:pt x="1527811" y="9064"/>
                    <a:pt x="1527811" y="8648"/>
                    <a:pt x="1528661" y="8648"/>
                  </a:cubicBezTo>
                  <a:cubicBezTo>
                    <a:pt x="1528661" y="8233"/>
                    <a:pt x="1528661" y="7817"/>
                    <a:pt x="1528661" y="7402"/>
                  </a:cubicBezTo>
                  <a:cubicBezTo>
                    <a:pt x="1528661" y="7402"/>
                    <a:pt x="1529087" y="6987"/>
                    <a:pt x="1529087" y="6571"/>
                  </a:cubicBezTo>
                  <a:cubicBezTo>
                    <a:pt x="1529087" y="6155"/>
                    <a:pt x="1529087" y="5325"/>
                    <a:pt x="1529087" y="4494"/>
                  </a:cubicBezTo>
                  <a:cubicBezTo>
                    <a:pt x="1529087" y="4078"/>
                    <a:pt x="1528661" y="4078"/>
                    <a:pt x="1528236" y="3662"/>
                  </a:cubicBezTo>
                  <a:cubicBezTo>
                    <a:pt x="1528236" y="3662"/>
                    <a:pt x="1527386" y="3662"/>
                    <a:pt x="1527386" y="3662"/>
                  </a:cubicBezTo>
                  <a:close/>
                  <a:moveTo>
                    <a:pt x="1518034" y="3662"/>
                  </a:moveTo>
                  <a:cubicBezTo>
                    <a:pt x="1517206" y="3662"/>
                    <a:pt x="1518034" y="4896"/>
                    <a:pt x="1516792" y="4896"/>
                  </a:cubicBezTo>
                  <a:cubicBezTo>
                    <a:pt x="1517206" y="5307"/>
                    <a:pt x="1517620" y="6129"/>
                    <a:pt x="1518448" y="6129"/>
                  </a:cubicBezTo>
                  <a:cubicBezTo>
                    <a:pt x="1519276" y="6540"/>
                    <a:pt x="1520105" y="6540"/>
                    <a:pt x="1520519" y="6540"/>
                  </a:cubicBezTo>
                  <a:cubicBezTo>
                    <a:pt x="1520933" y="6129"/>
                    <a:pt x="1520933" y="5718"/>
                    <a:pt x="1520933" y="5718"/>
                  </a:cubicBezTo>
                  <a:cubicBezTo>
                    <a:pt x="1520933" y="5307"/>
                    <a:pt x="1521348" y="5307"/>
                    <a:pt x="1521762" y="4896"/>
                  </a:cubicBezTo>
                  <a:cubicBezTo>
                    <a:pt x="1521348" y="4896"/>
                    <a:pt x="1520933" y="4485"/>
                    <a:pt x="1520519" y="4074"/>
                  </a:cubicBezTo>
                  <a:cubicBezTo>
                    <a:pt x="1520519" y="4074"/>
                    <a:pt x="1520105" y="4074"/>
                    <a:pt x="1520105" y="4074"/>
                  </a:cubicBezTo>
                  <a:cubicBezTo>
                    <a:pt x="1519691" y="4074"/>
                    <a:pt x="1519276" y="3662"/>
                    <a:pt x="1519276" y="3662"/>
                  </a:cubicBezTo>
                  <a:cubicBezTo>
                    <a:pt x="1518862" y="3662"/>
                    <a:pt x="1518448" y="3662"/>
                    <a:pt x="1518034" y="3662"/>
                  </a:cubicBezTo>
                  <a:close/>
                  <a:moveTo>
                    <a:pt x="1415218" y="3662"/>
                  </a:moveTo>
                  <a:cubicBezTo>
                    <a:pt x="1414808" y="3662"/>
                    <a:pt x="1414397" y="4081"/>
                    <a:pt x="1413985" y="4500"/>
                  </a:cubicBezTo>
                  <a:cubicBezTo>
                    <a:pt x="1413985" y="4500"/>
                    <a:pt x="1413985" y="4918"/>
                    <a:pt x="1413985" y="5337"/>
                  </a:cubicBezTo>
                  <a:cubicBezTo>
                    <a:pt x="1413985" y="5755"/>
                    <a:pt x="1414397" y="5755"/>
                    <a:pt x="1414808" y="5755"/>
                  </a:cubicBezTo>
                  <a:cubicBezTo>
                    <a:pt x="1415218" y="5755"/>
                    <a:pt x="1415630" y="5755"/>
                    <a:pt x="1415630" y="5755"/>
                  </a:cubicBezTo>
                  <a:cubicBezTo>
                    <a:pt x="1416041" y="5755"/>
                    <a:pt x="1416452" y="5337"/>
                    <a:pt x="1416863" y="4918"/>
                  </a:cubicBezTo>
                  <a:cubicBezTo>
                    <a:pt x="1416863" y="4500"/>
                    <a:pt x="1416863" y="4081"/>
                    <a:pt x="1416452" y="3662"/>
                  </a:cubicBezTo>
                  <a:cubicBezTo>
                    <a:pt x="1416041" y="3662"/>
                    <a:pt x="1415630" y="3662"/>
                    <a:pt x="1415218" y="3662"/>
                  </a:cubicBezTo>
                  <a:close/>
                  <a:moveTo>
                    <a:pt x="1295811" y="3662"/>
                  </a:moveTo>
                  <a:cubicBezTo>
                    <a:pt x="1294961" y="4055"/>
                    <a:pt x="1295811" y="4447"/>
                    <a:pt x="1295386" y="4840"/>
                  </a:cubicBezTo>
                  <a:cubicBezTo>
                    <a:pt x="1295811" y="4840"/>
                    <a:pt x="1295811" y="5232"/>
                    <a:pt x="1295811" y="5232"/>
                  </a:cubicBezTo>
                  <a:cubicBezTo>
                    <a:pt x="1296236" y="5232"/>
                    <a:pt x="1296661" y="5232"/>
                    <a:pt x="1297086" y="5232"/>
                  </a:cubicBezTo>
                  <a:cubicBezTo>
                    <a:pt x="1297511" y="4840"/>
                    <a:pt x="1297936" y="4447"/>
                    <a:pt x="1298362" y="4447"/>
                  </a:cubicBezTo>
                  <a:cubicBezTo>
                    <a:pt x="1297936" y="4055"/>
                    <a:pt x="1297511" y="3662"/>
                    <a:pt x="1297086" y="3662"/>
                  </a:cubicBezTo>
                  <a:cubicBezTo>
                    <a:pt x="1296661" y="3662"/>
                    <a:pt x="1296236" y="3662"/>
                    <a:pt x="1295811" y="3662"/>
                  </a:cubicBezTo>
                  <a:close/>
                  <a:moveTo>
                    <a:pt x="1339170" y="3412"/>
                  </a:moveTo>
                  <a:cubicBezTo>
                    <a:pt x="1338875" y="3467"/>
                    <a:pt x="1338581" y="3575"/>
                    <a:pt x="1338385" y="3575"/>
                  </a:cubicBezTo>
                  <a:cubicBezTo>
                    <a:pt x="1337993" y="3575"/>
                    <a:pt x="1337600" y="4012"/>
                    <a:pt x="1337600" y="4447"/>
                  </a:cubicBezTo>
                  <a:cubicBezTo>
                    <a:pt x="1337600" y="4447"/>
                    <a:pt x="1337600" y="4883"/>
                    <a:pt x="1337600" y="4883"/>
                  </a:cubicBezTo>
                  <a:cubicBezTo>
                    <a:pt x="1337600" y="5319"/>
                    <a:pt x="1337993" y="5319"/>
                    <a:pt x="1338385" y="5755"/>
                  </a:cubicBezTo>
                  <a:cubicBezTo>
                    <a:pt x="1338385" y="5755"/>
                    <a:pt x="1339170" y="5755"/>
                    <a:pt x="1339170" y="5755"/>
                  </a:cubicBezTo>
                  <a:cubicBezTo>
                    <a:pt x="1339562" y="5319"/>
                    <a:pt x="1339955" y="5319"/>
                    <a:pt x="1339955" y="4883"/>
                  </a:cubicBezTo>
                  <a:cubicBezTo>
                    <a:pt x="1339955" y="4447"/>
                    <a:pt x="1339955" y="4012"/>
                    <a:pt x="1339955" y="3575"/>
                  </a:cubicBezTo>
                  <a:cubicBezTo>
                    <a:pt x="1339758" y="3357"/>
                    <a:pt x="1339464" y="3357"/>
                    <a:pt x="1339170" y="3412"/>
                  </a:cubicBezTo>
                  <a:close/>
                  <a:moveTo>
                    <a:pt x="1323848" y="3139"/>
                  </a:moveTo>
                  <a:cubicBezTo>
                    <a:pt x="1323848" y="3551"/>
                    <a:pt x="1323400" y="3962"/>
                    <a:pt x="1322951" y="4373"/>
                  </a:cubicBezTo>
                  <a:cubicBezTo>
                    <a:pt x="1322951" y="4784"/>
                    <a:pt x="1322951" y="4784"/>
                    <a:pt x="1322951" y="5195"/>
                  </a:cubicBezTo>
                  <a:cubicBezTo>
                    <a:pt x="1322951" y="5195"/>
                    <a:pt x="1322951" y="5195"/>
                    <a:pt x="1322951" y="5606"/>
                  </a:cubicBezTo>
                  <a:cubicBezTo>
                    <a:pt x="1323400" y="5606"/>
                    <a:pt x="1323400" y="6017"/>
                    <a:pt x="1323848" y="6017"/>
                  </a:cubicBezTo>
                  <a:cubicBezTo>
                    <a:pt x="1324296" y="6017"/>
                    <a:pt x="1324296" y="6017"/>
                    <a:pt x="1324745" y="6017"/>
                  </a:cubicBezTo>
                  <a:cubicBezTo>
                    <a:pt x="1325193" y="6017"/>
                    <a:pt x="1325193" y="5606"/>
                    <a:pt x="1325642" y="5606"/>
                  </a:cubicBezTo>
                  <a:cubicBezTo>
                    <a:pt x="1326090" y="4784"/>
                    <a:pt x="1325642" y="4373"/>
                    <a:pt x="1325642" y="3551"/>
                  </a:cubicBezTo>
                  <a:cubicBezTo>
                    <a:pt x="1325193" y="3139"/>
                    <a:pt x="1324745" y="3551"/>
                    <a:pt x="1323848" y="3139"/>
                  </a:cubicBezTo>
                  <a:close/>
                  <a:moveTo>
                    <a:pt x="192794" y="3139"/>
                  </a:moveTo>
                  <a:cubicBezTo>
                    <a:pt x="192794" y="3558"/>
                    <a:pt x="192359" y="3558"/>
                    <a:pt x="192359" y="3558"/>
                  </a:cubicBezTo>
                  <a:cubicBezTo>
                    <a:pt x="192359" y="4395"/>
                    <a:pt x="192359" y="5232"/>
                    <a:pt x="192359" y="6069"/>
                  </a:cubicBezTo>
                  <a:cubicBezTo>
                    <a:pt x="191923" y="6069"/>
                    <a:pt x="191487" y="6488"/>
                    <a:pt x="191487" y="6488"/>
                  </a:cubicBezTo>
                  <a:cubicBezTo>
                    <a:pt x="191487" y="7325"/>
                    <a:pt x="191487" y="8162"/>
                    <a:pt x="191487" y="8580"/>
                  </a:cubicBezTo>
                  <a:cubicBezTo>
                    <a:pt x="191487" y="8999"/>
                    <a:pt x="191923" y="8999"/>
                    <a:pt x="192359" y="9418"/>
                  </a:cubicBezTo>
                  <a:cubicBezTo>
                    <a:pt x="192794" y="9418"/>
                    <a:pt x="193230" y="9418"/>
                    <a:pt x="193666" y="9418"/>
                  </a:cubicBezTo>
                  <a:cubicBezTo>
                    <a:pt x="194103" y="8999"/>
                    <a:pt x="194538" y="8999"/>
                    <a:pt x="194538" y="8580"/>
                  </a:cubicBezTo>
                  <a:cubicBezTo>
                    <a:pt x="194538" y="8162"/>
                    <a:pt x="194975" y="7744"/>
                    <a:pt x="195411" y="7744"/>
                  </a:cubicBezTo>
                  <a:cubicBezTo>
                    <a:pt x="195411" y="7325"/>
                    <a:pt x="195411" y="6907"/>
                    <a:pt x="195411" y="6488"/>
                  </a:cubicBezTo>
                  <a:cubicBezTo>
                    <a:pt x="194975" y="6069"/>
                    <a:pt x="194975" y="6069"/>
                    <a:pt x="194538" y="5651"/>
                  </a:cubicBezTo>
                  <a:cubicBezTo>
                    <a:pt x="194538" y="4814"/>
                    <a:pt x="194538" y="3977"/>
                    <a:pt x="194538" y="3558"/>
                  </a:cubicBezTo>
                  <a:cubicBezTo>
                    <a:pt x="194103" y="3139"/>
                    <a:pt x="193230" y="3139"/>
                    <a:pt x="192794" y="3139"/>
                  </a:cubicBezTo>
                  <a:close/>
                  <a:moveTo>
                    <a:pt x="1512508" y="2616"/>
                  </a:moveTo>
                  <a:cubicBezTo>
                    <a:pt x="1512083" y="3488"/>
                    <a:pt x="1512083" y="4360"/>
                    <a:pt x="1512508" y="5232"/>
                  </a:cubicBezTo>
                  <a:cubicBezTo>
                    <a:pt x="1512933" y="5232"/>
                    <a:pt x="1513783" y="5232"/>
                    <a:pt x="1514634" y="5232"/>
                  </a:cubicBezTo>
                  <a:cubicBezTo>
                    <a:pt x="1514634" y="4796"/>
                    <a:pt x="1515058" y="4796"/>
                    <a:pt x="1515484" y="4360"/>
                  </a:cubicBezTo>
                  <a:cubicBezTo>
                    <a:pt x="1515058" y="3924"/>
                    <a:pt x="1514208" y="3052"/>
                    <a:pt x="1513783" y="2616"/>
                  </a:cubicBezTo>
                  <a:cubicBezTo>
                    <a:pt x="1513358" y="2616"/>
                    <a:pt x="1512933" y="2616"/>
                    <a:pt x="1512508" y="2616"/>
                  </a:cubicBezTo>
                  <a:close/>
                  <a:moveTo>
                    <a:pt x="203324" y="2355"/>
                  </a:moveTo>
                  <a:cubicBezTo>
                    <a:pt x="202899" y="2766"/>
                    <a:pt x="202473" y="2766"/>
                    <a:pt x="202473" y="3177"/>
                  </a:cubicBezTo>
                  <a:cubicBezTo>
                    <a:pt x="202473" y="3588"/>
                    <a:pt x="202473" y="3999"/>
                    <a:pt x="202473" y="4410"/>
                  </a:cubicBezTo>
                  <a:cubicBezTo>
                    <a:pt x="202473" y="4410"/>
                    <a:pt x="202899" y="4821"/>
                    <a:pt x="203324" y="4821"/>
                  </a:cubicBezTo>
                  <a:cubicBezTo>
                    <a:pt x="203324" y="4821"/>
                    <a:pt x="203749" y="5232"/>
                    <a:pt x="203749" y="5232"/>
                  </a:cubicBezTo>
                  <a:cubicBezTo>
                    <a:pt x="204174" y="5232"/>
                    <a:pt x="204174" y="5232"/>
                    <a:pt x="204174" y="5232"/>
                  </a:cubicBezTo>
                  <a:cubicBezTo>
                    <a:pt x="204599" y="4821"/>
                    <a:pt x="204599" y="4821"/>
                    <a:pt x="205024" y="4821"/>
                  </a:cubicBezTo>
                  <a:cubicBezTo>
                    <a:pt x="205024" y="4821"/>
                    <a:pt x="205450" y="4821"/>
                    <a:pt x="205450" y="4410"/>
                  </a:cubicBezTo>
                  <a:cubicBezTo>
                    <a:pt x="205450" y="4410"/>
                    <a:pt x="205450" y="4410"/>
                    <a:pt x="205450" y="3999"/>
                  </a:cubicBezTo>
                  <a:cubicBezTo>
                    <a:pt x="205450" y="3999"/>
                    <a:pt x="205450" y="3588"/>
                    <a:pt x="205450" y="3588"/>
                  </a:cubicBezTo>
                  <a:cubicBezTo>
                    <a:pt x="205450" y="3177"/>
                    <a:pt x="204599" y="2766"/>
                    <a:pt x="204174" y="2355"/>
                  </a:cubicBezTo>
                  <a:cubicBezTo>
                    <a:pt x="203749" y="2355"/>
                    <a:pt x="203324" y="2355"/>
                    <a:pt x="203324" y="2355"/>
                  </a:cubicBezTo>
                  <a:close/>
                  <a:moveTo>
                    <a:pt x="85778" y="1832"/>
                  </a:moveTo>
                  <a:cubicBezTo>
                    <a:pt x="85778" y="1832"/>
                    <a:pt x="85354" y="2258"/>
                    <a:pt x="84931" y="2258"/>
                  </a:cubicBezTo>
                  <a:cubicBezTo>
                    <a:pt x="84931" y="3111"/>
                    <a:pt x="84931" y="3537"/>
                    <a:pt x="84931" y="3963"/>
                  </a:cubicBezTo>
                  <a:cubicBezTo>
                    <a:pt x="84931" y="3963"/>
                    <a:pt x="84507" y="4389"/>
                    <a:pt x="84084" y="4389"/>
                  </a:cubicBezTo>
                  <a:cubicBezTo>
                    <a:pt x="84084" y="4389"/>
                    <a:pt x="83660" y="4389"/>
                    <a:pt x="83237" y="4389"/>
                  </a:cubicBezTo>
                  <a:cubicBezTo>
                    <a:pt x="82813" y="4389"/>
                    <a:pt x="82390" y="3963"/>
                    <a:pt x="82390" y="3537"/>
                  </a:cubicBezTo>
                  <a:cubicBezTo>
                    <a:pt x="82390" y="3111"/>
                    <a:pt x="81966" y="3111"/>
                    <a:pt x="81966" y="3111"/>
                  </a:cubicBezTo>
                  <a:cubicBezTo>
                    <a:pt x="81542" y="2684"/>
                    <a:pt x="81542" y="2684"/>
                    <a:pt x="81542" y="2258"/>
                  </a:cubicBezTo>
                  <a:cubicBezTo>
                    <a:pt x="81542" y="2258"/>
                    <a:pt x="81542" y="2258"/>
                    <a:pt x="80696" y="2258"/>
                  </a:cubicBezTo>
                  <a:cubicBezTo>
                    <a:pt x="80696" y="2258"/>
                    <a:pt x="80272" y="2684"/>
                    <a:pt x="80272" y="3111"/>
                  </a:cubicBezTo>
                  <a:cubicBezTo>
                    <a:pt x="80272" y="3111"/>
                    <a:pt x="80272" y="3111"/>
                    <a:pt x="80272" y="3537"/>
                  </a:cubicBezTo>
                  <a:cubicBezTo>
                    <a:pt x="79848" y="3537"/>
                    <a:pt x="79848" y="3537"/>
                    <a:pt x="79425" y="3963"/>
                  </a:cubicBezTo>
                  <a:cubicBezTo>
                    <a:pt x="79425" y="7373"/>
                    <a:pt x="79425" y="11210"/>
                    <a:pt x="79425" y="15047"/>
                  </a:cubicBezTo>
                  <a:cubicBezTo>
                    <a:pt x="79425" y="15047"/>
                    <a:pt x="79002" y="15047"/>
                    <a:pt x="79002" y="15473"/>
                  </a:cubicBezTo>
                  <a:cubicBezTo>
                    <a:pt x="79002" y="17178"/>
                    <a:pt x="79002" y="18884"/>
                    <a:pt x="79002" y="20589"/>
                  </a:cubicBezTo>
                  <a:cubicBezTo>
                    <a:pt x="79002" y="20589"/>
                    <a:pt x="79425" y="21015"/>
                    <a:pt x="79425" y="21015"/>
                  </a:cubicBezTo>
                  <a:cubicBezTo>
                    <a:pt x="79425" y="21442"/>
                    <a:pt x="79425" y="21442"/>
                    <a:pt x="79425" y="21442"/>
                  </a:cubicBezTo>
                  <a:cubicBezTo>
                    <a:pt x="79848" y="21868"/>
                    <a:pt x="80272" y="21868"/>
                    <a:pt x="80272" y="22294"/>
                  </a:cubicBezTo>
                  <a:cubicBezTo>
                    <a:pt x="80272" y="22294"/>
                    <a:pt x="80272" y="22294"/>
                    <a:pt x="80272" y="22720"/>
                  </a:cubicBezTo>
                  <a:cubicBezTo>
                    <a:pt x="80272" y="22720"/>
                    <a:pt x="80272" y="22720"/>
                    <a:pt x="80696" y="22720"/>
                  </a:cubicBezTo>
                  <a:cubicBezTo>
                    <a:pt x="80696" y="23146"/>
                    <a:pt x="80696" y="23146"/>
                    <a:pt x="80696" y="23146"/>
                  </a:cubicBezTo>
                  <a:cubicBezTo>
                    <a:pt x="80696" y="23573"/>
                    <a:pt x="80696" y="23999"/>
                    <a:pt x="80696" y="24425"/>
                  </a:cubicBezTo>
                  <a:cubicBezTo>
                    <a:pt x="81119" y="24852"/>
                    <a:pt x="81119" y="24852"/>
                    <a:pt x="81542" y="24852"/>
                  </a:cubicBezTo>
                  <a:cubicBezTo>
                    <a:pt x="81542" y="24425"/>
                    <a:pt x="81966" y="23999"/>
                    <a:pt x="82390" y="23999"/>
                  </a:cubicBezTo>
                  <a:cubicBezTo>
                    <a:pt x="82390" y="23573"/>
                    <a:pt x="82390" y="23146"/>
                    <a:pt x="82390" y="23146"/>
                  </a:cubicBezTo>
                  <a:cubicBezTo>
                    <a:pt x="81966" y="22720"/>
                    <a:pt x="81966" y="22720"/>
                    <a:pt x="81966" y="22294"/>
                  </a:cubicBezTo>
                  <a:cubicBezTo>
                    <a:pt x="81966" y="22294"/>
                    <a:pt x="81966" y="22294"/>
                    <a:pt x="81966" y="21868"/>
                  </a:cubicBezTo>
                  <a:cubicBezTo>
                    <a:pt x="81542" y="21868"/>
                    <a:pt x="81542" y="21868"/>
                    <a:pt x="81119" y="21442"/>
                  </a:cubicBezTo>
                  <a:cubicBezTo>
                    <a:pt x="81119" y="21015"/>
                    <a:pt x="81119" y="21015"/>
                    <a:pt x="81119" y="20589"/>
                  </a:cubicBezTo>
                  <a:cubicBezTo>
                    <a:pt x="81542" y="20589"/>
                    <a:pt x="81542" y="20163"/>
                    <a:pt x="81966" y="20163"/>
                  </a:cubicBezTo>
                  <a:cubicBezTo>
                    <a:pt x="81966" y="18884"/>
                    <a:pt x="81966" y="18031"/>
                    <a:pt x="81966" y="16752"/>
                  </a:cubicBezTo>
                  <a:cubicBezTo>
                    <a:pt x="81966" y="16752"/>
                    <a:pt x="81966" y="16326"/>
                    <a:pt x="82390" y="16326"/>
                  </a:cubicBezTo>
                  <a:cubicBezTo>
                    <a:pt x="82390" y="16326"/>
                    <a:pt x="82390" y="16326"/>
                    <a:pt x="82390" y="15899"/>
                  </a:cubicBezTo>
                  <a:cubicBezTo>
                    <a:pt x="82390" y="15473"/>
                    <a:pt x="82390" y="15047"/>
                    <a:pt x="82390" y="14194"/>
                  </a:cubicBezTo>
                  <a:cubicBezTo>
                    <a:pt x="81966" y="14194"/>
                    <a:pt x="81966" y="14194"/>
                    <a:pt x="81966" y="14194"/>
                  </a:cubicBezTo>
                  <a:cubicBezTo>
                    <a:pt x="81542" y="13342"/>
                    <a:pt x="81966" y="12915"/>
                    <a:pt x="81542" y="12489"/>
                  </a:cubicBezTo>
                  <a:cubicBezTo>
                    <a:pt x="81542" y="12489"/>
                    <a:pt x="81542" y="12063"/>
                    <a:pt x="81119" y="12063"/>
                  </a:cubicBezTo>
                  <a:cubicBezTo>
                    <a:pt x="81119" y="12063"/>
                    <a:pt x="81119" y="12063"/>
                    <a:pt x="81119" y="11637"/>
                  </a:cubicBezTo>
                  <a:cubicBezTo>
                    <a:pt x="81119" y="11210"/>
                    <a:pt x="81119" y="10358"/>
                    <a:pt x="81119" y="9505"/>
                  </a:cubicBezTo>
                  <a:cubicBezTo>
                    <a:pt x="81542" y="9505"/>
                    <a:pt x="81542" y="9505"/>
                    <a:pt x="81542" y="9079"/>
                  </a:cubicBezTo>
                  <a:cubicBezTo>
                    <a:pt x="81542" y="8226"/>
                    <a:pt x="81542" y="7800"/>
                    <a:pt x="81542" y="6521"/>
                  </a:cubicBezTo>
                  <a:cubicBezTo>
                    <a:pt x="81966" y="6521"/>
                    <a:pt x="82813" y="6094"/>
                    <a:pt x="83237" y="5668"/>
                  </a:cubicBezTo>
                  <a:cubicBezTo>
                    <a:pt x="83660" y="5668"/>
                    <a:pt x="84507" y="5668"/>
                    <a:pt x="85354" y="5668"/>
                  </a:cubicBezTo>
                  <a:cubicBezTo>
                    <a:pt x="85354" y="5668"/>
                    <a:pt x="85778" y="5668"/>
                    <a:pt x="85778" y="6094"/>
                  </a:cubicBezTo>
                  <a:cubicBezTo>
                    <a:pt x="86201" y="6094"/>
                    <a:pt x="86201" y="6094"/>
                    <a:pt x="86201" y="6094"/>
                  </a:cubicBezTo>
                  <a:cubicBezTo>
                    <a:pt x="87049" y="5668"/>
                    <a:pt x="87472" y="5242"/>
                    <a:pt x="87472" y="4816"/>
                  </a:cubicBezTo>
                  <a:cubicBezTo>
                    <a:pt x="87472" y="4816"/>
                    <a:pt x="87472" y="4389"/>
                    <a:pt x="87896" y="4389"/>
                  </a:cubicBezTo>
                  <a:cubicBezTo>
                    <a:pt x="87896" y="3963"/>
                    <a:pt x="87896" y="3111"/>
                    <a:pt x="87896" y="2684"/>
                  </a:cubicBezTo>
                  <a:cubicBezTo>
                    <a:pt x="87472" y="2258"/>
                    <a:pt x="87472" y="1832"/>
                    <a:pt x="87049" y="1832"/>
                  </a:cubicBezTo>
                  <a:cubicBezTo>
                    <a:pt x="86625" y="1832"/>
                    <a:pt x="86201" y="1832"/>
                    <a:pt x="85778" y="1832"/>
                  </a:cubicBezTo>
                  <a:close/>
                  <a:moveTo>
                    <a:pt x="272533" y="1308"/>
                  </a:moveTo>
                  <a:cubicBezTo>
                    <a:pt x="272062" y="1308"/>
                    <a:pt x="272062" y="1308"/>
                    <a:pt x="272062" y="1744"/>
                  </a:cubicBezTo>
                  <a:cubicBezTo>
                    <a:pt x="272062" y="2180"/>
                    <a:pt x="272062" y="2616"/>
                    <a:pt x="272062" y="3052"/>
                  </a:cubicBezTo>
                  <a:cubicBezTo>
                    <a:pt x="272062" y="3052"/>
                    <a:pt x="272533" y="3488"/>
                    <a:pt x="273003" y="3924"/>
                  </a:cubicBezTo>
                  <a:cubicBezTo>
                    <a:pt x="273003" y="3488"/>
                    <a:pt x="273474" y="3488"/>
                    <a:pt x="273474" y="3488"/>
                  </a:cubicBezTo>
                  <a:cubicBezTo>
                    <a:pt x="273945" y="3488"/>
                    <a:pt x="273945" y="3052"/>
                    <a:pt x="274416" y="3052"/>
                  </a:cubicBezTo>
                  <a:cubicBezTo>
                    <a:pt x="274416" y="2616"/>
                    <a:pt x="274416" y="2616"/>
                    <a:pt x="274416" y="2616"/>
                  </a:cubicBezTo>
                  <a:cubicBezTo>
                    <a:pt x="273945" y="2180"/>
                    <a:pt x="273474" y="1744"/>
                    <a:pt x="273003" y="1308"/>
                  </a:cubicBezTo>
                  <a:cubicBezTo>
                    <a:pt x="273003" y="1308"/>
                    <a:pt x="272533" y="1308"/>
                    <a:pt x="272533" y="1308"/>
                  </a:cubicBezTo>
                  <a:close/>
                  <a:moveTo>
                    <a:pt x="1497224" y="1047"/>
                  </a:moveTo>
                  <a:cubicBezTo>
                    <a:pt x="1498480" y="1047"/>
                    <a:pt x="1498480" y="1047"/>
                    <a:pt x="1498480" y="1832"/>
                  </a:cubicBezTo>
                  <a:cubicBezTo>
                    <a:pt x="1498061" y="2224"/>
                    <a:pt x="1497643" y="2616"/>
                    <a:pt x="1497224" y="2616"/>
                  </a:cubicBezTo>
                  <a:cubicBezTo>
                    <a:pt x="1496806" y="2616"/>
                    <a:pt x="1496806" y="2224"/>
                    <a:pt x="1496387" y="1832"/>
                  </a:cubicBezTo>
                  <a:cubicBezTo>
                    <a:pt x="1496806" y="1832"/>
                    <a:pt x="1496806" y="1439"/>
                    <a:pt x="1497224" y="1047"/>
                  </a:cubicBezTo>
                  <a:close/>
                  <a:moveTo>
                    <a:pt x="1316738" y="1047"/>
                  </a:moveTo>
                  <a:cubicBezTo>
                    <a:pt x="1316313" y="1439"/>
                    <a:pt x="1315888" y="1439"/>
                    <a:pt x="1316313" y="1832"/>
                  </a:cubicBezTo>
                  <a:cubicBezTo>
                    <a:pt x="1316738" y="2224"/>
                    <a:pt x="1316738" y="2616"/>
                    <a:pt x="1317163" y="2616"/>
                  </a:cubicBezTo>
                  <a:cubicBezTo>
                    <a:pt x="1317589" y="2616"/>
                    <a:pt x="1318014" y="2616"/>
                    <a:pt x="1318438" y="2616"/>
                  </a:cubicBezTo>
                  <a:cubicBezTo>
                    <a:pt x="1319289" y="2224"/>
                    <a:pt x="1318864" y="1832"/>
                    <a:pt x="1318864" y="1439"/>
                  </a:cubicBezTo>
                  <a:cubicBezTo>
                    <a:pt x="1318864" y="1439"/>
                    <a:pt x="1318864" y="1047"/>
                    <a:pt x="1318438" y="1047"/>
                  </a:cubicBezTo>
                  <a:cubicBezTo>
                    <a:pt x="1318014" y="1047"/>
                    <a:pt x="1317163" y="1047"/>
                    <a:pt x="1316738" y="1047"/>
                  </a:cubicBezTo>
                  <a:close/>
                  <a:moveTo>
                    <a:pt x="244547" y="1047"/>
                  </a:moveTo>
                  <a:cubicBezTo>
                    <a:pt x="244547" y="1047"/>
                    <a:pt x="244119" y="1475"/>
                    <a:pt x="243691" y="1475"/>
                  </a:cubicBezTo>
                  <a:cubicBezTo>
                    <a:pt x="243691" y="1903"/>
                    <a:pt x="243691" y="2331"/>
                    <a:pt x="243691" y="2759"/>
                  </a:cubicBezTo>
                  <a:cubicBezTo>
                    <a:pt x="244119" y="2759"/>
                    <a:pt x="244119" y="2759"/>
                    <a:pt x="244547" y="3187"/>
                  </a:cubicBezTo>
                  <a:cubicBezTo>
                    <a:pt x="244547" y="4043"/>
                    <a:pt x="244547" y="4899"/>
                    <a:pt x="244547" y="6184"/>
                  </a:cubicBezTo>
                  <a:cubicBezTo>
                    <a:pt x="244119" y="6184"/>
                    <a:pt x="243691" y="6612"/>
                    <a:pt x="243263" y="7039"/>
                  </a:cubicBezTo>
                  <a:cubicBezTo>
                    <a:pt x="243263" y="7039"/>
                    <a:pt x="243691" y="7896"/>
                    <a:pt x="242834" y="8324"/>
                  </a:cubicBezTo>
                  <a:cubicBezTo>
                    <a:pt x="242407" y="8324"/>
                    <a:pt x="241978" y="8324"/>
                    <a:pt x="241550" y="8324"/>
                  </a:cubicBezTo>
                  <a:cubicBezTo>
                    <a:pt x="241123" y="7896"/>
                    <a:pt x="241123" y="7896"/>
                    <a:pt x="241123" y="7468"/>
                  </a:cubicBezTo>
                  <a:cubicBezTo>
                    <a:pt x="241123" y="7468"/>
                    <a:pt x="240694" y="7039"/>
                    <a:pt x="240694" y="7039"/>
                  </a:cubicBezTo>
                  <a:cubicBezTo>
                    <a:pt x="240694" y="6612"/>
                    <a:pt x="240694" y="6184"/>
                    <a:pt x="240694" y="6184"/>
                  </a:cubicBezTo>
                  <a:cubicBezTo>
                    <a:pt x="240266" y="5755"/>
                    <a:pt x="240266" y="5755"/>
                    <a:pt x="239838" y="5327"/>
                  </a:cubicBezTo>
                  <a:cubicBezTo>
                    <a:pt x="239838" y="5327"/>
                    <a:pt x="239838" y="5327"/>
                    <a:pt x="239838" y="4899"/>
                  </a:cubicBezTo>
                  <a:cubicBezTo>
                    <a:pt x="240266" y="4899"/>
                    <a:pt x="240266" y="4899"/>
                    <a:pt x="240694" y="4471"/>
                  </a:cubicBezTo>
                  <a:cubicBezTo>
                    <a:pt x="240694" y="3615"/>
                    <a:pt x="240694" y="2759"/>
                    <a:pt x="240694" y="1475"/>
                  </a:cubicBezTo>
                  <a:cubicBezTo>
                    <a:pt x="240266" y="1475"/>
                    <a:pt x="240266" y="1475"/>
                    <a:pt x="240266" y="1475"/>
                  </a:cubicBezTo>
                  <a:cubicBezTo>
                    <a:pt x="239838" y="1475"/>
                    <a:pt x="238982" y="1475"/>
                    <a:pt x="238554" y="1475"/>
                  </a:cubicBezTo>
                  <a:cubicBezTo>
                    <a:pt x="238126" y="1475"/>
                    <a:pt x="238126" y="1903"/>
                    <a:pt x="237698" y="2331"/>
                  </a:cubicBezTo>
                  <a:cubicBezTo>
                    <a:pt x="237698" y="2331"/>
                    <a:pt x="237698" y="2759"/>
                    <a:pt x="237698" y="3187"/>
                  </a:cubicBezTo>
                  <a:cubicBezTo>
                    <a:pt x="237270" y="3615"/>
                    <a:pt x="237270" y="4043"/>
                    <a:pt x="237270" y="4471"/>
                  </a:cubicBezTo>
                  <a:cubicBezTo>
                    <a:pt x="237270" y="4471"/>
                    <a:pt x="237270" y="4899"/>
                    <a:pt x="237698" y="4899"/>
                  </a:cubicBezTo>
                  <a:cubicBezTo>
                    <a:pt x="237698" y="5327"/>
                    <a:pt x="237698" y="5327"/>
                    <a:pt x="237698" y="5755"/>
                  </a:cubicBezTo>
                  <a:cubicBezTo>
                    <a:pt x="237698" y="5755"/>
                    <a:pt x="237698" y="6184"/>
                    <a:pt x="238126" y="6184"/>
                  </a:cubicBezTo>
                  <a:cubicBezTo>
                    <a:pt x="238126" y="6184"/>
                    <a:pt x="238126" y="6612"/>
                    <a:pt x="238126" y="7039"/>
                  </a:cubicBezTo>
                  <a:cubicBezTo>
                    <a:pt x="238554" y="7039"/>
                    <a:pt x="238982" y="7468"/>
                    <a:pt x="239410" y="7896"/>
                  </a:cubicBezTo>
                  <a:cubicBezTo>
                    <a:pt x="239410" y="7896"/>
                    <a:pt x="239410" y="8324"/>
                    <a:pt x="239410" y="8324"/>
                  </a:cubicBezTo>
                  <a:cubicBezTo>
                    <a:pt x="240266" y="8752"/>
                    <a:pt x="240694" y="9608"/>
                    <a:pt x="241550" y="10036"/>
                  </a:cubicBezTo>
                  <a:cubicBezTo>
                    <a:pt x="241550" y="10036"/>
                    <a:pt x="241550" y="10036"/>
                    <a:pt x="241978" y="10036"/>
                  </a:cubicBezTo>
                  <a:cubicBezTo>
                    <a:pt x="241978" y="10036"/>
                    <a:pt x="242407" y="10464"/>
                    <a:pt x="242407" y="10464"/>
                  </a:cubicBezTo>
                  <a:cubicBezTo>
                    <a:pt x="243263" y="10464"/>
                    <a:pt x="243691" y="10464"/>
                    <a:pt x="244119" y="10464"/>
                  </a:cubicBezTo>
                  <a:cubicBezTo>
                    <a:pt x="244119" y="10464"/>
                    <a:pt x="244547" y="10464"/>
                    <a:pt x="244547" y="10036"/>
                  </a:cubicBezTo>
                  <a:cubicBezTo>
                    <a:pt x="244975" y="10036"/>
                    <a:pt x="245403" y="10036"/>
                    <a:pt x="245831" y="10036"/>
                  </a:cubicBezTo>
                  <a:cubicBezTo>
                    <a:pt x="245831" y="10036"/>
                    <a:pt x="245831" y="10036"/>
                    <a:pt x="246259" y="9608"/>
                  </a:cubicBezTo>
                  <a:cubicBezTo>
                    <a:pt x="246259" y="8752"/>
                    <a:pt x="246259" y="7468"/>
                    <a:pt x="246259" y="6612"/>
                  </a:cubicBezTo>
                  <a:cubicBezTo>
                    <a:pt x="245831" y="6184"/>
                    <a:pt x="245831" y="6184"/>
                    <a:pt x="245403" y="5755"/>
                  </a:cubicBezTo>
                  <a:cubicBezTo>
                    <a:pt x="245403" y="5755"/>
                    <a:pt x="245403" y="5327"/>
                    <a:pt x="245403" y="4899"/>
                  </a:cubicBezTo>
                  <a:cubicBezTo>
                    <a:pt x="245831" y="4899"/>
                    <a:pt x="245831" y="4471"/>
                    <a:pt x="246259" y="4471"/>
                  </a:cubicBezTo>
                  <a:cubicBezTo>
                    <a:pt x="246259" y="4043"/>
                    <a:pt x="246259" y="4043"/>
                    <a:pt x="246259" y="4043"/>
                  </a:cubicBezTo>
                  <a:cubicBezTo>
                    <a:pt x="246259" y="3615"/>
                    <a:pt x="246687" y="3615"/>
                    <a:pt x="246687" y="3615"/>
                  </a:cubicBezTo>
                  <a:cubicBezTo>
                    <a:pt x="246687" y="3187"/>
                    <a:pt x="246687" y="2759"/>
                    <a:pt x="246687" y="2331"/>
                  </a:cubicBezTo>
                  <a:cubicBezTo>
                    <a:pt x="246687" y="2331"/>
                    <a:pt x="246687" y="2331"/>
                    <a:pt x="246687" y="1903"/>
                  </a:cubicBezTo>
                  <a:cubicBezTo>
                    <a:pt x="246259" y="1475"/>
                    <a:pt x="245831" y="1475"/>
                    <a:pt x="245403" y="1047"/>
                  </a:cubicBezTo>
                  <a:cubicBezTo>
                    <a:pt x="244975" y="1047"/>
                    <a:pt x="244975" y="1047"/>
                    <a:pt x="244547" y="1047"/>
                  </a:cubicBezTo>
                  <a:close/>
                  <a:moveTo>
                    <a:pt x="68015" y="955"/>
                  </a:moveTo>
                  <a:cubicBezTo>
                    <a:pt x="68015" y="1818"/>
                    <a:pt x="68015" y="2250"/>
                    <a:pt x="68015" y="2682"/>
                  </a:cubicBezTo>
                  <a:cubicBezTo>
                    <a:pt x="68015" y="3113"/>
                    <a:pt x="68407" y="3113"/>
                    <a:pt x="68407" y="3545"/>
                  </a:cubicBezTo>
                  <a:cubicBezTo>
                    <a:pt x="68407" y="3545"/>
                    <a:pt x="68407" y="3977"/>
                    <a:pt x="68407" y="3977"/>
                  </a:cubicBezTo>
                  <a:cubicBezTo>
                    <a:pt x="68407" y="3977"/>
                    <a:pt x="68407" y="3977"/>
                    <a:pt x="68015" y="4408"/>
                  </a:cubicBezTo>
                  <a:cubicBezTo>
                    <a:pt x="68015" y="4408"/>
                    <a:pt x="68015" y="5703"/>
                    <a:pt x="68015" y="8725"/>
                  </a:cubicBezTo>
                  <a:cubicBezTo>
                    <a:pt x="68407" y="9156"/>
                    <a:pt x="68799" y="8725"/>
                    <a:pt x="69192" y="9156"/>
                  </a:cubicBezTo>
                  <a:cubicBezTo>
                    <a:pt x="69584" y="8725"/>
                    <a:pt x="69584" y="8725"/>
                    <a:pt x="69977" y="8293"/>
                  </a:cubicBezTo>
                  <a:cubicBezTo>
                    <a:pt x="69977" y="8293"/>
                    <a:pt x="69977" y="8293"/>
                    <a:pt x="70369" y="8293"/>
                  </a:cubicBezTo>
                  <a:cubicBezTo>
                    <a:pt x="70369" y="7861"/>
                    <a:pt x="70369" y="7861"/>
                    <a:pt x="70369" y="1387"/>
                  </a:cubicBezTo>
                  <a:cubicBezTo>
                    <a:pt x="70369" y="955"/>
                    <a:pt x="69977" y="955"/>
                    <a:pt x="69977" y="955"/>
                  </a:cubicBezTo>
                  <a:cubicBezTo>
                    <a:pt x="69192" y="523"/>
                    <a:pt x="68799" y="523"/>
                    <a:pt x="68015" y="955"/>
                  </a:cubicBezTo>
                  <a:close/>
                  <a:moveTo>
                    <a:pt x="1550642" y="523"/>
                  </a:moveTo>
                  <a:cubicBezTo>
                    <a:pt x="1551479" y="523"/>
                    <a:pt x="1551479" y="523"/>
                    <a:pt x="1552316" y="1396"/>
                  </a:cubicBezTo>
                  <a:cubicBezTo>
                    <a:pt x="1552316" y="1832"/>
                    <a:pt x="1552316" y="1832"/>
                    <a:pt x="1552316" y="1832"/>
                  </a:cubicBezTo>
                  <a:cubicBezTo>
                    <a:pt x="1553153" y="2703"/>
                    <a:pt x="1553990" y="3575"/>
                    <a:pt x="1554827" y="4448"/>
                  </a:cubicBezTo>
                  <a:cubicBezTo>
                    <a:pt x="1555246" y="4448"/>
                    <a:pt x="1555246" y="4883"/>
                    <a:pt x="1554827" y="5319"/>
                  </a:cubicBezTo>
                  <a:cubicBezTo>
                    <a:pt x="1554827" y="5319"/>
                    <a:pt x="1554408" y="5319"/>
                    <a:pt x="1554408" y="5755"/>
                  </a:cubicBezTo>
                  <a:cubicBezTo>
                    <a:pt x="1554408" y="5755"/>
                    <a:pt x="1554408" y="5755"/>
                    <a:pt x="1554408" y="6191"/>
                  </a:cubicBezTo>
                  <a:cubicBezTo>
                    <a:pt x="1553990" y="6628"/>
                    <a:pt x="1553990" y="7064"/>
                    <a:pt x="1553571" y="7064"/>
                  </a:cubicBezTo>
                  <a:cubicBezTo>
                    <a:pt x="1553153" y="6628"/>
                    <a:pt x="1552734" y="6628"/>
                    <a:pt x="1552316" y="6191"/>
                  </a:cubicBezTo>
                  <a:cubicBezTo>
                    <a:pt x="1552316" y="6191"/>
                    <a:pt x="1552316" y="5755"/>
                    <a:pt x="1552316" y="5755"/>
                  </a:cubicBezTo>
                  <a:cubicBezTo>
                    <a:pt x="1551897" y="5319"/>
                    <a:pt x="1551897" y="4883"/>
                    <a:pt x="1551479" y="4883"/>
                  </a:cubicBezTo>
                  <a:cubicBezTo>
                    <a:pt x="1551060" y="4883"/>
                    <a:pt x="1551060" y="4883"/>
                    <a:pt x="1550642" y="4883"/>
                  </a:cubicBezTo>
                  <a:cubicBezTo>
                    <a:pt x="1550223" y="4448"/>
                    <a:pt x="1549805" y="3575"/>
                    <a:pt x="1548967" y="3139"/>
                  </a:cubicBezTo>
                  <a:cubicBezTo>
                    <a:pt x="1548967" y="3139"/>
                    <a:pt x="1548967" y="2703"/>
                    <a:pt x="1548967" y="2703"/>
                  </a:cubicBezTo>
                  <a:cubicBezTo>
                    <a:pt x="1549386" y="2268"/>
                    <a:pt x="1549386" y="2268"/>
                    <a:pt x="1549805" y="2268"/>
                  </a:cubicBezTo>
                  <a:cubicBezTo>
                    <a:pt x="1549805" y="1832"/>
                    <a:pt x="1549805" y="1832"/>
                    <a:pt x="1549805" y="1396"/>
                  </a:cubicBezTo>
                  <a:cubicBezTo>
                    <a:pt x="1550223" y="960"/>
                    <a:pt x="1550223" y="523"/>
                    <a:pt x="1550642" y="523"/>
                  </a:cubicBezTo>
                  <a:close/>
                  <a:moveTo>
                    <a:pt x="1488278" y="0"/>
                  </a:moveTo>
                  <a:cubicBezTo>
                    <a:pt x="1488278" y="0"/>
                    <a:pt x="1488278" y="0"/>
                    <a:pt x="1489847" y="0"/>
                  </a:cubicBezTo>
                  <a:cubicBezTo>
                    <a:pt x="1489455" y="523"/>
                    <a:pt x="1489455" y="1047"/>
                    <a:pt x="1489062" y="1047"/>
                  </a:cubicBezTo>
                  <a:cubicBezTo>
                    <a:pt x="1488670" y="1047"/>
                    <a:pt x="1488278" y="523"/>
                    <a:pt x="1488278" y="0"/>
                  </a:cubicBezTo>
                  <a:close/>
                  <a:moveTo>
                    <a:pt x="1450870" y="0"/>
                  </a:moveTo>
                  <a:cubicBezTo>
                    <a:pt x="1450870" y="0"/>
                    <a:pt x="1450870" y="0"/>
                    <a:pt x="1456364" y="0"/>
                  </a:cubicBezTo>
                  <a:cubicBezTo>
                    <a:pt x="1456364" y="916"/>
                    <a:pt x="1456364" y="1832"/>
                    <a:pt x="1456364" y="2747"/>
                  </a:cubicBezTo>
                  <a:cubicBezTo>
                    <a:pt x="1456364" y="2747"/>
                    <a:pt x="1455941" y="3205"/>
                    <a:pt x="1455519" y="3662"/>
                  </a:cubicBezTo>
                  <a:cubicBezTo>
                    <a:pt x="1455096" y="3662"/>
                    <a:pt x="1454673" y="3662"/>
                    <a:pt x="1454251" y="3662"/>
                  </a:cubicBezTo>
                  <a:cubicBezTo>
                    <a:pt x="1453828" y="3205"/>
                    <a:pt x="1453828" y="3205"/>
                    <a:pt x="1453405" y="2747"/>
                  </a:cubicBezTo>
                  <a:cubicBezTo>
                    <a:pt x="1452983" y="2747"/>
                    <a:pt x="1452560" y="2747"/>
                    <a:pt x="1452138" y="2747"/>
                  </a:cubicBezTo>
                  <a:cubicBezTo>
                    <a:pt x="1451715" y="2747"/>
                    <a:pt x="1451293" y="2290"/>
                    <a:pt x="1451293" y="2290"/>
                  </a:cubicBezTo>
                  <a:cubicBezTo>
                    <a:pt x="1451293" y="1832"/>
                    <a:pt x="1450870" y="1832"/>
                    <a:pt x="1450870" y="1374"/>
                  </a:cubicBezTo>
                  <a:cubicBezTo>
                    <a:pt x="1450870" y="916"/>
                    <a:pt x="1450870" y="458"/>
                    <a:pt x="1450870" y="0"/>
                  </a:cubicBezTo>
                  <a:close/>
                  <a:moveTo>
                    <a:pt x="1444853" y="0"/>
                  </a:moveTo>
                  <a:cubicBezTo>
                    <a:pt x="1444853" y="0"/>
                    <a:pt x="1444853" y="0"/>
                    <a:pt x="1447992" y="0"/>
                  </a:cubicBezTo>
                  <a:cubicBezTo>
                    <a:pt x="1447544" y="523"/>
                    <a:pt x="1447095" y="523"/>
                    <a:pt x="1446647" y="1047"/>
                  </a:cubicBezTo>
                  <a:cubicBezTo>
                    <a:pt x="1446199" y="1047"/>
                    <a:pt x="1446199" y="1047"/>
                    <a:pt x="1445750" y="1047"/>
                  </a:cubicBezTo>
                  <a:cubicBezTo>
                    <a:pt x="1445750" y="523"/>
                    <a:pt x="1445302" y="523"/>
                    <a:pt x="1444853" y="0"/>
                  </a:cubicBezTo>
                  <a:close/>
                  <a:moveTo>
                    <a:pt x="33138" y="0"/>
                  </a:moveTo>
                  <a:cubicBezTo>
                    <a:pt x="33138" y="0"/>
                    <a:pt x="33138" y="0"/>
                    <a:pt x="35261" y="0"/>
                  </a:cubicBezTo>
                  <a:cubicBezTo>
                    <a:pt x="35261" y="428"/>
                    <a:pt x="35261" y="428"/>
                    <a:pt x="35261" y="856"/>
                  </a:cubicBezTo>
                  <a:cubicBezTo>
                    <a:pt x="35261" y="1283"/>
                    <a:pt x="35261" y="1711"/>
                    <a:pt x="35261" y="1711"/>
                  </a:cubicBezTo>
                  <a:cubicBezTo>
                    <a:pt x="36110" y="2566"/>
                    <a:pt x="36534" y="2994"/>
                    <a:pt x="37384" y="3422"/>
                  </a:cubicBezTo>
                  <a:cubicBezTo>
                    <a:pt x="38233" y="3422"/>
                    <a:pt x="38233" y="3422"/>
                    <a:pt x="38233" y="2994"/>
                  </a:cubicBezTo>
                  <a:cubicBezTo>
                    <a:pt x="38233" y="2138"/>
                    <a:pt x="38233" y="856"/>
                    <a:pt x="38233" y="0"/>
                  </a:cubicBezTo>
                  <a:cubicBezTo>
                    <a:pt x="38233" y="0"/>
                    <a:pt x="38233" y="0"/>
                    <a:pt x="40781" y="0"/>
                  </a:cubicBezTo>
                  <a:cubicBezTo>
                    <a:pt x="40781" y="428"/>
                    <a:pt x="40781" y="428"/>
                    <a:pt x="40781" y="856"/>
                  </a:cubicBezTo>
                  <a:cubicBezTo>
                    <a:pt x="41205" y="856"/>
                    <a:pt x="41205" y="1283"/>
                    <a:pt x="41205" y="1283"/>
                  </a:cubicBezTo>
                  <a:cubicBezTo>
                    <a:pt x="41205" y="1711"/>
                    <a:pt x="41205" y="1711"/>
                    <a:pt x="41205" y="1711"/>
                  </a:cubicBezTo>
                  <a:cubicBezTo>
                    <a:pt x="41630" y="2138"/>
                    <a:pt x="42054" y="2138"/>
                    <a:pt x="42054" y="2566"/>
                  </a:cubicBezTo>
                  <a:cubicBezTo>
                    <a:pt x="42479" y="2566"/>
                    <a:pt x="42903" y="2566"/>
                    <a:pt x="43328" y="2566"/>
                  </a:cubicBezTo>
                  <a:cubicBezTo>
                    <a:pt x="43328" y="2566"/>
                    <a:pt x="43752" y="2138"/>
                    <a:pt x="43752" y="2138"/>
                  </a:cubicBezTo>
                  <a:cubicBezTo>
                    <a:pt x="43752" y="1711"/>
                    <a:pt x="43752" y="1283"/>
                    <a:pt x="43752" y="856"/>
                  </a:cubicBezTo>
                  <a:cubicBezTo>
                    <a:pt x="43752" y="428"/>
                    <a:pt x="44177" y="428"/>
                    <a:pt x="44601" y="0"/>
                  </a:cubicBezTo>
                  <a:cubicBezTo>
                    <a:pt x="44601" y="0"/>
                    <a:pt x="44601" y="0"/>
                    <a:pt x="46300" y="0"/>
                  </a:cubicBezTo>
                  <a:cubicBezTo>
                    <a:pt x="46300" y="428"/>
                    <a:pt x="46300" y="1283"/>
                    <a:pt x="46300" y="1711"/>
                  </a:cubicBezTo>
                  <a:cubicBezTo>
                    <a:pt x="46300" y="2138"/>
                    <a:pt x="46724" y="2138"/>
                    <a:pt x="46724" y="2138"/>
                  </a:cubicBezTo>
                  <a:cubicBezTo>
                    <a:pt x="47574" y="2138"/>
                    <a:pt x="48423" y="2138"/>
                    <a:pt x="49272" y="2138"/>
                  </a:cubicBezTo>
                  <a:cubicBezTo>
                    <a:pt x="49697" y="1711"/>
                    <a:pt x="49697" y="1283"/>
                    <a:pt x="49697" y="856"/>
                  </a:cubicBezTo>
                  <a:cubicBezTo>
                    <a:pt x="49697" y="856"/>
                    <a:pt x="49272" y="428"/>
                    <a:pt x="49272" y="428"/>
                  </a:cubicBezTo>
                  <a:cubicBezTo>
                    <a:pt x="49272" y="428"/>
                    <a:pt x="49272" y="0"/>
                    <a:pt x="49272" y="0"/>
                  </a:cubicBezTo>
                  <a:cubicBezTo>
                    <a:pt x="49272" y="0"/>
                    <a:pt x="49272" y="0"/>
                    <a:pt x="52244" y="0"/>
                  </a:cubicBezTo>
                  <a:cubicBezTo>
                    <a:pt x="52244" y="428"/>
                    <a:pt x="52244" y="856"/>
                    <a:pt x="52669" y="1283"/>
                  </a:cubicBezTo>
                  <a:cubicBezTo>
                    <a:pt x="52669" y="1711"/>
                    <a:pt x="53093" y="1711"/>
                    <a:pt x="53093" y="2138"/>
                  </a:cubicBezTo>
                  <a:cubicBezTo>
                    <a:pt x="53518" y="2138"/>
                    <a:pt x="53942" y="2138"/>
                    <a:pt x="54367" y="2138"/>
                  </a:cubicBezTo>
                  <a:cubicBezTo>
                    <a:pt x="54367" y="1711"/>
                    <a:pt x="54792" y="1711"/>
                    <a:pt x="54792" y="1283"/>
                  </a:cubicBezTo>
                  <a:cubicBezTo>
                    <a:pt x="54367" y="1283"/>
                    <a:pt x="54367" y="856"/>
                    <a:pt x="53942" y="856"/>
                  </a:cubicBezTo>
                  <a:cubicBezTo>
                    <a:pt x="53942" y="428"/>
                    <a:pt x="53942" y="428"/>
                    <a:pt x="53942" y="0"/>
                  </a:cubicBezTo>
                  <a:cubicBezTo>
                    <a:pt x="53942" y="0"/>
                    <a:pt x="53942" y="0"/>
                    <a:pt x="58613" y="0"/>
                  </a:cubicBezTo>
                  <a:cubicBezTo>
                    <a:pt x="58189" y="0"/>
                    <a:pt x="58189" y="428"/>
                    <a:pt x="58189" y="428"/>
                  </a:cubicBezTo>
                  <a:cubicBezTo>
                    <a:pt x="58189" y="856"/>
                    <a:pt x="58189" y="856"/>
                    <a:pt x="58189" y="1283"/>
                  </a:cubicBezTo>
                  <a:cubicBezTo>
                    <a:pt x="58189" y="1711"/>
                    <a:pt x="58613" y="1711"/>
                    <a:pt x="58613" y="2138"/>
                  </a:cubicBezTo>
                  <a:cubicBezTo>
                    <a:pt x="59038" y="2138"/>
                    <a:pt x="59038" y="2138"/>
                    <a:pt x="59462" y="2138"/>
                  </a:cubicBezTo>
                  <a:cubicBezTo>
                    <a:pt x="59462" y="1711"/>
                    <a:pt x="59887" y="1711"/>
                    <a:pt x="59887" y="1283"/>
                  </a:cubicBezTo>
                  <a:cubicBezTo>
                    <a:pt x="60311" y="1283"/>
                    <a:pt x="60311" y="856"/>
                    <a:pt x="60311" y="428"/>
                  </a:cubicBezTo>
                  <a:cubicBezTo>
                    <a:pt x="60311" y="428"/>
                    <a:pt x="59887" y="0"/>
                    <a:pt x="59462" y="0"/>
                  </a:cubicBezTo>
                  <a:lnTo>
                    <a:pt x="61001" y="0"/>
                  </a:lnTo>
                  <a:cubicBezTo>
                    <a:pt x="62965" y="0"/>
                    <a:pt x="66893" y="0"/>
                    <a:pt x="74747" y="0"/>
                  </a:cubicBezTo>
                  <a:cubicBezTo>
                    <a:pt x="74747" y="856"/>
                    <a:pt x="74747" y="1283"/>
                    <a:pt x="74747" y="2138"/>
                  </a:cubicBezTo>
                  <a:cubicBezTo>
                    <a:pt x="74747" y="2566"/>
                    <a:pt x="75172" y="2566"/>
                    <a:pt x="75172" y="2994"/>
                  </a:cubicBezTo>
                  <a:cubicBezTo>
                    <a:pt x="75172" y="3849"/>
                    <a:pt x="75597" y="3849"/>
                    <a:pt x="76021" y="3422"/>
                  </a:cubicBezTo>
                  <a:cubicBezTo>
                    <a:pt x="76021" y="2994"/>
                    <a:pt x="76021" y="2566"/>
                    <a:pt x="76021" y="2138"/>
                  </a:cubicBezTo>
                  <a:cubicBezTo>
                    <a:pt x="76446" y="2138"/>
                    <a:pt x="76446" y="2138"/>
                    <a:pt x="76871" y="1711"/>
                  </a:cubicBezTo>
                  <a:cubicBezTo>
                    <a:pt x="76871" y="1711"/>
                    <a:pt x="76871" y="1711"/>
                    <a:pt x="76871" y="1283"/>
                  </a:cubicBezTo>
                  <a:cubicBezTo>
                    <a:pt x="77295" y="856"/>
                    <a:pt x="77295" y="428"/>
                    <a:pt x="77720" y="428"/>
                  </a:cubicBezTo>
                  <a:cubicBezTo>
                    <a:pt x="77720" y="0"/>
                    <a:pt x="77720" y="0"/>
                    <a:pt x="77720" y="0"/>
                  </a:cubicBezTo>
                  <a:cubicBezTo>
                    <a:pt x="77720" y="0"/>
                    <a:pt x="77720" y="0"/>
                    <a:pt x="87910" y="0"/>
                  </a:cubicBezTo>
                  <a:cubicBezTo>
                    <a:pt x="87910" y="0"/>
                    <a:pt x="87910" y="0"/>
                    <a:pt x="88334" y="0"/>
                  </a:cubicBezTo>
                  <a:cubicBezTo>
                    <a:pt x="88759" y="0"/>
                    <a:pt x="89608" y="0"/>
                    <a:pt x="90457" y="0"/>
                  </a:cubicBezTo>
                  <a:cubicBezTo>
                    <a:pt x="90457" y="0"/>
                    <a:pt x="90457" y="0"/>
                    <a:pt x="95977" y="0"/>
                  </a:cubicBezTo>
                  <a:cubicBezTo>
                    <a:pt x="95977" y="0"/>
                    <a:pt x="95977" y="428"/>
                    <a:pt x="95552" y="428"/>
                  </a:cubicBezTo>
                  <a:cubicBezTo>
                    <a:pt x="95552" y="856"/>
                    <a:pt x="95552" y="1711"/>
                    <a:pt x="95552" y="2138"/>
                  </a:cubicBezTo>
                  <a:cubicBezTo>
                    <a:pt x="95552" y="2566"/>
                    <a:pt x="95127" y="2566"/>
                    <a:pt x="95127" y="2994"/>
                  </a:cubicBezTo>
                  <a:cubicBezTo>
                    <a:pt x="95127" y="2994"/>
                    <a:pt x="95127" y="2994"/>
                    <a:pt x="95127" y="3422"/>
                  </a:cubicBezTo>
                  <a:cubicBezTo>
                    <a:pt x="95127" y="3422"/>
                    <a:pt x="94703" y="3422"/>
                    <a:pt x="94278" y="3422"/>
                  </a:cubicBezTo>
                  <a:cubicBezTo>
                    <a:pt x="93853" y="3422"/>
                    <a:pt x="93429" y="3422"/>
                    <a:pt x="93004" y="3422"/>
                  </a:cubicBezTo>
                  <a:cubicBezTo>
                    <a:pt x="93004" y="3422"/>
                    <a:pt x="92580" y="3422"/>
                    <a:pt x="92580" y="3422"/>
                  </a:cubicBezTo>
                  <a:cubicBezTo>
                    <a:pt x="92155" y="3849"/>
                    <a:pt x="92155" y="3849"/>
                    <a:pt x="92155" y="3849"/>
                  </a:cubicBezTo>
                  <a:cubicBezTo>
                    <a:pt x="91306" y="4277"/>
                    <a:pt x="90457" y="3849"/>
                    <a:pt x="90033" y="3849"/>
                  </a:cubicBezTo>
                  <a:cubicBezTo>
                    <a:pt x="89608" y="4277"/>
                    <a:pt x="89183" y="4277"/>
                    <a:pt x="88759" y="4704"/>
                  </a:cubicBezTo>
                  <a:cubicBezTo>
                    <a:pt x="89183" y="5132"/>
                    <a:pt x="88759" y="5132"/>
                    <a:pt x="89183" y="5132"/>
                  </a:cubicBezTo>
                  <a:cubicBezTo>
                    <a:pt x="89183" y="5560"/>
                    <a:pt x="89608" y="5560"/>
                    <a:pt x="89608" y="5987"/>
                  </a:cubicBezTo>
                  <a:cubicBezTo>
                    <a:pt x="90033" y="5987"/>
                    <a:pt x="90033" y="5987"/>
                    <a:pt x="90457" y="5987"/>
                  </a:cubicBezTo>
                  <a:cubicBezTo>
                    <a:pt x="90457" y="5987"/>
                    <a:pt x="90881" y="6415"/>
                    <a:pt x="90881" y="6415"/>
                  </a:cubicBezTo>
                  <a:cubicBezTo>
                    <a:pt x="91731" y="6415"/>
                    <a:pt x="92580" y="6415"/>
                    <a:pt x="93004" y="6415"/>
                  </a:cubicBezTo>
                  <a:cubicBezTo>
                    <a:pt x="93429" y="6415"/>
                    <a:pt x="93429" y="5987"/>
                    <a:pt x="93853" y="5987"/>
                  </a:cubicBezTo>
                  <a:cubicBezTo>
                    <a:pt x="94278" y="5987"/>
                    <a:pt x="94278" y="5987"/>
                    <a:pt x="94703" y="5987"/>
                  </a:cubicBezTo>
                  <a:cubicBezTo>
                    <a:pt x="95127" y="6415"/>
                    <a:pt x="95552" y="6415"/>
                    <a:pt x="95977" y="6843"/>
                  </a:cubicBezTo>
                  <a:cubicBezTo>
                    <a:pt x="95977" y="6843"/>
                    <a:pt x="95977" y="6843"/>
                    <a:pt x="96401" y="6843"/>
                  </a:cubicBezTo>
                  <a:cubicBezTo>
                    <a:pt x="96826" y="7271"/>
                    <a:pt x="97250" y="7698"/>
                    <a:pt x="97250" y="7698"/>
                  </a:cubicBezTo>
                  <a:cubicBezTo>
                    <a:pt x="98100" y="7698"/>
                    <a:pt x="98100" y="7698"/>
                    <a:pt x="98524" y="7698"/>
                  </a:cubicBezTo>
                  <a:cubicBezTo>
                    <a:pt x="98949" y="7698"/>
                    <a:pt x="98949" y="7698"/>
                    <a:pt x="99373" y="7271"/>
                  </a:cubicBezTo>
                  <a:cubicBezTo>
                    <a:pt x="99798" y="7271"/>
                    <a:pt x="99798" y="7271"/>
                    <a:pt x="100222" y="6843"/>
                  </a:cubicBezTo>
                  <a:cubicBezTo>
                    <a:pt x="100222" y="6415"/>
                    <a:pt x="100647" y="5987"/>
                    <a:pt x="101071" y="5987"/>
                  </a:cubicBezTo>
                  <a:cubicBezTo>
                    <a:pt x="101071" y="5987"/>
                    <a:pt x="101496" y="5987"/>
                    <a:pt x="101496" y="5987"/>
                  </a:cubicBezTo>
                  <a:cubicBezTo>
                    <a:pt x="102345" y="6843"/>
                    <a:pt x="103195" y="7271"/>
                    <a:pt x="104044" y="8126"/>
                  </a:cubicBezTo>
                  <a:cubicBezTo>
                    <a:pt x="104469" y="8126"/>
                    <a:pt x="104893" y="7698"/>
                    <a:pt x="104893" y="7698"/>
                  </a:cubicBezTo>
                  <a:cubicBezTo>
                    <a:pt x="104893" y="6843"/>
                    <a:pt x="104893" y="6415"/>
                    <a:pt x="104893" y="5560"/>
                  </a:cubicBezTo>
                  <a:cubicBezTo>
                    <a:pt x="105318" y="5560"/>
                    <a:pt x="105742" y="5132"/>
                    <a:pt x="105742" y="4704"/>
                  </a:cubicBezTo>
                  <a:cubicBezTo>
                    <a:pt x="106167" y="4704"/>
                    <a:pt x="107016" y="4704"/>
                    <a:pt x="107440" y="4704"/>
                  </a:cubicBezTo>
                  <a:cubicBezTo>
                    <a:pt x="107865" y="4704"/>
                    <a:pt x="107865" y="4704"/>
                    <a:pt x="107865" y="5132"/>
                  </a:cubicBezTo>
                  <a:cubicBezTo>
                    <a:pt x="108714" y="5132"/>
                    <a:pt x="109563" y="5132"/>
                    <a:pt x="110412" y="5132"/>
                  </a:cubicBezTo>
                  <a:cubicBezTo>
                    <a:pt x="110837" y="4704"/>
                    <a:pt x="111261" y="4277"/>
                    <a:pt x="111686" y="3849"/>
                  </a:cubicBezTo>
                  <a:cubicBezTo>
                    <a:pt x="111686" y="3422"/>
                    <a:pt x="111686" y="3422"/>
                    <a:pt x="111686" y="3422"/>
                  </a:cubicBezTo>
                  <a:cubicBezTo>
                    <a:pt x="111261" y="2994"/>
                    <a:pt x="111261" y="2994"/>
                    <a:pt x="111261" y="2994"/>
                  </a:cubicBezTo>
                  <a:cubicBezTo>
                    <a:pt x="111261" y="2566"/>
                    <a:pt x="111261" y="2566"/>
                    <a:pt x="111261" y="2138"/>
                  </a:cubicBezTo>
                  <a:cubicBezTo>
                    <a:pt x="110837" y="2138"/>
                    <a:pt x="110412" y="1711"/>
                    <a:pt x="110412" y="1711"/>
                  </a:cubicBezTo>
                  <a:cubicBezTo>
                    <a:pt x="109988" y="1711"/>
                    <a:pt x="109563" y="1711"/>
                    <a:pt x="109138" y="1711"/>
                  </a:cubicBezTo>
                  <a:cubicBezTo>
                    <a:pt x="109138" y="1711"/>
                    <a:pt x="108714" y="2138"/>
                    <a:pt x="108714" y="2138"/>
                  </a:cubicBezTo>
                  <a:cubicBezTo>
                    <a:pt x="108289" y="2138"/>
                    <a:pt x="108289" y="2138"/>
                    <a:pt x="107865" y="2138"/>
                  </a:cubicBezTo>
                  <a:cubicBezTo>
                    <a:pt x="107865" y="2566"/>
                    <a:pt x="107865" y="2994"/>
                    <a:pt x="107865" y="3422"/>
                  </a:cubicBezTo>
                  <a:cubicBezTo>
                    <a:pt x="107440" y="3422"/>
                    <a:pt x="107016" y="3849"/>
                    <a:pt x="107016" y="3849"/>
                  </a:cubicBezTo>
                  <a:cubicBezTo>
                    <a:pt x="106167" y="3849"/>
                    <a:pt x="105742" y="3849"/>
                    <a:pt x="105318" y="3849"/>
                  </a:cubicBezTo>
                  <a:cubicBezTo>
                    <a:pt x="104893" y="3849"/>
                    <a:pt x="104893" y="3849"/>
                    <a:pt x="104893" y="3422"/>
                  </a:cubicBezTo>
                  <a:cubicBezTo>
                    <a:pt x="104469" y="3422"/>
                    <a:pt x="103619" y="3422"/>
                    <a:pt x="103195" y="3422"/>
                  </a:cubicBezTo>
                  <a:cubicBezTo>
                    <a:pt x="103195" y="3422"/>
                    <a:pt x="102770" y="3422"/>
                    <a:pt x="102345" y="2994"/>
                  </a:cubicBezTo>
                  <a:cubicBezTo>
                    <a:pt x="101921" y="2994"/>
                    <a:pt x="101071" y="2994"/>
                    <a:pt x="100222" y="2994"/>
                  </a:cubicBezTo>
                  <a:cubicBezTo>
                    <a:pt x="99798" y="3422"/>
                    <a:pt x="99798" y="3849"/>
                    <a:pt x="99373" y="3849"/>
                  </a:cubicBezTo>
                  <a:cubicBezTo>
                    <a:pt x="98949" y="3849"/>
                    <a:pt x="98524" y="3422"/>
                    <a:pt x="98524" y="3422"/>
                  </a:cubicBezTo>
                  <a:cubicBezTo>
                    <a:pt x="98524" y="2994"/>
                    <a:pt x="98524" y="2566"/>
                    <a:pt x="98524" y="1711"/>
                  </a:cubicBezTo>
                  <a:cubicBezTo>
                    <a:pt x="98949" y="1283"/>
                    <a:pt x="98949" y="1283"/>
                    <a:pt x="99798" y="1283"/>
                  </a:cubicBezTo>
                  <a:cubicBezTo>
                    <a:pt x="100222" y="856"/>
                    <a:pt x="100222" y="428"/>
                    <a:pt x="100647" y="428"/>
                  </a:cubicBezTo>
                  <a:cubicBezTo>
                    <a:pt x="100647" y="428"/>
                    <a:pt x="100647" y="0"/>
                    <a:pt x="100647" y="0"/>
                  </a:cubicBezTo>
                  <a:cubicBezTo>
                    <a:pt x="100647" y="0"/>
                    <a:pt x="100647" y="0"/>
                    <a:pt x="114234" y="0"/>
                  </a:cubicBezTo>
                  <a:cubicBezTo>
                    <a:pt x="114234" y="0"/>
                    <a:pt x="114234" y="428"/>
                    <a:pt x="114658" y="856"/>
                  </a:cubicBezTo>
                  <a:cubicBezTo>
                    <a:pt x="115083" y="428"/>
                    <a:pt x="115083" y="0"/>
                    <a:pt x="115507" y="0"/>
                  </a:cubicBezTo>
                  <a:cubicBezTo>
                    <a:pt x="115507" y="0"/>
                    <a:pt x="115507" y="0"/>
                    <a:pt x="118639" y="0"/>
                  </a:cubicBezTo>
                  <a:lnTo>
                    <a:pt x="120222" y="0"/>
                  </a:lnTo>
                  <a:cubicBezTo>
                    <a:pt x="120222" y="436"/>
                    <a:pt x="120222" y="436"/>
                    <a:pt x="120222" y="436"/>
                  </a:cubicBezTo>
                  <a:cubicBezTo>
                    <a:pt x="119811" y="873"/>
                    <a:pt x="119811" y="1308"/>
                    <a:pt x="119811" y="1744"/>
                  </a:cubicBezTo>
                  <a:cubicBezTo>
                    <a:pt x="120222" y="2180"/>
                    <a:pt x="120632" y="2616"/>
                    <a:pt x="120632" y="2616"/>
                  </a:cubicBezTo>
                  <a:cubicBezTo>
                    <a:pt x="121044" y="2616"/>
                    <a:pt x="121044" y="2616"/>
                    <a:pt x="121455" y="2616"/>
                  </a:cubicBezTo>
                  <a:cubicBezTo>
                    <a:pt x="121455" y="2616"/>
                    <a:pt x="121865" y="2180"/>
                    <a:pt x="121865" y="2180"/>
                  </a:cubicBezTo>
                  <a:cubicBezTo>
                    <a:pt x="121865" y="2180"/>
                    <a:pt x="122276" y="2180"/>
                    <a:pt x="122276" y="2180"/>
                  </a:cubicBezTo>
                  <a:cubicBezTo>
                    <a:pt x="122688" y="1744"/>
                    <a:pt x="122688" y="1308"/>
                    <a:pt x="122688" y="873"/>
                  </a:cubicBezTo>
                  <a:cubicBezTo>
                    <a:pt x="122688" y="873"/>
                    <a:pt x="122276" y="436"/>
                    <a:pt x="121865" y="0"/>
                  </a:cubicBezTo>
                  <a:lnTo>
                    <a:pt x="126075" y="0"/>
                  </a:lnTo>
                  <a:cubicBezTo>
                    <a:pt x="129598" y="0"/>
                    <a:pt x="134295" y="0"/>
                    <a:pt x="140558" y="0"/>
                  </a:cubicBezTo>
                  <a:cubicBezTo>
                    <a:pt x="140982" y="428"/>
                    <a:pt x="141407" y="856"/>
                    <a:pt x="142256" y="1283"/>
                  </a:cubicBezTo>
                  <a:cubicBezTo>
                    <a:pt x="142256" y="1711"/>
                    <a:pt x="142256" y="2138"/>
                    <a:pt x="142256" y="2138"/>
                  </a:cubicBezTo>
                  <a:cubicBezTo>
                    <a:pt x="142681" y="2566"/>
                    <a:pt x="143105" y="2994"/>
                    <a:pt x="143530" y="3422"/>
                  </a:cubicBezTo>
                  <a:cubicBezTo>
                    <a:pt x="143530" y="3422"/>
                    <a:pt x="143955" y="3422"/>
                    <a:pt x="143955" y="3422"/>
                  </a:cubicBezTo>
                  <a:cubicBezTo>
                    <a:pt x="144379" y="3422"/>
                    <a:pt x="144379" y="2994"/>
                    <a:pt x="144804" y="2994"/>
                  </a:cubicBezTo>
                  <a:cubicBezTo>
                    <a:pt x="144804" y="2566"/>
                    <a:pt x="144804" y="2138"/>
                    <a:pt x="144804" y="1711"/>
                  </a:cubicBezTo>
                  <a:cubicBezTo>
                    <a:pt x="145228" y="1711"/>
                    <a:pt x="145228" y="1711"/>
                    <a:pt x="145228" y="1283"/>
                  </a:cubicBezTo>
                  <a:cubicBezTo>
                    <a:pt x="145228" y="1283"/>
                    <a:pt x="145228" y="1283"/>
                    <a:pt x="145228" y="856"/>
                  </a:cubicBezTo>
                  <a:cubicBezTo>
                    <a:pt x="145228" y="856"/>
                    <a:pt x="145228" y="428"/>
                    <a:pt x="144804" y="428"/>
                  </a:cubicBezTo>
                  <a:cubicBezTo>
                    <a:pt x="144804" y="428"/>
                    <a:pt x="144804" y="0"/>
                    <a:pt x="144804" y="0"/>
                  </a:cubicBezTo>
                  <a:cubicBezTo>
                    <a:pt x="144804" y="0"/>
                    <a:pt x="144804" y="0"/>
                    <a:pt x="153720" y="0"/>
                  </a:cubicBezTo>
                  <a:cubicBezTo>
                    <a:pt x="153720" y="0"/>
                    <a:pt x="153295" y="428"/>
                    <a:pt x="153295" y="428"/>
                  </a:cubicBezTo>
                  <a:cubicBezTo>
                    <a:pt x="153295" y="856"/>
                    <a:pt x="153295" y="1283"/>
                    <a:pt x="153295" y="1711"/>
                  </a:cubicBezTo>
                  <a:cubicBezTo>
                    <a:pt x="153295" y="2138"/>
                    <a:pt x="153720" y="2138"/>
                    <a:pt x="153720" y="2566"/>
                  </a:cubicBezTo>
                  <a:cubicBezTo>
                    <a:pt x="153295" y="2566"/>
                    <a:pt x="153295" y="2566"/>
                    <a:pt x="153295" y="2994"/>
                  </a:cubicBezTo>
                  <a:cubicBezTo>
                    <a:pt x="153295" y="2994"/>
                    <a:pt x="153295" y="3422"/>
                    <a:pt x="152871" y="3422"/>
                  </a:cubicBezTo>
                  <a:cubicBezTo>
                    <a:pt x="152446" y="3849"/>
                    <a:pt x="152022" y="4277"/>
                    <a:pt x="151597" y="4704"/>
                  </a:cubicBezTo>
                  <a:cubicBezTo>
                    <a:pt x="151597" y="4704"/>
                    <a:pt x="151597" y="5132"/>
                    <a:pt x="151597" y="5132"/>
                  </a:cubicBezTo>
                  <a:cubicBezTo>
                    <a:pt x="152022" y="5560"/>
                    <a:pt x="152446" y="5987"/>
                    <a:pt x="152871" y="6415"/>
                  </a:cubicBezTo>
                  <a:cubicBezTo>
                    <a:pt x="153295" y="5987"/>
                    <a:pt x="154145" y="5132"/>
                    <a:pt x="154994" y="4704"/>
                  </a:cubicBezTo>
                  <a:cubicBezTo>
                    <a:pt x="154994" y="4704"/>
                    <a:pt x="154994" y="4277"/>
                    <a:pt x="154994" y="4277"/>
                  </a:cubicBezTo>
                  <a:cubicBezTo>
                    <a:pt x="155418" y="3849"/>
                    <a:pt x="155843" y="3422"/>
                    <a:pt x="156692" y="2994"/>
                  </a:cubicBezTo>
                  <a:cubicBezTo>
                    <a:pt x="156267" y="2566"/>
                    <a:pt x="156692" y="2138"/>
                    <a:pt x="157116" y="2138"/>
                  </a:cubicBezTo>
                  <a:cubicBezTo>
                    <a:pt x="157116" y="1711"/>
                    <a:pt x="157116" y="1711"/>
                    <a:pt x="157116" y="1711"/>
                  </a:cubicBezTo>
                  <a:cubicBezTo>
                    <a:pt x="157116" y="1283"/>
                    <a:pt x="157116" y="856"/>
                    <a:pt x="157116" y="428"/>
                  </a:cubicBezTo>
                  <a:cubicBezTo>
                    <a:pt x="157116" y="428"/>
                    <a:pt x="156692" y="0"/>
                    <a:pt x="156692" y="0"/>
                  </a:cubicBezTo>
                  <a:cubicBezTo>
                    <a:pt x="156692" y="0"/>
                    <a:pt x="156692" y="0"/>
                    <a:pt x="162636" y="0"/>
                  </a:cubicBezTo>
                  <a:cubicBezTo>
                    <a:pt x="162636" y="0"/>
                    <a:pt x="162211" y="428"/>
                    <a:pt x="162211" y="428"/>
                  </a:cubicBezTo>
                  <a:cubicBezTo>
                    <a:pt x="162211" y="856"/>
                    <a:pt x="162211" y="1283"/>
                    <a:pt x="162211" y="1283"/>
                  </a:cubicBezTo>
                  <a:cubicBezTo>
                    <a:pt x="162211" y="1711"/>
                    <a:pt x="162636" y="1711"/>
                    <a:pt x="162636" y="2138"/>
                  </a:cubicBezTo>
                  <a:cubicBezTo>
                    <a:pt x="163061" y="2138"/>
                    <a:pt x="163061" y="2138"/>
                    <a:pt x="163485" y="2138"/>
                  </a:cubicBezTo>
                  <a:cubicBezTo>
                    <a:pt x="163485" y="2138"/>
                    <a:pt x="163910" y="1711"/>
                    <a:pt x="163910" y="1711"/>
                  </a:cubicBezTo>
                  <a:cubicBezTo>
                    <a:pt x="164759" y="1711"/>
                    <a:pt x="165608" y="1711"/>
                    <a:pt x="166033" y="1711"/>
                  </a:cubicBezTo>
                  <a:cubicBezTo>
                    <a:pt x="166458" y="1711"/>
                    <a:pt x="166882" y="2138"/>
                    <a:pt x="166882" y="2138"/>
                  </a:cubicBezTo>
                  <a:cubicBezTo>
                    <a:pt x="166882" y="2566"/>
                    <a:pt x="166882" y="2566"/>
                    <a:pt x="166882" y="2994"/>
                  </a:cubicBezTo>
                  <a:cubicBezTo>
                    <a:pt x="167306" y="2994"/>
                    <a:pt x="167306" y="2994"/>
                    <a:pt x="167731" y="3422"/>
                  </a:cubicBezTo>
                  <a:cubicBezTo>
                    <a:pt x="167731" y="3422"/>
                    <a:pt x="167731" y="3849"/>
                    <a:pt x="167731" y="3849"/>
                  </a:cubicBezTo>
                  <a:cubicBezTo>
                    <a:pt x="167731" y="3849"/>
                    <a:pt x="167731" y="4277"/>
                    <a:pt x="168156" y="4277"/>
                  </a:cubicBezTo>
                  <a:cubicBezTo>
                    <a:pt x="168156" y="4277"/>
                    <a:pt x="168156" y="4704"/>
                    <a:pt x="168156" y="4704"/>
                  </a:cubicBezTo>
                  <a:cubicBezTo>
                    <a:pt x="168581" y="5132"/>
                    <a:pt x="169005" y="5560"/>
                    <a:pt x="169005" y="5987"/>
                  </a:cubicBezTo>
                  <a:cubicBezTo>
                    <a:pt x="169430" y="5987"/>
                    <a:pt x="169430" y="5987"/>
                    <a:pt x="169430" y="6415"/>
                  </a:cubicBezTo>
                  <a:cubicBezTo>
                    <a:pt x="169430" y="6415"/>
                    <a:pt x="169430" y="6415"/>
                    <a:pt x="169854" y="6415"/>
                  </a:cubicBezTo>
                  <a:cubicBezTo>
                    <a:pt x="169854" y="7271"/>
                    <a:pt x="169430" y="8553"/>
                    <a:pt x="169854" y="8981"/>
                  </a:cubicBezTo>
                  <a:cubicBezTo>
                    <a:pt x="170279" y="9409"/>
                    <a:pt x="170703" y="9409"/>
                    <a:pt x="171128" y="9409"/>
                  </a:cubicBezTo>
                  <a:cubicBezTo>
                    <a:pt x="171552" y="8981"/>
                    <a:pt x="171977" y="8553"/>
                    <a:pt x="171977" y="8553"/>
                  </a:cubicBezTo>
                  <a:cubicBezTo>
                    <a:pt x="172401" y="8553"/>
                    <a:pt x="172826" y="8126"/>
                    <a:pt x="172826" y="8126"/>
                  </a:cubicBezTo>
                  <a:cubicBezTo>
                    <a:pt x="173251" y="7698"/>
                    <a:pt x="174100" y="8126"/>
                    <a:pt x="174525" y="7271"/>
                  </a:cubicBezTo>
                  <a:cubicBezTo>
                    <a:pt x="174949" y="7271"/>
                    <a:pt x="175374" y="7271"/>
                    <a:pt x="175374" y="7271"/>
                  </a:cubicBezTo>
                  <a:cubicBezTo>
                    <a:pt x="175798" y="7271"/>
                    <a:pt x="175798" y="7271"/>
                    <a:pt x="176222" y="6843"/>
                  </a:cubicBezTo>
                  <a:cubicBezTo>
                    <a:pt x="177072" y="6843"/>
                    <a:pt x="177921" y="6843"/>
                    <a:pt x="178770" y="6843"/>
                  </a:cubicBezTo>
                  <a:cubicBezTo>
                    <a:pt x="179619" y="7698"/>
                    <a:pt x="180469" y="8126"/>
                    <a:pt x="180893" y="8981"/>
                  </a:cubicBezTo>
                  <a:cubicBezTo>
                    <a:pt x="181318" y="8981"/>
                    <a:pt x="181743" y="8981"/>
                    <a:pt x="181743" y="8981"/>
                  </a:cubicBezTo>
                  <a:cubicBezTo>
                    <a:pt x="182167" y="8981"/>
                    <a:pt x="182167" y="8981"/>
                    <a:pt x="182592" y="8126"/>
                  </a:cubicBezTo>
                  <a:cubicBezTo>
                    <a:pt x="183441" y="7271"/>
                    <a:pt x="183441" y="7271"/>
                    <a:pt x="183441" y="6843"/>
                  </a:cubicBezTo>
                  <a:cubicBezTo>
                    <a:pt x="183441" y="6415"/>
                    <a:pt x="183016" y="5987"/>
                    <a:pt x="182592" y="5987"/>
                  </a:cubicBezTo>
                  <a:cubicBezTo>
                    <a:pt x="182592" y="5132"/>
                    <a:pt x="182592" y="4704"/>
                    <a:pt x="182592" y="4277"/>
                  </a:cubicBezTo>
                  <a:cubicBezTo>
                    <a:pt x="182592" y="3849"/>
                    <a:pt x="182592" y="3849"/>
                    <a:pt x="181743" y="3422"/>
                  </a:cubicBezTo>
                  <a:cubicBezTo>
                    <a:pt x="181318" y="3849"/>
                    <a:pt x="180893" y="4277"/>
                    <a:pt x="180469" y="4704"/>
                  </a:cubicBezTo>
                  <a:cubicBezTo>
                    <a:pt x="180044" y="4704"/>
                    <a:pt x="179619" y="4704"/>
                    <a:pt x="178770" y="4704"/>
                  </a:cubicBezTo>
                  <a:cubicBezTo>
                    <a:pt x="178770" y="4277"/>
                    <a:pt x="178346" y="4277"/>
                    <a:pt x="178346" y="3849"/>
                  </a:cubicBezTo>
                  <a:cubicBezTo>
                    <a:pt x="177921" y="3849"/>
                    <a:pt x="177921" y="3849"/>
                    <a:pt x="177921" y="3849"/>
                  </a:cubicBezTo>
                  <a:cubicBezTo>
                    <a:pt x="177496" y="3849"/>
                    <a:pt x="177496" y="3849"/>
                    <a:pt x="177072" y="3422"/>
                  </a:cubicBezTo>
                  <a:cubicBezTo>
                    <a:pt x="176647" y="3422"/>
                    <a:pt x="176647" y="3422"/>
                    <a:pt x="176222" y="3422"/>
                  </a:cubicBezTo>
                  <a:cubicBezTo>
                    <a:pt x="175798" y="3849"/>
                    <a:pt x="175798" y="3849"/>
                    <a:pt x="175374" y="3849"/>
                  </a:cubicBezTo>
                  <a:cubicBezTo>
                    <a:pt x="174949" y="3849"/>
                    <a:pt x="174525" y="4704"/>
                    <a:pt x="174100" y="4704"/>
                  </a:cubicBezTo>
                  <a:cubicBezTo>
                    <a:pt x="173675" y="4704"/>
                    <a:pt x="173251" y="5132"/>
                    <a:pt x="172826" y="5560"/>
                  </a:cubicBezTo>
                  <a:cubicBezTo>
                    <a:pt x="172401" y="5132"/>
                    <a:pt x="171977" y="4704"/>
                    <a:pt x="171552" y="4277"/>
                  </a:cubicBezTo>
                  <a:cubicBezTo>
                    <a:pt x="172401" y="3422"/>
                    <a:pt x="173675" y="2138"/>
                    <a:pt x="174949" y="1283"/>
                  </a:cubicBezTo>
                  <a:cubicBezTo>
                    <a:pt x="175798" y="1283"/>
                    <a:pt x="176222" y="1283"/>
                    <a:pt x="176647" y="856"/>
                  </a:cubicBezTo>
                  <a:cubicBezTo>
                    <a:pt x="177072" y="856"/>
                    <a:pt x="177496" y="856"/>
                    <a:pt x="177921" y="856"/>
                  </a:cubicBezTo>
                  <a:cubicBezTo>
                    <a:pt x="177921" y="428"/>
                    <a:pt x="178346" y="0"/>
                    <a:pt x="178770" y="0"/>
                  </a:cubicBezTo>
                  <a:cubicBezTo>
                    <a:pt x="178770" y="0"/>
                    <a:pt x="178770" y="0"/>
                    <a:pt x="184290" y="0"/>
                  </a:cubicBezTo>
                  <a:cubicBezTo>
                    <a:pt x="184290" y="428"/>
                    <a:pt x="185139" y="856"/>
                    <a:pt x="185564" y="1283"/>
                  </a:cubicBezTo>
                  <a:cubicBezTo>
                    <a:pt x="185988" y="1283"/>
                    <a:pt x="185988" y="1283"/>
                    <a:pt x="186413" y="1283"/>
                  </a:cubicBezTo>
                  <a:cubicBezTo>
                    <a:pt x="186837" y="1283"/>
                    <a:pt x="187262" y="1711"/>
                    <a:pt x="187262" y="2138"/>
                  </a:cubicBezTo>
                  <a:cubicBezTo>
                    <a:pt x="187262" y="2566"/>
                    <a:pt x="187262" y="2994"/>
                    <a:pt x="187262" y="3422"/>
                  </a:cubicBezTo>
                  <a:cubicBezTo>
                    <a:pt x="186837" y="3849"/>
                    <a:pt x="186413" y="4277"/>
                    <a:pt x="185988" y="4704"/>
                  </a:cubicBezTo>
                  <a:cubicBezTo>
                    <a:pt x="185988" y="5132"/>
                    <a:pt x="185988" y="5560"/>
                    <a:pt x="185988" y="5560"/>
                  </a:cubicBezTo>
                  <a:cubicBezTo>
                    <a:pt x="185564" y="5987"/>
                    <a:pt x="185564" y="5987"/>
                    <a:pt x="185139" y="6415"/>
                  </a:cubicBezTo>
                  <a:cubicBezTo>
                    <a:pt x="185139" y="6843"/>
                    <a:pt x="185139" y="7271"/>
                    <a:pt x="185139" y="8126"/>
                  </a:cubicBezTo>
                  <a:cubicBezTo>
                    <a:pt x="185139" y="8126"/>
                    <a:pt x="184715" y="8553"/>
                    <a:pt x="184715" y="8553"/>
                  </a:cubicBezTo>
                  <a:cubicBezTo>
                    <a:pt x="184715" y="8981"/>
                    <a:pt x="184715" y="9409"/>
                    <a:pt x="184715" y="9409"/>
                  </a:cubicBezTo>
                  <a:cubicBezTo>
                    <a:pt x="185139" y="9837"/>
                    <a:pt x="185139" y="9837"/>
                    <a:pt x="185564" y="10264"/>
                  </a:cubicBezTo>
                  <a:cubicBezTo>
                    <a:pt x="186413" y="10264"/>
                    <a:pt x="186837" y="10264"/>
                    <a:pt x="187686" y="10264"/>
                  </a:cubicBezTo>
                  <a:cubicBezTo>
                    <a:pt x="188111" y="9837"/>
                    <a:pt x="188536" y="9409"/>
                    <a:pt x="188960" y="8981"/>
                  </a:cubicBezTo>
                  <a:cubicBezTo>
                    <a:pt x="188960" y="8553"/>
                    <a:pt x="188960" y="8126"/>
                    <a:pt x="188960" y="7698"/>
                  </a:cubicBezTo>
                  <a:cubicBezTo>
                    <a:pt x="188960" y="7698"/>
                    <a:pt x="188960" y="7271"/>
                    <a:pt x="188536" y="7271"/>
                  </a:cubicBezTo>
                  <a:cubicBezTo>
                    <a:pt x="188536" y="6843"/>
                    <a:pt x="188536" y="6415"/>
                    <a:pt x="188536" y="5560"/>
                  </a:cubicBezTo>
                  <a:cubicBezTo>
                    <a:pt x="188960" y="5560"/>
                    <a:pt x="188960" y="5560"/>
                    <a:pt x="188960" y="5132"/>
                  </a:cubicBezTo>
                  <a:cubicBezTo>
                    <a:pt x="188960" y="4277"/>
                    <a:pt x="188960" y="3849"/>
                    <a:pt x="188960" y="2994"/>
                  </a:cubicBezTo>
                  <a:cubicBezTo>
                    <a:pt x="189385" y="2566"/>
                    <a:pt x="189809" y="2566"/>
                    <a:pt x="189809" y="2138"/>
                  </a:cubicBezTo>
                  <a:cubicBezTo>
                    <a:pt x="189809" y="2138"/>
                    <a:pt x="189809" y="1711"/>
                    <a:pt x="189809" y="1711"/>
                  </a:cubicBezTo>
                  <a:cubicBezTo>
                    <a:pt x="190234" y="1711"/>
                    <a:pt x="190234" y="1283"/>
                    <a:pt x="190234" y="856"/>
                  </a:cubicBezTo>
                  <a:cubicBezTo>
                    <a:pt x="190659" y="428"/>
                    <a:pt x="190659" y="428"/>
                    <a:pt x="191083" y="428"/>
                  </a:cubicBezTo>
                  <a:cubicBezTo>
                    <a:pt x="191508" y="428"/>
                    <a:pt x="191932" y="428"/>
                    <a:pt x="192357" y="428"/>
                  </a:cubicBezTo>
                  <a:cubicBezTo>
                    <a:pt x="192357" y="0"/>
                    <a:pt x="192357" y="0"/>
                    <a:pt x="192357" y="0"/>
                  </a:cubicBezTo>
                  <a:cubicBezTo>
                    <a:pt x="192357" y="0"/>
                    <a:pt x="192357" y="0"/>
                    <a:pt x="199151" y="0"/>
                  </a:cubicBezTo>
                  <a:cubicBezTo>
                    <a:pt x="199151" y="0"/>
                    <a:pt x="198726" y="428"/>
                    <a:pt x="198726" y="428"/>
                  </a:cubicBezTo>
                  <a:cubicBezTo>
                    <a:pt x="198726" y="856"/>
                    <a:pt x="198726" y="1283"/>
                    <a:pt x="198726" y="1283"/>
                  </a:cubicBezTo>
                  <a:cubicBezTo>
                    <a:pt x="198301" y="1711"/>
                    <a:pt x="197876" y="2138"/>
                    <a:pt x="197452" y="2566"/>
                  </a:cubicBezTo>
                  <a:cubicBezTo>
                    <a:pt x="197452" y="2994"/>
                    <a:pt x="197452" y="3849"/>
                    <a:pt x="197452" y="4277"/>
                  </a:cubicBezTo>
                  <a:cubicBezTo>
                    <a:pt x="197876" y="4704"/>
                    <a:pt x="197876" y="4704"/>
                    <a:pt x="198301" y="5132"/>
                  </a:cubicBezTo>
                  <a:cubicBezTo>
                    <a:pt x="198301" y="5132"/>
                    <a:pt x="198726" y="5132"/>
                    <a:pt x="198726" y="5132"/>
                  </a:cubicBezTo>
                  <a:cubicBezTo>
                    <a:pt x="199151" y="5132"/>
                    <a:pt x="199151" y="5132"/>
                    <a:pt x="199151" y="5560"/>
                  </a:cubicBezTo>
                  <a:cubicBezTo>
                    <a:pt x="199575" y="5132"/>
                    <a:pt x="199575" y="5132"/>
                    <a:pt x="200000" y="5132"/>
                  </a:cubicBezTo>
                  <a:cubicBezTo>
                    <a:pt x="200424" y="5132"/>
                    <a:pt x="200424" y="5132"/>
                    <a:pt x="200849" y="4704"/>
                  </a:cubicBezTo>
                  <a:cubicBezTo>
                    <a:pt x="200849" y="4704"/>
                    <a:pt x="200849" y="4277"/>
                    <a:pt x="200849" y="3849"/>
                  </a:cubicBezTo>
                  <a:cubicBezTo>
                    <a:pt x="200849" y="3849"/>
                    <a:pt x="201273" y="3422"/>
                    <a:pt x="201273" y="3422"/>
                  </a:cubicBezTo>
                  <a:cubicBezTo>
                    <a:pt x="201273" y="2994"/>
                    <a:pt x="201273" y="2566"/>
                    <a:pt x="201273" y="2566"/>
                  </a:cubicBezTo>
                  <a:cubicBezTo>
                    <a:pt x="201698" y="2138"/>
                    <a:pt x="201698" y="2138"/>
                    <a:pt x="201698" y="1711"/>
                  </a:cubicBezTo>
                  <a:cubicBezTo>
                    <a:pt x="201273" y="856"/>
                    <a:pt x="200424" y="428"/>
                    <a:pt x="200000" y="0"/>
                  </a:cubicBezTo>
                  <a:cubicBezTo>
                    <a:pt x="200000" y="0"/>
                    <a:pt x="200000" y="0"/>
                    <a:pt x="205095" y="0"/>
                  </a:cubicBezTo>
                  <a:cubicBezTo>
                    <a:pt x="205095" y="428"/>
                    <a:pt x="205095" y="428"/>
                    <a:pt x="205095" y="856"/>
                  </a:cubicBezTo>
                  <a:cubicBezTo>
                    <a:pt x="205095" y="856"/>
                    <a:pt x="205095" y="856"/>
                    <a:pt x="205519" y="1283"/>
                  </a:cubicBezTo>
                  <a:cubicBezTo>
                    <a:pt x="205519" y="1283"/>
                    <a:pt x="205519" y="1283"/>
                    <a:pt x="205944" y="856"/>
                  </a:cubicBezTo>
                  <a:cubicBezTo>
                    <a:pt x="205944" y="856"/>
                    <a:pt x="205944" y="856"/>
                    <a:pt x="206368" y="428"/>
                  </a:cubicBezTo>
                  <a:cubicBezTo>
                    <a:pt x="206368" y="428"/>
                    <a:pt x="206368" y="0"/>
                    <a:pt x="206368" y="0"/>
                  </a:cubicBezTo>
                  <a:cubicBezTo>
                    <a:pt x="206368" y="0"/>
                    <a:pt x="206368" y="0"/>
                    <a:pt x="214011" y="0"/>
                  </a:cubicBezTo>
                  <a:cubicBezTo>
                    <a:pt x="214011" y="0"/>
                    <a:pt x="214436" y="428"/>
                    <a:pt x="214436" y="428"/>
                  </a:cubicBezTo>
                  <a:cubicBezTo>
                    <a:pt x="214436" y="856"/>
                    <a:pt x="214436" y="1283"/>
                    <a:pt x="214436" y="1283"/>
                  </a:cubicBezTo>
                  <a:cubicBezTo>
                    <a:pt x="214860" y="1711"/>
                    <a:pt x="215285" y="1711"/>
                    <a:pt x="215285" y="2138"/>
                  </a:cubicBezTo>
                  <a:cubicBezTo>
                    <a:pt x="215709" y="2138"/>
                    <a:pt x="216133" y="2138"/>
                    <a:pt x="216558" y="2138"/>
                  </a:cubicBezTo>
                  <a:cubicBezTo>
                    <a:pt x="216558" y="2138"/>
                    <a:pt x="216983" y="1711"/>
                    <a:pt x="217407" y="1283"/>
                  </a:cubicBezTo>
                  <a:cubicBezTo>
                    <a:pt x="217407" y="856"/>
                    <a:pt x="217407" y="428"/>
                    <a:pt x="217407" y="0"/>
                  </a:cubicBezTo>
                  <a:cubicBezTo>
                    <a:pt x="217407" y="0"/>
                    <a:pt x="217407" y="0"/>
                    <a:pt x="226324" y="0"/>
                  </a:cubicBezTo>
                  <a:cubicBezTo>
                    <a:pt x="226324" y="856"/>
                    <a:pt x="226324" y="1711"/>
                    <a:pt x="226324" y="2566"/>
                  </a:cubicBezTo>
                  <a:cubicBezTo>
                    <a:pt x="226324" y="2566"/>
                    <a:pt x="226748" y="2566"/>
                    <a:pt x="226748" y="2994"/>
                  </a:cubicBezTo>
                  <a:cubicBezTo>
                    <a:pt x="226748" y="3422"/>
                    <a:pt x="226748" y="4277"/>
                    <a:pt x="226748" y="5132"/>
                  </a:cubicBezTo>
                  <a:cubicBezTo>
                    <a:pt x="227173" y="5132"/>
                    <a:pt x="227598" y="5132"/>
                    <a:pt x="228022" y="5132"/>
                  </a:cubicBezTo>
                  <a:cubicBezTo>
                    <a:pt x="228447" y="4704"/>
                    <a:pt x="228872" y="4704"/>
                    <a:pt x="228872" y="4277"/>
                  </a:cubicBezTo>
                  <a:cubicBezTo>
                    <a:pt x="228872" y="3849"/>
                    <a:pt x="228872" y="3849"/>
                    <a:pt x="228447" y="3422"/>
                  </a:cubicBezTo>
                  <a:cubicBezTo>
                    <a:pt x="228447" y="2994"/>
                    <a:pt x="228447" y="2566"/>
                    <a:pt x="228447" y="2138"/>
                  </a:cubicBezTo>
                  <a:cubicBezTo>
                    <a:pt x="228872" y="1711"/>
                    <a:pt x="228872" y="1283"/>
                    <a:pt x="228872" y="1283"/>
                  </a:cubicBezTo>
                  <a:cubicBezTo>
                    <a:pt x="228872" y="856"/>
                    <a:pt x="229296" y="856"/>
                    <a:pt x="229296" y="428"/>
                  </a:cubicBezTo>
                  <a:cubicBezTo>
                    <a:pt x="229296" y="428"/>
                    <a:pt x="229721" y="428"/>
                    <a:pt x="229721" y="428"/>
                  </a:cubicBezTo>
                  <a:cubicBezTo>
                    <a:pt x="229721" y="0"/>
                    <a:pt x="229721" y="0"/>
                    <a:pt x="229721" y="0"/>
                  </a:cubicBezTo>
                  <a:cubicBezTo>
                    <a:pt x="229721" y="0"/>
                    <a:pt x="229721" y="0"/>
                    <a:pt x="232268" y="0"/>
                  </a:cubicBezTo>
                  <a:cubicBezTo>
                    <a:pt x="232268" y="1711"/>
                    <a:pt x="232268" y="3422"/>
                    <a:pt x="232268" y="5132"/>
                  </a:cubicBezTo>
                  <a:cubicBezTo>
                    <a:pt x="232268" y="5132"/>
                    <a:pt x="232268" y="5560"/>
                    <a:pt x="232692" y="5560"/>
                  </a:cubicBezTo>
                  <a:cubicBezTo>
                    <a:pt x="232692" y="5560"/>
                    <a:pt x="233117" y="5132"/>
                    <a:pt x="233117" y="5132"/>
                  </a:cubicBezTo>
                  <a:cubicBezTo>
                    <a:pt x="233117" y="5132"/>
                    <a:pt x="233542" y="5132"/>
                    <a:pt x="233542" y="5132"/>
                  </a:cubicBezTo>
                  <a:cubicBezTo>
                    <a:pt x="233966" y="4704"/>
                    <a:pt x="234391" y="4277"/>
                    <a:pt x="235240" y="3849"/>
                  </a:cubicBezTo>
                  <a:cubicBezTo>
                    <a:pt x="235240" y="2566"/>
                    <a:pt x="235240" y="1711"/>
                    <a:pt x="235240" y="428"/>
                  </a:cubicBezTo>
                  <a:cubicBezTo>
                    <a:pt x="234816" y="428"/>
                    <a:pt x="234816" y="0"/>
                    <a:pt x="234391" y="0"/>
                  </a:cubicBezTo>
                  <a:cubicBezTo>
                    <a:pt x="234391" y="0"/>
                    <a:pt x="234391" y="0"/>
                    <a:pt x="236317" y="0"/>
                  </a:cubicBezTo>
                  <a:lnTo>
                    <a:pt x="249267" y="0"/>
                  </a:lnTo>
                  <a:cubicBezTo>
                    <a:pt x="249691" y="0"/>
                    <a:pt x="249691" y="428"/>
                    <a:pt x="250116" y="428"/>
                  </a:cubicBezTo>
                  <a:cubicBezTo>
                    <a:pt x="250116" y="1283"/>
                    <a:pt x="250116" y="1711"/>
                    <a:pt x="250116" y="2566"/>
                  </a:cubicBezTo>
                  <a:cubicBezTo>
                    <a:pt x="250540" y="2566"/>
                    <a:pt x="250965" y="2566"/>
                    <a:pt x="251390" y="2566"/>
                  </a:cubicBezTo>
                  <a:cubicBezTo>
                    <a:pt x="251390" y="2566"/>
                    <a:pt x="251814" y="2566"/>
                    <a:pt x="251814" y="2566"/>
                  </a:cubicBezTo>
                  <a:cubicBezTo>
                    <a:pt x="251814" y="1711"/>
                    <a:pt x="251814" y="1283"/>
                    <a:pt x="251814" y="428"/>
                  </a:cubicBezTo>
                  <a:cubicBezTo>
                    <a:pt x="251814" y="428"/>
                    <a:pt x="252239" y="0"/>
                    <a:pt x="252239" y="0"/>
                  </a:cubicBezTo>
                  <a:cubicBezTo>
                    <a:pt x="252239" y="0"/>
                    <a:pt x="252239" y="0"/>
                    <a:pt x="364807" y="0"/>
                  </a:cubicBezTo>
                  <a:lnTo>
                    <a:pt x="413039" y="0"/>
                  </a:lnTo>
                  <a:lnTo>
                    <a:pt x="581463" y="0"/>
                  </a:lnTo>
                  <a:lnTo>
                    <a:pt x="1034725" y="0"/>
                  </a:lnTo>
                  <a:lnTo>
                    <a:pt x="1047765" y="0"/>
                  </a:lnTo>
                  <a:lnTo>
                    <a:pt x="1087607" y="0"/>
                  </a:lnTo>
                  <a:lnTo>
                    <a:pt x="1199958" y="0"/>
                  </a:lnTo>
                  <a:cubicBezTo>
                    <a:pt x="1199958" y="0"/>
                    <a:pt x="1199958" y="428"/>
                    <a:pt x="1199958" y="428"/>
                  </a:cubicBezTo>
                  <a:cubicBezTo>
                    <a:pt x="1199533" y="428"/>
                    <a:pt x="1199533" y="856"/>
                    <a:pt x="1199109" y="1283"/>
                  </a:cubicBezTo>
                  <a:cubicBezTo>
                    <a:pt x="1199109" y="2138"/>
                    <a:pt x="1199109" y="2994"/>
                    <a:pt x="1199109" y="3849"/>
                  </a:cubicBezTo>
                  <a:cubicBezTo>
                    <a:pt x="1199109" y="4277"/>
                    <a:pt x="1199533" y="4277"/>
                    <a:pt x="1199958" y="4704"/>
                  </a:cubicBezTo>
                  <a:cubicBezTo>
                    <a:pt x="1199958" y="4704"/>
                    <a:pt x="1199958" y="5132"/>
                    <a:pt x="1199958" y="5132"/>
                  </a:cubicBezTo>
                  <a:cubicBezTo>
                    <a:pt x="1200383" y="5987"/>
                    <a:pt x="1201232" y="6415"/>
                    <a:pt x="1202081" y="7271"/>
                  </a:cubicBezTo>
                  <a:cubicBezTo>
                    <a:pt x="1204204" y="7271"/>
                    <a:pt x="1206327" y="7271"/>
                    <a:pt x="1208450" y="7271"/>
                  </a:cubicBezTo>
                  <a:cubicBezTo>
                    <a:pt x="1208874" y="6843"/>
                    <a:pt x="1208450" y="5987"/>
                    <a:pt x="1208450" y="5560"/>
                  </a:cubicBezTo>
                  <a:cubicBezTo>
                    <a:pt x="1208450" y="5132"/>
                    <a:pt x="1208025" y="4704"/>
                    <a:pt x="1207601" y="4277"/>
                  </a:cubicBezTo>
                  <a:cubicBezTo>
                    <a:pt x="1206327" y="4277"/>
                    <a:pt x="1204629" y="4277"/>
                    <a:pt x="1203355" y="4277"/>
                  </a:cubicBezTo>
                  <a:cubicBezTo>
                    <a:pt x="1202930" y="3849"/>
                    <a:pt x="1202930" y="3849"/>
                    <a:pt x="1202506" y="3422"/>
                  </a:cubicBezTo>
                  <a:cubicBezTo>
                    <a:pt x="1202506" y="2994"/>
                    <a:pt x="1202506" y="2138"/>
                    <a:pt x="1202506" y="1711"/>
                  </a:cubicBezTo>
                  <a:cubicBezTo>
                    <a:pt x="1202930" y="1283"/>
                    <a:pt x="1203355" y="1283"/>
                    <a:pt x="1203355" y="856"/>
                  </a:cubicBezTo>
                  <a:cubicBezTo>
                    <a:pt x="1203779" y="856"/>
                    <a:pt x="1203779" y="1283"/>
                    <a:pt x="1204204" y="1283"/>
                  </a:cubicBezTo>
                  <a:cubicBezTo>
                    <a:pt x="1204629" y="1283"/>
                    <a:pt x="1205053" y="1283"/>
                    <a:pt x="1205478" y="1283"/>
                  </a:cubicBezTo>
                  <a:cubicBezTo>
                    <a:pt x="1205902" y="1711"/>
                    <a:pt x="1205902" y="1711"/>
                    <a:pt x="1206327" y="2138"/>
                  </a:cubicBezTo>
                  <a:cubicBezTo>
                    <a:pt x="1207176" y="2138"/>
                    <a:pt x="1207601" y="2138"/>
                    <a:pt x="1208450" y="2138"/>
                  </a:cubicBezTo>
                  <a:cubicBezTo>
                    <a:pt x="1208874" y="1711"/>
                    <a:pt x="1208450" y="1283"/>
                    <a:pt x="1208874" y="1283"/>
                  </a:cubicBezTo>
                  <a:cubicBezTo>
                    <a:pt x="1208874" y="856"/>
                    <a:pt x="1209299" y="856"/>
                    <a:pt x="1209299" y="428"/>
                  </a:cubicBezTo>
                  <a:cubicBezTo>
                    <a:pt x="1209299" y="428"/>
                    <a:pt x="1209299" y="0"/>
                    <a:pt x="1209299" y="0"/>
                  </a:cubicBezTo>
                  <a:cubicBezTo>
                    <a:pt x="1209299" y="0"/>
                    <a:pt x="1209299" y="0"/>
                    <a:pt x="1211422" y="0"/>
                  </a:cubicBezTo>
                  <a:cubicBezTo>
                    <a:pt x="1211422" y="428"/>
                    <a:pt x="1211422" y="428"/>
                    <a:pt x="1211422" y="856"/>
                  </a:cubicBezTo>
                  <a:cubicBezTo>
                    <a:pt x="1211422" y="856"/>
                    <a:pt x="1211422" y="1283"/>
                    <a:pt x="1211422" y="1283"/>
                  </a:cubicBezTo>
                  <a:cubicBezTo>
                    <a:pt x="1212271" y="1711"/>
                    <a:pt x="1213120" y="1283"/>
                    <a:pt x="1213969" y="1283"/>
                  </a:cubicBezTo>
                  <a:cubicBezTo>
                    <a:pt x="1213969" y="1283"/>
                    <a:pt x="1213969" y="856"/>
                    <a:pt x="1213969" y="856"/>
                  </a:cubicBezTo>
                  <a:cubicBezTo>
                    <a:pt x="1213969" y="428"/>
                    <a:pt x="1213969" y="428"/>
                    <a:pt x="1213969" y="0"/>
                  </a:cubicBezTo>
                  <a:cubicBezTo>
                    <a:pt x="1213969" y="0"/>
                    <a:pt x="1213969" y="0"/>
                    <a:pt x="1225009" y="0"/>
                  </a:cubicBezTo>
                  <a:cubicBezTo>
                    <a:pt x="1225009" y="0"/>
                    <a:pt x="1225009" y="428"/>
                    <a:pt x="1225009" y="428"/>
                  </a:cubicBezTo>
                  <a:cubicBezTo>
                    <a:pt x="1225433" y="856"/>
                    <a:pt x="1225858" y="1283"/>
                    <a:pt x="1226282" y="1283"/>
                  </a:cubicBezTo>
                  <a:cubicBezTo>
                    <a:pt x="1226282" y="1283"/>
                    <a:pt x="1226707" y="1283"/>
                    <a:pt x="1226707" y="1283"/>
                  </a:cubicBezTo>
                  <a:cubicBezTo>
                    <a:pt x="1227132" y="1283"/>
                    <a:pt x="1227132" y="856"/>
                    <a:pt x="1227556" y="856"/>
                  </a:cubicBezTo>
                  <a:cubicBezTo>
                    <a:pt x="1227981" y="856"/>
                    <a:pt x="1227981" y="856"/>
                    <a:pt x="1228405" y="856"/>
                  </a:cubicBezTo>
                  <a:cubicBezTo>
                    <a:pt x="1228405" y="428"/>
                    <a:pt x="1228830" y="0"/>
                    <a:pt x="1229254" y="0"/>
                  </a:cubicBezTo>
                  <a:cubicBezTo>
                    <a:pt x="1229254" y="0"/>
                    <a:pt x="1229254" y="0"/>
                    <a:pt x="1234774" y="0"/>
                  </a:cubicBezTo>
                  <a:cubicBezTo>
                    <a:pt x="1234349" y="428"/>
                    <a:pt x="1233925" y="856"/>
                    <a:pt x="1233500" y="1283"/>
                  </a:cubicBezTo>
                  <a:cubicBezTo>
                    <a:pt x="1233500" y="1283"/>
                    <a:pt x="1233500" y="1711"/>
                    <a:pt x="1233500" y="2138"/>
                  </a:cubicBezTo>
                  <a:cubicBezTo>
                    <a:pt x="1233925" y="2566"/>
                    <a:pt x="1234349" y="3422"/>
                    <a:pt x="1234774" y="3849"/>
                  </a:cubicBezTo>
                  <a:cubicBezTo>
                    <a:pt x="1235199" y="3849"/>
                    <a:pt x="1235199" y="3849"/>
                    <a:pt x="1235623" y="3849"/>
                  </a:cubicBezTo>
                  <a:cubicBezTo>
                    <a:pt x="1235623" y="3849"/>
                    <a:pt x="1236048" y="3422"/>
                    <a:pt x="1236048" y="3422"/>
                  </a:cubicBezTo>
                  <a:cubicBezTo>
                    <a:pt x="1236048" y="2994"/>
                    <a:pt x="1236048" y="2566"/>
                    <a:pt x="1236048" y="2138"/>
                  </a:cubicBezTo>
                  <a:cubicBezTo>
                    <a:pt x="1236472" y="2138"/>
                    <a:pt x="1236472" y="1711"/>
                    <a:pt x="1236897" y="1711"/>
                  </a:cubicBezTo>
                  <a:cubicBezTo>
                    <a:pt x="1236897" y="1283"/>
                    <a:pt x="1236897" y="1283"/>
                    <a:pt x="1236897" y="856"/>
                  </a:cubicBezTo>
                  <a:cubicBezTo>
                    <a:pt x="1236048" y="856"/>
                    <a:pt x="1235623" y="428"/>
                    <a:pt x="1235199" y="0"/>
                  </a:cubicBezTo>
                  <a:cubicBezTo>
                    <a:pt x="1235199" y="0"/>
                    <a:pt x="1235199" y="0"/>
                    <a:pt x="1280629" y="0"/>
                  </a:cubicBezTo>
                  <a:cubicBezTo>
                    <a:pt x="1281054" y="428"/>
                    <a:pt x="1281478" y="428"/>
                    <a:pt x="1281478" y="856"/>
                  </a:cubicBezTo>
                  <a:cubicBezTo>
                    <a:pt x="1281903" y="856"/>
                    <a:pt x="1282327" y="856"/>
                    <a:pt x="1282327" y="856"/>
                  </a:cubicBezTo>
                  <a:cubicBezTo>
                    <a:pt x="1282752" y="1283"/>
                    <a:pt x="1283176" y="1711"/>
                    <a:pt x="1283601" y="2138"/>
                  </a:cubicBezTo>
                  <a:cubicBezTo>
                    <a:pt x="1284450" y="2138"/>
                    <a:pt x="1284450" y="2138"/>
                    <a:pt x="1284875" y="2566"/>
                  </a:cubicBezTo>
                  <a:cubicBezTo>
                    <a:pt x="1285299" y="2566"/>
                    <a:pt x="1285299" y="2566"/>
                    <a:pt x="1285724" y="2566"/>
                  </a:cubicBezTo>
                  <a:cubicBezTo>
                    <a:pt x="1285724" y="2994"/>
                    <a:pt x="1286149" y="2994"/>
                    <a:pt x="1286573" y="2994"/>
                  </a:cubicBezTo>
                  <a:cubicBezTo>
                    <a:pt x="1287422" y="2994"/>
                    <a:pt x="1288696" y="2994"/>
                    <a:pt x="1289970" y="2994"/>
                  </a:cubicBezTo>
                  <a:cubicBezTo>
                    <a:pt x="1289970" y="2994"/>
                    <a:pt x="1290394" y="2566"/>
                    <a:pt x="1290819" y="2138"/>
                  </a:cubicBezTo>
                  <a:cubicBezTo>
                    <a:pt x="1290394" y="2138"/>
                    <a:pt x="1290394" y="1711"/>
                    <a:pt x="1289970" y="1711"/>
                  </a:cubicBezTo>
                  <a:cubicBezTo>
                    <a:pt x="1289545" y="1283"/>
                    <a:pt x="1289121" y="1283"/>
                    <a:pt x="1289121" y="1283"/>
                  </a:cubicBezTo>
                  <a:cubicBezTo>
                    <a:pt x="1288696" y="1283"/>
                    <a:pt x="1288271" y="856"/>
                    <a:pt x="1287847" y="856"/>
                  </a:cubicBezTo>
                  <a:cubicBezTo>
                    <a:pt x="1287422" y="428"/>
                    <a:pt x="1287422" y="428"/>
                    <a:pt x="1286998" y="0"/>
                  </a:cubicBezTo>
                  <a:cubicBezTo>
                    <a:pt x="1286998" y="0"/>
                    <a:pt x="1286998" y="0"/>
                    <a:pt x="1308652" y="0"/>
                  </a:cubicBezTo>
                  <a:cubicBezTo>
                    <a:pt x="1308652" y="0"/>
                    <a:pt x="1308652" y="428"/>
                    <a:pt x="1308652" y="428"/>
                  </a:cubicBezTo>
                  <a:cubicBezTo>
                    <a:pt x="1309076" y="856"/>
                    <a:pt x="1309076" y="856"/>
                    <a:pt x="1309076" y="1283"/>
                  </a:cubicBezTo>
                  <a:cubicBezTo>
                    <a:pt x="1309076" y="1283"/>
                    <a:pt x="1309501" y="1711"/>
                    <a:pt x="1309501" y="1711"/>
                  </a:cubicBezTo>
                  <a:cubicBezTo>
                    <a:pt x="1309501" y="2994"/>
                    <a:pt x="1309501" y="3849"/>
                    <a:pt x="1309501" y="4704"/>
                  </a:cubicBezTo>
                  <a:cubicBezTo>
                    <a:pt x="1309076" y="5132"/>
                    <a:pt x="1309076" y="5132"/>
                    <a:pt x="1308652" y="5132"/>
                  </a:cubicBezTo>
                  <a:cubicBezTo>
                    <a:pt x="1308652" y="5987"/>
                    <a:pt x="1308652" y="6415"/>
                    <a:pt x="1308652" y="6843"/>
                  </a:cubicBezTo>
                  <a:cubicBezTo>
                    <a:pt x="1309076" y="7271"/>
                    <a:pt x="1309501" y="7698"/>
                    <a:pt x="1309925" y="8126"/>
                  </a:cubicBezTo>
                  <a:cubicBezTo>
                    <a:pt x="1309925" y="8553"/>
                    <a:pt x="1309925" y="8553"/>
                    <a:pt x="1309925" y="8981"/>
                  </a:cubicBezTo>
                  <a:cubicBezTo>
                    <a:pt x="1310350" y="8981"/>
                    <a:pt x="1310775" y="9409"/>
                    <a:pt x="1311199" y="9837"/>
                  </a:cubicBezTo>
                  <a:cubicBezTo>
                    <a:pt x="1311624" y="9837"/>
                    <a:pt x="1312048" y="9409"/>
                    <a:pt x="1312048" y="9409"/>
                  </a:cubicBezTo>
                  <a:cubicBezTo>
                    <a:pt x="1312048" y="6843"/>
                    <a:pt x="1312048" y="4704"/>
                    <a:pt x="1312048" y="2138"/>
                  </a:cubicBezTo>
                  <a:cubicBezTo>
                    <a:pt x="1311624" y="2138"/>
                    <a:pt x="1311624" y="1711"/>
                    <a:pt x="1311199" y="1711"/>
                  </a:cubicBezTo>
                  <a:cubicBezTo>
                    <a:pt x="1311199" y="1283"/>
                    <a:pt x="1311199" y="428"/>
                    <a:pt x="1311199" y="0"/>
                  </a:cubicBezTo>
                  <a:cubicBezTo>
                    <a:pt x="1311199" y="0"/>
                    <a:pt x="1311624" y="0"/>
                    <a:pt x="1311624" y="0"/>
                  </a:cubicBezTo>
                  <a:cubicBezTo>
                    <a:pt x="1311624" y="0"/>
                    <a:pt x="1311624" y="0"/>
                    <a:pt x="1346015" y="0"/>
                  </a:cubicBezTo>
                  <a:cubicBezTo>
                    <a:pt x="1346439" y="428"/>
                    <a:pt x="1346864" y="428"/>
                    <a:pt x="1347288" y="856"/>
                  </a:cubicBezTo>
                  <a:cubicBezTo>
                    <a:pt x="1347713" y="428"/>
                    <a:pt x="1348138" y="0"/>
                    <a:pt x="1348138" y="0"/>
                  </a:cubicBezTo>
                  <a:cubicBezTo>
                    <a:pt x="1348138" y="0"/>
                    <a:pt x="1348138" y="0"/>
                    <a:pt x="1373188" y="0"/>
                  </a:cubicBezTo>
                  <a:cubicBezTo>
                    <a:pt x="1373188" y="1711"/>
                    <a:pt x="1373188" y="3849"/>
                    <a:pt x="1373188" y="5987"/>
                  </a:cubicBezTo>
                  <a:cubicBezTo>
                    <a:pt x="1373188" y="6415"/>
                    <a:pt x="1373613" y="6415"/>
                    <a:pt x="1374037" y="6843"/>
                  </a:cubicBezTo>
                  <a:cubicBezTo>
                    <a:pt x="1375311" y="6843"/>
                    <a:pt x="1376585" y="6843"/>
                    <a:pt x="1377434" y="6843"/>
                  </a:cubicBezTo>
                  <a:cubicBezTo>
                    <a:pt x="1377859" y="5987"/>
                    <a:pt x="1377859" y="5987"/>
                    <a:pt x="1377434" y="5560"/>
                  </a:cubicBezTo>
                  <a:cubicBezTo>
                    <a:pt x="1377010" y="5560"/>
                    <a:pt x="1377010" y="5560"/>
                    <a:pt x="1376585" y="5560"/>
                  </a:cubicBezTo>
                  <a:cubicBezTo>
                    <a:pt x="1376585" y="5132"/>
                    <a:pt x="1376160" y="5132"/>
                    <a:pt x="1375736" y="4704"/>
                  </a:cubicBezTo>
                  <a:cubicBezTo>
                    <a:pt x="1375736" y="4704"/>
                    <a:pt x="1375736" y="4277"/>
                    <a:pt x="1375736" y="4277"/>
                  </a:cubicBezTo>
                  <a:cubicBezTo>
                    <a:pt x="1375311" y="3849"/>
                    <a:pt x="1375311" y="3849"/>
                    <a:pt x="1374887" y="3422"/>
                  </a:cubicBezTo>
                  <a:cubicBezTo>
                    <a:pt x="1374887" y="2566"/>
                    <a:pt x="1374887" y="1711"/>
                    <a:pt x="1374887" y="1283"/>
                  </a:cubicBezTo>
                  <a:cubicBezTo>
                    <a:pt x="1375311" y="856"/>
                    <a:pt x="1375311" y="856"/>
                    <a:pt x="1375736" y="856"/>
                  </a:cubicBezTo>
                  <a:cubicBezTo>
                    <a:pt x="1375736" y="856"/>
                    <a:pt x="1375736" y="428"/>
                    <a:pt x="1375736" y="428"/>
                  </a:cubicBezTo>
                  <a:cubicBezTo>
                    <a:pt x="1375736" y="428"/>
                    <a:pt x="1375736" y="0"/>
                    <a:pt x="1375736" y="0"/>
                  </a:cubicBezTo>
                  <a:cubicBezTo>
                    <a:pt x="1375736" y="0"/>
                    <a:pt x="1375736" y="0"/>
                    <a:pt x="1400454" y="0"/>
                  </a:cubicBezTo>
                  <a:lnTo>
                    <a:pt x="1433903" y="0"/>
                  </a:lnTo>
                  <a:cubicBezTo>
                    <a:pt x="1433903" y="856"/>
                    <a:pt x="1433903" y="1283"/>
                    <a:pt x="1433903" y="1711"/>
                  </a:cubicBezTo>
                  <a:cubicBezTo>
                    <a:pt x="1434328" y="2138"/>
                    <a:pt x="1434753" y="2566"/>
                    <a:pt x="1435177" y="2566"/>
                  </a:cubicBezTo>
                  <a:cubicBezTo>
                    <a:pt x="1435602" y="2566"/>
                    <a:pt x="1436026" y="2566"/>
                    <a:pt x="1436451" y="2566"/>
                  </a:cubicBezTo>
                  <a:cubicBezTo>
                    <a:pt x="1436451" y="2566"/>
                    <a:pt x="1436876" y="2138"/>
                    <a:pt x="1437300" y="1711"/>
                  </a:cubicBezTo>
                  <a:cubicBezTo>
                    <a:pt x="1437300" y="1283"/>
                    <a:pt x="1437300" y="428"/>
                    <a:pt x="1437300" y="0"/>
                  </a:cubicBezTo>
                  <a:cubicBezTo>
                    <a:pt x="1437300" y="0"/>
                    <a:pt x="1437300" y="0"/>
                    <a:pt x="1441971" y="0"/>
                  </a:cubicBezTo>
                  <a:cubicBezTo>
                    <a:pt x="1441971" y="856"/>
                    <a:pt x="1441971" y="1711"/>
                    <a:pt x="1441971" y="2138"/>
                  </a:cubicBezTo>
                  <a:cubicBezTo>
                    <a:pt x="1442395" y="2566"/>
                    <a:pt x="1442395" y="2994"/>
                    <a:pt x="1442820" y="2994"/>
                  </a:cubicBezTo>
                  <a:cubicBezTo>
                    <a:pt x="1442820" y="3422"/>
                    <a:pt x="1442820" y="4277"/>
                    <a:pt x="1442820" y="5132"/>
                  </a:cubicBezTo>
                  <a:cubicBezTo>
                    <a:pt x="1442395" y="5132"/>
                    <a:pt x="1441971" y="5560"/>
                    <a:pt x="1441546" y="5987"/>
                  </a:cubicBezTo>
                  <a:cubicBezTo>
                    <a:pt x="1441546" y="6415"/>
                    <a:pt x="1441546" y="6415"/>
                    <a:pt x="1441546" y="6415"/>
                  </a:cubicBezTo>
                  <a:cubicBezTo>
                    <a:pt x="1441546" y="6843"/>
                    <a:pt x="1441122" y="6843"/>
                    <a:pt x="1441122" y="6843"/>
                  </a:cubicBezTo>
                  <a:cubicBezTo>
                    <a:pt x="1440697" y="6843"/>
                    <a:pt x="1439848" y="6843"/>
                    <a:pt x="1438999" y="6843"/>
                  </a:cubicBezTo>
                  <a:cubicBezTo>
                    <a:pt x="1438574" y="6843"/>
                    <a:pt x="1438999" y="5987"/>
                    <a:pt x="1438574" y="5987"/>
                  </a:cubicBezTo>
                  <a:cubicBezTo>
                    <a:pt x="1438149" y="5560"/>
                    <a:pt x="1437725" y="4704"/>
                    <a:pt x="1436876" y="4277"/>
                  </a:cubicBezTo>
                  <a:cubicBezTo>
                    <a:pt x="1436451" y="4704"/>
                    <a:pt x="1435602" y="4277"/>
                    <a:pt x="1435177" y="4704"/>
                  </a:cubicBezTo>
                  <a:cubicBezTo>
                    <a:pt x="1435177" y="7271"/>
                    <a:pt x="1435177" y="9409"/>
                    <a:pt x="1435177" y="11975"/>
                  </a:cubicBezTo>
                  <a:cubicBezTo>
                    <a:pt x="1435177" y="11975"/>
                    <a:pt x="1434753" y="12402"/>
                    <a:pt x="1434753" y="12402"/>
                  </a:cubicBezTo>
                  <a:cubicBezTo>
                    <a:pt x="1434753" y="13258"/>
                    <a:pt x="1434753" y="13685"/>
                    <a:pt x="1434753" y="14113"/>
                  </a:cubicBezTo>
                  <a:cubicBezTo>
                    <a:pt x="1435177" y="14968"/>
                    <a:pt x="1435602" y="15396"/>
                    <a:pt x="1436451" y="15824"/>
                  </a:cubicBezTo>
                  <a:cubicBezTo>
                    <a:pt x="1436876" y="15396"/>
                    <a:pt x="1436876" y="14968"/>
                    <a:pt x="1437300" y="14968"/>
                  </a:cubicBezTo>
                  <a:cubicBezTo>
                    <a:pt x="1437300" y="14113"/>
                    <a:pt x="1437300" y="12830"/>
                    <a:pt x="1437300" y="11975"/>
                  </a:cubicBezTo>
                  <a:cubicBezTo>
                    <a:pt x="1437725" y="11547"/>
                    <a:pt x="1437725" y="11547"/>
                    <a:pt x="1438149" y="11119"/>
                  </a:cubicBezTo>
                  <a:cubicBezTo>
                    <a:pt x="1438149" y="11119"/>
                    <a:pt x="1438149" y="11119"/>
                    <a:pt x="1438149" y="10692"/>
                  </a:cubicBezTo>
                  <a:cubicBezTo>
                    <a:pt x="1438149" y="10692"/>
                    <a:pt x="1438574" y="10264"/>
                    <a:pt x="1438574" y="10264"/>
                  </a:cubicBezTo>
                  <a:cubicBezTo>
                    <a:pt x="1438574" y="9837"/>
                    <a:pt x="1438574" y="9837"/>
                    <a:pt x="1438574" y="9409"/>
                  </a:cubicBezTo>
                  <a:cubicBezTo>
                    <a:pt x="1438999" y="9409"/>
                    <a:pt x="1439423" y="8981"/>
                    <a:pt x="1439848" y="8553"/>
                  </a:cubicBezTo>
                  <a:cubicBezTo>
                    <a:pt x="1440272" y="8981"/>
                    <a:pt x="1440697" y="9409"/>
                    <a:pt x="1441122" y="9837"/>
                  </a:cubicBezTo>
                  <a:cubicBezTo>
                    <a:pt x="1441971" y="9837"/>
                    <a:pt x="1442395" y="9837"/>
                    <a:pt x="1443244" y="9837"/>
                  </a:cubicBezTo>
                  <a:cubicBezTo>
                    <a:pt x="1443669" y="9409"/>
                    <a:pt x="1444093" y="9409"/>
                    <a:pt x="1444093" y="8981"/>
                  </a:cubicBezTo>
                  <a:cubicBezTo>
                    <a:pt x="1444093" y="8553"/>
                    <a:pt x="1444093" y="8553"/>
                    <a:pt x="1444093" y="8553"/>
                  </a:cubicBezTo>
                  <a:cubicBezTo>
                    <a:pt x="1444518" y="7698"/>
                    <a:pt x="1445367" y="7698"/>
                    <a:pt x="1445792" y="6843"/>
                  </a:cubicBezTo>
                  <a:cubicBezTo>
                    <a:pt x="1445792" y="6843"/>
                    <a:pt x="1445792" y="6843"/>
                    <a:pt x="1445792" y="6415"/>
                  </a:cubicBezTo>
                  <a:cubicBezTo>
                    <a:pt x="1445792" y="6415"/>
                    <a:pt x="1445792" y="6415"/>
                    <a:pt x="1446216" y="5987"/>
                  </a:cubicBezTo>
                  <a:cubicBezTo>
                    <a:pt x="1446216" y="5560"/>
                    <a:pt x="1446216" y="4704"/>
                    <a:pt x="1446641" y="3849"/>
                  </a:cubicBezTo>
                  <a:cubicBezTo>
                    <a:pt x="1446641" y="3849"/>
                    <a:pt x="1447065" y="3422"/>
                    <a:pt x="1447490" y="3422"/>
                  </a:cubicBezTo>
                  <a:cubicBezTo>
                    <a:pt x="1447490" y="3422"/>
                    <a:pt x="1447915" y="3422"/>
                    <a:pt x="1447915" y="3422"/>
                  </a:cubicBezTo>
                  <a:cubicBezTo>
                    <a:pt x="1448339" y="3422"/>
                    <a:pt x="1448339" y="3849"/>
                    <a:pt x="1448764" y="3849"/>
                  </a:cubicBezTo>
                  <a:cubicBezTo>
                    <a:pt x="1449613" y="4277"/>
                    <a:pt x="1450887" y="3849"/>
                    <a:pt x="1452161" y="3849"/>
                  </a:cubicBezTo>
                  <a:cubicBezTo>
                    <a:pt x="1452161" y="4277"/>
                    <a:pt x="1452585" y="4277"/>
                    <a:pt x="1452585" y="4277"/>
                  </a:cubicBezTo>
                  <a:cubicBezTo>
                    <a:pt x="1453010" y="4277"/>
                    <a:pt x="1453010" y="4277"/>
                    <a:pt x="1453434" y="4704"/>
                  </a:cubicBezTo>
                  <a:cubicBezTo>
                    <a:pt x="1453859" y="4704"/>
                    <a:pt x="1454284" y="5560"/>
                    <a:pt x="1455133" y="5987"/>
                  </a:cubicBezTo>
                  <a:cubicBezTo>
                    <a:pt x="1455133" y="6843"/>
                    <a:pt x="1455133" y="7271"/>
                    <a:pt x="1455133" y="8126"/>
                  </a:cubicBezTo>
                  <a:cubicBezTo>
                    <a:pt x="1454708" y="8553"/>
                    <a:pt x="1454284" y="8981"/>
                    <a:pt x="1453859" y="9409"/>
                  </a:cubicBezTo>
                  <a:cubicBezTo>
                    <a:pt x="1453434" y="9837"/>
                    <a:pt x="1453010" y="10264"/>
                    <a:pt x="1452585" y="10692"/>
                  </a:cubicBezTo>
                  <a:cubicBezTo>
                    <a:pt x="1452585" y="11119"/>
                    <a:pt x="1452585" y="11547"/>
                    <a:pt x="1452585" y="11975"/>
                  </a:cubicBezTo>
                  <a:cubicBezTo>
                    <a:pt x="1453010" y="12402"/>
                    <a:pt x="1453010" y="12830"/>
                    <a:pt x="1453010" y="12830"/>
                  </a:cubicBezTo>
                  <a:cubicBezTo>
                    <a:pt x="1453434" y="13258"/>
                    <a:pt x="1453859" y="13685"/>
                    <a:pt x="1454284" y="14113"/>
                  </a:cubicBezTo>
                  <a:cubicBezTo>
                    <a:pt x="1455133" y="14113"/>
                    <a:pt x="1455133" y="14113"/>
                    <a:pt x="1455133" y="14968"/>
                  </a:cubicBezTo>
                  <a:cubicBezTo>
                    <a:pt x="1455133" y="14968"/>
                    <a:pt x="1455557" y="15396"/>
                    <a:pt x="1455982" y="15396"/>
                  </a:cubicBezTo>
                  <a:cubicBezTo>
                    <a:pt x="1455982" y="15824"/>
                    <a:pt x="1455982" y="16251"/>
                    <a:pt x="1455982" y="16679"/>
                  </a:cubicBezTo>
                  <a:cubicBezTo>
                    <a:pt x="1455133" y="17534"/>
                    <a:pt x="1454284" y="17962"/>
                    <a:pt x="1453434" y="18817"/>
                  </a:cubicBezTo>
                  <a:cubicBezTo>
                    <a:pt x="1453010" y="18817"/>
                    <a:pt x="1453010" y="19245"/>
                    <a:pt x="1453010" y="19672"/>
                  </a:cubicBezTo>
                  <a:cubicBezTo>
                    <a:pt x="1453010" y="19672"/>
                    <a:pt x="1452585" y="20100"/>
                    <a:pt x="1452585" y="20100"/>
                  </a:cubicBezTo>
                  <a:cubicBezTo>
                    <a:pt x="1452585" y="20528"/>
                    <a:pt x="1452585" y="20528"/>
                    <a:pt x="1452585" y="20955"/>
                  </a:cubicBezTo>
                  <a:cubicBezTo>
                    <a:pt x="1452585" y="20955"/>
                    <a:pt x="1453010" y="21383"/>
                    <a:pt x="1453010" y="21383"/>
                  </a:cubicBezTo>
                  <a:cubicBezTo>
                    <a:pt x="1453010" y="21811"/>
                    <a:pt x="1453010" y="22238"/>
                    <a:pt x="1453010" y="22666"/>
                  </a:cubicBezTo>
                  <a:cubicBezTo>
                    <a:pt x="1453434" y="22666"/>
                    <a:pt x="1453859" y="22666"/>
                    <a:pt x="1453859" y="23093"/>
                  </a:cubicBezTo>
                  <a:cubicBezTo>
                    <a:pt x="1454284" y="23093"/>
                    <a:pt x="1454708" y="23093"/>
                    <a:pt x="1454708" y="23521"/>
                  </a:cubicBezTo>
                  <a:cubicBezTo>
                    <a:pt x="1455133" y="23521"/>
                    <a:pt x="1455557" y="23521"/>
                    <a:pt x="1455557" y="23521"/>
                  </a:cubicBezTo>
                  <a:cubicBezTo>
                    <a:pt x="1456407" y="23521"/>
                    <a:pt x="1456407" y="23521"/>
                    <a:pt x="1456407" y="22666"/>
                  </a:cubicBezTo>
                  <a:cubicBezTo>
                    <a:pt x="1456831" y="22238"/>
                    <a:pt x="1456831" y="22238"/>
                    <a:pt x="1457256" y="22238"/>
                  </a:cubicBezTo>
                  <a:cubicBezTo>
                    <a:pt x="1457256" y="21383"/>
                    <a:pt x="1456831" y="20528"/>
                    <a:pt x="1457256" y="19672"/>
                  </a:cubicBezTo>
                  <a:cubicBezTo>
                    <a:pt x="1457680" y="19245"/>
                    <a:pt x="1457680" y="19245"/>
                    <a:pt x="1457680" y="19245"/>
                  </a:cubicBezTo>
                  <a:cubicBezTo>
                    <a:pt x="1457680" y="17962"/>
                    <a:pt x="1457680" y="16679"/>
                    <a:pt x="1457680" y="15396"/>
                  </a:cubicBezTo>
                  <a:cubicBezTo>
                    <a:pt x="1458105" y="15396"/>
                    <a:pt x="1458530" y="14968"/>
                    <a:pt x="1458530" y="14968"/>
                  </a:cubicBezTo>
                  <a:cubicBezTo>
                    <a:pt x="1458530" y="14113"/>
                    <a:pt x="1458530" y="13258"/>
                    <a:pt x="1458530" y="12402"/>
                  </a:cubicBezTo>
                  <a:cubicBezTo>
                    <a:pt x="1458530" y="12402"/>
                    <a:pt x="1458105" y="11975"/>
                    <a:pt x="1458105" y="11975"/>
                  </a:cubicBezTo>
                  <a:cubicBezTo>
                    <a:pt x="1458105" y="11119"/>
                    <a:pt x="1458105" y="10692"/>
                    <a:pt x="1458105" y="10264"/>
                  </a:cubicBezTo>
                  <a:cubicBezTo>
                    <a:pt x="1458530" y="9409"/>
                    <a:pt x="1459379" y="9837"/>
                    <a:pt x="1460228" y="9837"/>
                  </a:cubicBezTo>
                  <a:cubicBezTo>
                    <a:pt x="1460652" y="9837"/>
                    <a:pt x="1460652" y="10264"/>
                    <a:pt x="1461077" y="10264"/>
                  </a:cubicBezTo>
                  <a:cubicBezTo>
                    <a:pt x="1461926" y="10692"/>
                    <a:pt x="1461926" y="10692"/>
                    <a:pt x="1461926" y="11119"/>
                  </a:cubicBezTo>
                  <a:cubicBezTo>
                    <a:pt x="1461926" y="11547"/>
                    <a:pt x="1461926" y="11547"/>
                    <a:pt x="1461926" y="11975"/>
                  </a:cubicBezTo>
                  <a:cubicBezTo>
                    <a:pt x="1461926" y="12402"/>
                    <a:pt x="1461926" y="12830"/>
                    <a:pt x="1461926" y="13258"/>
                  </a:cubicBezTo>
                  <a:cubicBezTo>
                    <a:pt x="1461926" y="13258"/>
                    <a:pt x="1462350" y="13258"/>
                    <a:pt x="1462350" y="13258"/>
                  </a:cubicBezTo>
                  <a:cubicBezTo>
                    <a:pt x="1462775" y="12830"/>
                    <a:pt x="1463200" y="12402"/>
                    <a:pt x="1463624" y="12402"/>
                  </a:cubicBezTo>
                  <a:cubicBezTo>
                    <a:pt x="1464898" y="12402"/>
                    <a:pt x="1465747" y="12402"/>
                    <a:pt x="1466596" y="12402"/>
                  </a:cubicBezTo>
                  <a:cubicBezTo>
                    <a:pt x="1467021" y="12402"/>
                    <a:pt x="1467446" y="12830"/>
                    <a:pt x="1467870" y="13258"/>
                  </a:cubicBezTo>
                  <a:cubicBezTo>
                    <a:pt x="1468295" y="13258"/>
                    <a:pt x="1468719" y="13258"/>
                    <a:pt x="1469144" y="13258"/>
                  </a:cubicBezTo>
                  <a:cubicBezTo>
                    <a:pt x="1469569" y="12830"/>
                    <a:pt x="1470418" y="12402"/>
                    <a:pt x="1470842" y="11975"/>
                  </a:cubicBezTo>
                  <a:cubicBezTo>
                    <a:pt x="1470842" y="11975"/>
                    <a:pt x="1470842" y="11547"/>
                    <a:pt x="1470842" y="11547"/>
                  </a:cubicBezTo>
                  <a:cubicBezTo>
                    <a:pt x="1471267" y="11119"/>
                    <a:pt x="1471267" y="11119"/>
                    <a:pt x="1471692" y="10692"/>
                  </a:cubicBezTo>
                  <a:cubicBezTo>
                    <a:pt x="1471692" y="10264"/>
                    <a:pt x="1471692" y="9837"/>
                    <a:pt x="1471692" y="8981"/>
                  </a:cubicBezTo>
                  <a:cubicBezTo>
                    <a:pt x="1471692" y="8981"/>
                    <a:pt x="1472116" y="8553"/>
                    <a:pt x="1472116" y="8553"/>
                  </a:cubicBezTo>
                  <a:cubicBezTo>
                    <a:pt x="1472116" y="7698"/>
                    <a:pt x="1472116" y="6843"/>
                    <a:pt x="1472116" y="5987"/>
                  </a:cubicBezTo>
                  <a:cubicBezTo>
                    <a:pt x="1471692" y="5132"/>
                    <a:pt x="1470842" y="4704"/>
                    <a:pt x="1469569" y="3849"/>
                  </a:cubicBezTo>
                  <a:cubicBezTo>
                    <a:pt x="1469569" y="3849"/>
                    <a:pt x="1469569" y="3849"/>
                    <a:pt x="1469144" y="3849"/>
                  </a:cubicBezTo>
                  <a:cubicBezTo>
                    <a:pt x="1468719" y="4277"/>
                    <a:pt x="1468719" y="4277"/>
                    <a:pt x="1468295" y="4704"/>
                  </a:cubicBezTo>
                  <a:cubicBezTo>
                    <a:pt x="1467870" y="5560"/>
                    <a:pt x="1468295" y="6415"/>
                    <a:pt x="1467870" y="7271"/>
                  </a:cubicBezTo>
                  <a:cubicBezTo>
                    <a:pt x="1467446" y="7698"/>
                    <a:pt x="1466596" y="7271"/>
                    <a:pt x="1465747" y="7271"/>
                  </a:cubicBezTo>
                  <a:cubicBezTo>
                    <a:pt x="1465747" y="7271"/>
                    <a:pt x="1465323" y="7271"/>
                    <a:pt x="1465323" y="6843"/>
                  </a:cubicBezTo>
                  <a:cubicBezTo>
                    <a:pt x="1464473" y="6843"/>
                    <a:pt x="1463624" y="6843"/>
                    <a:pt x="1462350" y="6843"/>
                  </a:cubicBezTo>
                  <a:cubicBezTo>
                    <a:pt x="1461926" y="7271"/>
                    <a:pt x="1461501" y="7698"/>
                    <a:pt x="1461077" y="8126"/>
                  </a:cubicBezTo>
                  <a:cubicBezTo>
                    <a:pt x="1460652" y="8126"/>
                    <a:pt x="1460652" y="8126"/>
                    <a:pt x="1460228" y="8126"/>
                  </a:cubicBezTo>
                  <a:cubicBezTo>
                    <a:pt x="1460228" y="8126"/>
                    <a:pt x="1459803" y="7698"/>
                    <a:pt x="1459803" y="7698"/>
                  </a:cubicBezTo>
                  <a:cubicBezTo>
                    <a:pt x="1459803" y="6843"/>
                    <a:pt x="1459803" y="5987"/>
                    <a:pt x="1459803" y="5132"/>
                  </a:cubicBezTo>
                  <a:cubicBezTo>
                    <a:pt x="1459803" y="4704"/>
                    <a:pt x="1460228" y="4704"/>
                    <a:pt x="1460228" y="4704"/>
                  </a:cubicBezTo>
                  <a:cubicBezTo>
                    <a:pt x="1460652" y="4277"/>
                    <a:pt x="1461077" y="4704"/>
                    <a:pt x="1461501" y="4704"/>
                  </a:cubicBezTo>
                  <a:cubicBezTo>
                    <a:pt x="1461926" y="4277"/>
                    <a:pt x="1462350" y="4277"/>
                    <a:pt x="1462350" y="3849"/>
                  </a:cubicBezTo>
                  <a:cubicBezTo>
                    <a:pt x="1462775" y="3849"/>
                    <a:pt x="1462775" y="3849"/>
                    <a:pt x="1463200" y="3849"/>
                  </a:cubicBezTo>
                  <a:cubicBezTo>
                    <a:pt x="1463624" y="3422"/>
                    <a:pt x="1463200" y="2994"/>
                    <a:pt x="1463624" y="2566"/>
                  </a:cubicBezTo>
                  <a:cubicBezTo>
                    <a:pt x="1463200" y="2566"/>
                    <a:pt x="1463200" y="2138"/>
                    <a:pt x="1463200" y="2138"/>
                  </a:cubicBezTo>
                  <a:cubicBezTo>
                    <a:pt x="1462350" y="1711"/>
                    <a:pt x="1461501" y="2138"/>
                    <a:pt x="1461077" y="2138"/>
                  </a:cubicBezTo>
                  <a:cubicBezTo>
                    <a:pt x="1460652" y="1711"/>
                    <a:pt x="1460652" y="1711"/>
                    <a:pt x="1460228" y="1711"/>
                  </a:cubicBezTo>
                  <a:cubicBezTo>
                    <a:pt x="1460228" y="1711"/>
                    <a:pt x="1459803" y="1711"/>
                    <a:pt x="1459803" y="1711"/>
                  </a:cubicBezTo>
                  <a:cubicBezTo>
                    <a:pt x="1459803" y="1283"/>
                    <a:pt x="1459379" y="1283"/>
                    <a:pt x="1459379" y="1283"/>
                  </a:cubicBezTo>
                  <a:cubicBezTo>
                    <a:pt x="1459379" y="856"/>
                    <a:pt x="1459379" y="428"/>
                    <a:pt x="1459379" y="0"/>
                  </a:cubicBezTo>
                  <a:cubicBezTo>
                    <a:pt x="1459379" y="0"/>
                    <a:pt x="1459379" y="0"/>
                    <a:pt x="1461926" y="0"/>
                  </a:cubicBezTo>
                  <a:cubicBezTo>
                    <a:pt x="1462350" y="428"/>
                    <a:pt x="1462775" y="428"/>
                    <a:pt x="1463200" y="856"/>
                  </a:cubicBezTo>
                  <a:cubicBezTo>
                    <a:pt x="1463624" y="856"/>
                    <a:pt x="1464473" y="856"/>
                    <a:pt x="1465323" y="856"/>
                  </a:cubicBezTo>
                  <a:cubicBezTo>
                    <a:pt x="1466172" y="856"/>
                    <a:pt x="1466596" y="856"/>
                    <a:pt x="1467446" y="856"/>
                  </a:cubicBezTo>
                  <a:cubicBezTo>
                    <a:pt x="1467446" y="1283"/>
                    <a:pt x="1467446" y="1283"/>
                    <a:pt x="1467870" y="1711"/>
                  </a:cubicBezTo>
                  <a:cubicBezTo>
                    <a:pt x="1468295" y="1711"/>
                    <a:pt x="1468719" y="1711"/>
                    <a:pt x="1469144" y="1711"/>
                  </a:cubicBezTo>
                  <a:cubicBezTo>
                    <a:pt x="1469569" y="1711"/>
                    <a:pt x="1469569" y="1711"/>
                    <a:pt x="1469993" y="2138"/>
                  </a:cubicBezTo>
                  <a:cubicBezTo>
                    <a:pt x="1469993" y="2138"/>
                    <a:pt x="1470418" y="2138"/>
                    <a:pt x="1470418" y="2138"/>
                  </a:cubicBezTo>
                  <a:cubicBezTo>
                    <a:pt x="1470842" y="2138"/>
                    <a:pt x="1471267" y="1711"/>
                    <a:pt x="1471267" y="1711"/>
                  </a:cubicBezTo>
                  <a:cubicBezTo>
                    <a:pt x="1471692" y="1711"/>
                    <a:pt x="1471692" y="1711"/>
                    <a:pt x="1471692" y="1711"/>
                  </a:cubicBezTo>
                  <a:cubicBezTo>
                    <a:pt x="1472541" y="856"/>
                    <a:pt x="1473390" y="428"/>
                    <a:pt x="1473814" y="0"/>
                  </a:cubicBezTo>
                  <a:cubicBezTo>
                    <a:pt x="1473814" y="0"/>
                    <a:pt x="1473814" y="0"/>
                    <a:pt x="1484429" y="0"/>
                  </a:cubicBezTo>
                  <a:cubicBezTo>
                    <a:pt x="1484853" y="428"/>
                    <a:pt x="1485703" y="856"/>
                    <a:pt x="1486127" y="1283"/>
                  </a:cubicBezTo>
                  <a:cubicBezTo>
                    <a:pt x="1486127" y="1283"/>
                    <a:pt x="1486127" y="1711"/>
                    <a:pt x="1486127" y="1711"/>
                  </a:cubicBezTo>
                  <a:cubicBezTo>
                    <a:pt x="1486127" y="2138"/>
                    <a:pt x="1486552" y="2138"/>
                    <a:pt x="1486552" y="2566"/>
                  </a:cubicBezTo>
                  <a:cubicBezTo>
                    <a:pt x="1486552" y="2566"/>
                    <a:pt x="1486552" y="2994"/>
                    <a:pt x="1486552" y="2994"/>
                  </a:cubicBezTo>
                  <a:cubicBezTo>
                    <a:pt x="1486127" y="3422"/>
                    <a:pt x="1486127" y="3849"/>
                    <a:pt x="1485703" y="4277"/>
                  </a:cubicBezTo>
                  <a:cubicBezTo>
                    <a:pt x="1485703" y="4277"/>
                    <a:pt x="1485703" y="4704"/>
                    <a:pt x="1485278" y="4704"/>
                  </a:cubicBezTo>
                  <a:cubicBezTo>
                    <a:pt x="1485278" y="5132"/>
                    <a:pt x="1485278" y="5987"/>
                    <a:pt x="1485278" y="6415"/>
                  </a:cubicBezTo>
                  <a:cubicBezTo>
                    <a:pt x="1485278" y="6843"/>
                    <a:pt x="1484853" y="6843"/>
                    <a:pt x="1484853" y="7271"/>
                  </a:cubicBezTo>
                  <a:cubicBezTo>
                    <a:pt x="1484853" y="7271"/>
                    <a:pt x="1484429" y="7698"/>
                    <a:pt x="1484429" y="7698"/>
                  </a:cubicBezTo>
                  <a:cubicBezTo>
                    <a:pt x="1484004" y="8553"/>
                    <a:pt x="1483155" y="8981"/>
                    <a:pt x="1482731" y="9409"/>
                  </a:cubicBezTo>
                  <a:cubicBezTo>
                    <a:pt x="1482731" y="9837"/>
                    <a:pt x="1482731" y="10264"/>
                    <a:pt x="1482731" y="10692"/>
                  </a:cubicBezTo>
                  <a:cubicBezTo>
                    <a:pt x="1483155" y="11119"/>
                    <a:pt x="1483580" y="11975"/>
                    <a:pt x="1484004" y="12402"/>
                  </a:cubicBezTo>
                  <a:cubicBezTo>
                    <a:pt x="1484429" y="12402"/>
                    <a:pt x="1484853" y="11975"/>
                    <a:pt x="1484853" y="12402"/>
                  </a:cubicBezTo>
                  <a:cubicBezTo>
                    <a:pt x="1485703" y="12830"/>
                    <a:pt x="1486127" y="13258"/>
                    <a:pt x="1486552" y="13685"/>
                  </a:cubicBezTo>
                  <a:cubicBezTo>
                    <a:pt x="1486552" y="14113"/>
                    <a:pt x="1486552" y="14113"/>
                    <a:pt x="1486552" y="14540"/>
                  </a:cubicBezTo>
                  <a:cubicBezTo>
                    <a:pt x="1486127" y="14540"/>
                    <a:pt x="1486127" y="14968"/>
                    <a:pt x="1485703" y="14968"/>
                  </a:cubicBezTo>
                  <a:cubicBezTo>
                    <a:pt x="1485278" y="14968"/>
                    <a:pt x="1484853" y="14968"/>
                    <a:pt x="1484429" y="14968"/>
                  </a:cubicBezTo>
                  <a:cubicBezTo>
                    <a:pt x="1484004" y="15396"/>
                    <a:pt x="1484004" y="15396"/>
                    <a:pt x="1483580" y="15824"/>
                  </a:cubicBezTo>
                  <a:cubicBezTo>
                    <a:pt x="1483155" y="15824"/>
                    <a:pt x="1483155" y="15824"/>
                    <a:pt x="1482731" y="15824"/>
                  </a:cubicBezTo>
                  <a:cubicBezTo>
                    <a:pt x="1482306" y="16251"/>
                    <a:pt x="1482731" y="17106"/>
                    <a:pt x="1481881" y="17106"/>
                  </a:cubicBezTo>
                  <a:cubicBezTo>
                    <a:pt x="1481881" y="17534"/>
                    <a:pt x="1481881" y="17962"/>
                    <a:pt x="1481881" y="18389"/>
                  </a:cubicBezTo>
                  <a:cubicBezTo>
                    <a:pt x="1482306" y="18817"/>
                    <a:pt x="1482306" y="18817"/>
                    <a:pt x="1482731" y="19245"/>
                  </a:cubicBezTo>
                  <a:cubicBezTo>
                    <a:pt x="1482731" y="19245"/>
                    <a:pt x="1482731" y="19245"/>
                    <a:pt x="1482731" y="19672"/>
                  </a:cubicBezTo>
                  <a:cubicBezTo>
                    <a:pt x="1482731" y="19672"/>
                    <a:pt x="1483155" y="20100"/>
                    <a:pt x="1483155" y="20100"/>
                  </a:cubicBezTo>
                  <a:cubicBezTo>
                    <a:pt x="1483155" y="20528"/>
                    <a:pt x="1483155" y="20528"/>
                    <a:pt x="1483155" y="20955"/>
                  </a:cubicBezTo>
                  <a:cubicBezTo>
                    <a:pt x="1483580" y="20955"/>
                    <a:pt x="1483580" y="21383"/>
                    <a:pt x="1484004" y="21383"/>
                  </a:cubicBezTo>
                  <a:cubicBezTo>
                    <a:pt x="1484004" y="21811"/>
                    <a:pt x="1484004" y="22238"/>
                    <a:pt x="1484004" y="22666"/>
                  </a:cubicBezTo>
                  <a:cubicBezTo>
                    <a:pt x="1483580" y="23093"/>
                    <a:pt x="1483155" y="23093"/>
                    <a:pt x="1482731" y="23521"/>
                  </a:cubicBezTo>
                  <a:cubicBezTo>
                    <a:pt x="1481881" y="23521"/>
                    <a:pt x="1481032" y="23521"/>
                    <a:pt x="1480183" y="23521"/>
                  </a:cubicBezTo>
                  <a:cubicBezTo>
                    <a:pt x="1479758" y="23949"/>
                    <a:pt x="1479334" y="23949"/>
                    <a:pt x="1479334" y="24377"/>
                  </a:cubicBezTo>
                  <a:cubicBezTo>
                    <a:pt x="1479334" y="24377"/>
                    <a:pt x="1479334" y="24804"/>
                    <a:pt x="1479334" y="24804"/>
                  </a:cubicBezTo>
                  <a:cubicBezTo>
                    <a:pt x="1478485" y="25232"/>
                    <a:pt x="1478060" y="25660"/>
                    <a:pt x="1477635" y="26087"/>
                  </a:cubicBezTo>
                  <a:cubicBezTo>
                    <a:pt x="1478060" y="26515"/>
                    <a:pt x="1478485" y="26942"/>
                    <a:pt x="1478909" y="26942"/>
                  </a:cubicBezTo>
                  <a:cubicBezTo>
                    <a:pt x="1478909" y="26942"/>
                    <a:pt x="1479334" y="26942"/>
                    <a:pt x="1479334" y="26942"/>
                  </a:cubicBezTo>
                  <a:cubicBezTo>
                    <a:pt x="1479758" y="26515"/>
                    <a:pt x="1480608" y="26087"/>
                    <a:pt x="1481032" y="25660"/>
                  </a:cubicBezTo>
                  <a:cubicBezTo>
                    <a:pt x="1481032" y="25660"/>
                    <a:pt x="1481457" y="25232"/>
                    <a:pt x="1481881" y="25232"/>
                  </a:cubicBezTo>
                  <a:cubicBezTo>
                    <a:pt x="1482306" y="25232"/>
                    <a:pt x="1482731" y="24804"/>
                    <a:pt x="1483155" y="24804"/>
                  </a:cubicBezTo>
                  <a:cubicBezTo>
                    <a:pt x="1483155" y="24804"/>
                    <a:pt x="1483155" y="24804"/>
                    <a:pt x="1483580" y="24804"/>
                  </a:cubicBezTo>
                  <a:cubicBezTo>
                    <a:pt x="1484004" y="24804"/>
                    <a:pt x="1484004" y="25232"/>
                    <a:pt x="1484429" y="25660"/>
                  </a:cubicBezTo>
                  <a:cubicBezTo>
                    <a:pt x="1484853" y="26087"/>
                    <a:pt x="1484429" y="27370"/>
                    <a:pt x="1484429" y="27798"/>
                  </a:cubicBezTo>
                  <a:cubicBezTo>
                    <a:pt x="1484429" y="28225"/>
                    <a:pt x="1484004" y="28225"/>
                    <a:pt x="1484004" y="28653"/>
                  </a:cubicBezTo>
                  <a:cubicBezTo>
                    <a:pt x="1484004" y="28653"/>
                    <a:pt x="1484004" y="29081"/>
                    <a:pt x="1483580" y="29508"/>
                  </a:cubicBezTo>
                  <a:cubicBezTo>
                    <a:pt x="1483155" y="29508"/>
                    <a:pt x="1483155" y="29936"/>
                    <a:pt x="1483155" y="30364"/>
                  </a:cubicBezTo>
                  <a:cubicBezTo>
                    <a:pt x="1483155" y="30364"/>
                    <a:pt x="1482731" y="30791"/>
                    <a:pt x="1482731" y="30791"/>
                  </a:cubicBezTo>
                  <a:cubicBezTo>
                    <a:pt x="1482731" y="31219"/>
                    <a:pt x="1482731" y="31219"/>
                    <a:pt x="1482731" y="31647"/>
                  </a:cubicBezTo>
                  <a:cubicBezTo>
                    <a:pt x="1482731" y="31647"/>
                    <a:pt x="1483155" y="32074"/>
                    <a:pt x="1483580" y="32502"/>
                  </a:cubicBezTo>
                  <a:cubicBezTo>
                    <a:pt x="1483580" y="32074"/>
                    <a:pt x="1484004" y="32074"/>
                    <a:pt x="1484429" y="31647"/>
                  </a:cubicBezTo>
                  <a:cubicBezTo>
                    <a:pt x="1484429" y="31647"/>
                    <a:pt x="1484853" y="31647"/>
                    <a:pt x="1484853" y="31647"/>
                  </a:cubicBezTo>
                  <a:cubicBezTo>
                    <a:pt x="1485278" y="31219"/>
                    <a:pt x="1485703" y="30791"/>
                    <a:pt x="1486127" y="30791"/>
                  </a:cubicBezTo>
                  <a:cubicBezTo>
                    <a:pt x="1486976" y="30791"/>
                    <a:pt x="1487401" y="30791"/>
                    <a:pt x="1487826" y="30791"/>
                  </a:cubicBezTo>
                  <a:cubicBezTo>
                    <a:pt x="1488250" y="31219"/>
                    <a:pt x="1487826" y="31647"/>
                    <a:pt x="1487826" y="32074"/>
                  </a:cubicBezTo>
                  <a:cubicBezTo>
                    <a:pt x="1487826" y="32502"/>
                    <a:pt x="1487401" y="32502"/>
                    <a:pt x="1487401" y="32502"/>
                  </a:cubicBezTo>
                  <a:cubicBezTo>
                    <a:pt x="1486552" y="32929"/>
                    <a:pt x="1485703" y="33357"/>
                    <a:pt x="1485278" y="34213"/>
                  </a:cubicBezTo>
                  <a:cubicBezTo>
                    <a:pt x="1485278" y="34213"/>
                    <a:pt x="1485278" y="34640"/>
                    <a:pt x="1484853" y="34640"/>
                  </a:cubicBezTo>
                  <a:cubicBezTo>
                    <a:pt x="1484429" y="34640"/>
                    <a:pt x="1483580" y="34640"/>
                    <a:pt x="1482731" y="34640"/>
                  </a:cubicBezTo>
                  <a:cubicBezTo>
                    <a:pt x="1482731" y="35068"/>
                    <a:pt x="1482306" y="35068"/>
                    <a:pt x="1481881" y="35495"/>
                  </a:cubicBezTo>
                  <a:cubicBezTo>
                    <a:pt x="1481881" y="35923"/>
                    <a:pt x="1481881" y="35923"/>
                    <a:pt x="1481881" y="36351"/>
                  </a:cubicBezTo>
                  <a:cubicBezTo>
                    <a:pt x="1481881" y="36351"/>
                    <a:pt x="1482306" y="36778"/>
                    <a:pt x="1482306" y="36778"/>
                  </a:cubicBezTo>
                  <a:cubicBezTo>
                    <a:pt x="1482306" y="36778"/>
                    <a:pt x="1482731" y="37206"/>
                    <a:pt x="1482731" y="37634"/>
                  </a:cubicBezTo>
                  <a:cubicBezTo>
                    <a:pt x="1482731" y="37634"/>
                    <a:pt x="1483155" y="38061"/>
                    <a:pt x="1483580" y="38061"/>
                  </a:cubicBezTo>
                  <a:cubicBezTo>
                    <a:pt x="1484429" y="38489"/>
                    <a:pt x="1484853" y="38489"/>
                    <a:pt x="1485278" y="37634"/>
                  </a:cubicBezTo>
                  <a:cubicBezTo>
                    <a:pt x="1486127" y="37634"/>
                    <a:pt x="1486552" y="37634"/>
                    <a:pt x="1486976" y="37634"/>
                  </a:cubicBezTo>
                  <a:cubicBezTo>
                    <a:pt x="1486976" y="38061"/>
                    <a:pt x="1487401" y="38061"/>
                    <a:pt x="1487826" y="38489"/>
                  </a:cubicBezTo>
                  <a:cubicBezTo>
                    <a:pt x="1487826" y="38489"/>
                    <a:pt x="1488250" y="38489"/>
                    <a:pt x="1488250" y="38489"/>
                  </a:cubicBezTo>
                  <a:cubicBezTo>
                    <a:pt x="1488675" y="38061"/>
                    <a:pt x="1488675" y="38061"/>
                    <a:pt x="1489099" y="37634"/>
                  </a:cubicBezTo>
                  <a:cubicBezTo>
                    <a:pt x="1489949" y="37634"/>
                    <a:pt x="1490373" y="37634"/>
                    <a:pt x="1491222" y="37634"/>
                  </a:cubicBezTo>
                  <a:cubicBezTo>
                    <a:pt x="1491647" y="38061"/>
                    <a:pt x="1492071" y="38917"/>
                    <a:pt x="1492920" y="39344"/>
                  </a:cubicBezTo>
                  <a:cubicBezTo>
                    <a:pt x="1492920" y="39344"/>
                    <a:pt x="1492920" y="39772"/>
                    <a:pt x="1492920" y="39772"/>
                  </a:cubicBezTo>
                  <a:cubicBezTo>
                    <a:pt x="1492496" y="40200"/>
                    <a:pt x="1492071" y="40200"/>
                    <a:pt x="1491647" y="40627"/>
                  </a:cubicBezTo>
                  <a:cubicBezTo>
                    <a:pt x="1491222" y="40627"/>
                    <a:pt x="1490798" y="40627"/>
                    <a:pt x="1490373" y="40627"/>
                  </a:cubicBezTo>
                  <a:cubicBezTo>
                    <a:pt x="1490373" y="41055"/>
                    <a:pt x="1489949" y="41055"/>
                    <a:pt x="1489524" y="41482"/>
                  </a:cubicBezTo>
                  <a:cubicBezTo>
                    <a:pt x="1489524" y="41482"/>
                    <a:pt x="1489099" y="41482"/>
                    <a:pt x="1489099" y="41482"/>
                  </a:cubicBezTo>
                  <a:cubicBezTo>
                    <a:pt x="1488675" y="41482"/>
                    <a:pt x="1488675" y="41910"/>
                    <a:pt x="1488675" y="41910"/>
                  </a:cubicBezTo>
                  <a:cubicBezTo>
                    <a:pt x="1488675" y="41910"/>
                    <a:pt x="1488675" y="42338"/>
                    <a:pt x="1488675" y="42338"/>
                  </a:cubicBezTo>
                  <a:cubicBezTo>
                    <a:pt x="1489524" y="42765"/>
                    <a:pt x="1489099" y="43193"/>
                    <a:pt x="1489949" y="43621"/>
                  </a:cubicBezTo>
                  <a:cubicBezTo>
                    <a:pt x="1489949" y="43621"/>
                    <a:pt x="1489949" y="44049"/>
                    <a:pt x="1490373" y="44049"/>
                  </a:cubicBezTo>
                  <a:cubicBezTo>
                    <a:pt x="1490798" y="44049"/>
                    <a:pt x="1491222" y="44049"/>
                    <a:pt x="1491647" y="44049"/>
                  </a:cubicBezTo>
                  <a:cubicBezTo>
                    <a:pt x="1491647" y="44049"/>
                    <a:pt x="1491647" y="44049"/>
                    <a:pt x="1492071" y="44049"/>
                  </a:cubicBezTo>
                  <a:cubicBezTo>
                    <a:pt x="1492496" y="43621"/>
                    <a:pt x="1492920" y="43193"/>
                    <a:pt x="1493345" y="42765"/>
                  </a:cubicBezTo>
                  <a:cubicBezTo>
                    <a:pt x="1493345" y="42338"/>
                    <a:pt x="1493769" y="41910"/>
                    <a:pt x="1494194" y="41482"/>
                  </a:cubicBezTo>
                  <a:cubicBezTo>
                    <a:pt x="1494194" y="41055"/>
                    <a:pt x="1494619" y="40627"/>
                    <a:pt x="1495043" y="40200"/>
                  </a:cubicBezTo>
                  <a:cubicBezTo>
                    <a:pt x="1495468" y="40200"/>
                    <a:pt x="1495468" y="39772"/>
                    <a:pt x="1495892" y="39772"/>
                  </a:cubicBezTo>
                  <a:cubicBezTo>
                    <a:pt x="1497166" y="39344"/>
                    <a:pt x="1497166" y="39344"/>
                    <a:pt x="1497591" y="39772"/>
                  </a:cubicBezTo>
                  <a:cubicBezTo>
                    <a:pt x="1497591" y="40200"/>
                    <a:pt x="1497591" y="40200"/>
                    <a:pt x="1497591" y="40200"/>
                  </a:cubicBezTo>
                  <a:cubicBezTo>
                    <a:pt x="1498015" y="41055"/>
                    <a:pt x="1498865" y="41482"/>
                    <a:pt x="1499289" y="41910"/>
                  </a:cubicBezTo>
                  <a:cubicBezTo>
                    <a:pt x="1499714" y="41910"/>
                    <a:pt x="1500139" y="41910"/>
                    <a:pt x="1500563" y="41910"/>
                  </a:cubicBezTo>
                  <a:cubicBezTo>
                    <a:pt x="1500988" y="41910"/>
                    <a:pt x="1500988" y="42338"/>
                    <a:pt x="1501412" y="42338"/>
                  </a:cubicBezTo>
                  <a:cubicBezTo>
                    <a:pt x="1501837" y="42338"/>
                    <a:pt x="1502262" y="42338"/>
                    <a:pt x="1502262" y="42765"/>
                  </a:cubicBezTo>
                  <a:cubicBezTo>
                    <a:pt x="1502262" y="43193"/>
                    <a:pt x="1502262" y="44049"/>
                    <a:pt x="1502262" y="44476"/>
                  </a:cubicBezTo>
                  <a:cubicBezTo>
                    <a:pt x="1502262" y="44904"/>
                    <a:pt x="1501837" y="44904"/>
                    <a:pt x="1501412" y="44904"/>
                  </a:cubicBezTo>
                  <a:cubicBezTo>
                    <a:pt x="1500988" y="44904"/>
                    <a:pt x="1500563" y="45331"/>
                    <a:pt x="1500563" y="45331"/>
                  </a:cubicBezTo>
                  <a:cubicBezTo>
                    <a:pt x="1500139" y="45331"/>
                    <a:pt x="1499714" y="45759"/>
                    <a:pt x="1499289" y="45759"/>
                  </a:cubicBezTo>
                  <a:cubicBezTo>
                    <a:pt x="1499289" y="46187"/>
                    <a:pt x="1498865" y="46187"/>
                    <a:pt x="1498440" y="46187"/>
                  </a:cubicBezTo>
                  <a:cubicBezTo>
                    <a:pt x="1498015" y="46615"/>
                    <a:pt x="1497591" y="47042"/>
                    <a:pt x="1497166" y="47897"/>
                  </a:cubicBezTo>
                  <a:cubicBezTo>
                    <a:pt x="1497166" y="47897"/>
                    <a:pt x="1497166" y="48325"/>
                    <a:pt x="1497166" y="48753"/>
                  </a:cubicBezTo>
                  <a:cubicBezTo>
                    <a:pt x="1497166" y="49180"/>
                    <a:pt x="1497591" y="49180"/>
                    <a:pt x="1498015" y="49608"/>
                  </a:cubicBezTo>
                  <a:cubicBezTo>
                    <a:pt x="1498865" y="49608"/>
                    <a:pt x="1499289" y="49180"/>
                    <a:pt x="1499714" y="48753"/>
                  </a:cubicBezTo>
                  <a:cubicBezTo>
                    <a:pt x="1499714" y="48325"/>
                    <a:pt x="1499714" y="48325"/>
                    <a:pt x="1499714" y="47897"/>
                  </a:cubicBezTo>
                  <a:cubicBezTo>
                    <a:pt x="1500563" y="47470"/>
                    <a:pt x="1501412" y="46615"/>
                    <a:pt x="1502262" y="46187"/>
                  </a:cubicBezTo>
                  <a:cubicBezTo>
                    <a:pt x="1502262" y="45759"/>
                    <a:pt x="1502686" y="45759"/>
                    <a:pt x="1502686" y="45331"/>
                  </a:cubicBezTo>
                  <a:cubicBezTo>
                    <a:pt x="1503535" y="45759"/>
                    <a:pt x="1503960" y="44904"/>
                    <a:pt x="1504384" y="44904"/>
                  </a:cubicBezTo>
                  <a:cubicBezTo>
                    <a:pt x="1505234" y="44904"/>
                    <a:pt x="1505234" y="44049"/>
                    <a:pt x="1506083" y="44049"/>
                  </a:cubicBezTo>
                  <a:cubicBezTo>
                    <a:pt x="1506507" y="44049"/>
                    <a:pt x="1506932" y="43621"/>
                    <a:pt x="1507357" y="43621"/>
                  </a:cubicBezTo>
                  <a:cubicBezTo>
                    <a:pt x="1507357" y="43193"/>
                    <a:pt x="1507357" y="42765"/>
                    <a:pt x="1507357" y="42338"/>
                  </a:cubicBezTo>
                  <a:cubicBezTo>
                    <a:pt x="1506932" y="41910"/>
                    <a:pt x="1506507" y="41482"/>
                    <a:pt x="1506083" y="41055"/>
                  </a:cubicBezTo>
                  <a:cubicBezTo>
                    <a:pt x="1505234" y="41055"/>
                    <a:pt x="1504809" y="41055"/>
                    <a:pt x="1503960" y="41055"/>
                  </a:cubicBezTo>
                  <a:cubicBezTo>
                    <a:pt x="1503535" y="41055"/>
                    <a:pt x="1503535" y="40627"/>
                    <a:pt x="1503111" y="40200"/>
                  </a:cubicBezTo>
                  <a:cubicBezTo>
                    <a:pt x="1503111" y="39772"/>
                    <a:pt x="1503111" y="39344"/>
                    <a:pt x="1503111" y="38489"/>
                  </a:cubicBezTo>
                  <a:cubicBezTo>
                    <a:pt x="1503535" y="38489"/>
                    <a:pt x="1503535" y="38061"/>
                    <a:pt x="1503960" y="38061"/>
                  </a:cubicBezTo>
                  <a:cubicBezTo>
                    <a:pt x="1503960" y="37634"/>
                    <a:pt x="1503535" y="37634"/>
                    <a:pt x="1503535" y="37206"/>
                  </a:cubicBezTo>
                  <a:cubicBezTo>
                    <a:pt x="1503111" y="36778"/>
                    <a:pt x="1502262" y="36351"/>
                    <a:pt x="1501837" y="35923"/>
                  </a:cubicBezTo>
                  <a:cubicBezTo>
                    <a:pt x="1501837" y="35068"/>
                    <a:pt x="1501412" y="34640"/>
                    <a:pt x="1500988" y="34640"/>
                  </a:cubicBezTo>
                  <a:cubicBezTo>
                    <a:pt x="1500988" y="34213"/>
                    <a:pt x="1500988" y="33785"/>
                    <a:pt x="1500988" y="33357"/>
                  </a:cubicBezTo>
                  <a:cubicBezTo>
                    <a:pt x="1500563" y="32929"/>
                    <a:pt x="1500563" y="32929"/>
                    <a:pt x="1500139" y="32502"/>
                  </a:cubicBezTo>
                  <a:cubicBezTo>
                    <a:pt x="1499289" y="32502"/>
                    <a:pt x="1498440" y="32502"/>
                    <a:pt x="1497166" y="32502"/>
                  </a:cubicBezTo>
                  <a:cubicBezTo>
                    <a:pt x="1497166" y="32502"/>
                    <a:pt x="1496742" y="32929"/>
                    <a:pt x="1496317" y="32929"/>
                  </a:cubicBezTo>
                  <a:cubicBezTo>
                    <a:pt x="1496317" y="33357"/>
                    <a:pt x="1496317" y="33357"/>
                    <a:pt x="1496317" y="33785"/>
                  </a:cubicBezTo>
                  <a:cubicBezTo>
                    <a:pt x="1496317" y="34640"/>
                    <a:pt x="1496317" y="35495"/>
                    <a:pt x="1496317" y="36778"/>
                  </a:cubicBezTo>
                  <a:cubicBezTo>
                    <a:pt x="1495892" y="37206"/>
                    <a:pt x="1495468" y="37634"/>
                    <a:pt x="1495468" y="37634"/>
                  </a:cubicBezTo>
                  <a:cubicBezTo>
                    <a:pt x="1494619" y="37634"/>
                    <a:pt x="1494194" y="37634"/>
                    <a:pt x="1493769" y="37634"/>
                  </a:cubicBezTo>
                  <a:cubicBezTo>
                    <a:pt x="1492920" y="36778"/>
                    <a:pt x="1492071" y="36351"/>
                    <a:pt x="1491222" y="35495"/>
                  </a:cubicBezTo>
                  <a:cubicBezTo>
                    <a:pt x="1491222" y="35495"/>
                    <a:pt x="1490798" y="35495"/>
                    <a:pt x="1490373" y="35495"/>
                  </a:cubicBezTo>
                  <a:cubicBezTo>
                    <a:pt x="1490373" y="35068"/>
                    <a:pt x="1489949" y="35068"/>
                    <a:pt x="1489524" y="34640"/>
                  </a:cubicBezTo>
                  <a:cubicBezTo>
                    <a:pt x="1489524" y="34640"/>
                    <a:pt x="1489099" y="34640"/>
                    <a:pt x="1489099" y="34640"/>
                  </a:cubicBezTo>
                  <a:cubicBezTo>
                    <a:pt x="1489099" y="34640"/>
                    <a:pt x="1488675" y="34640"/>
                    <a:pt x="1488675" y="34640"/>
                  </a:cubicBezTo>
                  <a:cubicBezTo>
                    <a:pt x="1488675" y="33785"/>
                    <a:pt x="1488675" y="33785"/>
                    <a:pt x="1489524" y="33785"/>
                  </a:cubicBezTo>
                  <a:cubicBezTo>
                    <a:pt x="1489949" y="33357"/>
                    <a:pt x="1489949" y="33785"/>
                    <a:pt x="1490373" y="33785"/>
                  </a:cubicBezTo>
                  <a:cubicBezTo>
                    <a:pt x="1491222" y="32929"/>
                    <a:pt x="1491647" y="32502"/>
                    <a:pt x="1492496" y="32074"/>
                  </a:cubicBezTo>
                  <a:cubicBezTo>
                    <a:pt x="1492496" y="31647"/>
                    <a:pt x="1492920" y="31647"/>
                    <a:pt x="1492920" y="31647"/>
                  </a:cubicBezTo>
                  <a:cubicBezTo>
                    <a:pt x="1493769" y="31219"/>
                    <a:pt x="1494619" y="30364"/>
                    <a:pt x="1495468" y="29508"/>
                  </a:cubicBezTo>
                  <a:cubicBezTo>
                    <a:pt x="1494619" y="29081"/>
                    <a:pt x="1493769" y="29508"/>
                    <a:pt x="1493345" y="29508"/>
                  </a:cubicBezTo>
                  <a:cubicBezTo>
                    <a:pt x="1492920" y="29081"/>
                    <a:pt x="1492496" y="28653"/>
                    <a:pt x="1492071" y="28653"/>
                  </a:cubicBezTo>
                  <a:cubicBezTo>
                    <a:pt x="1492071" y="28225"/>
                    <a:pt x="1492071" y="28225"/>
                    <a:pt x="1492071" y="27798"/>
                  </a:cubicBezTo>
                  <a:cubicBezTo>
                    <a:pt x="1491647" y="27798"/>
                    <a:pt x="1491647" y="27370"/>
                    <a:pt x="1491222" y="26942"/>
                  </a:cubicBezTo>
                  <a:cubicBezTo>
                    <a:pt x="1490798" y="26942"/>
                    <a:pt x="1490798" y="26942"/>
                    <a:pt x="1490373" y="26942"/>
                  </a:cubicBezTo>
                  <a:cubicBezTo>
                    <a:pt x="1490373" y="27370"/>
                    <a:pt x="1489949" y="27370"/>
                    <a:pt x="1489524" y="27798"/>
                  </a:cubicBezTo>
                  <a:cubicBezTo>
                    <a:pt x="1489099" y="27798"/>
                    <a:pt x="1488675" y="27798"/>
                    <a:pt x="1488250" y="27798"/>
                  </a:cubicBezTo>
                  <a:cubicBezTo>
                    <a:pt x="1487826" y="27370"/>
                    <a:pt x="1488250" y="26515"/>
                    <a:pt x="1487826" y="26515"/>
                  </a:cubicBezTo>
                  <a:cubicBezTo>
                    <a:pt x="1488250" y="25660"/>
                    <a:pt x="1489099" y="25232"/>
                    <a:pt x="1489524" y="24804"/>
                  </a:cubicBezTo>
                  <a:cubicBezTo>
                    <a:pt x="1489524" y="24804"/>
                    <a:pt x="1489524" y="24377"/>
                    <a:pt x="1489524" y="24377"/>
                  </a:cubicBezTo>
                  <a:cubicBezTo>
                    <a:pt x="1489099" y="24377"/>
                    <a:pt x="1489099" y="23949"/>
                    <a:pt x="1488675" y="23949"/>
                  </a:cubicBezTo>
                  <a:cubicBezTo>
                    <a:pt x="1488675" y="23093"/>
                    <a:pt x="1488675" y="22666"/>
                    <a:pt x="1488675" y="21811"/>
                  </a:cubicBezTo>
                  <a:cubicBezTo>
                    <a:pt x="1488250" y="21811"/>
                    <a:pt x="1488250" y="21383"/>
                    <a:pt x="1488250" y="21383"/>
                  </a:cubicBezTo>
                  <a:cubicBezTo>
                    <a:pt x="1488250" y="20955"/>
                    <a:pt x="1488250" y="20528"/>
                    <a:pt x="1488250" y="20100"/>
                  </a:cubicBezTo>
                  <a:cubicBezTo>
                    <a:pt x="1488250" y="20100"/>
                    <a:pt x="1488675" y="19672"/>
                    <a:pt x="1489099" y="19245"/>
                  </a:cubicBezTo>
                  <a:cubicBezTo>
                    <a:pt x="1489524" y="19245"/>
                    <a:pt x="1489949" y="19245"/>
                    <a:pt x="1490373" y="19245"/>
                  </a:cubicBezTo>
                  <a:cubicBezTo>
                    <a:pt x="1490798" y="19245"/>
                    <a:pt x="1490798" y="18817"/>
                    <a:pt x="1491222" y="18817"/>
                  </a:cubicBezTo>
                  <a:cubicBezTo>
                    <a:pt x="1491647" y="18817"/>
                    <a:pt x="1492071" y="18389"/>
                    <a:pt x="1492496" y="18389"/>
                  </a:cubicBezTo>
                  <a:cubicBezTo>
                    <a:pt x="1492920" y="17962"/>
                    <a:pt x="1493769" y="18389"/>
                    <a:pt x="1494619" y="17962"/>
                  </a:cubicBezTo>
                  <a:cubicBezTo>
                    <a:pt x="1495043" y="18389"/>
                    <a:pt x="1495043" y="18817"/>
                    <a:pt x="1495043" y="19245"/>
                  </a:cubicBezTo>
                  <a:cubicBezTo>
                    <a:pt x="1494194" y="19672"/>
                    <a:pt x="1493769" y="20100"/>
                    <a:pt x="1492920" y="20955"/>
                  </a:cubicBezTo>
                  <a:cubicBezTo>
                    <a:pt x="1492920" y="21383"/>
                    <a:pt x="1492920" y="22238"/>
                    <a:pt x="1492920" y="23093"/>
                  </a:cubicBezTo>
                  <a:cubicBezTo>
                    <a:pt x="1493345" y="23521"/>
                    <a:pt x="1493345" y="23521"/>
                    <a:pt x="1493769" y="23521"/>
                  </a:cubicBezTo>
                  <a:cubicBezTo>
                    <a:pt x="1494619" y="23093"/>
                    <a:pt x="1494194" y="22666"/>
                    <a:pt x="1494194" y="21811"/>
                  </a:cubicBezTo>
                  <a:cubicBezTo>
                    <a:pt x="1494619" y="21383"/>
                    <a:pt x="1495468" y="21383"/>
                    <a:pt x="1495892" y="20528"/>
                  </a:cubicBezTo>
                  <a:cubicBezTo>
                    <a:pt x="1496317" y="20528"/>
                    <a:pt x="1496742" y="21383"/>
                    <a:pt x="1497166" y="20955"/>
                  </a:cubicBezTo>
                  <a:cubicBezTo>
                    <a:pt x="1497166" y="20955"/>
                    <a:pt x="1497591" y="21383"/>
                    <a:pt x="1497591" y="21383"/>
                  </a:cubicBezTo>
                  <a:cubicBezTo>
                    <a:pt x="1497591" y="22238"/>
                    <a:pt x="1497591" y="23093"/>
                    <a:pt x="1497591" y="23521"/>
                  </a:cubicBezTo>
                  <a:cubicBezTo>
                    <a:pt x="1497591" y="24377"/>
                    <a:pt x="1497591" y="24804"/>
                    <a:pt x="1497591" y="25660"/>
                  </a:cubicBezTo>
                  <a:cubicBezTo>
                    <a:pt x="1498015" y="25660"/>
                    <a:pt x="1498015" y="26087"/>
                    <a:pt x="1498015" y="26087"/>
                  </a:cubicBezTo>
                  <a:cubicBezTo>
                    <a:pt x="1498440" y="26515"/>
                    <a:pt x="1498440" y="26942"/>
                    <a:pt x="1499289" y="27370"/>
                  </a:cubicBezTo>
                  <a:cubicBezTo>
                    <a:pt x="1499289" y="27798"/>
                    <a:pt x="1499289" y="27798"/>
                    <a:pt x="1499714" y="27798"/>
                  </a:cubicBezTo>
                  <a:cubicBezTo>
                    <a:pt x="1499714" y="28225"/>
                    <a:pt x="1499714" y="28653"/>
                    <a:pt x="1499714" y="29081"/>
                  </a:cubicBezTo>
                  <a:cubicBezTo>
                    <a:pt x="1500139" y="29508"/>
                    <a:pt x="1500139" y="29508"/>
                    <a:pt x="1500563" y="29936"/>
                  </a:cubicBezTo>
                  <a:cubicBezTo>
                    <a:pt x="1501412" y="29936"/>
                    <a:pt x="1501837" y="29936"/>
                    <a:pt x="1502686" y="29936"/>
                  </a:cubicBezTo>
                  <a:cubicBezTo>
                    <a:pt x="1503111" y="30364"/>
                    <a:pt x="1503960" y="30791"/>
                    <a:pt x="1504384" y="31219"/>
                  </a:cubicBezTo>
                  <a:cubicBezTo>
                    <a:pt x="1504384" y="32074"/>
                    <a:pt x="1504384" y="32502"/>
                    <a:pt x="1504384" y="33357"/>
                  </a:cubicBezTo>
                  <a:cubicBezTo>
                    <a:pt x="1504809" y="33357"/>
                    <a:pt x="1504809" y="33785"/>
                    <a:pt x="1505234" y="33785"/>
                  </a:cubicBezTo>
                  <a:cubicBezTo>
                    <a:pt x="1505234" y="34213"/>
                    <a:pt x="1505234" y="35068"/>
                    <a:pt x="1505234" y="35495"/>
                  </a:cubicBezTo>
                  <a:cubicBezTo>
                    <a:pt x="1505234" y="35923"/>
                    <a:pt x="1505234" y="35923"/>
                    <a:pt x="1505658" y="35923"/>
                  </a:cubicBezTo>
                  <a:cubicBezTo>
                    <a:pt x="1505658" y="35923"/>
                    <a:pt x="1506083" y="35923"/>
                    <a:pt x="1506083" y="35923"/>
                  </a:cubicBezTo>
                  <a:cubicBezTo>
                    <a:pt x="1507357" y="35068"/>
                    <a:pt x="1508206" y="34213"/>
                    <a:pt x="1509055" y="33785"/>
                  </a:cubicBezTo>
                  <a:cubicBezTo>
                    <a:pt x="1509055" y="33785"/>
                    <a:pt x="1509479" y="33785"/>
                    <a:pt x="1509479" y="33785"/>
                  </a:cubicBezTo>
                  <a:cubicBezTo>
                    <a:pt x="1510328" y="32929"/>
                    <a:pt x="1510753" y="32502"/>
                    <a:pt x="1511602" y="32074"/>
                  </a:cubicBezTo>
                  <a:cubicBezTo>
                    <a:pt x="1511602" y="32074"/>
                    <a:pt x="1511602" y="31647"/>
                    <a:pt x="1512027" y="31647"/>
                  </a:cubicBezTo>
                  <a:cubicBezTo>
                    <a:pt x="1512876" y="31647"/>
                    <a:pt x="1514150" y="31647"/>
                    <a:pt x="1515848" y="31647"/>
                  </a:cubicBezTo>
                  <a:cubicBezTo>
                    <a:pt x="1516697" y="32502"/>
                    <a:pt x="1517546" y="33357"/>
                    <a:pt x="1518396" y="34213"/>
                  </a:cubicBezTo>
                  <a:cubicBezTo>
                    <a:pt x="1518820" y="34213"/>
                    <a:pt x="1519669" y="34213"/>
                    <a:pt x="1519669" y="34213"/>
                  </a:cubicBezTo>
                  <a:cubicBezTo>
                    <a:pt x="1520519" y="33785"/>
                    <a:pt x="1520943" y="33357"/>
                    <a:pt x="1521792" y="32929"/>
                  </a:cubicBezTo>
                  <a:cubicBezTo>
                    <a:pt x="1521368" y="32502"/>
                    <a:pt x="1521368" y="32074"/>
                    <a:pt x="1521368" y="32074"/>
                  </a:cubicBezTo>
                  <a:cubicBezTo>
                    <a:pt x="1520519" y="31219"/>
                    <a:pt x="1519669" y="30364"/>
                    <a:pt x="1518820" y="29936"/>
                  </a:cubicBezTo>
                  <a:cubicBezTo>
                    <a:pt x="1518820" y="29508"/>
                    <a:pt x="1518820" y="29508"/>
                    <a:pt x="1518820" y="29081"/>
                  </a:cubicBezTo>
                  <a:cubicBezTo>
                    <a:pt x="1519669" y="28653"/>
                    <a:pt x="1520094" y="27798"/>
                    <a:pt x="1520943" y="27370"/>
                  </a:cubicBezTo>
                  <a:cubicBezTo>
                    <a:pt x="1520943" y="26942"/>
                    <a:pt x="1520943" y="26515"/>
                    <a:pt x="1520943" y="26087"/>
                  </a:cubicBezTo>
                  <a:cubicBezTo>
                    <a:pt x="1521368" y="25660"/>
                    <a:pt x="1521792" y="25660"/>
                    <a:pt x="1521792" y="25232"/>
                  </a:cubicBezTo>
                  <a:cubicBezTo>
                    <a:pt x="1523066" y="25232"/>
                    <a:pt x="1524340" y="25232"/>
                    <a:pt x="1525613" y="25232"/>
                  </a:cubicBezTo>
                  <a:cubicBezTo>
                    <a:pt x="1525613" y="25232"/>
                    <a:pt x="1525613" y="24804"/>
                    <a:pt x="1525613" y="24377"/>
                  </a:cubicBezTo>
                  <a:cubicBezTo>
                    <a:pt x="1525613" y="24377"/>
                    <a:pt x="1525189" y="23949"/>
                    <a:pt x="1525189" y="23949"/>
                  </a:cubicBezTo>
                  <a:cubicBezTo>
                    <a:pt x="1525189" y="23521"/>
                    <a:pt x="1525189" y="23093"/>
                    <a:pt x="1525189" y="22666"/>
                  </a:cubicBezTo>
                  <a:cubicBezTo>
                    <a:pt x="1525189" y="22238"/>
                    <a:pt x="1525613" y="22238"/>
                    <a:pt x="1526038" y="22238"/>
                  </a:cubicBezTo>
                  <a:cubicBezTo>
                    <a:pt x="1526887" y="21811"/>
                    <a:pt x="1527312" y="21383"/>
                    <a:pt x="1527736" y="20955"/>
                  </a:cubicBezTo>
                  <a:cubicBezTo>
                    <a:pt x="1527736" y="20528"/>
                    <a:pt x="1527736" y="20528"/>
                    <a:pt x="1527736" y="20100"/>
                  </a:cubicBezTo>
                  <a:cubicBezTo>
                    <a:pt x="1528161" y="20100"/>
                    <a:pt x="1528161" y="20100"/>
                    <a:pt x="1528161" y="19672"/>
                  </a:cubicBezTo>
                  <a:cubicBezTo>
                    <a:pt x="1528586" y="18817"/>
                    <a:pt x="1528161" y="17534"/>
                    <a:pt x="1528586" y="16679"/>
                  </a:cubicBezTo>
                  <a:cubicBezTo>
                    <a:pt x="1528586" y="16679"/>
                    <a:pt x="1528586" y="16251"/>
                    <a:pt x="1529010" y="16251"/>
                  </a:cubicBezTo>
                  <a:cubicBezTo>
                    <a:pt x="1529435" y="16251"/>
                    <a:pt x="1529859" y="16251"/>
                    <a:pt x="1530284" y="16251"/>
                  </a:cubicBezTo>
                  <a:cubicBezTo>
                    <a:pt x="1530709" y="16679"/>
                    <a:pt x="1530709" y="17106"/>
                    <a:pt x="1531133" y="17106"/>
                  </a:cubicBezTo>
                  <a:cubicBezTo>
                    <a:pt x="1531558" y="17106"/>
                    <a:pt x="1531982" y="17106"/>
                    <a:pt x="1531982" y="17534"/>
                  </a:cubicBezTo>
                  <a:cubicBezTo>
                    <a:pt x="1533256" y="17962"/>
                    <a:pt x="1534105" y="17534"/>
                    <a:pt x="1534954" y="17534"/>
                  </a:cubicBezTo>
                  <a:cubicBezTo>
                    <a:pt x="1535379" y="17962"/>
                    <a:pt x="1535379" y="17962"/>
                    <a:pt x="1535379" y="17962"/>
                  </a:cubicBezTo>
                  <a:cubicBezTo>
                    <a:pt x="1535804" y="17962"/>
                    <a:pt x="1535804" y="17962"/>
                    <a:pt x="1535804" y="17962"/>
                  </a:cubicBezTo>
                  <a:cubicBezTo>
                    <a:pt x="1535804" y="16679"/>
                    <a:pt x="1535804" y="15824"/>
                    <a:pt x="1535804" y="14968"/>
                  </a:cubicBezTo>
                  <a:cubicBezTo>
                    <a:pt x="1535804" y="14540"/>
                    <a:pt x="1535804" y="14540"/>
                    <a:pt x="1535379" y="14540"/>
                  </a:cubicBezTo>
                  <a:cubicBezTo>
                    <a:pt x="1534954" y="13685"/>
                    <a:pt x="1535804" y="12830"/>
                    <a:pt x="1534954" y="12402"/>
                  </a:cubicBezTo>
                  <a:cubicBezTo>
                    <a:pt x="1534105" y="12402"/>
                    <a:pt x="1533681" y="12402"/>
                    <a:pt x="1532832" y="12402"/>
                  </a:cubicBezTo>
                  <a:cubicBezTo>
                    <a:pt x="1531982" y="12830"/>
                    <a:pt x="1531558" y="13685"/>
                    <a:pt x="1530709" y="14113"/>
                  </a:cubicBezTo>
                  <a:cubicBezTo>
                    <a:pt x="1530284" y="14113"/>
                    <a:pt x="1529859" y="14113"/>
                    <a:pt x="1529859" y="13685"/>
                  </a:cubicBezTo>
                  <a:cubicBezTo>
                    <a:pt x="1529435" y="13258"/>
                    <a:pt x="1529435" y="13258"/>
                    <a:pt x="1528586" y="13258"/>
                  </a:cubicBezTo>
                  <a:cubicBezTo>
                    <a:pt x="1528586" y="13258"/>
                    <a:pt x="1528161" y="12402"/>
                    <a:pt x="1527736" y="12402"/>
                  </a:cubicBezTo>
                  <a:cubicBezTo>
                    <a:pt x="1527312" y="12402"/>
                    <a:pt x="1526887" y="12402"/>
                    <a:pt x="1526887" y="12402"/>
                  </a:cubicBezTo>
                  <a:cubicBezTo>
                    <a:pt x="1526463" y="11975"/>
                    <a:pt x="1526038" y="11975"/>
                    <a:pt x="1526038" y="11547"/>
                  </a:cubicBezTo>
                  <a:cubicBezTo>
                    <a:pt x="1525613" y="11547"/>
                    <a:pt x="1525189" y="11547"/>
                    <a:pt x="1524764" y="11547"/>
                  </a:cubicBezTo>
                  <a:cubicBezTo>
                    <a:pt x="1524764" y="11975"/>
                    <a:pt x="1524340" y="11975"/>
                    <a:pt x="1524340" y="11975"/>
                  </a:cubicBezTo>
                  <a:cubicBezTo>
                    <a:pt x="1524340" y="12830"/>
                    <a:pt x="1524340" y="13258"/>
                    <a:pt x="1524340" y="14540"/>
                  </a:cubicBezTo>
                  <a:cubicBezTo>
                    <a:pt x="1524764" y="14540"/>
                    <a:pt x="1525189" y="14968"/>
                    <a:pt x="1525613" y="15396"/>
                  </a:cubicBezTo>
                  <a:cubicBezTo>
                    <a:pt x="1525613" y="17106"/>
                    <a:pt x="1525613" y="18389"/>
                    <a:pt x="1525613" y="19672"/>
                  </a:cubicBezTo>
                  <a:cubicBezTo>
                    <a:pt x="1524764" y="20528"/>
                    <a:pt x="1523915" y="20955"/>
                    <a:pt x="1523066" y="21811"/>
                  </a:cubicBezTo>
                  <a:cubicBezTo>
                    <a:pt x="1522641" y="21811"/>
                    <a:pt x="1522217" y="21811"/>
                    <a:pt x="1521792" y="21811"/>
                  </a:cubicBezTo>
                  <a:cubicBezTo>
                    <a:pt x="1521792" y="21383"/>
                    <a:pt x="1521792" y="21383"/>
                    <a:pt x="1521368" y="20528"/>
                  </a:cubicBezTo>
                  <a:cubicBezTo>
                    <a:pt x="1521368" y="20528"/>
                    <a:pt x="1520943" y="20528"/>
                    <a:pt x="1520519" y="20100"/>
                  </a:cubicBezTo>
                  <a:cubicBezTo>
                    <a:pt x="1520094" y="20100"/>
                    <a:pt x="1519245" y="19672"/>
                    <a:pt x="1518396" y="20100"/>
                  </a:cubicBezTo>
                  <a:cubicBezTo>
                    <a:pt x="1518396" y="20100"/>
                    <a:pt x="1517971" y="20100"/>
                    <a:pt x="1517971" y="20100"/>
                  </a:cubicBezTo>
                  <a:cubicBezTo>
                    <a:pt x="1517971" y="20955"/>
                    <a:pt x="1517971" y="21383"/>
                    <a:pt x="1517971" y="22238"/>
                  </a:cubicBezTo>
                  <a:cubicBezTo>
                    <a:pt x="1518396" y="22238"/>
                    <a:pt x="1518820" y="22666"/>
                    <a:pt x="1519245" y="23093"/>
                  </a:cubicBezTo>
                  <a:cubicBezTo>
                    <a:pt x="1519669" y="23521"/>
                    <a:pt x="1519669" y="23949"/>
                    <a:pt x="1520094" y="24377"/>
                  </a:cubicBezTo>
                  <a:cubicBezTo>
                    <a:pt x="1520519" y="24804"/>
                    <a:pt x="1520094" y="25232"/>
                    <a:pt x="1519245" y="25232"/>
                  </a:cubicBezTo>
                  <a:cubicBezTo>
                    <a:pt x="1518820" y="25660"/>
                    <a:pt x="1518820" y="25660"/>
                    <a:pt x="1518396" y="25660"/>
                  </a:cubicBezTo>
                  <a:cubicBezTo>
                    <a:pt x="1517971" y="26087"/>
                    <a:pt x="1516697" y="25660"/>
                    <a:pt x="1515848" y="25660"/>
                  </a:cubicBezTo>
                  <a:cubicBezTo>
                    <a:pt x="1515848" y="25660"/>
                    <a:pt x="1515423" y="25660"/>
                    <a:pt x="1515423" y="25660"/>
                  </a:cubicBezTo>
                  <a:cubicBezTo>
                    <a:pt x="1515848" y="25232"/>
                    <a:pt x="1515848" y="25232"/>
                    <a:pt x="1516273" y="24804"/>
                  </a:cubicBezTo>
                  <a:cubicBezTo>
                    <a:pt x="1516273" y="24377"/>
                    <a:pt x="1516273" y="23949"/>
                    <a:pt x="1516273" y="23949"/>
                  </a:cubicBezTo>
                  <a:cubicBezTo>
                    <a:pt x="1515423" y="23521"/>
                    <a:pt x="1515423" y="23093"/>
                    <a:pt x="1515423" y="22666"/>
                  </a:cubicBezTo>
                  <a:cubicBezTo>
                    <a:pt x="1514999" y="22238"/>
                    <a:pt x="1514999" y="22238"/>
                    <a:pt x="1514999" y="22238"/>
                  </a:cubicBezTo>
                  <a:cubicBezTo>
                    <a:pt x="1514999" y="22238"/>
                    <a:pt x="1514574" y="21811"/>
                    <a:pt x="1514574" y="21811"/>
                  </a:cubicBezTo>
                  <a:cubicBezTo>
                    <a:pt x="1514574" y="20100"/>
                    <a:pt x="1514574" y="18389"/>
                    <a:pt x="1514574" y="16679"/>
                  </a:cubicBezTo>
                  <a:cubicBezTo>
                    <a:pt x="1514574" y="16251"/>
                    <a:pt x="1513725" y="15824"/>
                    <a:pt x="1513300" y="15396"/>
                  </a:cubicBezTo>
                  <a:cubicBezTo>
                    <a:pt x="1513300" y="14968"/>
                    <a:pt x="1513300" y="14540"/>
                    <a:pt x="1513300" y="14540"/>
                  </a:cubicBezTo>
                  <a:cubicBezTo>
                    <a:pt x="1513725" y="14113"/>
                    <a:pt x="1514150" y="13685"/>
                    <a:pt x="1514574" y="13258"/>
                  </a:cubicBezTo>
                  <a:cubicBezTo>
                    <a:pt x="1514574" y="12402"/>
                    <a:pt x="1514574" y="11975"/>
                    <a:pt x="1514574" y="11547"/>
                  </a:cubicBezTo>
                  <a:cubicBezTo>
                    <a:pt x="1514150" y="10692"/>
                    <a:pt x="1513725" y="10264"/>
                    <a:pt x="1512876" y="9837"/>
                  </a:cubicBezTo>
                  <a:cubicBezTo>
                    <a:pt x="1511602" y="9837"/>
                    <a:pt x="1510328" y="9837"/>
                    <a:pt x="1509055" y="9837"/>
                  </a:cubicBezTo>
                  <a:cubicBezTo>
                    <a:pt x="1508630" y="9837"/>
                    <a:pt x="1508630" y="9409"/>
                    <a:pt x="1508206" y="9409"/>
                  </a:cubicBezTo>
                  <a:cubicBezTo>
                    <a:pt x="1507781" y="8981"/>
                    <a:pt x="1506932" y="9409"/>
                    <a:pt x="1506083" y="9409"/>
                  </a:cubicBezTo>
                  <a:cubicBezTo>
                    <a:pt x="1505658" y="10264"/>
                    <a:pt x="1504384" y="9409"/>
                    <a:pt x="1504384" y="10264"/>
                  </a:cubicBezTo>
                  <a:cubicBezTo>
                    <a:pt x="1503960" y="10264"/>
                    <a:pt x="1503535" y="9837"/>
                    <a:pt x="1503111" y="9837"/>
                  </a:cubicBezTo>
                  <a:cubicBezTo>
                    <a:pt x="1502262" y="9837"/>
                    <a:pt x="1502262" y="9837"/>
                    <a:pt x="1502262" y="8981"/>
                  </a:cubicBezTo>
                  <a:cubicBezTo>
                    <a:pt x="1502262" y="8981"/>
                    <a:pt x="1502262" y="8553"/>
                    <a:pt x="1502262" y="8553"/>
                  </a:cubicBezTo>
                  <a:cubicBezTo>
                    <a:pt x="1502262" y="8553"/>
                    <a:pt x="1502262" y="8553"/>
                    <a:pt x="1502686" y="8126"/>
                  </a:cubicBezTo>
                  <a:cubicBezTo>
                    <a:pt x="1503111" y="7698"/>
                    <a:pt x="1503960" y="6843"/>
                    <a:pt x="1504809" y="6415"/>
                  </a:cubicBezTo>
                  <a:cubicBezTo>
                    <a:pt x="1506083" y="5987"/>
                    <a:pt x="1507357" y="6415"/>
                    <a:pt x="1508206" y="6415"/>
                  </a:cubicBezTo>
                  <a:cubicBezTo>
                    <a:pt x="1508630" y="5987"/>
                    <a:pt x="1509055" y="5560"/>
                    <a:pt x="1509479" y="5560"/>
                  </a:cubicBezTo>
                  <a:cubicBezTo>
                    <a:pt x="1509479" y="5132"/>
                    <a:pt x="1509479" y="4704"/>
                    <a:pt x="1509479" y="4277"/>
                  </a:cubicBezTo>
                  <a:cubicBezTo>
                    <a:pt x="1509479" y="3849"/>
                    <a:pt x="1509479" y="3849"/>
                    <a:pt x="1509904" y="3849"/>
                  </a:cubicBezTo>
                  <a:cubicBezTo>
                    <a:pt x="1509904" y="2994"/>
                    <a:pt x="1509904" y="2566"/>
                    <a:pt x="1509904" y="2138"/>
                  </a:cubicBezTo>
                  <a:cubicBezTo>
                    <a:pt x="1509904" y="1283"/>
                    <a:pt x="1509055" y="1283"/>
                    <a:pt x="1508630" y="428"/>
                  </a:cubicBezTo>
                  <a:cubicBezTo>
                    <a:pt x="1508630" y="428"/>
                    <a:pt x="1508630" y="0"/>
                    <a:pt x="1508630" y="0"/>
                  </a:cubicBezTo>
                  <a:cubicBezTo>
                    <a:pt x="1508630" y="0"/>
                    <a:pt x="1508630" y="0"/>
                    <a:pt x="1510328" y="0"/>
                  </a:cubicBezTo>
                  <a:cubicBezTo>
                    <a:pt x="1510753" y="0"/>
                    <a:pt x="1510753" y="0"/>
                    <a:pt x="1510753" y="428"/>
                  </a:cubicBezTo>
                  <a:cubicBezTo>
                    <a:pt x="1511178" y="428"/>
                    <a:pt x="1511178" y="428"/>
                    <a:pt x="1511178" y="428"/>
                  </a:cubicBezTo>
                  <a:cubicBezTo>
                    <a:pt x="1512451" y="428"/>
                    <a:pt x="1514150" y="428"/>
                    <a:pt x="1515848" y="428"/>
                  </a:cubicBezTo>
                  <a:cubicBezTo>
                    <a:pt x="1515848" y="428"/>
                    <a:pt x="1516273" y="0"/>
                    <a:pt x="1516273" y="0"/>
                  </a:cubicBezTo>
                  <a:cubicBezTo>
                    <a:pt x="1516273" y="0"/>
                    <a:pt x="1516273" y="0"/>
                    <a:pt x="1521368" y="0"/>
                  </a:cubicBezTo>
                  <a:cubicBezTo>
                    <a:pt x="1521368" y="0"/>
                    <a:pt x="1521792" y="0"/>
                    <a:pt x="1521792" y="428"/>
                  </a:cubicBezTo>
                  <a:cubicBezTo>
                    <a:pt x="1522217" y="428"/>
                    <a:pt x="1522217" y="0"/>
                    <a:pt x="1522641" y="0"/>
                  </a:cubicBezTo>
                  <a:cubicBezTo>
                    <a:pt x="1522641" y="0"/>
                    <a:pt x="1522641" y="0"/>
                    <a:pt x="1538351" y="0"/>
                  </a:cubicBezTo>
                  <a:cubicBezTo>
                    <a:pt x="1538776" y="0"/>
                    <a:pt x="1539200" y="428"/>
                    <a:pt x="1539200" y="856"/>
                  </a:cubicBezTo>
                  <a:cubicBezTo>
                    <a:pt x="1539200" y="1711"/>
                    <a:pt x="1539200" y="2566"/>
                    <a:pt x="1539200" y="3849"/>
                  </a:cubicBezTo>
                  <a:cubicBezTo>
                    <a:pt x="1539200" y="3849"/>
                    <a:pt x="1539200" y="3849"/>
                    <a:pt x="1538776" y="4277"/>
                  </a:cubicBezTo>
                  <a:cubicBezTo>
                    <a:pt x="1538776" y="4277"/>
                    <a:pt x="1538776" y="4277"/>
                    <a:pt x="1538776" y="4704"/>
                  </a:cubicBezTo>
                  <a:cubicBezTo>
                    <a:pt x="1538776" y="5132"/>
                    <a:pt x="1538776" y="5987"/>
                    <a:pt x="1538776" y="6415"/>
                  </a:cubicBezTo>
                  <a:cubicBezTo>
                    <a:pt x="1539200" y="6843"/>
                    <a:pt x="1539625" y="7271"/>
                    <a:pt x="1539625" y="7698"/>
                  </a:cubicBezTo>
                  <a:cubicBezTo>
                    <a:pt x="1540049" y="7698"/>
                    <a:pt x="1540049" y="7698"/>
                    <a:pt x="1540474" y="7698"/>
                  </a:cubicBezTo>
                  <a:cubicBezTo>
                    <a:pt x="1540898" y="7698"/>
                    <a:pt x="1540898" y="8126"/>
                    <a:pt x="1541323" y="8126"/>
                  </a:cubicBezTo>
                  <a:cubicBezTo>
                    <a:pt x="1541323" y="8126"/>
                    <a:pt x="1541323" y="8126"/>
                    <a:pt x="1541748" y="8126"/>
                  </a:cubicBezTo>
                  <a:cubicBezTo>
                    <a:pt x="1542172" y="7271"/>
                    <a:pt x="1543446" y="7698"/>
                    <a:pt x="1543870" y="6843"/>
                  </a:cubicBezTo>
                  <a:cubicBezTo>
                    <a:pt x="1543870" y="6843"/>
                    <a:pt x="1543870" y="6843"/>
                    <a:pt x="1544295" y="6415"/>
                  </a:cubicBezTo>
                  <a:cubicBezTo>
                    <a:pt x="1544295" y="5987"/>
                    <a:pt x="1544295" y="5560"/>
                    <a:pt x="1544295" y="4704"/>
                  </a:cubicBezTo>
                  <a:cubicBezTo>
                    <a:pt x="1543870" y="4277"/>
                    <a:pt x="1543446" y="4277"/>
                    <a:pt x="1543021" y="3849"/>
                  </a:cubicBezTo>
                  <a:cubicBezTo>
                    <a:pt x="1543021" y="3422"/>
                    <a:pt x="1543021" y="3422"/>
                    <a:pt x="1542597" y="2994"/>
                  </a:cubicBezTo>
                  <a:cubicBezTo>
                    <a:pt x="1542597" y="2994"/>
                    <a:pt x="1542172" y="2566"/>
                    <a:pt x="1542172" y="2566"/>
                  </a:cubicBezTo>
                  <a:cubicBezTo>
                    <a:pt x="1542172" y="2138"/>
                    <a:pt x="1542172" y="1711"/>
                    <a:pt x="1542172" y="1283"/>
                  </a:cubicBezTo>
                  <a:cubicBezTo>
                    <a:pt x="1542597" y="856"/>
                    <a:pt x="1542597" y="856"/>
                    <a:pt x="1543021" y="428"/>
                  </a:cubicBezTo>
                  <a:cubicBezTo>
                    <a:pt x="1543446" y="428"/>
                    <a:pt x="1543870" y="428"/>
                    <a:pt x="1544295" y="0"/>
                  </a:cubicBezTo>
                  <a:cubicBezTo>
                    <a:pt x="1544295" y="0"/>
                    <a:pt x="1544295" y="0"/>
                    <a:pt x="1548116" y="0"/>
                  </a:cubicBezTo>
                  <a:cubicBezTo>
                    <a:pt x="1548541" y="428"/>
                    <a:pt x="1548541" y="428"/>
                    <a:pt x="1548966" y="856"/>
                  </a:cubicBezTo>
                  <a:cubicBezTo>
                    <a:pt x="1548966" y="856"/>
                    <a:pt x="1548541" y="856"/>
                    <a:pt x="1548541" y="856"/>
                  </a:cubicBezTo>
                  <a:cubicBezTo>
                    <a:pt x="1547692" y="856"/>
                    <a:pt x="1546843" y="856"/>
                    <a:pt x="1545993" y="856"/>
                  </a:cubicBezTo>
                  <a:cubicBezTo>
                    <a:pt x="1545569" y="1283"/>
                    <a:pt x="1545569" y="1283"/>
                    <a:pt x="1545569" y="1283"/>
                  </a:cubicBezTo>
                  <a:cubicBezTo>
                    <a:pt x="1545569" y="2138"/>
                    <a:pt x="1545569" y="2994"/>
                    <a:pt x="1545569" y="3849"/>
                  </a:cubicBezTo>
                  <a:cubicBezTo>
                    <a:pt x="1545993" y="3849"/>
                    <a:pt x="1545993" y="4277"/>
                    <a:pt x="1546418" y="4277"/>
                  </a:cubicBezTo>
                  <a:cubicBezTo>
                    <a:pt x="1546418" y="5132"/>
                    <a:pt x="1546418" y="5987"/>
                    <a:pt x="1546418" y="6843"/>
                  </a:cubicBezTo>
                  <a:cubicBezTo>
                    <a:pt x="1546418" y="6843"/>
                    <a:pt x="1546843" y="6843"/>
                    <a:pt x="1546843" y="6843"/>
                  </a:cubicBezTo>
                  <a:cubicBezTo>
                    <a:pt x="1548116" y="6843"/>
                    <a:pt x="1549390" y="6843"/>
                    <a:pt x="1550664" y="6843"/>
                  </a:cubicBezTo>
                  <a:cubicBezTo>
                    <a:pt x="1551513" y="7698"/>
                    <a:pt x="1551513" y="7698"/>
                    <a:pt x="1551938" y="8553"/>
                  </a:cubicBezTo>
                  <a:cubicBezTo>
                    <a:pt x="1552362" y="8981"/>
                    <a:pt x="1552787" y="9409"/>
                    <a:pt x="1553212" y="9409"/>
                  </a:cubicBezTo>
                  <a:cubicBezTo>
                    <a:pt x="1553212" y="9837"/>
                    <a:pt x="1553212" y="10264"/>
                    <a:pt x="1553212" y="10692"/>
                  </a:cubicBezTo>
                  <a:cubicBezTo>
                    <a:pt x="1552787" y="11119"/>
                    <a:pt x="1552787" y="11119"/>
                    <a:pt x="1552362" y="11547"/>
                  </a:cubicBezTo>
                  <a:cubicBezTo>
                    <a:pt x="1552362" y="11547"/>
                    <a:pt x="1552362" y="11975"/>
                    <a:pt x="1552362" y="12402"/>
                  </a:cubicBezTo>
                  <a:cubicBezTo>
                    <a:pt x="1552787" y="12830"/>
                    <a:pt x="1553636" y="13685"/>
                    <a:pt x="1554061" y="14113"/>
                  </a:cubicBezTo>
                  <a:cubicBezTo>
                    <a:pt x="1554485" y="14113"/>
                    <a:pt x="1554485" y="14113"/>
                    <a:pt x="1554910" y="14113"/>
                  </a:cubicBezTo>
                  <a:cubicBezTo>
                    <a:pt x="1554910" y="13685"/>
                    <a:pt x="1555335" y="13685"/>
                    <a:pt x="1555759" y="13258"/>
                  </a:cubicBezTo>
                  <a:cubicBezTo>
                    <a:pt x="1555759" y="12830"/>
                    <a:pt x="1555759" y="12402"/>
                    <a:pt x="1555759" y="11975"/>
                  </a:cubicBezTo>
                  <a:cubicBezTo>
                    <a:pt x="1555759" y="11975"/>
                    <a:pt x="1555335" y="11547"/>
                    <a:pt x="1555335" y="11547"/>
                  </a:cubicBezTo>
                  <a:cubicBezTo>
                    <a:pt x="1555335" y="10692"/>
                    <a:pt x="1555335" y="10264"/>
                    <a:pt x="1555335" y="9409"/>
                  </a:cubicBezTo>
                  <a:cubicBezTo>
                    <a:pt x="1555335" y="9409"/>
                    <a:pt x="1555759" y="9409"/>
                    <a:pt x="1555759" y="8981"/>
                  </a:cubicBezTo>
                  <a:cubicBezTo>
                    <a:pt x="1555759" y="8981"/>
                    <a:pt x="1555759" y="8553"/>
                    <a:pt x="1555759" y="8553"/>
                  </a:cubicBezTo>
                  <a:cubicBezTo>
                    <a:pt x="1556184" y="8126"/>
                    <a:pt x="1556608" y="7698"/>
                    <a:pt x="1557033" y="7698"/>
                  </a:cubicBezTo>
                  <a:cubicBezTo>
                    <a:pt x="1557457" y="7698"/>
                    <a:pt x="1557882" y="7698"/>
                    <a:pt x="1558306" y="7698"/>
                  </a:cubicBezTo>
                  <a:cubicBezTo>
                    <a:pt x="1558731" y="8126"/>
                    <a:pt x="1559580" y="8553"/>
                    <a:pt x="1560429" y="9409"/>
                  </a:cubicBezTo>
                  <a:cubicBezTo>
                    <a:pt x="1562128" y="9409"/>
                    <a:pt x="1563826" y="9409"/>
                    <a:pt x="1565949" y="9409"/>
                  </a:cubicBezTo>
                  <a:cubicBezTo>
                    <a:pt x="1566374" y="9837"/>
                    <a:pt x="1565949" y="10264"/>
                    <a:pt x="1565949" y="10692"/>
                  </a:cubicBezTo>
                  <a:cubicBezTo>
                    <a:pt x="1565949" y="11119"/>
                    <a:pt x="1565524" y="11119"/>
                    <a:pt x="1564675" y="11547"/>
                  </a:cubicBezTo>
                  <a:cubicBezTo>
                    <a:pt x="1563826" y="11547"/>
                    <a:pt x="1562977" y="11547"/>
                    <a:pt x="1561703" y="11547"/>
                  </a:cubicBezTo>
                  <a:cubicBezTo>
                    <a:pt x="1561278" y="11975"/>
                    <a:pt x="1560854" y="12402"/>
                    <a:pt x="1560005" y="12830"/>
                  </a:cubicBezTo>
                  <a:cubicBezTo>
                    <a:pt x="1560005" y="12830"/>
                    <a:pt x="1560005" y="12830"/>
                    <a:pt x="1559580" y="12830"/>
                  </a:cubicBezTo>
                  <a:cubicBezTo>
                    <a:pt x="1559155" y="13258"/>
                    <a:pt x="1559155" y="13685"/>
                    <a:pt x="1559155" y="13685"/>
                  </a:cubicBezTo>
                  <a:cubicBezTo>
                    <a:pt x="1558731" y="14113"/>
                    <a:pt x="1558306" y="14540"/>
                    <a:pt x="1557882" y="14968"/>
                  </a:cubicBezTo>
                  <a:cubicBezTo>
                    <a:pt x="1557882" y="15396"/>
                    <a:pt x="1557882" y="16251"/>
                    <a:pt x="1557882" y="16679"/>
                  </a:cubicBezTo>
                  <a:cubicBezTo>
                    <a:pt x="1558306" y="16679"/>
                    <a:pt x="1558306" y="17106"/>
                    <a:pt x="1558731" y="17534"/>
                  </a:cubicBezTo>
                  <a:cubicBezTo>
                    <a:pt x="1558731" y="17534"/>
                    <a:pt x="1558731" y="17534"/>
                    <a:pt x="1558731" y="17962"/>
                  </a:cubicBezTo>
                  <a:cubicBezTo>
                    <a:pt x="1559580" y="18389"/>
                    <a:pt x="1560005" y="19245"/>
                    <a:pt x="1560854" y="20100"/>
                  </a:cubicBezTo>
                  <a:cubicBezTo>
                    <a:pt x="1561703" y="20100"/>
                    <a:pt x="1562977" y="20100"/>
                    <a:pt x="1563826" y="20100"/>
                  </a:cubicBezTo>
                  <a:cubicBezTo>
                    <a:pt x="1564251" y="19672"/>
                    <a:pt x="1564251" y="19245"/>
                    <a:pt x="1564675" y="19245"/>
                  </a:cubicBezTo>
                  <a:cubicBezTo>
                    <a:pt x="1564675" y="18817"/>
                    <a:pt x="1564675" y="18389"/>
                    <a:pt x="1564675" y="17962"/>
                  </a:cubicBezTo>
                  <a:cubicBezTo>
                    <a:pt x="1564251" y="17534"/>
                    <a:pt x="1564251" y="17534"/>
                    <a:pt x="1563826" y="17106"/>
                  </a:cubicBezTo>
                  <a:cubicBezTo>
                    <a:pt x="1563402" y="17106"/>
                    <a:pt x="1563402" y="17106"/>
                    <a:pt x="1562977" y="17106"/>
                  </a:cubicBezTo>
                  <a:cubicBezTo>
                    <a:pt x="1562977" y="17106"/>
                    <a:pt x="1562552" y="16679"/>
                    <a:pt x="1562552" y="16679"/>
                  </a:cubicBezTo>
                  <a:cubicBezTo>
                    <a:pt x="1562552" y="15824"/>
                    <a:pt x="1562552" y="14968"/>
                    <a:pt x="1562552" y="14540"/>
                  </a:cubicBezTo>
                  <a:cubicBezTo>
                    <a:pt x="1562977" y="14113"/>
                    <a:pt x="1562977" y="14113"/>
                    <a:pt x="1562977" y="14113"/>
                  </a:cubicBezTo>
                  <a:cubicBezTo>
                    <a:pt x="1563826" y="14113"/>
                    <a:pt x="1564251" y="14113"/>
                    <a:pt x="1565100" y="14113"/>
                  </a:cubicBezTo>
                  <a:cubicBezTo>
                    <a:pt x="1565100" y="14113"/>
                    <a:pt x="1565524" y="14113"/>
                    <a:pt x="1565524" y="14540"/>
                  </a:cubicBezTo>
                  <a:cubicBezTo>
                    <a:pt x="1565524" y="14968"/>
                    <a:pt x="1565524" y="15396"/>
                    <a:pt x="1565524" y="15396"/>
                  </a:cubicBezTo>
                  <a:cubicBezTo>
                    <a:pt x="1565524" y="15824"/>
                    <a:pt x="1565949" y="16251"/>
                    <a:pt x="1565949" y="16679"/>
                  </a:cubicBezTo>
                  <a:cubicBezTo>
                    <a:pt x="1566374" y="17106"/>
                    <a:pt x="1566798" y="17106"/>
                    <a:pt x="1567223" y="17534"/>
                  </a:cubicBezTo>
                  <a:cubicBezTo>
                    <a:pt x="1567647" y="17534"/>
                    <a:pt x="1567647" y="17534"/>
                    <a:pt x="1568072" y="17962"/>
                  </a:cubicBezTo>
                  <a:cubicBezTo>
                    <a:pt x="1568072" y="18389"/>
                    <a:pt x="1568072" y="18817"/>
                    <a:pt x="1568072" y="19245"/>
                  </a:cubicBezTo>
                  <a:cubicBezTo>
                    <a:pt x="1567647" y="19672"/>
                    <a:pt x="1566798" y="20100"/>
                    <a:pt x="1566374" y="20528"/>
                  </a:cubicBezTo>
                  <a:cubicBezTo>
                    <a:pt x="1566374" y="20528"/>
                    <a:pt x="1565949" y="20528"/>
                    <a:pt x="1565949" y="20528"/>
                  </a:cubicBezTo>
                  <a:cubicBezTo>
                    <a:pt x="1565100" y="20955"/>
                    <a:pt x="1564251" y="21811"/>
                    <a:pt x="1563826" y="22238"/>
                  </a:cubicBezTo>
                  <a:cubicBezTo>
                    <a:pt x="1562128" y="22238"/>
                    <a:pt x="1560854" y="22238"/>
                    <a:pt x="1559580" y="22238"/>
                  </a:cubicBezTo>
                  <a:cubicBezTo>
                    <a:pt x="1559155" y="22666"/>
                    <a:pt x="1558731" y="23093"/>
                    <a:pt x="1558731" y="23093"/>
                  </a:cubicBezTo>
                  <a:cubicBezTo>
                    <a:pt x="1558731" y="23521"/>
                    <a:pt x="1558731" y="23521"/>
                    <a:pt x="1558731" y="23949"/>
                  </a:cubicBezTo>
                  <a:cubicBezTo>
                    <a:pt x="1558731" y="23949"/>
                    <a:pt x="1559155" y="24377"/>
                    <a:pt x="1559155" y="24377"/>
                  </a:cubicBezTo>
                  <a:cubicBezTo>
                    <a:pt x="1559155" y="24804"/>
                    <a:pt x="1559155" y="24804"/>
                    <a:pt x="1559155" y="25232"/>
                  </a:cubicBezTo>
                  <a:cubicBezTo>
                    <a:pt x="1559580" y="25232"/>
                    <a:pt x="1559580" y="25232"/>
                    <a:pt x="1560005" y="25660"/>
                  </a:cubicBezTo>
                  <a:cubicBezTo>
                    <a:pt x="1560005" y="26515"/>
                    <a:pt x="1560005" y="27370"/>
                    <a:pt x="1560005" y="27798"/>
                  </a:cubicBezTo>
                  <a:cubicBezTo>
                    <a:pt x="1559580" y="28225"/>
                    <a:pt x="1559580" y="28225"/>
                    <a:pt x="1559580" y="28225"/>
                  </a:cubicBezTo>
                  <a:cubicBezTo>
                    <a:pt x="1558731" y="28225"/>
                    <a:pt x="1557882" y="28225"/>
                    <a:pt x="1557033" y="28225"/>
                  </a:cubicBezTo>
                  <a:cubicBezTo>
                    <a:pt x="1556608" y="28225"/>
                    <a:pt x="1556608" y="27798"/>
                    <a:pt x="1556608" y="27798"/>
                  </a:cubicBezTo>
                  <a:cubicBezTo>
                    <a:pt x="1556608" y="26515"/>
                    <a:pt x="1556608" y="25660"/>
                    <a:pt x="1556608" y="24377"/>
                  </a:cubicBezTo>
                  <a:cubicBezTo>
                    <a:pt x="1556184" y="24377"/>
                    <a:pt x="1556184" y="23949"/>
                    <a:pt x="1555759" y="23949"/>
                  </a:cubicBezTo>
                  <a:cubicBezTo>
                    <a:pt x="1555759" y="23093"/>
                    <a:pt x="1555759" y="22666"/>
                    <a:pt x="1555759" y="22238"/>
                  </a:cubicBezTo>
                  <a:cubicBezTo>
                    <a:pt x="1556184" y="21811"/>
                    <a:pt x="1556184" y="21811"/>
                    <a:pt x="1556608" y="21383"/>
                  </a:cubicBezTo>
                  <a:cubicBezTo>
                    <a:pt x="1556608" y="21383"/>
                    <a:pt x="1556608" y="20955"/>
                    <a:pt x="1556608" y="20955"/>
                  </a:cubicBezTo>
                  <a:cubicBezTo>
                    <a:pt x="1556184" y="20528"/>
                    <a:pt x="1555335" y="20528"/>
                    <a:pt x="1554910" y="20528"/>
                  </a:cubicBezTo>
                  <a:cubicBezTo>
                    <a:pt x="1554485" y="20528"/>
                    <a:pt x="1554485" y="20100"/>
                    <a:pt x="1554061" y="20100"/>
                  </a:cubicBezTo>
                  <a:cubicBezTo>
                    <a:pt x="1554061" y="20100"/>
                    <a:pt x="1553636" y="20100"/>
                    <a:pt x="1553636" y="20100"/>
                  </a:cubicBezTo>
                  <a:cubicBezTo>
                    <a:pt x="1552787" y="20528"/>
                    <a:pt x="1552362" y="20955"/>
                    <a:pt x="1551938" y="21383"/>
                  </a:cubicBezTo>
                  <a:cubicBezTo>
                    <a:pt x="1551513" y="21383"/>
                    <a:pt x="1551938" y="21811"/>
                    <a:pt x="1551513" y="21811"/>
                  </a:cubicBezTo>
                  <a:cubicBezTo>
                    <a:pt x="1551938" y="22238"/>
                    <a:pt x="1551938" y="22238"/>
                    <a:pt x="1552362" y="22666"/>
                  </a:cubicBezTo>
                  <a:cubicBezTo>
                    <a:pt x="1552362" y="23093"/>
                    <a:pt x="1552362" y="23521"/>
                    <a:pt x="1552362" y="23949"/>
                  </a:cubicBezTo>
                  <a:cubicBezTo>
                    <a:pt x="1552787" y="23949"/>
                    <a:pt x="1552787" y="24377"/>
                    <a:pt x="1553212" y="24377"/>
                  </a:cubicBezTo>
                  <a:cubicBezTo>
                    <a:pt x="1552787" y="24804"/>
                    <a:pt x="1552787" y="24804"/>
                    <a:pt x="1552362" y="25232"/>
                  </a:cubicBezTo>
                  <a:cubicBezTo>
                    <a:pt x="1552362" y="25232"/>
                    <a:pt x="1552362" y="25660"/>
                    <a:pt x="1552362" y="25660"/>
                  </a:cubicBezTo>
                  <a:cubicBezTo>
                    <a:pt x="1551513" y="26087"/>
                    <a:pt x="1551089" y="26942"/>
                    <a:pt x="1550239" y="27370"/>
                  </a:cubicBezTo>
                  <a:cubicBezTo>
                    <a:pt x="1550239" y="27370"/>
                    <a:pt x="1550239" y="27798"/>
                    <a:pt x="1550239" y="27798"/>
                  </a:cubicBezTo>
                  <a:cubicBezTo>
                    <a:pt x="1550664" y="28225"/>
                    <a:pt x="1550664" y="28225"/>
                    <a:pt x="1551089" y="28653"/>
                  </a:cubicBezTo>
                  <a:cubicBezTo>
                    <a:pt x="1551089" y="28653"/>
                    <a:pt x="1551089" y="29081"/>
                    <a:pt x="1551089" y="29081"/>
                  </a:cubicBezTo>
                  <a:cubicBezTo>
                    <a:pt x="1551938" y="29936"/>
                    <a:pt x="1552787" y="30364"/>
                    <a:pt x="1553636" y="31219"/>
                  </a:cubicBezTo>
                  <a:cubicBezTo>
                    <a:pt x="1554061" y="31219"/>
                    <a:pt x="1554910" y="31219"/>
                    <a:pt x="1555335" y="31219"/>
                  </a:cubicBezTo>
                  <a:cubicBezTo>
                    <a:pt x="1555759" y="30791"/>
                    <a:pt x="1556184" y="30791"/>
                    <a:pt x="1556608" y="30364"/>
                  </a:cubicBezTo>
                  <a:cubicBezTo>
                    <a:pt x="1556608" y="29936"/>
                    <a:pt x="1556608" y="29508"/>
                    <a:pt x="1556608" y="29081"/>
                  </a:cubicBezTo>
                  <a:cubicBezTo>
                    <a:pt x="1556608" y="29081"/>
                    <a:pt x="1556608" y="29081"/>
                    <a:pt x="1557033" y="29081"/>
                  </a:cubicBezTo>
                  <a:cubicBezTo>
                    <a:pt x="1557457" y="29508"/>
                    <a:pt x="1557882" y="29936"/>
                    <a:pt x="1558731" y="30364"/>
                  </a:cubicBezTo>
                  <a:cubicBezTo>
                    <a:pt x="1558731" y="30791"/>
                    <a:pt x="1558731" y="30791"/>
                    <a:pt x="1558731" y="30791"/>
                  </a:cubicBezTo>
                  <a:cubicBezTo>
                    <a:pt x="1558731" y="31219"/>
                    <a:pt x="1558731" y="31219"/>
                    <a:pt x="1559155" y="31647"/>
                  </a:cubicBezTo>
                  <a:cubicBezTo>
                    <a:pt x="1559155" y="32074"/>
                    <a:pt x="1559155" y="32502"/>
                    <a:pt x="1559155" y="32502"/>
                  </a:cubicBezTo>
                  <a:cubicBezTo>
                    <a:pt x="1559580" y="32929"/>
                    <a:pt x="1560005" y="33357"/>
                    <a:pt x="1560429" y="33785"/>
                  </a:cubicBezTo>
                  <a:cubicBezTo>
                    <a:pt x="1560429" y="33785"/>
                    <a:pt x="1560854" y="33785"/>
                    <a:pt x="1560854" y="33785"/>
                  </a:cubicBezTo>
                  <a:cubicBezTo>
                    <a:pt x="1561278" y="33785"/>
                    <a:pt x="1561278" y="34213"/>
                    <a:pt x="1561703" y="34213"/>
                  </a:cubicBezTo>
                  <a:cubicBezTo>
                    <a:pt x="1562128" y="34213"/>
                    <a:pt x="1562552" y="34213"/>
                    <a:pt x="1562977" y="34213"/>
                  </a:cubicBezTo>
                  <a:cubicBezTo>
                    <a:pt x="1563826" y="33785"/>
                    <a:pt x="1564251" y="32929"/>
                    <a:pt x="1565100" y="32502"/>
                  </a:cubicBezTo>
                  <a:cubicBezTo>
                    <a:pt x="1565524" y="32502"/>
                    <a:pt x="1566374" y="32502"/>
                    <a:pt x="1567223" y="32502"/>
                  </a:cubicBezTo>
                  <a:cubicBezTo>
                    <a:pt x="1567647" y="33357"/>
                    <a:pt x="1567223" y="33785"/>
                    <a:pt x="1567647" y="34640"/>
                  </a:cubicBezTo>
                  <a:cubicBezTo>
                    <a:pt x="1567223" y="34640"/>
                    <a:pt x="1567223" y="35068"/>
                    <a:pt x="1566798" y="35068"/>
                  </a:cubicBezTo>
                  <a:cubicBezTo>
                    <a:pt x="1567223" y="35495"/>
                    <a:pt x="1567647" y="35923"/>
                    <a:pt x="1567647" y="35923"/>
                  </a:cubicBezTo>
                  <a:cubicBezTo>
                    <a:pt x="1568497" y="35923"/>
                    <a:pt x="1568921" y="35923"/>
                    <a:pt x="1568921" y="35923"/>
                  </a:cubicBezTo>
                  <a:cubicBezTo>
                    <a:pt x="1569346" y="35923"/>
                    <a:pt x="1569770" y="35495"/>
                    <a:pt x="1570195" y="35495"/>
                  </a:cubicBezTo>
                  <a:cubicBezTo>
                    <a:pt x="1570195" y="35495"/>
                    <a:pt x="1570620" y="35495"/>
                    <a:pt x="1571044" y="35068"/>
                  </a:cubicBezTo>
                  <a:cubicBezTo>
                    <a:pt x="1571044" y="34640"/>
                    <a:pt x="1571044" y="33785"/>
                    <a:pt x="1571044" y="33357"/>
                  </a:cubicBezTo>
                  <a:cubicBezTo>
                    <a:pt x="1570620" y="33357"/>
                    <a:pt x="1570620" y="32929"/>
                    <a:pt x="1570195" y="32929"/>
                  </a:cubicBezTo>
                  <a:cubicBezTo>
                    <a:pt x="1570195" y="32074"/>
                    <a:pt x="1570195" y="31219"/>
                    <a:pt x="1570195" y="30364"/>
                  </a:cubicBezTo>
                  <a:cubicBezTo>
                    <a:pt x="1570195" y="30364"/>
                    <a:pt x="1570620" y="29936"/>
                    <a:pt x="1570620" y="29936"/>
                  </a:cubicBezTo>
                  <a:cubicBezTo>
                    <a:pt x="1571469" y="29936"/>
                    <a:pt x="1572318" y="29936"/>
                    <a:pt x="1573167" y="29936"/>
                  </a:cubicBezTo>
                  <a:cubicBezTo>
                    <a:pt x="1573591" y="30364"/>
                    <a:pt x="1574440" y="31219"/>
                    <a:pt x="1574865" y="31647"/>
                  </a:cubicBezTo>
                  <a:cubicBezTo>
                    <a:pt x="1574865" y="32074"/>
                    <a:pt x="1574865" y="32502"/>
                    <a:pt x="1574865" y="33357"/>
                  </a:cubicBezTo>
                  <a:cubicBezTo>
                    <a:pt x="1574016" y="34213"/>
                    <a:pt x="1572742" y="35068"/>
                    <a:pt x="1571893" y="35923"/>
                  </a:cubicBezTo>
                  <a:cubicBezTo>
                    <a:pt x="1571469" y="36778"/>
                    <a:pt x="1571469" y="37206"/>
                    <a:pt x="1571469" y="38061"/>
                  </a:cubicBezTo>
                  <a:cubicBezTo>
                    <a:pt x="1571469" y="38061"/>
                    <a:pt x="1571893" y="38489"/>
                    <a:pt x="1572318" y="38489"/>
                  </a:cubicBezTo>
                  <a:cubicBezTo>
                    <a:pt x="1573167" y="38917"/>
                    <a:pt x="1573591" y="39344"/>
                    <a:pt x="1574440" y="39772"/>
                  </a:cubicBezTo>
                  <a:cubicBezTo>
                    <a:pt x="1574440" y="40200"/>
                    <a:pt x="1574440" y="40200"/>
                    <a:pt x="1574440" y="40627"/>
                  </a:cubicBezTo>
                  <a:cubicBezTo>
                    <a:pt x="1574016" y="40627"/>
                    <a:pt x="1573591" y="41055"/>
                    <a:pt x="1573591" y="41482"/>
                  </a:cubicBezTo>
                  <a:cubicBezTo>
                    <a:pt x="1572742" y="41910"/>
                    <a:pt x="1573167" y="42765"/>
                    <a:pt x="1572742" y="43193"/>
                  </a:cubicBezTo>
                  <a:cubicBezTo>
                    <a:pt x="1572318" y="43193"/>
                    <a:pt x="1572318" y="43193"/>
                    <a:pt x="1572318" y="43621"/>
                  </a:cubicBezTo>
                  <a:cubicBezTo>
                    <a:pt x="1572318" y="43621"/>
                    <a:pt x="1572318" y="44476"/>
                    <a:pt x="1572318" y="44904"/>
                  </a:cubicBezTo>
                  <a:cubicBezTo>
                    <a:pt x="1572318" y="45331"/>
                    <a:pt x="1571893" y="45331"/>
                    <a:pt x="1571469" y="45331"/>
                  </a:cubicBezTo>
                  <a:cubicBezTo>
                    <a:pt x="1571044" y="45331"/>
                    <a:pt x="1570620" y="45331"/>
                    <a:pt x="1570620" y="45331"/>
                  </a:cubicBezTo>
                  <a:cubicBezTo>
                    <a:pt x="1570195" y="45331"/>
                    <a:pt x="1570195" y="44904"/>
                    <a:pt x="1570195" y="44476"/>
                  </a:cubicBezTo>
                  <a:cubicBezTo>
                    <a:pt x="1569770" y="44049"/>
                    <a:pt x="1568921" y="43621"/>
                    <a:pt x="1568072" y="42765"/>
                  </a:cubicBezTo>
                  <a:cubicBezTo>
                    <a:pt x="1568921" y="42338"/>
                    <a:pt x="1569346" y="41482"/>
                    <a:pt x="1570195" y="41055"/>
                  </a:cubicBezTo>
                  <a:cubicBezTo>
                    <a:pt x="1570195" y="40627"/>
                    <a:pt x="1570195" y="40200"/>
                    <a:pt x="1570195" y="39772"/>
                  </a:cubicBezTo>
                  <a:cubicBezTo>
                    <a:pt x="1570195" y="39772"/>
                    <a:pt x="1569770" y="39772"/>
                    <a:pt x="1569770" y="39772"/>
                  </a:cubicBezTo>
                  <a:cubicBezTo>
                    <a:pt x="1568921" y="39772"/>
                    <a:pt x="1568072" y="39344"/>
                    <a:pt x="1567223" y="39772"/>
                  </a:cubicBezTo>
                  <a:cubicBezTo>
                    <a:pt x="1566798" y="39772"/>
                    <a:pt x="1566798" y="39772"/>
                    <a:pt x="1566374" y="40200"/>
                  </a:cubicBezTo>
                  <a:cubicBezTo>
                    <a:pt x="1565100" y="40200"/>
                    <a:pt x="1563826" y="40200"/>
                    <a:pt x="1562552" y="40200"/>
                  </a:cubicBezTo>
                  <a:cubicBezTo>
                    <a:pt x="1562128" y="40200"/>
                    <a:pt x="1562128" y="40627"/>
                    <a:pt x="1561703" y="40627"/>
                  </a:cubicBezTo>
                  <a:cubicBezTo>
                    <a:pt x="1561278" y="40627"/>
                    <a:pt x="1560854" y="40627"/>
                    <a:pt x="1560854" y="41055"/>
                  </a:cubicBezTo>
                  <a:cubicBezTo>
                    <a:pt x="1560854" y="41055"/>
                    <a:pt x="1560429" y="41055"/>
                    <a:pt x="1560429" y="41482"/>
                  </a:cubicBezTo>
                  <a:cubicBezTo>
                    <a:pt x="1560429" y="41482"/>
                    <a:pt x="1560429" y="41910"/>
                    <a:pt x="1560429" y="41910"/>
                  </a:cubicBezTo>
                  <a:cubicBezTo>
                    <a:pt x="1560429" y="41910"/>
                    <a:pt x="1560429" y="42338"/>
                    <a:pt x="1560429" y="42338"/>
                  </a:cubicBezTo>
                  <a:cubicBezTo>
                    <a:pt x="1560429" y="42338"/>
                    <a:pt x="1560005" y="42765"/>
                    <a:pt x="1560005" y="42765"/>
                  </a:cubicBezTo>
                  <a:cubicBezTo>
                    <a:pt x="1559580" y="43621"/>
                    <a:pt x="1560005" y="44476"/>
                    <a:pt x="1560005" y="45331"/>
                  </a:cubicBezTo>
                  <a:cubicBezTo>
                    <a:pt x="1559580" y="45331"/>
                    <a:pt x="1559580" y="45331"/>
                    <a:pt x="1559155" y="45759"/>
                  </a:cubicBezTo>
                  <a:cubicBezTo>
                    <a:pt x="1559155" y="45759"/>
                    <a:pt x="1559155" y="46187"/>
                    <a:pt x="1559155" y="46615"/>
                  </a:cubicBezTo>
                  <a:cubicBezTo>
                    <a:pt x="1558731" y="46615"/>
                    <a:pt x="1558306" y="47042"/>
                    <a:pt x="1557882" y="47470"/>
                  </a:cubicBezTo>
                  <a:cubicBezTo>
                    <a:pt x="1557882" y="47897"/>
                    <a:pt x="1557882" y="47897"/>
                    <a:pt x="1557882" y="48325"/>
                  </a:cubicBezTo>
                  <a:cubicBezTo>
                    <a:pt x="1558731" y="48753"/>
                    <a:pt x="1559155" y="49180"/>
                    <a:pt x="1560005" y="50036"/>
                  </a:cubicBezTo>
                  <a:cubicBezTo>
                    <a:pt x="1560005" y="50463"/>
                    <a:pt x="1559580" y="50891"/>
                    <a:pt x="1560005" y="51746"/>
                  </a:cubicBezTo>
                  <a:cubicBezTo>
                    <a:pt x="1559580" y="51746"/>
                    <a:pt x="1559580" y="52174"/>
                    <a:pt x="1559155" y="52174"/>
                  </a:cubicBezTo>
                  <a:cubicBezTo>
                    <a:pt x="1559155" y="53457"/>
                    <a:pt x="1559155" y="55167"/>
                    <a:pt x="1559155" y="56451"/>
                  </a:cubicBezTo>
                  <a:cubicBezTo>
                    <a:pt x="1558306" y="56878"/>
                    <a:pt x="1557882" y="56878"/>
                    <a:pt x="1557457" y="56878"/>
                  </a:cubicBezTo>
                  <a:cubicBezTo>
                    <a:pt x="1557033" y="57733"/>
                    <a:pt x="1556184" y="57306"/>
                    <a:pt x="1555335" y="57306"/>
                  </a:cubicBezTo>
                  <a:cubicBezTo>
                    <a:pt x="1555335" y="57306"/>
                    <a:pt x="1555335" y="56878"/>
                    <a:pt x="1555335" y="56878"/>
                  </a:cubicBezTo>
                  <a:cubicBezTo>
                    <a:pt x="1554910" y="56451"/>
                    <a:pt x="1554910" y="56023"/>
                    <a:pt x="1554910" y="55167"/>
                  </a:cubicBezTo>
                  <a:cubicBezTo>
                    <a:pt x="1555335" y="54740"/>
                    <a:pt x="1555759" y="54740"/>
                    <a:pt x="1556184" y="54312"/>
                  </a:cubicBezTo>
                  <a:cubicBezTo>
                    <a:pt x="1556608" y="53884"/>
                    <a:pt x="1556608" y="53457"/>
                    <a:pt x="1556608" y="53029"/>
                  </a:cubicBezTo>
                  <a:cubicBezTo>
                    <a:pt x="1556608" y="52602"/>
                    <a:pt x="1556608" y="52602"/>
                    <a:pt x="1556608" y="52174"/>
                  </a:cubicBezTo>
                  <a:cubicBezTo>
                    <a:pt x="1556608" y="51746"/>
                    <a:pt x="1556608" y="51318"/>
                    <a:pt x="1556608" y="51318"/>
                  </a:cubicBezTo>
                  <a:cubicBezTo>
                    <a:pt x="1556184" y="50891"/>
                    <a:pt x="1555759" y="50463"/>
                    <a:pt x="1555335" y="50036"/>
                  </a:cubicBezTo>
                  <a:cubicBezTo>
                    <a:pt x="1554910" y="50036"/>
                    <a:pt x="1554061" y="50036"/>
                    <a:pt x="1553636" y="50036"/>
                  </a:cubicBezTo>
                  <a:cubicBezTo>
                    <a:pt x="1552787" y="50891"/>
                    <a:pt x="1552362" y="51318"/>
                    <a:pt x="1551513" y="51746"/>
                  </a:cubicBezTo>
                  <a:cubicBezTo>
                    <a:pt x="1551513" y="53029"/>
                    <a:pt x="1551513" y="53884"/>
                    <a:pt x="1551513" y="55167"/>
                  </a:cubicBezTo>
                  <a:cubicBezTo>
                    <a:pt x="1551513" y="55595"/>
                    <a:pt x="1551089" y="55595"/>
                    <a:pt x="1551089" y="56023"/>
                  </a:cubicBezTo>
                  <a:cubicBezTo>
                    <a:pt x="1551089" y="56023"/>
                    <a:pt x="1551089" y="56451"/>
                    <a:pt x="1550664" y="56878"/>
                  </a:cubicBezTo>
                  <a:cubicBezTo>
                    <a:pt x="1550239" y="56878"/>
                    <a:pt x="1549815" y="56878"/>
                    <a:pt x="1549390" y="56878"/>
                  </a:cubicBezTo>
                  <a:cubicBezTo>
                    <a:pt x="1549390" y="56878"/>
                    <a:pt x="1548966" y="56451"/>
                    <a:pt x="1548966" y="56451"/>
                  </a:cubicBezTo>
                  <a:cubicBezTo>
                    <a:pt x="1548966" y="56023"/>
                    <a:pt x="1548966" y="55595"/>
                    <a:pt x="1548966" y="55167"/>
                  </a:cubicBezTo>
                  <a:cubicBezTo>
                    <a:pt x="1548541" y="54740"/>
                    <a:pt x="1548116" y="54740"/>
                    <a:pt x="1548116" y="54312"/>
                  </a:cubicBezTo>
                  <a:cubicBezTo>
                    <a:pt x="1548116" y="54312"/>
                    <a:pt x="1548116" y="53884"/>
                    <a:pt x="1548116" y="53884"/>
                  </a:cubicBezTo>
                  <a:cubicBezTo>
                    <a:pt x="1548116" y="53884"/>
                    <a:pt x="1548116" y="53884"/>
                    <a:pt x="1547692" y="53884"/>
                  </a:cubicBezTo>
                  <a:cubicBezTo>
                    <a:pt x="1547267" y="53884"/>
                    <a:pt x="1546843" y="53884"/>
                    <a:pt x="1546418" y="53884"/>
                  </a:cubicBezTo>
                  <a:cubicBezTo>
                    <a:pt x="1545993" y="53884"/>
                    <a:pt x="1545993" y="54312"/>
                    <a:pt x="1545569" y="54740"/>
                  </a:cubicBezTo>
                  <a:cubicBezTo>
                    <a:pt x="1545569" y="54740"/>
                    <a:pt x="1545569" y="55167"/>
                    <a:pt x="1545569" y="55167"/>
                  </a:cubicBezTo>
                  <a:cubicBezTo>
                    <a:pt x="1544720" y="56023"/>
                    <a:pt x="1544295" y="56451"/>
                    <a:pt x="1543446" y="56878"/>
                  </a:cubicBezTo>
                  <a:cubicBezTo>
                    <a:pt x="1543446" y="57306"/>
                    <a:pt x="1543446" y="57733"/>
                    <a:pt x="1543446" y="58161"/>
                  </a:cubicBezTo>
                  <a:cubicBezTo>
                    <a:pt x="1543446" y="58161"/>
                    <a:pt x="1543870" y="58589"/>
                    <a:pt x="1544295" y="59017"/>
                  </a:cubicBezTo>
                  <a:cubicBezTo>
                    <a:pt x="1544295" y="60299"/>
                    <a:pt x="1544295" y="61582"/>
                    <a:pt x="1544295" y="62865"/>
                  </a:cubicBezTo>
                  <a:cubicBezTo>
                    <a:pt x="1545144" y="63293"/>
                    <a:pt x="1545993" y="64148"/>
                    <a:pt x="1546843" y="65004"/>
                  </a:cubicBezTo>
                  <a:cubicBezTo>
                    <a:pt x="1546843" y="65004"/>
                    <a:pt x="1546843" y="64576"/>
                    <a:pt x="1547267" y="64576"/>
                  </a:cubicBezTo>
                  <a:cubicBezTo>
                    <a:pt x="1547267" y="64576"/>
                    <a:pt x="1547692" y="64576"/>
                    <a:pt x="1547692" y="64576"/>
                  </a:cubicBezTo>
                  <a:cubicBezTo>
                    <a:pt x="1548541" y="64148"/>
                    <a:pt x="1548966" y="63720"/>
                    <a:pt x="1549390" y="63293"/>
                  </a:cubicBezTo>
                  <a:cubicBezTo>
                    <a:pt x="1549815" y="63293"/>
                    <a:pt x="1550239" y="63293"/>
                    <a:pt x="1550664" y="63293"/>
                  </a:cubicBezTo>
                  <a:cubicBezTo>
                    <a:pt x="1550664" y="63293"/>
                    <a:pt x="1551089" y="63293"/>
                    <a:pt x="1551089" y="63720"/>
                  </a:cubicBezTo>
                  <a:cubicBezTo>
                    <a:pt x="1551089" y="64148"/>
                    <a:pt x="1551089" y="65004"/>
                    <a:pt x="1551089" y="65859"/>
                  </a:cubicBezTo>
                  <a:cubicBezTo>
                    <a:pt x="1550664" y="65859"/>
                    <a:pt x="1550664" y="66286"/>
                    <a:pt x="1550664" y="66286"/>
                  </a:cubicBezTo>
                  <a:cubicBezTo>
                    <a:pt x="1548541" y="66286"/>
                    <a:pt x="1546418" y="66286"/>
                    <a:pt x="1544720" y="66286"/>
                  </a:cubicBezTo>
                  <a:cubicBezTo>
                    <a:pt x="1544295" y="66286"/>
                    <a:pt x="1544295" y="66286"/>
                    <a:pt x="1544295" y="66714"/>
                  </a:cubicBezTo>
                  <a:cubicBezTo>
                    <a:pt x="1544295" y="67997"/>
                    <a:pt x="1544295" y="69708"/>
                    <a:pt x="1544295" y="71418"/>
                  </a:cubicBezTo>
                  <a:cubicBezTo>
                    <a:pt x="1543870" y="71418"/>
                    <a:pt x="1543446" y="71846"/>
                    <a:pt x="1543021" y="71418"/>
                  </a:cubicBezTo>
                  <a:cubicBezTo>
                    <a:pt x="1542597" y="71418"/>
                    <a:pt x="1542597" y="70991"/>
                    <a:pt x="1542597" y="70991"/>
                  </a:cubicBezTo>
                  <a:cubicBezTo>
                    <a:pt x="1541748" y="70991"/>
                    <a:pt x="1541323" y="70991"/>
                    <a:pt x="1541323" y="70135"/>
                  </a:cubicBezTo>
                  <a:cubicBezTo>
                    <a:pt x="1541323" y="70135"/>
                    <a:pt x="1541323" y="69708"/>
                    <a:pt x="1541323" y="69280"/>
                  </a:cubicBezTo>
                  <a:cubicBezTo>
                    <a:pt x="1541323" y="68852"/>
                    <a:pt x="1541323" y="67997"/>
                    <a:pt x="1541323" y="67569"/>
                  </a:cubicBezTo>
                  <a:cubicBezTo>
                    <a:pt x="1540898" y="67142"/>
                    <a:pt x="1540049" y="67569"/>
                    <a:pt x="1539625" y="67142"/>
                  </a:cubicBezTo>
                  <a:cubicBezTo>
                    <a:pt x="1539200" y="67569"/>
                    <a:pt x="1539200" y="67997"/>
                    <a:pt x="1538776" y="68425"/>
                  </a:cubicBezTo>
                  <a:cubicBezTo>
                    <a:pt x="1538776" y="68852"/>
                    <a:pt x="1538776" y="69280"/>
                    <a:pt x="1537927" y="69280"/>
                  </a:cubicBezTo>
                  <a:cubicBezTo>
                    <a:pt x="1537927" y="69708"/>
                    <a:pt x="1537927" y="69708"/>
                    <a:pt x="1537927" y="70135"/>
                  </a:cubicBezTo>
                  <a:cubicBezTo>
                    <a:pt x="1538351" y="70135"/>
                    <a:pt x="1538351" y="70563"/>
                    <a:pt x="1538776" y="70563"/>
                  </a:cubicBezTo>
                  <a:cubicBezTo>
                    <a:pt x="1538776" y="70991"/>
                    <a:pt x="1538776" y="71418"/>
                    <a:pt x="1538776" y="71846"/>
                  </a:cubicBezTo>
                  <a:cubicBezTo>
                    <a:pt x="1538351" y="71846"/>
                    <a:pt x="1537927" y="72273"/>
                    <a:pt x="1537502" y="72273"/>
                  </a:cubicBezTo>
                  <a:cubicBezTo>
                    <a:pt x="1537077" y="72273"/>
                    <a:pt x="1537077" y="72701"/>
                    <a:pt x="1536653" y="72701"/>
                  </a:cubicBezTo>
                  <a:cubicBezTo>
                    <a:pt x="1536653" y="73129"/>
                    <a:pt x="1536653" y="73129"/>
                    <a:pt x="1536653" y="73129"/>
                  </a:cubicBezTo>
                  <a:cubicBezTo>
                    <a:pt x="1536653" y="73557"/>
                    <a:pt x="1536653" y="74412"/>
                    <a:pt x="1536653" y="74840"/>
                  </a:cubicBezTo>
                  <a:cubicBezTo>
                    <a:pt x="1537077" y="75267"/>
                    <a:pt x="1537502" y="75267"/>
                    <a:pt x="1537502" y="75267"/>
                  </a:cubicBezTo>
                  <a:cubicBezTo>
                    <a:pt x="1537927" y="75267"/>
                    <a:pt x="1537927" y="75267"/>
                    <a:pt x="1537927" y="75267"/>
                  </a:cubicBezTo>
                  <a:cubicBezTo>
                    <a:pt x="1537927" y="75695"/>
                    <a:pt x="1537927" y="76122"/>
                    <a:pt x="1537927" y="76550"/>
                  </a:cubicBezTo>
                  <a:cubicBezTo>
                    <a:pt x="1537502" y="76978"/>
                    <a:pt x="1537077" y="77405"/>
                    <a:pt x="1536228" y="77833"/>
                  </a:cubicBezTo>
                  <a:cubicBezTo>
                    <a:pt x="1535804" y="77833"/>
                    <a:pt x="1535379" y="76978"/>
                    <a:pt x="1534530" y="76550"/>
                  </a:cubicBezTo>
                  <a:cubicBezTo>
                    <a:pt x="1534530" y="76550"/>
                    <a:pt x="1534530" y="76122"/>
                    <a:pt x="1534530" y="75695"/>
                  </a:cubicBezTo>
                  <a:cubicBezTo>
                    <a:pt x="1534530" y="75695"/>
                    <a:pt x="1534530" y="75267"/>
                    <a:pt x="1534530" y="74840"/>
                  </a:cubicBezTo>
                  <a:cubicBezTo>
                    <a:pt x="1534530" y="74840"/>
                    <a:pt x="1534105" y="74412"/>
                    <a:pt x="1534105" y="74412"/>
                  </a:cubicBezTo>
                  <a:cubicBezTo>
                    <a:pt x="1534105" y="73984"/>
                    <a:pt x="1534105" y="73557"/>
                    <a:pt x="1534105" y="73129"/>
                  </a:cubicBezTo>
                  <a:cubicBezTo>
                    <a:pt x="1533681" y="72701"/>
                    <a:pt x="1533681" y="72701"/>
                    <a:pt x="1533256" y="72273"/>
                  </a:cubicBezTo>
                  <a:cubicBezTo>
                    <a:pt x="1533256" y="71418"/>
                    <a:pt x="1533256" y="70135"/>
                    <a:pt x="1533256" y="68852"/>
                  </a:cubicBezTo>
                  <a:cubicBezTo>
                    <a:pt x="1533256" y="68852"/>
                    <a:pt x="1533681" y="68425"/>
                    <a:pt x="1533681" y="68425"/>
                  </a:cubicBezTo>
                  <a:cubicBezTo>
                    <a:pt x="1533681" y="66714"/>
                    <a:pt x="1533681" y="65431"/>
                    <a:pt x="1533681" y="64148"/>
                  </a:cubicBezTo>
                  <a:cubicBezTo>
                    <a:pt x="1533681" y="64148"/>
                    <a:pt x="1533256" y="63720"/>
                    <a:pt x="1533256" y="63720"/>
                  </a:cubicBezTo>
                  <a:cubicBezTo>
                    <a:pt x="1533256" y="63293"/>
                    <a:pt x="1533256" y="63293"/>
                    <a:pt x="1533256" y="62865"/>
                  </a:cubicBezTo>
                  <a:cubicBezTo>
                    <a:pt x="1533256" y="62865"/>
                    <a:pt x="1533681" y="62438"/>
                    <a:pt x="1533681" y="62438"/>
                  </a:cubicBezTo>
                  <a:cubicBezTo>
                    <a:pt x="1533681" y="62010"/>
                    <a:pt x="1533681" y="61582"/>
                    <a:pt x="1533681" y="61155"/>
                  </a:cubicBezTo>
                  <a:cubicBezTo>
                    <a:pt x="1533681" y="61155"/>
                    <a:pt x="1533681" y="60727"/>
                    <a:pt x="1533256" y="60727"/>
                  </a:cubicBezTo>
                  <a:cubicBezTo>
                    <a:pt x="1533256" y="60299"/>
                    <a:pt x="1533681" y="60299"/>
                    <a:pt x="1533681" y="59871"/>
                  </a:cubicBezTo>
                  <a:cubicBezTo>
                    <a:pt x="1533681" y="59871"/>
                    <a:pt x="1533681" y="59871"/>
                    <a:pt x="1534105" y="59444"/>
                  </a:cubicBezTo>
                  <a:cubicBezTo>
                    <a:pt x="1534105" y="59444"/>
                    <a:pt x="1534105" y="59017"/>
                    <a:pt x="1534530" y="58589"/>
                  </a:cubicBezTo>
                  <a:cubicBezTo>
                    <a:pt x="1534530" y="58589"/>
                    <a:pt x="1534530" y="58589"/>
                    <a:pt x="1534530" y="58161"/>
                  </a:cubicBezTo>
                  <a:cubicBezTo>
                    <a:pt x="1534954" y="58161"/>
                    <a:pt x="1534954" y="57733"/>
                    <a:pt x="1535379" y="57733"/>
                  </a:cubicBezTo>
                  <a:cubicBezTo>
                    <a:pt x="1534954" y="57306"/>
                    <a:pt x="1534105" y="56878"/>
                    <a:pt x="1534105" y="56451"/>
                  </a:cubicBezTo>
                  <a:cubicBezTo>
                    <a:pt x="1534105" y="55595"/>
                    <a:pt x="1534105" y="55167"/>
                    <a:pt x="1534105" y="54740"/>
                  </a:cubicBezTo>
                  <a:cubicBezTo>
                    <a:pt x="1534105" y="54312"/>
                    <a:pt x="1534105" y="54312"/>
                    <a:pt x="1534530" y="54312"/>
                  </a:cubicBezTo>
                  <a:cubicBezTo>
                    <a:pt x="1534530" y="53884"/>
                    <a:pt x="1534530" y="53457"/>
                    <a:pt x="1534530" y="53457"/>
                  </a:cubicBezTo>
                  <a:cubicBezTo>
                    <a:pt x="1534105" y="53029"/>
                    <a:pt x="1533681" y="53029"/>
                    <a:pt x="1533681" y="52602"/>
                  </a:cubicBezTo>
                  <a:cubicBezTo>
                    <a:pt x="1532832" y="52602"/>
                    <a:pt x="1532407" y="52602"/>
                    <a:pt x="1531982" y="52602"/>
                  </a:cubicBezTo>
                  <a:cubicBezTo>
                    <a:pt x="1531982" y="53029"/>
                    <a:pt x="1531558" y="53029"/>
                    <a:pt x="1531133" y="53457"/>
                  </a:cubicBezTo>
                  <a:cubicBezTo>
                    <a:pt x="1531133" y="53884"/>
                    <a:pt x="1531133" y="54312"/>
                    <a:pt x="1531133" y="54740"/>
                  </a:cubicBezTo>
                  <a:cubicBezTo>
                    <a:pt x="1531558" y="54740"/>
                    <a:pt x="1531558" y="55167"/>
                    <a:pt x="1531982" y="55167"/>
                  </a:cubicBezTo>
                  <a:cubicBezTo>
                    <a:pt x="1531982" y="55595"/>
                    <a:pt x="1531982" y="56023"/>
                    <a:pt x="1531982" y="56451"/>
                  </a:cubicBezTo>
                  <a:cubicBezTo>
                    <a:pt x="1531558" y="56878"/>
                    <a:pt x="1530709" y="57306"/>
                    <a:pt x="1530284" y="57733"/>
                  </a:cubicBezTo>
                  <a:cubicBezTo>
                    <a:pt x="1530709" y="57733"/>
                    <a:pt x="1530284" y="58161"/>
                    <a:pt x="1530709" y="58161"/>
                  </a:cubicBezTo>
                  <a:cubicBezTo>
                    <a:pt x="1531133" y="58589"/>
                    <a:pt x="1531558" y="59017"/>
                    <a:pt x="1531982" y="59444"/>
                  </a:cubicBezTo>
                  <a:cubicBezTo>
                    <a:pt x="1531558" y="59871"/>
                    <a:pt x="1530709" y="60299"/>
                    <a:pt x="1530284" y="60727"/>
                  </a:cubicBezTo>
                  <a:cubicBezTo>
                    <a:pt x="1530284" y="61582"/>
                    <a:pt x="1530284" y="62010"/>
                    <a:pt x="1530284" y="62865"/>
                  </a:cubicBezTo>
                  <a:cubicBezTo>
                    <a:pt x="1530709" y="63293"/>
                    <a:pt x="1531133" y="63720"/>
                    <a:pt x="1531558" y="63720"/>
                  </a:cubicBezTo>
                  <a:cubicBezTo>
                    <a:pt x="1531558" y="63720"/>
                    <a:pt x="1531982" y="63720"/>
                    <a:pt x="1531982" y="63720"/>
                  </a:cubicBezTo>
                  <a:cubicBezTo>
                    <a:pt x="1532407" y="64148"/>
                    <a:pt x="1532407" y="64148"/>
                    <a:pt x="1532407" y="65431"/>
                  </a:cubicBezTo>
                  <a:cubicBezTo>
                    <a:pt x="1531982" y="65431"/>
                    <a:pt x="1531558" y="65431"/>
                    <a:pt x="1531558" y="65859"/>
                  </a:cubicBezTo>
                  <a:cubicBezTo>
                    <a:pt x="1531133" y="66286"/>
                    <a:pt x="1530284" y="65859"/>
                    <a:pt x="1529859" y="66286"/>
                  </a:cubicBezTo>
                  <a:cubicBezTo>
                    <a:pt x="1529859" y="66714"/>
                    <a:pt x="1529859" y="66714"/>
                    <a:pt x="1529859" y="67142"/>
                  </a:cubicBezTo>
                  <a:cubicBezTo>
                    <a:pt x="1529859" y="67142"/>
                    <a:pt x="1530284" y="67569"/>
                    <a:pt x="1530284" y="67569"/>
                  </a:cubicBezTo>
                  <a:cubicBezTo>
                    <a:pt x="1530284" y="68425"/>
                    <a:pt x="1530284" y="68852"/>
                    <a:pt x="1530284" y="69280"/>
                  </a:cubicBezTo>
                  <a:cubicBezTo>
                    <a:pt x="1530284" y="69708"/>
                    <a:pt x="1529859" y="69708"/>
                    <a:pt x="1529859" y="70135"/>
                  </a:cubicBezTo>
                  <a:cubicBezTo>
                    <a:pt x="1529859" y="70135"/>
                    <a:pt x="1529859" y="70563"/>
                    <a:pt x="1529859" y="70563"/>
                  </a:cubicBezTo>
                  <a:cubicBezTo>
                    <a:pt x="1529859" y="70991"/>
                    <a:pt x="1530284" y="70991"/>
                    <a:pt x="1530284" y="70991"/>
                  </a:cubicBezTo>
                  <a:cubicBezTo>
                    <a:pt x="1530284" y="71418"/>
                    <a:pt x="1530284" y="71418"/>
                    <a:pt x="1530284" y="71846"/>
                  </a:cubicBezTo>
                  <a:cubicBezTo>
                    <a:pt x="1529859" y="72273"/>
                    <a:pt x="1529859" y="72701"/>
                    <a:pt x="1529435" y="73129"/>
                  </a:cubicBezTo>
                  <a:cubicBezTo>
                    <a:pt x="1529010" y="73129"/>
                    <a:pt x="1528586" y="73129"/>
                    <a:pt x="1528161" y="73129"/>
                  </a:cubicBezTo>
                  <a:cubicBezTo>
                    <a:pt x="1527736" y="73129"/>
                    <a:pt x="1527736" y="73129"/>
                    <a:pt x="1527736" y="73129"/>
                  </a:cubicBezTo>
                  <a:cubicBezTo>
                    <a:pt x="1527736" y="72701"/>
                    <a:pt x="1527736" y="72273"/>
                    <a:pt x="1527736" y="71846"/>
                  </a:cubicBezTo>
                  <a:cubicBezTo>
                    <a:pt x="1527736" y="71846"/>
                    <a:pt x="1528161" y="71418"/>
                    <a:pt x="1528586" y="71418"/>
                  </a:cubicBezTo>
                  <a:cubicBezTo>
                    <a:pt x="1528586" y="70991"/>
                    <a:pt x="1528586" y="70991"/>
                    <a:pt x="1528586" y="70563"/>
                  </a:cubicBezTo>
                  <a:cubicBezTo>
                    <a:pt x="1528586" y="70563"/>
                    <a:pt x="1529010" y="70135"/>
                    <a:pt x="1529010" y="70135"/>
                  </a:cubicBezTo>
                  <a:cubicBezTo>
                    <a:pt x="1528586" y="69708"/>
                    <a:pt x="1528161" y="69280"/>
                    <a:pt x="1527736" y="68852"/>
                  </a:cubicBezTo>
                  <a:cubicBezTo>
                    <a:pt x="1527736" y="68425"/>
                    <a:pt x="1527736" y="68425"/>
                    <a:pt x="1527736" y="67569"/>
                  </a:cubicBezTo>
                  <a:cubicBezTo>
                    <a:pt x="1527312" y="67142"/>
                    <a:pt x="1526463" y="66714"/>
                    <a:pt x="1526038" y="66286"/>
                  </a:cubicBezTo>
                  <a:cubicBezTo>
                    <a:pt x="1525189" y="66286"/>
                    <a:pt x="1524340" y="66286"/>
                    <a:pt x="1523915" y="66286"/>
                  </a:cubicBezTo>
                  <a:cubicBezTo>
                    <a:pt x="1523491" y="66714"/>
                    <a:pt x="1523915" y="67142"/>
                    <a:pt x="1523491" y="67569"/>
                  </a:cubicBezTo>
                  <a:cubicBezTo>
                    <a:pt x="1523915" y="67997"/>
                    <a:pt x="1523915" y="67997"/>
                    <a:pt x="1524340" y="68425"/>
                  </a:cubicBezTo>
                  <a:cubicBezTo>
                    <a:pt x="1524340" y="69708"/>
                    <a:pt x="1524340" y="70991"/>
                    <a:pt x="1524340" y="72273"/>
                  </a:cubicBezTo>
                  <a:cubicBezTo>
                    <a:pt x="1523915" y="72701"/>
                    <a:pt x="1523491" y="73129"/>
                    <a:pt x="1523066" y="73557"/>
                  </a:cubicBezTo>
                  <a:cubicBezTo>
                    <a:pt x="1523066" y="73984"/>
                    <a:pt x="1523066" y="74412"/>
                    <a:pt x="1522641" y="74840"/>
                  </a:cubicBezTo>
                  <a:cubicBezTo>
                    <a:pt x="1522641" y="74840"/>
                    <a:pt x="1522641" y="75267"/>
                    <a:pt x="1522217" y="75267"/>
                  </a:cubicBezTo>
                  <a:cubicBezTo>
                    <a:pt x="1522217" y="75695"/>
                    <a:pt x="1522217" y="76550"/>
                    <a:pt x="1522217" y="76978"/>
                  </a:cubicBezTo>
                  <a:cubicBezTo>
                    <a:pt x="1522641" y="77833"/>
                    <a:pt x="1523491" y="78261"/>
                    <a:pt x="1524340" y="79116"/>
                  </a:cubicBezTo>
                  <a:cubicBezTo>
                    <a:pt x="1523915" y="79116"/>
                    <a:pt x="1523491" y="79544"/>
                    <a:pt x="1523491" y="79971"/>
                  </a:cubicBezTo>
                  <a:cubicBezTo>
                    <a:pt x="1523066" y="80399"/>
                    <a:pt x="1523066" y="80827"/>
                    <a:pt x="1522641" y="80827"/>
                  </a:cubicBezTo>
                  <a:cubicBezTo>
                    <a:pt x="1522217" y="80827"/>
                    <a:pt x="1521792" y="80827"/>
                    <a:pt x="1521368" y="80827"/>
                  </a:cubicBezTo>
                  <a:cubicBezTo>
                    <a:pt x="1520943" y="80827"/>
                    <a:pt x="1520519" y="80399"/>
                    <a:pt x="1520094" y="79971"/>
                  </a:cubicBezTo>
                  <a:cubicBezTo>
                    <a:pt x="1520094" y="78688"/>
                    <a:pt x="1520094" y="77405"/>
                    <a:pt x="1520094" y="76122"/>
                  </a:cubicBezTo>
                  <a:cubicBezTo>
                    <a:pt x="1520094" y="75695"/>
                    <a:pt x="1519669" y="75695"/>
                    <a:pt x="1519669" y="75267"/>
                  </a:cubicBezTo>
                  <a:cubicBezTo>
                    <a:pt x="1519669" y="74840"/>
                    <a:pt x="1519669" y="74412"/>
                    <a:pt x="1519669" y="74412"/>
                  </a:cubicBezTo>
                  <a:cubicBezTo>
                    <a:pt x="1519245" y="73984"/>
                    <a:pt x="1518820" y="73984"/>
                    <a:pt x="1518820" y="73557"/>
                  </a:cubicBezTo>
                  <a:cubicBezTo>
                    <a:pt x="1518820" y="72701"/>
                    <a:pt x="1518820" y="72701"/>
                    <a:pt x="1517546" y="72701"/>
                  </a:cubicBezTo>
                  <a:cubicBezTo>
                    <a:pt x="1517122" y="73129"/>
                    <a:pt x="1516697" y="73557"/>
                    <a:pt x="1516273" y="74412"/>
                  </a:cubicBezTo>
                  <a:cubicBezTo>
                    <a:pt x="1516273" y="74840"/>
                    <a:pt x="1516273" y="75267"/>
                    <a:pt x="1516273" y="76122"/>
                  </a:cubicBezTo>
                  <a:cubicBezTo>
                    <a:pt x="1516697" y="76122"/>
                    <a:pt x="1517122" y="76550"/>
                    <a:pt x="1517546" y="76978"/>
                  </a:cubicBezTo>
                  <a:cubicBezTo>
                    <a:pt x="1517546" y="77405"/>
                    <a:pt x="1517546" y="77833"/>
                    <a:pt x="1517546" y="78261"/>
                  </a:cubicBezTo>
                  <a:cubicBezTo>
                    <a:pt x="1517122" y="78688"/>
                    <a:pt x="1516697" y="79116"/>
                    <a:pt x="1516273" y="79116"/>
                  </a:cubicBezTo>
                  <a:cubicBezTo>
                    <a:pt x="1516273" y="79116"/>
                    <a:pt x="1515848" y="79116"/>
                    <a:pt x="1515848" y="79116"/>
                  </a:cubicBezTo>
                  <a:cubicBezTo>
                    <a:pt x="1515423" y="79544"/>
                    <a:pt x="1515423" y="79544"/>
                    <a:pt x="1514999" y="79971"/>
                  </a:cubicBezTo>
                  <a:cubicBezTo>
                    <a:pt x="1514574" y="79971"/>
                    <a:pt x="1514150" y="79971"/>
                    <a:pt x="1513725" y="79971"/>
                  </a:cubicBezTo>
                  <a:cubicBezTo>
                    <a:pt x="1513300" y="79544"/>
                    <a:pt x="1513300" y="79544"/>
                    <a:pt x="1512876" y="79116"/>
                  </a:cubicBezTo>
                  <a:cubicBezTo>
                    <a:pt x="1512876" y="79116"/>
                    <a:pt x="1512451" y="79116"/>
                    <a:pt x="1512451" y="79116"/>
                  </a:cubicBezTo>
                  <a:cubicBezTo>
                    <a:pt x="1512027" y="79116"/>
                    <a:pt x="1511602" y="78688"/>
                    <a:pt x="1511178" y="78261"/>
                  </a:cubicBezTo>
                  <a:cubicBezTo>
                    <a:pt x="1511178" y="77833"/>
                    <a:pt x="1511178" y="77405"/>
                    <a:pt x="1511178" y="76978"/>
                  </a:cubicBezTo>
                  <a:cubicBezTo>
                    <a:pt x="1512027" y="76550"/>
                    <a:pt x="1512876" y="76122"/>
                    <a:pt x="1513300" y="75267"/>
                  </a:cubicBezTo>
                  <a:cubicBezTo>
                    <a:pt x="1512451" y="74412"/>
                    <a:pt x="1511602" y="73984"/>
                    <a:pt x="1510753" y="73129"/>
                  </a:cubicBezTo>
                  <a:cubicBezTo>
                    <a:pt x="1510753" y="73557"/>
                    <a:pt x="1510328" y="73129"/>
                    <a:pt x="1510328" y="73557"/>
                  </a:cubicBezTo>
                  <a:cubicBezTo>
                    <a:pt x="1509479" y="73984"/>
                    <a:pt x="1509055" y="74412"/>
                    <a:pt x="1508630" y="74840"/>
                  </a:cubicBezTo>
                  <a:cubicBezTo>
                    <a:pt x="1508630" y="74840"/>
                    <a:pt x="1508630" y="74840"/>
                    <a:pt x="1508630" y="75267"/>
                  </a:cubicBezTo>
                  <a:cubicBezTo>
                    <a:pt x="1508630" y="76122"/>
                    <a:pt x="1508630" y="76978"/>
                    <a:pt x="1508630" y="77405"/>
                  </a:cubicBezTo>
                  <a:cubicBezTo>
                    <a:pt x="1508630" y="77833"/>
                    <a:pt x="1508630" y="77833"/>
                    <a:pt x="1508630" y="77833"/>
                  </a:cubicBezTo>
                  <a:cubicBezTo>
                    <a:pt x="1508630" y="77833"/>
                    <a:pt x="1509055" y="78261"/>
                    <a:pt x="1509055" y="78261"/>
                  </a:cubicBezTo>
                  <a:cubicBezTo>
                    <a:pt x="1509055" y="78688"/>
                    <a:pt x="1509055" y="78688"/>
                    <a:pt x="1509055" y="79116"/>
                  </a:cubicBezTo>
                  <a:cubicBezTo>
                    <a:pt x="1509055" y="79971"/>
                    <a:pt x="1509055" y="80399"/>
                    <a:pt x="1509055" y="81254"/>
                  </a:cubicBezTo>
                  <a:cubicBezTo>
                    <a:pt x="1508206" y="81682"/>
                    <a:pt x="1507357" y="81682"/>
                    <a:pt x="1506932" y="81682"/>
                  </a:cubicBezTo>
                  <a:cubicBezTo>
                    <a:pt x="1506507" y="81682"/>
                    <a:pt x="1506507" y="81254"/>
                    <a:pt x="1506507" y="81254"/>
                  </a:cubicBezTo>
                  <a:cubicBezTo>
                    <a:pt x="1506507" y="81254"/>
                    <a:pt x="1506507" y="80827"/>
                    <a:pt x="1506507" y="80827"/>
                  </a:cubicBezTo>
                  <a:cubicBezTo>
                    <a:pt x="1506507" y="78688"/>
                    <a:pt x="1506507" y="76550"/>
                    <a:pt x="1506507" y="74412"/>
                  </a:cubicBezTo>
                  <a:cubicBezTo>
                    <a:pt x="1506083" y="73984"/>
                    <a:pt x="1506083" y="73984"/>
                    <a:pt x="1505658" y="73557"/>
                  </a:cubicBezTo>
                  <a:cubicBezTo>
                    <a:pt x="1505658" y="72273"/>
                    <a:pt x="1505658" y="71418"/>
                    <a:pt x="1505658" y="70135"/>
                  </a:cubicBezTo>
                  <a:cubicBezTo>
                    <a:pt x="1506083" y="69708"/>
                    <a:pt x="1506083" y="69708"/>
                    <a:pt x="1506507" y="69280"/>
                  </a:cubicBezTo>
                  <a:cubicBezTo>
                    <a:pt x="1506507" y="66714"/>
                    <a:pt x="1506507" y="63720"/>
                    <a:pt x="1506507" y="61155"/>
                  </a:cubicBezTo>
                  <a:cubicBezTo>
                    <a:pt x="1506083" y="60727"/>
                    <a:pt x="1506083" y="60727"/>
                    <a:pt x="1505658" y="60299"/>
                  </a:cubicBezTo>
                  <a:cubicBezTo>
                    <a:pt x="1505658" y="60299"/>
                    <a:pt x="1505658" y="59871"/>
                    <a:pt x="1505658" y="59444"/>
                  </a:cubicBezTo>
                  <a:cubicBezTo>
                    <a:pt x="1505658" y="59017"/>
                    <a:pt x="1505234" y="59017"/>
                    <a:pt x="1505234" y="59017"/>
                  </a:cubicBezTo>
                  <a:cubicBezTo>
                    <a:pt x="1504809" y="58161"/>
                    <a:pt x="1505234" y="57733"/>
                    <a:pt x="1505234" y="57306"/>
                  </a:cubicBezTo>
                  <a:cubicBezTo>
                    <a:pt x="1505234" y="56878"/>
                    <a:pt x="1505658" y="56451"/>
                    <a:pt x="1505658" y="56023"/>
                  </a:cubicBezTo>
                  <a:cubicBezTo>
                    <a:pt x="1505658" y="55595"/>
                    <a:pt x="1506083" y="55595"/>
                    <a:pt x="1506507" y="55167"/>
                  </a:cubicBezTo>
                  <a:cubicBezTo>
                    <a:pt x="1506507" y="55167"/>
                    <a:pt x="1506507" y="54740"/>
                    <a:pt x="1506507" y="54740"/>
                  </a:cubicBezTo>
                  <a:cubicBezTo>
                    <a:pt x="1506507" y="54312"/>
                    <a:pt x="1506932" y="54312"/>
                    <a:pt x="1507357" y="53884"/>
                  </a:cubicBezTo>
                  <a:cubicBezTo>
                    <a:pt x="1507357" y="53457"/>
                    <a:pt x="1507357" y="53029"/>
                    <a:pt x="1507357" y="52174"/>
                  </a:cubicBezTo>
                  <a:cubicBezTo>
                    <a:pt x="1507357" y="52174"/>
                    <a:pt x="1507781" y="51746"/>
                    <a:pt x="1507781" y="51746"/>
                  </a:cubicBezTo>
                  <a:cubicBezTo>
                    <a:pt x="1507781" y="51318"/>
                    <a:pt x="1507781" y="51318"/>
                    <a:pt x="1507781" y="50891"/>
                  </a:cubicBezTo>
                  <a:cubicBezTo>
                    <a:pt x="1507781" y="50891"/>
                    <a:pt x="1507357" y="50463"/>
                    <a:pt x="1507357" y="50463"/>
                  </a:cubicBezTo>
                  <a:cubicBezTo>
                    <a:pt x="1507357" y="49608"/>
                    <a:pt x="1507357" y="49180"/>
                    <a:pt x="1507357" y="48753"/>
                  </a:cubicBezTo>
                  <a:cubicBezTo>
                    <a:pt x="1507357" y="48325"/>
                    <a:pt x="1507781" y="48325"/>
                    <a:pt x="1507781" y="48325"/>
                  </a:cubicBezTo>
                  <a:cubicBezTo>
                    <a:pt x="1507781" y="46615"/>
                    <a:pt x="1507781" y="46615"/>
                    <a:pt x="1507357" y="46187"/>
                  </a:cubicBezTo>
                  <a:cubicBezTo>
                    <a:pt x="1506507" y="46615"/>
                    <a:pt x="1505658" y="47470"/>
                    <a:pt x="1504809" y="48325"/>
                  </a:cubicBezTo>
                  <a:cubicBezTo>
                    <a:pt x="1504809" y="48325"/>
                    <a:pt x="1504809" y="48325"/>
                    <a:pt x="1504384" y="48325"/>
                  </a:cubicBezTo>
                  <a:cubicBezTo>
                    <a:pt x="1503960" y="48325"/>
                    <a:pt x="1503960" y="48325"/>
                    <a:pt x="1503960" y="48753"/>
                  </a:cubicBezTo>
                  <a:cubicBezTo>
                    <a:pt x="1503535" y="49180"/>
                    <a:pt x="1503960" y="50036"/>
                    <a:pt x="1503960" y="50463"/>
                  </a:cubicBezTo>
                  <a:cubicBezTo>
                    <a:pt x="1504384" y="51318"/>
                    <a:pt x="1505234" y="51746"/>
                    <a:pt x="1505658" y="52174"/>
                  </a:cubicBezTo>
                  <a:cubicBezTo>
                    <a:pt x="1505658" y="52602"/>
                    <a:pt x="1505658" y="53029"/>
                    <a:pt x="1505658" y="53457"/>
                  </a:cubicBezTo>
                  <a:cubicBezTo>
                    <a:pt x="1504809" y="54312"/>
                    <a:pt x="1504384" y="54740"/>
                    <a:pt x="1503111" y="55595"/>
                  </a:cubicBezTo>
                  <a:cubicBezTo>
                    <a:pt x="1503111" y="55595"/>
                    <a:pt x="1503111" y="55595"/>
                    <a:pt x="1502686" y="55595"/>
                  </a:cubicBezTo>
                  <a:cubicBezTo>
                    <a:pt x="1502262" y="56023"/>
                    <a:pt x="1502686" y="56451"/>
                    <a:pt x="1502262" y="56878"/>
                  </a:cubicBezTo>
                  <a:cubicBezTo>
                    <a:pt x="1502686" y="57306"/>
                    <a:pt x="1503111" y="57733"/>
                    <a:pt x="1503535" y="58161"/>
                  </a:cubicBezTo>
                  <a:cubicBezTo>
                    <a:pt x="1503111" y="59017"/>
                    <a:pt x="1502262" y="59444"/>
                    <a:pt x="1501837" y="59871"/>
                  </a:cubicBezTo>
                  <a:cubicBezTo>
                    <a:pt x="1501837" y="60727"/>
                    <a:pt x="1501837" y="61155"/>
                    <a:pt x="1501837" y="61582"/>
                  </a:cubicBezTo>
                  <a:cubicBezTo>
                    <a:pt x="1501837" y="62010"/>
                    <a:pt x="1502262" y="62010"/>
                    <a:pt x="1502262" y="62438"/>
                  </a:cubicBezTo>
                  <a:cubicBezTo>
                    <a:pt x="1502262" y="63293"/>
                    <a:pt x="1503111" y="63293"/>
                    <a:pt x="1503111" y="63720"/>
                  </a:cubicBezTo>
                  <a:cubicBezTo>
                    <a:pt x="1503111" y="64148"/>
                    <a:pt x="1503535" y="64576"/>
                    <a:pt x="1503535" y="64576"/>
                  </a:cubicBezTo>
                  <a:cubicBezTo>
                    <a:pt x="1503535" y="65004"/>
                    <a:pt x="1503535" y="65431"/>
                    <a:pt x="1503535" y="65859"/>
                  </a:cubicBezTo>
                  <a:cubicBezTo>
                    <a:pt x="1503535" y="66286"/>
                    <a:pt x="1503111" y="66286"/>
                    <a:pt x="1503111" y="66714"/>
                  </a:cubicBezTo>
                  <a:cubicBezTo>
                    <a:pt x="1503111" y="68852"/>
                    <a:pt x="1503111" y="70991"/>
                    <a:pt x="1503111" y="73129"/>
                  </a:cubicBezTo>
                  <a:cubicBezTo>
                    <a:pt x="1502262" y="73129"/>
                    <a:pt x="1502262" y="73129"/>
                    <a:pt x="1498015" y="73129"/>
                  </a:cubicBezTo>
                  <a:cubicBezTo>
                    <a:pt x="1497166" y="73984"/>
                    <a:pt x="1496317" y="74840"/>
                    <a:pt x="1495468" y="75695"/>
                  </a:cubicBezTo>
                  <a:cubicBezTo>
                    <a:pt x="1495468" y="75695"/>
                    <a:pt x="1495468" y="75695"/>
                    <a:pt x="1495468" y="76122"/>
                  </a:cubicBezTo>
                  <a:cubicBezTo>
                    <a:pt x="1495468" y="76122"/>
                    <a:pt x="1495043" y="76550"/>
                    <a:pt x="1495043" y="76550"/>
                  </a:cubicBezTo>
                  <a:cubicBezTo>
                    <a:pt x="1495043" y="76978"/>
                    <a:pt x="1495043" y="77405"/>
                    <a:pt x="1495043" y="77833"/>
                  </a:cubicBezTo>
                  <a:cubicBezTo>
                    <a:pt x="1495043" y="77833"/>
                    <a:pt x="1495468" y="78261"/>
                    <a:pt x="1495892" y="78688"/>
                  </a:cubicBezTo>
                  <a:cubicBezTo>
                    <a:pt x="1495892" y="78688"/>
                    <a:pt x="1496317" y="78688"/>
                    <a:pt x="1496317" y="78688"/>
                  </a:cubicBezTo>
                  <a:cubicBezTo>
                    <a:pt x="1496742" y="78261"/>
                    <a:pt x="1497166" y="78261"/>
                    <a:pt x="1497166" y="78261"/>
                  </a:cubicBezTo>
                  <a:cubicBezTo>
                    <a:pt x="1497591" y="78261"/>
                    <a:pt x="1497591" y="78261"/>
                    <a:pt x="1498015" y="77833"/>
                  </a:cubicBezTo>
                  <a:cubicBezTo>
                    <a:pt x="1498440" y="77405"/>
                    <a:pt x="1498865" y="76978"/>
                    <a:pt x="1499714" y="76550"/>
                  </a:cubicBezTo>
                  <a:cubicBezTo>
                    <a:pt x="1499714" y="76550"/>
                    <a:pt x="1499714" y="76122"/>
                    <a:pt x="1499714" y="76122"/>
                  </a:cubicBezTo>
                  <a:cubicBezTo>
                    <a:pt x="1500139" y="75695"/>
                    <a:pt x="1500563" y="75267"/>
                    <a:pt x="1500988" y="74840"/>
                  </a:cubicBezTo>
                  <a:cubicBezTo>
                    <a:pt x="1501837" y="75267"/>
                    <a:pt x="1502262" y="76122"/>
                    <a:pt x="1503111" y="76550"/>
                  </a:cubicBezTo>
                  <a:cubicBezTo>
                    <a:pt x="1503111" y="76978"/>
                    <a:pt x="1503111" y="77405"/>
                    <a:pt x="1503535" y="77405"/>
                  </a:cubicBezTo>
                  <a:cubicBezTo>
                    <a:pt x="1503960" y="78261"/>
                    <a:pt x="1503535" y="79116"/>
                    <a:pt x="1503960" y="79971"/>
                  </a:cubicBezTo>
                  <a:cubicBezTo>
                    <a:pt x="1503535" y="80399"/>
                    <a:pt x="1503535" y="80399"/>
                    <a:pt x="1503111" y="80827"/>
                  </a:cubicBezTo>
                  <a:cubicBezTo>
                    <a:pt x="1503111" y="81254"/>
                    <a:pt x="1503111" y="81682"/>
                    <a:pt x="1503111" y="82537"/>
                  </a:cubicBezTo>
                  <a:cubicBezTo>
                    <a:pt x="1502686" y="82965"/>
                    <a:pt x="1502262" y="83393"/>
                    <a:pt x="1501837" y="83820"/>
                  </a:cubicBezTo>
                  <a:cubicBezTo>
                    <a:pt x="1501837" y="84675"/>
                    <a:pt x="1501837" y="85531"/>
                    <a:pt x="1501837" y="86814"/>
                  </a:cubicBezTo>
                  <a:cubicBezTo>
                    <a:pt x="1501837" y="86814"/>
                    <a:pt x="1502262" y="87241"/>
                    <a:pt x="1502262" y="87669"/>
                  </a:cubicBezTo>
                  <a:cubicBezTo>
                    <a:pt x="1502262" y="87669"/>
                    <a:pt x="1502262" y="87669"/>
                    <a:pt x="1502262" y="88096"/>
                  </a:cubicBezTo>
                  <a:cubicBezTo>
                    <a:pt x="1503111" y="88096"/>
                    <a:pt x="1502686" y="88952"/>
                    <a:pt x="1503535" y="89380"/>
                  </a:cubicBezTo>
                  <a:cubicBezTo>
                    <a:pt x="1503535" y="90662"/>
                    <a:pt x="1503535" y="91946"/>
                    <a:pt x="1503535" y="93229"/>
                  </a:cubicBezTo>
                  <a:cubicBezTo>
                    <a:pt x="1503111" y="93656"/>
                    <a:pt x="1502262" y="94511"/>
                    <a:pt x="1501837" y="94939"/>
                  </a:cubicBezTo>
                  <a:cubicBezTo>
                    <a:pt x="1501837" y="95367"/>
                    <a:pt x="1501837" y="95795"/>
                    <a:pt x="1501837" y="96222"/>
                  </a:cubicBezTo>
                  <a:cubicBezTo>
                    <a:pt x="1501837" y="96649"/>
                    <a:pt x="1502262" y="96649"/>
                    <a:pt x="1502686" y="97077"/>
                  </a:cubicBezTo>
                  <a:cubicBezTo>
                    <a:pt x="1503960" y="97077"/>
                    <a:pt x="1505234" y="97077"/>
                    <a:pt x="1506932" y="97077"/>
                  </a:cubicBezTo>
                  <a:cubicBezTo>
                    <a:pt x="1507357" y="96649"/>
                    <a:pt x="1506932" y="96222"/>
                    <a:pt x="1507357" y="95795"/>
                  </a:cubicBezTo>
                  <a:cubicBezTo>
                    <a:pt x="1507357" y="95367"/>
                    <a:pt x="1506932" y="95367"/>
                    <a:pt x="1506507" y="94939"/>
                  </a:cubicBezTo>
                  <a:cubicBezTo>
                    <a:pt x="1506507" y="94084"/>
                    <a:pt x="1506507" y="92801"/>
                    <a:pt x="1506507" y="91946"/>
                  </a:cubicBezTo>
                  <a:cubicBezTo>
                    <a:pt x="1507357" y="91518"/>
                    <a:pt x="1507781" y="91518"/>
                    <a:pt x="1508206" y="91946"/>
                  </a:cubicBezTo>
                  <a:cubicBezTo>
                    <a:pt x="1508206" y="91946"/>
                    <a:pt x="1508630" y="91946"/>
                    <a:pt x="1508630" y="92373"/>
                  </a:cubicBezTo>
                  <a:cubicBezTo>
                    <a:pt x="1509055" y="92373"/>
                    <a:pt x="1509479" y="92373"/>
                    <a:pt x="1509904" y="92373"/>
                  </a:cubicBezTo>
                  <a:cubicBezTo>
                    <a:pt x="1510753" y="91946"/>
                    <a:pt x="1511178" y="91518"/>
                    <a:pt x="1511602" y="91090"/>
                  </a:cubicBezTo>
                  <a:cubicBezTo>
                    <a:pt x="1512027" y="90662"/>
                    <a:pt x="1512027" y="90662"/>
                    <a:pt x="1512027" y="90235"/>
                  </a:cubicBezTo>
                  <a:cubicBezTo>
                    <a:pt x="1512027" y="89380"/>
                    <a:pt x="1512027" y="88096"/>
                    <a:pt x="1512027" y="87241"/>
                  </a:cubicBezTo>
                  <a:cubicBezTo>
                    <a:pt x="1512876" y="86814"/>
                    <a:pt x="1513300" y="86386"/>
                    <a:pt x="1513725" y="85958"/>
                  </a:cubicBezTo>
                  <a:cubicBezTo>
                    <a:pt x="1514150" y="85958"/>
                    <a:pt x="1514574" y="85958"/>
                    <a:pt x="1514999" y="85958"/>
                  </a:cubicBezTo>
                  <a:cubicBezTo>
                    <a:pt x="1514999" y="85958"/>
                    <a:pt x="1515423" y="85958"/>
                    <a:pt x="1515423" y="85958"/>
                  </a:cubicBezTo>
                  <a:cubicBezTo>
                    <a:pt x="1515423" y="86814"/>
                    <a:pt x="1515423" y="88096"/>
                    <a:pt x="1515423" y="88952"/>
                  </a:cubicBezTo>
                  <a:cubicBezTo>
                    <a:pt x="1516273" y="89807"/>
                    <a:pt x="1516697" y="90235"/>
                    <a:pt x="1517546" y="90662"/>
                  </a:cubicBezTo>
                  <a:cubicBezTo>
                    <a:pt x="1517546" y="91518"/>
                    <a:pt x="1517546" y="92373"/>
                    <a:pt x="1517546" y="93229"/>
                  </a:cubicBezTo>
                  <a:cubicBezTo>
                    <a:pt x="1517122" y="93656"/>
                    <a:pt x="1516697" y="94084"/>
                    <a:pt x="1516273" y="94511"/>
                  </a:cubicBezTo>
                  <a:cubicBezTo>
                    <a:pt x="1516273" y="94511"/>
                    <a:pt x="1516273" y="94511"/>
                    <a:pt x="1515848" y="94939"/>
                  </a:cubicBezTo>
                  <a:cubicBezTo>
                    <a:pt x="1515423" y="95367"/>
                    <a:pt x="1514999" y="95795"/>
                    <a:pt x="1514574" y="96222"/>
                  </a:cubicBezTo>
                  <a:cubicBezTo>
                    <a:pt x="1514574" y="96649"/>
                    <a:pt x="1514574" y="97505"/>
                    <a:pt x="1514574" y="97933"/>
                  </a:cubicBezTo>
                  <a:cubicBezTo>
                    <a:pt x="1515423" y="98360"/>
                    <a:pt x="1515848" y="99216"/>
                    <a:pt x="1516697" y="99643"/>
                  </a:cubicBezTo>
                  <a:cubicBezTo>
                    <a:pt x="1516273" y="100071"/>
                    <a:pt x="1515848" y="100498"/>
                    <a:pt x="1515423" y="100926"/>
                  </a:cubicBezTo>
                  <a:cubicBezTo>
                    <a:pt x="1515423" y="101354"/>
                    <a:pt x="1515423" y="101782"/>
                    <a:pt x="1515423" y="102209"/>
                  </a:cubicBezTo>
                  <a:cubicBezTo>
                    <a:pt x="1515848" y="102637"/>
                    <a:pt x="1516273" y="102209"/>
                    <a:pt x="1517122" y="102209"/>
                  </a:cubicBezTo>
                  <a:cubicBezTo>
                    <a:pt x="1517546" y="102209"/>
                    <a:pt x="1517971" y="101782"/>
                    <a:pt x="1517971" y="101354"/>
                  </a:cubicBezTo>
                  <a:cubicBezTo>
                    <a:pt x="1517971" y="101354"/>
                    <a:pt x="1517971" y="100926"/>
                    <a:pt x="1517971" y="100926"/>
                  </a:cubicBezTo>
                  <a:cubicBezTo>
                    <a:pt x="1517971" y="100498"/>
                    <a:pt x="1517546" y="100498"/>
                    <a:pt x="1517546" y="100498"/>
                  </a:cubicBezTo>
                  <a:cubicBezTo>
                    <a:pt x="1517122" y="99643"/>
                    <a:pt x="1517546" y="99216"/>
                    <a:pt x="1517546" y="98360"/>
                  </a:cubicBezTo>
                  <a:cubicBezTo>
                    <a:pt x="1517546" y="98360"/>
                    <a:pt x="1517546" y="98360"/>
                    <a:pt x="1517971" y="98360"/>
                  </a:cubicBezTo>
                  <a:cubicBezTo>
                    <a:pt x="1518396" y="98360"/>
                    <a:pt x="1519245" y="98360"/>
                    <a:pt x="1519669" y="98360"/>
                  </a:cubicBezTo>
                  <a:cubicBezTo>
                    <a:pt x="1520519" y="98788"/>
                    <a:pt x="1520943" y="99216"/>
                    <a:pt x="1521368" y="99643"/>
                  </a:cubicBezTo>
                  <a:cubicBezTo>
                    <a:pt x="1521368" y="100498"/>
                    <a:pt x="1521368" y="101354"/>
                    <a:pt x="1521368" y="102209"/>
                  </a:cubicBezTo>
                  <a:cubicBezTo>
                    <a:pt x="1521792" y="102209"/>
                    <a:pt x="1522217" y="102637"/>
                    <a:pt x="1522641" y="103064"/>
                  </a:cubicBezTo>
                  <a:cubicBezTo>
                    <a:pt x="1523491" y="103064"/>
                    <a:pt x="1524340" y="103064"/>
                    <a:pt x="1525189" y="103064"/>
                  </a:cubicBezTo>
                  <a:cubicBezTo>
                    <a:pt x="1525613" y="102637"/>
                    <a:pt x="1525613" y="102637"/>
                    <a:pt x="1526038" y="102209"/>
                  </a:cubicBezTo>
                  <a:cubicBezTo>
                    <a:pt x="1526463" y="102209"/>
                    <a:pt x="1526887" y="102209"/>
                    <a:pt x="1527312" y="102209"/>
                  </a:cubicBezTo>
                  <a:cubicBezTo>
                    <a:pt x="1527736" y="102637"/>
                    <a:pt x="1527736" y="102637"/>
                    <a:pt x="1528161" y="103064"/>
                  </a:cubicBezTo>
                  <a:cubicBezTo>
                    <a:pt x="1528586" y="103064"/>
                    <a:pt x="1529010" y="103064"/>
                    <a:pt x="1529435" y="103064"/>
                  </a:cubicBezTo>
                  <a:cubicBezTo>
                    <a:pt x="1529859" y="102637"/>
                    <a:pt x="1529859" y="102637"/>
                    <a:pt x="1530284" y="102209"/>
                  </a:cubicBezTo>
                  <a:cubicBezTo>
                    <a:pt x="1530284" y="102209"/>
                    <a:pt x="1530709" y="102209"/>
                    <a:pt x="1530709" y="102209"/>
                  </a:cubicBezTo>
                  <a:cubicBezTo>
                    <a:pt x="1531558" y="101354"/>
                    <a:pt x="1532407" y="100926"/>
                    <a:pt x="1533681" y="100071"/>
                  </a:cubicBezTo>
                  <a:cubicBezTo>
                    <a:pt x="1534105" y="100071"/>
                    <a:pt x="1534530" y="100071"/>
                    <a:pt x="1534954" y="100071"/>
                  </a:cubicBezTo>
                  <a:cubicBezTo>
                    <a:pt x="1535379" y="100071"/>
                    <a:pt x="1535379" y="100498"/>
                    <a:pt x="1535804" y="100926"/>
                  </a:cubicBezTo>
                  <a:cubicBezTo>
                    <a:pt x="1535804" y="101354"/>
                    <a:pt x="1535804" y="101782"/>
                    <a:pt x="1535804" y="101782"/>
                  </a:cubicBezTo>
                  <a:cubicBezTo>
                    <a:pt x="1536228" y="102209"/>
                    <a:pt x="1536228" y="102637"/>
                    <a:pt x="1536653" y="102637"/>
                  </a:cubicBezTo>
                  <a:cubicBezTo>
                    <a:pt x="1536653" y="103064"/>
                    <a:pt x="1536653" y="103920"/>
                    <a:pt x="1536653" y="104348"/>
                  </a:cubicBezTo>
                  <a:cubicBezTo>
                    <a:pt x="1536228" y="104775"/>
                    <a:pt x="1535804" y="104775"/>
                    <a:pt x="1535379" y="105203"/>
                  </a:cubicBezTo>
                  <a:cubicBezTo>
                    <a:pt x="1534105" y="105203"/>
                    <a:pt x="1533256" y="105203"/>
                    <a:pt x="1532407" y="105203"/>
                  </a:cubicBezTo>
                  <a:cubicBezTo>
                    <a:pt x="1531982" y="105203"/>
                    <a:pt x="1531558" y="105203"/>
                    <a:pt x="1531558" y="104775"/>
                  </a:cubicBezTo>
                  <a:cubicBezTo>
                    <a:pt x="1530284" y="104775"/>
                    <a:pt x="1529435" y="104775"/>
                    <a:pt x="1528161" y="104775"/>
                  </a:cubicBezTo>
                  <a:cubicBezTo>
                    <a:pt x="1527736" y="104775"/>
                    <a:pt x="1527736" y="105203"/>
                    <a:pt x="1527312" y="105203"/>
                  </a:cubicBezTo>
                  <a:cubicBezTo>
                    <a:pt x="1527312" y="105203"/>
                    <a:pt x="1526887" y="105203"/>
                    <a:pt x="1526463" y="105203"/>
                  </a:cubicBezTo>
                  <a:cubicBezTo>
                    <a:pt x="1526463" y="105203"/>
                    <a:pt x="1526038" y="104775"/>
                    <a:pt x="1526038" y="104775"/>
                  </a:cubicBezTo>
                  <a:cubicBezTo>
                    <a:pt x="1525189" y="104775"/>
                    <a:pt x="1523915" y="104775"/>
                    <a:pt x="1523066" y="104775"/>
                  </a:cubicBezTo>
                  <a:cubicBezTo>
                    <a:pt x="1523066" y="104775"/>
                    <a:pt x="1523066" y="105203"/>
                    <a:pt x="1523066" y="105203"/>
                  </a:cubicBezTo>
                  <a:cubicBezTo>
                    <a:pt x="1523066" y="107341"/>
                    <a:pt x="1523066" y="109051"/>
                    <a:pt x="1523066" y="110762"/>
                  </a:cubicBezTo>
                  <a:cubicBezTo>
                    <a:pt x="1522641" y="111190"/>
                    <a:pt x="1522641" y="111190"/>
                    <a:pt x="1522217" y="111618"/>
                  </a:cubicBezTo>
                  <a:cubicBezTo>
                    <a:pt x="1522217" y="112473"/>
                    <a:pt x="1522217" y="113328"/>
                    <a:pt x="1522217" y="114611"/>
                  </a:cubicBezTo>
                  <a:cubicBezTo>
                    <a:pt x="1523066" y="115039"/>
                    <a:pt x="1523915" y="115039"/>
                    <a:pt x="1524764" y="114611"/>
                  </a:cubicBezTo>
                  <a:cubicBezTo>
                    <a:pt x="1524764" y="112900"/>
                    <a:pt x="1524764" y="111190"/>
                    <a:pt x="1524764" y="109907"/>
                  </a:cubicBezTo>
                  <a:cubicBezTo>
                    <a:pt x="1525189" y="109479"/>
                    <a:pt x="1525613" y="109479"/>
                    <a:pt x="1525613" y="109051"/>
                  </a:cubicBezTo>
                  <a:cubicBezTo>
                    <a:pt x="1525613" y="108624"/>
                    <a:pt x="1526038" y="108624"/>
                    <a:pt x="1526038" y="108197"/>
                  </a:cubicBezTo>
                  <a:cubicBezTo>
                    <a:pt x="1526463" y="107769"/>
                    <a:pt x="1526463" y="107341"/>
                    <a:pt x="1526463" y="106913"/>
                  </a:cubicBezTo>
                  <a:cubicBezTo>
                    <a:pt x="1526887" y="106913"/>
                    <a:pt x="1527312" y="106913"/>
                    <a:pt x="1527312" y="106913"/>
                  </a:cubicBezTo>
                  <a:cubicBezTo>
                    <a:pt x="1527736" y="107341"/>
                    <a:pt x="1528161" y="107769"/>
                    <a:pt x="1528586" y="108197"/>
                  </a:cubicBezTo>
                  <a:cubicBezTo>
                    <a:pt x="1528586" y="108197"/>
                    <a:pt x="1528586" y="108197"/>
                    <a:pt x="1529010" y="108197"/>
                  </a:cubicBezTo>
                  <a:cubicBezTo>
                    <a:pt x="1529859" y="108197"/>
                    <a:pt x="1530709" y="108197"/>
                    <a:pt x="1531558" y="108197"/>
                  </a:cubicBezTo>
                  <a:cubicBezTo>
                    <a:pt x="1531558" y="108197"/>
                    <a:pt x="1531982" y="107769"/>
                    <a:pt x="1531982" y="107769"/>
                  </a:cubicBezTo>
                  <a:cubicBezTo>
                    <a:pt x="1532832" y="107769"/>
                    <a:pt x="1533256" y="107769"/>
                    <a:pt x="1534105" y="107769"/>
                  </a:cubicBezTo>
                  <a:cubicBezTo>
                    <a:pt x="1534530" y="107769"/>
                    <a:pt x="1534954" y="107769"/>
                    <a:pt x="1535804" y="107769"/>
                  </a:cubicBezTo>
                  <a:cubicBezTo>
                    <a:pt x="1535804" y="107769"/>
                    <a:pt x="1535804" y="108197"/>
                    <a:pt x="1536228" y="108197"/>
                  </a:cubicBezTo>
                  <a:cubicBezTo>
                    <a:pt x="1536653" y="108197"/>
                    <a:pt x="1537502" y="108197"/>
                    <a:pt x="1538351" y="108197"/>
                  </a:cubicBezTo>
                  <a:cubicBezTo>
                    <a:pt x="1538351" y="108624"/>
                    <a:pt x="1538776" y="108624"/>
                    <a:pt x="1538776" y="109051"/>
                  </a:cubicBezTo>
                  <a:cubicBezTo>
                    <a:pt x="1539200" y="109051"/>
                    <a:pt x="1539200" y="109051"/>
                    <a:pt x="1539625" y="109051"/>
                  </a:cubicBezTo>
                  <a:cubicBezTo>
                    <a:pt x="1540474" y="109479"/>
                    <a:pt x="1541323" y="110335"/>
                    <a:pt x="1542172" y="111190"/>
                  </a:cubicBezTo>
                  <a:cubicBezTo>
                    <a:pt x="1542172" y="111190"/>
                    <a:pt x="1542172" y="111190"/>
                    <a:pt x="1542172" y="111618"/>
                  </a:cubicBezTo>
                  <a:cubicBezTo>
                    <a:pt x="1542597" y="112045"/>
                    <a:pt x="1543446" y="112473"/>
                    <a:pt x="1543870" y="113328"/>
                  </a:cubicBezTo>
                  <a:cubicBezTo>
                    <a:pt x="1543870" y="113328"/>
                    <a:pt x="1544295" y="113756"/>
                    <a:pt x="1544295" y="113756"/>
                  </a:cubicBezTo>
                  <a:cubicBezTo>
                    <a:pt x="1544295" y="114611"/>
                    <a:pt x="1544295" y="115466"/>
                    <a:pt x="1544295" y="116322"/>
                  </a:cubicBezTo>
                  <a:cubicBezTo>
                    <a:pt x="1544295" y="116322"/>
                    <a:pt x="1544295" y="116749"/>
                    <a:pt x="1544295" y="116749"/>
                  </a:cubicBezTo>
                  <a:cubicBezTo>
                    <a:pt x="1545144" y="116749"/>
                    <a:pt x="1545993" y="116749"/>
                    <a:pt x="1546418" y="116749"/>
                  </a:cubicBezTo>
                  <a:cubicBezTo>
                    <a:pt x="1546843" y="116322"/>
                    <a:pt x="1546843" y="116322"/>
                    <a:pt x="1547267" y="115894"/>
                  </a:cubicBezTo>
                  <a:cubicBezTo>
                    <a:pt x="1547692" y="115894"/>
                    <a:pt x="1547692" y="115894"/>
                    <a:pt x="1547692" y="115894"/>
                  </a:cubicBezTo>
                  <a:cubicBezTo>
                    <a:pt x="1548541" y="116749"/>
                    <a:pt x="1548966" y="117177"/>
                    <a:pt x="1549390" y="117605"/>
                  </a:cubicBezTo>
                  <a:cubicBezTo>
                    <a:pt x="1549390" y="118032"/>
                    <a:pt x="1549390" y="118888"/>
                    <a:pt x="1549390" y="119315"/>
                  </a:cubicBezTo>
                  <a:cubicBezTo>
                    <a:pt x="1548966" y="119743"/>
                    <a:pt x="1548966" y="119743"/>
                    <a:pt x="1543870" y="119743"/>
                  </a:cubicBezTo>
                  <a:cubicBezTo>
                    <a:pt x="1543446" y="119743"/>
                    <a:pt x="1543446" y="119743"/>
                    <a:pt x="1543021" y="120171"/>
                  </a:cubicBezTo>
                  <a:cubicBezTo>
                    <a:pt x="1543021" y="120171"/>
                    <a:pt x="1543021" y="120171"/>
                    <a:pt x="1542597" y="120171"/>
                  </a:cubicBezTo>
                  <a:cubicBezTo>
                    <a:pt x="1541323" y="120171"/>
                    <a:pt x="1539625" y="120171"/>
                    <a:pt x="1538351" y="120171"/>
                  </a:cubicBezTo>
                  <a:cubicBezTo>
                    <a:pt x="1537927" y="120171"/>
                    <a:pt x="1537927" y="119743"/>
                    <a:pt x="1537502" y="119743"/>
                  </a:cubicBezTo>
                  <a:cubicBezTo>
                    <a:pt x="1536653" y="119743"/>
                    <a:pt x="1535804" y="119743"/>
                    <a:pt x="1534954" y="119743"/>
                  </a:cubicBezTo>
                  <a:cubicBezTo>
                    <a:pt x="1534530" y="119743"/>
                    <a:pt x="1534530" y="120171"/>
                    <a:pt x="1534105" y="120171"/>
                  </a:cubicBezTo>
                  <a:cubicBezTo>
                    <a:pt x="1533256" y="120171"/>
                    <a:pt x="1532832" y="120171"/>
                    <a:pt x="1531982" y="120171"/>
                  </a:cubicBezTo>
                  <a:cubicBezTo>
                    <a:pt x="1531558" y="119743"/>
                    <a:pt x="1531982" y="119743"/>
                    <a:pt x="1531982" y="119315"/>
                  </a:cubicBezTo>
                  <a:cubicBezTo>
                    <a:pt x="1531558" y="118888"/>
                    <a:pt x="1531133" y="118888"/>
                    <a:pt x="1530709" y="118460"/>
                  </a:cubicBezTo>
                  <a:cubicBezTo>
                    <a:pt x="1530284" y="118460"/>
                    <a:pt x="1529435" y="118460"/>
                    <a:pt x="1529010" y="118460"/>
                  </a:cubicBezTo>
                  <a:cubicBezTo>
                    <a:pt x="1528161" y="118460"/>
                    <a:pt x="1528161" y="118888"/>
                    <a:pt x="1527736" y="119315"/>
                  </a:cubicBezTo>
                  <a:cubicBezTo>
                    <a:pt x="1527736" y="120171"/>
                    <a:pt x="1527736" y="120598"/>
                    <a:pt x="1527736" y="121026"/>
                  </a:cubicBezTo>
                  <a:cubicBezTo>
                    <a:pt x="1527736" y="121453"/>
                    <a:pt x="1528161" y="121453"/>
                    <a:pt x="1528161" y="121453"/>
                  </a:cubicBezTo>
                  <a:cubicBezTo>
                    <a:pt x="1528161" y="121453"/>
                    <a:pt x="1528161" y="121881"/>
                    <a:pt x="1528161" y="121881"/>
                  </a:cubicBezTo>
                  <a:cubicBezTo>
                    <a:pt x="1528161" y="123592"/>
                    <a:pt x="1528161" y="125302"/>
                    <a:pt x="1528161" y="127013"/>
                  </a:cubicBezTo>
                  <a:cubicBezTo>
                    <a:pt x="1528586" y="127440"/>
                    <a:pt x="1529435" y="127868"/>
                    <a:pt x="1529859" y="128296"/>
                  </a:cubicBezTo>
                  <a:cubicBezTo>
                    <a:pt x="1530284" y="128296"/>
                    <a:pt x="1530709" y="128296"/>
                    <a:pt x="1531133" y="128296"/>
                  </a:cubicBezTo>
                  <a:cubicBezTo>
                    <a:pt x="1531982" y="128296"/>
                    <a:pt x="1531982" y="127868"/>
                    <a:pt x="1532407" y="127440"/>
                  </a:cubicBezTo>
                  <a:cubicBezTo>
                    <a:pt x="1532407" y="127440"/>
                    <a:pt x="1532407" y="127013"/>
                    <a:pt x="1532407" y="127013"/>
                  </a:cubicBezTo>
                  <a:cubicBezTo>
                    <a:pt x="1532832" y="126585"/>
                    <a:pt x="1533681" y="126585"/>
                    <a:pt x="1534105" y="126585"/>
                  </a:cubicBezTo>
                  <a:cubicBezTo>
                    <a:pt x="1534105" y="126585"/>
                    <a:pt x="1534530" y="127013"/>
                    <a:pt x="1534530" y="127013"/>
                  </a:cubicBezTo>
                  <a:cubicBezTo>
                    <a:pt x="1534530" y="127440"/>
                    <a:pt x="1534530" y="127440"/>
                    <a:pt x="1534530" y="127868"/>
                  </a:cubicBezTo>
                  <a:cubicBezTo>
                    <a:pt x="1534530" y="127868"/>
                    <a:pt x="1534530" y="127868"/>
                    <a:pt x="1534530" y="128296"/>
                  </a:cubicBezTo>
                  <a:cubicBezTo>
                    <a:pt x="1534954" y="128296"/>
                    <a:pt x="1535379" y="128724"/>
                    <a:pt x="1535379" y="129151"/>
                  </a:cubicBezTo>
                  <a:cubicBezTo>
                    <a:pt x="1536228" y="129151"/>
                    <a:pt x="1536653" y="129151"/>
                    <a:pt x="1537077" y="129151"/>
                  </a:cubicBezTo>
                  <a:cubicBezTo>
                    <a:pt x="1537077" y="128724"/>
                    <a:pt x="1537502" y="128296"/>
                    <a:pt x="1537927" y="128296"/>
                  </a:cubicBezTo>
                  <a:cubicBezTo>
                    <a:pt x="1537927" y="127868"/>
                    <a:pt x="1537927" y="127868"/>
                    <a:pt x="1537927" y="127440"/>
                  </a:cubicBezTo>
                  <a:cubicBezTo>
                    <a:pt x="1538351" y="127440"/>
                    <a:pt x="1538351" y="127013"/>
                    <a:pt x="1538776" y="127013"/>
                  </a:cubicBezTo>
                  <a:cubicBezTo>
                    <a:pt x="1538776" y="126158"/>
                    <a:pt x="1538776" y="125302"/>
                    <a:pt x="1538776" y="124447"/>
                  </a:cubicBezTo>
                  <a:cubicBezTo>
                    <a:pt x="1538776" y="124447"/>
                    <a:pt x="1539200" y="124019"/>
                    <a:pt x="1539625" y="123592"/>
                  </a:cubicBezTo>
                  <a:cubicBezTo>
                    <a:pt x="1539625" y="123592"/>
                    <a:pt x="1540049" y="123592"/>
                    <a:pt x="1540474" y="123592"/>
                  </a:cubicBezTo>
                  <a:cubicBezTo>
                    <a:pt x="1540474" y="124019"/>
                    <a:pt x="1540898" y="124447"/>
                    <a:pt x="1541323" y="124875"/>
                  </a:cubicBezTo>
                  <a:cubicBezTo>
                    <a:pt x="1541323" y="125302"/>
                    <a:pt x="1541748" y="125730"/>
                    <a:pt x="1540898" y="126158"/>
                  </a:cubicBezTo>
                  <a:cubicBezTo>
                    <a:pt x="1540898" y="127013"/>
                    <a:pt x="1540898" y="127440"/>
                    <a:pt x="1540898" y="128296"/>
                  </a:cubicBezTo>
                  <a:cubicBezTo>
                    <a:pt x="1541323" y="128724"/>
                    <a:pt x="1541748" y="129151"/>
                    <a:pt x="1542172" y="129579"/>
                  </a:cubicBezTo>
                  <a:cubicBezTo>
                    <a:pt x="1542597" y="129579"/>
                    <a:pt x="1542597" y="129579"/>
                    <a:pt x="1543021" y="129579"/>
                  </a:cubicBezTo>
                  <a:cubicBezTo>
                    <a:pt x="1543021" y="129579"/>
                    <a:pt x="1543446" y="129151"/>
                    <a:pt x="1543870" y="129151"/>
                  </a:cubicBezTo>
                  <a:cubicBezTo>
                    <a:pt x="1543870" y="129151"/>
                    <a:pt x="1544295" y="129151"/>
                    <a:pt x="1544295" y="129151"/>
                  </a:cubicBezTo>
                  <a:cubicBezTo>
                    <a:pt x="1544720" y="128724"/>
                    <a:pt x="1545569" y="128296"/>
                    <a:pt x="1545993" y="127868"/>
                  </a:cubicBezTo>
                  <a:cubicBezTo>
                    <a:pt x="1545993" y="127868"/>
                    <a:pt x="1546418" y="127868"/>
                    <a:pt x="1546418" y="127868"/>
                  </a:cubicBezTo>
                  <a:cubicBezTo>
                    <a:pt x="1546843" y="127440"/>
                    <a:pt x="1546843" y="127440"/>
                    <a:pt x="1547267" y="127440"/>
                  </a:cubicBezTo>
                  <a:cubicBezTo>
                    <a:pt x="1548116" y="127013"/>
                    <a:pt x="1548541" y="127868"/>
                    <a:pt x="1548966" y="128296"/>
                  </a:cubicBezTo>
                  <a:cubicBezTo>
                    <a:pt x="1548966" y="128724"/>
                    <a:pt x="1548966" y="129151"/>
                    <a:pt x="1548966" y="129579"/>
                  </a:cubicBezTo>
                  <a:cubicBezTo>
                    <a:pt x="1548116" y="130007"/>
                    <a:pt x="1547692" y="130434"/>
                    <a:pt x="1546843" y="131289"/>
                  </a:cubicBezTo>
                  <a:cubicBezTo>
                    <a:pt x="1547267" y="131717"/>
                    <a:pt x="1548116" y="132145"/>
                    <a:pt x="1548541" y="132573"/>
                  </a:cubicBezTo>
                  <a:cubicBezTo>
                    <a:pt x="1548541" y="132573"/>
                    <a:pt x="1548966" y="132573"/>
                    <a:pt x="1549390" y="132573"/>
                  </a:cubicBezTo>
                  <a:cubicBezTo>
                    <a:pt x="1549390" y="133000"/>
                    <a:pt x="1549390" y="133000"/>
                    <a:pt x="1549390" y="133000"/>
                  </a:cubicBezTo>
                  <a:cubicBezTo>
                    <a:pt x="1549390" y="133427"/>
                    <a:pt x="1549390" y="134283"/>
                    <a:pt x="1549390" y="134711"/>
                  </a:cubicBezTo>
                  <a:cubicBezTo>
                    <a:pt x="1549390" y="135138"/>
                    <a:pt x="1548966" y="135138"/>
                    <a:pt x="1548966" y="135138"/>
                  </a:cubicBezTo>
                  <a:cubicBezTo>
                    <a:pt x="1548966" y="135566"/>
                    <a:pt x="1548966" y="135994"/>
                    <a:pt x="1548966" y="136421"/>
                  </a:cubicBezTo>
                  <a:cubicBezTo>
                    <a:pt x="1549390" y="136849"/>
                    <a:pt x="1549390" y="137276"/>
                    <a:pt x="1549815" y="137276"/>
                  </a:cubicBezTo>
                  <a:cubicBezTo>
                    <a:pt x="1550239" y="137276"/>
                    <a:pt x="1550239" y="137276"/>
                    <a:pt x="1550664" y="137276"/>
                  </a:cubicBezTo>
                  <a:cubicBezTo>
                    <a:pt x="1551089" y="137276"/>
                    <a:pt x="1551089" y="136849"/>
                    <a:pt x="1551513" y="136421"/>
                  </a:cubicBezTo>
                  <a:cubicBezTo>
                    <a:pt x="1551513" y="136421"/>
                    <a:pt x="1551513" y="135994"/>
                    <a:pt x="1551513" y="135994"/>
                  </a:cubicBezTo>
                  <a:cubicBezTo>
                    <a:pt x="1551938" y="135566"/>
                    <a:pt x="1551938" y="135566"/>
                    <a:pt x="1552362" y="135138"/>
                  </a:cubicBezTo>
                  <a:cubicBezTo>
                    <a:pt x="1552362" y="134711"/>
                    <a:pt x="1552362" y="134711"/>
                    <a:pt x="1552362" y="134283"/>
                  </a:cubicBezTo>
                  <a:cubicBezTo>
                    <a:pt x="1552362" y="133855"/>
                    <a:pt x="1552787" y="133855"/>
                    <a:pt x="1553212" y="133427"/>
                  </a:cubicBezTo>
                  <a:cubicBezTo>
                    <a:pt x="1553212" y="133000"/>
                    <a:pt x="1553212" y="132145"/>
                    <a:pt x="1553212" y="131717"/>
                  </a:cubicBezTo>
                  <a:cubicBezTo>
                    <a:pt x="1553212" y="131717"/>
                    <a:pt x="1553212" y="131289"/>
                    <a:pt x="1553636" y="131289"/>
                  </a:cubicBezTo>
                  <a:cubicBezTo>
                    <a:pt x="1554061" y="130434"/>
                    <a:pt x="1553636" y="129579"/>
                    <a:pt x="1553636" y="128724"/>
                  </a:cubicBezTo>
                  <a:cubicBezTo>
                    <a:pt x="1554061" y="128296"/>
                    <a:pt x="1554485" y="128296"/>
                    <a:pt x="1554485" y="127868"/>
                  </a:cubicBezTo>
                  <a:cubicBezTo>
                    <a:pt x="1554910" y="127868"/>
                    <a:pt x="1555335" y="127868"/>
                    <a:pt x="1555335" y="127868"/>
                  </a:cubicBezTo>
                  <a:cubicBezTo>
                    <a:pt x="1555759" y="128296"/>
                    <a:pt x="1555759" y="128296"/>
                    <a:pt x="1555759" y="129151"/>
                  </a:cubicBezTo>
                  <a:cubicBezTo>
                    <a:pt x="1556184" y="129151"/>
                    <a:pt x="1556608" y="129579"/>
                    <a:pt x="1557033" y="129579"/>
                  </a:cubicBezTo>
                  <a:cubicBezTo>
                    <a:pt x="1557033" y="130434"/>
                    <a:pt x="1557033" y="130862"/>
                    <a:pt x="1557033" y="131289"/>
                  </a:cubicBezTo>
                  <a:cubicBezTo>
                    <a:pt x="1557033" y="131289"/>
                    <a:pt x="1556608" y="131717"/>
                    <a:pt x="1556608" y="131717"/>
                  </a:cubicBezTo>
                  <a:cubicBezTo>
                    <a:pt x="1556608" y="132145"/>
                    <a:pt x="1556184" y="132145"/>
                    <a:pt x="1556184" y="132573"/>
                  </a:cubicBezTo>
                  <a:cubicBezTo>
                    <a:pt x="1556184" y="132573"/>
                    <a:pt x="1556184" y="132573"/>
                    <a:pt x="1555759" y="133000"/>
                  </a:cubicBezTo>
                  <a:cubicBezTo>
                    <a:pt x="1555759" y="133000"/>
                    <a:pt x="1555759" y="133000"/>
                    <a:pt x="1555759" y="133427"/>
                  </a:cubicBezTo>
                  <a:cubicBezTo>
                    <a:pt x="1555759" y="134283"/>
                    <a:pt x="1555759" y="135138"/>
                    <a:pt x="1555759" y="135994"/>
                  </a:cubicBezTo>
                  <a:cubicBezTo>
                    <a:pt x="1555335" y="135994"/>
                    <a:pt x="1555335" y="136421"/>
                    <a:pt x="1555335" y="136421"/>
                  </a:cubicBezTo>
                  <a:cubicBezTo>
                    <a:pt x="1554910" y="136421"/>
                    <a:pt x="1554910" y="136421"/>
                    <a:pt x="1554910" y="136849"/>
                  </a:cubicBezTo>
                  <a:cubicBezTo>
                    <a:pt x="1554910" y="138132"/>
                    <a:pt x="1554910" y="139842"/>
                    <a:pt x="1554910" y="141553"/>
                  </a:cubicBezTo>
                  <a:cubicBezTo>
                    <a:pt x="1554910" y="141981"/>
                    <a:pt x="1555335" y="141981"/>
                    <a:pt x="1555335" y="141981"/>
                  </a:cubicBezTo>
                  <a:cubicBezTo>
                    <a:pt x="1555335" y="141981"/>
                    <a:pt x="1555335" y="142408"/>
                    <a:pt x="1555759" y="142408"/>
                  </a:cubicBezTo>
                  <a:cubicBezTo>
                    <a:pt x="1555759" y="142836"/>
                    <a:pt x="1555759" y="143691"/>
                    <a:pt x="1555759" y="144119"/>
                  </a:cubicBezTo>
                  <a:cubicBezTo>
                    <a:pt x="1556184" y="144547"/>
                    <a:pt x="1556608" y="144975"/>
                    <a:pt x="1557033" y="144975"/>
                  </a:cubicBezTo>
                  <a:cubicBezTo>
                    <a:pt x="1557033" y="145402"/>
                    <a:pt x="1557033" y="145829"/>
                    <a:pt x="1557033" y="145829"/>
                  </a:cubicBezTo>
                  <a:cubicBezTo>
                    <a:pt x="1557033" y="146257"/>
                    <a:pt x="1556608" y="146257"/>
                    <a:pt x="1556608" y="146685"/>
                  </a:cubicBezTo>
                  <a:cubicBezTo>
                    <a:pt x="1556184" y="146685"/>
                    <a:pt x="1556184" y="147113"/>
                    <a:pt x="1556184" y="147113"/>
                  </a:cubicBezTo>
                  <a:cubicBezTo>
                    <a:pt x="1555759" y="147540"/>
                    <a:pt x="1555335" y="147968"/>
                    <a:pt x="1554910" y="148396"/>
                  </a:cubicBezTo>
                  <a:cubicBezTo>
                    <a:pt x="1554910" y="148823"/>
                    <a:pt x="1554910" y="149679"/>
                    <a:pt x="1554910" y="150534"/>
                  </a:cubicBezTo>
                  <a:cubicBezTo>
                    <a:pt x="1555335" y="150962"/>
                    <a:pt x="1556184" y="151389"/>
                    <a:pt x="1556184" y="151817"/>
                  </a:cubicBezTo>
                  <a:cubicBezTo>
                    <a:pt x="1556184" y="152672"/>
                    <a:pt x="1556184" y="153955"/>
                    <a:pt x="1556184" y="154810"/>
                  </a:cubicBezTo>
                  <a:cubicBezTo>
                    <a:pt x="1556184" y="155238"/>
                    <a:pt x="1555759" y="155238"/>
                    <a:pt x="1555759" y="155666"/>
                  </a:cubicBezTo>
                  <a:cubicBezTo>
                    <a:pt x="1555759" y="155666"/>
                    <a:pt x="1555759" y="156093"/>
                    <a:pt x="1555759" y="156521"/>
                  </a:cubicBezTo>
                  <a:cubicBezTo>
                    <a:pt x="1556184" y="156949"/>
                    <a:pt x="1556608" y="157376"/>
                    <a:pt x="1557033" y="157804"/>
                  </a:cubicBezTo>
                  <a:cubicBezTo>
                    <a:pt x="1557457" y="158231"/>
                    <a:pt x="1557033" y="159087"/>
                    <a:pt x="1557033" y="159515"/>
                  </a:cubicBezTo>
                  <a:cubicBezTo>
                    <a:pt x="1556608" y="159942"/>
                    <a:pt x="1556184" y="160370"/>
                    <a:pt x="1555759" y="160797"/>
                  </a:cubicBezTo>
                  <a:cubicBezTo>
                    <a:pt x="1555759" y="160797"/>
                    <a:pt x="1555759" y="161225"/>
                    <a:pt x="1555759" y="161225"/>
                  </a:cubicBezTo>
                  <a:cubicBezTo>
                    <a:pt x="1555335" y="161653"/>
                    <a:pt x="1555335" y="161653"/>
                    <a:pt x="1554910" y="162080"/>
                  </a:cubicBezTo>
                  <a:cubicBezTo>
                    <a:pt x="1554910" y="162508"/>
                    <a:pt x="1554910" y="163363"/>
                    <a:pt x="1554910" y="163791"/>
                  </a:cubicBezTo>
                  <a:cubicBezTo>
                    <a:pt x="1554485" y="164219"/>
                    <a:pt x="1554485" y="164219"/>
                    <a:pt x="1552362" y="163791"/>
                  </a:cubicBezTo>
                  <a:cubicBezTo>
                    <a:pt x="1551938" y="163363"/>
                    <a:pt x="1552362" y="162936"/>
                    <a:pt x="1552362" y="162508"/>
                  </a:cubicBezTo>
                  <a:cubicBezTo>
                    <a:pt x="1552362" y="162508"/>
                    <a:pt x="1552787" y="162080"/>
                    <a:pt x="1552787" y="162080"/>
                  </a:cubicBezTo>
                  <a:cubicBezTo>
                    <a:pt x="1553212" y="161225"/>
                    <a:pt x="1552787" y="160370"/>
                    <a:pt x="1553212" y="159515"/>
                  </a:cubicBezTo>
                  <a:cubicBezTo>
                    <a:pt x="1553212" y="159515"/>
                    <a:pt x="1553212" y="159087"/>
                    <a:pt x="1553636" y="159087"/>
                  </a:cubicBezTo>
                  <a:cubicBezTo>
                    <a:pt x="1553636" y="159087"/>
                    <a:pt x="1553636" y="158659"/>
                    <a:pt x="1553636" y="158659"/>
                  </a:cubicBezTo>
                  <a:cubicBezTo>
                    <a:pt x="1553636" y="157804"/>
                    <a:pt x="1553636" y="157376"/>
                    <a:pt x="1553636" y="156521"/>
                  </a:cubicBezTo>
                  <a:cubicBezTo>
                    <a:pt x="1553212" y="156093"/>
                    <a:pt x="1552787" y="156093"/>
                    <a:pt x="1552787" y="155666"/>
                  </a:cubicBezTo>
                  <a:cubicBezTo>
                    <a:pt x="1552362" y="154810"/>
                    <a:pt x="1551938" y="154383"/>
                    <a:pt x="1551513" y="153955"/>
                  </a:cubicBezTo>
                  <a:cubicBezTo>
                    <a:pt x="1550664" y="153955"/>
                    <a:pt x="1549815" y="153955"/>
                    <a:pt x="1548966" y="153955"/>
                  </a:cubicBezTo>
                  <a:cubicBezTo>
                    <a:pt x="1548966" y="153955"/>
                    <a:pt x="1548966" y="154383"/>
                    <a:pt x="1548966" y="154383"/>
                  </a:cubicBezTo>
                  <a:cubicBezTo>
                    <a:pt x="1548966" y="156949"/>
                    <a:pt x="1548966" y="159515"/>
                    <a:pt x="1548966" y="162080"/>
                  </a:cubicBezTo>
                  <a:cubicBezTo>
                    <a:pt x="1548966" y="162080"/>
                    <a:pt x="1549390" y="162508"/>
                    <a:pt x="1549390" y="162508"/>
                  </a:cubicBezTo>
                  <a:cubicBezTo>
                    <a:pt x="1549390" y="162936"/>
                    <a:pt x="1549815" y="163363"/>
                    <a:pt x="1550239" y="163791"/>
                  </a:cubicBezTo>
                  <a:cubicBezTo>
                    <a:pt x="1550239" y="163791"/>
                    <a:pt x="1550239" y="164219"/>
                    <a:pt x="1549815" y="164646"/>
                  </a:cubicBezTo>
                  <a:cubicBezTo>
                    <a:pt x="1549390" y="164646"/>
                    <a:pt x="1548541" y="164646"/>
                    <a:pt x="1547692" y="164646"/>
                  </a:cubicBezTo>
                  <a:cubicBezTo>
                    <a:pt x="1547692" y="164219"/>
                    <a:pt x="1547267" y="164219"/>
                    <a:pt x="1547267" y="164219"/>
                  </a:cubicBezTo>
                  <a:cubicBezTo>
                    <a:pt x="1546418" y="164219"/>
                    <a:pt x="1545993" y="164219"/>
                    <a:pt x="1545569" y="164219"/>
                  </a:cubicBezTo>
                  <a:cubicBezTo>
                    <a:pt x="1545569" y="163791"/>
                    <a:pt x="1545569" y="163791"/>
                    <a:pt x="1545144" y="163791"/>
                  </a:cubicBezTo>
                  <a:cubicBezTo>
                    <a:pt x="1545144" y="163363"/>
                    <a:pt x="1544720" y="163363"/>
                    <a:pt x="1544720" y="163363"/>
                  </a:cubicBezTo>
                  <a:cubicBezTo>
                    <a:pt x="1544295" y="163363"/>
                    <a:pt x="1544295" y="163363"/>
                    <a:pt x="1543870" y="163363"/>
                  </a:cubicBezTo>
                  <a:cubicBezTo>
                    <a:pt x="1543870" y="162936"/>
                    <a:pt x="1543870" y="162508"/>
                    <a:pt x="1543870" y="162080"/>
                  </a:cubicBezTo>
                  <a:cubicBezTo>
                    <a:pt x="1544720" y="161225"/>
                    <a:pt x="1545569" y="160797"/>
                    <a:pt x="1545993" y="160370"/>
                  </a:cubicBezTo>
                  <a:cubicBezTo>
                    <a:pt x="1546418" y="159942"/>
                    <a:pt x="1545993" y="159515"/>
                    <a:pt x="1545993" y="159087"/>
                  </a:cubicBezTo>
                  <a:cubicBezTo>
                    <a:pt x="1545144" y="158659"/>
                    <a:pt x="1545569" y="157376"/>
                    <a:pt x="1544720" y="157376"/>
                  </a:cubicBezTo>
                  <a:cubicBezTo>
                    <a:pt x="1544720" y="156521"/>
                    <a:pt x="1544720" y="156093"/>
                    <a:pt x="1544720" y="155666"/>
                  </a:cubicBezTo>
                  <a:cubicBezTo>
                    <a:pt x="1545144" y="155238"/>
                    <a:pt x="1545569" y="154810"/>
                    <a:pt x="1545993" y="154383"/>
                  </a:cubicBezTo>
                  <a:cubicBezTo>
                    <a:pt x="1545144" y="153955"/>
                    <a:pt x="1545569" y="153100"/>
                    <a:pt x="1545144" y="152672"/>
                  </a:cubicBezTo>
                  <a:cubicBezTo>
                    <a:pt x="1544720" y="152672"/>
                    <a:pt x="1544295" y="152672"/>
                    <a:pt x="1543870" y="152672"/>
                  </a:cubicBezTo>
                  <a:cubicBezTo>
                    <a:pt x="1543446" y="153100"/>
                    <a:pt x="1543446" y="153100"/>
                    <a:pt x="1543021" y="153528"/>
                  </a:cubicBezTo>
                  <a:cubicBezTo>
                    <a:pt x="1542597" y="153528"/>
                    <a:pt x="1542597" y="153528"/>
                    <a:pt x="1542172" y="153528"/>
                  </a:cubicBezTo>
                  <a:cubicBezTo>
                    <a:pt x="1542172" y="153955"/>
                    <a:pt x="1542172" y="154383"/>
                    <a:pt x="1542172" y="154383"/>
                  </a:cubicBezTo>
                  <a:cubicBezTo>
                    <a:pt x="1542172" y="156949"/>
                    <a:pt x="1542172" y="159942"/>
                    <a:pt x="1542172" y="162508"/>
                  </a:cubicBezTo>
                  <a:cubicBezTo>
                    <a:pt x="1541323" y="162936"/>
                    <a:pt x="1540898" y="163363"/>
                    <a:pt x="1540474" y="163791"/>
                  </a:cubicBezTo>
                  <a:cubicBezTo>
                    <a:pt x="1539200" y="163363"/>
                    <a:pt x="1539200" y="163363"/>
                    <a:pt x="1539200" y="162508"/>
                  </a:cubicBezTo>
                  <a:cubicBezTo>
                    <a:pt x="1539200" y="162508"/>
                    <a:pt x="1538776" y="162080"/>
                    <a:pt x="1538776" y="162080"/>
                  </a:cubicBezTo>
                  <a:cubicBezTo>
                    <a:pt x="1538351" y="161225"/>
                    <a:pt x="1538776" y="160797"/>
                    <a:pt x="1538776" y="159942"/>
                  </a:cubicBezTo>
                  <a:cubicBezTo>
                    <a:pt x="1538776" y="159515"/>
                    <a:pt x="1538776" y="158659"/>
                    <a:pt x="1538776" y="157804"/>
                  </a:cubicBezTo>
                  <a:cubicBezTo>
                    <a:pt x="1538776" y="157804"/>
                    <a:pt x="1538351" y="157376"/>
                    <a:pt x="1537927" y="157376"/>
                  </a:cubicBezTo>
                  <a:cubicBezTo>
                    <a:pt x="1537927" y="157376"/>
                    <a:pt x="1537502" y="157376"/>
                    <a:pt x="1537502" y="157376"/>
                  </a:cubicBezTo>
                  <a:cubicBezTo>
                    <a:pt x="1537502" y="157376"/>
                    <a:pt x="1537077" y="156949"/>
                    <a:pt x="1536653" y="156949"/>
                  </a:cubicBezTo>
                  <a:cubicBezTo>
                    <a:pt x="1535804" y="156949"/>
                    <a:pt x="1534530" y="156949"/>
                    <a:pt x="1533681" y="156949"/>
                  </a:cubicBezTo>
                  <a:cubicBezTo>
                    <a:pt x="1532832" y="156093"/>
                    <a:pt x="1532407" y="155666"/>
                    <a:pt x="1531558" y="155238"/>
                  </a:cubicBezTo>
                  <a:cubicBezTo>
                    <a:pt x="1531558" y="153955"/>
                    <a:pt x="1531558" y="152672"/>
                    <a:pt x="1531558" y="151389"/>
                  </a:cubicBezTo>
                  <a:cubicBezTo>
                    <a:pt x="1531558" y="150962"/>
                    <a:pt x="1531558" y="150962"/>
                    <a:pt x="1531133" y="150962"/>
                  </a:cubicBezTo>
                  <a:cubicBezTo>
                    <a:pt x="1530709" y="149679"/>
                    <a:pt x="1531133" y="148823"/>
                    <a:pt x="1531133" y="147968"/>
                  </a:cubicBezTo>
                  <a:cubicBezTo>
                    <a:pt x="1530709" y="147540"/>
                    <a:pt x="1530284" y="147113"/>
                    <a:pt x="1530284" y="146685"/>
                  </a:cubicBezTo>
                  <a:cubicBezTo>
                    <a:pt x="1529435" y="146685"/>
                    <a:pt x="1529010" y="146685"/>
                    <a:pt x="1528586" y="146685"/>
                  </a:cubicBezTo>
                  <a:cubicBezTo>
                    <a:pt x="1528586" y="147113"/>
                    <a:pt x="1528161" y="147540"/>
                    <a:pt x="1528161" y="147540"/>
                  </a:cubicBezTo>
                  <a:cubicBezTo>
                    <a:pt x="1528586" y="147968"/>
                    <a:pt x="1528586" y="147968"/>
                    <a:pt x="1529010" y="148396"/>
                  </a:cubicBezTo>
                  <a:cubicBezTo>
                    <a:pt x="1529010" y="151817"/>
                    <a:pt x="1529010" y="155238"/>
                    <a:pt x="1529010" y="158231"/>
                  </a:cubicBezTo>
                  <a:cubicBezTo>
                    <a:pt x="1528586" y="158659"/>
                    <a:pt x="1528586" y="158659"/>
                    <a:pt x="1528161" y="159087"/>
                  </a:cubicBezTo>
                  <a:cubicBezTo>
                    <a:pt x="1528161" y="159087"/>
                    <a:pt x="1528161" y="159515"/>
                    <a:pt x="1528161" y="159515"/>
                  </a:cubicBezTo>
                  <a:cubicBezTo>
                    <a:pt x="1528161" y="159942"/>
                    <a:pt x="1527736" y="159942"/>
                    <a:pt x="1527736" y="160370"/>
                  </a:cubicBezTo>
                  <a:cubicBezTo>
                    <a:pt x="1527736" y="160797"/>
                    <a:pt x="1527736" y="161225"/>
                    <a:pt x="1527736" y="162080"/>
                  </a:cubicBezTo>
                  <a:cubicBezTo>
                    <a:pt x="1528161" y="162508"/>
                    <a:pt x="1528161" y="162508"/>
                    <a:pt x="1528586" y="162936"/>
                  </a:cubicBezTo>
                  <a:cubicBezTo>
                    <a:pt x="1529010" y="162936"/>
                    <a:pt x="1529435" y="162936"/>
                    <a:pt x="1529859" y="162936"/>
                  </a:cubicBezTo>
                  <a:cubicBezTo>
                    <a:pt x="1530284" y="162508"/>
                    <a:pt x="1530709" y="162080"/>
                    <a:pt x="1531133" y="162080"/>
                  </a:cubicBezTo>
                  <a:cubicBezTo>
                    <a:pt x="1531133" y="161653"/>
                    <a:pt x="1531133" y="160797"/>
                    <a:pt x="1531982" y="161225"/>
                  </a:cubicBezTo>
                  <a:cubicBezTo>
                    <a:pt x="1531982" y="161225"/>
                    <a:pt x="1531982" y="161225"/>
                    <a:pt x="1531982" y="160797"/>
                  </a:cubicBezTo>
                  <a:cubicBezTo>
                    <a:pt x="1532407" y="160370"/>
                    <a:pt x="1533256" y="160370"/>
                    <a:pt x="1534105" y="160370"/>
                  </a:cubicBezTo>
                  <a:cubicBezTo>
                    <a:pt x="1534105" y="160370"/>
                    <a:pt x="1534105" y="160370"/>
                    <a:pt x="1534530" y="160797"/>
                  </a:cubicBezTo>
                  <a:cubicBezTo>
                    <a:pt x="1534530" y="160797"/>
                    <a:pt x="1534530" y="161225"/>
                    <a:pt x="1534530" y="161225"/>
                  </a:cubicBezTo>
                  <a:cubicBezTo>
                    <a:pt x="1534954" y="161653"/>
                    <a:pt x="1534954" y="161653"/>
                    <a:pt x="1534954" y="162080"/>
                  </a:cubicBezTo>
                  <a:cubicBezTo>
                    <a:pt x="1534954" y="162936"/>
                    <a:pt x="1534954" y="164219"/>
                    <a:pt x="1534954" y="165074"/>
                  </a:cubicBezTo>
                  <a:cubicBezTo>
                    <a:pt x="1534954" y="165502"/>
                    <a:pt x="1534530" y="165074"/>
                    <a:pt x="1534105" y="165074"/>
                  </a:cubicBezTo>
                  <a:cubicBezTo>
                    <a:pt x="1534105" y="165074"/>
                    <a:pt x="1533681" y="164646"/>
                    <a:pt x="1533256" y="164646"/>
                  </a:cubicBezTo>
                  <a:cubicBezTo>
                    <a:pt x="1532832" y="164646"/>
                    <a:pt x="1531982" y="164646"/>
                    <a:pt x="1531558" y="164646"/>
                  </a:cubicBezTo>
                  <a:cubicBezTo>
                    <a:pt x="1531133" y="164646"/>
                    <a:pt x="1530709" y="165074"/>
                    <a:pt x="1530709" y="165074"/>
                  </a:cubicBezTo>
                  <a:cubicBezTo>
                    <a:pt x="1530284" y="165074"/>
                    <a:pt x="1529859" y="165074"/>
                    <a:pt x="1529435" y="165074"/>
                  </a:cubicBezTo>
                  <a:cubicBezTo>
                    <a:pt x="1528586" y="165929"/>
                    <a:pt x="1528161" y="166357"/>
                    <a:pt x="1527736" y="166785"/>
                  </a:cubicBezTo>
                  <a:cubicBezTo>
                    <a:pt x="1527736" y="166785"/>
                    <a:pt x="1527736" y="167212"/>
                    <a:pt x="1527736" y="167212"/>
                  </a:cubicBezTo>
                  <a:cubicBezTo>
                    <a:pt x="1527312" y="167640"/>
                    <a:pt x="1527312" y="167640"/>
                    <a:pt x="1526887" y="168067"/>
                  </a:cubicBezTo>
                  <a:cubicBezTo>
                    <a:pt x="1526887" y="168495"/>
                    <a:pt x="1526887" y="168495"/>
                    <a:pt x="1526887" y="168923"/>
                  </a:cubicBezTo>
                  <a:cubicBezTo>
                    <a:pt x="1526887" y="168923"/>
                    <a:pt x="1526887" y="168923"/>
                    <a:pt x="1526887" y="169351"/>
                  </a:cubicBezTo>
                  <a:cubicBezTo>
                    <a:pt x="1526463" y="169351"/>
                    <a:pt x="1526038" y="169778"/>
                    <a:pt x="1526463" y="170206"/>
                  </a:cubicBezTo>
                  <a:cubicBezTo>
                    <a:pt x="1526463" y="170633"/>
                    <a:pt x="1527312" y="171061"/>
                    <a:pt x="1527736" y="171489"/>
                  </a:cubicBezTo>
                  <a:cubicBezTo>
                    <a:pt x="1528161" y="171489"/>
                    <a:pt x="1528161" y="171916"/>
                    <a:pt x="1528586" y="171916"/>
                  </a:cubicBezTo>
                  <a:cubicBezTo>
                    <a:pt x="1529435" y="171916"/>
                    <a:pt x="1530284" y="171916"/>
                    <a:pt x="1531133" y="171916"/>
                  </a:cubicBezTo>
                  <a:cubicBezTo>
                    <a:pt x="1531133" y="171916"/>
                    <a:pt x="1531558" y="171489"/>
                    <a:pt x="1531558" y="171489"/>
                  </a:cubicBezTo>
                  <a:cubicBezTo>
                    <a:pt x="1531558" y="171489"/>
                    <a:pt x="1531982" y="171489"/>
                    <a:pt x="1531982" y="171061"/>
                  </a:cubicBezTo>
                  <a:cubicBezTo>
                    <a:pt x="1532407" y="171061"/>
                    <a:pt x="1533256" y="171061"/>
                    <a:pt x="1533681" y="171489"/>
                  </a:cubicBezTo>
                  <a:cubicBezTo>
                    <a:pt x="1533681" y="172344"/>
                    <a:pt x="1533681" y="173627"/>
                    <a:pt x="1533681" y="174482"/>
                  </a:cubicBezTo>
                  <a:cubicBezTo>
                    <a:pt x="1533256" y="174910"/>
                    <a:pt x="1533256" y="174910"/>
                    <a:pt x="1532832" y="175338"/>
                  </a:cubicBezTo>
                  <a:cubicBezTo>
                    <a:pt x="1531982" y="174910"/>
                    <a:pt x="1531558" y="174055"/>
                    <a:pt x="1531133" y="173627"/>
                  </a:cubicBezTo>
                  <a:cubicBezTo>
                    <a:pt x="1530284" y="173627"/>
                    <a:pt x="1529435" y="173627"/>
                    <a:pt x="1528586" y="173627"/>
                  </a:cubicBezTo>
                  <a:cubicBezTo>
                    <a:pt x="1528586" y="173627"/>
                    <a:pt x="1528161" y="173627"/>
                    <a:pt x="1528161" y="173627"/>
                  </a:cubicBezTo>
                  <a:cubicBezTo>
                    <a:pt x="1528161" y="174482"/>
                    <a:pt x="1528161" y="174910"/>
                    <a:pt x="1528161" y="175766"/>
                  </a:cubicBezTo>
                  <a:cubicBezTo>
                    <a:pt x="1527736" y="176193"/>
                    <a:pt x="1527312" y="176620"/>
                    <a:pt x="1526463" y="177048"/>
                  </a:cubicBezTo>
                  <a:cubicBezTo>
                    <a:pt x="1526463" y="177048"/>
                    <a:pt x="1526038" y="177048"/>
                    <a:pt x="1526038" y="177048"/>
                  </a:cubicBezTo>
                  <a:cubicBezTo>
                    <a:pt x="1525613" y="177048"/>
                    <a:pt x="1525613" y="176620"/>
                    <a:pt x="1525613" y="176620"/>
                  </a:cubicBezTo>
                  <a:cubicBezTo>
                    <a:pt x="1525613" y="176193"/>
                    <a:pt x="1525613" y="176193"/>
                    <a:pt x="1525613" y="175766"/>
                  </a:cubicBezTo>
                  <a:cubicBezTo>
                    <a:pt x="1525613" y="175338"/>
                    <a:pt x="1525189" y="175338"/>
                    <a:pt x="1524764" y="175338"/>
                  </a:cubicBezTo>
                  <a:cubicBezTo>
                    <a:pt x="1524340" y="175338"/>
                    <a:pt x="1524340" y="175338"/>
                    <a:pt x="1523915" y="175338"/>
                  </a:cubicBezTo>
                  <a:cubicBezTo>
                    <a:pt x="1523491" y="175338"/>
                    <a:pt x="1523491" y="174910"/>
                    <a:pt x="1523491" y="174910"/>
                  </a:cubicBezTo>
                  <a:cubicBezTo>
                    <a:pt x="1523491" y="174055"/>
                    <a:pt x="1523491" y="174055"/>
                    <a:pt x="1522641" y="174055"/>
                  </a:cubicBezTo>
                  <a:cubicBezTo>
                    <a:pt x="1522641" y="174055"/>
                    <a:pt x="1522217" y="174055"/>
                    <a:pt x="1522217" y="174055"/>
                  </a:cubicBezTo>
                  <a:cubicBezTo>
                    <a:pt x="1521792" y="174055"/>
                    <a:pt x="1521792" y="174055"/>
                    <a:pt x="1521368" y="174482"/>
                  </a:cubicBezTo>
                  <a:cubicBezTo>
                    <a:pt x="1521368" y="174910"/>
                    <a:pt x="1520519" y="174482"/>
                    <a:pt x="1520519" y="174910"/>
                  </a:cubicBezTo>
                  <a:cubicBezTo>
                    <a:pt x="1520094" y="174910"/>
                    <a:pt x="1520094" y="175338"/>
                    <a:pt x="1519669" y="175338"/>
                  </a:cubicBezTo>
                  <a:cubicBezTo>
                    <a:pt x="1519245" y="175338"/>
                    <a:pt x="1519245" y="175338"/>
                    <a:pt x="1519245" y="175338"/>
                  </a:cubicBezTo>
                  <a:cubicBezTo>
                    <a:pt x="1518820" y="174910"/>
                    <a:pt x="1517971" y="174910"/>
                    <a:pt x="1517971" y="174482"/>
                  </a:cubicBezTo>
                  <a:cubicBezTo>
                    <a:pt x="1517971" y="174055"/>
                    <a:pt x="1517971" y="173627"/>
                    <a:pt x="1517546" y="173199"/>
                  </a:cubicBezTo>
                  <a:cubicBezTo>
                    <a:pt x="1517971" y="172772"/>
                    <a:pt x="1517971" y="172772"/>
                    <a:pt x="1517971" y="171916"/>
                  </a:cubicBezTo>
                  <a:cubicBezTo>
                    <a:pt x="1517971" y="171916"/>
                    <a:pt x="1518396" y="171916"/>
                    <a:pt x="1518396" y="171916"/>
                  </a:cubicBezTo>
                  <a:cubicBezTo>
                    <a:pt x="1519245" y="171916"/>
                    <a:pt x="1519669" y="171916"/>
                    <a:pt x="1520519" y="171916"/>
                  </a:cubicBezTo>
                  <a:cubicBezTo>
                    <a:pt x="1520519" y="171916"/>
                    <a:pt x="1520943" y="171916"/>
                    <a:pt x="1520943" y="172344"/>
                  </a:cubicBezTo>
                  <a:cubicBezTo>
                    <a:pt x="1521792" y="172344"/>
                    <a:pt x="1522217" y="172344"/>
                    <a:pt x="1523066" y="172344"/>
                  </a:cubicBezTo>
                  <a:cubicBezTo>
                    <a:pt x="1523491" y="171916"/>
                    <a:pt x="1523915" y="171916"/>
                    <a:pt x="1523915" y="171489"/>
                  </a:cubicBezTo>
                  <a:cubicBezTo>
                    <a:pt x="1524340" y="171489"/>
                    <a:pt x="1524340" y="171061"/>
                    <a:pt x="1524340" y="170633"/>
                  </a:cubicBezTo>
                  <a:cubicBezTo>
                    <a:pt x="1524340" y="170633"/>
                    <a:pt x="1524764" y="170633"/>
                    <a:pt x="1524764" y="170206"/>
                  </a:cubicBezTo>
                  <a:cubicBezTo>
                    <a:pt x="1524764" y="169778"/>
                    <a:pt x="1524764" y="169351"/>
                    <a:pt x="1524764" y="168923"/>
                  </a:cubicBezTo>
                  <a:cubicBezTo>
                    <a:pt x="1525189" y="168923"/>
                    <a:pt x="1525189" y="168495"/>
                    <a:pt x="1525613" y="168495"/>
                  </a:cubicBezTo>
                  <a:cubicBezTo>
                    <a:pt x="1525613" y="168067"/>
                    <a:pt x="1525613" y="167640"/>
                    <a:pt x="1525613" y="167212"/>
                  </a:cubicBezTo>
                  <a:cubicBezTo>
                    <a:pt x="1525613" y="167212"/>
                    <a:pt x="1526038" y="166785"/>
                    <a:pt x="1526038" y="166785"/>
                  </a:cubicBezTo>
                  <a:cubicBezTo>
                    <a:pt x="1526038" y="166357"/>
                    <a:pt x="1526038" y="165929"/>
                    <a:pt x="1526038" y="165502"/>
                  </a:cubicBezTo>
                  <a:cubicBezTo>
                    <a:pt x="1526038" y="165502"/>
                    <a:pt x="1525613" y="165074"/>
                    <a:pt x="1525613" y="165074"/>
                  </a:cubicBezTo>
                  <a:cubicBezTo>
                    <a:pt x="1525613" y="164646"/>
                    <a:pt x="1525613" y="164219"/>
                    <a:pt x="1525613" y="163791"/>
                  </a:cubicBezTo>
                  <a:cubicBezTo>
                    <a:pt x="1525189" y="163363"/>
                    <a:pt x="1525189" y="163363"/>
                    <a:pt x="1524764" y="162936"/>
                  </a:cubicBezTo>
                  <a:cubicBezTo>
                    <a:pt x="1524764" y="160370"/>
                    <a:pt x="1524764" y="157376"/>
                    <a:pt x="1524764" y="154810"/>
                  </a:cubicBezTo>
                  <a:cubicBezTo>
                    <a:pt x="1524340" y="154383"/>
                    <a:pt x="1524340" y="154383"/>
                    <a:pt x="1523915" y="153955"/>
                  </a:cubicBezTo>
                  <a:cubicBezTo>
                    <a:pt x="1523491" y="153955"/>
                    <a:pt x="1523491" y="153955"/>
                    <a:pt x="1523066" y="153955"/>
                  </a:cubicBezTo>
                  <a:cubicBezTo>
                    <a:pt x="1522641" y="154383"/>
                    <a:pt x="1522217" y="154810"/>
                    <a:pt x="1521368" y="155666"/>
                  </a:cubicBezTo>
                  <a:cubicBezTo>
                    <a:pt x="1521368" y="156093"/>
                    <a:pt x="1521368" y="156949"/>
                    <a:pt x="1521368" y="157804"/>
                  </a:cubicBezTo>
                  <a:cubicBezTo>
                    <a:pt x="1521368" y="157804"/>
                    <a:pt x="1520943" y="158231"/>
                    <a:pt x="1520943" y="158231"/>
                  </a:cubicBezTo>
                  <a:cubicBezTo>
                    <a:pt x="1520943" y="158659"/>
                    <a:pt x="1520943" y="158659"/>
                    <a:pt x="1520943" y="159087"/>
                  </a:cubicBezTo>
                  <a:cubicBezTo>
                    <a:pt x="1520519" y="159087"/>
                    <a:pt x="1520094" y="159515"/>
                    <a:pt x="1519669" y="159942"/>
                  </a:cubicBezTo>
                  <a:cubicBezTo>
                    <a:pt x="1519245" y="159942"/>
                    <a:pt x="1518820" y="159942"/>
                    <a:pt x="1518820" y="160370"/>
                  </a:cubicBezTo>
                  <a:cubicBezTo>
                    <a:pt x="1518820" y="160797"/>
                    <a:pt x="1518820" y="161653"/>
                    <a:pt x="1518820" y="162080"/>
                  </a:cubicBezTo>
                  <a:cubicBezTo>
                    <a:pt x="1519245" y="162080"/>
                    <a:pt x="1519245" y="162508"/>
                    <a:pt x="1519669" y="162936"/>
                  </a:cubicBezTo>
                  <a:cubicBezTo>
                    <a:pt x="1520094" y="162936"/>
                    <a:pt x="1520094" y="162936"/>
                    <a:pt x="1520519" y="162936"/>
                  </a:cubicBezTo>
                  <a:cubicBezTo>
                    <a:pt x="1520519" y="162936"/>
                    <a:pt x="1520943" y="163363"/>
                    <a:pt x="1521368" y="163363"/>
                  </a:cubicBezTo>
                  <a:cubicBezTo>
                    <a:pt x="1521368" y="163363"/>
                    <a:pt x="1521792" y="163363"/>
                    <a:pt x="1521792" y="163363"/>
                  </a:cubicBezTo>
                  <a:cubicBezTo>
                    <a:pt x="1522217" y="163791"/>
                    <a:pt x="1522641" y="164219"/>
                    <a:pt x="1522641" y="164219"/>
                  </a:cubicBezTo>
                  <a:cubicBezTo>
                    <a:pt x="1522641" y="165074"/>
                    <a:pt x="1522641" y="165502"/>
                    <a:pt x="1522641" y="165929"/>
                  </a:cubicBezTo>
                  <a:cubicBezTo>
                    <a:pt x="1522641" y="166357"/>
                    <a:pt x="1522217" y="166785"/>
                    <a:pt x="1521792" y="167212"/>
                  </a:cubicBezTo>
                  <a:cubicBezTo>
                    <a:pt x="1521368" y="167640"/>
                    <a:pt x="1521792" y="168067"/>
                    <a:pt x="1520943" y="168067"/>
                  </a:cubicBezTo>
                  <a:cubicBezTo>
                    <a:pt x="1520519" y="168495"/>
                    <a:pt x="1520943" y="169351"/>
                    <a:pt x="1520519" y="169351"/>
                  </a:cubicBezTo>
                  <a:cubicBezTo>
                    <a:pt x="1519669" y="169351"/>
                    <a:pt x="1519245" y="169351"/>
                    <a:pt x="1518396" y="169351"/>
                  </a:cubicBezTo>
                  <a:cubicBezTo>
                    <a:pt x="1517971" y="168923"/>
                    <a:pt x="1517546" y="168923"/>
                    <a:pt x="1517546" y="168495"/>
                  </a:cubicBezTo>
                  <a:cubicBezTo>
                    <a:pt x="1517546" y="168495"/>
                    <a:pt x="1517546" y="168067"/>
                    <a:pt x="1517546" y="168067"/>
                  </a:cubicBezTo>
                  <a:cubicBezTo>
                    <a:pt x="1517122" y="167640"/>
                    <a:pt x="1516697" y="167640"/>
                    <a:pt x="1516697" y="167212"/>
                  </a:cubicBezTo>
                  <a:cubicBezTo>
                    <a:pt x="1516697" y="167212"/>
                    <a:pt x="1516697" y="166785"/>
                    <a:pt x="1516697" y="166785"/>
                  </a:cubicBezTo>
                  <a:cubicBezTo>
                    <a:pt x="1517122" y="166357"/>
                    <a:pt x="1517546" y="165929"/>
                    <a:pt x="1517971" y="165502"/>
                  </a:cubicBezTo>
                  <a:cubicBezTo>
                    <a:pt x="1517971" y="164219"/>
                    <a:pt x="1517971" y="163363"/>
                    <a:pt x="1517971" y="162508"/>
                  </a:cubicBezTo>
                  <a:cubicBezTo>
                    <a:pt x="1517546" y="162080"/>
                    <a:pt x="1517122" y="162080"/>
                    <a:pt x="1517122" y="161653"/>
                  </a:cubicBezTo>
                  <a:cubicBezTo>
                    <a:pt x="1516273" y="161653"/>
                    <a:pt x="1514999" y="161653"/>
                    <a:pt x="1514150" y="161653"/>
                  </a:cubicBezTo>
                  <a:cubicBezTo>
                    <a:pt x="1514150" y="160797"/>
                    <a:pt x="1512876" y="161225"/>
                    <a:pt x="1512451" y="160797"/>
                  </a:cubicBezTo>
                  <a:cubicBezTo>
                    <a:pt x="1512451" y="160370"/>
                    <a:pt x="1512451" y="159942"/>
                    <a:pt x="1512451" y="159515"/>
                  </a:cubicBezTo>
                  <a:cubicBezTo>
                    <a:pt x="1512876" y="159515"/>
                    <a:pt x="1512876" y="159087"/>
                    <a:pt x="1513300" y="159087"/>
                  </a:cubicBezTo>
                  <a:cubicBezTo>
                    <a:pt x="1513300" y="158659"/>
                    <a:pt x="1513300" y="158231"/>
                    <a:pt x="1513300" y="157804"/>
                  </a:cubicBezTo>
                  <a:cubicBezTo>
                    <a:pt x="1512876" y="157376"/>
                    <a:pt x="1512876" y="157376"/>
                    <a:pt x="1512451" y="157376"/>
                  </a:cubicBezTo>
                  <a:cubicBezTo>
                    <a:pt x="1512451" y="156949"/>
                    <a:pt x="1512451" y="156949"/>
                    <a:pt x="1512451" y="156521"/>
                  </a:cubicBezTo>
                  <a:cubicBezTo>
                    <a:pt x="1512451" y="156521"/>
                    <a:pt x="1512027" y="156093"/>
                    <a:pt x="1512027" y="156093"/>
                  </a:cubicBezTo>
                  <a:cubicBezTo>
                    <a:pt x="1512027" y="156093"/>
                    <a:pt x="1512027" y="155666"/>
                    <a:pt x="1512027" y="155666"/>
                  </a:cubicBezTo>
                  <a:cubicBezTo>
                    <a:pt x="1512027" y="153955"/>
                    <a:pt x="1512027" y="152244"/>
                    <a:pt x="1512027" y="150962"/>
                  </a:cubicBezTo>
                  <a:cubicBezTo>
                    <a:pt x="1512027" y="150534"/>
                    <a:pt x="1512027" y="150106"/>
                    <a:pt x="1512027" y="150106"/>
                  </a:cubicBezTo>
                  <a:cubicBezTo>
                    <a:pt x="1511602" y="149679"/>
                    <a:pt x="1511178" y="149679"/>
                    <a:pt x="1510753" y="149679"/>
                  </a:cubicBezTo>
                  <a:cubicBezTo>
                    <a:pt x="1510753" y="150106"/>
                    <a:pt x="1510328" y="150534"/>
                    <a:pt x="1509904" y="150534"/>
                  </a:cubicBezTo>
                  <a:cubicBezTo>
                    <a:pt x="1509904" y="150962"/>
                    <a:pt x="1509904" y="150962"/>
                    <a:pt x="1509904" y="151389"/>
                  </a:cubicBezTo>
                  <a:cubicBezTo>
                    <a:pt x="1509479" y="151817"/>
                    <a:pt x="1509055" y="152244"/>
                    <a:pt x="1508630" y="152672"/>
                  </a:cubicBezTo>
                  <a:cubicBezTo>
                    <a:pt x="1508630" y="153528"/>
                    <a:pt x="1508630" y="154810"/>
                    <a:pt x="1508630" y="156093"/>
                  </a:cubicBezTo>
                  <a:cubicBezTo>
                    <a:pt x="1508630" y="156093"/>
                    <a:pt x="1509055" y="156521"/>
                    <a:pt x="1509055" y="156521"/>
                  </a:cubicBezTo>
                  <a:cubicBezTo>
                    <a:pt x="1509055" y="157376"/>
                    <a:pt x="1509055" y="158231"/>
                    <a:pt x="1509055" y="159087"/>
                  </a:cubicBezTo>
                  <a:cubicBezTo>
                    <a:pt x="1509055" y="159087"/>
                    <a:pt x="1508630" y="159515"/>
                    <a:pt x="1508630" y="159515"/>
                  </a:cubicBezTo>
                  <a:cubicBezTo>
                    <a:pt x="1508206" y="159942"/>
                    <a:pt x="1508630" y="160797"/>
                    <a:pt x="1508630" y="161653"/>
                  </a:cubicBezTo>
                  <a:cubicBezTo>
                    <a:pt x="1508206" y="162080"/>
                    <a:pt x="1508630" y="162508"/>
                    <a:pt x="1508630" y="162936"/>
                  </a:cubicBezTo>
                  <a:cubicBezTo>
                    <a:pt x="1508206" y="163363"/>
                    <a:pt x="1507781" y="163791"/>
                    <a:pt x="1507357" y="164219"/>
                  </a:cubicBezTo>
                  <a:cubicBezTo>
                    <a:pt x="1506507" y="164219"/>
                    <a:pt x="1505658" y="164219"/>
                    <a:pt x="1504809" y="164219"/>
                  </a:cubicBezTo>
                  <a:cubicBezTo>
                    <a:pt x="1503960" y="163363"/>
                    <a:pt x="1503535" y="162936"/>
                    <a:pt x="1503111" y="162508"/>
                  </a:cubicBezTo>
                  <a:cubicBezTo>
                    <a:pt x="1503111" y="162080"/>
                    <a:pt x="1503111" y="161653"/>
                    <a:pt x="1503111" y="161225"/>
                  </a:cubicBezTo>
                  <a:cubicBezTo>
                    <a:pt x="1503535" y="161225"/>
                    <a:pt x="1503535" y="160797"/>
                    <a:pt x="1503960" y="160370"/>
                  </a:cubicBezTo>
                  <a:cubicBezTo>
                    <a:pt x="1504384" y="160370"/>
                    <a:pt x="1504384" y="160370"/>
                    <a:pt x="1504809" y="160370"/>
                  </a:cubicBezTo>
                  <a:cubicBezTo>
                    <a:pt x="1504809" y="160370"/>
                    <a:pt x="1505234" y="159942"/>
                    <a:pt x="1505658" y="159515"/>
                  </a:cubicBezTo>
                  <a:cubicBezTo>
                    <a:pt x="1505658" y="158659"/>
                    <a:pt x="1505658" y="157804"/>
                    <a:pt x="1505658" y="156521"/>
                  </a:cubicBezTo>
                  <a:cubicBezTo>
                    <a:pt x="1505658" y="156521"/>
                    <a:pt x="1505234" y="156093"/>
                    <a:pt x="1504809" y="155666"/>
                  </a:cubicBezTo>
                  <a:cubicBezTo>
                    <a:pt x="1503960" y="155666"/>
                    <a:pt x="1503111" y="155666"/>
                    <a:pt x="1502686" y="155666"/>
                  </a:cubicBezTo>
                  <a:cubicBezTo>
                    <a:pt x="1502262" y="156093"/>
                    <a:pt x="1501837" y="156521"/>
                    <a:pt x="1501412" y="156949"/>
                  </a:cubicBezTo>
                  <a:cubicBezTo>
                    <a:pt x="1500139" y="156949"/>
                    <a:pt x="1498865" y="156949"/>
                    <a:pt x="1498015" y="156949"/>
                  </a:cubicBezTo>
                  <a:cubicBezTo>
                    <a:pt x="1497591" y="156521"/>
                    <a:pt x="1497166" y="156521"/>
                    <a:pt x="1496742" y="156093"/>
                  </a:cubicBezTo>
                  <a:cubicBezTo>
                    <a:pt x="1496742" y="156093"/>
                    <a:pt x="1496742" y="155666"/>
                    <a:pt x="1496742" y="155666"/>
                  </a:cubicBezTo>
                  <a:cubicBezTo>
                    <a:pt x="1496742" y="154383"/>
                    <a:pt x="1496742" y="153528"/>
                    <a:pt x="1496742" y="152672"/>
                  </a:cubicBezTo>
                  <a:cubicBezTo>
                    <a:pt x="1496742" y="152672"/>
                    <a:pt x="1496742" y="152244"/>
                    <a:pt x="1496742" y="152244"/>
                  </a:cubicBezTo>
                  <a:cubicBezTo>
                    <a:pt x="1496317" y="152244"/>
                    <a:pt x="1495892" y="151817"/>
                    <a:pt x="1495892" y="151389"/>
                  </a:cubicBezTo>
                  <a:cubicBezTo>
                    <a:pt x="1495468" y="151817"/>
                    <a:pt x="1495468" y="152244"/>
                    <a:pt x="1495468" y="152244"/>
                  </a:cubicBezTo>
                  <a:cubicBezTo>
                    <a:pt x="1495043" y="152672"/>
                    <a:pt x="1495043" y="152672"/>
                    <a:pt x="1494619" y="153100"/>
                  </a:cubicBezTo>
                  <a:cubicBezTo>
                    <a:pt x="1494619" y="153100"/>
                    <a:pt x="1494619" y="153528"/>
                    <a:pt x="1494619" y="153528"/>
                  </a:cubicBezTo>
                  <a:cubicBezTo>
                    <a:pt x="1494619" y="153955"/>
                    <a:pt x="1494194" y="153955"/>
                    <a:pt x="1494194" y="154383"/>
                  </a:cubicBezTo>
                  <a:cubicBezTo>
                    <a:pt x="1494194" y="154810"/>
                    <a:pt x="1494194" y="155238"/>
                    <a:pt x="1494194" y="155238"/>
                  </a:cubicBezTo>
                  <a:cubicBezTo>
                    <a:pt x="1493769" y="155666"/>
                    <a:pt x="1493345" y="156093"/>
                    <a:pt x="1492920" y="156093"/>
                  </a:cubicBezTo>
                  <a:cubicBezTo>
                    <a:pt x="1492920" y="156093"/>
                    <a:pt x="1492496" y="156093"/>
                    <a:pt x="1492496" y="156093"/>
                  </a:cubicBezTo>
                  <a:cubicBezTo>
                    <a:pt x="1492071" y="156521"/>
                    <a:pt x="1492071" y="156521"/>
                    <a:pt x="1491647" y="156949"/>
                  </a:cubicBezTo>
                  <a:cubicBezTo>
                    <a:pt x="1491222" y="156521"/>
                    <a:pt x="1491222" y="156521"/>
                    <a:pt x="1490798" y="156093"/>
                  </a:cubicBezTo>
                  <a:cubicBezTo>
                    <a:pt x="1490798" y="155666"/>
                    <a:pt x="1490798" y="155666"/>
                    <a:pt x="1490798" y="155238"/>
                  </a:cubicBezTo>
                  <a:cubicBezTo>
                    <a:pt x="1490373" y="155238"/>
                    <a:pt x="1490373" y="155238"/>
                    <a:pt x="1489949" y="154810"/>
                  </a:cubicBezTo>
                  <a:cubicBezTo>
                    <a:pt x="1489949" y="153955"/>
                    <a:pt x="1489949" y="152672"/>
                    <a:pt x="1489949" y="151817"/>
                  </a:cubicBezTo>
                  <a:cubicBezTo>
                    <a:pt x="1489524" y="151817"/>
                    <a:pt x="1489524" y="151389"/>
                    <a:pt x="1489099" y="151389"/>
                  </a:cubicBezTo>
                  <a:cubicBezTo>
                    <a:pt x="1489099" y="150962"/>
                    <a:pt x="1489099" y="150962"/>
                    <a:pt x="1489099" y="150534"/>
                  </a:cubicBezTo>
                  <a:cubicBezTo>
                    <a:pt x="1489099" y="150534"/>
                    <a:pt x="1488675" y="150106"/>
                    <a:pt x="1488250" y="149679"/>
                  </a:cubicBezTo>
                  <a:cubicBezTo>
                    <a:pt x="1488250" y="149679"/>
                    <a:pt x="1487826" y="149679"/>
                    <a:pt x="1487401" y="149679"/>
                  </a:cubicBezTo>
                  <a:cubicBezTo>
                    <a:pt x="1487401" y="149679"/>
                    <a:pt x="1486976" y="149251"/>
                    <a:pt x="1486976" y="149251"/>
                  </a:cubicBezTo>
                  <a:cubicBezTo>
                    <a:pt x="1486127" y="149251"/>
                    <a:pt x="1484853" y="149251"/>
                    <a:pt x="1484004" y="149251"/>
                  </a:cubicBezTo>
                  <a:cubicBezTo>
                    <a:pt x="1483580" y="149679"/>
                    <a:pt x="1484004" y="150106"/>
                    <a:pt x="1484004" y="150534"/>
                  </a:cubicBezTo>
                  <a:cubicBezTo>
                    <a:pt x="1484004" y="150534"/>
                    <a:pt x="1484004" y="150962"/>
                    <a:pt x="1484004" y="150962"/>
                  </a:cubicBezTo>
                  <a:cubicBezTo>
                    <a:pt x="1484004" y="150962"/>
                    <a:pt x="1484004" y="150962"/>
                    <a:pt x="1484429" y="150962"/>
                  </a:cubicBezTo>
                  <a:cubicBezTo>
                    <a:pt x="1484429" y="150962"/>
                    <a:pt x="1484853" y="150962"/>
                    <a:pt x="1484853" y="150962"/>
                  </a:cubicBezTo>
                  <a:cubicBezTo>
                    <a:pt x="1485278" y="151389"/>
                    <a:pt x="1485703" y="151389"/>
                    <a:pt x="1485703" y="151817"/>
                  </a:cubicBezTo>
                  <a:cubicBezTo>
                    <a:pt x="1485703" y="152244"/>
                    <a:pt x="1485703" y="152244"/>
                    <a:pt x="1485703" y="152672"/>
                  </a:cubicBezTo>
                  <a:cubicBezTo>
                    <a:pt x="1486552" y="152672"/>
                    <a:pt x="1486552" y="153100"/>
                    <a:pt x="1486552" y="153528"/>
                  </a:cubicBezTo>
                  <a:cubicBezTo>
                    <a:pt x="1486976" y="153955"/>
                    <a:pt x="1487401" y="154383"/>
                    <a:pt x="1487401" y="154810"/>
                  </a:cubicBezTo>
                  <a:cubicBezTo>
                    <a:pt x="1487826" y="155238"/>
                    <a:pt x="1487826" y="155666"/>
                    <a:pt x="1488250" y="156093"/>
                  </a:cubicBezTo>
                  <a:cubicBezTo>
                    <a:pt x="1488250" y="156093"/>
                    <a:pt x="1488250" y="156521"/>
                    <a:pt x="1488675" y="156521"/>
                  </a:cubicBezTo>
                  <a:cubicBezTo>
                    <a:pt x="1488675" y="156949"/>
                    <a:pt x="1488675" y="157804"/>
                    <a:pt x="1488675" y="158231"/>
                  </a:cubicBezTo>
                  <a:cubicBezTo>
                    <a:pt x="1488250" y="158659"/>
                    <a:pt x="1488250" y="158659"/>
                    <a:pt x="1487826" y="159087"/>
                  </a:cubicBezTo>
                  <a:cubicBezTo>
                    <a:pt x="1487826" y="159087"/>
                    <a:pt x="1487826" y="159515"/>
                    <a:pt x="1487826" y="159515"/>
                  </a:cubicBezTo>
                  <a:cubicBezTo>
                    <a:pt x="1487401" y="159942"/>
                    <a:pt x="1486976" y="160370"/>
                    <a:pt x="1486552" y="160797"/>
                  </a:cubicBezTo>
                  <a:cubicBezTo>
                    <a:pt x="1486552" y="161225"/>
                    <a:pt x="1486552" y="161225"/>
                    <a:pt x="1486127" y="161653"/>
                  </a:cubicBezTo>
                  <a:cubicBezTo>
                    <a:pt x="1485703" y="161653"/>
                    <a:pt x="1485703" y="162080"/>
                    <a:pt x="1485703" y="162508"/>
                  </a:cubicBezTo>
                  <a:cubicBezTo>
                    <a:pt x="1485278" y="162936"/>
                    <a:pt x="1484853" y="163363"/>
                    <a:pt x="1484429" y="163791"/>
                  </a:cubicBezTo>
                  <a:cubicBezTo>
                    <a:pt x="1484429" y="163791"/>
                    <a:pt x="1484429" y="164219"/>
                    <a:pt x="1484429" y="164219"/>
                  </a:cubicBezTo>
                  <a:cubicBezTo>
                    <a:pt x="1484853" y="164646"/>
                    <a:pt x="1484853" y="164646"/>
                    <a:pt x="1485278" y="165074"/>
                  </a:cubicBezTo>
                  <a:cubicBezTo>
                    <a:pt x="1485278" y="165074"/>
                    <a:pt x="1485278" y="165074"/>
                    <a:pt x="1485278" y="165502"/>
                  </a:cubicBezTo>
                  <a:cubicBezTo>
                    <a:pt x="1485703" y="165929"/>
                    <a:pt x="1486127" y="166357"/>
                    <a:pt x="1486552" y="166785"/>
                  </a:cubicBezTo>
                  <a:cubicBezTo>
                    <a:pt x="1486552" y="166785"/>
                    <a:pt x="1486552" y="166785"/>
                    <a:pt x="1486552" y="167212"/>
                  </a:cubicBezTo>
                  <a:cubicBezTo>
                    <a:pt x="1486552" y="167640"/>
                    <a:pt x="1485703" y="167640"/>
                    <a:pt x="1485703" y="168067"/>
                  </a:cubicBezTo>
                  <a:cubicBezTo>
                    <a:pt x="1485703" y="168495"/>
                    <a:pt x="1485703" y="168495"/>
                    <a:pt x="1485278" y="168923"/>
                  </a:cubicBezTo>
                  <a:cubicBezTo>
                    <a:pt x="1485278" y="168923"/>
                    <a:pt x="1484853" y="168923"/>
                    <a:pt x="1484853" y="168923"/>
                  </a:cubicBezTo>
                  <a:cubicBezTo>
                    <a:pt x="1484429" y="168923"/>
                    <a:pt x="1484429" y="169351"/>
                    <a:pt x="1484004" y="169351"/>
                  </a:cubicBezTo>
                  <a:cubicBezTo>
                    <a:pt x="1483580" y="168923"/>
                    <a:pt x="1483580" y="168923"/>
                    <a:pt x="1483155" y="168495"/>
                  </a:cubicBezTo>
                  <a:cubicBezTo>
                    <a:pt x="1483155" y="168067"/>
                    <a:pt x="1483155" y="168067"/>
                    <a:pt x="1483155" y="168067"/>
                  </a:cubicBezTo>
                  <a:cubicBezTo>
                    <a:pt x="1482731" y="167640"/>
                    <a:pt x="1482731" y="167640"/>
                    <a:pt x="1482731" y="167640"/>
                  </a:cubicBezTo>
                  <a:cubicBezTo>
                    <a:pt x="1481881" y="167640"/>
                    <a:pt x="1481032" y="167640"/>
                    <a:pt x="1480183" y="167640"/>
                  </a:cubicBezTo>
                  <a:cubicBezTo>
                    <a:pt x="1479758" y="167640"/>
                    <a:pt x="1479334" y="168495"/>
                    <a:pt x="1478485" y="168923"/>
                  </a:cubicBezTo>
                  <a:cubicBezTo>
                    <a:pt x="1478060" y="168923"/>
                    <a:pt x="1477211" y="168923"/>
                    <a:pt x="1476362" y="168923"/>
                  </a:cubicBezTo>
                  <a:cubicBezTo>
                    <a:pt x="1476362" y="168495"/>
                    <a:pt x="1475937" y="168067"/>
                    <a:pt x="1475513" y="168067"/>
                  </a:cubicBezTo>
                  <a:cubicBezTo>
                    <a:pt x="1475513" y="167640"/>
                    <a:pt x="1475513" y="167640"/>
                    <a:pt x="1475513" y="167212"/>
                  </a:cubicBezTo>
                  <a:cubicBezTo>
                    <a:pt x="1475088" y="166785"/>
                    <a:pt x="1475088" y="166785"/>
                    <a:pt x="1474664" y="166357"/>
                  </a:cubicBezTo>
                  <a:cubicBezTo>
                    <a:pt x="1473390" y="166357"/>
                    <a:pt x="1473390" y="166785"/>
                    <a:pt x="1472965" y="167212"/>
                  </a:cubicBezTo>
                  <a:cubicBezTo>
                    <a:pt x="1472965" y="167640"/>
                    <a:pt x="1472965" y="168067"/>
                    <a:pt x="1472965" y="168495"/>
                  </a:cubicBezTo>
                  <a:cubicBezTo>
                    <a:pt x="1472541" y="168923"/>
                    <a:pt x="1472116" y="169351"/>
                    <a:pt x="1471692" y="169351"/>
                  </a:cubicBezTo>
                  <a:cubicBezTo>
                    <a:pt x="1471267" y="170206"/>
                    <a:pt x="1471267" y="171061"/>
                    <a:pt x="1472116" y="171489"/>
                  </a:cubicBezTo>
                  <a:cubicBezTo>
                    <a:pt x="1472116" y="171916"/>
                    <a:pt x="1472116" y="171916"/>
                    <a:pt x="1472116" y="171916"/>
                  </a:cubicBezTo>
                  <a:cubicBezTo>
                    <a:pt x="1472541" y="172344"/>
                    <a:pt x="1472965" y="172772"/>
                    <a:pt x="1473390" y="172772"/>
                  </a:cubicBezTo>
                  <a:cubicBezTo>
                    <a:pt x="1473390" y="173627"/>
                    <a:pt x="1473390" y="174482"/>
                    <a:pt x="1473390" y="174910"/>
                  </a:cubicBezTo>
                  <a:cubicBezTo>
                    <a:pt x="1472965" y="175338"/>
                    <a:pt x="1472541" y="175338"/>
                    <a:pt x="1471692" y="175338"/>
                  </a:cubicBezTo>
                  <a:cubicBezTo>
                    <a:pt x="1471692" y="174910"/>
                    <a:pt x="1471267" y="174910"/>
                    <a:pt x="1471267" y="174910"/>
                  </a:cubicBezTo>
                  <a:cubicBezTo>
                    <a:pt x="1470842" y="174910"/>
                    <a:pt x="1470842" y="174910"/>
                    <a:pt x="1470418" y="175338"/>
                  </a:cubicBezTo>
                  <a:cubicBezTo>
                    <a:pt x="1468295" y="175338"/>
                    <a:pt x="1466172" y="175338"/>
                    <a:pt x="1464473" y="175338"/>
                  </a:cubicBezTo>
                  <a:cubicBezTo>
                    <a:pt x="1464049" y="175338"/>
                    <a:pt x="1463624" y="175766"/>
                    <a:pt x="1463624" y="175766"/>
                  </a:cubicBezTo>
                  <a:cubicBezTo>
                    <a:pt x="1463200" y="175766"/>
                    <a:pt x="1462775" y="175766"/>
                    <a:pt x="1462350" y="175766"/>
                  </a:cubicBezTo>
                  <a:cubicBezTo>
                    <a:pt x="1461501" y="175338"/>
                    <a:pt x="1461077" y="174910"/>
                    <a:pt x="1460652" y="174482"/>
                  </a:cubicBezTo>
                  <a:cubicBezTo>
                    <a:pt x="1460652" y="174055"/>
                    <a:pt x="1460652" y="174055"/>
                    <a:pt x="1460652" y="173627"/>
                  </a:cubicBezTo>
                  <a:cubicBezTo>
                    <a:pt x="1461077" y="173627"/>
                    <a:pt x="1461501" y="173199"/>
                    <a:pt x="1461926" y="172772"/>
                  </a:cubicBezTo>
                  <a:cubicBezTo>
                    <a:pt x="1461926" y="172344"/>
                    <a:pt x="1461926" y="171916"/>
                    <a:pt x="1461926" y="171489"/>
                  </a:cubicBezTo>
                  <a:cubicBezTo>
                    <a:pt x="1461926" y="171489"/>
                    <a:pt x="1462350" y="171061"/>
                    <a:pt x="1462350" y="170633"/>
                  </a:cubicBezTo>
                  <a:cubicBezTo>
                    <a:pt x="1462775" y="170633"/>
                    <a:pt x="1462350" y="170206"/>
                    <a:pt x="1462775" y="169778"/>
                  </a:cubicBezTo>
                  <a:cubicBezTo>
                    <a:pt x="1463200" y="169778"/>
                    <a:pt x="1463624" y="169778"/>
                    <a:pt x="1463624" y="169778"/>
                  </a:cubicBezTo>
                  <a:cubicBezTo>
                    <a:pt x="1464473" y="170633"/>
                    <a:pt x="1464898" y="171061"/>
                    <a:pt x="1465747" y="171916"/>
                  </a:cubicBezTo>
                  <a:cubicBezTo>
                    <a:pt x="1466172" y="171916"/>
                    <a:pt x="1466596" y="171916"/>
                    <a:pt x="1467446" y="171916"/>
                  </a:cubicBezTo>
                  <a:cubicBezTo>
                    <a:pt x="1467870" y="171916"/>
                    <a:pt x="1467870" y="171489"/>
                    <a:pt x="1467870" y="171061"/>
                  </a:cubicBezTo>
                  <a:cubicBezTo>
                    <a:pt x="1467870" y="170633"/>
                    <a:pt x="1467870" y="170633"/>
                    <a:pt x="1467870" y="170206"/>
                  </a:cubicBezTo>
                  <a:cubicBezTo>
                    <a:pt x="1467446" y="169778"/>
                    <a:pt x="1467021" y="169351"/>
                    <a:pt x="1466172" y="168923"/>
                  </a:cubicBezTo>
                  <a:cubicBezTo>
                    <a:pt x="1465747" y="168923"/>
                    <a:pt x="1465323" y="168923"/>
                    <a:pt x="1464898" y="168923"/>
                  </a:cubicBezTo>
                  <a:cubicBezTo>
                    <a:pt x="1464473" y="168067"/>
                    <a:pt x="1463624" y="167640"/>
                    <a:pt x="1463200" y="167212"/>
                  </a:cubicBezTo>
                  <a:cubicBezTo>
                    <a:pt x="1463200" y="166785"/>
                    <a:pt x="1463200" y="165929"/>
                    <a:pt x="1463200" y="165502"/>
                  </a:cubicBezTo>
                  <a:cubicBezTo>
                    <a:pt x="1463200" y="165074"/>
                    <a:pt x="1462775" y="165074"/>
                    <a:pt x="1462775" y="165074"/>
                  </a:cubicBezTo>
                  <a:cubicBezTo>
                    <a:pt x="1462775" y="164219"/>
                    <a:pt x="1462775" y="164219"/>
                    <a:pt x="1462775" y="163791"/>
                  </a:cubicBezTo>
                  <a:cubicBezTo>
                    <a:pt x="1463200" y="163363"/>
                    <a:pt x="1463624" y="163363"/>
                    <a:pt x="1464049" y="163363"/>
                  </a:cubicBezTo>
                  <a:cubicBezTo>
                    <a:pt x="1464898" y="163791"/>
                    <a:pt x="1465323" y="164219"/>
                    <a:pt x="1465747" y="164646"/>
                  </a:cubicBezTo>
                  <a:cubicBezTo>
                    <a:pt x="1465747" y="164646"/>
                    <a:pt x="1466172" y="164646"/>
                    <a:pt x="1466172" y="164646"/>
                  </a:cubicBezTo>
                  <a:cubicBezTo>
                    <a:pt x="1466596" y="165502"/>
                    <a:pt x="1467870" y="165074"/>
                    <a:pt x="1468295" y="165502"/>
                  </a:cubicBezTo>
                  <a:cubicBezTo>
                    <a:pt x="1468719" y="165929"/>
                    <a:pt x="1469144" y="165929"/>
                    <a:pt x="1469569" y="165929"/>
                  </a:cubicBezTo>
                  <a:cubicBezTo>
                    <a:pt x="1469993" y="165502"/>
                    <a:pt x="1470418" y="165074"/>
                    <a:pt x="1470842" y="165074"/>
                  </a:cubicBezTo>
                  <a:cubicBezTo>
                    <a:pt x="1471267" y="165074"/>
                    <a:pt x="1471692" y="164646"/>
                    <a:pt x="1471692" y="164646"/>
                  </a:cubicBezTo>
                  <a:cubicBezTo>
                    <a:pt x="1472116" y="164646"/>
                    <a:pt x="1472541" y="164646"/>
                    <a:pt x="1473390" y="164646"/>
                  </a:cubicBezTo>
                  <a:cubicBezTo>
                    <a:pt x="1473390" y="164219"/>
                    <a:pt x="1473814" y="164219"/>
                    <a:pt x="1474239" y="163791"/>
                  </a:cubicBezTo>
                  <a:cubicBezTo>
                    <a:pt x="1474239" y="163363"/>
                    <a:pt x="1474239" y="162936"/>
                    <a:pt x="1474239" y="162508"/>
                  </a:cubicBezTo>
                  <a:cubicBezTo>
                    <a:pt x="1473814" y="162080"/>
                    <a:pt x="1473390" y="161653"/>
                    <a:pt x="1472541" y="161653"/>
                  </a:cubicBezTo>
                  <a:cubicBezTo>
                    <a:pt x="1472116" y="161653"/>
                    <a:pt x="1472116" y="161225"/>
                    <a:pt x="1472116" y="161225"/>
                  </a:cubicBezTo>
                  <a:cubicBezTo>
                    <a:pt x="1471267" y="160797"/>
                    <a:pt x="1470418" y="161225"/>
                    <a:pt x="1469569" y="160797"/>
                  </a:cubicBezTo>
                  <a:cubicBezTo>
                    <a:pt x="1469569" y="159942"/>
                    <a:pt x="1469569" y="159087"/>
                    <a:pt x="1469569" y="158231"/>
                  </a:cubicBezTo>
                  <a:cubicBezTo>
                    <a:pt x="1469569" y="158231"/>
                    <a:pt x="1469993" y="157804"/>
                    <a:pt x="1469993" y="157804"/>
                  </a:cubicBezTo>
                  <a:cubicBezTo>
                    <a:pt x="1469993" y="156949"/>
                    <a:pt x="1469993" y="156521"/>
                    <a:pt x="1469993" y="156093"/>
                  </a:cubicBezTo>
                  <a:cubicBezTo>
                    <a:pt x="1469569" y="155666"/>
                    <a:pt x="1469144" y="155238"/>
                    <a:pt x="1468719" y="154810"/>
                  </a:cubicBezTo>
                  <a:cubicBezTo>
                    <a:pt x="1468719" y="154383"/>
                    <a:pt x="1468719" y="153955"/>
                    <a:pt x="1468719" y="153528"/>
                  </a:cubicBezTo>
                  <a:cubicBezTo>
                    <a:pt x="1468295" y="153100"/>
                    <a:pt x="1467446" y="152672"/>
                    <a:pt x="1467021" y="152244"/>
                  </a:cubicBezTo>
                  <a:cubicBezTo>
                    <a:pt x="1466596" y="152244"/>
                    <a:pt x="1466172" y="152672"/>
                    <a:pt x="1466172" y="153100"/>
                  </a:cubicBezTo>
                  <a:cubicBezTo>
                    <a:pt x="1466172" y="153528"/>
                    <a:pt x="1466172" y="153955"/>
                    <a:pt x="1466172" y="154383"/>
                  </a:cubicBezTo>
                  <a:cubicBezTo>
                    <a:pt x="1465747" y="154383"/>
                    <a:pt x="1465747" y="154383"/>
                    <a:pt x="1465323" y="154810"/>
                  </a:cubicBezTo>
                  <a:cubicBezTo>
                    <a:pt x="1465323" y="155238"/>
                    <a:pt x="1465323" y="155666"/>
                    <a:pt x="1465323" y="156521"/>
                  </a:cubicBezTo>
                  <a:cubicBezTo>
                    <a:pt x="1465323" y="156949"/>
                    <a:pt x="1465323" y="157804"/>
                    <a:pt x="1465323" y="158659"/>
                  </a:cubicBezTo>
                  <a:cubicBezTo>
                    <a:pt x="1465323" y="159087"/>
                    <a:pt x="1465323" y="159515"/>
                    <a:pt x="1465323" y="159942"/>
                  </a:cubicBezTo>
                  <a:cubicBezTo>
                    <a:pt x="1464898" y="160370"/>
                    <a:pt x="1464473" y="160370"/>
                    <a:pt x="1464473" y="160370"/>
                  </a:cubicBezTo>
                  <a:cubicBezTo>
                    <a:pt x="1463624" y="159942"/>
                    <a:pt x="1463200" y="159515"/>
                    <a:pt x="1462775" y="159087"/>
                  </a:cubicBezTo>
                  <a:cubicBezTo>
                    <a:pt x="1462775" y="157376"/>
                    <a:pt x="1462775" y="155666"/>
                    <a:pt x="1462775" y="154383"/>
                  </a:cubicBezTo>
                  <a:cubicBezTo>
                    <a:pt x="1461926" y="153528"/>
                    <a:pt x="1461501" y="153100"/>
                    <a:pt x="1461077" y="152672"/>
                  </a:cubicBezTo>
                  <a:cubicBezTo>
                    <a:pt x="1460652" y="152672"/>
                    <a:pt x="1460228" y="152672"/>
                    <a:pt x="1460228" y="152672"/>
                  </a:cubicBezTo>
                  <a:cubicBezTo>
                    <a:pt x="1459803" y="153100"/>
                    <a:pt x="1459379" y="153100"/>
                    <a:pt x="1459379" y="153528"/>
                  </a:cubicBezTo>
                  <a:cubicBezTo>
                    <a:pt x="1459379" y="153955"/>
                    <a:pt x="1459379" y="154810"/>
                    <a:pt x="1459379" y="155238"/>
                  </a:cubicBezTo>
                  <a:cubicBezTo>
                    <a:pt x="1458954" y="155666"/>
                    <a:pt x="1458530" y="156093"/>
                    <a:pt x="1458105" y="156093"/>
                  </a:cubicBezTo>
                  <a:cubicBezTo>
                    <a:pt x="1456831" y="155238"/>
                    <a:pt x="1455557" y="153955"/>
                    <a:pt x="1454284" y="153100"/>
                  </a:cubicBezTo>
                  <a:cubicBezTo>
                    <a:pt x="1454284" y="152244"/>
                    <a:pt x="1454284" y="151817"/>
                    <a:pt x="1454284" y="151389"/>
                  </a:cubicBezTo>
                  <a:cubicBezTo>
                    <a:pt x="1454284" y="150962"/>
                    <a:pt x="1453859" y="150962"/>
                    <a:pt x="1453859" y="150534"/>
                  </a:cubicBezTo>
                  <a:cubicBezTo>
                    <a:pt x="1453859" y="150534"/>
                    <a:pt x="1454284" y="150106"/>
                    <a:pt x="1454284" y="150106"/>
                  </a:cubicBezTo>
                  <a:cubicBezTo>
                    <a:pt x="1454284" y="149679"/>
                    <a:pt x="1454708" y="148823"/>
                    <a:pt x="1453859" y="148396"/>
                  </a:cubicBezTo>
                  <a:cubicBezTo>
                    <a:pt x="1453434" y="149251"/>
                    <a:pt x="1453010" y="149679"/>
                    <a:pt x="1452161" y="150106"/>
                  </a:cubicBezTo>
                  <a:cubicBezTo>
                    <a:pt x="1452161" y="150534"/>
                    <a:pt x="1452161" y="150962"/>
                    <a:pt x="1452161" y="151389"/>
                  </a:cubicBezTo>
                  <a:cubicBezTo>
                    <a:pt x="1451736" y="151817"/>
                    <a:pt x="1451311" y="152244"/>
                    <a:pt x="1450887" y="152672"/>
                  </a:cubicBezTo>
                  <a:cubicBezTo>
                    <a:pt x="1450887" y="152672"/>
                    <a:pt x="1450887" y="152672"/>
                    <a:pt x="1450887" y="153100"/>
                  </a:cubicBezTo>
                  <a:cubicBezTo>
                    <a:pt x="1450462" y="153528"/>
                    <a:pt x="1450462" y="153528"/>
                    <a:pt x="1450038" y="153955"/>
                  </a:cubicBezTo>
                  <a:cubicBezTo>
                    <a:pt x="1449613" y="154810"/>
                    <a:pt x="1449188" y="155238"/>
                    <a:pt x="1448764" y="155666"/>
                  </a:cubicBezTo>
                  <a:cubicBezTo>
                    <a:pt x="1448339" y="155666"/>
                    <a:pt x="1447915" y="155666"/>
                    <a:pt x="1447915" y="155666"/>
                  </a:cubicBezTo>
                  <a:cubicBezTo>
                    <a:pt x="1447065" y="156093"/>
                    <a:pt x="1447490" y="156521"/>
                    <a:pt x="1447490" y="156949"/>
                  </a:cubicBezTo>
                  <a:cubicBezTo>
                    <a:pt x="1447915" y="157376"/>
                    <a:pt x="1448339" y="157804"/>
                    <a:pt x="1448764" y="158231"/>
                  </a:cubicBezTo>
                  <a:cubicBezTo>
                    <a:pt x="1449613" y="158231"/>
                    <a:pt x="1450887" y="157804"/>
                    <a:pt x="1451736" y="158231"/>
                  </a:cubicBezTo>
                  <a:cubicBezTo>
                    <a:pt x="1452585" y="158659"/>
                    <a:pt x="1453010" y="159087"/>
                    <a:pt x="1453859" y="159515"/>
                  </a:cubicBezTo>
                  <a:cubicBezTo>
                    <a:pt x="1453859" y="159942"/>
                    <a:pt x="1453434" y="160370"/>
                    <a:pt x="1453434" y="160370"/>
                  </a:cubicBezTo>
                  <a:cubicBezTo>
                    <a:pt x="1453010" y="160797"/>
                    <a:pt x="1453010" y="160797"/>
                    <a:pt x="1453010" y="161225"/>
                  </a:cubicBezTo>
                  <a:cubicBezTo>
                    <a:pt x="1453010" y="161653"/>
                    <a:pt x="1452585" y="161653"/>
                    <a:pt x="1452161" y="162080"/>
                  </a:cubicBezTo>
                  <a:cubicBezTo>
                    <a:pt x="1452161" y="162936"/>
                    <a:pt x="1452161" y="164219"/>
                    <a:pt x="1452161" y="165502"/>
                  </a:cubicBezTo>
                  <a:cubicBezTo>
                    <a:pt x="1452161" y="165502"/>
                    <a:pt x="1452585" y="165929"/>
                    <a:pt x="1453010" y="165929"/>
                  </a:cubicBezTo>
                  <a:cubicBezTo>
                    <a:pt x="1453010" y="165929"/>
                    <a:pt x="1453434" y="165929"/>
                    <a:pt x="1453434" y="165502"/>
                  </a:cubicBezTo>
                  <a:cubicBezTo>
                    <a:pt x="1453859" y="165074"/>
                    <a:pt x="1454284" y="165502"/>
                    <a:pt x="1454708" y="165074"/>
                  </a:cubicBezTo>
                  <a:cubicBezTo>
                    <a:pt x="1455133" y="164646"/>
                    <a:pt x="1455557" y="164219"/>
                    <a:pt x="1455982" y="163791"/>
                  </a:cubicBezTo>
                  <a:cubicBezTo>
                    <a:pt x="1456407" y="163791"/>
                    <a:pt x="1456831" y="163791"/>
                    <a:pt x="1457256" y="163791"/>
                  </a:cubicBezTo>
                  <a:cubicBezTo>
                    <a:pt x="1457680" y="164219"/>
                    <a:pt x="1458105" y="164219"/>
                    <a:pt x="1458105" y="164646"/>
                  </a:cubicBezTo>
                  <a:cubicBezTo>
                    <a:pt x="1458530" y="164646"/>
                    <a:pt x="1458530" y="164646"/>
                    <a:pt x="1458954" y="164646"/>
                  </a:cubicBezTo>
                  <a:cubicBezTo>
                    <a:pt x="1458954" y="165502"/>
                    <a:pt x="1458954" y="166357"/>
                    <a:pt x="1459379" y="167212"/>
                  </a:cubicBezTo>
                  <a:cubicBezTo>
                    <a:pt x="1458954" y="167212"/>
                    <a:pt x="1458530" y="167640"/>
                    <a:pt x="1458530" y="167640"/>
                  </a:cubicBezTo>
                  <a:cubicBezTo>
                    <a:pt x="1458530" y="168067"/>
                    <a:pt x="1458530" y="168067"/>
                    <a:pt x="1458530" y="168495"/>
                  </a:cubicBezTo>
                  <a:cubicBezTo>
                    <a:pt x="1458105" y="168495"/>
                    <a:pt x="1458105" y="168923"/>
                    <a:pt x="1457680" y="168923"/>
                  </a:cubicBezTo>
                  <a:cubicBezTo>
                    <a:pt x="1457680" y="169351"/>
                    <a:pt x="1457680" y="169351"/>
                    <a:pt x="1457680" y="169778"/>
                  </a:cubicBezTo>
                  <a:cubicBezTo>
                    <a:pt x="1457680" y="169778"/>
                    <a:pt x="1457256" y="170206"/>
                    <a:pt x="1457256" y="170206"/>
                  </a:cubicBezTo>
                  <a:cubicBezTo>
                    <a:pt x="1457256" y="170633"/>
                    <a:pt x="1457256" y="171061"/>
                    <a:pt x="1457256" y="171489"/>
                  </a:cubicBezTo>
                  <a:cubicBezTo>
                    <a:pt x="1457256" y="171489"/>
                    <a:pt x="1457680" y="171916"/>
                    <a:pt x="1457680" y="171916"/>
                  </a:cubicBezTo>
                  <a:cubicBezTo>
                    <a:pt x="1457680" y="172344"/>
                    <a:pt x="1457680" y="172772"/>
                    <a:pt x="1457680" y="173199"/>
                  </a:cubicBezTo>
                  <a:cubicBezTo>
                    <a:pt x="1458105" y="173199"/>
                    <a:pt x="1458105" y="173627"/>
                    <a:pt x="1458530" y="173627"/>
                  </a:cubicBezTo>
                  <a:cubicBezTo>
                    <a:pt x="1458530" y="174055"/>
                    <a:pt x="1458530" y="174910"/>
                    <a:pt x="1458530" y="175338"/>
                  </a:cubicBezTo>
                  <a:cubicBezTo>
                    <a:pt x="1458530" y="175766"/>
                    <a:pt x="1458954" y="175766"/>
                    <a:pt x="1458954" y="176193"/>
                  </a:cubicBezTo>
                  <a:cubicBezTo>
                    <a:pt x="1458954" y="176193"/>
                    <a:pt x="1458954" y="176620"/>
                    <a:pt x="1458954" y="176620"/>
                  </a:cubicBezTo>
                  <a:cubicBezTo>
                    <a:pt x="1459379" y="177048"/>
                    <a:pt x="1459379" y="177048"/>
                    <a:pt x="1459803" y="177476"/>
                  </a:cubicBezTo>
                  <a:cubicBezTo>
                    <a:pt x="1459803" y="177904"/>
                    <a:pt x="1459803" y="177904"/>
                    <a:pt x="1459803" y="178331"/>
                  </a:cubicBezTo>
                  <a:cubicBezTo>
                    <a:pt x="1459803" y="178759"/>
                    <a:pt x="1459379" y="178759"/>
                    <a:pt x="1458954" y="179186"/>
                  </a:cubicBezTo>
                  <a:cubicBezTo>
                    <a:pt x="1458954" y="179186"/>
                    <a:pt x="1458954" y="179614"/>
                    <a:pt x="1458954" y="179614"/>
                  </a:cubicBezTo>
                  <a:cubicBezTo>
                    <a:pt x="1458530" y="180042"/>
                    <a:pt x="1457680" y="180042"/>
                    <a:pt x="1457256" y="180469"/>
                  </a:cubicBezTo>
                  <a:cubicBezTo>
                    <a:pt x="1457256" y="180469"/>
                    <a:pt x="1456831" y="180469"/>
                    <a:pt x="1456831" y="180469"/>
                  </a:cubicBezTo>
                  <a:cubicBezTo>
                    <a:pt x="1456831" y="180469"/>
                    <a:pt x="1456407" y="180469"/>
                    <a:pt x="1456407" y="180042"/>
                  </a:cubicBezTo>
                  <a:cubicBezTo>
                    <a:pt x="1456407" y="179186"/>
                    <a:pt x="1456407" y="178331"/>
                    <a:pt x="1456407" y="177476"/>
                  </a:cubicBezTo>
                  <a:cubicBezTo>
                    <a:pt x="1456407" y="177476"/>
                    <a:pt x="1456407" y="177476"/>
                    <a:pt x="1456407" y="177048"/>
                  </a:cubicBezTo>
                  <a:cubicBezTo>
                    <a:pt x="1455557" y="176620"/>
                    <a:pt x="1454708" y="176193"/>
                    <a:pt x="1453859" y="175338"/>
                  </a:cubicBezTo>
                  <a:cubicBezTo>
                    <a:pt x="1453859" y="175338"/>
                    <a:pt x="1453434" y="175338"/>
                    <a:pt x="1453010" y="175338"/>
                  </a:cubicBezTo>
                  <a:cubicBezTo>
                    <a:pt x="1452161" y="175766"/>
                    <a:pt x="1451736" y="176193"/>
                    <a:pt x="1450887" y="176620"/>
                  </a:cubicBezTo>
                  <a:cubicBezTo>
                    <a:pt x="1450887" y="177048"/>
                    <a:pt x="1450887" y="177904"/>
                    <a:pt x="1450887" y="178331"/>
                  </a:cubicBezTo>
                  <a:cubicBezTo>
                    <a:pt x="1450887" y="178759"/>
                    <a:pt x="1451311" y="178759"/>
                    <a:pt x="1451736" y="179186"/>
                  </a:cubicBezTo>
                  <a:cubicBezTo>
                    <a:pt x="1451736" y="179614"/>
                    <a:pt x="1451736" y="179614"/>
                    <a:pt x="1451736" y="180469"/>
                  </a:cubicBezTo>
                  <a:cubicBezTo>
                    <a:pt x="1451311" y="180469"/>
                    <a:pt x="1450462" y="180897"/>
                    <a:pt x="1450887" y="181325"/>
                  </a:cubicBezTo>
                  <a:cubicBezTo>
                    <a:pt x="1450887" y="181753"/>
                    <a:pt x="1450462" y="181753"/>
                    <a:pt x="1450038" y="182180"/>
                  </a:cubicBezTo>
                  <a:cubicBezTo>
                    <a:pt x="1450038" y="183463"/>
                    <a:pt x="1450038" y="184746"/>
                    <a:pt x="1450038" y="186029"/>
                  </a:cubicBezTo>
                  <a:cubicBezTo>
                    <a:pt x="1450462" y="186457"/>
                    <a:pt x="1450887" y="186457"/>
                    <a:pt x="1450887" y="186884"/>
                  </a:cubicBezTo>
                  <a:cubicBezTo>
                    <a:pt x="1450887" y="188167"/>
                    <a:pt x="1450887" y="189022"/>
                    <a:pt x="1450887" y="190306"/>
                  </a:cubicBezTo>
                  <a:cubicBezTo>
                    <a:pt x="1450887" y="190733"/>
                    <a:pt x="1450462" y="190733"/>
                    <a:pt x="1450462" y="190733"/>
                  </a:cubicBezTo>
                  <a:cubicBezTo>
                    <a:pt x="1449613" y="190733"/>
                    <a:pt x="1449188" y="190733"/>
                    <a:pt x="1448764" y="190733"/>
                  </a:cubicBezTo>
                  <a:cubicBezTo>
                    <a:pt x="1448339" y="190733"/>
                    <a:pt x="1448339" y="190306"/>
                    <a:pt x="1448339" y="189878"/>
                  </a:cubicBezTo>
                  <a:cubicBezTo>
                    <a:pt x="1448764" y="189450"/>
                    <a:pt x="1449188" y="189022"/>
                    <a:pt x="1449613" y="188595"/>
                  </a:cubicBezTo>
                  <a:cubicBezTo>
                    <a:pt x="1449613" y="187740"/>
                    <a:pt x="1449613" y="186884"/>
                    <a:pt x="1449613" y="185601"/>
                  </a:cubicBezTo>
                  <a:cubicBezTo>
                    <a:pt x="1449188" y="185601"/>
                    <a:pt x="1449188" y="185174"/>
                    <a:pt x="1448764" y="185174"/>
                  </a:cubicBezTo>
                  <a:cubicBezTo>
                    <a:pt x="1448764" y="184746"/>
                    <a:pt x="1448764" y="184319"/>
                    <a:pt x="1448764" y="183891"/>
                  </a:cubicBezTo>
                  <a:cubicBezTo>
                    <a:pt x="1448339" y="183463"/>
                    <a:pt x="1447915" y="183035"/>
                    <a:pt x="1447490" y="182608"/>
                  </a:cubicBezTo>
                  <a:cubicBezTo>
                    <a:pt x="1447490" y="181753"/>
                    <a:pt x="1447490" y="181753"/>
                    <a:pt x="1446641" y="181753"/>
                  </a:cubicBezTo>
                  <a:cubicBezTo>
                    <a:pt x="1446216" y="181753"/>
                    <a:pt x="1446216" y="181753"/>
                    <a:pt x="1445792" y="181753"/>
                  </a:cubicBezTo>
                  <a:cubicBezTo>
                    <a:pt x="1445367" y="182180"/>
                    <a:pt x="1444942" y="182180"/>
                    <a:pt x="1444942" y="182608"/>
                  </a:cubicBezTo>
                  <a:cubicBezTo>
                    <a:pt x="1444942" y="183463"/>
                    <a:pt x="1443669" y="183463"/>
                    <a:pt x="1444093" y="184319"/>
                  </a:cubicBezTo>
                  <a:cubicBezTo>
                    <a:pt x="1444093" y="184319"/>
                    <a:pt x="1444093" y="184319"/>
                    <a:pt x="1444093" y="184746"/>
                  </a:cubicBezTo>
                  <a:cubicBezTo>
                    <a:pt x="1444518" y="184746"/>
                    <a:pt x="1444942" y="185174"/>
                    <a:pt x="1445367" y="185601"/>
                  </a:cubicBezTo>
                  <a:cubicBezTo>
                    <a:pt x="1445367" y="186029"/>
                    <a:pt x="1445367" y="186884"/>
                    <a:pt x="1445367" y="187312"/>
                  </a:cubicBezTo>
                  <a:cubicBezTo>
                    <a:pt x="1444942" y="187740"/>
                    <a:pt x="1444518" y="188167"/>
                    <a:pt x="1444093" y="188595"/>
                  </a:cubicBezTo>
                  <a:cubicBezTo>
                    <a:pt x="1443669" y="189450"/>
                    <a:pt x="1444093" y="190306"/>
                    <a:pt x="1444093" y="190733"/>
                  </a:cubicBezTo>
                  <a:cubicBezTo>
                    <a:pt x="1443669" y="191161"/>
                    <a:pt x="1443244" y="191588"/>
                    <a:pt x="1443244" y="192016"/>
                  </a:cubicBezTo>
                  <a:cubicBezTo>
                    <a:pt x="1442395" y="191161"/>
                    <a:pt x="1441971" y="190733"/>
                    <a:pt x="1441122" y="190306"/>
                  </a:cubicBezTo>
                  <a:cubicBezTo>
                    <a:pt x="1441122" y="186884"/>
                    <a:pt x="1441122" y="183035"/>
                    <a:pt x="1441122" y="179614"/>
                  </a:cubicBezTo>
                  <a:cubicBezTo>
                    <a:pt x="1441122" y="179186"/>
                    <a:pt x="1439848" y="179614"/>
                    <a:pt x="1439848" y="178759"/>
                  </a:cubicBezTo>
                  <a:cubicBezTo>
                    <a:pt x="1439423" y="178759"/>
                    <a:pt x="1438574" y="178759"/>
                    <a:pt x="1438149" y="178759"/>
                  </a:cubicBezTo>
                  <a:cubicBezTo>
                    <a:pt x="1438149" y="178759"/>
                    <a:pt x="1437725" y="178331"/>
                    <a:pt x="1437725" y="178331"/>
                  </a:cubicBezTo>
                  <a:cubicBezTo>
                    <a:pt x="1437300" y="178331"/>
                    <a:pt x="1437300" y="178331"/>
                    <a:pt x="1436876" y="178331"/>
                  </a:cubicBezTo>
                  <a:cubicBezTo>
                    <a:pt x="1436451" y="178331"/>
                    <a:pt x="1436451" y="178759"/>
                    <a:pt x="1436026" y="179186"/>
                  </a:cubicBezTo>
                  <a:cubicBezTo>
                    <a:pt x="1436026" y="179614"/>
                    <a:pt x="1436026" y="180042"/>
                    <a:pt x="1436026" y="180897"/>
                  </a:cubicBezTo>
                  <a:cubicBezTo>
                    <a:pt x="1436026" y="180897"/>
                    <a:pt x="1436451" y="181325"/>
                    <a:pt x="1436451" y="181325"/>
                  </a:cubicBezTo>
                  <a:cubicBezTo>
                    <a:pt x="1436451" y="182180"/>
                    <a:pt x="1436451" y="182608"/>
                    <a:pt x="1436451" y="183035"/>
                  </a:cubicBezTo>
                  <a:cubicBezTo>
                    <a:pt x="1436876" y="183463"/>
                    <a:pt x="1437300" y="183891"/>
                    <a:pt x="1437725" y="184319"/>
                  </a:cubicBezTo>
                  <a:cubicBezTo>
                    <a:pt x="1437725" y="184746"/>
                    <a:pt x="1437725" y="185174"/>
                    <a:pt x="1438149" y="185174"/>
                  </a:cubicBezTo>
                  <a:cubicBezTo>
                    <a:pt x="1438149" y="185601"/>
                    <a:pt x="1438574" y="185601"/>
                    <a:pt x="1438574" y="185601"/>
                  </a:cubicBezTo>
                  <a:cubicBezTo>
                    <a:pt x="1438149" y="186029"/>
                    <a:pt x="1437725" y="186457"/>
                    <a:pt x="1437725" y="186457"/>
                  </a:cubicBezTo>
                  <a:cubicBezTo>
                    <a:pt x="1436876" y="186457"/>
                    <a:pt x="1436451" y="186457"/>
                    <a:pt x="1436026" y="186457"/>
                  </a:cubicBezTo>
                  <a:cubicBezTo>
                    <a:pt x="1436026" y="186029"/>
                    <a:pt x="1435602" y="186029"/>
                    <a:pt x="1435177" y="185601"/>
                  </a:cubicBezTo>
                  <a:cubicBezTo>
                    <a:pt x="1435177" y="184746"/>
                    <a:pt x="1435177" y="183463"/>
                    <a:pt x="1435177" y="182608"/>
                  </a:cubicBezTo>
                  <a:cubicBezTo>
                    <a:pt x="1434753" y="182180"/>
                    <a:pt x="1434328" y="182180"/>
                    <a:pt x="1434328" y="181753"/>
                  </a:cubicBezTo>
                  <a:cubicBezTo>
                    <a:pt x="1433479" y="181753"/>
                    <a:pt x="1433054" y="181753"/>
                    <a:pt x="1432205" y="181753"/>
                  </a:cubicBezTo>
                  <a:cubicBezTo>
                    <a:pt x="1431781" y="182180"/>
                    <a:pt x="1431356" y="182180"/>
                    <a:pt x="1431356" y="182608"/>
                  </a:cubicBezTo>
                  <a:cubicBezTo>
                    <a:pt x="1431356" y="183035"/>
                    <a:pt x="1431781" y="183463"/>
                    <a:pt x="1432205" y="183891"/>
                  </a:cubicBezTo>
                  <a:cubicBezTo>
                    <a:pt x="1432205" y="183891"/>
                    <a:pt x="1432205" y="184319"/>
                    <a:pt x="1432630" y="184319"/>
                  </a:cubicBezTo>
                  <a:cubicBezTo>
                    <a:pt x="1432205" y="184746"/>
                    <a:pt x="1431781" y="184746"/>
                    <a:pt x="1431781" y="185174"/>
                  </a:cubicBezTo>
                  <a:cubicBezTo>
                    <a:pt x="1431781" y="185174"/>
                    <a:pt x="1431781" y="185601"/>
                    <a:pt x="1431781" y="185601"/>
                  </a:cubicBezTo>
                  <a:cubicBezTo>
                    <a:pt x="1430931" y="186457"/>
                    <a:pt x="1430082" y="187312"/>
                    <a:pt x="1429233" y="187740"/>
                  </a:cubicBezTo>
                  <a:cubicBezTo>
                    <a:pt x="1429233" y="188595"/>
                    <a:pt x="1428808" y="189022"/>
                    <a:pt x="1428384" y="189022"/>
                  </a:cubicBezTo>
                  <a:cubicBezTo>
                    <a:pt x="1428384" y="189450"/>
                    <a:pt x="1428384" y="189450"/>
                    <a:pt x="1428384" y="189878"/>
                  </a:cubicBezTo>
                  <a:cubicBezTo>
                    <a:pt x="1428384" y="189878"/>
                    <a:pt x="1427959" y="189878"/>
                    <a:pt x="1427535" y="189878"/>
                  </a:cubicBezTo>
                  <a:cubicBezTo>
                    <a:pt x="1427535" y="189022"/>
                    <a:pt x="1427535" y="188595"/>
                    <a:pt x="1427535" y="188167"/>
                  </a:cubicBezTo>
                  <a:cubicBezTo>
                    <a:pt x="1427959" y="187740"/>
                    <a:pt x="1427959" y="187740"/>
                    <a:pt x="1428384" y="187312"/>
                  </a:cubicBezTo>
                  <a:cubicBezTo>
                    <a:pt x="1428384" y="186884"/>
                    <a:pt x="1428384" y="186457"/>
                    <a:pt x="1428384" y="186029"/>
                  </a:cubicBezTo>
                  <a:cubicBezTo>
                    <a:pt x="1427959" y="186029"/>
                    <a:pt x="1427535" y="185601"/>
                    <a:pt x="1427535" y="185174"/>
                  </a:cubicBezTo>
                  <a:cubicBezTo>
                    <a:pt x="1427535" y="184746"/>
                    <a:pt x="1427110" y="184746"/>
                    <a:pt x="1427110" y="184746"/>
                  </a:cubicBezTo>
                  <a:cubicBezTo>
                    <a:pt x="1426686" y="183891"/>
                    <a:pt x="1427110" y="183463"/>
                    <a:pt x="1426686" y="182608"/>
                  </a:cubicBezTo>
                  <a:cubicBezTo>
                    <a:pt x="1426686" y="182180"/>
                    <a:pt x="1425837" y="181753"/>
                    <a:pt x="1425412" y="181325"/>
                  </a:cubicBezTo>
                  <a:cubicBezTo>
                    <a:pt x="1424563" y="181325"/>
                    <a:pt x="1423289" y="181325"/>
                    <a:pt x="1422440" y="181325"/>
                  </a:cubicBezTo>
                  <a:cubicBezTo>
                    <a:pt x="1422015" y="181753"/>
                    <a:pt x="1421591" y="181753"/>
                    <a:pt x="1421591" y="182180"/>
                  </a:cubicBezTo>
                  <a:cubicBezTo>
                    <a:pt x="1421591" y="182180"/>
                    <a:pt x="1421591" y="182608"/>
                    <a:pt x="1421591" y="182608"/>
                  </a:cubicBezTo>
                  <a:cubicBezTo>
                    <a:pt x="1422015" y="183035"/>
                    <a:pt x="1422440" y="183463"/>
                    <a:pt x="1422440" y="183891"/>
                  </a:cubicBezTo>
                  <a:cubicBezTo>
                    <a:pt x="1422440" y="183891"/>
                    <a:pt x="1422440" y="184319"/>
                    <a:pt x="1422865" y="184319"/>
                  </a:cubicBezTo>
                  <a:cubicBezTo>
                    <a:pt x="1422440" y="184746"/>
                    <a:pt x="1422015" y="185174"/>
                    <a:pt x="1421591" y="185174"/>
                  </a:cubicBezTo>
                  <a:cubicBezTo>
                    <a:pt x="1421166" y="185174"/>
                    <a:pt x="1420742" y="185174"/>
                    <a:pt x="1420742" y="185174"/>
                  </a:cubicBezTo>
                  <a:cubicBezTo>
                    <a:pt x="1419892" y="184746"/>
                    <a:pt x="1419468" y="184319"/>
                    <a:pt x="1418618" y="183891"/>
                  </a:cubicBezTo>
                  <a:cubicBezTo>
                    <a:pt x="1418618" y="183463"/>
                    <a:pt x="1418618" y="183035"/>
                    <a:pt x="1418618" y="182608"/>
                  </a:cubicBezTo>
                  <a:cubicBezTo>
                    <a:pt x="1418194" y="182180"/>
                    <a:pt x="1418194" y="182180"/>
                    <a:pt x="1417769" y="181753"/>
                  </a:cubicBezTo>
                  <a:cubicBezTo>
                    <a:pt x="1417345" y="181753"/>
                    <a:pt x="1417345" y="181753"/>
                    <a:pt x="1416920" y="181753"/>
                  </a:cubicBezTo>
                  <a:cubicBezTo>
                    <a:pt x="1416495" y="182180"/>
                    <a:pt x="1416071" y="182608"/>
                    <a:pt x="1415222" y="183463"/>
                  </a:cubicBezTo>
                  <a:cubicBezTo>
                    <a:pt x="1415222" y="183463"/>
                    <a:pt x="1415222" y="183463"/>
                    <a:pt x="1415222" y="183891"/>
                  </a:cubicBezTo>
                  <a:cubicBezTo>
                    <a:pt x="1415222" y="183891"/>
                    <a:pt x="1414797" y="184319"/>
                    <a:pt x="1414797" y="184319"/>
                  </a:cubicBezTo>
                  <a:cubicBezTo>
                    <a:pt x="1414797" y="184746"/>
                    <a:pt x="1414797" y="184746"/>
                    <a:pt x="1414797" y="185174"/>
                  </a:cubicBezTo>
                  <a:cubicBezTo>
                    <a:pt x="1414372" y="185174"/>
                    <a:pt x="1414372" y="185174"/>
                    <a:pt x="1413948" y="185174"/>
                  </a:cubicBezTo>
                  <a:cubicBezTo>
                    <a:pt x="1413523" y="185174"/>
                    <a:pt x="1413523" y="185174"/>
                    <a:pt x="1413099" y="184746"/>
                  </a:cubicBezTo>
                  <a:cubicBezTo>
                    <a:pt x="1413099" y="184746"/>
                    <a:pt x="1413099" y="184319"/>
                    <a:pt x="1413099" y="184319"/>
                  </a:cubicBezTo>
                  <a:cubicBezTo>
                    <a:pt x="1412674" y="183891"/>
                    <a:pt x="1412674" y="183891"/>
                    <a:pt x="1412674" y="183891"/>
                  </a:cubicBezTo>
                  <a:cubicBezTo>
                    <a:pt x="1412674" y="183463"/>
                    <a:pt x="1412674" y="183035"/>
                    <a:pt x="1412674" y="182608"/>
                  </a:cubicBezTo>
                  <a:cubicBezTo>
                    <a:pt x="1412250" y="182180"/>
                    <a:pt x="1411401" y="181753"/>
                    <a:pt x="1410976" y="181325"/>
                  </a:cubicBezTo>
                  <a:cubicBezTo>
                    <a:pt x="1410552" y="181325"/>
                    <a:pt x="1410552" y="181753"/>
                    <a:pt x="1410552" y="182180"/>
                  </a:cubicBezTo>
                  <a:cubicBezTo>
                    <a:pt x="1410127" y="182180"/>
                    <a:pt x="1410127" y="182608"/>
                    <a:pt x="1409702" y="182608"/>
                  </a:cubicBezTo>
                  <a:cubicBezTo>
                    <a:pt x="1409702" y="183463"/>
                    <a:pt x="1409702" y="183891"/>
                    <a:pt x="1409702" y="184319"/>
                  </a:cubicBezTo>
                  <a:cubicBezTo>
                    <a:pt x="1409278" y="184746"/>
                    <a:pt x="1409278" y="185174"/>
                    <a:pt x="1408853" y="185174"/>
                  </a:cubicBezTo>
                  <a:cubicBezTo>
                    <a:pt x="1408429" y="185174"/>
                    <a:pt x="1408004" y="185174"/>
                    <a:pt x="1407579" y="185174"/>
                  </a:cubicBezTo>
                  <a:cubicBezTo>
                    <a:pt x="1406730" y="184746"/>
                    <a:pt x="1406306" y="184319"/>
                    <a:pt x="1405881" y="183463"/>
                  </a:cubicBezTo>
                  <a:cubicBezTo>
                    <a:pt x="1405881" y="183463"/>
                    <a:pt x="1405881" y="183035"/>
                    <a:pt x="1405881" y="182608"/>
                  </a:cubicBezTo>
                  <a:cubicBezTo>
                    <a:pt x="1405881" y="182608"/>
                    <a:pt x="1406306" y="182180"/>
                    <a:pt x="1406306" y="182180"/>
                  </a:cubicBezTo>
                  <a:cubicBezTo>
                    <a:pt x="1406306" y="179614"/>
                    <a:pt x="1406306" y="177476"/>
                    <a:pt x="1406306" y="174910"/>
                  </a:cubicBezTo>
                  <a:cubicBezTo>
                    <a:pt x="1406730" y="174910"/>
                    <a:pt x="1406730" y="174482"/>
                    <a:pt x="1407155" y="174482"/>
                  </a:cubicBezTo>
                  <a:cubicBezTo>
                    <a:pt x="1407155" y="174055"/>
                    <a:pt x="1407155" y="174055"/>
                    <a:pt x="1407155" y="173627"/>
                  </a:cubicBezTo>
                  <a:cubicBezTo>
                    <a:pt x="1406730" y="173627"/>
                    <a:pt x="1406306" y="173199"/>
                    <a:pt x="1406306" y="172344"/>
                  </a:cubicBezTo>
                  <a:cubicBezTo>
                    <a:pt x="1406306" y="172344"/>
                    <a:pt x="1405881" y="172344"/>
                    <a:pt x="1405881" y="171916"/>
                  </a:cubicBezTo>
                  <a:cubicBezTo>
                    <a:pt x="1405456" y="171489"/>
                    <a:pt x="1405881" y="171061"/>
                    <a:pt x="1405881" y="170206"/>
                  </a:cubicBezTo>
                  <a:cubicBezTo>
                    <a:pt x="1405881" y="169778"/>
                    <a:pt x="1406730" y="169351"/>
                    <a:pt x="1407155" y="168923"/>
                  </a:cubicBezTo>
                  <a:cubicBezTo>
                    <a:pt x="1407155" y="168067"/>
                    <a:pt x="1407155" y="167212"/>
                    <a:pt x="1407155" y="165929"/>
                  </a:cubicBezTo>
                  <a:cubicBezTo>
                    <a:pt x="1406730" y="165929"/>
                    <a:pt x="1406730" y="165502"/>
                    <a:pt x="1406306" y="165074"/>
                  </a:cubicBezTo>
                  <a:cubicBezTo>
                    <a:pt x="1405881" y="165074"/>
                    <a:pt x="1405456" y="165074"/>
                    <a:pt x="1405456" y="165074"/>
                  </a:cubicBezTo>
                  <a:cubicBezTo>
                    <a:pt x="1405032" y="165074"/>
                    <a:pt x="1405032" y="164646"/>
                    <a:pt x="1404607" y="164646"/>
                  </a:cubicBezTo>
                  <a:cubicBezTo>
                    <a:pt x="1404183" y="164646"/>
                    <a:pt x="1404183" y="165074"/>
                    <a:pt x="1403758" y="165502"/>
                  </a:cubicBezTo>
                  <a:cubicBezTo>
                    <a:pt x="1403758" y="165502"/>
                    <a:pt x="1403758" y="165929"/>
                    <a:pt x="1403758" y="165929"/>
                  </a:cubicBezTo>
                  <a:cubicBezTo>
                    <a:pt x="1403334" y="166357"/>
                    <a:pt x="1403334" y="166357"/>
                    <a:pt x="1402909" y="166785"/>
                  </a:cubicBezTo>
                  <a:cubicBezTo>
                    <a:pt x="1402909" y="167640"/>
                    <a:pt x="1402909" y="168923"/>
                    <a:pt x="1402909" y="170206"/>
                  </a:cubicBezTo>
                  <a:cubicBezTo>
                    <a:pt x="1402909" y="170206"/>
                    <a:pt x="1402484" y="170633"/>
                    <a:pt x="1402484" y="170633"/>
                  </a:cubicBezTo>
                  <a:cubicBezTo>
                    <a:pt x="1402484" y="171916"/>
                    <a:pt x="1402484" y="172772"/>
                    <a:pt x="1402484" y="173627"/>
                  </a:cubicBezTo>
                  <a:cubicBezTo>
                    <a:pt x="1402484" y="174055"/>
                    <a:pt x="1402909" y="174055"/>
                    <a:pt x="1402909" y="174482"/>
                  </a:cubicBezTo>
                  <a:cubicBezTo>
                    <a:pt x="1402909" y="175766"/>
                    <a:pt x="1402909" y="177476"/>
                    <a:pt x="1402909" y="179186"/>
                  </a:cubicBezTo>
                  <a:cubicBezTo>
                    <a:pt x="1403334" y="179186"/>
                    <a:pt x="1403334" y="179614"/>
                    <a:pt x="1403758" y="179614"/>
                  </a:cubicBezTo>
                  <a:cubicBezTo>
                    <a:pt x="1403758" y="180042"/>
                    <a:pt x="1403758" y="180469"/>
                    <a:pt x="1403758" y="180897"/>
                  </a:cubicBezTo>
                  <a:cubicBezTo>
                    <a:pt x="1403334" y="181325"/>
                    <a:pt x="1402909" y="181325"/>
                    <a:pt x="1402484" y="181753"/>
                  </a:cubicBezTo>
                  <a:cubicBezTo>
                    <a:pt x="1402060" y="181753"/>
                    <a:pt x="1401635" y="181753"/>
                    <a:pt x="1401211" y="181753"/>
                  </a:cubicBezTo>
                  <a:cubicBezTo>
                    <a:pt x="1400786" y="181325"/>
                    <a:pt x="1400361" y="180897"/>
                    <a:pt x="1399937" y="180469"/>
                  </a:cubicBezTo>
                  <a:cubicBezTo>
                    <a:pt x="1399512" y="180469"/>
                    <a:pt x="1399088" y="180469"/>
                    <a:pt x="1399088" y="180469"/>
                  </a:cubicBezTo>
                  <a:cubicBezTo>
                    <a:pt x="1398238" y="179614"/>
                    <a:pt x="1398238" y="180042"/>
                    <a:pt x="1397389" y="180469"/>
                  </a:cubicBezTo>
                  <a:cubicBezTo>
                    <a:pt x="1397389" y="180469"/>
                    <a:pt x="1397389" y="180469"/>
                    <a:pt x="1396540" y="180469"/>
                  </a:cubicBezTo>
                  <a:cubicBezTo>
                    <a:pt x="1396115" y="180897"/>
                    <a:pt x="1395266" y="181325"/>
                    <a:pt x="1394842" y="182180"/>
                  </a:cubicBezTo>
                  <a:cubicBezTo>
                    <a:pt x="1394842" y="182180"/>
                    <a:pt x="1395266" y="182180"/>
                    <a:pt x="1395266" y="182608"/>
                  </a:cubicBezTo>
                  <a:cubicBezTo>
                    <a:pt x="1395266" y="183035"/>
                    <a:pt x="1395691" y="183463"/>
                    <a:pt x="1396115" y="183891"/>
                  </a:cubicBezTo>
                  <a:cubicBezTo>
                    <a:pt x="1396115" y="184319"/>
                    <a:pt x="1396115" y="185174"/>
                    <a:pt x="1396115" y="185601"/>
                  </a:cubicBezTo>
                  <a:cubicBezTo>
                    <a:pt x="1396115" y="185601"/>
                    <a:pt x="1395691" y="186029"/>
                    <a:pt x="1395691" y="186029"/>
                  </a:cubicBezTo>
                  <a:cubicBezTo>
                    <a:pt x="1394842" y="186029"/>
                    <a:pt x="1393993" y="186029"/>
                    <a:pt x="1393144" y="186029"/>
                  </a:cubicBezTo>
                  <a:cubicBezTo>
                    <a:pt x="1392295" y="185601"/>
                    <a:pt x="1391870" y="184746"/>
                    <a:pt x="1391445" y="184319"/>
                  </a:cubicBezTo>
                  <a:cubicBezTo>
                    <a:pt x="1391445" y="183891"/>
                    <a:pt x="1391445" y="183891"/>
                    <a:pt x="1391870" y="183463"/>
                  </a:cubicBezTo>
                  <a:cubicBezTo>
                    <a:pt x="1391870" y="183463"/>
                    <a:pt x="1391870" y="183035"/>
                    <a:pt x="1391870" y="182608"/>
                  </a:cubicBezTo>
                  <a:cubicBezTo>
                    <a:pt x="1392295" y="182608"/>
                    <a:pt x="1392295" y="182180"/>
                    <a:pt x="1392719" y="182180"/>
                  </a:cubicBezTo>
                  <a:cubicBezTo>
                    <a:pt x="1392295" y="181753"/>
                    <a:pt x="1392295" y="181753"/>
                    <a:pt x="1391870" y="181325"/>
                  </a:cubicBezTo>
                  <a:cubicBezTo>
                    <a:pt x="1391870" y="180897"/>
                    <a:pt x="1391870" y="180469"/>
                    <a:pt x="1391870" y="180042"/>
                  </a:cubicBezTo>
                  <a:cubicBezTo>
                    <a:pt x="1391870" y="180042"/>
                    <a:pt x="1391445" y="179614"/>
                    <a:pt x="1391021" y="179614"/>
                  </a:cubicBezTo>
                  <a:cubicBezTo>
                    <a:pt x="1390596" y="179614"/>
                    <a:pt x="1390172" y="179614"/>
                    <a:pt x="1389322" y="179614"/>
                  </a:cubicBezTo>
                  <a:cubicBezTo>
                    <a:pt x="1389322" y="179614"/>
                    <a:pt x="1388473" y="180469"/>
                    <a:pt x="1388049" y="180897"/>
                  </a:cubicBezTo>
                  <a:cubicBezTo>
                    <a:pt x="1387624" y="181753"/>
                    <a:pt x="1388049" y="182180"/>
                    <a:pt x="1388049" y="183035"/>
                  </a:cubicBezTo>
                  <a:cubicBezTo>
                    <a:pt x="1388049" y="183035"/>
                    <a:pt x="1387624" y="183463"/>
                    <a:pt x="1387624" y="183463"/>
                  </a:cubicBezTo>
                  <a:cubicBezTo>
                    <a:pt x="1387199" y="183035"/>
                    <a:pt x="1386775" y="182608"/>
                    <a:pt x="1386350" y="182608"/>
                  </a:cubicBezTo>
                  <a:cubicBezTo>
                    <a:pt x="1385926" y="182180"/>
                    <a:pt x="1385501" y="182180"/>
                    <a:pt x="1385501" y="182180"/>
                  </a:cubicBezTo>
                  <a:cubicBezTo>
                    <a:pt x="1385076" y="181753"/>
                    <a:pt x="1385076" y="181325"/>
                    <a:pt x="1385076" y="180897"/>
                  </a:cubicBezTo>
                  <a:cubicBezTo>
                    <a:pt x="1385501" y="180469"/>
                    <a:pt x="1385501" y="180469"/>
                    <a:pt x="1385926" y="180042"/>
                  </a:cubicBezTo>
                  <a:cubicBezTo>
                    <a:pt x="1385926" y="179614"/>
                    <a:pt x="1385926" y="179186"/>
                    <a:pt x="1385926" y="179186"/>
                  </a:cubicBezTo>
                  <a:cubicBezTo>
                    <a:pt x="1385501" y="178759"/>
                    <a:pt x="1385501" y="178759"/>
                    <a:pt x="1385501" y="178759"/>
                  </a:cubicBezTo>
                  <a:cubicBezTo>
                    <a:pt x="1385076" y="177904"/>
                    <a:pt x="1385501" y="177048"/>
                    <a:pt x="1385076" y="176193"/>
                  </a:cubicBezTo>
                  <a:cubicBezTo>
                    <a:pt x="1384652" y="175766"/>
                    <a:pt x="1383803" y="175766"/>
                    <a:pt x="1383378" y="175766"/>
                  </a:cubicBezTo>
                  <a:cubicBezTo>
                    <a:pt x="1383378" y="175766"/>
                    <a:pt x="1382953" y="176193"/>
                    <a:pt x="1382953" y="176193"/>
                  </a:cubicBezTo>
                  <a:cubicBezTo>
                    <a:pt x="1382953" y="177904"/>
                    <a:pt x="1382953" y="179186"/>
                    <a:pt x="1382953" y="180897"/>
                  </a:cubicBezTo>
                  <a:cubicBezTo>
                    <a:pt x="1382953" y="180897"/>
                    <a:pt x="1382529" y="181325"/>
                    <a:pt x="1382529" y="181325"/>
                  </a:cubicBezTo>
                  <a:cubicBezTo>
                    <a:pt x="1382529" y="182180"/>
                    <a:pt x="1382529" y="182608"/>
                    <a:pt x="1382529" y="183035"/>
                  </a:cubicBezTo>
                  <a:cubicBezTo>
                    <a:pt x="1382104" y="183463"/>
                    <a:pt x="1382104" y="183463"/>
                    <a:pt x="1381680" y="183891"/>
                  </a:cubicBezTo>
                  <a:cubicBezTo>
                    <a:pt x="1381680" y="184746"/>
                    <a:pt x="1381680" y="185601"/>
                    <a:pt x="1381680" y="186884"/>
                  </a:cubicBezTo>
                  <a:cubicBezTo>
                    <a:pt x="1382104" y="186884"/>
                    <a:pt x="1382104" y="187312"/>
                    <a:pt x="1382529" y="187312"/>
                  </a:cubicBezTo>
                  <a:cubicBezTo>
                    <a:pt x="1382529" y="188167"/>
                    <a:pt x="1382529" y="188595"/>
                    <a:pt x="1382529" y="189022"/>
                  </a:cubicBezTo>
                  <a:cubicBezTo>
                    <a:pt x="1382529" y="189450"/>
                    <a:pt x="1382953" y="189450"/>
                    <a:pt x="1382953" y="189878"/>
                  </a:cubicBezTo>
                  <a:cubicBezTo>
                    <a:pt x="1382953" y="189878"/>
                    <a:pt x="1382953" y="190306"/>
                    <a:pt x="1382953" y="190306"/>
                  </a:cubicBezTo>
                  <a:cubicBezTo>
                    <a:pt x="1382104" y="190733"/>
                    <a:pt x="1382529" y="191588"/>
                    <a:pt x="1381680" y="192016"/>
                  </a:cubicBezTo>
                  <a:cubicBezTo>
                    <a:pt x="1381680" y="192444"/>
                    <a:pt x="1381680" y="192444"/>
                    <a:pt x="1381680" y="192871"/>
                  </a:cubicBezTo>
                  <a:cubicBezTo>
                    <a:pt x="1380830" y="193299"/>
                    <a:pt x="1380406" y="193727"/>
                    <a:pt x="1379981" y="194155"/>
                  </a:cubicBezTo>
                  <a:cubicBezTo>
                    <a:pt x="1379557" y="194155"/>
                    <a:pt x="1379557" y="194155"/>
                    <a:pt x="1379557" y="194155"/>
                  </a:cubicBezTo>
                  <a:cubicBezTo>
                    <a:pt x="1379132" y="194155"/>
                    <a:pt x="1379132" y="194155"/>
                    <a:pt x="1379132" y="193727"/>
                  </a:cubicBezTo>
                  <a:cubicBezTo>
                    <a:pt x="1378708" y="193727"/>
                    <a:pt x="1378708" y="193299"/>
                    <a:pt x="1378283" y="193299"/>
                  </a:cubicBezTo>
                  <a:cubicBezTo>
                    <a:pt x="1378283" y="192871"/>
                    <a:pt x="1378283" y="192444"/>
                    <a:pt x="1378283" y="192016"/>
                  </a:cubicBezTo>
                  <a:cubicBezTo>
                    <a:pt x="1379132" y="191161"/>
                    <a:pt x="1379981" y="190306"/>
                    <a:pt x="1381255" y="189878"/>
                  </a:cubicBezTo>
                  <a:cubicBezTo>
                    <a:pt x="1381255" y="189450"/>
                    <a:pt x="1381255" y="189450"/>
                    <a:pt x="1381255" y="189022"/>
                  </a:cubicBezTo>
                  <a:cubicBezTo>
                    <a:pt x="1380406" y="188595"/>
                    <a:pt x="1379557" y="188167"/>
                    <a:pt x="1379132" y="187312"/>
                  </a:cubicBezTo>
                  <a:cubicBezTo>
                    <a:pt x="1379132" y="187312"/>
                    <a:pt x="1379132" y="186884"/>
                    <a:pt x="1379132" y="186457"/>
                  </a:cubicBezTo>
                  <a:cubicBezTo>
                    <a:pt x="1379132" y="186029"/>
                    <a:pt x="1378708" y="186029"/>
                    <a:pt x="1378283" y="185601"/>
                  </a:cubicBezTo>
                  <a:cubicBezTo>
                    <a:pt x="1378283" y="184746"/>
                    <a:pt x="1378283" y="183891"/>
                    <a:pt x="1378283" y="182608"/>
                  </a:cubicBezTo>
                  <a:cubicBezTo>
                    <a:pt x="1378708" y="182608"/>
                    <a:pt x="1378708" y="182180"/>
                    <a:pt x="1379132" y="182180"/>
                  </a:cubicBezTo>
                  <a:cubicBezTo>
                    <a:pt x="1379132" y="181753"/>
                    <a:pt x="1379132" y="181753"/>
                    <a:pt x="1379132" y="181325"/>
                  </a:cubicBezTo>
                  <a:cubicBezTo>
                    <a:pt x="1379132" y="181325"/>
                    <a:pt x="1379557" y="180897"/>
                    <a:pt x="1379557" y="180897"/>
                  </a:cubicBezTo>
                  <a:cubicBezTo>
                    <a:pt x="1379557" y="180469"/>
                    <a:pt x="1379557" y="180469"/>
                    <a:pt x="1379557" y="180469"/>
                  </a:cubicBezTo>
                  <a:cubicBezTo>
                    <a:pt x="1379557" y="180042"/>
                    <a:pt x="1379132" y="179614"/>
                    <a:pt x="1379132" y="179614"/>
                  </a:cubicBezTo>
                  <a:cubicBezTo>
                    <a:pt x="1379132" y="179186"/>
                    <a:pt x="1378708" y="179186"/>
                    <a:pt x="1378708" y="178759"/>
                  </a:cubicBezTo>
                  <a:cubicBezTo>
                    <a:pt x="1378283" y="178759"/>
                    <a:pt x="1377859" y="178759"/>
                    <a:pt x="1377434" y="178759"/>
                  </a:cubicBezTo>
                  <a:cubicBezTo>
                    <a:pt x="1377434" y="178759"/>
                    <a:pt x="1377010" y="179186"/>
                    <a:pt x="1377010" y="179186"/>
                  </a:cubicBezTo>
                  <a:cubicBezTo>
                    <a:pt x="1377010" y="179186"/>
                    <a:pt x="1377010" y="179614"/>
                    <a:pt x="1377010" y="179614"/>
                  </a:cubicBezTo>
                  <a:cubicBezTo>
                    <a:pt x="1376160" y="180042"/>
                    <a:pt x="1376160" y="180469"/>
                    <a:pt x="1376160" y="180897"/>
                  </a:cubicBezTo>
                  <a:cubicBezTo>
                    <a:pt x="1376160" y="181325"/>
                    <a:pt x="1375736" y="181325"/>
                    <a:pt x="1375311" y="181753"/>
                  </a:cubicBezTo>
                  <a:cubicBezTo>
                    <a:pt x="1374887" y="181753"/>
                    <a:pt x="1374462" y="181753"/>
                    <a:pt x="1374037" y="181753"/>
                  </a:cubicBezTo>
                  <a:cubicBezTo>
                    <a:pt x="1374037" y="182180"/>
                    <a:pt x="1374037" y="182608"/>
                    <a:pt x="1374037" y="182608"/>
                  </a:cubicBezTo>
                  <a:cubicBezTo>
                    <a:pt x="1373613" y="183463"/>
                    <a:pt x="1372764" y="183891"/>
                    <a:pt x="1371914" y="184746"/>
                  </a:cubicBezTo>
                  <a:cubicBezTo>
                    <a:pt x="1371065" y="184746"/>
                    <a:pt x="1370641" y="184746"/>
                    <a:pt x="1369791" y="184746"/>
                  </a:cubicBezTo>
                  <a:cubicBezTo>
                    <a:pt x="1369367" y="184746"/>
                    <a:pt x="1369367" y="185174"/>
                    <a:pt x="1368942" y="185174"/>
                  </a:cubicBezTo>
                  <a:cubicBezTo>
                    <a:pt x="1368942" y="185174"/>
                    <a:pt x="1368518" y="185174"/>
                    <a:pt x="1368518" y="185174"/>
                  </a:cubicBezTo>
                  <a:cubicBezTo>
                    <a:pt x="1368093" y="185601"/>
                    <a:pt x="1367668" y="186029"/>
                    <a:pt x="1367244" y="186029"/>
                  </a:cubicBezTo>
                  <a:cubicBezTo>
                    <a:pt x="1367244" y="186884"/>
                    <a:pt x="1367244" y="187740"/>
                    <a:pt x="1367244" y="188595"/>
                  </a:cubicBezTo>
                  <a:cubicBezTo>
                    <a:pt x="1367244" y="188595"/>
                    <a:pt x="1366819" y="189022"/>
                    <a:pt x="1366819" y="189022"/>
                  </a:cubicBezTo>
                  <a:cubicBezTo>
                    <a:pt x="1366819" y="189450"/>
                    <a:pt x="1366819" y="189450"/>
                    <a:pt x="1366819" y="189878"/>
                  </a:cubicBezTo>
                  <a:cubicBezTo>
                    <a:pt x="1366395" y="189878"/>
                    <a:pt x="1365970" y="190306"/>
                    <a:pt x="1365546" y="190733"/>
                  </a:cubicBezTo>
                  <a:cubicBezTo>
                    <a:pt x="1365121" y="190733"/>
                    <a:pt x="1364272" y="190733"/>
                    <a:pt x="1363847" y="190733"/>
                  </a:cubicBezTo>
                  <a:cubicBezTo>
                    <a:pt x="1363423" y="190733"/>
                    <a:pt x="1362998" y="191161"/>
                    <a:pt x="1362998" y="191161"/>
                  </a:cubicBezTo>
                  <a:cubicBezTo>
                    <a:pt x="1362574" y="191161"/>
                    <a:pt x="1362149" y="191161"/>
                    <a:pt x="1361725" y="191161"/>
                  </a:cubicBezTo>
                  <a:cubicBezTo>
                    <a:pt x="1361300" y="191588"/>
                    <a:pt x="1361300" y="191588"/>
                    <a:pt x="1361300" y="191588"/>
                  </a:cubicBezTo>
                  <a:cubicBezTo>
                    <a:pt x="1361300" y="193299"/>
                    <a:pt x="1361300" y="194582"/>
                    <a:pt x="1361300" y="196293"/>
                  </a:cubicBezTo>
                  <a:cubicBezTo>
                    <a:pt x="1360875" y="196720"/>
                    <a:pt x="1360026" y="197148"/>
                    <a:pt x="1359602" y="197575"/>
                  </a:cubicBezTo>
                  <a:cubicBezTo>
                    <a:pt x="1359602" y="197575"/>
                    <a:pt x="1359177" y="197575"/>
                    <a:pt x="1358752" y="197575"/>
                  </a:cubicBezTo>
                  <a:cubicBezTo>
                    <a:pt x="1358328" y="197148"/>
                    <a:pt x="1357479" y="197148"/>
                    <a:pt x="1357054" y="196720"/>
                  </a:cubicBezTo>
                  <a:cubicBezTo>
                    <a:pt x="1357054" y="196720"/>
                    <a:pt x="1357054" y="196720"/>
                    <a:pt x="1356629" y="196720"/>
                  </a:cubicBezTo>
                  <a:cubicBezTo>
                    <a:pt x="1356205" y="196720"/>
                    <a:pt x="1355356" y="196720"/>
                    <a:pt x="1354507" y="196720"/>
                  </a:cubicBezTo>
                  <a:cubicBezTo>
                    <a:pt x="1354507" y="196720"/>
                    <a:pt x="1354082" y="197148"/>
                    <a:pt x="1354082" y="197148"/>
                  </a:cubicBezTo>
                  <a:cubicBezTo>
                    <a:pt x="1353657" y="197148"/>
                    <a:pt x="1353657" y="197148"/>
                    <a:pt x="1353233" y="197148"/>
                  </a:cubicBezTo>
                  <a:cubicBezTo>
                    <a:pt x="1352808" y="197575"/>
                    <a:pt x="1352808" y="197575"/>
                    <a:pt x="1352808" y="198003"/>
                  </a:cubicBezTo>
                  <a:cubicBezTo>
                    <a:pt x="1352384" y="198431"/>
                    <a:pt x="1351959" y="198859"/>
                    <a:pt x="1351110" y="199286"/>
                  </a:cubicBezTo>
                  <a:cubicBezTo>
                    <a:pt x="1351110" y="199286"/>
                    <a:pt x="1351110" y="199286"/>
                    <a:pt x="1350685" y="199286"/>
                  </a:cubicBezTo>
                  <a:cubicBezTo>
                    <a:pt x="1350261" y="198859"/>
                    <a:pt x="1350261" y="198431"/>
                    <a:pt x="1350261" y="198003"/>
                  </a:cubicBezTo>
                  <a:cubicBezTo>
                    <a:pt x="1349836" y="197575"/>
                    <a:pt x="1349411" y="197575"/>
                    <a:pt x="1349836" y="196720"/>
                  </a:cubicBezTo>
                  <a:cubicBezTo>
                    <a:pt x="1349836" y="196293"/>
                    <a:pt x="1350685" y="195865"/>
                    <a:pt x="1351110" y="195437"/>
                  </a:cubicBezTo>
                  <a:cubicBezTo>
                    <a:pt x="1351534" y="195437"/>
                    <a:pt x="1351959" y="195437"/>
                    <a:pt x="1351959" y="195437"/>
                  </a:cubicBezTo>
                  <a:cubicBezTo>
                    <a:pt x="1352384" y="195010"/>
                    <a:pt x="1352384" y="195010"/>
                    <a:pt x="1352384" y="195010"/>
                  </a:cubicBezTo>
                  <a:cubicBezTo>
                    <a:pt x="1353233" y="194582"/>
                    <a:pt x="1354082" y="195010"/>
                    <a:pt x="1354931" y="194582"/>
                  </a:cubicBezTo>
                  <a:cubicBezTo>
                    <a:pt x="1355356" y="194155"/>
                    <a:pt x="1355780" y="193727"/>
                    <a:pt x="1356629" y="193299"/>
                  </a:cubicBezTo>
                  <a:cubicBezTo>
                    <a:pt x="1356205" y="192871"/>
                    <a:pt x="1356205" y="192871"/>
                    <a:pt x="1356205" y="192444"/>
                  </a:cubicBezTo>
                  <a:cubicBezTo>
                    <a:pt x="1355780" y="192444"/>
                    <a:pt x="1355780" y="192016"/>
                    <a:pt x="1355356" y="191588"/>
                  </a:cubicBezTo>
                  <a:cubicBezTo>
                    <a:pt x="1354082" y="191588"/>
                    <a:pt x="1352384" y="191588"/>
                    <a:pt x="1351110" y="191588"/>
                  </a:cubicBezTo>
                  <a:cubicBezTo>
                    <a:pt x="1350685" y="191588"/>
                    <a:pt x="1350685" y="191161"/>
                    <a:pt x="1350261" y="190733"/>
                  </a:cubicBezTo>
                  <a:cubicBezTo>
                    <a:pt x="1350261" y="190306"/>
                    <a:pt x="1350261" y="189878"/>
                    <a:pt x="1350261" y="189022"/>
                  </a:cubicBezTo>
                  <a:cubicBezTo>
                    <a:pt x="1349836" y="189022"/>
                    <a:pt x="1349836" y="189022"/>
                    <a:pt x="1348562" y="189022"/>
                  </a:cubicBezTo>
                  <a:cubicBezTo>
                    <a:pt x="1348138" y="189022"/>
                    <a:pt x="1347713" y="189450"/>
                    <a:pt x="1347288" y="189878"/>
                  </a:cubicBezTo>
                  <a:cubicBezTo>
                    <a:pt x="1347288" y="190306"/>
                    <a:pt x="1347288" y="190733"/>
                    <a:pt x="1347288" y="190733"/>
                  </a:cubicBezTo>
                  <a:cubicBezTo>
                    <a:pt x="1347288" y="191161"/>
                    <a:pt x="1347288" y="191161"/>
                    <a:pt x="1346864" y="191588"/>
                  </a:cubicBezTo>
                  <a:cubicBezTo>
                    <a:pt x="1346864" y="192016"/>
                    <a:pt x="1346864" y="192444"/>
                    <a:pt x="1346864" y="193299"/>
                  </a:cubicBezTo>
                  <a:cubicBezTo>
                    <a:pt x="1346864" y="193299"/>
                    <a:pt x="1347288" y="193727"/>
                    <a:pt x="1347288" y="193727"/>
                  </a:cubicBezTo>
                  <a:cubicBezTo>
                    <a:pt x="1347288" y="195010"/>
                    <a:pt x="1347288" y="195865"/>
                    <a:pt x="1347288" y="196720"/>
                  </a:cubicBezTo>
                  <a:cubicBezTo>
                    <a:pt x="1346864" y="197148"/>
                    <a:pt x="1346439" y="197575"/>
                    <a:pt x="1346015" y="198431"/>
                  </a:cubicBezTo>
                  <a:cubicBezTo>
                    <a:pt x="1345590" y="198431"/>
                    <a:pt x="1345590" y="198431"/>
                    <a:pt x="1345166" y="198431"/>
                  </a:cubicBezTo>
                  <a:cubicBezTo>
                    <a:pt x="1344741" y="198003"/>
                    <a:pt x="1343892" y="197575"/>
                    <a:pt x="1343892" y="196720"/>
                  </a:cubicBezTo>
                  <a:cubicBezTo>
                    <a:pt x="1343892" y="196720"/>
                    <a:pt x="1343468" y="196293"/>
                    <a:pt x="1343468" y="196293"/>
                  </a:cubicBezTo>
                  <a:cubicBezTo>
                    <a:pt x="1343468" y="195865"/>
                    <a:pt x="1343468" y="195010"/>
                    <a:pt x="1343468" y="194582"/>
                  </a:cubicBezTo>
                  <a:cubicBezTo>
                    <a:pt x="1343468" y="194155"/>
                    <a:pt x="1344317" y="194155"/>
                    <a:pt x="1343892" y="193299"/>
                  </a:cubicBezTo>
                  <a:cubicBezTo>
                    <a:pt x="1343892" y="193299"/>
                    <a:pt x="1343468" y="192871"/>
                    <a:pt x="1343468" y="192871"/>
                  </a:cubicBezTo>
                  <a:cubicBezTo>
                    <a:pt x="1343468" y="191588"/>
                    <a:pt x="1343468" y="190306"/>
                    <a:pt x="1343468" y="189022"/>
                  </a:cubicBezTo>
                  <a:cubicBezTo>
                    <a:pt x="1343043" y="189022"/>
                    <a:pt x="1343043" y="188595"/>
                    <a:pt x="1342618" y="188595"/>
                  </a:cubicBezTo>
                  <a:cubicBezTo>
                    <a:pt x="1342618" y="186457"/>
                    <a:pt x="1342618" y="184746"/>
                    <a:pt x="1342618" y="182608"/>
                  </a:cubicBezTo>
                  <a:cubicBezTo>
                    <a:pt x="1342194" y="182180"/>
                    <a:pt x="1341769" y="181753"/>
                    <a:pt x="1340920" y="181325"/>
                  </a:cubicBezTo>
                  <a:cubicBezTo>
                    <a:pt x="1340920" y="181325"/>
                    <a:pt x="1340495" y="181325"/>
                    <a:pt x="1340495" y="181325"/>
                  </a:cubicBezTo>
                  <a:cubicBezTo>
                    <a:pt x="1340071" y="180897"/>
                    <a:pt x="1339646" y="180897"/>
                    <a:pt x="1339646" y="180469"/>
                  </a:cubicBezTo>
                  <a:cubicBezTo>
                    <a:pt x="1339221" y="180469"/>
                    <a:pt x="1338797" y="180469"/>
                    <a:pt x="1338372" y="180469"/>
                  </a:cubicBezTo>
                  <a:cubicBezTo>
                    <a:pt x="1337948" y="180897"/>
                    <a:pt x="1337523" y="181325"/>
                    <a:pt x="1337098" y="181325"/>
                  </a:cubicBezTo>
                  <a:cubicBezTo>
                    <a:pt x="1337098" y="181753"/>
                    <a:pt x="1337098" y="181753"/>
                    <a:pt x="1337098" y="182180"/>
                  </a:cubicBezTo>
                  <a:cubicBezTo>
                    <a:pt x="1337523" y="182180"/>
                    <a:pt x="1337523" y="182608"/>
                    <a:pt x="1337948" y="182608"/>
                  </a:cubicBezTo>
                  <a:cubicBezTo>
                    <a:pt x="1337948" y="183035"/>
                    <a:pt x="1337948" y="183035"/>
                    <a:pt x="1337948" y="183035"/>
                  </a:cubicBezTo>
                  <a:cubicBezTo>
                    <a:pt x="1338372" y="183463"/>
                    <a:pt x="1338372" y="183463"/>
                    <a:pt x="1338797" y="183891"/>
                  </a:cubicBezTo>
                  <a:cubicBezTo>
                    <a:pt x="1338797" y="186029"/>
                    <a:pt x="1338797" y="187740"/>
                    <a:pt x="1338797" y="189878"/>
                  </a:cubicBezTo>
                  <a:cubicBezTo>
                    <a:pt x="1338797" y="189878"/>
                    <a:pt x="1338797" y="189878"/>
                    <a:pt x="1339221" y="190306"/>
                  </a:cubicBezTo>
                  <a:cubicBezTo>
                    <a:pt x="1339221" y="192444"/>
                    <a:pt x="1339221" y="194582"/>
                    <a:pt x="1339221" y="196720"/>
                  </a:cubicBezTo>
                  <a:cubicBezTo>
                    <a:pt x="1339221" y="197148"/>
                    <a:pt x="1338797" y="197575"/>
                    <a:pt x="1338372" y="197575"/>
                  </a:cubicBezTo>
                  <a:cubicBezTo>
                    <a:pt x="1337948" y="197148"/>
                    <a:pt x="1337523" y="197148"/>
                    <a:pt x="1337098" y="197148"/>
                  </a:cubicBezTo>
                  <a:cubicBezTo>
                    <a:pt x="1336674" y="196720"/>
                    <a:pt x="1336249" y="196293"/>
                    <a:pt x="1335825" y="196293"/>
                  </a:cubicBezTo>
                  <a:cubicBezTo>
                    <a:pt x="1335825" y="195865"/>
                    <a:pt x="1335825" y="195865"/>
                    <a:pt x="1335825" y="195437"/>
                  </a:cubicBezTo>
                  <a:cubicBezTo>
                    <a:pt x="1335825" y="195437"/>
                    <a:pt x="1335400" y="195437"/>
                    <a:pt x="1335400" y="195010"/>
                  </a:cubicBezTo>
                  <a:cubicBezTo>
                    <a:pt x="1334976" y="195010"/>
                    <a:pt x="1335400" y="194582"/>
                    <a:pt x="1334976" y="194155"/>
                  </a:cubicBezTo>
                  <a:cubicBezTo>
                    <a:pt x="1334976" y="193727"/>
                    <a:pt x="1334976" y="193727"/>
                    <a:pt x="1334976" y="193727"/>
                  </a:cubicBezTo>
                  <a:cubicBezTo>
                    <a:pt x="1334126" y="193727"/>
                    <a:pt x="1333702" y="193727"/>
                    <a:pt x="1332853" y="193727"/>
                  </a:cubicBezTo>
                  <a:cubicBezTo>
                    <a:pt x="1332853" y="193727"/>
                    <a:pt x="1332428" y="193727"/>
                    <a:pt x="1332428" y="193727"/>
                  </a:cubicBezTo>
                  <a:cubicBezTo>
                    <a:pt x="1332428" y="194155"/>
                    <a:pt x="1332428" y="195010"/>
                    <a:pt x="1332428" y="195437"/>
                  </a:cubicBezTo>
                  <a:cubicBezTo>
                    <a:pt x="1332428" y="195865"/>
                    <a:pt x="1332853" y="195865"/>
                    <a:pt x="1333277" y="196293"/>
                  </a:cubicBezTo>
                  <a:cubicBezTo>
                    <a:pt x="1333277" y="196720"/>
                    <a:pt x="1333277" y="197148"/>
                    <a:pt x="1333277" y="197575"/>
                  </a:cubicBezTo>
                  <a:cubicBezTo>
                    <a:pt x="1332853" y="197575"/>
                    <a:pt x="1332428" y="198003"/>
                    <a:pt x="1332003" y="198431"/>
                  </a:cubicBezTo>
                  <a:cubicBezTo>
                    <a:pt x="1332003" y="198431"/>
                    <a:pt x="1331154" y="198431"/>
                    <a:pt x="1331154" y="198431"/>
                  </a:cubicBezTo>
                  <a:cubicBezTo>
                    <a:pt x="1330305" y="198003"/>
                    <a:pt x="1329881" y="197575"/>
                    <a:pt x="1329881" y="197148"/>
                  </a:cubicBezTo>
                  <a:cubicBezTo>
                    <a:pt x="1329881" y="197148"/>
                    <a:pt x="1329881" y="197148"/>
                    <a:pt x="1329456" y="196720"/>
                  </a:cubicBezTo>
                  <a:cubicBezTo>
                    <a:pt x="1329032" y="196293"/>
                    <a:pt x="1328607" y="195865"/>
                    <a:pt x="1328182" y="195437"/>
                  </a:cubicBezTo>
                  <a:cubicBezTo>
                    <a:pt x="1327758" y="195437"/>
                    <a:pt x="1327333" y="195437"/>
                    <a:pt x="1327333" y="195437"/>
                  </a:cubicBezTo>
                  <a:cubicBezTo>
                    <a:pt x="1327333" y="195437"/>
                    <a:pt x="1326909" y="195437"/>
                    <a:pt x="1326909" y="195437"/>
                  </a:cubicBezTo>
                  <a:cubicBezTo>
                    <a:pt x="1326909" y="197148"/>
                    <a:pt x="1326909" y="199286"/>
                    <a:pt x="1326909" y="200997"/>
                  </a:cubicBezTo>
                  <a:cubicBezTo>
                    <a:pt x="1326909" y="200997"/>
                    <a:pt x="1327333" y="200997"/>
                    <a:pt x="1327333" y="201424"/>
                  </a:cubicBezTo>
                  <a:cubicBezTo>
                    <a:pt x="1327758" y="201424"/>
                    <a:pt x="1327758" y="201424"/>
                    <a:pt x="1328182" y="201424"/>
                  </a:cubicBezTo>
                  <a:cubicBezTo>
                    <a:pt x="1328607" y="201852"/>
                    <a:pt x="1329032" y="201852"/>
                    <a:pt x="1329456" y="201852"/>
                  </a:cubicBezTo>
                  <a:cubicBezTo>
                    <a:pt x="1329881" y="202280"/>
                    <a:pt x="1330305" y="202707"/>
                    <a:pt x="1330305" y="202707"/>
                  </a:cubicBezTo>
                  <a:cubicBezTo>
                    <a:pt x="1330305" y="203135"/>
                    <a:pt x="1330305" y="203135"/>
                    <a:pt x="1330305" y="203563"/>
                  </a:cubicBezTo>
                  <a:cubicBezTo>
                    <a:pt x="1330305" y="203563"/>
                    <a:pt x="1330305" y="203563"/>
                    <a:pt x="1329881" y="203563"/>
                  </a:cubicBezTo>
                  <a:cubicBezTo>
                    <a:pt x="1328607" y="203563"/>
                    <a:pt x="1327333" y="203563"/>
                    <a:pt x="1326059" y="203563"/>
                  </a:cubicBezTo>
                  <a:cubicBezTo>
                    <a:pt x="1325635" y="203563"/>
                    <a:pt x="1325635" y="203135"/>
                    <a:pt x="1325210" y="203135"/>
                  </a:cubicBezTo>
                  <a:cubicBezTo>
                    <a:pt x="1324361" y="203135"/>
                    <a:pt x="1323937" y="203135"/>
                    <a:pt x="1323087" y="203135"/>
                  </a:cubicBezTo>
                  <a:cubicBezTo>
                    <a:pt x="1322663" y="202280"/>
                    <a:pt x="1323087" y="201852"/>
                    <a:pt x="1322663" y="200569"/>
                  </a:cubicBezTo>
                  <a:cubicBezTo>
                    <a:pt x="1322663" y="200569"/>
                    <a:pt x="1322238" y="200569"/>
                    <a:pt x="1322238" y="200142"/>
                  </a:cubicBezTo>
                  <a:cubicBezTo>
                    <a:pt x="1322238" y="199714"/>
                    <a:pt x="1321814" y="199286"/>
                    <a:pt x="1321389" y="199286"/>
                  </a:cubicBezTo>
                  <a:cubicBezTo>
                    <a:pt x="1321389" y="198431"/>
                    <a:pt x="1321389" y="198003"/>
                    <a:pt x="1321389" y="197575"/>
                  </a:cubicBezTo>
                  <a:cubicBezTo>
                    <a:pt x="1321814" y="197148"/>
                    <a:pt x="1321814" y="197148"/>
                    <a:pt x="1322238" y="196720"/>
                  </a:cubicBezTo>
                  <a:cubicBezTo>
                    <a:pt x="1322238" y="196720"/>
                    <a:pt x="1322238" y="196293"/>
                    <a:pt x="1322238" y="196293"/>
                  </a:cubicBezTo>
                  <a:cubicBezTo>
                    <a:pt x="1322238" y="195865"/>
                    <a:pt x="1322663" y="195865"/>
                    <a:pt x="1322663" y="195437"/>
                  </a:cubicBezTo>
                  <a:cubicBezTo>
                    <a:pt x="1322663" y="195437"/>
                    <a:pt x="1323087" y="195010"/>
                    <a:pt x="1322663" y="194582"/>
                  </a:cubicBezTo>
                  <a:cubicBezTo>
                    <a:pt x="1321814" y="194582"/>
                    <a:pt x="1322238" y="193727"/>
                    <a:pt x="1321389" y="193299"/>
                  </a:cubicBezTo>
                  <a:cubicBezTo>
                    <a:pt x="1320964" y="192871"/>
                    <a:pt x="1320964" y="192444"/>
                    <a:pt x="1320540" y="192444"/>
                  </a:cubicBezTo>
                  <a:cubicBezTo>
                    <a:pt x="1320115" y="192016"/>
                    <a:pt x="1319691" y="192016"/>
                    <a:pt x="1319691" y="191588"/>
                  </a:cubicBezTo>
                  <a:cubicBezTo>
                    <a:pt x="1318841" y="192016"/>
                    <a:pt x="1318841" y="192016"/>
                    <a:pt x="1318841" y="192444"/>
                  </a:cubicBezTo>
                  <a:cubicBezTo>
                    <a:pt x="1318841" y="195010"/>
                    <a:pt x="1318841" y="197148"/>
                    <a:pt x="1318841" y="199714"/>
                  </a:cubicBezTo>
                  <a:cubicBezTo>
                    <a:pt x="1318417" y="200142"/>
                    <a:pt x="1318417" y="200142"/>
                    <a:pt x="1317992" y="200569"/>
                  </a:cubicBezTo>
                  <a:cubicBezTo>
                    <a:pt x="1317992" y="201424"/>
                    <a:pt x="1317992" y="202707"/>
                    <a:pt x="1317992" y="203990"/>
                  </a:cubicBezTo>
                  <a:cubicBezTo>
                    <a:pt x="1317992" y="203990"/>
                    <a:pt x="1317568" y="204418"/>
                    <a:pt x="1317568" y="204418"/>
                  </a:cubicBezTo>
                  <a:cubicBezTo>
                    <a:pt x="1317143" y="204846"/>
                    <a:pt x="1317568" y="205701"/>
                    <a:pt x="1317568" y="206129"/>
                  </a:cubicBezTo>
                  <a:cubicBezTo>
                    <a:pt x="1317568" y="206129"/>
                    <a:pt x="1317568" y="206129"/>
                    <a:pt x="1317568" y="206556"/>
                  </a:cubicBezTo>
                  <a:cubicBezTo>
                    <a:pt x="1317992" y="206984"/>
                    <a:pt x="1318841" y="207839"/>
                    <a:pt x="1319691" y="208267"/>
                  </a:cubicBezTo>
                  <a:cubicBezTo>
                    <a:pt x="1320540" y="208267"/>
                    <a:pt x="1321389" y="208267"/>
                    <a:pt x="1322238" y="208267"/>
                  </a:cubicBezTo>
                  <a:cubicBezTo>
                    <a:pt x="1322663" y="208267"/>
                    <a:pt x="1323087" y="207839"/>
                    <a:pt x="1323087" y="207839"/>
                  </a:cubicBezTo>
                  <a:cubicBezTo>
                    <a:pt x="1323512" y="207839"/>
                    <a:pt x="1323937" y="207839"/>
                    <a:pt x="1324786" y="207839"/>
                  </a:cubicBezTo>
                  <a:cubicBezTo>
                    <a:pt x="1324786" y="208267"/>
                    <a:pt x="1325210" y="208695"/>
                    <a:pt x="1325635" y="209122"/>
                  </a:cubicBezTo>
                  <a:cubicBezTo>
                    <a:pt x="1326484" y="209122"/>
                    <a:pt x="1326909" y="209122"/>
                    <a:pt x="1327333" y="209122"/>
                  </a:cubicBezTo>
                  <a:cubicBezTo>
                    <a:pt x="1327758" y="208695"/>
                    <a:pt x="1328182" y="208267"/>
                    <a:pt x="1328607" y="207839"/>
                  </a:cubicBezTo>
                  <a:cubicBezTo>
                    <a:pt x="1329456" y="207839"/>
                    <a:pt x="1329881" y="207839"/>
                    <a:pt x="1330730" y="207839"/>
                  </a:cubicBezTo>
                  <a:cubicBezTo>
                    <a:pt x="1330730" y="207839"/>
                    <a:pt x="1331154" y="207839"/>
                    <a:pt x="1331154" y="208267"/>
                  </a:cubicBezTo>
                  <a:cubicBezTo>
                    <a:pt x="1331154" y="209122"/>
                    <a:pt x="1331154" y="210405"/>
                    <a:pt x="1331154" y="211688"/>
                  </a:cubicBezTo>
                  <a:cubicBezTo>
                    <a:pt x="1331154" y="211688"/>
                    <a:pt x="1331579" y="212116"/>
                    <a:pt x="1331579" y="212116"/>
                  </a:cubicBezTo>
                  <a:cubicBezTo>
                    <a:pt x="1331579" y="213399"/>
                    <a:pt x="1331579" y="214682"/>
                    <a:pt x="1331579" y="215964"/>
                  </a:cubicBezTo>
                  <a:cubicBezTo>
                    <a:pt x="1331579" y="215964"/>
                    <a:pt x="1331154" y="216392"/>
                    <a:pt x="1330730" y="216820"/>
                  </a:cubicBezTo>
                  <a:cubicBezTo>
                    <a:pt x="1329881" y="216820"/>
                    <a:pt x="1329456" y="216820"/>
                    <a:pt x="1328607" y="216820"/>
                  </a:cubicBezTo>
                  <a:cubicBezTo>
                    <a:pt x="1328607" y="216820"/>
                    <a:pt x="1328607" y="216392"/>
                    <a:pt x="1328607" y="216392"/>
                  </a:cubicBezTo>
                  <a:cubicBezTo>
                    <a:pt x="1328182" y="216392"/>
                    <a:pt x="1328182" y="215964"/>
                    <a:pt x="1328182" y="215537"/>
                  </a:cubicBezTo>
                  <a:cubicBezTo>
                    <a:pt x="1328182" y="215109"/>
                    <a:pt x="1328607" y="215109"/>
                    <a:pt x="1329032" y="214682"/>
                  </a:cubicBezTo>
                  <a:cubicBezTo>
                    <a:pt x="1329032" y="214254"/>
                    <a:pt x="1329032" y="213826"/>
                    <a:pt x="1329032" y="213399"/>
                  </a:cubicBezTo>
                  <a:cubicBezTo>
                    <a:pt x="1328607" y="212971"/>
                    <a:pt x="1328182" y="212971"/>
                    <a:pt x="1327758" y="212544"/>
                  </a:cubicBezTo>
                  <a:cubicBezTo>
                    <a:pt x="1327758" y="212544"/>
                    <a:pt x="1327333" y="212544"/>
                    <a:pt x="1327333" y="212544"/>
                  </a:cubicBezTo>
                  <a:cubicBezTo>
                    <a:pt x="1326909" y="212971"/>
                    <a:pt x="1326484" y="212971"/>
                    <a:pt x="1326059" y="213399"/>
                  </a:cubicBezTo>
                  <a:cubicBezTo>
                    <a:pt x="1326059" y="213826"/>
                    <a:pt x="1326059" y="213826"/>
                    <a:pt x="1326059" y="214254"/>
                  </a:cubicBezTo>
                  <a:cubicBezTo>
                    <a:pt x="1326059" y="214254"/>
                    <a:pt x="1326059" y="214254"/>
                    <a:pt x="1325635" y="214682"/>
                  </a:cubicBezTo>
                  <a:cubicBezTo>
                    <a:pt x="1325635" y="214682"/>
                    <a:pt x="1325635" y="214682"/>
                    <a:pt x="1325635" y="215109"/>
                  </a:cubicBezTo>
                  <a:cubicBezTo>
                    <a:pt x="1325635" y="215964"/>
                    <a:pt x="1325635" y="217247"/>
                    <a:pt x="1325635" y="218103"/>
                  </a:cubicBezTo>
                  <a:cubicBezTo>
                    <a:pt x="1325635" y="218531"/>
                    <a:pt x="1325635" y="218531"/>
                    <a:pt x="1325635" y="218958"/>
                  </a:cubicBezTo>
                  <a:cubicBezTo>
                    <a:pt x="1325210" y="218958"/>
                    <a:pt x="1325210" y="218958"/>
                    <a:pt x="1325210" y="219386"/>
                  </a:cubicBezTo>
                  <a:cubicBezTo>
                    <a:pt x="1324786" y="219813"/>
                    <a:pt x="1324786" y="220241"/>
                    <a:pt x="1324361" y="220669"/>
                  </a:cubicBezTo>
                  <a:cubicBezTo>
                    <a:pt x="1324361" y="220669"/>
                    <a:pt x="1324361" y="220669"/>
                    <a:pt x="1324361" y="221097"/>
                  </a:cubicBezTo>
                  <a:cubicBezTo>
                    <a:pt x="1324786" y="221524"/>
                    <a:pt x="1325210" y="221952"/>
                    <a:pt x="1326059" y="222807"/>
                  </a:cubicBezTo>
                  <a:cubicBezTo>
                    <a:pt x="1327758" y="222807"/>
                    <a:pt x="1329456" y="222807"/>
                    <a:pt x="1331154" y="222807"/>
                  </a:cubicBezTo>
                  <a:cubicBezTo>
                    <a:pt x="1331579" y="222807"/>
                    <a:pt x="1331579" y="222807"/>
                    <a:pt x="1332003" y="223235"/>
                  </a:cubicBezTo>
                  <a:cubicBezTo>
                    <a:pt x="1332853" y="223235"/>
                    <a:pt x="1332853" y="223235"/>
                    <a:pt x="1332853" y="223662"/>
                  </a:cubicBezTo>
                  <a:cubicBezTo>
                    <a:pt x="1332853" y="223662"/>
                    <a:pt x="1332853" y="223662"/>
                    <a:pt x="1322238" y="223662"/>
                  </a:cubicBezTo>
                  <a:cubicBezTo>
                    <a:pt x="1321814" y="223235"/>
                    <a:pt x="1321814" y="223235"/>
                    <a:pt x="1321389" y="223235"/>
                  </a:cubicBezTo>
                  <a:cubicBezTo>
                    <a:pt x="1321389" y="222379"/>
                    <a:pt x="1321814" y="221952"/>
                    <a:pt x="1321389" y="221097"/>
                  </a:cubicBezTo>
                  <a:cubicBezTo>
                    <a:pt x="1321389" y="221097"/>
                    <a:pt x="1320964" y="220669"/>
                    <a:pt x="1320964" y="220669"/>
                  </a:cubicBezTo>
                  <a:cubicBezTo>
                    <a:pt x="1320964" y="220241"/>
                    <a:pt x="1320964" y="219813"/>
                    <a:pt x="1320964" y="219386"/>
                  </a:cubicBezTo>
                  <a:cubicBezTo>
                    <a:pt x="1320964" y="218958"/>
                    <a:pt x="1321814" y="218531"/>
                    <a:pt x="1322238" y="218103"/>
                  </a:cubicBezTo>
                  <a:cubicBezTo>
                    <a:pt x="1322238" y="216820"/>
                    <a:pt x="1322238" y="215964"/>
                    <a:pt x="1322238" y="214682"/>
                  </a:cubicBezTo>
                  <a:cubicBezTo>
                    <a:pt x="1321814" y="214254"/>
                    <a:pt x="1321389" y="214254"/>
                    <a:pt x="1320964" y="213826"/>
                  </a:cubicBezTo>
                  <a:cubicBezTo>
                    <a:pt x="1320540" y="213826"/>
                    <a:pt x="1320115" y="213826"/>
                    <a:pt x="1319691" y="213826"/>
                  </a:cubicBezTo>
                  <a:cubicBezTo>
                    <a:pt x="1319691" y="213826"/>
                    <a:pt x="1319266" y="214254"/>
                    <a:pt x="1318841" y="214682"/>
                  </a:cubicBezTo>
                  <a:cubicBezTo>
                    <a:pt x="1318417" y="215537"/>
                    <a:pt x="1318841" y="216820"/>
                    <a:pt x="1318417" y="217675"/>
                  </a:cubicBezTo>
                  <a:cubicBezTo>
                    <a:pt x="1317992" y="218103"/>
                    <a:pt x="1317992" y="218531"/>
                    <a:pt x="1317992" y="218958"/>
                  </a:cubicBezTo>
                  <a:cubicBezTo>
                    <a:pt x="1317568" y="219386"/>
                    <a:pt x="1317143" y="219386"/>
                    <a:pt x="1316719" y="219813"/>
                  </a:cubicBezTo>
                  <a:cubicBezTo>
                    <a:pt x="1316294" y="219813"/>
                    <a:pt x="1315869" y="219386"/>
                    <a:pt x="1315869" y="218958"/>
                  </a:cubicBezTo>
                  <a:cubicBezTo>
                    <a:pt x="1315445" y="218958"/>
                    <a:pt x="1315445" y="218958"/>
                    <a:pt x="1315445" y="218958"/>
                  </a:cubicBezTo>
                  <a:cubicBezTo>
                    <a:pt x="1314596" y="218958"/>
                    <a:pt x="1313322" y="218958"/>
                    <a:pt x="1312473" y="218958"/>
                  </a:cubicBezTo>
                  <a:cubicBezTo>
                    <a:pt x="1312048" y="218958"/>
                    <a:pt x="1312048" y="218531"/>
                    <a:pt x="1311624" y="218531"/>
                  </a:cubicBezTo>
                  <a:cubicBezTo>
                    <a:pt x="1311199" y="218531"/>
                    <a:pt x="1310775" y="218958"/>
                    <a:pt x="1310775" y="219386"/>
                  </a:cubicBezTo>
                  <a:cubicBezTo>
                    <a:pt x="1310350" y="219813"/>
                    <a:pt x="1310350" y="220241"/>
                    <a:pt x="1310350" y="221097"/>
                  </a:cubicBezTo>
                  <a:cubicBezTo>
                    <a:pt x="1310775" y="221524"/>
                    <a:pt x="1311199" y="221952"/>
                    <a:pt x="1312048" y="222379"/>
                  </a:cubicBezTo>
                  <a:cubicBezTo>
                    <a:pt x="1312473" y="222807"/>
                    <a:pt x="1312898" y="223235"/>
                    <a:pt x="1313322" y="223662"/>
                  </a:cubicBezTo>
                  <a:cubicBezTo>
                    <a:pt x="1313322" y="223662"/>
                    <a:pt x="1313322" y="223662"/>
                    <a:pt x="1305679" y="223662"/>
                  </a:cubicBezTo>
                  <a:cubicBezTo>
                    <a:pt x="1305255" y="223235"/>
                    <a:pt x="1305255" y="223235"/>
                    <a:pt x="1305255" y="223235"/>
                  </a:cubicBezTo>
                  <a:cubicBezTo>
                    <a:pt x="1304830" y="223235"/>
                    <a:pt x="1304406" y="223235"/>
                    <a:pt x="1303981" y="223235"/>
                  </a:cubicBezTo>
                  <a:cubicBezTo>
                    <a:pt x="1303981" y="223235"/>
                    <a:pt x="1303556" y="223235"/>
                    <a:pt x="1303556" y="223662"/>
                  </a:cubicBezTo>
                  <a:cubicBezTo>
                    <a:pt x="1303556" y="223662"/>
                    <a:pt x="1303556" y="223662"/>
                    <a:pt x="1207284" y="223662"/>
                  </a:cubicBezTo>
                  <a:lnTo>
                    <a:pt x="1087607" y="223662"/>
                  </a:lnTo>
                  <a:lnTo>
                    <a:pt x="1075356" y="223662"/>
                  </a:lnTo>
                  <a:lnTo>
                    <a:pt x="1034725" y="223662"/>
                  </a:lnTo>
                  <a:lnTo>
                    <a:pt x="950570" y="223662"/>
                  </a:lnTo>
                  <a:cubicBezTo>
                    <a:pt x="827249" y="223662"/>
                    <a:pt x="693649" y="223662"/>
                    <a:pt x="548919" y="223662"/>
                  </a:cubicBezTo>
                  <a:lnTo>
                    <a:pt x="413039" y="223662"/>
                  </a:lnTo>
                  <a:lnTo>
                    <a:pt x="346459" y="223662"/>
                  </a:lnTo>
                  <a:cubicBezTo>
                    <a:pt x="279251" y="223662"/>
                    <a:pt x="202441" y="223662"/>
                    <a:pt x="114658" y="223662"/>
                  </a:cubicBezTo>
                  <a:cubicBezTo>
                    <a:pt x="114658" y="223235"/>
                    <a:pt x="114658" y="223235"/>
                    <a:pt x="114658" y="222807"/>
                  </a:cubicBezTo>
                  <a:cubicBezTo>
                    <a:pt x="115083" y="222807"/>
                    <a:pt x="115083" y="222379"/>
                    <a:pt x="115507" y="222379"/>
                  </a:cubicBezTo>
                  <a:cubicBezTo>
                    <a:pt x="115507" y="221952"/>
                    <a:pt x="115507" y="221097"/>
                    <a:pt x="115507" y="220669"/>
                  </a:cubicBezTo>
                  <a:cubicBezTo>
                    <a:pt x="115083" y="220669"/>
                    <a:pt x="114658" y="220669"/>
                    <a:pt x="114234" y="220669"/>
                  </a:cubicBezTo>
                  <a:cubicBezTo>
                    <a:pt x="114234" y="220669"/>
                    <a:pt x="113809" y="220669"/>
                    <a:pt x="113809" y="220669"/>
                  </a:cubicBezTo>
                  <a:cubicBezTo>
                    <a:pt x="113809" y="220669"/>
                    <a:pt x="113809" y="221097"/>
                    <a:pt x="113809" y="221097"/>
                  </a:cubicBezTo>
                  <a:cubicBezTo>
                    <a:pt x="113809" y="221097"/>
                    <a:pt x="113809" y="221524"/>
                    <a:pt x="113385" y="221524"/>
                  </a:cubicBezTo>
                  <a:cubicBezTo>
                    <a:pt x="113385" y="221524"/>
                    <a:pt x="112960" y="221952"/>
                    <a:pt x="112960" y="221952"/>
                  </a:cubicBezTo>
                  <a:cubicBezTo>
                    <a:pt x="112960" y="221952"/>
                    <a:pt x="112960" y="222379"/>
                    <a:pt x="112960" y="222379"/>
                  </a:cubicBezTo>
                  <a:cubicBezTo>
                    <a:pt x="112535" y="222807"/>
                    <a:pt x="112535" y="222807"/>
                    <a:pt x="112535" y="222807"/>
                  </a:cubicBezTo>
                  <a:cubicBezTo>
                    <a:pt x="112535" y="223235"/>
                    <a:pt x="112535" y="223235"/>
                    <a:pt x="112111" y="223662"/>
                  </a:cubicBezTo>
                  <a:cubicBezTo>
                    <a:pt x="112111" y="223662"/>
                    <a:pt x="112111" y="223662"/>
                    <a:pt x="108289" y="223662"/>
                  </a:cubicBezTo>
                  <a:cubicBezTo>
                    <a:pt x="107865" y="223662"/>
                    <a:pt x="107865" y="223662"/>
                    <a:pt x="107440" y="223662"/>
                  </a:cubicBezTo>
                  <a:cubicBezTo>
                    <a:pt x="107016" y="223235"/>
                    <a:pt x="107016" y="223235"/>
                    <a:pt x="106591" y="222807"/>
                  </a:cubicBezTo>
                  <a:cubicBezTo>
                    <a:pt x="106167" y="222807"/>
                    <a:pt x="106167" y="222807"/>
                    <a:pt x="105742" y="222807"/>
                  </a:cubicBezTo>
                  <a:cubicBezTo>
                    <a:pt x="105318" y="223235"/>
                    <a:pt x="105318" y="223662"/>
                    <a:pt x="104893" y="223662"/>
                  </a:cubicBezTo>
                  <a:cubicBezTo>
                    <a:pt x="104469" y="223662"/>
                    <a:pt x="104469" y="223662"/>
                    <a:pt x="104469" y="223662"/>
                  </a:cubicBezTo>
                  <a:cubicBezTo>
                    <a:pt x="104469" y="223662"/>
                    <a:pt x="104469" y="223662"/>
                    <a:pt x="98949" y="223662"/>
                  </a:cubicBezTo>
                  <a:cubicBezTo>
                    <a:pt x="98524" y="223662"/>
                    <a:pt x="98100" y="223662"/>
                    <a:pt x="98100" y="223662"/>
                  </a:cubicBezTo>
                  <a:cubicBezTo>
                    <a:pt x="97675" y="223235"/>
                    <a:pt x="97250" y="222807"/>
                    <a:pt x="97250" y="222807"/>
                  </a:cubicBezTo>
                  <a:cubicBezTo>
                    <a:pt x="97250" y="222379"/>
                    <a:pt x="97250" y="221952"/>
                    <a:pt x="97250" y="221524"/>
                  </a:cubicBezTo>
                  <a:cubicBezTo>
                    <a:pt x="97250" y="221097"/>
                    <a:pt x="97675" y="220669"/>
                    <a:pt x="98524" y="220669"/>
                  </a:cubicBezTo>
                  <a:cubicBezTo>
                    <a:pt x="98524" y="220669"/>
                    <a:pt x="98949" y="220241"/>
                    <a:pt x="98949" y="220241"/>
                  </a:cubicBezTo>
                  <a:cubicBezTo>
                    <a:pt x="99798" y="220241"/>
                    <a:pt x="100647" y="220241"/>
                    <a:pt x="101921" y="220241"/>
                  </a:cubicBezTo>
                  <a:cubicBezTo>
                    <a:pt x="102345" y="220669"/>
                    <a:pt x="102770" y="221097"/>
                    <a:pt x="103619" y="221524"/>
                  </a:cubicBezTo>
                  <a:cubicBezTo>
                    <a:pt x="104044" y="221524"/>
                    <a:pt x="104044" y="221524"/>
                    <a:pt x="104469" y="220669"/>
                  </a:cubicBezTo>
                  <a:cubicBezTo>
                    <a:pt x="104469" y="220669"/>
                    <a:pt x="104469" y="220669"/>
                    <a:pt x="104893" y="220241"/>
                  </a:cubicBezTo>
                  <a:cubicBezTo>
                    <a:pt x="104893" y="220241"/>
                    <a:pt x="104893" y="220241"/>
                    <a:pt x="104893" y="219813"/>
                  </a:cubicBezTo>
                  <a:cubicBezTo>
                    <a:pt x="104893" y="219813"/>
                    <a:pt x="105318" y="219386"/>
                    <a:pt x="105318" y="219386"/>
                  </a:cubicBezTo>
                  <a:cubicBezTo>
                    <a:pt x="105318" y="218531"/>
                    <a:pt x="105318" y="218103"/>
                    <a:pt x="105318" y="217675"/>
                  </a:cubicBezTo>
                  <a:cubicBezTo>
                    <a:pt x="104893" y="217247"/>
                    <a:pt x="104469" y="216820"/>
                    <a:pt x="104044" y="216392"/>
                  </a:cubicBezTo>
                  <a:cubicBezTo>
                    <a:pt x="103619" y="216392"/>
                    <a:pt x="102770" y="216392"/>
                    <a:pt x="102345" y="216392"/>
                  </a:cubicBezTo>
                  <a:cubicBezTo>
                    <a:pt x="102345" y="216392"/>
                    <a:pt x="101921" y="216820"/>
                    <a:pt x="101921" y="216820"/>
                  </a:cubicBezTo>
                  <a:cubicBezTo>
                    <a:pt x="101071" y="216820"/>
                    <a:pt x="100222" y="216820"/>
                    <a:pt x="99373" y="216820"/>
                  </a:cubicBezTo>
                  <a:cubicBezTo>
                    <a:pt x="98949" y="216392"/>
                    <a:pt x="98524" y="215964"/>
                    <a:pt x="98100" y="215537"/>
                  </a:cubicBezTo>
                  <a:cubicBezTo>
                    <a:pt x="97250" y="215537"/>
                    <a:pt x="96401" y="215537"/>
                    <a:pt x="95552" y="215537"/>
                  </a:cubicBezTo>
                  <a:cubicBezTo>
                    <a:pt x="95552" y="215537"/>
                    <a:pt x="95127" y="215964"/>
                    <a:pt x="94703" y="216392"/>
                  </a:cubicBezTo>
                  <a:cubicBezTo>
                    <a:pt x="94278" y="216392"/>
                    <a:pt x="94278" y="216392"/>
                    <a:pt x="93853" y="216392"/>
                  </a:cubicBezTo>
                  <a:cubicBezTo>
                    <a:pt x="93429" y="215964"/>
                    <a:pt x="93853" y="215109"/>
                    <a:pt x="93429" y="215109"/>
                  </a:cubicBezTo>
                  <a:cubicBezTo>
                    <a:pt x="93429" y="214682"/>
                    <a:pt x="93429" y="214254"/>
                    <a:pt x="93429" y="213826"/>
                  </a:cubicBezTo>
                  <a:cubicBezTo>
                    <a:pt x="93004" y="213399"/>
                    <a:pt x="93004" y="213399"/>
                    <a:pt x="92580" y="212971"/>
                  </a:cubicBezTo>
                  <a:cubicBezTo>
                    <a:pt x="92580" y="212116"/>
                    <a:pt x="92580" y="210833"/>
                    <a:pt x="92580" y="209977"/>
                  </a:cubicBezTo>
                  <a:cubicBezTo>
                    <a:pt x="93004" y="209550"/>
                    <a:pt x="93004" y="209550"/>
                    <a:pt x="93429" y="209122"/>
                  </a:cubicBezTo>
                  <a:cubicBezTo>
                    <a:pt x="93429" y="208695"/>
                    <a:pt x="93429" y="208267"/>
                    <a:pt x="93429" y="207839"/>
                  </a:cubicBezTo>
                  <a:cubicBezTo>
                    <a:pt x="93429" y="207839"/>
                    <a:pt x="93853" y="207411"/>
                    <a:pt x="93853" y="206984"/>
                  </a:cubicBezTo>
                  <a:cubicBezTo>
                    <a:pt x="94278" y="207411"/>
                    <a:pt x="94278" y="207411"/>
                    <a:pt x="94703" y="207839"/>
                  </a:cubicBezTo>
                  <a:cubicBezTo>
                    <a:pt x="94703" y="207839"/>
                    <a:pt x="95127" y="207839"/>
                    <a:pt x="95127" y="207839"/>
                  </a:cubicBezTo>
                  <a:cubicBezTo>
                    <a:pt x="95552" y="207839"/>
                    <a:pt x="95552" y="207839"/>
                    <a:pt x="95977" y="208267"/>
                  </a:cubicBezTo>
                  <a:cubicBezTo>
                    <a:pt x="95977" y="208267"/>
                    <a:pt x="96401" y="208267"/>
                    <a:pt x="96401" y="208267"/>
                  </a:cubicBezTo>
                  <a:cubicBezTo>
                    <a:pt x="96401" y="209122"/>
                    <a:pt x="96401" y="209550"/>
                    <a:pt x="96401" y="210405"/>
                  </a:cubicBezTo>
                  <a:cubicBezTo>
                    <a:pt x="96826" y="210405"/>
                    <a:pt x="96826" y="210833"/>
                    <a:pt x="97250" y="210833"/>
                  </a:cubicBezTo>
                  <a:cubicBezTo>
                    <a:pt x="97250" y="211260"/>
                    <a:pt x="97675" y="210833"/>
                    <a:pt x="98100" y="210833"/>
                  </a:cubicBezTo>
                  <a:cubicBezTo>
                    <a:pt x="98100" y="210833"/>
                    <a:pt x="98100" y="210833"/>
                    <a:pt x="98524" y="210405"/>
                  </a:cubicBezTo>
                  <a:cubicBezTo>
                    <a:pt x="98949" y="210405"/>
                    <a:pt x="99373" y="210405"/>
                    <a:pt x="100222" y="210405"/>
                  </a:cubicBezTo>
                  <a:cubicBezTo>
                    <a:pt x="100222" y="210833"/>
                    <a:pt x="100647" y="210833"/>
                    <a:pt x="100647" y="210833"/>
                  </a:cubicBezTo>
                  <a:cubicBezTo>
                    <a:pt x="100647" y="210833"/>
                    <a:pt x="101071" y="210833"/>
                    <a:pt x="101071" y="210833"/>
                  </a:cubicBezTo>
                  <a:cubicBezTo>
                    <a:pt x="101496" y="211260"/>
                    <a:pt x="101496" y="211260"/>
                    <a:pt x="101921" y="211688"/>
                  </a:cubicBezTo>
                  <a:cubicBezTo>
                    <a:pt x="102345" y="211688"/>
                    <a:pt x="102345" y="211688"/>
                    <a:pt x="102770" y="211688"/>
                  </a:cubicBezTo>
                  <a:cubicBezTo>
                    <a:pt x="103195" y="211688"/>
                    <a:pt x="103619" y="212116"/>
                    <a:pt x="104044" y="212116"/>
                  </a:cubicBezTo>
                  <a:cubicBezTo>
                    <a:pt x="104469" y="212544"/>
                    <a:pt x="104893" y="212971"/>
                    <a:pt x="105318" y="212971"/>
                  </a:cubicBezTo>
                  <a:cubicBezTo>
                    <a:pt x="105318" y="213399"/>
                    <a:pt x="105318" y="213826"/>
                    <a:pt x="105318" y="214254"/>
                  </a:cubicBezTo>
                  <a:cubicBezTo>
                    <a:pt x="105742" y="214254"/>
                    <a:pt x="105742" y="214682"/>
                    <a:pt x="106167" y="214682"/>
                  </a:cubicBezTo>
                  <a:cubicBezTo>
                    <a:pt x="106591" y="214682"/>
                    <a:pt x="106591" y="214682"/>
                    <a:pt x="106591" y="214682"/>
                  </a:cubicBezTo>
                  <a:cubicBezTo>
                    <a:pt x="107440" y="214254"/>
                    <a:pt x="107865" y="213826"/>
                    <a:pt x="108289" y="213399"/>
                  </a:cubicBezTo>
                  <a:cubicBezTo>
                    <a:pt x="109138" y="213399"/>
                    <a:pt x="109563" y="213399"/>
                    <a:pt x="109988" y="213399"/>
                  </a:cubicBezTo>
                  <a:cubicBezTo>
                    <a:pt x="110412" y="213399"/>
                    <a:pt x="110412" y="213399"/>
                    <a:pt x="110412" y="212971"/>
                  </a:cubicBezTo>
                  <a:cubicBezTo>
                    <a:pt x="110412" y="212544"/>
                    <a:pt x="110412" y="211688"/>
                    <a:pt x="110412" y="210833"/>
                  </a:cubicBezTo>
                  <a:cubicBezTo>
                    <a:pt x="110837" y="210405"/>
                    <a:pt x="111686" y="210833"/>
                    <a:pt x="111686" y="209977"/>
                  </a:cubicBezTo>
                  <a:cubicBezTo>
                    <a:pt x="112111" y="209977"/>
                    <a:pt x="112111" y="209977"/>
                    <a:pt x="112111" y="209977"/>
                  </a:cubicBezTo>
                  <a:cubicBezTo>
                    <a:pt x="112535" y="209977"/>
                    <a:pt x="112535" y="209550"/>
                    <a:pt x="112960" y="209550"/>
                  </a:cubicBezTo>
                  <a:cubicBezTo>
                    <a:pt x="112960" y="209550"/>
                    <a:pt x="113385" y="209550"/>
                    <a:pt x="113385" y="209550"/>
                  </a:cubicBezTo>
                  <a:cubicBezTo>
                    <a:pt x="113809" y="209550"/>
                    <a:pt x="113809" y="209122"/>
                    <a:pt x="113809" y="209122"/>
                  </a:cubicBezTo>
                  <a:cubicBezTo>
                    <a:pt x="114234" y="209122"/>
                    <a:pt x="114658" y="209122"/>
                    <a:pt x="115083" y="209122"/>
                  </a:cubicBezTo>
                  <a:cubicBezTo>
                    <a:pt x="115507" y="208695"/>
                    <a:pt x="115507" y="208695"/>
                    <a:pt x="115932" y="208267"/>
                  </a:cubicBezTo>
                  <a:cubicBezTo>
                    <a:pt x="115932" y="208267"/>
                    <a:pt x="115932" y="207839"/>
                    <a:pt x="115932" y="207411"/>
                  </a:cubicBezTo>
                  <a:cubicBezTo>
                    <a:pt x="115507" y="207411"/>
                    <a:pt x="115507" y="206984"/>
                    <a:pt x="115507" y="206984"/>
                  </a:cubicBezTo>
                  <a:cubicBezTo>
                    <a:pt x="115507" y="206556"/>
                    <a:pt x="115507" y="206556"/>
                    <a:pt x="115507" y="206556"/>
                  </a:cubicBezTo>
                  <a:cubicBezTo>
                    <a:pt x="115507" y="206129"/>
                    <a:pt x="115932" y="206129"/>
                    <a:pt x="115932" y="205701"/>
                  </a:cubicBezTo>
                  <a:cubicBezTo>
                    <a:pt x="115932" y="205701"/>
                    <a:pt x="115932" y="205701"/>
                    <a:pt x="115932" y="205273"/>
                  </a:cubicBezTo>
                  <a:cubicBezTo>
                    <a:pt x="116357" y="205273"/>
                    <a:pt x="116357" y="204418"/>
                    <a:pt x="116781" y="204418"/>
                  </a:cubicBezTo>
                  <a:cubicBezTo>
                    <a:pt x="116781" y="204418"/>
                    <a:pt x="116781" y="203990"/>
                    <a:pt x="116781" y="203990"/>
                  </a:cubicBezTo>
                  <a:cubicBezTo>
                    <a:pt x="116781" y="203990"/>
                    <a:pt x="117206" y="203990"/>
                    <a:pt x="117206" y="203990"/>
                  </a:cubicBezTo>
                  <a:cubicBezTo>
                    <a:pt x="117206" y="203135"/>
                    <a:pt x="117206" y="202280"/>
                    <a:pt x="117206" y="201852"/>
                  </a:cubicBezTo>
                  <a:cubicBezTo>
                    <a:pt x="116781" y="201424"/>
                    <a:pt x="116357" y="200997"/>
                    <a:pt x="115932" y="200997"/>
                  </a:cubicBezTo>
                  <a:cubicBezTo>
                    <a:pt x="115507" y="200997"/>
                    <a:pt x="115083" y="201424"/>
                    <a:pt x="114658" y="201852"/>
                  </a:cubicBezTo>
                  <a:cubicBezTo>
                    <a:pt x="114658" y="201852"/>
                    <a:pt x="114658" y="201852"/>
                    <a:pt x="114658" y="202280"/>
                  </a:cubicBezTo>
                  <a:cubicBezTo>
                    <a:pt x="114658" y="202280"/>
                    <a:pt x="114234" y="202707"/>
                    <a:pt x="114234" y="202707"/>
                  </a:cubicBezTo>
                  <a:cubicBezTo>
                    <a:pt x="114234" y="203135"/>
                    <a:pt x="114234" y="203135"/>
                    <a:pt x="114234" y="203563"/>
                  </a:cubicBezTo>
                  <a:cubicBezTo>
                    <a:pt x="114234" y="203563"/>
                    <a:pt x="113809" y="203990"/>
                    <a:pt x="113809" y="203990"/>
                  </a:cubicBezTo>
                  <a:cubicBezTo>
                    <a:pt x="113809" y="204846"/>
                    <a:pt x="113809" y="205701"/>
                    <a:pt x="113809" y="206129"/>
                  </a:cubicBezTo>
                  <a:cubicBezTo>
                    <a:pt x="113385" y="206984"/>
                    <a:pt x="112535" y="207411"/>
                    <a:pt x="112535" y="207839"/>
                  </a:cubicBezTo>
                  <a:cubicBezTo>
                    <a:pt x="112111" y="207839"/>
                    <a:pt x="111686" y="207839"/>
                    <a:pt x="111261" y="207839"/>
                  </a:cubicBezTo>
                  <a:cubicBezTo>
                    <a:pt x="110837" y="207411"/>
                    <a:pt x="110412" y="206984"/>
                    <a:pt x="109988" y="206556"/>
                  </a:cubicBezTo>
                  <a:cubicBezTo>
                    <a:pt x="109988" y="206129"/>
                    <a:pt x="109988" y="205701"/>
                    <a:pt x="109988" y="205273"/>
                  </a:cubicBezTo>
                  <a:cubicBezTo>
                    <a:pt x="109138" y="204846"/>
                    <a:pt x="108289" y="203990"/>
                    <a:pt x="107440" y="203563"/>
                  </a:cubicBezTo>
                  <a:cubicBezTo>
                    <a:pt x="107440" y="203563"/>
                    <a:pt x="107016" y="203563"/>
                    <a:pt x="107016" y="203135"/>
                  </a:cubicBezTo>
                  <a:cubicBezTo>
                    <a:pt x="106591" y="203135"/>
                    <a:pt x="106591" y="203135"/>
                    <a:pt x="106591" y="203135"/>
                  </a:cubicBezTo>
                  <a:cubicBezTo>
                    <a:pt x="106591" y="202280"/>
                    <a:pt x="106591" y="201852"/>
                    <a:pt x="106591" y="200997"/>
                  </a:cubicBezTo>
                  <a:cubicBezTo>
                    <a:pt x="105742" y="200569"/>
                    <a:pt x="105318" y="200142"/>
                    <a:pt x="104893" y="199714"/>
                  </a:cubicBezTo>
                  <a:cubicBezTo>
                    <a:pt x="104893" y="199714"/>
                    <a:pt x="105318" y="199286"/>
                    <a:pt x="105742" y="199286"/>
                  </a:cubicBezTo>
                  <a:cubicBezTo>
                    <a:pt x="106167" y="198859"/>
                    <a:pt x="106591" y="198859"/>
                    <a:pt x="107016" y="198859"/>
                  </a:cubicBezTo>
                  <a:cubicBezTo>
                    <a:pt x="107440" y="198859"/>
                    <a:pt x="107865" y="199714"/>
                    <a:pt x="107865" y="199714"/>
                  </a:cubicBezTo>
                  <a:cubicBezTo>
                    <a:pt x="108714" y="199286"/>
                    <a:pt x="108714" y="199714"/>
                    <a:pt x="109138" y="200142"/>
                  </a:cubicBezTo>
                  <a:cubicBezTo>
                    <a:pt x="109138" y="200142"/>
                    <a:pt x="109563" y="200142"/>
                    <a:pt x="109988" y="200142"/>
                  </a:cubicBezTo>
                  <a:cubicBezTo>
                    <a:pt x="110412" y="199714"/>
                    <a:pt x="110837" y="199286"/>
                    <a:pt x="111261" y="198859"/>
                  </a:cubicBezTo>
                  <a:cubicBezTo>
                    <a:pt x="112111" y="198859"/>
                    <a:pt x="112960" y="198859"/>
                    <a:pt x="113809" y="198859"/>
                  </a:cubicBezTo>
                  <a:cubicBezTo>
                    <a:pt x="114234" y="198431"/>
                    <a:pt x="115083" y="198859"/>
                    <a:pt x="115507" y="198431"/>
                  </a:cubicBezTo>
                  <a:cubicBezTo>
                    <a:pt x="115507" y="198003"/>
                    <a:pt x="115507" y="197575"/>
                    <a:pt x="115507" y="197575"/>
                  </a:cubicBezTo>
                  <a:cubicBezTo>
                    <a:pt x="115507" y="197148"/>
                    <a:pt x="115932" y="197148"/>
                    <a:pt x="115932" y="196720"/>
                  </a:cubicBezTo>
                  <a:cubicBezTo>
                    <a:pt x="115932" y="196720"/>
                    <a:pt x="115932" y="196720"/>
                    <a:pt x="115932" y="196293"/>
                  </a:cubicBezTo>
                  <a:cubicBezTo>
                    <a:pt x="115507" y="195865"/>
                    <a:pt x="115083" y="196293"/>
                    <a:pt x="114658" y="196293"/>
                  </a:cubicBezTo>
                  <a:cubicBezTo>
                    <a:pt x="114234" y="196293"/>
                    <a:pt x="114234" y="196293"/>
                    <a:pt x="113809" y="196720"/>
                  </a:cubicBezTo>
                  <a:cubicBezTo>
                    <a:pt x="113809" y="196720"/>
                    <a:pt x="113385" y="196720"/>
                    <a:pt x="112960" y="196720"/>
                  </a:cubicBezTo>
                  <a:cubicBezTo>
                    <a:pt x="112535" y="196293"/>
                    <a:pt x="112535" y="196293"/>
                    <a:pt x="112111" y="196293"/>
                  </a:cubicBezTo>
                  <a:cubicBezTo>
                    <a:pt x="112111" y="196293"/>
                    <a:pt x="112111" y="196293"/>
                    <a:pt x="111686" y="196293"/>
                  </a:cubicBezTo>
                  <a:cubicBezTo>
                    <a:pt x="111261" y="195865"/>
                    <a:pt x="111686" y="195010"/>
                    <a:pt x="110837" y="195010"/>
                  </a:cubicBezTo>
                  <a:cubicBezTo>
                    <a:pt x="110837" y="195010"/>
                    <a:pt x="110837" y="194582"/>
                    <a:pt x="110837" y="194582"/>
                  </a:cubicBezTo>
                  <a:cubicBezTo>
                    <a:pt x="110412" y="194155"/>
                    <a:pt x="110412" y="193727"/>
                    <a:pt x="109988" y="193299"/>
                  </a:cubicBezTo>
                  <a:cubicBezTo>
                    <a:pt x="109988" y="193299"/>
                    <a:pt x="109988" y="193299"/>
                    <a:pt x="109988" y="192871"/>
                  </a:cubicBezTo>
                  <a:cubicBezTo>
                    <a:pt x="109563" y="192871"/>
                    <a:pt x="109138" y="192444"/>
                    <a:pt x="109138" y="192444"/>
                  </a:cubicBezTo>
                  <a:cubicBezTo>
                    <a:pt x="107865" y="192444"/>
                    <a:pt x="106591" y="192444"/>
                    <a:pt x="105318" y="192444"/>
                  </a:cubicBezTo>
                  <a:cubicBezTo>
                    <a:pt x="104893" y="192444"/>
                    <a:pt x="104893" y="192871"/>
                    <a:pt x="104893" y="192871"/>
                  </a:cubicBezTo>
                  <a:cubicBezTo>
                    <a:pt x="104893" y="192871"/>
                    <a:pt x="104893" y="192871"/>
                    <a:pt x="104893" y="193299"/>
                  </a:cubicBezTo>
                  <a:cubicBezTo>
                    <a:pt x="104893" y="193299"/>
                    <a:pt x="105318" y="193299"/>
                    <a:pt x="105318" y="193299"/>
                  </a:cubicBezTo>
                  <a:cubicBezTo>
                    <a:pt x="105318" y="193727"/>
                    <a:pt x="104893" y="194155"/>
                    <a:pt x="104469" y="194155"/>
                  </a:cubicBezTo>
                  <a:cubicBezTo>
                    <a:pt x="104044" y="194155"/>
                    <a:pt x="103619" y="194155"/>
                    <a:pt x="103195" y="194155"/>
                  </a:cubicBezTo>
                  <a:cubicBezTo>
                    <a:pt x="102345" y="194155"/>
                    <a:pt x="101921" y="193299"/>
                    <a:pt x="101496" y="192871"/>
                  </a:cubicBezTo>
                  <a:cubicBezTo>
                    <a:pt x="101496" y="192444"/>
                    <a:pt x="101496" y="192444"/>
                    <a:pt x="101496" y="192016"/>
                  </a:cubicBezTo>
                  <a:cubicBezTo>
                    <a:pt x="101496" y="192016"/>
                    <a:pt x="101071" y="191588"/>
                    <a:pt x="101071" y="191588"/>
                  </a:cubicBezTo>
                  <a:cubicBezTo>
                    <a:pt x="101071" y="191588"/>
                    <a:pt x="101071" y="191161"/>
                    <a:pt x="101071" y="190733"/>
                  </a:cubicBezTo>
                  <a:cubicBezTo>
                    <a:pt x="100647" y="190733"/>
                    <a:pt x="100647" y="190306"/>
                    <a:pt x="100647" y="190306"/>
                  </a:cubicBezTo>
                  <a:cubicBezTo>
                    <a:pt x="100647" y="190306"/>
                    <a:pt x="100222" y="189878"/>
                    <a:pt x="100222" y="189878"/>
                  </a:cubicBezTo>
                  <a:cubicBezTo>
                    <a:pt x="100222" y="188167"/>
                    <a:pt x="100222" y="186029"/>
                    <a:pt x="100222" y="183891"/>
                  </a:cubicBezTo>
                  <a:cubicBezTo>
                    <a:pt x="100222" y="183463"/>
                    <a:pt x="99798" y="183463"/>
                    <a:pt x="99373" y="183035"/>
                  </a:cubicBezTo>
                  <a:cubicBezTo>
                    <a:pt x="99373" y="182608"/>
                    <a:pt x="99373" y="182180"/>
                    <a:pt x="99373" y="181753"/>
                  </a:cubicBezTo>
                  <a:cubicBezTo>
                    <a:pt x="99373" y="181325"/>
                    <a:pt x="99798" y="181325"/>
                    <a:pt x="99798" y="180897"/>
                  </a:cubicBezTo>
                  <a:cubicBezTo>
                    <a:pt x="99798" y="180469"/>
                    <a:pt x="99798" y="180042"/>
                    <a:pt x="99798" y="179614"/>
                  </a:cubicBezTo>
                  <a:cubicBezTo>
                    <a:pt x="100222" y="179614"/>
                    <a:pt x="100222" y="179186"/>
                    <a:pt x="100647" y="179186"/>
                  </a:cubicBezTo>
                  <a:cubicBezTo>
                    <a:pt x="100647" y="178759"/>
                    <a:pt x="100647" y="178331"/>
                    <a:pt x="100647" y="178331"/>
                  </a:cubicBezTo>
                  <a:cubicBezTo>
                    <a:pt x="100647" y="177904"/>
                    <a:pt x="101071" y="177476"/>
                    <a:pt x="101071" y="177476"/>
                  </a:cubicBezTo>
                  <a:cubicBezTo>
                    <a:pt x="101496" y="177476"/>
                    <a:pt x="101496" y="177904"/>
                    <a:pt x="101921" y="177904"/>
                  </a:cubicBezTo>
                  <a:cubicBezTo>
                    <a:pt x="101921" y="177904"/>
                    <a:pt x="102345" y="177904"/>
                    <a:pt x="102345" y="177904"/>
                  </a:cubicBezTo>
                  <a:cubicBezTo>
                    <a:pt x="102770" y="178331"/>
                    <a:pt x="102770" y="178331"/>
                    <a:pt x="103195" y="178759"/>
                  </a:cubicBezTo>
                  <a:cubicBezTo>
                    <a:pt x="103195" y="179186"/>
                    <a:pt x="103195" y="179614"/>
                    <a:pt x="103195" y="180042"/>
                  </a:cubicBezTo>
                  <a:cubicBezTo>
                    <a:pt x="103195" y="180469"/>
                    <a:pt x="102770" y="180469"/>
                    <a:pt x="102770" y="180469"/>
                  </a:cubicBezTo>
                  <a:cubicBezTo>
                    <a:pt x="102770" y="180897"/>
                    <a:pt x="102770" y="180897"/>
                    <a:pt x="102770" y="180897"/>
                  </a:cubicBezTo>
                  <a:cubicBezTo>
                    <a:pt x="102345" y="181325"/>
                    <a:pt x="102345" y="181325"/>
                    <a:pt x="102345" y="181325"/>
                  </a:cubicBezTo>
                  <a:cubicBezTo>
                    <a:pt x="102345" y="181753"/>
                    <a:pt x="101921" y="181753"/>
                    <a:pt x="101921" y="181753"/>
                  </a:cubicBezTo>
                  <a:cubicBezTo>
                    <a:pt x="101921" y="183463"/>
                    <a:pt x="101921" y="185174"/>
                    <a:pt x="101921" y="186457"/>
                  </a:cubicBezTo>
                  <a:cubicBezTo>
                    <a:pt x="101921" y="186884"/>
                    <a:pt x="101921" y="187312"/>
                    <a:pt x="101921" y="187312"/>
                  </a:cubicBezTo>
                  <a:cubicBezTo>
                    <a:pt x="102345" y="187740"/>
                    <a:pt x="103195" y="187312"/>
                    <a:pt x="103619" y="187740"/>
                  </a:cubicBezTo>
                  <a:cubicBezTo>
                    <a:pt x="103619" y="187312"/>
                    <a:pt x="104044" y="187312"/>
                    <a:pt x="104044" y="186884"/>
                  </a:cubicBezTo>
                  <a:cubicBezTo>
                    <a:pt x="104044" y="186884"/>
                    <a:pt x="104469" y="186884"/>
                    <a:pt x="104469" y="186884"/>
                  </a:cubicBezTo>
                  <a:cubicBezTo>
                    <a:pt x="105318" y="186457"/>
                    <a:pt x="105742" y="186029"/>
                    <a:pt x="106167" y="185601"/>
                  </a:cubicBezTo>
                  <a:cubicBezTo>
                    <a:pt x="106591" y="185601"/>
                    <a:pt x="107016" y="185601"/>
                    <a:pt x="107440" y="186029"/>
                  </a:cubicBezTo>
                  <a:cubicBezTo>
                    <a:pt x="107440" y="186029"/>
                    <a:pt x="107865" y="186029"/>
                    <a:pt x="107865" y="186029"/>
                  </a:cubicBezTo>
                  <a:cubicBezTo>
                    <a:pt x="108289" y="186457"/>
                    <a:pt x="108714" y="186884"/>
                    <a:pt x="109138" y="186884"/>
                  </a:cubicBezTo>
                  <a:cubicBezTo>
                    <a:pt x="109563" y="186884"/>
                    <a:pt x="109563" y="186884"/>
                    <a:pt x="109988" y="186884"/>
                  </a:cubicBezTo>
                  <a:cubicBezTo>
                    <a:pt x="110412" y="186884"/>
                    <a:pt x="110412" y="186457"/>
                    <a:pt x="110412" y="186457"/>
                  </a:cubicBezTo>
                  <a:cubicBezTo>
                    <a:pt x="110412" y="186029"/>
                    <a:pt x="110837" y="186029"/>
                    <a:pt x="110837" y="186029"/>
                  </a:cubicBezTo>
                  <a:cubicBezTo>
                    <a:pt x="110837" y="185601"/>
                    <a:pt x="110837" y="185601"/>
                    <a:pt x="110837" y="185174"/>
                  </a:cubicBezTo>
                  <a:cubicBezTo>
                    <a:pt x="110837" y="185174"/>
                    <a:pt x="110412" y="184746"/>
                    <a:pt x="109988" y="184746"/>
                  </a:cubicBezTo>
                  <a:cubicBezTo>
                    <a:pt x="109138" y="184746"/>
                    <a:pt x="107865" y="184746"/>
                    <a:pt x="107016" y="184746"/>
                  </a:cubicBezTo>
                  <a:cubicBezTo>
                    <a:pt x="106591" y="184319"/>
                    <a:pt x="106167" y="184319"/>
                    <a:pt x="106167" y="183891"/>
                  </a:cubicBezTo>
                  <a:cubicBezTo>
                    <a:pt x="105742" y="182180"/>
                    <a:pt x="105742" y="179614"/>
                    <a:pt x="106167" y="177048"/>
                  </a:cubicBezTo>
                  <a:cubicBezTo>
                    <a:pt x="106167" y="177048"/>
                    <a:pt x="106167" y="177048"/>
                    <a:pt x="106591" y="176620"/>
                  </a:cubicBezTo>
                  <a:cubicBezTo>
                    <a:pt x="106591" y="176193"/>
                    <a:pt x="106591" y="175766"/>
                    <a:pt x="106591" y="175338"/>
                  </a:cubicBezTo>
                  <a:cubicBezTo>
                    <a:pt x="106167" y="174910"/>
                    <a:pt x="105742" y="174482"/>
                    <a:pt x="105318" y="174055"/>
                  </a:cubicBezTo>
                  <a:cubicBezTo>
                    <a:pt x="104893" y="174055"/>
                    <a:pt x="104469" y="174055"/>
                    <a:pt x="104044" y="174055"/>
                  </a:cubicBezTo>
                  <a:cubicBezTo>
                    <a:pt x="103619" y="174482"/>
                    <a:pt x="103195" y="174910"/>
                    <a:pt x="102770" y="174910"/>
                  </a:cubicBezTo>
                  <a:cubicBezTo>
                    <a:pt x="102345" y="174910"/>
                    <a:pt x="101921" y="174910"/>
                    <a:pt x="101071" y="174910"/>
                  </a:cubicBezTo>
                  <a:cubicBezTo>
                    <a:pt x="101071" y="174910"/>
                    <a:pt x="101071" y="174910"/>
                    <a:pt x="100647" y="174482"/>
                  </a:cubicBezTo>
                  <a:cubicBezTo>
                    <a:pt x="100222" y="174482"/>
                    <a:pt x="99798" y="174482"/>
                    <a:pt x="99798" y="174482"/>
                  </a:cubicBezTo>
                  <a:cubicBezTo>
                    <a:pt x="99373" y="174482"/>
                    <a:pt x="99373" y="174055"/>
                    <a:pt x="98949" y="174055"/>
                  </a:cubicBezTo>
                  <a:cubicBezTo>
                    <a:pt x="98949" y="174055"/>
                    <a:pt x="98524" y="174055"/>
                    <a:pt x="98100" y="174055"/>
                  </a:cubicBezTo>
                  <a:cubicBezTo>
                    <a:pt x="98100" y="173627"/>
                    <a:pt x="98100" y="173199"/>
                    <a:pt x="98100" y="172772"/>
                  </a:cubicBezTo>
                  <a:cubicBezTo>
                    <a:pt x="98100" y="172344"/>
                    <a:pt x="98524" y="172344"/>
                    <a:pt x="98949" y="172344"/>
                  </a:cubicBezTo>
                  <a:cubicBezTo>
                    <a:pt x="98949" y="172344"/>
                    <a:pt x="99373" y="172344"/>
                    <a:pt x="99798" y="171916"/>
                  </a:cubicBezTo>
                  <a:cubicBezTo>
                    <a:pt x="99373" y="171489"/>
                    <a:pt x="98949" y="171489"/>
                    <a:pt x="98949" y="171061"/>
                  </a:cubicBezTo>
                  <a:cubicBezTo>
                    <a:pt x="98949" y="170633"/>
                    <a:pt x="98949" y="170633"/>
                    <a:pt x="98949" y="170633"/>
                  </a:cubicBezTo>
                  <a:cubicBezTo>
                    <a:pt x="98949" y="170206"/>
                    <a:pt x="99373" y="170206"/>
                    <a:pt x="99373" y="169778"/>
                  </a:cubicBezTo>
                  <a:cubicBezTo>
                    <a:pt x="99798" y="169778"/>
                    <a:pt x="99798" y="169778"/>
                    <a:pt x="100222" y="169778"/>
                  </a:cubicBezTo>
                  <a:cubicBezTo>
                    <a:pt x="100222" y="169778"/>
                    <a:pt x="100647" y="170206"/>
                    <a:pt x="100647" y="170206"/>
                  </a:cubicBezTo>
                  <a:cubicBezTo>
                    <a:pt x="101071" y="170206"/>
                    <a:pt x="101071" y="170206"/>
                    <a:pt x="101496" y="170633"/>
                  </a:cubicBezTo>
                  <a:cubicBezTo>
                    <a:pt x="101496" y="170633"/>
                    <a:pt x="101496" y="171061"/>
                    <a:pt x="101496" y="171489"/>
                  </a:cubicBezTo>
                  <a:cubicBezTo>
                    <a:pt x="101496" y="171489"/>
                    <a:pt x="101071" y="171916"/>
                    <a:pt x="101071" y="171916"/>
                  </a:cubicBezTo>
                  <a:cubicBezTo>
                    <a:pt x="101071" y="171916"/>
                    <a:pt x="101071" y="172344"/>
                    <a:pt x="101496" y="172344"/>
                  </a:cubicBezTo>
                  <a:cubicBezTo>
                    <a:pt x="102345" y="172344"/>
                    <a:pt x="103619" y="172344"/>
                    <a:pt x="104469" y="172344"/>
                  </a:cubicBezTo>
                  <a:cubicBezTo>
                    <a:pt x="104893" y="171916"/>
                    <a:pt x="105318" y="171489"/>
                    <a:pt x="105742" y="171061"/>
                  </a:cubicBezTo>
                  <a:cubicBezTo>
                    <a:pt x="106167" y="170633"/>
                    <a:pt x="105742" y="170206"/>
                    <a:pt x="106167" y="169778"/>
                  </a:cubicBezTo>
                  <a:cubicBezTo>
                    <a:pt x="105742" y="169351"/>
                    <a:pt x="105742" y="169351"/>
                    <a:pt x="105318" y="168923"/>
                  </a:cubicBezTo>
                  <a:cubicBezTo>
                    <a:pt x="105318" y="168923"/>
                    <a:pt x="105318" y="168495"/>
                    <a:pt x="104893" y="168067"/>
                  </a:cubicBezTo>
                  <a:cubicBezTo>
                    <a:pt x="104893" y="167640"/>
                    <a:pt x="104893" y="167640"/>
                    <a:pt x="104893" y="167212"/>
                  </a:cubicBezTo>
                  <a:cubicBezTo>
                    <a:pt x="104893" y="167212"/>
                    <a:pt x="104469" y="166785"/>
                    <a:pt x="104469" y="166785"/>
                  </a:cubicBezTo>
                  <a:cubicBezTo>
                    <a:pt x="104893" y="166357"/>
                    <a:pt x="105318" y="165929"/>
                    <a:pt x="105742" y="165502"/>
                  </a:cubicBezTo>
                  <a:cubicBezTo>
                    <a:pt x="106167" y="165502"/>
                    <a:pt x="106591" y="165502"/>
                    <a:pt x="106591" y="165502"/>
                  </a:cubicBezTo>
                  <a:cubicBezTo>
                    <a:pt x="107440" y="166357"/>
                    <a:pt x="108289" y="166785"/>
                    <a:pt x="109138" y="167640"/>
                  </a:cubicBezTo>
                  <a:cubicBezTo>
                    <a:pt x="109138" y="168067"/>
                    <a:pt x="109138" y="168495"/>
                    <a:pt x="109138" y="168495"/>
                  </a:cubicBezTo>
                  <a:cubicBezTo>
                    <a:pt x="109138" y="168923"/>
                    <a:pt x="109138" y="168923"/>
                    <a:pt x="108714" y="168923"/>
                  </a:cubicBezTo>
                  <a:cubicBezTo>
                    <a:pt x="108714" y="169351"/>
                    <a:pt x="108714" y="169778"/>
                    <a:pt x="108714" y="170633"/>
                  </a:cubicBezTo>
                  <a:cubicBezTo>
                    <a:pt x="108714" y="170633"/>
                    <a:pt x="109138" y="170633"/>
                    <a:pt x="109138" y="171061"/>
                  </a:cubicBezTo>
                  <a:cubicBezTo>
                    <a:pt x="109563" y="171489"/>
                    <a:pt x="109563" y="171489"/>
                    <a:pt x="109988" y="172344"/>
                  </a:cubicBezTo>
                  <a:cubicBezTo>
                    <a:pt x="110412" y="171916"/>
                    <a:pt x="110837" y="171489"/>
                    <a:pt x="110837" y="171489"/>
                  </a:cubicBezTo>
                  <a:cubicBezTo>
                    <a:pt x="110837" y="171489"/>
                    <a:pt x="110837" y="171061"/>
                    <a:pt x="110837" y="171061"/>
                  </a:cubicBezTo>
                  <a:cubicBezTo>
                    <a:pt x="111261" y="170633"/>
                    <a:pt x="111261" y="170633"/>
                    <a:pt x="111686" y="170633"/>
                  </a:cubicBezTo>
                  <a:cubicBezTo>
                    <a:pt x="111686" y="170206"/>
                    <a:pt x="111686" y="170206"/>
                    <a:pt x="111686" y="170206"/>
                  </a:cubicBezTo>
                  <a:cubicBezTo>
                    <a:pt x="111686" y="169778"/>
                    <a:pt x="112111" y="169351"/>
                    <a:pt x="112535" y="168923"/>
                  </a:cubicBezTo>
                  <a:cubicBezTo>
                    <a:pt x="112535" y="168923"/>
                    <a:pt x="112535" y="168495"/>
                    <a:pt x="112535" y="168067"/>
                  </a:cubicBezTo>
                  <a:cubicBezTo>
                    <a:pt x="112111" y="167640"/>
                    <a:pt x="111686" y="167212"/>
                    <a:pt x="110837" y="166785"/>
                  </a:cubicBezTo>
                  <a:cubicBezTo>
                    <a:pt x="110837" y="166357"/>
                    <a:pt x="110837" y="166357"/>
                    <a:pt x="110837" y="166357"/>
                  </a:cubicBezTo>
                  <a:cubicBezTo>
                    <a:pt x="111261" y="165929"/>
                    <a:pt x="111686" y="165502"/>
                    <a:pt x="112111" y="165502"/>
                  </a:cubicBezTo>
                  <a:cubicBezTo>
                    <a:pt x="112111" y="164646"/>
                    <a:pt x="112111" y="163791"/>
                    <a:pt x="112111" y="163363"/>
                  </a:cubicBezTo>
                  <a:cubicBezTo>
                    <a:pt x="112111" y="163363"/>
                    <a:pt x="112111" y="162936"/>
                    <a:pt x="112535" y="162936"/>
                  </a:cubicBezTo>
                  <a:cubicBezTo>
                    <a:pt x="112960" y="162936"/>
                    <a:pt x="113385" y="162936"/>
                    <a:pt x="113809" y="162936"/>
                  </a:cubicBezTo>
                  <a:cubicBezTo>
                    <a:pt x="114234" y="163363"/>
                    <a:pt x="114658" y="163363"/>
                    <a:pt x="114658" y="163791"/>
                  </a:cubicBezTo>
                  <a:cubicBezTo>
                    <a:pt x="114658" y="164646"/>
                    <a:pt x="114658" y="165502"/>
                    <a:pt x="114658" y="166357"/>
                  </a:cubicBezTo>
                  <a:cubicBezTo>
                    <a:pt x="115083" y="166357"/>
                    <a:pt x="115507" y="166785"/>
                    <a:pt x="115932" y="166785"/>
                  </a:cubicBezTo>
                  <a:cubicBezTo>
                    <a:pt x="115932" y="166785"/>
                    <a:pt x="116357" y="166785"/>
                    <a:pt x="116781" y="166785"/>
                  </a:cubicBezTo>
                  <a:cubicBezTo>
                    <a:pt x="116781" y="167212"/>
                    <a:pt x="117206" y="167212"/>
                    <a:pt x="117206" y="167212"/>
                  </a:cubicBezTo>
                  <a:cubicBezTo>
                    <a:pt x="118055" y="167212"/>
                    <a:pt x="118904" y="167640"/>
                    <a:pt x="119329" y="167212"/>
                  </a:cubicBezTo>
                  <a:cubicBezTo>
                    <a:pt x="119753" y="167212"/>
                    <a:pt x="119753" y="167212"/>
                    <a:pt x="119753" y="166785"/>
                  </a:cubicBezTo>
                  <a:cubicBezTo>
                    <a:pt x="120603" y="165929"/>
                    <a:pt x="121027" y="165502"/>
                    <a:pt x="121452" y="165074"/>
                  </a:cubicBezTo>
                  <a:cubicBezTo>
                    <a:pt x="121876" y="165074"/>
                    <a:pt x="122301" y="165074"/>
                    <a:pt x="122301" y="165074"/>
                  </a:cubicBezTo>
                  <a:cubicBezTo>
                    <a:pt x="122301" y="165074"/>
                    <a:pt x="122301" y="164646"/>
                    <a:pt x="122726" y="164646"/>
                  </a:cubicBezTo>
                  <a:cubicBezTo>
                    <a:pt x="122726" y="164646"/>
                    <a:pt x="122726" y="164219"/>
                    <a:pt x="122726" y="163791"/>
                  </a:cubicBezTo>
                  <a:cubicBezTo>
                    <a:pt x="122726" y="163791"/>
                    <a:pt x="123150" y="163363"/>
                    <a:pt x="123150" y="163363"/>
                  </a:cubicBezTo>
                  <a:cubicBezTo>
                    <a:pt x="123150" y="162508"/>
                    <a:pt x="123150" y="161653"/>
                    <a:pt x="123150" y="160797"/>
                  </a:cubicBezTo>
                  <a:cubicBezTo>
                    <a:pt x="123575" y="160370"/>
                    <a:pt x="123999" y="159942"/>
                    <a:pt x="124848" y="159515"/>
                  </a:cubicBezTo>
                  <a:cubicBezTo>
                    <a:pt x="124848" y="159087"/>
                    <a:pt x="124848" y="158659"/>
                    <a:pt x="124848" y="158231"/>
                  </a:cubicBezTo>
                  <a:cubicBezTo>
                    <a:pt x="124848" y="157804"/>
                    <a:pt x="124424" y="157804"/>
                    <a:pt x="124424" y="157376"/>
                  </a:cubicBezTo>
                  <a:cubicBezTo>
                    <a:pt x="124424" y="156093"/>
                    <a:pt x="124424" y="154810"/>
                    <a:pt x="124424" y="153100"/>
                  </a:cubicBezTo>
                  <a:cubicBezTo>
                    <a:pt x="124424" y="153100"/>
                    <a:pt x="124424" y="153100"/>
                    <a:pt x="124848" y="152672"/>
                  </a:cubicBezTo>
                  <a:cubicBezTo>
                    <a:pt x="124848" y="152672"/>
                    <a:pt x="124848" y="152244"/>
                    <a:pt x="124848" y="151817"/>
                  </a:cubicBezTo>
                  <a:cubicBezTo>
                    <a:pt x="124848" y="151817"/>
                    <a:pt x="125273" y="151817"/>
                    <a:pt x="125697" y="151389"/>
                  </a:cubicBezTo>
                  <a:cubicBezTo>
                    <a:pt x="125697" y="151817"/>
                    <a:pt x="126122" y="151817"/>
                    <a:pt x="126546" y="152244"/>
                  </a:cubicBezTo>
                  <a:cubicBezTo>
                    <a:pt x="126546" y="153100"/>
                    <a:pt x="126122" y="153528"/>
                    <a:pt x="126546" y="154383"/>
                  </a:cubicBezTo>
                  <a:cubicBezTo>
                    <a:pt x="126971" y="154383"/>
                    <a:pt x="126971" y="154810"/>
                    <a:pt x="127396" y="154810"/>
                  </a:cubicBezTo>
                  <a:cubicBezTo>
                    <a:pt x="127396" y="154810"/>
                    <a:pt x="127820" y="154810"/>
                    <a:pt x="127820" y="154810"/>
                  </a:cubicBezTo>
                  <a:cubicBezTo>
                    <a:pt x="128245" y="154810"/>
                    <a:pt x="128245" y="154383"/>
                    <a:pt x="128670" y="154383"/>
                  </a:cubicBezTo>
                  <a:cubicBezTo>
                    <a:pt x="128670" y="154383"/>
                    <a:pt x="129094" y="154383"/>
                    <a:pt x="129094" y="154383"/>
                  </a:cubicBezTo>
                  <a:cubicBezTo>
                    <a:pt x="129094" y="153955"/>
                    <a:pt x="129943" y="153955"/>
                    <a:pt x="129943" y="153955"/>
                  </a:cubicBezTo>
                  <a:cubicBezTo>
                    <a:pt x="130368" y="153955"/>
                    <a:pt x="130792" y="153528"/>
                    <a:pt x="130792" y="153100"/>
                  </a:cubicBezTo>
                  <a:cubicBezTo>
                    <a:pt x="130792" y="153100"/>
                    <a:pt x="130792" y="153100"/>
                    <a:pt x="130792" y="152672"/>
                  </a:cubicBezTo>
                  <a:cubicBezTo>
                    <a:pt x="130368" y="152672"/>
                    <a:pt x="130368" y="152244"/>
                    <a:pt x="129943" y="151817"/>
                  </a:cubicBezTo>
                  <a:cubicBezTo>
                    <a:pt x="129943" y="150962"/>
                    <a:pt x="129943" y="150106"/>
                    <a:pt x="129943" y="149679"/>
                  </a:cubicBezTo>
                  <a:cubicBezTo>
                    <a:pt x="129519" y="149251"/>
                    <a:pt x="129519" y="149251"/>
                    <a:pt x="129094" y="148823"/>
                  </a:cubicBezTo>
                  <a:cubicBezTo>
                    <a:pt x="129094" y="148823"/>
                    <a:pt x="129094" y="148823"/>
                    <a:pt x="128670" y="148823"/>
                  </a:cubicBezTo>
                  <a:cubicBezTo>
                    <a:pt x="128245" y="148823"/>
                    <a:pt x="128245" y="148396"/>
                    <a:pt x="127820" y="148396"/>
                  </a:cubicBezTo>
                  <a:cubicBezTo>
                    <a:pt x="127396" y="148396"/>
                    <a:pt x="127396" y="148396"/>
                    <a:pt x="126971" y="148396"/>
                  </a:cubicBezTo>
                  <a:cubicBezTo>
                    <a:pt x="126971" y="148823"/>
                    <a:pt x="126971" y="148823"/>
                    <a:pt x="126971" y="148823"/>
                  </a:cubicBezTo>
                  <a:cubicBezTo>
                    <a:pt x="126546" y="149251"/>
                    <a:pt x="126546" y="149251"/>
                    <a:pt x="126122" y="149679"/>
                  </a:cubicBezTo>
                  <a:cubicBezTo>
                    <a:pt x="126122" y="149679"/>
                    <a:pt x="125697" y="149679"/>
                    <a:pt x="125697" y="149679"/>
                  </a:cubicBezTo>
                  <a:cubicBezTo>
                    <a:pt x="125273" y="149679"/>
                    <a:pt x="125273" y="150106"/>
                    <a:pt x="125273" y="150106"/>
                  </a:cubicBezTo>
                  <a:cubicBezTo>
                    <a:pt x="124848" y="150106"/>
                    <a:pt x="124848" y="150106"/>
                    <a:pt x="124424" y="150106"/>
                  </a:cubicBezTo>
                  <a:cubicBezTo>
                    <a:pt x="124424" y="150106"/>
                    <a:pt x="123999" y="149679"/>
                    <a:pt x="123999" y="149679"/>
                  </a:cubicBezTo>
                  <a:cubicBezTo>
                    <a:pt x="123575" y="149679"/>
                    <a:pt x="123575" y="149679"/>
                    <a:pt x="123575" y="149679"/>
                  </a:cubicBezTo>
                  <a:cubicBezTo>
                    <a:pt x="123150" y="149679"/>
                    <a:pt x="123150" y="149679"/>
                    <a:pt x="123150" y="149679"/>
                  </a:cubicBezTo>
                  <a:cubicBezTo>
                    <a:pt x="123150" y="148823"/>
                    <a:pt x="123150" y="148396"/>
                    <a:pt x="123150" y="147540"/>
                  </a:cubicBezTo>
                  <a:cubicBezTo>
                    <a:pt x="123150" y="147540"/>
                    <a:pt x="123575" y="147113"/>
                    <a:pt x="123575" y="147113"/>
                  </a:cubicBezTo>
                  <a:cubicBezTo>
                    <a:pt x="123999" y="147113"/>
                    <a:pt x="123999" y="146685"/>
                    <a:pt x="124424" y="146685"/>
                  </a:cubicBezTo>
                  <a:cubicBezTo>
                    <a:pt x="124424" y="146257"/>
                    <a:pt x="124424" y="145402"/>
                    <a:pt x="124424" y="144975"/>
                  </a:cubicBezTo>
                  <a:cubicBezTo>
                    <a:pt x="123999" y="144975"/>
                    <a:pt x="123575" y="144547"/>
                    <a:pt x="123575" y="144547"/>
                  </a:cubicBezTo>
                  <a:cubicBezTo>
                    <a:pt x="121876" y="144547"/>
                    <a:pt x="120603" y="144547"/>
                    <a:pt x="118904" y="144547"/>
                  </a:cubicBezTo>
                  <a:cubicBezTo>
                    <a:pt x="118480" y="144119"/>
                    <a:pt x="118055" y="143691"/>
                    <a:pt x="117630" y="143264"/>
                  </a:cubicBezTo>
                  <a:cubicBezTo>
                    <a:pt x="117630" y="143264"/>
                    <a:pt x="117630" y="142836"/>
                    <a:pt x="117630" y="142836"/>
                  </a:cubicBezTo>
                  <a:cubicBezTo>
                    <a:pt x="118055" y="142408"/>
                    <a:pt x="118055" y="142408"/>
                    <a:pt x="118480" y="141981"/>
                  </a:cubicBezTo>
                  <a:cubicBezTo>
                    <a:pt x="118904" y="141981"/>
                    <a:pt x="118904" y="141981"/>
                    <a:pt x="119329" y="141981"/>
                  </a:cubicBezTo>
                  <a:cubicBezTo>
                    <a:pt x="119753" y="141981"/>
                    <a:pt x="119753" y="142408"/>
                    <a:pt x="120178" y="142408"/>
                  </a:cubicBezTo>
                  <a:cubicBezTo>
                    <a:pt x="120603" y="142408"/>
                    <a:pt x="120603" y="142408"/>
                    <a:pt x="121027" y="142408"/>
                  </a:cubicBezTo>
                  <a:cubicBezTo>
                    <a:pt x="121452" y="142836"/>
                    <a:pt x="121452" y="142836"/>
                    <a:pt x="121876" y="142836"/>
                  </a:cubicBezTo>
                  <a:cubicBezTo>
                    <a:pt x="121876" y="142836"/>
                    <a:pt x="122301" y="142408"/>
                    <a:pt x="122726" y="141981"/>
                  </a:cubicBezTo>
                  <a:cubicBezTo>
                    <a:pt x="122726" y="141981"/>
                    <a:pt x="122726" y="141553"/>
                    <a:pt x="123150" y="141126"/>
                  </a:cubicBezTo>
                  <a:cubicBezTo>
                    <a:pt x="123150" y="141126"/>
                    <a:pt x="123150" y="140698"/>
                    <a:pt x="123150" y="140270"/>
                  </a:cubicBezTo>
                  <a:cubicBezTo>
                    <a:pt x="123999" y="139842"/>
                    <a:pt x="124424" y="139415"/>
                    <a:pt x="125273" y="138560"/>
                  </a:cubicBezTo>
                  <a:cubicBezTo>
                    <a:pt x="125273" y="138560"/>
                    <a:pt x="125273" y="138560"/>
                    <a:pt x="125697" y="138560"/>
                  </a:cubicBezTo>
                  <a:cubicBezTo>
                    <a:pt x="125697" y="138987"/>
                    <a:pt x="126122" y="138987"/>
                    <a:pt x="126546" y="139415"/>
                  </a:cubicBezTo>
                  <a:cubicBezTo>
                    <a:pt x="126546" y="139842"/>
                    <a:pt x="126546" y="140270"/>
                    <a:pt x="126546" y="140698"/>
                  </a:cubicBezTo>
                  <a:cubicBezTo>
                    <a:pt x="126122" y="141126"/>
                    <a:pt x="126122" y="141126"/>
                    <a:pt x="126122" y="141126"/>
                  </a:cubicBezTo>
                  <a:cubicBezTo>
                    <a:pt x="126122" y="141553"/>
                    <a:pt x="126122" y="141553"/>
                    <a:pt x="126122" y="141981"/>
                  </a:cubicBezTo>
                  <a:cubicBezTo>
                    <a:pt x="126546" y="142408"/>
                    <a:pt x="127396" y="142836"/>
                    <a:pt x="127820" y="143264"/>
                  </a:cubicBezTo>
                  <a:cubicBezTo>
                    <a:pt x="128245" y="143264"/>
                    <a:pt x="128670" y="143264"/>
                    <a:pt x="129094" y="143264"/>
                  </a:cubicBezTo>
                  <a:cubicBezTo>
                    <a:pt x="129519" y="143264"/>
                    <a:pt x="129943" y="142836"/>
                    <a:pt x="130368" y="142408"/>
                  </a:cubicBezTo>
                  <a:cubicBezTo>
                    <a:pt x="130368" y="141126"/>
                    <a:pt x="130368" y="139842"/>
                    <a:pt x="130368" y="138560"/>
                  </a:cubicBezTo>
                  <a:cubicBezTo>
                    <a:pt x="130792" y="138132"/>
                    <a:pt x="130792" y="138132"/>
                    <a:pt x="131217" y="137704"/>
                  </a:cubicBezTo>
                  <a:cubicBezTo>
                    <a:pt x="131641" y="137704"/>
                    <a:pt x="131641" y="137704"/>
                    <a:pt x="132066" y="137704"/>
                  </a:cubicBezTo>
                  <a:cubicBezTo>
                    <a:pt x="132491" y="137704"/>
                    <a:pt x="132491" y="138132"/>
                    <a:pt x="132915" y="138132"/>
                  </a:cubicBezTo>
                  <a:cubicBezTo>
                    <a:pt x="133340" y="138132"/>
                    <a:pt x="134189" y="138132"/>
                    <a:pt x="135038" y="138132"/>
                  </a:cubicBezTo>
                  <a:cubicBezTo>
                    <a:pt x="135038" y="138132"/>
                    <a:pt x="135463" y="137704"/>
                    <a:pt x="135463" y="137704"/>
                  </a:cubicBezTo>
                  <a:cubicBezTo>
                    <a:pt x="135888" y="137704"/>
                    <a:pt x="135888" y="137704"/>
                    <a:pt x="136312" y="137704"/>
                  </a:cubicBezTo>
                  <a:cubicBezTo>
                    <a:pt x="136312" y="137704"/>
                    <a:pt x="136737" y="137276"/>
                    <a:pt x="136737" y="137276"/>
                  </a:cubicBezTo>
                  <a:cubicBezTo>
                    <a:pt x="136737" y="137276"/>
                    <a:pt x="137161" y="137276"/>
                    <a:pt x="137161" y="137276"/>
                  </a:cubicBezTo>
                  <a:cubicBezTo>
                    <a:pt x="137586" y="137704"/>
                    <a:pt x="138010" y="137704"/>
                    <a:pt x="138435" y="137704"/>
                  </a:cubicBezTo>
                  <a:cubicBezTo>
                    <a:pt x="138860" y="138132"/>
                    <a:pt x="138860" y="138132"/>
                    <a:pt x="139284" y="138560"/>
                  </a:cubicBezTo>
                  <a:cubicBezTo>
                    <a:pt x="139284" y="138560"/>
                    <a:pt x="139284" y="138987"/>
                    <a:pt x="139284" y="139415"/>
                  </a:cubicBezTo>
                  <a:cubicBezTo>
                    <a:pt x="138860" y="139842"/>
                    <a:pt x="138435" y="140270"/>
                    <a:pt x="138010" y="140698"/>
                  </a:cubicBezTo>
                  <a:cubicBezTo>
                    <a:pt x="137161" y="140698"/>
                    <a:pt x="136737" y="140698"/>
                    <a:pt x="136312" y="140698"/>
                  </a:cubicBezTo>
                  <a:cubicBezTo>
                    <a:pt x="135888" y="140698"/>
                    <a:pt x="135888" y="140698"/>
                    <a:pt x="135888" y="140698"/>
                  </a:cubicBezTo>
                  <a:cubicBezTo>
                    <a:pt x="135888" y="141126"/>
                    <a:pt x="135888" y="141126"/>
                    <a:pt x="135888" y="141553"/>
                  </a:cubicBezTo>
                  <a:cubicBezTo>
                    <a:pt x="135888" y="141553"/>
                    <a:pt x="135888" y="141553"/>
                    <a:pt x="135888" y="141981"/>
                  </a:cubicBezTo>
                  <a:cubicBezTo>
                    <a:pt x="136312" y="141981"/>
                    <a:pt x="136312" y="141981"/>
                    <a:pt x="136737" y="141981"/>
                  </a:cubicBezTo>
                  <a:cubicBezTo>
                    <a:pt x="137161" y="142408"/>
                    <a:pt x="137586" y="142408"/>
                    <a:pt x="137586" y="142836"/>
                  </a:cubicBezTo>
                  <a:cubicBezTo>
                    <a:pt x="138435" y="143264"/>
                    <a:pt x="138860" y="142836"/>
                    <a:pt x="139284" y="142836"/>
                  </a:cubicBezTo>
                  <a:cubicBezTo>
                    <a:pt x="139708" y="142836"/>
                    <a:pt x="140133" y="142408"/>
                    <a:pt x="140558" y="141981"/>
                  </a:cubicBezTo>
                  <a:cubicBezTo>
                    <a:pt x="140558" y="141981"/>
                    <a:pt x="140982" y="141981"/>
                    <a:pt x="140982" y="141981"/>
                  </a:cubicBezTo>
                  <a:cubicBezTo>
                    <a:pt x="141407" y="141981"/>
                    <a:pt x="141407" y="141553"/>
                    <a:pt x="141831" y="141126"/>
                  </a:cubicBezTo>
                  <a:cubicBezTo>
                    <a:pt x="141831" y="140270"/>
                    <a:pt x="141831" y="139842"/>
                    <a:pt x="141831" y="138987"/>
                  </a:cubicBezTo>
                  <a:cubicBezTo>
                    <a:pt x="141831" y="138987"/>
                    <a:pt x="141831" y="138560"/>
                    <a:pt x="141407" y="138560"/>
                  </a:cubicBezTo>
                  <a:cubicBezTo>
                    <a:pt x="141407" y="138132"/>
                    <a:pt x="141407" y="138132"/>
                    <a:pt x="141407" y="138132"/>
                  </a:cubicBezTo>
                  <a:cubicBezTo>
                    <a:pt x="141407" y="137704"/>
                    <a:pt x="140982" y="137704"/>
                    <a:pt x="140982" y="137276"/>
                  </a:cubicBezTo>
                  <a:cubicBezTo>
                    <a:pt x="140982" y="137276"/>
                    <a:pt x="140982" y="137276"/>
                    <a:pt x="140982" y="136849"/>
                  </a:cubicBezTo>
                  <a:cubicBezTo>
                    <a:pt x="140558" y="136849"/>
                    <a:pt x="140558" y="136849"/>
                    <a:pt x="140133" y="136421"/>
                  </a:cubicBezTo>
                  <a:cubicBezTo>
                    <a:pt x="140133" y="135994"/>
                    <a:pt x="140133" y="135138"/>
                    <a:pt x="140133" y="134711"/>
                  </a:cubicBezTo>
                  <a:cubicBezTo>
                    <a:pt x="140558" y="134283"/>
                    <a:pt x="140558" y="134283"/>
                    <a:pt x="140982" y="133855"/>
                  </a:cubicBezTo>
                  <a:cubicBezTo>
                    <a:pt x="140982" y="133855"/>
                    <a:pt x="140982" y="133855"/>
                    <a:pt x="140982" y="133427"/>
                  </a:cubicBezTo>
                  <a:cubicBezTo>
                    <a:pt x="141407" y="133427"/>
                    <a:pt x="141407" y="133000"/>
                    <a:pt x="141831" y="132573"/>
                  </a:cubicBezTo>
                  <a:cubicBezTo>
                    <a:pt x="141831" y="132573"/>
                    <a:pt x="141831" y="132145"/>
                    <a:pt x="141831" y="131717"/>
                  </a:cubicBezTo>
                  <a:cubicBezTo>
                    <a:pt x="141831" y="131717"/>
                    <a:pt x="141831" y="131289"/>
                    <a:pt x="141407" y="131289"/>
                  </a:cubicBezTo>
                  <a:cubicBezTo>
                    <a:pt x="141407" y="131289"/>
                    <a:pt x="141407" y="130862"/>
                    <a:pt x="141407" y="130862"/>
                  </a:cubicBezTo>
                  <a:cubicBezTo>
                    <a:pt x="141407" y="130434"/>
                    <a:pt x="140982" y="130434"/>
                    <a:pt x="140982" y="130434"/>
                  </a:cubicBezTo>
                  <a:cubicBezTo>
                    <a:pt x="140982" y="130862"/>
                    <a:pt x="140558" y="130862"/>
                    <a:pt x="140133" y="130862"/>
                  </a:cubicBezTo>
                  <a:cubicBezTo>
                    <a:pt x="139708" y="131289"/>
                    <a:pt x="139284" y="131289"/>
                    <a:pt x="139284" y="131717"/>
                  </a:cubicBezTo>
                  <a:cubicBezTo>
                    <a:pt x="139284" y="132145"/>
                    <a:pt x="139284" y="132145"/>
                    <a:pt x="139284" y="132145"/>
                  </a:cubicBezTo>
                  <a:cubicBezTo>
                    <a:pt x="138860" y="132573"/>
                    <a:pt x="138435" y="132573"/>
                    <a:pt x="138435" y="133000"/>
                  </a:cubicBezTo>
                  <a:cubicBezTo>
                    <a:pt x="138010" y="133000"/>
                    <a:pt x="138010" y="133000"/>
                    <a:pt x="138010" y="133000"/>
                  </a:cubicBezTo>
                  <a:cubicBezTo>
                    <a:pt x="137586" y="133000"/>
                    <a:pt x="137586" y="133427"/>
                    <a:pt x="137161" y="133427"/>
                  </a:cubicBezTo>
                  <a:cubicBezTo>
                    <a:pt x="136737" y="133427"/>
                    <a:pt x="136312" y="133427"/>
                    <a:pt x="136312" y="133427"/>
                  </a:cubicBezTo>
                  <a:cubicBezTo>
                    <a:pt x="135888" y="133427"/>
                    <a:pt x="135888" y="133000"/>
                    <a:pt x="135888" y="133000"/>
                  </a:cubicBezTo>
                  <a:cubicBezTo>
                    <a:pt x="135463" y="133000"/>
                    <a:pt x="135038" y="133000"/>
                    <a:pt x="135038" y="133000"/>
                  </a:cubicBezTo>
                  <a:cubicBezTo>
                    <a:pt x="134614" y="133000"/>
                    <a:pt x="134614" y="133427"/>
                    <a:pt x="134189" y="133427"/>
                  </a:cubicBezTo>
                  <a:cubicBezTo>
                    <a:pt x="133765" y="133427"/>
                    <a:pt x="133765" y="133855"/>
                    <a:pt x="133340" y="133855"/>
                  </a:cubicBezTo>
                  <a:cubicBezTo>
                    <a:pt x="133340" y="133855"/>
                    <a:pt x="132915" y="133855"/>
                    <a:pt x="132491" y="133855"/>
                  </a:cubicBezTo>
                  <a:cubicBezTo>
                    <a:pt x="132491" y="134283"/>
                    <a:pt x="132491" y="134283"/>
                    <a:pt x="132491" y="134283"/>
                  </a:cubicBezTo>
                  <a:cubicBezTo>
                    <a:pt x="132066" y="134283"/>
                    <a:pt x="132066" y="134283"/>
                    <a:pt x="131641" y="134283"/>
                  </a:cubicBezTo>
                  <a:cubicBezTo>
                    <a:pt x="131217" y="134711"/>
                    <a:pt x="130792" y="135138"/>
                    <a:pt x="129943" y="135566"/>
                  </a:cubicBezTo>
                  <a:cubicBezTo>
                    <a:pt x="129519" y="135994"/>
                    <a:pt x="129094" y="135566"/>
                    <a:pt x="129094" y="135566"/>
                  </a:cubicBezTo>
                  <a:cubicBezTo>
                    <a:pt x="128245" y="135138"/>
                    <a:pt x="127396" y="135138"/>
                    <a:pt x="126971" y="135138"/>
                  </a:cubicBezTo>
                  <a:cubicBezTo>
                    <a:pt x="126546" y="135566"/>
                    <a:pt x="126546" y="135566"/>
                    <a:pt x="126122" y="135566"/>
                  </a:cubicBezTo>
                  <a:cubicBezTo>
                    <a:pt x="125697" y="135566"/>
                    <a:pt x="126122" y="135138"/>
                    <a:pt x="125697" y="134711"/>
                  </a:cubicBezTo>
                  <a:cubicBezTo>
                    <a:pt x="125273" y="134711"/>
                    <a:pt x="125273" y="134711"/>
                    <a:pt x="124848" y="134711"/>
                  </a:cubicBezTo>
                  <a:cubicBezTo>
                    <a:pt x="124848" y="134711"/>
                    <a:pt x="124424" y="134283"/>
                    <a:pt x="123999" y="133855"/>
                  </a:cubicBezTo>
                  <a:cubicBezTo>
                    <a:pt x="123575" y="133855"/>
                    <a:pt x="123575" y="133855"/>
                    <a:pt x="123575" y="133855"/>
                  </a:cubicBezTo>
                  <a:cubicBezTo>
                    <a:pt x="123150" y="133855"/>
                    <a:pt x="123150" y="133427"/>
                    <a:pt x="123150" y="133427"/>
                  </a:cubicBezTo>
                  <a:cubicBezTo>
                    <a:pt x="122301" y="133427"/>
                    <a:pt x="121452" y="133427"/>
                    <a:pt x="120603" y="133427"/>
                  </a:cubicBezTo>
                  <a:cubicBezTo>
                    <a:pt x="120603" y="133427"/>
                    <a:pt x="120178" y="133000"/>
                    <a:pt x="120178" y="133000"/>
                  </a:cubicBezTo>
                  <a:cubicBezTo>
                    <a:pt x="119329" y="133000"/>
                    <a:pt x="119329" y="133000"/>
                    <a:pt x="118904" y="132145"/>
                  </a:cubicBezTo>
                  <a:cubicBezTo>
                    <a:pt x="118904" y="132145"/>
                    <a:pt x="118904" y="132145"/>
                    <a:pt x="118904" y="131717"/>
                  </a:cubicBezTo>
                  <a:cubicBezTo>
                    <a:pt x="118904" y="131717"/>
                    <a:pt x="118480" y="131289"/>
                    <a:pt x="118904" y="130862"/>
                  </a:cubicBezTo>
                  <a:cubicBezTo>
                    <a:pt x="119329" y="130862"/>
                    <a:pt x="119753" y="130862"/>
                    <a:pt x="120178" y="130862"/>
                  </a:cubicBezTo>
                  <a:cubicBezTo>
                    <a:pt x="120603" y="131289"/>
                    <a:pt x="120178" y="131717"/>
                    <a:pt x="120603" y="132145"/>
                  </a:cubicBezTo>
                  <a:cubicBezTo>
                    <a:pt x="121027" y="132145"/>
                    <a:pt x="121027" y="132145"/>
                    <a:pt x="121452" y="131717"/>
                  </a:cubicBezTo>
                  <a:cubicBezTo>
                    <a:pt x="121452" y="131717"/>
                    <a:pt x="121876" y="131289"/>
                    <a:pt x="121876" y="131289"/>
                  </a:cubicBezTo>
                  <a:cubicBezTo>
                    <a:pt x="121876" y="131289"/>
                    <a:pt x="121876" y="130862"/>
                    <a:pt x="121876" y="130862"/>
                  </a:cubicBezTo>
                  <a:cubicBezTo>
                    <a:pt x="122301" y="130434"/>
                    <a:pt x="122301" y="130434"/>
                    <a:pt x="122726" y="130434"/>
                  </a:cubicBezTo>
                  <a:cubicBezTo>
                    <a:pt x="122726" y="130007"/>
                    <a:pt x="122726" y="130007"/>
                    <a:pt x="122726" y="130007"/>
                  </a:cubicBezTo>
                  <a:cubicBezTo>
                    <a:pt x="122301" y="129579"/>
                    <a:pt x="121876" y="129151"/>
                    <a:pt x="121876" y="129151"/>
                  </a:cubicBezTo>
                  <a:cubicBezTo>
                    <a:pt x="121452" y="129151"/>
                    <a:pt x="120603" y="129151"/>
                    <a:pt x="120178" y="129151"/>
                  </a:cubicBezTo>
                  <a:cubicBezTo>
                    <a:pt x="119329" y="128296"/>
                    <a:pt x="118480" y="127440"/>
                    <a:pt x="117630" y="126585"/>
                  </a:cubicBezTo>
                  <a:cubicBezTo>
                    <a:pt x="116781" y="126585"/>
                    <a:pt x="116357" y="126585"/>
                    <a:pt x="115507" y="126585"/>
                  </a:cubicBezTo>
                  <a:cubicBezTo>
                    <a:pt x="115507" y="127013"/>
                    <a:pt x="115083" y="127440"/>
                    <a:pt x="114658" y="127440"/>
                  </a:cubicBezTo>
                  <a:cubicBezTo>
                    <a:pt x="114234" y="127440"/>
                    <a:pt x="113809" y="127440"/>
                    <a:pt x="113385" y="127440"/>
                  </a:cubicBezTo>
                  <a:cubicBezTo>
                    <a:pt x="113385" y="127440"/>
                    <a:pt x="112960" y="127013"/>
                    <a:pt x="112535" y="127013"/>
                  </a:cubicBezTo>
                  <a:cubicBezTo>
                    <a:pt x="112535" y="126585"/>
                    <a:pt x="112535" y="126158"/>
                    <a:pt x="112535" y="126158"/>
                  </a:cubicBezTo>
                  <a:cubicBezTo>
                    <a:pt x="112960" y="125730"/>
                    <a:pt x="112960" y="125730"/>
                    <a:pt x="113385" y="125302"/>
                  </a:cubicBezTo>
                  <a:cubicBezTo>
                    <a:pt x="113385" y="125302"/>
                    <a:pt x="113385" y="125302"/>
                    <a:pt x="113385" y="124875"/>
                  </a:cubicBezTo>
                  <a:cubicBezTo>
                    <a:pt x="113385" y="124875"/>
                    <a:pt x="113385" y="124875"/>
                    <a:pt x="113809" y="124447"/>
                  </a:cubicBezTo>
                  <a:cubicBezTo>
                    <a:pt x="113809" y="124447"/>
                    <a:pt x="113809" y="124019"/>
                    <a:pt x="113809" y="124019"/>
                  </a:cubicBezTo>
                  <a:cubicBezTo>
                    <a:pt x="113809" y="124019"/>
                    <a:pt x="114234" y="123592"/>
                    <a:pt x="114234" y="123592"/>
                  </a:cubicBezTo>
                  <a:cubicBezTo>
                    <a:pt x="114234" y="123164"/>
                    <a:pt x="114234" y="123164"/>
                    <a:pt x="114234" y="123164"/>
                  </a:cubicBezTo>
                  <a:cubicBezTo>
                    <a:pt x="113809" y="122736"/>
                    <a:pt x="113809" y="122309"/>
                    <a:pt x="113385" y="122309"/>
                  </a:cubicBezTo>
                  <a:cubicBezTo>
                    <a:pt x="113385" y="121881"/>
                    <a:pt x="113385" y="121453"/>
                    <a:pt x="113385" y="121453"/>
                  </a:cubicBezTo>
                  <a:cubicBezTo>
                    <a:pt x="112960" y="121026"/>
                    <a:pt x="112960" y="121026"/>
                    <a:pt x="112535" y="120598"/>
                  </a:cubicBezTo>
                  <a:cubicBezTo>
                    <a:pt x="112535" y="120171"/>
                    <a:pt x="112535" y="119315"/>
                    <a:pt x="112535" y="118888"/>
                  </a:cubicBezTo>
                  <a:cubicBezTo>
                    <a:pt x="112960" y="118460"/>
                    <a:pt x="113385" y="118460"/>
                    <a:pt x="113385" y="118032"/>
                  </a:cubicBezTo>
                  <a:cubicBezTo>
                    <a:pt x="113809" y="118032"/>
                    <a:pt x="114234" y="118032"/>
                    <a:pt x="114658" y="118032"/>
                  </a:cubicBezTo>
                  <a:cubicBezTo>
                    <a:pt x="114658" y="118032"/>
                    <a:pt x="115083" y="118460"/>
                    <a:pt x="115083" y="118460"/>
                  </a:cubicBezTo>
                  <a:cubicBezTo>
                    <a:pt x="115507" y="118460"/>
                    <a:pt x="115932" y="118460"/>
                    <a:pt x="116357" y="118460"/>
                  </a:cubicBezTo>
                  <a:cubicBezTo>
                    <a:pt x="116357" y="118888"/>
                    <a:pt x="116781" y="118888"/>
                    <a:pt x="116781" y="119315"/>
                  </a:cubicBezTo>
                  <a:cubicBezTo>
                    <a:pt x="117206" y="119315"/>
                    <a:pt x="117206" y="119315"/>
                    <a:pt x="117206" y="119743"/>
                  </a:cubicBezTo>
                  <a:cubicBezTo>
                    <a:pt x="117206" y="120171"/>
                    <a:pt x="117206" y="121026"/>
                    <a:pt x="117206" y="121453"/>
                  </a:cubicBezTo>
                  <a:cubicBezTo>
                    <a:pt x="116781" y="121881"/>
                    <a:pt x="116781" y="121881"/>
                    <a:pt x="116781" y="122309"/>
                  </a:cubicBezTo>
                  <a:cubicBezTo>
                    <a:pt x="116781" y="122309"/>
                    <a:pt x="116357" y="122309"/>
                    <a:pt x="116357" y="122736"/>
                  </a:cubicBezTo>
                  <a:cubicBezTo>
                    <a:pt x="116781" y="122736"/>
                    <a:pt x="117206" y="123164"/>
                    <a:pt x="117206" y="123164"/>
                  </a:cubicBezTo>
                  <a:cubicBezTo>
                    <a:pt x="117630" y="123164"/>
                    <a:pt x="118055" y="123164"/>
                    <a:pt x="118480" y="123164"/>
                  </a:cubicBezTo>
                  <a:cubicBezTo>
                    <a:pt x="118904" y="123164"/>
                    <a:pt x="118904" y="122736"/>
                    <a:pt x="119329" y="122736"/>
                  </a:cubicBezTo>
                  <a:cubicBezTo>
                    <a:pt x="119329" y="121881"/>
                    <a:pt x="119329" y="121453"/>
                    <a:pt x="119329" y="121026"/>
                  </a:cubicBezTo>
                  <a:cubicBezTo>
                    <a:pt x="119753" y="120598"/>
                    <a:pt x="120178" y="120171"/>
                    <a:pt x="120603" y="120171"/>
                  </a:cubicBezTo>
                  <a:cubicBezTo>
                    <a:pt x="121027" y="120171"/>
                    <a:pt x="121027" y="120171"/>
                    <a:pt x="121452" y="120171"/>
                  </a:cubicBezTo>
                  <a:cubicBezTo>
                    <a:pt x="121452" y="120171"/>
                    <a:pt x="121876" y="120598"/>
                    <a:pt x="121876" y="120598"/>
                  </a:cubicBezTo>
                  <a:cubicBezTo>
                    <a:pt x="121876" y="121026"/>
                    <a:pt x="121876" y="121026"/>
                    <a:pt x="121876" y="121026"/>
                  </a:cubicBezTo>
                  <a:cubicBezTo>
                    <a:pt x="122726" y="121453"/>
                    <a:pt x="123150" y="122309"/>
                    <a:pt x="123575" y="122736"/>
                  </a:cubicBezTo>
                  <a:cubicBezTo>
                    <a:pt x="123575" y="123164"/>
                    <a:pt x="123575" y="123592"/>
                    <a:pt x="123575" y="124019"/>
                  </a:cubicBezTo>
                  <a:cubicBezTo>
                    <a:pt x="123575" y="124019"/>
                    <a:pt x="123575" y="124447"/>
                    <a:pt x="123150" y="124447"/>
                  </a:cubicBezTo>
                  <a:cubicBezTo>
                    <a:pt x="123150" y="124447"/>
                    <a:pt x="123150" y="124875"/>
                    <a:pt x="123150" y="124875"/>
                  </a:cubicBezTo>
                  <a:cubicBezTo>
                    <a:pt x="123150" y="125302"/>
                    <a:pt x="122726" y="125302"/>
                    <a:pt x="122726" y="125302"/>
                  </a:cubicBezTo>
                  <a:cubicBezTo>
                    <a:pt x="122726" y="126158"/>
                    <a:pt x="122726" y="126585"/>
                    <a:pt x="122726" y="127440"/>
                  </a:cubicBezTo>
                  <a:cubicBezTo>
                    <a:pt x="122726" y="127440"/>
                    <a:pt x="123150" y="127868"/>
                    <a:pt x="123150" y="127868"/>
                  </a:cubicBezTo>
                  <a:cubicBezTo>
                    <a:pt x="123575" y="128296"/>
                    <a:pt x="123999" y="128296"/>
                    <a:pt x="123999" y="127868"/>
                  </a:cubicBezTo>
                  <a:cubicBezTo>
                    <a:pt x="124424" y="127868"/>
                    <a:pt x="124424" y="127440"/>
                    <a:pt x="124848" y="127440"/>
                  </a:cubicBezTo>
                  <a:cubicBezTo>
                    <a:pt x="124848" y="126585"/>
                    <a:pt x="124848" y="125302"/>
                    <a:pt x="124848" y="124447"/>
                  </a:cubicBezTo>
                  <a:cubicBezTo>
                    <a:pt x="124848" y="124447"/>
                    <a:pt x="125273" y="124019"/>
                    <a:pt x="125273" y="124019"/>
                  </a:cubicBezTo>
                  <a:cubicBezTo>
                    <a:pt x="125273" y="124019"/>
                    <a:pt x="124848" y="123592"/>
                    <a:pt x="124848" y="123592"/>
                  </a:cubicBezTo>
                  <a:cubicBezTo>
                    <a:pt x="124848" y="123164"/>
                    <a:pt x="124848" y="122309"/>
                    <a:pt x="124848" y="121881"/>
                  </a:cubicBezTo>
                  <a:cubicBezTo>
                    <a:pt x="124848" y="121453"/>
                    <a:pt x="124424" y="121453"/>
                    <a:pt x="124424" y="121026"/>
                  </a:cubicBezTo>
                  <a:cubicBezTo>
                    <a:pt x="124424" y="120598"/>
                    <a:pt x="124424" y="119743"/>
                    <a:pt x="124424" y="118888"/>
                  </a:cubicBezTo>
                  <a:cubicBezTo>
                    <a:pt x="123999" y="118460"/>
                    <a:pt x="123999" y="118460"/>
                    <a:pt x="123575" y="118460"/>
                  </a:cubicBezTo>
                  <a:cubicBezTo>
                    <a:pt x="123575" y="118032"/>
                    <a:pt x="123575" y="117177"/>
                    <a:pt x="123575" y="116749"/>
                  </a:cubicBezTo>
                  <a:cubicBezTo>
                    <a:pt x="123999" y="116322"/>
                    <a:pt x="124424" y="116322"/>
                    <a:pt x="124848" y="115894"/>
                  </a:cubicBezTo>
                  <a:cubicBezTo>
                    <a:pt x="124848" y="115894"/>
                    <a:pt x="124848" y="115466"/>
                    <a:pt x="124848" y="115466"/>
                  </a:cubicBezTo>
                  <a:cubicBezTo>
                    <a:pt x="124848" y="115466"/>
                    <a:pt x="124848" y="115466"/>
                    <a:pt x="125273" y="115039"/>
                  </a:cubicBezTo>
                  <a:cubicBezTo>
                    <a:pt x="125697" y="115039"/>
                    <a:pt x="126122" y="115039"/>
                    <a:pt x="126546" y="115039"/>
                  </a:cubicBezTo>
                  <a:cubicBezTo>
                    <a:pt x="126971" y="115466"/>
                    <a:pt x="126971" y="115894"/>
                    <a:pt x="126971" y="115894"/>
                  </a:cubicBezTo>
                  <a:cubicBezTo>
                    <a:pt x="127396" y="116322"/>
                    <a:pt x="128245" y="116749"/>
                    <a:pt x="128245" y="117177"/>
                  </a:cubicBezTo>
                  <a:cubicBezTo>
                    <a:pt x="129094" y="117177"/>
                    <a:pt x="129519" y="117177"/>
                    <a:pt x="129943" y="116749"/>
                  </a:cubicBezTo>
                  <a:cubicBezTo>
                    <a:pt x="129943" y="115039"/>
                    <a:pt x="129943" y="112900"/>
                    <a:pt x="129943" y="111190"/>
                  </a:cubicBezTo>
                  <a:cubicBezTo>
                    <a:pt x="129943" y="110762"/>
                    <a:pt x="130368" y="110762"/>
                    <a:pt x="130368" y="110762"/>
                  </a:cubicBezTo>
                  <a:cubicBezTo>
                    <a:pt x="130368" y="110335"/>
                    <a:pt x="130368" y="109479"/>
                    <a:pt x="130368" y="109051"/>
                  </a:cubicBezTo>
                  <a:cubicBezTo>
                    <a:pt x="129943" y="108624"/>
                    <a:pt x="129519" y="108197"/>
                    <a:pt x="129094" y="108197"/>
                  </a:cubicBezTo>
                  <a:cubicBezTo>
                    <a:pt x="128670" y="108197"/>
                    <a:pt x="128670" y="108624"/>
                    <a:pt x="128245" y="108624"/>
                  </a:cubicBezTo>
                  <a:cubicBezTo>
                    <a:pt x="128245" y="109479"/>
                    <a:pt x="128245" y="110335"/>
                    <a:pt x="128245" y="111190"/>
                  </a:cubicBezTo>
                  <a:cubicBezTo>
                    <a:pt x="127820" y="111190"/>
                    <a:pt x="127820" y="111618"/>
                    <a:pt x="127396" y="111618"/>
                  </a:cubicBezTo>
                  <a:cubicBezTo>
                    <a:pt x="127396" y="111618"/>
                    <a:pt x="127396" y="112045"/>
                    <a:pt x="127396" y="112045"/>
                  </a:cubicBezTo>
                  <a:cubicBezTo>
                    <a:pt x="127396" y="112045"/>
                    <a:pt x="127396" y="112473"/>
                    <a:pt x="126971" y="112473"/>
                  </a:cubicBezTo>
                  <a:cubicBezTo>
                    <a:pt x="126971" y="112900"/>
                    <a:pt x="126971" y="112900"/>
                    <a:pt x="126971" y="112900"/>
                  </a:cubicBezTo>
                  <a:cubicBezTo>
                    <a:pt x="126971" y="113328"/>
                    <a:pt x="126546" y="113328"/>
                    <a:pt x="126122" y="113756"/>
                  </a:cubicBezTo>
                  <a:cubicBezTo>
                    <a:pt x="125697" y="113328"/>
                    <a:pt x="125273" y="112900"/>
                    <a:pt x="125273" y="112900"/>
                  </a:cubicBezTo>
                  <a:cubicBezTo>
                    <a:pt x="124424" y="112900"/>
                    <a:pt x="123999" y="112900"/>
                    <a:pt x="123575" y="112900"/>
                  </a:cubicBezTo>
                  <a:cubicBezTo>
                    <a:pt x="123150" y="112900"/>
                    <a:pt x="122726" y="113328"/>
                    <a:pt x="122726" y="113328"/>
                  </a:cubicBezTo>
                  <a:cubicBezTo>
                    <a:pt x="122726" y="113756"/>
                    <a:pt x="122726" y="113756"/>
                    <a:pt x="122726" y="114184"/>
                  </a:cubicBezTo>
                  <a:cubicBezTo>
                    <a:pt x="122301" y="114184"/>
                    <a:pt x="121876" y="114611"/>
                    <a:pt x="121452" y="115039"/>
                  </a:cubicBezTo>
                  <a:cubicBezTo>
                    <a:pt x="121452" y="115039"/>
                    <a:pt x="121452" y="115466"/>
                    <a:pt x="121452" y="115466"/>
                  </a:cubicBezTo>
                  <a:cubicBezTo>
                    <a:pt x="121452" y="115466"/>
                    <a:pt x="121027" y="115894"/>
                    <a:pt x="121027" y="115894"/>
                  </a:cubicBezTo>
                  <a:cubicBezTo>
                    <a:pt x="121027" y="116322"/>
                    <a:pt x="121027" y="116749"/>
                    <a:pt x="121027" y="117605"/>
                  </a:cubicBezTo>
                  <a:cubicBezTo>
                    <a:pt x="120603" y="117605"/>
                    <a:pt x="120603" y="118032"/>
                    <a:pt x="120178" y="118032"/>
                  </a:cubicBezTo>
                  <a:cubicBezTo>
                    <a:pt x="119753" y="118032"/>
                    <a:pt x="119753" y="118032"/>
                    <a:pt x="119329" y="118032"/>
                  </a:cubicBezTo>
                  <a:cubicBezTo>
                    <a:pt x="119329" y="118032"/>
                    <a:pt x="119329" y="117605"/>
                    <a:pt x="118904" y="117605"/>
                  </a:cubicBezTo>
                  <a:cubicBezTo>
                    <a:pt x="118055" y="117605"/>
                    <a:pt x="117206" y="117605"/>
                    <a:pt x="116357" y="117605"/>
                  </a:cubicBezTo>
                  <a:cubicBezTo>
                    <a:pt x="115932" y="117177"/>
                    <a:pt x="115932" y="117177"/>
                    <a:pt x="115932" y="117177"/>
                  </a:cubicBezTo>
                  <a:cubicBezTo>
                    <a:pt x="115507" y="117177"/>
                    <a:pt x="115507" y="117177"/>
                    <a:pt x="115083" y="117177"/>
                  </a:cubicBezTo>
                  <a:cubicBezTo>
                    <a:pt x="114658" y="116749"/>
                    <a:pt x="114234" y="116322"/>
                    <a:pt x="113809" y="115894"/>
                  </a:cubicBezTo>
                  <a:cubicBezTo>
                    <a:pt x="113809" y="115466"/>
                    <a:pt x="113809" y="114611"/>
                    <a:pt x="113809" y="114184"/>
                  </a:cubicBezTo>
                  <a:cubicBezTo>
                    <a:pt x="114234" y="113756"/>
                    <a:pt x="114658" y="113328"/>
                    <a:pt x="114658" y="112900"/>
                  </a:cubicBezTo>
                  <a:cubicBezTo>
                    <a:pt x="115083" y="112900"/>
                    <a:pt x="115507" y="112473"/>
                    <a:pt x="115932" y="112045"/>
                  </a:cubicBezTo>
                  <a:cubicBezTo>
                    <a:pt x="115932" y="111618"/>
                    <a:pt x="115932" y="111190"/>
                    <a:pt x="115932" y="111190"/>
                  </a:cubicBezTo>
                  <a:cubicBezTo>
                    <a:pt x="115507" y="110762"/>
                    <a:pt x="115507" y="110335"/>
                    <a:pt x="115507" y="110335"/>
                  </a:cubicBezTo>
                  <a:cubicBezTo>
                    <a:pt x="115083" y="109907"/>
                    <a:pt x="114658" y="109479"/>
                    <a:pt x="114658" y="109479"/>
                  </a:cubicBezTo>
                  <a:cubicBezTo>
                    <a:pt x="113809" y="109479"/>
                    <a:pt x="113809" y="109479"/>
                    <a:pt x="113809" y="108624"/>
                  </a:cubicBezTo>
                  <a:cubicBezTo>
                    <a:pt x="113809" y="108624"/>
                    <a:pt x="113385" y="108624"/>
                    <a:pt x="113385" y="108197"/>
                  </a:cubicBezTo>
                  <a:cubicBezTo>
                    <a:pt x="113385" y="107769"/>
                    <a:pt x="113385" y="107769"/>
                    <a:pt x="113385" y="107341"/>
                  </a:cubicBezTo>
                  <a:cubicBezTo>
                    <a:pt x="113809" y="106913"/>
                    <a:pt x="114658" y="106058"/>
                    <a:pt x="115083" y="105630"/>
                  </a:cubicBezTo>
                  <a:cubicBezTo>
                    <a:pt x="115507" y="105203"/>
                    <a:pt x="115507" y="105203"/>
                    <a:pt x="115507" y="104775"/>
                  </a:cubicBezTo>
                  <a:cubicBezTo>
                    <a:pt x="115507" y="104775"/>
                    <a:pt x="115932" y="104775"/>
                    <a:pt x="115932" y="104348"/>
                  </a:cubicBezTo>
                  <a:cubicBezTo>
                    <a:pt x="115932" y="104348"/>
                    <a:pt x="115932" y="103920"/>
                    <a:pt x="115932" y="103920"/>
                  </a:cubicBezTo>
                  <a:cubicBezTo>
                    <a:pt x="115932" y="103920"/>
                    <a:pt x="115507" y="103492"/>
                    <a:pt x="115507" y="103492"/>
                  </a:cubicBezTo>
                  <a:cubicBezTo>
                    <a:pt x="115507" y="103064"/>
                    <a:pt x="115507" y="102637"/>
                    <a:pt x="115507" y="102637"/>
                  </a:cubicBezTo>
                  <a:cubicBezTo>
                    <a:pt x="115083" y="102209"/>
                    <a:pt x="115083" y="102209"/>
                    <a:pt x="114658" y="102209"/>
                  </a:cubicBezTo>
                  <a:cubicBezTo>
                    <a:pt x="114658" y="102209"/>
                    <a:pt x="114234" y="101782"/>
                    <a:pt x="113809" y="101782"/>
                  </a:cubicBezTo>
                  <a:cubicBezTo>
                    <a:pt x="113809" y="101782"/>
                    <a:pt x="113385" y="101782"/>
                    <a:pt x="113385" y="101782"/>
                  </a:cubicBezTo>
                  <a:cubicBezTo>
                    <a:pt x="112960" y="101782"/>
                    <a:pt x="112960" y="101782"/>
                    <a:pt x="112535" y="102209"/>
                  </a:cubicBezTo>
                  <a:cubicBezTo>
                    <a:pt x="112535" y="102209"/>
                    <a:pt x="112535" y="102637"/>
                    <a:pt x="112535" y="102637"/>
                  </a:cubicBezTo>
                  <a:cubicBezTo>
                    <a:pt x="112535" y="102637"/>
                    <a:pt x="112535" y="102637"/>
                    <a:pt x="112111" y="103064"/>
                  </a:cubicBezTo>
                  <a:cubicBezTo>
                    <a:pt x="112111" y="103492"/>
                    <a:pt x="112111" y="104348"/>
                    <a:pt x="112111" y="104775"/>
                  </a:cubicBezTo>
                  <a:cubicBezTo>
                    <a:pt x="111686" y="105203"/>
                    <a:pt x="111686" y="105203"/>
                    <a:pt x="111686" y="105203"/>
                  </a:cubicBezTo>
                  <a:cubicBezTo>
                    <a:pt x="111686" y="106058"/>
                    <a:pt x="111686" y="107341"/>
                    <a:pt x="111686" y="108197"/>
                  </a:cubicBezTo>
                  <a:cubicBezTo>
                    <a:pt x="111261" y="108197"/>
                    <a:pt x="111261" y="108624"/>
                    <a:pt x="110837" y="108624"/>
                  </a:cubicBezTo>
                  <a:cubicBezTo>
                    <a:pt x="110837" y="109479"/>
                    <a:pt x="110837" y="109907"/>
                    <a:pt x="110837" y="110762"/>
                  </a:cubicBezTo>
                  <a:cubicBezTo>
                    <a:pt x="111261" y="110762"/>
                    <a:pt x="111261" y="110762"/>
                    <a:pt x="111686" y="111190"/>
                  </a:cubicBezTo>
                  <a:cubicBezTo>
                    <a:pt x="111686" y="111618"/>
                    <a:pt x="111686" y="112045"/>
                    <a:pt x="111686" y="112473"/>
                  </a:cubicBezTo>
                  <a:cubicBezTo>
                    <a:pt x="110837" y="112900"/>
                    <a:pt x="110412" y="112473"/>
                    <a:pt x="109563" y="112900"/>
                  </a:cubicBezTo>
                  <a:cubicBezTo>
                    <a:pt x="109563" y="112473"/>
                    <a:pt x="109138" y="112473"/>
                    <a:pt x="109138" y="112473"/>
                  </a:cubicBezTo>
                  <a:cubicBezTo>
                    <a:pt x="108289" y="112045"/>
                    <a:pt x="108289" y="112045"/>
                    <a:pt x="108289" y="111618"/>
                  </a:cubicBezTo>
                  <a:cubicBezTo>
                    <a:pt x="108289" y="111618"/>
                    <a:pt x="108289" y="111190"/>
                    <a:pt x="108289" y="111190"/>
                  </a:cubicBezTo>
                  <a:cubicBezTo>
                    <a:pt x="108289" y="110762"/>
                    <a:pt x="108289" y="110335"/>
                    <a:pt x="108289" y="109907"/>
                  </a:cubicBezTo>
                  <a:cubicBezTo>
                    <a:pt x="108289" y="109907"/>
                    <a:pt x="107865" y="109907"/>
                    <a:pt x="107865" y="109907"/>
                  </a:cubicBezTo>
                  <a:cubicBezTo>
                    <a:pt x="107440" y="110335"/>
                    <a:pt x="107016" y="110762"/>
                    <a:pt x="107016" y="110762"/>
                  </a:cubicBezTo>
                  <a:cubicBezTo>
                    <a:pt x="106167" y="110762"/>
                    <a:pt x="105318" y="110762"/>
                    <a:pt x="104469" y="110762"/>
                  </a:cubicBezTo>
                  <a:cubicBezTo>
                    <a:pt x="104469" y="110335"/>
                    <a:pt x="104044" y="110335"/>
                    <a:pt x="103619" y="109907"/>
                  </a:cubicBezTo>
                  <a:cubicBezTo>
                    <a:pt x="103195" y="109907"/>
                    <a:pt x="102770" y="109907"/>
                    <a:pt x="102345" y="109907"/>
                  </a:cubicBezTo>
                  <a:cubicBezTo>
                    <a:pt x="101921" y="110335"/>
                    <a:pt x="101496" y="110762"/>
                    <a:pt x="101071" y="111190"/>
                  </a:cubicBezTo>
                  <a:cubicBezTo>
                    <a:pt x="101071" y="111190"/>
                    <a:pt x="101071" y="111190"/>
                    <a:pt x="101071" y="111618"/>
                  </a:cubicBezTo>
                  <a:cubicBezTo>
                    <a:pt x="101071" y="111618"/>
                    <a:pt x="100647" y="112045"/>
                    <a:pt x="100647" y="112045"/>
                  </a:cubicBezTo>
                  <a:cubicBezTo>
                    <a:pt x="100647" y="112473"/>
                    <a:pt x="100647" y="112900"/>
                    <a:pt x="100647" y="113328"/>
                  </a:cubicBezTo>
                  <a:cubicBezTo>
                    <a:pt x="100222" y="113756"/>
                    <a:pt x="100222" y="113756"/>
                    <a:pt x="99798" y="114184"/>
                  </a:cubicBezTo>
                  <a:cubicBezTo>
                    <a:pt x="99798" y="114611"/>
                    <a:pt x="99798" y="115039"/>
                    <a:pt x="99798" y="115894"/>
                  </a:cubicBezTo>
                  <a:cubicBezTo>
                    <a:pt x="100647" y="116322"/>
                    <a:pt x="101071" y="117177"/>
                    <a:pt x="101921" y="117605"/>
                  </a:cubicBezTo>
                  <a:cubicBezTo>
                    <a:pt x="101921" y="117605"/>
                    <a:pt x="102345" y="117605"/>
                    <a:pt x="102345" y="117605"/>
                  </a:cubicBezTo>
                  <a:cubicBezTo>
                    <a:pt x="102770" y="117177"/>
                    <a:pt x="102770" y="117177"/>
                    <a:pt x="103195" y="116749"/>
                  </a:cubicBezTo>
                  <a:cubicBezTo>
                    <a:pt x="103195" y="116322"/>
                    <a:pt x="103195" y="115466"/>
                    <a:pt x="103195" y="114611"/>
                  </a:cubicBezTo>
                  <a:cubicBezTo>
                    <a:pt x="104044" y="114611"/>
                    <a:pt x="104469" y="114611"/>
                    <a:pt x="105318" y="114611"/>
                  </a:cubicBezTo>
                  <a:cubicBezTo>
                    <a:pt x="105318" y="115039"/>
                    <a:pt x="105318" y="115039"/>
                    <a:pt x="105742" y="115039"/>
                  </a:cubicBezTo>
                  <a:cubicBezTo>
                    <a:pt x="106167" y="115466"/>
                    <a:pt x="107016" y="115039"/>
                    <a:pt x="107865" y="115039"/>
                  </a:cubicBezTo>
                  <a:cubicBezTo>
                    <a:pt x="108289" y="115039"/>
                    <a:pt x="108714" y="114611"/>
                    <a:pt x="109138" y="114184"/>
                  </a:cubicBezTo>
                  <a:cubicBezTo>
                    <a:pt x="109138" y="114184"/>
                    <a:pt x="109563" y="114184"/>
                    <a:pt x="109563" y="114184"/>
                  </a:cubicBezTo>
                  <a:cubicBezTo>
                    <a:pt x="109563" y="114184"/>
                    <a:pt x="109988" y="114611"/>
                    <a:pt x="109988" y="114611"/>
                  </a:cubicBezTo>
                  <a:cubicBezTo>
                    <a:pt x="109988" y="115466"/>
                    <a:pt x="109988" y="115894"/>
                    <a:pt x="109988" y="116749"/>
                  </a:cubicBezTo>
                  <a:cubicBezTo>
                    <a:pt x="109563" y="117177"/>
                    <a:pt x="109138" y="117177"/>
                    <a:pt x="108714" y="117177"/>
                  </a:cubicBezTo>
                  <a:cubicBezTo>
                    <a:pt x="108289" y="117177"/>
                    <a:pt x="108289" y="117605"/>
                    <a:pt x="107865" y="117605"/>
                  </a:cubicBezTo>
                  <a:cubicBezTo>
                    <a:pt x="107865" y="117605"/>
                    <a:pt x="107440" y="117605"/>
                    <a:pt x="107440" y="117605"/>
                  </a:cubicBezTo>
                  <a:cubicBezTo>
                    <a:pt x="107016" y="118032"/>
                    <a:pt x="107440" y="118460"/>
                    <a:pt x="107016" y="118888"/>
                  </a:cubicBezTo>
                  <a:cubicBezTo>
                    <a:pt x="107016" y="118888"/>
                    <a:pt x="107016" y="118888"/>
                    <a:pt x="107440" y="118888"/>
                  </a:cubicBezTo>
                  <a:cubicBezTo>
                    <a:pt x="107865" y="119315"/>
                    <a:pt x="108714" y="118888"/>
                    <a:pt x="109138" y="118888"/>
                  </a:cubicBezTo>
                  <a:cubicBezTo>
                    <a:pt x="109138" y="119315"/>
                    <a:pt x="109563" y="119315"/>
                    <a:pt x="109563" y="119315"/>
                  </a:cubicBezTo>
                  <a:cubicBezTo>
                    <a:pt x="109563" y="119315"/>
                    <a:pt x="109988" y="119315"/>
                    <a:pt x="109988" y="119315"/>
                  </a:cubicBezTo>
                  <a:cubicBezTo>
                    <a:pt x="109988" y="119743"/>
                    <a:pt x="110412" y="119743"/>
                    <a:pt x="110412" y="119743"/>
                  </a:cubicBezTo>
                  <a:cubicBezTo>
                    <a:pt x="110412" y="121881"/>
                    <a:pt x="110412" y="124447"/>
                    <a:pt x="110412" y="126585"/>
                  </a:cubicBezTo>
                  <a:cubicBezTo>
                    <a:pt x="110412" y="126585"/>
                    <a:pt x="110412" y="127013"/>
                    <a:pt x="110412" y="127013"/>
                  </a:cubicBezTo>
                  <a:cubicBezTo>
                    <a:pt x="109988" y="127440"/>
                    <a:pt x="109563" y="127868"/>
                    <a:pt x="109138" y="128296"/>
                  </a:cubicBezTo>
                  <a:cubicBezTo>
                    <a:pt x="108289" y="128296"/>
                    <a:pt x="107440" y="128296"/>
                    <a:pt x="107016" y="128296"/>
                  </a:cubicBezTo>
                  <a:cubicBezTo>
                    <a:pt x="106591" y="127868"/>
                    <a:pt x="106591" y="127868"/>
                    <a:pt x="106591" y="127440"/>
                  </a:cubicBezTo>
                  <a:cubicBezTo>
                    <a:pt x="106591" y="127440"/>
                    <a:pt x="106167" y="127013"/>
                    <a:pt x="106167" y="127013"/>
                  </a:cubicBezTo>
                  <a:cubicBezTo>
                    <a:pt x="106167" y="126585"/>
                    <a:pt x="106167" y="126585"/>
                    <a:pt x="106167" y="126585"/>
                  </a:cubicBezTo>
                  <a:cubicBezTo>
                    <a:pt x="106167" y="126158"/>
                    <a:pt x="106591" y="125730"/>
                    <a:pt x="107016" y="125302"/>
                  </a:cubicBezTo>
                  <a:cubicBezTo>
                    <a:pt x="107016" y="124875"/>
                    <a:pt x="107016" y="124019"/>
                    <a:pt x="107016" y="123592"/>
                  </a:cubicBezTo>
                  <a:cubicBezTo>
                    <a:pt x="106591" y="123164"/>
                    <a:pt x="106591" y="123164"/>
                    <a:pt x="106167" y="122736"/>
                  </a:cubicBezTo>
                  <a:cubicBezTo>
                    <a:pt x="105742" y="122309"/>
                    <a:pt x="106167" y="122309"/>
                    <a:pt x="106167" y="121881"/>
                  </a:cubicBezTo>
                  <a:cubicBezTo>
                    <a:pt x="106591" y="121881"/>
                    <a:pt x="107016" y="121881"/>
                    <a:pt x="107440" y="121881"/>
                  </a:cubicBezTo>
                  <a:cubicBezTo>
                    <a:pt x="107865" y="121453"/>
                    <a:pt x="107865" y="121453"/>
                    <a:pt x="108289" y="121026"/>
                  </a:cubicBezTo>
                  <a:cubicBezTo>
                    <a:pt x="108289" y="121026"/>
                    <a:pt x="108289" y="121026"/>
                    <a:pt x="108289" y="120598"/>
                  </a:cubicBezTo>
                  <a:cubicBezTo>
                    <a:pt x="107865" y="120598"/>
                    <a:pt x="107865" y="120171"/>
                    <a:pt x="107440" y="120171"/>
                  </a:cubicBezTo>
                  <a:cubicBezTo>
                    <a:pt x="107016" y="119743"/>
                    <a:pt x="106167" y="120171"/>
                    <a:pt x="105742" y="120171"/>
                  </a:cubicBezTo>
                  <a:cubicBezTo>
                    <a:pt x="104893" y="119743"/>
                    <a:pt x="104469" y="120171"/>
                    <a:pt x="104044" y="119743"/>
                  </a:cubicBezTo>
                  <a:cubicBezTo>
                    <a:pt x="104044" y="119743"/>
                    <a:pt x="103619" y="119743"/>
                    <a:pt x="103619" y="119315"/>
                  </a:cubicBezTo>
                  <a:cubicBezTo>
                    <a:pt x="103195" y="119315"/>
                    <a:pt x="102770" y="119315"/>
                    <a:pt x="102345" y="119315"/>
                  </a:cubicBezTo>
                  <a:cubicBezTo>
                    <a:pt x="102345" y="119315"/>
                    <a:pt x="101921" y="119315"/>
                    <a:pt x="101921" y="118888"/>
                  </a:cubicBezTo>
                  <a:cubicBezTo>
                    <a:pt x="101496" y="118888"/>
                    <a:pt x="101496" y="118888"/>
                    <a:pt x="101496" y="118888"/>
                  </a:cubicBezTo>
                  <a:cubicBezTo>
                    <a:pt x="101071" y="119315"/>
                    <a:pt x="101071" y="119315"/>
                    <a:pt x="100647" y="119315"/>
                  </a:cubicBezTo>
                  <a:cubicBezTo>
                    <a:pt x="100647" y="119315"/>
                    <a:pt x="100222" y="119315"/>
                    <a:pt x="100222" y="119315"/>
                  </a:cubicBezTo>
                  <a:cubicBezTo>
                    <a:pt x="99373" y="120171"/>
                    <a:pt x="98949" y="120598"/>
                    <a:pt x="98100" y="121026"/>
                  </a:cubicBezTo>
                  <a:cubicBezTo>
                    <a:pt x="98100" y="121453"/>
                    <a:pt x="98100" y="121453"/>
                    <a:pt x="98100" y="121453"/>
                  </a:cubicBezTo>
                  <a:cubicBezTo>
                    <a:pt x="97675" y="121881"/>
                    <a:pt x="97250" y="122309"/>
                    <a:pt x="96826" y="122736"/>
                  </a:cubicBezTo>
                  <a:cubicBezTo>
                    <a:pt x="96826" y="122736"/>
                    <a:pt x="96401" y="122736"/>
                    <a:pt x="96401" y="122736"/>
                  </a:cubicBezTo>
                  <a:cubicBezTo>
                    <a:pt x="95977" y="123164"/>
                    <a:pt x="95977" y="123164"/>
                    <a:pt x="95552" y="123164"/>
                  </a:cubicBezTo>
                  <a:cubicBezTo>
                    <a:pt x="95127" y="123164"/>
                    <a:pt x="95127" y="123592"/>
                    <a:pt x="94703" y="123592"/>
                  </a:cubicBezTo>
                  <a:cubicBezTo>
                    <a:pt x="94703" y="124019"/>
                    <a:pt x="94278" y="124019"/>
                    <a:pt x="93853" y="124019"/>
                  </a:cubicBezTo>
                  <a:cubicBezTo>
                    <a:pt x="93429" y="124447"/>
                    <a:pt x="93004" y="124875"/>
                    <a:pt x="92155" y="125302"/>
                  </a:cubicBezTo>
                  <a:cubicBezTo>
                    <a:pt x="92155" y="125730"/>
                    <a:pt x="92155" y="125730"/>
                    <a:pt x="92155" y="125730"/>
                  </a:cubicBezTo>
                  <a:cubicBezTo>
                    <a:pt x="92155" y="125730"/>
                    <a:pt x="92155" y="126158"/>
                    <a:pt x="92155" y="126158"/>
                  </a:cubicBezTo>
                  <a:cubicBezTo>
                    <a:pt x="92155" y="126158"/>
                    <a:pt x="91731" y="126158"/>
                    <a:pt x="91731" y="126158"/>
                  </a:cubicBezTo>
                  <a:cubicBezTo>
                    <a:pt x="91306" y="126158"/>
                    <a:pt x="90881" y="126158"/>
                    <a:pt x="90033" y="126158"/>
                  </a:cubicBezTo>
                  <a:cubicBezTo>
                    <a:pt x="90033" y="125730"/>
                    <a:pt x="89608" y="125730"/>
                    <a:pt x="89608" y="125302"/>
                  </a:cubicBezTo>
                  <a:cubicBezTo>
                    <a:pt x="89608" y="125302"/>
                    <a:pt x="89608" y="125302"/>
                    <a:pt x="90033" y="124875"/>
                  </a:cubicBezTo>
                  <a:cubicBezTo>
                    <a:pt x="90033" y="124875"/>
                    <a:pt x="90033" y="124447"/>
                    <a:pt x="90033" y="124447"/>
                  </a:cubicBezTo>
                  <a:cubicBezTo>
                    <a:pt x="90033" y="124447"/>
                    <a:pt x="90457" y="124019"/>
                    <a:pt x="90457" y="124019"/>
                  </a:cubicBezTo>
                  <a:cubicBezTo>
                    <a:pt x="90457" y="123592"/>
                    <a:pt x="90457" y="123164"/>
                    <a:pt x="90457" y="123164"/>
                  </a:cubicBezTo>
                  <a:cubicBezTo>
                    <a:pt x="90881" y="122736"/>
                    <a:pt x="90881" y="122736"/>
                    <a:pt x="90881" y="122736"/>
                  </a:cubicBezTo>
                  <a:cubicBezTo>
                    <a:pt x="90881" y="122736"/>
                    <a:pt x="90881" y="122309"/>
                    <a:pt x="90881" y="122309"/>
                  </a:cubicBezTo>
                  <a:cubicBezTo>
                    <a:pt x="90881" y="122309"/>
                    <a:pt x="90881" y="121881"/>
                    <a:pt x="90881" y="121881"/>
                  </a:cubicBezTo>
                  <a:cubicBezTo>
                    <a:pt x="90457" y="121881"/>
                    <a:pt x="90457" y="121453"/>
                    <a:pt x="90457" y="121026"/>
                  </a:cubicBezTo>
                  <a:cubicBezTo>
                    <a:pt x="90033" y="120598"/>
                    <a:pt x="89183" y="120171"/>
                    <a:pt x="88759" y="119743"/>
                  </a:cubicBezTo>
                  <a:cubicBezTo>
                    <a:pt x="88759" y="119743"/>
                    <a:pt x="88759" y="119315"/>
                    <a:pt x="88759" y="119315"/>
                  </a:cubicBezTo>
                  <a:cubicBezTo>
                    <a:pt x="88759" y="118888"/>
                    <a:pt x="88334" y="118888"/>
                    <a:pt x="88334" y="118888"/>
                  </a:cubicBezTo>
                  <a:cubicBezTo>
                    <a:pt x="88334" y="118460"/>
                    <a:pt x="88334" y="118460"/>
                    <a:pt x="88334" y="118460"/>
                  </a:cubicBezTo>
                  <a:cubicBezTo>
                    <a:pt x="88759" y="118032"/>
                    <a:pt x="88759" y="117605"/>
                    <a:pt x="88759" y="117177"/>
                  </a:cubicBezTo>
                  <a:cubicBezTo>
                    <a:pt x="89183" y="117177"/>
                    <a:pt x="89183" y="117177"/>
                    <a:pt x="89183" y="116749"/>
                  </a:cubicBezTo>
                  <a:cubicBezTo>
                    <a:pt x="89608" y="116322"/>
                    <a:pt x="89183" y="115894"/>
                    <a:pt x="89608" y="115466"/>
                  </a:cubicBezTo>
                  <a:cubicBezTo>
                    <a:pt x="89608" y="115466"/>
                    <a:pt x="89608" y="115039"/>
                    <a:pt x="90033" y="115039"/>
                  </a:cubicBezTo>
                  <a:cubicBezTo>
                    <a:pt x="90033" y="114611"/>
                    <a:pt x="90033" y="114611"/>
                    <a:pt x="90033" y="114611"/>
                  </a:cubicBezTo>
                  <a:cubicBezTo>
                    <a:pt x="90457" y="114184"/>
                    <a:pt x="91306" y="113328"/>
                    <a:pt x="91731" y="112900"/>
                  </a:cubicBezTo>
                  <a:cubicBezTo>
                    <a:pt x="91731" y="112473"/>
                    <a:pt x="91731" y="112473"/>
                    <a:pt x="91731" y="112045"/>
                  </a:cubicBezTo>
                  <a:cubicBezTo>
                    <a:pt x="91306" y="111618"/>
                    <a:pt x="90881" y="111190"/>
                    <a:pt x="90457" y="110762"/>
                  </a:cubicBezTo>
                  <a:cubicBezTo>
                    <a:pt x="90033" y="110762"/>
                    <a:pt x="89608" y="110762"/>
                    <a:pt x="89608" y="110762"/>
                  </a:cubicBezTo>
                  <a:cubicBezTo>
                    <a:pt x="89183" y="110335"/>
                    <a:pt x="88759" y="109907"/>
                    <a:pt x="88334" y="109907"/>
                  </a:cubicBezTo>
                  <a:cubicBezTo>
                    <a:pt x="88334" y="109479"/>
                    <a:pt x="88334" y="109479"/>
                    <a:pt x="88334" y="109051"/>
                  </a:cubicBezTo>
                  <a:cubicBezTo>
                    <a:pt x="88759" y="109051"/>
                    <a:pt x="88759" y="108624"/>
                    <a:pt x="89183" y="108624"/>
                  </a:cubicBezTo>
                  <a:cubicBezTo>
                    <a:pt x="89608" y="108624"/>
                    <a:pt x="90033" y="108624"/>
                    <a:pt x="90033" y="108624"/>
                  </a:cubicBezTo>
                  <a:cubicBezTo>
                    <a:pt x="90457" y="108197"/>
                    <a:pt x="90457" y="108197"/>
                    <a:pt x="90881" y="107769"/>
                  </a:cubicBezTo>
                  <a:cubicBezTo>
                    <a:pt x="90881" y="107769"/>
                    <a:pt x="91306" y="107769"/>
                    <a:pt x="91306" y="107769"/>
                  </a:cubicBezTo>
                  <a:cubicBezTo>
                    <a:pt x="91731" y="107769"/>
                    <a:pt x="91731" y="106913"/>
                    <a:pt x="92155" y="106913"/>
                  </a:cubicBezTo>
                  <a:cubicBezTo>
                    <a:pt x="92155" y="106486"/>
                    <a:pt x="92155" y="106058"/>
                    <a:pt x="92155" y="105630"/>
                  </a:cubicBezTo>
                  <a:cubicBezTo>
                    <a:pt x="92155" y="105630"/>
                    <a:pt x="91731" y="105630"/>
                    <a:pt x="91731" y="105203"/>
                  </a:cubicBezTo>
                  <a:cubicBezTo>
                    <a:pt x="91731" y="105203"/>
                    <a:pt x="91731" y="105203"/>
                    <a:pt x="91731" y="104775"/>
                  </a:cubicBezTo>
                  <a:cubicBezTo>
                    <a:pt x="91306" y="104775"/>
                    <a:pt x="91306" y="104348"/>
                    <a:pt x="90881" y="104348"/>
                  </a:cubicBezTo>
                  <a:cubicBezTo>
                    <a:pt x="90881" y="104348"/>
                    <a:pt x="90881" y="103920"/>
                    <a:pt x="90881" y="103920"/>
                  </a:cubicBezTo>
                  <a:cubicBezTo>
                    <a:pt x="90881" y="103920"/>
                    <a:pt x="90881" y="103492"/>
                    <a:pt x="90457" y="103492"/>
                  </a:cubicBezTo>
                  <a:cubicBezTo>
                    <a:pt x="90457" y="103064"/>
                    <a:pt x="90457" y="102637"/>
                    <a:pt x="90457" y="102637"/>
                  </a:cubicBezTo>
                  <a:cubicBezTo>
                    <a:pt x="90881" y="102209"/>
                    <a:pt x="91306" y="101782"/>
                    <a:pt x="91306" y="101782"/>
                  </a:cubicBezTo>
                  <a:cubicBezTo>
                    <a:pt x="92155" y="101782"/>
                    <a:pt x="93004" y="101782"/>
                    <a:pt x="93429" y="101782"/>
                  </a:cubicBezTo>
                  <a:cubicBezTo>
                    <a:pt x="93853" y="101354"/>
                    <a:pt x="94278" y="101354"/>
                    <a:pt x="94278" y="100926"/>
                  </a:cubicBezTo>
                  <a:cubicBezTo>
                    <a:pt x="94278" y="100926"/>
                    <a:pt x="94278" y="100926"/>
                    <a:pt x="94278" y="100498"/>
                  </a:cubicBezTo>
                  <a:cubicBezTo>
                    <a:pt x="94703" y="100071"/>
                    <a:pt x="95127" y="100071"/>
                    <a:pt x="95552" y="99643"/>
                  </a:cubicBezTo>
                  <a:cubicBezTo>
                    <a:pt x="95127" y="99216"/>
                    <a:pt x="95127" y="99216"/>
                    <a:pt x="94703" y="98788"/>
                  </a:cubicBezTo>
                  <a:cubicBezTo>
                    <a:pt x="94703" y="98788"/>
                    <a:pt x="94278" y="98788"/>
                    <a:pt x="94278" y="98788"/>
                  </a:cubicBezTo>
                  <a:cubicBezTo>
                    <a:pt x="93853" y="99216"/>
                    <a:pt x="93429" y="99643"/>
                    <a:pt x="93004" y="100071"/>
                  </a:cubicBezTo>
                  <a:cubicBezTo>
                    <a:pt x="92580" y="100071"/>
                    <a:pt x="92580" y="100071"/>
                    <a:pt x="92155" y="100498"/>
                  </a:cubicBezTo>
                  <a:cubicBezTo>
                    <a:pt x="91731" y="100071"/>
                    <a:pt x="91731" y="100926"/>
                    <a:pt x="91306" y="100926"/>
                  </a:cubicBezTo>
                  <a:cubicBezTo>
                    <a:pt x="91306" y="100926"/>
                    <a:pt x="90881" y="100926"/>
                    <a:pt x="90881" y="100926"/>
                  </a:cubicBezTo>
                  <a:cubicBezTo>
                    <a:pt x="90457" y="100498"/>
                    <a:pt x="90457" y="100498"/>
                    <a:pt x="90033" y="100071"/>
                  </a:cubicBezTo>
                  <a:cubicBezTo>
                    <a:pt x="90033" y="99643"/>
                    <a:pt x="90033" y="98788"/>
                    <a:pt x="90033" y="98360"/>
                  </a:cubicBezTo>
                  <a:cubicBezTo>
                    <a:pt x="90033" y="97933"/>
                    <a:pt x="90457" y="97933"/>
                    <a:pt x="90457" y="97933"/>
                  </a:cubicBezTo>
                  <a:cubicBezTo>
                    <a:pt x="90457" y="97505"/>
                    <a:pt x="90457" y="97077"/>
                    <a:pt x="90881" y="97077"/>
                  </a:cubicBezTo>
                  <a:cubicBezTo>
                    <a:pt x="91306" y="96649"/>
                    <a:pt x="90881" y="96649"/>
                    <a:pt x="91306" y="96222"/>
                  </a:cubicBezTo>
                  <a:cubicBezTo>
                    <a:pt x="91306" y="96222"/>
                    <a:pt x="91306" y="95795"/>
                    <a:pt x="91731" y="95795"/>
                  </a:cubicBezTo>
                  <a:cubicBezTo>
                    <a:pt x="91731" y="95795"/>
                    <a:pt x="91731" y="95367"/>
                    <a:pt x="91731" y="95367"/>
                  </a:cubicBezTo>
                  <a:cubicBezTo>
                    <a:pt x="91306" y="94939"/>
                    <a:pt x="91306" y="94939"/>
                    <a:pt x="90881" y="94511"/>
                  </a:cubicBezTo>
                  <a:cubicBezTo>
                    <a:pt x="90457" y="94939"/>
                    <a:pt x="90457" y="94939"/>
                    <a:pt x="90457" y="94939"/>
                  </a:cubicBezTo>
                  <a:cubicBezTo>
                    <a:pt x="90033" y="94939"/>
                    <a:pt x="90033" y="94939"/>
                    <a:pt x="89608" y="94939"/>
                  </a:cubicBezTo>
                  <a:cubicBezTo>
                    <a:pt x="89183" y="95367"/>
                    <a:pt x="88759" y="95795"/>
                    <a:pt x="88759" y="95795"/>
                  </a:cubicBezTo>
                  <a:cubicBezTo>
                    <a:pt x="88334" y="95795"/>
                    <a:pt x="87910" y="95795"/>
                    <a:pt x="87485" y="95795"/>
                  </a:cubicBezTo>
                  <a:cubicBezTo>
                    <a:pt x="87061" y="95795"/>
                    <a:pt x="87485" y="95367"/>
                    <a:pt x="87061" y="94939"/>
                  </a:cubicBezTo>
                  <a:cubicBezTo>
                    <a:pt x="87485" y="94511"/>
                    <a:pt x="87910" y="94511"/>
                    <a:pt x="87910" y="94511"/>
                  </a:cubicBezTo>
                  <a:cubicBezTo>
                    <a:pt x="88334" y="94084"/>
                    <a:pt x="88759" y="93656"/>
                    <a:pt x="89608" y="93229"/>
                  </a:cubicBezTo>
                  <a:cubicBezTo>
                    <a:pt x="89608" y="93229"/>
                    <a:pt x="89608" y="92801"/>
                    <a:pt x="89608" y="92801"/>
                  </a:cubicBezTo>
                  <a:cubicBezTo>
                    <a:pt x="90033" y="92801"/>
                    <a:pt x="90881" y="92801"/>
                    <a:pt x="91306" y="92801"/>
                  </a:cubicBezTo>
                  <a:cubicBezTo>
                    <a:pt x="91731" y="92373"/>
                    <a:pt x="91731" y="92373"/>
                    <a:pt x="92155" y="91946"/>
                  </a:cubicBezTo>
                  <a:cubicBezTo>
                    <a:pt x="92155" y="91946"/>
                    <a:pt x="92155" y="91518"/>
                    <a:pt x="92155" y="91518"/>
                  </a:cubicBezTo>
                  <a:cubicBezTo>
                    <a:pt x="92155" y="91518"/>
                    <a:pt x="91731" y="91090"/>
                    <a:pt x="91731" y="91090"/>
                  </a:cubicBezTo>
                  <a:cubicBezTo>
                    <a:pt x="91731" y="90662"/>
                    <a:pt x="91731" y="90662"/>
                    <a:pt x="91731" y="90662"/>
                  </a:cubicBezTo>
                  <a:cubicBezTo>
                    <a:pt x="91306" y="90235"/>
                    <a:pt x="91306" y="90235"/>
                    <a:pt x="90881" y="89807"/>
                  </a:cubicBezTo>
                  <a:cubicBezTo>
                    <a:pt x="90457" y="89807"/>
                    <a:pt x="89608" y="89380"/>
                    <a:pt x="89183" y="90235"/>
                  </a:cubicBezTo>
                  <a:cubicBezTo>
                    <a:pt x="88759" y="90235"/>
                    <a:pt x="88334" y="90235"/>
                    <a:pt x="87910" y="90235"/>
                  </a:cubicBezTo>
                  <a:cubicBezTo>
                    <a:pt x="87910" y="90235"/>
                    <a:pt x="87910" y="89807"/>
                    <a:pt x="87485" y="89807"/>
                  </a:cubicBezTo>
                  <a:cubicBezTo>
                    <a:pt x="87485" y="89807"/>
                    <a:pt x="87061" y="89807"/>
                    <a:pt x="87061" y="89807"/>
                  </a:cubicBezTo>
                  <a:cubicBezTo>
                    <a:pt x="86636" y="89807"/>
                    <a:pt x="86636" y="90235"/>
                    <a:pt x="86211" y="90235"/>
                  </a:cubicBezTo>
                  <a:cubicBezTo>
                    <a:pt x="85787" y="90235"/>
                    <a:pt x="85362" y="90235"/>
                    <a:pt x="84937" y="90235"/>
                  </a:cubicBezTo>
                  <a:cubicBezTo>
                    <a:pt x="84089" y="89807"/>
                    <a:pt x="83664" y="89380"/>
                    <a:pt x="83239" y="88952"/>
                  </a:cubicBezTo>
                  <a:cubicBezTo>
                    <a:pt x="83239" y="88952"/>
                    <a:pt x="83239" y="88524"/>
                    <a:pt x="83239" y="88524"/>
                  </a:cubicBezTo>
                  <a:cubicBezTo>
                    <a:pt x="83664" y="88524"/>
                    <a:pt x="84089" y="88096"/>
                    <a:pt x="84089" y="87669"/>
                  </a:cubicBezTo>
                  <a:cubicBezTo>
                    <a:pt x="84513" y="87669"/>
                    <a:pt x="84937" y="87669"/>
                    <a:pt x="85362" y="87669"/>
                  </a:cubicBezTo>
                  <a:cubicBezTo>
                    <a:pt x="85362" y="87669"/>
                    <a:pt x="85787" y="87669"/>
                    <a:pt x="85787" y="87241"/>
                  </a:cubicBezTo>
                  <a:cubicBezTo>
                    <a:pt x="86211" y="87241"/>
                    <a:pt x="86211" y="87241"/>
                    <a:pt x="86211" y="87241"/>
                  </a:cubicBezTo>
                  <a:cubicBezTo>
                    <a:pt x="86636" y="87241"/>
                    <a:pt x="86636" y="86814"/>
                    <a:pt x="86636" y="86814"/>
                  </a:cubicBezTo>
                  <a:cubicBezTo>
                    <a:pt x="86636" y="86814"/>
                    <a:pt x="86636" y="86386"/>
                    <a:pt x="86636" y="86386"/>
                  </a:cubicBezTo>
                  <a:cubicBezTo>
                    <a:pt x="86211" y="86386"/>
                    <a:pt x="86211" y="85531"/>
                    <a:pt x="85787" y="85531"/>
                  </a:cubicBezTo>
                  <a:cubicBezTo>
                    <a:pt x="85787" y="85531"/>
                    <a:pt x="85362" y="85103"/>
                    <a:pt x="85362" y="85103"/>
                  </a:cubicBezTo>
                  <a:cubicBezTo>
                    <a:pt x="84937" y="85103"/>
                    <a:pt x="84513" y="85103"/>
                    <a:pt x="84513" y="85103"/>
                  </a:cubicBezTo>
                  <a:cubicBezTo>
                    <a:pt x="84089" y="85103"/>
                    <a:pt x="84089" y="85103"/>
                    <a:pt x="84089" y="85103"/>
                  </a:cubicBezTo>
                  <a:cubicBezTo>
                    <a:pt x="83664" y="85531"/>
                    <a:pt x="83239" y="85958"/>
                    <a:pt x="82815" y="86386"/>
                  </a:cubicBezTo>
                  <a:cubicBezTo>
                    <a:pt x="82815" y="86814"/>
                    <a:pt x="82815" y="86814"/>
                    <a:pt x="82390" y="87241"/>
                  </a:cubicBezTo>
                  <a:cubicBezTo>
                    <a:pt x="82390" y="87669"/>
                    <a:pt x="81965" y="88096"/>
                    <a:pt x="81541" y="88096"/>
                  </a:cubicBezTo>
                  <a:cubicBezTo>
                    <a:pt x="81541" y="88524"/>
                    <a:pt x="81116" y="88524"/>
                    <a:pt x="81116" y="88524"/>
                  </a:cubicBezTo>
                  <a:cubicBezTo>
                    <a:pt x="79842" y="88952"/>
                    <a:pt x="79842" y="88952"/>
                    <a:pt x="79418" y="88524"/>
                  </a:cubicBezTo>
                  <a:cubicBezTo>
                    <a:pt x="79418" y="88524"/>
                    <a:pt x="79418" y="88096"/>
                    <a:pt x="79418" y="88096"/>
                  </a:cubicBezTo>
                  <a:cubicBezTo>
                    <a:pt x="78993" y="87669"/>
                    <a:pt x="78568" y="87241"/>
                    <a:pt x="78144" y="86814"/>
                  </a:cubicBezTo>
                  <a:cubicBezTo>
                    <a:pt x="77720" y="86814"/>
                    <a:pt x="77295" y="86814"/>
                    <a:pt x="76871" y="86814"/>
                  </a:cubicBezTo>
                  <a:cubicBezTo>
                    <a:pt x="76871" y="86814"/>
                    <a:pt x="76446" y="86386"/>
                    <a:pt x="76446" y="86386"/>
                  </a:cubicBezTo>
                  <a:cubicBezTo>
                    <a:pt x="76021" y="86386"/>
                    <a:pt x="76021" y="86386"/>
                    <a:pt x="75597" y="85958"/>
                  </a:cubicBezTo>
                  <a:cubicBezTo>
                    <a:pt x="75597" y="85531"/>
                    <a:pt x="75597" y="85103"/>
                    <a:pt x="75597" y="84675"/>
                  </a:cubicBezTo>
                  <a:cubicBezTo>
                    <a:pt x="75597" y="84248"/>
                    <a:pt x="76021" y="84675"/>
                    <a:pt x="76446" y="84248"/>
                  </a:cubicBezTo>
                  <a:cubicBezTo>
                    <a:pt x="76871" y="84248"/>
                    <a:pt x="76871" y="84248"/>
                    <a:pt x="77295" y="84248"/>
                  </a:cubicBezTo>
                  <a:cubicBezTo>
                    <a:pt x="77720" y="83820"/>
                    <a:pt x="77720" y="83820"/>
                    <a:pt x="78144" y="83393"/>
                  </a:cubicBezTo>
                  <a:cubicBezTo>
                    <a:pt x="78144" y="83393"/>
                    <a:pt x="78568" y="83393"/>
                    <a:pt x="78568" y="83393"/>
                  </a:cubicBezTo>
                  <a:cubicBezTo>
                    <a:pt x="78993" y="83393"/>
                    <a:pt x="79418" y="82965"/>
                    <a:pt x="79842" y="82109"/>
                  </a:cubicBezTo>
                  <a:cubicBezTo>
                    <a:pt x="79842" y="82109"/>
                    <a:pt x="79842" y="81682"/>
                    <a:pt x="79842" y="81254"/>
                  </a:cubicBezTo>
                  <a:cubicBezTo>
                    <a:pt x="79842" y="81254"/>
                    <a:pt x="79418" y="80827"/>
                    <a:pt x="78993" y="80827"/>
                  </a:cubicBezTo>
                  <a:cubicBezTo>
                    <a:pt x="78568" y="80399"/>
                    <a:pt x="78144" y="81254"/>
                    <a:pt x="77720" y="81254"/>
                  </a:cubicBezTo>
                  <a:cubicBezTo>
                    <a:pt x="77720" y="81682"/>
                    <a:pt x="77720" y="81682"/>
                    <a:pt x="77720" y="81682"/>
                  </a:cubicBezTo>
                  <a:cubicBezTo>
                    <a:pt x="77295" y="82537"/>
                    <a:pt x="76446" y="82965"/>
                    <a:pt x="76021" y="83393"/>
                  </a:cubicBezTo>
                  <a:cubicBezTo>
                    <a:pt x="75597" y="83820"/>
                    <a:pt x="75597" y="83820"/>
                    <a:pt x="75172" y="83820"/>
                  </a:cubicBezTo>
                  <a:cubicBezTo>
                    <a:pt x="74747" y="83820"/>
                    <a:pt x="74323" y="84675"/>
                    <a:pt x="73898" y="84675"/>
                  </a:cubicBezTo>
                  <a:cubicBezTo>
                    <a:pt x="73474" y="84248"/>
                    <a:pt x="73474" y="85103"/>
                    <a:pt x="72625" y="85103"/>
                  </a:cubicBezTo>
                  <a:cubicBezTo>
                    <a:pt x="72200" y="85103"/>
                    <a:pt x="72200" y="85531"/>
                    <a:pt x="71775" y="85531"/>
                  </a:cubicBezTo>
                  <a:cubicBezTo>
                    <a:pt x="71775" y="85958"/>
                    <a:pt x="71775" y="86386"/>
                    <a:pt x="71775" y="86386"/>
                  </a:cubicBezTo>
                  <a:cubicBezTo>
                    <a:pt x="71775" y="86814"/>
                    <a:pt x="72200" y="87241"/>
                    <a:pt x="72625" y="87241"/>
                  </a:cubicBezTo>
                  <a:cubicBezTo>
                    <a:pt x="73049" y="87241"/>
                    <a:pt x="73898" y="87241"/>
                    <a:pt x="74323" y="87241"/>
                  </a:cubicBezTo>
                  <a:cubicBezTo>
                    <a:pt x="74323" y="87669"/>
                    <a:pt x="74747" y="87669"/>
                    <a:pt x="75172" y="88096"/>
                  </a:cubicBezTo>
                  <a:cubicBezTo>
                    <a:pt x="75172" y="88524"/>
                    <a:pt x="75172" y="88952"/>
                    <a:pt x="75172" y="89380"/>
                  </a:cubicBezTo>
                  <a:cubicBezTo>
                    <a:pt x="74747" y="89807"/>
                    <a:pt x="74747" y="89807"/>
                    <a:pt x="74323" y="90235"/>
                  </a:cubicBezTo>
                  <a:cubicBezTo>
                    <a:pt x="74323" y="90235"/>
                    <a:pt x="74323" y="90235"/>
                    <a:pt x="74323" y="90662"/>
                  </a:cubicBezTo>
                  <a:cubicBezTo>
                    <a:pt x="75172" y="91090"/>
                    <a:pt x="75597" y="91518"/>
                    <a:pt x="76021" y="91946"/>
                  </a:cubicBezTo>
                  <a:cubicBezTo>
                    <a:pt x="76021" y="92373"/>
                    <a:pt x="76446" y="92801"/>
                    <a:pt x="76871" y="92801"/>
                  </a:cubicBezTo>
                  <a:cubicBezTo>
                    <a:pt x="76871" y="93229"/>
                    <a:pt x="76871" y="93656"/>
                    <a:pt x="76871" y="93656"/>
                  </a:cubicBezTo>
                  <a:cubicBezTo>
                    <a:pt x="76871" y="94084"/>
                    <a:pt x="77295" y="94084"/>
                    <a:pt x="77720" y="94511"/>
                  </a:cubicBezTo>
                  <a:cubicBezTo>
                    <a:pt x="78144" y="94511"/>
                    <a:pt x="78993" y="94511"/>
                    <a:pt x="79842" y="94511"/>
                  </a:cubicBezTo>
                  <a:cubicBezTo>
                    <a:pt x="79842" y="94511"/>
                    <a:pt x="80267" y="94084"/>
                    <a:pt x="80267" y="94084"/>
                  </a:cubicBezTo>
                  <a:cubicBezTo>
                    <a:pt x="80692" y="93656"/>
                    <a:pt x="80692" y="93656"/>
                    <a:pt x="80692" y="93656"/>
                  </a:cubicBezTo>
                  <a:cubicBezTo>
                    <a:pt x="80692" y="92801"/>
                    <a:pt x="80692" y="91946"/>
                    <a:pt x="80692" y="91090"/>
                  </a:cubicBezTo>
                  <a:cubicBezTo>
                    <a:pt x="81116" y="90662"/>
                    <a:pt x="81116" y="90662"/>
                    <a:pt x="81541" y="90235"/>
                  </a:cubicBezTo>
                  <a:cubicBezTo>
                    <a:pt x="81965" y="90235"/>
                    <a:pt x="82390" y="90235"/>
                    <a:pt x="82390" y="90235"/>
                  </a:cubicBezTo>
                  <a:cubicBezTo>
                    <a:pt x="83239" y="91090"/>
                    <a:pt x="84089" y="91518"/>
                    <a:pt x="84513" y="91946"/>
                  </a:cubicBezTo>
                  <a:cubicBezTo>
                    <a:pt x="84937" y="92373"/>
                    <a:pt x="84937" y="91946"/>
                    <a:pt x="85362" y="92373"/>
                  </a:cubicBezTo>
                  <a:cubicBezTo>
                    <a:pt x="85362" y="92373"/>
                    <a:pt x="85787" y="92373"/>
                    <a:pt x="85787" y="92801"/>
                  </a:cubicBezTo>
                  <a:cubicBezTo>
                    <a:pt x="86211" y="92801"/>
                    <a:pt x="86211" y="92801"/>
                    <a:pt x="86211" y="92801"/>
                  </a:cubicBezTo>
                  <a:cubicBezTo>
                    <a:pt x="86636" y="92801"/>
                    <a:pt x="86636" y="92801"/>
                    <a:pt x="86636" y="92801"/>
                  </a:cubicBezTo>
                  <a:cubicBezTo>
                    <a:pt x="86636" y="93229"/>
                    <a:pt x="86636" y="93656"/>
                    <a:pt x="86211" y="93656"/>
                  </a:cubicBezTo>
                  <a:cubicBezTo>
                    <a:pt x="85787" y="93656"/>
                    <a:pt x="85362" y="93656"/>
                    <a:pt x="85362" y="93656"/>
                  </a:cubicBezTo>
                  <a:cubicBezTo>
                    <a:pt x="84937" y="94084"/>
                    <a:pt x="84089" y="94511"/>
                    <a:pt x="83664" y="94939"/>
                  </a:cubicBezTo>
                  <a:cubicBezTo>
                    <a:pt x="83664" y="94939"/>
                    <a:pt x="83239" y="94939"/>
                    <a:pt x="83239" y="94939"/>
                  </a:cubicBezTo>
                  <a:cubicBezTo>
                    <a:pt x="82390" y="95795"/>
                    <a:pt x="81965" y="96222"/>
                    <a:pt x="81116" y="96649"/>
                  </a:cubicBezTo>
                  <a:cubicBezTo>
                    <a:pt x="81541" y="97077"/>
                    <a:pt x="82390" y="96649"/>
                    <a:pt x="82815" y="97077"/>
                  </a:cubicBezTo>
                  <a:cubicBezTo>
                    <a:pt x="83239" y="97077"/>
                    <a:pt x="83664" y="97505"/>
                    <a:pt x="84089" y="97505"/>
                  </a:cubicBezTo>
                  <a:cubicBezTo>
                    <a:pt x="84089" y="97933"/>
                    <a:pt x="84089" y="97933"/>
                    <a:pt x="84089" y="98360"/>
                  </a:cubicBezTo>
                  <a:cubicBezTo>
                    <a:pt x="84089" y="98360"/>
                    <a:pt x="84513" y="98788"/>
                    <a:pt x="84513" y="98788"/>
                  </a:cubicBezTo>
                  <a:cubicBezTo>
                    <a:pt x="84937" y="98788"/>
                    <a:pt x="84937" y="98788"/>
                    <a:pt x="85362" y="98788"/>
                  </a:cubicBezTo>
                  <a:cubicBezTo>
                    <a:pt x="85362" y="98788"/>
                    <a:pt x="85787" y="98360"/>
                    <a:pt x="85787" y="98360"/>
                  </a:cubicBezTo>
                  <a:cubicBezTo>
                    <a:pt x="86211" y="98360"/>
                    <a:pt x="86636" y="98360"/>
                    <a:pt x="87061" y="98360"/>
                  </a:cubicBezTo>
                  <a:cubicBezTo>
                    <a:pt x="87485" y="98788"/>
                    <a:pt x="87061" y="99216"/>
                    <a:pt x="87061" y="99643"/>
                  </a:cubicBezTo>
                  <a:cubicBezTo>
                    <a:pt x="87061" y="100071"/>
                    <a:pt x="86636" y="100071"/>
                    <a:pt x="86211" y="100498"/>
                  </a:cubicBezTo>
                  <a:cubicBezTo>
                    <a:pt x="86211" y="100498"/>
                    <a:pt x="86211" y="100926"/>
                    <a:pt x="86211" y="100926"/>
                  </a:cubicBezTo>
                  <a:cubicBezTo>
                    <a:pt x="86211" y="101354"/>
                    <a:pt x="86636" y="101354"/>
                    <a:pt x="86636" y="101354"/>
                  </a:cubicBezTo>
                  <a:cubicBezTo>
                    <a:pt x="86636" y="102209"/>
                    <a:pt x="86636" y="102637"/>
                    <a:pt x="86636" y="103064"/>
                  </a:cubicBezTo>
                  <a:cubicBezTo>
                    <a:pt x="87061" y="103064"/>
                    <a:pt x="87061" y="103492"/>
                    <a:pt x="87061" y="103492"/>
                  </a:cubicBezTo>
                  <a:cubicBezTo>
                    <a:pt x="87061" y="103920"/>
                    <a:pt x="87061" y="103920"/>
                    <a:pt x="87061" y="104348"/>
                  </a:cubicBezTo>
                  <a:cubicBezTo>
                    <a:pt x="87061" y="104775"/>
                    <a:pt x="86636" y="104775"/>
                    <a:pt x="86211" y="105203"/>
                  </a:cubicBezTo>
                  <a:cubicBezTo>
                    <a:pt x="85787" y="105203"/>
                    <a:pt x="85787" y="105203"/>
                    <a:pt x="85362" y="105203"/>
                  </a:cubicBezTo>
                  <a:cubicBezTo>
                    <a:pt x="84937" y="105203"/>
                    <a:pt x="84937" y="105630"/>
                    <a:pt x="84513" y="105630"/>
                  </a:cubicBezTo>
                  <a:cubicBezTo>
                    <a:pt x="84089" y="105630"/>
                    <a:pt x="84089" y="105630"/>
                    <a:pt x="83664" y="106058"/>
                  </a:cubicBezTo>
                  <a:cubicBezTo>
                    <a:pt x="83239" y="106058"/>
                    <a:pt x="82390" y="106058"/>
                    <a:pt x="81965" y="106058"/>
                  </a:cubicBezTo>
                  <a:cubicBezTo>
                    <a:pt x="81541" y="105630"/>
                    <a:pt x="81541" y="105630"/>
                    <a:pt x="81541" y="105203"/>
                  </a:cubicBezTo>
                  <a:cubicBezTo>
                    <a:pt x="82390" y="104775"/>
                    <a:pt x="82815" y="104348"/>
                    <a:pt x="83239" y="103920"/>
                  </a:cubicBezTo>
                  <a:cubicBezTo>
                    <a:pt x="83239" y="103492"/>
                    <a:pt x="83239" y="102637"/>
                    <a:pt x="83239" y="101782"/>
                  </a:cubicBezTo>
                  <a:cubicBezTo>
                    <a:pt x="82815" y="101782"/>
                    <a:pt x="82815" y="101782"/>
                    <a:pt x="82390" y="101782"/>
                  </a:cubicBezTo>
                  <a:cubicBezTo>
                    <a:pt x="81965" y="102209"/>
                    <a:pt x="82390" y="102637"/>
                    <a:pt x="82390" y="103064"/>
                  </a:cubicBezTo>
                  <a:cubicBezTo>
                    <a:pt x="81965" y="103492"/>
                    <a:pt x="81116" y="103492"/>
                    <a:pt x="80692" y="103920"/>
                  </a:cubicBezTo>
                  <a:cubicBezTo>
                    <a:pt x="80692" y="103920"/>
                    <a:pt x="80267" y="103492"/>
                    <a:pt x="79842" y="103492"/>
                  </a:cubicBezTo>
                  <a:cubicBezTo>
                    <a:pt x="79842" y="103492"/>
                    <a:pt x="79418" y="103492"/>
                    <a:pt x="79418" y="103492"/>
                  </a:cubicBezTo>
                  <a:cubicBezTo>
                    <a:pt x="79418" y="102637"/>
                    <a:pt x="79418" y="102209"/>
                    <a:pt x="79418" y="101782"/>
                  </a:cubicBezTo>
                  <a:cubicBezTo>
                    <a:pt x="79418" y="100926"/>
                    <a:pt x="79418" y="100498"/>
                    <a:pt x="79418" y="100071"/>
                  </a:cubicBezTo>
                  <a:cubicBezTo>
                    <a:pt x="79418" y="100071"/>
                    <a:pt x="78993" y="99643"/>
                    <a:pt x="78993" y="99643"/>
                  </a:cubicBezTo>
                  <a:cubicBezTo>
                    <a:pt x="78993" y="99216"/>
                    <a:pt x="78568" y="98788"/>
                    <a:pt x="78144" y="98360"/>
                  </a:cubicBezTo>
                  <a:cubicBezTo>
                    <a:pt x="78144" y="98360"/>
                    <a:pt x="78144" y="98360"/>
                    <a:pt x="77720" y="98360"/>
                  </a:cubicBezTo>
                  <a:cubicBezTo>
                    <a:pt x="77720" y="97933"/>
                    <a:pt x="77720" y="97505"/>
                    <a:pt x="77720" y="97077"/>
                  </a:cubicBezTo>
                  <a:cubicBezTo>
                    <a:pt x="77720" y="97077"/>
                    <a:pt x="77295" y="96649"/>
                    <a:pt x="76871" y="96649"/>
                  </a:cubicBezTo>
                  <a:cubicBezTo>
                    <a:pt x="76446" y="96222"/>
                    <a:pt x="76021" y="96649"/>
                    <a:pt x="75597" y="96649"/>
                  </a:cubicBezTo>
                  <a:cubicBezTo>
                    <a:pt x="74747" y="96222"/>
                    <a:pt x="74323" y="95795"/>
                    <a:pt x="73898" y="95367"/>
                  </a:cubicBezTo>
                  <a:cubicBezTo>
                    <a:pt x="73898" y="94939"/>
                    <a:pt x="73898" y="94511"/>
                    <a:pt x="73898" y="94084"/>
                  </a:cubicBezTo>
                  <a:cubicBezTo>
                    <a:pt x="73898" y="93656"/>
                    <a:pt x="73474" y="93656"/>
                    <a:pt x="73474" y="93229"/>
                  </a:cubicBezTo>
                  <a:cubicBezTo>
                    <a:pt x="73474" y="92801"/>
                    <a:pt x="73474" y="92373"/>
                    <a:pt x="73474" y="91946"/>
                  </a:cubicBezTo>
                  <a:cubicBezTo>
                    <a:pt x="73474" y="91946"/>
                    <a:pt x="73049" y="91518"/>
                    <a:pt x="73049" y="91518"/>
                  </a:cubicBezTo>
                  <a:cubicBezTo>
                    <a:pt x="73049" y="91518"/>
                    <a:pt x="72625" y="91518"/>
                    <a:pt x="72625" y="91946"/>
                  </a:cubicBezTo>
                  <a:cubicBezTo>
                    <a:pt x="71775" y="92373"/>
                    <a:pt x="70926" y="92801"/>
                    <a:pt x="70501" y="93656"/>
                  </a:cubicBezTo>
                  <a:cubicBezTo>
                    <a:pt x="70077" y="93656"/>
                    <a:pt x="70077" y="93656"/>
                    <a:pt x="69652" y="93656"/>
                  </a:cubicBezTo>
                  <a:cubicBezTo>
                    <a:pt x="69228" y="94084"/>
                    <a:pt x="68804" y="94511"/>
                    <a:pt x="68379" y="94939"/>
                  </a:cubicBezTo>
                  <a:cubicBezTo>
                    <a:pt x="67954" y="94939"/>
                    <a:pt x="67954" y="94939"/>
                    <a:pt x="67954" y="94939"/>
                  </a:cubicBezTo>
                  <a:cubicBezTo>
                    <a:pt x="67105" y="94939"/>
                    <a:pt x="65831" y="94939"/>
                    <a:pt x="64982" y="94939"/>
                  </a:cubicBezTo>
                  <a:cubicBezTo>
                    <a:pt x="64133" y="94511"/>
                    <a:pt x="63284" y="93656"/>
                    <a:pt x="62434" y="93229"/>
                  </a:cubicBezTo>
                  <a:cubicBezTo>
                    <a:pt x="62009" y="93229"/>
                    <a:pt x="62009" y="93229"/>
                    <a:pt x="61585" y="93229"/>
                  </a:cubicBezTo>
                  <a:cubicBezTo>
                    <a:pt x="61160" y="93656"/>
                    <a:pt x="60736" y="94084"/>
                    <a:pt x="60311" y="94084"/>
                  </a:cubicBezTo>
                  <a:cubicBezTo>
                    <a:pt x="60311" y="94511"/>
                    <a:pt x="60311" y="94511"/>
                    <a:pt x="60311" y="94939"/>
                  </a:cubicBezTo>
                  <a:cubicBezTo>
                    <a:pt x="60736" y="95367"/>
                    <a:pt x="61585" y="96222"/>
                    <a:pt x="62434" y="96649"/>
                  </a:cubicBezTo>
                  <a:cubicBezTo>
                    <a:pt x="62434" y="96649"/>
                    <a:pt x="62434" y="97077"/>
                    <a:pt x="62434" y="97077"/>
                  </a:cubicBezTo>
                  <a:cubicBezTo>
                    <a:pt x="61585" y="97505"/>
                    <a:pt x="61160" y="98360"/>
                    <a:pt x="60736" y="98788"/>
                  </a:cubicBezTo>
                  <a:cubicBezTo>
                    <a:pt x="60736" y="99216"/>
                    <a:pt x="60736" y="99216"/>
                    <a:pt x="60736" y="99643"/>
                  </a:cubicBezTo>
                  <a:cubicBezTo>
                    <a:pt x="60311" y="99643"/>
                    <a:pt x="59887" y="100071"/>
                    <a:pt x="59887" y="100498"/>
                  </a:cubicBezTo>
                  <a:cubicBezTo>
                    <a:pt x="59038" y="100498"/>
                    <a:pt x="57764" y="100498"/>
                    <a:pt x="56915" y="100498"/>
                  </a:cubicBezTo>
                  <a:cubicBezTo>
                    <a:pt x="56915" y="100498"/>
                    <a:pt x="56915" y="100498"/>
                    <a:pt x="56915" y="100926"/>
                  </a:cubicBezTo>
                  <a:cubicBezTo>
                    <a:pt x="56915" y="100926"/>
                    <a:pt x="56915" y="101354"/>
                    <a:pt x="57339" y="101354"/>
                  </a:cubicBezTo>
                  <a:cubicBezTo>
                    <a:pt x="57339" y="101782"/>
                    <a:pt x="57339" y="102209"/>
                    <a:pt x="57339" y="102637"/>
                  </a:cubicBezTo>
                  <a:cubicBezTo>
                    <a:pt x="57339" y="102637"/>
                    <a:pt x="56915" y="102637"/>
                    <a:pt x="56490" y="102637"/>
                  </a:cubicBezTo>
                  <a:cubicBezTo>
                    <a:pt x="56065" y="103064"/>
                    <a:pt x="55641" y="103492"/>
                    <a:pt x="55216" y="103920"/>
                  </a:cubicBezTo>
                  <a:cubicBezTo>
                    <a:pt x="55216" y="103920"/>
                    <a:pt x="55216" y="104348"/>
                    <a:pt x="55216" y="104348"/>
                  </a:cubicBezTo>
                  <a:cubicBezTo>
                    <a:pt x="54792" y="104348"/>
                    <a:pt x="54792" y="104775"/>
                    <a:pt x="54792" y="104775"/>
                  </a:cubicBezTo>
                  <a:cubicBezTo>
                    <a:pt x="54367" y="105630"/>
                    <a:pt x="54792" y="106486"/>
                    <a:pt x="54367" y="107341"/>
                  </a:cubicBezTo>
                  <a:cubicBezTo>
                    <a:pt x="53942" y="107341"/>
                    <a:pt x="53518" y="107341"/>
                    <a:pt x="53093" y="107341"/>
                  </a:cubicBezTo>
                  <a:cubicBezTo>
                    <a:pt x="53093" y="107341"/>
                    <a:pt x="52669" y="106913"/>
                    <a:pt x="52244" y="106913"/>
                  </a:cubicBezTo>
                  <a:cubicBezTo>
                    <a:pt x="51820" y="106913"/>
                    <a:pt x="51820" y="106913"/>
                    <a:pt x="51820" y="106486"/>
                  </a:cubicBezTo>
                  <a:cubicBezTo>
                    <a:pt x="50970" y="106486"/>
                    <a:pt x="50121" y="106486"/>
                    <a:pt x="49272" y="106486"/>
                  </a:cubicBezTo>
                  <a:cubicBezTo>
                    <a:pt x="49272" y="106486"/>
                    <a:pt x="48847" y="106058"/>
                    <a:pt x="48847" y="106058"/>
                  </a:cubicBezTo>
                  <a:cubicBezTo>
                    <a:pt x="48847" y="106058"/>
                    <a:pt x="48423" y="106058"/>
                    <a:pt x="48423" y="106486"/>
                  </a:cubicBezTo>
                  <a:cubicBezTo>
                    <a:pt x="48423" y="106913"/>
                    <a:pt x="48423" y="107769"/>
                    <a:pt x="48423" y="108624"/>
                  </a:cubicBezTo>
                  <a:cubicBezTo>
                    <a:pt x="48847" y="108624"/>
                    <a:pt x="48847" y="109051"/>
                    <a:pt x="48847" y="109051"/>
                  </a:cubicBezTo>
                  <a:cubicBezTo>
                    <a:pt x="49272" y="109479"/>
                    <a:pt x="48847" y="110335"/>
                    <a:pt x="49272" y="110762"/>
                  </a:cubicBezTo>
                  <a:cubicBezTo>
                    <a:pt x="49697" y="110762"/>
                    <a:pt x="50546" y="110762"/>
                    <a:pt x="50970" y="110762"/>
                  </a:cubicBezTo>
                  <a:cubicBezTo>
                    <a:pt x="51395" y="110335"/>
                    <a:pt x="52244" y="109907"/>
                    <a:pt x="52669" y="109479"/>
                  </a:cubicBezTo>
                  <a:cubicBezTo>
                    <a:pt x="53093" y="109479"/>
                    <a:pt x="53093" y="109479"/>
                    <a:pt x="53518" y="109479"/>
                  </a:cubicBezTo>
                  <a:cubicBezTo>
                    <a:pt x="53518" y="109907"/>
                    <a:pt x="53942" y="109907"/>
                    <a:pt x="54367" y="109907"/>
                  </a:cubicBezTo>
                  <a:cubicBezTo>
                    <a:pt x="54792" y="110335"/>
                    <a:pt x="54792" y="110762"/>
                    <a:pt x="55216" y="110762"/>
                  </a:cubicBezTo>
                  <a:cubicBezTo>
                    <a:pt x="55641" y="110762"/>
                    <a:pt x="55641" y="110762"/>
                    <a:pt x="56065" y="110762"/>
                  </a:cubicBezTo>
                  <a:cubicBezTo>
                    <a:pt x="56065" y="111190"/>
                    <a:pt x="56490" y="111190"/>
                    <a:pt x="56490" y="111190"/>
                  </a:cubicBezTo>
                  <a:cubicBezTo>
                    <a:pt x="56915" y="111190"/>
                    <a:pt x="57339" y="111190"/>
                    <a:pt x="57764" y="111190"/>
                  </a:cubicBezTo>
                  <a:cubicBezTo>
                    <a:pt x="57764" y="110335"/>
                    <a:pt x="57764" y="109907"/>
                    <a:pt x="57764" y="109051"/>
                  </a:cubicBezTo>
                  <a:cubicBezTo>
                    <a:pt x="57339" y="109051"/>
                    <a:pt x="57339" y="108624"/>
                    <a:pt x="56915" y="108197"/>
                  </a:cubicBezTo>
                  <a:cubicBezTo>
                    <a:pt x="56915" y="106913"/>
                    <a:pt x="56915" y="106058"/>
                    <a:pt x="56915" y="104775"/>
                  </a:cubicBezTo>
                  <a:cubicBezTo>
                    <a:pt x="57339" y="104348"/>
                    <a:pt x="58189" y="103920"/>
                    <a:pt x="58613" y="103064"/>
                  </a:cubicBezTo>
                  <a:cubicBezTo>
                    <a:pt x="59038" y="103064"/>
                    <a:pt x="59462" y="103064"/>
                    <a:pt x="59887" y="103064"/>
                  </a:cubicBezTo>
                  <a:cubicBezTo>
                    <a:pt x="59887" y="103492"/>
                    <a:pt x="59887" y="103492"/>
                    <a:pt x="60311" y="103920"/>
                  </a:cubicBezTo>
                  <a:cubicBezTo>
                    <a:pt x="60311" y="103920"/>
                    <a:pt x="60736" y="104348"/>
                    <a:pt x="61160" y="104775"/>
                  </a:cubicBezTo>
                  <a:cubicBezTo>
                    <a:pt x="61585" y="104775"/>
                    <a:pt x="62009" y="104775"/>
                    <a:pt x="62860" y="104348"/>
                  </a:cubicBezTo>
                  <a:cubicBezTo>
                    <a:pt x="62860" y="103920"/>
                    <a:pt x="62860" y="103492"/>
                    <a:pt x="62860" y="103064"/>
                  </a:cubicBezTo>
                  <a:cubicBezTo>
                    <a:pt x="62434" y="102637"/>
                    <a:pt x="62009" y="102209"/>
                    <a:pt x="62009" y="102209"/>
                  </a:cubicBezTo>
                  <a:cubicBezTo>
                    <a:pt x="61585" y="101782"/>
                    <a:pt x="61585" y="101354"/>
                    <a:pt x="61160" y="100926"/>
                  </a:cubicBezTo>
                  <a:cubicBezTo>
                    <a:pt x="61160" y="100926"/>
                    <a:pt x="61160" y="100498"/>
                    <a:pt x="62009" y="100498"/>
                  </a:cubicBezTo>
                  <a:cubicBezTo>
                    <a:pt x="62009" y="100071"/>
                    <a:pt x="62009" y="100071"/>
                    <a:pt x="62009" y="100071"/>
                  </a:cubicBezTo>
                  <a:cubicBezTo>
                    <a:pt x="62009" y="100071"/>
                    <a:pt x="62434" y="100071"/>
                    <a:pt x="62434" y="100071"/>
                  </a:cubicBezTo>
                  <a:cubicBezTo>
                    <a:pt x="63284" y="99643"/>
                    <a:pt x="64133" y="99643"/>
                    <a:pt x="64557" y="99643"/>
                  </a:cubicBezTo>
                  <a:cubicBezTo>
                    <a:pt x="64982" y="99643"/>
                    <a:pt x="64982" y="100071"/>
                    <a:pt x="64982" y="100071"/>
                  </a:cubicBezTo>
                  <a:cubicBezTo>
                    <a:pt x="64982" y="100071"/>
                    <a:pt x="64557" y="100498"/>
                    <a:pt x="64557" y="100498"/>
                  </a:cubicBezTo>
                  <a:cubicBezTo>
                    <a:pt x="64557" y="100926"/>
                    <a:pt x="64557" y="101354"/>
                    <a:pt x="64557" y="101354"/>
                  </a:cubicBezTo>
                  <a:cubicBezTo>
                    <a:pt x="64982" y="101782"/>
                    <a:pt x="65407" y="102209"/>
                    <a:pt x="64982" y="102637"/>
                  </a:cubicBezTo>
                  <a:cubicBezTo>
                    <a:pt x="65407" y="102637"/>
                    <a:pt x="65407" y="102637"/>
                    <a:pt x="65407" y="102637"/>
                  </a:cubicBezTo>
                  <a:cubicBezTo>
                    <a:pt x="65407" y="103064"/>
                    <a:pt x="65831" y="103064"/>
                    <a:pt x="65831" y="103064"/>
                  </a:cubicBezTo>
                  <a:cubicBezTo>
                    <a:pt x="65831" y="104348"/>
                    <a:pt x="65831" y="105630"/>
                    <a:pt x="65831" y="107341"/>
                  </a:cubicBezTo>
                  <a:cubicBezTo>
                    <a:pt x="65831" y="107769"/>
                    <a:pt x="66256" y="107769"/>
                    <a:pt x="66681" y="108197"/>
                  </a:cubicBezTo>
                  <a:cubicBezTo>
                    <a:pt x="66681" y="108624"/>
                    <a:pt x="66681" y="108624"/>
                    <a:pt x="66681" y="109051"/>
                  </a:cubicBezTo>
                  <a:cubicBezTo>
                    <a:pt x="66256" y="109479"/>
                    <a:pt x="65831" y="109907"/>
                    <a:pt x="65831" y="110335"/>
                  </a:cubicBezTo>
                  <a:cubicBezTo>
                    <a:pt x="65831" y="110762"/>
                    <a:pt x="65831" y="111190"/>
                    <a:pt x="65831" y="111618"/>
                  </a:cubicBezTo>
                  <a:cubicBezTo>
                    <a:pt x="66256" y="112045"/>
                    <a:pt x="66681" y="112473"/>
                    <a:pt x="67105" y="112900"/>
                  </a:cubicBezTo>
                  <a:cubicBezTo>
                    <a:pt x="67954" y="112900"/>
                    <a:pt x="69228" y="112900"/>
                    <a:pt x="70501" y="112900"/>
                  </a:cubicBezTo>
                  <a:cubicBezTo>
                    <a:pt x="70501" y="112900"/>
                    <a:pt x="70501" y="112900"/>
                    <a:pt x="70926" y="113328"/>
                  </a:cubicBezTo>
                  <a:cubicBezTo>
                    <a:pt x="71351" y="113328"/>
                    <a:pt x="71775" y="113328"/>
                    <a:pt x="72625" y="113328"/>
                  </a:cubicBezTo>
                  <a:cubicBezTo>
                    <a:pt x="73049" y="112473"/>
                    <a:pt x="73898" y="112900"/>
                    <a:pt x="74323" y="112473"/>
                  </a:cubicBezTo>
                  <a:cubicBezTo>
                    <a:pt x="74323" y="112473"/>
                    <a:pt x="74747" y="112900"/>
                    <a:pt x="75172" y="112900"/>
                  </a:cubicBezTo>
                  <a:cubicBezTo>
                    <a:pt x="75597" y="112900"/>
                    <a:pt x="75597" y="112900"/>
                    <a:pt x="75597" y="113328"/>
                  </a:cubicBezTo>
                  <a:cubicBezTo>
                    <a:pt x="75597" y="113328"/>
                    <a:pt x="75597" y="113756"/>
                    <a:pt x="75597" y="113756"/>
                  </a:cubicBezTo>
                  <a:cubicBezTo>
                    <a:pt x="75597" y="113756"/>
                    <a:pt x="75597" y="114184"/>
                    <a:pt x="75597" y="114184"/>
                  </a:cubicBezTo>
                  <a:cubicBezTo>
                    <a:pt x="74747" y="114611"/>
                    <a:pt x="74323" y="115039"/>
                    <a:pt x="73898" y="115466"/>
                  </a:cubicBezTo>
                  <a:cubicBezTo>
                    <a:pt x="72625" y="115894"/>
                    <a:pt x="71775" y="115466"/>
                    <a:pt x="70926" y="115894"/>
                  </a:cubicBezTo>
                  <a:cubicBezTo>
                    <a:pt x="70501" y="115894"/>
                    <a:pt x="70077" y="116322"/>
                    <a:pt x="70077" y="116322"/>
                  </a:cubicBezTo>
                  <a:cubicBezTo>
                    <a:pt x="70077" y="116749"/>
                    <a:pt x="70077" y="117177"/>
                    <a:pt x="70077" y="117177"/>
                  </a:cubicBezTo>
                  <a:cubicBezTo>
                    <a:pt x="70077" y="117605"/>
                    <a:pt x="69652" y="117605"/>
                    <a:pt x="69652" y="117605"/>
                  </a:cubicBezTo>
                  <a:cubicBezTo>
                    <a:pt x="69228" y="118032"/>
                    <a:pt x="69652" y="118460"/>
                    <a:pt x="69652" y="118888"/>
                  </a:cubicBezTo>
                  <a:cubicBezTo>
                    <a:pt x="69652" y="119743"/>
                    <a:pt x="70077" y="119743"/>
                    <a:pt x="70501" y="120171"/>
                  </a:cubicBezTo>
                  <a:cubicBezTo>
                    <a:pt x="70501" y="120598"/>
                    <a:pt x="70501" y="121026"/>
                    <a:pt x="70077" y="121026"/>
                  </a:cubicBezTo>
                  <a:cubicBezTo>
                    <a:pt x="69652" y="121026"/>
                    <a:pt x="69652" y="121026"/>
                    <a:pt x="69228" y="121026"/>
                  </a:cubicBezTo>
                  <a:cubicBezTo>
                    <a:pt x="69228" y="120598"/>
                    <a:pt x="68804" y="120598"/>
                    <a:pt x="68804" y="120598"/>
                  </a:cubicBezTo>
                  <a:cubicBezTo>
                    <a:pt x="68804" y="120598"/>
                    <a:pt x="68804" y="120598"/>
                    <a:pt x="68379" y="120598"/>
                  </a:cubicBezTo>
                  <a:cubicBezTo>
                    <a:pt x="67530" y="120598"/>
                    <a:pt x="66256" y="120598"/>
                    <a:pt x="64982" y="120598"/>
                  </a:cubicBezTo>
                  <a:cubicBezTo>
                    <a:pt x="64557" y="120598"/>
                    <a:pt x="64557" y="120598"/>
                    <a:pt x="64133" y="121026"/>
                  </a:cubicBezTo>
                  <a:cubicBezTo>
                    <a:pt x="62860" y="121026"/>
                    <a:pt x="61585" y="121026"/>
                    <a:pt x="60311" y="121026"/>
                  </a:cubicBezTo>
                  <a:cubicBezTo>
                    <a:pt x="60311" y="120598"/>
                    <a:pt x="59887" y="120598"/>
                    <a:pt x="59887" y="120598"/>
                  </a:cubicBezTo>
                  <a:cubicBezTo>
                    <a:pt x="59462" y="120598"/>
                    <a:pt x="59462" y="120598"/>
                    <a:pt x="59038" y="121026"/>
                  </a:cubicBezTo>
                  <a:cubicBezTo>
                    <a:pt x="57764" y="121026"/>
                    <a:pt x="56490" y="121026"/>
                    <a:pt x="55216" y="121026"/>
                  </a:cubicBezTo>
                  <a:cubicBezTo>
                    <a:pt x="55216" y="121026"/>
                    <a:pt x="54792" y="121453"/>
                    <a:pt x="54367" y="121881"/>
                  </a:cubicBezTo>
                  <a:cubicBezTo>
                    <a:pt x="53942" y="121881"/>
                    <a:pt x="53942" y="122309"/>
                    <a:pt x="53518" y="122309"/>
                  </a:cubicBezTo>
                  <a:cubicBezTo>
                    <a:pt x="53518" y="122309"/>
                    <a:pt x="53093" y="122309"/>
                    <a:pt x="53093" y="122309"/>
                  </a:cubicBezTo>
                  <a:cubicBezTo>
                    <a:pt x="53093" y="122309"/>
                    <a:pt x="52669" y="122736"/>
                    <a:pt x="52669" y="122736"/>
                  </a:cubicBezTo>
                  <a:cubicBezTo>
                    <a:pt x="52244" y="122736"/>
                    <a:pt x="51395" y="122736"/>
                    <a:pt x="50970" y="122736"/>
                  </a:cubicBezTo>
                  <a:cubicBezTo>
                    <a:pt x="50970" y="122736"/>
                    <a:pt x="50546" y="122309"/>
                    <a:pt x="50546" y="122309"/>
                  </a:cubicBezTo>
                  <a:cubicBezTo>
                    <a:pt x="50121" y="122309"/>
                    <a:pt x="49697" y="122309"/>
                    <a:pt x="49272" y="122309"/>
                  </a:cubicBezTo>
                  <a:cubicBezTo>
                    <a:pt x="49272" y="122309"/>
                    <a:pt x="48847" y="121881"/>
                    <a:pt x="48847" y="121881"/>
                  </a:cubicBezTo>
                  <a:cubicBezTo>
                    <a:pt x="48423" y="121881"/>
                    <a:pt x="48423" y="121881"/>
                    <a:pt x="47998" y="121881"/>
                  </a:cubicBezTo>
                  <a:cubicBezTo>
                    <a:pt x="47998" y="121881"/>
                    <a:pt x="47574" y="121453"/>
                    <a:pt x="47574" y="121453"/>
                  </a:cubicBezTo>
                  <a:cubicBezTo>
                    <a:pt x="47574" y="121453"/>
                    <a:pt x="47149" y="121453"/>
                    <a:pt x="47149" y="121453"/>
                  </a:cubicBezTo>
                  <a:cubicBezTo>
                    <a:pt x="46724" y="121026"/>
                    <a:pt x="46300" y="120598"/>
                    <a:pt x="45875" y="120171"/>
                  </a:cubicBezTo>
                  <a:cubicBezTo>
                    <a:pt x="45875" y="119315"/>
                    <a:pt x="45875" y="118460"/>
                    <a:pt x="45875" y="117605"/>
                  </a:cubicBezTo>
                  <a:cubicBezTo>
                    <a:pt x="45875" y="117605"/>
                    <a:pt x="45875" y="117605"/>
                    <a:pt x="46300" y="117605"/>
                  </a:cubicBezTo>
                  <a:cubicBezTo>
                    <a:pt x="46300" y="117177"/>
                    <a:pt x="46300" y="117177"/>
                    <a:pt x="46300" y="117177"/>
                  </a:cubicBezTo>
                  <a:cubicBezTo>
                    <a:pt x="46300" y="116322"/>
                    <a:pt x="46300" y="115894"/>
                    <a:pt x="46300" y="115466"/>
                  </a:cubicBezTo>
                  <a:cubicBezTo>
                    <a:pt x="45875" y="115039"/>
                    <a:pt x="45875" y="115039"/>
                    <a:pt x="45450" y="114611"/>
                  </a:cubicBezTo>
                  <a:cubicBezTo>
                    <a:pt x="45026" y="114611"/>
                    <a:pt x="45026" y="114611"/>
                    <a:pt x="45026" y="114611"/>
                  </a:cubicBezTo>
                  <a:cubicBezTo>
                    <a:pt x="44601" y="114611"/>
                    <a:pt x="44601" y="114184"/>
                    <a:pt x="44177" y="114184"/>
                  </a:cubicBezTo>
                  <a:cubicBezTo>
                    <a:pt x="43752" y="114184"/>
                    <a:pt x="43752" y="114184"/>
                    <a:pt x="43752" y="114184"/>
                  </a:cubicBezTo>
                  <a:cubicBezTo>
                    <a:pt x="43328" y="114611"/>
                    <a:pt x="42479" y="114611"/>
                    <a:pt x="42054" y="115039"/>
                  </a:cubicBezTo>
                  <a:cubicBezTo>
                    <a:pt x="42054" y="115039"/>
                    <a:pt x="42054" y="115466"/>
                    <a:pt x="42054" y="115466"/>
                  </a:cubicBezTo>
                  <a:cubicBezTo>
                    <a:pt x="42054" y="115894"/>
                    <a:pt x="42054" y="116322"/>
                    <a:pt x="42054" y="116749"/>
                  </a:cubicBezTo>
                  <a:cubicBezTo>
                    <a:pt x="42054" y="117177"/>
                    <a:pt x="42479" y="117605"/>
                    <a:pt x="42903" y="117605"/>
                  </a:cubicBezTo>
                  <a:cubicBezTo>
                    <a:pt x="42903" y="118032"/>
                    <a:pt x="42903" y="118032"/>
                    <a:pt x="42903" y="118460"/>
                  </a:cubicBezTo>
                  <a:cubicBezTo>
                    <a:pt x="43328" y="118460"/>
                    <a:pt x="43328" y="118460"/>
                    <a:pt x="43328" y="118888"/>
                  </a:cubicBezTo>
                  <a:cubicBezTo>
                    <a:pt x="43328" y="118888"/>
                    <a:pt x="43328" y="119315"/>
                    <a:pt x="43328" y="119743"/>
                  </a:cubicBezTo>
                  <a:cubicBezTo>
                    <a:pt x="43328" y="119743"/>
                    <a:pt x="42903" y="120171"/>
                    <a:pt x="42903" y="120171"/>
                  </a:cubicBezTo>
                  <a:cubicBezTo>
                    <a:pt x="42479" y="120598"/>
                    <a:pt x="42054" y="120598"/>
                    <a:pt x="41630" y="120598"/>
                  </a:cubicBezTo>
                  <a:cubicBezTo>
                    <a:pt x="41630" y="121026"/>
                    <a:pt x="41630" y="121453"/>
                    <a:pt x="41630" y="121453"/>
                  </a:cubicBezTo>
                  <a:cubicBezTo>
                    <a:pt x="41630" y="121881"/>
                    <a:pt x="41205" y="121881"/>
                    <a:pt x="41205" y="122309"/>
                  </a:cubicBezTo>
                  <a:cubicBezTo>
                    <a:pt x="40356" y="122309"/>
                    <a:pt x="39931" y="122309"/>
                    <a:pt x="39507" y="122309"/>
                  </a:cubicBezTo>
                  <a:cubicBezTo>
                    <a:pt x="39082" y="122309"/>
                    <a:pt x="39082" y="121881"/>
                    <a:pt x="39082" y="121453"/>
                  </a:cubicBezTo>
                  <a:cubicBezTo>
                    <a:pt x="38658" y="121453"/>
                    <a:pt x="38658" y="121453"/>
                    <a:pt x="38658" y="121026"/>
                  </a:cubicBezTo>
                  <a:cubicBezTo>
                    <a:pt x="38658" y="120598"/>
                    <a:pt x="38233" y="120598"/>
                    <a:pt x="37808" y="120171"/>
                  </a:cubicBezTo>
                  <a:cubicBezTo>
                    <a:pt x="38233" y="120171"/>
                    <a:pt x="38233" y="119743"/>
                    <a:pt x="38233" y="119743"/>
                  </a:cubicBezTo>
                  <a:cubicBezTo>
                    <a:pt x="39082" y="119743"/>
                    <a:pt x="39931" y="119743"/>
                    <a:pt x="40356" y="119743"/>
                  </a:cubicBezTo>
                  <a:cubicBezTo>
                    <a:pt x="40781" y="119743"/>
                    <a:pt x="40781" y="119743"/>
                    <a:pt x="40781" y="119743"/>
                  </a:cubicBezTo>
                  <a:cubicBezTo>
                    <a:pt x="40781" y="118888"/>
                    <a:pt x="40781" y="118460"/>
                    <a:pt x="40781" y="117605"/>
                  </a:cubicBezTo>
                  <a:cubicBezTo>
                    <a:pt x="40356" y="117605"/>
                    <a:pt x="40356" y="117605"/>
                    <a:pt x="40356" y="117177"/>
                  </a:cubicBezTo>
                  <a:cubicBezTo>
                    <a:pt x="40356" y="116749"/>
                    <a:pt x="40356" y="115894"/>
                    <a:pt x="40356" y="115466"/>
                  </a:cubicBezTo>
                  <a:cubicBezTo>
                    <a:pt x="39931" y="115466"/>
                    <a:pt x="39931" y="115039"/>
                    <a:pt x="39507" y="115039"/>
                  </a:cubicBezTo>
                  <a:cubicBezTo>
                    <a:pt x="38658" y="115039"/>
                    <a:pt x="37808" y="115039"/>
                    <a:pt x="36534" y="115039"/>
                  </a:cubicBezTo>
                  <a:cubicBezTo>
                    <a:pt x="35685" y="114611"/>
                    <a:pt x="35685" y="114611"/>
                    <a:pt x="35685" y="113756"/>
                  </a:cubicBezTo>
                  <a:cubicBezTo>
                    <a:pt x="35261" y="113756"/>
                    <a:pt x="34836" y="113328"/>
                    <a:pt x="34836" y="112900"/>
                  </a:cubicBezTo>
                  <a:cubicBezTo>
                    <a:pt x="34836" y="112900"/>
                    <a:pt x="34836" y="112473"/>
                    <a:pt x="34836" y="112045"/>
                  </a:cubicBezTo>
                  <a:cubicBezTo>
                    <a:pt x="34836" y="112045"/>
                    <a:pt x="34836" y="111618"/>
                    <a:pt x="35261" y="111618"/>
                  </a:cubicBezTo>
                  <a:cubicBezTo>
                    <a:pt x="35261" y="111190"/>
                    <a:pt x="35261" y="110762"/>
                    <a:pt x="35261" y="110762"/>
                  </a:cubicBezTo>
                  <a:cubicBezTo>
                    <a:pt x="34836" y="110335"/>
                    <a:pt x="34412" y="109907"/>
                    <a:pt x="33562" y="109479"/>
                  </a:cubicBezTo>
                  <a:cubicBezTo>
                    <a:pt x="33562" y="109479"/>
                    <a:pt x="33562" y="109479"/>
                    <a:pt x="33138" y="109479"/>
                  </a:cubicBezTo>
                  <a:cubicBezTo>
                    <a:pt x="33138" y="109479"/>
                    <a:pt x="32713" y="109907"/>
                    <a:pt x="32289" y="110335"/>
                  </a:cubicBezTo>
                  <a:cubicBezTo>
                    <a:pt x="32289" y="110335"/>
                    <a:pt x="32289" y="110762"/>
                    <a:pt x="32289" y="111190"/>
                  </a:cubicBezTo>
                  <a:cubicBezTo>
                    <a:pt x="32713" y="111190"/>
                    <a:pt x="32713" y="111190"/>
                    <a:pt x="33138" y="111618"/>
                  </a:cubicBezTo>
                  <a:cubicBezTo>
                    <a:pt x="33138" y="112045"/>
                    <a:pt x="33138" y="112473"/>
                    <a:pt x="33138" y="112900"/>
                  </a:cubicBezTo>
                  <a:cubicBezTo>
                    <a:pt x="32713" y="112900"/>
                    <a:pt x="32713" y="113328"/>
                    <a:pt x="32289" y="113328"/>
                  </a:cubicBezTo>
                  <a:cubicBezTo>
                    <a:pt x="32289" y="113756"/>
                    <a:pt x="32289" y="113756"/>
                    <a:pt x="32289" y="113756"/>
                  </a:cubicBezTo>
                  <a:cubicBezTo>
                    <a:pt x="32289" y="114184"/>
                    <a:pt x="31864" y="114184"/>
                    <a:pt x="31439" y="114611"/>
                  </a:cubicBezTo>
                  <a:cubicBezTo>
                    <a:pt x="31439" y="114611"/>
                    <a:pt x="31015" y="114611"/>
                    <a:pt x="30590" y="114611"/>
                  </a:cubicBezTo>
                  <a:cubicBezTo>
                    <a:pt x="29741" y="114184"/>
                    <a:pt x="29317" y="113756"/>
                    <a:pt x="28892" y="113328"/>
                  </a:cubicBezTo>
                  <a:cubicBezTo>
                    <a:pt x="27194" y="113328"/>
                    <a:pt x="25920" y="113328"/>
                    <a:pt x="24222" y="113328"/>
                  </a:cubicBezTo>
                  <a:cubicBezTo>
                    <a:pt x="23797" y="112900"/>
                    <a:pt x="24222" y="112473"/>
                    <a:pt x="24222" y="112045"/>
                  </a:cubicBezTo>
                  <a:cubicBezTo>
                    <a:pt x="24222" y="111618"/>
                    <a:pt x="24647" y="111618"/>
                    <a:pt x="25071" y="111190"/>
                  </a:cubicBezTo>
                  <a:lnTo>
                    <a:pt x="25113" y="111190"/>
                  </a:lnTo>
                  <a:lnTo>
                    <a:pt x="25113" y="111439"/>
                  </a:lnTo>
                  <a:lnTo>
                    <a:pt x="25375" y="111439"/>
                  </a:lnTo>
                  <a:lnTo>
                    <a:pt x="25375" y="111190"/>
                  </a:lnTo>
                  <a:lnTo>
                    <a:pt x="27618" y="111190"/>
                  </a:lnTo>
                  <a:cubicBezTo>
                    <a:pt x="28043" y="111190"/>
                    <a:pt x="28467" y="110762"/>
                    <a:pt x="28892" y="110335"/>
                  </a:cubicBezTo>
                  <a:cubicBezTo>
                    <a:pt x="28892" y="110335"/>
                    <a:pt x="29317" y="110335"/>
                    <a:pt x="29317" y="110335"/>
                  </a:cubicBezTo>
                  <a:cubicBezTo>
                    <a:pt x="29741" y="110335"/>
                    <a:pt x="29741" y="109907"/>
                    <a:pt x="29741" y="109479"/>
                  </a:cubicBezTo>
                  <a:cubicBezTo>
                    <a:pt x="30166" y="109051"/>
                    <a:pt x="30590" y="109051"/>
                    <a:pt x="30590" y="108624"/>
                  </a:cubicBezTo>
                  <a:cubicBezTo>
                    <a:pt x="30590" y="108197"/>
                    <a:pt x="30590" y="107769"/>
                    <a:pt x="30590" y="107341"/>
                  </a:cubicBezTo>
                  <a:cubicBezTo>
                    <a:pt x="30590" y="106913"/>
                    <a:pt x="30590" y="106913"/>
                    <a:pt x="30166" y="106913"/>
                  </a:cubicBezTo>
                  <a:cubicBezTo>
                    <a:pt x="30166" y="106486"/>
                    <a:pt x="30166" y="106486"/>
                    <a:pt x="30166" y="106486"/>
                  </a:cubicBezTo>
                  <a:cubicBezTo>
                    <a:pt x="29741" y="105630"/>
                    <a:pt x="28892" y="105203"/>
                    <a:pt x="28467" y="104775"/>
                  </a:cubicBezTo>
                  <a:cubicBezTo>
                    <a:pt x="27618" y="104775"/>
                    <a:pt x="26769" y="104775"/>
                    <a:pt x="25920" y="104775"/>
                  </a:cubicBezTo>
                  <a:cubicBezTo>
                    <a:pt x="25920" y="104775"/>
                    <a:pt x="25496" y="105203"/>
                    <a:pt x="25071" y="105203"/>
                  </a:cubicBezTo>
                  <a:cubicBezTo>
                    <a:pt x="25071" y="105630"/>
                    <a:pt x="25071" y="106058"/>
                    <a:pt x="25071" y="106486"/>
                  </a:cubicBezTo>
                  <a:cubicBezTo>
                    <a:pt x="25496" y="106486"/>
                    <a:pt x="25920" y="106486"/>
                    <a:pt x="25920" y="106913"/>
                  </a:cubicBezTo>
                  <a:cubicBezTo>
                    <a:pt x="26345" y="106913"/>
                    <a:pt x="26345" y="106913"/>
                    <a:pt x="26345" y="106913"/>
                  </a:cubicBezTo>
                  <a:cubicBezTo>
                    <a:pt x="26769" y="106913"/>
                    <a:pt x="26769" y="107341"/>
                    <a:pt x="26769" y="107341"/>
                  </a:cubicBezTo>
                  <a:cubicBezTo>
                    <a:pt x="26769" y="107769"/>
                    <a:pt x="26769" y="108624"/>
                    <a:pt x="26769" y="109051"/>
                  </a:cubicBezTo>
                  <a:cubicBezTo>
                    <a:pt x="26769" y="109051"/>
                    <a:pt x="26769" y="109479"/>
                    <a:pt x="26769" y="109479"/>
                  </a:cubicBezTo>
                  <a:cubicBezTo>
                    <a:pt x="25920" y="109479"/>
                    <a:pt x="25496" y="109479"/>
                    <a:pt x="25071" y="109479"/>
                  </a:cubicBezTo>
                  <a:cubicBezTo>
                    <a:pt x="25071" y="109479"/>
                    <a:pt x="24647" y="109051"/>
                    <a:pt x="24647" y="109051"/>
                  </a:cubicBezTo>
                  <a:cubicBezTo>
                    <a:pt x="24647" y="108624"/>
                    <a:pt x="24647" y="108197"/>
                    <a:pt x="24647" y="108197"/>
                  </a:cubicBezTo>
                  <a:cubicBezTo>
                    <a:pt x="24647" y="107769"/>
                    <a:pt x="24222" y="107769"/>
                    <a:pt x="24222" y="107341"/>
                  </a:cubicBezTo>
                  <a:cubicBezTo>
                    <a:pt x="24222" y="106913"/>
                    <a:pt x="23372" y="106913"/>
                    <a:pt x="23372" y="106486"/>
                  </a:cubicBezTo>
                  <a:cubicBezTo>
                    <a:pt x="22948" y="106486"/>
                    <a:pt x="22523" y="106486"/>
                    <a:pt x="22523" y="106486"/>
                  </a:cubicBezTo>
                  <a:cubicBezTo>
                    <a:pt x="22523" y="106058"/>
                    <a:pt x="22523" y="105630"/>
                    <a:pt x="22523" y="105203"/>
                  </a:cubicBezTo>
                  <a:cubicBezTo>
                    <a:pt x="22948" y="104775"/>
                    <a:pt x="23372" y="104348"/>
                    <a:pt x="23797" y="103920"/>
                  </a:cubicBezTo>
                  <a:cubicBezTo>
                    <a:pt x="23797" y="103920"/>
                    <a:pt x="24222" y="103920"/>
                    <a:pt x="24222" y="103920"/>
                  </a:cubicBezTo>
                  <a:cubicBezTo>
                    <a:pt x="25071" y="103492"/>
                    <a:pt x="25496" y="103064"/>
                    <a:pt x="25920" y="102637"/>
                  </a:cubicBezTo>
                  <a:cubicBezTo>
                    <a:pt x="27194" y="102637"/>
                    <a:pt x="28467" y="102637"/>
                    <a:pt x="29317" y="102637"/>
                  </a:cubicBezTo>
                  <a:cubicBezTo>
                    <a:pt x="29741" y="102209"/>
                    <a:pt x="30166" y="102209"/>
                    <a:pt x="30166" y="101782"/>
                  </a:cubicBezTo>
                  <a:cubicBezTo>
                    <a:pt x="30166" y="101782"/>
                    <a:pt x="30166" y="101782"/>
                    <a:pt x="30166" y="101354"/>
                  </a:cubicBezTo>
                  <a:cubicBezTo>
                    <a:pt x="30166" y="101354"/>
                    <a:pt x="29741" y="100926"/>
                    <a:pt x="29741" y="100926"/>
                  </a:cubicBezTo>
                  <a:cubicBezTo>
                    <a:pt x="29741" y="100926"/>
                    <a:pt x="29741" y="100498"/>
                    <a:pt x="29741" y="100498"/>
                  </a:cubicBezTo>
                  <a:cubicBezTo>
                    <a:pt x="29317" y="100498"/>
                    <a:pt x="29317" y="100071"/>
                    <a:pt x="29317" y="100071"/>
                  </a:cubicBezTo>
                  <a:cubicBezTo>
                    <a:pt x="28892" y="99643"/>
                    <a:pt x="28892" y="98788"/>
                    <a:pt x="29317" y="97933"/>
                  </a:cubicBezTo>
                  <a:cubicBezTo>
                    <a:pt x="30166" y="97933"/>
                    <a:pt x="31015" y="97933"/>
                    <a:pt x="31439" y="97933"/>
                  </a:cubicBezTo>
                  <a:cubicBezTo>
                    <a:pt x="31864" y="97933"/>
                    <a:pt x="31864" y="97933"/>
                    <a:pt x="31864" y="98360"/>
                  </a:cubicBezTo>
                  <a:cubicBezTo>
                    <a:pt x="31864" y="99216"/>
                    <a:pt x="31864" y="100071"/>
                    <a:pt x="31864" y="100926"/>
                  </a:cubicBezTo>
                  <a:cubicBezTo>
                    <a:pt x="31864" y="100926"/>
                    <a:pt x="32289" y="101354"/>
                    <a:pt x="32289" y="101354"/>
                  </a:cubicBezTo>
                  <a:cubicBezTo>
                    <a:pt x="32289" y="101782"/>
                    <a:pt x="32289" y="102209"/>
                    <a:pt x="32289" y="103064"/>
                  </a:cubicBezTo>
                  <a:cubicBezTo>
                    <a:pt x="32289" y="103064"/>
                    <a:pt x="32289" y="103064"/>
                    <a:pt x="31864" y="103492"/>
                  </a:cubicBezTo>
                  <a:cubicBezTo>
                    <a:pt x="31864" y="103492"/>
                    <a:pt x="31864" y="103492"/>
                    <a:pt x="31864" y="103920"/>
                  </a:cubicBezTo>
                  <a:cubicBezTo>
                    <a:pt x="32289" y="104348"/>
                    <a:pt x="32713" y="103920"/>
                    <a:pt x="33138" y="103920"/>
                  </a:cubicBezTo>
                  <a:cubicBezTo>
                    <a:pt x="33562" y="104348"/>
                    <a:pt x="33562" y="104348"/>
                    <a:pt x="33987" y="104348"/>
                  </a:cubicBezTo>
                  <a:cubicBezTo>
                    <a:pt x="33987" y="104348"/>
                    <a:pt x="33987" y="104775"/>
                    <a:pt x="34412" y="104775"/>
                  </a:cubicBezTo>
                  <a:cubicBezTo>
                    <a:pt x="34836" y="104348"/>
                    <a:pt x="35261" y="103920"/>
                    <a:pt x="35685" y="103492"/>
                  </a:cubicBezTo>
                  <a:cubicBezTo>
                    <a:pt x="35685" y="103492"/>
                    <a:pt x="35685" y="103064"/>
                    <a:pt x="35685" y="103064"/>
                  </a:cubicBezTo>
                  <a:cubicBezTo>
                    <a:pt x="35685" y="102637"/>
                    <a:pt x="35261" y="102637"/>
                    <a:pt x="35261" y="102637"/>
                  </a:cubicBezTo>
                  <a:cubicBezTo>
                    <a:pt x="35261" y="102209"/>
                    <a:pt x="35261" y="101782"/>
                    <a:pt x="35261" y="101354"/>
                  </a:cubicBezTo>
                  <a:cubicBezTo>
                    <a:pt x="34836" y="101354"/>
                    <a:pt x="34836" y="101354"/>
                    <a:pt x="34836" y="100926"/>
                  </a:cubicBezTo>
                  <a:cubicBezTo>
                    <a:pt x="34836" y="100926"/>
                    <a:pt x="34836" y="100498"/>
                    <a:pt x="35261" y="100498"/>
                  </a:cubicBezTo>
                  <a:cubicBezTo>
                    <a:pt x="35261" y="100498"/>
                    <a:pt x="35261" y="100071"/>
                    <a:pt x="35261" y="100071"/>
                  </a:cubicBezTo>
                  <a:cubicBezTo>
                    <a:pt x="35685" y="99643"/>
                    <a:pt x="36110" y="99216"/>
                    <a:pt x="36959" y="98788"/>
                  </a:cubicBezTo>
                  <a:cubicBezTo>
                    <a:pt x="36959" y="98360"/>
                    <a:pt x="36959" y="98360"/>
                    <a:pt x="36959" y="98360"/>
                  </a:cubicBezTo>
                  <a:cubicBezTo>
                    <a:pt x="36534" y="97933"/>
                    <a:pt x="36534" y="97933"/>
                    <a:pt x="36534" y="97505"/>
                  </a:cubicBezTo>
                  <a:cubicBezTo>
                    <a:pt x="36534" y="97505"/>
                    <a:pt x="36110" y="97505"/>
                    <a:pt x="36110" y="97077"/>
                  </a:cubicBezTo>
                  <a:cubicBezTo>
                    <a:pt x="35685" y="96649"/>
                    <a:pt x="34836" y="96222"/>
                    <a:pt x="34412" y="95367"/>
                  </a:cubicBezTo>
                  <a:cubicBezTo>
                    <a:pt x="33987" y="95367"/>
                    <a:pt x="33138" y="95367"/>
                    <a:pt x="32713" y="95367"/>
                  </a:cubicBezTo>
                  <a:cubicBezTo>
                    <a:pt x="32289" y="95795"/>
                    <a:pt x="32289" y="95795"/>
                    <a:pt x="31864" y="96222"/>
                  </a:cubicBezTo>
                  <a:cubicBezTo>
                    <a:pt x="31864" y="96649"/>
                    <a:pt x="31864" y="96649"/>
                    <a:pt x="31864" y="97077"/>
                  </a:cubicBezTo>
                  <a:cubicBezTo>
                    <a:pt x="31864" y="97077"/>
                    <a:pt x="31864" y="97077"/>
                    <a:pt x="31439" y="97505"/>
                  </a:cubicBezTo>
                  <a:cubicBezTo>
                    <a:pt x="31015" y="97077"/>
                    <a:pt x="30590" y="96649"/>
                    <a:pt x="30166" y="96222"/>
                  </a:cubicBezTo>
                  <a:cubicBezTo>
                    <a:pt x="30166" y="95795"/>
                    <a:pt x="30166" y="95795"/>
                    <a:pt x="30166" y="95795"/>
                  </a:cubicBezTo>
                  <a:cubicBezTo>
                    <a:pt x="30166" y="95367"/>
                    <a:pt x="29741" y="95367"/>
                    <a:pt x="29741" y="95367"/>
                  </a:cubicBezTo>
                  <a:cubicBezTo>
                    <a:pt x="29741" y="94939"/>
                    <a:pt x="29741" y="94511"/>
                    <a:pt x="29741" y="94511"/>
                  </a:cubicBezTo>
                  <a:cubicBezTo>
                    <a:pt x="29317" y="94084"/>
                    <a:pt x="28892" y="93656"/>
                    <a:pt x="28892" y="93656"/>
                  </a:cubicBezTo>
                  <a:cubicBezTo>
                    <a:pt x="28467" y="93656"/>
                    <a:pt x="28467" y="93656"/>
                    <a:pt x="28467" y="93656"/>
                  </a:cubicBezTo>
                  <a:cubicBezTo>
                    <a:pt x="28043" y="93229"/>
                    <a:pt x="28043" y="93229"/>
                    <a:pt x="27618" y="93229"/>
                  </a:cubicBezTo>
                  <a:cubicBezTo>
                    <a:pt x="27194" y="93229"/>
                    <a:pt x="26769" y="93229"/>
                    <a:pt x="26769" y="93229"/>
                  </a:cubicBezTo>
                  <a:cubicBezTo>
                    <a:pt x="25920" y="93656"/>
                    <a:pt x="25496" y="94084"/>
                    <a:pt x="25071" y="94511"/>
                  </a:cubicBezTo>
                  <a:cubicBezTo>
                    <a:pt x="24647" y="94511"/>
                    <a:pt x="23797" y="94511"/>
                    <a:pt x="23372" y="94511"/>
                  </a:cubicBezTo>
                  <a:cubicBezTo>
                    <a:pt x="23372" y="94511"/>
                    <a:pt x="23372" y="94511"/>
                    <a:pt x="22948" y="94511"/>
                  </a:cubicBezTo>
                  <a:cubicBezTo>
                    <a:pt x="22948" y="93656"/>
                    <a:pt x="23372" y="93229"/>
                    <a:pt x="22948" y="92801"/>
                  </a:cubicBezTo>
                  <a:cubicBezTo>
                    <a:pt x="23372" y="92801"/>
                    <a:pt x="23372" y="92373"/>
                    <a:pt x="23372" y="92373"/>
                  </a:cubicBezTo>
                  <a:cubicBezTo>
                    <a:pt x="23372" y="91946"/>
                    <a:pt x="22948" y="91946"/>
                    <a:pt x="22948" y="91518"/>
                  </a:cubicBezTo>
                  <a:cubicBezTo>
                    <a:pt x="22099" y="91518"/>
                    <a:pt x="22099" y="91518"/>
                    <a:pt x="21674" y="91518"/>
                  </a:cubicBezTo>
                  <a:cubicBezTo>
                    <a:pt x="21250" y="91946"/>
                    <a:pt x="21250" y="91946"/>
                    <a:pt x="20825" y="91946"/>
                  </a:cubicBezTo>
                  <a:cubicBezTo>
                    <a:pt x="20825" y="91946"/>
                    <a:pt x="20400" y="92373"/>
                    <a:pt x="20400" y="92373"/>
                  </a:cubicBezTo>
                  <a:cubicBezTo>
                    <a:pt x="20400" y="92801"/>
                    <a:pt x="20400" y="93229"/>
                    <a:pt x="20400" y="93656"/>
                  </a:cubicBezTo>
                  <a:cubicBezTo>
                    <a:pt x="20400" y="94084"/>
                    <a:pt x="20400" y="94084"/>
                    <a:pt x="20825" y="94084"/>
                  </a:cubicBezTo>
                  <a:cubicBezTo>
                    <a:pt x="20825" y="94939"/>
                    <a:pt x="20825" y="95367"/>
                    <a:pt x="20825" y="96222"/>
                  </a:cubicBezTo>
                  <a:cubicBezTo>
                    <a:pt x="20825" y="96222"/>
                    <a:pt x="20825" y="96222"/>
                    <a:pt x="20400" y="96222"/>
                  </a:cubicBezTo>
                  <a:cubicBezTo>
                    <a:pt x="19976" y="96222"/>
                    <a:pt x="19127" y="96222"/>
                    <a:pt x="18277" y="96222"/>
                  </a:cubicBezTo>
                  <a:cubicBezTo>
                    <a:pt x="17853" y="96222"/>
                    <a:pt x="17428" y="95795"/>
                    <a:pt x="17004" y="94939"/>
                  </a:cubicBezTo>
                  <a:cubicBezTo>
                    <a:pt x="17004" y="94939"/>
                    <a:pt x="17004" y="94511"/>
                    <a:pt x="17004" y="94084"/>
                  </a:cubicBezTo>
                  <a:cubicBezTo>
                    <a:pt x="17853" y="93229"/>
                    <a:pt x="18702" y="92373"/>
                    <a:pt x="19551" y="91518"/>
                  </a:cubicBezTo>
                  <a:cubicBezTo>
                    <a:pt x="19976" y="91090"/>
                    <a:pt x="19551" y="90662"/>
                    <a:pt x="19551" y="90235"/>
                  </a:cubicBezTo>
                  <a:cubicBezTo>
                    <a:pt x="19551" y="89807"/>
                    <a:pt x="19551" y="89807"/>
                    <a:pt x="19127" y="89807"/>
                  </a:cubicBezTo>
                  <a:cubicBezTo>
                    <a:pt x="18277" y="89380"/>
                    <a:pt x="17853" y="88952"/>
                    <a:pt x="17428" y="88524"/>
                  </a:cubicBezTo>
                  <a:cubicBezTo>
                    <a:pt x="17428" y="88524"/>
                    <a:pt x="17428" y="88096"/>
                    <a:pt x="17428" y="88096"/>
                  </a:cubicBezTo>
                  <a:cubicBezTo>
                    <a:pt x="17853" y="87669"/>
                    <a:pt x="18277" y="87669"/>
                    <a:pt x="17853" y="87241"/>
                  </a:cubicBezTo>
                  <a:cubicBezTo>
                    <a:pt x="17853" y="87241"/>
                    <a:pt x="18277" y="87241"/>
                    <a:pt x="18277" y="87241"/>
                  </a:cubicBezTo>
                  <a:cubicBezTo>
                    <a:pt x="18702" y="86814"/>
                    <a:pt x="18277" y="86386"/>
                    <a:pt x="18702" y="85958"/>
                  </a:cubicBezTo>
                  <a:cubicBezTo>
                    <a:pt x="19127" y="85958"/>
                    <a:pt x="19127" y="85958"/>
                    <a:pt x="19127" y="85531"/>
                  </a:cubicBezTo>
                  <a:cubicBezTo>
                    <a:pt x="19127" y="85531"/>
                    <a:pt x="19127" y="85103"/>
                    <a:pt x="19127" y="84675"/>
                  </a:cubicBezTo>
                  <a:cubicBezTo>
                    <a:pt x="19127" y="84248"/>
                    <a:pt x="19127" y="83820"/>
                    <a:pt x="19976" y="83820"/>
                  </a:cubicBezTo>
                  <a:cubicBezTo>
                    <a:pt x="19976" y="83820"/>
                    <a:pt x="20400" y="83820"/>
                    <a:pt x="20400" y="83820"/>
                  </a:cubicBezTo>
                  <a:cubicBezTo>
                    <a:pt x="20825" y="84248"/>
                    <a:pt x="20825" y="84248"/>
                    <a:pt x="20825" y="84675"/>
                  </a:cubicBezTo>
                  <a:cubicBezTo>
                    <a:pt x="21250" y="85103"/>
                    <a:pt x="22099" y="85531"/>
                    <a:pt x="22523" y="86386"/>
                  </a:cubicBezTo>
                  <a:cubicBezTo>
                    <a:pt x="22099" y="86814"/>
                    <a:pt x="21250" y="87241"/>
                    <a:pt x="20825" y="87669"/>
                  </a:cubicBezTo>
                  <a:cubicBezTo>
                    <a:pt x="20825" y="87669"/>
                    <a:pt x="20825" y="88096"/>
                    <a:pt x="20825" y="88524"/>
                  </a:cubicBezTo>
                  <a:cubicBezTo>
                    <a:pt x="20825" y="88524"/>
                    <a:pt x="21250" y="88952"/>
                    <a:pt x="21250" y="88952"/>
                  </a:cubicBezTo>
                  <a:cubicBezTo>
                    <a:pt x="22099" y="88952"/>
                    <a:pt x="22523" y="88952"/>
                    <a:pt x="23372" y="88524"/>
                  </a:cubicBezTo>
                  <a:cubicBezTo>
                    <a:pt x="23372" y="88524"/>
                    <a:pt x="23797" y="88524"/>
                    <a:pt x="23797" y="88524"/>
                  </a:cubicBezTo>
                  <a:cubicBezTo>
                    <a:pt x="25071" y="88096"/>
                    <a:pt x="25920" y="88524"/>
                    <a:pt x="27194" y="88096"/>
                  </a:cubicBezTo>
                  <a:cubicBezTo>
                    <a:pt x="27194" y="88096"/>
                    <a:pt x="27618" y="88096"/>
                    <a:pt x="27618" y="87669"/>
                  </a:cubicBezTo>
                  <a:cubicBezTo>
                    <a:pt x="28043" y="87669"/>
                    <a:pt x="28467" y="88096"/>
                    <a:pt x="28467" y="87669"/>
                  </a:cubicBezTo>
                  <a:cubicBezTo>
                    <a:pt x="28467" y="87669"/>
                    <a:pt x="28467" y="87241"/>
                    <a:pt x="28467" y="87241"/>
                  </a:cubicBezTo>
                  <a:cubicBezTo>
                    <a:pt x="28467" y="87241"/>
                    <a:pt x="28467" y="86814"/>
                    <a:pt x="28467" y="86814"/>
                  </a:cubicBezTo>
                  <a:cubicBezTo>
                    <a:pt x="28467" y="86814"/>
                    <a:pt x="28467" y="86814"/>
                    <a:pt x="28467" y="86386"/>
                  </a:cubicBezTo>
                  <a:cubicBezTo>
                    <a:pt x="28892" y="86386"/>
                    <a:pt x="28892" y="86386"/>
                    <a:pt x="28892" y="86386"/>
                  </a:cubicBezTo>
                  <a:cubicBezTo>
                    <a:pt x="29317" y="85531"/>
                    <a:pt x="28892" y="85103"/>
                    <a:pt x="29317" y="84248"/>
                  </a:cubicBezTo>
                  <a:cubicBezTo>
                    <a:pt x="29317" y="84248"/>
                    <a:pt x="29317" y="83820"/>
                    <a:pt x="29741" y="83820"/>
                  </a:cubicBezTo>
                  <a:cubicBezTo>
                    <a:pt x="29741" y="83820"/>
                    <a:pt x="29741" y="83393"/>
                    <a:pt x="29741" y="83393"/>
                  </a:cubicBezTo>
                  <a:cubicBezTo>
                    <a:pt x="30166" y="82965"/>
                    <a:pt x="30590" y="82537"/>
                    <a:pt x="30590" y="82537"/>
                  </a:cubicBezTo>
                  <a:cubicBezTo>
                    <a:pt x="30590" y="82109"/>
                    <a:pt x="30590" y="82109"/>
                    <a:pt x="30590" y="81682"/>
                  </a:cubicBezTo>
                  <a:cubicBezTo>
                    <a:pt x="30166" y="81254"/>
                    <a:pt x="29741" y="80827"/>
                    <a:pt x="29317" y="80399"/>
                  </a:cubicBezTo>
                  <a:cubicBezTo>
                    <a:pt x="28892" y="79971"/>
                    <a:pt x="29317" y="79544"/>
                    <a:pt x="28892" y="79116"/>
                  </a:cubicBezTo>
                  <a:cubicBezTo>
                    <a:pt x="29317" y="78688"/>
                    <a:pt x="29317" y="78688"/>
                    <a:pt x="29741" y="78261"/>
                  </a:cubicBezTo>
                  <a:cubicBezTo>
                    <a:pt x="29741" y="77405"/>
                    <a:pt x="29741" y="76122"/>
                    <a:pt x="29741" y="75267"/>
                  </a:cubicBezTo>
                  <a:cubicBezTo>
                    <a:pt x="29741" y="75267"/>
                    <a:pt x="29741" y="75267"/>
                    <a:pt x="29741" y="74840"/>
                  </a:cubicBezTo>
                  <a:cubicBezTo>
                    <a:pt x="30166" y="74840"/>
                    <a:pt x="30590" y="74840"/>
                    <a:pt x="31015" y="74840"/>
                  </a:cubicBezTo>
                  <a:cubicBezTo>
                    <a:pt x="31439" y="74412"/>
                    <a:pt x="32289" y="74412"/>
                    <a:pt x="32713" y="74412"/>
                  </a:cubicBezTo>
                  <a:cubicBezTo>
                    <a:pt x="32713" y="74412"/>
                    <a:pt x="33138" y="74412"/>
                    <a:pt x="33138" y="74840"/>
                  </a:cubicBezTo>
                  <a:cubicBezTo>
                    <a:pt x="33138" y="75267"/>
                    <a:pt x="33138" y="75695"/>
                    <a:pt x="33138" y="76122"/>
                  </a:cubicBezTo>
                  <a:cubicBezTo>
                    <a:pt x="32713" y="76550"/>
                    <a:pt x="32289" y="76550"/>
                    <a:pt x="31864" y="76978"/>
                  </a:cubicBezTo>
                  <a:cubicBezTo>
                    <a:pt x="31864" y="77405"/>
                    <a:pt x="31864" y="77405"/>
                    <a:pt x="31864" y="77833"/>
                  </a:cubicBezTo>
                  <a:cubicBezTo>
                    <a:pt x="31864" y="78261"/>
                    <a:pt x="31864" y="78261"/>
                    <a:pt x="31864" y="78688"/>
                  </a:cubicBezTo>
                  <a:cubicBezTo>
                    <a:pt x="31864" y="78688"/>
                    <a:pt x="31864" y="79116"/>
                    <a:pt x="31864" y="79116"/>
                  </a:cubicBezTo>
                  <a:cubicBezTo>
                    <a:pt x="32289" y="79544"/>
                    <a:pt x="32289" y="79971"/>
                    <a:pt x="32713" y="79971"/>
                  </a:cubicBezTo>
                  <a:cubicBezTo>
                    <a:pt x="33138" y="79971"/>
                    <a:pt x="33987" y="79971"/>
                    <a:pt x="34412" y="79971"/>
                  </a:cubicBezTo>
                  <a:cubicBezTo>
                    <a:pt x="34836" y="79544"/>
                    <a:pt x="35261" y="79544"/>
                    <a:pt x="35685" y="79116"/>
                  </a:cubicBezTo>
                  <a:cubicBezTo>
                    <a:pt x="35685" y="77833"/>
                    <a:pt x="35685" y="76978"/>
                    <a:pt x="35685" y="76122"/>
                  </a:cubicBezTo>
                  <a:cubicBezTo>
                    <a:pt x="36110" y="75695"/>
                    <a:pt x="36110" y="75695"/>
                    <a:pt x="36110" y="75695"/>
                  </a:cubicBezTo>
                  <a:cubicBezTo>
                    <a:pt x="36534" y="75267"/>
                    <a:pt x="36110" y="75267"/>
                    <a:pt x="36534" y="74840"/>
                  </a:cubicBezTo>
                  <a:cubicBezTo>
                    <a:pt x="36959" y="74840"/>
                    <a:pt x="37384" y="74840"/>
                    <a:pt x="37808" y="74840"/>
                  </a:cubicBezTo>
                  <a:cubicBezTo>
                    <a:pt x="38233" y="75267"/>
                    <a:pt x="37808" y="75695"/>
                    <a:pt x="38233" y="76122"/>
                  </a:cubicBezTo>
                  <a:cubicBezTo>
                    <a:pt x="38233" y="76550"/>
                    <a:pt x="38658" y="76550"/>
                    <a:pt x="38658" y="76978"/>
                  </a:cubicBezTo>
                  <a:cubicBezTo>
                    <a:pt x="38658" y="77405"/>
                    <a:pt x="38658" y="77405"/>
                    <a:pt x="38658" y="77405"/>
                  </a:cubicBezTo>
                  <a:cubicBezTo>
                    <a:pt x="39082" y="77405"/>
                    <a:pt x="39507" y="77405"/>
                    <a:pt x="39931" y="77405"/>
                  </a:cubicBezTo>
                  <a:cubicBezTo>
                    <a:pt x="40356" y="76978"/>
                    <a:pt x="40356" y="76978"/>
                    <a:pt x="40781" y="76550"/>
                  </a:cubicBezTo>
                  <a:cubicBezTo>
                    <a:pt x="40781" y="76550"/>
                    <a:pt x="40781" y="76122"/>
                    <a:pt x="40781" y="76122"/>
                  </a:cubicBezTo>
                  <a:cubicBezTo>
                    <a:pt x="41205" y="75695"/>
                    <a:pt x="42054" y="75267"/>
                    <a:pt x="42479" y="74840"/>
                  </a:cubicBezTo>
                  <a:cubicBezTo>
                    <a:pt x="42479" y="74412"/>
                    <a:pt x="42479" y="73984"/>
                    <a:pt x="42479" y="73557"/>
                  </a:cubicBezTo>
                  <a:cubicBezTo>
                    <a:pt x="42479" y="73557"/>
                    <a:pt x="42054" y="73557"/>
                    <a:pt x="42054" y="73129"/>
                  </a:cubicBezTo>
                  <a:cubicBezTo>
                    <a:pt x="42054" y="72273"/>
                    <a:pt x="42054" y="70991"/>
                    <a:pt x="42054" y="70135"/>
                  </a:cubicBezTo>
                  <a:cubicBezTo>
                    <a:pt x="41205" y="69280"/>
                    <a:pt x="40356" y="68852"/>
                    <a:pt x="39931" y="68425"/>
                  </a:cubicBezTo>
                  <a:cubicBezTo>
                    <a:pt x="39931" y="68425"/>
                    <a:pt x="39507" y="68425"/>
                    <a:pt x="39507" y="68852"/>
                  </a:cubicBezTo>
                  <a:cubicBezTo>
                    <a:pt x="39082" y="68852"/>
                    <a:pt x="39082" y="68852"/>
                    <a:pt x="38658" y="68852"/>
                  </a:cubicBezTo>
                  <a:cubicBezTo>
                    <a:pt x="38658" y="68852"/>
                    <a:pt x="38233" y="69280"/>
                    <a:pt x="37808" y="69708"/>
                  </a:cubicBezTo>
                  <a:cubicBezTo>
                    <a:pt x="37384" y="69708"/>
                    <a:pt x="36959" y="69708"/>
                    <a:pt x="36534" y="69708"/>
                  </a:cubicBezTo>
                  <a:cubicBezTo>
                    <a:pt x="36534" y="69708"/>
                    <a:pt x="36534" y="69280"/>
                    <a:pt x="36534" y="69280"/>
                  </a:cubicBezTo>
                  <a:cubicBezTo>
                    <a:pt x="36534" y="68852"/>
                    <a:pt x="36534" y="67997"/>
                    <a:pt x="36534" y="67569"/>
                  </a:cubicBezTo>
                  <a:cubicBezTo>
                    <a:pt x="36534" y="67569"/>
                    <a:pt x="36534" y="67142"/>
                    <a:pt x="36534" y="67142"/>
                  </a:cubicBezTo>
                  <a:cubicBezTo>
                    <a:pt x="38233" y="67142"/>
                    <a:pt x="39931" y="67142"/>
                    <a:pt x="41630" y="67142"/>
                  </a:cubicBezTo>
                  <a:cubicBezTo>
                    <a:pt x="41630" y="67142"/>
                    <a:pt x="42054" y="67142"/>
                    <a:pt x="42054" y="67142"/>
                  </a:cubicBezTo>
                  <a:cubicBezTo>
                    <a:pt x="42054" y="65859"/>
                    <a:pt x="42054" y="64576"/>
                    <a:pt x="42054" y="63293"/>
                  </a:cubicBezTo>
                  <a:cubicBezTo>
                    <a:pt x="42054" y="62865"/>
                    <a:pt x="42479" y="62865"/>
                    <a:pt x="42903" y="62865"/>
                  </a:cubicBezTo>
                  <a:cubicBezTo>
                    <a:pt x="42903" y="63293"/>
                    <a:pt x="42903" y="63293"/>
                    <a:pt x="43328" y="63293"/>
                  </a:cubicBezTo>
                  <a:cubicBezTo>
                    <a:pt x="43752" y="63293"/>
                    <a:pt x="44177" y="63720"/>
                    <a:pt x="44177" y="64148"/>
                  </a:cubicBezTo>
                  <a:cubicBezTo>
                    <a:pt x="44177" y="64148"/>
                    <a:pt x="44177" y="64576"/>
                    <a:pt x="44177" y="64576"/>
                  </a:cubicBezTo>
                  <a:cubicBezTo>
                    <a:pt x="44177" y="65004"/>
                    <a:pt x="44177" y="65431"/>
                    <a:pt x="44177" y="66286"/>
                  </a:cubicBezTo>
                  <a:cubicBezTo>
                    <a:pt x="44601" y="66286"/>
                    <a:pt x="45026" y="66286"/>
                    <a:pt x="45450" y="66286"/>
                  </a:cubicBezTo>
                  <a:cubicBezTo>
                    <a:pt x="45875" y="65859"/>
                    <a:pt x="45875" y="65859"/>
                    <a:pt x="46300" y="65431"/>
                  </a:cubicBezTo>
                  <a:cubicBezTo>
                    <a:pt x="46300" y="65004"/>
                    <a:pt x="46300" y="65004"/>
                    <a:pt x="46724" y="64576"/>
                  </a:cubicBezTo>
                  <a:cubicBezTo>
                    <a:pt x="46724" y="64576"/>
                    <a:pt x="46724" y="64148"/>
                    <a:pt x="46724" y="64148"/>
                  </a:cubicBezTo>
                  <a:cubicBezTo>
                    <a:pt x="46724" y="64148"/>
                    <a:pt x="46300" y="63720"/>
                    <a:pt x="46300" y="63720"/>
                  </a:cubicBezTo>
                  <a:cubicBezTo>
                    <a:pt x="46300" y="63293"/>
                    <a:pt x="46300" y="62865"/>
                    <a:pt x="46300" y="62438"/>
                  </a:cubicBezTo>
                  <a:cubicBezTo>
                    <a:pt x="46724" y="62438"/>
                    <a:pt x="47149" y="62438"/>
                    <a:pt x="47149" y="62438"/>
                  </a:cubicBezTo>
                  <a:cubicBezTo>
                    <a:pt x="47574" y="62010"/>
                    <a:pt x="47574" y="62010"/>
                    <a:pt x="47998" y="62010"/>
                  </a:cubicBezTo>
                  <a:cubicBezTo>
                    <a:pt x="47998" y="61582"/>
                    <a:pt x="47998" y="61582"/>
                    <a:pt x="47998" y="61582"/>
                  </a:cubicBezTo>
                  <a:cubicBezTo>
                    <a:pt x="47998" y="61155"/>
                    <a:pt x="47998" y="60727"/>
                    <a:pt x="47998" y="60299"/>
                  </a:cubicBezTo>
                  <a:cubicBezTo>
                    <a:pt x="47574" y="59871"/>
                    <a:pt x="47574" y="59871"/>
                    <a:pt x="47149" y="59871"/>
                  </a:cubicBezTo>
                  <a:cubicBezTo>
                    <a:pt x="46724" y="59444"/>
                    <a:pt x="46724" y="59444"/>
                    <a:pt x="46724" y="59017"/>
                  </a:cubicBezTo>
                  <a:cubicBezTo>
                    <a:pt x="47149" y="58589"/>
                    <a:pt x="47574" y="58161"/>
                    <a:pt x="47998" y="57733"/>
                  </a:cubicBezTo>
                  <a:cubicBezTo>
                    <a:pt x="48847" y="57733"/>
                    <a:pt x="48847" y="58589"/>
                    <a:pt x="49697" y="58589"/>
                  </a:cubicBezTo>
                  <a:cubicBezTo>
                    <a:pt x="49697" y="59017"/>
                    <a:pt x="49697" y="59017"/>
                    <a:pt x="49697" y="59444"/>
                  </a:cubicBezTo>
                  <a:cubicBezTo>
                    <a:pt x="49697" y="59871"/>
                    <a:pt x="49697" y="59871"/>
                    <a:pt x="49697" y="60299"/>
                  </a:cubicBezTo>
                  <a:cubicBezTo>
                    <a:pt x="49697" y="60299"/>
                    <a:pt x="50121" y="60727"/>
                    <a:pt x="50121" y="60727"/>
                  </a:cubicBezTo>
                  <a:cubicBezTo>
                    <a:pt x="50121" y="61155"/>
                    <a:pt x="50121" y="61155"/>
                    <a:pt x="50121" y="61582"/>
                  </a:cubicBezTo>
                  <a:cubicBezTo>
                    <a:pt x="50121" y="62010"/>
                    <a:pt x="50546" y="62010"/>
                    <a:pt x="50546" y="62010"/>
                  </a:cubicBezTo>
                  <a:cubicBezTo>
                    <a:pt x="50546" y="63293"/>
                    <a:pt x="50546" y="64148"/>
                    <a:pt x="50546" y="65004"/>
                  </a:cubicBezTo>
                  <a:cubicBezTo>
                    <a:pt x="50546" y="65004"/>
                    <a:pt x="50546" y="65431"/>
                    <a:pt x="50121" y="65431"/>
                  </a:cubicBezTo>
                  <a:cubicBezTo>
                    <a:pt x="50121" y="66714"/>
                    <a:pt x="50121" y="67569"/>
                    <a:pt x="50121" y="68852"/>
                  </a:cubicBezTo>
                  <a:cubicBezTo>
                    <a:pt x="50546" y="68852"/>
                    <a:pt x="50546" y="69280"/>
                    <a:pt x="50546" y="69280"/>
                  </a:cubicBezTo>
                  <a:cubicBezTo>
                    <a:pt x="50546" y="69708"/>
                    <a:pt x="50546" y="69708"/>
                    <a:pt x="50546" y="69708"/>
                  </a:cubicBezTo>
                  <a:cubicBezTo>
                    <a:pt x="50546" y="70135"/>
                    <a:pt x="50121" y="70135"/>
                    <a:pt x="50121" y="70563"/>
                  </a:cubicBezTo>
                  <a:cubicBezTo>
                    <a:pt x="50121" y="70563"/>
                    <a:pt x="50121" y="70991"/>
                    <a:pt x="50121" y="71418"/>
                  </a:cubicBezTo>
                  <a:cubicBezTo>
                    <a:pt x="50546" y="71418"/>
                    <a:pt x="50546" y="71418"/>
                    <a:pt x="50546" y="71846"/>
                  </a:cubicBezTo>
                  <a:cubicBezTo>
                    <a:pt x="50546" y="71846"/>
                    <a:pt x="50546" y="71846"/>
                    <a:pt x="50121" y="72273"/>
                  </a:cubicBezTo>
                  <a:cubicBezTo>
                    <a:pt x="50121" y="72273"/>
                    <a:pt x="50121" y="72701"/>
                    <a:pt x="50121" y="72701"/>
                  </a:cubicBezTo>
                  <a:cubicBezTo>
                    <a:pt x="50121" y="72701"/>
                    <a:pt x="49697" y="73129"/>
                    <a:pt x="49697" y="73129"/>
                  </a:cubicBezTo>
                  <a:cubicBezTo>
                    <a:pt x="49697" y="73129"/>
                    <a:pt x="49697" y="73557"/>
                    <a:pt x="49697" y="73557"/>
                  </a:cubicBezTo>
                  <a:cubicBezTo>
                    <a:pt x="49272" y="73984"/>
                    <a:pt x="49272" y="73984"/>
                    <a:pt x="49272" y="73984"/>
                  </a:cubicBezTo>
                  <a:cubicBezTo>
                    <a:pt x="49272" y="74412"/>
                    <a:pt x="49697" y="74840"/>
                    <a:pt x="50121" y="75267"/>
                  </a:cubicBezTo>
                  <a:cubicBezTo>
                    <a:pt x="50121" y="75695"/>
                    <a:pt x="50121" y="76122"/>
                    <a:pt x="50121" y="76550"/>
                  </a:cubicBezTo>
                  <a:cubicBezTo>
                    <a:pt x="50121" y="76550"/>
                    <a:pt x="49697" y="76978"/>
                    <a:pt x="49697" y="76978"/>
                  </a:cubicBezTo>
                  <a:cubicBezTo>
                    <a:pt x="49697" y="76978"/>
                    <a:pt x="49697" y="77405"/>
                    <a:pt x="49697" y="77405"/>
                  </a:cubicBezTo>
                  <a:cubicBezTo>
                    <a:pt x="50121" y="77833"/>
                    <a:pt x="50121" y="78261"/>
                    <a:pt x="50546" y="78261"/>
                  </a:cubicBezTo>
                  <a:cubicBezTo>
                    <a:pt x="50970" y="78261"/>
                    <a:pt x="51395" y="78261"/>
                    <a:pt x="51395" y="78261"/>
                  </a:cubicBezTo>
                  <a:cubicBezTo>
                    <a:pt x="51820" y="77833"/>
                    <a:pt x="52244" y="77833"/>
                    <a:pt x="52244" y="77405"/>
                  </a:cubicBezTo>
                  <a:cubicBezTo>
                    <a:pt x="52244" y="77405"/>
                    <a:pt x="52244" y="76978"/>
                    <a:pt x="52244" y="76550"/>
                  </a:cubicBezTo>
                  <a:cubicBezTo>
                    <a:pt x="52244" y="76550"/>
                    <a:pt x="51820" y="76122"/>
                    <a:pt x="51820" y="76122"/>
                  </a:cubicBezTo>
                  <a:cubicBezTo>
                    <a:pt x="51820" y="75695"/>
                    <a:pt x="51820" y="75267"/>
                    <a:pt x="51820" y="75267"/>
                  </a:cubicBezTo>
                  <a:cubicBezTo>
                    <a:pt x="52244" y="74840"/>
                    <a:pt x="52669" y="74412"/>
                    <a:pt x="53093" y="73984"/>
                  </a:cubicBezTo>
                  <a:cubicBezTo>
                    <a:pt x="53093" y="73984"/>
                    <a:pt x="53093" y="73557"/>
                    <a:pt x="52669" y="73557"/>
                  </a:cubicBezTo>
                  <a:cubicBezTo>
                    <a:pt x="52669" y="73129"/>
                    <a:pt x="52244" y="73129"/>
                    <a:pt x="51820" y="72701"/>
                  </a:cubicBezTo>
                  <a:cubicBezTo>
                    <a:pt x="52244" y="72273"/>
                    <a:pt x="52669" y="72273"/>
                    <a:pt x="53093" y="71846"/>
                  </a:cubicBezTo>
                  <a:cubicBezTo>
                    <a:pt x="53093" y="70991"/>
                    <a:pt x="53093" y="70563"/>
                    <a:pt x="53093" y="69708"/>
                  </a:cubicBezTo>
                  <a:cubicBezTo>
                    <a:pt x="52669" y="69708"/>
                    <a:pt x="52244" y="69280"/>
                    <a:pt x="52244" y="69280"/>
                  </a:cubicBezTo>
                  <a:cubicBezTo>
                    <a:pt x="51820" y="69280"/>
                    <a:pt x="51820" y="69280"/>
                    <a:pt x="51395" y="69280"/>
                  </a:cubicBezTo>
                  <a:cubicBezTo>
                    <a:pt x="51395" y="68852"/>
                    <a:pt x="51395" y="68852"/>
                    <a:pt x="51395" y="67997"/>
                  </a:cubicBezTo>
                  <a:cubicBezTo>
                    <a:pt x="51820" y="67569"/>
                    <a:pt x="51820" y="67569"/>
                    <a:pt x="52244" y="67569"/>
                  </a:cubicBezTo>
                  <a:cubicBezTo>
                    <a:pt x="52244" y="67142"/>
                    <a:pt x="53093" y="67569"/>
                    <a:pt x="53518" y="67142"/>
                  </a:cubicBezTo>
                  <a:cubicBezTo>
                    <a:pt x="53518" y="66714"/>
                    <a:pt x="53518" y="66714"/>
                    <a:pt x="53518" y="66714"/>
                  </a:cubicBezTo>
                  <a:cubicBezTo>
                    <a:pt x="53518" y="66286"/>
                    <a:pt x="53093" y="66286"/>
                    <a:pt x="53093" y="65859"/>
                  </a:cubicBezTo>
                  <a:cubicBezTo>
                    <a:pt x="53093" y="65431"/>
                    <a:pt x="53093" y="65004"/>
                    <a:pt x="53093" y="64576"/>
                  </a:cubicBezTo>
                  <a:cubicBezTo>
                    <a:pt x="53093" y="64576"/>
                    <a:pt x="53518" y="64148"/>
                    <a:pt x="53518" y="64148"/>
                  </a:cubicBezTo>
                  <a:cubicBezTo>
                    <a:pt x="53518" y="63720"/>
                    <a:pt x="53518" y="63720"/>
                    <a:pt x="53518" y="63720"/>
                  </a:cubicBezTo>
                  <a:cubicBezTo>
                    <a:pt x="53518" y="63293"/>
                    <a:pt x="53093" y="63293"/>
                    <a:pt x="53093" y="63293"/>
                  </a:cubicBezTo>
                  <a:cubicBezTo>
                    <a:pt x="53093" y="63293"/>
                    <a:pt x="53093" y="62865"/>
                    <a:pt x="53093" y="62865"/>
                  </a:cubicBezTo>
                  <a:cubicBezTo>
                    <a:pt x="53093" y="62865"/>
                    <a:pt x="53093" y="62438"/>
                    <a:pt x="53093" y="62438"/>
                  </a:cubicBezTo>
                  <a:cubicBezTo>
                    <a:pt x="53518" y="62438"/>
                    <a:pt x="53518" y="62010"/>
                    <a:pt x="53518" y="61582"/>
                  </a:cubicBezTo>
                  <a:cubicBezTo>
                    <a:pt x="54367" y="61582"/>
                    <a:pt x="54367" y="61582"/>
                    <a:pt x="54792" y="61582"/>
                  </a:cubicBezTo>
                  <a:cubicBezTo>
                    <a:pt x="54792" y="61582"/>
                    <a:pt x="55216" y="61582"/>
                    <a:pt x="55216" y="61582"/>
                  </a:cubicBezTo>
                  <a:cubicBezTo>
                    <a:pt x="55216" y="62010"/>
                    <a:pt x="55216" y="62438"/>
                    <a:pt x="55216" y="62438"/>
                  </a:cubicBezTo>
                  <a:cubicBezTo>
                    <a:pt x="54792" y="62865"/>
                    <a:pt x="54792" y="62865"/>
                    <a:pt x="54792" y="63293"/>
                  </a:cubicBezTo>
                  <a:cubicBezTo>
                    <a:pt x="54792" y="63293"/>
                    <a:pt x="54792" y="63293"/>
                    <a:pt x="54792" y="63720"/>
                  </a:cubicBezTo>
                  <a:cubicBezTo>
                    <a:pt x="54367" y="63720"/>
                    <a:pt x="54367" y="64148"/>
                    <a:pt x="53942" y="64148"/>
                  </a:cubicBezTo>
                  <a:cubicBezTo>
                    <a:pt x="54367" y="64576"/>
                    <a:pt x="54792" y="64576"/>
                    <a:pt x="55216" y="65004"/>
                  </a:cubicBezTo>
                  <a:cubicBezTo>
                    <a:pt x="55216" y="65431"/>
                    <a:pt x="55216" y="65431"/>
                    <a:pt x="55216" y="65859"/>
                  </a:cubicBezTo>
                  <a:cubicBezTo>
                    <a:pt x="55641" y="66286"/>
                    <a:pt x="56065" y="66714"/>
                    <a:pt x="56490" y="67142"/>
                  </a:cubicBezTo>
                  <a:cubicBezTo>
                    <a:pt x="57339" y="67142"/>
                    <a:pt x="57764" y="67142"/>
                    <a:pt x="58189" y="67142"/>
                  </a:cubicBezTo>
                  <a:cubicBezTo>
                    <a:pt x="58613" y="66714"/>
                    <a:pt x="58189" y="66286"/>
                    <a:pt x="58613" y="65859"/>
                  </a:cubicBezTo>
                  <a:cubicBezTo>
                    <a:pt x="58189" y="65859"/>
                    <a:pt x="58189" y="65859"/>
                    <a:pt x="57764" y="65431"/>
                  </a:cubicBezTo>
                  <a:cubicBezTo>
                    <a:pt x="57764" y="64576"/>
                    <a:pt x="57764" y="63293"/>
                    <a:pt x="57764" y="62010"/>
                  </a:cubicBezTo>
                  <a:cubicBezTo>
                    <a:pt x="58189" y="62010"/>
                    <a:pt x="58613" y="61582"/>
                    <a:pt x="59038" y="61155"/>
                  </a:cubicBezTo>
                  <a:cubicBezTo>
                    <a:pt x="59038" y="61155"/>
                    <a:pt x="59038" y="60727"/>
                    <a:pt x="59038" y="60299"/>
                  </a:cubicBezTo>
                  <a:cubicBezTo>
                    <a:pt x="59038" y="60299"/>
                    <a:pt x="59462" y="59871"/>
                    <a:pt x="59462" y="59871"/>
                  </a:cubicBezTo>
                  <a:cubicBezTo>
                    <a:pt x="59887" y="59444"/>
                    <a:pt x="59462" y="59017"/>
                    <a:pt x="59462" y="58589"/>
                  </a:cubicBezTo>
                  <a:cubicBezTo>
                    <a:pt x="59038" y="57733"/>
                    <a:pt x="58613" y="57306"/>
                    <a:pt x="57764" y="56878"/>
                  </a:cubicBezTo>
                  <a:cubicBezTo>
                    <a:pt x="58189" y="56451"/>
                    <a:pt x="58613" y="56451"/>
                    <a:pt x="58613" y="56023"/>
                  </a:cubicBezTo>
                  <a:cubicBezTo>
                    <a:pt x="58613" y="55595"/>
                    <a:pt x="59038" y="55595"/>
                    <a:pt x="59462" y="55167"/>
                  </a:cubicBezTo>
                  <a:cubicBezTo>
                    <a:pt x="59887" y="55167"/>
                    <a:pt x="59887" y="55167"/>
                    <a:pt x="60311" y="55167"/>
                  </a:cubicBezTo>
                  <a:cubicBezTo>
                    <a:pt x="60736" y="55595"/>
                    <a:pt x="61160" y="55595"/>
                    <a:pt x="61160" y="56023"/>
                  </a:cubicBezTo>
                  <a:cubicBezTo>
                    <a:pt x="61160" y="56878"/>
                    <a:pt x="61160" y="58161"/>
                    <a:pt x="61160" y="59444"/>
                  </a:cubicBezTo>
                  <a:cubicBezTo>
                    <a:pt x="61585" y="59444"/>
                    <a:pt x="61585" y="59444"/>
                    <a:pt x="62009" y="59871"/>
                  </a:cubicBezTo>
                  <a:cubicBezTo>
                    <a:pt x="61585" y="60299"/>
                    <a:pt x="61585" y="60299"/>
                    <a:pt x="61585" y="60727"/>
                  </a:cubicBezTo>
                  <a:cubicBezTo>
                    <a:pt x="62009" y="60727"/>
                    <a:pt x="62009" y="61155"/>
                    <a:pt x="62434" y="61155"/>
                  </a:cubicBezTo>
                  <a:cubicBezTo>
                    <a:pt x="62434" y="62010"/>
                    <a:pt x="62434" y="62010"/>
                    <a:pt x="63284" y="62010"/>
                  </a:cubicBezTo>
                  <a:cubicBezTo>
                    <a:pt x="63708" y="61582"/>
                    <a:pt x="64133" y="61155"/>
                    <a:pt x="64557" y="60727"/>
                  </a:cubicBezTo>
                  <a:cubicBezTo>
                    <a:pt x="64557" y="60299"/>
                    <a:pt x="64557" y="59871"/>
                    <a:pt x="64557" y="59444"/>
                  </a:cubicBezTo>
                  <a:cubicBezTo>
                    <a:pt x="64133" y="59017"/>
                    <a:pt x="63708" y="58589"/>
                    <a:pt x="63284" y="58589"/>
                  </a:cubicBezTo>
                  <a:cubicBezTo>
                    <a:pt x="63284" y="58161"/>
                    <a:pt x="63284" y="57733"/>
                    <a:pt x="63284" y="57306"/>
                  </a:cubicBezTo>
                  <a:cubicBezTo>
                    <a:pt x="63708" y="57306"/>
                    <a:pt x="64133" y="56878"/>
                    <a:pt x="64133" y="56878"/>
                  </a:cubicBezTo>
                  <a:cubicBezTo>
                    <a:pt x="64557" y="56878"/>
                    <a:pt x="64557" y="56878"/>
                    <a:pt x="64982" y="56878"/>
                  </a:cubicBezTo>
                  <a:cubicBezTo>
                    <a:pt x="64982" y="56451"/>
                    <a:pt x="65407" y="56451"/>
                    <a:pt x="65407" y="56023"/>
                  </a:cubicBezTo>
                  <a:cubicBezTo>
                    <a:pt x="65831" y="56023"/>
                    <a:pt x="66256" y="56023"/>
                    <a:pt x="66681" y="56023"/>
                  </a:cubicBezTo>
                  <a:cubicBezTo>
                    <a:pt x="66681" y="56451"/>
                    <a:pt x="66681" y="56451"/>
                    <a:pt x="67105" y="56878"/>
                  </a:cubicBezTo>
                  <a:cubicBezTo>
                    <a:pt x="67105" y="56878"/>
                    <a:pt x="67530" y="56878"/>
                    <a:pt x="67530" y="56878"/>
                  </a:cubicBezTo>
                  <a:cubicBezTo>
                    <a:pt x="67954" y="56878"/>
                    <a:pt x="67954" y="57306"/>
                    <a:pt x="68379" y="57306"/>
                  </a:cubicBezTo>
                  <a:cubicBezTo>
                    <a:pt x="68379" y="57733"/>
                    <a:pt x="68379" y="58161"/>
                    <a:pt x="68379" y="58161"/>
                  </a:cubicBezTo>
                  <a:cubicBezTo>
                    <a:pt x="67954" y="59017"/>
                    <a:pt x="67105" y="59444"/>
                    <a:pt x="66681" y="59871"/>
                  </a:cubicBezTo>
                  <a:cubicBezTo>
                    <a:pt x="67530" y="60299"/>
                    <a:pt x="67954" y="61155"/>
                    <a:pt x="68804" y="61582"/>
                  </a:cubicBezTo>
                  <a:cubicBezTo>
                    <a:pt x="69228" y="61582"/>
                    <a:pt x="69228" y="61582"/>
                    <a:pt x="69228" y="61582"/>
                  </a:cubicBezTo>
                  <a:cubicBezTo>
                    <a:pt x="69652" y="61155"/>
                    <a:pt x="70077" y="60727"/>
                    <a:pt x="70501" y="60299"/>
                  </a:cubicBezTo>
                  <a:cubicBezTo>
                    <a:pt x="70501" y="60299"/>
                    <a:pt x="70501" y="60299"/>
                    <a:pt x="70501" y="59871"/>
                  </a:cubicBezTo>
                  <a:cubicBezTo>
                    <a:pt x="70501" y="59444"/>
                    <a:pt x="70501" y="58589"/>
                    <a:pt x="70501" y="58161"/>
                  </a:cubicBezTo>
                  <a:cubicBezTo>
                    <a:pt x="70501" y="58161"/>
                    <a:pt x="70501" y="57733"/>
                    <a:pt x="70501" y="57733"/>
                  </a:cubicBezTo>
                  <a:cubicBezTo>
                    <a:pt x="70501" y="57733"/>
                    <a:pt x="70501" y="57733"/>
                    <a:pt x="70077" y="57306"/>
                  </a:cubicBezTo>
                  <a:cubicBezTo>
                    <a:pt x="70077" y="57306"/>
                    <a:pt x="70077" y="56878"/>
                    <a:pt x="70077" y="56878"/>
                  </a:cubicBezTo>
                  <a:cubicBezTo>
                    <a:pt x="70077" y="56023"/>
                    <a:pt x="70077" y="55595"/>
                    <a:pt x="70077" y="55167"/>
                  </a:cubicBezTo>
                  <a:cubicBezTo>
                    <a:pt x="70077" y="55167"/>
                    <a:pt x="70077" y="55167"/>
                    <a:pt x="70077" y="54740"/>
                  </a:cubicBezTo>
                  <a:cubicBezTo>
                    <a:pt x="70926" y="54740"/>
                    <a:pt x="71351" y="54740"/>
                    <a:pt x="72200" y="54740"/>
                  </a:cubicBezTo>
                  <a:cubicBezTo>
                    <a:pt x="72200" y="54740"/>
                    <a:pt x="72200" y="54740"/>
                    <a:pt x="72200" y="55167"/>
                  </a:cubicBezTo>
                  <a:cubicBezTo>
                    <a:pt x="72200" y="55167"/>
                    <a:pt x="72200" y="55167"/>
                    <a:pt x="72200" y="55595"/>
                  </a:cubicBezTo>
                  <a:cubicBezTo>
                    <a:pt x="72200" y="57306"/>
                    <a:pt x="72200" y="59017"/>
                    <a:pt x="72200" y="60727"/>
                  </a:cubicBezTo>
                  <a:cubicBezTo>
                    <a:pt x="72625" y="60727"/>
                    <a:pt x="72625" y="61155"/>
                    <a:pt x="73049" y="61155"/>
                  </a:cubicBezTo>
                  <a:cubicBezTo>
                    <a:pt x="73049" y="62010"/>
                    <a:pt x="73049" y="63293"/>
                    <a:pt x="73049" y="64148"/>
                  </a:cubicBezTo>
                  <a:cubicBezTo>
                    <a:pt x="72625" y="64148"/>
                    <a:pt x="72625" y="64576"/>
                    <a:pt x="72200" y="64576"/>
                  </a:cubicBezTo>
                  <a:cubicBezTo>
                    <a:pt x="72200" y="66714"/>
                    <a:pt x="72200" y="69280"/>
                    <a:pt x="72200" y="71418"/>
                  </a:cubicBezTo>
                  <a:cubicBezTo>
                    <a:pt x="72625" y="71418"/>
                    <a:pt x="72625" y="71846"/>
                    <a:pt x="73049" y="71846"/>
                  </a:cubicBezTo>
                  <a:cubicBezTo>
                    <a:pt x="73049" y="72273"/>
                    <a:pt x="73049" y="72273"/>
                    <a:pt x="73049" y="72701"/>
                  </a:cubicBezTo>
                  <a:cubicBezTo>
                    <a:pt x="73049" y="72701"/>
                    <a:pt x="73049" y="73129"/>
                    <a:pt x="73474" y="73129"/>
                  </a:cubicBezTo>
                  <a:cubicBezTo>
                    <a:pt x="73474" y="73557"/>
                    <a:pt x="73474" y="73984"/>
                    <a:pt x="73474" y="74412"/>
                  </a:cubicBezTo>
                  <a:cubicBezTo>
                    <a:pt x="73049" y="74840"/>
                    <a:pt x="73049" y="74840"/>
                    <a:pt x="73049" y="75267"/>
                  </a:cubicBezTo>
                  <a:cubicBezTo>
                    <a:pt x="73049" y="75695"/>
                    <a:pt x="72625" y="75695"/>
                    <a:pt x="72200" y="76122"/>
                  </a:cubicBezTo>
                  <a:cubicBezTo>
                    <a:pt x="72200" y="76122"/>
                    <a:pt x="72200" y="76550"/>
                    <a:pt x="72200" y="76550"/>
                  </a:cubicBezTo>
                  <a:cubicBezTo>
                    <a:pt x="72200" y="76550"/>
                    <a:pt x="71775" y="76978"/>
                    <a:pt x="71775" y="76978"/>
                  </a:cubicBezTo>
                  <a:cubicBezTo>
                    <a:pt x="71775" y="77405"/>
                    <a:pt x="71775" y="77833"/>
                    <a:pt x="71775" y="78688"/>
                  </a:cubicBezTo>
                  <a:cubicBezTo>
                    <a:pt x="71351" y="78688"/>
                    <a:pt x="71351" y="78688"/>
                    <a:pt x="71351" y="79116"/>
                  </a:cubicBezTo>
                  <a:cubicBezTo>
                    <a:pt x="71351" y="79116"/>
                    <a:pt x="71351" y="79116"/>
                    <a:pt x="71351" y="79544"/>
                  </a:cubicBezTo>
                  <a:cubicBezTo>
                    <a:pt x="71351" y="79544"/>
                    <a:pt x="71775" y="79971"/>
                    <a:pt x="71775" y="79971"/>
                  </a:cubicBezTo>
                  <a:cubicBezTo>
                    <a:pt x="71775" y="80399"/>
                    <a:pt x="71775" y="80827"/>
                    <a:pt x="71775" y="81254"/>
                  </a:cubicBezTo>
                  <a:cubicBezTo>
                    <a:pt x="71351" y="81682"/>
                    <a:pt x="71351" y="81682"/>
                    <a:pt x="71351" y="81682"/>
                  </a:cubicBezTo>
                  <a:cubicBezTo>
                    <a:pt x="71351" y="82965"/>
                    <a:pt x="71351" y="82965"/>
                    <a:pt x="71351" y="83393"/>
                  </a:cubicBezTo>
                  <a:cubicBezTo>
                    <a:pt x="72200" y="82965"/>
                    <a:pt x="73049" y="82109"/>
                    <a:pt x="73474" y="81682"/>
                  </a:cubicBezTo>
                  <a:cubicBezTo>
                    <a:pt x="73898" y="81682"/>
                    <a:pt x="73898" y="81682"/>
                    <a:pt x="73898" y="81682"/>
                  </a:cubicBezTo>
                  <a:cubicBezTo>
                    <a:pt x="74323" y="81682"/>
                    <a:pt x="74323" y="81682"/>
                    <a:pt x="74323" y="81254"/>
                  </a:cubicBezTo>
                  <a:cubicBezTo>
                    <a:pt x="74747" y="80827"/>
                    <a:pt x="74323" y="80399"/>
                    <a:pt x="74323" y="79971"/>
                  </a:cubicBezTo>
                  <a:cubicBezTo>
                    <a:pt x="73898" y="79544"/>
                    <a:pt x="73474" y="79116"/>
                    <a:pt x="73049" y="78688"/>
                  </a:cubicBezTo>
                  <a:cubicBezTo>
                    <a:pt x="73049" y="78261"/>
                    <a:pt x="73049" y="77833"/>
                    <a:pt x="73049" y="77405"/>
                  </a:cubicBezTo>
                  <a:cubicBezTo>
                    <a:pt x="73474" y="76978"/>
                    <a:pt x="74323" y="76550"/>
                    <a:pt x="74747" y="75695"/>
                  </a:cubicBezTo>
                  <a:cubicBezTo>
                    <a:pt x="75172" y="75695"/>
                    <a:pt x="75172" y="75695"/>
                    <a:pt x="75172" y="75695"/>
                  </a:cubicBezTo>
                  <a:cubicBezTo>
                    <a:pt x="76021" y="75695"/>
                    <a:pt x="75597" y="75267"/>
                    <a:pt x="75597" y="74840"/>
                  </a:cubicBezTo>
                  <a:cubicBezTo>
                    <a:pt x="75172" y="74412"/>
                    <a:pt x="74747" y="73984"/>
                    <a:pt x="74747" y="73557"/>
                  </a:cubicBezTo>
                  <a:cubicBezTo>
                    <a:pt x="75172" y="73129"/>
                    <a:pt x="75597" y="72701"/>
                    <a:pt x="76021" y="72273"/>
                  </a:cubicBezTo>
                  <a:cubicBezTo>
                    <a:pt x="76021" y="71846"/>
                    <a:pt x="76021" y="71418"/>
                    <a:pt x="76021" y="70991"/>
                  </a:cubicBezTo>
                  <a:cubicBezTo>
                    <a:pt x="76021" y="70563"/>
                    <a:pt x="76021" y="70563"/>
                    <a:pt x="75597" y="70135"/>
                  </a:cubicBezTo>
                  <a:cubicBezTo>
                    <a:pt x="75597" y="69708"/>
                    <a:pt x="75172" y="69708"/>
                    <a:pt x="75172" y="69280"/>
                  </a:cubicBezTo>
                  <a:cubicBezTo>
                    <a:pt x="75172" y="68852"/>
                    <a:pt x="74747" y="68852"/>
                    <a:pt x="74323" y="68425"/>
                  </a:cubicBezTo>
                  <a:cubicBezTo>
                    <a:pt x="74323" y="67997"/>
                    <a:pt x="74323" y="67997"/>
                    <a:pt x="74323" y="67569"/>
                  </a:cubicBezTo>
                  <a:cubicBezTo>
                    <a:pt x="74747" y="67142"/>
                    <a:pt x="74747" y="67142"/>
                    <a:pt x="75172" y="67142"/>
                  </a:cubicBezTo>
                  <a:cubicBezTo>
                    <a:pt x="75172" y="65431"/>
                    <a:pt x="75172" y="63293"/>
                    <a:pt x="75172" y="61582"/>
                  </a:cubicBezTo>
                  <a:cubicBezTo>
                    <a:pt x="75597" y="61582"/>
                    <a:pt x="75597" y="61582"/>
                    <a:pt x="78993" y="61582"/>
                  </a:cubicBezTo>
                  <a:cubicBezTo>
                    <a:pt x="79842" y="60727"/>
                    <a:pt x="80267" y="60299"/>
                    <a:pt x="81116" y="59871"/>
                  </a:cubicBezTo>
                  <a:cubicBezTo>
                    <a:pt x="81116" y="59871"/>
                    <a:pt x="81116" y="59444"/>
                    <a:pt x="81116" y="59444"/>
                  </a:cubicBezTo>
                  <a:cubicBezTo>
                    <a:pt x="81541" y="59017"/>
                    <a:pt x="81541" y="59017"/>
                    <a:pt x="81541" y="59017"/>
                  </a:cubicBezTo>
                  <a:cubicBezTo>
                    <a:pt x="81541" y="58589"/>
                    <a:pt x="81541" y="58161"/>
                    <a:pt x="81541" y="57733"/>
                  </a:cubicBezTo>
                  <a:cubicBezTo>
                    <a:pt x="81541" y="57733"/>
                    <a:pt x="81116" y="57306"/>
                    <a:pt x="81116" y="57306"/>
                  </a:cubicBezTo>
                  <a:cubicBezTo>
                    <a:pt x="80692" y="57306"/>
                    <a:pt x="80692" y="57306"/>
                    <a:pt x="80267" y="57306"/>
                  </a:cubicBezTo>
                  <a:cubicBezTo>
                    <a:pt x="80267" y="57306"/>
                    <a:pt x="79842" y="57306"/>
                    <a:pt x="79842" y="57733"/>
                  </a:cubicBezTo>
                  <a:cubicBezTo>
                    <a:pt x="79842" y="57733"/>
                    <a:pt x="79418" y="57733"/>
                    <a:pt x="78993" y="57733"/>
                  </a:cubicBezTo>
                  <a:cubicBezTo>
                    <a:pt x="78993" y="58161"/>
                    <a:pt x="78568" y="58589"/>
                    <a:pt x="77720" y="59017"/>
                  </a:cubicBezTo>
                  <a:cubicBezTo>
                    <a:pt x="77720" y="59017"/>
                    <a:pt x="77720" y="59017"/>
                    <a:pt x="77720" y="59444"/>
                  </a:cubicBezTo>
                  <a:cubicBezTo>
                    <a:pt x="77295" y="59444"/>
                    <a:pt x="77295" y="59871"/>
                    <a:pt x="76871" y="60299"/>
                  </a:cubicBezTo>
                  <a:cubicBezTo>
                    <a:pt x="76021" y="59871"/>
                    <a:pt x="75597" y="59444"/>
                    <a:pt x="75172" y="59017"/>
                  </a:cubicBezTo>
                  <a:cubicBezTo>
                    <a:pt x="74747" y="58589"/>
                    <a:pt x="75172" y="58161"/>
                    <a:pt x="74747" y="58161"/>
                  </a:cubicBezTo>
                  <a:cubicBezTo>
                    <a:pt x="74323" y="57306"/>
                    <a:pt x="74747" y="56878"/>
                    <a:pt x="74323" y="56023"/>
                  </a:cubicBezTo>
                  <a:cubicBezTo>
                    <a:pt x="74747" y="56023"/>
                    <a:pt x="74747" y="55595"/>
                    <a:pt x="75172" y="55595"/>
                  </a:cubicBezTo>
                  <a:cubicBezTo>
                    <a:pt x="75172" y="55167"/>
                    <a:pt x="75172" y="54740"/>
                    <a:pt x="75172" y="54312"/>
                  </a:cubicBezTo>
                  <a:cubicBezTo>
                    <a:pt x="75597" y="53884"/>
                    <a:pt x="76021" y="53457"/>
                    <a:pt x="76021" y="53029"/>
                  </a:cubicBezTo>
                  <a:cubicBezTo>
                    <a:pt x="76021" y="52174"/>
                    <a:pt x="76021" y="51318"/>
                    <a:pt x="76021" y="50891"/>
                  </a:cubicBezTo>
                  <a:cubicBezTo>
                    <a:pt x="76021" y="50463"/>
                    <a:pt x="75597" y="50463"/>
                    <a:pt x="75597" y="50036"/>
                  </a:cubicBezTo>
                  <a:cubicBezTo>
                    <a:pt x="75597" y="50036"/>
                    <a:pt x="75597" y="49608"/>
                    <a:pt x="75597" y="49608"/>
                  </a:cubicBezTo>
                  <a:cubicBezTo>
                    <a:pt x="75172" y="49608"/>
                    <a:pt x="75172" y="48753"/>
                    <a:pt x="74747" y="48325"/>
                  </a:cubicBezTo>
                  <a:cubicBezTo>
                    <a:pt x="74747" y="47470"/>
                    <a:pt x="74747" y="46615"/>
                    <a:pt x="74747" y="45331"/>
                  </a:cubicBezTo>
                  <a:cubicBezTo>
                    <a:pt x="75172" y="44904"/>
                    <a:pt x="75597" y="44476"/>
                    <a:pt x="76021" y="44049"/>
                  </a:cubicBezTo>
                  <a:cubicBezTo>
                    <a:pt x="76021" y="43621"/>
                    <a:pt x="76021" y="43193"/>
                    <a:pt x="76021" y="43193"/>
                  </a:cubicBezTo>
                  <a:cubicBezTo>
                    <a:pt x="76021" y="42765"/>
                    <a:pt x="75597" y="42765"/>
                    <a:pt x="75172" y="42338"/>
                  </a:cubicBezTo>
                  <a:cubicBezTo>
                    <a:pt x="74323" y="42338"/>
                    <a:pt x="73049" y="42338"/>
                    <a:pt x="72200" y="42338"/>
                  </a:cubicBezTo>
                  <a:cubicBezTo>
                    <a:pt x="71775" y="42338"/>
                    <a:pt x="71775" y="42765"/>
                    <a:pt x="71775" y="43193"/>
                  </a:cubicBezTo>
                  <a:cubicBezTo>
                    <a:pt x="71775" y="43621"/>
                    <a:pt x="72200" y="43621"/>
                    <a:pt x="72200" y="44049"/>
                  </a:cubicBezTo>
                  <a:cubicBezTo>
                    <a:pt x="72200" y="44904"/>
                    <a:pt x="72200" y="45759"/>
                    <a:pt x="72200" y="46615"/>
                  </a:cubicBezTo>
                  <a:cubicBezTo>
                    <a:pt x="71775" y="46615"/>
                    <a:pt x="71351" y="46615"/>
                    <a:pt x="70926" y="46615"/>
                  </a:cubicBezTo>
                  <a:cubicBezTo>
                    <a:pt x="70926" y="46615"/>
                    <a:pt x="70501" y="46187"/>
                    <a:pt x="70501" y="46187"/>
                  </a:cubicBezTo>
                  <a:cubicBezTo>
                    <a:pt x="70077" y="46187"/>
                    <a:pt x="69652" y="46187"/>
                    <a:pt x="69652" y="46187"/>
                  </a:cubicBezTo>
                  <a:cubicBezTo>
                    <a:pt x="68804" y="46615"/>
                    <a:pt x="68379" y="47042"/>
                    <a:pt x="67954" y="47042"/>
                  </a:cubicBezTo>
                  <a:cubicBezTo>
                    <a:pt x="67954" y="47470"/>
                    <a:pt x="67954" y="47470"/>
                    <a:pt x="67954" y="47470"/>
                  </a:cubicBezTo>
                  <a:cubicBezTo>
                    <a:pt x="67954" y="48753"/>
                    <a:pt x="67954" y="49608"/>
                    <a:pt x="67954" y="50036"/>
                  </a:cubicBezTo>
                  <a:cubicBezTo>
                    <a:pt x="67105" y="50463"/>
                    <a:pt x="66681" y="50891"/>
                    <a:pt x="66256" y="51318"/>
                  </a:cubicBezTo>
                  <a:cubicBezTo>
                    <a:pt x="66256" y="51318"/>
                    <a:pt x="65831" y="51318"/>
                    <a:pt x="65407" y="51318"/>
                  </a:cubicBezTo>
                  <a:cubicBezTo>
                    <a:pt x="65407" y="51318"/>
                    <a:pt x="64982" y="51318"/>
                    <a:pt x="64982" y="51318"/>
                  </a:cubicBezTo>
                  <a:cubicBezTo>
                    <a:pt x="64982" y="50463"/>
                    <a:pt x="64982" y="49608"/>
                    <a:pt x="64982" y="48753"/>
                  </a:cubicBezTo>
                  <a:cubicBezTo>
                    <a:pt x="64557" y="48325"/>
                    <a:pt x="64133" y="47897"/>
                    <a:pt x="63284" y="47470"/>
                  </a:cubicBezTo>
                  <a:cubicBezTo>
                    <a:pt x="63708" y="46615"/>
                    <a:pt x="63284" y="46187"/>
                    <a:pt x="63708" y="45331"/>
                  </a:cubicBezTo>
                  <a:cubicBezTo>
                    <a:pt x="63708" y="44904"/>
                    <a:pt x="64133" y="44904"/>
                    <a:pt x="64557" y="44476"/>
                  </a:cubicBezTo>
                  <a:cubicBezTo>
                    <a:pt x="64557" y="44476"/>
                    <a:pt x="64557" y="44049"/>
                    <a:pt x="64557" y="44049"/>
                  </a:cubicBezTo>
                  <a:cubicBezTo>
                    <a:pt x="64982" y="43621"/>
                    <a:pt x="65407" y="43193"/>
                    <a:pt x="65831" y="43193"/>
                  </a:cubicBezTo>
                  <a:cubicBezTo>
                    <a:pt x="65831" y="42338"/>
                    <a:pt x="65831" y="41910"/>
                    <a:pt x="65831" y="41482"/>
                  </a:cubicBezTo>
                  <a:cubicBezTo>
                    <a:pt x="64982" y="41055"/>
                    <a:pt x="64557" y="40627"/>
                    <a:pt x="64133" y="40200"/>
                  </a:cubicBezTo>
                  <a:cubicBezTo>
                    <a:pt x="64133" y="39772"/>
                    <a:pt x="64982" y="39344"/>
                    <a:pt x="64982" y="39344"/>
                  </a:cubicBezTo>
                  <a:cubicBezTo>
                    <a:pt x="64982" y="38917"/>
                    <a:pt x="64982" y="38489"/>
                    <a:pt x="64982" y="38061"/>
                  </a:cubicBezTo>
                  <a:cubicBezTo>
                    <a:pt x="64982" y="37634"/>
                    <a:pt x="64133" y="38061"/>
                    <a:pt x="63708" y="38061"/>
                  </a:cubicBezTo>
                  <a:cubicBezTo>
                    <a:pt x="63284" y="38061"/>
                    <a:pt x="63284" y="38489"/>
                    <a:pt x="62860" y="38917"/>
                  </a:cubicBezTo>
                  <a:cubicBezTo>
                    <a:pt x="62860" y="38917"/>
                    <a:pt x="62860" y="38917"/>
                    <a:pt x="62860" y="39344"/>
                  </a:cubicBezTo>
                  <a:cubicBezTo>
                    <a:pt x="63284" y="39344"/>
                    <a:pt x="63284" y="39344"/>
                    <a:pt x="63284" y="39772"/>
                  </a:cubicBezTo>
                  <a:cubicBezTo>
                    <a:pt x="63708" y="40200"/>
                    <a:pt x="63708" y="40627"/>
                    <a:pt x="63284" y="41055"/>
                  </a:cubicBezTo>
                  <a:cubicBezTo>
                    <a:pt x="63284" y="41055"/>
                    <a:pt x="63284" y="41482"/>
                    <a:pt x="63284" y="41482"/>
                  </a:cubicBezTo>
                  <a:cubicBezTo>
                    <a:pt x="62434" y="41482"/>
                    <a:pt x="62009" y="41482"/>
                    <a:pt x="61585" y="41482"/>
                  </a:cubicBezTo>
                  <a:cubicBezTo>
                    <a:pt x="61160" y="41055"/>
                    <a:pt x="60736" y="40627"/>
                    <a:pt x="60311" y="40200"/>
                  </a:cubicBezTo>
                  <a:cubicBezTo>
                    <a:pt x="60311" y="39344"/>
                    <a:pt x="60311" y="38917"/>
                    <a:pt x="60311" y="38061"/>
                  </a:cubicBezTo>
                  <a:cubicBezTo>
                    <a:pt x="59887" y="38061"/>
                    <a:pt x="59462" y="37634"/>
                    <a:pt x="59462" y="37634"/>
                  </a:cubicBezTo>
                  <a:cubicBezTo>
                    <a:pt x="58613" y="37634"/>
                    <a:pt x="57764" y="37634"/>
                    <a:pt x="57339" y="37634"/>
                  </a:cubicBezTo>
                  <a:cubicBezTo>
                    <a:pt x="56915" y="37634"/>
                    <a:pt x="56915" y="37634"/>
                    <a:pt x="56490" y="38061"/>
                  </a:cubicBezTo>
                  <a:cubicBezTo>
                    <a:pt x="56065" y="38061"/>
                    <a:pt x="55641" y="38061"/>
                    <a:pt x="55641" y="38061"/>
                  </a:cubicBezTo>
                  <a:cubicBezTo>
                    <a:pt x="55216" y="37634"/>
                    <a:pt x="55216" y="37634"/>
                    <a:pt x="54792" y="37634"/>
                  </a:cubicBezTo>
                  <a:cubicBezTo>
                    <a:pt x="54367" y="37634"/>
                    <a:pt x="53942" y="37634"/>
                    <a:pt x="53942" y="37634"/>
                  </a:cubicBezTo>
                  <a:cubicBezTo>
                    <a:pt x="53518" y="37634"/>
                    <a:pt x="53518" y="38061"/>
                    <a:pt x="53093" y="38061"/>
                  </a:cubicBezTo>
                  <a:cubicBezTo>
                    <a:pt x="53093" y="38061"/>
                    <a:pt x="52669" y="38061"/>
                    <a:pt x="52669" y="38061"/>
                  </a:cubicBezTo>
                  <a:cubicBezTo>
                    <a:pt x="51820" y="38489"/>
                    <a:pt x="51395" y="39344"/>
                    <a:pt x="50546" y="39772"/>
                  </a:cubicBezTo>
                  <a:cubicBezTo>
                    <a:pt x="50121" y="39772"/>
                    <a:pt x="49697" y="39772"/>
                    <a:pt x="49272" y="39772"/>
                  </a:cubicBezTo>
                  <a:cubicBezTo>
                    <a:pt x="49272" y="39772"/>
                    <a:pt x="48847" y="39344"/>
                    <a:pt x="48423" y="39344"/>
                  </a:cubicBezTo>
                  <a:cubicBezTo>
                    <a:pt x="48423" y="38917"/>
                    <a:pt x="48423" y="38489"/>
                    <a:pt x="48423" y="38489"/>
                  </a:cubicBezTo>
                  <a:cubicBezTo>
                    <a:pt x="48423" y="38061"/>
                    <a:pt x="47998" y="38061"/>
                    <a:pt x="47998" y="37634"/>
                  </a:cubicBezTo>
                  <a:cubicBezTo>
                    <a:pt x="47998" y="37206"/>
                    <a:pt x="47998" y="36778"/>
                    <a:pt x="47998" y="36351"/>
                  </a:cubicBezTo>
                  <a:cubicBezTo>
                    <a:pt x="48423" y="35923"/>
                    <a:pt x="48423" y="35923"/>
                    <a:pt x="48847" y="35495"/>
                  </a:cubicBezTo>
                  <a:cubicBezTo>
                    <a:pt x="49697" y="35495"/>
                    <a:pt x="50546" y="35495"/>
                    <a:pt x="51395" y="35495"/>
                  </a:cubicBezTo>
                  <a:cubicBezTo>
                    <a:pt x="51820" y="35923"/>
                    <a:pt x="51820" y="35923"/>
                    <a:pt x="52244" y="35923"/>
                  </a:cubicBezTo>
                  <a:cubicBezTo>
                    <a:pt x="53093" y="35923"/>
                    <a:pt x="53942" y="35923"/>
                    <a:pt x="54792" y="35923"/>
                  </a:cubicBezTo>
                  <a:cubicBezTo>
                    <a:pt x="55216" y="35923"/>
                    <a:pt x="55216" y="35923"/>
                    <a:pt x="55641" y="35495"/>
                  </a:cubicBezTo>
                  <a:cubicBezTo>
                    <a:pt x="55641" y="35495"/>
                    <a:pt x="55641" y="35495"/>
                    <a:pt x="56065" y="35495"/>
                  </a:cubicBezTo>
                  <a:cubicBezTo>
                    <a:pt x="56065" y="35923"/>
                    <a:pt x="56490" y="35923"/>
                    <a:pt x="56490" y="35923"/>
                  </a:cubicBezTo>
                  <a:cubicBezTo>
                    <a:pt x="57339" y="35923"/>
                    <a:pt x="58189" y="35923"/>
                    <a:pt x="58613" y="35923"/>
                  </a:cubicBezTo>
                  <a:cubicBezTo>
                    <a:pt x="59038" y="35923"/>
                    <a:pt x="59038" y="35923"/>
                    <a:pt x="59038" y="35495"/>
                  </a:cubicBezTo>
                  <a:cubicBezTo>
                    <a:pt x="59038" y="34213"/>
                    <a:pt x="59038" y="32502"/>
                    <a:pt x="59038" y="31219"/>
                  </a:cubicBezTo>
                  <a:cubicBezTo>
                    <a:pt x="59038" y="30791"/>
                    <a:pt x="59462" y="30791"/>
                    <a:pt x="59462" y="30364"/>
                  </a:cubicBezTo>
                  <a:cubicBezTo>
                    <a:pt x="59462" y="29936"/>
                    <a:pt x="59462" y="29081"/>
                    <a:pt x="59462" y="28225"/>
                  </a:cubicBezTo>
                  <a:cubicBezTo>
                    <a:pt x="58613" y="27798"/>
                    <a:pt x="58189" y="27798"/>
                    <a:pt x="57764" y="28225"/>
                  </a:cubicBezTo>
                  <a:cubicBezTo>
                    <a:pt x="57339" y="28225"/>
                    <a:pt x="57339" y="28225"/>
                    <a:pt x="57339" y="28225"/>
                  </a:cubicBezTo>
                  <a:cubicBezTo>
                    <a:pt x="57339" y="29508"/>
                    <a:pt x="57339" y="30791"/>
                    <a:pt x="57339" y="32074"/>
                  </a:cubicBezTo>
                  <a:cubicBezTo>
                    <a:pt x="57339" y="32074"/>
                    <a:pt x="56915" y="32502"/>
                    <a:pt x="56915" y="32502"/>
                  </a:cubicBezTo>
                  <a:cubicBezTo>
                    <a:pt x="56915" y="32929"/>
                    <a:pt x="56490" y="32929"/>
                    <a:pt x="56490" y="33357"/>
                  </a:cubicBezTo>
                  <a:cubicBezTo>
                    <a:pt x="56065" y="33785"/>
                    <a:pt x="56065" y="33785"/>
                    <a:pt x="56065" y="34213"/>
                  </a:cubicBezTo>
                  <a:cubicBezTo>
                    <a:pt x="55641" y="34213"/>
                    <a:pt x="55641" y="34213"/>
                    <a:pt x="55641" y="34213"/>
                  </a:cubicBezTo>
                  <a:cubicBezTo>
                    <a:pt x="55216" y="33785"/>
                    <a:pt x="54792" y="33785"/>
                    <a:pt x="54367" y="33357"/>
                  </a:cubicBezTo>
                  <a:cubicBezTo>
                    <a:pt x="53518" y="33357"/>
                    <a:pt x="52669" y="33357"/>
                    <a:pt x="52244" y="33357"/>
                  </a:cubicBezTo>
                  <a:cubicBezTo>
                    <a:pt x="51820" y="33357"/>
                    <a:pt x="51820" y="33357"/>
                    <a:pt x="51820" y="33785"/>
                  </a:cubicBezTo>
                  <a:cubicBezTo>
                    <a:pt x="50970" y="33785"/>
                    <a:pt x="50546" y="33785"/>
                    <a:pt x="50121" y="33785"/>
                  </a:cubicBezTo>
                  <a:cubicBezTo>
                    <a:pt x="49697" y="33785"/>
                    <a:pt x="49272" y="33785"/>
                    <a:pt x="48847" y="33785"/>
                  </a:cubicBezTo>
                  <a:cubicBezTo>
                    <a:pt x="48423" y="33357"/>
                    <a:pt x="48423" y="33357"/>
                    <a:pt x="48423" y="33357"/>
                  </a:cubicBezTo>
                  <a:cubicBezTo>
                    <a:pt x="47574" y="33357"/>
                    <a:pt x="47149" y="33357"/>
                    <a:pt x="46724" y="33357"/>
                  </a:cubicBezTo>
                  <a:cubicBezTo>
                    <a:pt x="46300" y="32929"/>
                    <a:pt x="46300" y="32929"/>
                    <a:pt x="45875" y="32929"/>
                  </a:cubicBezTo>
                  <a:cubicBezTo>
                    <a:pt x="45875" y="32929"/>
                    <a:pt x="45875" y="32929"/>
                    <a:pt x="45450" y="32929"/>
                  </a:cubicBezTo>
                  <a:cubicBezTo>
                    <a:pt x="45026" y="32074"/>
                    <a:pt x="44177" y="31647"/>
                    <a:pt x="43752" y="30791"/>
                  </a:cubicBezTo>
                  <a:cubicBezTo>
                    <a:pt x="43752" y="30791"/>
                    <a:pt x="43752" y="30791"/>
                    <a:pt x="43752" y="30364"/>
                  </a:cubicBezTo>
                  <a:cubicBezTo>
                    <a:pt x="42903" y="29936"/>
                    <a:pt x="42479" y="29508"/>
                    <a:pt x="42054" y="29081"/>
                  </a:cubicBezTo>
                  <a:cubicBezTo>
                    <a:pt x="42054" y="29081"/>
                    <a:pt x="42054" y="29081"/>
                    <a:pt x="42054" y="28653"/>
                  </a:cubicBezTo>
                  <a:cubicBezTo>
                    <a:pt x="42054" y="28225"/>
                    <a:pt x="42054" y="27370"/>
                    <a:pt x="42054" y="26942"/>
                  </a:cubicBezTo>
                  <a:cubicBezTo>
                    <a:pt x="42054" y="26942"/>
                    <a:pt x="42054" y="26515"/>
                    <a:pt x="41630" y="26515"/>
                  </a:cubicBezTo>
                  <a:cubicBezTo>
                    <a:pt x="41205" y="26515"/>
                    <a:pt x="40356" y="26515"/>
                    <a:pt x="39931" y="26515"/>
                  </a:cubicBezTo>
                  <a:cubicBezTo>
                    <a:pt x="39931" y="26515"/>
                    <a:pt x="39507" y="26942"/>
                    <a:pt x="39507" y="26942"/>
                  </a:cubicBezTo>
                  <a:cubicBezTo>
                    <a:pt x="39082" y="26942"/>
                    <a:pt x="39082" y="26942"/>
                    <a:pt x="39082" y="26942"/>
                  </a:cubicBezTo>
                  <a:cubicBezTo>
                    <a:pt x="38233" y="26515"/>
                    <a:pt x="37808" y="26087"/>
                    <a:pt x="37384" y="25660"/>
                  </a:cubicBezTo>
                  <a:cubicBezTo>
                    <a:pt x="37384" y="25232"/>
                    <a:pt x="37384" y="24804"/>
                    <a:pt x="37384" y="24377"/>
                  </a:cubicBezTo>
                  <a:cubicBezTo>
                    <a:pt x="38233" y="23949"/>
                    <a:pt x="38233" y="23949"/>
                    <a:pt x="42054" y="23949"/>
                  </a:cubicBezTo>
                  <a:cubicBezTo>
                    <a:pt x="42479" y="23949"/>
                    <a:pt x="42479" y="23949"/>
                    <a:pt x="42903" y="23521"/>
                  </a:cubicBezTo>
                  <a:cubicBezTo>
                    <a:pt x="44177" y="23521"/>
                    <a:pt x="45450" y="23521"/>
                    <a:pt x="46724" y="23521"/>
                  </a:cubicBezTo>
                  <a:cubicBezTo>
                    <a:pt x="46724" y="23949"/>
                    <a:pt x="47149" y="23949"/>
                    <a:pt x="47149" y="23949"/>
                  </a:cubicBezTo>
                  <a:cubicBezTo>
                    <a:pt x="47998" y="23949"/>
                    <a:pt x="48847" y="23949"/>
                    <a:pt x="49272" y="23949"/>
                  </a:cubicBezTo>
                  <a:cubicBezTo>
                    <a:pt x="49697" y="23949"/>
                    <a:pt x="49697" y="23949"/>
                    <a:pt x="50121" y="23521"/>
                  </a:cubicBezTo>
                  <a:cubicBezTo>
                    <a:pt x="50546" y="23521"/>
                    <a:pt x="50970" y="23521"/>
                    <a:pt x="51395" y="23521"/>
                  </a:cubicBezTo>
                  <a:cubicBezTo>
                    <a:pt x="51820" y="23949"/>
                    <a:pt x="51820" y="23949"/>
                    <a:pt x="51820" y="24377"/>
                  </a:cubicBezTo>
                  <a:cubicBezTo>
                    <a:pt x="52244" y="24377"/>
                    <a:pt x="52244" y="24804"/>
                    <a:pt x="52669" y="25232"/>
                  </a:cubicBezTo>
                  <a:cubicBezTo>
                    <a:pt x="53093" y="25232"/>
                    <a:pt x="53518" y="25232"/>
                    <a:pt x="54367" y="25232"/>
                  </a:cubicBezTo>
                  <a:cubicBezTo>
                    <a:pt x="54792" y="24804"/>
                    <a:pt x="54792" y="24377"/>
                    <a:pt x="55216" y="24377"/>
                  </a:cubicBezTo>
                  <a:cubicBezTo>
                    <a:pt x="55216" y="23949"/>
                    <a:pt x="55216" y="23521"/>
                    <a:pt x="55216" y="22666"/>
                  </a:cubicBezTo>
                  <a:cubicBezTo>
                    <a:pt x="54792" y="22666"/>
                    <a:pt x="54792" y="22666"/>
                    <a:pt x="54792" y="22666"/>
                  </a:cubicBezTo>
                  <a:cubicBezTo>
                    <a:pt x="54792" y="22238"/>
                    <a:pt x="54792" y="22238"/>
                    <a:pt x="54792" y="22238"/>
                  </a:cubicBezTo>
                  <a:cubicBezTo>
                    <a:pt x="54792" y="20955"/>
                    <a:pt x="54792" y="19672"/>
                    <a:pt x="54792" y="18389"/>
                  </a:cubicBezTo>
                  <a:cubicBezTo>
                    <a:pt x="54367" y="17534"/>
                    <a:pt x="53942" y="17534"/>
                    <a:pt x="53093" y="17106"/>
                  </a:cubicBezTo>
                  <a:cubicBezTo>
                    <a:pt x="53093" y="17106"/>
                    <a:pt x="52669" y="17106"/>
                    <a:pt x="52244" y="17106"/>
                  </a:cubicBezTo>
                  <a:cubicBezTo>
                    <a:pt x="51820" y="17106"/>
                    <a:pt x="51820" y="17534"/>
                    <a:pt x="51395" y="17534"/>
                  </a:cubicBezTo>
                  <a:cubicBezTo>
                    <a:pt x="51395" y="17962"/>
                    <a:pt x="51395" y="17962"/>
                    <a:pt x="51395" y="17962"/>
                  </a:cubicBezTo>
                  <a:cubicBezTo>
                    <a:pt x="50970" y="18389"/>
                    <a:pt x="50546" y="18389"/>
                    <a:pt x="50121" y="18389"/>
                  </a:cubicBezTo>
                  <a:cubicBezTo>
                    <a:pt x="49697" y="18389"/>
                    <a:pt x="49697" y="17962"/>
                    <a:pt x="49697" y="17962"/>
                  </a:cubicBezTo>
                  <a:cubicBezTo>
                    <a:pt x="49697" y="17962"/>
                    <a:pt x="49697" y="17534"/>
                    <a:pt x="49697" y="17534"/>
                  </a:cubicBezTo>
                  <a:cubicBezTo>
                    <a:pt x="49697" y="17534"/>
                    <a:pt x="49697" y="17106"/>
                    <a:pt x="49697" y="17106"/>
                  </a:cubicBezTo>
                  <a:cubicBezTo>
                    <a:pt x="49272" y="16679"/>
                    <a:pt x="49272" y="16679"/>
                    <a:pt x="48847" y="16251"/>
                  </a:cubicBezTo>
                  <a:cubicBezTo>
                    <a:pt x="48423" y="16251"/>
                    <a:pt x="47998" y="16251"/>
                    <a:pt x="47574" y="16251"/>
                  </a:cubicBezTo>
                  <a:cubicBezTo>
                    <a:pt x="47574" y="16679"/>
                    <a:pt x="47149" y="17106"/>
                    <a:pt x="46724" y="17106"/>
                  </a:cubicBezTo>
                  <a:cubicBezTo>
                    <a:pt x="46724" y="17106"/>
                    <a:pt x="46724" y="17534"/>
                    <a:pt x="46724" y="17534"/>
                  </a:cubicBezTo>
                  <a:cubicBezTo>
                    <a:pt x="46724" y="17962"/>
                    <a:pt x="46724" y="17962"/>
                    <a:pt x="46300" y="17962"/>
                  </a:cubicBezTo>
                  <a:cubicBezTo>
                    <a:pt x="46300" y="18817"/>
                    <a:pt x="46300" y="19245"/>
                    <a:pt x="46300" y="20100"/>
                  </a:cubicBezTo>
                  <a:cubicBezTo>
                    <a:pt x="45875" y="20100"/>
                    <a:pt x="45875" y="20528"/>
                    <a:pt x="45450" y="20528"/>
                  </a:cubicBezTo>
                  <a:cubicBezTo>
                    <a:pt x="45450" y="20528"/>
                    <a:pt x="45026" y="20528"/>
                    <a:pt x="45026" y="20955"/>
                  </a:cubicBezTo>
                  <a:cubicBezTo>
                    <a:pt x="44601" y="20528"/>
                    <a:pt x="44601" y="20100"/>
                    <a:pt x="44177" y="20100"/>
                  </a:cubicBezTo>
                  <a:cubicBezTo>
                    <a:pt x="44177" y="19672"/>
                    <a:pt x="43752" y="18817"/>
                    <a:pt x="44601" y="18817"/>
                  </a:cubicBezTo>
                  <a:cubicBezTo>
                    <a:pt x="44601" y="17962"/>
                    <a:pt x="44601" y="17534"/>
                    <a:pt x="44601" y="17106"/>
                  </a:cubicBezTo>
                  <a:cubicBezTo>
                    <a:pt x="44177" y="16679"/>
                    <a:pt x="43752" y="16251"/>
                    <a:pt x="43328" y="15824"/>
                  </a:cubicBezTo>
                  <a:cubicBezTo>
                    <a:pt x="43328" y="15824"/>
                    <a:pt x="42903" y="15824"/>
                    <a:pt x="42903" y="15824"/>
                  </a:cubicBezTo>
                  <a:cubicBezTo>
                    <a:pt x="42479" y="16251"/>
                    <a:pt x="42479" y="16251"/>
                    <a:pt x="42054" y="16251"/>
                  </a:cubicBezTo>
                  <a:cubicBezTo>
                    <a:pt x="42054" y="16251"/>
                    <a:pt x="42054" y="16251"/>
                    <a:pt x="41630" y="16251"/>
                  </a:cubicBezTo>
                  <a:cubicBezTo>
                    <a:pt x="41205" y="16679"/>
                    <a:pt x="40781" y="17106"/>
                    <a:pt x="40356" y="17534"/>
                  </a:cubicBezTo>
                  <a:cubicBezTo>
                    <a:pt x="40356" y="17534"/>
                    <a:pt x="39931" y="17534"/>
                    <a:pt x="39931" y="17534"/>
                  </a:cubicBezTo>
                  <a:cubicBezTo>
                    <a:pt x="39931" y="17534"/>
                    <a:pt x="39507" y="17534"/>
                    <a:pt x="39507" y="17962"/>
                  </a:cubicBezTo>
                  <a:cubicBezTo>
                    <a:pt x="38658" y="17962"/>
                    <a:pt x="38233" y="17534"/>
                    <a:pt x="38233" y="17106"/>
                  </a:cubicBezTo>
                  <a:cubicBezTo>
                    <a:pt x="38233" y="16679"/>
                    <a:pt x="38233" y="16679"/>
                    <a:pt x="38233" y="16251"/>
                  </a:cubicBezTo>
                  <a:cubicBezTo>
                    <a:pt x="38658" y="15824"/>
                    <a:pt x="39082" y="15396"/>
                    <a:pt x="39507" y="14968"/>
                  </a:cubicBezTo>
                  <a:cubicBezTo>
                    <a:pt x="39507" y="14113"/>
                    <a:pt x="38658" y="14113"/>
                    <a:pt x="38233" y="13685"/>
                  </a:cubicBezTo>
                  <a:cubicBezTo>
                    <a:pt x="38233" y="13685"/>
                    <a:pt x="37808" y="13685"/>
                    <a:pt x="37808" y="13258"/>
                  </a:cubicBezTo>
                  <a:cubicBezTo>
                    <a:pt x="37808" y="13258"/>
                    <a:pt x="37384" y="13258"/>
                    <a:pt x="37384" y="13258"/>
                  </a:cubicBezTo>
                  <a:cubicBezTo>
                    <a:pt x="37384" y="12830"/>
                    <a:pt x="37384" y="12402"/>
                    <a:pt x="37384" y="11975"/>
                  </a:cubicBezTo>
                  <a:cubicBezTo>
                    <a:pt x="37808" y="11547"/>
                    <a:pt x="37808" y="11547"/>
                    <a:pt x="37808" y="11547"/>
                  </a:cubicBezTo>
                  <a:cubicBezTo>
                    <a:pt x="37808" y="11119"/>
                    <a:pt x="37808" y="10692"/>
                    <a:pt x="37808" y="10264"/>
                  </a:cubicBezTo>
                  <a:cubicBezTo>
                    <a:pt x="37808" y="10264"/>
                    <a:pt x="37384" y="9837"/>
                    <a:pt x="37384" y="9837"/>
                  </a:cubicBezTo>
                  <a:cubicBezTo>
                    <a:pt x="36959" y="9837"/>
                    <a:pt x="36959" y="9837"/>
                    <a:pt x="36534" y="9837"/>
                  </a:cubicBezTo>
                  <a:cubicBezTo>
                    <a:pt x="36534" y="9837"/>
                    <a:pt x="36110" y="10264"/>
                    <a:pt x="35685" y="10264"/>
                  </a:cubicBezTo>
                  <a:cubicBezTo>
                    <a:pt x="35685" y="10692"/>
                    <a:pt x="35685" y="10692"/>
                    <a:pt x="35685" y="10692"/>
                  </a:cubicBezTo>
                  <a:cubicBezTo>
                    <a:pt x="35685" y="11119"/>
                    <a:pt x="35261" y="11119"/>
                    <a:pt x="35261" y="11547"/>
                  </a:cubicBezTo>
                  <a:cubicBezTo>
                    <a:pt x="35261" y="11547"/>
                    <a:pt x="35261" y="11975"/>
                    <a:pt x="35261" y="12402"/>
                  </a:cubicBezTo>
                  <a:cubicBezTo>
                    <a:pt x="35261" y="12402"/>
                    <a:pt x="34836" y="12830"/>
                    <a:pt x="34836" y="12830"/>
                  </a:cubicBezTo>
                  <a:cubicBezTo>
                    <a:pt x="34836" y="13258"/>
                    <a:pt x="34836" y="13685"/>
                    <a:pt x="34836" y="14113"/>
                  </a:cubicBezTo>
                  <a:cubicBezTo>
                    <a:pt x="34412" y="14540"/>
                    <a:pt x="34412" y="14540"/>
                    <a:pt x="34412" y="14540"/>
                  </a:cubicBezTo>
                  <a:cubicBezTo>
                    <a:pt x="33987" y="15396"/>
                    <a:pt x="34412" y="15824"/>
                    <a:pt x="33987" y="16679"/>
                  </a:cubicBezTo>
                  <a:cubicBezTo>
                    <a:pt x="33987" y="17106"/>
                    <a:pt x="33562" y="17106"/>
                    <a:pt x="33562" y="17534"/>
                  </a:cubicBezTo>
                  <a:cubicBezTo>
                    <a:pt x="33138" y="17534"/>
                    <a:pt x="33138" y="17534"/>
                    <a:pt x="32713" y="17534"/>
                  </a:cubicBezTo>
                  <a:cubicBezTo>
                    <a:pt x="32713" y="17106"/>
                    <a:pt x="32713" y="17106"/>
                    <a:pt x="32289" y="16679"/>
                  </a:cubicBezTo>
                  <a:cubicBezTo>
                    <a:pt x="32289" y="16251"/>
                    <a:pt x="31864" y="16251"/>
                    <a:pt x="31439" y="15824"/>
                  </a:cubicBezTo>
                  <a:cubicBezTo>
                    <a:pt x="31439" y="15396"/>
                    <a:pt x="31439" y="14968"/>
                    <a:pt x="31439" y="14540"/>
                  </a:cubicBezTo>
                  <a:cubicBezTo>
                    <a:pt x="31439" y="14540"/>
                    <a:pt x="31864" y="14540"/>
                    <a:pt x="31864" y="14113"/>
                  </a:cubicBezTo>
                  <a:cubicBezTo>
                    <a:pt x="31864" y="14113"/>
                    <a:pt x="31864" y="14113"/>
                    <a:pt x="31864" y="13685"/>
                  </a:cubicBezTo>
                  <a:cubicBezTo>
                    <a:pt x="32289" y="13685"/>
                    <a:pt x="32289" y="13685"/>
                    <a:pt x="32289" y="13258"/>
                  </a:cubicBezTo>
                  <a:cubicBezTo>
                    <a:pt x="32289" y="13258"/>
                    <a:pt x="32289" y="13258"/>
                    <a:pt x="32713" y="12830"/>
                  </a:cubicBezTo>
                  <a:cubicBezTo>
                    <a:pt x="32713" y="12402"/>
                    <a:pt x="32713" y="11547"/>
                    <a:pt x="32713" y="11119"/>
                  </a:cubicBezTo>
                  <a:cubicBezTo>
                    <a:pt x="32713" y="10692"/>
                    <a:pt x="32713" y="10692"/>
                    <a:pt x="33138" y="10692"/>
                  </a:cubicBezTo>
                  <a:cubicBezTo>
                    <a:pt x="33138" y="10264"/>
                    <a:pt x="33138" y="10264"/>
                    <a:pt x="33138" y="10264"/>
                  </a:cubicBezTo>
                  <a:cubicBezTo>
                    <a:pt x="33138" y="8981"/>
                    <a:pt x="33138" y="7698"/>
                    <a:pt x="33138" y="6415"/>
                  </a:cubicBezTo>
                  <a:cubicBezTo>
                    <a:pt x="33138" y="5987"/>
                    <a:pt x="33138" y="5987"/>
                    <a:pt x="33138" y="5987"/>
                  </a:cubicBezTo>
                  <a:cubicBezTo>
                    <a:pt x="32713" y="5987"/>
                    <a:pt x="32713" y="5987"/>
                    <a:pt x="32713" y="5560"/>
                  </a:cubicBezTo>
                  <a:cubicBezTo>
                    <a:pt x="32713" y="5132"/>
                    <a:pt x="32713" y="4704"/>
                    <a:pt x="32713" y="4277"/>
                  </a:cubicBezTo>
                  <a:cubicBezTo>
                    <a:pt x="32289" y="3849"/>
                    <a:pt x="31864" y="3422"/>
                    <a:pt x="31439" y="3422"/>
                  </a:cubicBezTo>
                  <a:cubicBezTo>
                    <a:pt x="31439" y="2994"/>
                    <a:pt x="31439" y="2994"/>
                    <a:pt x="31439" y="2566"/>
                  </a:cubicBezTo>
                  <a:cubicBezTo>
                    <a:pt x="31439" y="2566"/>
                    <a:pt x="31864" y="2566"/>
                    <a:pt x="31864" y="2138"/>
                  </a:cubicBezTo>
                  <a:cubicBezTo>
                    <a:pt x="31864" y="2138"/>
                    <a:pt x="31864" y="1711"/>
                    <a:pt x="31864" y="1711"/>
                  </a:cubicBezTo>
                  <a:cubicBezTo>
                    <a:pt x="32289" y="1283"/>
                    <a:pt x="32713" y="1283"/>
                    <a:pt x="33138" y="856"/>
                  </a:cubicBezTo>
                  <a:cubicBezTo>
                    <a:pt x="33138" y="428"/>
                    <a:pt x="33138" y="428"/>
                    <a:pt x="33138" y="0"/>
                  </a:cubicBezTo>
                  <a:close/>
                  <a:moveTo>
                    <a:pt x="16965" y="0"/>
                  </a:moveTo>
                  <a:cubicBezTo>
                    <a:pt x="17389" y="0"/>
                    <a:pt x="17389" y="0"/>
                    <a:pt x="17812" y="0"/>
                  </a:cubicBezTo>
                  <a:cubicBezTo>
                    <a:pt x="18235" y="428"/>
                    <a:pt x="18658" y="855"/>
                    <a:pt x="19082" y="855"/>
                  </a:cubicBezTo>
                  <a:cubicBezTo>
                    <a:pt x="19504" y="855"/>
                    <a:pt x="19927" y="1283"/>
                    <a:pt x="20351" y="855"/>
                  </a:cubicBezTo>
                  <a:cubicBezTo>
                    <a:pt x="20351" y="428"/>
                    <a:pt x="20351" y="428"/>
                    <a:pt x="20351" y="0"/>
                  </a:cubicBezTo>
                  <a:cubicBezTo>
                    <a:pt x="20351" y="0"/>
                    <a:pt x="20351" y="0"/>
                    <a:pt x="23736" y="0"/>
                  </a:cubicBezTo>
                  <a:cubicBezTo>
                    <a:pt x="23736" y="0"/>
                    <a:pt x="23736" y="428"/>
                    <a:pt x="23736" y="428"/>
                  </a:cubicBezTo>
                  <a:cubicBezTo>
                    <a:pt x="24159" y="428"/>
                    <a:pt x="24159" y="855"/>
                    <a:pt x="24159" y="1283"/>
                  </a:cubicBezTo>
                  <a:cubicBezTo>
                    <a:pt x="24582" y="1710"/>
                    <a:pt x="25005" y="2138"/>
                    <a:pt x="25429" y="2565"/>
                  </a:cubicBezTo>
                  <a:cubicBezTo>
                    <a:pt x="25005" y="2993"/>
                    <a:pt x="24582" y="3420"/>
                    <a:pt x="24159" y="3848"/>
                  </a:cubicBezTo>
                  <a:cubicBezTo>
                    <a:pt x="24159" y="3848"/>
                    <a:pt x="24159" y="3848"/>
                    <a:pt x="24159" y="4275"/>
                  </a:cubicBezTo>
                  <a:cubicBezTo>
                    <a:pt x="24159" y="4275"/>
                    <a:pt x="23736" y="4703"/>
                    <a:pt x="23736" y="4703"/>
                  </a:cubicBezTo>
                  <a:cubicBezTo>
                    <a:pt x="23736" y="5130"/>
                    <a:pt x="23736" y="5985"/>
                    <a:pt x="23736" y="6413"/>
                  </a:cubicBezTo>
                  <a:cubicBezTo>
                    <a:pt x="23736" y="6840"/>
                    <a:pt x="24159" y="6840"/>
                    <a:pt x="24582" y="7268"/>
                  </a:cubicBezTo>
                  <a:cubicBezTo>
                    <a:pt x="25005" y="7268"/>
                    <a:pt x="25429" y="7268"/>
                    <a:pt x="25429" y="7695"/>
                  </a:cubicBezTo>
                  <a:cubicBezTo>
                    <a:pt x="25852" y="7695"/>
                    <a:pt x="26275" y="7695"/>
                    <a:pt x="26698" y="7695"/>
                  </a:cubicBezTo>
                  <a:cubicBezTo>
                    <a:pt x="26698" y="7695"/>
                    <a:pt x="27121" y="7268"/>
                    <a:pt x="27544" y="6840"/>
                  </a:cubicBezTo>
                  <a:cubicBezTo>
                    <a:pt x="27544" y="4703"/>
                    <a:pt x="27544" y="2138"/>
                    <a:pt x="27544" y="0"/>
                  </a:cubicBezTo>
                  <a:cubicBezTo>
                    <a:pt x="27544" y="0"/>
                    <a:pt x="27544" y="0"/>
                    <a:pt x="30083" y="0"/>
                  </a:cubicBezTo>
                  <a:cubicBezTo>
                    <a:pt x="30083" y="428"/>
                    <a:pt x="30083" y="855"/>
                    <a:pt x="30083" y="1283"/>
                  </a:cubicBezTo>
                  <a:cubicBezTo>
                    <a:pt x="30083" y="1283"/>
                    <a:pt x="29661" y="1710"/>
                    <a:pt x="29661" y="1710"/>
                  </a:cubicBezTo>
                  <a:cubicBezTo>
                    <a:pt x="29661" y="3848"/>
                    <a:pt x="29661" y="5558"/>
                    <a:pt x="29661" y="7695"/>
                  </a:cubicBezTo>
                  <a:cubicBezTo>
                    <a:pt x="30083" y="7695"/>
                    <a:pt x="30083" y="8122"/>
                    <a:pt x="30083" y="8122"/>
                  </a:cubicBezTo>
                  <a:cubicBezTo>
                    <a:pt x="30083" y="8550"/>
                    <a:pt x="30083" y="8550"/>
                    <a:pt x="30083" y="8977"/>
                  </a:cubicBezTo>
                  <a:cubicBezTo>
                    <a:pt x="29661" y="9405"/>
                    <a:pt x="29237" y="9832"/>
                    <a:pt x="28814" y="10260"/>
                  </a:cubicBezTo>
                  <a:cubicBezTo>
                    <a:pt x="28391" y="10260"/>
                    <a:pt x="28391" y="10260"/>
                    <a:pt x="28391" y="10260"/>
                  </a:cubicBezTo>
                  <a:cubicBezTo>
                    <a:pt x="27968" y="10687"/>
                    <a:pt x="27544" y="10687"/>
                    <a:pt x="27121" y="10687"/>
                  </a:cubicBezTo>
                  <a:cubicBezTo>
                    <a:pt x="26698" y="10260"/>
                    <a:pt x="26275" y="9832"/>
                    <a:pt x="26275" y="9832"/>
                  </a:cubicBezTo>
                  <a:cubicBezTo>
                    <a:pt x="25852" y="9832"/>
                    <a:pt x="25429" y="9832"/>
                    <a:pt x="25005" y="9832"/>
                  </a:cubicBezTo>
                  <a:cubicBezTo>
                    <a:pt x="24159" y="10260"/>
                    <a:pt x="23313" y="11115"/>
                    <a:pt x="22466" y="11970"/>
                  </a:cubicBezTo>
                  <a:cubicBezTo>
                    <a:pt x="22466" y="11970"/>
                    <a:pt x="22466" y="11970"/>
                    <a:pt x="22466" y="12397"/>
                  </a:cubicBezTo>
                  <a:cubicBezTo>
                    <a:pt x="22890" y="12397"/>
                    <a:pt x="22890" y="12825"/>
                    <a:pt x="23313" y="12825"/>
                  </a:cubicBezTo>
                  <a:cubicBezTo>
                    <a:pt x="24159" y="12825"/>
                    <a:pt x="25005" y="13252"/>
                    <a:pt x="25852" y="13252"/>
                  </a:cubicBezTo>
                  <a:cubicBezTo>
                    <a:pt x="26275" y="12825"/>
                    <a:pt x="26698" y="12397"/>
                    <a:pt x="27121" y="11970"/>
                  </a:cubicBezTo>
                  <a:cubicBezTo>
                    <a:pt x="27121" y="11542"/>
                    <a:pt x="27544" y="11542"/>
                    <a:pt x="27544" y="11115"/>
                  </a:cubicBezTo>
                  <a:cubicBezTo>
                    <a:pt x="28391" y="11542"/>
                    <a:pt x="28814" y="11970"/>
                    <a:pt x="29237" y="12397"/>
                  </a:cubicBezTo>
                  <a:cubicBezTo>
                    <a:pt x="29237" y="12397"/>
                    <a:pt x="29237" y="12825"/>
                    <a:pt x="29237" y="12825"/>
                  </a:cubicBezTo>
                  <a:cubicBezTo>
                    <a:pt x="29661" y="13252"/>
                    <a:pt x="29661" y="13252"/>
                    <a:pt x="29661" y="13680"/>
                  </a:cubicBezTo>
                  <a:cubicBezTo>
                    <a:pt x="30083" y="14107"/>
                    <a:pt x="30083" y="14107"/>
                    <a:pt x="30083" y="14535"/>
                  </a:cubicBezTo>
                  <a:cubicBezTo>
                    <a:pt x="30083" y="14962"/>
                    <a:pt x="30083" y="15390"/>
                    <a:pt x="30083" y="15390"/>
                  </a:cubicBezTo>
                  <a:cubicBezTo>
                    <a:pt x="30083" y="15817"/>
                    <a:pt x="30083" y="15817"/>
                    <a:pt x="30083" y="15817"/>
                  </a:cubicBezTo>
                  <a:cubicBezTo>
                    <a:pt x="29661" y="16245"/>
                    <a:pt x="28814" y="16672"/>
                    <a:pt x="28391" y="17527"/>
                  </a:cubicBezTo>
                  <a:cubicBezTo>
                    <a:pt x="27968" y="17100"/>
                    <a:pt x="27968" y="17100"/>
                    <a:pt x="27968" y="17100"/>
                  </a:cubicBezTo>
                  <a:cubicBezTo>
                    <a:pt x="27121" y="16672"/>
                    <a:pt x="27544" y="15817"/>
                    <a:pt x="27121" y="15817"/>
                  </a:cubicBezTo>
                  <a:cubicBezTo>
                    <a:pt x="26698" y="15817"/>
                    <a:pt x="27121" y="15390"/>
                    <a:pt x="26698" y="15390"/>
                  </a:cubicBezTo>
                  <a:cubicBezTo>
                    <a:pt x="26698" y="15390"/>
                    <a:pt x="26698" y="14962"/>
                    <a:pt x="26698" y="14962"/>
                  </a:cubicBezTo>
                  <a:cubicBezTo>
                    <a:pt x="25852" y="14962"/>
                    <a:pt x="25005" y="14962"/>
                    <a:pt x="24582" y="14962"/>
                  </a:cubicBezTo>
                  <a:cubicBezTo>
                    <a:pt x="24159" y="15390"/>
                    <a:pt x="23313" y="15817"/>
                    <a:pt x="22890" y="16245"/>
                  </a:cubicBezTo>
                  <a:cubicBezTo>
                    <a:pt x="22890" y="16672"/>
                    <a:pt x="22890" y="16672"/>
                    <a:pt x="22890" y="17100"/>
                  </a:cubicBezTo>
                  <a:cubicBezTo>
                    <a:pt x="22466" y="17527"/>
                    <a:pt x="22043" y="17527"/>
                    <a:pt x="22043" y="16672"/>
                  </a:cubicBezTo>
                  <a:cubicBezTo>
                    <a:pt x="21620" y="16245"/>
                    <a:pt x="21197" y="16245"/>
                    <a:pt x="20774" y="15817"/>
                  </a:cubicBezTo>
                  <a:cubicBezTo>
                    <a:pt x="20774" y="15817"/>
                    <a:pt x="20774" y="15390"/>
                    <a:pt x="20774" y="15390"/>
                  </a:cubicBezTo>
                  <a:cubicBezTo>
                    <a:pt x="20774" y="14535"/>
                    <a:pt x="20774" y="13680"/>
                    <a:pt x="20774" y="12825"/>
                  </a:cubicBezTo>
                  <a:cubicBezTo>
                    <a:pt x="21197" y="12397"/>
                    <a:pt x="21197" y="12397"/>
                    <a:pt x="21197" y="12397"/>
                  </a:cubicBezTo>
                  <a:cubicBezTo>
                    <a:pt x="21197" y="11970"/>
                    <a:pt x="21197" y="11542"/>
                    <a:pt x="21197" y="11115"/>
                  </a:cubicBezTo>
                  <a:cubicBezTo>
                    <a:pt x="21197" y="10687"/>
                    <a:pt x="20774" y="10260"/>
                    <a:pt x="19927" y="10260"/>
                  </a:cubicBezTo>
                  <a:cubicBezTo>
                    <a:pt x="19504" y="9832"/>
                    <a:pt x="19082" y="9405"/>
                    <a:pt x="19082" y="9405"/>
                  </a:cubicBezTo>
                  <a:cubicBezTo>
                    <a:pt x="18658" y="9405"/>
                    <a:pt x="18658" y="9405"/>
                    <a:pt x="18235" y="9405"/>
                  </a:cubicBezTo>
                  <a:cubicBezTo>
                    <a:pt x="18235" y="8977"/>
                    <a:pt x="17812" y="8550"/>
                    <a:pt x="17389" y="8550"/>
                  </a:cubicBezTo>
                  <a:cubicBezTo>
                    <a:pt x="17389" y="8122"/>
                    <a:pt x="17389" y="7695"/>
                    <a:pt x="17389" y="7695"/>
                  </a:cubicBezTo>
                  <a:cubicBezTo>
                    <a:pt x="17812" y="7268"/>
                    <a:pt x="17812" y="6840"/>
                    <a:pt x="18235" y="6840"/>
                  </a:cubicBezTo>
                  <a:cubicBezTo>
                    <a:pt x="18658" y="7268"/>
                    <a:pt x="19082" y="7268"/>
                    <a:pt x="19504" y="7695"/>
                  </a:cubicBezTo>
                  <a:cubicBezTo>
                    <a:pt x="19927" y="7695"/>
                    <a:pt x="19927" y="7695"/>
                    <a:pt x="20774" y="7695"/>
                  </a:cubicBezTo>
                  <a:cubicBezTo>
                    <a:pt x="20774" y="7268"/>
                    <a:pt x="21620" y="6840"/>
                    <a:pt x="22043" y="6413"/>
                  </a:cubicBezTo>
                  <a:cubicBezTo>
                    <a:pt x="22043" y="5985"/>
                    <a:pt x="22043" y="5558"/>
                    <a:pt x="22043" y="5130"/>
                  </a:cubicBezTo>
                  <a:cubicBezTo>
                    <a:pt x="21197" y="4703"/>
                    <a:pt x="21197" y="4703"/>
                    <a:pt x="20774" y="4275"/>
                  </a:cubicBezTo>
                  <a:cubicBezTo>
                    <a:pt x="20351" y="4275"/>
                    <a:pt x="20351" y="4275"/>
                    <a:pt x="19927" y="3848"/>
                  </a:cubicBezTo>
                  <a:cubicBezTo>
                    <a:pt x="19927" y="3848"/>
                    <a:pt x="19504" y="3848"/>
                    <a:pt x="19082" y="3848"/>
                  </a:cubicBezTo>
                  <a:cubicBezTo>
                    <a:pt x="19082" y="3420"/>
                    <a:pt x="19082" y="3420"/>
                    <a:pt x="19082" y="3420"/>
                  </a:cubicBezTo>
                  <a:cubicBezTo>
                    <a:pt x="19504" y="2565"/>
                    <a:pt x="19504" y="2565"/>
                    <a:pt x="19504" y="2565"/>
                  </a:cubicBezTo>
                  <a:cubicBezTo>
                    <a:pt x="19504" y="2565"/>
                    <a:pt x="19082" y="2565"/>
                    <a:pt x="19082" y="2565"/>
                  </a:cubicBezTo>
                  <a:cubicBezTo>
                    <a:pt x="18658" y="2565"/>
                    <a:pt x="18658" y="2138"/>
                    <a:pt x="18235" y="2138"/>
                  </a:cubicBezTo>
                  <a:cubicBezTo>
                    <a:pt x="17812" y="2138"/>
                    <a:pt x="17389" y="2138"/>
                    <a:pt x="16542" y="2138"/>
                  </a:cubicBezTo>
                  <a:cubicBezTo>
                    <a:pt x="16542" y="1710"/>
                    <a:pt x="16119" y="1710"/>
                    <a:pt x="16119" y="1283"/>
                  </a:cubicBezTo>
                  <a:cubicBezTo>
                    <a:pt x="16119" y="1283"/>
                    <a:pt x="15696" y="855"/>
                    <a:pt x="15696" y="855"/>
                  </a:cubicBezTo>
                  <a:cubicBezTo>
                    <a:pt x="16119" y="428"/>
                    <a:pt x="16542" y="428"/>
                    <a:pt x="16965" y="0"/>
                  </a:cubicBezTo>
                  <a:close/>
                  <a:moveTo>
                    <a:pt x="10115" y="0"/>
                  </a:moveTo>
                  <a:cubicBezTo>
                    <a:pt x="10115" y="0"/>
                    <a:pt x="10115" y="0"/>
                    <a:pt x="13167" y="0"/>
                  </a:cubicBezTo>
                  <a:cubicBezTo>
                    <a:pt x="13167" y="458"/>
                    <a:pt x="13167" y="458"/>
                    <a:pt x="13603" y="916"/>
                  </a:cubicBezTo>
                  <a:cubicBezTo>
                    <a:pt x="13603" y="916"/>
                    <a:pt x="13167" y="1374"/>
                    <a:pt x="12731" y="1832"/>
                  </a:cubicBezTo>
                  <a:cubicBezTo>
                    <a:pt x="12295" y="1832"/>
                    <a:pt x="11859" y="1832"/>
                    <a:pt x="11423" y="1832"/>
                  </a:cubicBezTo>
                  <a:cubicBezTo>
                    <a:pt x="10987" y="1832"/>
                    <a:pt x="10987" y="1374"/>
                    <a:pt x="10987" y="1374"/>
                  </a:cubicBezTo>
                  <a:cubicBezTo>
                    <a:pt x="10987" y="1374"/>
                    <a:pt x="10551" y="1374"/>
                    <a:pt x="10551" y="1374"/>
                  </a:cubicBezTo>
                  <a:cubicBezTo>
                    <a:pt x="9679" y="916"/>
                    <a:pt x="9679" y="916"/>
                    <a:pt x="9679" y="458"/>
                  </a:cubicBezTo>
                  <a:cubicBezTo>
                    <a:pt x="10115" y="0"/>
                    <a:pt x="10115" y="0"/>
                    <a:pt x="10115" y="0"/>
                  </a:cubicBezTo>
                  <a:close/>
                  <a:moveTo>
                    <a:pt x="4970" y="0"/>
                  </a:moveTo>
                  <a:cubicBezTo>
                    <a:pt x="4970" y="0"/>
                    <a:pt x="4970" y="0"/>
                    <a:pt x="7586" y="0"/>
                  </a:cubicBezTo>
                  <a:cubicBezTo>
                    <a:pt x="7586" y="523"/>
                    <a:pt x="7586" y="523"/>
                    <a:pt x="7586" y="1047"/>
                  </a:cubicBezTo>
                  <a:cubicBezTo>
                    <a:pt x="7586" y="1047"/>
                    <a:pt x="7151" y="1047"/>
                    <a:pt x="7151" y="1047"/>
                  </a:cubicBezTo>
                  <a:cubicBezTo>
                    <a:pt x="6714" y="1047"/>
                    <a:pt x="6714" y="1047"/>
                    <a:pt x="6278" y="1047"/>
                  </a:cubicBezTo>
                  <a:cubicBezTo>
                    <a:pt x="5842" y="1047"/>
                    <a:pt x="5406" y="523"/>
                    <a:pt x="4970" y="0"/>
                  </a:cubicBezTo>
                  <a:close/>
                </a:path>
              </a:pathLst>
            </a:custGeom>
            <a:solidFill>
              <a:schemeClr val="accent1"/>
            </a:solidFill>
            <a:ln>
              <a:noFill/>
            </a:ln>
          </p:spPr>
          <p:txBody>
            <a:bodyPr vert="horz" wrap="square" lIns="91440" tIns="45720" rIns="91440" bIns="45720" numCol="1" anchor="t" anchorCtr="0" compatLnSpc="1">
              <a:prstTxWarp prst="textNoShape">
                <a:avLst/>
              </a:prstTxWarp>
              <a:noAutofit/>
            </a:bodyPr>
            <a:lstStyle/>
            <a:p>
              <a:pPr algn="ctr"/>
              <a:endParaRPr lang="en-ID">
                <a:solidFill>
                  <a:schemeClr val="accent1"/>
                </a:solidFill>
              </a:endParaRPr>
            </a:p>
          </p:txBody>
        </p:sp>
        <p:sp>
          <p:nvSpPr>
            <p:cNvPr id="8" name="LeftSub">
              <a:extLst>
                <a:ext uri="{FF2B5EF4-FFF2-40B4-BE49-F238E27FC236}">
                  <a16:creationId xmlns:a16="http://schemas.microsoft.com/office/drawing/2014/main" id="{9F86CE35-1903-464B-B18D-7C0A2DC4E748}"/>
                </a:ext>
              </a:extLst>
            </p:cNvPr>
            <p:cNvSpPr txBox="1"/>
            <p:nvPr/>
          </p:nvSpPr>
          <p:spPr>
            <a:xfrm>
              <a:off x="1550829" y="5071339"/>
              <a:ext cx="671659" cy="206980"/>
            </a:xfrm>
            <a:prstGeom prst="rect">
              <a:avLst/>
            </a:prstGeom>
            <a:noFill/>
          </p:spPr>
          <p:txBody>
            <a:bodyPr wrap="none" lIns="0" tIns="0" rIns="0" bIns="0" rtlCol="0">
              <a:spAutoFit/>
            </a:bodyPr>
            <a:lstStyle>
              <a:defPPr>
                <a:defRPr lang="en-US"/>
              </a:defPPr>
              <a:lvl1pPr algn="ctr">
                <a:lnSpc>
                  <a:spcPct val="150000"/>
                </a:lnSpc>
                <a:defRPr sz="1400" b="1">
                  <a:solidFill>
                    <a:schemeClr val="tx1">
                      <a:lumMod val="65000"/>
                      <a:lumOff val="35000"/>
                    </a:schemeClr>
                  </a:solidFill>
                </a:defRPr>
              </a:lvl1pPr>
            </a:lstStyle>
            <a:p>
              <a:r>
                <a:rPr lang="en-ID" sz="1000" dirty="0">
                  <a:solidFill>
                    <a:schemeClr val="bg1"/>
                  </a:solidFill>
                </a:rPr>
                <a:t>PLUS D'INFO</a:t>
              </a:r>
            </a:p>
          </p:txBody>
        </p:sp>
      </p:grpSp>
      <p:grpSp>
        <p:nvGrpSpPr>
          <p:cNvPr id="119" name="Group 118">
            <a:extLst>
              <a:ext uri="{FF2B5EF4-FFF2-40B4-BE49-F238E27FC236}">
                <a16:creationId xmlns:a16="http://schemas.microsoft.com/office/drawing/2014/main" id="{D487D19B-4F6C-47C8-B211-D20325B55297}"/>
              </a:ext>
            </a:extLst>
          </p:cNvPr>
          <p:cNvGrpSpPr/>
          <p:nvPr/>
        </p:nvGrpSpPr>
        <p:grpSpPr>
          <a:xfrm rot="21349759">
            <a:off x="6947677" y="1253360"/>
            <a:ext cx="1619198" cy="1584484"/>
            <a:chOff x="1847050" y="663755"/>
            <a:chExt cx="5641903" cy="5520946"/>
          </a:xfrm>
        </p:grpSpPr>
        <p:sp>
          <p:nvSpPr>
            <p:cNvPr id="120" name="Freeform: Shape 119">
              <a:extLst>
                <a:ext uri="{FF2B5EF4-FFF2-40B4-BE49-F238E27FC236}">
                  <a16:creationId xmlns:a16="http://schemas.microsoft.com/office/drawing/2014/main" id="{B5F48B92-1ABD-4B94-A947-F95CEC6DB34B}"/>
                </a:ext>
              </a:extLst>
            </p:cNvPr>
            <p:cNvSpPr/>
            <p:nvPr/>
          </p:nvSpPr>
          <p:spPr>
            <a:xfrm>
              <a:off x="4723047" y="1512338"/>
              <a:ext cx="461031" cy="582487"/>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4000">
                  <a:schemeClr val="accent3"/>
                </a:gs>
                <a:gs pos="40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1" name="Freeform: Shape 120">
              <a:extLst>
                <a:ext uri="{FF2B5EF4-FFF2-40B4-BE49-F238E27FC236}">
                  <a16:creationId xmlns:a16="http://schemas.microsoft.com/office/drawing/2014/main" id="{B42F7474-4CC4-404F-810A-931DBF9A0112}"/>
                </a:ext>
              </a:extLst>
            </p:cNvPr>
            <p:cNvSpPr/>
            <p:nvPr/>
          </p:nvSpPr>
          <p:spPr>
            <a:xfrm>
              <a:off x="4968051" y="1508877"/>
              <a:ext cx="208983" cy="71686"/>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2" name="Freeform: Shape 121">
              <a:extLst>
                <a:ext uri="{FF2B5EF4-FFF2-40B4-BE49-F238E27FC236}">
                  <a16:creationId xmlns:a16="http://schemas.microsoft.com/office/drawing/2014/main" id="{8E919E23-31C2-4A3A-9271-C11F316F640D}"/>
                </a:ext>
              </a:extLst>
            </p:cNvPr>
            <p:cNvSpPr/>
            <p:nvPr/>
          </p:nvSpPr>
          <p:spPr>
            <a:xfrm>
              <a:off x="6020833" y="3817122"/>
              <a:ext cx="633442" cy="495735"/>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4000">
                  <a:schemeClr val="accent3"/>
                </a:gs>
                <a:gs pos="36000">
                  <a:schemeClr val="accent1"/>
                </a:gs>
                <a:gs pos="100000">
                  <a:schemeClr val="accent2"/>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3" name="Freeform: Shape 122">
              <a:extLst>
                <a:ext uri="{FF2B5EF4-FFF2-40B4-BE49-F238E27FC236}">
                  <a16:creationId xmlns:a16="http://schemas.microsoft.com/office/drawing/2014/main" id="{6F62DDEF-877C-427C-A0B4-4B6A8E12C944}"/>
                </a:ext>
              </a:extLst>
            </p:cNvPr>
            <p:cNvSpPr/>
            <p:nvPr/>
          </p:nvSpPr>
          <p:spPr>
            <a:xfrm>
              <a:off x="6561778" y="4117915"/>
              <a:ext cx="92497" cy="192561"/>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4" name="Freeform: Shape 123">
              <a:extLst>
                <a:ext uri="{FF2B5EF4-FFF2-40B4-BE49-F238E27FC236}">
                  <a16:creationId xmlns:a16="http://schemas.microsoft.com/office/drawing/2014/main" id="{01C08A3E-5E53-4004-905B-5D4EF8BF709F}"/>
                </a:ext>
              </a:extLst>
            </p:cNvPr>
            <p:cNvSpPr/>
            <p:nvPr/>
          </p:nvSpPr>
          <p:spPr>
            <a:xfrm>
              <a:off x="1850554" y="3295581"/>
              <a:ext cx="1266635" cy="845058"/>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4000">
                  <a:schemeClr val="accent3"/>
                </a:gs>
                <a:gs pos="66000">
                  <a:schemeClr val="accent1"/>
                </a:gs>
                <a:gs pos="100000">
                  <a:schemeClr val="accent1"/>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5" name="Freeform: Shape 124">
              <a:extLst>
                <a:ext uri="{FF2B5EF4-FFF2-40B4-BE49-F238E27FC236}">
                  <a16:creationId xmlns:a16="http://schemas.microsoft.com/office/drawing/2014/main" id="{3A0EAF0F-EDF4-4CF3-A90C-8E2DF7C202B2}"/>
                </a:ext>
              </a:extLst>
            </p:cNvPr>
            <p:cNvSpPr/>
            <p:nvPr/>
          </p:nvSpPr>
          <p:spPr>
            <a:xfrm>
              <a:off x="1847050" y="3783767"/>
              <a:ext cx="147008" cy="359299"/>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6" name="Freeform: Shape 125">
              <a:extLst>
                <a:ext uri="{FF2B5EF4-FFF2-40B4-BE49-F238E27FC236}">
                  <a16:creationId xmlns:a16="http://schemas.microsoft.com/office/drawing/2014/main" id="{E84B077A-D94B-492E-8AE3-24A393DA3EAD}"/>
                </a:ext>
              </a:extLst>
            </p:cNvPr>
            <p:cNvSpPr/>
            <p:nvPr/>
          </p:nvSpPr>
          <p:spPr>
            <a:xfrm>
              <a:off x="5142706" y="986429"/>
              <a:ext cx="1136555" cy="1326715"/>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4000">
                  <a:schemeClr val="accent3"/>
                </a:gs>
                <a:gs pos="68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7" name="Freeform: Shape 126">
              <a:extLst>
                <a:ext uri="{FF2B5EF4-FFF2-40B4-BE49-F238E27FC236}">
                  <a16:creationId xmlns:a16="http://schemas.microsoft.com/office/drawing/2014/main" id="{B34AE239-9143-4DD6-A40C-D24FA3EF6783}"/>
                </a:ext>
              </a:extLst>
            </p:cNvPr>
            <p:cNvSpPr/>
            <p:nvPr/>
          </p:nvSpPr>
          <p:spPr>
            <a:xfrm>
              <a:off x="5926227" y="986429"/>
              <a:ext cx="353762" cy="235120"/>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8" name="Freeform: Shape 127">
              <a:extLst>
                <a:ext uri="{FF2B5EF4-FFF2-40B4-BE49-F238E27FC236}">
                  <a16:creationId xmlns:a16="http://schemas.microsoft.com/office/drawing/2014/main" id="{012E154F-59FA-4AE8-8CF2-118185A5757F}"/>
                </a:ext>
              </a:extLst>
            </p:cNvPr>
            <p:cNvSpPr/>
            <p:nvPr/>
          </p:nvSpPr>
          <p:spPr>
            <a:xfrm>
              <a:off x="4017150" y="663755"/>
              <a:ext cx="824761" cy="1176366"/>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4000">
                  <a:schemeClr val="accent3"/>
                </a:gs>
                <a:gs pos="68000">
                  <a:schemeClr val="accent1"/>
                </a:gs>
                <a:gs pos="100000">
                  <a:schemeClr val="accent2"/>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9" name="Freeform: Shape 128">
              <a:extLst>
                <a:ext uri="{FF2B5EF4-FFF2-40B4-BE49-F238E27FC236}">
                  <a16:creationId xmlns:a16="http://schemas.microsoft.com/office/drawing/2014/main" id="{4A0F0308-5346-4937-B77A-6FF56C6DE1D1}"/>
                </a:ext>
              </a:extLst>
            </p:cNvPr>
            <p:cNvSpPr/>
            <p:nvPr/>
          </p:nvSpPr>
          <p:spPr>
            <a:xfrm>
              <a:off x="4133375" y="668607"/>
              <a:ext cx="371350" cy="109028"/>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0" name="Freeform: Shape 129">
              <a:extLst>
                <a:ext uri="{FF2B5EF4-FFF2-40B4-BE49-F238E27FC236}">
                  <a16:creationId xmlns:a16="http://schemas.microsoft.com/office/drawing/2014/main" id="{38463A46-568B-4F15-80DE-2F26A42FFD9C}"/>
                </a:ext>
              </a:extLst>
            </p:cNvPr>
            <p:cNvSpPr/>
            <p:nvPr/>
          </p:nvSpPr>
          <p:spPr>
            <a:xfrm rot="21024997">
              <a:off x="6225176" y="2561848"/>
              <a:ext cx="1263777" cy="805355"/>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4000">
                  <a:schemeClr val="accent3"/>
                </a:gs>
                <a:gs pos="66000">
                  <a:schemeClr val="accent1"/>
                </a:gs>
                <a:gs pos="100000">
                  <a:schemeClr val="accent1"/>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1" name="Freeform: Shape 130">
              <a:extLst>
                <a:ext uri="{FF2B5EF4-FFF2-40B4-BE49-F238E27FC236}">
                  <a16:creationId xmlns:a16="http://schemas.microsoft.com/office/drawing/2014/main" id="{EA472B74-EF31-4964-8B90-E3490A4C0DF5}"/>
                </a:ext>
              </a:extLst>
            </p:cNvPr>
            <p:cNvSpPr/>
            <p:nvPr/>
          </p:nvSpPr>
          <p:spPr>
            <a:xfrm rot="21024997">
              <a:off x="7322906" y="2513392"/>
              <a:ext cx="127080" cy="362666"/>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2" name="Freeform: Shape 131">
              <a:extLst>
                <a:ext uri="{FF2B5EF4-FFF2-40B4-BE49-F238E27FC236}">
                  <a16:creationId xmlns:a16="http://schemas.microsoft.com/office/drawing/2014/main" id="{970DC247-4831-4482-AD5F-88AC1C84A950}"/>
                </a:ext>
              </a:extLst>
            </p:cNvPr>
            <p:cNvSpPr/>
            <p:nvPr/>
          </p:nvSpPr>
          <p:spPr>
            <a:xfrm>
              <a:off x="2770305" y="1711556"/>
              <a:ext cx="3706572" cy="3725978"/>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accent1">
                    <a:lumMod val="60000"/>
                    <a:lumOff val="40000"/>
                  </a:schemeClr>
                </a:gs>
                <a:gs pos="54000">
                  <a:schemeClr val="accent2"/>
                </a:gs>
                <a:gs pos="100000">
                  <a:schemeClr val="accent1">
                    <a:lumMod val="7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100C8FB8-CC51-411D-A068-BA3A17B49A8F}"/>
                </a:ext>
              </a:extLst>
            </p:cNvPr>
            <p:cNvSpPr/>
            <p:nvPr/>
          </p:nvSpPr>
          <p:spPr>
            <a:xfrm>
              <a:off x="3119615" y="1849823"/>
              <a:ext cx="3235973" cy="3172901"/>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accent1">
                <a:lumMod val="60000"/>
                <a:lumOff val="40000"/>
                <a:alpha val="25000"/>
              </a:schemeClr>
            </a:solidFill>
            <a:ln w="24568"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A8FC74DF-E613-4DF3-A6C9-CF953A62DCF3}"/>
                </a:ext>
              </a:extLst>
            </p:cNvPr>
            <p:cNvSpPr/>
            <p:nvPr/>
          </p:nvSpPr>
          <p:spPr>
            <a:xfrm>
              <a:off x="4989881" y="2056649"/>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4000">
                  <a:schemeClr val="accent3"/>
                </a:gs>
                <a:gs pos="47000">
                  <a:schemeClr val="accent1"/>
                </a:gs>
                <a:gs pos="76000">
                  <a:schemeClr val="accent2">
                    <a:alpha val="0"/>
                  </a:schemeClr>
                </a:gs>
              </a:gsLst>
              <a:lin ang="7800000" scaled="0"/>
              <a:tileRect/>
            </a:gradFill>
            <a:ln w="9525"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3669D6BD-7F21-4FB7-8B1D-722AFA9C1816}"/>
                </a:ext>
              </a:extLst>
            </p:cNvPr>
            <p:cNvSpPr/>
            <p:nvPr/>
          </p:nvSpPr>
          <p:spPr>
            <a:xfrm rot="19215715">
              <a:off x="6303162" y="20096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6" name="Freeform: Shape 135">
              <a:extLst>
                <a:ext uri="{FF2B5EF4-FFF2-40B4-BE49-F238E27FC236}">
                  <a16:creationId xmlns:a16="http://schemas.microsoft.com/office/drawing/2014/main" id="{EAE13A73-704F-4F76-860A-C86C74931324}"/>
                </a:ext>
              </a:extLst>
            </p:cNvPr>
            <p:cNvSpPr/>
            <p:nvPr/>
          </p:nvSpPr>
          <p:spPr>
            <a:xfrm rot="19215715">
              <a:off x="6332271" y="2072763"/>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7" name="Freeform: Shape 136">
              <a:extLst>
                <a:ext uri="{FF2B5EF4-FFF2-40B4-BE49-F238E27FC236}">
                  <a16:creationId xmlns:a16="http://schemas.microsoft.com/office/drawing/2014/main" id="{8F4EC177-A037-4763-85D3-6BB817C993A3}"/>
                </a:ext>
              </a:extLst>
            </p:cNvPr>
            <p:cNvSpPr/>
            <p:nvPr/>
          </p:nvSpPr>
          <p:spPr>
            <a:xfrm>
              <a:off x="3163817" y="1291423"/>
              <a:ext cx="1265711" cy="1460786"/>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4000">
                  <a:schemeClr val="accent3"/>
                </a:gs>
                <a:gs pos="56000">
                  <a:schemeClr val="accent1"/>
                </a:gs>
                <a:gs pos="78000">
                  <a:schemeClr val="accent2">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8" name="Freeform: Shape 137">
              <a:extLst>
                <a:ext uri="{FF2B5EF4-FFF2-40B4-BE49-F238E27FC236}">
                  <a16:creationId xmlns:a16="http://schemas.microsoft.com/office/drawing/2014/main" id="{877B709E-D50C-484A-8E4C-6B8DAD9A2D75}"/>
                </a:ext>
              </a:extLst>
            </p:cNvPr>
            <p:cNvSpPr/>
            <p:nvPr/>
          </p:nvSpPr>
          <p:spPr>
            <a:xfrm rot="19690937">
              <a:off x="3136437" y="1342967"/>
              <a:ext cx="436620" cy="169796"/>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9" name="Freeform: Shape 138">
              <a:extLst>
                <a:ext uri="{FF2B5EF4-FFF2-40B4-BE49-F238E27FC236}">
                  <a16:creationId xmlns:a16="http://schemas.microsoft.com/office/drawing/2014/main" id="{144A4B69-6358-469F-8CC7-6B01986DE246}"/>
                </a:ext>
              </a:extLst>
            </p:cNvPr>
            <p:cNvSpPr/>
            <p:nvPr/>
          </p:nvSpPr>
          <p:spPr>
            <a:xfrm rot="19690937">
              <a:off x="3194653" y="1369649"/>
              <a:ext cx="320189" cy="11643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2700000" scaled="1"/>
              <a:tileRect/>
            </a:gradFill>
            <a:ln w="9525"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83229E28-0BE3-4C4C-B9E6-32A69A47CDAC}"/>
                </a:ext>
              </a:extLst>
            </p:cNvPr>
            <p:cNvSpPr/>
            <p:nvPr/>
          </p:nvSpPr>
          <p:spPr>
            <a:xfrm>
              <a:off x="1949082" y="2162573"/>
              <a:ext cx="1539247" cy="1120878"/>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4000">
                  <a:schemeClr val="accent3"/>
                </a:gs>
                <a:gs pos="67000">
                  <a:schemeClr val="accent1"/>
                </a:gs>
                <a:gs pos="82000">
                  <a:schemeClr val="accent2">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1" name="Freeform: Shape 140">
              <a:extLst>
                <a:ext uri="{FF2B5EF4-FFF2-40B4-BE49-F238E27FC236}">
                  <a16:creationId xmlns:a16="http://schemas.microsoft.com/office/drawing/2014/main" id="{75C7273C-E341-4946-86B0-452E14222E23}"/>
                </a:ext>
              </a:extLst>
            </p:cNvPr>
            <p:cNvSpPr/>
            <p:nvPr/>
          </p:nvSpPr>
          <p:spPr>
            <a:xfrm rot="17546324">
              <a:off x="1861525" y="2265174"/>
              <a:ext cx="402682" cy="179507"/>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2" name="Freeform: Shape 141">
              <a:extLst>
                <a:ext uri="{FF2B5EF4-FFF2-40B4-BE49-F238E27FC236}">
                  <a16:creationId xmlns:a16="http://schemas.microsoft.com/office/drawing/2014/main" id="{70D39FAF-8B8B-4825-A56C-531CB8D26C8A}"/>
                </a:ext>
              </a:extLst>
            </p:cNvPr>
            <p:cNvSpPr/>
            <p:nvPr/>
          </p:nvSpPr>
          <p:spPr>
            <a:xfrm rot="17546324">
              <a:off x="1914894" y="2291859"/>
              <a:ext cx="295946" cy="126140"/>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4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3" name="Freeform: Shape 142">
              <a:extLst>
                <a:ext uri="{FF2B5EF4-FFF2-40B4-BE49-F238E27FC236}">
                  <a16:creationId xmlns:a16="http://schemas.microsoft.com/office/drawing/2014/main" id="{ECF4A1DF-DB4C-43EF-ABED-9518D0DB7355}"/>
                </a:ext>
              </a:extLst>
            </p:cNvPr>
            <p:cNvSpPr/>
            <p:nvPr/>
          </p:nvSpPr>
          <p:spPr>
            <a:xfrm>
              <a:off x="5851029" y="3135480"/>
              <a:ext cx="1299952" cy="900756"/>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4000">
                  <a:schemeClr val="accent3"/>
                </a:gs>
                <a:gs pos="47000">
                  <a:schemeClr val="accent1"/>
                </a:gs>
                <a:gs pos="80000">
                  <a:schemeClr val="accent2">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4" name="Freeform: Shape 143">
              <a:extLst>
                <a:ext uri="{FF2B5EF4-FFF2-40B4-BE49-F238E27FC236}">
                  <a16:creationId xmlns:a16="http://schemas.microsoft.com/office/drawing/2014/main" id="{845316DC-EAA1-4F17-A642-02D69E45A4B0}"/>
                </a:ext>
              </a:extLst>
            </p:cNvPr>
            <p:cNvSpPr/>
            <p:nvPr/>
          </p:nvSpPr>
          <p:spPr>
            <a:xfrm rot="17017245">
              <a:off x="6860732" y="3763238"/>
              <a:ext cx="407537" cy="15040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5" name="Freeform: Shape 144">
              <a:extLst>
                <a:ext uri="{FF2B5EF4-FFF2-40B4-BE49-F238E27FC236}">
                  <a16:creationId xmlns:a16="http://schemas.microsoft.com/office/drawing/2014/main" id="{9FAC3B9C-AC2B-467B-AF1F-9154EE701A12}"/>
                </a:ext>
              </a:extLst>
            </p:cNvPr>
            <p:cNvSpPr/>
            <p:nvPr/>
          </p:nvSpPr>
          <p:spPr>
            <a:xfrm rot="17017245">
              <a:off x="6916525" y="3785071"/>
              <a:ext cx="295949" cy="106736"/>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6" name="Freeform: Shape 145">
              <a:extLst>
                <a:ext uri="{FF2B5EF4-FFF2-40B4-BE49-F238E27FC236}">
                  <a16:creationId xmlns:a16="http://schemas.microsoft.com/office/drawing/2014/main" id="{18EEDD92-2FD8-4FCD-822F-05336AD552FB}"/>
                </a:ext>
              </a:extLst>
            </p:cNvPr>
            <p:cNvSpPr/>
            <p:nvPr/>
          </p:nvSpPr>
          <p:spPr>
            <a:xfrm>
              <a:off x="5324619" y="3766180"/>
              <a:ext cx="840064" cy="769912"/>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4000">
                  <a:schemeClr val="accent3"/>
                </a:gs>
                <a:gs pos="47000">
                  <a:schemeClr val="accent1"/>
                </a:gs>
                <a:gs pos="80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7" name="Freeform: Shape 146">
              <a:extLst>
                <a:ext uri="{FF2B5EF4-FFF2-40B4-BE49-F238E27FC236}">
                  <a16:creationId xmlns:a16="http://schemas.microsoft.com/office/drawing/2014/main" id="{290034EC-5BC1-4B63-B6D5-68F7AC8EDDB8}"/>
                </a:ext>
              </a:extLst>
            </p:cNvPr>
            <p:cNvSpPr/>
            <p:nvPr/>
          </p:nvSpPr>
          <p:spPr>
            <a:xfrm rot="18380017">
              <a:off x="5950945" y="4381976"/>
              <a:ext cx="257137" cy="97031"/>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8" name="Freeform: Shape 147">
              <a:extLst>
                <a:ext uri="{FF2B5EF4-FFF2-40B4-BE49-F238E27FC236}">
                  <a16:creationId xmlns:a16="http://schemas.microsoft.com/office/drawing/2014/main" id="{02A8E7A7-EBB9-4E1F-B706-14BB9E8B3C72}"/>
                </a:ext>
              </a:extLst>
            </p:cNvPr>
            <p:cNvSpPr/>
            <p:nvPr/>
          </p:nvSpPr>
          <p:spPr>
            <a:xfrm rot="18380017">
              <a:off x="5984906" y="4396533"/>
              <a:ext cx="189212" cy="67921"/>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a:gsLst>
                <a:gs pos="26000">
                  <a:schemeClr val="accent1"/>
                </a:gs>
                <a:gs pos="0">
                  <a:schemeClr val="accent3">
                    <a:lumMod val="60000"/>
                    <a:lumOff val="40000"/>
                  </a:schemeClr>
                </a:gs>
                <a:gs pos="100000">
                  <a:schemeClr val="accent1">
                    <a:lumMod val="50000"/>
                  </a:schemeClr>
                </a:gs>
              </a:gsLst>
              <a:lin ang="168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9" name="Freeform: Shape 148">
              <a:extLst>
                <a:ext uri="{FF2B5EF4-FFF2-40B4-BE49-F238E27FC236}">
                  <a16:creationId xmlns:a16="http://schemas.microsoft.com/office/drawing/2014/main" id="{5368A2D7-907C-41D2-B473-149D7C88BFE9}"/>
                </a:ext>
              </a:extLst>
            </p:cNvPr>
            <p:cNvSpPr/>
            <p:nvPr/>
          </p:nvSpPr>
          <p:spPr>
            <a:xfrm>
              <a:off x="4354330" y="4576386"/>
              <a:ext cx="985615" cy="1545118"/>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4000">
                  <a:schemeClr val="accent3"/>
                </a:gs>
                <a:gs pos="66000">
                  <a:schemeClr val="accent1"/>
                </a:gs>
                <a:gs pos="92000">
                  <a:schemeClr val="accent2">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0" name="Freeform: Shape 149">
              <a:extLst>
                <a:ext uri="{FF2B5EF4-FFF2-40B4-BE49-F238E27FC236}">
                  <a16:creationId xmlns:a16="http://schemas.microsoft.com/office/drawing/2014/main" id="{0ACFE0B0-0E94-48CC-8C91-D18BDB73A2F4}"/>
                </a:ext>
              </a:extLst>
            </p:cNvPr>
            <p:cNvSpPr/>
            <p:nvPr/>
          </p:nvSpPr>
          <p:spPr>
            <a:xfrm rot="20853641">
              <a:off x="4904733" y="5930109"/>
              <a:ext cx="441477" cy="18435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1" name="Freeform: Shape 150">
              <a:extLst>
                <a:ext uri="{FF2B5EF4-FFF2-40B4-BE49-F238E27FC236}">
                  <a16:creationId xmlns:a16="http://schemas.microsoft.com/office/drawing/2014/main" id="{817E5212-FB64-4DAB-A407-C1041EABC5AD}"/>
                </a:ext>
              </a:extLst>
            </p:cNvPr>
            <p:cNvSpPr/>
            <p:nvPr/>
          </p:nvSpPr>
          <p:spPr>
            <a:xfrm rot="20853641">
              <a:off x="4965376" y="5959219"/>
              <a:ext cx="320191" cy="126135"/>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a:gsLst>
                <a:gs pos="26000">
                  <a:schemeClr val="accent1"/>
                </a:gs>
                <a:gs pos="0">
                  <a:schemeClr val="accent3">
                    <a:lumMod val="60000"/>
                    <a:lumOff val="40000"/>
                  </a:schemeClr>
                </a:gs>
                <a:gs pos="100000">
                  <a:schemeClr val="accent1">
                    <a:lumMod val="50000"/>
                  </a:schemeClr>
                </a:gs>
              </a:gsLst>
              <a:lin ang="16200000" scaled="0"/>
            </a:gradFill>
            <a:ln w="9525"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98CB1880-289B-4231-8994-19AEAD19F558}"/>
                </a:ext>
              </a:extLst>
            </p:cNvPr>
            <p:cNvSpPr/>
            <p:nvPr/>
          </p:nvSpPr>
          <p:spPr>
            <a:xfrm>
              <a:off x="3685886" y="4979063"/>
              <a:ext cx="918297" cy="1205638"/>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4000">
                  <a:schemeClr val="accent3"/>
                </a:gs>
                <a:gs pos="66000">
                  <a:schemeClr val="accent1"/>
                </a:gs>
                <a:gs pos="82000">
                  <a:schemeClr val="accent2">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3" name="Freeform: Shape 152">
              <a:extLst>
                <a:ext uri="{FF2B5EF4-FFF2-40B4-BE49-F238E27FC236}">
                  <a16:creationId xmlns:a16="http://schemas.microsoft.com/office/drawing/2014/main" id="{BD7EFC38-3B9F-4FF8-9400-C247B91958DE}"/>
                </a:ext>
              </a:extLst>
            </p:cNvPr>
            <p:cNvSpPr/>
            <p:nvPr/>
          </p:nvSpPr>
          <p:spPr>
            <a:xfrm rot="17332840">
              <a:off x="3797079" y="5904955"/>
              <a:ext cx="140694" cy="383271"/>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4" name="Freeform: Shape 153">
              <a:extLst>
                <a:ext uri="{FF2B5EF4-FFF2-40B4-BE49-F238E27FC236}">
                  <a16:creationId xmlns:a16="http://schemas.microsoft.com/office/drawing/2014/main" id="{818B6A63-2BEF-45D4-AFB5-8B161625828C}"/>
                </a:ext>
              </a:extLst>
            </p:cNvPr>
            <p:cNvSpPr/>
            <p:nvPr/>
          </p:nvSpPr>
          <p:spPr>
            <a:xfrm rot="17332840">
              <a:off x="3818909" y="5958321"/>
              <a:ext cx="97031" cy="276537"/>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a:gsLst>
                <a:gs pos="26000">
                  <a:schemeClr val="accent1"/>
                </a:gs>
                <a:gs pos="0">
                  <a:schemeClr val="accent3">
                    <a:lumMod val="60000"/>
                    <a:lumOff val="40000"/>
                  </a:schemeClr>
                </a:gs>
                <a:gs pos="100000">
                  <a:schemeClr val="accent1">
                    <a:lumMod val="50000"/>
                  </a:schemeClr>
                </a:gs>
              </a:gsLst>
              <a:lin ang="21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5" name="Freeform: Shape 154">
              <a:extLst>
                <a:ext uri="{FF2B5EF4-FFF2-40B4-BE49-F238E27FC236}">
                  <a16:creationId xmlns:a16="http://schemas.microsoft.com/office/drawing/2014/main" id="{D9429F24-6CC8-47AE-B56D-D4D8DE73CD21}"/>
                </a:ext>
              </a:extLst>
            </p:cNvPr>
            <p:cNvSpPr/>
            <p:nvPr/>
          </p:nvSpPr>
          <p:spPr>
            <a:xfrm>
              <a:off x="2713521" y="4251321"/>
              <a:ext cx="1073180" cy="1118481"/>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a:gsLst>
                <a:gs pos="4000">
                  <a:schemeClr val="accent3"/>
                </a:gs>
                <a:gs pos="55000">
                  <a:schemeClr val="accent1"/>
                </a:gs>
                <a:gs pos="73000">
                  <a:schemeClr val="accent2">
                    <a:alpha val="0"/>
                  </a:schemeClr>
                </a:gs>
              </a:gsLst>
              <a:lin ang="18600000" scaled="0"/>
            </a:gradFill>
            <a:ln w="9525"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CDF244C9-0E35-45A7-BD5F-681C6AE4612B}"/>
                </a:ext>
              </a:extLst>
            </p:cNvPr>
            <p:cNvSpPr/>
            <p:nvPr/>
          </p:nvSpPr>
          <p:spPr>
            <a:xfrm rot="18633318">
              <a:off x="2790046" y="5066929"/>
              <a:ext cx="130994" cy="354170"/>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7" name="Freeform: Shape 156">
              <a:extLst>
                <a:ext uri="{FF2B5EF4-FFF2-40B4-BE49-F238E27FC236}">
                  <a16:creationId xmlns:a16="http://schemas.microsoft.com/office/drawing/2014/main" id="{3AA2A795-D9CE-41A2-B0FD-F8A68B5CAB19}"/>
                </a:ext>
              </a:extLst>
            </p:cNvPr>
            <p:cNvSpPr/>
            <p:nvPr/>
          </p:nvSpPr>
          <p:spPr>
            <a:xfrm rot="18633318">
              <a:off x="2811876" y="5115447"/>
              <a:ext cx="87328" cy="257136"/>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a:gsLst>
                <a:gs pos="26000">
                  <a:schemeClr val="accent1"/>
                </a:gs>
                <a:gs pos="0">
                  <a:schemeClr val="accent3">
                    <a:lumMod val="60000"/>
                    <a:lumOff val="40000"/>
                  </a:schemeClr>
                </a:gs>
                <a:gs pos="100000">
                  <a:schemeClr val="accent1">
                    <a:lumMod val="50000"/>
                  </a:schemeClr>
                </a:gs>
              </a:gsLst>
              <a:lin ang="204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8" name="Freeform: Shape 157">
              <a:extLst>
                <a:ext uri="{FF2B5EF4-FFF2-40B4-BE49-F238E27FC236}">
                  <a16:creationId xmlns:a16="http://schemas.microsoft.com/office/drawing/2014/main" id="{EE919B7B-8452-45CE-A2DA-C58EC919E378}"/>
                </a:ext>
              </a:extLst>
            </p:cNvPr>
            <p:cNvSpPr/>
            <p:nvPr/>
          </p:nvSpPr>
          <p:spPr>
            <a:xfrm>
              <a:off x="5627859" y="4481780"/>
              <a:ext cx="1192825" cy="1192825"/>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4000">
                  <a:schemeClr val="accent3"/>
                </a:gs>
                <a:gs pos="72000">
                  <a:schemeClr val="accent1"/>
                </a:gs>
                <a:gs pos="77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9" name="Freeform: Shape 158">
              <a:extLst>
                <a:ext uri="{FF2B5EF4-FFF2-40B4-BE49-F238E27FC236}">
                  <a16:creationId xmlns:a16="http://schemas.microsoft.com/office/drawing/2014/main" id="{FC679D50-E496-44D6-9343-618B4B5A6C6C}"/>
                </a:ext>
              </a:extLst>
            </p:cNvPr>
            <p:cNvSpPr/>
            <p:nvPr/>
          </p:nvSpPr>
          <p:spPr>
            <a:xfrm>
              <a:off x="6537520" y="5397716"/>
              <a:ext cx="279308" cy="280312"/>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solidFill>
              <a:schemeClr val="accent3">
                <a:lumMod val="60000"/>
                <a:lumOff val="40000"/>
              </a:schemeClr>
            </a:solidFill>
            <a:ln w="9525"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C98A7AE3-F7A3-41DF-AE35-A5F10C0F050B}"/>
                </a:ext>
              </a:extLst>
            </p:cNvPr>
            <p:cNvSpPr/>
            <p:nvPr/>
          </p:nvSpPr>
          <p:spPr>
            <a:xfrm>
              <a:off x="4260539" y="3186813"/>
              <a:ext cx="584459" cy="58445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4000">
                  <a:schemeClr val="accent3">
                    <a:lumMod val="60000"/>
                    <a:lumOff val="40000"/>
                  </a:schemeClr>
                </a:gs>
                <a:gs pos="100000">
                  <a:schemeClr val="accent3"/>
                </a:gs>
              </a:gsLst>
              <a:path path="circle">
                <a:fillToRect r="100000" b="100000"/>
              </a:path>
              <a:tileRect l="-100000" t="-100000"/>
            </a:gradFill>
            <a:ln w="9525" cap="flat">
              <a:noFill/>
              <a:prstDash val="solid"/>
              <a:miter/>
            </a:ln>
            <a:effectLst>
              <a:outerShdw dist="50800" dir="27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1" name="Freeform 59">
              <a:extLst>
                <a:ext uri="{FF2B5EF4-FFF2-40B4-BE49-F238E27FC236}">
                  <a16:creationId xmlns:a16="http://schemas.microsoft.com/office/drawing/2014/main" id="{AA9C4D88-5196-4ABE-AD8B-24896500C292}"/>
                </a:ext>
              </a:extLst>
            </p:cNvPr>
            <p:cNvSpPr/>
            <p:nvPr/>
          </p:nvSpPr>
          <p:spPr>
            <a:xfrm>
              <a:off x="4317133" y="3243407"/>
              <a:ext cx="471271" cy="47126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2" name="Freeform: Shape 161">
              <a:extLst>
                <a:ext uri="{FF2B5EF4-FFF2-40B4-BE49-F238E27FC236}">
                  <a16:creationId xmlns:a16="http://schemas.microsoft.com/office/drawing/2014/main" id="{9347C647-304E-4CD0-9710-21577BC5EDFC}"/>
                </a:ext>
              </a:extLst>
            </p:cNvPr>
            <p:cNvSpPr/>
            <p:nvPr/>
          </p:nvSpPr>
          <p:spPr>
            <a:xfrm>
              <a:off x="3661539" y="4040903"/>
              <a:ext cx="455941" cy="455941"/>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4000">
                  <a:schemeClr val="accent3">
                    <a:lumMod val="60000"/>
                    <a:lumOff val="40000"/>
                  </a:schemeClr>
                </a:gs>
                <a:gs pos="100000">
                  <a:schemeClr val="accent3"/>
                </a:gs>
              </a:gsLst>
              <a:path path="circle">
                <a:fillToRect t="100000" r="100000"/>
              </a:path>
              <a:tileRect l="-100000" b="-100000"/>
            </a:gradFill>
            <a:ln w="9525" cap="flat">
              <a:noFill/>
              <a:prstDash val="solid"/>
              <a:miter/>
            </a:ln>
            <a:effectLst>
              <a:outerShdw dist="50800" dir="19800000" sx="103000" sy="103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3" name="Freeform 60">
              <a:extLst>
                <a:ext uri="{FF2B5EF4-FFF2-40B4-BE49-F238E27FC236}">
                  <a16:creationId xmlns:a16="http://schemas.microsoft.com/office/drawing/2014/main" id="{589E5E1F-5709-42A7-BF00-A537C3AFE0FA}"/>
                </a:ext>
              </a:extLst>
            </p:cNvPr>
            <p:cNvSpPr/>
            <p:nvPr/>
          </p:nvSpPr>
          <p:spPr>
            <a:xfrm>
              <a:off x="3705686" y="4085050"/>
              <a:ext cx="367640" cy="367640"/>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4" name="Freeform: Shape 163">
              <a:extLst>
                <a:ext uri="{FF2B5EF4-FFF2-40B4-BE49-F238E27FC236}">
                  <a16:creationId xmlns:a16="http://schemas.microsoft.com/office/drawing/2014/main" id="{7F96CB4B-A6CD-46F9-8AC4-BC96007EAA65}"/>
                </a:ext>
              </a:extLst>
            </p:cNvPr>
            <p:cNvSpPr/>
            <p:nvPr/>
          </p:nvSpPr>
          <p:spPr>
            <a:xfrm>
              <a:off x="4774924" y="4109973"/>
              <a:ext cx="631575" cy="63157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13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5" name="Freeform 61">
              <a:extLst>
                <a:ext uri="{FF2B5EF4-FFF2-40B4-BE49-F238E27FC236}">
                  <a16:creationId xmlns:a16="http://schemas.microsoft.com/office/drawing/2014/main" id="{EEF16607-BADD-4E25-8B69-6AEFCCA111B9}"/>
                </a:ext>
              </a:extLst>
            </p:cNvPr>
            <p:cNvSpPr/>
            <p:nvPr/>
          </p:nvSpPr>
          <p:spPr>
            <a:xfrm>
              <a:off x="4836076" y="4171125"/>
              <a:ext cx="509261" cy="509261"/>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6" name="Freeform: Shape 165">
              <a:extLst>
                <a:ext uri="{FF2B5EF4-FFF2-40B4-BE49-F238E27FC236}">
                  <a16:creationId xmlns:a16="http://schemas.microsoft.com/office/drawing/2014/main" id="{B7F98CDF-CDE2-43A7-B647-93A56B25B0C5}"/>
                </a:ext>
              </a:extLst>
            </p:cNvPr>
            <p:cNvSpPr/>
            <p:nvPr/>
          </p:nvSpPr>
          <p:spPr>
            <a:xfrm rot="13139795">
              <a:off x="2660336" y="2605476"/>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7000">
                  <a:schemeClr val="accent3"/>
                </a:gs>
                <a:gs pos="58000">
                  <a:schemeClr val="accent1"/>
                </a:gs>
                <a:gs pos="87000">
                  <a:schemeClr val="accent2">
                    <a:alpha val="0"/>
                  </a:schemeClr>
                </a:gs>
              </a:gsLst>
              <a:lin ang="7800000" scaled="0"/>
              <a:tileRect/>
            </a:gradFill>
            <a:ln w="9525"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29C2D270-6C19-4652-A6C2-65887741023D}"/>
                </a:ext>
              </a:extLst>
            </p:cNvPr>
            <p:cNvSpPr/>
            <p:nvPr/>
          </p:nvSpPr>
          <p:spPr>
            <a:xfrm rot="10755510">
              <a:off x="2521236" y="31514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8" name="Freeform: Shape 167">
              <a:extLst>
                <a:ext uri="{FF2B5EF4-FFF2-40B4-BE49-F238E27FC236}">
                  <a16:creationId xmlns:a16="http://schemas.microsoft.com/office/drawing/2014/main" id="{0693DD86-D68F-4854-840C-9F30FA5BDFB9}"/>
                </a:ext>
              </a:extLst>
            </p:cNvPr>
            <p:cNvSpPr/>
            <p:nvPr/>
          </p:nvSpPr>
          <p:spPr>
            <a:xfrm rot="10755510">
              <a:off x="2550349" y="3214561"/>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9" name="Freeform: Shape 168">
              <a:extLst>
                <a:ext uri="{FF2B5EF4-FFF2-40B4-BE49-F238E27FC236}">
                  <a16:creationId xmlns:a16="http://schemas.microsoft.com/office/drawing/2014/main" id="{A32BF6DF-D17C-4459-865B-AA7B1FC0FDAE}"/>
                </a:ext>
              </a:extLst>
            </p:cNvPr>
            <p:cNvSpPr/>
            <p:nvPr/>
          </p:nvSpPr>
          <p:spPr>
            <a:xfrm rot="8043202">
              <a:off x="3642874" y="2694725"/>
              <a:ext cx="424343" cy="424343"/>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30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0" name="Freeform 61">
              <a:extLst>
                <a:ext uri="{FF2B5EF4-FFF2-40B4-BE49-F238E27FC236}">
                  <a16:creationId xmlns:a16="http://schemas.microsoft.com/office/drawing/2014/main" id="{618BE8DA-EB9D-4701-806F-D61B3FE0B729}"/>
                </a:ext>
              </a:extLst>
            </p:cNvPr>
            <p:cNvSpPr/>
            <p:nvPr/>
          </p:nvSpPr>
          <p:spPr>
            <a:xfrm rot="8043202">
              <a:off x="3683969" y="2735815"/>
              <a:ext cx="342162" cy="34216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1" name="Freeform: Shape 170">
              <a:extLst>
                <a:ext uri="{FF2B5EF4-FFF2-40B4-BE49-F238E27FC236}">
                  <a16:creationId xmlns:a16="http://schemas.microsoft.com/office/drawing/2014/main" id="{9C16E54D-CD39-46E1-B61B-9563F4063354}"/>
                </a:ext>
              </a:extLst>
            </p:cNvPr>
            <p:cNvSpPr/>
            <p:nvPr/>
          </p:nvSpPr>
          <p:spPr>
            <a:xfrm rot="9637721">
              <a:off x="4758746" y="2349276"/>
              <a:ext cx="336895" cy="33689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4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2" name="Freeform 61">
              <a:extLst>
                <a:ext uri="{FF2B5EF4-FFF2-40B4-BE49-F238E27FC236}">
                  <a16:creationId xmlns:a16="http://schemas.microsoft.com/office/drawing/2014/main" id="{A55D284B-9783-4039-A9E6-27E87F7392EF}"/>
                </a:ext>
              </a:extLst>
            </p:cNvPr>
            <p:cNvSpPr/>
            <p:nvPr/>
          </p:nvSpPr>
          <p:spPr>
            <a:xfrm rot="9637721">
              <a:off x="4791372" y="2381900"/>
              <a:ext cx="271650" cy="271650"/>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227" name="Shape">
            <a:extLst>
              <a:ext uri="{FF2B5EF4-FFF2-40B4-BE49-F238E27FC236}">
                <a16:creationId xmlns:a16="http://schemas.microsoft.com/office/drawing/2014/main" id="{B71D2BD4-1EC5-4190-BDB2-D7F62AE452BC}"/>
              </a:ext>
            </a:extLst>
          </p:cNvPr>
          <p:cNvGrpSpPr>
            <a:grpSpLocks noChangeAspect="1"/>
          </p:cNvGrpSpPr>
          <p:nvPr/>
        </p:nvGrpSpPr>
        <p:grpSpPr>
          <a:xfrm rot="7197619">
            <a:off x="5907404" y="5087685"/>
            <a:ext cx="1087540" cy="1080690"/>
            <a:chOff x="4682127" y="976030"/>
            <a:chExt cx="5519452" cy="5484686"/>
          </a:xfrm>
        </p:grpSpPr>
        <p:sp>
          <p:nvSpPr>
            <p:cNvPr id="228" name="Freeform: Shape 227">
              <a:extLst>
                <a:ext uri="{FF2B5EF4-FFF2-40B4-BE49-F238E27FC236}">
                  <a16:creationId xmlns:a16="http://schemas.microsoft.com/office/drawing/2014/main" id="{C57CBDF9-75AA-4E0D-8DA0-D9CBCC0D1AE4}"/>
                </a:ext>
              </a:extLst>
            </p:cNvPr>
            <p:cNvSpPr/>
            <p:nvPr/>
          </p:nvSpPr>
          <p:spPr>
            <a:xfrm rot="4598406">
              <a:off x="8917120" y="3440615"/>
              <a:ext cx="457505" cy="578032"/>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0">
                  <a:schemeClr val="tx1">
                    <a:lumMod val="75000"/>
                    <a:lumOff val="25000"/>
                  </a:schemeClr>
                </a:gs>
                <a:gs pos="25000">
                  <a:schemeClr val="tx1">
                    <a:lumMod val="65000"/>
                    <a:lumOff val="35000"/>
                  </a:schemeClr>
                </a:gs>
                <a:gs pos="66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9" name="Freeform: Shape 228">
              <a:extLst>
                <a:ext uri="{FF2B5EF4-FFF2-40B4-BE49-F238E27FC236}">
                  <a16:creationId xmlns:a16="http://schemas.microsoft.com/office/drawing/2014/main" id="{1919DFFB-36CE-47C1-B132-62B6EE386F74}"/>
                </a:ext>
              </a:extLst>
            </p:cNvPr>
            <p:cNvSpPr/>
            <p:nvPr/>
          </p:nvSpPr>
          <p:spPr>
            <a:xfrm rot="4598406">
              <a:off x="9319393" y="3749581"/>
              <a:ext cx="207385" cy="71138"/>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0" name="Freeform: Shape 229">
              <a:extLst>
                <a:ext uri="{FF2B5EF4-FFF2-40B4-BE49-F238E27FC236}">
                  <a16:creationId xmlns:a16="http://schemas.microsoft.com/office/drawing/2014/main" id="{2F3826B7-305B-4982-A3A2-F9D0F8E845A1}"/>
                </a:ext>
              </a:extLst>
            </p:cNvPr>
            <p:cNvSpPr/>
            <p:nvPr/>
          </p:nvSpPr>
          <p:spPr>
            <a:xfrm rot="4598406">
              <a:off x="6965541" y="5338439"/>
              <a:ext cx="628597" cy="491944"/>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1" name="Freeform: Shape 230">
              <a:extLst>
                <a:ext uri="{FF2B5EF4-FFF2-40B4-BE49-F238E27FC236}">
                  <a16:creationId xmlns:a16="http://schemas.microsoft.com/office/drawing/2014/main" id="{5F23A70C-61ED-4B4C-9A9A-9A6BDE712FDE}"/>
                </a:ext>
              </a:extLst>
            </p:cNvPr>
            <p:cNvSpPr/>
            <p:nvPr/>
          </p:nvSpPr>
          <p:spPr>
            <a:xfrm rot="4598406">
              <a:off x="7151906" y="5784220"/>
              <a:ext cx="91790" cy="191088"/>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2" name="Freeform: Shape 231">
              <a:extLst>
                <a:ext uri="{FF2B5EF4-FFF2-40B4-BE49-F238E27FC236}">
                  <a16:creationId xmlns:a16="http://schemas.microsoft.com/office/drawing/2014/main" id="{33913745-2AC4-48CD-AB4F-5B2DBEF9C77E}"/>
                </a:ext>
              </a:extLst>
            </p:cNvPr>
            <p:cNvSpPr/>
            <p:nvPr/>
          </p:nvSpPr>
          <p:spPr>
            <a:xfrm rot="4598406">
              <a:off x="6102629" y="1364857"/>
              <a:ext cx="1256947" cy="838595"/>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3" name="Freeform: Shape 232">
              <a:extLst>
                <a:ext uri="{FF2B5EF4-FFF2-40B4-BE49-F238E27FC236}">
                  <a16:creationId xmlns:a16="http://schemas.microsoft.com/office/drawing/2014/main" id="{AB655175-A5E5-4A22-AAB2-71675EED8AF3}"/>
                </a:ext>
              </a:extLst>
            </p:cNvPr>
            <p:cNvSpPr/>
            <p:nvPr/>
          </p:nvSpPr>
          <p:spPr>
            <a:xfrm rot="4598406">
              <a:off x="6292149" y="1118247"/>
              <a:ext cx="145884" cy="356551"/>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4" name="Freeform: Shape 233">
              <a:extLst>
                <a:ext uri="{FF2B5EF4-FFF2-40B4-BE49-F238E27FC236}">
                  <a16:creationId xmlns:a16="http://schemas.microsoft.com/office/drawing/2014/main" id="{8FE6B7A4-7FBE-40D7-86C7-8E731132FACD}"/>
                </a:ext>
              </a:extLst>
            </p:cNvPr>
            <p:cNvSpPr/>
            <p:nvPr/>
          </p:nvSpPr>
          <p:spPr>
            <a:xfrm rot="4598406">
              <a:off x="8904107" y="3767370"/>
              <a:ext cx="1127862" cy="1316568"/>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5" name="Freeform: Shape 234">
              <a:extLst>
                <a:ext uri="{FF2B5EF4-FFF2-40B4-BE49-F238E27FC236}">
                  <a16:creationId xmlns:a16="http://schemas.microsoft.com/office/drawing/2014/main" id="{E61493DD-7B64-4242-9F1E-D5C8DB25A4C4}"/>
                </a:ext>
              </a:extLst>
            </p:cNvPr>
            <p:cNvSpPr/>
            <p:nvPr/>
          </p:nvSpPr>
          <p:spPr>
            <a:xfrm rot="4598406">
              <a:off x="9909390" y="4562436"/>
              <a:ext cx="351056" cy="233322"/>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6" name="Freeform: Shape 235">
              <a:extLst>
                <a:ext uri="{FF2B5EF4-FFF2-40B4-BE49-F238E27FC236}">
                  <a16:creationId xmlns:a16="http://schemas.microsoft.com/office/drawing/2014/main" id="{C25FFCBC-9E49-45B6-BC73-25AD6BC51198}"/>
                </a:ext>
              </a:extLst>
            </p:cNvPr>
            <p:cNvSpPr/>
            <p:nvPr/>
          </p:nvSpPr>
          <p:spPr>
            <a:xfrm rot="4598406">
              <a:off x="9149096" y="2513504"/>
              <a:ext cx="818453" cy="1167369"/>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7" name="Freeform: Shape 236">
              <a:extLst>
                <a:ext uri="{FF2B5EF4-FFF2-40B4-BE49-F238E27FC236}">
                  <a16:creationId xmlns:a16="http://schemas.microsoft.com/office/drawing/2014/main" id="{328C190F-B4E0-4957-8F42-BE5997180258}"/>
                </a:ext>
              </a:extLst>
            </p:cNvPr>
            <p:cNvSpPr/>
            <p:nvPr/>
          </p:nvSpPr>
          <p:spPr>
            <a:xfrm rot="4598406">
              <a:off x="9859305" y="2815165"/>
              <a:ext cx="368510" cy="108194"/>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8" name="Freeform: Shape 237">
              <a:extLst>
                <a:ext uri="{FF2B5EF4-FFF2-40B4-BE49-F238E27FC236}">
                  <a16:creationId xmlns:a16="http://schemas.microsoft.com/office/drawing/2014/main" id="{7A8C6EF6-ECDE-492A-A9C7-1B28E0C83CFD}"/>
                </a:ext>
              </a:extLst>
            </p:cNvPr>
            <p:cNvSpPr/>
            <p:nvPr/>
          </p:nvSpPr>
          <p:spPr>
            <a:xfrm rot="4023403">
              <a:off x="7834402" y="5434063"/>
              <a:ext cx="1254111" cy="799196"/>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5000"/>
                    <a:lumOff val="45000"/>
                  </a:schemeClr>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9" name="Freeform: Shape 238">
              <a:extLst>
                <a:ext uri="{FF2B5EF4-FFF2-40B4-BE49-F238E27FC236}">
                  <a16:creationId xmlns:a16="http://schemas.microsoft.com/office/drawing/2014/main" id="{A8850606-7E74-4AB1-B62D-82B449408F45}"/>
                </a:ext>
              </a:extLst>
            </p:cNvPr>
            <p:cNvSpPr/>
            <p:nvPr/>
          </p:nvSpPr>
          <p:spPr>
            <a:xfrm rot="4023403">
              <a:off x="8780282" y="6102965"/>
              <a:ext cx="126108" cy="359892"/>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0" name="Freeform: Shape 239">
              <a:extLst>
                <a:ext uri="{FF2B5EF4-FFF2-40B4-BE49-F238E27FC236}">
                  <a16:creationId xmlns:a16="http://schemas.microsoft.com/office/drawing/2014/main" id="{A4C47D13-ADB8-4C15-8A70-741BE08A056F}"/>
                </a:ext>
              </a:extLst>
            </p:cNvPr>
            <p:cNvSpPr/>
            <p:nvPr/>
          </p:nvSpPr>
          <p:spPr>
            <a:xfrm rot="4598406">
              <a:off x="5521240" y="1968387"/>
              <a:ext cx="3678223" cy="3697481"/>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tx1">
                    <a:lumMod val="50000"/>
                    <a:lumOff val="50000"/>
                  </a:schemeClr>
                </a:gs>
                <a:gs pos="84000">
                  <a:schemeClr val="tx1">
                    <a:lumMod val="65000"/>
                    <a:lumOff val="35000"/>
                  </a:schemeClr>
                </a:gs>
                <a:gs pos="100000">
                  <a:schemeClr val="tx1">
                    <a:lumMod val="75000"/>
                    <a:lumOff val="2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52EE13DA-6E93-4E22-B2D4-0837C7A46A0B}"/>
                </a:ext>
              </a:extLst>
            </p:cNvPr>
            <p:cNvSpPr/>
            <p:nvPr/>
          </p:nvSpPr>
          <p:spPr>
            <a:xfrm rot="4598406">
              <a:off x="5914383" y="2321181"/>
              <a:ext cx="3211223" cy="3148634"/>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tx1">
                <a:lumMod val="50000"/>
                <a:lumOff val="50000"/>
                <a:alpha val="25000"/>
              </a:schemeClr>
            </a:solidFill>
            <a:ln w="24568"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AAD523AD-8AB9-40CF-8B24-1DBBFA72E78A}"/>
                </a:ext>
              </a:extLst>
            </p:cNvPr>
            <p:cNvSpPr/>
            <p:nvPr/>
          </p:nvSpPr>
          <p:spPr>
            <a:xfrm rot="4598406">
              <a:off x="7597414" y="4015612"/>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38000">
                  <a:schemeClr val="tx1">
                    <a:lumMod val="65000"/>
                    <a:lumOff val="35000"/>
                  </a:schemeClr>
                </a:gs>
                <a:gs pos="79000">
                  <a:schemeClr val="tx1">
                    <a:lumMod val="50000"/>
                    <a:lumOff val="50000"/>
                    <a:alpha val="0"/>
                  </a:schemeClr>
                </a:gs>
              </a:gsLst>
              <a:lin ang="7800000" scaled="0"/>
              <a:tileRect/>
            </a:gradFill>
            <a:ln w="9525"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863A883F-EA5E-49C8-A768-B71D750E4A4D}"/>
                </a:ext>
              </a:extLst>
            </p:cNvPr>
            <p:cNvSpPr/>
            <p:nvPr/>
          </p:nvSpPr>
          <p:spPr>
            <a:xfrm rot="2214121">
              <a:off x="8961154" y="4991227"/>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4" name="Freeform: Shape 243">
              <a:extLst>
                <a:ext uri="{FF2B5EF4-FFF2-40B4-BE49-F238E27FC236}">
                  <a16:creationId xmlns:a16="http://schemas.microsoft.com/office/drawing/2014/main" id="{73B9AD7C-5436-4CDF-8ED6-F4C0C1421497}"/>
                </a:ext>
              </a:extLst>
            </p:cNvPr>
            <p:cNvSpPr/>
            <p:nvPr/>
          </p:nvSpPr>
          <p:spPr>
            <a:xfrm rot="2214121">
              <a:off x="8990040" y="5053815"/>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5" name="Freeform: Shape 244">
              <a:extLst>
                <a:ext uri="{FF2B5EF4-FFF2-40B4-BE49-F238E27FC236}">
                  <a16:creationId xmlns:a16="http://schemas.microsoft.com/office/drawing/2014/main" id="{9C597475-89B5-4072-83FC-C3296A3FF32B}"/>
                </a:ext>
              </a:extLst>
            </p:cNvPr>
            <p:cNvSpPr/>
            <p:nvPr/>
          </p:nvSpPr>
          <p:spPr>
            <a:xfrm rot="4598406">
              <a:off x="8041878" y="1937893"/>
              <a:ext cx="1256030" cy="1449614"/>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0">
                  <a:schemeClr val="tx1">
                    <a:lumMod val="75000"/>
                    <a:lumOff val="25000"/>
                  </a:schemeClr>
                </a:gs>
                <a:gs pos="50000">
                  <a:schemeClr val="tx1">
                    <a:lumMod val="65000"/>
                    <a:lumOff val="35000"/>
                  </a:schemeClr>
                </a:gs>
                <a:gs pos="92000">
                  <a:schemeClr val="tx1">
                    <a:lumMod val="50000"/>
                    <a:lumOff val="50000"/>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6" name="Freeform: Shape 245">
              <a:extLst>
                <a:ext uri="{FF2B5EF4-FFF2-40B4-BE49-F238E27FC236}">
                  <a16:creationId xmlns:a16="http://schemas.microsoft.com/office/drawing/2014/main" id="{5B672C38-CCA9-44A5-BF9B-1E66F72537E0}"/>
                </a:ext>
              </a:extLst>
            </p:cNvPr>
            <p:cNvSpPr/>
            <p:nvPr/>
          </p:nvSpPr>
          <p:spPr>
            <a:xfrm rot="2689343">
              <a:off x="8925378" y="2015580"/>
              <a:ext cx="433281" cy="168497"/>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7" name="Freeform: Shape 246">
              <a:extLst>
                <a:ext uri="{FF2B5EF4-FFF2-40B4-BE49-F238E27FC236}">
                  <a16:creationId xmlns:a16="http://schemas.microsoft.com/office/drawing/2014/main" id="{B6C22CFA-426E-45BE-994C-98BFBDE997BF}"/>
                </a:ext>
              </a:extLst>
            </p:cNvPr>
            <p:cNvSpPr/>
            <p:nvPr/>
          </p:nvSpPr>
          <p:spPr>
            <a:xfrm rot="2689343">
              <a:off x="8983148" y="2042059"/>
              <a:ext cx="317740" cy="11554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8" name="Freeform: Shape 247">
              <a:extLst>
                <a:ext uri="{FF2B5EF4-FFF2-40B4-BE49-F238E27FC236}">
                  <a16:creationId xmlns:a16="http://schemas.microsoft.com/office/drawing/2014/main" id="{ADE8902A-2BC2-4CEC-A55E-81D791F7888A}"/>
                </a:ext>
              </a:extLst>
            </p:cNvPr>
            <p:cNvSpPr/>
            <p:nvPr/>
          </p:nvSpPr>
          <p:spPr>
            <a:xfrm rot="4598406">
              <a:off x="6981977" y="1226558"/>
              <a:ext cx="1527474" cy="1112305"/>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0">
                  <a:schemeClr val="tx1">
                    <a:lumMod val="75000"/>
                    <a:lumOff val="25000"/>
                  </a:schemeClr>
                </a:gs>
                <a:gs pos="63000">
                  <a:schemeClr val="tx1">
                    <a:lumMod val="55000"/>
                    <a:lumOff val="45000"/>
                  </a:schemeClr>
                </a:gs>
                <a:gs pos="76000">
                  <a:schemeClr val="tx1">
                    <a:lumMod val="50000"/>
                    <a:lumOff val="50000"/>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9" name="Freeform: Shape 248">
              <a:extLst>
                <a:ext uri="{FF2B5EF4-FFF2-40B4-BE49-F238E27FC236}">
                  <a16:creationId xmlns:a16="http://schemas.microsoft.com/office/drawing/2014/main" id="{93D67AAE-7CE4-42A7-BAB6-031E7B3167E4}"/>
                </a:ext>
              </a:extLst>
            </p:cNvPr>
            <p:cNvSpPr/>
            <p:nvPr/>
          </p:nvSpPr>
          <p:spPr>
            <a:xfrm rot="544730">
              <a:off x="7750913" y="976030"/>
              <a:ext cx="399602" cy="178134"/>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0" name="Freeform: Shape 249">
              <a:extLst>
                <a:ext uri="{FF2B5EF4-FFF2-40B4-BE49-F238E27FC236}">
                  <a16:creationId xmlns:a16="http://schemas.microsoft.com/office/drawing/2014/main" id="{F37687B3-621D-45DA-8FA6-B69342F78C53}"/>
                </a:ext>
              </a:extLst>
            </p:cNvPr>
            <p:cNvSpPr/>
            <p:nvPr/>
          </p:nvSpPr>
          <p:spPr>
            <a:xfrm rot="544730">
              <a:off x="7803872" y="1002512"/>
              <a:ext cx="293683" cy="125175"/>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1" name="Freeform: Shape 250">
              <a:extLst>
                <a:ext uri="{FF2B5EF4-FFF2-40B4-BE49-F238E27FC236}">
                  <a16:creationId xmlns:a16="http://schemas.microsoft.com/office/drawing/2014/main" id="{45010F8F-86F4-4591-9188-D22650D2957E}"/>
                </a:ext>
              </a:extLst>
            </p:cNvPr>
            <p:cNvSpPr/>
            <p:nvPr/>
          </p:nvSpPr>
          <p:spPr>
            <a:xfrm rot="4598406">
              <a:off x="7134914" y="5185424"/>
              <a:ext cx="1290010" cy="893867"/>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0">
                  <a:schemeClr val="tx1">
                    <a:lumMod val="75000"/>
                    <a:lumOff val="25000"/>
                  </a:schemeClr>
                </a:gs>
                <a:gs pos="58000">
                  <a:schemeClr val="tx1">
                    <a:lumMod val="65000"/>
                    <a:lumOff val="35000"/>
                  </a:schemeClr>
                </a:gs>
                <a:gs pos="89000">
                  <a:schemeClr val="tx1">
                    <a:lumMod val="50000"/>
                    <a:lumOff val="50000"/>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2" name="Freeform: Shape 251">
              <a:extLst>
                <a:ext uri="{FF2B5EF4-FFF2-40B4-BE49-F238E27FC236}">
                  <a16:creationId xmlns:a16="http://schemas.microsoft.com/office/drawing/2014/main" id="{140237FD-08E9-48EE-BA9F-E72FADF3F3AD}"/>
                </a:ext>
              </a:extLst>
            </p:cNvPr>
            <p:cNvSpPr/>
            <p:nvPr/>
          </p:nvSpPr>
          <p:spPr>
            <a:xfrm rot="15651">
              <a:off x="7463053" y="6159702"/>
              <a:ext cx="404420" cy="14925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3" name="Freeform: Shape 252">
              <a:extLst>
                <a:ext uri="{FF2B5EF4-FFF2-40B4-BE49-F238E27FC236}">
                  <a16:creationId xmlns:a16="http://schemas.microsoft.com/office/drawing/2014/main" id="{885F34C2-E46A-4EAD-A254-1A0B7625FE7E}"/>
                </a:ext>
              </a:extLst>
            </p:cNvPr>
            <p:cNvSpPr/>
            <p:nvPr/>
          </p:nvSpPr>
          <p:spPr>
            <a:xfrm rot="15651">
              <a:off x="7518419" y="6181367"/>
              <a:ext cx="293686" cy="105920"/>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4" name="Freeform: Shape 253">
              <a:extLst>
                <a:ext uri="{FF2B5EF4-FFF2-40B4-BE49-F238E27FC236}">
                  <a16:creationId xmlns:a16="http://schemas.microsoft.com/office/drawing/2014/main" id="{6BCDA560-6FC1-493B-A673-1DDA90CF3B7B}"/>
                </a:ext>
              </a:extLst>
            </p:cNvPr>
            <p:cNvSpPr/>
            <p:nvPr/>
          </p:nvSpPr>
          <p:spPr>
            <a:xfrm rot="4598406">
              <a:off x="6643894" y="4649706"/>
              <a:ext cx="833639" cy="764024"/>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0">
                  <a:schemeClr val="tx1">
                    <a:lumMod val="75000"/>
                    <a:lumOff val="25000"/>
                  </a:schemeClr>
                </a:gs>
                <a:gs pos="46000">
                  <a:schemeClr val="tx1">
                    <a:lumMod val="65000"/>
                    <a:lumOff val="35000"/>
                  </a:schemeClr>
                </a:gs>
                <a:gs pos="79000">
                  <a:schemeClr val="tx1">
                    <a:lumMod val="50000"/>
                    <a:lumOff val="50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5" name="Freeform: Shape 254">
              <a:extLst>
                <a:ext uri="{FF2B5EF4-FFF2-40B4-BE49-F238E27FC236}">
                  <a16:creationId xmlns:a16="http://schemas.microsoft.com/office/drawing/2014/main" id="{888F1D1E-9671-471C-81D4-8E4CB87E1376}"/>
                </a:ext>
              </a:extLst>
            </p:cNvPr>
            <p:cNvSpPr/>
            <p:nvPr/>
          </p:nvSpPr>
          <p:spPr>
            <a:xfrm rot="1378423">
              <a:off x="6740195" y="5370939"/>
              <a:ext cx="255170" cy="96289"/>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6" name="Freeform: Shape 255">
              <a:extLst>
                <a:ext uri="{FF2B5EF4-FFF2-40B4-BE49-F238E27FC236}">
                  <a16:creationId xmlns:a16="http://schemas.microsoft.com/office/drawing/2014/main" id="{DD96BCFB-20BD-4143-A501-6779EC86743A}"/>
                </a:ext>
              </a:extLst>
            </p:cNvPr>
            <p:cNvSpPr/>
            <p:nvPr/>
          </p:nvSpPr>
          <p:spPr>
            <a:xfrm rot="1378423">
              <a:off x="6773895" y="5385381"/>
              <a:ext cx="187765" cy="67402"/>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7" name="Freeform: Shape 256">
              <a:extLst>
                <a:ext uri="{FF2B5EF4-FFF2-40B4-BE49-F238E27FC236}">
                  <a16:creationId xmlns:a16="http://schemas.microsoft.com/office/drawing/2014/main" id="{17248D8B-0AF6-4304-9161-296EECB102CC}"/>
                </a:ext>
              </a:extLst>
            </p:cNvPr>
            <p:cNvSpPr/>
            <p:nvPr/>
          </p:nvSpPr>
          <p:spPr>
            <a:xfrm rot="4598406">
              <a:off x="5209394" y="3673180"/>
              <a:ext cx="978077" cy="1533301"/>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0">
                  <a:schemeClr val="tx1">
                    <a:lumMod val="75000"/>
                    <a:lumOff val="25000"/>
                  </a:schemeClr>
                </a:gs>
                <a:gs pos="46000">
                  <a:schemeClr val="tx1">
                    <a:lumMod val="65000"/>
                    <a:lumOff val="35000"/>
                  </a:schemeClr>
                </a:gs>
                <a:gs pos="88000">
                  <a:schemeClr val="tx1">
                    <a:lumMod val="50000"/>
                    <a:lumOff val="50000"/>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8" name="Freeform: Shape 257">
              <a:extLst>
                <a:ext uri="{FF2B5EF4-FFF2-40B4-BE49-F238E27FC236}">
                  <a16:creationId xmlns:a16="http://schemas.microsoft.com/office/drawing/2014/main" id="{409F1A17-7AC3-4E44-A5F8-AFFF9F26A9E7}"/>
                </a:ext>
              </a:extLst>
            </p:cNvPr>
            <p:cNvSpPr/>
            <p:nvPr/>
          </p:nvSpPr>
          <p:spPr>
            <a:xfrm rot="3852047">
              <a:off x="4893097" y="4771486"/>
              <a:ext cx="438100" cy="18294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9" name="Freeform: Shape 258">
              <a:extLst>
                <a:ext uri="{FF2B5EF4-FFF2-40B4-BE49-F238E27FC236}">
                  <a16:creationId xmlns:a16="http://schemas.microsoft.com/office/drawing/2014/main" id="{0B2A5A19-8DE1-4B31-81C7-9A8DC3F34592}"/>
                </a:ext>
              </a:extLst>
            </p:cNvPr>
            <p:cNvSpPr/>
            <p:nvPr/>
          </p:nvSpPr>
          <p:spPr>
            <a:xfrm rot="3852047">
              <a:off x="4953275" y="4800372"/>
              <a:ext cx="317742" cy="125170"/>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0" name="Freeform: Shape 259">
              <a:extLst>
                <a:ext uri="{FF2B5EF4-FFF2-40B4-BE49-F238E27FC236}">
                  <a16:creationId xmlns:a16="http://schemas.microsoft.com/office/drawing/2014/main" id="{AAC6FE99-648A-4160-BBDC-58D03C680F75}"/>
                </a:ext>
              </a:extLst>
            </p:cNvPr>
            <p:cNvSpPr/>
            <p:nvPr/>
          </p:nvSpPr>
          <p:spPr>
            <a:xfrm rot="4598406">
              <a:off x="4856904" y="3217156"/>
              <a:ext cx="911274" cy="1196417"/>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0">
                  <a:schemeClr val="tx1">
                    <a:lumMod val="75000"/>
                    <a:lumOff val="25000"/>
                  </a:schemeClr>
                </a:gs>
                <a:gs pos="69000">
                  <a:schemeClr val="tx1">
                    <a:lumMod val="60000"/>
                    <a:lumOff val="40000"/>
                  </a:schemeClr>
                </a:gs>
                <a:gs pos="39000">
                  <a:schemeClr val="tx1">
                    <a:lumMod val="65000"/>
                    <a:lumOff val="35000"/>
                  </a:schemeClr>
                </a:gs>
                <a:gs pos="81000">
                  <a:schemeClr val="tx1">
                    <a:lumMod val="50000"/>
                    <a:lumOff val="50000"/>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1" name="Freeform: Shape 260">
              <a:extLst>
                <a:ext uri="{FF2B5EF4-FFF2-40B4-BE49-F238E27FC236}">
                  <a16:creationId xmlns:a16="http://schemas.microsoft.com/office/drawing/2014/main" id="{A1BB4577-1E34-429C-BDEA-1111A1AB24DB}"/>
                </a:ext>
              </a:extLst>
            </p:cNvPr>
            <p:cNvSpPr/>
            <p:nvPr/>
          </p:nvSpPr>
          <p:spPr>
            <a:xfrm rot="331246">
              <a:off x="4682127" y="3475187"/>
              <a:ext cx="139618" cy="380340"/>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2" name="Freeform: Shape 261">
              <a:extLst>
                <a:ext uri="{FF2B5EF4-FFF2-40B4-BE49-F238E27FC236}">
                  <a16:creationId xmlns:a16="http://schemas.microsoft.com/office/drawing/2014/main" id="{323C2AAA-2ABB-40C3-8AEE-637D6137B8FF}"/>
                </a:ext>
              </a:extLst>
            </p:cNvPr>
            <p:cNvSpPr/>
            <p:nvPr/>
          </p:nvSpPr>
          <p:spPr>
            <a:xfrm rot="331246">
              <a:off x="4703793" y="3528144"/>
              <a:ext cx="96289" cy="274422"/>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3" name="Freeform: Shape 262">
              <a:extLst>
                <a:ext uri="{FF2B5EF4-FFF2-40B4-BE49-F238E27FC236}">
                  <a16:creationId xmlns:a16="http://schemas.microsoft.com/office/drawing/2014/main" id="{3DDD14BA-4EC5-4677-A6F9-B433B545A921}"/>
                </a:ext>
              </a:extLst>
            </p:cNvPr>
            <p:cNvSpPr/>
            <p:nvPr/>
          </p:nvSpPr>
          <p:spPr>
            <a:xfrm rot="4598406">
              <a:off x="5319556" y="2219492"/>
              <a:ext cx="1064972" cy="1109927"/>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flip="none" rotWithShape="1">
              <a:gsLst>
                <a:gs pos="0">
                  <a:schemeClr val="tx1">
                    <a:lumMod val="75000"/>
                    <a:lumOff val="25000"/>
                  </a:schemeClr>
                </a:gs>
                <a:gs pos="57000">
                  <a:schemeClr val="tx1">
                    <a:lumMod val="60000"/>
                    <a:lumOff val="40000"/>
                  </a:schemeClr>
                </a:gs>
                <a:gs pos="22000">
                  <a:schemeClr val="tx1">
                    <a:lumMod val="65000"/>
                    <a:lumOff val="35000"/>
                  </a:schemeClr>
                </a:gs>
                <a:gs pos="71000">
                  <a:schemeClr val="tx1">
                    <a:lumMod val="50000"/>
                    <a:lumOff val="50000"/>
                    <a:alpha val="0"/>
                  </a:schemeClr>
                </a:gs>
              </a:gsLst>
              <a:lin ang="18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4" name="Freeform: Shape 263">
              <a:extLst>
                <a:ext uri="{FF2B5EF4-FFF2-40B4-BE49-F238E27FC236}">
                  <a16:creationId xmlns:a16="http://schemas.microsoft.com/office/drawing/2014/main" id="{6538507B-8A9D-4896-A8B2-AF9EC24333C6}"/>
                </a:ext>
              </a:extLst>
            </p:cNvPr>
            <p:cNvSpPr/>
            <p:nvPr/>
          </p:nvSpPr>
          <p:spPr>
            <a:xfrm rot="1631724">
              <a:off x="5278075" y="2317161"/>
              <a:ext cx="129992" cy="351461"/>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5" name="Freeform: Shape 264">
              <a:extLst>
                <a:ext uri="{FF2B5EF4-FFF2-40B4-BE49-F238E27FC236}">
                  <a16:creationId xmlns:a16="http://schemas.microsoft.com/office/drawing/2014/main" id="{F4C04F5F-5299-4B4B-B2E0-E4E2667082C7}"/>
                </a:ext>
              </a:extLst>
            </p:cNvPr>
            <p:cNvSpPr/>
            <p:nvPr/>
          </p:nvSpPr>
          <p:spPr>
            <a:xfrm rot="1631724">
              <a:off x="5299740" y="2365305"/>
              <a:ext cx="86660" cy="255169"/>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6" name="Freeform: Shape 265">
              <a:extLst>
                <a:ext uri="{FF2B5EF4-FFF2-40B4-BE49-F238E27FC236}">
                  <a16:creationId xmlns:a16="http://schemas.microsoft.com/office/drawing/2014/main" id="{10C461DA-8E07-4FB5-923F-8CFACD0D9173}"/>
                </a:ext>
              </a:extLst>
            </p:cNvPr>
            <p:cNvSpPr/>
            <p:nvPr/>
          </p:nvSpPr>
          <p:spPr>
            <a:xfrm rot="4598406">
              <a:off x="5705619" y="5037578"/>
              <a:ext cx="1183702" cy="1183702"/>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0">
                  <a:schemeClr val="tx1">
                    <a:lumMod val="75000"/>
                    <a:lumOff val="25000"/>
                  </a:schemeClr>
                </a:gs>
                <a:gs pos="69000">
                  <a:schemeClr val="tx1">
                    <a:lumMod val="60000"/>
                    <a:lumOff val="40000"/>
                  </a:schemeClr>
                </a:gs>
                <a:gs pos="44000">
                  <a:schemeClr val="tx1">
                    <a:lumMod val="65000"/>
                    <a:lumOff val="35000"/>
                  </a:schemeClr>
                </a:gs>
                <a:gs pos="74000">
                  <a:schemeClr val="tx1">
                    <a:lumMod val="65000"/>
                    <a:lumOff val="35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7" name="Freeform: Shape 266">
              <a:extLst>
                <a:ext uri="{FF2B5EF4-FFF2-40B4-BE49-F238E27FC236}">
                  <a16:creationId xmlns:a16="http://schemas.microsoft.com/office/drawing/2014/main" id="{3754CFE3-1295-4B8D-9A53-6BC4A65907CA}"/>
                </a:ext>
              </a:extLst>
            </p:cNvPr>
            <p:cNvSpPr/>
            <p:nvPr/>
          </p:nvSpPr>
          <p:spPr>
            <a:xfrm rot="4598406">
              <a:off x="5818916" y="6033026"/>
              <a:ext cx="277172" cy="278168"/>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3A5B1444-0113-4030-9329-53A2AE3E0AEB}"/>
                </a:ext>
              </a:extLst>
            </p:cNvPr>
            <p:cNvSpPr/>
            <p:nvPr/>
          </p:nvSpPr>
          <p:spPr>
            <a:xfrm rot="4598406">
              <a:off x="7146325" y="3436855"/>
              <a:ext cx="579989" cy="57998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t="-100000"/>
            </a:gradFill>
            <a:ln w="9525" cap="flat">
              <a:noFill/>
              <a:prstDash val="solid"/>
              <a:miter/>
            </a:ln>
            <a:effectLst>
              <a:outerShdw dist="50800" dir="2700000" sx="101000" sy="101000" algn="tl" rotWithShape="0">
                <a:schemeClr val="tx1">
                  <a:lumMod val="50000"/>
                  <a:lumOff val="50000"/>
                  <a:alpha val="58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9" name="Freeform 59">
              <a:extLst>
                <a:ext uri="{FF2B5EF4-FFF2-40B4-BE49-F238E27FC236}">
                  <a16:creationId xmlns:a16="http://schemas.microsoft.com/office/drawing/2014/main" id="{E06B8FC4-536D-475F-B206-79E12027D36D}"/>
                </a:ext>
              </a:extLst>
            </p:cNvPr>
            <p:cNvSpPr/>
            <p:nvPr/>
          </p:nvSpPr>
          <p:spPr>
            <a:xfrm rot="4598406">
              <a:off x="7202487" y="3493017"/>
              <a:ext cx="467667" cy="467665"/>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70" name="Freeform: Shape 269">
              <a:extLst>
                <a:ext uri="{FF2B5EF4-FFF2-40B4-BE49-F238E27FC236}">
                  <a16:creationId xmlns:a16="http://schemas.microsoft.com/office/drawing/2014/main" id="{770BC76C-8213-4A19-92E0-D67A37212EE3}"/>
                </a:ext>
              </a:extLst>
            </p:cNvPr>
            <p:cNvSpPr/>
            <p:nvPr/>
          </p:nvSpPr>
          <p:spPr>
            <a:xfrm rot="4598406">
              <a:off x="6295428" y="3041356"/>
              <a:ext cx="452454" cy="452454"/>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b="-100000"/>
            </a:gradFill>
            <a:ln w="9525" cap="flat">
              <a:noFill/>
              <a:prstDash val="solid"/>
              <a:miter/>
            </a:ln>
            <a:effectLst>
              <a:outerShdw dist="38100" dir="1800000" sx="103000" sy="103000" algn="tl" rotWithShape="0">
                <a:schemeClr val="tx1">
                  <a:lumMod val="50000"/>
                  <a:lumOff val="50000"/>
                  <a:alpha val="47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71" name="Freeform 60">
              <a:extLst>
                <a:ext uri="{FF2B5EF4-FFF2-40B4-BE49-F238E27FC236}">
                  <a16:creationId xmlns:a16="http://schemas.microsoft.com/office/drawing/2014/main" id="{67968AA8-FA3A-4994-9812-715F8CB99A65}"/>
                </a:ext>
              </a:extLst>
            </p:cNvPr>
            <p:cNvSpPr/>
            <p:nvPr/>
          </p:nvSpPr>
          <p:spPr>
            <a:xfrm rot="4598406">
              <a:off x="6339244" y="3085165"/>
              <a:ext cx="364828" cy="364828"/>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72" name="Freeform: Shape 271">
              <a:extLst>
                <a:ext uri="{FF2B5EF4-FFF2-40B4-BE49-F238E27FC236}">
                  <a16:creationId xmlns:a16="http://schemas.microsoft.com/office/drawing/2014/main" id="{1A52845C-F8ED-4335-8867-419DD328E58A}"/>
                </a:ext>
              </a:extLst>
            </p:cNvPr>
            <p:cNvSpPr/>
            <p:nvPr/>
          </p:nvSpPr>
          <p:spPr>
            <a:xfrm rot="4598406">
              <a:off x="6332243" y="4149942"/>
              <a:ext cx="626745" cy="6267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21540000" sx="101000" sy="101000" algn="tl" rotWithShape="0">
                <a:schemeClr val="tx1">
                  <a:lumMod val="50000"/>
                  <a:lumOff val="50000"/>
                  <a:alpha val="9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73" name="Freeform 61">
              <a:extLst>
                <a:ext uri="{FF2B5EF4-FFF2-40B4-BE49-F238E27FC236}">
                  <a16:creationId xmlns:a16="http://schemas.microsoft.com/office/drawing/2014/main" id="{3259AACC-FF07-4F12-8667-7812134E42A1}"/>
                </a:ext>
              </a:extLst>
            </p:cNvPr>
            <p:cNvSpPr/>
            <p:nvPr/>
          </p:nvSpPr>
          <p:spPr>
            <a:xfrm rot="4598406">
              <a:off x="6392937" y="4210625"/>
              <a:ext cx="505366" cy="505366"/>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74" name="Freeform: Shape 273">
              <a:extLst>
                <a:ext uri="{FF2B5EF4-FFF2-40B4-BE49-F238E27FC236}">
                  <a16:creationId xmlns:a16="http://schemas.microsoft.com/office/drawing/2014/main" id="{44360BD3-AF05-434F-8A20-CDC18900F067}"/>
                </a:ext>
              </a:extLst>
            </p:cNvPr>
            <p:cNvSpPr/>
            <p:nvPr/>
          </p:nvSpPr>
          <p:spPr>
            <a:xfrm rot="17738201">
              <a:off x="6533360" y="1892290"/>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46000">
                  <a:schemeClr val="tx1">
                    <a:lumMod val="65000"/>
                    <a:lumOff val="35000"/>
                  </a:schemeClr>
                </a:gs>
                <a:gs pos="89000">
                  <a:schemeClr val="tx1">
                    <a:lumMod val="50000"/>
                    <a:lumOff val="50000"/>
                    <a:alpha val="0"/>
                  </a:schemeClr>
                </a:gs>
              </a:gsLst>
              <a:lin ang="7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75" name="Freeform: Shape 274">
              <a:extLst>
                <a:ext uri="{FF2B5EF4-FFF2-40B4-BE49-F238E27FC236}">
                  <a16:creationId xmlns:a16="http://schemas.microsoft.com/office/drawing/2014/main" id="{C41D4C23-C56A-431D-9C94-FF0BC6705C27}"/>
                </a:ext>
              </a:extLst>
            </p:cNvPr>
            <p:cNvSpPr/>
            <p:nvPr/>
          </p:nvSpPr>
          <p:spPr>
            <a:xfrm rot="15353916">
              <a:off x="6991556" y="1601606"/>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76" name="Freeform: Shape 275">
              <a:extLst>
                <a:ext uri="{FF2B5EF4-FFF2-40B4-BE49-F238E27FC236}">
                  <a16:creationId xmlns:a16="http://schemas.microsoft.com/office/drawing/2014/main" id="{9CED005F-2BE0-463F-9388-D11F7564AC77}"/>
                </a:ext>
              </a:extLst>
            </p:cNvPr>
            <p:cNvSpPr/>
            <p:nvPr/>
          </p:nvSpPr>
          <p:spPr>
            <a:xfrm rot="15353916">
              <a:off x="7020444" y="1664196"/>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77" name="Freeform: Shape 276">
              <a:extLst>
                <a:ext uri="{FF2B5EF4-FFF2-40B4-BE49-F238E27FC236}">
                  <a16:creationId xmlns:a16="http://schemas.microsoft.com/office/drawing/2014/main" id="{ACA4FD46-186C-4BB2-9AD2-F1623879A834}"/>
                </a:ext>
              </a:extLst>
            </p:cNvPr>
            <p:cNvSpPr/>
            <p:nvPr/>
          </p:nvSpPr>
          <p:spPr>
            <a:xfrm rot="12641608">
              <a:off x="7618187" y="2711459"/>
              <a:ext cx="421098" cy="421097"/>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6000000" sx="101000" sy="101000" algn="tl" rotWithShape="0">
                <a:schemeClr val="tx1">
                  <a:lumMod val="50000"/>
                  <a:lumOff val="50000"/>
                  <a:alpha val="56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78" name="Freeform 61">
              <a:extLst>
                <a:ext uri="{FF2B5EF4-FFF2-40B4-BE49-F238E27FC236}">
                  <a16:creationId xmlns:a16="http://schemas.microsoft.com/office/drawing/2014/main" id="{A2D528EF-851B-4F38-9FE6-446F2E894113}"/>
                </a:ext>
              </a:extLst>
            </p:cNvPr>
            <p:cNvSpPr/>
            <p:nvPr/>
          </p:nvSpPr>
          <p:spPr>
            <a:xfrm rot="12641608">
              <a:off x="7658965" y="2752239"/>
              <a:ext cx="339545" cy="3395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79" name="Freeform: Shape 278">
              <a:extLst>
                <a:ext uri="{FF2B5EF4-FFF2-40B4-BE49-F238E27FC236}">
                  <a16:creationId xmlns:a16="http://schemas.microsoft.com/office/drawing/2014/main" id="{4C7B8D2B-A6CA-4F3A-8318-116F4350BED7}"/>
                </a:ext>
              </a:extLst>
            </p:cNvPr>
            <p:cNvSpPr/>
            <p:nvPr/>
          </p:nvSpPr>
          <p:spPr>
            <a:xfrm rot="14236127">
              <a:off x="8283166" y="3700766"/>
              <a:ext cx="334318" cy="334318"/>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38100" dir="8400000" sx="101000" sy="101000" algn="tl" rotWithShape="0">
                <a:schemeClr val="tx1">
                  <a:lumMod val="50000"/>
                  <a:lumOff val="50000"/>
                  <a:alpha val="94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0" name="Freeform 61">
              <a:extLst>
                <a:ext uri="{FF2B5EF4-FFF2-40B4-BE49-F238E27FC236}">
                  <a16:creationId xmlns:a16="http://schemas.microsoft.com/office/drawing/2014/main" id="{0B4D742B-7604-4738-9954-E32544339447}"/>
                </a:ext>
              </a:extLst>
            </p:cNvPr>
            <p:cNvSpPr/>
            <p:nvPr/>
          </p:nvSpPr>
          <p:spPr>
            <a:xfrm rot="14236127">
              <a:off x="8315539" y="3733143"/>
              <a:ext cx="269572" cy="26957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sp>
        <p:nvSpPr>
          <p:cNvPr id="288" name="Shape">
            <a:extLst>
              <a:ext uri="{FF2B5EF4-FFF2-40B4-BE49-F238E27FC236}">
                <a16:creationId xmlns:a16="http://schemas.microsoft.com/office/drawing/2014/main" id="{9BBDE756-148D-49DF-895B-DC7983F40D06}"/>
              </a:ext>
            </a:extLst>
          </p:cNvPr>
          <p:cNvSpPr>
            <a:spLocks noChangeAspect="1"/>
          </p:cNvSpPr>
          <p:nvPr/>
        </p:nvSpPr>
        <p:spPr>
          <a:xfrm>
            <a:off x="7819024" y="3670996"/>
            <a:ext cx="340575" cy="347318"/>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289" name="Shape">
            <a:extLst>
              <a:ext uri="{FF2B5EF4-FFF2-40B4-BE49-F238E27FC236}">
                <a16:creationId xmlns:a16="http://schemas.microsoft.com/office/drawing/2014/main" id="{A960143C-6DDD-4F7D-AD49-E3835D34B98F}"/>
              </a:ext>
            </a:extLst>
          </p:cNvPr>
          <p:cNvSpPr>
            <a:spLocks noChangeAspect="1"/>
          </p:cNvSpPr>
          <p:nvPr/>
        </p:nvSpPr>
        <p:spPr>
          <a:xfrm>
            <a:off x="11638065" y="1704550"/>
            <a:ext cx="261248" cy="266420"/>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290" name="Shape">
            <a:extLst>
              <a:ext uri="{FF2B5EF4-FFF2-40B4-BE49-F238E27FC236}">
                <a16:creationId xmlns:a16="http://schemas.microsoft.com/office/drawing/2014/main" id="{EF23464F-547C-44C1-BE53-70966D54BF57}"/>
              </a:ext>
            </a:extLst>
          </p:cNvPr>
          <p:cNvSpPr>
            <a:spLocks noChangeAspect="1"/>
          </p:cNvSpPr>
          <p:nvPr/>
        </p:nvSpPr>
        <p:spPr>
          <a:xfrm>
            <a:off x="5282101" y="5667073"/>
            <a:ext cx="261248" cy="266420"/>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292" name="Freeform 42">
            <a:extLst>
              <a:ext uri="{FF2B5EF4-FFF2-40B4-BE49-F238E27FC236}">
                <a16:creationId xmlns:a16="http://schemas.microsoft.com/office/drawing/2014/main" id="{29854625-9EB6-4CEB-AD6C-519A98AE0386}"/>
              </a:ext>
            </a:extLst>
          </p:cNvPr>
          <p:cNvSpPr>
            <a:spLocks noEditPoints="1"/>
          </p:cNvSpPr>
          <p:nvPr/>
        </p:nvSpPr>
        <p:spPr bwMode="auto">
          <a:xfrm>
            <a:off x="1236807" y="4907491"/>
            <a:ext cx="340346" cy="402804"/>
          </a:xfrm>
          <a:custGeom>
            <a:avLst/>
            <a:gdLst>
              <a:gd name="T0" fmla="*/ 21 w 159"/>
              <a:gd name="T1" fmla="*/ 137 h 188"/>
              <a:gd name="T2" fmla="*/ 21 w 159"/>
              <a:gd name="T3" fmla="*/ 123 h 188"/>
              <a:gd name="T4" fmla="*/ 159 w 159"/>
              <a:gd name="T5" fmla="*/ 161 h 188"/>
              <a:gd name="T6" fmla="*/ 148 w 159"/>
              <a:gd name="T7" fmla="*/ 188 h 188"/>
              <a:gd name="T8" fmla="*/ 18 w 159"/>
              <a:gd name="T9" fmla="*/ 177 h 188"/>
              <a:gd name="T10" fmla="*/ 15 w 159"/>
              <a:gd name="T11" fmla="*/ 172 h 188"/>
              <a:gd name="T12" fmla="*/ 0 w 159"/>
              <a:gd name="T13" fmla="*/ 130 h 188"/>
              <a:gd name="T14" fmla="*/ 42 w 159"/>
              <a:gd name="T15" fmla="*/ 130 h 188"/>
              <a:gd name="T16" fmla="*/ 27 w 159"/>
              <a:gd name="T17" fmla="*/ 172 h 188"/>
              <a:gd name="T18" fmla="*/ 24 w 159"/>
              <a:gd name="T19" fmla="*/ 177 h 188"/>
              <a:gd name="T20" fmla="*/ 148 w 159"/>
              <a:gd name="T21" fmla="*/ 182 h 188"/>
              <a:gd name="T22" fmla="*/ 153 w 159"/>
              <a:gd name="T23" fmla="*/ 161 h 188"/>
              <a:gd name="T24" fmla="*/ 97 w 159"/>
              <a:gd name="T25" fmla="*/ 156 h 188"/>
              <a:gd name="T26" fmla="*/ 86 w 159"/>
              <a:gd name="T27" fmla="*/ 143 h 188"/>
              <a:gd name="T28" fmla="*/ 83 w 159"/>
              <a:gd name="T29" fmla="*/ 130 h 188"/>
              <a:gd name="T30" fmla="*/ 59 w 159"/>
              <a:gd name="T31" fmla="*/ 123 h 188"/>
              <a:gd name="T32" fmla="*/ 21 w 159"/>
              <a:gd name="T33" fmla="*/ 46 h 188"/>
              <a:gd name="T34" fmla="*/ 41 w 159"/>
              <a:gd name="T35" fmla="*/ 14 h 188"/>
              <a:gd name="T36" fmla="*/ 46 w 159"/>
              <a:gd name="T37" fmla="*/ 7 h 188"/>
              <a:gd name="T38" fmla="*/ 53 w 159"/>
              <a:gd name="T39" fmla="*/ 0 h 188"/>
              <a:gd name="T40" fmla="*/ 61 w 159"/>
              <a:gd name="T41" fmla="*/ 29 h 188"/>
              <a:gd name="T42" fmla="*/ 53 w 159"/>
              <a:gd name="T43" fmla="*/ 36 h 188"/>
              <a:gd name="T44" fmla="*/ 46 w 159"/>
              <a:gd name="T45" fmla="*/ 29 h 188"/>
              <a:gd name="T46" fmla="*/ 28 w 159"/>
              <a:gd name="T47" fmla="*/ 46 h 188"/>
              <a:gd name="T48" fmla="*/ 66 w 159"/>
              <a:gd name="T49" fmla="*/ 114 h 188"/>
              <a:gd name="T50" fmla="*/ 103 w 159"/>
              <a:gd name="T51" fmla="*/ 119 h 188"/>
              <a:gd name="T52" fmla="*/ 117 w 159"/>
              <a:gd name="T53" fmla="*/ 113 h 188"/>
              <a:gd name="T54" fmla="*/ 137 w 159"/>
              <a:gd name="T55" fmla="*/ 26 h 188"/>
              <a:gd name="T56" fmla="*/ 133 w 159"/>
              <a:gd name="T57" fmla="*/ 29 h 188"/>
              <a:gd name="T58" fmla="*/ 126 w 159"/>
              <a:gd name="T59" fmla="*/ 36 h 188"/>
              <a:gd name="T60" fmla="*/ 118 w 159"/>
              <a:gd name="T61" fmla="*/ 7 h 188"/>
              <a:gd name="T62" fmla="*/ 126 w 159"/>
              <a:gd name="T63" fmla="*/ 0 h 188"/>
              <a:gd name="T64" fmla="*/ 133 w 159"/>
              <a:gd name="T65" fmla="*/ 7 h 188"/>
              <a:gd name="T66" fmla="*/ 138 w 159"/>
              <a:gd name="T67" fmla="*/ 18 h 188"/>
              <a:gd name="T68" fmla="*/ 122 w 159"/>
              <a:gd name="T69" fmla="*/ 118 h 188"/>
              <a:gd name="T70" fmla="*/ 103 w 159"/>
              <a:gd name="T71" fmla="*/ 130 h 188"/>
              <a:gd name="T72" fmla="*/ 95 w 159"/>
              <a:gd name="T73" fmla="*/ 138 h 188"/>
              <a:gd name="T74" fmla="*/ 92 w 159"/>
              <a:gd name="T75" fmla="*/ 145 h 188"/>
              <a:gd name="T76" fmla="*/ 148 w 159"/>
              <a:gd name="T77" fmla="*/ 150 h 188"/>
              <a:gd name="T78" fmla="*/ 34 w 159"/>
              <a:gd name="T79" fmla="*/ 130 h 188"/>
              <a:gd name="T80" fmla="*/ 8 w 159"/>
              <a:gd name="T81" fmla="*/ 130 h 188"/>
              <a:gd name="T82" fmla="*/ 34 w 159"/>
              <a:gd name="T83" fmla="*/ 13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9" h="188">
                <a:moveTo>
                  <a:pt x="28" y="130"/>
                </a:moveTo>
                <a:cubicBezTo>
                  <a:pt x="28" y="134"/>
                  <a:pt x="25" y="137"/>
                  <a:pt x="21" y="137"/>
                </a:cubicBezTo>
                <a:cubicBezTo>
                  <a:pt x="17" y="137"/>
                  <a:pt x="14" y="134"/>
                  <a:pt x="14" y="130"/>
                </a:cubicBezTo>
                <a:cubicBezTo>
                  <a:pt x="14" y="126"/>
                  <a:pt x="17" y="123"/>
                  <a:pt x="21" y="123"/>
                </a:cubicBezTo>
                <a:cubicBezTo>
                  <a:pt x="25" y="123"/>
                  <a:pt x="28" y="126"/>
                  <a:pt x="28" y="130"/>
                </a:cubicBezTo>
                <a:close/>
                <a:moveTo>
                  <a:pt x="159" y="161"/>
                </a:moveTo>
                <a:cubicBezTo>
                  <a:pt x="159" y="177"/>
                  <a:pt x="159" y="177"/>
                  <a:pt x="159" y="177"/>
                </a:cubicBezTo>
                <a:cubicBezTo>
                  <a:pt x="159" y="183"/>
                  <a:pt x="154" y="188"/>
                  <a:pt x="148" y="188"/>
                </a:cubicBezTo>
                <a:cubicBezTo>
                  <a:pt x="29" y="188"/>
                  <a:pt x="29" y="188"/>
                  <a:pt x="29" y="188"/>
                </a:cubicBezTo>
                <a:cubicBezTo>
                  <a:pt x="23" y="188"/>
                  <a:pt x="18" y="183"/>
                  <a:pt x="18" y="177"/>
                </a:cubicBezTo>
                <a:cubicBezTo>
                  <a:pt x="18" y="172"/>
                  <a:pt x="18" y="172"/>
                  <a:pt x="18" y="172"/>
                </a:cubicBezTo>
                <a:cubicBezTo>
                  <a:pt x="15" y="172"/>
                  <a:pt x="15" y="172"/>
                  <a:pt x="15" y="172"/>
                </a:cubicBezTo>
                <a:cubicBezTo>
                  <a:pt x="15" y="150"/>
                  <a:pt x="15" y="150"/>
                  <a:pt x="15" y="150"/>
                </a:cubicBezTo>
                <a:cubicBezTo>
                  <a:pt x="7" y="147"/>
                  <a:pt x="0" y="139"/>
                  <a:pt x="0" y="130"/>
                </a:cubicBezTo>
                <a:cubicBezTo>
                  <a:pt x="0" y="119"/>
                  <a:pt x="10" y="109"/>
                  <a:pt x="21" y="109"/>
                </a:cubicBezTo>
                <a:cubicBezTo>
                  <a:pt x="33" y="109"/>
                  <a:pt x="42" y="119"/>
                  <a:pt x="42" y="130"/>
                </a:cubicBezTo>
                <a:cubicBezTo>
                  <a:pt x="42" y="139"/>
                  <a:pt x="36" y="147"/>
                  <a:pt x="27" y="150"/>
                </a:cubicBezTo>
                <a:cubicBezTo>
                  <a:pt x="27" y="172"/>
                  <a:pt x="27" y="172"/>
                  <a:pt x="27" y="172"/>
                </a:cubicBezTo>
                <a:cubicBezTo>
                  <a:pt x="24" y="172"/>
                  <a:pt x="24" y="172"/>
                  <a:pt x="24" y="172"/>
                </a:cubicBezTo>
                <a:cubicBezTo>
                  <a:pt x="24" y="177"/>
                  <a:pt x="24" y="177"/>
                  <a:pt x="24" y="177"/>
                </a:cubicBezTo>
                <a:cubicBezTo>
                  <a:pt x="24" y="180"/>
                  <a:pt x="26" y="182"/>
                  <a:pt x="29" y="182"/>
                </a:cubicBezTo>
                <a:cubicBezTo>
                  <a:pt x="148" y="182"/>
                  <a:pt x="148" y="182"/>
                  <a:pt x="148" y="182"/>
                </a:cubicBezTo>
                <a:cubicBezTo>
                  <a:pt x="151" y="182"/>
                  <a:pt x="153" y="180"/>
                  <a:pt x="153" y="177"/>
                </a:cubicBezTo>
                <a:cubicBezTo>
                  <a:pt x="153" y="161"/>
                  <a:pt x="153" y="161"/>
                  <a:pt x="153" y="161"/>
                </a:cubicBezTo>
                <a:cubicBezTo>
                  <a:pt x="153" y="158"/>
                  <a:pt x="151" y="156"/>
                  <a:pt x="148" y="156"/>
                </a:cubicBezTo>
                <a:cubicBezTo>
                  <a:pt x="97" y="156"/>
                  <a:pt x="97" y="156"/>
                  <a:pt x="97" y="156"/>
                </a:cubicBezTo>
                <a:cubicBezTo>
                  <a:pt x="91" y="156"/>
                  <a:pt x="86" y="151"/>
                  <a:pt x="86" y="145"/>
                </a:cubicBezTo>
                <a:cubicBezTo>
                  <a:pt x="86" y="143"/>
                  <a:pt x="86" y="143"/>
                  <a:pt x="86" y="143"/>
                </a:cubicBezTo>
                <a:cubicBezTo>
                  <a:pt x="84" y="142"/>
                  <a:pt x="83" y="140"/>
                  <a:pt x="83" y="138"/>
                </a:cubicBezTo>
                <a:cubicBezTo>
                  <a:pt x="83" y="130"/>
                  <a:pt x="83" y="130"/>
                  <a:pt x="83" y="130"/>
                </a:cubicBezTo>
                <a:cubicBezTo>
                  <a:pt x="76" y="130"/>
                  <a:pt x="76" y="130"/>
                  <a:pt x="76" y="130"/>
                </a:cubicBezTo>
                <a:cubicBezTo>
                  <a:pt x="71" y="130"/>
                  <a:pt x="65" y="128"/>
                  <a:pt x="59" y="123"/>
                </a:cubicBezTo>
                <a:cubicBezTo>
                  <a:pt x="58" y="121"/>
                  <a:pt x="57" y="120"/>
                  <a:pt x="57" y="118"/>
                </a:cubicBezTo>
                <a:cubicBezTo>
                  <a:pt x="37" y="98"/>
                  <a:pt x="21" y="56"/>
                  <a:pt x="21" y="46"/>
                </a:cubicBezTo>
                <a:cubicBezTo>
                  <a:pt x="21" y="31"/>
                  <a:pt x="37" y="21"/>
                  <a:pt x="41" y="18"/>
                </a:cubicBezTo>
                <a:cubicBezTo>
                  <a:pt x="41" y="14"/>
                  <a:pt x="41" y="14"/>
                  <a:pt x="41" y="14"/>
                </a:cubicBezTo>
                <a:cubicBezTo>
                  <a:pt x="41" y="10"/>
                  <a:pt x="43" y="7"/>
                  <a:pt x="46" y="7"/>
                </a:cubicBezTo>
                <a:cubicBezTo>
                  <a:pt x="46" y="7"/>
                  <a:pt x="46" y="7"/>
                  <a:pt x="46" y="7"/>
                </a:cubicBezTo>
                <a:cubicBezTo>
                  <a:pt x="46" y="3"/>
                  <a:pt x="49" y="0"/>
                  <a:pt x="53" y="0"/>
                </a:cubicBezTo>
                <a:cubicBezTo>
                  <a:pt x="53" y="0"/>
                  <a:pt x="53" y="0"/>
                  <a:pt x="53" y="0"/>
                </a:cubicBezTo>
                <a:cubicBezTo>
                  <a:pt x="57" y="0"/>
                  <a:pt x="61" y="3"/>
                  <a:pt x="61" y="7"/>
                </a:cubicBezTo>
                <a:cubicBezTo>
                  <a:pt x="61" y="29"/>
                  <a:pt x="61" y="29"/>
                  <a:pt x="61" y="29"/>
                </a:cubicBezTo>
                <a:cubicBezTo>
                  <a:pt x="61" y="33"/>
                  <a:pt x="57" y="36"/>
                  <a:pt x="53" y="36"/>
                </a:cubicBezTo>
                <a:cubicBezTo>
                  <a:pt x="53" y="36"/>
                  <a:pt x="53" y="36"/>
                  <a:pt x="53" y="36"/>
                </a:cubicBezTo>
                <a:cubicBezTo>
                  <a:pt x="49" y="36"/>
                  <a:pt x="46" y="33"/>
                  <a:pt x="46" y="29"/>
                </a:cubicBezTo>
                <a:cubicBezTo>
                  <a:pt x="46" y="29"/>
                  <a:pt x="46" y="29"/>
                  <a:pt x="46" y="29"/>
                </a:cubicBezTo>
                <a:cubicBezTo>
                  <a:pt x="44" y="29"/>
                  <a:pt x="43" y="28"/>
                  <a:pt x="42" y="26"/>
                </a:cubicBezTo>
                <a:cubicBezTo>
                  <a:pt x="37" y="30"/>
                  <a:pt x="28" y="38"/>
                  <a:pt x="28" y="46"/>
                </a:cubicBezTo>
                <a:cubicBezTo>
                  <a:pt x="28" y="56"/>
                  <a:pt x="45" y="96"/>
                  <a:pt x="62" y="113"/>
                </a:cubicBezTo>
                <a:cubicBezTo>
                  <a:pt x="63" y="113"/>
                  <a:pt x="65" y="113"/>
                  <a:pt x="66" y="114"/>
                </a:cubicBezTo>
                <a:cubicBezTo>
                  <a:pt x="70" y="117"/>
                  <a:pt x="74" y="119"/>
                  <a:pt x="76" y="119"/>
                </a:cubicBezTo>
                <a:cubicBezTo>
                  <a:pt x="103" y="119"/>
                  <a:pt x="103" y="119"/>
                  <a:pt x="103" y="119"/>
                </a:cubicBezTo>
                <a:cubicBezTo>
                  <a:pt x="105" y="119"/>
                  <a:pt x="109" y="117"/>
                  <a:pt x="113" y="114"/>
                </a:cubicBezTo>
                <a:cubicBezTo>
                  <a:pt x="114" y="113"/>
                  <a:pt x="116" y="113"/>
                  <a:pt x="117" y="113"/>
                </a:cubicBezTo>
                <a:cubicBezTo>
                  <a:pt x="134" y="96"/>
                  <a:pt x="151" y="56"/>
                  <a:pt x="151" y="46"/>
                </a:cubicBezTo>
                <a:cubicBezTo>
                  <a:pt x="151" y="38"/>
                  <a:pt x="142" y="30"/>
                  <a:pt x="137" y="26"/>
                </a:cubicBezTo>
                <a:cubicBezTo>
                  <a:pt x="136" y="28"/>
                  <a:pt x="135" y="29"/>
                  <a:pt x="133" y="29"/>
                </a:cubicBezTo>
                <a:cubicBezTo>
                  <a:pt x="133" y="29"/>
                  <a:pt x="133" y="29"/>
                  <a:pt x="133" y="29"/>
                </a:cubicBezTo>
                <a:cubicBezTo>
                  <a:pt x="133" y="33"/>
                  <a:pt x="130" y="36"/>
                  <a:pt x="126" y="36"/>
                </a:cubicBezTo>
                <a:cubicBezTo>
                  <a:pt x="126" y="36"/>
                  <a:pt x="126" y="36"/>
                  <a:pt x="126" y="36"/>
                </a:cubicBezTo>
                <a:cubicBezTo>
                  <a:pt x="122" y="36"/>
                  <a:pt x="118" y="33"/>
                  <a:pt x="118" y="29"/>
                </a:cubicBezTo>
                <a:cubicBezTo>
                  <a:pt x="118" y="7"/>
                  <a:pt x="118" y="7"/>
                  <a:pt x="118" y="7"/>
                </a:cubicBezTo>
                <a:cubicBezTo>
                  <a:pt x="118" y="3"/>
                  <a:pt x="122" y="0"/>
                  <a:pt x="126" y="0"/>
                </a:cubicBezTo>
                <a:cubicBezTo>
                  <a:pt x="126" y="0"/>
                  <a:pt x="126" y="0"/>
                  <a:pt x="126" y="0"/>
                </a:cubicBezTo>
                <a:cubicBezTo>
                  <a:pt x="130" y="0"/>
                  <a:pt x="133" y="3"/>
                  <a:pt x="133" y="7"/>
                </a:cubicBezTo>
                <a:cubicBezTo>
                  <a:pt x="133" y="7"/>
                  <a:pt x="133" y="7"/>
                  <a:pt x="133" y="7"/>
                </a:cubicBezTo>
                <a:cubicBezTo>
                  <a:pt x="136" y="7"/>
                  <a:pt x="138" y="10"/>
                  <a:pt x="138" y="14"/>
                </a:cubicBezTo>
                <a:cubicBezTo>
                  <a:pt x="138" y="18"/>
                  <a:pt x="138" y="18"/>
                  <a:pt x="138" y="18"/>
                </a:cubicBezTo>
                <a:cubicBezTo>
                  <a:pt x="142" y="21"/>
                  <a:pt x="158" y="31"/>
                  <a:pt x="158" y="46"/>
                </a:cubicBezTo>
                <a:cubicBezTo>
                  <a:pt x="158" y="56"/>
                  <a:pt x="141" y="98"/>
                  <a:pt x="122" y="118"/>
                </a:cubicBezTo>
                <a:cubicBezTo>
                  <a:pt x="122" y="120"/>
                  <a:pt x="121" y="121"/>
                  <a:pt x="120" y="123"/>
                </a:cubicBezTo>
                <a:cubicBezTo>
                  <a:pt x="114" y="128"/>
                  <a:pt x="108" y="130"/>
                  <a:pt x="103" y="130"/>
                </a:cubicBezTo>
                <a:cubicBezTo>
                  <a:pt x="95" y="130"/>
                  <a:pt x="95" y="130"/>
                  <a:pt x="95" y="130"/>
                </a:cubicBezTo>
                <a:cubicBezTo>
                  <a:pt x="95" y="138"/>
                  <a:pt x="95" y="138"/>
                  <a:pt x="95" y="138"/>
                </a:cubicBezTo>
                <a:cubicBezTo>
                  <a:pt x="95" y="140"/>
                  <a:pt x="93" y="142"/>
                  <a:pt x="92" y="143"/>
                </a:cubicBezTo>
                <a:cubicBezTo>
                  <a:pt x="92" y="145"/>
                  <a:pt x="92" y="145"/>
                  <a:pt x="92" y="145"/>
                </a:cubicBezTo>
                <a:cubicBezTo>
                  <a:pt x="92" y="148"/>
                  <a:pt x="94" y="150"/>
                  <a:pt x="97" y="150"/>
                </a:cubicBezTo>
                <a:cubicBezTo>
                  <a:pt x="148" y="150"/>
                  <a:pt x="148" y="150"/>
                  <a:pt x="148" y="150"/>
                </a:cubicBezTo>
                <a:cubicBezTo>
                  <a:pt x="154" y="150"/>
                  <a:pt x="159" y="155"/>
                  <a:pt x="159" y="161"/>
                </a:cubicBezTo>
                <a:close/>
                <a:moveTo>
                  <a:pt x="34" y="130"/>
                </a:moveTo>
                <a:cubicBezTo>
                  <a:pt x="34" y="123"/>
                  <a:pt x="28" y="117"/>
                  <a:pt x="21" y="117"/>
                </a:cubicBezTo>
                <a:cubicBezTo>
                  <a:pt x="14" y="117"/>
                  <a:pt x="8" y="123"/>
                  <a:pt x="8" y="130"/>
                </a:cubicBezTo>
                <a:cubicBezTo>
                  <a:pt x="8" y="137"/>
                  <a:pt x="14" y="143"/>
                  <a:pt x="21" y="143"/>
                </a:cubicBezTo>
                <a:cubicBezTo>
                  <a:pt x="28" y="143"/>
                  <a:pt x="34" y="137"/>
                  <a:pt x="34" y="130"/>
                </a:cubicBezTo>
                <a:close/>
              </a:path>
            </a:pathLst>
          </a:custGeom>
          <a:solidFill>
            <a:schemeClr val="tx1">
              <a:lumMod val="75000"/>
              <a:lumOff val="25000"/>
            </a:schemeClr>
          </a:solidFill>
          <a:ln>
            <a:noFill/>
          </a:ln>
        </p:spPr>
        <p:txBody>
          <a:bodyPr vert="horz" wrap="square" lIns="91440" tIns="45720" rIns="91440" bIns="45720" numCol="1" anchor="t" anchorCtr="0" compatLnSpc="1">
            <a:prstTxWarp prst="textNoShape">
              <a:avLst/>
            </a:prstTxWarp>
          </a:bodyPr>
          <a:lstStyle/>
          <a:p>
            <a:endParaRPr lang="en-US" sz="3600"/>
          </a:p>
        </p:txBody>
      </p:sp>
      <p:sp>
        <p:nvSpPr>
          <p:cNvPr id="294" name="PpSubtitle">
            <a:extLst>
              <a:ext uri="{FF2B5EF4-FFF2-40B4-BE49-F238E27FC236}">
                <a16:creationId xmlns:a16="http://schemas.microsoft.com/office/drawing/2014/main" id="{B3DF44BA-E703-418A-A6CF-15F145DC6A48}"/>
              </a:ext>
            </a:extLst>
          </p:cNvPr>
          <p:cNvSpPr txBox="1"/>
          <p:nvPr/>
        </p:nvSpPr>
        <p:spPr>
          <a:xfrm>
            <a:off x="1880366" y="4846092"/>
            <a:ext cx="1416029" cy="251736"/>
          </a:xfrm>
          <a:prstGeom prst="rect">
            <a:avLst/>
          </a:prstGeom>
          <a:noFill/>
        </p:spPr>
        <p:txBody>
          <a:bodyPr wrap="none" lIns="0" tIns="0" rIns="0" bIns="0" rtlCol="0" anchor="t" anchorCtr="0">
            <a:spAutoFit/>
          </a:bodyPr>
          <a:lstStyle/>
          <a:p>
            <a:pPr>
              <a:lnSpc>
                <a:spcPct val="107000"/>
              </a:lnSpc>
              <a:spcAft>
                <a:spcPts val="800"/>
              </a:spcAft>
            </a:pPr>
            <a:r>
              <a:rPr lang="en-US" sz="1600" b="1" spc="130" dirty="0">
                <a:solidFill>
                  <a:schemeClr val="tx1">
                    <a:lumMod val="65000"/>
                    <a:lumOff val="35000"/>
                  </a:schemeClr>
                </a:solidFill>
                <a:latin typeface="Patrick Hand" panose="00000500000000000000" pitchFamily="2" charset="0"/>
                <a:cs typeface="Arial" panose="020B0604020202020204" pitchFamily="34" charset="0"/>
              </a:rPr>
              <a:t>Dr. Lissa Anne</a:t>
            </a:r>
            <a:endParaRPr lang="en-ID" sz="1600" b="1" spc="130" dirty="0">
              <a:solidFill>
                <a:schemeClr val="tx1">
                  <a:lumMod val="65000"/>
                  <a:lumOff val="35000"/>
                </a:schemeClr>
              </a:solidFill>
              <a:latin typeface="Patrick Hand" panose="00000500000000000000" pitchFamily="2" charset="0"/>
              <a:cs typeface="Arial" panose="020B0604020202020204" pitchFamily="34" charset="0"/>
            </a:endParaRPr>
          </a:p>
        </p:txBody>
      </p:sp>
      <p:sp>
        <p:nvSpPr>
          <p:cNvPr id="295" name="PpSubtitle">
            <a:extLst>
              <a:ext uri="{FF2B5EF4-FFF2-40B4-BE49-F238E27FC236}">
                <a16:creationId xmlns:a16="http://schemas.microsoft.com/office/drawing/2014/main" id="{31D7AC01-3AA2-447F-9A8F-FCC209AF3373}"/>
              </a:ext>
            </a:extLst>
          </p:cNvPr>
          <p:cNvSpPr txBox="1"/>
          <p:nvPr/>
        </p:nvSpPr>
        <p:spPr>
          <a:xfrm>
            <a:off x="1880366" y="5049942"/>
            <a:ext cx="1187953" cy="292003"/>
          </a:xfrm>
          <a:prstGeom prst="rect">
            <a:avLst/>
          </a:prstGeom>
          <a:noFill/>
        </p:spPr>
        <p:txBody>
          <a:bodyPr wrap="square" lIns="0" tIns="0" rIns="0" bIns="0" rtlCol="0">
            <a:spAutoFit/>
          </a:bodyPr>
          <a:lstStyle>
            <a:defPPr>
              <a:defRPr lang="en-US"/>
            </a:defPPr>
            <a:lvl1pPr>
              <a:lnSpc>
                <a:spcPct val="150000"/>
              </a:lnSpc>
              <a:defRPr sz="1400">
                <a:solidFill>
                  <a:schemeClr val="tx1">
                    <a:lumMod val="50000"/>
                    <a:lumOff val="50000"/>
                  </a:schemeClr>
                </a:solidFill>
              </a:defRPr>
            </a:lvl1pPr>
          </a:lstStyle>
          <a:p>
            <a:r>
              <a:rPr lang="en-US"/>
              <a:t>Senior Virology</a:t>
            </a:r>
            <a:endParaRPr lang="en-ID"/>
          </a:p>
        </p:txBody>
      </p:sp>
      <p:grpSp>
        <p:nvGrpSpPr>
          <p:cNvPr id="9" name="Group 8">
            <a:extLst>
              <a:ext uri="{FF2B5EF4-FFF2-40B4-BE49-F238E27FC236}">
                <a16:creationId xmlns:a16="http://schemas.microsoft.com/office/drawing/2014/main" id="{3DC5F3A1-193E-4047-AB39-A36C5E0CB3B9}"/>
              </a:ext>
            </a:extLst>
          </p:cNvPr>
          <p:cNvGrpSpPr/>
          <p:nvPr/>
        </p:nvGrpSpPr>
        <p:grpSpPr>
          <a:xfrm rot="1206152">
            <a:off x="9631100" y="4065146"/>
            <a:ext cx="2252329" cy="2204040"/>
            <a:chOff x="1847050" y="663755"/>
            <a:chExt cx="5641903" cy="5520946"/>
          </a:xfrm>
        </p:grpSpPr>
        <p:sp>
          <p:nvSpPr>
            <p:cNvPr id="10" name="Freeform: Shape 9">
              <a:extLst>
                <a:ext uri="{FF2B5EF4-FFF2-40B4-BE49-F238E27FC236}">
                  <a16:creationId xmlns:a16="http://schemas.microsoft.com/office/drawing/2014/main" id="{51F8832F-59E6-4C2E-A8EB-9787CF1F3FB5}"/>
                </a:ext>
              </a:extLst>
            </p:cNvPr>
            <p:cNvSpPr/>
            <p:nvPr/>
          </p:nvSpPr>
          <p:spPr>
            <a:xfrm>
              <a:off x="4723047" y="1512338"/>
              <a:ext cx="461031" cy="582487"/>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4000">
                  <a:schemeClr val="accent3"/>
                </a:gs>
                <a:gs pos="40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 name="Freeform: Shape 10">
              <a:extLst>
                <a:ext uri="{FF2B5EF4-FFF2-40B4-BE49-F238E27FC236}">
                  <a16:creationId xmlns:a16="http://schemas.microsoft.com/office/drawing/2014/main" id="{1DBD38A0-1763-475E-B549-29EFE09942EA}"/>
                </a:ext>
              </a:extLst>
            </p:cNvPr>
            <p:cNvSpPr/>
            <p:nvPr/>
          </p:nvSpPr>
          <p:spPr>
            <a:xfrm>
              <a:off x="4968051" y="1508877"/>
              <a:ext cx="208983" cy="71686"/>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 name="Freeform: Shape 11">
              <a:extLst>
                <a:ext uri="{FF2B5EF4-FFF2-40B4-BE49-F238E27FC236}">
                  <a16:creationId xmlns:a16="http://schemas.microsoft.com/office/drawing/2014/main" id="{8D857E9C-28A8-495B-B3BA-D6EA516D0212}"/>
                </a:ext>
              </a:extLst>
            </p:cNvPr>
            <p:cNvSpPr/>
            <p:nvPr/>
          </p:nvSpPr>
          <p:spPr>
            <a:xfrm>
              <a:off x="6020833" y="3817122"/>
              <a:ext cx="633442" cy="495735"/>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4000">
                  <a:schemeClr val="accent3"/>
                </a:gs>
                <a:gs pos="36000">
                  <a:schemeClr val="accent1"/>
                </a:gs>
                <a:gs pos="100000">
                  <a:schemeClr val="accent2"/>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 name="Freeform: Shape 12">
              <a:extLst>
                <a:ext uri="{FF2B5EF4-FFF2-40B4-BE49-F238E27FC236}">
                  <a16:creationId xmlns:a16="http://schemas.microsoft.com/office/drawing/2014/main" id="{F60D1372-4D61-487B-B222-55090BEE3EAE}"/>
                </a:ext>
              </a:extLst>
            </p:cNvPr>
            <p:cNvSpPr/>
            <p:nvPr/>
          </p:nvSpPr>
          <p:spPr>
            <a:xfrm>
              <a:off x="6561778" y="4117915"/>
              <a:ext cx="92497" cy="192561"/>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 name="Freeform: Shape 13">
              <a:extLst>
                <a:ext uri="{FF2B5EF4-FFF2-40B4-BE49-F238E27FC236}">
                  <a16:creationId xmlns:a16="http://schemas.microsoft.com/office/drawing/2014/main" id="{46A52C45-0F45-4238-B9F7-18C0FCF1E839}"/>
                </a:ext>
              </a:extLst>
            </p:cNvPr>
            <p:cNvSpPr/>
            <p:nvPr/>
          </p:nvSpPr>
          <p:spPr>
            <a:xfrm>
              <a:off x="1850554" y="3295581"/>
              <a:ext cx="1266635" cy="845058"/>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4000">
                  <a:schemeClr val="accent3"/>
                </a:gs>
                <a:gs pos="66000">
                  <a:schemeClr val="accent1"/>
                </a:gs>
                <a:gs pos="100000">
                  <a:schemeClr val="accent1"/>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 name="Freeform: Shape 14">
              <a:extLst>
                <a:ext uri="{FF2B5EF4-FFF2-40B4-BE49-F238E27FC236}">
                  <a16:creationId xmlns:a16="http://schemas.microsoft.com/office/drawing/2014/main" id="{36A19694-664A-41FF-BE13-28CC0C84CD8A}"/>
                </a:ext>
              </a:extLst>
            </p:cNvPr>
            <p:cNvSpPr/>
            <p:nvPr/>
          </p:nvSpPr>
          <p:spPr>
            <a:xfrm>
              <a:off x="1847050" y="3783767"/>
              <a:ext cx="147008" cy="359299"/>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 name="Freeform: Shape 15">
              <a:extLst>
                <a:ext uri="{FF2B5EF4-FFF2-40B4-BE49-F238E27FC236}">
                  <a16:creationId xmlns:a16="http://schemas.microsoft.com/office/drawing/2014/main" id="{A49824BE-45A8-43DD-AF41-1E23B275E73E}"/>
                </a:ext>
              </a:extLst>
            </p:cNvPr>
            <p:cNvSpPr/>
            <p:nvPr/>
          </p:nvSpPr>
          <p:spPr>
            <a:xfrm>
              <a:off x="5142706" y="986429"/>
              <a:ext cx="1136555" cy="1326715"/>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4000">
                  <a:schemeClr val="accent3"/>
                </a:gs>
                <a:gs pos="68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 name="Freeform: Shape 16">
              <a:extLst>
                <a:ext uri="{FF2B5EF4-FFF2-40B4-BE49-F238E27FC236}">
                  <a16:creationId xmlns:a16="http://schemas.microsoft.com/office/drawing/2014/main" id="{443B01EF-D944-4270-A294-4F4FC9DAB434}"/>
                </a:ext>
              </a:extLst>
            </p:cNvPr>
            <p:cNvSpPr/>
            <p:nvPr/>
          </p:nvSpPr>
          <p:spPr>
            <a:xfrm>
              <a:off x="5926227" y="986429"/>
              <a:ext cx="353762" cy="235120"/>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 name="Freeform: Shape 17">
              <a:extLst>
                <a:ext uri="{FF2B5EF4-FFF2-40B4-BE49-F238E27FC236}">
                  <a16:creationId xmlns:a16="http://schemas.microsoft.com/office/drawing/2014/main" id="{1A659B1E-417E-475B-BA39-C83A3251DB8E}"/>
                </a:ext>
              </a:extLst>
            </p:cNvPr>
            <p:cNvSpPr/>
            <p:nvPr/>
          </p:nvSpPr>
          <p:spPr>
            <a:xfrm>
              <a:off x="4017150" y="663755"/>
              <a:ext cx="824761" cy="1176366"/>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4000">
                  <a:schemeClr val="accent3"/>
                </a:gs>
                <a:gs pos="68000">
                  <a:schemeClr val="accent1"/>
                </a:gs>
                <a:gs pos="100000">
                  <a:schemeClr val="accent2"/>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 name="Freeform: Shape 18">
              <a:extLst>
                <a:ext uri="{FF2B5EF4-FFF2-40B4-BE49-F238E27FC236}">
                  <a16:creationId xmlns:a16="http://schemas.microsoft.com/office/drawing/2014/main" id="{F8CA5B88-5F90-4E6E-A050-31D8D31686C4}"/>
                </a:ext>
              </a:extLst>
            </p:cNvPr>
            <p:cNvSpPr/>
            <p:nvPr/>
          </p:nvSpPr>
          <p:spPr>
            <a:xfrm>
              <a:off x="4133375" y="668607"/>
              <a:ext cx="371350" cy="109028"/>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 name="Freeform: Shape 19">
              <a:extLst>
                <a:ext uri="{FF2B5EF4-FFF2-40B4-BE49-F238E27FC236}">
                  <a16:creationId xmlns:a16="http://schemas.microsoft.com/office/drawing/2014/main" id="{CF373DAD-86F0-4444-954D-9DB07C5B4A84}"/>
                </a:ext>
              </a:extLst>
            </p:cNvPr>
            <p:cNvSpPr/>
            <p:nvPr/>
          </p:nvSpPr>
          <p:spPr>
            <a:xfrm rot="21024997">
              <a:off x="6225176" y="2561848"/>
              <a:ext cx="1263777" cy="805355"/>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4000">
                  <a:schemeClr val="accent3"/>
                </a:gs>
                <a:gs pos="66000">
                  <a:schemeClr val="accent1"/>
                </a:gs>
                <a:gs pos="100000">
                  <a:schemeClr val="accent1"/>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 name="Freeform: Shape 20">
              <a:extLst>
                <a:ext uri="{FF2B5EF4-FFF2-40B4-BE49-F238E27FC236}">
                  <a16:creationId xmlns:a16="http://schemas.microsoft.com/office/drawing/2014/main" id="{47B3EA17-FCFE-4310-92EE-6DF648A5BD8B}"/>
                </a:ext>
              </a:extLst>
            </p:cNvPr>
            <p:cNvSpPr/>
            <p:nvPr/>
          </p:nvSpPr>
          <p:spPr>
            <a:xfrm rot="21024997">
              <a:off x="7322906" y="2513392"/>
              <a:ext cx="127080" cy="362666"/>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 name="Freeform: Shape 21">
              <a:extLst>
                <a:ext uri="{FF2B5EF4-FFF2-40B4-BE49-F238E27FC236}">
                  <a16:creationId xmlns:a16="http://schemas.microsoft.com/office/drawing/2014/main" id="{BE825CEC-80B2-43F4-B37D-3771BE75B3AE}"/>
                </a:ext>
              </a:extLst>
            </p:cNvPr>
            <p:cNvSpPr/>
            <p:nvPr/>
          </p:nvSpPr>
          <p:spPr>
            <a:xfrm>
              <a:off x="2770305" y="1711556"/>
              <a:ext cx="3706572" cy="3725978"/>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accent1">
                    <a:lumMod val="60000"/>
                    <a:lumOff val="40000"/>
                  </a:schemeClr>
                </a:gs>
                <a:gs pos="54000">
                  <a:schemeClr val="accent2"/>
                </a:gs>
                <a:gs pos="100000">
                  <a:schemeClr val="accent1">
                    <a:lumMod val="7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55A40E9B-BE3A-4D1D-BA12-904FBC0BE8AE}"/>
                </a:ext>
              </a:extLst>
            </p:cNvPr>
            <p:cNvSpPr/>
            <p:nvPr/>
          </p:nvSpPr>
          <p:spPr>
            <a:xfrm>
              <a:off x="3119615" y="1849823"/>
              <a:ext cx="3235973" cy="3172901"/>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accent1">
                <a:lumMod val="60000"/>
                <a:lumOff val="40000"/>
                <a:alpha val="25000"/>
              </a:schemeClr>
            </a:solidFill>
            <a:ln w="24568"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998CCD00-FABF-40DF-8E50-06216F13FFEB}"/>
                </a:ext>
              </a:extLst>
            </p:cNvPr>
            <p:cNvSpPr/>
            <p:nvPr/>
          </p:nvSpPr>
          <p:spPr>
            <a:xfrm>
              <a:off x="4989881" y="2056649"/>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4000">
                  <a:schemeClr val="accent3"/>
                </a:gs>
                <a:gs pos="47000">
                  <a:schemeClr val="accent1"/>
                </a:gs>
                <a:gs pos="76000">
                  <a:schemeClr val="accent2">
                    <a:alpha val="0"/>
                  </a:schemeClr>
                </a:gs>
              </a:gsLst>
              <a:lin ang="7800000" scaled="0"/>
              <a:tileRect/>
            </a:gradFill>
            <a:ln w="9525"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02BB8F4-F991-4BA2-BC8E-9FD248949ECD}"/>
                </a:ext>
              </a:extLst>
            </p:cNvPr>
            <p:cNvSpPr/>
            <p:nvPr/>
          </p:nvSpPr>
          <p:spPr>
            <a:xfrm rot="19215715">
              <a:off x="6303162" y="20096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6" name="Freeform: Shape 25">
              <a:extLst>
                <a:ext uri="{FF2B5EF4-FFF2-40B4-BE49-F238E27FC236}">
                  <a16:creationId xmlns:a16="http://schemas.microsoft.com/office/drawing/2014/main" id="{76792AD9-F78C-4821-91D0-61DD21F75CC3}"/>
                </a:ext>
              </a:extLst>
            </p:cNvPr>
            <p:cNvSpPr/>
            <p:nvPr/>
          </p:nvSpPr>
          <p:spPr>
            <a:xfrm rot="19215715">
              <a:off x="6332271" y="2072763"/>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7" name="Freeform: Shape 26">
              <a:extLst>
                <a:ext uri="{FF2B5EF4-FFF2-40B4-BE49-F238E27FC236}">
                  <a16:creationId xmlns:a16="http://schemas.microsoft.com/office/drawing/2014/main" id="{8D4EAC7A-98CC-44EE-9749-C3A57228E84A}"/>
                </a:ext>
              </a:extLst>
            </p:cNvPr>
            <p:cNvSpPr/>
            <p:nvPr/>
          </p:nvSpPr>
          <p:spPr>
            <a:xfrm>
              <a:off x="3163817" y="1291423"/>
              <a:ext cx="1265711" cy="1460786"/>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4000">
                  <a:schemeClr val="accent3"/>
                </a:gs>
                <a:gs pos="56000">
                  <a:schemeClr val="accent1"/>
                </a:gs>
                <a:gs pos="78000">
                  <a:schemeClr val="accent2">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 name="Freeform: Shape 27">
              <a:extLst>
                <a:ext uri="{FF2B5EF4-FFF2-40B4-BE49-F238E27FC236}">
                  <a16:creationId xmlns:a16="http://schemas.microsoft.com/office/drawing/2014/main" id="{C53CDB7C-EA57-4569-AA0B-A53BC401419A}"/>
                </a:ext>
              </a:extLst>
            </p:cNvPr>
            <p:cNvSpPr/>
            <p:nvPr/>
          </p:nvSpPr>
          <p:spPr>
            <a:xfrm rot="19690937">
              <a:off x="3136437" y="1342967"/>
              <a:ext cx="436620" cy="169796"/>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 name="Freeform: Shape 28">
              <a:extLst>
                <a:ext uri="{FF2B5EF4-FFF2-40B4-BE49-F238E27FC236}">
                  <a16:creationId xmlns:a16="http://schemas.microsoft.com/office/drawing/2014/main" id="{101BBDFE-021F-4035-9C1C-D56695483E31}"/>
                </a:ext>
              </a:extLst>
            </p:cNvPr>
            <p:cNvSpPr/>
            <p:nvPr/>
          </p:nvSpPr>
          <p:spPr>
            <a:xfrm rot="19690937">
              <a:off x="3194653" y="1369649"/>
              <a:ext cx="320189" cy="11643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2700000" scaled="1"/>
              <a:tileRect/>
            </a:gradFill>
            <a:ln w="952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E45AF899-7E92-4F20-BFA6-7892E390B08B}"/>
                </a:ext>
              </a:extLst>
            </p:cNvPr>
            <p:cNvSpPr/>
            <p:nvPr/>
          </p:nvSpPr>
          <p:spPr>
            <a:xfrm>
              <a:off x="1949082" y="2162573"/>
              <a:ext cx="1539247" cy="1120878"/>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4000">
                  <a:schemeClr val="accent3"/>
                </a:gs>
                <a:gs pos="67000">
                  <a:schemeClr val="accent1"/>
                </a:gs>
                <a:gs pos="82000">
                  <a:schemeClr val="accent2">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 name="Freeform: Shape 30">
              <a:extLst>
                <a:ext uri="{FF2B5EF4-FFF2-40B4-BE49-F238E27FC236}">
                  <a16:creationId xmlns:a16="http://schemas.microsoft.com/office/drawing/2014/main" id="{622EB585-2B6B-4947-BBE7-500F030C89AC}"/>
                </a:ext>
              </a:extLst>
            </p:cNvPr>
            <p:cNvSpPr/>
            <p:nvPr/>
          </p:nvSpPr>
          <p:spPr>
            <a:xfrm rot="17546324">
              <a:off x="1861525" y="2265174"/>
              <a:ext cx="402682" cy="179507"/>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 name="Freeform: Shape 31">
              <a:extLst>
                <a:ext uri="{FF2B5EF4-FFF2-40B4-BE49-F238E27FC236}">
                  <a16:creationId xmlns:a16="http://schemas.microsoft.com/office/drawing/2014/main" id="{9CC54182-817A-460C-B7F6-B69798A1E349}"/>
                </a:ext>
              </a:extLst>
            </p:cNvPr>
            <p:cNvSpPr/>
            <p:nvPr/>
          </p:nvSpPr>
          <p:spPr>
            <a:xfrm rot="17546324">
              <a:off x="1914894" y="2291859"/>
              <a:ext cx="295946" cy="126140"/>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4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 name="Freeform: Shape 32">
              <a:extLst>
                <a:ext uri="{FF2B5EF4-FFF2-40B4-BE49-F238E27FC236}">
                  <a16:creationId xmlns:a16="http://schemas.microsoft.com/office/drawing/2014/main" id="{11E3F4A9-1E64-4B40-8269-09BC9733E2B6}"/>
                </a:ext>
              </a:extLst>
            </p:cNvPr>
            <p:cNvSpPr/>
            <p:nvPr/>
          </p:nvSpPr>
          <p:spPr>
            <a:xfrm>
              <a:off x="5851029" y="3135480"/>
              <a:ext cx="1299952" cy="900756"/>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4000">
                  <a:schemeClr val="accent3"/>
                </a:gs>
                <a:gs pos="47000">
                  <a:schemeClr val="accent1"/>
                </a:gs>
                <a:gs pos="80000">
                  <a:schemeClr val="accent2">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4" name="Freeform: Shape 33">
              <a:extLst>
                <a:ext uri="{FF2B5EF4-FFF2-40B4-BE49-F238E27FC236}">
                  <a16:creationId xmlns:a16="http://schemas.microsoft.com/office/drawing/2014/main" id="{1B409727-6BF8-4EB9-A57A-30A4975DEA3A}"/>
                </a:ext>
              </a:extLst>
            </p:cNvPr>
            <p:cNvSpPr/>
            <p:nvPr/>
          </p:nvSpPr>
          <p:spPr>
            <a:xfrm rot="17017245">
              <a:off x="6860732" y="3763238"/>
              <a:ext cx="407537" cy="15040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5" name="Freeform: Shape 34">
              <a:extLst>
                <a:ext uri="{FF2B5EF4-FFF2-40B4-BE49-F238E27FC236}">
                  <a16:creationId xmlns:a16="http://schemas.microsoft.com/office/drawing/2014/main" id="{F12FA712-49D1-4188-9816-6C544BD15422}"/>
                </a:ext>
              </a:extLst>
            </p:cNvPr>
            <p:cNvSpPr/>
            <p:nvPr/>
          </p:nvSpPr>
          <p:spPr>
            <a:xfrm rot="17017245">
              <a:off x="6916525" y="3785071"/>
              <a:ext cx="295949" cy="106736"/>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6" name="Freeform: Shape 35">
              <a:extLst>
                <a:ext uri="{FF2B5EF4-FFF2-40B4-BE49-F238E27FC236}">
                  <a16:creationId xmlns:a16="http://schemas.microsoft.com/office/drawing/2014/main" id="{2CE3CA3B-EDA4-4BB3-A966-ECF42ED208A7}"/>
                </a:ext>
              </a:extLst>
            </p:cNvPr>
            <p:cNvSpPr/>
            <p:nvPr/>
          </p:nvSpPr>
          <p:spPr>
            <a:xfrm>
              <a:off x="5324619" y="3766180"/>
              <a:ext cx="840064" cy="769912"/>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4000">
                  <a:schemeClr val="accent3"/>
                </a:gs>
                <a:gs pos="47000">
                  <a:schemeClr val="accent1"/>
                </a:gs>
                <a:gs pos="80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7" name="Freeform: Shape 36">
              <a:extLst>
                <a:ext uri="{FF2B5EF4-FFF2-40B4-BE49-F238E27FC236}">
                  <a16:creationId xmlns:a16="http://schemas.microsoft.com/office/drawing/2014/main" id="{33189B0E-A864-43B4-8688-9892BC3EB06D}"/>
                </a:ext>
              </a:extLst>
            </p:cNvPr>
            <p:cNvSpPr/>
            <p:nvPr/>
          </p:nvSpPr>
          <p:spPr>
            <a:xfrm rot="18380017">
              <a:off x="5950945" y="4381976"/>
              <a:ext cx="257137" cy="97031"/>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8" name="Freeform: Shape 37">
              <a:extLst>
                <a:ext uri="{FF2B5EF4-FFF2-40B4-BE49-F238E27FC236}">
                  <a16:creationId xmlns:a16="http://schemas.microsoft.com/office/drawing/2014/main" id="{F9AB9ACF-B9A4-469D-B45E-34DBF9DDE5FA}"/>
                </a:ext>
              </a:extLst>
            </p:cNvPr>
            <p:cNvSpPr/>
            <p:nvPr/>
          </p:nvSpPr>
          <p:spPr>
            <a:xfrm rot="18380017">
              <a:off x="5984906" y="4396533"/>
              <a:ext cx="189212" cy="67921"/>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a:gsLst>
                <a:gs pos="26000">
                  <a:schemeClr val="accent1"/>
                </a:gs>
                <a:gs pos="0">
                  <a:schemeClr val="accent3">
                    <a:lumMod val="60000"/>
                    <a:lumOff val="40000"/>
                  </a:schemeClr>
                </a:gs>
                <a:gs pos="100000">
                  <a:schemeClr val="accent1">
                    <a:lumMod val="50000"/>
                  </a:schemeClr>
                </a:gs>
              </a:gsLst>
              <a:lin ang="168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9" name="Freeform: Shape 38">
              <a:extLst>
                <a:ext uri="{FF2B5EF4-FFF2-40B4-BE49-F238E27FC236}">
                  <a16:creationId xmlns:a16="http://schemas.microsoft.com/office/drawing/2014/main" id="{54F22E5C-ED7E-484F-AB06-6724BDAC9B3D}"/>
                </a:ext>
              </a:extLst>
            </p:cNvPr>
            <p:cNvSpPr/>
            <p:nvPr/>
          </p:nvSpPr>
          <p:spPr>
            <a:xfrm>
              <a:off x="4354330" y="4576386"/>
              <a:ext cx="985615" cy="1545118"/>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4000">
                  <a:schemeClr val="accent3"/>
                </a:gs>
                <a:gs pos="66000">
                  <a:schemeClr val="accent1"/>
                </a:gs>
                <a:gs pos="92000">
                  <a:schemeClr val="accent2">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0" name="Freeform: Shape 39">
              <a:extLst>
                <a:ext uri="{FF2B5EF4-FFF2-40B4-BE49-F238E27FC236}">
                  <a16:creationId xmlns:a16="http://schemas.microsoft.com/office/drawing/2014/main" id="{4ECAE60C-86B5-482E-9629-7FBB7A0EA218}"/>
                </a:ext>
              </a:extLst>
            </p:cNvPr>
            <p:cNvSpPr/>
            <p:nvPr/>
          </p:nvSpPr>
          <p:spPr>
            <a:xfrm rot="20853641">
              <a:off x="4904733" y="5930109"/>
              <a:ext cx="441477" cy="18435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1" name="Freeform: Shape 40">
              <a:extLst>
                <a:ext uri="{FF2B5EF4-FFF2-40B4-BE49-F238E27FC236}">
                  <a16:creationId xmlns:a16="http://schemas.microsoft.com/office/drawing/2014/main" id="{31ADA147-99B6-40C6-A311-33B0BFF66515}"/>
                </a:ext>
              </a:extLst>
            </p:cNvPr>
            <p:cNvSpPr/>
            <p:nvPr/>
          </p:nvSpPr>
          <p:spPr>
            <a:xfrm rot="20853641">
              <a:off x="4965376" y="5959219"/>
              <a:ext cx="320191" cy="126135"/>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a:gsLst>
                <a:gs pos="26000">
                  <a:schemeClr val="accent1"/>
                </a:gs>
                <a:gs pos="0">
                  <a:schemeClr val="accent3">
                    <a:lumMod val="60000"/>
                    <a:lumOff val="40000"/>
                  </a:schemeClr>
                </a:gs>
                <a:gs pos="100000">
                  <a:schemeClr val="accent1">
                    <a:lumMod val="50000"/>
                  </a:schemeClr>
                </a:gs>
              </a:gsLst>
              <a:lin ang="16200000" scaled="0"/>
            </a:gradFill>
            <a:ln w="9525"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65964289-0986-4469-8880-04F1A10649BD}"/>
                </a:ext>
              </a:extLst>
            </p:cNvPr>
            <p:cNvSpPr/>
            <p:nvPr/>
          </p:nvSpPr>
          <p:spPr>
            <a:xfrm>
              <a:off x="3685886" y="4979063"/>
              <a:ext cx="918297" cy="1205638"/>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4000">
                  <a:schemeClr val="accent3"/>
                </a:gs>
                <a:gs pos="66000">
                  <a:schemeClr val="accent1"/>
                </a:gs>
                <a:gs pos="82000">
                  <a:schemeClr val="accent2">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3" name="Freeform: Shape 42">
              <a:extLst>
                <a:ext uri="{FF2B5EF4-FFF2-40B4-BE49-F238E27FC236}">
                  <a16:creationId xmlns:a16="http://schemas.microsoft.com/office/drawing/2014/main" id="{904B09AB-E021-4DC6-8A38-297932FA97E2}"/>
                </a:ext>
              </a:extLst>
            </p:cNvPr>
            <p:cNvSpPr/>
            <p:nvPr/>
          </p:nvSpPr>
          <p:spPr>
            <a:xfrm rot="17332840">
              <a:off x="3797079" y="5904955"/>
              <a:ext cx="140694" cy="383271"/>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4" name="Freeform: Shape 43">
              <a:extLst>
                <a:ext uri="{FF2B5EF4-FFF2-40B4-BE49-F238E27FC236}">
                  <a16:creationId xmlns:a16="http://schemas.microsoft.com/office/drawing/2014/main" id="{F768CF84-A51C-487E-B7CC-05E87505446C}"/>
                </a:ext>
              </a:extLst>
            </p:cNvPr>
            <p:cNvSpPr/>
            <p:nvPr/>
          </p:nvSpPr>
          <p:spPr>
            <a:xfrm rot="17332840">
              <a:off x="3818909" y="5958321"/>
              <a:ext cx="97031" cy="276537"/>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a:gsLst>
                <a:gs pos="26000">
                  <a:schemeClr val="accent1"/>
                </a:gs>
                <a:gs pos="0">
                  <a:schemeClr val="accent3">
                    <a:lumMod val="60000"/>
                    <a:lumOff val="40000"/>
                  </a:schemeClr>
                </a:gs>
                <a:gs pos="100000">
                  <a:schemeClr val="accent1">
                    <a:lumMod val="50000"/>
                  </a:schemeClr>
                </a:gs>
              </a:gsLst>
              <a:lin ang="21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5" name="Freeform: Shape 44">
              <a:extLst>
                <a:ext uri="{FF2B5EF4-FFF2-40B4-BE49-F238E27FC236}">
                  <a16:creationId xmlns:a16="http://schemas.microsoft.com/office/drawing/2014/main" id="{7D42C194-7415-4615-A0D3-F46D35CBB0A4}"/>
                </a:ext>
              </a:extLst>
            </p:cNvPr>
            <p:cNvSpPr/>
            <p:nvPr/>
          </p:nvSpPr>
          <p:spPr>
            <a:xfrm>
              <a:off x="2713521" y="4251321"/>
              <a:ext cx="1073180" cy="1118481"/>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a:gsLst>
                <a:gs pos="4000">
                  <a:schemeClr val="accent3"/>
                </a:gs>
                <a:gs pos="55000">
                  <a:schemeClr val="accent1"/>
                </a:gs>
                <a:gs pos="73000">
                  <a:schemeClr val="accent2">
                    <a:alpha val="0"/>
                  </a:schemeClr>
                </a:gs>
              </a:gsLst>
              <a:lin ang="18600000" scaled="0"/>
            </a:gradFill>
            <a:ln w="9525"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FE358D55-164A-4121-A429-40D714F9DCA6}"/>
                </a:ext>
              </a:extLst>
            </p:cNvPr>
            <p:cNvSpPr/>
            <p:nvPr/>
          </p:nvSpPr>
          <p:spPr>
            <a:xfrm rot="18633318">
              <a:off x="2790046" y="5066929"/>
              <a:ext cx="130994" cy="354170"/>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7" name="Freeform: Shape 46">
              <a:extLst>
                <a:ext uri="{FF2B5EF4-FFF2-40B4-BE49-F238E27FC236}">
                  <a16:creationId xmlns:a16="http://schemas.microsoft.com/office/drawing/2014/main" id="{42A3269B-4DAE-4328-A95C-64EACCA0696D}"/>
                </a:ext>
              </a:extLst>
            </p:cNvPr>
            <p:cNvSpPr/>
            <p:nvPr/>
          </p:nvSpPr>
          <p:spPr>
            <a:xfrm rot="18633318">
              <a:off x="2811876" y="5115447"/>
              <a:ext cx="87328" cy="257136"/>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a:gsLst>
                <a:gs pos="26000">
                  <a:schemeClr val="accent1"/>
                </a:gs>
                <a:gs pos="0">
                  <a:schemeClr val="accent3">
                    <a:lumMod val="60000"/>
                    <a:lumOff val="40000"/>
                  </a:schemeClr>
                </a:gs>
                <a:gs pos="100000">
                  <a:schemeClr val="accent1">
                    <a:lumMod val="50000"/>
                  </a:schemeClr>
                </a:gs>
              </a:gsLst>
              <a:lin ang="204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8" name="Freeform: Shape 47">
              <a:extLst>
                <a:ext uri="{FF2B5EF4-FFF2-40B4-BE49-F238E27FC236}">
                  <a16:creationId xmlns:a16="http://schemas.microsoft.com/office/drawing/2014/main" id="{7A80544D-CB3E-46FD-9075-BA0C8FB1E29A}"/>
                </a:ext>
              </a:extLst>
            </p:cNvPr>
            <p:cNvSpPr/>
            <p:nvPr/>
          </p:nvSpPr>
          <p:spPr>
            <a:xfrm>
              <a:off x="5627859" y="4481780"/>
              <a:ext cx="1192825" cy="1192825"/>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4000">
                  <a:schemeClr val="accent3"/>
                </a:gs>
                <a:gs pos="72000">
                  <a:schemeClr val="accent1"/>
                </a:gs>
                <a:gs pos="77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9" name="Freeform: Shape 48">
              <a:extLst>
                <a:ext uri="{FF2B5EF4-FFF2-40B4-BE49-F238E27FC236}">
                  <a16:creationId xmlns:a16="http://schemas.microsoft.com/office/drawing/2014/main" id="{CEF231D1-F7C6-4A45-9AEB-F30373AB4DE4}"/>
                </a:ext>
              </a:extLst>
            </p:cNvPr>
            <p:cNvSpPr/>
            <p:nvPr/>
          </p:nvSpPr>
          <p:spPr>
            <a:xfrm>
              <a:off x="6537520" y="5397716"/>
              <a:ext cx="279308" cy="280312"/>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solidFill>
              <a:schemeClr val="accent3">
                <a:lumMod val="60000"/>
                <a:lumOff val="40000"/>
              </a:schemeClr>
            </a:solidFill>
            <a:ln w="9525"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C6128962-EE7B-4FDB-AC6A-4BD291652B51}"/>
                </a:ext>
              </a:extLst>
            </p:cNvPr>
            <p:cNvSpPr/>
            <p:nvPr/>
          </p:nvSpPr>
          <p:spPr>
            <a:xfrm>
              <a:off x="4260539" y="3186813"/>
              <a:ext cx="584459" cy="58445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4000">
                  <a:schemeClr val="accent3">
                    <a:lumMod val="60000"/>
                    <a:lumOff val="40000"/>
                  </a:schemeClr>
                </a:gs>
                <a:gs pos="100000">
                  <a:schemeClr val="accent3"/>
                </a:gs>
              </a:gsLst>
              <a:path path="circle">
                <a:fillToRect r="100000" b="100000"/>
              </a:path>
              <a:tileRect l="-100000" t="-100000"/>
            </a:gradFill>
            <a:ln w="9525" cap="flat">
              <a:noFill/>
              <a:prstDash val="solid"/>
              <a:miter/>
            </a:ln>
            <a:effectLst>
              <a:outerShdw dist="50800" dir="27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1" name="Freeform 59">
              <a:extLst>
                <a:ext uri="{FF2B5EF4-FFF2-40B4-BE49-F238E27FC236}">
                  <a16:creationId xmlns:a16="http://schemas.microsoft.com/office/drawing/2014/main" id="{3685E9D0-DCD4-44E5-9462-9B4BE2CC76C8}"/>
                </a:ext>
              </a:extLst>
            </p:cNvPr>
            <p:cNvSpPr/>
            <p:nvPr/>
          </p:nvSpPr>
          <p:spPr>
            <a:xfrm>
              <a:off x="4317133" y="3243407"/>
              <a:ext cx="471271" cy="47126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2" name="Freeform: Shape 51">
              <a:extLst>
                <a:ext uri="{FF2B5EF4-FFF2-40B4-BE49-F238E27FC236}">
                  <a16:creationId xmlns:a16="http://schemas.microsoft.com/office/drawing/2014/main" id="{542450F6-AAD2-4714-A5D7-69F743C36FF9}"/>
                </a:ext>
              </a:extLst>
            </p:cNvPr>
            <p:cNvSpPr/>
            <p:nvPr/>
          </p:nvSpPr>
          <p:spPr>
            <a:xfrm>
              <a:off x="3661539" y="4040903"/>
              <a:ext cx="455941" cy="455941"/>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4000">
                  <a:schemeClr val="accent3">
                    <a:lumMod val="60000"/>
                    <a:lumOff val="40000"/>
                  </a:schemeClr>
                </a:gs>
                <a:gs pos="100000">
                  <a:schemeClr val="accent3"/>
                </a:gs>
              </a:gsLst>
              <a:path path="circle">
                <a:fillToRect t="100000" r="100000"/>
              </a:path>
              <a:tileRect l="-100000" b="-100000"/>
            </a:gradFill>
            <a:ln w="9525" cap="flat">
              <a:noFill/>
              <a:prstDash val="solid"/>
              <a:miter/>
            </a:ln>
            <a:effectLst>
              <a:outerShdw dist="50800" dir="19800000" sx="103000" sy="103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3" name="Freeform 60">
              <a:extLst>
                <a:ext uri="{FF2B5EF4-FFF2-40B4-BE49-F238E27FC236}">
                  <a16:creationId xmlns:a16="http://schemas.microsoft.com/office/drawing/2014/main" id="{43778AE2-B7B8-4463-BD5E-2A695BDCE35B}"/>
                </a:ext>
              </a:extLst>
            </p:cNvPr>
            <p:cNvSpPr/>
            <p:nvPr/>
          </p:nvSpPr>
          <p:spPr>
            <a:xfrm>
              <a:off x="3705686" y="4085050"/>
              <a:ext cx="367640" cy="367640"/>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4" name="Freeform: Shape 53">
              <a:extLst>
                <a:ext uri="{FF2B5EF4-FFF2-40B4-BE49-F238E27FC236}">
                  <a16:creationId xmlns:a16="http://schemas.microsoft.com/office/drawing/2014/main" id="{65C1ABC7-ADD2-4014-83EC-EACC641CA85F}"/>
                </a:ext>
              </a:extLst>
            </p:cNvPr>
            <p:cNvSpPr/>
            <p:nvPr/>
          </p:nvSpPr>
          <p:spPr>
            <a:xfrm>
              <a:off x="4774924" y="4109973"/>
              <a:ext cx="631575" cy="63157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13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5" name="Freeform 61">
              <a:extLst>
                <a:ext uri="{FF2B5EF4-FFF2-40B4-BE49-F238E27FC236}">
                  <a16:creationId xmlns:a16="http://schemas.microsoft.com/office/drawing/2014/main" id="{80FE071B-B93C-4109-B181-892FB00B089E}"/>
                </a:ext>
              </a:extLst>
            </p:cNvPr>
            <p:cNvSpPr/>
            <p:nvPr/>
          </p:nvSpPr>
          <p:spPr>
            <a:xfrm>
              <a:off x="4836076" y="4171125"/>
              <a:ext cx="509261" cy="509261"/>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6" name="Freeform: Shape 55">
              <a:extLst>
                <a:ext uri="{FF2B5EF4-FFF2-40B4-BE49-F238E27FC236}">
                  <a16:creationId xmlns:a16="http://schemas.microsoft.com/office/drawing/2014/main" id="{DCF712FB-8FC0-4B1F-96CF-0E96F6AC03DB}"/>
                </a:ext>
              </a:extLst>
            </p:cNvPr>
            <p:cNvSpPr/>
            <p:nvPr/>
          </p:nvSpPr>
          <p:spPr>
            <a:xfrm rot="13139795">
              <a:off x="2660336" y="2605476"/>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7000">
                  <a:schemeClr val="accent3"/>
                </a:gs>
                <a:gs pos="58000">
                  <a:schemeClr val="accent1"/>
                </a:gs>
                <a:gs pos="87000">
                  <a:schemeClr val="accent2">
                    <a:alpha val="0"/>
                  </a:schemeClr>
                </a:gs>
              </a:gsLst>
              <a:lin ang="7800000" scaled="0"/>
              <a:tileRect/>
            </a:gradFill>
            <a:ln w="9525"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1DA3FC7B-3F6E-42BF-832A-9CCCD26BF7E1}"/>
                </a:ext>
              </a:extLst>
            </p:cNvPr>
            <p:cNvSpPr/>
            <p:nvPr/>
          </p:nvSpPr>
          <p:spPr>
            <a:xfrm rot="10755510">
              <a:off x="2521236" y="31514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8" name="Freeform: Shape 57">
              <a:extLst>
                <a:ext uri="{FF2B5EF4-FFF2-40B4-BE49-F238E27FC236}">
                  <a16:creationId xmlns:a16="http://schemas.microsoft.com/office/drawing/2014/main" id="{CA7DAB3D-9E78-4390-9DB7-4675B5B64C6A}"/>
                </a:ext>
              </a:extLst>
            </p:cNvPr>
            <p:cNvSpPr/>
            <p:nvPr/>
          </p:nvSpPr>
          <p:spPr>
            <a:xfrm rot="10755510">
              <a:off x="2550349" y="3214561"/>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9" name="Freeform: Shape 58">
              <a:extLst>
                <a:ext uri="{FF2B5EF4-FFF2-40B4-BE49-F238E27FC236}">
                  <a16:creationId xmlns:a16="http://schemas.microsoft.com/office/drawing/2014/main" id="{7D93AEEC-4CC9-45CE-AD30-5C470EA31DDB}"/>
                </a:ext>
              </a:extLst>
            </p:cNvPr>
            <p:cNvSpPr/>
            <p:nvPr/>
          </p:nvSpPr>
          <p:spPr>
            <a:xfrm rot="8043202">
              <a:off x="3642874" y="2694725"/>
              <a:ext cx="424343" cy="424343"/>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30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0" name="Freeform 61">
              <a:extLst>
                <a:ext uri="{FF2B5EF4-FFF2-40B4-BE49-F238E27FC236}">
                  <a16:creationId xmlns:a16="http://schemas.microsoft.com/office/drawing/2014/main" id="{021E2254-2C37-47C0-8116-33787F4867D0}"/>
                </a:ext>
              </a:extLst>
            </p:cNvPr>
            <p:cNvSpPr/>
            <p:nvPr/>
          </p:nvSpPr>
          <p:spPr>
            <a:xfrm rot="8043202">
              <a:off x="3683969" y="2735815"/>
              <a:ext cx="342162" cy="34216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1" name="Freeform: Shape 60">
              <a:extLst>
                <a:ext uri="{FF2B5EF4-FFF2-40B4-BE49-F238E27FC236}">
                  <a16:creationId xmlns:a16="http://schemas.microsoft.com/office/drawing/2014/main" id="{F7833F5E-ADC8-451F-9D16-1CDCDE5DDC24}"/>
                </a:ext>
              </a:extLst>
            </p:cNvPr>
            <p:cNvSpPr/>
            <p:nvPr/>
          </p:nvSpPr>
          <p:spPr>
            <a:xfrm rot="9637721">
              <a:off x="4758746" y="2349276"/>
              <a:ext cx="336895" cy="33689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4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2" name="Freeform 61">
              <a:extLst>
                <a:ext uri="{FF2B5EF4-FFF2-40B4-BE49-F238E27FC236}">
                  <a16:creationId xmlns:a16="http://schemas.microsoft.com/office/drawing/2014/main" id="{187C2516-4A81-4BE5-93B3-695DFF11CEC7}"/>
                </a:ext>
              </a:extLst>
            </p:cNvPr>
            <p:cNvSpPr/>
            <p:nvPr/>
          </p:nvSpPr>
          <p:spPr>
            <a:xfrm rot="9637721">
              <a:off x="4791372" y="2381900"/>
              <a:ext cx="271650" cy="271650"/>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spTree>
    <p:extLst>
      <p:ext uri="{BB962C8B-B14F-4D97-AF65-F5344CB8AC3E}">
        <p14:creationId xmlns:p14="http://schemas.microsoft.com/office/powerpoint/2010/main" val="10234111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 name="Freeform 22">
            <a:extLst>
              <a:ext uri="{FF2B5EF4-FFF2-40B4-BE49-F238E27FC236}">
                <a16:creationId xmlns:a16="http://schemas.microsoft.com/office/drawing/2014/main" id="{03C47DBE-5D9A-426D-9DE9-5ED8114DF34B}"/>
              </a:ext>
            </a:extLst>
          </p:cNvPr>
          <p:cNvSpPr>
            <a:spLocks noEditPoints="1"/>
          </p:cNvSpPr>
          <p:nvPr/>
        </p:nvSpPr>
        <p:spPr bwMode="auto">
          <a:xfrm rot="19800000" flipH="1">
            <a:off x="9017741" y="-1247978"/>
            <a:ext cx="5049216" cy="5452765"/>
          </a:xfrm>
          <a:custGeom>
            <a:avLst/>
            <a:gdLst>
              <a:gd name="T0" fmla="*/ 2374 w 2541"/>
              <a:gd name="T1" fmla="*/ 1348 h 2745"/>
              <a:gd name="T2" fmla="*/ 2475 w 2541"/>
              <a:gd name="T3" fmla="*/ 1105 h 2745"/>
              <a:gd name="T4" fmla="*/ 2077 w 2541"/>
              <a:gd name="T5" fmla="*/ 1367 h 2745"/>
              <a:gd name="T6" fmla="*/ 1889 w 2541"/>
              <a:gd name="T7" fmla="*/ 1072 h 2745"/>
              <a:gd name="T8" fmla="*/ 1447 w 2541"/>
              <a:gd name="T9" fmla="*/ 864 h 2745"/>
              <a:gd name="T10" fmla="*/ 1613 w 2541"/>
              <a:gd name="T11" fmla="*/ 576 h 2745"/>
              <a:gd name="T12" fmla="*/ 2011 w 2541"/>
              <a:gd name="T13" fmla="*/ 839 h 2745"/>
              <a:gd name="T14" fmla="*/ 1911 w 2541"/>
              <a:gd name="T15" fmla="*/ 595 h 2745"/>
              <a:gd name="T16" fmla="*/ 2078 w 2541"/>
              <a:gd name="T17" fmla="*/ 302 h 2745"/>
              <a:gd name="T18" fmla="*/ 1889 w 2541"/>
              <a:gd name="T19" fmla="*/ 537 h 2745"/>
              <a:gd name="T20" fmla="*/ 1558 w 2541"/>
              <a:gd name="T21" fmla="*/ 595 h 2745"/>
              <a:gd name="T22" fmla="*/ 1116 w 2541"/>
              <a:gd name="T23" fmla="*/ 806 h 2745"/>
              <a:gd name="T24" fmla="*/ 929 w 2541"/>
              <a:gd name="T25" fmla="*/ 1101 h 2745"/>
              <a:gd name="T26" fmla="*/ 531 w 2541"/>
              <a:gd name="T27" fmla="*/ 841 h 2745"/>
              <a:gd name="T28" fmla="*/ 929 w 2541"/>
              <a:gd name="T29" fmla="*/ 575 h 2745"/>
              <a:gd name="T30" fmla="*/ 1117 w 2541"/>
              <a:gd name="T31" fmla="*/ 335 h 2745"/>
              <a:gd name="T32" fmla="*/ 995 w 2541"/>
              <a:gd name="T33" fmla="*/ 33 h 2745"/>
              <a:gd name="T34" fmla="*/ 1096 w 2541"/>
              <a:gd name="T35" fmla="*/ 276 h 2745"/>
              <a:gd name="T36" fmla="*/ 929 w 2541"/>
              <a:gd name="T37" fmla="*/ 564 h 2745"/>
              <a:gd name="T38" fmla="*/ 507 w 2541"/>
              <a:gd name="T39" fmla="*/ 809 h 2745"/>
              <a:gd name="T40" fmla="*/ 178 w 2541"/>
              <a:gd name="T41" fmla="*/ 810 h 2745"/>
              <a:gd name="T42" fmla="*/ 33 w 2541"/>
              <a:gd name="T43" fmla="*/ 606 h 2745"/>
              <a:gd name="T44" fmla="*/ 44 w 2541"/>
              <a:gd name="T45" fmla="*/ 1078 h 2745"/>
              <a:gd name="T46" fmla="*/ 55 w 2541"/>
              <a:gd name="T47" fmla="*/ 1084 h 2745"/>
              <a:gd name="T48" fmla="*/ 497 w 2541"/>
              <a:gd name="T49" fmla="*/ 874 h 2745"/>
              <a:gd name="T50" fmla="*/ 508 w 2541"/>
              <a:gd name="T51" fmla="*/ 1344 h 2745"/>
              <a:gd name="T52" fmla="*/ 155 w 2541"/>
              <a:gd name="T53" fmla="*/ 1376 h 2745"/>
              <a:gd name="T54" fmla="*/ 33 w 2541"/>
              <a:gd name="T55" fmla="*/ 1678 h 2745"/>
              <a:gd name="T56" fmla="*/ 221 w 2541"/>
              <a:gd name="T57" fmla="*/ 1383 h 2745"/>
              <a:gd name="T58" fmla="*/ 619 w 2541"/>
              <a:gd name="T59" fmla="*/ 1642 h 2745"/>
              <a:gd name="T60" fmla="*/ 973 w 2541"/>
              <a:gd name="T61" fmla="*/ 1673 h 2745"/>
              <a:gd name="T62" fmla="*/ 1392 w 2541"/>
              <a:gd name="T63" fmla="*/ 1915 h 2745"/>
              <a:gd name="T64" fmla="*/ 1558 w 2541"/>
              <a:gd name="T65" fmla="*/ 2202 h 2745"/>
              <a:gd name="T66" fmla="*/ 1436 w 2541"/>
              <a:gd name="T67" fmla="*/ 2477 h 2745"/>
              <a:gd name="T68" fmla="*/ 1580 w 2541"/>
              <a:gd name="T69" fmla="*/ 2678 h 2745"/>
              <a:gd name="T70" fmla="*/ 1568 w 2541"/>
              <a:gd name="T71" fmla="*/ 2208 h 2745"/>
              <a:gd name="T72" fmla="*/ 1900 w 2541"/>
              <a:gd name="T73" fmla="*/ 2208 h 2745"/>
              <a:gd name="T74" fmla="*/ 2044 w 2541"/>
              <a:gd name="T75" fmla="*/ 2412 h 2745"/>
              <a:gd name="T76" fmla="*/ 2033 w 2541"/>
              <a:gd name="T77" fmla="*/ 1940 h 2745"/>
              <a:gd name="T78" fmla="*/ 2386 w 2541"/>
              <a:gd name="T79" fmla="*/ 1909 h 2745"/>
              <a:gd name="T80" fmla="*/ 2032 w 2541"/>
              <a:gd name="T81" fmla="*/ 1877 h 2745"/>
              <a:gd name="T82" fmla="*/ 2044 w 2541"/>
              <a:gd name="T83" fmla="*/ 1407 h 2745"/>
              <a:gd name="T84" fmla="*/ 2487 w 2541"/>
              <a:gd name="T85" fmla="*/ 1616 h 2745"/>
              <a:gd name="T86" fmla="*/ 1104 w 2541"/>
              <a:gd name="T87" fmla="*/ 870 h 2745"/>
              <a:gd name="T88" fmla="*/ 1437 w 2541"/>
              <a:gd name="T89" fmla="*/ 870 h 2745"/>
              <a:gd name="T90" fmla="*/ 1425 w 2541"/>
              <a:gd name="T91" fmla="*/ 1340 h 2745"/>
              <a:gd name="T92" fmla="*/ 983 w 2541"/>
              <a:gd name="T93" fmla="*/ 1133 h 2745"/>
              <a:gd name="T94" fmla="*/ 531 w 2541"/>
              <a:gd name="T95" fmla="*/ 1376 h 2745"/>
              <a:gd name="T96" fmla="*/ 928 w 2541"/>
              <a:gd name="T97" fmla="*/ 1113 h 2745"/>
              <a:gd name="T98" fmla="*/ 1094 w 2541"/>
              <a:gd name="T99" fmla="*/ 1398 h 2745"/>
              <a:gd name="T100" fmla="*/ 653 w 2541"/>
              <a:gd name="T101" fmla="*/ 1609 h 2745"/>
              <a:gd name="T102" fmla="*/ 982 w 2541"/>
              <a:gd name="T103" fmla="*/ 1616 h 2745"/>
              <a:gd name="T104" fmla="*/ 1425 w 2541"/>
              <a:gd name="T105" fmla="*/ 1407 h 2745"/>
              <a:gd name="T106" fmla="*/ 1436 w 2541"/>
              <a:gd name="T107" fmla="*/ 1877 h 2745"/>
              <a:gd name="T108" fmla="*/ 1104 w 2541"/>
              <a:gd name="T109" fmla="*/ 1877 h 2745"/>
              <a:gd name="T110" fmla="*/ 1901 w 2541"/>
              <a:gd name="T111" fmla="*/ 2146 h 2745"/>
              <a:gd name="T112" fmla="*/ 1568 w 2541"/>
              <a:gd name="T113" fmla="*/ 2146 h 2745"/>
              <a:gd name="T114" fmla="*/ 1580 w 2541"/>
              <a:gd name="T115" fmla="*/ 1675 h 2745"/>
              <a:gd name="T116" fmla="*/ 2022 w 2541"/>
              <a:gd name="T117" fmla="*/ 1884 h 2745"/>
              <a:gd name="T118" fmla="*/ 1580 w 2541"/>
              <a:gd name="T119" fmla="*/ 1609 h 2745"/>
              <a:gd name="T120" fmla="*/ 1568 w 2541"/>
              <a:gd name="T121" fmla="*/ 1136 h 2745"/>
              <a:gd name="T122" fmla="*/ 1901 w 2541"/>
              <a:gd name="T123" fmla="*/ 1136 h 2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41" h="2745">
                <a:moveTo>
                  <a:pt x="2508" y="1609"/>
                </a:moveTo>
                <a:cubicBezTo>
                  <a:pt x="2504" y="1609"/>
                  <a:pt x="2500" y="1610"/>
                  <a:pt x="2497" y="1611"/>
                </a:cubicBezTo>
                <a:cubicBezTo>
                  <a:pt x="2375" y="1398"/>
                  <a:pt x="2375" y="1398"/>
                  <a:pt x="2375" y="1398"/>
                </a:cubicBezTo>
                <a:cubicBezTo>
                  <a:pt x="2381" y="1392"/>
                  <a:pt x="2386" y="1383"/>
                  <a:pt x="2386" y="1374"/>
                </a:cubicBezTo>
                <a:cubicBezTo>
                  <a:pt x="2386" y="1363"/>
                  <a:pt x="2381" y="1354"/>
                  <a:pt x="2374" y="1348"/>
                </a:cubicBezTo>
                <a:cubicBezTo>
                  <a:pt x="2496" y="1136"/>
                  <a:pt x="2496" y="1136"/>
                  <a:pt x="2496" y="1136"/>
                </a:cubicBezTo>
                <a:cubicBezTo>
                  <a:pt x="2500" y="1137"/>
                  <a:pt x="2504" y="1138"/>
                  <a:pt x="2508" y="1138"/>
                </a:cubicBezTo>
                <a:cubicBezTo>
                  <a:pt x="2526" y="1138"/>
                  <a:pt x="2541" y="1123"/>
                  <a:pt x="2541" y="1105"/>
                </a:cubicBezTo>
                <a:cubicBezTo>
                  <a:pt x="2541" y="1087"/>
                  <a:pt x="2526" y="1072"/>
                  <a:pt x="2508" y="1072"/>
                </a:cubicBezTo>
                <a:cubicBezTo>
                  <a:pt x="2489" y="1072"/>
                  <a:pt x="2475" y="1087"/>
                  <a:pt x="2475" y="1105"/>
                </a:cubicBezTo>
                <a:cubicBezTo>
                  <a:pt x="2475" y="1115"/>
                  <a:pt x="2479" y="1124"/>
                  <a:pt x="2486" y="1130"/>
                </a:cubicBezTo>
                <a:cubicBezTo>
                  <a:pt x="2363" y="1342"/>
                  <a:pt x="2363" y="1342"/>
                  <a:pt x="2363" y="1342"/>
                </a:cubicBezTo>
                <a:cubicBezTo>
                  <a:pt x="2360" y="1341"/>
                  <a:pt x="2356" y="1340"/>
                  <a:pt x="2352" y="1340"/>
                </a:cubicBezTo>
                <a:cubicBezTo>
                  <a:pt x="2336" y="1340"/>
                  <a:pt x="2323" y="1352"/>
                  <a:pt x="2320" y="1367"/>
                </a:cubicBezTo>
                <a:cubicBezTo>
                  <a:pt x="2077" y="1367"/>
                  <a:pt x="2077" y="1367"/>
                  <a:pt x="2077" y="1367"/>
                </a:cubicBezTo>
                <a:cubicBezTo>
                  <a:pt x="2073" y="1352"/>
                  <a:pt x="2060" y="1340"/>
                  <a:pt x="2044" y="1340"/>
                </a:cubicBezTo>
                <a:cubicBezTo>
                  <a:pt x="2040" y="1340"/>
                  <a:pt x="2037" y="1341"/>
                  <a:pt x="2033" y="1342"/>
                </a:cubicBezTo>
                <a:cubicBezTo>
                  <a:pt x="1911" y="1130"/>
                  <a:pt x="1911" y="1130"/>
                  <a:pt x="1911" y="1130"/>
                </a:cubicBezTo>
                <a:cubicBezTo>
                  <a:pt x="1918" y="1124"/>
                  <a:pt x="1922" y="1115"/>
                  <a:pt x="1922" y="1105"/>
                </a:cubicBezTo>
                <a:cubicBezTo>
                  <a:pt x="1922" y="1087"/>
                  <a:pt x="1907" y="1072"/>
                  <a:pt x="1889" y="1072"/>
                </a:cubicBezTo>
                <a:cubicBezTo>
                  <a:pt x="1873" y="1072"/>
                  <a:pt x="1859" y="1083"/>
                  <a:pt x="1856" y="1098"/>
                </a:cubicBezTo>
                <a:cubicBezTo>
                  <a:pt x="1613" y="1098"/>
                  <a:pt x="1613" y="1098"/>
                  <a:pt x="1613" y="1098"/>
                </a:cubicBezTo>
                <a:cubicBezTo>
                  <a:pt x="1610" y="1083"/>
                  <a:pt x="1596" y="1072"/>
                  <a:pt x="1580" y="1072"/>
                </a:cubicBezTo>
                <a:cubicBezTo>
                  <a:pt x="1576" y="1072"/>
                  <a:pt x="1572" y="1073"/>
                  <a:pt x="1569" y="1074"/>
                </a:cubicBezTo>
                <a:cubicBezTo>
                  <a:pt x="1447" y="864"/>
                  <a:pt x="1447" y="864"/>
                  <a:pt x="1447" y="864"/>
                </a:cubicBezTo>
                <a:cubicBezTo>
                  <a:pt x="1454" y="858"/>
                  <a:pt x="1458" y="849"/>
                  <a:pt x="1458" y="839"/>
                </a:cubicBezTo>
                <a:cubicBezTo>
                  <a:pt x="1458" y="829"/>
                  <a:pt x="1454" y="819"/>
                  <a:pt x="1446" y="813"/>
                </a:cubicBezTo>
                <a:cubicBezTo>
                  <a:pt x="1568" y="601"/>
                  <a:pt x="1568" y="601"/>
                  <a:pt x="1568" y="601"/>
                </a:cubicBezTo>
                <a:cubicBezTo>
                  <a:pt x="1572" y="603"/>
                  <a:pt x="1576" y="604"/>
                  <a:pt x="1580" y="604"/>
                </a:cubicBezTo>
                <a:cubicBezTo>
                  <a:pt x="1597" y="604"/>
                  <a:pt x="1611" y="592"/>
                  <a:pt x="1613" y="576"/>
                </a:cubicBezTo>
                <a:cubicBezTo>
                  <a:pt x="1856" y="576"/>
                  <a:pt x="1856" y="576"/>
                  <a:pt x="1856" y="576"/>
                </a:cubicBezTo>
                <a:cubicBezTo>
                  <a:pt x="1859" y="592"/>
                  <a:pt x="1872" y="604"/>
                  <a:pt x="1889" y="604"/>
                </a:cubicBezTo>
                <a:cubicBezTo>
                  <a:pt x="1893" y="604"/>
                  <a:pt x="1897" y="603"/>
                  <a:pt x="1901" y="601"/>
                </a:cubicBezTo>
                <a:cubicBezTo>
                  <a:pt x="2023" y="813"/>
                  <a:pt x="2023" y="813"/>
                  <a:pt x="2023" y="813"/>
                </a:cubicBezTo>
                <a:cubicBezTo>
                  <a:pt x="2016" y="819"/>
                  <a:pt x="2011" y="829"/>
                  <a:pt x="2011" y="839"/>
                </a:cubicBezTo>
                <a:cubicBezTo>
                  <a:pt x="2011" y="857"/>
                  <a:pt x="2026" y="872"/>
                  <a:pt x="2044" y="872"/>
                </a:cubicBezTo>
                <a:cubicBezTo>
                  <a:pt x="2063" y="872"/>
                  <a:pt x="2078" y="857"/>
                  <a:pt x="2078" y="839"/>
                </a:cubicBezTo>
                <a:cubicBezTo>
                  <a:pt x="2078" y="821"/>
                  <a:pt x="2063" y="806"/>
                  <a:pt x="2044" y="806"/>
                </a:cubicBezTo>
                <a:cubicBezTo>
                  <a:pt x="2040" y="806"/>
                  <a:pt x="2037" y="806"/>
                  <a:pt x="2034" y="807"/>
                </a:cubicBezTo>
                <a:cubicBezTo>
                  <a:pt x="1911" y="595"/>
                  <a:pt x="1911" y="595"/>
                  <a:pt x="1911" y="595"/>
                </a:cubicBezTo>
                <a:cubicBezTo>
                  <a:pt x="1918" y="589"/>
                  <a:pt x="1922" y="580"/>
                  <a:pt x="1922" y="570"/>
                </a:cubicBezTo>
                <a:cubicBezTo>
                  <a:pt x="1922" y="560"/>
                  <a:pt x="1917" y="551"/>
                  <a:pt x="1910" y="545"/>
                </a:cubicBezTo>
                <a:cubicBezTo>
                  <a:pt x="2032" y="333"/>
                  <a:pt x="2032" y="333"/>
                  <a:pt x="2032" y="333"/>
                </a:cubicBezTo>
                <a:cubicBezTo>
                  <a:pt x="2036" y="334"/>
                  <a:pt x="2040" y="335"/>
                  <a:pt x="2044" y="335"/>
                </a:cubicBezTo>
                <a:cubicBezTo>
                  <a:pt x="2063" y="335"/>
                  <a:pt x="2078" y="320"/>
                  <a:pt x="2078" y="302"/>
                </a:cubicBezTo>
                <a:cubicBezTo>
                  <a:pt x="2078" y="283"/>
                  <a:pt x="2063" y="268"/>
                  <a:pt x="2044" y="268"/>
                </a:cubicBezTo>
                <a:cubicBezTo>
                  <a:pt x="2026" y="268"/>
                  <a:pt x="2011" y="283"/>
                  <a:pt x="2011" y="302"/>
                </a:cubicBezTo>
                <a:cubicBezTo>
                  <a:pt x="2011" y="312"/>
                  <a:pt x="2015" y="320"/>
                  <a:pt x="2022" y="326"/>
                </a:cubicBezTo>
                <a:cubicBezTo>
                  <a:pt x="1899" y="539"/>
                  <a:pt x="1899" y="539"/>
                  <a:pt x="1899" y="539"/>
                </a:cubicBezTo>
                <a:cubicBezTo>
                  <a:pt x="1896" y="538"/>
                  <a:pt x="1893" y="537"/>
                  <a:pt x="1889" y="537"/>
                </a:cubicBezTo>
                <a:cubicBezTo>
                  <a:pt x="1873" y="537"/>
                  <a:pt x="1859" y="549"/>
                  <a:pt x="1856" y="564"/>
                </a:cubicBezTo>
                <a:cubicBezTo>
                  <a:pt x="1613" y="564"/>
                  <a:pt x="1613" y="564"/>
                  <a:pt x="1613" y="564"/>
                </a:cubicBezTo>
                <a:cubicBezTo>
                  <a:pt x="1610" y="549"/>
                  <a:pt x="1596" y="537"/>
                  <a:pt x="1580" y="537"/>
                </a:cubicBezTo>
                <a:cubicBezTo>
                  <a:pt x="1562" y="537"/>
                  <a:pt x="1547" y="552"/>
                  <a:pt x="1547" y="570"/>
                </a:cubicBezTo>
                <a:cubicBezTo>
                  <a:pt x="1547" y="580"/>
                  <a:pt x="1551" y="589"/>
                  <a:pt x="1558" y="595"/>
                </a:cubicBezTo>
                <a:cubicBezTo>
                  <a:pt x="1436" y="807"/>
                  <a:pt x="1436" y="807"/>
                  <a:pt x="1436" y="807"/>
                </a:cubicBezTo>
                <a:cubicBezTo>
                  <a:pt x="1432" y="806"/>
                  <a:pt x="1429" y="806"/>
                  <a:pt x="1425" y="806"/>
                </a:cubicBezTo>
                <a:cubicBezTo>
                  <a:pt x="1409" y="806"/>
                  <a:pt x="1395" y="817"/>
                  <a:pt x="1392" y="832"/>
                </a:cubicBezTo>
                <a:cubicBezTo>
                  <a:pt x="1149" y="832"/>
                  <a:pt x="1149" y="832"/>
                  <a:pt x="1149" y="832"/>
                </a:cubicBezTo>
                <a:cubicBezTo>
                  <a:pt x="1146" y="817"/>
                  <a:pt x="1133" y="806"/>
                  <a:pt x="1116" y="806"/>
                </a:cubicBezTo>
                <a:cubicBezTo>
                  <a:pt x="1098" y="806"/>
                  <a:pt x="1083" y="821"/>
                  <a:pt x="1083" y="839"/>
                </a:cubicBezTo>
                <a:cubicBezTo>
                  <a:pt x="1083" y="849"/>
                  <a:pt x="1087" y="858"/>
                  <a:pt x="1094" y="864"/>
                </a:cubicBezTo>
                <a:cubicBezTo>
                  <a:pt x="972" y="1076"/>
                  <a:pt x="972" y="1076"/>
                  <a:pt x="972" y="1076"/>
                </a:cubicBezTo>
                <a:cubicBezTo>
                  <a:pt x="968" y="1075"/>
                  <a:pt x="965" y="1074"/>
                  <a:pt x="961" y="1074"/>
                </a:cubicBezTo>
                <a:cubicBezTo>
                  <a:pt x="945" y="1074"/>
                  <a:pt x="932" y="1086"/>
                  <a:pt x="929" y="1101"/>
                </a:cubicBezTo>
                <a:cubicBezTo>
                  <a:pt x="685" y="1101"/>
                  <a:pt x="685" y="1101"/>
                  <a:pt x="685" y="1101"/>
                </a:cubicBezTo>
                <a:cubicBezTo>
                  <a:pt x="682" y="1086"/>
                  <a:pt x="669" y="1074"/>
                  <a:pt x="653" y="1074"/>
                </a:cubicBezTo>
                <a:cubicBezTo>
                  <a:pt x="649" y="1074"/>
                  <a:pt x="645" y="1075"/>
                  <a:pt x="641" y="1076"/>
                </a:cubicBezTo>
                <a:cubicBezTo>
                  <a:pt x="520" y="866"/>
                  <a:pt x="520" y="866"/>
                  <a:pt x="520" y="866"/>
                </a:cubicBezTo>
                <a:cubicBezTo>
                  <a:pt x="526" y="860"/>
                  <a:pt x="531" y="851"/>
                  <a:pt x="531" y="841"/>
                </a:cubicBezTo>
                <a:cubicBezTo>
                  <a:pt x="531" y="830"/>
                  <a:pt x="525" y="821"/>
                  <a:pt x="517" y="815"/>
                </a:cubicBezTo>
                <a:cubicBezTo>
                  <a:pt x="641" y="601"/>
                  <a:pt x="641" y="601"/>
                  <a:pt x="641" y="601"/>
                </a:cubicBezTo>
                <a:cubicBezTo>
                  <a:pt x="644" y="603"/>
                  <a:pt x="648" y="603"/>
                  <a:pt x="653" y="603"/>
                </a:cubicBezTo>
                <a:cubicBezTo>
                  <a:pt x="669" y="603"/>
                  <a:pt x="683" y="591"/>
                  <a:pt x="686" y="575"/>
                </a:cubicBezTo>
                <a:cubicBezTo>
                  <a:pt x="929" y="575"/>
                  <a:pt x="929" y="575"/>
                  <a:pt x="929" y="575"/>
                </a:cubicBezTo>
                <a:cubicBezTo>
                  <a:pt x="931" y="591"/>
                  <a:pt x="945" y="603"/>
                  <a:pt x="961" y="603"/>
                </a:cubicBezTo>
                <a:cubicBezTo>
                  <a:pt x="980" y="603"/>
                  <a:pt x="995" y="589"/>
                  <a:pt x="995" y="570"/>
                </a:cubicBezTo>
                <a:cubicBezTo>
                  <a:pt x="995" y="560"/>
                  <a:pt x="990" y="550"/>
                  <a:pt x="982" y="544"/>
                </a:cubicBezTo>
                <a:cubicBezTo>
                  <a:pt x="1105" y="333"/>
                  <a:pt x="1105" y="333"/>
                  <a:pt x="1105" y="333"/>
                </a:cubicBezTo>
                <a:cubicBezTo>
                  <a:pt x="1108" y="334"/>
                  <a:pt x="1113" y="335"/>
                  <a:pt x="1117" y="335"/>
                </a:cubicBezTo>
                <a:cubicBezTo>
                  <a:pt x="1135" y="335"/>
                  <a:pt x="1150" y="320"/>
                  <a:pt x="1150" y="302"/>
                </a:cubicBezTo>
                <a:cubicBezTo>
                  <a:pt x="1150" y="283"/>
                  <a:pt x="1135" y="268"/>
                  <a:pt x="1117" y="268"/>
                </a:cubicBezTo>
                <a:cubicBezTo>
                  <a:pt x="1113" y="268"/>
                  <a:pt x="1109" y="269"/>
                  <a:pt x="1106" y="270"/>
                </a:cubicBezTo>
                <a:cubicBezTo>
                  <a:pt x="983" y="58"/>
                  <a:pt x="983" y="58"/>
                  <a:pt x="983" y="58"/>
                </a:cubicBezTo>
                <a:cubicBezTo>
                  <a:pt x="990" y="52"/>
                  <a:pt x="995" y="43"/>
                  <a:pt x="995" y="33"/>
                </a:cubicBezTo>
                <a:cubicBezTo>
                  <a:pt x="995" y="15"/>
                  <a:pt x="980" y="0"/>
                  <a:pt x="961" y="0"/>
                </a:cubicBezTo>
                <a:cubicBezTo>
                  <a:pt x="943" y="0"/>
                  <a:pt x="928" y="15"/>
                  <a:pt x="928" y="33"/>
                </a:cubicBezTo>
                <a:cubicBezTo>
                  <a:pt x="928" y="51"/>
                  <a:pt x="943" y="66"/>
                  <a:pt x="961" y="66"/>
                </a:cubicBezTo>
                <a:cubicBezTo>
                  <a:pt x="966" y="66"/>
                  <a:pt x="970" y="66"/>
                  <a:pt x="973" y="64"/>
                </a:cubicBezTo>
                <a:cubicBezTo>
                  <a:pt x="1096" y="276"/>
                  <a:pt x="1096" y="276"/>
                  <a:pt x="1096" y="276"/>
                </a:cubicBezTo>
                <a:cubicBezTo>
                  <a:pt x="1088" y="282"/>
                  <a:pt x="1083" y="291"/>
                  <a:pt x="1083" y="302"/>
                </a:cubicBezTo>
                <a:cubicBezTo>
                  <a:pt x="1083" y="311"/>
                  <a:pt x="1088" y="320"/>
                  <a:pt x="1095" y="326"/>
                </a:cubicBezTo>
                <a:cubicBezTo>
                  <a:pt x="972" y="539"/>
                  <a:pt x="972" y="539"/>
                  <a:pt x="972" y="539"/>
                </a:cubicBezTo>
                <a:cubicBezTo>
                  <a:pt x="969" y="538"/>
                  <a:pt x="965" y="537"/>
                  <a:pt x="961" y="537"/>
                </a:cubicBezTo>
                <a:cubicBezTo>
                  <a:pt x="945" y="537"/>
                  <a:pt x="932" y="548"/>
                  <a:pt x="929" y="564"/>
                </a:cubicBezTo>
                <a:cubicBezTo>
                  <a:pt x="685" y="564"/>
                  <a:pt x="685" y="564"/>
                  <a:pt x="685" y="564"/>
                </a:cubicBezTo>
                <a:cubicBezTo>
                  <a:pt x="682" y="548"/>
                  <a:pt x="669" y="537"/>
                  <a:pt x="653" y="537"/>
                </a:cubicBezTo>
                <a:cubicBezTo>
                  <a:pt x="634" y="537"/>
                  <a:pt x="619" y="552"/>
                  <a:pt x="619" y="570"/>
                </a:cubicBezTo>
                <a:cubicBezTo>
                  <a:pt x="619" y="580"/>
                  <a:pt x="624" y="589"/>
                  <a:pt x="631" y="595"/>
                </a:cubicBezTo>
                <a:cubicBezTo>
                  <a:pt x="507" y="809"/>
                  <a:pt x="507" y="809"/>
                  <a:pt x="507" y="809"/>
                </a:cubicBezTo>
                <a:cubicBezTo>
                  <a:pt x="504" y="808"/>
                  <a:pt x="501" y="808"/>
                  <a:pt x="497" y="808"/>
                </a:cubicBezTo>
                <a:cubicBezTo>
                  <a:pt x="481" y="808"/>
                  <a:pt x="468" y="819"/>
                  <a:pt x="465" y="835"/>
                </a:cubicBezTo>
                <a:cubicBezTo>
                  <a:pt x="221" y="835"/>
                  <a:pt x="221" y="835"/>
                  <a:pt x="221" y="835"/>
                </a:cubicBezTo>
                <a:cubicBezTo>
                  <a:pt x="218" y="819"/>
                  <a:pt x="205" y="808"/>
                  <a:pt x="189" y="808"/>
                </a:cubicBezTo>
                <a:cubicBezTo>
                  <a:pt x="185" y="808"/>
                  <a:pt x="181" y="809"/>
                  <a:pt x="178" y="810"/>
                </a:cubicBezTo>
                <a:cubicBezTo>
                  <a:pt x="56" y="597"/>
                  <a:pt x="56" y="597"/>
                  <a:pt x="56" y="597"/>
                </a:cubicBezTo>
                <a:cubicBezTo>
                  <a:pt x="62" y="591"/>
                  <a:pt x="67" y="583"/>
                  <a:pt x="67" y="573"/>
                </a:cubicBezTo>
                <a:cubicBezTo>
                  <a:pt x="67" y="554"/>
                  <a:pt x="52" y="539"/>
                  <a:pt x="33" y="539"/>
                </a:cubicBezTo>
                <a:cubicBezTo>
                  <a:pt x="15" y="539"/>
                  <a:pt x="0" y="554"/>
                  <a:pt x="0" y="573"/>
                </a:cubicBezTo>
                <a:cubicBezTo>
                  <a:pt x="0" y="591"/>
                  <a:pt x="15" y="606"/>
                  <a:pt x="33" y="606"/>
                </a:cubicBezTo>
                <a:cubicBezTo>
                  <a:pt x="38" y="606"/>
                  <a:pt x="42" y="605"/>
                  <a:pt x="45" y="604"/>
                </a:cubicBezTo>
                <a:cubicBezTo>
                  <a:pt x="168" y="815"/>
                  <a:pt x="168" y="815"/>
                  <a:pt x="168" y="815"/>
                </a:cubicBezTo>
                <a:cubicBezTo>
                  <a:pt x="160" y="822"/>
                  <a:pt x="155" y="831"/>
                  <a:pt x="155" y="841"/>
                </a:cubicBezTo>
                <a:cubicBezTo>
                  <a:pt x="155" y="851"/>
                  <a:pt x="160" y="860"/>
                  <a:pt x="167" y="866"/>
                </a:cubicBezTo>
                <a:cubicBezTo>
                  <a:pt x="44" y="1078"/>
                  <a:pt x="44" y="1078"/>
                  <a:pt x="44" y="1078"/>
                </a:cubicBezTo>
                <a:cubicBezTo>
                  <a:pt x="41" y="1077"/>
                  <a:pt x="37" y="1076"/>
                  <a:pt x="34" y="1076"/>
                </a:cubicBezTo>
                <a:cubicBezTo>
                  <a:pt x="15" y="1076"/>
                  <a:pt x="0" y="1091"/>
                  <a:pt x="0" y="1110"/>
                </a:cubicBezTo>
                <a:cubicBezTo>
                  <a:pt x="0" y="1128"/>
                  <a:pt x="15" y="1143"/>
                  <a:pt x="34" y="1143"/>
                </a:cubicBezTo>
                <a:cubicBezTo>
                  <a:pt x="52" y="1143"/>
                  <a:pt x="67" y="1128"/>
                  <a:pt x="67" y="1110"/>
                </a:cubicBezTo>
                <a:cubicBezTo>
                  <a:pt x="67" y="1099"/>
                  <a:pt x="62" y="1090"/>
                  <a:pt x="55" y="1084"/>
                </a:cubicBezTo>
                <a:cubicBezTo>
                  <a:pt x="177" y="872"/>
                  <a:pt x="177" y="872"/>
                  <a:pt x="177" y="872"/>
                </a:cubicBezTo>
                <a:cubicBezTo>
                  <a:pt x="181" y="874"/>
                  <a:pt x="185" y="874"/>
                  <a:pt x="189" y="874"/>
                </a:cubicBezTo>
                <a:cubicBezTo>
                  <a:pt x="205" y="874"/>
                  <a:pt x="219" y="862"/>
                  <a:pt x="222" y="846"/>
                </a:cubicBezTo>
                <a:cubicBezTo>
                  <a:pt x="465" y="846"/>
                  <a:pt x="465" y="846"/>
                  <a:pt x="465" y="846"/>
                </a:cubicBezTo>
                <a:cubicBezTo>
                  <a:pt x="467" y="862"/>
                  <a:pt x="481" y="874"/>
                  <a:pt x="497" y="874"/>
                </a:cubicBezTo>
                <a:cubicBezTo>
                  <a:pt x="502" y="874"/>
                  <a:pt x="506" y="874"/>
                  <a:pt x="509" y="872"/>
                </a:cubicBezTo>
                <a:cubicBezTo>
                  <a:pt x="631" y="1082"/>
                  <a:pt x="631" y="1082"/>
                  <a:pt x="631" y="1082"/>
                </a:cubicBezTo>
                <a:cubicBezTo>
                  <a:pt x="624" y="1089"/>
                  <a:pt x="619" y="1097"/>
                  <a:pt x="619" y="1107"/>
                </a:cubicBezTo>
                <a:cubicBezTo>
                  <a:pt x="619" y="1117"/>
                  <a:pt x="624" y="1126"/>
                  <a:pt x="631" y="1132"/>
                </a:cubicBezTo>
                <a:cubicBezTo>
                  <a:pt x="508" y="1344"/>
                  <a:pt x="508" y="1344"/>
                  <a:pt x="508" y="1344"/>
                </a:cubicBezTo>
                <a:cubicBezTo>
                  <a:pt x="505" y="1343"/>
                  <a:pt x="501" y="1343"/>
                  <a:pt x="497" y="1343"/>
                </a:cubicBezTo>
                <a:cubicBezTo>
                  <a:pt x="481" y="1343"/>
                  <a:pt x="467" y="1355"/>
                  <a:pt x="465" y="1371"/>
                </a:cubicBezTo>
                <a:cubicBezTo>
                  <a:pt x="222" y="1371"/>
                  <a:pt x="222" y="1371"/>
                  <a:pt x="222" y="1371"/>
                </a:cubicBezTo>
                <a:cubicBezTo>
                  <a:pt x="219" y="1355"/>
                  <a:pt x="205" y="1343"/>
                  <a:pt x="189" y="1343"/>
                </a:cubicBezTo>
                <a:cubicBezTo>
                  <a:pt x="170" y="1343"/>
                  <a:pt x="155" y="1358"/>
                  <a:pt x="155" y="1376"/>
                </a:cubicBezTo>
                <a:cubicBezTo>
                  <a:pt x="155" y="1386"/>
                  <a:pt x="160" y="1395"/>
                  <a:pt x="167" y="1401"/>
                </a:cubicBezTo>
                <a:cubicBezTo>
                  <a:pt x="44" y="1613"/>
                  <a:pt x="44" y="1613"/>
                  <a:pt x="44" y="1613"/>
                </a:cubicBezTo>
                <a:cubicBezTo>
                  <a:pt x="41" y="1612"/>
                  <a:pt x="37" y="1611"/>
                  <a:pt x="33" y="1611"/>
                </a:cubicBezTo>
                <a:cubicBezTo>
                  <a:pt x="15" y="1611"/>
                  <a:pt x="0" y="1626"/>
                  <a:pt x="0" y="1645"/>
                </a:cubicBezTo>
                <a:cubicBezTo>
                  <a:pt x="0" y="1663"/>
                  <a:pt x="15" y="1678"/>
                  <a:pt x="33" y="1678"/>
                </a:cubicBezTo>
                <a:cubicBezTo>
                  <a:pt x="52" y="1678"/>
                  <a:pt x="67" y="1663"/>
                  <a:pt x="67" y="1645"/>
                </a:cubicBezTo>
                <a:cubicBezTo>
                  <a:pt x="67" y="1634"/>
                  <a:pt x="62" y="1625"/>
                  <a:pt x="54" y="1619"/>
                </a:cubicBezTo>
                <a:cubicBezTo>
                  <a:pt x="177" y="1407"/>
                  <a:pt x="177" y="1407"/>
                  <a:pt x="177" y="1407"/>
                </a:cubicBezTo>
                <a:cubicBezTo>
                  <a:pt x="180" y="1408"/>
                  <a:pt x="184" y="1409"/>
                  <a:pt x="189" y="1409"/>
                </a:cubicBezTo>
                <a:cubicBezTo>
                  <a:pt x="205" y="1409"/>
                  <a:pt x="218" y="1398"/>
                  <a:pt x="221" y="1383"/>
                </a:cubicBezTo>
                <a:cubicBezTo>
                  <a:pt x="465" y="1383"/>
                  <a:pt x="465" y="1383"/>
                  <a:pt x="465" y="1383"/>
                </a:cubicBezTo>
                <a:cubicBezTo>
                  <a:pt x="468" y="1398"/>
                  <a:pt x="481" y="1409"/>
                  <a:pt x="497" y="1409"/>
                </a:cubicBezTo>
                <a:cubicBezTo>
                  <a:pt x="502" y="1409"/>
                  <a:pt x="505" y="1408"/>
                  <a:pt x="509" y="1407"/>
                </a:cubicBezTo>
                <a:cubicBezTo>
                  <a:pt x="631" y="1618"/>
                  <a:pt x="631" y="1618"/>
                  <a:pt x="631" y="1618"/>
                </a:cubicBezTo>
                <a:cubicBezTo>
                  <a:pt x="624" y="1624"/>
                  <a:pt x="619" y="1632"/>
                  <a:pt x="619" y="1642"/>
                </a:cubicBezTo>
                <a:cubicBezTo>
                  <a:pt x="619" y="1661"/>
                  <a:pt x="634" y="1676"/>
                  <a:pt x="653" y="1676"/>
                </a:cubicBezTo>
                <a:cubicBezTo>
                  <a:pt x="669" y="1676"/>
                  <a:pt x="682" y="1664"/>
                  <a:pt x="685" y="1649"/>
                </a:cubicBezTo>
                <a:cubicBezTo>
                  <a:pt x="928" y="1649"/>
                  <a:pt x="928" y="1649"/>
                  <a:pt x="928" y="1649"/>
                </a:cubicBezTo>
                <a:cubicBezTo>
                  <a:pt x="932" y="1664"/>
                  <a:pt x="945" y="1675"/>
                  <a:pt x="961" y="1675"/>
                </a:cubicBezTo>
                <a:cubicBezTo>
                  <a:pt x="965" y="1675"/>
                  <a:pt x="969" y="1675"/>
                  <a:pt x="973" y="1673"/>
                </a:cubicBezTo>
                <a:cubicBezTo>
                  <a:pt x="1094" y="1884"/>
                  <a:pt x="1094" y="1884"/>
                  <a:pt x="1094" y="1884"/>
                </a:cubicBezTo>
                <a:cubicBezTo>
                  <a:pt x="1087" y="1890"/>
                  <a:pt x="1083" y="1899"/>
                  <a:pt x="1083" y="1909"/>
                </a:cubicBezTo>
                <a:cubicBezTo>
                  <a:pt x="1083" y="1927"/>
                  <a:pt x="1098" y="1942"/>
                  <a:pt x="1116" y="1942"/>
                </a:cubicBezTo>
                <a:cubicBezTo>
                  <a:pt x="1132" y="1942"/>
                  <a:pt x="1146" y="1930"/>
                  <a:pt x="1149" y="1915"/>
                </a:cubicBezTo>
                <a:cubicBezTo>
                  <a:pt x="1392" y="1915"/>
                  <a:pt x="1392" y="1915"/>
                  <a:pt x="1392" y="1915"/>
                </a:cubicBezTo>
                <a:cubicBezTo>
                  <a:pt x="1395" y="1930"/>
                  <a:pt x="1409" y="1942"/>
                  <a:pt x="1425" y="1942"/>
                </a:cubicBezTo>
                <a:cubicBezTo>
                  <a:pt x="1429" y="1942"/>
                  <a:pt x="1432" y="1941"/>
                  <a:pt x="1435" y="1940"/>
                </a:cubicBezTo>
                <a:cubicBezTo>
                  <a:pt x="1558" y="2152"/>
                  <a:pt x="1558" y="2152"/>
                  <a:pt x="1558" y="2152"/>
                </a:cubicBezTo>
                <a:cubicBezTo>
                  <a:pt x="1551" y="2158"/>
                  <a:pt x="1547" y="2167"/>
                  <a:pt x="1547" y="2177"/>
                </a:cubicBezTo>
                <a:cubicBezTo>
                  <a:pt x="1547" y="2187"/>
                  <a:pt x="1551" y="2196"/>
                  <a:pt x="1558" y="2202"/>
                </a:cubicBezTo>
                <a:cubicBezTo>
                  <a:pt x="1435" y="2414"/>
                  <a:pt x="1435" y="2414"/>
                  <a:pt x="1435" y="2414"/>
                </a:cubicBezTo>
                <a:cubicBezTo>
                  <a:pt x="1432" y="2413"/>
                  <a:pt x="1428" y="2412"/>
                  <a:pt x="1425" y="2412"/>
                </a:cubicBezTo>
                <a:cubicBezTo>
                  <a:pt x="1406" y="2412"/>
                  <a:pt x="1391" y="2427"/>
                  <a:pt x="1391" y="2445"/>
                </a:cubicBezTo>
                <a:cubicBezTo>
                  <a:pt x="1391" y="2464"/>
                  <a:pt x="1406" y="2479"/>
                  <a:pt x="1425" y="2479"/>
                </a:cubicBezTo>
                <a:cubicBezTo>
                  <a:pt x="1429" y="2479"/>
                  <a:pt x="1433" y="2478"/>
                  <a:pt x="1436" y="2477"/>
                </a:cubicBezTo>
                <a:cubicBezTo>
                  <a:pt x="1558" y="2687"/>
                  <a:pt x="1558" y="2687"/>
                  <a:pt x="1558" y="2687"/>
                </a:cubicBezTo>
                <a:cubicBezTo>
                  <a:pt x="1551" y="2693"/>
                  <a:pt x="1547" y="2702"/>
                  <a:pt x="1547" y="2712"/>
                </a:cubicBezTo>
                <a:cubicBezTo>
                  <a:pt x="1547" y="2730"/>
                  <a:pt x="1562" y="2745"/>
                  <a:pt x="1580" y="2745"/>
                </a:cubicBezTo>
                <a:cubicBezTo>
                  <a:pt x="1598" y="2745"/>
                  <a:pt x="1613" y="2730"/>
                  <a:pt x="1613" y="2712"/>
                </a:cubicBezTo>
                <a:cubicBezTo>
                  <a:pt x="1613" y="2693"/>
                  <a:pt x="1598" y="2678"/>
                  <a:pt x="1580" y="2678"/>
                </a:cubicBezTo>
                <a:cubicBezTo>
                  <a:pt x="1576" y="2678"/>
                  <a:pt x="1572" y="2679"/>
                  <a:pt x="1568" y="2681"/>
                </a:cubicBezTo>
                <a:cubicBezTo>
                  <a:pt x="1446" y="2470"/>
                  <a:pt x="1446" y="2470"/>
                  <a:pt x="1446" y="2470"/>
                </a:cubicBezTo>
                <a:cubicBezTo>
                  <a:pt x="1453" y="2464"/>
                  <a:pt x="1458" y="2455"/>
                  <a:pt x="1458" y="2445"/>
                </a:cubicBezTo>
                <a:cubicBezTo>
                  <a:pt x="1458" y="2435"/>
                  <a:pt x="1453" y="2426"/>
                  <a:pt x="1446" y="2420"/>
                </a:cubicBezTo>
                <a:cubicBezTo>
                  <a:pt x="1568" y="2208"/>
                  <a:pt x="1568" y="2208"/>
                  <a:pt x="1568" y="2208"/>
                </a:cubicBezTo>
                <a:cubicBezTo>
                  <a:pt x="1572" y="2209"/>
                  <a:pt x="1576" y="2210"/>
                  <a:pt x="1580" y="2210"/>
                </a:cubicBezTo>
                <a:cubicBezTo>
                  <a:pt x="1596" y="2210"/>
                  <a:pt x="1610" y="2198"/>
                  <a:pt x="1613" y="2182"/>
                </a:cubicBezTo>
                <a:cubicBezTo>
                  <a:pt x="1856" y="2182"/>
                  <a:pt x="1856" y="2182"/>
                  <a:pt x="1856" y="2182"/>
                </a:cubicBezTo>
                <a:cubicBezTo>
                  <a:pt x="1858" y="2198"/>
                  <a:pt x="1872" y="2210"/>
                  <a:pt x="1888" y="2210"/>
                </a:cubicBezTo>
                <a:cubicBezTo>
                  <a:pt x="1893" y="2210"/>
                  <a:pt x="1897" y="2209"/>
                  <a:pt x="1900" y="2208"/>
                </a:cubicBezTo>
                <a:cubicBezTo>
                  <a:pt x="2023" y="2420"/>
                  <a:pt x="2023" y="2420"/>
                  <a:pt x="2023" y="2420"/>
                </a:cubicBezTo>
                <a:cubicBezTo>
                  <a:pt x="2015" y="2426"/>
                  <a:pt x="2010" y="2435"/>
                  <a:pt x="2010" y="2445"/>
                </a:cubicBezTo>
                <a:cubicBezTo>
                  <a:pt x="2010" y="2464"/>
                  <a:pt x="2025" y="2479"/>
                  <a:pt x="2044" y="2479"/>
                </a:cubicBezTo>
                <a:cubicBezTo>
                  <a:pt x="2062" y="2479"/>
                  <a:pt x="2077" y="2464"/>
                  <a:pt x="2077" y="2445"/>
                </a:cubicBezTo>
                <a:cubicBezTo>
                  <a:pt x="2077" y="2427"/>
                  <a:pt x="2062" y="2412"/>
                  <a:pt x="2044" y="2412"/>
                </a:cubicBezTo>
                <a:cubicBezTo>
                  <a:pt x="2040" y="2412"/>
                  <a:pt x="2036" y="2413"/>
                  <a:pt x="2033" y="2414"/>
                </a:cubicBezTo>
                <a:cubicBezTo>
                  <a:pt x="1911" y="2202"/>
                  <a:pt x="1911" y="2202"/>
                  <a:pt x="1911" y="2202"/>
                </a:cubicBezTo>
                <a:cubicBezTo>
                  <a:pt x="1917" y="2196"/>
                  <a:pt x="1922" y="2187"/>
                  <a:pt x="1922" y="2177"/>
                </a:cubicBezTo>
                <a:cubicBezTo>
                  <a:pt x="1922" y="2167"/>
                  <a:pt x="1917" y="2158"/>
                  <a:pt x="1911" y="2152"/>
                </a:cubicBezTo>
                <a:cubicBezTo>
                  <a:pt x="2033" y="1940"/>
                  <a:pt x="2033" y="1940"/>
                  <a:pt x="2033" y="1940"/>
                </a:cubicBezTo>
                <a:cubicBezTo>
                  <a:pt x="2037" y="1941"/>
                  <a:pt x="2040" y="1942"/>
                  <a:pt x="2044" y="1942"/>
                </a:cubicBezTo>
                <a:cubicBezTo>
                  <a:pt x="2060" y="1942"/>
                  <a:pt x="2073" y="1930"/>
                  <a:pt x="2077" y="1915"/>
                </a:cubicBezTo>
                <a:cubicBezTo>
                  <a:pt x="2320" y="1915"/>
                  <a:pt x="2320" y="1915"/>
                  <a:pt x="2320" y="1915"/>
                </a:cubicBezTo>
                <a:cubicBezTo>
                  <a:pt x="2323" y="1930"/>
                  <a:pt x="2336" y="1942"/>
                  <a:pt x="2352" y="1942"/>
                </a:cubicBezTo>
                <a:cubicBezTo>
                  <a:pt x="2371" y="1942"/>
                  <a:pt x="2386" y="1927"/>
                  <a:pt x="2386" y="1909"/>
                </a:cubicBezTo>
                <a:cubicBezTo>
                  <a:pt x="2386" y="1890"/>
                  <a:pt x="2371" y="1875"/>
                  <a:pt x="2352" y="1875"/>
                </a:cubicBezTo>
                <a:cubicBezTo>
                  <a:pt x="2336" y="1875"/>
                  <a:pt x="2322" y="1887"/>
                  <a:pt x="2320" y="1903"/>
                </a:cubicBezTo>
                <a:cubicBezTo>
                  <a:pt x="2077" y="1903"/>
                  <a:pt x="2077" y="1903"/>
                  <a:pt x="2077" y="1903"/>
                </a:cubicBezTo>
                <a:cubicBezTo>
                  <a:pt x="2074" y="1887"/>
                  <a:pt x="2060" y="1875"/>
                  <a:pt x="2044" y="1875"/>
                </a:cubicBezTo>
                <a:cubicBezTo>
                  <a:pt x="2040" y="1875"/>
                  <a:pt x="2036" y="1876"/>
                  <a:pt x="2032" y="1877"/>
                </a:cubicBezTo>
                <a:cubicBezTo>
                  <a:pt x="1910" y="1667"/>
                  <a:pt x="1910" y="1667"/>
                  <a:pt x="1910" y="1667"/>
                </a:cubicBezTo>
                <a:cubicBezTo>
                  <a:pt x="1917" y="1661"/>
                  <a:pt x="1922" y="1652"/>
                  <a:pt x="1922" y="1642"/>
                </a:cubicBezTo>
                <a:cubicBezTo>
                  <a:pt x="1922" y="1632"/>
                  <a:pt x="1917" y="1623"/>
                  <a:pt x="1910" y="1616"/>
                </a:cubicBezTo>
                <a:cubicBezTo>
                  <a:pt x="2032" y="1405"/>
                  <a:pt x="2032" y="1405"/>
                  <a:pt x="2032" y="1405"/>
                </a:cubicBezTo>
                <a:cubicBezTo>
                  <a:pt x="2036" y="1406"/>
                  <a:pt x="2040" y="1407"/>
                  <a:pt x="2044" y="1407"/>
                </a:cubicBezTo>
                <a:cubicBezTo>
                  <a:pt x="2060" y="1407"/>
                  <a:pt x="2074" y="1395"/>
                  <a:pt x="2077" y="1379"/>
                </a:cubicBezTo>
                <a:cubicBezTo>
                  <a:pt x="2320" y="1379"/>
                  <a:pt x="2320" y="1379"/>
                  <a:pt x="2320" y="1379"/>
                </a:cubicBezTo>
                <a:cubicBezTo>
                  <a:pt x="2322" y="1395"/>
                  <a:pt x="2336" y="1407"/>
                  <a:pt x="2352" y="1407"/>
                </a:cubicBezTo>
                <a:cubicBezTo>
                  <a:pt x="2357" y="1407"/>
                  <a:pt x="2361" y="1406"/>
                  <a:pt x="2364" y="1405"/>
                </a:cubicBezTo>
                <a:cubicBezTo>
                  <a:pt x="2487" y="1616"/>
                  <a:pt x="2487" y="1616"/>
                  <a:pt x="2487" y="1616"/>
                </a:cubicBezTo>
                <a:cubicBezTo>
                  <a:pt x="2479" y="1623"/>
                  <a:pt x="2474" y="1632"/>
                  <a:pt x="2474" y="1642"/>
                </a:cubicBezTo>
                <a:cubicBezTo>
                  <a:pt x="2474" y="1661"/>
                  <a:pt x="2489" y="1675"/>
                  <a:pt x="2508" y="1675"/>
                </a:cubicBezTo>
                <a:cubicBezTo>
                  <a:pt x="2526" y="1675"/>
                  <a:pt x="2541" y="1661"/>
                  <a:pt x="2541" y="1642"/>
                </a:cubicBezTo>
                <a:cubicBezTo>
                  <a:pt x="2541" y="1624"/>
                  <a:pt x="2526" y="1609"/>
                  <a:pt x="2508" y="1609"/>
                </a:cubicBezTo>
                <a:close/>
                <a:moveTo>
                  <a:pt x="1104" y="870"/>
                </a:moveTo>
                <a:cubicBezTo>
                  <a:pt x="1108" y="871"/>
                  <a:pt x="1112" y="872"/>
                  <a:pt x="1116" y="872"/>
                </a:cubicBezTo>
                <a:cubicBezTo>
                  <a:pt x="1133" y="872"/>
                  <a:pt x="1147" y="860"/>
                  <a:pt x="1149" y="844"/>
                </a:cubicBezTo>
                <a:cubicBezTo>
                  <a:pt x="1392" y="844"/>
                  <a:pt x="1392" y="844"/>
                  <a:pt x="1392" y="844"/>
                </a:cubicBezTo>
                <a:cubicBezTo>
                  <a:pt x="1395" y="860"/>
                  <a:pt x="1408" y="872"/>
                  <a:pt x="1425" y="872"/>
                </a:cubicBezTo>
                <a:cubicBezTo>
                  <a:pt x="1429" y="872"/>
                  <a:pt x="1433" y="871"/>
                  <a:pt x="1437" y="870"/>
                </a:cubicBezTo>
                <a:cubicBezTo>
                  <a:pt x="1558" y="1080"/>
                  <a:pt x="1558" y="1080"/>
                  <a:pt x="1558" y="1080"/>
                </a:cubicBezTo>
                <a:cubicBezTo>
                  <a:pt x="1551" y="1086"/>
                  <a:pt x="1547" y="1095"/>
                  <a:pt x="1547" y="1105"/>
                </a:cubicBezTo>
                <a:cubicBezTo>
                  <a:pt x="1547" y="1115"/>
                  <a:pt x="1551" y="1124"/>
                  <a:pt x="1558" y="1130"/>
                </a:cubicBezTo>
                <a:cubicBezTo>
                  <a:pt x="1435" y="1342"/>
                  <a:pt x="1435" y="1342"/>
                  <a:pt x="1435" y="1342"/>
                </a:cubicBezTo>
                <a:cubicBezTo>
                  <a:pt x="1432" y="1341"/>
                  <a:pt x="1429" y="1340"/>
                  <a:pt x="1425" y="1340"/>
                </a:cubicBezTo>
                <a:cubicBezTo>
                  <a:pt x="1409" y="1340"/>
                  <a:pt x="1395" y="1352"/>
                  <a:pt x="1392" y="1367"/>
                </a:cubicBezTo>
                <a:cubicBezTo>
                  <a:pt x="1149" y="1367"/>
                  <a:pt x="1149" y="1367"/>
                  <a:pt x="1149" y="1367"/>
                </a:cubicBezTo>
                <a:cubicBezTo>
                  <a:pt x="1146" y="1352"/>
                  <a:pt x="1132" y="1340"/>
                  <a:pt x="1116" y="1340"/>
                </a:cubicBezTo>
                <a:cubicBezTo>
                  <a:pt x="1112" y="1340"/>
                  <a:pt x="1108" y="1341"/>
                  <a:pt x="1104" y="1343"/>
                </a:cubicBezTo>
                <a:cubicBezTo>
                  <a:pt x="983" y="1133"/>
                  <a:pt x="983" y="1133"/>
                  <a:pt x="983" y="1133"/>
                </a:cubicBezTo>
                <a:cubicBezTo>
                  <a:pt x="990" y="1126"/>
                  <a:pt x="995" y="1117"/>
                  <a:pt x="995" y="1107"/>
                </a:cubicBezTo>
                <a:cubicBezTo>
                  <a:pt x="995" y="1097"/>
                  <a:pt x="990" y="1088"/>
                  <a:pt x="982" y="1082"/>
                </a:cubicBezTo>
                <a:lnTo>
                  <a:pt x="1104" y="870"/>
                </a:lnTo>
                <a:close/>
                <a:moveTo>
                  <a:pt x="519" y="1401"/>
                </a:moveTo>
                <a:cubicBezTo>
                  <a:pt x="526" y="1395"/>
                  <a:pt x="531" y="1386"/>
                  <a:pt x="531" y="1376"/>
                </a:cubicBezTo>
                <a:cubicBezTo>
                  <a:pt x="531" y="1366"/>
                  <a:pt x="526" y="1356"/>
                  <a:pt x="518" y="1350"/>
                </a:cubicBezTo>
                <a:cubicBezTo>
                  <a:pt x="641" y="1138"/>
                  <a:pt x="641" y="1138"/>
                  <a:pt x="641" y="1138"/>
                </a:cubicBezTo>
                <a:cubicBezTo>
                  <a:pt x="644" y="1140"/>
                  <a:pt x="648" y="1141"/>
                  <a:pt x="653" y="1141"/>
                </a:cubicBezTo>
                <a:cubicBezTo>
                  <a:pt x="669" y="1141"/>
                  <a:pt x="683" y="1129"/>
                  <a:pt x="686" y="1113"/>
                </a:cubicBezTo>
                <a:cubicBezTo>
                  <a:pt x="928" y="1113"/>
                  <a:pt x="928" y="1113"/>
                  <a:pt x="928" y="1113"/>
                </a:cubicBezTo>
                <a:cubicBezTo>
                  <a:pt x="931" y="1129"/>
                  <a:pt x="945" y="1141"/>
                  <a:pt x="961" y="1141"/>
                </a:cubicBezTo>
                <a:cubicBezTo>
                  <a:pt x="965" y="1141"/>
                  <a:pt x="969" y="1140"/>
                  <a:pt x="973" y="1139"/>
                </a:cubicBezTo>
                <a:cubicBezTo>
                  <a:pt x="1094" y="1349"/>
                  <a:pt x="1094" y="1349"/>
                  <a:pt x="1094" y="1349"/>
                </a:cubicBezTo>
                <a:cubicBezTo>
                  <a:pt x="1087" y="1355"/>
                  <a:pt x="1083" y="1364"/>
                  <a:pt x="1083" y="1374"/>
                </a:cubicBezTo>
                <a:cubicBezTo>
                  <a:pt x="1083" y="1383"/>
                  <a:pt x="1087" y="1392"/>
                  <a:pt x="1094" y="1398"/>
                </a:cubicBezTo>
                <a:cubicBezTo>
                  <a:pt x="972" y="1611"/>
                  <a:pt x="972" y="1611"/>
                  <a:pt x="972" y="1611"/>
                </a:cubicBezTo>
                <a:cubicBezTo>
                  <a:pt x="968" y="1610"/>
                  <a:pt x="965" y="1609"/>
                  <a:pt x="961" y="1609"/>
                </a:cubicBezTo>
                <a:cubicBezTo>
                  <a:pt x="944" y="1609"/>
                  <a:pt x="931" y="1621"/>
                  <a:pt x="928" y="1637"/>
                </a:cubicBezTo>
                <a:cubicBezTo>
                  <a:pt x="686" y="1637"/>
                  <a:pt x="686" y="1637"/>
                  <a:pt x="686" y="1637"/>
                </a:cubicBezTo>
                <a:cubicBezTo>
                  <a:pt x="683" y="1621"/>
                  <a:pt x="669" y="1609"/>
                  <a:pt x="653" y="1609"/>
                </a:cubicBezTo>
                <a:cubicBezTo>
                  <a:pt x="648" y="1609"/>
                  <a:pt x="644" y="1610"/>
                  <a:pt x="641" y="1611"/>
                </a:cubicBezTo>
                <a:lnTo>
                  <a:pt x="519" y="1401"/>
                </a:lnTo>
                <a:close/>
                <a:moveTo>
                  <a:pt x="983" y="1667"/>
                </a:moveTo>
                <a:cubicBezTo>
                  <a:pt x="990" y="1661"/>
                  <a:pt x="994" y="1652"/>
                  <a:pt x="994" y="1642"/>
                </a:cubicBezTo>
                <a:cubicBezTo>
                  <a:pt x="994" y="1632"/>
                  <a:pt x="989" y="1623"/>
                  <a:pt x="982" y="1616"/>
                </a:cubicBezTo>
                <a:cubicBezTo>
                  <a:pt x="1104" y="1405"/>
                  <a:pt x="1104" y="1405"/>
                  <a:pt x="1104" y="1405"/>
                </a:cubicBezTo>
                <a:cubicBezTo>
                  <a:pt x="1108" y="1406"/>
                  <a:pt x="1112" y="1407"/>
                  <a:pt x="1116" y="1407"/>
                </a:cubicBezTo>
                <a:cubicBezTo>
                  <a:pt x="1133" y="1407"/>
                  <a:pt x="1147" y="1395"/>
                  <a:pt x="1149" y="1379"/>
                </a:cubicBezTo>
                <a:cubicBezTo>
                  <a:pt x="1392" y="1379"/>
                  <a:pt x="1392" y="1379"/>
                  <a:pt x="1392" y="1379"/>
                </a:cubicBezTo>
                <a:cubicBezTo>
                  <a:pt x="1394" y="1395"/>
                  <a:pt x="1408" y="1407"/>
                  <a:pt x="1425" y="1407"/>
                </a:cubicBezTo>
                <a:cubicBezTo>
                  <a:pt x="1429" y="1407"/>
                  <a:pt x="1433" y="1406"/>
                  <a:pt x="1437" y="1405"/>
                </a:cubicBezTo>
                <a:cubicBezTo>
                  <a:pt x="1559" y="1616"/>
                  <a:pt x="1559" y="1616"/>
                  <a:pt x="1559" y="1616"/>
                </a:cubicBezTo>
                <a:cubicBezTo>
                  <a:pt x="1552" y="1623"/>
                  <a:pt x="1547" y="1632"/>
                  <a:pt x="1547" y="1642"/>
                </a:cubicBezTo>
                <a:cubicBezTo>
                  <a:pt x="1547" y="1652"/>
                  <a:pt x="1551" y="1661"/>
                  <a:pt x="1558" y="1667"/>
                </a:cubicBezTo>
                <a:cubicBezTo>
                  <a:pt x="1436" y="1877"/>
                  <a:pt x="1436" y="1877"/>
                  <a:pt x="1436" y="1877"/>
                </a:cubicBezTo>
                <a:cubicBezTo>
                  <a:pt x="1433" y="1876"/>
                  <a:pt x="1429" y="1875"/>
                  <a:pt x="1425" y="1875"/>
                </a:cubicBezTo>
                <a:cubicBezTo>
                  <a:pt x="1408" y="1875"/>
                  <a:pt x="1394" y="1887"/>
                  <a:pt x="1392" y="1903"/>
                </a:cubicBezTo>
                <a:cubicBezTo>
                  <a:pt x="1149" y="1903"/>
                  <a:pt x="1149" y="1903"/>
                  <a:pt x="1149" y="1903"/>
                </a:cubicBezTo>
                <a:cubicBezTo>
                  <a:pt x="1147" y="1887"/>
                  <a:pt x="1133" y="1875"/>
                  <a:pt x="1116" y="1875"/>
                </a:cubicBezTo>
                <a:cubicBezTo>
                  <a:pt x="1112" y="1875"/>
                  <a:pt x="1108" y="1876"/>
                  <a:pt x="1104" y="1877"/>
                </a:cubicBezTo>
                <a:lnTo>
                  <a:pt x="983" y="1667"/>
                </a:lnTo>
                <a:close/>
                <a:moveTo>
                  <a:pt x="2022" y="1884"/>
                </a:moveTo>
                <a:cubicBezTo>
                  <a:pt x="2015" y="1890"/>
                  <a:pt x="2011" y="1899"/>
                  <a:pt x="2011" y="1909"/>
                </a:cubicBezTo>
                <a:cubicBezTo>
                  <a:pt x="2011" y="1919"/>
                  <a:pt x="2015" y="1928"/>
                  <a:pt x="2023" y="1934"/>
                </a:cubicBezTo>
                <a:cubicBezTo>
                  <a:pt x="1901" y="2146"/>
                  <a:pt x="1901" y="2146"/>
                  <a:pt x="1901" y="2146"/>
                </a:cubicBezTo>
                <a:cubicBezTo>
                  <a:pt x="1897" y="2144"/>
                  <a:pt x="1893" y="2144"/>
                  <a:pt x="1888" y="2144"/>
                </a:cubicBezTo>
                <a:cubicBezTo>
                  <a:pt x="1872" y="2144"/>
                  <a:pt x="1859" y="2155"/>
                  <a:pt x="1856" y="2170"/>
                </a:cubicBezTo>
                <a:cubicBezTo>
                  <a:pt x="1613" y="2170"/>
                  <a:pt x="1613" y="2170"/>
                  <a:pt x="1613" y="2170"/>
                </a:cubicBezTo>
                <a:cubicBezTo>
                  <a:pt x="1609" y="2155"/>
                  <a:pt x="1596" y="2144"/>
                  <a:pt x="1580" y="2144"/>
                </a:cubicBezTo>
                <a:cubicBezTo>
                  <a:pt x="1576" y="2144"/>
                  <a:pt x="1572" y="2144"/>
                  <a:pt x="1568" y="2146"/>
                </a:cubicBezTo>
                <a:cubicBezTo>
                  <a:pt x="1446" y="1934"/>
                  <a:pt x="1446" y="1934"/>
                  <a:pt x="1446" y="1934"/>
                </a:cubicBezTo>
                <a:cubicBezTo>
                  <a:pt x="1453" y="1928"/>
                  <a:pt x="1458" y="1919"/>
                  <a:pt x="1458" y="1909"/>
                </a:cubicBezTo>
                <a:cubicBezTo>
                  <a:pt x="1458" y="1899"/>
                  <a:pt x="1454" y="1890"/>
                  <a:pt x="1447" y="1883"/>
                </a:cubicBezTo>
                <a:cubicBezTo>
                  <a:pt x="1568" y="1673"/>
                  <a:pt x="1568" y="1673"/>
                  <a:pt x="1568" y="1673"/>
                </a:cubicBezTo>
                <a:cubicBezTo>
                  <a:pt x="1572" y="1675"/>
                  <a:pt x="1576" y="1675"/>
                  <a:pt x="1580" y="1675"/>
                </a:cubicBezTo>
                <a:cubicBezTo>
                  <a:pt x="1597" y="1675"/>
                  <a:pt x="1611" y="1663"/>
                  <a:pt x="1613" y="1647"/>
                </a:cubicBezTo>
                <a:cubicBezTo>
                  <a:pt x="1856" y="1647"/>
                  <a:pt x="1856" y="1647"/>
                  <a:pt x="1856" y="1647"/>
                </a:cubicBezTo>
                <a:cubicBezTo>
                  <a:pt x="1858" y="1663"/>
                  <a:pt x="1872" y="1675"/>
                  <a:pt x="1889" y="1675"/>
                </a:cubicBezTo>
                <a:cubicBezTo>
                  <a:pt x="1893" y="1675"/>
                  <a:pt x="1897" y="1675"/>
                  <a:pt x="1900" y="1673"/>
                </a:cubicBezTo>
                <a:lnTo>
                  <a:pt x="2022" y="1884"/>
                </a:lnTo>
                <a:close/>
                <a:moveTo>
                  <a:pt x="1899" y="1611"/>
                </a:moveTo>
                <a:cubicBezTo>
                  <a:pt x="1896" y="1610"/>
                  <a:pt x="1892" y="1609"/>
                  <a:pt x="1889" y="1609"/>
                </a:cubicBezTo>
                <a:cubicBezTo>
                  <a:pt x="1872" y="1609"/>
                  <a:pt x="1859" y="1620"/>
                  <a:pt x="1856" y="1635"/>
                </a:cubicBezTo>
                <a:cubicBezTo>
                  <a:pt x="1613" y="1635"/>
                  <a:pt x="1613" y="1635"/>
                  <a:pt x="1613" y="1635"/>
                </a:cubicBezTo>
                <a:cubicBezTo>
                  <a:pt x="1610" y="1620"/>
                  <a:pt x="1596" y="1609"/>
                  <a:pt x="1580" y="1609"/>
                </a:cubicBezTo>
                <a:cubicBezTo>
                  <a:pt x="1576" y="1609"/>
                  <a:pt x="1573" y="1610"/>
                  <a:pt x="1570" y="1611"/>
                </a:cubicBezTo>
                <a:cubicBezTo>
                  <a:pt x="1447" y="1398"/>
                  <a:pt x="1447" y="1398"/>
                  <a:pt x="1447" y="1398"/>
                </a:cubicBezTo>
                <a:cubicBezTo>
                  <a:pt x="1454" y="1392"/>
                  <a:pt x="1458" y="1383"/>
                  <a:pt x="1458" y="1374"/>
                </a:cubicBezTo>
                <a:cubicBezTo>
                  <a:pt x="1458" y="1363"/>
                  <a:pt x="1453" y="1354"/>
                  <a:pt x="1446" y="1348"/>
                </a:cubicBezTo>
                <a:cubicBezTo>
                  <a:pt x="1568" y="1136"/>
                  <a:pt x="1568" y="1136"/>
                  <a:pt x="1568" y="1136"/>
                </a:cubicBezTo>
                <a:cubicBezTo>
                  <a:pt x="1572" y="1138"/>
                  <a:pt x="1576" y="1139"/>
                  <a:pt x="1580" y="1139"/>
                </a:cubicBezTo>
                <a:cubicBezTo>
                  <a:pt x="1597" y="1139"/>
                  <a:pt x="1611" y="1126"/>
                  <a:pt x="1613" y="1110"/>
                </a:cubicBezTo>
                <a:cubicBezTo>
                  <a:pt x="1856" y="1110"/>
                  <a:pt x="1856" y="1110"/>
                  <a:pt x="1856" y="1110"/>
                </a:cubicBezTo>
                <a:cubicBezTo>
                  <a:pt x="1858" y="1126"/>
                  <a:pt x="1872" y="1139"/>
                  <a:pt x="1889" y="1139"/>
                </a:cubicBezTo>
                <a:cubicBezTo>
                  <a:pt x="1893" y="1139"/>
                  <a:pt x="1897" y="1138"/>
                  <a:pt x="1901" y="1136"/>
                </a:cubicBezTo>
                <a:cubicBezTo>
                  <a:pt x="2023" y="1348"/>
                  <a:pt x="2023" y="1348"/>
                  <a:pt x="2023" y="1348"/>
                </a:cubicBezTo>
                <a:cubicBezTo>
                  <a:pt x="2015" y="1354"/>
                  <a:pt x="2011" y="1363"/>
                  <a:pt x="2011" y="1374"/>
                </a:cubicBezTo>
                <a:cubicBezTo>
                  <a:pt x="2011" y="1383"/>
                  <a:pt x="2015" y="1392"/>
                  <a:pt x="2022" y="1398"/>
                </a:cubicBezTo>
                <a:lnTo>
                  <a:pt x="1899" y="1611"/>
                </a:lnTo>
                <a:close/>
              </a:path>
            </a:pathLst>
          </a:custGeom>
          <a:solidFill>
            <a:schemeClr val="bg1">
              <a:lumMod val="95000"/>
              <a:alpha val="54000"/>
            </a:schemeClr>
          </a:solidFill>
          <a:ln>
            <a:noFill/>
          </a:ln>
        </p:spPr>
        <p:txBody>
          <a:bodyPr vert="horz" wrap="square" lIns="91440" tIns="45720" rIns="91440" bIns="45720" numCol="1" anchor="t" anchorCtr="0" compatLnSpc="1">
            <a:prstTxWarp prst="textNoShape">
              <a:avLst/>
            </a:prstTxWarp>
          </a:bodyPr>
          <a:lstStyle/>
          <a:p>
            <a:endParaRPr lang="en-ID"/>
          </a:p>
        </p:txBody>
      </p:sp>
      <p:sp>
        <p:nvSpPr>
          <p:cNvPr id="37" name="Freeform 26">
            <a:extLst>
              <a:ext uri="{FF2B5EF4-FFF2-40B4-BE49-F238E27FC236}">
                <a16:creationId xmlns:a16="http://schemas.microsoft.com/office/drawing/2014/main" id="{596693CE-94E2-41D1-9219-A1240E4AC7F0}"/>
              </a:ext>
            </a:extLst>
          </p:cNvPr>
          <p:cNvSpPr/>
          <p:nvPr/>
        </p:nvSpPr>
        <p:spPr>
          <a:xfrm rot="5400000" flipH="1">
            <a:off x="-2067474" y="2067474"/>
            <a:ext cx="6208093" cy="2073146"/>
          </a:xfrm>
          <a:custGeom>
            <a:avLst/>
            <a:gdLst>
              <a:gd name="connsiteX0" fmla="*/ 3728782 w 8263898"/>
              <a:gd name="connsiteY0" fmla="*/ 13 h 2759666"/>
              <a:gd name="connsiteX1" fmla="*/ 5394499 w 8263898"/>
              <a:gd name="connsiteY1" fmla="*/ 1648643 h 2759666"/>
              <a:gd name="connsiteX2" fmla="*/ 6456021 w 8263898"/>
              <a:gd name="connsiteY2" fmla="*/ 509160 h 2759666"/>
              <a:gd name="connsiteX3" fmla="*/ 8235418 w 8263898"/>
              <a:gd name="connsiteY3" fmla="*/ 520229 h 2759666"/>
              <a:gd name="connsiteX4" fmla="*/ 8263898 w 8263898"/>
              <a:gd name="connsiteY4" fmla="*/ 398483 h 2759666"/>
              <a:gd name="connsiteX5" fmla="*/ 8263898 w 8263898"/>
              <a:gd name="connsiteY5" fmla="*/ 2759666 h 2759666"/>
              <a:gd name="connsiteX6" fmla="*/ 47318 w 8263898"/>
              <a:gd name="connsiteY6" fmla="*/ 2759666 h 2759666"/>
              <a:gd name="connsiteX7" fmla="*/ 115810 w 8263898"/>
              <a:gd name="connsiteY7" fmla="*/ 2716221 h 2759666"/>
              <a:gd name="connsiteX8" fmla="*/ 325202 w 8263898"/>
              <a:gd name="connsiteY8" fmla="*/ 2452409 h 2759666"/>
              <a:gd name="connsiteX9" fmla="*/ 93213 w 8263898"/>
              <a:gd name="connsiteY9" fmla="*/ 1294208 h 2759666"/>
              <a:gd name="connsiteX10" fmla="*/ 2250309 w 8263898"/>
              <a:gd name="connsiteY10" fmla="*/ 1623594 h 2759666"/>
              <a:gd name="connsiteX11" fmla="*/ 3728782 w 8263898"/>
              <a:gd name="connsiteY11" fmla="*/ 13 h 275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63898" h="2759666">
                <a:moveTo>
                  <a:pt x="3728782" y="13"/>
                </a:moveTo>
                <a:cubicBezTo>
                  <a:pt x="4252814" y="4189"/>
                  <a:pt x="4276643" y="1865185"/>
                  <a:pt x="5394499" y="1648643"/>
                </a:cubicBezTo>
                <a:cubicBezTo>
                  <a:pt x="6122819" y="1466850"/>
                  <a:pt x="5445910" y="830715"/>
                  <a:pt x="6456021" y="509160"/>
                </a:cubicBezTo>
                <a:cubicBezTo>
                  <a:pt x="7152086" y="335500"/>
                  <a:pt x="7934207" y="1632962"/>
                  <a:pt x="8235418" y="520229"/>
                </a:cubicBezTo>
                <a:lnTo>
                  <a:pt x="8263898" y="398483"/>
                </a:lnTo>
                <a:lnTo>
                  <a:pt x="8263898" y="2759666"/>
                </a:lnTo>
                <a:lnTo>
                  <a:pt x="47318" y="2759666"/>
                </a:lnTo>
                <a:lnTo>
                  <a:pt x="115810" y="2716221"/>
                </a:lnTo>
                <a:cubicBezTo>
                  <a:pt x="257402" y="2617568"/>
                  <a:pt x="312734" y="2523201"/>
                  <a:pt x="325202" y="2452409"/>
                </a:cubicBezTo>
                <a:cubicBezTo>
                  <a:pt x="387846" y="2006881"/>
                  <a:pt x="-227638" y="1432344"/>
                  <a:pt x="93213" y="1294208"/>
                </a:cubicBezTo>
                <a:cubicBezTo>
                  <a:pt x="414064" y="1156072"/>
                  <a:pt x="1420276" y="2228833"/>
                  <a:pt x="2250309" y="1623594"/>
                </a:cubicBezTo>
                <a:cubicBezTo>
                  <a:pt x="3080341" y="1018357"/>
                  <a:pt x="3204751" y="-4162"/>
                  <a:pt x="3728782" y="13"/>
                </a:cubicBez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 name="Grand Title">
            <a:extLst>
              <a:ext uri="{FF2B5EF4-FFF2-40B4-BE49-F238E27FC236}">
                <a16:creationId xmlns:a16="http://schemas.microsoft.com/office/drawing/2014/main" id="{4D1978C2-678C-4292-B277-0A73EC233DAE}"/>
              </a:ext>
            </a:extLst>
          </p:cNvPr>
          <p:cNvSpPr txBox="1"/>
          <p:nvPr/>
        </p:nvSpPr>
        <p:spPr>
          <a:xfrm>
            <a:off x="4931822" y="1137977"/>
            <a:ext cx="6014467" cy="1231106"/>
          </a:xfrm>
          <a:prstGeom prst="rect">
            <a:avLst/>
          </a:prstGeom>
          <a:noFill/>
        </p:spPr>
        <p:txBody>
          <a:bodyPr wrap="none" lIns="0" tIns="0" rIns="0" bIns="0" rtlCol="0" anchor="t" anchorCtr="0">
            <a:spAutoFit/>
          </a:bodyPr>
          <a:lstStyle/>
          <a:p>
            <a:pPr algn="r"/>
            <a:r>
              <a:rPr lang="en-US" sz="4000" b="1" dirty="0">
                <a:solidFill>
                  <a:schemeClr val="tx1">
                    <a:lumMod val="65000"/>
                    <a:lumOff val="35000"/>
                  </a:schemeClr>
                </a:solidFill>
                <a:latin typeface="Arial" panose="020B0604020202020204" pitchFamily="34" charset="0"/>
              </a:rPr>
              <a:t>Important</a:t>
            </a:r>
            <a:br>
              <a:rPr lang="en-US" sz="4000" b="1" dirty="0">
                <a:solidFill>
                  <a:schemeClr val="tx1">
                    <a:lumMod val="65000"/>
                    <a:lumOff val="35000"/>
                  </a:schemeClr>
                </a:solidFill>
                <a:latin typeface="Arial" panose="020B0604020202020204" pitchFamily="34" charset="0"/>
              </a:rPr>
            </a:br>
            <a:r>
              <a:rPr lang="en-US" sz="4000" b="1" dirty="0">
                <a:gradFill flip="none" rotWithShape="1">
                  <a:gsLst>
                    <a:gs pos="63000">
                      <a:schemeClr val="accent3"/>
                    </a:gs>
                    <a:gs pos="100000">
                      <a:schemeClr val="accent1"/>
                    </a:gs>
                  </a:gsLst>
                  <a:path path="circle">
                    <a:fillToRect r="100000" b="100000"/>
                  </a:path>
                  <a:tileRect l="-100000" t="-100000"/>
                </a:gradFill>
                <a:latin typeface="Arial" panose="020B0604020202020204" pitchFamily="34" charset="0"/>
              </a:rPr>
              <a:t>Respecter les </a:t>
            </a:r>
            <a:r>
              <a:rPr lang="en-US" sz="4000" b="1" dirty="0" err="1">
                <a:gradFill flip="none" rotWithShape="1">
                  <a:gsLst>
                    <a:gs pos="63000">
                      <a:schemeClr val="accent3"/>
                    </a:gs>
                    <a:gs pos="100000">
                      <a:schemeClr val="accent1"/>
                    </a:gs>
                  </a:gsLst>
                  <a:path path="circle">
                    <a:fillToRect r="100000" b="100000"/>
                  </a:path>
                  <a:tileRect l="-100000" t="-100000"/>
                </a:gradFill>
                <a:latin typeface="Arial" panose="020B0604020202020204" pitchFamily="34" charset="0"/>
              </a:rPr>
              <a:t>consignes</a:t>
            </a:r>
            <a:endParaRPr lang="en-ID" sz="4000" b="1" dirty="0">
              <a:gradFill flip="none" rotWithShape="1">
                <a:gsLst>
                  <a:gs pos="63000">
                    <a:schemeClr val="accent3"/>
                  </a:gs>
                  <a:gs pos="100000">
                    <a:schemeClr val="accent1"/>
                  </a:gs>
                </a:gsLst>
                <a:path path="circle">
                  <a:fillToRect r="100000" b="100000"/>
                </a:path>
                <a:tileRect l="-100000" t="-100000"/>
              </a:gradFill>
              <a:latin typeface="Arial" panose="020B0604020202020204" pitchFamily="34" charset="0"/>
            </a:endParaRPr>
          </a:p>
        </p:txBody>
      </p:sp>
      <p:sp>
        <p:nvSpPr>
          <p:cNvPr id="3" name="PpSubtitle">
            <a:extLst>
              <a:ext uri="{FF2B5EF4-FFF2-40B4-BE49-F238E27FC236}">
                <a16:creationId xmlns:a16="http://schemas.microsoft.com/office/drawing/2014/main" id="{DA35DB17-9A31-4FC9-8FCB-A7EB7C85BEC4}"/>
              </a:ext>
            </a:extLst>
          </p:cNvPr>
          <p:cNvSpPr txBox="1"/>
          <p:nvPr/>
        </p:nvSpPr>
        <p:spPr>
          <a:xfrm>
            <a:off x="7454423" y="3072540"/>
            <a:ext cx="3449662" cy="276999"/>
          </a:xfrm>
          <a:prstGeom prst="rect">
            <a:avLst/>
          </a:prstGeom>
          <a:noFill/>
        </p:spPr>
        <p:txBody>
          <a:bodyPr wrap="none" lIns="0" tIns="0" rIns="0" bIns="0" rtlCol="0" anchor="t" anchorCtr="0">
            <a:spAutoFit/>
          </a:bodyPr>
          <a:lstStyle/>
          <a:p>
            <a:pPr algn="r"/>
            <a:r>
              <a:rPr lang="en-US" sz="1800" b="1" spc="600" dirty="0" err="1">
                <a:solidFill>
                  <a:schemeClr val="tx1">
                    <a:lumMod val="75000"/>
                    <a:lumOff val="25000"/>
                  </a:schemeClr>
                </a:solidFill>
                <a:latin typeface="Arial" panose="020B0604020202020204" pitchFamily="34" charset="0"/>
              </a:rPr>
              <a:t>Securité</a:t>
            </a:r>
            <a:r>
              <a:rPr lang="en-US" sz="1800" b="1" spc="600" dirty="0">
                <a:solidFill>
                  <a:schemeClr val="tx1">
                    <a:lumMod val="75000"/>
                    <a:lumOff val="25000"/>
                  </a:schemeClr>
                </a:solidFill>
                <a:latin typeface="Arial" panose="020B0604020202020204" pitchFamily="34" charset="0"/>
              </a:rPr>
              <a:t> au travail</a:t>
            </a:r>
            <a:endParaRPr lang="en-ID" sz="1800" b="1" spc="600" dirty="0">
              <a:solidFill>
                <a:schemeClr val="tx1">
                  <a:lumMod val="75000"/>
                  <a:lumOff val="25000"/>
                </a:schemeClr>
              </a:solidFill>
              <a:latin typeface="Arial" panose="020B0604020202020204" pitchFamily="34" charset="0"/>
            </a:endParaRPr>
          </a:p>
        </p:txBody>
      </p:sp>
      <p:sp>
        <p:nvSpPr>
          <p:cNvPr id="4" name="Justify Text Body">
            <a:extLst>
              <a:ext uri="{FF2B5EF4-FFF2-40B4-BE49-F238E27FC236}">
                <a16:creationId xmlns:a16="http://schemas.microsoft.com/office/drawing/2014/main" id="{FD4CD560-9EBB-41E3-B129-AD02851EEC0D}"/>
              </a:ext>
            </a:extLst>
          </p:cNvPr>
          <p:cNvSpPr txBox="1"/>
          <p:nvPr/>
        </p:nvSpPr>
        <p:spPr>
          <a:xfrm>
            <a:off x="5824463" y="3661228"/>
            <a:ext cx="5121825" cy="1261499"/>
          </a:xfrm>
          <a:prstGeom prst="rect">
            <a:avLst/>
          </a:prstGeom>
          <a:noFill/>
        </p:spPr>
        <p:txBody>
          <a:bodyPr wrap="square" lIns="0" tIns="0" rIns="0" bIns="0" rtlCol="0">
            <a:spAutoFit/>
          </a:bodyPr>
          <a:lstStyle/>
          <a:p>
            <a:pPr algn="r">
              <a:lnSpc>
                <a:spcPct val="150000"/>
              </a:lnSpc>
            </a:pPr>
            <a:r>
              <a:rPr lang="en-US" sz="1400" dirty="0" err="1">
                <a:solidFill>
                  <a:schemeClr val="tx1">
                    <a:lumMod val="50000"/>
                    <a:lumOff val="50000"/>
                  </a:schemeClr>
                </a:solidFill>
              </a:rPr>
              <a:t>ornare</a:t>
            </a:r>
            <a:r>
              <a:rPr lang="en-US" sz="1400" dirty="0">
                <a:solidFill>
                  <a:schemeClr val="tx1">
                    <a:lumMod val="50000"/>
                    <a:lumOff val="50000"/>
                  </a:schemeClr>
                </a:solidFill>
              </a:rPr>
              <a:t> </a:t>
            </a:r>
            <a:r>
              <a:rPr lang="en-US" sz="1400" dirty="0" err="1">
                <a:solidFill>
                  <a:schemeClr val="tx1">
                    <a:lumMod val="50000"/>
                    <a:lumOff val="50000"/>
                  </a:schemeClr>
                </a:solidFill>
              </a:rPr>
              <a:t>ipraesent</a:t>
            </a:r>
            <a:r>
              <a:rPr lang="en-US" sz="1400" dirty="0">
                <a:solidFill>
                  <a:schemeClr val="tx1">
                    <a:lumMod val="50000"/>
                    <a:lumOff val="50000"/>
                  </a:schemeClr>
                </a:solidFill>
              </a:rPr>
              <a:t> </a:t>
            </a:r>
            <a:r>
              <a:rPr lang="en-US" sz="1400" dirty="0" err="1">
                <a:solidFill>
                  <a:schemeClr val="tx1">
                    <a:lumMod val="50000"/>
                    <a:lumOff val="50000"/>
                  </a:schemeClr>
                </a:solidFill>
              </a:rPr>
              <a:t>turpisa</a:t>
            </a:r>
            <a:r>
              <a:rPr lang="en-US" sz="1400" dirty="0">
                <a:solidFill>
                  <a:schemeClr val="tx1">
                    <a:lumMod val="50000"/>
                    <a:lumOff val="50000"/>
                  </a:schemeClr>
                </a:solidFill>
              </a:rPr>
              <a:t> antes dolor </a:t>
            </a:r>
            <a:r>
              <a:rPr lang="en-US" sz="1400" dirty="0" err="1">
                <a:solidFill>
                  <a:schemeClr val="tx1">
                    <a:lumMod val="50000"/>
                    <a:lumOff val="50000"/>
                  </a:schemeClr>
                </a:solidFill>
              </a:rPr>
              <a:t>elementum</a:t>
            </a:r>
            <a:r>
              <a:rPr lang="en-US" sz="1400" dirty="0">
                <a:solidFill>
                  <a:schemeClr val="tx1">
                    <a:lumMod val="50000"/>
                    <a:lumOff val="50000"/>
                  </a:schemeClr>
                </a:solidFill>
              </a:rPr>
              <a:t> ipsum </a:t>
            </a:r>
            <a:r>
              <a:rPr lang="en-US" sz="1400" dirty="0" err="1">
                <a:solidFill>
                  <a:schemeClr val="tx1">
                    <a:lumMod val="50000"/>
                    <a:lumOff val="50000"/>
                  </a:schemeClr>
                </a:solidFill>
              </a:rPr>
              <a:t>volutpat</a:t>
            </a:r>
            <a:r>
              <a:rPr lang="en-US" sz="1400" dirty="0">
                <a:solidFill>
                  <a:schemeClr val="tx1">
                    <a:lumMod val="50000"/>
                    <a:lumOff val="50000"/>
                  </a:schemeClr>
                </a:solidFill>
              </a:rPr>
              <a:t> </a:t>
            </a:r>
            <a:r>
              <a:rPr lang="en-US" sz="1400" dirty="0" err="1">
                <a:solidFill>
                  <a:schemeClr val="tx1">
                    <a:lumMod val="50000"/>
                    <a:lumOff val="50000"/>
                  </a:schemeClr>
                </a:solidFill>
              </a:rPr>
              <a:t>tincidunt</a:t>
            </a:r>
            <a:r>
              <a:rPr lang="en-US" sz="1400" dirty="0">
                <a:solidFill>
                  <a:schemeClr val="tx1">
                    <a:lumMod val="50000"/>
                    <a:lumOff val="50000"/>
                  </a:schemeClr>
                </a:solidFill>
              </a:rPr>
              <a:t> </a:t>
            </a:r>
            <a:r>
              <a:rPr lang="en-US" sz="1400" dirty="0" err="1">
                <a:solidFill>
                  <a:schemeClr val="tx1">
                    <a:lumMod val="50000"/>
                    <a:lumOff val="50000"/>
                  </a:schemeClr>
                </a:solidFill>
              </a:rPr>
              <a:t>dapibus</a:t>
            </a:r>
            <a:r>
              <a:rPr lang="en-US" sz="1400" dirty="0">
                <a:solidFill>
                  <a:schemeClr val="tx1">
                    <a:lumMod val="50000"/>
                    <a:lumOff val="50000"/>
                  </a:schemeClr>
                </a:solidFill>
              </a:rPr>
              <a:t> integer </a:t>
            </a:r>
            <a:r>
              <a:rPr lang="en-US" sz="1400" dirty="0" err="1">
                <a:solidFill>
                  <a:schemeClr val="tx1">
                    <a:lumMod val="50000"/>
                    <a:lumOff val="50000"/>
                  </a:schemeClr>
                </a:solidFill>
              </a:rPr>
              <a:t>mollis</a:t>
            </a:r>
            <a:r>
              <a:rPr lang="en-US" sz="1400" dirty="0">
                <a:solidFill>
                  <a:schemeClr val="tx1">
                    <a:lumMod val="50000"/>
                    <a:lumOff val="50000"/>
                  </a:schemeClr>
                </a:solidFill>
              </a:rPr>
              <a:t> da vel magna </a:t>
            </a:r>
            <a:r>
              <a:rPr lang="en-US" sz="1400" dirty="0" err="1">
                <a:solidFill>
                  <a:schemeClr val="tx1">
                    <a:lumMod val="50000"/>
                    <a:lumOff val="50000"/>
                  </a:schemeClr>
                </a:solidFill>
              </a:rPr>
              <a:t>hendrerit</a:t>
            </a:r>
            <a:r>
              <a:rPr lang="en-US" sz="1400" dirty="0">
                <a:solidFill>
                  <a:schemeClr val="tx1">
                    <a:lumMod val="50000"/>
                    <a:lumOff val="50000"/>
                  </a:schemeClr>
                </a:solidFill>
              </a:rPr>
              <a:t> </a:t>
            </a:r>
            <a:r>
              <a:rPr lang="en-US" sz="1400" dirty="0" err="1">
                <a:solidFill>
                  <a:schemeClr val="tx1">
                    <a:lumMod val="50000"/>
                    <a:lumOff val="50000"/>
                  </a:schemeClr>
                </a:solidFill>
              </a:rPr>
              <a:t>eleifend</a:t>
            </a:r>
            <a:r>
              <a:rPr lang="en-US" sz="1400" dirty="0">
                <a:solidFill>
                  <a:schemeClr val="tx1">
                    <a:lumMod val="50000"/>
                    <a:lumOff val="50000"/>
                  </a:schemeClr>
                </a:solidFill>
              </a:rPr>
              <a:t> </a:t>
            </a:r>
            <a:r>
              <a:rPr lang="en-US" sz="1400" dirty="0" err="1">
                <a:solidFill>
                  <a:schemeClr val="tx1">
                    <a:lumMod val="50000"/>
                    <a:lumOff val="50000"/>
                  </a:schemeClr>
                </a:solidFill>
              </a:rPr>
              <a:t>nulla</a:t>
            </a:r>
            <a:r>
              <a:rPr lang="en-US" sz="1400" dirty="0">
                <a:solidFill>
                  <a:schemeClr val="tx1">
                    <a:lumMod val="50000"/>
                    <a:lumOff val="50000"/>
                  </a:schemeClr>
                </a:solidFill>
              </a:rPr>
              <a:t> dictum </a:t>
            </a:r>
            <a:r>
              <a:rPr lang="en-US" sz="1400" dirty="0" err="1">
                <a:solidFill>
                  <a:schemeClr val="tx1">
                    <a:lumMod val="50000"/>
                    <a:lumOff val="50000"/>
                  </a:schemeClr>
                </a:solidFill>
              </a:rPr>
              <a:t>pellentesque</a:t>
            </a:r>
            <a:r>
              <a:rPr lang="en-US" sz="1400" dirty="0">
                <a:solidFill>
                  <a:schemeClr val="tx1">
                    <a:lumMod val="50000"/>
                    <a:lumOff val="50000"/>
                  </a:schemeClr>
                </a:solidFill>
              </a:rPr>
              <a:t> </a:t>
            </a:r>
            <a:r>
              <a:rPr lang="en-US" sz="1400" dirty="0" err="1">
                <a:solidFill>
                  <a:schemeClr val="tx1">
                    <a:lumMod val="50000"/>
                    <a:lumOff val="50000"/>
                  </a:schemeClr>
                </a:solidFill>
              </a:rPr>
              <a:t>lacus</a:t>
            </a:r>
            <a:r>
              <a:rPr lang="en-US" sz="1400" dirty="0">
                <a:solidFill>
                  <a:schemeClr val="tx1">
                    <a:lumMod val="50000"/>
                    <a:lumOff val="50000"/>
                  </a:schemeClr>
                </a:solidFill>
              </a:rPr>
              <a:t> vitae </a:t>
            </a:r>
            <a:r>
              <a:rPr lang="en-US" sz="1400" dirty="0" err="1">
                <a:solidFill>
                  <a:schemeClr val="tx1">
                    <a:lumMod val="50000"/>
                    <a:lumOff val="50000"/>
                  </a:schemeClr>
                </a:solidFill>
              </a:rPr>
              <a:t>tristique</a:t>
            </a:r>
            <a:r>
              <a:rPr lang="en-US" sz="1400" dirty="0">
                <a:solidFill>
                  <a:schemeClr val="tx1">
                    <a:lumMod val="50000"/>
                    <a:lumOff val="50000"/>
                  </a:schemeClr>
                </a:solidFill>
              </a:rPr>
              <a:t> </a:t>
            </a:r>
            <a:r>
              <a:rPr lang="en-US" sz="1400" dirty="0" err="1">
                <a:solidFill>
                  <a:schemeClr val="tx1">
                    <a:lumMod val="50000"/>
                    <a:lumOff val="50000"/>
                  </a:schemeClr>
                </a:solidFill>
              </a:rPr>
              <a:t>nullam</a:t>
            </a:r>
            <a:r>
              <a:rPr lang="en-US" sz="1400" dirty="0">
                <a:solidFill>
                  <a:schemeClr val="tx1">
                    <a:lumMod val="50000"/>
                    <a:lumOff val="50000"/>
                  </a:schemeClr>
                </a:solidFill>
              </a:rPr>
              <a:t> </a:t>
            </a:r>
            <a:r>
              <a:rPr lang="en-US" sz="1400" dirty="0" err="1">
                <a:solidFill>
                  <a:schemeClr val="tx1">
                    <a:lumMod val="50000"/>
                    <a:lumOff val="50000"/>
                  </a:schemeClr>
                </a:solidFill>
              </a:rPr>
              <a:t>malesuada</a:t>
            </a:r>
            <a:r>
              <a:rPr lang="en-US" sz="1400" dirty="0">
                <a:solidFill>
                  <a:schemeClr val="tx1">
                    <a:lumMod val="50000"/>
                    <a:lumOff val="50000"/>
                  </a:schemeClr>
                </a:solidFill>
              </a:rPr>
              <a:t> </a:t>
            </a:r>
            <a:r>
              <a:rPr lang="en-US" sz="1400" dirty="0" err="1">
                <a:solidFill>
                  <a:schemeClr val="tx1">
                    <a:lumMod val="50000"/>
                    <a:lumOff val="50000"/>
                  </a:schemeClr>
                </a:solidFill>
              </a:rPr>
              <a:t>nulla</a:t>
            </a:r>
            <a:r>
              <a:rPr lang="en-US" sz="1400" dirty="0">
                <a:solidFill>
                  <a:schemeClr val="tx1">
                    <a:lumMod val="50000"/>
                    <a:lumOff val="50000"/>
                  </a:schemeClr>
                </a:solidFill>
              </a:rPr>
              <a:t> sed </a:t>
            </a:r>
            <a:r>
              <a:rPr lang="en-US" sz="1400" dirty="0" err="1">
                <a:solidFill>
                  <a:schemeClr val="tx1">
                    <a:lumMod val="50000"/>
                    <a:lumOff val="50000"/>
                  </a:schemeClr>
                </a:solidFill>
              </a:rPr>
              <a:t>massa</a:t>
            </a:r>
            <a:r>
              <a:rPr lang="en-US" sz="1400" dirty="0">
                <a:solidFill>
                  <a:schemeClr val="tx1">
                    <a:lumMod val="50000"/>
                    <a:lumOff val="50000"/>
                  </a:schemeClr>
                </a:solidFill>
              </a:rPr>
              <a:t> </a:t>
            </a:r>
            <a:r>
              <a:rPr lang="en-US" sz="1400" dirty="0" err="1">
                <a:solidFill>
                  <a:schemeClr val="tx1">
                    <a:lumMod val="50000"/>
                    <a:lumOff val="50000"/>
                  </a:schemeClr>
                </a:solidFill>
              </a:rPr>
              <a:t>feugiat</a:t>
            </a:r>
            <a:r>
              <a:rPr lang="en-US" sz="1400" dirty="0">
                <a:solidFill>
                  <a:schemeClr val="tx1">
                    <a:lumMod val="50000"/>
                    <a:lumOff val="50000"/>
                  </a:schemeClr>
                </a:solidFill>
              </a:rPr>
              <a:t> sad </a:t>
            </a:r>
            <a:r>
              <a:rPr lang="en-US" sz="1400" dirty="0" err="1">
                <a:solidFill>
                  <a:schemeClr val="tx1">
                    <a:lumMod val="50000"/>
                    <a:lumOff val="50000"/>
                  </a:schemeClr>
                </a:solidFill>
              </a:rPr>
              <a:t>aic</a:t>
            </a:r>
            <a:r>
              <a:rPr lang="en-US" sz="1400" dirty="0">
                <a:solidFill>
                  <a:schemeClr val="tx1">
                    <a:lumMod val="50000"/>
                    <a:lumOff val="50000"/>
                  </a:schemeClr>
                </a:solidFill>
              </a:rPr>
              <a:t> </a:t>
            </a:r>
            <a:r>
              <a:rPr lang="en-US" sz="1400" dirty="0" err="1">
                <a:solidFill>
                  <a:schemeClr val="tx1">
                    <a:lumMod val="50000"/>
                    <a:lumOff val="50000"/>
                  </a:schemeClr>
                </a:solidFill>
              </a:rPr>
              <a:t>amet</a:t>
            </a:r>
            <a:r>
              <a:rPr lang="en-US" sz="1400" dirty="0">
                <a:solidFill>
                  <a:schemeClr val="tx1">
                    <a:lumMod val="50000"/>
                    <a:lumOff val="50000"/>
                  </a:schemeClr>
                </a:solidFill>
              </a:rPr>
              <a:t> </a:t>
            </a:r>
            <a:r>
              <a:rPr lang="en-US" sz="1400" dirty="0" err="1">
                <a:solidFill>
                  <a:schemeClr val="tx1">
                    <a:lumMod val="50000"/>
                    <a:lumOff val="50000"/>
                  </a:schemeClr>
                </a:solidFill>
              </a:rPr>
              <a:t>scelerisque</a:t>
            </a:r>
            <a:r>
              <a:rPr lang="en-US" sz="1400" dirty="0">
                <a:solidFill>
                  <a:schemeClr val="tx1">
                    <a:lumMod val="50000"/>
                    <a:lumOff val="50000"/>
                  </a:schemeClr>
                </a:solidFill>
              </a:rPr>
              <a:t> ligula </a:t>
            </a:r>
            <a:r>
              <a:rPr lang="en-US" sz="1400" dirty="0" err="1">
                <a:solidFill>
                  <a:schemeClr val="tx1">
                    <a:lumMod val="50000"/>
                    <a:lumOff val="50000"/>
                  </a:schemeClr>
                </a:solidFill>
              </a:rPr>
              <a:t>fringilla</a:t>
            </a:r>
            <a:r>
              <a:rPr lang="en-US" sz="1400" dirty="0">
                <a:solidFill>
                  <a:schemeClr val="tx1">
                    <a:lumMod val="50000"/>
                    <a:lumOff val="50000"/>
                  </a:schemeClr>
                </a:solidFill>
              </a:rPr>
              <a:t> </a:t>
            </a:r>
            <a:r>
              <a:rPr lang="en-US" sz="1400" dirty="0" err="1">
                <a:solidFill>
                  <a:schemeClr val="tx1">
                    <a:lumMod val="50000"/>
                    <a:lumOff val="50000"/>
                  </a:schemeClr>
                </a:solidFill>
              </a:rPr>
              <a:t>quisque</a:t>
            </a:r>
            <a:r>
              <a:rPr lang="en-US" sz="1400" dirty="0">
                <a:solidFill>
                  <a:schemeClr val="tx1">
                    <a:lumMod val="50000"/>
                    <a:lumOff val="50000"/>
                  </a:schemeClr>
                </a:solidFill>
              </a:rPr>
              <a:t> </a:t>
            </a:r>
            <a:r>
              <a:rPr lang="en-US" sz="1400" dirty="0" err="1">
                <a:solidFill>
                  <a:schemeClr val="tx1">
                    <a:lumMod val="50000"/>
                    <a:lumOff val="50000"/>
                  </a:schemeClr>
                </a:solidFill>
              </a:rPr>
              <a:t>viverras</a:t>
            </a:r>
            <a:r>
              <a:rPr lang="en-US" sz="1400" dirty="0">
                <a:solidFill>
                  <a:schemeClr val="tx1">
                    <a:lumMod val="50000"/>
                    <a:lumOff val="50000"/>
                  </a:schemeClr>
                </a:solidFill>
              </a:rPr>
              <a:t> </a:t>
            </a:r>
            <a:r>
              <a:rPr lang="en-US" sz="1400" dirty="0" err="1">
                <a:solidFill>
                  <a:schemeClr val="tx1">
                    <a:lumMod val="50000"/>
                    <a:lumOff val="50000"/>
                  </a:schemeClr>
                </a:solidFill>
              </a:rPr>
              <a:t>suscipit</a:t>
            </a:r>
            <a:endParaRPr lang="en-ID" sz="1400" dirty="0">
              <a:solidFill>
                <a:schemeClr val="tx1">
                  <a:lumMod val="50000"/>
                  <a:lumOff val="50000"/>
                </a:schemeClr>
              </a:solidFill>
            </a:endParaRPr>
          </a:p>
        </p:txBody>
      </p:sp>
      <p:sp>
        <p:nvSpPr>
          <p:cNvPr id="9" name="PpSubtitle">
            <a:extLst>
              <a:ext uri="{FF2B5EF4-FFF2-40B4-BE49-F238E27FC236}">
                <a16:creationId xmlns:a16="http://schemas.microsoft.com/office/drawing/2014/main" id="{2CF44D91-CFE8-4A26-9780-73EA1F29355A}"/>
              </a:ext>
            </a:extLst>
          </p:cNvPr>
          <p:cNvSpPr txBox="1"/>
          <p:nvPr/>
        </p:nvSpPr>
        <p:spPr>
          <a:xfrm>
            <a:off x="2081751" y="1073442"/>
            <a:ext cx="1332609" cy="251736"/>
          </a:xfrm>
          <a:prstGeom prst="rect">
            <a:avLst/>
          </a:prstGeom>
          <a:noFill/>
        </p:spPr>
        <p:txBody>
          <a:bodyPr wrap="none" lIns="0" tIns="0" rIns="0" bIns="0" rtlCol="0" anchor="t" anchorCtr="0">
            <a:spAutoFit/>
          </a:bodyPr>
          <a:lstStyle/>
          <a:p>
            <a:pPr>
              <a:lnSpc>
                <a:spcPct val="107000"/>
              </a:lnSpc>
              <a:spcAft>
                <a:spcPts val="800"/>
              </a:spcAft>
            </a:pPr>
            <a:r>
              <a:rPr lang="en-US" sz="1600" b="1" spc="130" dirty="0" err="1">
                <a:solidFill>
                  <a:schemeClr val="tx1">
                    <a:lumMod val="65000"/>
                    <a:lumOff val="35000"/>
                  </a:schemeClr>
                </a:solidFill>
                <a:latin typeface="Patrick Hand" panose="00000500000000000000" pitchFamily="2" charset="0"/>
                <a:cs typeface="Arial" panose="020B0604020202020204" pitchFamily="34" charset="0"/>
              </a:rPr>
              <a:t>Distanciation</a:t>
            </a:r>
            <a:endParaRPr lang="en-ID" sz="1600" b="1" spc="130" dirty="0">
              <a:solidFill>
                <a:schemeClr val="tx1">
                  <a:lumMod val="65000"/>
                  <a:lumOff val="35000"/>
                </a:schemeClr>
              </a:solidFill>
              <a:latin typeface="Patrick Hand" panose="00000500000000000000" pitchFamily="2" charset="0"/>
              <a:cs typeface="Arial" panose="020B0604020202020204" pitchFamily="34" charset="0"/>
            </a:endParaRPr>
          </a:p>
        </p:txBody>
      </p:sp>
      <p:sp>
        <p:nvSpPr>
          <p:cNvPr id="10" name="PpSubtitle">
            <a:extLst>
              <a:ext uri="{FF2B5EF4-FFF2-40B4-BE49-F238E27FC236}">
                <a16:creationId xmlns:a16="http://schemas.microsoft.com/office/drawing/2014/main" id="{63CA642B-5D36-4252-9053-46DD38056939}"/>
              </a:ext>
            </a:extLst>
          </p:cNvPr>
          <p:cNvSpPr txBox="1"/>
          <p:nvPr/>
        </p:nvSpPr>
        <p:spPr>
          <a:xfrm>
            <a:off x="2081751" y="1356032"/>
            <a:ext cx="1717363" cy="527324"/>
          </a:xfrm>
          <a:prstGeom prst="rect">
            <a:avLst/>
          </a:prstGeom>
          <a:noFill/>
        </p:spPr>
        <p:txBody>
          <a:bodyPr wrap="square" lIns="0" tIns="0" rIns="0" bIns="0" rtlCol="0">
            <a:spAutoFit/>
          </a:bodyPr>
          <a:lstStyle>
            <a:defPPr>
              <a:defRPr lang="en-US"/>
            </a:defPPr>
            <a:lvl1pPr>
              <a:lnSpc>
                <a:spcPct val="150000"/>
              </a:lnSpc>
              <a:defRPr sz="1400">
                <a:solidFill>
                  <a:schemeClr val="tx1">
                    <a:lumMod val="50000"/>
                    <a:lumOff val="50000"/>
                  </a:schemeClr>
                </a:solidFill>
              </a:defRPr>
            </a:lvl1pPr>
          </a:lstStyle>
          <a:p>
            <a:r>
              <a:rPr lang="en-US" sz="1200"/>
              <a:t>suscipit eros iste metus auctor id dapibus quam aliquam sied</a:t>
            </a:r>
            <a:endParaRPr lang="en-ID" sz="1200"/>
          </a:p>
        </p:txBody>
      </p:sp>
      <p:sp>
        <p:nvSpPr>
          <p:cNvPr id="8" name="Shape">
            <a:extLst>
              <a:ext uri="{FF2B5EF4-FFF2-40B4-BE49-F238E27FC236}">
                <a16:creationId xmlns:a16="http://schemas.microsoft.com/office/drawing/2014/main" id="{FDF10A4F-5265-487B-A92D-D7BDC12D0F1D}"/>
              </a:ext>
            </a:extLst>
          </p:cNvPr>
          <p:cNvSpPr>
            <a:spLocks noChangeAspect="1"/>
          </p:cNvSpPr>
          <p:nvPr/>
        </p:nvSpPr>
        <p:spPr>
          <a:xfrm>
            <a:off x="1321129" y="1073442"/>
            <a:ext cx="490625" cy="500340"/>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gradFill>
            <a:gsLst>
              <a:gs pos="4000">
                <a:schemeClr val="accent2"/>
              </a:gs>
              <a:gs pos="100000">
                <a:schemeClr val="accent3"/>
              </a:gs>
            </a:gsLst>
            <a:path path="circle">
              <a:fillToRect l="100000" t="100000"/>
            </a:path>
          </a:gra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19" name="PpSubtitle">
            <a:extLst>
              <a:ext uri="{FF2B5EF4-FFF2-40B4-BE49-F238E27FC236}">
                <a16:creationId xmlns:a16="http://schemas.microsoft.com/office/drawing/2014/main" id="{97FEB0AE-8A26-4D1E-9E00-543BFF98CD16}"/>
              </a:ext>
            </a:extLst>
          </p:cNvPr>
          <p:cNvSpPr txBox="1"/>
          <p:nvPr/>
        </p:nvSpPr>
        <p:spPr>
          <a:xfrm>
            <a:off x="2081751" y="2373842"/>
            <a:ext cx="805605" cy="251736"/>
          </a:xfrm>
          <a:prstGeom prst="rect">
            <a:avLst/>
          </a:prstGeom>
          <a:noFill/>
        </p:spPr>
        <p:txBody>
          <a:bodyPr wrap="none" lIns="0" tIns="0" rIns="0" bIns="0" rtlCol="0" anchor="t" anchorCtr="0">
            <a:spAutoFit/>
          </a:bodyPr>
          <a:lstStyle/>
          <a:p>
            <a:pPr>
              <a:lnSpc>
                <a:spcPct val="107000"/>
              </a:lnSpc>
              <a:spcAft>
                <a:spcPts val="800"/>
              </a:spcAft>
            </a:pPr>
            <a:r>
              <a:rPr lang="en-US" sz="1600" b="1" spc="130" dirty="0" err="1">
                <a:solidFill>
                  <a:schemeClr val="tx1">
                    <a:lumMod val="65000"/>
                    <a:lumOff val="35000"/>
                  </a:schemeClr>
                </a:solidFill>
                <a:latin typeface="Patrick Hand" panose="00000500000000000000" pitchFamily="2" charset="0"/>
                <a:cs typeface="Arial" panose="020B0604020202020204" pitchFamily="34" charset="0"/>
              </a:rPr>
              <a:t>Hygiène</a:t>
            </a:r>
            <a:endParaRPr lang="en-ID" sz="1600" b="1" spc="130" dirty="0">
              <a:solidFill>
                <a:schemeClr val="tx1">
                  <a:lumMod val="65000"/>
                  <a:lumOff val="35000"/>
                </a:schemeClr>
              </a:solidFill>
              <a:latin typeface="Patrick Hand" panose="00000500000000000000" pitchFamily="2" charset="0"/>
              <a:cs typeface="Arial" panose="020B0604020202020204" pitchFamily="34" charset="0"/>
            </a:endParaRPr>
          </a:p>
        </p:txBody>
      </p:sp>
      <p:sp>
        <p:nvSpPr>
          <p:cNvPr id="20" name="PpSubtitle">
            <a:extLst>
              <a:ext uri="{FF2B5EF4-FFF2-40B4-BE49-F238E27FC236}">
                <a16:creationId xmlns:a16="http://schemas.microsoft.com/office/drawing/2014/main" id="{BC4935F5-9854-4533-ACF1-2463467852B2}"/>
              </a:ext>
            </a:extLst>
          </p:cNvPr>
          <p:cNvSpPr txBox="1"/>
          <p:nvPr/>
        </p:nvSpPr>
        <p:spPr>
          <a:xfrm>
            <a:off x="2081751" y="2656432"/>
            <a:ext cx="1717363" cy="527324"/>
          </a:xfrm>
          <a:prstGeom prst="rect">
            <a:avLst/>
          </a:prstGeom>
          <a:noFill/>
        </p:spPr>
        <p:txBody>
          <a:bodyPr wrap="square" lIns="0" tIns="0" rIns="0" bIns="0" rtlCol="0">
            <a:spAutoFit/>
          </a:bodyPr>
          <a:lstStyle>
            <a:defPPr>
              <a:defRPr lang="en-US"/>
            </a:defPPr>
            <a:lvl1pPr>
              <a:lnSpc>
                <a:spcPct val="150000"/>
              </a:lnSpc>
              <a:defRPr sz="1400">
                <a:solidFill>
                  <a:schemeClr val="tx1">
                    <a:lumMod val="50000"/>
                    <a:lumOff val="50000"/>
                  </a:schemeClr>
                </a:solidFill>
              </a:defRPr>
            </a:lvl1pPr>
          </a:lstStyle>
          <a:p>
            <a:r>
              <a:rPr lang="en-US" sz="1200"/>
              <a:t>suscipit eros iste metus auctor id dapibus quam aliquam sied</a:t>
            </a:r>
            <a:endParaRPr lang="en-ID" sz="1200"/>
          </a:p>
        </p:txBody>
      </p:sp>
      <p:sp>
        <p:nvSpPr>
          <p:cNvPr id="18" name="Shape">
            <a:extLst>
              <a:ext uri="{FF2B5EF4-FFF2-40B4-BE49-F238E27FC236}">
                <a16:creationId xmlns:a16="http://schemas.microsoft.com/office/drawing/2014/main" id="{1771E71D-50CD-4191-A052-CF4AE125F8E2}"/>
              </a:ext>
            </a:extLst>
          </p:cNvPr>
          <p:cNvSpPr>
            <a:spLocks noChangeAspect="1"/>
          </p:cNvSpPr>
          <p:nvPr/>
        </p:nvSpPr>
        <p:spPr>
          <a:xfrm>
            <a:off x="1321129" y="2373842"/>
            <a:ext cx="490625" cy="500340"/>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gradFill>
            <a:gsLst>
              <a:gs pos="4000">
                <a:schemeClr val="accent2"/>
              </a:gs>
              <a:gs pos="100000">
                <a:schemeClr val="accent3"/>
              </a:gs>
            </a:gsLst>
            <a:path path="circle">
              <a:fillToRect l="100000" t="100000"/>
            </a:path>
          </a:gra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23" name="PpSubtitle">
            <a:extLst>
              <a:ext uri="{FF2B5EF4-FFF2-40B4-BE49-F238E27FC236}">
                <a16:creationId xmlns:a16="http://schemas.microsoft.com/office/drawing/2014/main" id="{8D959B5E-60D1-4587-9201-32E63543E3C8}"/>
              </a:ext>
            </a:extLst>
          </p:cNvPr>
          <p:cNvSpPr txBox="1"/>
          <p:nvPr/>
        </p:nvSpPr>
        <p:spPr>
          <a:xfrm>
            <a:off x="2081751" y="3674242"/>
            <a:ext cx="849528" cy="251736"/>
          </a:xfrm>
          <a:prstGeom prst="rect">
            <a:avLst/>
          </a:prstGeom>
          <a:noFill/>
        </p:spPr>
        <p:txBody>
          <a:bodyPr wrap="none" lIns="0" tIns="0" rIns="0" bIns="0" rtlCol="0" anchor="t" anchorCtr="0">
            <a:spAutoFit/>
          </a:bodyPr>
          <a:lstStyle/>
          <a:p>
            <a:pPr>
              <a:lnSpc>
                <a:spcPct val="107000"/>
              </a:lnSpc>
              <a:spcAft>
                <a:spcPts val="800"/>
              </a:spcAft>
            </a:pPr>
            <a:r>
              <a:rPr lang="en-US" sz="1600" b="1" spc="130" dirty="0" err="1">
                <a:solidFill>
                  <a:schemeClr val="tx1">
                    <a:lumMod val="65000"/>
                    <a:lumOff val="35000"/>
                  </a:schemeClr>
                </a:solidFill>
                <a:latin typeface="Patrick Hand" panose="00000500000000000000" pitchFamily="2" charset="0"/>
                <a:cs typeface="Arial" panose="020B0604020202020204" pitchFamily="34" charset="0"/>
              </a:rPr>
              <a:t>Horaires</a:t>
            </a:r>
            <a:endParaRPr lang="en-ID" sz="1600" b="1" spc="130" dirty="0">
              <a:solidFill>
                <a:schemeClr val="tx1">
                  <a:lumMod val="65000"/>
                  <a:lumOff val="35000"/>
                </a:schemeClr>
              </a:solidFill>
              <a:latin typeface="Patrick Hand" panose="00000500000000000000" pitchFamily="2" charset="0"/>
              <a:cs typeface="Arial" panose="020B0604020202020204" pitchFamily="34" charset="0"/>
            </a:endParaRPr>
          </a:p>
        </p:txBody>
      </p:sp>
      <p:sp>
        <p:nvSpPr>
          <p:cNvPr id="24" name="PpSubtitle">
            <a:extLst>
              <a:ext uri="{FF2B5EF4-FFF2-40B4-BE49-F238E27FC236}">
                <a16:creationId xmlns:a16="http://schemas.microsoft.com/office/drawing/2014/main" id="{B01AE7DB-683E-49B4-8317-3FBE425AE58E}"/>
              </a:ext>
            </a:extLst>
          </p:cNvPr>
          <p:cNvSpPr txBox="1"/>
          <p:nvPr/>
        </p:nvSpPr>
        <p:spPr>
          <a:xfrm>
            <a:off x="2081751" y="3956832"/>
            <a:ext cx="1717363" cy="527324"/>
          </a:xfrm>
          <a:prstGeom prst="rect">
            <a:avLst/>
          </a:prstGeom>
          <a:noFill/>
        </p:spPr>
        <p:txBody>
          <a:bodyPr wrap="square" lIns="0" tIns="0" rIns="0" bIns="0" rtlCol="0">
            <a:spAutoFit/>
          </a:bodyPr>
          <a:lstStyle>
            <a:defPPr>
              <a:defRPr lang="en-US"/>
            </a:defPPr>
            <a:lvl1pPr>
              <a:lnSpc>
                <a:spcPct val="150000"/>
              </a:lnSpc>
              <a:defRPr sz="1400">
                <a:solidFill>
                  <a:schemeClr val="tx1">
                    <a:lumMod val="50000"/>
                    <a:lumOff val="50000"/>
                  </a:schemeClr>
                </a:solidFill>
              </a:defRPr>
            </a:lvl1pPr>
          </a:lstStyle>
          <a:p>
            <a:r>
              <a:rPr lang="en-US" sz="1200"/>
              <a:t>suscipit eros iste metus auctor id dapibus quam aliquam sied</a:t>
            </a:r>
            <a:endParaRPr lang="en-ID" sz="1200"/>
          </a:p>
        </p:txBody>
      </p:sp>
      <p:sp>
        <p:nvSpPr>
          <p:cNvPr id="22" name="Shape">
            <a:extLst>
              <a:ext uri="{FF2B5EF4-FFF2-40B4-BE49-F238E27FC236}">
                <a16:creationId xmlns:a16="http://schemas.microsoft.com/office/drawing/2014/main" id="{7774C400-729A-49C4-9A00-CAE5967B9A4E}"/>
              </a:ext>
            </a:extLst>
          </p:cNvPr>
          <p:cNvSpPr>
            <a:spLocks noChangeAspect="1"/>
          </p:cNvSpPr>
          <p:nvPr/>
        </p:nvSpPr>
        <p:spPr>
          <a:xfrm>
            <a:off x="1321129" y="3674242"/>
            <a:ext cx="490625" cy="500340"/>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gradFill>
            <a:gsLst>
              <a:gs pos="4000">
                <a:schemeClr val="accent2"/>
              </a:gs>
              <a:gs pos="100000">
                <a:schemeClr val="accent3"/>
              </a:gs>
            </a:gsLst>
            <a:path path="circle">
              <a:fillToRect l="100000" t="100000"/>
            </a:path>
          </a:gra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26" name="Shape">
            <a:extLst>
              <a:ext uri="{FF2B5EF4-FFF2-40B4-BE49-F238E27FC236}">
                <a16:creationId xmlns:a16="http://schemas.microsoft.com/office/drawing/2014/main" id="{E07FAC32-F448-4EEC-A67B-5AFDC30CEA28}"/>
              </a:ext>
            </a:extLst>
          </p:cNvPr>
          <p:cNvSpPr>
            <a:spLocks noChangeAspect="1"/>
          </p:cNvSpPr>
          <p:nvPr/>
        </p:nvSpPr>
        <p:spPr>
          <a:xfrm>
            <a:off x="1321129" y="4974642"/>
            <a:ext cx="490625" cy="500340"/>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gradFill>
            <a:gsLst>
              <a:gs pos="4000">
                <a:schemeClr val="accent2"/>
              </a:gs>
              <a:gs pos="100000">
                <a:schemeClr val="accent3"/>
              </a:gs>
            </a:gsLst>
            <a:path path="circle">
              <a:fillToRect l="100000" t="100000"/>
            </a:path>
          </a:gra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27" name="PpSubtitle">
            <a:extLst>
              <a:ext uri="{FF2B5EF4-FFF2-40B4-BE49-F238E27FC236}">
                <a16:creationId xmlns:a16="http://schemas.microsoft.com/office/drawing/2014/main" id="{65BCC958-7971-44B6-9CB4-56798D894B9E}"/>
              </a:ext>
            </a:extLst>
          </p:cNvPr>
          <p:cNvSpPr txBox="1"/>
          <p:nvPr/>
        </p:nvSpPr>
        <p:spPr>
          <a:xfrm>
            <a:off x="2081751" y="4974642"/>
            <a:ext cx="768800" cy="251736"/>
          </a:xfrm>
          <a:prstGeom prst="rect">
            <a:avLst/>
          </a:prstGeom>
          <a:noFill/>
        </p:spPr>
        <p:txBody>
          <a:bodyPr wrap="none" lIns="0" tIns="0" rIns="0" bIns="0" rtlCol="0" anchor="t" anchorCtr="0">
            <a:spAutoFit/>
          </a:bodyPr>
          <a:lstStyle/>
          <a:p>
            <a:pPr>
              <a:lnSpc>
                <a:spcPct val="107000"/>
              </a:lnSpc>
              <a:spcAft>
                <a:spcPts val="800"/>
              </a:spcAft>
            </a:pPr>
            <a:r>
              <a:rPr lang="en-US" sz="1600" b="1" spc="130" dirty="0" err="1">
                <a:solidFill>
                  <a:schemeClr val="tx1">
                    <a:lumMod val="65000"/>
                    <a:lumOff val="35000"/>
                  </a:schemeClr>
                </a:solidFill>
                <a:latin typeface="Patrick Hand" panose="00000500000000000000" pitchFamily="2" charset="0"/>
                <a:cs typeface="Arial" panose="020B0604020202020204" pitchFamily="34" charset="0"/>
              </a:rPr>
              <a:t>Cantine</a:t>
            </a:r>
            <a:endParaRPr lang="en-ID" sz="1600" b="1" spc="130" dirty="0">
              <a:solidFill>
                <a:schemeClr val="tx1">
                  <a:lumMod val="65000"/>
                  <a:lumOff val="35000"/>
                </a:schemeClr>
              </a:solidFill>
              <a:latin typeface="Patrick Hand" panose="00000500000000000000" pitchFamily="2" charset="0"/>
              <a:cs typeface="Arial" panose="020B0604020202020204" pitchFamily="34" charset="0"/>
            </a:endParaRPr>
          </a:p>
        </p:txBody>
      </p:sp>
      <p:sp>
        <p:nvSpPr>
          <p:cNvPr id="28" name="PpSubtitle">
            <a:extLst>
              <a:ext uri="{FF2B5EF4-FFF2-40B4-BE49-F238E27FC236}">
                <a16:creationId xmlns:a16="http://schemas.microsoft.com/office/drawing/2014/main" id="{2A4EDB81-A2A6-41BD-81F8-ECEA0FA54C52}"/>
              </a:ext>
            </a:extLst>
          </p:cNvPr>
          <p:cNvSpPr txBox="1"/>
          <p:nvPr/>
        </p:nvSpPr>
        <p:spPr>
          <a:xfrm>
            <a:off x="2081751" y="5257232"/>
            <a:ext cx="1717363" cy="527324"/>
          </a:xfrm>
          <a:prstGeom prst="rect">
            <a:avLst/>
          </a:prstGeom>
          <a:noFill/>
        </p:spPr>
        <p:txBody>
          <a:bodyPr wrap="square" lIns="0" tIns="0" rIns="0" bIns="0" rtlCol="0">
            <a:spAutoFit/>
          </a:bodyPr>
          <a:lstStyle>
            <a:defPPr>
              <a:defRPr lang="en-US"/>
            </a:defPPr>
            <a:lvl1pPr>
              <a:lnSpc>
                <a:spcPct val="150000"/>
              </a:lnSpc>
              <a:defRPr sz="1400">
                <a:solidFill>
                  <a:schemeClr val="tx1">
                    <a:lumMod val="50000"/>
                    <a:lumOff val="50000"/>
                  </a:schemeClr>
                </a:solidFill>
              </a:defRPr>
            </a:lvl1pPr>
          </a:lstStyle>
          <a:p>
            <a:r>
              <a:rPr lang="en-US" sz="1200"/>
              <a:t>suscipit eros iste metus auctor id dapibus quam aliquam sied</a:t>
            </a:r>
            <a:endParaRPr lang="en-ID" sz="1200"/>
          </a:p>
        </p:txBody>
      </p:sp>
      <p:cxnSp>
        <p:nvCxnSpPr>
          <p:cNvPr id="31" name="Straight Connector 30">
            <a:extLst>
              <a:ext uri="{FF2B5EF4-FFF2-40B4-BE49-F238E27FC236}">
                <a16:creationId xmlns:a16="http://schemas.microsoft.com/office/drawing/2014/main" id="{D921E89E-DF7F-49B7-9496-0F985820317A}"/>
              </a:ext>
            </a:extLst>
          </p:cNvPr>
          <p:cNvCxnSpPr/>
          <p:nvPr/>
        </p:nvCxnSpPr>
        <p:spPr>
          <a:xfrm>
            <a:off x="1566441" y="2943485"/>
            <a:ext cx="0" cy="661454"/>
          </a:xfrm>
          <a:prstGeom prst="line">
            <a:avLst/>
          </a:prstGeom>
          <a:ln w="158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CAC731EA-5963-4744-A04D-7F2016F6260C}"/>
              </a:ext>
            </a:extLst>
          </p:cNvPr>
          <p:cNvCxnSpPr/>
          <p:nvPr/>
        </p:nvCxnSpPr>
        <p:spPr>
          <a:xfrm>
            <a:off x="1566441" y="4243885"/>
            <a:ext cx="0" cy="661454"/>
          </a:xfrm>
          <a:prstGeom prst="line">
            <a:avLst/>
          </a:prstGeom>
          <a:ln w="158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649C57A6-C051-4376-A19F-65C61779DB7F}"/>
              </a:ext>
            </a:extLst>
          </p:cNvPr>
          <p:cNvCxnSpPr/>
          <p:nvPr/>
        </p:nvCxnSpPr>
        <p:spPr>
          <a:xfrm>
            <a:off x="1566441" y="1643085"/>
            <a:ext cx="0" cy="661454"/>
          </a:xfrm>
          <a:prstGeom prst="line">
            <a:avLst/>
          </a:prstGeom>
          <a:ln w="15875">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0" name="Shape">
            <a:extLst>
              <a:ext uri="{FF2B5EF4-FFF2-40B4-BE49-F238E27FC236}">
                <a16:creationId xmlns:a16="http://schemas.microsoft.com/office/drawing/2014/main" id="{B1B4994D-37DF-4910-B084-33D856B50E82}"/>
              </a:ext>
            </a:extLst>
          </p:cNvPr>
          <p:cNvSpPr>
            <a:spLocks noChangeAspect="1"/>
          </p:cNvSpPr>
          <p:nvPr/>
        </p:nvSpPr>
        <p:spPr>
          <a:xfrm>
            <a:off x="1911463" y="302588"/>
            <a:ext cx="340575" cy="347318"/>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41" name="Shape">
            <a:extLst>
              <a:ext uri="{FF2B5EF4-FFF2-40B4-BE49-F238E27FC236}">
                <a16:creationId xmlns:a16="http://schemas.microsoft.com/office/drawing/2014/main" id="{700CCB61-4766-43F7-A075-638F28198A0E}"/>
              </a:ext>
            </a:extLst>
          </p:cNvPr>
          <p:cNvSpPr>
            <a:spLocks noChangeAspect="1"/>
          </p:cNvSpPr>
          <p:nvPr/>
        </p:nvSpPr>
        <p:spPr>
          <a:xfrm>
            <a:off x="315464" y="6375400"/>
            <a:ext cx="261248" cy="266420"/>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grpSp>
        <p:nvGrpSpPr>
          <p:cNvPr id="42" name="Group 41">
            <a:extLst>
              <a:ext uri="{FF2B5EF4-FFF2-40B4-BE49-F238E27FC236}">
                <a16:creationId xmlns:a16="http://schemas.microsoft.com/office/drawing/2014/main" id="{40855C56-919B-40D3-909C-C9E6BBDE0188}"/>
              </a:ext>
            </a:extLst>
          </p:cNvPr>
          <p:cNvGrpSpPr/>
          <p:nvPr/>
        </p:nvGrpSpPr>
        <p:grpSpPr>
          <a:xfrm rot="21349759">
            <a:off x="11157726" y="-489655"/>
            <a:ext cx="1619198" cy="1584484"/>
            <a:chOff x="1847050" y="663755"/>
            <a:chExt cx="5641903" cy="5520946"/>
          </a:xfrm>
        </p:grpSpPr>
        <p:sp>
          <p:nvSpPr>
            <p:cNvPr id="43" name="Freeform: Shape 42">
              <a:extLst>
                <a:ext uri="{FF2B5EF4-FFF2-40B4-BE49-F238E27FC236}">
                  <a16:creationId xmlns:a16="http://schemas.microsoft.com/office/drawing/2014/main" id="{A9F408C9-6528-44B3-9DB9-553EEE264AE1}"/>
                </a:ext>
              </a:extLst>
            </p:cNvPr>
            <p:cNvSpPr/>
            <p:nvPr/>
          </p:nvSpPr>
          <p:spPr>
            <a:xfrm>
              <a:off x="4723047" y="1512338"/>
              <a:ext cx="461031" cy="582487"/>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4000">
                  <a:schemeClr val="accent3"/>
                </a:gs>
                <a:gs pos="40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4" name="Freeform: Shape 43">
              <a:extLst>
                <a:ext uri="{FF2B5EF4-FFF2-40B4-BE49-F238E27FC236}">
                  <a16:creationId xmlns:a16="http://schemas.microsoft.com/office/drawing/2014/main" id="{97792283-BAA5-4014-90A1-9643DDFE76DB}"/>
                </a:ext>
              </a:extLst>
            </p:cNvPr>
            <p:cNvSpPr/>
            <p:nvPr/>
          </p:nvSpPr>
          <p:spPr>
            <a:xfrm>
              <a:off x="4968051" y="1508877"/>
              <a:ext cx="208983" cy="71686"/>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5" name="Freeform: Shape 44">
              <a:extLst>
                <a:ext uri="{FF2B5EF4-FFF2-40B4-BE49-F238E27FC236}">
                  <a16:creationId xmlns:a16="http://schemas.microsoft.com/office/drawing/2014/main" id="{0909BEDF-8DF4-423F-9CFC-F6A7D956D918}"/>
                </a:ext>
              </a:extLst>
            </p:cNvPr>
            <p:cNvSpPr/>
            <p:nvPr/>
          </p:nvSpPr>
          <p:spPr>
            <a:xfrm>
              <a:off x="6020833" y="3817122"/>
              <a:ext cx="633442" cy="495735"/>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4000">
                  <a:schemeClr val="accent3"/>
                </a:gs>
                <a:gs pos="36000">
                  <a:schemeClr val="accent1"/>
                </a:gs>
                <a:gs pos="100000">
                  <a:schemeClr val="accent2"/>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6" name="Freeform: Shape 45">
              <a:extLst>
                <a:ext uri="{FF2B5EF4-FFF2-40B4-BE49-F238E27FC236}">
                  <a16:creationId xmlns:a16="http://schemas.microsoft.com/office/drawing/2014/main" id="{D57B30A2-CD22-401E-9A5A-37762E73B5FC}"/>
                </a:ext>
              </a:extLst>
            </p:cNvPr>
            <p:cNvSpPr/>
            <p:nvPr/>
          </p:nvSpPr>
          <p:spPr>
            <a:xfrm>
              <a:off x="6561778" y="4117915"/>
              <a:ext cx="92497" cy="192561"/>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7" name="Freeform: Shape 46">
              <a:extLst>
                <a:ext uri="{FF2B5EF4-FFF2-40B4-BE49-F238E27FC236}">
                  <a16:creationId xmlns:a16="http://schemas.microsoft.com/office/drawing/2014/main" id="{023F4872-63B1-4682-B70E-ADA4B4BA7BD0}"/>
                </a:ext>
              </a:extLst>
            </p:cNvPr>
            <p:cNvSpPr/>
            <p:nvPr/>
          </p:nvSpPr>
          <p:spPr>
            <a:xfrm>
              <a:off x="1850554" y="3295581"/>
              <a:ext cx="1266635" cy="845058"/>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4000">
                  <a:schemeClr val="accent3"/>
                </a:gs>
                <a:gs pos="66000">
                  <a:schemeClr val="accent1"/>
                </a:gs>
                <a:gs pos="100000">
                  <a:schemeClr val="accent1"/>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8" name="Freeform: Shape 47">
              <a:extLst>
                <a:ext uri="{FF2B5EF4-FFF2-40B4-BE49-F238E27FC236}">
                  <a16:creationId xmlns:a16="http://schemas.microsoft.com/office/drawing/2014/main" id="{80C2CEBF-A6AB-457F-9F70-37E67A1E2AB9}"/>
                </a:ext>
              </a:extLst>
            </p:cNvPr>
            <p:cNvSpPr/>
            <p:nvPr/>
          </p:nvSpPr>
          <p:spPr>
            <a:xfrm>
              <a:off x="1847050" y="3783767"/>
              <a:ext cx="147008" cy="359299"/>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49" name="Freeform: Shape 48">
              <a:extLst>
                <a:ext uri="{FF2B5EF4-FFF2-40B4-BE49-F238E27FC236}">
                  <a16:creationId xmlns:a16="http://schemas.microsoft.com/office/drawing/2014/main" id="{7A3F72FE-E432-4D1F-9451-FC3EC149A3F2}"/>
                </a:ext>
              </a:extLst>
            </p:cNvPr>
            <p:cNvSpPr/>
            <p:nvPr/>
          </p:nvSpPr>
          <p:spPr>
            <a:xfrm>
              <a:off x="5142706" y="986429"/>
              <a:ext cx="1136555" cy="1326715"/>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4000">
                  <a:schemeClr val="accent3"/>
                </a:gs>
                <a:gs pos="68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0" name="Freeform: Shape 49">
              <a:extLst>
                <a:ext uri="{FF2B5EF4-FFF2-40B4-BE49-F238E27FC236}">
                  <a16:creationId xmlns:a16="http://schemas.microsoft.com/office/drawing/2014/main" id="{E248A712-C34F-40AC-8C95-602098C17416}"/>
                </a:ext>
              </a:extLst>
            </p:cNvPr>
            <p:cNvSpPr/>
            <p:nvPr/>
          </p:nvSpPr>
          <p:spPr>
            <a:xfrm>
              <a:off x="5926227" y="986429"/>
              <a:ext cx="353762" cy="235120"/>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1" name="Freeform: Shape 50">
              <a:extLst>
                <a:ext uri="{FF2B5EF4-FFF2-40B4-BE49-F238E27FC236}">
                  <a16:creationId xmlns:a16="http://schemas.microsoft.com/office/drawing/2014/main" id="{07F07609-3950-40FF-A1A9-0548D2842A1D}"/>
                </a:ext>
              </a:extLst>
            </p:cNvPr>
            <p:cNvSpPr/>
            <p:nvPr/>
          </p:nvSpPr>
          <p:spPr>
            <a:xfrm>
              <a:off x="4017150" y="663755"/>
              <a:ext cx="824761" cy="1176366"/>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4000">
                  <a:schemeClr val="accent3"/>
                </a:gs>
                <a:gs pos="68000">
                  <a:schemeClr val="accent1"/>
                </a:gs>
                <a:gs pos="100000">
                  <a:schemeClr val="accent2"/>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2" name="Freeform: Shape 51">
              <a:extLst>
                <a:ext uri="{FF2B5EF4-FFF2-40B4-BE49-F238E27FC236}">
                  <a16:creationId xmlns:a16="http://schemas.microsoft.com/office/drawing/2014/main" id="{6FE3C537-3CD8-4199-89E7-05633C2C18CF}"/>
                </a:ext>
              </a:extLst>
            </p:cNvPr>
            <p:cNvSpPr/>
            <p:nvPr/>
          </p:nvSpPr>
          <p:spPr>
            <a:xfrm>
              <a:off x="4133375" y="668607"/>
              <a:ext cx="371350" cy="109028"/>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3" name="Freeform: Shape 52">
              <a:extLst>
                <a:ext uri="{FF2B5EF4-FFF2-40B4-BE49-F238E27FC236}">
                  <a16:creationId xmlns:a16="http://schemas.microsoft.com/office/drawing/2014/main" id="{10F37AA1-3C4B-4885-9A54-18E9F95AE331}"/>
                </a:ext>
              </a:extLst>
            </p:cNvPr>
            <p:cNvSpPr/>
            <p:nvPr/>
          </p:nvSpPr>
          <p:spPr>
            <a:xfrm rot="21024997">
              <a:off x="6225176" y="2561848"/>
              <a:ext cx="1263777" cy="805355"/>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4000">
                  <a:schemeClr val="accent3"/>
                </a:gs>
                <a:gs pos="66000">
                  <a:schemeClr val="accent1"/>
                </a:gs>
                <a:gs pos="100000">
                  <a:schemeClr val="accent1"/>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4" name="Freeform: Shape 53">
              <a:extLst>
                <a:ext uri="{FF2B5EF4-FFF2-40B4-BE49-F238E27FC236}">
                  <a16:creationId xmlns:a16="http://schemas.microsoft.com/office/drawing/2014/main" id="{F5123E09-88D3-462A-B47B-69037D905436}"/>
                </a:ext>
              </a:extLst>
            </p:cNvPr>
            <p:cNvSpPr/>
            <p:nvPr/>
          </p:nvSpPr>
          <p:spPr>
            <a:xfrm rot="21024997">
              <a:off x="7322906" y="2513392"/>
              <a:ext cx="127080" cy="362666"/>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5" name="Freeform: Shape 54">
              <a:extLst>
                <a:ext uri="{FF2B5EF4-FFF2-40B4-BE49-F238E27FC236}">
                  <a16:creationId xmlns:a16="http://schemas.microsoft.com/office/drawing/2014/main" id="{D3526606-44EC-4BCD-B2F6-4BCD6D84B3FB}"/>
                </a:ext>
              </a:extLst>
            </p:cNvPr>
            <p:cNvSpPr/>
            <p:nvPr/>
          </p:nvSpPr>
          <p:spPr>
            <a:xfrm>
              <a:off x="2770305" y="1711556"/>
              <a:ext cx="3706572" cy="3725978"/>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accent1">
                    <a:lumMod val="60000"/>
                    <a:lumOff val="40000"/>
                  </a:schemeClr>
                </a:gs>
                <a:gs pos="54000">
                  <a:schemeClr val="accent2"/>
                </a:gs>
                <a:gs pos="100000">
                  <a:schemeClr val="accent1">
                    <a:lumMod val="7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D763C70F-CB66-4727-BD09-24F23C7A9C31}"/>
                </a:ext>
              </a:extLst>
            </p:cNvPr>
            <p:cNvSpPr/>
            <p:nvPr/>
          </p:nvSpPr>
          <p:spPr>
            <a:xfrm>
              <a:off x="3119615" y="1849823"/>
              <a:ext cx="3235973" cy="3172901"/>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accent1">
                <a:lumMod val="60000"/>
                <a:lumOff val="40000"/>
                <a:alpha val="25000"/>
              </a:schemeClr>
            </a:solidFill>
            <a:ln w="24568"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17E29E86-858F-4D0B-940D-E33919622C05}"/>
                </a:ext>
              </a:extLst>
            </p:cNvPr>
            <p:cNvSpPr/>
            <p:nvPr/>
          </p:nvSpPr>
          <p:spPr>
            <a:xfrm>
              <a:off x="4989881" y="2056649"/>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4000">
                  <a:schemeClr val="accent3"/>
                </a:gs>
                <a:gs pos="47000">
                  <a:schemeClr val="accent1"/>
                </a:gs>
                <a:gs pos="76000">
                  <a:schemeClr val="accent2">
                    <a:alpha val="0"/>
                  </a:schemeClr>
                </a:gs>
              </a:gsLst>
              <a:lin ang="7800000" scaled="0"/>
              <a:tileRect/>
            </a:gradFill>
            <a:ln w="9525"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1F7EB06D-3291-4051-A6D9-74F5636943D1}"/>
                </a:ext>
              </a:extLst>
            </p:cNvPr>
            <p:cNvSpPr/>
            <p:nvPr/>
          </p:nvSpPr>
          <p:spPr>
            <a:xfrm rot="19215715">
              <a:off x="6303162" y="20096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59" name="Freeform: Shape 58">
              <a:extLst>
                <a:ext uri="{FF2B5EF4-FFF2-40B4-BE49-F238E27FC236}">
                  <a16:creationId xmlns:a16="http://schemas.microsoft.com/office/drawing/2014/main" id="{9B34612F-98DA-4863-A7F4-5800E8E0D558}"/>
                </a:ext>
              </a:extLst>
            </p:cNvPr>
            <p:cNvSpPr/>
            <p:nvPr/>
          </p:nvSpPr>
          <p:spPr>
            <a:xfrm rot="19215715">
              <a:off x="6332271" y="2072763"/>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0" name="Freeform: Shape 59">
              <a:extLst>
                <a:ext uri="{FF2B5EF4-FFF2-40B4-BE49-F238E27FC236}">
                  <a16:creationId xmlns:a16="http://schemas.microsoft.com/office/drawing/2014/main" id="{1D4DBDC5-55E5-4689-88FE-C918FDF00802}"/>
                </a:ext>
              </a:extLst>
            </p:cNvPr>
            <p:cNvSpPr/>
            <p:nvPr/>
          </p:nvSpPr>
          <p:spPr>
            <a:xfrm>
              <a:off x="3163817" y="1291423"/>
              <a:ext cx="1265711" cy="1460786"/>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4000">
                  <a:schemeClr val="accent3"/>
                </a:gs>
                <a:gs pos="56000">
                  <a:schemeClr val="accent1"/>
                </a:gs>
                <a:gs pos="78000">
                  <a:schemeClr val="accent2">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1" name="Freeform: Shape 60">
              <a:extLst>
                <a:ext uri="{FF2B5EF4-FFF2-40B4-BE49-F238E27FC236}">
                  <a16:creationId xmlns:a16="http://schemas.microsoft.com/office/drawing/2014/main" id="{96995433-9875-4933-B42F-804D31274A28}"/>
                </a:ext>
              </a:extLst>
            </p:cNvPr>
            <p:cNvSpPr/>
            <p:nvPr/>
          </p:nvSpPr>
          <p:spPr>
            <a:xfrm rot="19690937">
              <a:off x="3136437" y="1342967"/>
              <a:ext cx="436620" cy="169796"/>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2" name="Freeform: Shape 61">
              <a:extLst>
                <a:ext uri="{FF2B5EF4-FFF2-40B4-BE49-F238E27FC236}">
                  <a16:creationId xmlns:a16="http://schemas.microsoft.com/office/drawing/2014/main" id="{0FD788CB-BA87-47F6-96A5-BD474EB73785}"/>
                </a:ext>
              </a:extLst>
            </p:cNvPr>
            <p:cNvSpPr/>
            <p:nvPr/>
          </p:nvSpPr>
          <p:spPr>
            <a:xfrm rot="19690937">
              <a:off x="3194653" y="1369649"/>
              <a:ext cx="320189" cy="11643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2700000" scaled="1"/>
              <a:tileRect/>
            </a:gradFill>
            <a:ln w="9525"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847666B6-5F30-4981-9046-A954B9162B38}"/>
                </a:ext>
              </a:extLst>
            </p:cNvPr>
            <p:cNvSpPr/>
            <p:nvPr/>
          </p:nvSpPr>
          <p:spPr>
            <a:xfrm>
              <a:off x="1949082" y="2162573"/>
              <a:ext cx="1539247" cy="1120878"/>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4000">
                  <a:schemeClr val="accent3"/>
                </a:gs>
                <a:gs pos="67000">
                  <a:schemeClr val="accent1"/>
                </a:gs>
                <a:gs pos="82000">
                  <a:schemeClr val="accent2">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4" name="Freeform: Shape 63">
              <a:extLst>
                <a:ext uri="{FF2B5EF4-FFF2-40B4-BE49-F238E27FC236}">
                  <a16:creationId xmlns:a16="http://schemas.microsoft.com/office/drawing/2014/main" id="{9BF4E9E1-7815-4681-AF62-4AC849E590E0}"/>
                </a:ext>
              </a:extLst>
            </p:cNvPr>
            <p:cNvSpPr/>
            <p:nvPr/>
          </p:nvSpPr>
          <p:spPr>
            <a:xfrm rot="17546324">
              <a:off x="1861525" y="2265174"/>
              <a:ext cx="402682" cy="179507"/>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5" name="Freeform: Shape 64">
              <a:extLst>
                <a:ext uri="{FF2B5EF4-FFF2-40B4-BE49-F238E27FC236}">
                  <a16:creationId xmlns:a16="http://schemas.microsoft.com/office/drawing/2014/main" id="{D186736E-B4FB-4811-B560-4E5C1FA8E4CE}"/>
                </a:ext>
              </a:extLst>
            </p:cNvPr>
            <p:cNvSpPr/>
            <p:nvPr/>
          </p:nvSpPr>
          <p:spPr>
            <a:xfrm rot="17546324">
              <a:off x="1914894" y="2291859"/>
              <a:ext cx="295946" cy="126140"/>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4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6" name="Freeform: Shape 65">
              <a:extLst>
                <a:ext uri="{FF2B5EF4-FFF2-40B4-BE49-F238E27FC236}">
                  <a16:creationId xmlns:a16="http://schemas.microsoft.com/office/drawing/2014/main" id="{1F65F554-98C9-4561-B245-2A4F39F5DD4F}"/>
                </a:ext>
              </a:extLst>
            </p:cNvPr>
            <p:cNvSpPr/>
            <p:nvPr/>
          </p:nvSpPr>
          <p:spPr>
            <a:xfrm>
              <a:off x="5851029" y="3135480"/>
              <a:ext cx="1299952" cy="900756"/>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4000">
                  <a:schemeClr val="accent3"/>
                </a:gs>
                <a:gs pos="47000">
                  <a:schemeClr val="accent1"/>
                </a:gs>
                <a:gs pos="80000">
                  <a:schemeClr val="accent2">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7" name="Freeform: Shape 66">
              <a:extLst>
                <a:ext uri="{FF2B5EF4-FFF2-40B4-BE49-F238E27FC236}">
                  <a16:creationId xmlns:a16="http://schemas.microsoft.com/office/drawing/2014/main" id="{C542C3B7-C227-4252-97EC-134F2F8DB173}"/>
                </a:ext>
              </a:extLst>
            </p:cNvPr>
            <p:cNvSpPr/>
            <p:nvPr/>
          </p:nvSpPr>
          <p:spPr>
            <a:xfrm rot="17017245">
              <a:off x="6860732" y="3763238"/>
              <a:ext cx="407537" cy="15040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8" name="Freeform: Shape 67">
              <a:extLst>
                <a:ext uri="{FF2B5EF4-FFF2-40B4-BE49-F238E27FC236}">
                  <a16:creationId xmlns:a16="http://schemas.microsoft.com/office/drawing/2014/main" id="{59E4DFFD-D164-4760-8DC7-71FA45D07ADD}"/>
                </a:ext>
              </a:extLst>
            </p:cNvPr>
            <p:cNvSpPr/>
            <p:nvPr/>
          </p:nvSpPr>
          <p:spPr>
            <a:xfrm rot="17017245">
              <a:off x="6916525" y="3785071"/>
              <a:ext cx="295949" cy="106736"/>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9" name="Freeform: Shape 68">
              <a:extLst>
                <a:ext uri="{FF2B5EF4-FFF2-40B4-BE49-F238E27FC236}">
                  <a16:creationId xmlns:a16="http://schemas.microsoft.com/office/drawing/2014/main" id="{861D3F24-12EA-4555-8005-E3BAD576E291}"/>
                </a:ext>
              </a:extLst>
            </p:cNvPr>
            <p:cNvSpPr/>
            <p:nvPr/>
          </p:nvSpPr>
          <p:spPr>
            <a:xfrm>
              <a:off x="5324619" y="3766180"/>
              <a:ext cx="840064" cy="769912"/>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4000">
                  <a:schemeClr val="accent3"/>
                </a:gs>
                <a:gs pos="47000">
                  <a:schemeClr val="accent1"/>
                </a:gs>
                <a:gs pos="80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0" name="Freeform: Shape 69">
              <a:extLst>
                <a:ext uri="{FF2B5EF4-FFF2-40B4-BE49-F238E27FC236}">
                  <a16:creationId xmlns:a16="http://schemas.microsoft.com/office/drawing/2014/main" id="{FE300BFA-2E29-4858-A516-5C7C39271CB4}"/>
                </a:ext>
              </a:extLst>
            </p:cNvPr>
            <p:cNvSpPr/>
            <p:nvPr/>
          </p:nvSpPr>
          <p:spPr>
            <a:xfrm rot="18380017">
              <a:off x="5950945" y="4381976"/>
              <a:ext cx="257137" cy="97031"/>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1" name="Freeform: Shape 70">
              <a:extLst>
                <a:ext uri="{FF2B5EF4-FFF2-40B4-BE49-F238E27FC236}">
                  <a16:creationId xmlns:a16="http://schemas.microsoft.com/office/drawing/2014/main" id="{19000BAA-78E6-4FD1-B888-0A47E5F9B6EE}"/>
                </a:ext>
              </a:extLst>
            </p:cNvPr>
            <p:cNvSpPr/>
            <p:nvPr/>
          </p:nvSpPr>
          <p:spPr>
            <a:xfrm rot="18380017">
              <a:off x="5984906" y="4396533"/>
              <a:ext cx="189212" cy="67921"/>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a:gsLst>
                <a:gs pos="26000">
                  <a:schemeClr val="accent1"/>
                </a:gs>
                <a:gs pos="0">
                  <a:schemeClr val="accent3">
                    <a:lumMod val="60000"/>
                    <a:lumOff val="40000"/>
                  </a:schemeClr>
                </a:gs>
                <a:gs pos="100000">
                  <a:schemeClr val="accent1">
                    <a:lumMod val="50000"/>
                  </a:schemeClr>
                </a:gs>
              </a:gsLst>
              <a:lin ang="168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2" name="Freeform: Shape 71">
              <a:extLst>
                <a:ext uri="{FF2B5EF4-FFF2-40B4-BE49-F238E27FC236}">
                  <a16:creationId xmlns:a16="http://schemas.microsoft.com/office/drawing/2014/main" id="{56431317-4282-43AC-BAC2-3CB33191E80E}"/>
                </a:ext>
              </a:extLst>
            </p:cNvPr>
            <p:cNvSpPr/>
            <p:nvPr/>
          </p:nvSpPr>
          <p:spPr>
            <a:xfrm>
              <a:off x="4354330" y="4576386"/>
              <a:ext cx="985615" cy="1545118"/>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4000">
                  <a:schemeClr val="accent3"/>
                </a:gs>
                <a:gs pos="66000">
                  <a:schemeClr val="accent1"/>
                </a:gs>
                <a:gs pos="92000">
                  <a:schemeClr val="accent2">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3" name="Freeform: Shape 72">
              <a:extLst>
                <a:ext uri="{FF2B5EF4-FFF2-40B4-BE49-F238E27FC236}">
                  <a16:creationId xmlns:a16="http://schemas.microsoft.com/office/drawing/2014/main" id="{BD0C3A73-C21C-4E64-999D-1374D7745572}"/>
                </a:ext>
              </a:extLst>
            </p:cNvPr>
            <p:cNvSpPr/>
            <p:nvPr/>
          </p:nvSpPr>
          <p:spPr>
            <a:xfrm rot="20853641">
              <a:off x="4904733" y="5930109"/>
              <a:ext cx="441477" cy="18435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4" name="Freeform: Shape 73">
              <a:extLst>
                <a:ext uri="{FF2B5EF4-FFF2-40B4-BE49-F238E27FC236}">
                  <a16:creationId xmlns:a16="http://schemas.microsoft.com/office/drawing/2014/main" id="{AFA20BE4-B037-49AA-9424-64673411BB22}"/>
                </a:ext>
              </a:extLst>
            </p:cNvPr>
            <p:cNvSpPr/>
            <p:nvPr/>
          </p:nvSpPr>
          <p:spPr>
            <a:xfrm rot="20853641">
              <a:off x="4965376" y="5959219"/>
              <a:ext cx="320191" cy="126135"/>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a:gsLst>
                <a:gs pos="26000">
                  <a:schemeClr val="accent1"/>
                </a:gs>
                <a:gs pos="0">
                  <a:schemeClr val="accent3">
                    <a:lumMod val="60000"/>
                    <a:lumOff val="40000"/>
                  </a:schemeClr>
                </a:gs>
                <a:gs pos="100000">
                  <a:schemeClr val="accent1">
                    <a:lumMod val="50000"/>
                  </a:schemeClr>
                </a:gs>
              </a:gsLst>
              <a:lin ang="16200000" scaled="0"/>
            </a:gradFill>
            <a:ln w="9525"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EBC459C8-673F-4DD3-9D4E-A514246DCED2}"/>
                </a:ext>
              </a:extLst>
            </p:cNvPr>
            <p:cNvSpPr/>
            <p:nvPr/>
          </p:nvSpPr>
          <p:spPr>
            <a:xfrm>
              <a:off x="3685886" y="4979063"/>
              <a:ext cx="918297" cy="1205638"/>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4000">
                  <a:schemeClr val="accent3"/>
                </a:gs>
                <a:gs pos="66000">
                  <a:schemeClr val="accent1"/>
                </a:gs>
                <a:gs pos="82000">
                  <a:schemeClr val="accent2">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6" name="Freeform: Shape 75">
              <a:extLst>
                <a:ext uri="{FF2B5EF4-FFF2-40B4-BE49-F238E27FC236}">
                  <a16:creationId xmlns:a16="http://schemas.microsoft.com/office/drawing/2014/main" id="{4FA47C68-5273-49AD-9DC4-3BB8AF886BDA}"/>
                </a:ext>
              </a:extLst>
            </p:cNvPr>
            <p:cNvSpPr/>
            <p:nvPr/>
          </p:nvSpPr>
          <p:spPr>
            <a:xfrm rot="17332840">
              <a:off x="3797079" y="5904955"/>
              <a:ext cx="140694" cy="383271"/>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7" name="Freeform: Shape 76">
              <a:extLst>
                <a:ext uri="{FF2B5EF4-FFF2-40B4-BE49-F238E27FC236}">
                  <a16:creationId xmlns:a16="http://schemas.microsoft.com/office/drawing/2014/main" id="{8F299299-CF15-4C9A-B95C-35D9922EB1B5}"/>
                </a:ext>
              </a:extLst>
            </p:cNvPr>
            <p:cNvSpPr/>
            <p:nvPr/>
          </p:nvSpPr>
          <p:spPr>
            <a:xfrm rot="17332840">
              <a:off x="3818909" y="5958321"/>
              <a:ext cx="97031" cy="276537"/>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a:gsLst>
                <a:gs pos="26000">
                  <a:schemeClr val="accent1"/>
                </a:gs>
                <a:gs pos="0">
                  <a:schemeClr val="accent3">
                    <a:lumMod val="60000"/>
                    <a:lumOff val="40000"/>
                  </a:schemeClr>
                </a:gs>
                <a:gs pos="100000">
                  <a:schemeClr val="accent1">
                    <a:lumMod val="50000"/>
                  </a:schemeClr>
                </a:gs>
              </a:gsLst>
              <a:lin ang="21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8" name="Freeform: Shape 77">
              <a:extLst>
                <a:ext uri="{FF2B5EF4-FFF2-40B4-BE49-F238E27FC236}">
                  <a16:creationId xmlns:a16="http://schemas.microsoft.com/office/drawing/2014/main" id="{5B81C55C-DA9F-4CAC-A1DE-B6C61CFDE41F}"/>
                </a:ext>
              </a:extLst>
            </p:cNvPr>
            <p:cNvSpPr/>
            <p:nvPr/>
          </p:nvSpPr>
          <p:spPr>
            <a:xfrm>
              <a:off x="2713521" y="4251321"/>
              <a:ext cx="1073180" cy="1118481"/>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a:gsLst>
                <a:gs pos="4000">
                  <a:schemeClr val="accent3"/>
                </a:gs>
                <a:gs pos="55000">
                  <a:schemeClr val="accent1"/>
                </a:gs>
                <a:gs pos="73000">
                  <a:schemeClr val="accent2">
                    <a:alpha val="0"/>
                  </a:schemeClr>
                </a:gs>
              </a:gsLst>
              <a:lin ang="18600000" scaled="0"/>
            </a:gra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B1012FB2-9473-40E9-8493-98A6F21D963D}"/>
                </a:ext>
              </a:extLst>
            </p:cNvPr>
            <p:cNvSpPr/>
            <p:nvPr/>
          </p:nvSpPr>
          <p:spPr>
            <a:xfrm rot="18633318">
              <a:off x="2790046" y="5066929"/>
              <a:ext cx="130994" cy="354170"/>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0" name="Freeform: Shape 79">
              <a:extLst>
                <a:ext uri="{FF2B5EF4-FFF2-40B4-BE49-F238E27FC236}">
                  <a16:creationId xmlns:a16="http://schemas.microsoft.com/office/drawing/2014/main" id="{638D295C-B8AB-4191-A157-469E1F28BF7B}"/>
                </a:ext>
              </a:extLst>
            </p:cNvPr>
            <p:cNvSpPr/>
            <p:nvPr/>
          </p:nvSpPr>
          <p:spPr>
            <a:xfrm rot="18633318">
              <a:off x="2811876" y="5115447"/>
              <a:ext cx="87328" cy="257136"/>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a:gsLst>
                <a:gs pos="26000">
                  <a:schemeClr val="accent1"/>
                </a:gs>
                <a:gs pos="0">
                  <a:schemeClr val="accent3">
                    <a:lumMod val="60000"/>
                    <a:lumOff val="40000"/>
                  </a:schemeClr>
                </a:gs>
                <a:gs pos="100000">
                  <a:schemeClr val="accent1">
                    <a:lumMod val="50000"/>
                  </a:schemeClr>
                </a:gs>
              </a:gsLst>
              <a:lin ang="204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1" name="Freeform: Shape 80">
              <a:extLst>
                <a:ext uri="{FF2B5EF4-FFF2-40B4-BE49-F238E27FC236}">
                  <a16:creationId xmlns:a16="http://schemas.microsoft.com/office/drawing/2014/main" id="{C776D727-B4E4-4618-B194-F1651D1A7420}"/>
                </a:ext>
              </a:extLst>
            </p:cNvPr>
            <p:cNvSpPr/>
            <p:nvPr/>
          </p:nvSpPr>
          <p:spPr>
            <a:xfrm>
              <a:off x="5627859" y="4481780"/>
              <a:ext cx="1192825" cy="1192825"/>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4000">
                  <a:schemeClr val="accent3"/>
                </a:gs>
                <a:gs pos="72000">
                  <a:schemeClr val="accent1"/>
                </a:gs>
                <a:gs pos="77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2" name="Freeform: Shape 81">
              <a:extLst>
                <a:ext uri="{FF2B5EF4-FFF2-40B4-BE49-F238E27FC236}">
                  <a16:creationId xmlns:a16="http://schemas.microsoft.com/office/drawing/2014/main" id="{373590E0-4900-4546-8853-836A38264811}"/>
                </a:ext>
              </a:extLst>
            </p:cNvPr>
            <p:cNvSpPr/>
            <p:nvPr/>
          </p:nvSpPr>
          <p:spPr>
            <a:xfrm>
              <a:off x="6537520" y="5397716"/>
              <a:ext cx="279308" cy="280312"/>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solidFill>
              <a:schemeClr val="accent3">
                <a:lumMod val="60000"/>
                <a:lumOff val="40000"/>
              </a:schemeClr>
            </a:solidFill>
            <a:ln w="9525"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7525CEA2-C530-4E0E-96A3-6186D1D586D7}"/>
                </a:ext>
              </a:extLst>
            </p:cNvPr>
            <p:cNvSpPr/>
            <p:nvPr/>
          </p:nvSpPr>
          <p:spPr>
            <a:xfrm>
              <a:off x="4260539" y="3186813"/>
              <a:ext cx="584459" cy="58445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4000">
                  <a:schemeClr val="accent3">
                    <a:lumMod val="60000"/>
                    <a:lumOff val="40000"/>
                  </a:schemeClr>
                </a:gs>
                <a:gs pos="100000">
                  <a:schemeClr val="accent3"/>
                </a:gs>
              </a:gsLst>
              <a:path path="circle">
                <a:fillToRect r="100000" b="100000"/>
              </a:path>
              <a:tileRect l="-100000" t="-100000"/>
            </a:gradFill>
            <a:ln w="9525" cap="flat">
              <a:noFill/>
              <a:prstDash val="solid"/>
              <a:miter/>
            </a:ln>
            <a:effectLst>
              <a:outerShdw dist="50800" dir="27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4" name="Freeform 59">
              <a:extLst>
                <a:ext uri="{FF2B5EF4-FFF2-40B4-BE49-F238E27FC236}">
                  <a16:creationId xmlns:a16="http://schemas.microsoft.com/office/drawing/2014/main" id="{25F92501-3F84-4135-BBBC-9CB46120D4AB}"/>
                </a:ext>
              </a:extLst>
            </p:cNvPr>
            <p:cNvSpPr/>
            <p:nvPr/>
          </p:nvSpPr>
          <p:spPr>
            <a:xfrm>
              <a:off x="4317133" y="3243407"/>
              <a:ext cx="471271" cy="47126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5" name="Freeform: Shape 84">
              <a:extLst>
                <a:ext uri="{FF2B5EF4-FFF2-40B4-BE49-F238E27FC236}">
                  <a16:creationId xmlns:a16="http://schemas.microsoft.com/office/drawing/2014/main" id="{5A061B93-DD4D-413C-825D-58A5583D36D6}"/>
                </a:ext>
              </a:extLst>
            </p:cNvPr>
            <p:cNvSpPr/>
            <p:nvPr/>
          </p:nvSpPr>
          <p:spPr>
            <a:xfrm>
              <a:off x="3661539" y="4040903"/>
              <a:ext cx="455941" cy="455941"/>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4000">
                  <a:schemeClr val="accent3">
                    <a:lumMod val="60000"/>
                    <a:lumOff val="40000"/>
                  </a:schemeClr>
                </a:gs>
                <a:gs pos="100000">
                  <a:schemeClr val="accent3"/>
                </a:gs>
              </a:gsLst>
              <a:path path="circle">
                <a:fillToRect t="100000" r="100000"/>
              </a:path>
              <a:tileRect l="-100000" b="-100000"/>
            </a:gradFill>
            <a:ln w="9525" cap="flat">
              <a:noFill/>
              <a:prstDash val="solid"/>
              <a:miter/>
            </a:ln>
            <a:effectLst>
              <a:outerShdw dist="50800" dir="19800000" sx="103000" sy="103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6" name="Freeform 60">
              <a:extLst>
                <a:ext uri="{FF2B5EF4-FFF2-40B4-BE49-F238E27FC236}">
                  <a16:creationId xmlns:a16="http://schemas.microsoft.com/office/drawing/2014/main" id="{26ED82F1-B663-406C-B92C-CCB300F51321}"/>
                </a:ext>
              </a:extLst>
            </p:cNvPr>
            <p:cNvSpPr/>
            <p:nvPr/>
          </p:nvSpPr>
          <p:spPr>
            <a:xfrm>
              <a:off x="3705686" y="4085050"/>
              <a:ext cx="367640" cy="367640"/>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7" name="Freeform: Shape 86">
              <a:extLst>
                <a:ext uri="{FF2B5EF4-FFF2-40B4-BE49-F238E27FC236}">
                  <a16:creationId xmlns:a16="http://schemas.microsoft.com/office/drawing/2014/main" id="{5E4CA02C-42E6-4C7F-B8EF-1047E84E9B7E}"/>
                </a:ext>
              </a:extLst>
            </p:cNvPr>
            <p:cNvSpPr/>
            <p:nvPr/>
          </p:nvSpPr>
          <p:spPr>
            <a:xfrm>
              <a:off x="4774924" y="4109973"/>
              <a:ext cx="631575" cy="63157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13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8" name="Freeform 61">
              <a:extLst>
                <a:ext uri="{FF2B5EF4-FFF2-40B4-BE49-F238E27FC236}">
                  <a16:creationId xmlns:a16="http://schemas.microsoft.com/office/drawing/2014/main" id="{E246CD0B-AD7B-4216-AAD8-F16999CD67DB}"/>
                </a:ext>
              </a:extLst>
            </p:cNvPr>
            <p:cNvSpPr/>
            <p:nvPr/>
          </p:nvSpPr>
          <p:spPr>
            <a:xfrm>
              <a:off x="4836076" y="4171125"/>
              <a:ext cx="509261" cy="509261"/>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9" name="Freeform: Shape 88">
              <a:extLst>
                <a:ext uri="{FF2B5EF4-FFF2-40B4-BE49-F238E27FC236}">
                  <a16:creationId xmlns:a16="http://schemas.microsoft.com/office/drawing/2014/main" id="{DD8BA0AC-36A1-48D3-9F82-7C13F32B4EAE}"/>
                </a:ext>
              </a:extLst>
            </p:cNvPr>
            <p:cNvSpPr/>
            <p:nvPr/>
          </p:nvSpPr>
          <p:spPr>
            <a:xfrm rot="13139795">
              <a:off x="2660336" y="2605476"/>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7000">
                  <a:schemeClr val="accent3"/>
                </a:gs>
                <a:gs pos="58000">
                  <a:schemeClr val="accent1"/>
                </a:gs>
                <a:gs pos="87000">
                  <a:schemeClr val="accent2">
                    <a:alpha val="0"/>
                  </a:schemeClr>
                </a:gs>
              </a:gsLst>
              <a:lin ang="7800000" scaled="0"/>
              <a:tileRect/>
            </a:gradFill>
            <a:ln w="9525"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F6737FF4-9058-4A9F-9E29-E7D8D29065DA}"/>
                </a:ext>
              </a:extLst>
            </p:cNvPr>
            <p:cNvSpPr/>
            <p:nvPr/>
          </p:nvSpPr>
          <p:spPr>
            <a:xfrm rot="10755510">
              <a:off x="2521236" y="31514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1" name="Freeform: Shape 90">
              <a:extLst>
                <a:ext uri="{FF2B5EF4-FFF2-40B4-BE49-F238E27FC236}">
                  <a16:creationId xmlns:a16="http://schemas.microsoft.com/office/drawing/2014/main" id="{D8BEA052-D39E-4FB4-8089-D804E408B5EA}"/>
                </a:ext>
              </a:extLst>
            </p:cNvPr>
            <p:cNvSpPr/>
            <p:nvPr/>
          </p:nvSpPr>
          <p:spPr>
            <a:xfrm rot="10755510">
              <a:off x="2550349" y="3214561"/>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2" name="Freeform: Shape 91">
              <a:extLst>
                <a:ext uri="{FF2B5EF4-FFF2-40B4-BE49-F238E27FC236}">
                  <a16:creationId xmlns:a16="http://schemas.microsoft.com/office/drawing/2014/main" id="{3AC0AEEA-BF8A-43B8-8B0F-AA53250332F4}"/>
                </a:ext>
              </a:extLst>
            </p:cNvPr>
            <p:cNvSpPr/>
            <p:nvPr/>
          </p:nvSpPr>
          <p:spPr>
            <a:xfrm rot="8043202">
              <a:off x="3642874" y="2694725"/>
              <a:ext cx="424343" cy="424343"/>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30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3" name="Freeform 61">
              <a:extLst>
                <a:ext uri="{FF2B5EF4-FFF2-40B4-BE49-F238E27FC236}">
                  <a16:creationId xmlns:a16="http://schemas.microsoft.com/office/drawing/2014/main" id="{5CA3FCE8-A847-4C72-BBB5-41915B674FF8}"/>
                </a:ext>
              </a:extLst>
            </p:cNvPr>
            <p:cNvSpPr/>
            <p:nvPr/>
          </p:nvSpPr>
          <p:spPr>
            <a:xfrm rot="8043202">
              <a:off x="3683969" y="2735815"/>
              <a:ext cx="342162" cy="34216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4" name="Freeform: Shape 93">
              <a:extLst>
                <a:ext uri="{FF2B5EF4-FFF2-40B4-BE49-F238E27FC236}">
                  <a16:creationId xmlns:a16="http://schemas.microsoft.com/office/drawing/2014/main" id="{994A5549-B2E3-44C5-A8C6-BB8F7DFC1D51}"/>
                </a:ext>
              </a:extLst>
            </p:cNvPr>
            <p:cNvSpPr/>
            <p:nvPr/>
          </p:nvSpPr>
          <p:spPr>
            <a:xfrm rot="9637721">
              <a:off x="4758746" y="2349276"/>
              <a:ext cx="336895" cy="33689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4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5" name="Freeform 61">
              <a:extLst>
                <a:ext uri="{FF2B5EF4-FFF2-40B4-BE49-F238E27FC236}">
                  <a16:creationId xmlns:a16="http://schemas.microsoft.com/office/drawing/2014/main" id="{60185084-A5C5-4AC2-97E7-6093C91DFC04}"/>
                </a:ext>
              </a:extLst>
            </p:cNvPr>
            <p:cNvSpPr/>
            <p:nvPr/>
          </p:nvSpPr>
          <p:spPr>
            <a:xfrm rot="9637721">
              <a:off x="4791372" y="2381900"/>
              <a:ext cx="271650" cy="271650"/>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96" name="Shape">
            <a:extLst>
              <a:ext uri="{FF2B5EF4-FFF2-40B4-BE49-F238E27FC236}">
                <a16:creationId xmlns:a16="http://schemas.microsoft.com/office/drawing/2014/main" id="{3E1F082F-1E8D-4406-9A04-CD616D633C07}"/>
              </a:ext>
            </a:extLst>
          </p:cNvPr>
          <p:cNvGrpSpPr>
            <a:grpSpLocks noChangeAspect="1"/>
          </p:cNvGrpSpPr>
          <p:nvPr/>
        </p:nvGrpSpPr>
        <p:grpSpPr>
          <a:xfrm rot="7197619">
            <a:off x="6085127" y="5640896"/>
            <a:ext cx="940999" cy="935072"/>
            <a:chOff x="4682127" y="976030"/>
            <a:chExt cx="5519452" cy="5484686"/>
          </a:xfrm>
        </p:grpSpPr>
        <p:sp>
          <p:nvSpPr>
            <p:cNvPr id="97" name="Freeform: Shape 96">
              <a:extLst>
                <a:ext uri="{FF2B5EF4-FFF2-40B4-BE49-F238E27FC236}">
                  <a16:creationId xmlns:a16="http://schemas.microsoft.com/office/drawing/2014/main" id="{79F7BEF9-7E96-4797-86A2-1F6BC633F151}"/>
                </a:ext>
              </a:extLst>
            </p:cNvPr>
            <p:cNvSpPr/>
            <p:nvPr/>
          </p:nvSpPr>
          <p:spPr>
            <a:xfrm rot="4598406">
              <a:off x="8917120" y="3440615"/>
              <a:ext cx="457505" cy="578032"/>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0">
                  <a:schemeClr val="tx1">
                    <a:lumMod val="75000"/>
                    <a:lumOff val="25000"/>
                  </a:schemeClr>
                </a:gs>
                <a:gs pos="25000">
                  <a:schemeClr val="tx1">
                    <a:lumMod val="65000"/>
                    <a:lumOff val="35000"/>
                  </a:schemeClr>
                </a:gs>
                <a:gs pos="66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8" name="Freeform: Shape 97">
              <a:extLst>
                <a:ext uri="{FF2B5EF4-FFF2-40B4-BE49-F238E27FC236}">
                  <a16:creationId xmlns:a16="http://schemas.microsoft.com/office/drawing/2014/main" id="{3CC33216-165E-4D00-A781-AC84D8369031}"/>
                </a:ext>
              </a:extLst>
            </p:cNvPr>
            <p:cNvSpPr/>
            <p:nvPr/>
          </p:nvSpPr>
          <p:spPr>
            <a:xfrm rot="4598406">
              <a:off x="9319393" y="3749581"/>
              <a:ext cx="207385" cy="71138"/>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9" name="Freeform: Shape 98">
              <a:extLst>
                <a:ext uri="{FF2B5EF4-FFF2-40B4-BE49-F238E27FC236}">
                  <a16:creationId xmlns:a16="http://schemas.microsoft.com/office/drawing/2014/main" id="{F4D2D654-A2B5-4F4C-B44D-A5EBFD7B46CF}"/>
                </a:ext>
              </a:extLst>
            </p:cNvPr>
            <p:cNvSpPr/>
            <p:nvPr/>
          </p:nvSpPr>
          <p:spPr>
            <a:xfrm rot="4598406">
              <a:off x="6965541" y="5338439"/>
              <a:ext cx="628597" cy="491944"/>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0" name="Freeform: Shape 99">
              <a:extLst>
                <a:ext uri="{FF2B5EF4-FFF2-40B4-BE49-F238E27FC236}">
                  <a16:creationId xmlns:a16="http://schemas.microsoft.com/office/drawing/2014/main" id="{DCD41ECD-B2A0-4ED4-9A13-3CF87149718E}"/>
                </a:ext>
              </a:extLst>
            </p:cNvPr>
            <p:cNvSpPr/>
            <p:nvPr/>
          </p:nvSpPr>
          <p:spPr>
            <a:xfrm rot="4598406">
              <a:off x="7151906" y="5784220"/>
              <a:ext cx="91790" cy="191088"/>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1" name="Freeform: Shape 100">
              <a:extLst>
                <a:ext uri="{FF2B5EF4-FFF2-40B4-BE49-F238E27FC236}">
                  <a16:creationId xmlns:a16="http://schemas.microsoft.com/office/drawing/2014/main" id="{BBFA0557-83D2-48A1-A2CE-6454F3F87D8F}"/>
                </a:ext>
              </a:extLst>
            </p:cNvPr>
            <p:cNvSpPr/>
            <p:nvPr/>
          </p:nvSpPr>
          <p:spPr>
            <a:xfrm rot="4598406">
              <a:off x="6102629" y="1364857"/>
              <a:ext cx="1256947" cy="838595"/>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2" name="Freeform: Shape 101">
              <a:extLst>
                <a:ext uri="{FF2B5EF4-FFF2-40B4-BE49-F238E27FC236}">
                  <a16:creationId xmlns:a16="http://schemas.microsoft.com/office/drawing/2014/main" id="{480D490B-97D5-4381-BD7B-C0F9A43D0261}"/>
                </a:ext>
              </a:extLst>
            </p:cNvPr>
            <p:cNvSpPr/>
            <p:nvPr/>
          </p:nvSpPr>
          <p:spPr>
            <a:xfrm rot="4598406">
              <a:off x="6292149" y="1118247"/>
              <a:ext cx="145884" cy="356551"/>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3" name="Freeform: Shape 102">
              <a:extLst>
                <a:ext uri="{FF2B5EF4-FFF2-40B4-BE49-F238E27FC236}">
                  <a16:creationId xmlns:a16="http://schemas.microsoft.com/office/drawing/2014/main" id="{C37A6885-C189-405E-9FE9-F0BD80CAB3A0}"/>
                </a:ext>
              </a:extLst>
            </p:cNvPr>
            <p:cNvSpPr/>
            <p:nvPr/>
          </p:nvSpPr>
          <p:spPr>
            <a:xfrm rot="4598406">
              <a:off x="8904107" y="3767370"/>
              <a:ext cx="1127862" cy="1316568"/>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4" name="Freeform: Shape 103">
              <a:extLst>
                <a:ext uri="{FF2B5EF4-FFF2-40B4-BE49-F238E27FC236}">
                  <a16:creationId xmlns:a16="http://schemas.microsoft.com/office/drawing/2014/main" id="{384258A0-35F3-49D6-BA78-9D6D85E7E200}"/>
                </a:ext>
              </a:extLst>
            </p:cNvPr>
            <p:cNvSpPr/>
            <p:nvPr/>
          </p:nvSpPr>
          <p:spPr>
            <a:xfrm rot="4598406">
              <a:off x="9909390" y="4562436"/>
              <a:ext cx="351056" cy="233322"/>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5" name="Freeform: Shape 104">
              <a:extLst>
                <a:ext uri="{FF2B5EF4-FFF2-40B4-BE49-F238E27FC236}">
                  <a16:creationId xmlns:a16="http://schemas.microsoft.com/office/drawing/2014/main" id="{3EC6405D-163B-4C5B-BB10-7AFF9A61A6A7}"/>
                </a:ext>
              </a:extLst>
            </p:cNvPr>
            <p:cNvSpPr/>
            <p:nvPr/>
          </p:nvSpPr>
          <p:spPr>
            <a:xfrm rot="4598406">
              <a:off x="9149096" y="2513504"/>
              <a:ext cx="818453" cy="1167369"/>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6" name="Freeform: Shape 105">
              <a:extLst>
                <a:ext uri="{FF2B5EF4-FFF2-40B4-BE49-F238E27FC236}">
                  <a16:creationId xmlns:a16="http://schemas.microsoft.com/office/drawing/2014/main" id="{63A9656B-E8BE-4490-95DC-EDB10466756E}"/>
                </a:ext>
              </a:extLst>
            </p:cNvPr>
            <p:cNvSpPr/>
            <p:nvPr/>
          </p:nvSpPr>
          <p:spPr>
            <a:xfrm rot="4598406">
              <a:off x="9859305" y="2815165"/>
              <a:ext cx="368510" cy="108194"/>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7" name="Freeform: Shape 106">
              <a:extLst>
                <a:ext uri="{FF2B5EF4-FFF2-40B4-BE49-F238E27FC236}">
                  <a16:creationId xmlns:a16="http://schemas.microsoft.com/office/drawing/2014/main" id="{EA70E52D-83B6-461B-9F9B-0416FF52B9E3}"/>
                </a:ext>
              </a:extLst>
            </p:cNvPr>
            <p:cNvSpPr/>
            <p:nvPr/>
          </p:nvSpPr>
          <p:spPr>
            <a:xfrm rot="4023403">
              <a:off x="7834402" y="5434063"/>
              <a:ext cx="1254111" cy="799196"/>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5000"/>
                    <a:lumOff val="45000"/>
                  </a:schemeClr>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8" name="Freeform: Shape 107">
              <a:extLst>
                <a:ext uri="{FF2B5EF4-FFF2-40B4-BE49-F238E27FC236}">
                  <a16:creationId xmlns:a16="http://schemas.microsoft.com/office/drawing/2014/main" id="{D7DA89F3-D86B-4D42-AF88-806FA88990FC}"/>
                </a:ext>
              </a:extLst>
            </p:cNvPr>
            <p:cNvSpPr/>
            <p:nvPr/>
          </p:nvSpPr>
          <p:spPr>
            <a:xfrm rot="4023403">
              <a:off x="8780282" y="6102965"/>
              <a:ext cx="126108" cy="359892"/>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9" name="Freeform: Shape 108">
              <a:extLst>
                <a:ext uri="{FF2B5EF4-FFF2-40B4-BE49-F238E27FC236}">
                  <a16:creationId xmlns:a16="http://schemas.microsoft.com/office/drawing/2014/main" id="{B4839A79-8F40-45E5-B6D7-4D4EF076E909}"/>
                </a:ext>
              </a:extLst>
            </p:cNvPr>
            <p:cNvSpPr/>
            <p:nvPr/>
          </p:nvSpPr>
          <p:spPr>
            <a:xfrm rot="4598406">
              <a:off x="5521240" y="1968387"/>
              <a:ext cx="3678223" cy="3697481"/>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tx1">
                    <a:lumMod val="50000"/>
                    <a:lumOff val="50000"/>
                  </a:schemeClr>
                </a:gs>
                <a:gs pos="84000">
                  <a:schemeClr val="tx1">
                    <a:lumMod val="65000"/>
                    <a:lumOff val="35000"/>
                  </a:schemeClr>
                </a:gs>
                <a:gs pos="100000">
                  <a:schemeClr val="tx1">
                    <a:lumMod val="75000"/>
                    <a:lumOff val="2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3C65DC3C-26E7-4C20-861E-ABB2AC5C42E1}"/>
                </a:ext>
              </a:extLst>
            </p:cNvPr>
            <p:cNvSpPr/>
            <p:nvPr/>
          </p:nvSpPr>
          <p:spPr>
            <a:xfrm rot="4598406">
              <a:off x="5914383" y="2321181"/>
              <a:ext cx="3211223" cy="3148634"/>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tx1">
                <a:lumMod val="50000"/>
                <a:lumOff val="50000"/>
                <a:alpha val="25000"/>
              </a:schemeClr>
            </a:solidFill>
            <a:ln w="24568"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146E596F-4BE5-4899-8272-573C1AE5D585}"/>
                </a:ext>
              </a:extLst>
            </p:cNvPr>
            <p:cNvSpPr/>
            <p:nvPr/>
          </p:nvSpPr>
          <p:spPr>
            <a:xfrm rot="4598406">
              <a:off x="7597414" y="4015612"/>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38000">
                  <a:schemeClr val="tx1">
                    <a:lumMod val="65000"/>
                    <a:lumOff val="35000"/>
                  </a:schemeClr>
                </a:gs>
                <a:gs pos="79000">
                  <a:schemeClr val="tx1">
                    <a:lumMod val="50000"/>
                    <a:lumOff val="50000"/>
                    <a:alpha val="0"/>
                  </a:schemeClr>
                </a:gs>
              </a:gsLst>
              <a:lin ang="7800000" scaled="0"/>
              <a:tileRect/>
            </a:gradFill>
            <a:ln w="9525"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355B49AA-F1DE-4511-9161-3DAAF9AE1CF5}"/>
                </a:ext>
              </a:extLst>
            </p:cNvPr>
            <p:cNvSpPr/>
            <p:nvPr/>
          </p:nvSpPr>
          <p:spPr>
            <a:xfrm rot="2214121">
              <a:off x="8961154" y="4991227"/>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3" name="Freeform: Shape 112">
              <a:extLst>
                <a:ext uri="{FF2B5EF4-FFF2-40B4-BE49-F238E27FC236}">
                  <a16:creationId xmlns:a16="http://schemas.microsoft.com/office/drawing/2014/main" id="{1313F87C-BA30-4004-B5F8-ADC72FE5C2E9}"/>
                </a:ext>
              </a:extLst>
            </p:cNvPr>
            <p:cNvSpPr/>
            <p:nvPr/>
          </p:nvSpPr>
          <p:spPr>
            <a:xfrm rot="2214121">
              <a:off x="8990040" y="5053815"/>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4" name="Freeform: Shape 113">
              <a:extLst>
                <a:ext uri="{FF2B5EF4-FFF2-40B4-BE49-F238E27FC236}">
                  <a16:creationId xmlns:a16="http://schemas.microsoft.com/office/drawing/2014/main" id="{C214E242-F580-4126-82F2-E59B5D7CB037}"/>
                </a:ext>
              </a:extLst>
            </p:cNvPr>
            <p:cNvSpPr/>
            <p:nvPr/>
          </p:nvSpPr>
          <p:spPr>
            <a:xfrm rot="4598406">
              <a:off x="8041878" y="1937893"/>
              <a:ext cx="1256030" cy="1449614"/>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0">
                  <a:schemeClr val="tx1">
                    <a:lumMod val="75000"/>
                    <a:lumOff val="25000"/>
                  </a:schemeClr>
                </a:gs>
                <a:gs pos="50000">
                  <a:schemeClr val="tx1">
                    <a:lumMod val="65000"/>
                    <a:lumOff val="35000"/>
                  </a:schemeClr>
                </a:gs>
                <a:gs pos="92000">
                  <a:schemeClr val="tx1">
                    <a:lumMod val="50000"/>
                    <a:lumOff val="50000"/>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5" name="Freeform: Shape 114">
              <a:extLst>
                <a:ext uri="{FF2B5EF4-FFF2-40B4-BE49-F238E27FC236}">
                  <a16:creationId xmlns:a16="http://schemas.microsoft.com/office/drawing/2014/main" id="{2B721EB8-916C-4A38-8D74-BD5D5699FB90}"/>
                </a:ext>
              </a:extLst>
            </p:cNvPr>
            <p:cNvSpPr/>
            <p:nvPr/>
          </p:nvSpPr>
          <p:spPr>
            <a:xfrm rot="2689343">
              <a:off x="8925378" y="2015580"/>
              <a:ext cx="433281" cy="168497"/>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6" name="Freeform: Shape 115">
              <a:extLst>
                <a:ext uri="{FF2B5EF4-FFF2-40B4-BE49-F238E27FC236}">
                  <a16:creationId xmlns:a16="http://schemas.microsoft.com/office/drawing/2014/main" id="{D4713EA5-DEDE-41D4-9CCF-AC89CA77237E}"/>
                </a:ext>
              </a:extLst>
            </p:cNvPr>
            <p:cNvSpPr/>
            <p:nvPr/>
          </p:nvSpPr>
          <p:spPr>
            <a:xfrm rot="2689343">
              <a:off x="8983148" y="2042059"/>
              <a:ext cx="317740" cy="11554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7" name="Freeform: Shape 116">
              <a:extLst>
                <a:ext uri="{FF2B5EF4-FFF2-40B4-BE49-F238E27FC236}">
                  <a16:creationId xmlns:a16="http://schemas.microsoft.com/office/drawing/2014/main" id="{4E09A21A-3CC0-4E82-B05E-B26DCBCEFA4A}"/>
                </a:ext>
              </a:extLst>
            </p:cNvPr>
            <p:cNvSpPr/>
            <p:nvPr/>
          </p:nvSpPr>
          <p:spPr>
            <a:xfrm rot="4598406">
              <a:off x="6981977" y="1226558"/>
              <a:ext cx="1527474" cy="1112305"/>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0">
                  <a:schemeClr val="tx1">
                    <a:lumMod val="75000"/>
                    <a:lumOff val="25000"/>
                  </a:schemeClr>
                </a:gs>
                <a:gs pos="63000">
                  <a:schemeClr val="tx1">
                    <a:lumMod val="55000"/>
                    <a:lumOff val="45000"/>
                  </a:schemeClr>
                </a:gs>
                <a:gs pos="76000">
                  <a:schemeClr val="tx1">
                    <a:lumMod val="50000"/>
                    <a:lumOff val="50000"/>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8" name="Freeform: Shape 117">
              <a:extLst>
                <a:ext uri="{FF2B5EF4-FFF2-40B4-BE49-F238E27FC236}">
                  <a16:creationId xmlns:a16="http://schemas.microsoft.com/office/drawing/2014/main" id="{1DDEE315-08D5-491D-8597-1374089EE554}"/>
                </a:ext>
              </a:extLst>
            </p:cNvPr>
            <p:cNvSpPr/>
            <p:nvPr/>
          </p:nvSpPr>
          <p:spPr>
            <a:xfrm rot="544730">
              <a:off x="7750913" y="976030"/>
              <a:ext cx="399602" cy="178134"/>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9" name="Freeform: Shape 118">
              <a:extLst>
                <a:ext uri="{FF2B5EF4-FFF2-40B4-BE49-F238E27FC236}">
                  <a16:creationId xmlns:a16="http://schemas.microsoft.com/office/drawing/2014/main" id="{4598DB09-7DC9-4DCD-9A9C-82E70ED14A7B}"/>
                </a:ext>
              </a:extLst>
            </p:cNvPr>
            <p:cNvSpPr/>
            <p:nvPr/>
          </p:nvSpPr>
          <p:spPr>
            <a:xfrm rot="544730">
              <a:off x="7803872" y="1002512"/>
              <a:ext cx="293683" cy="125175"/>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0" name="Freeform: Shape 119">
              <a:extLst>
                <a:ext uri="{FF2B5EF4-FFF2-40B4-BE49-F238E27FC236}">
                  <a16:creationId xmlns:a16="http://schemas.microsoft.com/office/drawing/2014/main" id="{30BB6680-9B80-4CB5-B345-481AE428BE94}"/>
                </a:ext>
              </a:extLst>
            </p:cNvPr>
            <p:cNvSpPr/>
            <p:nvPr/>
          </p:nvSpPr>
          <p:spPr>
            <a:xfrm rot="4598406">
              <a:off x="7134914" y="5185424"/>
              <a:ext cx="1290010" cy="893867"/>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0">
                  <a:schemeClr val="tx1">
                    <a:lumMod val="75000"/>
                    <a:lumOff val="25000"/>
                  </a:schemeClr>
                </a:gs>
                <a:gs pos="58000">
                  <a:schemeClr val="tx1">
                    <a:lumMod val="65000"/>
                    <a:lumOff val="35000"/>
                  </a:schemeClr>
                </a:gs>
                <a:gs pos="89000">
                  <a:schemeClr val="tx1">
                    <a:lumMod val="50000"/>
                    <a:lumOff val="50000"/>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1" name="Freeform: Shape 120">
              <a:extLst>
                <a:ext uri="{FF2B5EF4-FFF2-40B4-BE49-F238E27FC236}">
                  <a16:creationId xmlns:a16="http://schemas.microsoft.com/office/drawing/2014/main" id="{B3A133FB-8668-4285-BD74-CC6BCC45C94E}"/>
                </a:ext>
              </a:extLst>
            </p:cNvPr>
            <p:cNvSpPr/>
            <p:nvPr/>
          </p:nvSpPr>
          <p:spPr>
            <a:xfrm rot="15651">
              <a:off x="7463053" y="6159702"/>
              <a:ext cx="404420" cy="14925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2" name="Freeform: Shape 121">
              <a:extLst>
                <a:ext uri="{FF2B5EF4-FFF2-40B4-BE49-F238E27FC236}">
                  <a16:creationId xmlns:a16="http://schemas.microsoft.com/office/drawing/2014/main" id="{A003BA84-48B7-4C31-90CC-B50B20360496}"/>
                </a:ext>
              </a:extLst>
            </p:cNvPr>
            <p:cNvSpPr/>
            <p:nvPr/>
          </p:nvSpPr>
          <p:spPr>
            <a:xfrm rot="15651">
              <a:off x="7518419" y="6181367"/>
              <a:ext cx="293686" cy="105920"/>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3" name="Freeform: Shape 122">
              <a:extLst>
                <a:ext uri="{FF2B5EF4-FFF2-40B4-BE49-F238E27FC236}">
                  <a16:creationId xmlns:a16="http://schemas.microsoft.com/office/drawing/2014/main" id="{83E0C947-88BB-433F-BEBA-EACCE6D6B22E}"/>
                </a:ext>
              </a:extLst>
            </p:cNvPr>
            <p:cNvSpPr/>
            <p:nvPr/>
          </p:nvSpPr>
          <p:spPr>
            <a:xfrm rot="4598406">
              <a:off x="6643894" y="4649706"/>
              <a:ext cx="833639" cy="764024"/>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0">
                  <a:schemeClr val="tx1">
                    <a:lumMod val="75000"/>
                    <a:lumOff val="25000"/>
                  </a:schemeClr>
                </a:gs>
                <a:gs pos="46000">
                  <a:schemeClr val="tx1">
                    <a:lumMod val="65000"/>
                    <a:lumOff val="35000"/>
                  </a:schemeClr>
                </a:gs>
                <a:gs pos="79000">
                  <a:schemeClr val="tx1">
                    <a:lumMod val="50000"/>
                    <a:lumOff val="50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4" name="Freeform: Shape 123">
              <a:extLst>
                <a:ext uri="{FF2B5EF4-FFF2-40B4-BE49-F238E27FC236}">
                  <a16:creationId xmlns:a16="http://schemas.microsoft.com/office/drawing/2014/main" id="{0AB93B76-2C5D-459F-8035-37A5BB1C36EC}"/>
                </a:ext>
              </a:extLst>
            </p:cNvPr>
            <p:cNvSpPr/>
            <p:nvPr/>
          </p:nvSpPr>
          <p:spPr>
            <a:xfrm rot="1378423">
              <a:off x="6740195" y="5370939"/>
              <a:ext cx="255170" cy="96289"/>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5" name="Freeform: Shape 124">
              <a:extLst>
                <a:ext uri="{FF2B5EF4-FFF2-40B4-BE49-F238E27FC236}">
                  <a16:creationId xmlns:a16="http://schemas.microsoft.com/office/drawing/2014/main" id="{B8D35297-21EF-4983-AA28-590C7C1A2062}"/>
                </a:ext>
              </a:extLst>
            </p:cNvPr>
            <p:cNvSpPr/>
            <p:nvPr/>
          </p:nvSpPr>
          <p:spPr>
            <a:xfrm rot="1378423">
              <a:off x="6773895" y="5385381"/>
              <a:ext cx="187765" cy="67402"/>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6" name="Freeform: Shape 125">
              <a:extLst>
                <a:ext uri="{FF2B5EF4-FFF2-40B4-BE49-F238E27FC236}">
                  <a16:creationId xmlns:a16="http://schemas.microsoft.com/office/drawing/2014/main" id="{55C41718-FF10-49A9-A1F6-2E79620FA27C}"/>
                </a:ext>
              </a:extLst>
            </p:cNvPr>
            <p:cNvSpPr/>
            <p:nvPr/>
          </p:nvSpPr>
          <p:spPr>
            <a:xfrm rot="4598406">
              <a:off x="5209394" y="3673180"/>
              <a:ext cx="978077" cy="1533301"/>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0">
                  <a:schemeClr val="tx1">
                    <a:lumMod val="75000"/>
                    <a:lumOff val="25000"/>
                  </a:schemeClr>
                </a:gs>
                <a:gs pos="46000">
                  <a:schemeClr val="tx1">
                    <a:lumMod val="65000"/>
                    <a:lumOff val="35000"/>
                  </a:schemeClr>
                </a:gs>
                <a:gs pos="88000">
                  <a:schemeClr val="tx1">
                    <a:lumMod val="50000"/>
                    <a:lumOff val="50000"/>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7" name="Freeform: Shape 126">
              <a:extLst>
                <a:ext uri="{FF2B5EF4-FFF2-40B4-BE49-F238E27FC236}">
                  <a16:creationId xmlns:a16="http://schemas.microsoft.com/office/drawing/2014/main" id="{D13CA082-8EDD-442F-A2A9-21BBD5B301E6}"/>
                </a:ext>
              </a:extLst>
            </p:cNvPr>
            <p:cNvSpPr/>
            <p:nvPr/>
          </p:nvSpPr>
          <p:spPr>
            <a:xfrm rot="3852047">
              <a:off x="4893097" y="4771486"/>
              <a:ext cx="438100" cy="18294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8" name="Freeform: Shape 127">
              <a:extLst>
                <a:ext uri="{FF2B5EF4-FFF2-40B4-BE49-F238E27FC236}">
                  <a16:creationId xmlns:a16="http://schemas.microsoft.com/office/drawing/2014/main" id="{3A381B02-7C03-4D49-A189-10E3CC7EB382}"/>
                </a:ext>
              </a:extLst>
            </p:cNvPr>
            <p:cNvSpPr/>
            <p:nvPr/>
          </p:nvSpPr>
          <p:spPr>
            <a:xfrm rot="3852047">
              <a:off x="4953275" y="4800372"/>
              <a:ext cx="317742" cy="125170"/>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9" name="Freeform: Shape 128">
              <a:extLst>
                <a:ext uri="{FF2B5EF4-FFF2-40B4-BE49-F238E27FC236}">
                  <a16:creationId xmlns:a16="http://schemas.microsoft.com/office/drawing/2014/main" id="{0AFE2A51-C111-4539-901B-8348EA147CD8}"/>
                </a:ext>
              </a:extLst>
            </p:cNvPr>
            <p:cNvSpPr/>
            <p:nvPr/>
          </p:nvSpPr>
          <p:spPr>
            <a:xfrm rot="4598406">
              <a:off x="4856904" y="3217156"/>
              <a:ext cx="911274" cy="1196417"/>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0">
                  <a:schemeClr val="tx1">
                    <a:lumMod val="75000"/>
                    <a:lumOff val="25000"/>
                  </a:schemeClr>
                </a:gs>
                <a:gs pos="69000">
                  <a:schemeClr val="tx1">
                    <a:lumMod val="60000"/>
                    <a:lumOff val="40000"/>
                  </a:schemeClr>
                </a:gs>
                <a:gs pos="39000">
                  <a:schemeClr val="tx1">
                    <a:lumMod val="65000"/>
                    <a:lumOff val="35000"/>
                  </a:schemeClr>
                </a:gs>
                <a:gs pos="81000">
                  <a:schemeClr val="tx1">
                    <a:lumMod val="50000"/>
                    <a:lumOff val="50000"/>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0" name="Freeform: Shape 129">
              <a:extLst>
                <a:ext uri="{FF2B5EF4-FFF2-40B4-BE49-F238E27FC236}">
                  <a16:creationId xmlns:a16="http://schemas.microsoft.com/office/drawing/2014/main" id="{C250D3B8-5EDF-49FD-BA10-B8B013553979}"/>
                </a:ext>
              </a:extLst>
            </p:cNvPr>
            <p:cNvSpPr/>
            <p:nvPr/>
          </p:nvSpPr>
          <p:spPr>
            <a:xfrm rot="331246">
              <a:off x="4682127" y="3475187"/>
              <a:ext cx="139618" cy="380340"/>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1" name="Freeform: Shape 130">
              <a:extLst>
                <a:ext uri="{FF2B5EF4-FFF2-40B4-BE49-F238E27FC236}">
                  <a16:creationId xmlns:a16="http://schemas.microsoft.com/office/drawing/2014/main" id="{41D0B0AB-E125-4948-8378-F704D787D4A2}"/>
                </a:ext>
              </a:extLst>
            </p:cNvPr>
            <p:cNvSpPr/>
            <p:nvPr/>
          </p:nvSpPr>
          <p:spPr>
            <a:xfrm rot="331246">
              <a:off x="4703793" y="3528144"/>
              <a:ext cx="96289" cy="274422"/>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2" name="Freeform: Shape 131">
              <a:extLst>
                <a:ext uri="{FF2B5EF4-FFF2-40B4-BE49-F238E27FC236}">
                  <a16:creationId xmlns:a16="http://schemas.microsoft.com/office/drawing/2014/main" id="{D4C89229-FC7C-416F-A0DC-E15F50EE7E20}"/>
                </a:ext>
              </a:extLst>
            </p:cNvPr>
            <p:cNvSpPr/>
            <p:nvPr/>
          </p:nvSpPr>
          <p:spPr>
            <a:xfrm rot="4598406">
              <a:off x="5319556" y="2219492"/>
              <a:ext cx="1064972" cy="1109927"/>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flip="none" rotWithShape="1">
              <a:gsLst>
                <a:gs pos="0">
                  <a:schemeClr val="tx1">
                    <a:lumMod val="75000"/>
                    <a:lumOff val="25000"/>
                  </a:schemeClr>
                </a:gs>
                <a:gs pos="57000">
                  <a:schemeClr val="tx1">
                    <a:lumMod val="60000"/>
                    <a:lumOff val="40000"/>
                  </a:schemeClr>
                </a:gs>
                <a:gs pos="22000">
                  <a:schemeClr val="tx1">
                    <a:lumMod val="65000"/>
                    <a:lumOff val="35000"/>
                  </a:schemeClr>
                </a:gs>
                <a:gs pos="71000">
                  <a:schemeClr val="tx1">
                    <a:lumMod val="50000"/>
                    <a:lumOff val="50000"/>
                    <a:alpha val="0"/>
                  </a:schemeClr>
                </a:gs>
              </a:gsLst>
              <a:lin ang="18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3" name="Freeform: Shape 132">
              <a:extLst>
                <a:ext uri="{FF2B5EF4-FFF2-40B4-BE49-F238E27FC236}">
                  <a16:creationId xmlns:a16="http://schemas.microsoft.com/office/drawing/2014/main" id="{3059A3AC-8EF3-41DF-AECC-68BBA558BD3E}"/>
                </a:ext>
              </a:extLst>
            </p:cNvPr>
            <p:cNvSpPr/>
            <p:nvPr/>
          </p:nvSpPr>
          <p:spPr>
            <a:xfrm rot="1631724">
              <a:off x="5278075" y="2317161"/>
              <a:ext cx="129992" cy="351461"/>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4" name="Freeform: Shape 133">
              <a:extLst>
                <a:ext uri="{FF2B5EF4-FFF2-40B4-BE49-F238E27FC236}">
                  <a16:creationId xmlns:a16="http://schemas.microsoft.com/office/drawing/2014/main" id="{E96A5599-A027-48BC-BC8A-7DCA6E4A79B9}"/>
                </a:ext>
              </a:extLst>
            </p:cNvPr>
            <p:cNvSpPr/>
            <p:nvPr/>
          </p:nvSpPr>
          <p:spPr>
            <a:xfrm rot="1631724">
              <a:off x="5299740" y="2365305"/>
              <a:ext cx="86660" cy="255169"/>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5" name="Freeform: Shape 134">
              <a:extLst>
                <a:ext uri="{FF2B5EF4-FFF2-40B4-BE49-F238E27FC236}">
                  <a16:creationId xmlns:a16="http://schemas.microsoft.com/office/drawing/2014/main" id="{4BEC4516-32E6-4054-A92E-91D14D6EA5B3}"/>
                </a:ext>
              </a:extLst>
            </p:cNvPr>
            <p:cNvSpPr/>
            <p:nvPr/>
          </p:nvSpPr>
          <p:spPr>
            <a:xfrm rot="4598406">
              <a:off x="5705619" y="5037578"/>
              <a:ext cx="1183702" cy="1183702"/>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0">
                  <a:schemeClr val="tx1">
                    <a:lumMod val="75000"/>
                    <a:lumOff val="25000"/>
                  </a:schemeClr>
                </a:gs>
                <a:gs pos="69000">
                  <a:schemeClr val="tx1">
                    <a:lumMod val="60000"/>
                    <a:lumOff val="40000"/>
                  </a:schemeClr>
                </a:gs>
                <a:gs pos="44000">
                  <a:schemeClr val="tx1">
                    <a:lumMod val="65000"/>
                    <a:lumOff val="35000"/>
                  </a:schemeClr>
                </a:gs>
                <a:gs pos="74000">
                  <a:schemeClr val="tx1">
                    <a:lumMod val="65000"/>
                    <a:lumOff val="35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6" name="Freeform: Shape 135">
              <a:extLst>
                <a:ext uri="{FF2B5EF4-FFF2-40B4-BE49-F238E27FC236}">
                  <a16:creationId xmlns:a16="http://schemas.microsoft.com/office/drawing/2014/main" id="{48964B3E-719E-499C-BE32-FB5727894CE0}"/>
                </a:ext>
              </a:extLst>
            </p:cNvPr>
            <p:cNvSpPr/>
            <p:nvPr/>
          </p:nvSpPr>
          <p:spPr>
            <a:xfrm rot="4598406">
              <a:off x="5818916" y="6033026"/>
              <a:ext cx="277172" cy="278168"/>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372754C9-81EE-428C-9BC7-467E3FCC1CD1}"/>
                </a:ext>
              </a:extLst>
            </p:cNvPr>
            <p:cNvSpPr/>
            <p:nvPr/>
          </p:nvSpPr>
          <p:spPr>
            <a:xfrm rot="4598406">
              <a:off x="7146325" y="3436855"/>
              <a:ext cx="579989" cy="57998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t="-100000"/>
            </a:gradFill>
            <a:ln w="9525" cap="flat">
              <a:noFill/>
              <a:prstDash val="solid"/>
              <a:miter/>
            </a:ln>
            <a:effectLst>
              <a:outerShdw dist="50800" dir="2700000" sx="101000" sy="101000" algn="tl" rotWithShape="0">
                <a:schemeClr val="tx1">
                  <a:lumMod val="50000"/>
                  <a:lumOff val="50000"/>
                  <a:alpha val="58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8" name="Freeform 59">
              <a:extLst>
                <a:ext uri="{FF2B5EF4-FFF2-40B4-BE49-F238E27FC236}">
                  <a16:creationId xmlns:a16="http://schemas.microsoft.com/office/drawing/2014/main" id="{30A321D4-7234-43BE-8AF6-2B9EC57133F9}"/>
                </a:ext>
              </a:extLst>
            </p:cNvPr>
            <p:cNvSpPr/>
            <p:nvPr/>
          </p:nvSpPr>
          <p:spPr>
            <a:xfrm rot="4598406">
              <a:off x="7202487" y="3493017"/>
              <a:ext cx="467667" cy="467665"/>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9" name="Freeform: Shape 138">
              <a:extLst>
                <a:ext uri="{FF2B5EF4-FFF2-40B4-BE49-F238E27FC236}">
                  <a16:creationId xmlns:a16="http://schemas.microsoft.com/office/drawing/2014/main" id="{01F858E5-CDE4-4AA6-BA9E-F9027756577B}"/>
                </a:ext>
              </a:extLst>
            </p:cNvPr>
            <p:cNvSpPr/>
            <p:nvPr/>
          </p:nvSpPr>
          <p:spPr>
            <a:xfrm rot="4598406">
              <a:off x="6295428" y="3041356"/>
              <a:ext cx="452454" cy="452454"/>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b="-100000"/>
            </a:gradFill>
            <a:ln w="9525" cap="flat">
              <a:noFill/>
              <a:prstDash val="solid"/>
              <a:miter/>
            </a:ln>
            <a:effectLst>
              <a:outerShdw dist="38100" dir="1800000" sx="103000" sy="103000" algn="tl" rotWithShape="0">
                <a:schemeClr val="tx1">
                  <a:lumMod val="50000"/>
                  <a:lumOff val="50000"/>
                  <a:alpha val="47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0" name="Freeform 60">
              <a:extLst>
                <a:ext uri="{FF2B5EF4-FFF2-40B4-BE49-F238E27FC236}">
                  <a16:creationId xmlns:a16="http://schemas.microsoft.com/office/drawing/2014/main" id="{E0F97820-26E0-4B97-A0A1-B592E31FE3CF}"/>
                </a:ext>
              </a:extLst>
            </p:cNvPr>
            <p:cNvSpPr/>
            <p:nvPr/>
          </p:nvSpPr>
          <p:spPr>
            <a:xfrm rot="4598406">
              <a:off x="6339244" y="3085165"/>
              <a:ext cx="364828" cy="364828"/>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1" name="Freeform: Shape 140">
              <a:extLst>
                <a:ext uri="{FF2B5EF4-FFF2-40B4-BE49-F238E27FC236}">
                  <a16:creationId xmlns:a16="http://schemas.microsoft.com/office/drawing/2014/main" id="{913EE1F5-38E9-4CA5-8B04-7251DDD2E4BD}"/>
                </a:ext>
              </a:extLst>
            </p:cNvPr>
            <p:cNvSpPr/>
            <p:nvPr/>
          </p:nvSpPr>
          <p:spPr>
            <a:xfrm rot="4598406">
              <a:off x="6332243" y="4149942"/>
              <a:ext cx="626745" cy="6267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21540000" sx="101000" sy="101000" algn="tl" rotWithShape="0">
                <a:schemeClr val="tx1">
                  <a:lumMod val="50000"/>
                  <a:lumOff val="50000"/>
                  <a:alpha val="9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2" name="Freeform 61">
              <a:extLst>
                <a:ext uri="{FF2B5EF4-FFF2-40B4-BE49-F238E27FC236}">
                  <a16:creationId xmlns:a16="http://schemas.microsoft.com/office/drawing/2014/main" id="{DA6AAA4D-1ADA-4086-BF8E-7D806B03A3A0}"/>
                </a:ext>
              </a:extLst>
            </p:cNvPr>
            <p:cNvSpPr/>
            <p:nvPr/>
          </p:nvSpPr>
          <p:spPr>
            <a:xfrm rot="4598406">
              <a:off x="6392937" y="4210625"/>
              <a:ext cx="505366" cy="505366"/>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3" name="Freeform: Shape 142">
              <a:extLst>
                <a:ext uri="{FF2B5EF4-FFF2-40B4-BE49-F238E27FC236}">
                  <a16:creationId xmlns:a16="http://schemas.microsoft.com/office/drawing/2014/main" id="{7F379FA0-078F-4398-A174-FAED821284BF}"/>
                </a:ext>
              </a:extLst>
            </p:cNvPr>
            <p:cNvSpPr/>
            <p:nvPr/>
          </p:nvSpPr>
          <p:spPr>
            <a:xfrm rot="17738201">
              <a:off x="6533360" y="1892290"/>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46000">
                  <a:schemeClr val="tx1">
                    <a:lumMod val="65000"/>
                    <a:lumOff val="35000"/>
                  </a:schemeClr>
                </a:gs>
                <a:gs pos="89000">
                  <a:schemeClr val="tx1">
                    <a:lumMod val="50000"/>
                    <a:lumOff val="50000"/>
                    <a:alpha val="0"/>
                  </a:schemeClr>
                </a:gs>
              </a:gsLst>
              <a:lin ang="7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4" name="Freeform: Shape 143">
              <a:extLst>
                <a:ext uri="{FF2B5EF4-FFF2-40B4-BE49-F238E27FC236}">
                  <a16:creationId xmlns:a16="http://schemas.microsoft.com/office/drawing/2014/main" id="{E637CC1A-6D42-43E9-84C2-4926845047AE}"/>
                </a:ext>
              </a:extLst>
            </p:cNvPr>
            <p:cNvSpPr/>
            <p:nvPr/>
          </p:nvSpPr>
          <p:spPr>
            <a:xfrm rot="15353916">
              <a:off x="6991556" y="1601606"/>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5" name="Freeform: Shape 144">
              <a:extLst>
                <a:ext uri="{FF2B5EF4-FFF2-40B4-BE49-F238E27FC236}">
                  <a16:creationId xmlns:a16="http://schemas.microsoft.com/office/drawing/2014/main" id="{B0F7838D-BA0B-4C33-955B-8A035265AFE9}"/>
                </a:ext>
              </a:extLst>
            </p:cNvPr>
            <p:cNvSpPr/>
            <p:nvPr/>
          </p:nvSpPr>
          <p:spPr>
            <a:xfrm rot="15353916">
              <a:off x="7020444" y="1664196"/>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6" name="Freeform: Shape 145">
              <a:extLst>
                <a:ext uri="{FF2B5EF4-FFF2-40B4-BE49-F238E27FC236}">
                  <a16:creationId xmlns:a16="http://schemas.microsoft.com/office/drawing/2014/main" id="{1A314693-5634-4590-92A2-956558531C8C}"/>
                </a:ext>
              </a:extLst>
            </p:cNvPr>
            <p:cNvSpPr/>
            <p:nvPr/>
          </p:nvSpPr>
          <p:spPr>
            <a:xfrm rot="12641608">
              <a:off x="7618187" y="2711459"/>
              <a:ext cx="421098" cy="421097"/>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6000000" sx="101000" sy="101000" algn="tl" rotWithShape="0">
                <a:schemeClr val="tx1">
                  <a:lumMod val="50000"/>
                  <a:lumOff val="50000"/>
                  <a:alpha val="56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7" name="Freeform 61">
              <a:extLst>
                <a:ext uri="{FF2B5EF4-FFF2-40B4-BE49-F238E27FC236}">
                  <a16:creationId xmlns:a16="http://schemas.microsoft.com/office/drawing/2014/main" id="{48A31BB4-0B81-4ECA-909A-7DB3FC8802D5}"/>
                </a:ext>
              </a:extLst>
            </p:cNvPr>
            <p:cNvSpPr/>
            <p:nvPr/>
          </p:nvSpPr>
          <p:spPr>
            <a:xfrm rot="12641608">
              <a:off x="7658965" y="2752239"/>
              <a:ext cx="339545" cy="3395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8" name="Freeform: Shape 147">
              <a:extLst>
                <a:ext uri="{FF2B5EF4-FFF2-40B4-BE49-F238E27FC236}">
                  <a16:creationId xmlns:a16="http://schemas.microsoft.com/office/drawing/2014/main" id="{DDFE8EC6-E727-4285-8B40-C1470643AFE0}"/>
                </a:ext>
              </a:extLst>
            </p:cNvPr>
            <p:cNvSpPr/>
            <p:nvPr/>
          </p:nvSpPr>
          <p:spPr>
            <a:xfrm rot="14236127">
              <a:off x="8283166" y="3700766"/>
              <a:ext cx="334318" cy="334318"/>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38100" dir="8400000" sx="101000" sy="101000" algn="tl" rotWithShape="0">
                <a:schemeClr val="tx1">
                  <a:lumMod val="50000"/>
                  <a:lumOff val="50000"/>
                  <a:alpha val="94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9" name="Freeform 61">
              <a:extLst>
                <a:ext uri="{FF2B5EF4-FFF2-40B4-BE49-F238E27FC236}">
                  <a16:creationId xmlns:a16="http://schemas.microsoft.com/office/drawing/2014/main" id="{B6283B04-6529-43EE-B671-FBF59EAB7541}"/>
                </a:ext>
              </a:extLst>
            </p:cNvPr>
            <p:cNvSpPr/>
            <p:nvPr/>
          </p:nvSpPr>
          <p:spPr>
            <a:xfrm rot="14236127">
              <a:off x="8315539" y="3733143"/>
              <a:ext cx="269572" cy="26957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150" name="Group 149">
            <a:extLst>
              <a:ext uri="{FF2B5EF4-FFF2-40B4-BE49-F238E27FC236}">
                <a16:creationId xmlns:a16="http://schemas.microsoft.com/office/drawing/2014/main" id="{545202DA-9F62-44A2-B1C2-5BE3F45F5693}"/>
              </a:ext>
            </a:extLst>
          </p:cNvPr>
          <p:cNvGrpSpPr/>
          <p:nvPr/>
        </p:nvGrpSpPr>
        <p:grpSpPr>
          <a:xfrm rot="21349759">
            <a:off x="4313156" y="2432563"/>
            <a:ext cx="1674449" cy="1638551"/>
            <a:chOff x="1847050" y="663755"/>
            <a:chExt cx="5641903" cy="5520946"/>
          </a:xfrm>
        </p:grpSpPr>
        <p:sp>
          <p:nvSpPr>
            <p:cNvPr id="151" name="Freeform: Shape 150">
              <a:extLst>
                <a:ext uri="{FF2B5EF4-FFF2-40B4-BE49-F238E27FC236}">
                  <a16:creationId xmlns:a16="http://schemas.microsoft.com/office/drawing/2014/main" id="{6147EE26-503A-436E-B6BC-F0486B8D463E}"/>
                </a:ext>
              </a:extLst>
            </p:cNvPr>
            <p:cNvSpPr/>
            <p:nvPr/>
          </p:nvSpPr>
          <p:spPr>
            <a:xfrm>
              <a:off x="4723047" y="1512338"/>
              <a:ext cx="461031" cy="582487"/>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4000">
                  <a:schemeClr val="accent3"/>
                </a:gs>
                <a:gs pos="40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2" name="Freeform: Shape 151">
              <a:extLst>
                <a:ext uri="{FF2B5EF4-FFF2-40B4-BE49-F238E27FC236}">
                  <a16:creationId xmlns:a16="http://schemas.microsoft.com/office/drawing/2014/main" id="{5E559210-BD5E-406D-92CD-1DFC8F390764}"/>
                </a:ext>
              </a:extLst>
            </p:cNvPr>
            <p:cNvSpPr/>
            <p:nvPr/>
          </p:nvSpPr>
          <p:spPr>
            <a:xfrm>
              <a:off x="4968051" y="1508877"/>
              <a:ext cx="208983" cy="71686"/>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3" name="Freeform: Shape 152">
              <a:extLst>
                <a:ext uri="{FF2B5EF4-FFF2-40B4-BE49-F238E27FC236}">
                  <a16:creationId xmlns:a16="http://schemas.microsoft.com/office/drawing/2014/main" id="{4A5FD9A1-4409-48DC-87BA-CAF1D308006D}"/>
                </a:ext>
              </a:extLst>
            </p:cNvPr>
            <p:cNvSpPr/>
            <p:nvPr/>
          </p:nvSpPr>
          <p:spPr>
            <a:xfrm>
              <a:off x="6020833" y="3817122"/>
              <a:ext cx="633442" cy="495735"/>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4000">
                  <a:schemeClr val="accent3"/>
                </a:gs>
                <a:gs pos="36000">
                  <a:schemeClr val="accent1"/>
                </a:gs>
                <a:gs pos="100000">
                  <a:schemeClr val="accent2"/>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4" name="Freeform: Shape 153">
              <a:extLst>
                <a:ext uri="{FF2B5EF4-FFF2-40B4-BE49-F238E27FC236}">
                  <a16:creationId xmlns:a16="http://schemas.microsoft.com/office/drawing/2014/main" id="{F47F05D4-51EC-4D96-96D3-C18563EDD821}"/>
                </a:ext>
              </a:extLst>
            </p:cNvPr>
            <p:cNvSpPr/>
            <p:nvPr/>
          </p:nvSpPr>
          <p:spPr>
            <a:xfrm>
              <a:off x="6561778" y="4117915"/>
              <a:ext cx="92497" cy="192561"/>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5" name="Freeform: Shape 154">
              <a:extLst>
                <a:ext uri="{FF2B5EF4-FFF2-40B4-BE49-F238E27FC236}">
                  <a16:creationId xmlns:a16="http://schemas.microsoft.com/office/drawing/2014/main" id="{FED8A363-FB5B-47BE-8A28-B05C0C61A90B}"/>
                </a:ext>
              </a:extLst>
            </p:cNvPr>
            <p:cNvSpPr/>
            <p:nvPr/>
          </p:nvSpPr>
          <p:spPr>
            <a:xfrm>
              <a:off x="1850554" y="3295581"/>
              <a:ext cx="1266635" cy="845058"/>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4000">
                  <a:schemeClr val="accent3"/>
                </a:gs>
                <a:gs pos="66000">
                  <a:schemeClr val="accent1"/>
                </a:gs>
                <a:gs pos="100000">
                  <a:schemeClr val="accent1"/>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6" name="Freeform: Shape 155">
              <a:extLst>
                <a:ext uri="{FF2B5EF4-FFF2-40B4-BE49-F238E27FC236}">
                  <a16:creationId xmlns:a16="http://schemas.microsoft.com/office/drawing/2014/main" id="{B0E1D5C8-F093-4999-B416-21E5E4601D46}"/>
                </a:ext>
              </a:extLst>
            </p:cNvPr>
            <p:cNvSpPr/>
            <p:nvPr/>
          </p:nvSpPr>
          <p:spPr>
            <a:xfrm>
              <a:off x="1847050" y="3783767"/>
              <a:ext cx="147008" cy="359299"/>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7" name="Freeform: Shape 156">
              <a:extLst>
                <a:ext uri="{FF2B5EF4-FFF2-40B4-BE49-F238E27FC236}">
                  <a16:creationId xmlns:a16="http://schemas.microsoft.com/office/drawing/2014/main" id="{A6CFE5D5-FB4F-405B-84E7-757FB8504F5D}"/>
                </a:ext>
              </a:extLst>
            </p:cNvPr>
            <p:cNvSpPr/>
            <p:nvPr/>
          </p:nvSpPr>
          <p:spPr>
            <a:xfrm>
              <a:off x="5142706" y="986429"/>
              <a:ext cx="1136555" cy="1326715"/>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4000">
                  <a:schemeClr val="accent3"/>
                </a:gs>
                <a:gs pos="68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8" name="Freeform: Shape 157">
              <a:extLst>
                <a:ext uri="{FF2B5EF4-FFF2-40B4-BE49-F238E27FC236}">
                  <a16:creationId xmlns:a16="http://schemas.microsoft.com/office/drawing/2014/main" id="{8EAC67A0-88F0-4B40-BEBA-B90F63F84C8A}"/>
                </a:ext>
              </a:extLst>
            </p:cNvPr>
            <p:cNvSpPr/>
            <p:nvPr/>
          </p:nvSpPr>
          <p:spPr>
            <a:xfrm>
              <a:off x="5926227" y="986429"/>
              <a:ext cx="353762" cy="235120"/>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9" name="Freeform: Shape 158">
              <a:extLst>
                <a:ext uri="{FF2B5EF4-FFF2-40B4-BE49-F238E27FC236}">
                  <a16:creationId xmlns:a16="http://schemas.microsoft.com/office/drawing/2014/main" id="{A53B8B0D-855D-44F9-A5B4-78CF762F8F58}"/>
                </a:ext>
              </a:extLst>
            </p:cNvPr>
            <p:cNvSpPr/>
            <p:nvPr/>
          </p:nvSpPr>
          <p:spPr>
            <a:xfrm>
              <a:off x="4017150" y="663755"/>
              <a:ext cx="824761" cy="1176366"/>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4000">
                  <a:schemeClr val="accent3"/>
                </a:gs>
                <a:gs pos="68000">
                  <a:schemeClr val="accent1"/>
                </a:gs>
                <a:gs pos="100000">
                  <a:schemeClr val="accent2"/>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0" name="Freeform: Shape 159">
              <a:extLst>
                <a:ext uri="{FF2B5EF4-FFF2-40B4-BE49-F238E27FC236}">
                  <a16:creationId xmlns:a16="http://schemas.microsoft.com/office/drawing/2014/main" id="{6341EA11-5C78-4166-88E1-9082671CC442}"/>
                </a:ext>
              </a:extLst>
            </p:cNvPr>
            <p:cNvSpPr/>
            <p:nvPr/>
          </p:nvSpPr>
          <p:spPr>
            <a:xfrm>
              <a:off x="4133375" y="668607"/>
              <a:ext cx="371350" cy="109028"/>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1" name="Freeform: Shape 160">
              <a:extLst>
                <a:ext uri="{FF2B5EF4-FFF2-40B4-BE49-F238E27FC236}">
                  <a16:creationId xmlns:a16="http://schemas.microsoft.com/office/drawing/2014/main" id="{9E7E691B-8EF2-4686-900C-2F0DD6AC7949}"/>
                </a:ext>
              </a:extLst>
            </p:cNvPr>
            <p:cNvSpPr/>
            <p:nvPr/>
          </p:nvSpPr>
          <p:spPr>
            <a:xfrm rot="21024997">
              <a:off x="6225176" y="2561848"/>
              <a:ext cx="1263777" cy="805355"/>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4000">
                  <a:schemeClr val="accent3"/>
                </a:gs>
                <a:gs pos="66000">
                  <a:schemeClr val="accent1"/>
                </a:gs>
                <a:gs pos="100000">
                  <a:schemeClr val="accent1"/>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2" name="Freeform: Shape 161">
              <a:extLst>
                <a:ext uri="{FF2B5EF4-FFF2-40B4-BE49-F238E27FC236}">
                  <a16:creationId xmlns:a16="http://schemas.microsoft.com/office/drawing/2014/main" id="{872C7AB3-0183-40AA-B3EA-088B99AD7DC6}"/>
                </a:ext>
              </a:extLst>
            </p:cNvPr>
            <p:cNvSpPr/>
            <p:nvPr/>
          </p:nvSpPr>
          <p:spPr>
            <a:xfrm rot="21024997">
              <a:off x="7322906" y="2513392"/>
              <a:ext cx="127080" cy="362666"/>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3" name="Freeform: Shape 162">
              <a:extLst>
                <a:ext uri="{FF2B5EF4-FFF2-40B4-BE49-F238E27FC236}">
                  <a16:creationId xmlns:a16="http://schemas.microsoft.com/office/drawing/2014/main" id="{3CB356B8-1FC7-467B-9A1E-A6FCB49B81AE}"/>
                </a:ext>
              </a:extLst>
            </p:cNvPr>
            <p:cNvSpPr/>
            <p:nvPr/>
          </p:nvSpPr>
          <p:spPr>
            <a:xfrm>
              <a:off x="2770305" y="1711556"/>
              <a:ext cx="3706572" cy="3725978"/>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accent1">
                    <a:lumMod val="60000"/>
                    <a:lumOff val="40000"/>
                  </a:schemeClr>
                </a:gs>
                <a:gs pos="54000">
                  <a:schemeClr val="accent2"/>
                </a:gs>
                <a:gs pos="100000">
                  <a:schemeClr val="accent1">
                    <a:lumMod val="7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CC8B68DE-5084-4217-BD76-CE0D94A189E8}"/>
                </a:ext>
              </a:extLst>
            </p:cNvPr>
            <p:cNvSpPr/>
            <p:nvPr/>
          </p:nvSpPr>
          <p:spPr>
            <a:xfrm>
              <a:off x="3119615" y="1849823"/>
              <a:ext cx="3235973" cy="3172901"/>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accent1">
                <a:lumMod val="60000"/>
                <a:lumOff val="40000"/>
                <a:alpha val="25000"/>
              </a:schemeClr>
            </a:solidFill>
            <a:ln w="24568"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63EE37EB-A6EA-4BFD-B58D-0401CEC0BBED}"/>
                </a:ext>
              </a:extLst>
            </p:cNvPr>
            <p:cNvSpPr/>
            <p:nvPr/>
          </p:nvSpPr>
          <p:spPr>
            <a:xfrm>
              <a:off x="4989881" y="2056649"/>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4000">
                  <a:schemeClr val="accent3"/>
                </a:gs>
                <a:gs pos="47000">
                  <a:schemeClr val="accent1"/>
                </a:gs>
                <a:gs pos="76000">
                  <a:schemeClr val="accent2">
                    <a:alpha val="0"/>
                  </a:schemeClr>
                </a:gs>
              </a:gsLst>
              <a:lin ang="7800000" scaled="0"/>
              <a:tileRect/>
            </a:gradFill>
            <a:ln w="9525"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40457F9F-C58A-45C7-8ACE-C0A882D697BC}"/>
                </a:ext>
              </a:extLst>
            </p:cNvPr>
            <p:cNvSpPr/>
            <p:nvPr/>
          </p:nvSpPr>
          <p:spPr>
            <a:xfrm rot="19215715">
              <a:off x="6303162" y="20096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7" name="Freeform: Shape 166">
              <a:extLst>
                <a:ext uri="{FF2B5EF4-FFF2-40B4-BE49-F238E27FC236}">
                  <a16:creationId xmlns:a16="http://schemas.microsoft.com/office/drawing/2014/main" id="{90B42ECE-041F-4EC5-8004-C28DAA5F5FF1}"/>
                </a:ext>
              </a:extLst>
            </p:cNvPr>
            <p:cNvSpPr/>
            <p:nvPr/>
          </p:nvSpPr>
          <p:spPr>
            <a:xfrm rot="19215715">
              <a:off x="6332271" y="2072763"/>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8" name="Freeform: Shape 167">
              <a:extLst>
                <a:ext uri="{FF2B5EF4-FFF2-40B4-BE49-F238E27FC236}">
                  <a16:creationId xmlns:a16="http://schemas.microsoft.com/office/drawing/2014/main" id="{3CD6EDA3-8436-4383-871C-F2FE56A21E72}"/>
                </a:ext>
              </a:extLst>
            </p:cNvPr>
            <p:cNvSpPr/>
            <p:nvPr/>
          </p:nvSpPr>
          <p:spPr>
            <a:xfrm>
              <a:off x="3163817" y="1291423"/>
              <a:ext cx="1265711" cy="1460786"/>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4000">
                  <a:schemeClr val="accent3"/>
                </a:gs>
                <a:gs pos="56000">
                  <a:schemeClr val="accent1"/>
                </a:gs>
                <a:gs pos="78000">
                  <a:schemeClr val="accent2">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9" name="Freeform: Shape 168">
              <a:extLst>
                <a:ext uri="{FF2B5EF4-FFF2-40B4-BE49-F238E27FC236}">
                  <a16:creationId xmlns:a16="http://schemas.microsoft.com/office/drawing/2014/main" id="{F25F925A-F79D-41F9-A5E1-2A5789C90FCC}"/>
                </a:ext>
              </a:extLst>
            </p:cNvPr>
            <p:cNvSpPr/>
            <p:nvPr/>
          </p:nvSpPr>
          <p:spPr>
            <a:xfrm rot="19690937">
              <a:off x="3136437" y="1342967"/>
              <a:ext cx="436620" cy="169796"/>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0" name="Freeform: Shape 169">
              <a:extLst>
                <a:ext uri="{FF2B5EF4-FFF2-40B4-BE49-F238E27FC236}">
                  <a16:creationId xmlns:a16="http://schemas.microsoft.com/office/drawing/2014/main" id="{565194B1-884C-4A20-9948-AD4323F086CF}"/>
                </a:ext>
              </a:extLst>
            </p:cNvPr>
            <p:cNvSpPr/>
            <p:nvPr/>
          </p:nvSpPr>
          <p:spPr>
            <a:xfrm rot="19690937">
              <a:off x="3194653" y="1369649"/>
              <a:ext cx="320189" cy="11643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2700000" scaled="1"/>
              <a:tileRect/>
            </a:gradFill>
            <a:ln w="9525"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DAB8A854-A36C-4735-8A62-651E6630CD65}"/>
                </a:ext>
              </a:extLst>
            </p:cNvPr>
            <p:cNvSpPr/>
            <p:nvPr/>
          </p:nvSpPr>
          <p:spPr>
            <a:xfrm>
              <a:off x="1949082" y="2162573"/>
              <a:ext cx="1539247" cy="1120878"/>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4000">
                  <a:schemeClr val="accent3"/>
                </a:gs>
                <a:gs pos="67000">
                  <a:schemeClr val="accent1"/>
                </a:gs>
                <a:gs pos="82000">
                  <a:schemeClr val="accent2">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2" name="Freeform: Shape 171">
              <a:extLst>
                <a:ext uri="{FF2B5EF4-FFF2-40B4-BE49-F238E27FC236}">
                  <a16:creationId xmlns:a16="http://schemas.microsoft.com/office/drawing/2014/main" id="{5A4B2A83-E06B-49E5-9FB8-FA1EAFE4C7F2}"/>
                </a:ext>
              </a:extLst>
            </p:cNvPr>
            <p:cNvSpPr/>
            <p:nvPr/>
          </p:nvSpPr>
          <p:spPr>
            <a:xfrm rot="17546324">
              <a:off x="1861525" y="2265174"/>
              <a:ext cx="402682" cy="179507"/>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3" name="Freeform: Shape 172">
              <a:extLst>
                <a:ext uri="{FF2B5EF4-FFF2-40B4-BE49-F238E27FC236}">
                  <a16:creationId xmlns:a16="http://schemas.microsoft.com/office/drawing/2014/main" id="{390D6A0B-2BD7-4311-958E-33C73DCC79FB}"/>
                </a:ext>
              </a:extLst>
            </p:cNvPr>
            <p:cNvSpPr/>
            <p:nvPr/>
          </p:nvSpPr>
          <p:spPr>
            <a:xfrm rot="17546324">
              <a:off x="1914894" y="2291859"/>
              <a:ext cx="295946" cy="126140"/>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4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4" name="Freeform: Shape 173">
              <a:extLst>
                <a:ext uri="{FF2B5EF4-FFF2-40B4-BE49-F238E27FC236}">
                  <a16:creationId xmlns:a16="http://schemas.microsoft.com/office/drawing/2014/main" id="{BAC6783F-E8D2-4C95-93B5-CBA469196087}"/>
                </a:ext>
              </a:extLst>
            </p:cNvPr>
            <p:cNvSpPr/>
            <p:nvPr/>
          </p:nvSpPr>
          <p:spPr>
            <a:xfrm>
              <a:off x="5851029" y="3135480"/>
              <a:ext cx="1299952" cy="900756"/>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4000">
                  <a:schemeClr val="accent3"/>
                </a:gs>
                <a:gs pos="47000">
                  <a:schemeClr val="accent1"/>
                </a:gs>
                <a:gs pos="80000">
                  <a:schemeClr val="accent2">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5" name="Freeform: Shape 174">
              <a:extLst>
                <a:ext uri="{FF2B5EF4-FFF2-40B4-BE49-F238E27FC236}">
                  <a16:creationId xmlns:a16="http://schemas.microsoft.com/office/drawing/2014/main" id="{681E5205-C1EE-4F66-B8AF-3F146F20C39C}"/>
                </a:ext>
              </a:extLst>
            </p:cNvPr>
            <p:cNvSpPr/>
            <p:nvPr/>
          </p:nvSpPr>
          <p:spPr>
            <a:xfrm rot="17017245">
              <a:off x="6860732" y="3763238"/>
              <a:ext cx="407537" cy="15040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6" name="Freeform: Shape 175">
              <a:extLst>
                <a:ext uri="{FF2B5EF4-FFF2-40B4-BE49-F238E27FC236}">
                  <a16:creationId xmlns:a16="http://schemas.microsoft.com/office/drawing/2014/main" id="{A89E2A13-9CE7-4E93-9D40-1518C24FCDC7}"/>
                </a:ext>
              </a:extLst>
            </p:cNvPr>
            <p:cNvSpPr/>
            <p:nvPr/>
          </p:nvSpPr>
          <p:spPr>
            <a:xfrm rot="17017245">
              <a:off x="6916525" y="3785071"/>
              <a:ext cx="295949" cy="106736"/>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7" name="Freeform: Shape 176">
              <a:extLst>
                <a:ext uri="{FF2B5EF4-FFF2-40B4-BE49-F238E27FC236}">
                  <a16:creationId xmlns:a16="http://schemas.microsoft.com/office/drawing/2014/main" id="{2220D1EF-C9F0-49DE-9362-D2F8B9948A83}"/>
                </a:ext>
              </a:extLst>
            </p:cNvPr>
            <p:cNvSpPr/>
            <p:nvPr/>
          </p:nvSpPr>
          <p:spPr>
            <a:xfrm>
              <a:off x="5324619" y="3766180"/>
              <a:ext cx="840064" cy="769912"/>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4000">
                  <a:schemeClr val="accent3"/>
                </a:gs>
                <a:gs pos="47000">
                  <a:schemeClr val="accent1"/>
                </a:gs>
                <a:gs pos="80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8" name="Freeform: Shape 177">
              <a:extLst>
                <a:ext uri="{FF2B5EF4-FFF2-40B4-BE49-F238E27FC236}">
                  <a16:creationId xmlns:a16="http://schemas.microsoft.com/office/drawing/2014/main" id="{9B910295-6EFC-45D1-9F62-FBFCAAC43464}"/>
                </a:ext>
              </a:extLst>
            </p:cNvPr>
            <p:cNvSpPr/>
            <p:nvPr/>
          </p:nvSpPr>
          <p:spPr>
            <a:xfrm rot="18380017">
              <a:off x="5950945" y="4381976"/>
              <a:ext cx="257137" cy="97031"/>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9" name="Freeform: Shape 178">
              <a:extLst>
                <a:ext uri="{FF2B5EF4-FFF2-40B4-BE49-F238E27FC236}">
                  <a16:creationId xmlns:a16="http://schemas.microsoft.com/office/drawing/2014/main" id="{1FFF9CAB-88A9-46D1-8BC1-E6332EE4A324}"/>
                </a:ext>
              </a:extLst>
            </p:cNvPr>
            <p:cNvSpPr/>
            <p:nvPr/>
          </p:nvSpPr>
          <p:spPr>
            <a:xfrm rot="18380017">
              <a:off x="5984906" y="4396533"/>
              <a:ext cx="189212" cy="67921"/>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a:gsLst>
                <a:gs pos="26000">
                  <a:schemeClr val="accent1"/>
                </a:gs>
                <a:gs pos="0">
                  <a:schemeClr val="accent3">
                    <a:lumMod val="60000"/>
                    <a:lumOff val="40000"/>
                  </a:schemeClr>
                </a:gs>
                <a:gs pos="100000">
                  <a:schemeClr val="accent1">
                    <a:lumMod val="50000"/>
                  </a:schemeClr>
                </a:gs>
              </a:gsLst>
              <a:lin ang="168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0" name="Freeform: Shape 179">
              <a:extLst>
                <a:ext uri="{FF2B5EF4-FFF2-40B4-BE49-F238E27FC236}">
                  <a16:creationId xmlns:a16="http://schemas.microsoft.com/office/drawing/2014/main" id="{39C83766-02C7-477B-A6D8-2FCF1F8CFBEB}"/>
                </a:ext>
              </a:extLst>
            </p:cNvPr>
            <p:cNvSpPr/>
            <p:nvPr/>
          </p:nvSpPr>
          <p:spPr>
            <a:xfrm>
              <a:off x="4354330" y="4576386"/>
              <a:ext cx="985615" cy="1545118"/>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4000">
                  <a:schemeClr val="accent3"/>
                </a:gs>
                <a:gs pos="66000">
                  <a:schemeClr val="accent1"/>
                </a:gs>
                <a:gs pos="92000">
                  <a:schemeClr val="accent2">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1" name="Freeform: Shape 180">
              <a:extLst>
                <a:ext uri="{FF2B5EF4-FFF2-40B4-BE49-F238E27FC236}">
                  <a16:creationId xmlns:a16="http://schemas.microsoft.com/office/drawing/2014/main" id="{ABC9BE19-0ED1-494D-9B72-D569D0E4D789}"/>
                </a:ext>
              </a:extLst>
            </p:cNvPr>
            <p:cNvSpPr/>
            <p:nvPr/>
          </p:nvSpPr>
          <p:spPr>
            <a:xfrm rot="20853641">
              <a:off x="4904733" y="5930109"/>
              <a:ext cx="441477" cy="18435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2" name="Freeform: Shape 181">
              <a:extLst>
                <a:ext uri="{FF2B5EF4-FFF2-40B4-BE49-F238E27FC236}">
                  <a16:creationId xmlns:a16="http://schemas.microsoft.com/office/drawing/2014/main" id="{3A939735-2E19-4B80-B371-0C05266EA256}"/>
                </a:ext>
              </a:extLst>
            </p:cNvPr>
            <p:cNvSpPr/>
            <p:nvPr/>
          </p:nvSpPr>
          <p:spPr>
            <a:xfrm rot="20853641">
              <a:off x="4965376" y="5959219"/>
              <a:ext cx="320191" cy="126135"/>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a:gsLst>
                <a:gs pos="26000">
                  <a:schemeClr val="accent1"/>
                </a:gs>
                <a:gs pos="0">
                  <a:schemeClr val="accent3">
                    <a:lumMod val="60000"/>
                    <a:lumOff val="40000"/>
                  </a:schemeClr>
                </a:gs>
                <a:gs pos="100000">
                  <a:schemeClr val="accent1">
                    <a:lumMod val="50000"/>
                  </a:schemeClr>
                </a:gs>
              </a:gsLst>
              <a:lin ang="16200000" scaled="0"/>
            </a:gradFill>
            <a:ln w="9525"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2F573AE6-D789-4EE5-BF12-A04ABA1D4496}"/>
                </a:ext>
              </a:extLst>
            </p:cNvPr>
            <p:cNvSpPr/>
            <p:nvPr/>
          </p:nvSpPr>
          <p:spPr>
            <a:xfrm>
              <a:off x="3685886" y="4979063"/>
              <a:ext cx="918297" cy="1205638"/>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4000">
                  <a:schemeClr val="accent3"/>
                </a:gs>
                <a:gs pos="66000">
                  <a:schemeClr val="accent1"/>
                </a:gs>
                <a:gs pos="82000">
                  <a:schemeClr val="accent2">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4" name="Freeform: Shape 183">
              <a:extLst>
                <a:ext uri="{FF2B5EF4-FFF2-40B4-BE49-F238E27FC236}">
                  <a16:creationId xmlns:a16="http://schemas.microsoft.com/office/drawing/2014/main" id="{0CD66832-DFD0-4B65-8945-0D85B5A7F835}"/>
                </a:ext>
              </a:extLst>
            </p:cNvPr>
            <p:cNvSpPr/>
            <p:nvPr/>
          </p:nvSpPr>
          <p:spPr>
            <a:xfrm rot="17332840">
              <a:off x="3797079" y="5904955"/>
              <a:ext cx="140694" cy="383271"/>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5" name="Freeform: Shape 184">
              <a:extLst>
                <a:ext uri="{FF2B5EF4-FFF2-40B4-BE49-F238E27FC236}">
                  <a16:creationId xmlns:a16="http://schemas.microsoft.com/office/drawing/2014/main" id="{3D7D4592-600A-4FE8-8FF0-A9A92EB6A5A9}"/>
                </a:ext>
              </a:extLst>
            </p:cNvPr>
            <p:cNvSpPr/>
            <p:nvPr/>
          </p:nvSpPr>
          <p:spPr>
            <a:xfrm rot="17332840">
              <a:off x="3818909" y="5958321"/>
              <a:ext cx="97031" cy="276537"/>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a:gsLst>
                <a:gs pos="26000">
                  <a:schemeClr val="accent1"/>
                </a:gs>
                <a:gs pos="0">
                  <a:schemeClr val="accent3">
                    <a:lumMod val="60000"/>
                    <a:lumOff val="40000"/>
                  </a:schemeClr>
                </a:gs>
                <a:gs pos="100000">
                  <a:schemeClr val="accent1">
                    <a:lumMod val="50000"/>
                  </a:schemeClr>
                </a:gs>
              </a:gsLst>
              <a:lin ang="21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6" name="Freeform: Shape 185">
              <a:extLst>
                <a:ext uri="{FF2B5EF4-FFF2-40B4-BE49-F238E27FC236}">
                  <a16:creationId xmlns:a16="http://schemas.microsoft.com/office/drawing/2014/main" id="{BA962EDC-DC2F-410F-88DE-461A91AFAFF2}"/>
                </a:ext>
              </a:extLst>
            </p:cNvPr>
            <p:cNvSpPr/>
            <p:nvPr/>
          </p:nvSpPr>
          <p:spPr>
            <a:xfrm>
              <a:off x="2713521" y="4251321"/>
              <a:ext cx="1073180" cy="1118481"/>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a:gsLst>
                <a:gs pos="4000">
                  <a:schemeClr val="accent3"/>
                </a:gs>
                <a:gs pos="55000">
                  <a:schemeClr val="accent1"/>
                </a:gs>
                <a:gs pos="73000">
                  <a:schemeClr val="accent2">
                    <a:alpha val="0"/>
                  </a:schemeClr>
                </a:gs>
              </a:gsLst>
              <a:lin ang="18600000" scaled="0"/>
            </a:gradFill>
            <a:ln w="9525"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54927E84-8CDC-40D9-AB28-979511A5CDF1}"/>
                </a:ext>
              </a:extLst>
            </p:cNvPr>
            <p:cNvSpPr/>
            <p:nvPr/>
          </p:nvSpPr>
          <p:spPr>
            <a:xfrm rot="18633318">
              <a:off x="2790046" y="5066929"/>
              <a:ext cx="130994" cy="354170"/>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8" name="Freeform: Shape 187">
              <a:extLst>
                <a:ext uri="{FF2B5EF4-FFF2-40B4-BE49-F238E27FC236}">
                  <a16:creationId xmlns:a16="http://schemas.microsoft.com/office/drawing/2014/main" id="{681A5154-5890-44CD-864B-B1DCB3A20DAA}"/>
                </a:ext>
              </a:extLst>
            </p:cNvPr>
            <p:cNvSpPr/>
            <p:nvPr/>
          </p:nvSpPr>
          <p:spPr>
            <a:xfrm rot="18633318">
              <a:off x="2811876" y="5115447"/>
              <a:ext cx="87328" cy="257136"/>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a:gsLst>
                <a:gs pos="26000">
                  <a:schemeClr val="accent1"/>
                </a:gs>
                <a:gs pos="0">
                  <a:schemeClr val="accent3">
                    <a:lumMod val="60000"/>
                    <a:lumOff val="40000"/>
                  </a:schemeClr>
                </a:gs>
                <a:gs pos="100000">
                  <a:schemeClr val="accent1">
                    <a:lumMod val="50000"/>
                  </a:schemeClr>
                </a:gs>
              </a:gsLst>
              <a:lin ang="204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9" name="Freeform: Shape 188">
              <a:extLst>
                <a:ext uri="{FF2B5EF4-FFF2-40B4-BE49-F238E27FC236}">
                  <a16:creationId xmlns:a16="http://schemas.microsoft.com/office/drawing/2014/main" id="{FB622E21-5D39-4C77-87FE-C2DE92CDA76A}"/>
                </a:ext>
              </a:extLst>
            </p:cNvPr>
            <p:cNvSpPr/>
            <p:nvPr/>
          </p:nvSpPr>
          <p:spPr>
            <a:xfrm>
              <a:off x="5627859" y="4481780"/>
              <a:ext cx="1192825" cy="1192825"/>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4000">
                  <a:schemeClr val="accent3"/>
                </a:gs>
                <a:gs pos="72000">
                  <a:schemeClr val="accent1"/>
                </a:gs>
                <a:gs pos="77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0" name="Freeform: Shape 189">
              <a:extLst>
                <a:ext uri="{FF2B5EF4-FFF2-40B4-BE49-F238E27FC236}">
                  <a16:creationId xmlns:a16="http://schemas.microsoft.com/office/drawing/2014/main" id="{527FA919-9A92-4318-B9E4-7E3D01AF8BFD}"/>
                </a:ext>
              </a:extLst>
            </p:cNvPr>
            <p:cNvSpPr/>
            <p:nvPr/>
          </p:nvSpPr>
          <p:spPr>
            <a:xfrm>
              <a:off x="6537520" y="5397716"/>
              <a:ext cx="279308" cy="280312"/>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solidFill>
              <a:schemeClr val="accent3">
                <a:lumMod val="60000"/>
                <a:lumOff val="40000"/>
              </a:schemeClr>
            </a:solidFill>
            <a:ln w="9525"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6B5251EB-CC2F-4E4F-AB49-8A3658860DA8}"/>
                </a:ext>
              </a:extLst>
            </p:cNvPr>
            <p:cNvSpPr/>
            <p:nvPr/>
          </p:nvSpPr>
          <p:spPr>
            <a:xfrm>
              <a:off x="4260539" y="3186813"/>
              <a:ext cx="584459" cy="58445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4000">
                  <a:schemeClr val="accent3">
                    <a:lumMod val="60000"/>
                    <a:lumOff val="40000"/>
                  </a:schemeClr>
                </a:gs>
                <a:gs pos="100000">
                  <a:schemeClr val="accent3"/>
                </a:gs>
              </a:gsLst>
              <a:path path="circle">
                <a:fillToRect r="100000" b="100000"/>
              </a:path>
              <a:tileRect l="-100000" t="-100000"/>
            </a:gradFill>
            <a:ln w="9525" cap="flat">
              <a:noFill/>
              <a:prstDash val="solid"/>
              <a:miter/>
            </a:ln>
            <a:effectLst>
              <a:outerShdw dist="50800" dir="27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2" name="Freeform 59">
              <a:extLst>
                <a:ext uri="{FF2B5EF4-FFF2-40B4-BE49-F238E27FC236}">
                  <a16:creationId xmlns:a16="http://schemas.microsoft.com/office/drawing/2014/main" id="{7758DAE9-40E1-49D5-9115-FE54C86BE106}"/>
                </a:ext>
              </a:extLst>
            </p:cNvPr>
            <p:cNvSpPr/>
            <p:nvPr/>
          </p:nvSpPr>
          <p:spPr>
            <a:xfrm>
              <a:off x="4317133" y="3243407"/>
              <a:ext cx="471271" cy="47126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3" name="Freeform: Shape 192">
              <a:extLst>
                <a:ext uri="{FF2B5EF4-FFF2-40B4-BE49-F238E27FC236}">
                  <a16:creationId xmlns:a16="http://schemas.microsoft.com/office/drawing/2014/main" id="{2060FF08-459F-4813-8C60-18FCABC3E339}"/>
                </a:ext>
              </a:extLst>
            </p:cNvPr>
            <p:cNvSpPr/>
            <p:nvPr/>
          </p:nvSpPr>
          <p:spPr>
            <a:xfrm>
              <a:off x="3661539" y="4040903"/>
              <a:ext cx="455941" cy="455941"/>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4000">
                  <a:schemeClr val="accent3">
                    <a:lumMod val="60000"/>
                    <a:lumOff val="40000"/>
                  </a:schemeClr>
                </a:gs>
                <a:gs pos="100000">
                  <a:schemeClr val="accent3"/>
                </a:gs>
              </a:gsLst>
              <a:path path="circle">
                <a:fillToRect t="100000" r="100000"/>
              </a:path>
              <a:tileRect l="-100000" b="-100000"/>
            </a:gradFill>
            <a:ln w="9525" cap="flat">
              <a:noFill/>
              <a:prstDash val="solid"/>
              <a:miter/>
            </a:ln>
            <a:effectLst>
              <a:outerShdw dist="50800" dir="19800000" sx="103000" sy="103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4" name="Freeform 60">
              <a:extLst>
                <a:ext uri="{FF2B5EF4-FFF2-40B4-BE49-F238E27FC236}">
                  <a16:creationId xmlns:a16="http://schemas.microsoft.com/office/drawing/2014/main" id="{A3679021-AE94-4429-9664-9195B1FE341D}"/>
                </a:ext>
              </a:extLst>
            </p:cNvPr>
            <p:cNvSpPr/>
            <p:nvPr/>
          </p:nvSpPr>
          <p:spPr>
            <a:xfrm>
              <a:off x="3705686" y="4085050"/>
              <a:ext cx="367640" cy="367640"/>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5" name="Freeform: Shape 194">
              <a:extLst>
                <a:ext uri="{FF2B5EF4-FFF2-40B4-BE49-F238E27FC236}">
                  <a16:creationId xmlns:a16="http://schemas.microsoft.com/office/drawing/2014/main" id="{FAFB5388-5273-4BFC-AD36-46A9C1741BE7}"/>
                </a:ext>
              </a:extLst>
            </p:cNvPr>
            <p:cNvSpPr/>
            <p:nvPr/>
          </p:nvSpPr>
          <p:spPr>
            <a:xfrm>
              <a:off x="4774924" y="4109973"/>
              <a:ext cx="631575" cy="63157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13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6" name="Freeform 61">
              <a:extLst>
                <a:ext uri="{FF2B5EF4-FFF2-40B4-BE49-F238E27FC236}">
                  <a16:creationId xmlns:a16="http://schemas.microsoft.com/office/drawing/2014/main" id="{9CA51C2F-5C01-470B-AA24-A464D08E6B75}"/>
                </a:ext>
              </a:extLst>
            </p:cNvPr>
            <p:cNvSpPr/>
            <p:nvPr/>
          </p:nvSpPr>
          <p:spPr>
            <a:xfrm>
              <a:off x="4836076" y="4171125"/>
              <a:ext cx="509261" cy="509261"/>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7" name="Freeform: Shape 196">
              <a:extLst>
                <a:ext uri="{FF2B5EF4-FFF2-40B4-BE49-F238E27FC236}">
                  <a16:creationId xmlns:a16="http://schemas.microsoft.com/office/drawing/2014/main" id="{7AD0D0BA-3F07-4577-BE4D-98625B608EC9}"/>
                </a:ext>
              </a:extLst>
            </p:cNvPr>
            <p:cNvSpPr/>
            <p:nvPr/>
          </p:nvSpPr>
          <p:spPr>
            <a:xfrm rot="13139795">
              <a:off x="2660336" y="2605476"/>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7000">
                  <a:schemeClr val="accent3"/>
                </a:gs>
                <a:gs pos="58000">
                  <a:schemeClr val="accent1"/>
                </a:gs>
                <a:gs pos="87000">
                  <a:schemeClr val="accent2">
                    <a:alpha val="0"/>
                  </a:schemeClr>
                </a:gs>
              </a:gsLst>
              <a:lin ang="7800000" scaled="0"/>
              <a:tileRect/>
            </a:gradFill>
            <a:ln w="9525"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B8654F79-4003-4447-8674-2695F04CA3CD}"/>
                </a:ext>
              </a:extLst>
            </p:cNvPr>
            <p:cNvSpPr/>
            <p:nvPr/>
          </p:nvSpPr>
          <p:spPr>
            <a:xfrm rot="10755510">
              <a:off x="2521236" y="31514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9" name="Freeform: Shape 198">
              <a:extLst>
                <a:ext uri="{FF2B5EF4-FFF2-40B4-BE49-F238E27FC236}">
                  <a16:creationId xmlns:a16="http://schemas.microsoft.com/office/drawing/2014/main" id="{5994C6EC-3BE2-4309-8EDF-7F121ABAC827}"/>
                </a:ext>
              </a:extLst>
            </p:cNvPr>
            <p:cNvSpPr/>
            <p:nvPr/>
          </p:nvSpPr>
          <p:spPr>
            <a:xfrm rot="10755510">
              <a:off x="2550349" y="3214561"/>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0" name="Freeform: Shape 199">
              <a:extLst>
                <a:ext uri="{FF2B5EF4-FFF2-40B4-BE49-F238E27FC236}">
                  <a16:creationId xmlns:a16="http://schemas.microsoft.com/office/drawing/2014/main" id="{7FCDE7CB-8718-4004-A8FA-9FD389CEE14E}"/>
                </a:ext>
              </a:extLst>
            </p:cNvPr>
            <p:cNvSpPr/>
            <p:nvPr/>
          </p:nvSpPr>
          <p:spPr>
            <a:xfrm rot="8043202">
              <a:off x="3642874" y="2694725"/>
              <a:ext cx="424343" cy="424343"/>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30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1" name="Freeform 61">
              <a:extLst>
                <a:ext uri="{FF2B5EF4-FFF2-40B4-BE49-F238E27FC236}">
                  <a16:creationId xmlns:a16="http://schemas.microsoft.com/office/drawing/2014/main" id="{3526CDB9-726E-4231-9865-870C0EDD6890}"/>
                </a:ext>
              </a:extLst>
            </p:cNvPr>
            <p:cNvSpPr/>
            <p:nvPr/>
          </p:nvSpPr>
          <p:spPr>
            <a:xfrm rot="8043202">
              <a:off x="3683969" y="2735815"/>
              <a:ext cx="342162" cy="34216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2" name="Freeform: Shape 201">
              <a:extLst>
                <a:ext uri="{FF2B5EF4-FFF2-40B4-BE49-F238E27FC236}">
                  <a16:creationId xmlns:a16="http://schemas.microsoft.com/office/drawing/2014/main" id="{5A763A7A-3AA0-44E2-9A6A-3752765570BC}"/>
                </a:ext>
              </a:extLst>
            </p:cNvPr>
            <p:cNvSpPr/>
            <p:nvPr/>
          </p:nvSpPr>
          <p:spPr>
            <a:xfrm rot="9637721">
              <a:off x="4758746" y="2349276"/>
              <a:ext cx="336895" cy="33689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4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3" name="Freeform 61">
              <a:extLst>
                <a:ext uri="{FF2B5EF4-FFF2-40B4-BE49-F238E27FC236}">
                  <a16:creationId xmlns:a16="http://schemas.microsoft.com/office/drawing/2014/main" id="{3E538465-724A-4FB0-946C-A1AC0A9A6357}"/>
                </a:ext>
              </a:extLst>
            </p:cNvPr>
            <p:cNvSpPr/>
            <p:nvPr/>
          </p:nvSpPr>
          <p:spPr>
            <a:xfrm rot="9637721">
              <a:off x="4791372" y="2381900"/>
              <a:ext cx="271650" cy="271650"/>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204" name="Group 203">
            <a:extLst>
              <a:ext uri="{FF2B5EF4-FFF2-40B4-BE49-F238E27FC236}">
                <a16:creationId xmlns:a16="http://schemas.microsoft.com/office/drawing/2014/main" id="{3980E4B4-2971-4914-B585-6846F273CCEA}"/>
              </a:ext>
            </a:extLst>
          </p:cNvPr>
          <p:cNvGrpSpPr/>
          <p:nvPr/>
        </p:nvGrpSpPr>
        <p:grpSpPr>
          <a:xfrm rot="21349759">
            <a:off x="-371893" y="5188425"/>
            <a:ext cx="1175968" cy="1150757"/>
            <a:chOff x="1847050" y="663755"/>
            <a:chExt cx="5641903" cy="5520946"/>
          </a:xfrm>
        </p:grpSpPr>
        <p:sp>
          <p:nvSpPr>
            <p:cNvPr id="205" name="Freeform: Shape 204">
              <a:extLst>
                <a:ext uri="{FF2B5EF4-FFF2-40B4-BE49-F238E27FC236}">
                  <a16:creationId xmlns:a16="http://schemas.microsoft.com/office/drawing/2014/main" id="{13AF2939-5B94-4616-988C-D658A45C64A2}"/>
                </a:ext>
              </a:extLst>
            </p:cNvPr>
            <p:cNvSpPr/>
            <p:nvPr/>
          </p:nvSpPr>
          <p:spPr>
            <a:xfrm>
              <a:off x="4723047" y="1512338"/>
              <a:ext cx="461031" cy="582487"/>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4000">
                  <a:schemeClr val="accent3"/>
                </a:gs>
                <a:gs pos="40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6" name="Freeform: Shape 205">
              <a:extLst>
                <a:ext uri="{FF2B5EF4-FFF2-40B4-BE49-F238E27FC236}">
                  <a16:creationId xmlns:a16="http://schemas.microsoft.com/office/drawing/2014/main" id="{30005E9E-08C1-4145-B393-AAEBC87D8BD7}"/>
                </a:ext>
              </a:extLst>
            </p:cNvPr>
            <p:cNvSpPr/>
            <p:nvPr/>
          </p:nvSpPr>
          <p:spPr>
            <a:xfrm>
              <a:off x="4968051" y="1508877"/>
              <a:ext cx="208983" cy="71686"/>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7" name="Freeform: Shape 206">
              <a:extLst>
                <a:ext uri="{FF2B5EF4-FFF2-40B4-BE49-F238E27FC236}">
                  <a16:creationId xmlns:a16="http://schemas.microsoft.com/office/drawing/2014/main" id="{64035E28-C9FE-4250-A05F-F66043DE97F8}"/>
                </a:ext>
              </a:extLst>
            </p:cNvPr>
            <p:cNvSpPr/>
            <p:nvPr/>
          </p:nvSpPr>
          <p:spPr>
            <a:xfrm>
              <a:off x="6020833" y="3817122"/>
              <a:ext cx="633442" cy="495735"/>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4000">
                  <a:schemeClr val="accent3"/>
                </a:gs>
                <a:gs pos="36000">
                  <a:schemeClr val="accent1"/>
                </a:gs>
                <a:gs pos="100000">
                  <a:schemeClr val="accent2"/>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8" name="Freeform: Shape 207">
              <a:extLst>
                <a:ext uri="{FF2B5EF4-FFF2-40B4-BE49-F238E27FC236}">
                  <a16:creationId xmlns:a16="http://schemas.microsoft.com/office/drawing/2014/main" id="{B3FBDCB3-2874-4BA8-9988-86BD10B249AE}"/>
                </a:ext>
              </a:extLst>
            </p:cNvPr>
            <p:cNvSpPr/>
            <p:nvPr/>
          </p:nvSpPr>
          <p:spPr>
            <a:xfrm>
              <a:off x="6561778" y="4117915"/>
              <a:ext cx="92497" cy="192561"/>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9" name="Freeform: Shape 208">
              <a:extLst>
                <a:ext uri="{FF2B5EF4-FFF2-40B4-BE49-F238E27FC236}">
                  <a16:creationId xmlns:a16="http://schemas.microsoft.com/office/drawing/2014/main" id="{FB558F40-C2AE-4D33-95F1-4019A1F143BB}"/>
                </a:ext>
              </a:extLst>
            </p:cNvPr>
            <p:cNvSpPr/>
            <p:nvPr/>
          </p:nvSpPr>
          <p:spPr>
            <a:xfrm>
              <a:off x="1850554" y="3295581"/>
              <a:ext cx="1266635" cy="845058"/>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4000">
                  <a:schemeClr val="accent3"/>
                </a:gs>
                <a:gs pos="66000">
                  <a:schemeClr val="accent1"/>
                </a:gs>
                <a:gs pos="100000">
                  <a:schemeClr val="accent1"/>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0" name="Freeform: Shape 209">
              <a:extLst>
                <a:ext uri="{FF2B5EF4-FFF2-40B4-BE49-F238E27FC236}">
                  <a16:creationId xmlns:a16="http://schemas.microsoft.com/office/drawing/2014/main" id="{457CCA3C-74E5-4F13-BB42-626C05566F93}"/>
                </a:ext>
              </a:extLst>
            </p:cNvPr>
            <p:cNvSpPr/>
            <p:nvPr/>
          </p:nvSpPr>
          <p:spPr>
            <a:xfrm>
              <a:off x="1847050" y="3783767"/>
              <a:ext cx="147008" cy="359299"/>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1" name="Freeform: Shape 210">
              <a:extLst>
                <a:ext uri="{FF2B5EF4-FFF2-40B4-BE49-F238E27FC236}">
                  <a16:creationId xmlns:a16="http://schemas.microsoft.com/office/drawing/2014/main" id="{4A85CE24-26B6-4B8A-9199-6DA2496B05FD}"/>
                </a:ext>
              </a:extLst>
            </p:cNvPr>
            <p:cNvSpPr/>
            <p:nvPr/>
          </p:nvSpPr>
          <p:spPr>
            <a:xfrm>
              <a:off x="5142706" y="986429"/>
              <a:ext cx="1136555" cy="1326715"/>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4000">
                  <a:schemeClr val="accent3"/>
                </a:gs>
                <a:gs pos="68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2" name="Freeform: Shape 211">
              <a:extLst>
                <a:ext uri="{FF2B5EF4-FFF2-40B4-BE49-F238E27FC236}">
                  <a16:creationId xmlns:a16="http://schemas.microsoft.com/office/drawing/2014/main" id="{686AB6D7-BCBB-4C0B-B212-182368B6593F}"/>
                </a:ext>
              </a:extLst>
            </p:cNvPr>
            <p:cNvSpPr/>
            <p:nvPr/>
          </p:nvSpPr>
          <p:spPr>
            <a:xfrm>
              <a:off x="5926227" y="986429"/>
              <a:ext cx="353762" cy="235120"/>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3" name="Freeform: Shape 212">
              <a:extLst>
                <a:ext uri="{FF2B5EF4-FFF2-40B4-BE49-F238E27FC236}">
                  <a16:creationId xmlns:a16="http://schemas.microsoft.com/office/drawing/2014/main" id="{6E92955C-7277-4B9D-8472-A6951171BD22}"/>
                </a:ext>
              </a:extLst>
            </p:cNvPr>
            <p:cNvSpPr/>
            <p:nvPr/>
          </p:nvSpPr>
          <p:spPr>
            <a:xfrm>
              <a:off x="4017150" y="663755"/>
              <a:ext cx="824761" cy="1176366"/>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4000">
                  <a:schemeClr val="accent3"/>
                </a:gs>
                <a:gs pos="68000">
                  <a:schemeClr val="accent1"/>
                </a:gs>
                <a:gs pos="100000">
                  <a:schemeClr val="accent2"/>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4" name="Freeform: Shape 213">
              <a:extLst>
                <a:ext uri="{FF2B5EF4-FFF2-40B4-BE49-F238E27FC236}">
                  <a16:creationId xmlns:a16="http://schemas.microsoft.com/office/drawing/2014/main" id="{8CAC5621-D7B4-45AD-9500-E3BCD187DE3B}"/>
                </a:ext>
              </a:extLst>
            </p:cNvPr>
            <p:cNvSpPr/>
            <p:nvPr/>
          </p:nvSpPr>
          <p:spPr>
            <a:xfrm>
              <a:off x="4133375" y="668607"/>
              <a:ext cx="371350" cy="109028"/>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5" name="Freeform: Shape 214">
              <a:extLst>
                <a:ext uri="{FF2B5EF4-FFF2-40B4-BE49-F238E27FC236}">
                  <a16:creationId xmlns:a16="http://schemas.microsoft.com/office/drawing/2014/main" id="{CB96D232-5DD5-42A7-A02D-EDCBCE7A54A3}"/>
                </a:ext>
              </a:extLst>
            </p:cNvPr>
            <p:cNvSpPr/>
            <p:nvPr/>
          </p:nvSpPr>
          <p:spPr>
            <a:xfrm rot="21024997">
              <a:off x="6225176" y="2561848"/>
              <a:ext cx="1263777" cy="805355"/>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4000">
                  <a:schemeClr val="accent3"/>
                </a:gs>
                <a:gs pos="66000">
                  <a:schemeClr val="accent1"/>
                </a:gs>
                <a:gs pos="100000">
                  <a:schemeClr val="accent1"/>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6" name="Freeform: Shape 215">
              <a:extLst>
                <a:ext uri="{FF2B5EF4-FFF2-40B4-BE49-F238E27FC236}">
                  <a16:creationId xmlns:a16="http://schemas.microsoft.com/office/drawing/2014/main" id="{138CE055-880C-4286-B7BD-BDB86277ECB6}"/>
                </a:ext>
              </a:extLst>
            </p:cNvPr>
            <p:cNvSpPr/>
            <p:nvPr/>
          </p:nvSpPr>
          <p:spPr>
            <a:xfrm rot="21024997">
              <a:off x="7322906" y="2513392"/>
              <a:ext cx="127080" cy="362666"/>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7" name="Freeform: Shape 216">
              <a:extLst>
                <a:ext uri="{FF2B5EF4-FFF2-40B4-BE49-F238E27FC236}">
                  <a16:creationId xmlns:a16="http://schemas.microsoft.com/office/drawing/2014/main" id="{E5BC7176-5013-4A02-94BA-56080639F0A3}"/>
                </a:ext>
              </a:extLst>
            </p:cNvPr>
            <p:cNvSpPr/>
            <p:nvPr/>
          </p:nvSpPr>
          <p:spPr>
            <a:xfrm>
              <a:off x="2770305" y="1711556"/>
              <a:ext cx="3706572" cy="3725978"/>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accent1">
                    <a:lumMod val="60000"/>
                    <a:lumOff val="40000"/>
                  </a:schemeClr>
                </a:gs>
                <a:gs pos="54000">
                  <a:schemeClr val="accent2"/>
                </a:gs>
                <a:gs pos="100000">
                  <a:schemeClr val="accent1">
                    <a:lumMod val="7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54B9C4A3-0A1E-42CD-B5F8-4C9C0B0AF574}"/>
                </a:ext>
              </a:extLst>
            </p:cNvPr>
            <p:cNvSpPr/>
            <p:nvPr/>
          </p:nvSpPr>
          <p:spPr>
            <a:xfrm>
              <a:off x="3119615" y="1849823"/>
              <a:ext cx="3235973" cy="3172901"/>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accent1">
                <a:lumMod val="60000"/>
                <a:lumOff val="40000"/>
                <a:alpha val="25000"/>
              </a:schemeClr>
            </a:solidFill>
            <a:ln w="24568"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82FCA4F7-190F-4505-95BF-FD061EDA9F79}"/>
                </a:ext>
              </a:extLst>
            </p:cNvPr>
            <p:cNvSpPr/>
            <p:nvPr/>
          </p:nvSpPr>
          <p:spPr>
            <a:xfrm>
              <a:off x="4989881" y="2056649"/>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4000">
                  <a:schemeClr val="accent3"/>
                </a:gs>
                <a:gs pos="47000">
                  <a:schemeClr val="accent1"/>
                </a:gs>
                <a:gs pos="76000">
                  <a:schemeClr val="accent2">
                    <a:alpha val="0"/>
                  </a:schemeClr>
                </a:gs>
              </a:gsLst>
              <a:lin ang="7800000" scaled="0"/>
              <a:tileRect/>
            </a:gradFill>
            <a:ln w="9525"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0FA3F20F-BA6E-47E3-BF3D-088771ED5909}"/>
                </a:ext>
              </a:extLst>
            </p:cNvPr>
            <p:cNvSpPr/>
            <p:nvPr/>
          </p:nvSpPr>
          <p:spPr>
            <a:xfrm rot="19215715">
              <a:off x="6303162" y="20096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1" name="Freeform: Shape 220">
              <a:extLst>
                <a:ext uri="{FF2B5EF4-FFF2-40B4-BE49-F238E27FC236}">
                  <a16:creationId xmlns:a16="http://schemas.microsoft.com/office/drawing/2014/main" id="{7CBEBBA5-0F2E-45EB-9329-23F4B49B38F2}"/>
                </a:ext>
              </a:extLst>
            </p:cNvPr>
            <p:cNvSpPr/>
            <p:nvPr/>
          </p:nvSpPr>
          <p:spPr>
            <a:xfrm rot="19215715">
              <a:off x="6332271" y="2072763"/>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2" name="Freeform: Shape 221">
              <a:extLst>
                <a:ext uri="{FF2B5EF4-FFF2-40B4-BE49-F238E27FC236}">
                  <a16:creationId xmlns:a16="http://schemas.microsoft.com/office/drawing/2014/main" id="{03C07E59-865B-478A-9248-3C9F03384F41}"/>
                </a:ext>
              </a:extLst>
            </p:cNvPr>
            <p:cNvSpPr/>
            <p:nvPr/>
          </p:nvSpPr>
          <p:spPr>
            <a:xfrm>
              <a:off x="3163817" y="1291423"/>
              <a:ext cx="1265711" cy="1460786"/>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4000">
                  <a:schemeClr val="accent3"/>
                </a:gs>
                <a:gs pos="56000">
                  <a:schemeClr val="accent1"/>
                </a:gs>
                <a:gs pos="78000">
                  <a:schemeClr val="accent2">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3" name="Freeform: Shape 222">
              <a:extLst>
                <a:ext uri="{FF2B5EF4-FFF2-40B4-BE49-F238E27FC236}">
                  <a16:creationId xmlns:a16="http://schemas.microsoft.com/office/drawing/2014/main" id="{C41B8F1D-03CB-4BB4-BCBD-8E5F8A92E6EB}"/>
                </a:ext>
              </a:extLst>
            </p:cNvPr>
            <p:cNvSpPr/>
            <p:nvPr/>
          </p:nvSpPr>
          <p:spPr>
            <a:xfrm rot="19690937">
              <a:off x="3136437" y="1342967"/>
              <a:ext cx="436620" cy="169796"/>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4" name="Freeform: Shape 223">
              <a:extLst>
                <a:ext uri="{FF2B5EF4-FFF2-40B4-BE49-F238E27FC236}">
                  <a16:creationId xmlns:a16="http://schemas.microsoft.com/office/drawing/2014/main" id="{9DEEA83A-9727-4532-9CCA-3AF0179248C5}"/>
                </a:ext>
              </a:extLst>
            </p:cNvPr>
            <p:cNvSpPr/>
            <p:nvPr/>
          </p:nvSpPr>
          <p:spPr>
            <a:xfrm rot="19690937">
              <a:off x="3194653" y="1369649"/>
              <a:ext cx="320189" cy="11643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2700000" scaled="1"/>
              <a:tileRect/>
            </a:gradFill>
            <a:ln w="9525"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8775984D-8C12-43B5-8A68-7F614BB2DCC3}"/>
                </a:ext>
              </a:extLst>
            </p:cNvPr>
            <p:cNvSpPr/>
            <p:nvPr/>
          </p:nvSpPr>
          <p:spPr>
            <a:xfrm>
              <a:off x="1949082" y="2162573"/>
              <a:ext cx="1539247" cy="1120878"/>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4000">
                  <a:schemeClr val="accent3"/>
                </a:gs>
                <a:gs pos="67000">
                  <a:schemeClr val="accent1"/>
                </a:gs>
                <a:gs pos="82000">
                  <a:schemeClr val="accent2">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6" name="Freeform: Shape 225">
              <a:extLst>
                <a:ext uri="{FF2B5EF4-FFF2-40B4-BE49-F238E27FC236}">
                  <a16:creationId xmlns:a16="http://schemas.microsoft.com/office/drawing/2014/main" id="{1FFBDC3A-7DAA-41B9-A885-01E3AE021111}"/>
                </a:ext>
              </a:extLst>
            </p:cNvPr>
            <p:cNvSpPr/>
            <p:nvPr/>
          </p:nvSpPr>
          <p:spPr>
            <a:xfrm rot="17546324">
              <a:off x="1861525" y="2265174"/>
              <a:ext cx="402682" cy="179507"/>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7" name="Freeform: Shape 226">
              <a:extLst>
                <a:ext uri="{FF2B5EF4-FFF2-40B4-BE49-F238E27FC236}">
                  <a16:creationId xmlns:a16="http://schemas.microsoft.com/office/drawing/2014/main" id="{A3869267-4E77-41F1-AF0B-E9C89BED2B4F}"/>
                </a:ext>
              </a:extLst>
            </p:cNvPr>
            <p:cNvSpPr/>
            <p:nvPr/>
          </p:nvSpPr>
          <p:spPr>
            <a:xfrm rot="17546324">
              <a:off x="1914894" y="2291859"/>
              <a:ext cx="295946" cy="126140"/>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4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8" name="Freeform: Shape 227">
              <a:extLst>
                <a:ext uri="{FF2B5EF4-FFF2-40B4-BE49-F238E27FC236}">
                  <a16:creationId xmlns:a16="http://schemas.microsoft.com/office/drawing/2014/main" id="{19B881DE-F803-462A-B9EF-EF0DC74F7D3A}"/>
                </a:ext>
              </a:extLst>
            </p:cNvPr>
            <p:cNvSpPr/>
            <p:nvPr/>
          </p:nvSpPr>
          <p:spPr>
            <a:xfrm>
              <a:off x="5851029" y="3135480"/>
              <a:ext cx="1299952" cy="900756"/>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4000">
                  <a:schemeClr val="accent3"/>
                </a:gs>
                <a:gs pos="47000">
                  <a:schemeClr val="accent1"/>
                </a:gs>
                <a:gs pos="80000">
                  <a:schemeClr val="accent2">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9" name="Freeform: Shape 228">
              <a:extLst>
                <a:ext uri="{FF2B5EF4-FFF2-40B4-BE49-F238E27FC236}">
                  <a16:creationId xmlns:a16="http://schemas.microsoft.com/office/drawing/2014/main" id="{5E9FE742-2B02-41A5-8978-C45DBFFABFED}"/>
                </a:ext>
              </a:extLst>
            </p:cNvPr>
            <p:cNvSpPr/>
            <p:nvPr/>
          </p:nvSpPr>
          <p:spPr>
            <a:xfrm rot="17017245">
              <a:off x="6860732" y="3763238"/>
              <a:ext cx="407537" cy="15040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0" name="Freeform: Shape 229">
              <a:extLst>
                <a:ext uri="{FF2B5EF4-FFF2-40B4-BE49-F238E27FC236}">
                  <a16:creationId xmlns:a16="http://schemas.microsoft.com/office/drawing/2014/main" id="{EC14955C-C020-40D2-8610-E7901D68924F}"/>
                </a:ext>
              </a:extLst>
            </p:cNvPr>
            <p:cNvSpPr/>
            <p:nvPr/>
          </p:nvSpPr>
          <p:spPr>
            <a:xfrm rot="17017245">
              <a:off x="6916525" y="3785071"/>
              <a:ext cx="295949" cy="106736"/>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1" name="Freeform: Shape 230">
              <a:extLst>
                <a:ext uri="{FF2B5EF4-FFF2-40B4-BE49-F238E27FC236}">
                  <a16:creationId xmlns:a16="http://schemas.microsoft.com/office/drawing/2014/main" id="{50585A34-583A-4D13-85DE-0327BC925730}"/>
                </a:ext>
              </a:extLst>
            </p:cNvPr>
            <p:cNvSpPr/>
            <p:nvPr/>
          </p:nvSpPr>
          <p:spPr>
            <a:xfrm>
              <a:off x="5324619" y="3766180"/>
              <a:ext cx="840064" cy="769912"/>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4000">
                  <a:schemeClr val="accent3"/>
                </a:gs>
                <a:gs pos="47000">
                  <a:schemeClr val="accent1"/>
                </a:gs>
                <a:gs pos="80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2" name="Freeform: Shape 231">
              <a:extLst>
                <a:ext uri="{FF2B5EF4-FFF2-40B4-BE49-F238E27FC236}">
                  <a16:creationId xmlns:a16="http://schemas.microsoft.com/office/drawing/2014/main" id="{1C1A6A70-3528-4157-92AA-01273329DDED}"/>
                </a:ext>
              </a:extLst>
            </p:cNvPr>
            <p:cNvSpPr/>
            <p:nvPr/>
          </p:nvSpPr>
          <p:spPr>
            <a:xfrm rot="18380017">
              <a:off x="5950945" y="4381976"/>
              <a:ext cx="257137" cy="97031"/>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3" name="Freeform: Shape 232">
              <a:extLst>
                <a:ext uri="{FF2B5EF4-FFF2-40B4-BE49-F238E27FC236}">
                  <a16:creationId xmlns:a16="http://schemas.microsoft.com/office/drawing/2014/main" id="{8611195E-B826-4206-A8C5-01FF35B0AF6B}"/>
                </a:ext>
              </a:extLst>
            </p:cNvPr>
            <p:cNvSpPr/>
            <p:nvPr/>
          </p:nvSpPr>
          <p:spPr>
            <a:xfrm rot="18380017">
              <a:off x="5984906" y="4396533"/>
              <a:ext cx="189212" cy="67921"/>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a:gsLst>
                <a:gs pos="26000">
                  <a:schemeClr val="accent1"/>
                </a:gs>
                <a:gs pos="0">
                  <a:schemeClr val="accent3">
                    <a:lumMod val="60000"/>
                    <a:lumOff val="40000"/>
                  </a:schemeClr>
                </a:gs>
                <a:gs pos="100000">
                  <a:schemeClr val="accent1">
                    <a:lumMod val="50000"/>
                  </a:schemeClr>
                </a:gs>
              </a:gsLst>
              <a:lin ang="168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4" name="Freeform: Shape 233">
              <a:extLst>
                <a:ext uri="{FF2B5EF4-FFF2-40B4-BE49-F238E27FC236}">
                  <a16:creationId xmlns:a16="http://schemas.microsoft.com/office/drawing/2014/main" id="{4866C3D2-3E60-4F8E-8EC1-56E1DE6EBEFE}"/>
                </a:ext>
              </a:extLst>
            </p:cNvPr>
            <p:cNvSpPr/>
            <p:nvPr/>
          </p:nvSpPr>
          <p:spPr>
            <a:xfrm>
              <a:off x="4354330" y="4576386"/>
              <a:ext cx="985615" cy="1545118"/>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4000">
                  <a:schemeClr val="accent3"/>
                </a:gs>
                <a:gs pos="66000">
                  <a:schemeClr val="accent1"/>
                </a:gs>
                <a:gs pos="92000">
                  <a:schemeClr val="accent2">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5" name="Freeform: Shape 234">
              <a:extLst>
                <a:ext uri="{FF2B5EF4-FFF2-40B4-BE49-F238E27FC236}">
                  <a16:creationId xmlns:a16="http://schemas.microsoft.com/office/drawing/2014/main" id="{9B1114A6-D933-4DFD-996D-9768F16EC7F9}"/>
                </a:ext>
              </a:extLst>
            </p:cNvPr>
            <p:cNvSpPr/>
            <p:nvPr/>
          </p:nvSpPr>
          <p:spPr>
            <a:xfrm rot="20853641">
              <a:off x="4904733" y="5930109"/>
              <a:ext cx="441477" cy="18435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6" name="Freeform: Shape 235">
              <a:extLst>
                <a:ext uri="{FF2B5EF4-FFF2-40B4-BE49-F238E27FC236}">
                  <a16:creationId xmlns:a16="http://schemas.microsoft.com/office/drawing/2014/main" id="{828A4D12-BEBB-468D-B799-13EE29CD1975}"/>
                </a:ext>
              </a:extLst>
            </p:cNvPr>
            <p:cNvSpPr/>
            <p:nvPr/>
          </p:nvSpPr>
          <p:spPr>
            <a:xfrm rot="20853641">
              <a:off x="4965376" y="5959219"/>
              <a:ext cx="320191" cy="126135"/>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a:gsLst>
                <a:gs pos="26000">
                  <a:schemeClr val="accent1"/>
                </a:gs>
                <a:gs pos="0">
                  <a:schemeClr val="accent3">
                    <a:lumMod val="60000"/>
                    <a:lumOff val="40000"/>
                  </a:schemeClr>
                </a:gs>
                <a:gs pos="100000">
                  <a:schemeClr val="accent1">
                    <a:lumMod val="50000"/>
                  </a:schemeClr>
                </a:gs>
              </a:gsLst>
              <a:lin ang="16200000" scaled="0"/>
            </a:gradFill>
            <a:ln w="9525"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19FF2E8E-6A79-4FB1-8820-739640D4E3B3}"/>
                </a:ext>
              </a:extLst>
            </p:cNvPr>
            <p:cNvSpPr/>
            <p:nvPr/>
          </p:nvSpPr>
          <p:spPr>
            <a:xfrm>
              <a:off x="3685886" y="4979063"/>
              <a:ext cx="918297" cy="1205638"/>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4000">
                  <a:schemeClr val="accent3"/>
                </a:gs>
                <a:gs pos="66000">
                  <a:schemeClr val="accent1"/>
                </a:gs>
                <a:gs pos="82000">
                  <a:schemeClr val="accent2">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8" name="Freeform: Shape 237">
              <a:extLst>
                <a:ext uri="{FF2B5EF4-FFF2-40B4-BE49-F238E27FC236}">
                  <a16:creationId xmlns:a16="http://schemas.microsoft.com/office/drawing/2014/main" id="{24233A77-7C34-4F3A-9119-3C827692395A}"/>
                </a:ext>
              </a:extLst>
            </p:cNvPr>
            <p:cNvSpPr/>
            <p:nvPr/>
          </p:nvSpPr>
          <p:spPr>
            <a:xfrm rot="17332840">
              <a:off x="3797079" y="5904955"/>
              <a:ext cx="140694" cy="383271"/>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39" name="Freeform: Shape 238">
              <a:extLst>
                <a:ext uri="{FF2B5EF4-FFF2-40B4-BE49-F238E27FC236}">
                  <a16:creationId xmlns:a16="http://schemas.microsoft.com/office/drawing/2014/main" id="{5F767315-4374-48E4-A04B-8161CE3B9A25}"/>
                </a:ext>
              </a:extLst>
            </p:cNvPr>
            <p:cNvSpPr/>
            <p:nvPr/>
          </p:nvSpPr>
          <p:spPr>
            <a:xfrm rot="17332840">
              <a:off x="3818909" y="5958321"/>
              <a:ext cx="97031" cy="276537"/>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a:gsLst>
                <a:gs pos="26000">
                  <a:schemeClr val="accent1"/>
                </a:gs>
                <a:gs pos="0">
                  <a:schemeClr val="accent3">
                    <a:lumMod val="60000"/>
                    <a:lumOff val="40000"/>
                  </a:schemeClr>
                </a:gs>
                <a:gs pos="100000">
                  <a:schemeClr val="accent1">
                    <a:lumMod val="50000"/>
                  </a:schemeClr>
                </a:gs>
              </a:gsLst>
              <a:lin ang="21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0" name="Freeform: Shape 239">
              <a:extLst>
                <a:ext uri="{FF2B5EF4-FFF2-40B4-BE49-F238E27FC236}">
                  <a16:creationId xmlns:a16="http://schemas.microsoft.com/office/drawing/2014/main" id="{ECD486CE-DA0F-4712-9CF4-D9A8208D7320}"/>
                </a:ext>
              </a:extLst>
            </p:cNvPr>
            <p:cNvSpPr/>
            <p:nvPr/>
          </p:nvSpPr>
          <p:spPr>
            <a:xfrm>
              <a:off x="2713521" y="4251321"/>
              <a:ext cx="1073180" cy="1118481"/>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a:gsLst>
                <a:gs pos="4000">
                  <a:schemeClr val="accent3"/>
                </a:gs>
                <a:gs pos="55000">
                  <a:schemeClr val="accent1"/>
                </a:gs>
                <a:gs pos="73000">
                  <a:schemeClr val="accent2">
                    <a:alpha val="0"/>
                  </a:schemeClr>
                </a:gs>
              </a:gsLst>
              <a:lin ang="18600000" scaled="0"/>
            </a:gradFill>
            <a:ln w="9525"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4C738AAF-4DF9-4964-97ED-CEFCCE7BAEA2}"/>
                </a:ext>
              </a:extLst>
            </p:cNvPr>
            <p:cNvSpPr/>
            <p:nvPr/>
          </p:nvSpPr>
          <p:spPr>
            <a:xfrm rot="18633318">
              <a:off x="2790046" y="5066929"/>
              <a:ext cx="130994" cy="354170"/>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2" name="Freeform: Shape 241">
              <a:extLst>
                <a:ext uri="{FF2B5EF4-FFF2-40B4-BE49-F238E27FC236}">
                  <a16:creationId xmlns:a16="http://schemas.microsoft.com/office/drawing/2014/main" id="{F24655B5-28B7-4927-8DEE-F2090B30953E}"/>
                </a:ext>
              </a:extLst>
            </p:cNvPr>
            <p:cNvSpPr/>
            <p:nvPr/>
          </p:nvSpPr>
          <p:spPr>
            <a:xfrm rot="18633318">
              <a:off x="2811876" y="5115447"/>
              <a:ext cx="87328" cy="257136"/>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a:gsLst>
                <a:gs pos="26000">
                  <a:schemeClr val="accent1"/>
                </a:gs>
                <a:gs pos="0">
                  <a:schemeClr val="accent3">
                    <a:lumMod val="60000"/>
                    <a:lumOff val="40000"/>
                  </a:schemeClr>
                </a:gs>
                <a:gs pos="100000">
                  <a:schemeClr val="accent1">
                    <a:lumMod val="50000"/>
                  </a:schemeClr>
                </a:gs>
              </a:gsLst>
              <a:lin ang="204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3" name="Freeform: Shape 242">
              <a:extLst>
                <a:ext uri="{FF2B5EF4-FFF2-40B4-BE49-F238E27FC236}">
                  <a16:creationId xmlns:a16="http://schemas.microsoft.com/office/drawing/2014/main" id="{16BCEB2C-E77E-433C-A871-2C7A2F994371}"/>
                </a:ext>
              </a:extLst>
            </p:cNvPr>
            <p:cNvSpPr/>
            <p:nvPr/>
          </p:nvSpPr>
          <p:spPr>
            <a:xfrm>
              <a:off x="5627859" y="4481780"/>
              <a:ext cx="1192825" cy="1192825"/>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4000">
                  <a:schemeClr val="accent3"/>
                </a:gs>
                <a:gs pos="72000">
                  <a:schemeClr val="accent1"/>
                </a:gs>
                <a:gs pos="77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4" name="Freeform: Shape 243">
              <a:extLst>
                <a:ext uri="{FF2B5EF4-FFF2-40B4-BE49-F238E27FC236}">
                  <a16:creationId xmlns:a16="http://schemas.microsoft.com/office/drawing/2014/main" id="{05ED82EE-8FAA-4C3D-84BC-7B99CC855C42}"/>
                </a:ext>
              </a:extLst>
            </p:cNvPr>
            <p:cNvSpPr/>
            <p:nvPr/>
          </p:nvSpPr>
          <p:spPr>
            <a:xfrm>
              <a:off x="6537520" y="5397716"/>
              <a:ext cx="279308" cy="280312"/>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solidFill>
              <a:schemeClr val="accent3">
                <a:lumMod val="60000"/>
                <a:lumOff val="40000"/>
              </a:schemeClr>
            </a:solidFill>
            <a:ln w="9525"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966BB2F5-B97D-4B3F-92A3-ACF4A9F0B0C3}"/>
                </a:ext>
              </a:extLst>
            </p:cNvPr>
            <p:cNvSpPr/>
            <p:nvPr/>
          </p:nvSpPr>
          <p:spPr>
            <a:xfrm>
              <a:off x="4260539" y="3186813"/>
              <a:ext cx="584459" cy="58445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4000">
                  <a:schemeClr val="accent3">
                    <a:lumMod val="60000"/>
                    <a:lumOff val="40000"/>
                  </a:schemeClr>
                </a:gs>
                <a:gs pos="100000">
                  <a:schemeClr val="accent3"/>
                </a:gs>
              </a:gsLst>
              <a:path path="circle">
                <a:fillToRect r="100000" b="100000"/>
              </a:path>
              <a:tileRect l="-100000" t="-100000"/>
            </a:gradFill>
            <a:ln w="9525" cap="flat">
              <a:noFill/>
              <a:prstDash val="solid"/>
              <a:miter/>
            </a:ln>
            <a:effectLst>
              <a:outerShdw dist="50800" dir="27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6" name="Freeform 59">
              <a:extLst>
                <a:ext uri="{FF2B5EF4-FFF2-40B4-BE49-F238E27FC236}">
                  <a16:creationId xmlns:a16="http://schemas.microsoft.com/office/drawing/2014/main" id="{0ABBB1F6-45AD-4A31-B421-8F68F66E4700}"/>
                </a:ext>
              </a:extLst>
            </p:cNvPr>
            <p:cNvSpPr/>
            <p:nvPr/>
          </p:nvSpPr>
          <p:spPr>
            <a:xfrm>
              <a:off x="4317133" y="3243407"/>
              <a:ext cx="471271" cy="47126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7" name="Freeform: Shape 246">
              <a:extLst>
                <a:ext uri="{FF2B5EF4-FFF2-40B4-BE49-F238E27FC236}">
                  <a16:creationId xmlns:a16="http://schemas.microsoft.com/office/drawing/2014/main" id="{D36F781B-4644-4719-8122-51173394FDD7}"/>
                </a:ext>
              </a:extLst>
            </p:cNvPr>
            <p:cNvSpPr/>
            <p:nvPr/>
          </p:nvSpPr>
          <p:spPr>
            <a:xfrm>
              <a:off x="3661539" y="4040903"/>
              <a:ext cx="455941" cy="455941"/>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4000">
                  <a:schemeClr val="accent3">
                    <a:lumMod val="60000"/>
                    <a:lumOff val="40000"/>
                  </a:schemeClr>
                </a:gs>
                <a:gs pos="100000">
                  <a:schemeClr val="accent3"/>
                </a:gs>
              </a:gsLst>
              <a:path path="circle">
                <a:fillToRect t="100000" r="100000"/>
              </a:path>
              <a:tileRect l="-100000" b="-100000"/>
            </a:gradFill>
            <a:ln w="9525" cap="flat">
              <a:noFill/>
              <a:prstDash val="solid"/>
              <a:miter/>
            </a:ln>
            <a:effectLst>
              <a:outerShdw dist="50800" dir="19800000" sx="103000" sy="103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8" name="Freeform 60">
              <a:extLst>
                <a:ext uri="{FF2B5EF4-FFF2-40B4-BE49-F238E27FC236}">
                  <a16:creationId xmlns:a16="http://schemas.microsoft.com/office/drawing/2014/main" id="{A609F3E5-9EA3-4891-903A-D977A9914279}"/>
                </a:ext>
              </a:extLst>
            </p:cNvPr>
            <p:cNvSpPr/>
            <p:nvPr/>
          </p:nvSpPr>
          <p:spPr>
            <a:xfrm>
              <a:off x="3705686" y="4085050"/>
              <a:ext cx="367640" cy="367640"/>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49" name="Freeform: Shape 248">
              <a:extLst>
                <a:ext uri="{FF2B5EF4-FFF2-40B4-BE49-F238E27FC236}">
                  <a16:creationId xmlns:a16="http://schemas.microsoft.com/office/drawing/2014/main" id="{BE32E3D8-5965-4088-A8C2-B19A56260637}"/>
                </a:ext>
              </a:extLst>
            </p:cNvPr>
            <p:cNvSpPr/>
            <p:nvPr/>
          </p:nvSpPr>
          <p:spPr>
            <a:xfrm>
              <a:off x="4774924" y="4109973"/>
              <a:ext cx="631575" cy="63157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13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0" name="Freeform 61">
              <a:extLst>
                <a:ext uri="{FF2B5EF4-FFF2-40B4-BE49-F238E27FC236}">
                  <a16:creationId xmlns:a16="http://schemas.microsoft.com/office/drawing/2014/main" id="{053CE13E-291B-4B7D-835E-4EF1521350EC}"/>
                </a:ext>
              </a:extLst>
            </p:cNvPr>
            <p:cNvSpPr/>
            <p:nvPr/>
          </p:nvSpPr>
          <p:spPr>
            <a:xfrm>
              <a:off x="4836076" y="4171125"/>
              <a:ext cx="509261" cy="509261"/>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1" name="Freeform: Shape 250">
              <a:extLst>
                <a:ext uri="{FF2B5EF4-FFF2-40B4-BE49-F238E27FC236}">
                  <a16:creationId xmlns:a16="http://schemas.microsoft.com/office/drawing/2014/main" id="{CEA8F661-4A81-4A07-89BE-F254D7B1C269}"/>
                </a:ext>
              </a:extLst>
            </p:cNvPr>
            <p:cNvSpPr/>
            <p:nvPr/>
          </p:nvSpPr>
          <p:spPr>
            <a:xfrm rot="13139795">
              <a:off x="2660336" y="2605476"/>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7000">
                  <a:schemeClr val="accent3"/>
                </a:gs>
                <a:gs pos="58000">
                  <a:schemeClr val="accent1"/>
                </a:gs>
                <a:gs pos="87000">
                  <a:schemeClr val="accent2">
                    <a:alpha val="0"/>
                  </a:schemeClr>
                </a:gs>
              </a:gsLst>
              <a:lin ang="7800000" scaled="0"/>
              <a:tileRect/>
            </a:gradFill>
            <a:ln w="9525"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F3305A7A-6F6A-43A0-B3BC-89F5E8E225AB}"/>
                </a:ext>
              </a:extLst>
            </p:cNvPr>
            <p:cNvSpPr/>
            <p:nvPr/>
          </p:nvSpPr>
          <p:spPr>
            <a:xfrm rot="10755510">
              <a:off x="2521236" y="31514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3" name="Freeform: Shape 252">
              <a:extLst>
                <a:ext uri="{FF2B5EF4-FFF2-40B4-BE49-F238E27FC236}">
                  <a16:creationId xmlns:a16="http://schemas.microsoft.com/office/drawing/2014/main" id="{BC8FF183-EB86-40BE-BF08-3D94D9BBC802}"/>
                </a:ext>
              </a:extLst>
            </p:cNvPr>
            <p:cNvSpPr/>
            <p:nvPr/>
          </p:nvSpPr>
          <p:spPr>
            <a:xfrm rot="10755510">
              <a:off x="2550349" y="3214561"/>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4" name="Freeform: Shape 253">
              <a:extLst>
                <a:ext uri="{FF2B5EF4-FFF2-40B4-BE49-F238E27FC236}">
                  <a16:creationId xmlns:a16="http://schemas.microsoft.com/office/drawing/2014/main" id="{3AAF3BF6-679E-4C42-83F2-2A6515BE3CFA}"/>
                </a:ext>
              </a:extLst>
            </p:cNvPr>
            <p:cNvSpPr/>
            <p:nvPr/>
          </p:nvSpPr>
          <p:spPr>
            <a:xfrm rot="8043202">
              <a:off x="3642874" y="2694725"/>
              <a:ext cx="424343" cy="424343"/>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30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5" name="Freeform 61">
              <a:extLst>
                <a:ext uri="{FF2B5EF4-FFF2-40B4-BE49-F238E27FC236}">
                  <a16:creationId xmlns:a16="http://schemas.microsoft.com/office/drawing/2014/main" id="{88213810-5276-4C96-BF95-FB6EBB6AFB2C}"/>
                </a:ext>
              </a:extLst>
            </p:cNvPr>
            <p:cNvSpPr/>
            <p:nvPr/>
          </p:nvSpPr>
          <p:spPr>
            <a:xfrm rot="8043202">
              <a:off x="3683969" y="2735815"/>
              <a:ext cx="342162" cy="34216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6" name="Freeform: Shape 255">
              <a:extLst>
                <a:ext uri="{FF2B5EF4-FFF2-40B4-BE49-F238E27FC236}">
                  <a16:creationId xmlns:a16="http://schemas.microsoft.com/office/drawing/2014/main" id="{5D692C90-2B3E-4E88-ADB3-25EA6B81A279}"/>
                </a:ext>
              </a:extLst>
            </p:cNvPr>
            <p:cNvSpPr/>
            <p:nvPr/>
          </p:nvSpPr>
          <p:spPr>
            <a:xfrm rot="9637721">
              <a:off x="4758746" y="2349276"/>
              <a:ext cx="336895" cy="33689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4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57" name="Freeform 61">
              <a:extLst>
                <a:ext uri="{FF2B5EF4-FFF2-40B4-BE49-F238E27FC236}">
                  <a16:creationId xmlns:a16="http://schemas.microsoft.com/office/drawing/2014/main" id="{87747EB8-CB05-4BDD-97D9-E29F5AB998FB}"/>
                </a:ext>
              </a:extLst>
            </p:cNvPr>
            <p:cNvSpPr/>
            <p:nvPr/>
          </p:nvSpPr>
          <p:spPr>
            <a:xfrm rot="9637721">
              <a:off x="4791372" y="2381900"/>
              <a:ext cx="271650" cy="271650"/>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sp>
        <p:nvSpPr>
          <p:cNvPr id="262" name="PpSubtitle">
            <a:extLst>
              <a:ext uri="{FF2B5EF4-FFF2-40B4-BE49-F238E27FC236}">
                <a16:creationId xmlns:a16="http://schemas.microsoft.com/office/drawing/2014/main" id="{ADB9EFB0-AB56-43FF-B62C-9D7CC5C61F5E}"/>
              </a:ext>
            </a:extLst>
          </p:cNvPr>
          <p:cNvSpPr txBox="1"/>
          <p:nvPr/>
        </p:nvSpPr>
        <p:spPr>
          <a:xfrm>
            <a:off x="1458399" y="2512732"/>
            <a:ext cx="216085" cy="220317"/>
          </a:xfrm>
          <a:prstGeom prst="rect">
            <a:avLst/>
          </a:prstGeom>
          <a:noFill/>
        </p:spPr>
        <p:txBody>
          <a:bodyPr wrap="none" lIns="0" tIns="0" rIns="0" bIns="0" rtlCol="0" anchor="t" anchorCtr="0">
            <a:spAutoFit/>
          </a:bodyPr>
          <a:lstStyle/>
          <a:p>
            <a:pPr algn="ctr">
              <a:lnSpc>
                <a:spcPct val="107000"/>
              </a:lnSpc>
              <a:spcAft>
                <a:spcPts val="800"/>
              </a:spcAft>
            </a:pPr>
            <a:r>
              <a:rPr lang="en-US" sz="1400" b="1" spc="130" dirty="0">
                <a:solidFill>
                  <a:schemeClr val="bg1"/>
                </a:solidFill>
                <a:latin typeface="Patrick Hand" panose="00000500000000000000" pitchFamily="2" charset="0"/>
                <a:cs typeface="Arial" panose="020B0604020202020204" pitchFamily="34" charset="0"/>
              </a:rPr>
              <a:t>02</a:t>
            </a:r>
            <a:endParaRPr lang="en-ID" sz="1400" b="1" spc="130" dirty="0">
              <a:solidFill>
                <a:schemeClr val="bg1"/>
              </a:solidFill>
              <a:latin typeface="Patrick Hand" panose="00000500000000000000" pitchFamily="2" charset="0"/>
              <a:cs typeface="Arial" panose="020B0604020202020204" pitchFamily="34" charset="0"/>
            </a:endParaRPr>
          </a:p>
        </p:txBody>
      </p:sp>
      <p:sp>
        <p:nvSpPr>
          <p:cNvPr id="263" name="PpSubtitle">
            <a:extLst>
              <a:ext uri="{FF2B5EF4-FFF2-40B4-BE49-F238E27FC236}">
                <a16:creationId xmlns:a16="http://schemas.microsoft.com/office/drawing/2014/main" id="{003A0B9D-26EB-48CA-B0BD-1A55B00D9BC9}"/>
              </a:ext>
            </a:extLst>
          </p:cNvPr>
          <p:cNvSpPr txBox="1"/>
          <p:nvPr/>
        </p:nvSpPr>
        <p:spPr>
          <a:xfrm>
            <a:off x="1458398" y="3813132"/>
            <a:ext cx="216085" cy="220317"/>
          </a:xfrm>
          <a:prstGeom prst="rect">
            <a:avLst/>
          </a:prstGeom>
          <a:noFill/>
        </p:spPr>
        <p:txBody>
          <a:bodyPr wrap="none" lIns="0" tIns="0" rIns="0" bIns="0" rtlCol="0" anchor="t" anchorCtr="0">
            <a:spAutoFit/>
          </a:bodyPr>
          <a:lstStyle/>
          <a:p>
            <a:pPr algn="ctr">
              <a:lnSpc>
                <a:spcPct val="107000"/>
              </a:lnSpc>
              <a:spcAft>
                <a:spcPts val="800"/>
              </a:spcAft>
            </a:pPr>
            <a:r>
              <a:rPr lang="en-US" sz="1400" b="1" spc="130" dirty="0">
                <a:solidFill>
                  <a:schemeClr val="bg1"/>
                </a:solidFill>
                <a:latin typeface="Patrick Hand" panose="00000500000000000000" pitchFamily="2" charset="0"/>
                <a:cs typeface="Arial" panose="020B0604020202020204" pitchFamily="34" charset="0"/>
              </a:rPr>
              <a:t>03</a:t>
            </a:r>
            <a:endParaRPr lang="en-ID" sz="1400" b="1" spc="130" dirty="0">
              <a:solidFill>
                <a:schemeClr val="bg1"/>
              </a:solidFill>
              <a:latin typeface="Patrick Hand" panose="00000500000000000000" pitchFamily="2" charset="0"/>
              <a:cs typeface="Arial" panose="020B0604020202020204" pitchFamily="34" charset="0"/>
            </a:endParaRPr>
          </a:p>
        </p:txBody>
      </p:sp>
      <p:sp>
        <p:nvSpPr>
          <p:cNvPr id="264" name="PpSubtitle">
            <a:extLst>
              <a:ext uri="{FF2B5EF4-FFF2-40B4-BE49-F238E27FC236}">
                <a16:creationId xmlns:a16="http://schemas.microsoft.com/office/drawing/2014/main" id="{9D52777E-9A5F-4CA2-A23A-693D8DA3A923}"/>
              </a:ext>
            </a:extLst>
          </p:cNvPr>
          <p:cNvSpPr txBox="1"/>
          <p:nvPr/>
        </p:nvSpPr>
        <p:spPr>
          <a:xfrm>
            <a:off x="1458398" y="5113532"/>
            <a:ext cx="216085" cy="220317"/>
          </a:xfrm>
          <a:prstGeom prst="rect">
            <a:avLst/>
          </a:prstGeom>
          <a:noFill/>
        </p:spPr>
        <p:txBody>
          <a:bodyPr wrap="none" lIns="0" tIns="0" rIns="0" bIns="0" rtlCol="0" anchor="t" anchorCtr="0">
            <a:spAutoFit/>
          </a:bodyPr>
          <a:lstStyle/>
          <a:p>
            <a:pPr algn="ctr">
              <a:lnSpc>
                <a:spcPct val="107000"/>
              </a:lnSpc>
              <a:spcAft>
                <a:spcPts val="800"/>
              </a:spcAft>
            </a:pPr>
            <a:r>
              <a:rPr lang="en-US" sz="1400" b="1" spc="130" dirty="0">
                <a:solidFill>
                  <a:schemeClr val="bg1"/>
                </a:solidFill>
                <a:latin typeface="Patrick Hand" panose="00000500000000000000" pitchFamily="2" charset="0"/>
                <a:cs typeface="Arial" panose="020B0604020202020204" pitchFamily="34" charset="0"/>
              </a:rPr>
              <a:t>04</a:t>
            </a:r>
            <a:endParaRPr lang="en-ID" sz="1400" b="1" spc="130" dirty="0">
              <a:solidFill>
                <a:schemeClr val="bg1"/>
              </a:solidFill>
              <a:latin typeface="Patrick Hand" panose="00000500000000000000" pitchFamily="2" charset="0"/>
              <a:cs typeface="Arial" panose="020B0604020202020204" pitchFamily="34" charset="0"/>
            </a:endParaRPr>
          </a:p>
        </p:txBody>
      </p:sp>
      <p:sp>
        <p:nvSpPr>
          <p:cNvPr id="265" name="PpSubtitle">
            <a:extLst>
              <a:ext uri="{FF2B5EF4-FFF2-40B4-BE49-F238E27FC236}">
                <a16:creationId xmlns:a16="http://schemas.microsoft.com/office/drawing/2014/main" id="{32635CA6-3985-4C5E-8BF3-5A5F62563012}"/>
              </a:ext>
            </a:extLst>
          </p:cNvPr>
          <p:cNvSpPr txBox="1"/>
          <p:nvPr/>
        </p:nvSpPr>
        <p:spPr>
          <a:xfrm>
            <a:off x="1458398" y="1212332"/>
            <a:ext cx="216086" cy="220317"/>
          </a:xfrm>
          <a:prstGeom prst="rect">
            <a:avLst/>
          </a:prstGeom>
          <a:noFill/>
        </p:spPr>
        <p:txBody>
          <a:bodyPr wrap="none" lIns="0" tIns="0" rIns="0" bIns="0" rtlCol="0" anchor="t" anchorCtr="0">
            <a:spAutoFit/>
          </a:bodyPr>
          <a:lstStyle/>
          <a:p>
            <a:pPr algn="ctr">
              <a:lnSpc>
                <a:spcPct val="107000"/>
              </a:lnSpc>
              <a:spcAft>
                <a:spcPts val="800"/>
              </a:spcAft>
            </a:pPr>
            <a:r>
              <a:rPr lang="en-US" sz="1400" b="1" spc="130" dirty="0">
                <a:solidFill>
                  <a:schemeClr val="bg1"/>
                </a:solidFill>
                <a:latin typeface="Patrick Hand" panose="00000500000000000000" pitchFamily="2" charset="0"/>
                <a:cs typeface="Arial" panose="020B0604020202020204" pitchFamily="34" charset="0"/>
              </a:rPr>
              <a:t>01</a:t>
            </a:r>
            <a:endParaRPr lang="en-ID" sz="1400" b="1" spc="130" dirty="0">
              <a:solidFill>
                <a:schemeClr val="bg1"/>
              </a:solidFill>
              <a:latin typeface="Patrick Hand" panose="00000500000000000000" pitchFamily="2" charset="0"/>
              <a:cs typeface="Arial" panose="020B0604020202020204" pitchFamily="34" charset="0"/>
            </a:endParaRPr>
          </a:p>
        </p:txBody>
      </p:sp>
    </p:spTree>
    <p:extLst>
      <p:ext uri="{BB962C8B-B14F-4D97-AF65-F5344CB8AC3E}">
        <p14:creationId xmlns:p14="http://schemas.microsoft.com/office/powerpoint/2010/main" val="365564919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1" name="Freeform 22">
            <a:extLst>
              <a:ext uri="{FF2B5EF4-FFF2-40B4-BE49-F238E27FC236}">
                <a16:creationId xmlns:a16="http://schemas.microsoft.com/office/drawing/2014/main" id="{B6E7D706-E101-472A-90B8-C51482E7BC13}"/>
              </a:ext>
            </a:extLst>
          </p:cNvPr>
          <p:cNvSpPr>
            <a:spLocks noEditPoints="1"/>
          </p:cNvSpPr>
          <p:nvPr/>
        </p:nvSpPr>
        <p:spPr bwMode="auto">
          <a:xfrm rot="5400000">
            <a:off x="-2199995" y="-1709457"/>
            <a:ext cx="5049216" cy="5452765"/>
          </a:xfrm>
          <a:custGeom>
            <a:avLst/>
            <a:gdLst>
              <a:gd name="T0" fmla="*/ 2374 w 2541"/>
              <a:gd name="T1" fmla="*/ 1348 h 2745"/>
              <a:gd name="T2" fmla="*/ 2475 w 2541"/>
              <a:gd name="T3" fmla="*/ 1105 h 2745"/>
              <a:gd name="T4" fmla="*/ 2077 w 2541"/>
              <a:gd name="T5" fmla="*/ 1367 h 2745"/>
              <a:gd name="T6" fmla="*/ 1889 w 2541"/>
              <a:gd name="T7" fmla="*/ 1072 h 2745"/>
              <a:gd name="T8" fmla="*/ 1447 w 2541"/>
              <a:gd name="T9" fmla="*/ 864 h 2745"/>
              <a:gd name="T10" fmla="*/ 1613 w 2541"/>
              <a:gd name="T11" fmla="*/ 576 h 2745"/>
              <a:gd name="T12" fmla="*/ 2011 w 2541"/>
              <a:gd name="T13" fmla="*/ 839 h 2745"/>
              <a:gd name="T14" fmla="*/ 1911 w 2541"/>
              <a:gd name="T15" fmla="*/ 595 h 2745"/>
              <a:gd name="T16" fmla="*/ 2078 w 2541"/>
              <a:gd name="T17" fmla="*/ 302 h 2745"/>
              <a:gd name="T18" fmla="*/ 1889 w 2541"/>
              <a:gd name="T19" fmla="*/ 537 h 2745"/>
              <a:gd name="T20" fmla="*/ 1558 w 2541"/>
              <a:gd name="T21" fmla="*/ 595 h 2745"/>
              <a:gd name="T22" fmla="*/ 1116 w 2541"/>
              <a:gd name="T23" fmla="*/ 806 h 2745"/>
              <a:gd name="T24" fmla="*/ 929 w 2541"/>
              <a:gd name="T25" fmla="*/ 1101 h 2745"/>
              <a:gd name="T26" fmla="*/ 531 w 2541"/>
              <a:gd name="T27" fmla="*/ 841 h 2745"/>
              <a:gd name="T28" fmla="*/ 929 w 2541"/>
              <a:gd name="T29" fmla="*/ 575 h 2745"/>
              <a:gd name="T30" fmla="*/ 1117 w 2541"/>
              <a:gd name="T31" fmla="*/ 335 h 2745"/>
              <a:gd name="T32" fmla="*/ 995 w 2541"/>
              <a:gd name="T33" fmla="*/ 33 h 2745"/>
              <a:gd name="T34" fmla="*/ 1096 w 2541"/>
              <a:gd name="T35" fmla="*/ 276 h 2745"/>
              <a:gd name="T36" fmla="*/ 929 w 2541"/>
              <a:gd name="T37" fmla="*/ 564 h 2745"/>
              <a:gd name="T38" fmla="*/ 507 w 2541"/>
              <a:gd name="T39" fmla="*/ 809 h 2745"/>
              <a:gd name="T40" fmla="*/ 178 w 2541"/>
              <a:gd name="T41" fmla="*/ 810 h 2745"/>
              <a:gd name="T42" fmla="*/ 33 w 2541"/>
              <a:gd name="T43" fmla="*/ 606 h 2745"/>
              <a:gd name="T44" fmla="*/ 44 w 2541"/>
              <a:gd name="T45" fmla="*/ 1078 h 2745"/>
              <a:gd name="T46" fmla="*/ 55 w 2541"/>
              <a:gd name="T47" fmla="*/ 1084 h 2745"/>
              <a:gd name="T48" fmla="*/ 497 w 2541"/>
              <a:gd name="T49" fmla="*/ 874 h 2745"/>
              <a:gd name="T50" fmla="*/ 508 w 2541"/>
              <a:gd name="T51" fmla="*/ 1344 h 2745"/>
              <a:gd name="T52" fmla="*/ 155 w 2541"/>
              <a:gd name="T53" fmla="*/ 1376 h 2745"/>
              <a:gd name="T54" fmla="*/ 33 w 2541"/>
              <a:gd name="T55" fmla="*/ 1678 h 2745"/>
              <a:gd name="T56" fmla="*/ 221 w 2541"/>
              <a:gd name="T57" fmla="*/ 1383 h 2745"/>
              <a:gd name="T58" fmla="*/ 619 w 2541"/>
              <a:gd name="T59" fmla="*/ 1642 h 2745"/>
              <a:gd name="T60" fmla="*/ 973 w 2541"/>
              <a:gd name="T61" fmla="*/ 1673 h 2745"/>
              <a:gd name="T62" fmla="*/ 1392 w 2541"/>
              <a:gd name="T63" fmla="*/ 1915 h 2745"/>
              <a:gd name="T64" fmla="*/ 1558 w 2541"/>
              <a:gd name="T65" fmla="*/ 2202 h 2745"/>
              <a:gd name="T66" fmla="*/ 1436 w 2541"/>
              <a:gd name="T67" fmla="*/ 2477 h 2745"/>
              <a:gd name="T68" fmla="*/ 1580 w 2541"/>
              <a:gd name="T69" fmla="*/ 2678 h 2745"/>
              <a:gd name="T70" fmla="*/ 1568 w 2541"/>
              <a:gd name="T71" fmla="*/ 2208 h 2745"/>
              <a:gd name="T72" fmla="*/ 1900 w 2541"/>
              <a:gd name="T73" fmla="*/ 2208 h 2745"/>
              <a:gd name="T74" fmla="*/ 2044 w 2541"/>
              <a:gd name="T75" fmla="*/ 2412 h 2745"/>
              <a:gd name="T76" fmla="*/ 2033 w 2541"/>
              <a:gd name="T77" fmla="*/ 1940 h 2745"/>
              <a:gd name="T78" fmla="*/ 2386 w 2541"/>
              <a:gd name="T79" fmla="*/ 1909 h 2745"/>
              <a:gd name="T80" fmla="*/ 2032 w 2541"/>
              <a:gd name="T81" fmla="*/ 1877 h 2745"/>
              <a:gd name="T82" fmla="*/ 2044 w 2541"/>
              <a:gd name="T83" fmla="*/ 1407 h 2745"/>
              <a:gd name="T84" fmla="*/ 2487 w 2541"/>
              <a:gd name="T85" fmla="*/ 1616 h 2745"/>
              <a:gd name="T86" fmla="*/ 1104 w 2541"/>
              <a:gd name="T87" fmla="*/ 870 h 2745"/>
              <a:gd name="T88" fmla="*/ 1437 w 2541"/>
              <a:gd name="T89" fmla="*/ 870 h 2745"/>
              <a:gd name="T90" fmla="*/ 1425 w 2541"/>
              <a:gd name="T91" fmla="*/ 1340 h 2745"/>
              <a:gd name="T92" fmla="*/ 983 w 2541"/>
              <a:gd name="T93" fmla="*/ 1133 h 2745"/>
              <a:gd name="T94" fmla="*/ 531 w 2541"/>
              <a:gd name="T95" fmla="*/ 1376 h 2745"/>
              <a:gd name="T96" fmla="*/ 928 w 2541"/>
              <a:gd name="T97" fmla="*/ 1113 h 2745"/>
              <a:gd name="T98" fmla="*/ 1094 w 2541"/>
              <a:gd name="T99" fmla="*/ 1398 h 2745"/>
              <a:gd name="T100" fmla="*/ 653 w 2541"/>
              <a:gd name="T101" fmla="*/ 1609 h 2745"/>
              <a:gd name="T102" fmla="*/ 982 w 2541"/>
              <a:gd name="T103" fmla="*/ 1616 h 2745"/>
              <a:gd name="T104" fmla="*/ 1425 w 2541"/>
              <a:gd name="T105" fmla="*/ 1407 h 2745"/>
              <a:gd name="T106" fmla="*/ 1436 w 2541"/>
              <a:gd name="T107" fmla="*/ 1877 h 2745"/>
              <a:gd name="T108" fmla="*/ 1104 w 2541"/>
              <a:gd name="T109" fmla="*/ 1877 h 2745"/>
              <a:gd name="T110" fmla="*/ 1901 w 2541"/>
              <a:gd name="T111" fmla="*/ 2146 h 2745"/>
              <a:gd name="T112" fmla="*/ 1568 w 2541"/>
              <a:gd name="T113" fmla="*/ 2146 h 2745"/>
              <a:gd name="T114" fmla="*/ 1580 w 2541"/>
              <a:gd name="T115" fmla="*/ 1675 h 2745"/>
              <a:gd name="T116" fmla="*/ 2022 w 2541"/>
              <a:gd name="T117" fmla="*/ 1884 h 2745"/>
              <a:gd name="T118" fmla="*/ 1580 w 2541"/>
              <a:gd name="T119" fmla="*/ 1609 h 2745"/>
              <a:gd name="T120" fmla="*/ 1568 w 2541"/>
              <a:gd name="T121" fmla="*/ 1136 h 2745"/>
              <a:gd name="T122" fmla="*/ 1901 w 2541"/>
              <a:gd name="T123" fmla="*/ 1136 h 2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541" h="2745">
                <a:moveTo>
                  <a:pt x="2508" y="1609"/>
                </a:moveTo>
                <a:cubicBezTo>
                  <a:pt x="2504" y="1609"/>
                  <a:pt x="2500" y="1610"/>
                  <a:pt x="2497" y="1611"/>
                </a:cubicBezTo>
                <a:cubicBezTo>
                  <a:pt x="2375" y="1398"/>
                  <a:pt x="2375" y="1398"/>
                  <a:pt x="2375" y="1398"/>
                </a:cubicBezTo>
                <a:cubicBezTo>
                  <a:pt x="2381" y="1392"/>
                  <a:pt x="2386" y="1383"/>
                  <a:pt x="2386" y="1374"/>
                </a:cubicBezTo>
                <a:cubicBezTo>
                  <a:pt x="2386" y="1363"/>
                  <a:pt x="2381" y="1354"/>
                  <a:pt x="2374" y="1348"/>
                </a:cubicBezTo>
                <a:cubicBezTo>
                  <a:pt x="2496" y="1136"/>
                  <a:pt x="2496" y="1136"/>
                  <a:pt x="2496" y="1136"/>
                </a:cubicBezTo>
                <a:cubicBezTo>
                  <a:pt x="2500" y="1137"/>
                  <a:pt x="2504" y="1138"/>
                  <a:pt x="2508" y="1138"/>
                </a:cubicBezTo>
                <a:cubicBezTo>
                  <a:pt x="2526" y="1138"/>
                  <a:pt x="2541" y="1123"/>
                  <a:pt x="2541" y="1105"/>
                </a:cubicBezTo>
                <a:cubicBezTo>
                  <a:pt x="2541" y="1087"/>
                  <a:pt x="2526" y="1072"/>
                  <a:pt x="2508" y="1072"/>
                </a:cubicBezTo>
                <a:cubicBezTo>
                  <a:pt x="2489" y="1072"/>
                  <a:pt x="2475" y="1087"/>
                  <a:pt x="2475" y="1105"/>
                </a:cubicBezTo>
                <a:cubicBezTo>
                  <a:pt x="2475" y="1115"/>
                  <a:pt x="2479" y="1124"/>
                  <a:pt x="2486" y="1130"/>
                </a:cubicBezTo>
                <a:cubicBezTo>
                  <a:pt x="2363" y="1342"/>
                  <a:pt x="2363" y="1342"/>
                  <a:pt x="2363" y="1342"/>
                </a:cubicBezTo>
                <a:cubicBezTo>
                  <a:pt x="2360" y="1341"/>
                  <a:pt x="2356" y="1340"/>
                  <a:pt x="2352" y="1340"/>
                </a:cubicBezTo>
                <a:cubicBezTo>
                  <a:pt x="2336" y="1340"/>
                  <a:pt x="2323" y="1352"/>
                  <a:pt x="2320" y="1367"/>
                </a:cubicBezTo>
                <a:cubicBezTo>
                  <a:pt x="2077" y="1367"/>
                  <a:pt x="2077" y="1367"/>
                  <a:pt x="2077" y="1367"/>
                </a:cubicBezTo>
                <a:cubicBezTo>
                  <a:pt x="2073" y="1352"/>
                  <a:pt x="2060" y="1340"/>
                  <a:pt x="2044" y="1340"/>
                </a:cubicBezTo>
                <a:cubicBezTo>
                  <a:pt x="2040" y="1340"/>
                  <a:pt x="2037" y="1341"/>
                  <a:pt x="2033" y="1342"/>
                </a:cubicBezTo>
                <a:cubicBezTo>
                  <a:pt x="1911" y="1130"/>
                  <a:pt x="1911" y="1130"/>
                  <a:pt x="1911" y="1130"/>
                </a:cubicBezTo>
                <a:cubicBezTo>
                  <a:pt x="1918" y="1124"/>
                  <a:pt x="1922" y="1115"/>
                  <a:pt x="1922" y="1105"/>
                </a:cubicBezTo>
                <a:cubicBezTo>
                  <a:pt x="1922" y="1087"/>
                  <a:pt x="1907" y="1072"/>
                  <a:pt x="1889" y="1072"/>
                </a:cubicBezTo>
                <a:cubicBezTo>
                  <a:pt x="1873" y="1072"/>
                  <a:pt x="1859" y="1083"/>
                  <a:pt x="1856" y="1098"/>
                </a:cubicBezTo>
                <a:cubicBezTo>
                  <a:pt x="1613" y="1098"/>
                  <a:pt x="1613" y="1098"/>
                  <a:pt x="1613" y="1098"/>
                </a:cubicBezTo>
                <a:cubicBezTo>
                  <a:pt x="1610" y="1083"/>
                  <a:pt x="1596" y="1072"/>
                  <a:pt x="1580" y="1072"/>
                </a:cubicBezTo>
                <a:cubicBezTo>
                  <a:pt x="1576" y="1072"/>
                  <a:pt x="1572" y="1073"/>
                  <a:pt x="1569" y="1074"/>
                </a:cubicBezTo>
                <a:cubicBezTo>
                  <a:pt x="1447" y="864"/>
                  <a:pt x="1447" y="864"/>
                  <a:pt x="1447" y="864"/>
                </a:cubicBezTo>
                <a:cubicBezTo>
                  <a:pt x="1454" y="858"/>
                  <a:pt x="1458" y="849"/>
                  <a:pt x="1458" y="839"/>
                </a:cubicBezTo>
                <a:cubicBezTo>
                  <a:pt x="1458" y="829"/>
                  <a:pt x="1454" y="819"/>
                  <a:pt x="1446" y="813"/>
                </a:cubicBezTo>
                <a:cubicBezTo>
                  <a:pt x="1568" y="601"/>
                  <a:pt x="1568" y="601"/>
                  <a:pt x="1568" y="601"/>
                </a:cubicBezTo>
                <a:cubicBezTo>
                  <a:pt x="1572" y="603"/>
                  <a:pt x="1576" y="604"/>
                  <a:pt x="1580" y="604"/>
                </a:cubicBezTo>
                <a:cubicBezTo>
                  <a:pt x="1597" y="604"/>
                  <a:pt x="1611" y="592"/>
                  <a:pt x="1613" y="576"/>
                </a:cubicBezTo>
                <a:cubicBezTo>
                  <a:pt x="1856" y="576"/>
                  <a:pt x="1856" y="576"/>
                  <a:pt x="1856" y="576"/>
                </a:cubicBezTo>
                <a:cubicBezTo>
                  <a:pt x="1859" y="592"/>
                  <a:pt x="1872" y="604"/>
                  <a:pt x="1889" y="604"/>
                </a:cubicBezTo>
                <a:cubicBezTo>
                  <a:pt x="1893" y="604"/>
                  <a:pt x="1897" y="603"/>
                  <a:pt x="1901" y="601"/>
                </a:cubicBezTo>
                <a:cubicBezTo>
                  <a:pt x="2023" y="813"/>
                  <a:pt x="2023" y="813"/>
                  <a:pt x="2023" y="813"/>
                </a:cubicBezTo>
                <a:cubicBezTo>
                  <a:pt x="2016" y="819"/>
                  <a:pt x="2011" y="829"/>
                  <a:pt x="2011" y="839"/>
                </a:cubicBezTo>
                <a:cubicBezTo>
                  <a:pt x="2011" y="857"/>
                  <a:pt x="2026" y="872"/>
                  <a:pt x="2044" y="872"/>
                </a:cubicBezTo>
                <a:cubicBezTo>
                  <a:pt x="2063" y="872"/>
                  <a:pt x="2078" y="857"/>
                  <a:pt x="2078" y="839"/>
                </a:cubicBezTo>
                <a:cubicBezTo>
                  <a:pt x="2078" y="821"/>
                  <a:pt x="2063" y="806"/>
                  <a:pt x="2044" y="806"/>
                </a:cubicBezTo>
                <a:cubicBezTo>
                  <a:pt x="2040" y="806"/>
                  <a:pt x="2037" y="806"/>
                  <a:pt x="2034" y="807"/>
                </a:cubicBezTo>
                <a:cubicBezTo>
                  <a:pt x="1911" y="595"/>
                  <a:pt x="1911" y="595"/>
                  <a:pt x="1911" y="595"/>
                </a:cubicBezTo>
                <a:cubicBezTo>
                  <a:pt x="1918" y="589"/>
                  <a:pt x="1922" y="580"/>
                  <a:pt x="1922" y="570"/>
                </a:cubicBezTo>
                <a:cubicBezTo>
                  <a:pt x="1922" y="560"/>
                  <a:pt x="1917" y="551"/>
                  <a:pt x="1910" y="545"/>
                </a:cubicBezTo>
                <a:cubicBezTo>
                  <a:pt x="2032" y="333"/>
                  <a:pt x="2032" y="333"/>
                  <a:pt x="2032" y="333"/>
                </a:cubicBezTo>
                <a:cubicBezTo>
                  <a:pt x="2036" y="334"/>
                  <a:pt x="2040" y="335"/>
                  <a:pt x="2044" y="335"/>
                </a:cubicBezTo>
                <a:cubicBezTo>
                  <a:pt x="2063" y="335"/>
                  <a:pt x="2078" y="320"/>
                  <a:pt x="2078" y="302"/>
                </a:cubicBezTo>
                <a:cubicBezTo>
                  <a:pt x="2078" y="283"/>
                  <a:pt x="2063" y="268"/>
                  <a:pt x="2044" y="268"/>
                </a:cubicBezTo>
                <a:cubicBezTo>
                  <a:pt x="2026" y="268"/>
                  <a:pt x="2011" y="283"/>
                  <a:pt x="2011" y="302"/>
                </a:cubicBezTo>
                <a:cubicBezTo>
                  <a:pt x="2011" y="312"/>
                  <a:pt x="2015" y="320"/>
                  <a:pt x="2022" y="326"/>
                </a:cubicBezTo>
                <a:cubicBezTo>
                  <a:pt x="1899" y="539"/>
                  <a:pt x="1899" y="539"/>
                  <a:pt x="1899" y="539"/>
                </a:cubicBezTo>
                <a:cubicBezTo>
                  <a:pt x="1896" y="538"/>
                  <a:pt x="1893" y="537"/>
                  <a:pt x="1889" y="537"/>
                </a:cubicBezTo>
                <a:cubicBezTo>
                  <a:pt x="1873" y="537"/>
                  <a:pt x="1859" y="549"/>
                  <a:pt x="1856" y="564"/>
                </a:cubicBezTo>
                <a:cubicBezTo>
                  <a:pt x="1613" y="564"/>
                  <a:pt x="1613" y="564"/>
                  <a:pt x="1613" y="564"/>
                </a:cubicBezTo>
                <a:cubicBezTo>
                  <a:pt x="1610" y="549"/>
                  <a:pt x="1596" y="537"/>
                  <a:pt x="1580" y="537"/>
                </a:cubicBezTo>
                <a:cubicBezTo>
                  <a:pt x="1562" y="537"/>
                  <a:pt x="1547" y="552"/>
                  <a:pt x="1547" y="570"/>
                </a:cubicBezTo>
                <a:cubicBezTo>
                  <a:pt x="1547" y="580"/>
                  <a:pt x="1551" y="589"/>
                  <a:pt x="1558" y="595"/>
                </a:cubicBezTo>
                <a:cubicBezTo>
                  <a:pt x="1436" y="807"/>
                  <a:pt x="1436" y="807"/>
                  <a:pt x="1436" y="807"/>
                </a:cubicBezTo>
                <a:cubicBezTo>
                  <a:pt x="1432" y="806"/>
                  <a:pt x="1429" y="806"/>
                  <a:pt x="1425" y="806"/>
                </a:cubicBezTo>
                <a:cubicBezTo>
                  <a:pt x="1409" y="806"/>
                  <a:pt x="1395" y="817"/>
                  <a:pt x="1392" y="832"/>
                </a:cubicBezTo>
                <a:cubicBezTo>
                  <a:pt x="1149" y="832"/>
                  <a:pt x="1149" y="832"/>
                  <a:pt x="1149" y="832"/>
                </a:cubicBezTo>
                <a:cubicBezTo>
                  <a:pt x="1146" y="817"/>
                  <a:pt x="1133" y="806"/>
                  <a:pt x="1116" y="806"/>
                </a:cubicBezTo>
                <a:cubicBezTo>
                  <a:pt x="1098" y="806"/>
                  <a:pt x="1083" y="821"/>
                  <a:pt x="1083" y="839"/>
                </a:cubicBezTo>
                <a:cubicBezTo>
                  <a:pt x="1083" y="849"/>
                  <a:pt x="1087" y="858"/>
                  <a:pt x="1094" y="864"/>
                </a:cubicBezTo>
                <a:cubicBezTo>
                  <a:pt x="972" y="1076"/>
                  <a:pt x="972" y="1076"/>
                  <a:pt x="972" y="1076"/>
                </a:cubicBezTo>
                <a:cubicBezTo>
                  <a:pt x="968" y="1075"/>
                  <a:pt x="965" y="1074"/>
                  <a:pt x="961" y="1074"/>
                </a:cubicBezTo>
                <a:cubicBezTo>
                  <a:pt x="945" y="1074"/>
                  <a:pt x="932" y="1086"/>
                  <a:pt x="929" y="1101"/>
                </a:cubicBezTo>
                <a:cubicBezTo>
                  <a:pt x="685" y="1101"/>
                  <a:pt x="685" y="1101"/>
                  <a:pt x="685" y="1101"/>
                </a:cubicBezTo>
                <a:cubicBezTo>
                  <a:pt x="682" y="1086"/>
                  <a:pt x="669" y="1074"/>
                  <a:pt x="653" y="1074"/>
                </a:cubicBezTo>
                <a:cubicBezTo>
                  <a:pt x="649" y="1074"/>
                  <a:pt x="645" y="1075"/>
                  <a:pt x="641" y="1076"/>
                </a:cubicBezTo>
                <a:cubicBezTo>
                  <a:pt x="520" y="866"/>
                  <a:pt x="520" y="866"/>
                  <a:pt x="520" y="866"/>
                </a:cubicBezTo>
                <a:cubicBezTo>
                  <a:pt x="526" y="860"/>
                  <a:pt x="531" y="851"/>
                  <a:pt x="531" y="841"/>
                </a:cubicBezTo>
                <a:cubicBezTo>
                  <a:pt x="531" y="830"/>
                  <a:pt x="525" y="821"/>
                  <a:pt x="517" y="815"/>
                </a:cubicBezTo>
                <a:cubicBezTo>
                  <a:pt x="641" y="601"/>
                  <a:pt x="641" y="601"/>
                  <a:pt x="641" y="601"/>
                </a:cubicBezTo>
                <a:cubicBezTo>
                  <a:pt x="644" y="603"/>
                  <a:pt x="648" y="603"/>
                  <a:pt x="653" y="603"/>
                </a:cubicBezTo>
                <a:cubicBezTo>
                  <a:pt x="669" y="603"/>
                  <a:pt x="683" y="591"/>
                  <a:pt x="686" y="575"/>
                </a:cubicBezTo>
                <a:cubicBezTo>
                  <a:pt x="929" y="575"/>
                  <a:pt x="929" y="575"/>
                  <a:pt x="929" y="575"/>
                </a:cubicBezTo>
                <a:cubicBezTo>
                  <a:pt x="931" y="591"/>
                  <a:pt x="945" y="603"/>
                  <a:pt x="961" y="603"/>
                </a:cubicBezTo>
                <a:cubicBezTo>
                  <a:pt x="980" y="603"/>
                  <a:pt x="995" y="589"/>
                  <a:pt x="995" y="570"/>
                </a:cubicBezTo>
                <a:cubicBezTo>
                  <a:pt x="995" y="560"/>
                  <a:pt x="990" y="550"/>
                  <a:pt x="982" y="544"/>
                </a:cubicBezTo>
                <a:cubicBezTo>
                  <a:pt x="1105" y="333"/>
                  <a:pt x="1105" y="333"/>
                  <a:pt x="1105" y="333"/>
                </a:cubicBezTo>
                <a:cubicBezTo>
                  <a:pt x="1108" y="334"/>
                  <a:pt x="1113" y="335"/>
                  <a:pt x="1117" y="335"/>
                </a:cubicBezTo>
                <a:cubicBezTo>
                  <a:pt x="1135" y="335"/>
                  <a:pt x="1150" y="320"/>
                  <a:pt x="1150" y="302"/>
                </a:cubicBezTo>
                <a:cubicBezTo>
                  <a:pt x="1150" y="283"/>
                  <a:pt x="1135" y="268"/>
                  <a:pt x="1117" y="268"/>
                </a:cubicBezTo>
                <a:cubicBezTo>
                  <a:pt x="1113" y="268"/>
                  <a:pt x="1109" y="269"/>
                  <a:pt x="1106" y="270"/>
                </a:cubicBezTo>
                <a:cubicBezTo>
                  <a:pt x="983" y="58"/>
                  <a:pt x="983" y="58"/>
                  <a:pt x="983" y="58"/>
                </a:cubicBezTo>
                <a:cubicBezTo>
                  <a:pt x="990" y="52"/>
                  <a:pt x="995" y="43"/>
                  <a:pt x="995" y="33"/>
                </a:cubicBezTo>
                <a:cubicBezTo>
                  <a:pt x="995" y="15"/>
                  <a:pt x="980" y="0"/>
                  <a:pt x="961" y="0"/>
                </a:cubicBezTo>
                <a:cubicBezTo>
                  <a:pt x="943" y="0"/>
                  <a:pt x="928" y="15"/>
                  <a:pt x="928" y="33"/>
                </a:cubicBezTo>
                <a:cubicBezTo>
                  <a:pt x="928" y="51"/>
                  <a:pt x="943" y="66"/>
                  <a:pt x="961" y="66"/>
                </a:cubicBezTo>
                <a:cubicBezTo>
                  <a:pt x="966" y="66"/>
                  <a:pt x="970" y="66"/>
                  <a:pt x="973" y="64"/>
                </a:cubicBezTo>
                <a:cubicBezTo>
                  <a:pt x="1096" y="276"/>
                  <a:pt x="1096" y="276"/>
                  <a:pt x="1096" y="276"/>
                </a:cubicBezTo>
                <a:cubicBezTo>
                  <a:pt x="1088" y="282"/>
                  <a:pt x="1083" y="291"/>
                  <a:pt x="1083" y="302"/>
                </a:cubicBezTo>
                <a:cubicBezTo>
                  <a:pt x="1083" y="311"/>
                  <a:pt x="1088" y="320"/>
                  <a:pt x="1095" y="326"/>
                </a:cubicBezTo>
                <a:cubicBezTo>
                  <a:pt x="972" y="539"/>
                  <a:pt x="972" y="539"/>
                  <a:pt x="972" y="539"/>
                </a:cubicBezTo>
                <a:cubicBezTo>
                  <a:pt x="969" y="538"/>
                  <a:pt x="965" y="537"/>
                  <a:pt x="961" y="537"/>
                </a:cubicBezTo>
                <a:cubicBezTo>
                  <a:pt x="945" y="537"/>
                  <a:pt x="932" y="548"/>
                  <a:pt x="929" y="564"/>
                </a:cubicBezTo>
                <a:cubicBezTo>
                  <a:pt x="685" y="564"/>
                  <a:pt x="685" y="564"/>
                  <a:pt x="685" y="564"/>
                </a:cubicBezTo>
                <a:cubicBezTo>
                  <a:pt x="682" y="548"/>
                  <a:pt x="669" y="537"/>
                  <a:pt x="653" y="537"/>
                </a:cubicBezTo>
                <a:cubicBezTo>
                  <a:pt x="634" y="537"/>
                  <a:pt x="619" y="552"/>
                  <a:pt x="619" y="570"/>
                </a:cubicBezTo>
                <a:cubicBezTo>
                  <a:pt x="619" y="580"/>
                  <a:pt x="624" y="589"/>
                  <a:pt x="631" y="595"/>
                </a:cubicBezTo>
                <a:cubicBezTo>
                  <a:pt x="507" y="809"/>
                  <a:pt x="507" y="809"/>
                  <a:pt x="507" y="809"/>
                </a:cubicBezTo>
                <a:cubicBezTo>
                  <a:pt x="504" y="808"/>
                  <a:pt x="501" y="808"/>
                  <a:pt x="497" y="808"/>
                </a:cubicBezTo>
                <a:cubicBezTo>
                  <a:pt x="481" y="808"/>
                  <a:pt x="468" y="819"/>
                  <a:pt x="465" y="835"/>
                </a:cubicBezTo>
                <a:cubicBezTo>
                  <a:pt x="221" y="835"/>
                  <a:pt x="221" y="835"/>
                  <a:pt x="221" y="835"/>
                </a:cubicBezTo>
                <a:cubicBezTo>
                  <a:pt x="218" y="819"/>
                  <a:pt x="205" y="808"/>
                  <a:pt x="189" y="808"/>
                </a:cubicBezTo>
                <a:cubicBezTo>
                  <a:pt x="185" y="808"/>
                  <a:pt x="181" y="809"/>
                  <a:pt x="178" y="810"/>
                </a:cubicBezTo>
                <a:cubicBezTo>
                  <a:pt x="56" y="597"/>
                  <a:pt x="56" y="597"/>
                  <a:pt x="56" y="597"/>
                </a:cubicBezTo>
                <a:cubicBezTo>
                  <a:pt x="62" y="591"/>
                  <a:pt x="67" y="583"/>
                  <a:pt x="67" y="573"/>
                </a:cubicBezTo>
                <a:cubicBezTo>
                  <a:pt x="67" y="554"/>
                  <a:pt x="52" y="539"/>
                  <a:pt x="33" y="539"/>
                </a:cubicBezTo>
                <a:cubicBezTo>
                  <a:pt x="15" y="539"/>
                  <a:pt x="0" y="554"/>
                  <a:pt x="0" y="573"/>
                </a:cubicBezTo>
                <a:cubicBezTo>
                  <a:pt x="0" y="591"/>
                  <a:pt x="15" y="606"/>
                  <a:pt x="33" y="606"/>
                </a:cubicBezTo>
                <a:cubicBezTo>
                  <a:pt x="38" y="606"/>
                  <a:pt x="42" y="605"/>
                  <a:pt x="45" y="604"/>
                </a:cubicBezTo>
                <a:cubicBezTo>
                  <a:pt x="168" y="815"/>
                  <a:pt x="168" y="815"/>
                  <a:pt x="168" y="815"/>
                </a:cubicBezTo>
                <a:cubicBezTo>
                  <a:pt x="160" y="822"/>
                  <a:pt x="155" y="831"/>
                  <a:pt x="155" y="841"/>
                </a:cubicBezTo>
                <a:cubicBezTo>
                  <a:pt x="155" y="851"/>
                  <a:pt x="160" y="860"/>
                  <a:pt x="167" y="866"/>
                </a:cubicBezTo>
                <a:cubicBezTo>
                  <a:pt x="44" y="1078"/>
                  <a:pt x="44" y="1078"/>
                  <a:pt x="44" y="1078"/>
                </a:cubicBezTo>
                <a:cubicBezTo>
                  <a:pt x="41" y="1077"/>
                  <a:pt x="37" y="1076"/>
                  <a:pt x="34" y="1076"/>
                </a:cubicBezTo>
                <a:cubicBezTo>
                  <a:pt x="15" y="1076"/>
                  <a:pt x="0" y="1091"/>
                  <a:pt x="0" y="1110"/>
                </a:cubicBezTo>
                <a:cubicBezTo>
                  <a:pt x="0" y="1128"/>
                  <a:pt x="15" y="1143"/>
                  <a:pt x="34" y="1143"/>
                </a:cubicBezTo>
                <a:cubicBezTo>
                  <a:pt x="52" y="1143"/>
                  <a:pt x="67" y="1128"/>
                  <a:pt x="67" y="1110"/>
                </a:cubicBezTo>
                <a:cubicBezTo>
                  <a:pt x="67" y="1099"/>
                  <a:pt x="62" y="1090"/>
                  <a:pt x="55" y="1084"/>
                </a:cubicBezTo>
                <a:cubicBezTo>
                  <a:pt x="177" y="872"/>
                  <a:pt x="177" y="872"/>
                  <a:pt x="177" y="872"/>
                </a:cubicBezTo>
                <a:cubicBezTo>
                  <a:pt x="181" y="874"/>
                  <a:pt x="185" y="874"/>
                  <a:pt x="189" y="874"/>
                </a:cubicBezTo>
                <a:cubicBezTo>
                  <a:pt x="205" y="874"/>
                  <a:pt x="219" y="862"/>
                  <a:pt x="222" y="846"/>
                </a:cubicBezTo>
                <a:cubicBezTo>
                  <a:pt x="465" y="846"/>
                  <a:pt x="465" y="846"/>
                  <a:pt x="465" y="846"/>
                </a:cubicBezTo>
                <a:cubicBezTo>
                  <a:pt x="467" y="862"/>
                  <a:pt x="481" y="874"/>
                  <a:pt x="497" y="874"/>
                </a:cubicBezTo>
                <a:cubicBezTo>
                  <a:pt x="502" y="874"/>
                  <a:pt x="506" y="874"/>
                  <a:pt x="509" y="872"/>
                </a:cubicBezTo>
                <a:cubicBezTo>
                  <a:pt x="631" y="1082"/>
                  <a:pt x="631" y="1082"/>
                  <a:pt x="631" y="1082"/>
                </a:cubicBezTo>
                <a:cubicBezTo>
                  <a:pt x="624" y="1089"/>
                  <a:pt x="619" y="1097"/>
                  <a:pt x="619" y="1107"/>
                </a:cubicBezTo>
                <a:cubicBezTo>
                  <a:pt x="619" y="1117"/>
                  <a:pt x="624" y="1126"/>
                  <a:pt x="631" y="1132"/>
                </a:cubicBezTo>
                <a:cubicBezTo>
                  <a:pt x="508" y="1344"/>
                  <a:pt x="508" y="1344"/>
                  <a:pt x="508" y="1344"/>
                </a:cubicBezTo>
                <a:cubicBezTo>
                  <a:pt x="505" y="1343"/>
                  <a:pt x="501" y="1343"/>
                  <a:pt x="497" y="1343"/>
                </a:cubicBezTo>
                <a:cubicBezTo>
                  <a:pt x="481" y="1343"/>
                  <a:pt x="467" y="1355"/>
                  <a:pt x="465" y="1371"/>
                </a:cubicBezTo>
                <a:cubicBezTo>
                  <a:pt x="222" y="1371"/>
                  <a:pt x="222" y="1371"/>
                  <a:pt x="222" y="1371"/>
                </a:cubicBezTo>
                <a:cubicBezTo>
                  <a:pt x="219" y="1355"/>
                  <a:pt x="205" y="1343"/>
                  <a:pt x="189" y="1343"/>
                </a:cubicBezTo>
                <a:cubicBezTo>
                  <a:pt x="170" y="1343"/>
                  <a:pt x="155" y="1358"/>
                  <a:pt x="155" y="1376"/>
                </a:cubicBezTo>
                <a:cubicBezTo>
                  <a:pt x="155" y="1386"/>
                  <a:pt x="160" y="1395"/>
                  <a:pt x="167" y="1401"/>
                </a:cubicBezTo>
                <a:cubicBezTo>
                  <a:pt x="44" y="1613"/>
                  <a:pt x="44" y="1613"/>
                  <a:pt x="44" y="1613"/>
                </a:cubicBezTo>
                <a:cubicBezTo>
                  <a:pt x="41" y="1612"/>
                  <a:pt x="37" y="1611"/>
                  <a:pt x="33" y="1611"/>
                </a:cubicBezTo>
                <a:cubicBezTo>
                  <a:pt x="15" y="1611"/>
                  <a:pt x="0" y="1626"/>
                  <a:pt x="0" y="1645"/>
                </a:cubicBezTo>
                <a:cubicBezTo>
                  <a:pt x="0" y="1663"/>
                  <a:pt x="15" y="1678"/>
                  <a:pt x="33" y="1678"/>
                </a:cubicBezTo>
                <a:cubicBezTo>
                  <a:pt x="52" y="1678"/>
                  <a:pt x="67" y="1663"/>
                  <a:pt x="67" y="1645"/>
                </a:cubicBezTo>
                <a:cubicBezTo>
                  <a:pt x="67" y="1634"/>
                  <a:pt x="62" y="1625"/>
                  <a:pt x="54" y="1619"/>
                </a:cubicBezTo>
                <a:cubicBezTo>
                  <a:pt x="177" y="1407"/>
                  <a:pt x="177" y="1407"/>
                  <a:pt x="177" y="1407"/>
                </a:cubicBezTo>
                <a:cubicBezTo>
                  <a:pt x="180" y="1408"/>
                  <a:pt x="184" y="1409"/>
                  <a:pt x="189" y="1409"/>
                </a:cubicBezTo>
                <a:cubicBezTo>
                  <a:pt x="205" y="1409"/>
                  <a:pt x="218" y="1398"/>
                  <a:pt x="221" y="1383"/>
                </a:cubicBezTo>
                <a:cubicBezTo>
                  <a:pt x="465" y="1383"/>
                  <a:pt x="465" y="1383"/>
                  <a:pt x="465" y="1383"/>
                </a:cubicBezTo>
                <a:cubicBezTo>
                  <a:pt x="468" y="1398"/>
                  <a:pt x="481" y="1409"/>
                  <a:pt x="497" y="1409"/>
                </a:cubicBezTo>
                <a:cubicBezTo>
                  <a:pt x="502" y="1409"/>
                  <a:pt x="505" y="1408"/>
                  <a:pt x="509" y="1407"/>
                </a:cubicBezTo>
                <a:cubicBezTo>
                  <a:pt x="631" y="1618"/>
                  <a:pt x="631" y="1618"/>
                  <a:pt x="631" y="1618"/>
                </a:cubicBezTo>
                <a:cubicBezTo>
                  <a:pt x="624" y="1624"/>
                  <a:pt x="619" y="1632"/>
                  <a:pt x="619" y="1642"/>
                </a:cubicBezTo>
                <a:cubicBezTo>
                  <a:pt x="619" y="1661"/>
                  <a:pt x="634" y="1676"/>
                  <a:pt x="653" y="1676"/>
                </a:cubicBezTo>
                <a:cubicBezTo>
                  <a:pt x="669" y="1676"/>
                  <a:pt x="682" y="1664"/>
                  <a:pt x="685" y="1649"/>
                </a:cubicBezTo>
                <a:cubicBezTo>
                  <a:pt x="928" y="1649"/>
                  <a:pt x="928" y="1649"/>
                  <a:pt x="928" y="1649"/>
                </a:cubicBezTo>
                <a:cubicBezTo>
                  <a:pt x="932" y="1664"/>
                  <a:pt x="945" y="1675"/>
                  <a:pt x="961" y="1675"/>
                </a:cubicBezTo>
                <a:cubicBezTo>
                  <a:pt x="965" y="1675"/>
                  <a:pt x="969" y="1675"/>
                  <a:pt x="973" y="1673"/>
                </a:cubicBezTo>
                <a:cubicBezTo>
                  <a:pt x="1094" y="1884"/>
                  <a:pt x="1094" y="1884"/>
                  <a:pt x="1094" y="1884"/>
                </a:cubicBezTo>
                <a:cubicBezTo>
                  <a:pt x="1087" y="1890"/>
                  <a:pt x="1083" y="1899"/>
                  <a:pt x="1083" y="1909"/>
                </a:cubicBezTo>
                <a:cubicBezTo>
                  <a:pt x="1083" y="1927"/>
                  <a:pt x="1098" y="1942"/>
                  <a:pt x="1116" y="1942"/>
                </a:cubicBezTo>
                <a:cubicBezTo>
                  <a:pt x="1132" y="1942"/>
                  <a:pt x="1146" y="1930"/>
                  <a:pt x="1149" y="1915"/>
                </a:cubicBezTo>
                <a:cubicBezTo>
                  <a:pt x="1392" y="1915"/>
                  <a:pt x="1392" y="1915"/>
                  <a:pt x="1392" y="1915"/>
                </a:cubicBezTo>
                <a:cubicBezTo>
                  <a:pt x="1395" y="1930"/>
                  <a:pt x="1409" y="1942"/>
                  <a:pt x="1425" y="1942"/>
                </a:cubicBezTo>
                <a:cubicBezTo>
                  <a:pt x="1429" y="1942"/>
                  <a:pt x="1432" y="1941"/>
                  <a:pt x="1435" y="1940"/>
                </a:cubicBezTo>
                <a:cubicBezTo>
                  <a:pt x="1558" y="2152"/>
                  <a:pt x="1558" y="2152"/>
                  <a:pt x="1558" y="2152"/>
                </a:cubicBezTo>
                <a:cubicBezTo>
                  <a:pt x="1551" y="2158"/>
                  <a:pt x="1547" y="2167"/>
                  <a:pt x="1547" y="2177"/>
                </a:cubicBezTo>
                <a:cubicBezTo>
                  <a:pt x="1547" y="2187"/>
                  <a:pt x="1551" y="2196"/>
                  <a:pt x="1558" y="2202"/>
                </a:cubicBezTo>
                <a:cubicBezTo>
                  <a:pt x="1435" y="2414"/>
                  <a:pt x="1435" y="2414"/>
                  <a:pt x="1435" y="2414"/>
                </a:cubicBezTo>
                <a:cubicBezTo>
                  <a:pt x="1432" y="2413"/>
                  <a:pt x="1428" y="2412"/>
                  <a:pt x="1425" y="2412"/>
                </a:cubicBezTo>
                <a:cubicBezTo>
                  <a:pt x="1406" y="2412"/>
                  <a:pt x="1391" y="2427"/>
                  <a:pt x="1391" y="2445"/>
                </a:cubicBezTo>
                <a:cubicBezTo>
                  <a:pt x="1391" y="2464"/>
                  <a:pt x="1406" y="2479"/>
                  <a:pt x="1425" y="2479"/>
                </a:cubicBezTo>
                <a:cubicBezTo>
                  <a:pt x="1429" y="2479"/>
                  <a:pt x="1433" y="2478"/>
                  <a:pt x="1436" y="2477"/>
                </a:cubicBezTo>
                <a:cubicBezTo>
                  <a:pt x="1558" y="2687"/>
                  <a:pt x="1558" y="2687"/>
                  <a:pt x="1558" y="2687"/>
                </a:cubicBezTo>
                <a:cubicBezTo>
                  <a:pt x="1551" y="2693"/>
                  <a:pt x="1547" y="2702"/>
                  <a:pt x="1547" y="2712"/>
                </a:cubicBezTo>
                <a:cubicBezTo>
                  <a:pt x="1547" y="2730"/>
                  <a:pt x="1562" y="2745"/>
                  <a:pt x="1580" y="2745"/>
                </a:cubicBezTo>
                <a:cubicBezTo>
                  <a:pt x="1598" y="2745"/>
                  <a:pt x="1613" y="2730"/>
                  <a:pt x="1613" y="2712"/>
                </a:cubicBezTo>
                <a:cubicBezTo>
                  <a:pt x="1613" y="2693"/>
                  <a:pt x="1598" y="2678"/>
                  <a:pt x="1580" y="2678"/>
                </a:cubicBezTo>
                <a:cubicBezTo>
                  <a:pt x="1576" y="2678"/>
                  <a:pt x="1572" y="2679"/>
                  <a:pt x="1568" y="2681"/>
                </a:cubicBezTo>
                <a:cubicBezTo>
                  <a:pt x="1446" y="2470"/>
                  <a:pt x="1446" y="2470"/>
                  <a:pt x="1446" y="2470"/>
                </a:cubicBezTo>
                <a:cubicBezTo>
                  <a:pt x="1453" y="2464"/>
                  <a:pt x="1458" y="2455"/>
                  <a:pt x="1458" y="2445"/>
                </a:cubicBezTo>
                <a:cubicBezTo>
                  <a:pt x="1458" y="2435"/>
                  <a:pt x="1453" y="2426"/>
                  <a:pt x="1446" y="2420"/>
                </a:cubicBezTo>
                <a:cubicBezTo>
                  <a:pt x="1568" y="2208"/>
                  <a:pt x="1568" y="2208"/>
                  <a:pt x="1568" y="2208"/>
                </a:cubicBezTo>
                <a:cubicBezTo>
                  <a:pt x="1572" y="2209"/>
                  <a:pt x="1576" y="2210"/>
                  <a:pt x="1580" y="2210"/>
                </a:cubicBezTo>
                <a:cubicBezTo>
                  <a:pt x="1596" y="2210"/>
                  <a:pt x="1610" y="2198"/>
                  <a:pt x="1613" y="2182"/>
                </a:cubicBezTo>
                <a:cubicBezTo>
                  <a:pt x="1856" y="2182"/>
                  <a:pt x="1856" y="2182"/>
                  <a:pt x="1856" y="2182"/>
                </a:cubicBezTo>
                <a:cubicBezTo>
                  <a:pt x="1858" y="2198"/>
                  <a:pt x="1872" y="2210"/>
                  <a:pt x="1888" y="2210"/>
                </a:cubicBezTo>
                <a:cubicBezTo>
                  <a:pt x="1893" y="2210"/>
                  <a:pt x="1897" y="2209"/>
                  <a:pt x="1900" y="2208"/>
                </a:cubicBezTo>
                <a:cubicBezTo>
                  <a:pt x="2023" y="2420"/>
                  <a:pt x="2023" y="2420"/>
                  <a:pt x="2023" y="2420"/>
                </a:cubicBezTo>
                <a:cubicBezTo>
                  <a:pt x="2015" y="2426"/>
                  <a:pt x="2010" y="2435"/>
                  <a:pt x="2010" y="2445"/>
                </a:cubicBezTo>
                <a:cubicBezTo>
                  <a:pt x="2010" y="2464"/>
                  <a:pt x="2025" y="2479"/>
                  <a:pt x="2044" y="2479"/>
                </a:cubicBezTo>
                <a:cubicBezTo>
                  <a:pt x="2062" y="2479"/>
                  <a:pt x="2077" y="2464"/>
                  <a:pt x="2077" y="2445"/>
                </a:cubicBezTo>
                <a:cubicBezTo>
                  <a:pt x="2077" y="2427"/>
                  <a:pt x="2062" y="2412"/>
                  <a:pt x="2044" y="2412"/>
                </a:cubicBezTo>
                <a:cubicBezTo>
                  <a:pt x="2040" y="2412"/>
                  <a:pt x="2036" y="2413"/>
                  <a:pt x="2033" y="2414"/>
                </a:cubicBezTo>
                <a:cubicBezTo>
                  <a:pt x="1911" y="2202"/>
                  <a:pt x="1911" y="2202"/>
                  <a:pt x="1911" y="2202"/>
                </a:cubicBezTo>
                <a:cubicBezTo>
                  <a:pt x="1917" y="2196"/>
                  <a:pt x="1922" y="2187"/>
                  <a:pt x="1922" y="2177"/>
                </a:cubicBezTo>
                <a:cubicBezTo>
                  <a:pt x="1922" y="2167"/>
                  <a:pt x="1917" y="2158"/>
                  <a:pt x="1911" y="2152"/>
                </a:cubicBezTo>
                <a:cubicBezTo>
                  <a:pt x="2033" y="1940"/>
                  <a:pt x="2033" y="1940"/>
                  <a:pt x="2033" y="1940"/>
                </a:cubicBezTo>
                <a:cubicBezTo>
                  <a:pt x="2037" y="1941"/>
                  <a:pt x="2040" y="1942"/>
                  <a:pt x="2044" y="1942"/>
                </a:cubicBezTo>
                <a:cubicBezTo>
                  <a:pt x="2060" y="1942"/>
                  <a:pt x="2073" y="1930"/>
                  <a:pt x="2077" y="1915"/>
                </a:cubicBezTo>
                <a:cubicBezTo>
                  <a:pt x="2320" y="1915"/>
                  <a:pt x="2320" y="1915"/>
                  <a:pt x="2320" y="1915"/>
                </a:cubicBezTo>
                <a:cubicBezTo>
                  <a:pt x="2323" y="1930"/>
                  <a:pt x="2336" y="1942"/>
                  <a:pt x="2352" y="1942"/>
                </a:cubicBezTo>
                <a:cubicBezTo>
                  <a:pt x="2371" y="1942"/>
                  <a:pt x="2386" y="1927"/>
                  <a:pt x="2386" y="1909"/>
                </a:cubicBezTo>
                <a:cubicBezTo>
                  <a:pt x="2386" y="1890"/>
                  <a:pt x="2371" y="1875"/>
                  <a:pt x="2352" y="1875"/>
                </a:cubicBezTo>
                <a:cubicBezTo>
                  <a:pt x="2336" y="1875"/>
                  <a:pt x="2322" y="1887"/>
                  <a:pt x="2320" y="1903"/>
                </a:cubicBezTo>
                <a:cubicBezTo>
                  <a:pt x="2077" y="1903"/>
                  <a:pt x="2077" y="1903"/>
                  <a:pt x="2077" y="1903"/>
                </a:cubicBezTo>
                <a:cubicBezTo>
                  <a:pt x="2074" y="1887"/>
                  <a:pt x="2060" y="1875"/>
                  <a:pt x="2044" y="1875"/>
                </a:cubicBezTo>
                <a:cubicBezTo>
                  <a:pt x="2040" y="1875"/>
                  <a:pt x="2036" y="1876"/>
                  <a:pt x="2032" y="1877"/>
                </a:cubicBezTo>
                <a:cubicBezTo>
                  <a:pt x="1910" y="1667"/>
                  <a:pt x="1910" y="1667"/>
                  <a:pt x="1910" y="1667"/>
                </a:cubicBezTo>
                <a:cubicBezTo>
                  <a:pt x="1917" y="1661"/>
                  <a:pt x="1922" y="1652"/>
                  <a:pt x="1922" y="1642"/>
                </a:cubicBezTo>
                <a:cubicBezTo>
                  <a:pt x="1922" y="1632"/>
                  <a:pt x="1917" y="1623"/>
                  <a:pt x="1910" y="1616"/>
                </a:cubicBezTo>
                <a:cubicBezTo>
                  <a:pt x="2032" y="1405"/>
                  <a:pt x="2032" y="1405"/>
                  <a:pt x="2032" y="1405"/>
                </a:cubicBezTo>
                <a:cubicBezTo>
                  <a:pt x="2036" y="1406"/>
                  <a:pt x="2040" y="1407"/>
                  <a:pt x="2044" y="1407"/>
                </a:cubicBezTo>
                <a:cubicBezTo>
                  <a:pt x="2060" y="1407"/>
                  <a:pt x="2074" y="1395"/>
                  <a:pt x="2077" y="1379"/>
                </a:cubicBezTo>
                <a:cubicBezTo>
                  <a:pt x="2320" y="1379"/>
                  <a:pt x="2320" y="1379"/>
                  <a:pt x="2320" y="1379"/>
                </a:cubicBezTo>
                <a:cubicBezTo>
                  <a:pt x="2322" y="1395"/>
                  <a:pt x="2336" y="1407"/>
                  <a:pt x="2352" y="1407"/>
                </a:cubicBezTo>
                <a:cubicBezTo>
                  <a:pt x="2357" y="1407"/>
                  <a:pt x="2361" y="1406"/>
                  <a:pt x="2364" y="1405"/>
                </a:cubicBezTo>
                <a:cubicBezTo>
                  <a:pt x="2487" y="1616"/>
                  <a:pt x="2487" y="1616"/>
                  <a:pt x="2487" y="1616"/>
                </a:cubicBezTo>
                <a:cubicBezTo>
                  <a:pt x="2479" y="1623"/>
                  <a:pt x="2474" y="1632"/>
                  <a:pt x="2474" y="1642"/>
                </a:cubicBezTo>
                <a:cubicBezTo>
                  <a:pt x="2474" y="1661"/>
                  <a:pt x="2489" y="1675"/>
                  <a:pt x="2508" y="1675"/>
                </a:cubicBezTo>
                <a:cubicBezTo>
                  <a:pt x="2526" y="1675"/>
                  <a:pt x="2541" y="1661"/>
                  <a:pt x="2541" y="1642"/>
                </a:cubicBezTo>
                <a:cubicBezTo>
                  <a:pt x="2541" y="1624"/>
                  <a:pt x="2526" y="1609"/>
                  <a:pt x="2508" y="1609"/>
                </a:cubicBezTo>
                <a:close/>
                <a:moveTo>
                  <a:pt x="1104" y="870"/>
                </a:moveTo>
                <a:cubicBezTo>
                  <a:pt x="1108" y="871"/>
                  <a:pt x="1112" y="872"/>
                  <a:pt x="1116" y="872"/>
                </a:cubicBezTo>
                <a:cubicBezTo>
                  <a:pt x="1133" y="872"/>
                  <a:pt x="1147" y="860"/>
                  <a:pt x="1149" y="844"/>
                </a:cubicBezTo>
                <a:cubicBezTo>
                  <a:pt x="1392" y="844"/>
                  <a:pt x="1392" y="844"/>
                  <a:pt x="1392" y="844"/>
                </a:cubicBezTo>
                <a:cubicBezTo>
                  <a:pt x="1395" y="860"/>
                  <a:pt x="1408" y="872"/>
                  <a:pt x="1425" y="872"/>
                </a:cubicBezTo>
                <a:cubicBezTo>
                  <a:pt x="1429" y="872"/>
                  <a:pt x="1433" y="871"/>
                  <a:pt x="1437" y="870"/>
                </a:cubicBezTo>
                <a:cubicBezTo>
                  <a:pt x="1558" y="1080"/>
                  <a:pt x="1558" y="1080"/>
                  <a:pt x="1558" y="1080"/>
                </a:cubicBezTo>
                <a:cubicBezTo>
                  <a:pt x="1551" y="1086"/>
                  <a:pt x="1547" y="1095"/>
                  <a:pt x="1547" y="1105"/>
                </a:cubicBezTo>
                <a:cubicBezTo>
                  <a:pt x="1547" y="1115"/>
                  <a:pt x="1551" y="1124"/>
                  <a:pt x="1558" y="1130"/>
                </a:cubicBezTo>
                <a:cubicBezTo>
                  <a:pt x="1435" y="1342"/>
                  <a:pt x="1435" y="1342"/>
                  <a:pt x="1435" y="1342"/>
                </a:cubicBezTo>
                <a:cubicBezTo>
                  <a:pt x="1432" y="1341"/>
                  <a:pt x="1429" y="1340"/>
                  <a:pt x="1425" y="1340"/>
                </a:cubicBezTo>
                <a:cubicBezTo>
                  <a:pt x="1409" y="1340"/>
                  <a:pt x="1395" y="1352"/>
                  <a:pt x="1392" y="1367"/>
                </a:cubicBezTo>
                <a:cubicBezTo>
                  <a:pt x="1149" y="1367"/>
                  <a:pt x="1149" y="1367"/>
                  <a:pt x="1149" y="1367"/>
                </a:cubicBezTo>
                <a:cubicBezTo>
                  <a:pt x="1146" y="1352"/>
                  <a:pt x="1132" y="1340"/>
                  <a:pt x="1116" y="1340"/>
                </a:cubicBezTo>
                <a:cubicBezTo>
                  <a:pt x="1112" y="1340"/>
                  <a:pt x="1108" y="1341"/>
                  <a:pt x="1104" y="1343"/>
                </a:cubicBezTo>
                <a:cubicBezTo>
                  <a:pt x="983" y="1133"/>
                  <a:pt x="983" y="1133"/>
                  <a:pt x="983" y="1133"/>
                </a:cubicBezTo>
                <a:cubicBezTo>
                  <a:pt x="990" y="1126"/>
                  <a:pt x="995" y="1117"/>
                  <a:pt x="995" y="1107"/>
                </a:cubicBezTo>
                <a:cubicBezTo>
                  <a:pt x="995" y="1097"/>
                  <a:pt x="990" y="1088"/>
                  <a:pt x="982" y="1082"/>
                </a:cubicBezTo>
                <a:lnTo>
                  <a:pt x="1104" y="870"/>
                </a:lnTo>
                <a:close/>
                <a:moveTo>
                  <a:pt x="519" y="1401"/>
                </a:moveTo>
                <a:cubicBezTo>
                  <a:pt x="526" y="1395"/>
                  <a:pt x="531" y="1386"/>
                  <a:pt x="531" y="1376"/>
                </a:cubicBezTo>
                <a:cubicBezTo>
                  <a:pt x="531" y="1366"/>
                  <a:pt x="526" y="1356"/>
                  <a:pt x="518" y="1350"/>
                </a:cubicBezTo>
                <a:cubicBezTo>
                  <a:pt x="641" y="1138"/>
                  <a:pt x="641" y="1138"/>
                  <a:pt x="641" y="1138"/>
                </a:cubicBezTo>
                <a:cubicBezTo>
                  <a:pt x="644" y="1140"/>
                  <a:pt x="648" y="1141"/>
                  <a:pt x="653" y="1141"/>
                </a:cubicBezTo>
                <a:cubicBezTo>
                  <a:pt x="669" y="1141"/>
                  <a:pt x="683" y="1129"/>
                  <a:pt x="686" y="1113"/>
                </a:cubicBezTo>
                <a:cubicBezTo>
                  <a:pt x="928" y="1113"/>
                  <a:pt x="928" y="1113"/>
                  <a:pt x="928" y="1113"/>
                </a:cubicBezTo>
                <a:cubicBezTo>
                  <a:pt x="931" y="1129"/>
                  <a:pt x="945" y="1141"/>
                  <a:pt x="961" y="1141"/>
                </a:cubicBezTo>
                <a:cubicBezTo>
                  <a:pt x="965" y="1141"/>
                  <a:pt x="969" y="1140"/>
                  <a:pt x="973" y="1139"/>
                </a:cubicBezTo>
                <a:cubicBezTo>
                  <a:pt x="1094" y="1349"/>
                  <a:pt x="1094" y="1349"/>
                  <a:pt x="1094" y="1349"/>
                </a:cubicBezTo>
                <a:cubicBezTo>
                  <a:pt x="1087" y="1355"/>
                  <a:pt x="1083" y="1364"/>
                  <a:pt x="1083" y="1374"/>
                </a:cubicBezTo>
                <a:cubicBezTo>
                  <a:pt x="1083" y="1383"/>
                  <a:pt x="1087" y="1392"/>
                  <a:pt x="1094" y="1398"/>
                </a:cubicBezTo>
                <a:cubicBezTo>
                  <a:pt x="972" y="1611"/>
                  <a:pt x="972" y="1611"/>
                  <a:pt x="972" y="1611"/>
                </a:cubicBezTo>
                <a:cubicBezTo>
                  <a:pt x="968" y="1610"/>
                  <a:pt x="965" y="1609"/>
                  <a:pt x="961" y="1609"/>
                </a:cubicBezTo>
                <a:cubicBezTo>
                  <a:pt x="944" y="1609"/>
                  <a:pt x="931" y="1621"/>
                  <a:pt x="928" y="1637"/>
                </a:cubicBezTo>
                <a:cubicBezTo>
                  <a:pt x="686" y="1637"/>
                  <a:pt x="686" y="1637"/>
                  <a:pt x="686" y="1637"/>
                </a:cubicBezTo>
                <a:cubicBezTo>
                  <a:pt x="683" y="1621"/>
                  <a:pt x="669" y="1609"/>
                  <a:pt x="653" y="1609"/>
                </a:cubicBezTo>
                <a:cubicBezTo>
                  <a:pt x="648" y="1609"/>
                  <a:pt x="644" y="1610"/>
                  <a:pt x="641" y="1611"/>
                </a:cubicBezTo>
                <a:lnTo>
                  <a:pt x="519" y="1401"/>
                </a:lnTo>
                <a:close/>
                <a:moveTo>
                  <a:pt x="983" y="1667"/>
                </a:moveTo>
                <a:cubicBezTo>
                  <a:pt x="990" y="1661"/>
                  <a:pt x="994" y="1652"/>
                  <a:pt x="994" y="1642"/>
                </a:cubicBezTo>
                <a:cubicBezTo>
                  <a:pt x="994" y="1632"/>
                  <a:pt x="989" y="1623"/>
                  <a:pt x="982" y="1616"/>
                </a:cubicBezTo>
                <a:cubicBezTo>
                  <a:pt x="1104" y="1405"/>
                  <a:pt x="1104" y="1405"/>
                  <a:pt x="1104" y="1405"/>
                </a:cubicBezTo>
                <a:cubicBezTo>
                  <a:pt x="1108" y="1406"/>
                  <a:pt x="1112" y="1407"/>
                  <a:pt x="1116" y="1407"/>
                </a:cubicBezTo>
                <a:cubicBezTo>
                  <a:pt x="1133" y="1407"/>
                  <a:pt x="1147" y="1395"/>
                  <a:pt x="1149" y="1379"/>
                </a:cubicBezTo>
                <a:cubicBezTo>
                  <a:pt x="1392" y="1379"/>
                  <a:pt x="1392" y="1379"/>
                  <a:pt x="1392" y="1379"/>
                </a:cubicBezTo>
                <a:cubicBezTo>
                  <a:pt x="1394" y="1395"/>
                  <a:pt x="1408" y="1407"/>
                  <a:pt x="1425" y="1407"/>
                </a:cubicBezTo>
                <a:cubicBezTo>
                  <a:pt x="1429" y="1407"/>
                  <a:pt x="1433" y="1406"/>
                  <a:pt x="1437" y="1405"/>
                </a:cubicBezTo>
                <a:cubicBezTo>
                  <a:pt x="1559" y="1616"/>
                  <a:pt x="1559" y="1616"/>
                  <a:pt x="1559" y="1616"/>
                </a:cubicBezTo>
                <a:cubicBezTo>
                  <a:pt x="1552" y="1623"/>
                  <a:pt x="1547" y="1632"/>
                  <a:pt x="1547" y="1642"/>
                </a:cubicBezTo>
                <a:cubicBezTo>
                  <a:pt x="1547" y="1652"/>
                  <a:pt x="1551" y="1661"/>
                  <a:pt x="1558" y="1667"/>
                </a:cubicBezTo>
                <a:cubicBezTo>
                  <a:pt x="1436" y="1877"/>
                  <a:pt x="1436" y="1877"/>
                  <a:pt x="1436" y="1877"/>
                </a:cubicBezTo>
                <a:cubicBezTo>
                  <a:pt x="1433" y="1876"/>
                  <a:pt x="1429" y="1875"/>
                  <a:pt x="1425" y="1875"/>
                </a:cubicBezTo>
                <a:cubicBezTo>
                  <a:pt x="1408" y="1875"/>
                  <a:pt x="1394" y="1887"/>
                  <a:pt x="1392" y="1903"/>
                </a:cubicBezTo>
                <a:cubicBezTo>
                  <a:pt x="1149" y="1903"/>
                  <a:pt x="1149" y="1903"/>
                  <a:pt x="1149" y="1903"/>
                </a:cubicBezTo>
                <a:cubicBezTo>
                  <a:pt x="1147" y="1887"/>
                  <a:pt x="1133" y="1875"/>
                  <a:pt x="1116" y="1875"/>
                </a:cubicBezTo>
                <a:cubicBezTo>
                  <a:pt x="1112" y="1875"/>
                  <a:pt x="1108" y="1876"/>
                  <a:pt x="1104" y="1877"/>
                </a:cubicBezTo>
                <a:lnTo>
                  <a:pt x="983" y="1667"/>
                </a:lnTo>
                <a:close/>
                <a:moveTo>
                  <a:pt x="2022" y="1884"/>
                </a:moveTo>
                <a:cubicBezTo>
                  <a:pt x="2015" y="1890"/>
                  <a:pt x="2011" y="1899"/>
                  <a:pt x="2011" y="1909"/>
                </a:cubicBezTo>
                <a:cubicBezTo>
                  <a:pt x="2011" y="1919"/>
                  <a:pt x="2015" y="1928"/>
                  <a:pt x="2023" y="1934"/>
                </a:cubicBezTo>
                <a:cubicBezTo>
                  <a:pt x="1901" y="2146"/>
                  <a:pt x="1901" y="2146"/>
                  <a:pt x="1901" y="2146"/>
                </a:cubicBezTo>
                <a:cubicBezTo>
                  <a:pt x="1897" y="2144"/>
                  <a:pt x="1893" y="2144"/>
                  <a:pt x="1888" y="2144"/>
                </a:cubicBezTo>
                <a:cubicBezTo>
                  <a:pt x="1872" y="2144"/>
                  <a:pt x="1859" y="2155"/>
                  <a:pt x="1856" y="2170"/>
                </a:cubicBezTo>
                <a:cubicBezTo>
                  <a:pt x="1613" y="2170"/>
                  <a:pt x="1613" y="2170"/>
                  <a:pt x="1613" y="2170"/>
                </a:cubicBezTo>
                <a:cubicBezTo>
                  <a:pt x="1609" y="2155"/>
                  <a:pt x="1596" y="2144"/>
                  <a:pt x="1580" y="2144"/>
                </a:cubicBezTo>
                <a:cubicBezTo>
                  <a:pt x="1576" y="2144"/>
                  <a:pt x="1572" y="2144"/>
                  <a:pt x="1568" y="2146"/>
                </a:cubicBezTo>
                <a:cubicBezTo>
                  <a:pt x="1446" y="1934"/>
                  <a:pt x="1446" y="1934"/>
                  <a:pt x="1446" y="1934"/>
                </a:cubicBezTo>
                <a:cubicBezTo>
                  <a:pt x="1453" y="1928"/>
                  <a:pt x="1458" y="1919"/>
                  <a:pt x="1458" y="1909"/>
                </a:cubicBezTo>
                <a:cubicBezTo>
                  <a:pt x="1458" y="1899"/>
                  <a:pt x="1454" y="1890"/>
                  <a:pt x="1447" y="1883"/>
                </a:cubicBezTo>
                <a:cubicBezTo>
                  <a:pt x="1568" y="1673"/>
                  <a:pt x="1568" y="1673"/>
                  <a:pt x="1568" y="1673"/>
                </a:cubicBezTo>
                <a:cubicBezTo>
                  <a:pt x="1572" y="1675"/>
                  <a:pt x="1576" y="1675"/>
                  <a:pt x="1580" y="1675"/>
                </a:cubicBezTo>
                <a:cubicBezTo>
                  <a:pt x="1597" y="1675"/>
                  <a:pt x="1611" y="1663"/>
                  <a:pt x="1613" y="1647"/>
                </a:cubicBezTo>
                <a:cubicBezTo>
                  <a:pt x="1856" y="1647"/>
                  <a:pt x="1856" y="1647"/>
                  <a:pt x="1856" y="1647"/>
                </a:cubicBezTo>
                <a:cubicBezTo>
                  <a:pt x="1858" y="1663"/>
                  <a:pt x="1872" y="1675"/>
                  <a:pt x="1889" y="1675"/>
                </a:cubicBezTo>
                <a:cubicBezTo>
                  <a:pt x="1893" y="1675"/>
                  <a:pt x="1897" y="1675"/>
                  <a:pt x="1900" y="1673"/>
                </a:cubicBezTo>
                <a:lnTo>
                  <a:pt x="2022" y="1884"/>
                </a:lnTo>
                <a:close/>
                <a:moveTo>
                  <a:pt x="1899" y="1611"/>
                </a:moveTo>
                <a:cubicBezTo>
                  <a:pt x="1896" y="1610"/>
                  <a:pt x="1892" y="1609"/>
                  <a:pt x="1889" y="1609"/>
                </a:cubicBezTo>
                <a:cubicBezTo>
                  <a:pt x="1872" y="1609"/>
                  <a:pt x="1859" y="1620"/>
                  <a:pt x="1856" y="1635"/>
                </a:cubicBezTo>
                <a:cubicBezTo>
                  <a:pt x="1613" y="1635"/>
                  <a:pt x="1613" y="1635"/>
                  <a:pt x="1613" y="1635"/>
                </a:cubicBezTo>
                <a:cubicBezTo>
                  <a:pt x="1610" y="1620"/>
                  <a:pt x="1596" y="1609"/>
                  <a:pt x="1580" y="1609"/>
                </a:cubicBezTo>
                <a:cubicBezTo>
                  <a:pt x="1576" y="1609"/>
                  <a:pt x="1573" y="1610"/>
                  <a:pt x="1570" y="1611"/>
                </a:cubicBezTo>
                <a:cubicBezTo>
                  <a:pt x="1447" y="1398"/>
                  <a:pt x="1447" y="1398"/>
                  <a:pt x="1447" y="1398"/>
                </a:cubicBezTo>
                <a:cubicBezTo>
                  <a:pt x="1454" y="1392"/>
                  <a:pt x="1458" y="1383"/>
                  <a:pt x="1458" y="1374"/>
                </a:cubicBezTo>
                <a:cubicBezTo>
                  <a:pt x="1458" y="1363"/>
                  <a:pt x="1453" y="1354"/>
                  <a:pt x="1446" y="1348"/>
                </a:cubicBezTo>
                <a:cubicBezTo>
                  <a:pt x="1568" y="1136"/>
                  <a:pt x="1568" y="1136"/>
                  <a:pt x="1568" y="1136"/>
                </a:cubicBezTo>
                <a:cubicBezTo>
                  <a:pt x="1572" y="1138"/>
                  <a:pt x="1576" y="1139"/>
                  <a:pt x="1580" y="1139"/>
                </a:cubicBezTo>
                <a:cubicBezTo>
                  <a:pt x="1597" y="1139"/>
                  <a:pt x="1611" y="1126"/>
                  <a:pt x="1613" y="1110"/>
                </a:cubicBezTo>
                <a:cubicBezTo>
                  <a:pt x="1856" y="1110"/>
                  <a:pt x="1856" y="1110"/>
                  <a:pt x="1856" y="1110"/>
                </a:cubicBezTo>
                <a:cubicBezTo>
                  <a:pt x="1858" y="1126"/>
                  <a:pt x="1872" y="1139"/>
                  <a:pt x="1889" y="1139"/>
                </a:cubicBezTo>
                <a:cubicBezTo>
                  <a:pt x="1893" y="1139"/>
                  <a:pt x="1897" y="1138"/>
                  <a:pt x="1901" y="1136"/>
                </a:cubicBezTo>
                <a:cubicBezTo>
                  <a:pt x="2023" y="1348"/>
                  <a:pt x="2023" y="1348"/>
                  <a:pt x="2023" y="1348"/>
                </a:cubicBezTo>
                <a:cubicBezTo>
                  <a:pt x="2015" y="1354"/>
                  <a:pt x="2011" y="1363"/>
                  <a:pt x="2011" y="1374"/>
                </a:cubicBezTo>
                <a:cubicBezTo>
                  <a:pt x="2011" y="1383"/>
                  <a:pt x="2015" y="1392"/>
                  <a:pt x="2022" y="1398"/>
                </a:cubicBezTo>
                <a:lnTo>
                  <a:pt x="1899" y="1611"/>
                </a:lnTo>
                <a:close/>
              </a:path>
            </a:pathLst>
          </a:custGeom>
          <a:solidFill>
            <a:schemeClr val="bg1">
              <a:lumMod val="95000"/>
              <a:alpha val="54000"/>
            </a:schemeClr>
          </a:solidFill>
          <a:ln>
            <a:noFill/>
          </a:ln>
        </p:spPr>
        <p:txBody>
          <a:bodyPr vert="horz" wrap="square" lIns="91440" tIns="45720" rIns="91440" bIns="45720" numCol="1" anchor="t" anchorCtr="0" compatLnSpc="1">
            <a:prstTxWarp prst="textNoShape">
              <a:avLst/>
            </a:prstTxWarp>
          </a:bodyPr>
          <a:lstStyle/>
          <a:p>
            <a:endParaRPr lang="en-ID"/>
          </a:p>
        </p:txBody>
      </p:sp>
      <p:sp>
        <p:nvSpPr>
          <p:cNvPr id="348" name="Shapes">
            <a:extLst>
              <a:ext uri="{FF2B5EF4-FFF2-40B4-BE49-F238E27FC236}">
                <a16:creationId xmlns:a16="http://schemas.microsoft.com/office/drawing/2014/main" id="{43CAF610-40B4-4563-B7EB-AC71CE542A2F}"/>
              </a:ext>
            </a:extLst>
          </p:cNvPr>
          <p:cNvSpPr/>
          <p:nvPr/>
        </p:nvSpPr>
        <p:spPr>
          <a:xfrm>
            <a:off x="6049058" y="428828"/>
            <a:ext cx="6144531" cy="6429172"/>
          </a:xfrm>
          <a:custGeom>
            <a:avLst/>
            <a:gdLst>
              <a:gd name="connsiteX0" fmla="*/ 5330689 w 6144531"/>
              <a:gd name="connsiteY0" fmla="*/ 1050 h 6429172"/>
              <a:gd name="connsiteX1" fmla="*/ 6127973 w 6144531"/>
              <a:gd name="connsiteY1" fmla="*/ 870955 h 6429172"/>
              <a:gd name="connsiteX2" fmla="*/ 6144531 w 6144531"/>
              <a:gd name="connsiteY2" fmla="*/ 883833 h 6429172"/>
              <a:gd name="connsiteX3" fmla="*/ 6144531 w 6144531"/>
              <a:gd name="connsiteY3" fmla="*/ 6398061 h 6429172"/>
              <a:gd name="connsiteX4" fmla="*/ 6036366 w 6144531"/>
              <a:gd name="connsiteY4" fmla="*/ 6429172 h 6429172"/>
              <a:gd name="connsiteX5" fmla="*/ 0 w 6144531"/>
              <a:gd name="connsiteY5" fmla="*/ 6429172 h 6429172"/>
              <a:gd name="connsiteX6" fmla="*/ 103339 w 6144531"/>
              <a:gd name="connsiteY6" fmla="*/ 6391486 h 6429172"/>
              <a:gd name="connsiteX7" fmla="*/ 1152188 w 6144531"/>
              <a:gd name="connsiteY7" fmla="*/ 4219019 h 6429172"/>
              <a:gd name="connsiteX8" fmla="*/ 3231239 w 6144531"/>
              <a:gd name="connsiteY8" fmla="*/ 4291756 h 6429172"/>
              <a:gd name="connsiteX9" fmla="*/ 3735276 w 6144531"/>
              <a:gd name="connsiteY9" fmla="*/ 1836242 h 6429172"/>
              <a:gd name="connsiteX10" fmla="*/ 5274044 w 6144531"/>
              <a:gd name="connsiteY10" fmla="*/ 9054 h 6429172"/>
              <a:gd name="connsiteX11" fmla="*/ 5330689 w 6144531"/>
              <a:gd name="connsiteY11" fmla="*/ 1050 h 642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44531" h="6429172">
                <a:moveTo>
                  <a:pt x="5330689" y="1050"/>
                </a:moveTo>
                <a:cubicBezTo>
                  <a:pt x="5747480" y="-25830"/>
                  <a:pt x="5662185" y="469008"/>
                  <a:pt x="6127973" y="870955"/>
                </a:cubicBezTo>
                <a:lnTo>
                  <a:pt x="6144531" y="883833"/>
                </a:lnTo>
                <a:lnTo>
                  <a:pt x="6144531" y="6398061"/>
                </a:lnTo>
                <a:lnTo>
                  <a:pt x="6036366" y="6429172"/>
                </a:lnTo>
                <a:lnTo>
                  <a:pt x="0" y="6429172"/>
                </a:lnTo>
                <a:lnTo>
                  <a:pt x="103339" y="6391486"/>
                </a:lnTo>
                <a:cubicBezTo>
                  <a:pt x="1835050" y="5707604"/>
                  <a:pt x="602942" y="4567465"/>
                  <a:pt x="1152188" y="4219019"/>
                </a:cubicBezTo>
                <a:cubicBezTo>
                  <a:pt x="1738049" y="3847343"/>
                  <a:pt x="2379854" y="4907444"/>
                  <a:pt x="3231239" y="4291756"/>
                </a:cubicBezTo>
                <a:cubicBezTo>
                  <a:pt x="4665120" y="3254830"/>
                  <a:pt x="2260502" y="1592204"/>
                  <a:pt x="3735276" y="1836242"/>
                </a:cubicBezTo>
                <a:cubicBezTo>
                  <a:pt x="5140003" y="2068689"/>
                  <a:pt x="4708570" y="134449"/>
                  <a:pt x="5274044" y="9054"/>
                </a:cubicBezTo>
                <a:cubicBezTo>
                  <a:pt x="5292285" y="5009"/>
                  <a:pt x="5311147" y="2311"/>
                  <a:pt x="5330689" y="1050"/>
                </a:cubicBez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 name="Freeform 3">
            <a:extLst>
              <a:ext uri="{FF2B5EF4-FFF2-40B4-BE49-F238E27FC236}">
                <a16:creationId xmlns:a16="http://schemas.microsoft.com/office/drawing/2014/main" id="{E53E7D8E-7B72-4CD1-B5E1-5ADA3502D546}"/>
              </a:ext>
            </a:extLst>
          </p:cNvPr>
          <p:cNvSpPr>
            <a:spLocks/>
          </p:cNvSpPr>
          <p:nvPr/>
        </p:nvSpPr>
        <p:spPr bwMode="auto">
          <a:xfrm rot="3236447" flipH="1">
            <a:off x="8098267" y="1429522"/>
            <a:ext cx="2215069" cy="4224022"/>
          </a:xfrm>
          <a:custGeom>
            <a:avLst/>
            <a:gdLst>
              <a:gd name="T0" fmla="*/ 657 w 2289"/>
              <a:gd name="T1" fmla="*/ 3772 h 3772"/>
              <a:gd name="T2" fmla="*/ 168 w 2289"/>
              <a:gd name="T3" fmla="*/ 3010 h 3772"/>
              <a:gd name="T4" fmla="*/ 342 w 2289"/>
              <a:gd name="T5" fmla="*/ 2122 h 3772"/>
              <a:gd name="T6" fmla="*/ 733 w 2289"/>
              <a:gd name="T7" fmla="*/ 1806 h 3772"/>
              <a:gd name="T8" fmla="*/ 1179 w 2289"/>
              <a:gd name="T9" fmla="*/ 1971 h 3772"/>
              <a:gd name="T10" fmla="*/ 888 w 2289"/>
              <a:gd name="T11" fmla="*/ 2498 h 3772"/>
              <a:gd name="T12" fmla="*/ 277 w 2289"/>
              <a:gd name="T13" fmla="*/ 2236 h 3772"/>
              <a:gd name="T14" fmla="*/ 88 w 2289"/>
              <a:gd name="T15" fmla="*/ 1332 h 3772"/>
              <a:gd name="T16" fmla="*/ 724 w 2289"/>
              <a:gd name="T17" fmla="*/ 662 h 3772"/>
              <a:gd name="T18" fmla="*/ 1071 w 2289"/>
              <a:gd name="T19" fmla="*/ 646 h 3772"/>
              <a:gd name="T20" fmla="*/ 1264 w 2289"/>
              <a:gd name="T21" fmla="*/ 912 h 3772"/>
              <a:gd name="T22" fmla="*/ 1023 w 2289"/>
              <a:gd name="T23" fmla="*/ 1133 h 3772"/>
              <a:gd name="T24" fmla="*/ 718 w 2289"/>
              <a:gd name="T25" fmla="*/ 981 h 3772"/>
              <a:gd name="T26" fmla="*/ 752 w 2289"/>
              <a:gd name="T27" fmla="*/ 315 h 3772"/>
              <a:gd name="T28" fmla="*/ 1382 w 2289"/>
              <a:gd name="T29" fmla="*/ 16 h 3772"/>
              <a:gd name="T30" fmla="*/ 1960 w 2289"/>
              <a:gd name="T31" fmla="*/ 58 h 3772"/>
              <a:gd name="T32" fmla="*/ 2289 w 2289"/>
              <a:gd name="T33" fmla="*/ 113 h 3772"/>
              <a:gd name="connsiteX0" fmla="*/ 2647 w 9777"/>
              <a:gd name="connsiteY0" fmla="*/ 9975 h 9975"/>
              <a:gd name="connsiteX1" fmla="*/ 511 w 9777"/>
              <a:gd name="connsiteY1" fmla="*/ 7955 h 9975"/>
              <a:gd name="connsiteX2" fmla="*/ 1271 w 9777"/>
              <a:gd name="connsiteY2" fmla="*/ 5601 h 9975"/>
              <a:gd name="connsiteX3" fmla="*/ 2979 w 9777"/>
              <a:gd name="connsiteY3" fmla="*/ 4763 h 9975"/>
              <a:gd name="connsiteX4" fmla="*/ 4928 w 9777"/>
              <a:gd name="connsiteY4" fmla="*/ 5200 h 9975"/>
              <a:gd name="connsiteX5" fmla="*/ 3656 w 9777"/>
              <a:gd name="connsiteY5" fmla="*/ 6597 h 9975"/>
              <a:gd name="connsiteX6" fmla="*/ 987 w 9777"/>
              <a:gd name="connsiteY6" fmla="*/ 5903 h 9975"/>
              <a:gd name="connsiteX7" fmla="*/ 161 w 9777"/>
              <a:gd name="connsiteY7" fmla="*/ 3506 h 9975"/>
              <a:gd name="connsiteX8" fmla="*/ 2940 w 9777"/>
              <a:gd name="connsiteY8" fmla="*/ 1730 h 9975"/>
              <a:gd name="connsiteX9" fmla="*/ 4456 w 9777"/>
              <a:gd name="connsiteY9" fmla="*/ 1688 h 9975"/>
              <a:gd name="connsiteX10" fmla="*/ 5299 w 9777"/>
              <a:gd name="connsiteY10" fmla="*/ 2393 h 9975"/>
              <a:gd name="connsiteX11" fmla="*/ 4246 w 9777"/>
              <a:gd name="connsiteY11" fmla="*/ 2979 h 9975"/>
              <a:gd name="connsiteX12" fmla="*/ 2914 w 9777"/>
              <a:gd name="connsiteY12" fmla="*/ 2576 h 9975"/>
              <a:gd name="connsiteX13" fmla="*/ 3062 w 9777"/>
              <a:gd name="connsiteY13" fmla="*/ 810 h 9975"/>
              <a:gd name="connsiteX14" fmla="*/ 5815 w 9777"/>
              <a:gd name="connsiteY14" fmla="*/ 17 h 9975"/>
              <a:gd name="connsiteX15" fmla="*/ 9777 w 9777"/>
              <a:gd name="connsiteY15" fmla="*/ 275 h 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777" h="9975">
                <a:moveTo>
                  <a:pt x="2647" y="9975"/>
                </a:moveTo>
                <a:cubicBezTo>
                  <a:pt x="1546" y="9500"/>
                  <a:pt x="764" y="8761"/>
                  <a:pt x="511" y="7955"/>
                </a:cubicBezTo>
                <a:cubicBezTo>
                  <a:pt x="258" y="7152"/>
                  <a:pt x="537" y="6290"/>
                  <a:pt x="1271" y="5601"/>
                </a:cubicBezTo>
                <a:cubicBezTo>
                  <a:pt x="1682" y="5222"/>
                  <a:pt x="2254" y="4880"/>
                  <a:pt x="2979" y="4763"/>
                </a:cubicBezTo>
                <a:cubicBezTo>
                  <a:pt x="3700" y="4644"/>
                  <a:pt x="4578" y="4800"/>
                  <a:pt x="4928" y="5200"/>
                </a:cubicBezTo>
                <a:cubicBezTo>
                  <a:pt x="5408" y="5744"/>
                  <a:pt x="4652" y="6470"/>
                  <a:pt x="3656" y="6597"/>
                </a:cubicBezTo>
                <a:cubicBezTo>
                  <a:pt x="2660" y="6722"/>
                  <a:pt x="1634" y="6380"/>
                  <a:pt x="987" y="5903"/>
                </a:cubicBezTo>
                <a:cubicBezTo>
                  <a:pt x="96" y="5248"/>
                  <a:pt x="-223" y="4323"/>
                  <a:pt x="161" y="3506"/>
                </a:cubicBezTo>
                <a:cubicBezTo>
                  <a:pt x="542" y="2690"/>
                  <a:pt x="1616" y="2003"/>
                  <a:pt x="2940" y="1730"/>
                </a:cubicBezTo>
                <a:cubicBezTo>
                  <a:pt x="3429" y="1627"/>
                  <a:pt x="3971" y="1582"/>
                  <a:pt x="4456" y="1688"/>
                </a:cubicBezTo>
                <a:cubicBezTo>
                  <a:pt x="4941" y="1794"/>
                  <a:pt x="5343" y="2083"/>
                  <a:pt x="5299" y="2393"/>
                </a:cubicBezTo>
                <a:cubicBezTo>
                  <a:pt x="5255" y="2708"/>
                  <a:pt x="4766" y="2958"/>
                  <a:pt x="4246" y="2979"/>
                </a:cubicBezTo>
                <a:cubicBezTo>
                  <a:pt x="3731" y="3000"/>
                  <a:pt x="3224" y="2825"/>
                  <a:pt x="2914" y="2576"/>
                </a:cubicBezTo>
                <a:cubicBezTo>
                  <a:pt x="2280" y="2069"/>
                  <a:pt x="2411" y="1309"/>
                  <a:pt x="3062" y="810"/>
                </a:cubicBezTo>
                <a:cubicBezTo>
                  <a:pt x="3709" y="314"/>
                  <a:pt x="4770" y="60"/>
                  <a:pt x="5815" y="17"/>
                </a:cubicBezTo>
                <a:cubicBezTo>
                  <a:pt x="6934" y="-72"/>
                  <a:pt x="8952" y="221"/>
                  <a:pt x="9777" y="275"/>
                </a:cubicBezTo>
              </a:path>
            </a:pathLst>
          </a:custGeom>
          <a:ln w="15875">
            <a:solidFill>
              <a:schemeClr val="bg1">
                <a:lumMod val="75000"/>
              </a:schemeClr>
            </a:solidFill>
            <a:prstDash val="sysDash"/>
          </a:ln>
        </p:spPr>
        <p:style>
          <a:lnRef idx="1">
            <a:schemeClr val="accent1"/>
          </a:lnRef>
          <a:fillRef idx="0">
            <a:schemeClr val="accent1"/>
          </a:fillRef>
          <a:effectRef idx="0">
            <a:schemeClr val="accent1"/>
          </a:effectRef>
          <a:fontRef idx="minor">
            <a:schemeClr val="tx1"/>
          </a:fontRef>
        </p:style>
        <p:txBody>
          <a:bodyPr vert="horz" wrap="square" lIns="68580" tIns="34290" rIns="68580" bIns="3429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1350"/>
          </a:p>
        </p:txBody>
      </p:sp>
      <p:sp>
        <p:nvSpPr>
          <p:cNvPr id="5" name="Grand Title">
            <a:extLst>
              <a:ext uri="{FF2B5EF4-FFF2-40B4-BE49-F238E27FC236}">
                <a16:creationId xmlns:a16="http://schemas.microsoft.com/office/drawing/2014/main" id="{6072ADB8-E696-4185-9913-E24C5A55149D}"/>
              </a:ext>
            </a:extLst>
          </p:cNvPr>
          <p:cNvSpPr txBox="1"/>
          <p:nvPr/>
        </p:nvSpPr>
        <p:spPr>
          <a:xfrm>
            <a:off x="1029355" y="1690207"/>
            <a:ext cx="5725404" cy="861774"/>
          </a:xfrm>
          <a:prstGeom prst="rect">
            <a:avLst/>
          </a:prstGeom>
          <a:noFill/>
        </p:spPr>
        <p:txBody>
          <a:bodyPr wrap="square" lIns="0" tIns="0" rIns="0" bIns="0" rtlCol="0" anchor="t" anchorCtr="0">
            <a:spAutoFit/>
          </a:bodyPr>
          <a:lstStyle/>
          <a:p>
            <a:r>
              <a:rPr lang="en-US" sz="5600" b="1" dirty="0">
                <a:solidFill>
                  <a:schemeClr val="tx1">
                    <a:lumMod val="65000"/>
                    <a:lumOff val="35000"/>
                  </a:schemeClr>
                </a:solidFill>
                <a:latin typeface="Arial" panose="020B0604020202020204" pitchFamily="34" charset="0"/>
              </a:rPr>
              <a:t>A </a:t>
            </a:r>
            <a:r>
              <a:rPr lang="en-US" sz="5600" b="1" dirty="0" err="1">
                <a:gradFill flip="none" rotWithShape="1">
                  <a:gsLst>
                    <a:gs pos="63000">
                      <a:schemeClr val="accent3"/>
                    </a:gs>
                    <a:gs pos="100000">
                      <a:schemeClr val="accent1"/>
                    </a:gs>
                  </a:gsLst>
                  <a:path path="circle">
                    <a:fillToRect r="100000" b="100000"/>
                  </a:path>
                  <a:tileRect l="-100000" t="-100000"/>
                </a:gradFill>
                <a:latin typeface="Arial" panose="020B0604020202020204" pitchFamily="34" charset="0"/>
              </a:rPr>
              <a:t>retenir</a:t>
            </a:r>
            <a:endParaRPr lang="en-ID" sz="5600" b="1" dirty="0">
              <a:gradFill flip="none" rotWithShape="1">
                <a:gsLst>
                  <a:gs pos="63000">
                    <a:schemeClr val="accent3"/>
                  </a:gs>
                  <a:gs pos="100000">
                    <a:schemeClr val="accent1"/>
                  </a:gs>
                </a:gsLst>
                <a:path path="circle">
                  <a:fillToRect r="100000" b="100000"/>
                </a:path>
                <a:tileRect l="-100000" t="-100000"/>
              </a:gradFill>
              <a:latin typeface="Arial" panose="020B0604020202020204" pitchFamily="34" charset="0"/>
            </a:endParaRPr>
          </a:p>
        </p:txBody>
      </p:sp>
      <p:sp>
        <p:nvSpPr>
          <p:cNvPr id="6" name="PpSubtitle">
            <a:extLst>
              <a:ext uri="{FF2B5EF4-FFF2-40B4-BE49-F238E27FC236}">
                <a16:creationId xmlns:a16="http://schemas.microsoft.com/office/drawing/2014/main" id="{DA4F3511-92C0-45A8-93CD-6E46356F1E25}"/>
              </a:ext>
            </a:extLst>
          </p:cNvPr>
          <p:cNvSpPr txBox="1"/>
          <p:nvPr/>
        </p:nvSpPr>
        <p:spPr>
          <a:xfrm>
            <a:off x="1071560" y="2729420"/>
            <a:ext cx="1756891" cy="276999"/>
          </a:xfrm>
          <a:prstGeom prst="rect">
            <a:avLst/>
          </a:prstGeom>
          <a:noFill/>
        </p:spPr>
        <p:txBody>
          <a:bodyPr wrap="none" lIns="0" tIns="0" rIns="0" bIns="0" rtlCol="0" anchor="t" anchorCtr="0">
            <a:spAutoFit/>
          </a:bodyPr>
          <a:lstStyle/>
          <a:p>
            <a:r>
              <a:rPr lang="en-US" sz="1800" b="1" spc="600" dirty="0">
                <a:solidFill>
                  <a:schemeClr val="tx1">
                    <a:lumMod val="75000"/>
                    <a:lumOff val="25000"/>
                  </a:schemeClr>
                </a:solidFill>
                <a:latin typeface="Arial" panose="020B0604020202020204" pitchFamily="34" charset="0"/>
              </a:rPr>
              <a:t>Important</a:t>
            </a:r>
            <a:endParaRPr lang="en-ID" sz="1800" b="1" spc="600" dirty="0">
              <a:solidFill>
                <a:schemeClr val="tx1">
                  <a:lumMod val="75000"/>
                  <a:lumOff val="25000"/>
                </a:schemeClr>
              </a:solidFill>
              <a:latin typeface="Arial" panose="020B0604020202020204" pitchFamily="34" charset="0"/>
            </a:endParaRPr>
          </a:p>
        </p:txBody>
      </p:sp>
      <p:sp>
        <p:nvSpPr>
          <p:cNvPr id="7" name="Justify Text Body">
            <a:extLst>
              <a:ext uri="{FF2B5EF4-FFF2-40B4-BE49-F238E27FC236}">
                <a16:creationId xmlns:a16="http://schemas.microsoft.com/office/drawing/2014/main" id="{98D30824-C593-4BA6-8BD6-1FE713BE6331}"/>
              </a:ext>
            </a:extLst>
          </p:cNvPr>
          <p:cNvSpPr txBox="1"/>
          <p:nvPr/>
        </p:nvSpPr>
        <p:spPr>
          <a:xfrm>
            <a:off x="987225" y="3217433"/>
            <a:ext cx="4718575" cy="938334"/>
          </a:xfrm>
          <a:prstGeom prst="rect">
            <a:avLst/>
          </a:prstGeom>
          <a:noFill/>
        </p:spPr>
        <p:txBody>
          <a:bodyPr wrap="square" lIns="0" tIns="0" rIns="0" bIns="0" rtlCol="0">
            <a:spAutoFit/>
          </a:bodyPr>
          <a:lstStyle/>
          <a:p>
            <a:pPr>
              <a:lnSpc>
                <a:spcPct val="150000"/>
              </a:lnSpc>
            </a:pPr>
            <a:r>
              <a:rPr lang="en-US" sz="1400">
                <a:solidFill>
                  <a:schemeClr val="tx1">
                    <a:lumMod val="50000"/>
                    <a:lumOff val="50000"/>
                  </a:schemeClr>
                </a:solidFill>
              </a:rPr>
              <a:t>ornare ipraesent turpisa antes dolor elementum ipsum volutpat tincidunt dapibus integer mollis da vel magna hendrerit eleifend nulla dictum lacus vitae tristique nullam malesuada nulla sed massa feugiat</a:t>
            </a:r>
            <a:endParaRPr lang="en-ID" sz="1400">
              <a:solidFill>
                <a:schemeClr val="tx1">
                  <a:lumMod val="50000"/>
                  <a:lumOff val="50000"/>
                </a:schemeClr>
              </a:solidFill>
            </a:endParaRPr>
          </a:p>
        </p:txBody>
      </p:sp>
      <p:sp>
        <p:nvSpPr>
          <p:cNvPr id="11" name="Shape">
            <a:extLst>
              <a:ext uri="{FF2B5EF4-FFF2-40B4-BE49-F238E27FC236}">
                <a16:creationId xmlns:a16="http://schemas.microsoft.com/office/drawing/2014/main" id="{C8917E97-43FF-48EB-AAC9-D0A5B4A8E829}"/>
              </a:ext>
            </a:extLst>
          </p:cNvPr>
          <p:cNvSpPr>
            <a:spLocks noChangeAspect="1"/>
          </p:cNvSpPr>
          <p:nvPr/>
        </p:nvSpPr>
        <p:spPr>
          <a:xfrm>
            <a:off x="10168310" y="1065091"/>
            <a:ext cx="975851" cy="995174"/>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gradFill>
            <a:gsLst>
              <a:gs pos="4000">
                <a:schemeClr val="accent2"/>
              </a:gs>
              <a:gs pos="100000">
                <a:schemeClr val="accent3"/>
              </a:gs>
            </a:gsLst>
            <a:path path="circle">
              <a:fillToRect l="100000" t="100000"/>
            </a:path>
          </a:gra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23" name="Freeform: Shape 22">
            <a:extLst>
              <a:ext uri="{FF2B5EF4-FFF2-40B4-BE49-F238E27FC236}">
                <a16:creationId xmlns:a16="http://schemas.microsoft.com/office/drawing/2014/main" id="{8795902C-9ED6-4547-BE7C-A95A88D17AB9}"/>
              </a:ext>
            </a:extLst>
          </p:cNvPr>
          <p:cNvSpPr/>
          <p:nvPr/>
        </p:nvSpPr>
        <p:spPr>
          <a:xfrm>
            <a:off x="10168311" y="1044785"/>
            <a:ext cx="930729" cy="930729"/>
          </a:xfrm>
          <a:custGeom>
            <a:avLst/>
            <a:gdLst>
              <a:gd name="connsiteX0" fmla="*/ 3695700 w 4724400"/>
              <a:gd name="connsiteY0" fmla="*/ 4267200 h 4724400"/>
              <a:gd name="connsiteX1" fmla="*/ 3231871 w 4724400"/>
              <a:gd name="connsiteY1" fmla="*/ 4572000 h 4724400"/>
              <a:gd name="connsiteX2" fmla="*/ 4159530 w 4724400"/>
              <a:gd name="connsiteY2" fmla="*/ 4572000 h 4724400"/>
              <a:gd name="connsiteX3" fmla="*/ 3695700 w 4724400"/>
              <a:gd name="connsiteY3" fmla="*/ 4267200 h 4724400"/>
              <a:gd name="connsiteX4" fmla="*/ 1524000 w 4724400"/>
              <a:gd name="connsiteY4" fmla="*/ 3886200 h 4724400"/>
              <a:gd name="connsiteX5" fmla="*/ 1676400 w 4724400"/>
              <a:gd name="connsiteY5" fmla="*/ 3886200 h 4724400"/>
              <a:gd name="connsiteX6" fmla="*/ 1676400 w 4724400"/>
              <a:gd name="connsiteY6" fmla="*/ 4038600 h 4724400"/>
              <a:gd name="connsiteX7" fmla="*/ 1524000 w 4724400"/>
              <a:gd name="connsiteY7" fmla="*/ 4038600 h 4724400"/>
              <a:gd name="connsiteX8" fmla="*/ 1371600 w 4724400"/>
              <a:gd name="connsiteY8" fmla="*/ 3581400 h 4724400"/>
              <a:gd name="connsiteX9" fmla="*/ 1524000 w 4724400"/>
              <a:gd name="connsiteY9" fmla="*/ 3581400 h 4724400"/>
              <a:gd name="connsiteX10" fmla="*/ 1524000 w 4724400"/>
              <a:gd name="connsiteY10" fmla="*/ 3733800 h 4724400"/>
              <a:gd name="connsiteX11" fmla="*/ 1371600 w 4724400"/>
              <a:gd name="connsiteY11" fmla="*/ 3733800 h 4724400"/>
              <a:gd name="connsiteX12" fmla="*/ 1066800 w 4724400"/>
              <a:gd name="connsiteY12" fmla="*/ 3429000 h 4724400"/>
              <a:gd name="connsiteX13" fmla="*/ 1219200 w 4724400"/>
              <a:gd name="connsiteY13" fmla="*/ 3429000 h 4724400"/>
              <a:gd name="connsiteX14" fmla="*/ 1219200 w 4724400"/>
              <a:gd name="connsiteY14" fmla="*/ 3581400 h 4724400"/>
              <a:gd name="connsiteX15" fmla="*/ 1066800 w 4724400"/>
              <a:gd name="connsiteY15" fmla="*/ 3581400 h 4724400"/>
              <a:gd name="connsiteX16" fmla="*/ 1219200 w 4724400"/>
              <a:gd name="connsiteY16" fmla="*/ 3124200 h 4724400"/>
              <a:gd name="connsiteX17" fmla="*/ 1371600 w 4724400"/>
              <a:gd name="connsiteY17" fmla="*/ 3124200 h 4724400"/>
              <a:gd name="connsiteX18" fmla="*/ 1371600 w 4724400"/>
              <a:gd name="connsiteY18" fmla="*/ 3276600 h 4724400"/>
              <a:gd name="connsiteX19" fmla="*/ 1219200 w 4724400"/>
              <a:gd name="connsiteY19" fmla="*/ 3276600 h 4724400"/>
              <a:gd name="connsiteX20" fmla="*/ 718337 w 4724400"/>
              <a:gd name="connsiteY20" fmla="*/ 2438400 h 4724400"/>
              <a:gd name="connsiteX21" fmla="*/ 835000 w 4724400"/>
              <a:gd name="connsiteY21" fmla="*/ 2465832 h 4724400"/>
              <a:gd name="connsiteX22" fmla="*/ 1100861 w 4724400"/>
              <a:gd name="connsiteY22" fmla="*/ 2598801 h 4724400"/>
              <a:gd name="connsiteX23" fmla="*/ 1032662 w 4724400"/>
              <a:gd name="connsiteY23" fmla="*/ 2735123 h 4724400"/>
              <a:gd name="connsiteX24" fmla="*/ 766953 w 4724400"/>
              <a:gd name="connsiteY24" fmla="*/ 2602230 h 4724400"/>
              <a:gd name="connsiteX25" fmla="*/ 718337 w 4724400"/>
              <a:gd name="connsiteY25" fmla="*/ 2590800 h 4724400"/>
              <a:gd name="connsiteX26" fmla="*/ 609600 w 4724400"/>
              <a:gd name="connsiteY26" fmla="*/ 2699537 h 4724400"/>
              <a:gd name="connsiteX27" fmla="*/ 674599 w 4724400"/>
              <a:gd name="connsiteY27" fmla="*/ 2804846 h 4724400"/>
              <a:gd name="connsiteX28" fmla="*/ 794156 w 4724400"/>
              <a:gd name="connsiteY28" fmla="*/ 2864587 h 4724400"/>
              <a:gd name="connsiteX29" fmla="*/ 914400 w 4724400"/>
              <a:gd name="connsiteY29" fmla="*/ 3059125 h 4724400"/>
              <a:gd name="connsiteX30" fmla="*/ 696925 w 4724400"/>
              <a:gd name="connsiteY30" fmla="*/ 3276600 h 4724400"/>
              <a:gd name="connsiteX31" fmla="*/ 228600 w 4724400"/>
              <a:gd name="connsiteY31" fmla="*/ 3276600 h 4724400"/>
              <a:gd name="connsiteX32" fmla="*/ 152400 w 4724400"/>
              <a:gd name="connsiteY32" fmla="*/ 3352800 h 4724400"/>
              <a:gd name="connsiteX33" fmla="*/ 228600 w 4724400"/>
              <a:gd name="connsiteY33" fmla="*/ 3429000 h 4724400"/>
              <a:gd name="connsiteX34" fmla="*/ 683819 w 4724400"/>
              <a:gd name="connsiteY34" fmla="*/ 3429000 h 4724400"/>
              <a:gd name="connsiteX35" fmla="*/ 914400 w 4724400"/>
              <a:gd name="connsiteY35" fmla="*/ 3659581 h 4724400"/>
              <a:gd name="connsiteX36" fmla="*/ 827913 w 4724400"/>
              <a:gd name="connsiteY36" fmla="*/ 3839566 h 4724400"/>
              <a:gd name="connsiteX37" fmla="*/ 576224 w 4724400"/>
              <a:gd name="connsiteY37" fmla="*/ 4040962 h 4724400"/>
              <a:gd name="connsiteX38" fmla="*/ 533400 w 4724400"/>
              <a:gd name="connsiteY38" fmla="*/ 4130040 h 4724400"/>
              <a:gd name="connsiteX39" fmla="*/ 611353 w 4724400"/>
              <a:gd name="connsiteY39" fmla="*/ 4238397 h 4724400"/>
              <a:gd name="connsiteX40" fmla="*/ 719023 w 4724400"/>
              <a:gd name="connsiteY40" fmla="*/ 4219270 h 4724400"/>
              <a:gd name="connsiteX41" fmla="*/ 974903 w 4724400"/>
              <a:gd name="connsiteY41" fmla="*/ 4014521 h 4724400"/>
              <a:gd name="connsiteX42" fmla="*/ 1123493 w 4724400"/>
              <a:gd name="connsiteY42" fmla="*/ 3962400 h 4724400"/>
              <a:gd name="connsiteX43" fmla="*/ 1133780 w 4724400"/>
              <a:gd name="connsiteY43" fmla="*/ 3962400 h 4724400"/>
              <a:gd name="connsiteX44" fmla="*/ 1371600 w 4724400"/>
              <a:gd name="connsiteY44" fmla="*/ 4200220 h 4724400"/>
              <a:gd name="connsiteX45" fmla="*/ 1301953 w 4724400"/>
              <a:gd name="connsiteY45" fmla="*/ 4368394 h 4724400"/>
              <a:gd name="connsiteX46" fmla="*/ 1244194 w 4724400"/>
              <a:gd name="connsiteY46" fmla="*/ 4426153 h 4724400"/>
              <a:gd name="connsiteX47" fmla="*/ 1219200 w 4724400"/>
              <a:gd name="connsiteY47" fmla="*/ 4486580 h 4724400"/>
              <a:gd name="connsiteX48" fmla="*/ 1304620 w 4724400"/>
              <a:gd name="connsiteY48" fmla="*/ 4572000 h 4724400"/>
              <a:gd name="connsiteX49" fmla="*/ 1379449 w 4724400"/>
              <a:gd name="connsiteY49" fmla="*/ 4547083 h 4724400"/>
              <a:gd name="connsiteX50" fmla="*/ 1630680 w 4724400"/>
              <a:gd name="connsiteY50" fmla="*/ 4358640 h 4724400"/>
              <a:gd name="connsiteX51" fmla="*/ 1722120 w 4724400"/>
              <a:gd name="connsiteY51" fmla="*/ 4480560 h 4724400"/>
              <a:gd name="connsiteX52" fmla="*/ 1470889 w 4724400"/>
              <a:gd name="connsiteY52" fmla="*/ 4668926 h 4724400"/>
              <a:gd name="connsiteX53" fmla="*/ 1304620 w 4724400"/>
              <a:gd name="connsiteY53" fmla="*/ 4724400 h 4724400"/>
              <a:gd name="connsiteX54" fmla="*/ 1066800 w 4724400"/>
              <a:gd name="connsiteY54" fmla="*/ 4486580 h 4724400"/>
              <a:gd name="connsiteX55" fmla="*/ 1136447 w 4724400"/>
              <a:gd name="connsiteY55" fmla="*/ 4318407 h 4724400"/>
              <a:gd name="connsiteX56" fmla="*/ 1194207 w 4724400"/>
              <a:gd name="connsiteY56" fmla="*/ 4260647 h 4724400"/>
              <a:gd name="connsiteX57" fmla="*/ 1219200 w 4724400"/>
              <a:gd name="connsiteY57" fmla="*/ 4200220 h 4724400"/>
              <a:gd name="connsiteX58" fmla="*/ 1133780 w 4724400"/>
              <a:gd name="connsiteY58" fmla="*/ 4114800 h 4724400"/>
              <a:gd name="connsiteX59" fmla="*/ 1123493 w 4724400"/>
              <a:gd name="connsiteY59" fmla="*/ 4114800 h 4724400"/>
              <a:gd name="connsiteX60" fmla="*/ 1070153 w 4724400"/>
              <a:gd name="connsiteY60" fmla="*/ 4133469 h 4724400"/>
              <a:gd name="connsiteX61" fmla="*/ 814273 w 4724400"/>
              <a:gd name="connsiteY61" fmla="*/ 4338218 h 4724400"/>
              <a:gd name="connsiteX62" fmla="*/ 563575 w 4724400"/>
              <a:gd name="connsiteY62" fmla="*/ 4382948 h 4724400"/>
              <a:gd name="connsiteX63" fmla="*/ 381000 w 4724400"/>
              <a:gd name="connsiteY63" fmla="*/ 4130040 h 4724400"/>
              <a:gd name="connsiteX64" fmla="*/ 480974 w 4724400"/>
              <a:gd name="connsiteY64" fmla="*/ 3922014 h 4724400"/>
              <a:gd name="connsiteX65" fmla="*/ 732663 w 4724400"/>
              <a:gd name="connsiteY65" fmla="*/ 3720617 h 4724400"/>
              <a:gd name="connsiteX66" fmla="*/ 762000 w 4724400"/>
              <a:gd name="connsiteY66" fmla="*/ 3659581 h 4724400"/>
              <a:gd name="connsiteX67" fmla="*/ 683819 w 4724400"/>
              <a:gd name="connsiteY67" fmla="*/ 3581400 h 4724400"/>
              <a:gd name="connsiteX68" fmla="*/ 228600 w 4724400"/>
              <a:gd name="connsiteY68" fmla="*/ 3581400 h 4724400"/>
              <a:gd name="connsiteX69" fmla="*/ 0 w 4724400"/>
              <a:gd name="connsiteY69" fmla="*/ 3352800 h 4724400"/>
              <a:gd name="connsiteX70" fmla="*/ 228600 w 4724400"/>
              <a:gd name="connsiteY70" fmla="*/ 3124200 h 4724400"/>
              <a:gd name="connsiteX71" fmla="*/ 696925 w 4724400"/>
              <a:gd name="connsiteY71" fmla="*/ 3124200 h 4724400"/>
              <a:gd name="connsiteX72" fmla="*/ 762000 w 4724400"/>
              <a:gd name="connsiteY72" fmla="*/ 3059125 h 4724400"/>
              <a:gd name="connsiteX73" fmla="*/ 725957 w 4724400"/>
              <a:gd name="connsiteY73" fmla="*/ 3000908 h 4724400"/>
              <a:gd name="connsiteX74" fmla="*/ 606476 w 4724400"/>
              <a:gd name="connsiteY74" fmla="*/ 2941168 h 4724400"/>
              <a:gd name="connsiteX75" fmla="*/ 457200 w 4724400"/>
              <a:gd name="connsiteY75" fmla="*/ 2699537 h 4724400"/>
              <a:gd name="connsiteX76" fmla="*/ 718337 w 4724400"/>
              <a:gd name="connsiteY76" fmla="*/ 2438400 h 4724400"/>
              <a:gd name="connsiteX77" fmla="*/ 1927326 w 4724400"/>
              <a:gd name="connsiteY77" fmla="*/ 2003526 h 4724400"/>
              <a:gd name="connsiteX78" fmla="*/ 2035073 w 4724400"/>
              <a:gd name="connsiteY78" fmla="*/ 2111273 h 4724400"/>
              <a:gd name="connsiteX79" fmla="*/ 1881225 w 4724400"/>
              <a:gd name="connsiteY79" fmla="*/ 2265121 h 4724400"/>
              <a:gd name="connsiteX80" fmla="*/ 2091461 w 4724400"/>
              <a:gd name="connsiteY80" fmla="*/ 2370200 h 4724400"/>
              <a:gd name="connsiteX81" fmla="*/ 2023338 w 4724400"/>
              <a:gd name="connsiteY81" fmla="*/ 2506599 h 4724400"/>
              <a:gd name="connsiteX82" fmla="*/ 1623974 w 4724400"/>
              <a:gd name="connsiteY82" fmla="*/ 2306878 h 4724400"/>
              <a:gd name="connsiteX83" fmla="*/ 2161413 w 4724400"/>
              <a:gd name="connsiteY83" fmla="*/ 1371600 h 4724400"/>
              <a:gd name="connsiteX84" fmla="*/ 2027530 w 4724400"/>
              <a:gd name="connsiteY84" fmla="*/ 1416939 h 4724400"/>
              <a:gd name="connsiteX85" fmla="*/ 1892579 w 4724400"/>
              <a:gd name="connsiteY85" fmla="*/ 1524838 h 4724400"/>
              <a:gd name="connsiteX86" fmla="*/ 1505560 w 4724400"/>
              <a:gd name="connsiteY86" fmla="*/ 1674495 h 4724400"/>
              <a:gd name="connsiteX87" fmla="*/ 1447800 w 4724400"/>
              <a:gd name="connsiteY87" fmla="*/ 2069745 h 4724400"/>
              <a:gd name="connsiteX88" fmla="*/ 1447800 w 4724400"/>
              <a:gd name="connsiteY88" fmla="*/ 2345741 h 4724400"/>
              <a:gd name="connsiteX89" fmla="*/ 1404595 w 4724400"/>
              <a:gd name="connsiteY89" fmla="*/ 2696794 h 4724400"/>
              <a:gd name="connsiteX90" fmla="*/ 1384554 w 4724400"/>
              <a:gd name="connsiteY90" fmla="*/ 2776881 h 4724400"/>
              <a:gd name="connsiteX91" fmla="*/ 1600200 w 4724400"/>
              <a:gd name="connsiteY91" fmla="*/ 2819400 h 4724400"/>
              <a:gd name="connsiteX92" fmla="*/ 1659712 w 4724400"/>
              <a:gd name="connsiteY92" fmla="*/ 2819400 h 4724400"/>
              <a:gd name="connsiteX93" fmla="*/ 1735912 w 4724400"/>
              <a:gd name="connsiteY93" fmla="*/ 3124200 h 4724400"/>
              <a:gd name="connsiteX94" fmla="*/ 2133600 w 4724400"/>
              <a:gd name="connsiteY94" fmla="*/ 3124200 h 4724400"/>
              <a:gd name="connsiteX95" fmla="*/ 2133600 w 4724400"/>
              <a:gd name="connsiteY95" fmla="*/ 3200400 h 4724400"/>
              <a:gd name="connsiteX96" fmla="*/ 2003527 w 4724400"/>
              <a:gd name="connsiteY96" fmla="*/ 3514420 h 4724400"/>
              <a:gd name="connsiteX97" fmla="*/ 1995221 w 4724400"/>
              <a:gd name="connsiteY97" fmla="*/ 3522726 h 4724400"/>
              <a:gd name="connsiteX98" fmla="*/ 2450821 w 4724400"/>
              <a:gd name="connsiteY98" fmla="*/ 3810000 h 4724400"/>
              <a:gd name="connsiteX99" fmla="*/ 2560320 w 4724400"/>
              <a:gd name="connsiteY99" fmla="*/ 3798037 h 4724400"/>
              <a:gd name="connsiteX100" fmla="*/ 3183865 w 4724400"/>
              <a:gd name="connsiteY100" fmla="*/ 3659353 h 4724400"/>
              <a:gd name="connsiteX101" fmla="*/ 3216935 w 4724400"/>
              <a:gd name="connsiteY101" fmla="*/ 3808171 h 4724400"/>
              <a:gd name="connsiteX102" fmla="*/ 3048000 w 4724400"/>
              <a:gd name="connsiteY102" fmla="*/ 3845738 h 4724400"/>
              <a:gd name="connsiteX103" fmla="*/ 3048000 w 4724400"/>
              <a:gd name="connsiteY103" fmla="*/ 3881704 h 4724400"/>
              <a:gd name="connsiteX104" fmla="*/ 2888437 w 4724400"/>
              <a:gd name="connsiteY104" fmla="*/ 4191762 h 4724400"/>
              <a:gd name="connsiteX105" fmla="*/ 2678735 w 4724400"/>
              <a:gd name="connsiteY105" fmla="*/ 4341572 h 4724400"/>
              <a:gd name="connsiteX106" fmla="*/ 2477186 w 4724400"/>
              <a:gd name="connsiteY106" fmla="*/ 4572000 h 4724400"/>
              <a:gd name="connsiteX107" fmla="*/ 3069260 w 4724400"/>
              <a:gd name="connsiteY107" fmla="*/ 4572000 h 4724400"/>
              <a:gd name="connsiteX108" fmla="*/ 3071775 w 4724400"/>
              <a:gd name="connsiteY108" fmla="*/ 4564457 h 4724400"/>
              <a:gd name="connsiteX109" fmla="*/ 3695700 w 4724400"/>
              <a:gd name="connsiteY109" fmla="*/ 4114800 h 4724400"/>
              <a:gd name="connsiteX110" fmla="*/ 3810000 w 4724400"/>
              <a:gd name="connsiteY110" fmla="*/ 4125468 h 4724400"/>
              <a:gd name="connsiteX111" fmla="*/ 3810000 w 4724400"/>
              <a:gd name="connsiteY111" fmla="*/ 3460547 h 4724400"/>
              <a:gd name="connsiteX112" fmla="*/ 3092653 w 4724400"/>
              <a:gd name="connsiteY112" fmla="*/ 2743200 h 4724400"/>
              <a:gd name="connsiteX113" fmla="*/ 3188742 w 4724400"/>
              <a:gd name="connsiteY113" fmla="*/ 2647112 h 4724400"/>
              <a:gd name="connsiteX114" fmla="*/ 3353029 w 4724400"/>
              <a:gd name="connsiteY114" fmla="*/ 2250872 h 4724400"/>
              <a:gd name="connsiteX115" fmla="*/ 3297936 w 4724400"/>
              <a:gd name="connsiteY115" fmla="*/ 2112569 h 4724400"/>
              <a:gd name="connsiteX116" fmla="*/ 3164815 w 4724400"/>
              <a:gd name="connsiteY116" fmla="*/ 2057400 h 4724400"/>
              <a:gd name="connsiteX117" fmla="*/ 3022854 w 4724400"/>
              <a:gd name="connsiteY117" fmla="*/ 2113941 h 4724400"/>
              <a:gd name="connsiteX118" fmla="*/ 2910611 w 4724400"/>
              <a:gd name="connsiteY118" fmla="*/ 2226259 h 4724400"/>
              <a:gd name="connsiteX119" fmla="*/ 2861462 w 4724400"/>
              <a:gd name="connsiteY119" fmla="*/ 2201723 h 4724400"/>
              <a:gd name="connsiteX120" fmla="*/ 2410740 w 4724400"/>
              <a:gd name="connsiteY120" fmla="*/ 1681963 h 4724400"/>
              <a:gd name="connsiteX121" fmla="*/ 2353437 w 4724400"/>
              <a:gd name="connsiteY121" fmla="*/ 1509979 h 4724400"/>
              <a:gd name="connsiteX122" fmla="*/ 2161413 w 4724400"/>
              <a:gd name="connsiteY122" fmla="*/ 1371600 h 4724400"/>
              <a:gd name="connsiteX123" fmla="*/ 1447800 w 4724400"/>
              <a:gd name="connsiteY123" fmla="*/ 152400 h 4724400"/>
              <a:gd name="connsiteX124" fmla="*/ 762000 w 4724400"/>
              <a:gd name="connsiteY124" fmla="*/ 838200 h 4724400"/>
              <a:gd name="connsiteX125" fmla="*/ 762000 w 4724400"/>
              <a:gd name="connsiteY125" fmla="*/ 861060 h 4724400"/>
              <a:gd name="connsiteX126" fmla="*/ 1427455 w 4724400"/>
              <a:gd name="connsiteY126" fmla="*/ 1524000 h 4724400"/>
              <a:gd name="connsiteX127" fmla="*/ 1460830 w 4724400"/>
              <a:gd name="connsiteY127" fmla="*/ 1524000 h 4724400"/>
              <a:gd name="connsiteX128" fmla="*/ 1797406 w 4724400"/>
              <a:gd name="connsiteY128" fmla="*/ 1405738 h 4724400"/>
              <a:gd name="connsiteX129" fmla="*/ 1932280 w 4724400"/>
              <a:gd name="connsiteY129" fmla="*/ 1297915 h 4724400"/>
              <a:gd name="connsiteX130" fmla="*/ 2157908 w 4724400"/>
              <a:gd name="connsiteY130" fmla="*/ 1219200 h 4724400"/>
              <a:gd name="connsiteX131" fmla="*/ 2498065 w 4724400"/>
              <a:gd name="connsiteY131" fmla="*/ 1461821 h 4724400"/>
              <a:gd name="connsiteX132" fmla="*/ 2555367 w 4724400"/>
              <a:gd name="connsiteY132" fmla="*/ 1633804 h 4724400"/>
              <a:gd name="connsiteX133" fmla="*/ 2881960 w 4724400"/>
              <a:gd name="connsiteY133" fmla="*/ 2039493 h 4724400"/>
              <a:gd name="connsiteX134" fmla="*/ 2915031 w 4724400"/>
              <a:gd name="connsiteY134" fmla="*/ 2006346 h 4724400"/>
              <a:gd name="connsiteX135" fmla="*/ 3160548 w 4724400"/>
              <a:gd name="connsiteY135" fmla="*/ 1905000 h 4724400"/>
              <a:gd name="connsiteX136" fmla="*/ 3405683 w 4724400"/>
              <a:gd name="connsiteY136" fmla="*/ 2004822 h 4724400"/>
              <a:gd name="connsiteX137" fmla="*/ 3505429 w 4724400"/>
              <a:gd name="connsiteY137" fmla="*/ 2245690 h 4724400"/>
              <a:gd name="connsiteX138" fmla="*/ 3308071 w 4724400"/>
              <a:gd name="connsiteY138" fmla="*/ 2743048 h 4724400"/>
              <a:gd name="connsiteX139" fmla="*/ 3881095 w 4724400"/>
              <a:gd name="connsiteY139" fmla="*/ 3316148 h 4724400"/>
              <a:gd name="connsiteX140" fmla="*/ 4077919 w 4724400"/>
              <a:gd name="connsiteY140" fmla="*/ 3079852 h 4724400"/>
              <a:gd name="connsiteX141" fmla="*/ 4572000 w 4724400"/>
              <a:gd name="connsiteY141" fmla="*/ 1715262 h 4724400"/>
              <a:gd name="connsiteX142" fmla="*/ 3009214 w 4724400"/>
              <a:gd name="connsiteY142" fmla="*/ 152400 h 4724400"/>
              <a:gd name="connsiteX143" fmla="*/ 2514981 w 4724400"/>
              <a:gd name="connsiteY143" fmla="*/ 232639 h 4724400"/>
              <a:gd name="connsiteX144" fmla="*/ 2454707 w 4724400"/>
              <a:gd name="connsiteY144" fmla="*/ 252679 h 4724400"/>
              <a:gd name="connsiteX145" fmla="*/ 1812493 w 4724400"/>
              <a:gd name="connsiteY145" fmla="*/ 252679 h 4724400"/>
              <a:gd name="connsiteX146" fmla="*/ 1572235 w 4724400"/>
              <a:gd name="connsiteY146" fmla="*/ 172669 h 4724400"/>
              <a:gd name="connsiteX147" fmla="*/ 1447800 w 4724400"/>
              <a:gd name="connsiteY147" fmla="*/ 152400 h 4724400"/>
              <a:gd name="connsiteX148" fmla="*/ 1447800 w 4724400"/>
              <a:gd name="connsiteY148" fmla="*/ 0 h 4724400"/>
              <a:gd name="connsiteX149" fmla="*/ 1620393 w 4724400"/>
              <a:gd name="connsiteY149" fmla="*/ 28042 h 4724400"/>
              <a:gd name="connsiteX150" fmla="*/ 1860652 w 4724400"/>
              <a:gd name="connsiteY150" fmla="*/ 108128 h 4724400"/>
              <a:gd name="connsiteX151" fmla="*/ 2406472 w 4724400"/>
              <a:gd name="connsiteY151" fmla="*/ 108128 h 4724400"/>
              <a:gd name="connsiteX152" fmla="*/ 2466747 w 4724400"/>
              <a:gd name="connsiteY152" fmla="*/ 88011 h 4724400"/>
              <a:gd name="connsiteX153" fmla="*/ 3009214 w 4724400"/>
              <a:gd name="connsiteY153" fmla="*/ 0 h 4724400"/>
              <a:gd name="connsiteX154" fmla="*/ 4724400 w 4724400"/>
              <a:gd name="connsiteY154" fmla="*/ 1715262 h 4724400"/>
              <a:gd name="connsiteX155" fmla="*/ 4194962 w 4724400"/>
              <a:gd name="connsiteY155" fmla="*/ 3177464 h 4724400"/>
              <a:gd name="connsiteX156" fmla="*/ 3962400 w 4724400"/>
              <a:gd name="connsiteY156" fmla="*/ 3456584 h 4724400"/>
              <a:gd name="connsiteX157" fmla="*/ 3962400 w 4724400"/>
              <a:gd name="connsiteY157" fmla="*/ 4173017 h 4724400"/>
              <a:gd name="connsiteX158" fmla="*/ 4319626 w 4724400"/>
              <a:gd name="connsiteY158" fmla="*/ 4564457 h 4724400"/>
              <a:gd name="connsiteX159" fmla="*/ 4372890 w 4724400"/>
              <a:gd name="connsiteY159" fmla="*/ 4724400 h 4724400"/>
              <a:gd name="connsiteX160" fmla="*/ 2256511 w 4724400"/>
              <a:gd name="connsiteY160" fmla="*/ 4724400 h 4724400"/>
              <a:gd name="connsiteX161" fmla="*/ 2289886 w 4724400"/>
              <a:gd name="connsiteY161" fmla="*/ 4624121 h 4724400"/>
              <a:gd name="connsiteX162" fmla="*/ 2590191 w 4724400"/>
              <a:gd name="connsiteY162" fmla="*/ 4217594 h 4724400"/>
              <a:gd name="connsiteX163" fmla="*/ 2799893 w 4724400"/>
              <a:gd name="connsiteY163" fmla="*/ 4067785 h 4724400"/>
              <a:gd name="connsiteX164" fmla="*/ 2895600 w 4724400"/>
              <a:gd name="connsiteY164" fmla="*/ 3881781 h 4724400"/>
              <a:gd name="connsiteX165" fmla="*/ 2895600 w 4724400"/>
              <a:gd name="connsiteY165" fmla="*/ 3879647 h 4724400"/>
              <a:gd name="connsiteX166" fmla="*/ 2593391 w 4724400"/>
              <a:gd name="connsiteY166" fmla="*/ 3946779 h 4724400"/>
              <a:gd name="connsiteX167" fmla="*/ 2450821 w 4724400"/>
              <a:gd name="connsiteY167" fmla="*/ 3962400 h 4724400"/>
              <a:gd name="connsiteX168" fmla="*/ 1840535 w 4724400"/>
              <a:gd name="connsiteY168" fmla="*/ 3549167 h 4724400"/>
              <a:gd name="connsiteX169" fmla="*/ 1815617 w 4724400"/>
              <a:gd name="connsiteY169" fmla="*/ 3486912 h 4724400"/>
              <a:gd name="connsiteX170" fmla="*/ 1895780 w 4724400"/>
              <a:gd name="connsiteY170" fmla="*/ 3406674 h 4724400"/>
              <a:gd name="connsiteX171" fmla="*/ 1970913 w 4724400"/>
              <a:gd name="connsiteY171" fmla="*/ 3276600 h 4724400"/>
              <a:gd name="connsiteX172" fmla="*/ 1616888 w 4724400"/>
              <a:gd name="connsiteY172" fmla="*/ 3276600 h 4724400"/>
              <a:gd name="connsiteX173" fmla="*/ 1540078 w 4724400"/>
              <a:gd name="connsiteY173" fmla="*/ 2969285 h 4724400"/>
              <a:gd name="connsiteX174" fmla="*/ 1277417 w 4724400"/>
              <a:gd name="connsiteY174" fmla="*/ 2895600 h 4724400"/>
              <a:gd name="connsiteX175" fmla="*/ 1206627 w 4724400"/>
              <a:gd name="connsiteY175" fmla="*/ 2860243 h 4724400"/>
              <a:gd name="connsiteX176" fmla="*/ 1256690 w 4724400"/>
              <a:gd name="connsiteY176" fmla="*/ 2659914 h 4724400"/>
              <a:gd name="connsiteX177" fmla="*/ 1295400 w 4724400"/>
              <a:gd name="connsiteY177" fmla="*/ 2345741 h 4724400"/>
              <a:gd name="connsiteX178" fmla="*/ 1295400 w 4724400"/>
              <a:gd name="connsiteY178" fmla="*/ 2069745 h 4724400"/>
              <a:gd name="connsiteX179" fmla="*/ 1347673 w 4724400"/>
              <a:gd name="connsiteY179" fmla="*/ 1672362 h 4724400"/>
              <a:gd name="connsiteX180" fmla="*/ 609600 w 4724400"/>
              <a:gd name="connsiteY180" fmla="*/ 861060 h 4724400"/>
              <a:gd name="connsiteX181" fmla="*/ 609600 w 4724400"/>
              <a:gd name="connsiteY181" fmla="*/ 838200 h 4724400"/>
              <a:gd name="connsiteX182" fmla="*/ 1447800 w 4724400"/>
              <a:gd name="connsiteY182" fmla="*/ 0 h 472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4724400" h="4724400">
                <a:moveTo>
                  <a:pt x="3695700" y="4267200"/>
                </a:moveTo>
                <a:cubicBezTo>
                  <a:pt x="3492475" y="4267200"/>
                  <a:pt x="3311195" y="4388053"/>
                  <a:pt x="3231871" y="4572000"/>
                </a:cubicBezTo>
                <a:lnTo>
                  <a:pt x="4159530" y="4572000"/>
                </a:lnTo>
                <a:cubicBezTo>
                  <a:pt x="4080205" y="4388053"/>
                  <a:pt x="3898926" y="4267200"/>
                  <a:pt x="3695700" y="4267200"/>
                </a:cubicBezTo>
                <a:close/>
                <a:moveTo>
                  <a:pt x="1524000" y="3886200"/>
                </a:moveTo>
                <a:lnTo>
                  <a:pt x="1676400" y="3886200"/>
                </a:lnTo>
                <a:lnTo>
                  <a:pt x="1676400" y="4038600"/>
                </a:lnTo>
                <a:lnTo>
                  <a:pt x="1524000" y="4038600"/>
                </a:lnTo>
                <a:close/>
                <a:moveTo>
                  <a:pt x="1371600" y="3581400"/>
                </a:moveTo>
                <a:lnTo>
                  <a:pt x="1524000" y="3581400"/>
                </a:lnTo>
                <a:lnTo>
                  <a:pt x="1524000" y="3733800"/>
                </a:lnTo>
                <a:lnTo>
                  <a:pt x="1371600" y="3733800"/>
                </a:lnTo>
                <a:close/>
                <a:moveTo>
                  <a:pt x="1066800" y="3429000"/>
                </a:moveTo>
                <a:lnTo>
                  <a:pt x="1219200" y="3429000"/>
                </a:lnTo>
                <a:lnTo>
                  <a:pt x="1219200" y="3581400"/>
                </a:lnTo>
                <a:lnTo>
                  <a:pt x="1066800" y="3581400"/>
                </a:lnTo>
                <a:close/>
                <a:moveTo>
                  <a:pt x="1219200" y="3124200"/>
                </a:moveTo>
                <a:lnTo>
                  <a:pt x="1371600" y="3124200"/>
                </a:lnTo>
                <a:lnTo>
                  <a:pt x="1371600" y="3276600"/>
                </a:lnTo>
                <a:lnTo>
                  <a:pt x="1219200" y="3276600"/>
                </a:lnTo>
                <a:close/>
                <a:moveTo>
                  <a:pt x="718337" y="2438400"/>
                </a:moveTo>
                <a:cubicBezTo>
                  <a:pt x="758571" y="2438400"/>
                  <a:pt x="798881" y="2447925"/>
                  <a:pt x="835000" y="2465832"/>
                </a:cubicBezTo>
                <a:lnTo>
                  <a:pt x="1100861" y="2598801"/>
                </a:lnTo>
                <a:lnTo>
                  <a:pt x="1032662" y="2735123"/>
                </a:lnTo>
                <a:lnTo>
                  <a:pt x="766953" y="2602230"/>
                </a:lnTo>
                <a:cubicBezTo>
                  <a:pt x="751942" y="2594762"/>
                  <a:pt x="735101" y="2590800"/>
                  <a:pt x="718337" y="2590800"/>
                </a:cubicBezTo>
                <a:cubicBezTo>
                  <a:pt x="658368" y="2590800"/>
                  <a:pt x="609600" y="2639568"/>
                  <a:pt x="609600" y="2699537"/>
                </a:cubicBezTo>
                <a:cubicBezTo>
                  <a:pt x="609600" y="2744419"/>
                  <a:pt x="634517" y="2784805"/>
                  <a:pt x="674599" y="2804846"/>
                </a:cubicBezTo>
                <a:lnTo>
                  <a:pt x="794156" y="2864587"/>
                </a:lnTo>
                <a:cubicBezTo>
                  <a:pt x="868375" y="2901772"/>
                  <a:pt x="914400" y="2976296"/>
                  <a:pt x="914400" y="3059125"/>
                </a:cubicBezTo>
                <a:cubicBezTo>
                  <a:pt x="914400" y="3179064"/>
                  <a:pt x="816864" y="3276600"/>
                  <a:pt x="696925" y="3276600"/>
                </a:cubicBezTo>
                <a:lnTo>
                  <a:pt x="228600" y="3276600"/>
                </a:lnTo>
                <a:cubicBezTo>
                  <a:pt x="186614" y="3276600"/>
                  <a:pt x="152400" y="3310738"/>
                  <a:pt x="152400" y="3352800"/>
                </a:cubicBezTo>
                <a:cubicBezTo>
                  <a:pt x="152400" y="3394862"/>
                  <a:pt x="186614" y="3429000"/>
                  <a:pt x="228600" y="3429000"/>
                </a:cubicBezTo>
                <a:lnTo>
                  <a:pt x="683819" y="3429000"/>
                </a:lnTo>
                <a:cubicBezTo>
                  <a:pt x="810997" y="3429000"/>
                  <a:pt x="914400" y="3532403"/>
                  <a:pt x="914400" y="3659581"/>
                </a:cubicBezTo>
                <a:cubicBezTo>
                  <a:pt x="914400" y="3729990"/>
                  <a:pt x="882853" y="3795674"/>
                  <a:pt x="827913" y="3839566"/>
                </a:cubicBezTo>
                <a:lnTo>
                  <a:pt x="576224" y="4040962"/>
                </a:lnTo>
                <a:cubicBezTo>
                  <a:pt x="549021" y="4062679"/>
                  <a:pt x="533400" y="4095217"/>
                  <a:pt x="533400" y="4130040"/>
                </a:cubicBezTo>
                <a:cubicBezTo>
                  <a:pt x="533400" y="4179265"/>
                  <a:pt x="564794" y="4222775"/>
                  <a:pt x="611353" y="4238397"/>
                </a:cubicBezTo>
                <a:cubicBezTo>
                  <a:pt x="648538" y="4250665"/>
                  <a:pt x="688696" y="4243502"/>
                  <a:pt x="719023" y="4219270"/>
                </a:cubicBezTo>
                <a:lnTo>
                  <a:pt x="974903" y="4014521"/>
                </a:lnTo>
                <a:cubicBezTo>
                  <a:pt x="1016965" y="3980917"/>
                  <a:pt x="1069696" y="3962400"/>
                  <a:pt x="1123493" y="3962400"/>
                </a:cubicBezTo>
                <a:lnTo>
                  <a:pt x="1133780" y="3962400"/>
                </a:lnTo>
                <a:cubicBezTo>
                  <a:pt x="1264920" y="3962400"/>
                  <a:pt x="1371600" y="4069080"/>
                  <a:pt x="1371600" y="4200220"/>
                </a:cubicBezTo>
                <a:cubicBezTo>
                  <a:pt x="1371600" y="4262857"/>
                  <a:pt x="1346225" y="4324122"/>
                  <a:pt x="1301953" y="4368394"/>
                </a:cubicBezTo>
                <a:lnTo>
                  <a:pt x="1244194" y="4426153"/>
                </a:lnTo>
                <a:cubicBezTo>
                  <a:pt x="1228344" y="4442079"/>
                  <a:pt x="1219200" y="4464101"/>
                  <a:pt x="1219200" y="4486580"/>
                </a:cubicBezTo>
                <a:cubicBezTo>
                  <a:pt x="1219200" y="4533672"/>
                  <a:pt x="1257529" y="4572000"/>
                  <a:pt x="1304620" y="4572000"/>
                </a:cubicBezTo>
                <a:cubicBezTo>
                  <a:pt x="1331900" y="4572000"/>
                  <a:pt x="1357732" y="4563390"/>
                  <a:pt x="1379449" y="4547083"/>
                </a:cubicBezTo>
                <a:lnTo>
                  <a:pt x="1630680" y="4358640"/>
                </a:lnTo>
                <a:lnTo>
                  <a:pt x="1722120" y="4480560"/>
                </a:lnTo>
                <a:lnTo>
                  <a:pt x="1470889" y="4668926"/>
                </a:lnTo>
                <a:cubicBezTo>
                  <a:pt x="1423340" y="4704664"/>
                  <a:pt x="1364209" y="4724400"/>
                  <a:pt x="1304620" y="4724400"/>
                </a:cubicBezTo>
                <a:cubicBezTo>
                  <a:pt x="1173480" y="4724400"/>
                  <a:pt x="1066800" y="4617720"/>
                  <a:pt x="1066800" y="4486580"/>
                </a:cubicBezTo>
                <a:cubicBezTo>
                  <a:pt x="1066800" y="4423943"/>
                  <a:pt x="1092175" y="4362679"/>
                  <a:pt x="1136447" y="4318407"/>
                </a:cubicBezTo>
                <a:lnTo>
                  <a:pt x="1194207" y="4260647"/>
                </a:lnTo>
                <a:cubicBezTo>
                  <a:pt x="1210056" y="4244721"/>
                  <a:pt x="1219200" y="4222699"/>
                  <a:pt x="1219200" y="4200220"/>
                </a:cubicBezTo>
                <a:cubicBezTo>
                  <a:pt x="1219200" y="4153129"/>
                  <a:pt x="1180871" y="4114800"/>
                  <a:pt x="1133780" y="4114800"/>
                </a:cubicBezTo>
                <a:lnTo>
                  <a:pt x="1123493" y="4114800"/>
                </a:lnTo>
                <a:cubicBezTo>
                  <a:pt x="1104214" y="4114800"/>
                  <a:pt x="1085240" y="4121430"/>
                  <a:pt x="1070153" y="4133469"/>
                </a:cubicBezTo>
                <a:lnTo>
                  <a:pt x="814273" y="4338218"/>
                </a:lnTo>
                <a:cubicBezTo>
                  <a:pt x="743331" y="4394835"/>
                  <a:pt x="649681" y="4411599"/>
                  <a:pt x="563575" y="4382948"/>
                </a:cubicBezTo>
                <a:cubicBezTo>
                  <a:pt x="454228" y="4346524"/>
                  <a:pt x="381000" y="4244950"/>
                  <a:pt x="381000" y="4130040"/>
                </a:cubicBezTo>
                <a:cubicBezTo>
                  <a:pt x="381000" y="4048735"/>
                  <a:pt x="417424" y="3972916"/>
                  <a:pt x="480974" y="3922014"/>
                </a:cubicBezTo>
                <a:lnTo>
                  <a:pt x="732663" y="3720617"/>
                </a:lnTo>
                <a:cubicBezTo>
                  <a:pt x="751256" y="3705682"/>
                  <a:pt x="762000" y="3683432"/>
                  <a:pt x="762000" y="3659581"/>
                </a:cubicBezTo>
                <a:cubicBezTo>
                  <a:pt x="762000" y="3616452"/>
                  <a:pt x="726948" y="3581400"/>
                  <a:pt x="683819" y="3581400"/>
                </a:cubicBezTo>
                <a:lnTo>
                  <a:pt x="228600" y="3581400"/>
                </a:lnTo>
                <a:cubicBezTo>
                  <a:pt x="102565" y="3581400"/>
                  <a:pt x="0" y="3478835"/>
                  <a:pt x="0" y="3352800"/>
                </a:cubicBezTo>
                <a:cubicBezTo>
                  <a:pt x="0" y="3226765"/>
                  <a:pt x="102565" y="3124200"/>
                  <a:pt x="228600" y="3124200"/>
                </a:cubicBezTo>
                <a:lnTo>
                  <a:pt x="696925" y="3124200"/>
                </a:lnTo>
                <a:cubicBezTo>
                  <a:pt x="732815" y="3124200"/>
                  <a:pt x="762000" y="3094939"/>
                  <a:pt x="762000" y="3059125"/>
                </a:cubicBezTo>
                <a:cubicBezTo>
                  <a:pt x="762000" y="3034284"/>
                  <a:pt x="748208" y="3011957"/>
                  <a:pt x="725957" y="3000908"/>
                </a:cubicBezTo>
                <a:lnTo>
                  <a:pt x="606476" y="2941168"/>
                </a:lnTo>
                <a:cubicBezTo>
                  <a:pt x="514426" y="2895143"/>
                  <a:pt x="457200" y="2802636"/>
                  <a:pt x="457200" y="2699537"/>
                </a:cubicBezTo>
                <a:cubicBezTo>
                  <a:pt x="457200" y="2555519"/>
                  <a:pt x="574396" y="2438400"/>
                  <a:pt x="718337" y="2438400"/>
                </a:cubicBezTo>
                <a:close/>
                <a:moveTo>
                  <a:pt x="1927326" y="2003526"/>
                </a:moveTo>
                <a:lnTo>
                  <a:pt x="2035073" y="2111273"/>
                </a:lnTo>
                <a:lnTo>
                  <a:pt x="1881225" y="2265121"/>
                </a:lnTo>
                <a:lnTo>
                  <a:pt x="2091461" y="2370200"/>
                </a:lnTo>
                <a:lnTo>
                  <a:pt x="2023338" y="2506599"/>
                </a:lnTo>
                <a:lnTo>
                  <a:pt x="1623974" y="2306878"/>
                </a:lnTo>
                <a:close/>
                <a:moveTo>
                  <a:pt x="2161413" y="1371600"/>
                </a:moveTo>
                <a:cubicBezTo>
                  <a:pt x="2109673" y="1371600"/>
                  <a:pt x="2064563" y="1387297"/>
                  <a:pt x="2027530" y="1416939"/>
                </a:cubicBezTo>
                <a:lnTo>
                  <a:pt x="1892579" y="1524838"/>
                </a:lnTo>
                <a:cubicBezTo>
                  <a:pt x="1782166" y="1613154"/>
                  <a:pt x="1646149" y="1665275"/>
                  <a:pt x="1505560" y="1674495"/>
                </a:cubicBezTo>
                <a:cubicBezTo>
                  <a:pt x="1467993" y="1803045"/>
                  <a:pt x="1447800" y="1935632"/>
                  <a:pt x="1447800" y="2069745"/>
                </a:cubicBezTo>
                <a:lnTo>
                  <a:pt x="1447800" y="2345741"/>
                </a:lnTo>
                <a:cubicBezTo>
                  <a:pt x="1447800" y="2464003"/>
                  <a:pt x="1433246" y="2582113"/>
                  <a:pt x="1404595" y="2696794"/>
                </a:cubicBezTo>
                <a:lnTo>
                  <a:pt x="1384554" y="2776881"/>
                </a:lnTo>
                <a:cubicBezTo>
                  <a:pt x="1452829" y="2804846"/>
                  <a:pt x="1526591" y="2819400"/>
                  <a:pt x="1600200" y="2819400"/>
                </a:cubicBezTo>
                <a:lnTo>
                  <a:pt x="1659712" y="2819400"/>
                </a:lnTo>
                <a:lnTo>
                  <a:pt x="1735912" y="3124200"/>
                </a:lnTo>
                <a:lnTo>
                  <a:pt x="2133600" y="3124200"/>
                </a:lnTo>
                <a:lnTo>
                  <a:pt x="2133600" y="3200400"/>
                </a:lnTo>
                <a:cubicBezTo>
                  <a:pt x="2133600" y="3317291"/>
                  <a:pt x="2086204" y="3431743"/>
                  <a:pt x="2003527" y="3514420"/>
                </a:cubicBezTo>
                <a:lnTo>
                  <a:pt x="1995221" y="3522726"/>
                </a:lnTo>
                <a:cubicBezTo>
                  <a:pt x="2078812" y="3698291"/>
                  <a:pt x="2254225" y="3810000"/>
                  <a:pt x="2450821" y="3810000"/>
                </a:cubicBezTo>
                <a:cubicBezTo>
                  <a:pt x="2487701" y="3810000"/>
                  <a:pt x="2524506" y="3805961"/>
                  <a:pt x="2560320" y="3798037"/>
                </a:cubicBezTo>
                <a:lnTo>
                  <a:pt x="3183865" y="3659353"/>
                </a:lnTo>
                <a:lnTo>
                  <a:pt x="3216935" y="3808171"/>
                </a:lnTo>
                <a:lnTo>
                  <a:pt x="3048000" y="3845738"/>
                </a:lnTo>
                <a:lnTo>
                  <a:pt x="3048000" y="3881704"/>
                </a:lnTo>
                <a:cubicBezTo>
                  <a:pt x="3048000" y="4004462"/>
                  <a:pt x="2988335" y="4120363"/>
                  <a:pt x="2888437" y="4191762"/>
                </a:cubicBezTo>
                <a:lnTo>
                  <a:pt x="2678735" y="4341572"/>
                </a:lnTo>
                <a:cubicBezTo>
                  <a:pt x="2593543" y="4402379"/>
                  <a:pt x="2525116" y="4480941"/>
                  <a:pt x="2477186" y="4572000"/>
                </a:cubicBezTo>
                <a:lnTo>
                  <a:pt x="3069260" y="4572000"/>
                </a:lnTo>
                <a:lnTo>
                  <a:pt x="3071775" y="4564457"/>
                </a:lnTo>
                <a:cubicBezTo>
                  <a:pt x="3161386" y="4295547"/>
                  <a:pt x="3412160" y="4114800"/>
                  <a:pt x="3695700" y="4114800"/>
                </a:cubicBezTo>
                <a:cubicBezTo>
                  <a:pt x="3734638" y="4114800"/>
                  <a:pt x="3772662" y="4118915"/>
                  <a:pt x="3810000" y="4125468"/>
                </a:cubicBezTo>
                <a:lnTo>
                  <a:pt x="3810000" y="3460547"/>
                </a:lnTo>
                <a:lnTo>
                  <a:pt x="3092653" y="2743200"/>
                </a:lnTo>
                <a:lnTo>
                  <a:pt x="3188742" y="2647112"/>
                </a:lnTo>
                <a:cubicBezTo>
                  <a:pt x="3294583" y="2541346"/>
                  <a:pt x="3352952" y="2400605"/>
                  <a:pt x="3353029" y="2250872"/>
                </a:cubicBezTo>
                <a:cubicBezTo>
                  <a:pt x="3353029" y="2195322"/>
                  <a:pt x="3333445" y="2148154"/>
                  <a:pt x="3297936" y="2112569"/>
                </a:cubicBezTo>
                <a:cubicBezTo>
                  <a:pt x="3262351" y="2076983"/>
                  <a:pt x="3215107" y="2057400"/>
                  <a:pt x="3164815" y="2057400"/>
                </a:cubicBezTo>
                <a:cubicBezTo>
                  <a:pt x="3108351" y="2057400"/>
                  <a:pt x="3059430" y="2077517"/>
                  <a:pt x="3022854" y="2113941"/>
                </a:cubicBezTo>
                <a:lnTo>
                  <a:pt x="2910611" y="2226259"/>
                </a:lnTo>
                <a:lnTo>
                  <a:pt x="2861462" y="2201723"/>
                </a:lnTo>
                <a:cubicBezTo>
                  <a:pt x="2646655" y="2094357"/>
                  <a:pt x="2486635" y="1909724"/>
                  <a:pt x="2410740" y="1681963"/>
                </a:cubicBezTo>
                <a:lnTo>
                  <a:pt x="2353437" y="1509979"/>
                </a:lnTo>
                <a:cubicBezTo>
                  <a:pt x="2325853" y="1427150"/>
                  <a:pt x="2248738" y="1371600"/>
                  <a:pt x="2161413" y="1371600"/>
                </a:cubicBezTo>
                <a:close/>
                <a:moveTo>
                  <a:pt x="1447800" y="152400"/>
                </a:moveTo>
                <a:cubicBezTo>
                  <a:pt x="1069696" y="152400"/>
                  <a:pt x="762000" y="460019"/>
                  <a:pt x="762000" y="838200"/>
                </a:cubicBezTo>
                <a:lnTo>
                  <a:pt x="762000" y="861060"/>
                </a:lnTo>
                <a:cubicBezTo>
                  <a:pt x="762000" y="1226591"/>
                  <a:pt x="1060475" y="1524000"/>
                  <a:pt x="1427455" y="1524000"/>
                </a:cubicBezTo>
                <a:lnTo>
                  <a:pt x="1460830" y="1524000"/>
                </a:lnTo>
                <a:cubicBezTo>
                  <a:pt x="1582674" y="1524000"/>
                  <a:pt x="1702156" y="1482014"/>
                  <a:pt x="1797406" y="1405738"/>
                </a:cubicBezTo>
                <a:lnTo>
                  <a:pt x="1932280" y="1297915"/>
                </a:lnTo>
                <a:cubicBezTo>
                  <a:pt x="1996669" y="1246403"/>
                  <a:pt x="2074697" y="1219200"/>
                  <a:pt x="2157908" y="1219200"/>
                </a:cubicBezTo>
                <a:cubicBezTo>
                  <a:pt x="2314423" y="1219200"/>
                  <a:pt x="2449678" y="1316660"/>
                  <a:pt x="2498065" y="1461821"/>
                </a:cubicBezTo>
                <a:lnTo>
                  <a:pt x="2555367" y="1633804"/>
                </a:lnTo>
                <a:cubicBezTo>
                  <a:pt x="2612593" y="1805788"/>
                  <a:pt x="2727655" y="1948053"/>
                  <a:pt x="2881960" y="2039493"/>
                </a:cubicBezTo>
                <a:lnTo>
                  <a:pt x="2915031" y="2006346"/>
                </a:lnTo>
                <a:cubicBezTo>
                  <a:pt x="2980411" y="1940966"/>
                  <a:pt x="3067584" y="1905000"/>
                  <a:pt x="3160548" y="1905000"/>
                </a:cubicBezTo>
                <a:cubicBezTo>
                  <a:pt x="3255798" y="1905000"/>
                  <a:pt x="3341294" y="1940433"/>
                  <a:pt x="3405683" y="2004822"/>
                </a:cubicBezTo>
                <a:cubicBezTo>
                  <a:pt x="3470072" y="2069135"/>
                  <a:pt x="3505505" y="2154708"/>
                  <a:pt x="3505429" y="2245690"/>
                </a:cubicBezTo>
                <a:cubicBezTo>
                  <a:pt x="3505276" y="2435657"/>
                  <a:pt x="3435325" y="2609926"/>
                  <a:pt x="3308071" y="2743048"/>
                </a:cubicBezTo>
                <a:lnTo>
                  <a:pt x="3881095" y="3316148"/>
                </a:lnTo>
                <a:lnTo>
                  <a:pt x="4077919" y="3079852"/>
                </a:lnTo>
                <a:cubicBezTo>
                  <a:pt x="4396511" y="2697633"/>
                  <a:pt x="4572000" y="2212924"/>
                  <a:pt x="4572000" y="1715262"/>
                </a:cubicBezTo>
                <a:cubicBezTo>
                  <a:pt x="4572000" y="853440"/>
                  <a:pt x="3870960" y="152400"/>
                  <a:pt x="3009214" y="152400"/>
                </a:cubicBezTo>
                <a:cubicBezTo>
                  <a:pt x="2840965" y="152400"/>
                  <a:pt x="2674696" y="179375"/>
                  <a:pt x="2514981" y="232639"/>
                </a:cubicBezTo>
                <a:lnTo>
                  <a:pt x="2454707" y="252679"/>
                </a:lnTo>
                <a:cubicBezTo>
                  <a:pt x="2247138" y="321869"/>
                  <a:pt x="2020062" y="321869"/>
                  <a:pt x="1812493" y="252679"/>
                </a:cubicBezTo>
                <a:lnTo>
                  <a:pt x="1572235" y="172669"/>
                </a:lnTo>
                <a:cubicBezTo>
                  <a:pt x="1532077" y="159182"/>
                  <a:pt x="1490243" y="152400"/>
                  <a:pt x="1447800" y="152400"/>
                </a:cubicBezTo>
                <a:close/>
                <a:moveTo>
                  <a:pt x="1447800" y="0"/>
                </a:moveTo>
                <a:cubicBezTo>
                  <a:pt x="1506626" y="0"/>
                  <a:pt x="1564767" y="9449"/>
                  <a:pt x="1620393" y="28042"/>
                </a:cubicBezTo>
                <a:lnTo>
                  <a:pt x="1860652" y="108128"/>
                </a:lnTo>
                <a:cubicBezTo>
                  <a:pt x="2037131" y="166878"/>
                  <a:pt x="2230145" y="166878"/>
                  <a:pt x="2406472" y="108128"/>
                </a:cubicBezTo>
                <a:lnTo>
                  <a:pt x="2466747" y="88011"/>
                </a:lnTo>
                <a:cubicBezTo>
                  <a:pt x="2642159" y="29642"/>
                  <a:pt x="2824658" y="0"/>
                  <a:pt x="3009214" y="0"/>
                </a:cubicBezTo>
                <a:cubicBezTo>
                  <a:pt x="3954933" y="0"/>
                  <a:pt x="4724400" y="769468"/>
                  <a:pt x="4724400" y="1715262"/>
                </a:cubicBezTo>
                <a:cubicBezTo>
                  <a:pt x="4724400" y="2248510"/>
                  <a:pt x="4536415" y="2767736"/>
                  <a:pt x="4194962" y="3177464"/>
                </a:cubicBezTo>
                <a:lnTo>
                  <a:pt x="3962400" y="3456584"/>
                </a:lnTo>
                <a:lnTo>
                  <a:pt x="3962400" y="4173017"/>
                </a:lnTo>
                <a:cubicBezTo>
                  <a:pt x="4127526" y="4246474"/>
                  <a:pt x="4259809" y="4385082"/>
                  <a:pt x="4319626" y="4564457"/>
                </a:cubicBezTo>
                <a:lnTo>
                  <a:pt x="4372890" y="4724400"/>
                </a:lnTo>
                <a:lnTo>
                  <a:pt x="2256511" y="4724400"/>
                </a:lnTo>
                <a:lnTo>
                  <a:pt x="2289886" y="4624121"/>
                </a:lnTo>
                <a:cubicBezTo>
                  <a:pt x="2344826" y="4459224"/>
                  <a:pt x="2448687" y="4318635"/>
                  <a:pt x="2590191" y="4217594"/>
                </a:cubicBezTo>
                <a:lnTo>
                  <a:pt x="2799893" y="4067785"/>
                </a:lnTo>
                <a:cubicBezTo>
                  <a:pt x="2859786" y="4024960"/>
                  <a:pt x="2895600" y="3955466"/>
                  <a:pt x="2895600" y="3881781"/>
                </a:cubicBezTo>
                <a:lnTo>
                  <a:pt x="2895600" y="3879647"/>
                </a:lnTo>
                <a:lnTo>
                  <a:pt x="2593391" y="3946779"/>
                </a:lnTo>
                <a:cubicBezTo>
                  <a:pt x="2546833" y="3957142"/>
                  <a:pt x="2498827" y="3962400"/>
                  <a:pt x="2450821" y="3962400"/>
                </a:cubicBezTo>
                <a:cubicBezTo>
                  <a:pt x="2180463" y="3962400"/>
                  <a:pt x="1940966" y="3800170"/>
                  <a:pt x="1840535" y="3549167"/>
                </a:cubicBezTo>
                <a:lnTo>
                  <a:pt x="1815617" y="3486912"/>
                </a:lnTo>
                <a:lnTo>
                  <a:pt x="1895780" y="3406674"/>
                </a:lnTo>
                <a:cubicBezTo>
                  <a:pt x="1931746" y="3370631"/>
                  <a:pt x="1957654" y="3325444"/>
                  <a:pt x="1970913" y="3276600"/>
                </a:cubicBezTo>
                <a:lnTo>
                  <a:pt x="1616888" y="3276600"/>
                </a:lnTo>
                <a:lnTo>
                  <a:pt x="1540078" y="2969285"/>
                </a:lnTo>
                <a:cubicBezTo>
                  <a:pt x="1448943" y="2961513"/>
                  <a:pt x="1359179" y="2936443"/>
                  <a:pt x="1277417" y="2895600"/>
                </a:cubicBezTo>
                <a:lnTo>
                  <a:pt x="1206627" y="2860243"/>
                </a:lnTo>
                <a:lnTo>
                  <a:pt x="1256690" y="2659914"/>
                </a:lnTo>
                <a:cubicBezTo>
                  <a:pt x="1282370" y="2557196"/>
                  <a:pt x="1295400" y="2451507"/>
                  <a:pt x="1295400" y="2345741"/>
                </a:cubicBezTo>
                <a:lnTo>
                  <a:pt x="1295400" y="2069745"/>
                </a:lnTo>
                <a:cubicBezTo>
                  <a:pt x="1295400" y="1935175"/>
                  <a:pt x="1313459" y="1802054"/>
                  <a:pt x="1347673" y="1672362"/>
                </a:cubicBezTo>
                <a:cubicBezTo>
                  <a:pt x="934060" y="1632204"/>
                  <a:pt x="609600" y="1283818"/>
                  <a:pt x="609600" y="861060"/>
                </a:cubicBezTo>
                <a:lnTo>
                  <a:pt x="609600" y="838200"/>
                </a:lnTo>
                <a:cubicBezTo>
                  <a:pt x="609600" y="376047"/>
                  <a:pt x="985647" y="0"/>
                  <a:pt x="1447800" y="0"/>
                </a:cubicBezTo>
                <a:close/>
              </a:path>
            </a:pathLst>
          </a:custGeom>
          <a:solidFill>
            <a:schemeClr val="tx1">
              <a:lumMod val="75000"/>
              <a:lumOff val="25000"/>
            </a:schemeClr>
          </a:solidFill>
          <a:ln w="76200" cap="flat">
            <a:noFill/>
            <a:prstDash val="solid"/>
            <a:miter/>
          </a:ln>
        </p:spPr>
        <p:txBody>
          <a:bodyPr rtlCol="0" anchor="ctr"/>
          <a:lstStyle/>
          <a:p>
            <a:endParaRPr lang="en-ID"/>
          </a:p>
        </p:txBody>
      </p:sp>
      <p:sp>
        <p:nvSpPr>
          <p:cNvPr id="24" name="PpSubtitle">
            <a:extLst>
              <a:ext uri="{FF2B5EF4-FFF2-40B4-BE49-F238E27FC236}">
                <a16:creationId xmlns:a16="http://schemas.microsoft.com/office/drawing/2014/main" id="{A9F5FDD6-036C-44B3-90C8-F8E90B0DD369}"/>
              </a:ext>
            </a:extLst>
          </p:cNvPr>
          <p:cNvSpPr txBox="1"/>
          <p:nvPr/>
        </p:nvSpPr>
        <p:spPr>
          <a:xfrm>
            <a:off x="8299643" y="1203700"/>
            <a:ext cx="1522853" cy="220317"/>
          </a:xfrm>
          <a:prstGeom prst="rect">
            <a:avLst/>
          </a:prstGeom>
          <a:noFill/>
        </p:spPr>
        <p:txBody>
          <a:bodyPr wrap="none" lIns="0" tIns="0" rIns="0" bIns="0" rtlCol="0" anchor="t" anchorCtr="0">
            <a:spAutoFit/>
          </a:bodyPr>
          <a:lstStyle/>
          <a:p>
            <a:pPr algn="r">
              <a:lnSpc>
                <a:spcPct val="107000"/>
              </a:lnSpc>
              <a:spcAft>
                <a:spcPts val="800"/>
              </a:spcAft>
            </a:pPr>
            <a:r>
              <a:rPr lang="en-US" sz="1400" b="1" spc="130" dirty="0">
                <a:solidFill>
                  <a:schemeClr val="tx1">
                    <a:lumMod val="65000"/>
                    <a:lumOff val="35000"/>
                  </a:schemeClr>
                </a:solidFill>
                <a:latin typeface="Patrick Hand" panose="00000500000000000000" pitchFamily="2" charset="0"/>
                <a:cs typeface="Arial" panose="020B0604020202020204" pitchFamily="34" charset="0"/>
              </a:rPr>
              <a:t>Person to Person</a:t>
            </a:r>
            <a:endParaRPr lang="en-ID" sz="1400" b="1" spc="130" dirty="0">
              <a:solidFill>
                <a:schemeClr val="tx1">
                  <a:lumMod val="65000"/>
                  <a:lumOff val="35000"/>
                </a:schemeClr>
              </a:solidFill>
              <a:latin typeface="Patrick Hand" panose="00000500000000000000" pitchFamily="2" charset="0"/>
              <a:cs typeface="Arial" panose="020B0604020202020204" pitchFamily="34" charset="0"/>
            </a:endParaRPr>
          </a:p>
        </p:txBody>
      </p:sp>
      <p:sp>
        <p:nvSpPr>
          <p:cNvPr id="25" name="PpSubtitle">
            <a:extLst>
              <a:ext uri="{FF2B5EF4-FFF2-40B4-BE49-F238E27FC236}">
                <a16:creationId xmlns:a16="http://schemas.microsoft.com/office/drawing/2014/main" id="{289EBD12-A2B0-4708-90E5-1DA8B73B730A}"/>
              </a:ext>
            </a:extLst>
          </p:cNvPr>
          <p:cNvSpPr txBox="1"/>
          <p:nvPr/>
        </p:nvSpPr>
        <p:spPr>
          <a:xfrm>
            <a:off x="8105133" y="1448190"/>
            <a:ext cx="1717363" cy="527324"/>
          </a:xfrm>
          <a:prstGeom prst="rect">
            <a:avLst/>
          </a:prstGeom>
          <a:noFill/>
        </p:spPr>
        <p:txBody>
          <a:bodyPr wrap="square" lIns="0" tIns="0" rIns="0" bIns="0" rtlCol="0">
            <a:spAutoFit/>
          </a:bodyPr>
          <a:lstStyle>
            <a:defPPr>
              <a:defRPr lang="en-US"/>
            </a:defPPr>
            <a:lvl1pPr>
              <a:lnSpc>
                <a:spcPct val="150000"/>
              </a:lnSpc>
              <a:defRPr sz="1400">
                <a:solidFill>
                  <a:schemeClr val="tx1">
                    <a:lumMod val="50000"/>
                    <a:lumOff val="50000"/>
                  </a:schemeClr>
                </a:solidFill>
              </a:defRPr>
            </a:lvl1pPr>
          </a:lstStyle>
          <a:p>
            <a:pPr algn="r"/>
            <a:r>
              <a:rPr lang="en-US" sz="1200"/>
              <a:t>The virus is thought to spread mainly from person-to-person</a:t>
            </a:r>
            <a:endParaRPr lang="en-ID" sz="1200"/>
          </a:p>
        </p:txBody>
      </p:sp>
      <p:sp>
        <p:nvSpPr>
          <p:cNvPr id="26" name="Shape">
            <a:extLst>
              <a:ext uri="{FF2B5EF4-FFF2-40B4-BE49-F238E27FC236}">
                <a16:creationId xmlns:a16="http://schemas.microsoft.com/office/drawing/2014/main" id="{289DACB6-DC16-4A8A-93DD-24B0FA1B3A7C}"/>
              </a:ext>
            </a:extLst>
          </p:cNvPr>
          <p:cNvSpPr>
            <a:spLocks noChangeAspect="1"/>
          </p:cNvSpPr>
          <p:nvPr/>
        </p:nvSpPr>
        <p:spPr>
          <a:xfrm rot="3068738">
            <a:off x="7304302" y="4987677"/>
            <a:ext cx="682490" cy="696004"/>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gradFill>
            <a:gsLst>
              <a:gs pos="4000">
                <a:schemeClr val="accent2"/>
              </a:gs>
              <a:gs pos="100000">
                <a:schemeClr val="accent3"/>
              </a:gs>
            </a:gsLst>
            <a:path path="circle">
              <a:fillToRect l="100000" t="100000"/>
            </a:path>
          </a:gra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27" name="Shape">
            <a:extLst>
              <a:ext uri="{FF2B5EF4-FFF2-40B4-BE49-F238E27FC236}">
                <a16:creationId xmlns:a16="http://schemas.microsoft.com/office/drawing/2014/main" id="{D6BAE1D6-ABD3-44CE-BF43-EB392ABBBD86}"/>
              </a:ext>
            </a:extLst>
          </p:cNvPr>
          <p:cNvSpPr>
            <a:spLocks noChangeAspect="1"/>
          </p:cNvSpPr>
          <p:nvPr/>
        </p:nvSpPr>
        <p:spPr>
          <a:xfrm>
            <a:off x="9971088" y="3805986"/>
            <a:ext cx="664718" cy="677878"/>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gradFill>
            <a:gsLst>
              <a:gs pos="4000">
                <a:schemeClr val="accent2"/>
              </a:gs>
              <a:gs pos="100000">
                <a:schemeClr val="accent3"/>
              </a:gs>
            </a:gsLst>
            <a:path path="circle">
              <a:fillToRect l="100000" t="100000"/>
            </a:path>
          </a:gra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29" name="PpSubtitle">
            <a:extLst>
              <a:ext uri="{FF2B5EF4-FFF2-40B4-BE49-F238E27FC236}">
                <a16:creationId xmlns:a16="http://schemas.microsoft.com/office/drawing/2014/main" id="{2278C160-9491-48A4-A0AF-56ECF458280A}"/>
              </a:ext>
            </a:extLst>
          </p:cNvPr>
          <p:cNvSpPr txBox="1"/>
          <p:nvPr/>
        </p:nvSpPr>
        <p:spPr>
          <a:xfrm>
            <a:off x="9476916" y="4671200"/>
            <a:ext cx="1622124" cy="781752"/>
          </a:xfrm>
          <a:prstGeom prst="rect">
            <a:avLst/>
          </a:prstGeom>
          <a:noFill/>
        </p:spPr>
        <p:txBody>
          <a:bodyPr wrap="square" lIns="0" tIns="0" rIns="0" bIns="0" rtlCol="0" anchor="t" anchorCtr="0">
            <a:spAutoFit/>
          </a:bodyPr>
          <a:lstStyle/>
          <a:p>
            <a:pPr algn="ctr">
              <a:lnSpc>
                <a:spcPct val="107000"/>
              </a:lnSpc>
              <a:spcAft>
                <a:spcPts val="800"/>
              </a:spcAft>
            </a:pPr>
            <a:r>
              <a:rPr lang="en-US" sz="1200" b="1" spc="130" dirty="0">
                <a:solidFill>
                  <a:schemeClr val="tx1">
                    <a:lumMod val="65000"/>
                    <a:lumOff val="35000"/>
                  </a:schemeClr>
                </a:solidFill>
                <a:latin typeface="Patrick Hand" panose="00000500000000000000" pitchFamily="2" charset="0"/>
                <a:cs typeface="Arial" panose="020B0604020202020204" pitchFamily="34" charset="0"/>
              </a:rPr>
              <a:t>Between people who are in close contact with one another</a:t>
            </a:r>
            <a:endParaRPr lang="en-ID" sz="1200" b="1" spc="130" dirty="0">
              <a:solidFill>
                <a:schemeClr val="tx1">
                  <a:lumMod val="65000"/>
                  <a:lumOff val="35000"/>
                </a:schemeClr>
              </a:solidFill>
              <a:latin typeface="Patrick Hand" panose="00000500000000000000" pitchFamily="2" charset="0"/>
              <a:cs typeface="Arial" panose="020B0604020202020204" pitchFamily="34" charset="0"/>
            </a:endParaRPr>
          </a:p>
        </p:txBody>
      </p:sp>
      <p:sp>
        <p:nvSpPr>
          <p:cNvPr id="30" name="PpSubtitle">
            <a:extLst>
              <a:ext uri="{FF2B5EF4-FFF2-40B4-BE49-F238E27FC236}">
                <a16:creationId xmlns:a16="http://schemas.microsoft.com/office/drawing/2014/main" id="{EDA558A5-9F54-4522-BDA4-903BDA803E90}"/>
              </a:ext>
            </a:extLst>
          </p:cNvPr>
          <p:cNvSpPr txBox="1"/>
          <p:nvPr/>
        </p:nvSpPr>
        <p:spPr>
          <a:xfrm>
            <a:off x="7642020" y="3308933"/>
            <a:ext cx="877292" cy="377667"/>
          </a:xfrm>
          <a:prstGeom prst="rect">
            <a:avLst/>
          </a:prstGeom>
          <a:noFill/>
        </p:spPr>
        <p:txBody>
          <a:bodyPr wrap="none" lIns="0" tIns="0" rIns="0" bIns="0" rtlCol="0" anchor="t" anchorCtr="0">
            <a:spAutoFit/>
          </a:bodyPr>
          <a:lstStyle>
            <a:defPPr>
              <a:defRPr lang="en-US"/>
            </a:defPPr>
            <a:lvl1pPr algn="ctr">
              <a:lnSpc>
                <a:spcPct val="107000"/>
              </a:lnSpc>
              <a:spcAft>
                <a:spcPts val="800"/>
              </a:spcAft>
              <a:defRPr sz="5400" b="1" spc="130">
                <a:gradFill>
                  <a:gsLst>
                    <a:gs pos="0">
                      <a:schemeClr val="accent1"/>
                    </a:gs>
                    <a:gs pos="100000">
                      <a:schemeClr val="accent1">
                        <a:lumMod val="75000"/>
                      </a:schemeClr>
                    </a:gs>
                  </a:gsLst>
                  <a:path path="circle">
                    <a:fillToRect l="100000" b="100000"/>
                  </a:path>
                </a:gradFill>
                <a:latin typeface="Patrick Hand" panose="00000500000000000000" pitchFamily="2" charset="0"/>
                <a:cs typeface="Amatic SC" panose="00000500000000000000" pitchFamily="2" charset="-79"/>
              </a:defRPr>
            </a:lvl1pPr>
          </a:lstStyle>
          <a:p>
            <a:r>
              <a:rPr lang="en-ID" sz="2400" dirty="0">
                <a:gradFill flip="none" rotWithShape="1">
                  <a:gsLst>
                    <a:gs pos="63000">
                      <a:schemeClr val="accent3"/>
                    </a:gs>
                    <a:gs pos="100000">
                      <a:schemeClr val="accent1"/>
                    </a:gs>
                  </a:gsLst>
                  <a:path path="circle">
                    <a:fillToRect r="100000" b="100000"/>
                  </a:path>
                  <a:tileRect l="-100000" t="-100000"/>
                </a:gradFill>
                <a:latin typeface="+mn-lt"/>
                <a:cs typeface="Arial" panose="020B0604020202020204" pitchFamily="34" charset="0"/>
              </a:rPr>
              <a:t>6 Feet</a:t>
            </a:r>
          </a:p>
        </p:txBody>
      </p:sp>
      <p:sp>
        <p:nvSpPr>
          <p:cNvPr id="31" name="PpSubtitle">
            <a:extLst>
              <a:ext uri="{FF2B5EF4-FFF2-40B4-BE49-F238E27FC236}">
                <a16:creationId xmlns:a16="http://schemas.microsoft.com/office/drawing/2014/main" id="{7E97E623-E853-4599-85E6-6D9F9B6835A3}"/>
              </a:ext>
            </a:extLst>
          </p:cNvPr>
          <p:cNvSpPr txBox="1"/>
          <p:nvPr/>
        </p:nvSpPr>
        <p:spPr>
          <a:xfrm>
            <a:off x="4657389" y="5204843"/>
            <a:ext cx="2189125" cy="781752"/>
          </a:xfrm>
          <a:prstGeom prst="rect">
            <a:avLst/>
          </a:prstGeom>
          <a:noFill/>
        </p:spPr>
        <p:txBody>
          <a:bodyPr wrap="square" lIns="0" tIns="0" rIns="0" bIns="0" rtlCol="0" anchor="t" anchorCtr="0">
            <a:spAutoFit/>
          </a:bodyPr>
          <a:lstStyle/>
          <a:p>
            <a:pPr algn="r">
              <a:lnSpc>
                <a:spcPct val="107000"/>
              </a:lnSpc>
              <a:spcAft>
                <a:spcPts val="800"/>
              </a:spcAft>
            </a:pPr>
            <a:r>
              <a:rPr lang="en-US" sz="1200" b="1" spc="130" dirty="0">
                <a:solidFill>
                  <a:schemeClr val="tx1">
                    <a:lumMod val="65000"/>
                    <a:lumOff val="35000"/>
                  </a:schemeClr>
                </a:solidFill>
                <a:latin typeface="Patrick Hand" panose="00000500000000000000" pitchFamily="2" charset="0"/>
                <a:cs typeface="Arial" panose="020B0604020202020204" pitchFamily="34" charset="0"/>
              </a:rPr>
              <a:t>Through respiratory droplets produced when an infected person coughs or sneezes.</a:t>
            </a:r>
            <a:endParaRPr lang="en-ID" sz="1200" b="1" spc="130" dirty="0">
              <a:solidFill>
                <a:schemeClr val="tx1">
                  <a:lumMod val="65000"/>
                  <a:lumOff val="35000"/>
                </a:schemeClr>
              </a:solidFill>
              <a:latin typeface="Patrick Hand" panose="00000500000000000000" pitchFamily="2" charset="0"/>
              <a:cs typeface="Arial" panose="020B0604020202020204" pitchFamily="34" charset="0"/>
            </a:endParaRPr>
          </a:p>
        </p:txBody>
      </p:sp>
      <p:sp>
        <p:nvSpPr>
          <p:cNvPr id="32" name="Freeform: Shape 31">
            <a:extLst>
              <a:ext uri="{FF2B5EF4-FFF2-40B4-BE49-F238E27FC236}">
                <a16:creationId xmlns:a16="http://schemas.microsoft.com/office/drawing/2014/main" id="{24777EE5-C891-4A24-ADFC-E31F78D13530}"/>
              </a:ext>
            </a:extLst>
          </p:cNvPr>
          <p:cNvSpPr>
            <a:spLocks/>
          </p:cNvSpPr>
          <p:nvPr/>
        </p:nvSpPr>
        <p:spPr bwMode="auto">
          <a:xfrm>
            <a:off x="6174169" y="4871673"/>
            <a:ext cx="193661" cy="207216"/>
          </a:xfrm>
          <a:custGeom>
            <a:avLst/>
            <a:gdLst>
              <a:gd name="connsiteX0" fmla="*/ 138203 w 308097"/>
              <a:gd name="connsiteY0" fmla="*/ 271971 h 329662"/>
              <a:gd name="connsiteX1" fmla="*/ 138203 w 308097"/>
              <a:gd name="connsiteY1" fmla="*/ 299911 h 329662"/>
              <a:gd name="connsiteX2" fmla="*/ 99649 w 308097"/>
              <a:gd name="connsiteY2" fmla="*/ 327851 h 329662"/>
              <a:gd name="connsiteX3" fmla="*/ 109930 w 308097"/>
              <a:gd name="connsiteY3" fmla="*/ 292291 h 329662"/>
              <a:gd name="connsiteX4" fmla="*/ 138203 w 308097"/>
              <a:gd name="connsiteY4" fmla="*/ 271971 h 329662"/>
              <a:gd name="connsiteX5" fmla="*/ 208053 w 308097"/>
              <a:gd name="connsiteY5" fmla="*/ 217996 h 329662"/>
              <a:gd name="connsiteX6" fmla="*/ 208053 w 308097"/>
              <a:gd name="connsiteY6" fmla="*/ 243793 h 329662"/>
              <a:gd name="connsiteX7" fmla="*/ 172069 w 308097"/>
              <a:gd name="connsiteY7" fmla="*/ 272170 h 329662"/>
              <a:gd name="connsiteX8" fmla="*/ 182350 w 308097"/>
              <a:gd name="connsiteY8" fmla="*/ 236054 h 329662"/>
              <a:gd name="connsiteX9" fmla="*/ 208053 w 308097"/>
              <a:gd name="connsiteY9" fmla="*/ 217996 h 329662"/>
              <a:gd name="connsiteX10" fmla="*/ 106453 w 308097"/>
              <a:gd name="connsiteY10" fmla="*/ 217996 h 329662"/>
              <a:gd name="connsiteX11" fmla="*/ 106453 w 308097"/>
              <a:gd name="connsiteY11" fmla="*/ 243793 h 329662"/>
              <a:gd name="connsiteX12" fmla="*/ 67899 w 308097"/>
              <a:gd name="connsiteY12" fmla="*/ 272170 h 329662"/>
              <a:gd name="connsiteX13" fmla="*/ 80750 w 308097"/>
              <a:gd name="connsiteY13" fmla="*/ 236054 h 329662"/>
              <a:gd name="connsiteX14" fmla="*/ 106453 w 308097"/>
              <a:gd name="connsiteY14" fmla="*/ 217996 h 329662"/>
              <a:gd name="connsiteX15" fmla="*/ 189542 w 308097"/>
              <a:gd name="connsiteY15" fmla="*/ 310 h 329662"/>
              <a:gd name="connsiteX16" fmla="*/ 225722 w 308097"/>
              <a:gd name="connsiteY16" fmla="*/ 131874 h 329662"/>
              <a:gd name="connsiteX17" fmla="*/ 285161 w 308097"/>
              <a:gd name="connsiteY17" fmla="*/ 103497 h 329662"/>
              <a:gd name="connsiteX18" fmla="*/ 279993 w 308097"/>
              <a:gd name="connsiteY18" fmla="*/ 175729 h 329662"/>
              <a:gd name="connsiteX19" fmla="*/ 29315 w 308097"/>
              <a:gd name="connsiteY19" fmla="*/ 175729 h 329662"/>
              <a:gd name="connsiteX20" fmla="*/ 6057 w 308097"/>
              <a:gd name="connsiteY20" fmla="*/ 108657 h 329662"/>
              <a:gd name="connsiteX21" fmla="*/ 65495 w 308097"/>
              <a:gd name="connsiteY21" fmla="*/ 88019 h 329662"/>
              <a:gd name="connsiteX22" fmla="*/ 75833 w 308097"/>
              <a:gd name="connsiteY22" fmla="*/ 131874 h 329662"/>
              <a:gd name="connsiteX23" fmla="*/ 189542 w 308097"/>
              <a:gd name="connsiteY23" fmla="*/ 310 h 32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8097" h="329662">
                <a:moveTo>
                  <a:pt x="138203" y="271971"/>
                </a:moveTo>
                <a:cubicBezTo>
                  <a:pt x="138203" y="271971"/>
                  <a:pt x="140773" y="284671"/>
                  <a:pt x="138203" y="299911"/>
                </a:cubicBezTo>
                <a:cubicBezTo>
                  <a:pt x="135633" y="317691"/>
                  <a:pt x="117641" y="335471"/>
                  <a:pt x="99649" y="327851"/>
                </a:cubicBezTo>
                <a:cubicBezTo>
                  <a:pt x="89368" y="322771"/>
                  <a:pt x="86798" y="299911"/>
                  <a:pt x="109930" y="292291"/>
                </a:cubicBezTo>
                <a:cubicBezTo>
                  <a:pt x="120211" y="287211"/>
                  <a:pt x="138203" y="271971"/>
                  <a:pt x="138203" y="271971"/>
                </a:cubicBezTo>
                <a:close/>
                <a:moveTo>
                  <a:pt x="208053" y="217996"/>
                </a:moveTo>
                <a:cubicBezTo>
                  <a:pt x="208053" y="217996"/>
                  <a:pt x="210623" y="230895"/>
                  <a:pt x="208053" y="243793"/>
                </a:cubicBezTo>
                <a:cubicBezTo>
                  <a:pt x="205483" y="264431"/>
                  <a:pt x="187491" y="279909"/>
                  <a:pt x="172069" y="272170"/>
                </a:cubicBezTo>
                <a:cubicBezTo>
                  <a:pt x="159218" y="267011"/>
                  <a:pt x="156648" y="246373"/>
                  <a:pt x="182350" y="236054"/>
                </a:cubicBezTo>
                <a:cubicBezTo>
                  <a:pt x="190061" y="233474"/>
                  <a:pt x="208053" y="217996"/>
                  <a:pt x="208053" y="217996"/>
                </a:cubicBezTo>
                <a:close/>
                <a:moveTo>
                  <a:pt x="106453" y="217996"/>
                </a:moveTo>
                <a:cubicBezTo>
                  <a:pt x="106453" y="217996"/>
                  <a:pt x="109023" y="230895"/>
                  <a:pt x="106453" y="243793"/>
                </a:cubicBezTo>
                <a:cubicBezTo>
                  <a:pt x="103883" y="264431"/>
                  <a:pt x="85891" y="279909"/>
                  <a:pt x="67899" y="272170"/>
                </a:cubicBezTo>
                <a:cubicBezTo>
                  <a:pt x="57618" y="267011"/>
                  <a:pt x="55048" y="246373"/>
                  <a:pt x="80750" y="236054"/>
                </a:cubicBezTo>
                <a:cubicBezTo>
                  <a:pt x="88461" y="233474"/>
                  <a:pt x="106453" y="217996"/>
                  <a:pt x="106453" y="217996"/>
                </a:cubicBezTo>
                <a:close/>
                <a:moveTo>
                  <a:pt x="189542" y="310"/>
                </a:moveTo>
                <a:cubicBezTo>
                  <a:pt x="287745" y="5469"/>
                  <a:pt x="225722" y="131874"/>
                  <a:pt x="225722" y="131874"/>
                </a:cubicBezTo>
                <a:cubicBezTo>
                  <a:pt x="225722" y="131874"/>
                  <a:pt x="241228" y="88019"/>
                  <a:pt x="285161" y="103497"/>
                </a:cubicBezTo>
                <a:cubicBezTo>
                  <a:pt x="305836" y="108657"/>
                  <a:pt x="326510" y="152511"/>
                  <a:pt x="279993" y="175729"/>
                </a:cubicBezTo>
                <a:cubicBezTo>
                  <a:pt x="233475" y="198946"/>
                  <a:pt x="68080" y="196366"/>
                  <a:pt x="29315" y="175729"/>
                </a:cubicBezTo>
                <a:cubicBezTo>
                  <a:pt x="888" y="160250"/>
                  <a:pt x="-6865" y="126715"/>
                  <a:pt x="6057" y="108657"/>
                </a:cubicBezTo>
                <a:cubicBezTo>
                  <a:pt x="16394" y="90599"/>
                  <a:pt x="37068" y="80280"/>
                  <a:pt x="65495" y="88019"/>
                </a:cubicBezTo>
                <a:cubicBezTo>
                  <a:pt x="78417" y="90599"/>
                  <a:pt x="75833" y="131874"/>
                  <a:pt x="75833" y="131874"/>
                </a:cubicBezTo>
                <a:cubicBezTo>
                  <a:pt x="75833" y="131874"/>
                  <a:pt x="96507" y="-7429"/>
                  <a:pt x="189542" y="310"/>
                </a:cubicBezTo>
                <a:close/>
              </a:path>
            </a:pathLst>
          </a:custGeom>
          <a:gradFill>
            <a:gsLst>
              <a:gs pos="4000">
                <a:schemeClr val="accent2"/>
              </a:gs>
              <a:gs pos="100000">
                <a:schemeClr val="accent3"/>
              </a:gs>
            </a:gsLst>
            <a:path path="circle">
              <a:fillToRect l="100000" t="100000"/>
            </a:path>
          </a:gradFill>
          <a:ln>
            <a:noFill/>
          </a:ln>
        </p:spPr>
        <p:txBody>
          <a:bodyPr vert="horz" wrap="square" lIns="91440" tIns="45720" rIns="91440" bIns="45720" numCol="1" anchor="t" anchorCtr="0" compatLnSpc="1">
            <a:prstTxWarp prst="textNoShape">
              <a:avLst/>
            </a:prstTxWarp>
            <a:noAutofit/>
          </a:bodyPr>
          <a:lstStyle/>
          <a:p>
            <a:endParaRPr lang="en-ID"/>
          </a:p>
        </p:txBody>
      </p:sp>
      <p:sp>
        <p:nvSpPr>
          <p:cNvPr id="33" name="Freeform: Shape 32">
            <a:extLst>
              <a:ext uri="{FF2B5EF4-FFF2-40B4-BE49-F238E27FC236}">
                <a16:creationId xmlns:a16="http://schemas.microsoft.com/office/drawing/2014/main" id="{92D777B5-A1F5-4606-BEAE-4CAEA9A27314}"/>
              </a:ext>
            </a:extLst>
          </p:cNvPr>
          <p:cNvSpPr>
            <a:spLocks/>
          </p:cNvSpPr>
          <p:nvPr/>
        </p:nvSpPr>
        <p:spPr bwMode="auto">
          <a:xfrm>
            <a:off x="5705800" y="4871797"/>
            <a:ext cx="191468" cy="206968"/>
          </a:xfrm>
          <a:custGeom>
            <a:avLst/>
            <a:gdLst>
              <a:gd name="connsiteX0" fmla="*/ 36437 w 304608"/>
              <a:gd name="connsiteY0" fmla="*/ 157030 h 329267"/>
              <a:gd name="connsiteX1" fmla="*/ 63202 w 304608"/>
              <a:gd name="connsiteY1" fmla="*/ 177844 h 329267"/>
              <a:gd name="connsiteX2" fmla="*/ 63202 w 304608"/>
              <a:gd name="connsiteY2" fmla="*/ 232481 h 329267"/>
              <a:gd name="connsiteX3" fmla="*/ 11608 w 304608"/>
              <a:gd name="connsiteY3" fmla="*/ 216871 h 329267"/>
              <a:gd name="connsiteX4" fmla="*/ 11608 w 304608"/>
              <a:gd name="connsiteY4" fmla="*/ 159632 h 329267"/>
              <a:gd name="connsiteX5" fmla="*/ 36437 w 304608"/>
              <a:gd name="connsiteY5" fmla="*/ 157030 h 329267"/>
              <a:gd name="connsiteX6" fmla="*/ 208130 w 304608"/>
              <a:gd name="connsiteY6" fmla="*/ 144889 h 329267"/>
              <a:gd name="connsiteX7" fmla="*/ 274091 w 304608"/>
              <a:gd name="connsiteY7" fmla="*/ 200715 h 329267"/>
              <a:gd name="connsiteX8" fmla="*/ 137123 w 304608"/>
              <a:gd name="connsiteY8" fmla="*/ 319777 h 329267"/>
              <a:gd name="connsiteX9" fmla="*/ 131954 w 304608"/>
              <a:gd name="connsiteY9" fmla="*/ 172243 h 329267"/>
              <a:gd name="connsiteX10" fmla="*/ 175241 w 304608"/>
              <a:gd name="connsiteY10" fmla="*/ 145390 h 329267"/>
              <a:gd name="connsiteX11" fmla="*/ 208130 w 304608"/>
              <a:gd name="connsiteY11" fmla="*/ 144889 h 329267"/>
              <a:gd name="connsiteX12" fmla="*/ 59372 w 304608"/>
              <a:gd name="connsiteY12" fmla="*/ 35369 h 329267"/>
              <a:gd name="connsiteX13" fmla="*/ 116008 w 304608"/>
              <a:gd name="connsiteY13" fmla="*/ 82232 h 329267"/>
              <a:gd name="connsiteX14" fmla="*/ 97987 w 304608"/>
              <a:gd name="connsiteY14" fmla="*/ 152527 h 329267"/>
              <a:gd name="connsiteX15" fmla="*/ 41352 w 304608"/>
              <a:gd name="connsiteY15" fmla="*/ 105664 h 329267"/>
              <a:gd name="connsiteX16" fmla="*/ 59372 w 304608"/>
              <a:gd name="connsiteY16" fmla="*/ 35369 h 329267"/>
              <a:gd name="connsiteX17" fmla="*/ 267312 w 304608"/>
              <a:gd name="connsiteY17" fmla="*/ 35216 h 329267"/>
              <a:gd name="connsiteX18" fmla="*/ 281693 w 304608"/>
              <a:gd name="connsiteY18" fmla="*/ 35379 h 329267"/>
              <a:gd name="connsiteX19" fmla="*/ 299996 w 304608"/>
              <a:gd name="connsiteY19" fmla="*/ 95364 h 329267"/>
              <a:gd name="connsiteX20" fmla="*/ 247702 w 304608"/>
              <a:gd name="connsiteY20" fmla="*/ 134485 h 329267"/>
              <a:gd name="connsiteX21" fmla="*/ 232014 w 304608"/>
              <a:gd name="connsiteY21" fmla="*/ 71892 h 329267"/>
              <a:gd name="connsiteX22" fmla="*/ 267312 w 304608"/>
              <a:gd name="connsiteY22" fmla="*/ 35216 h 329267"/>
              <a:gd name="connsiteX23" fmla="*/ 172836 w 304608"/>
              <a:gd name="connsiteY23" fmla="*/ 0 h 329267"/>
              <a:gd name="connsiteX24" fmla="*/ 206283 w 304608"/>
              <a:gd name="connsiteY24" fmla="*/ 56855 h 329267"/>
              <a:gd name="connsiteX25" fmla="*/ 170263 w 304608"/>
              <a:gd name="connsiteY25" fmla="*/ 111125 h 329267"/>
              <a:gd name="connsiteX26" fmla="*/ 136816 w 304608"/>
              <a:gd name="connsiteY26" fmla="*/ 54270 h 329267"/>
              <a:gd name="connsiteX27" fmla="*/ 172836 w 304608"/>
              <a:gd name="connsiteY27" fmla="*/ 0 h 32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4608" h="329267">
                <a:moveTo>
                  <a:pt x="36437" y="157030"/>
                </a:moveTo>
                <a:cubicBezTo>
                  <a:pt x="45789" y="160283"/>
                  <a:pt x="55463" y="167437"/>
                  <a:pt x="63202" y="177844"/>
                </a:cubicBezTo>
                <a:cubicBezTo>
                  <a:pt x="76100" y="198658"/>
                  <a:pt x="78680" y="222074"/>
                  <a:pt x="63202" y="232481"/>
                </a:cubicBezTo>
                <a:cubicBezTo>
                  <a:pt x="50303" y="242888"/>
                  <a:pt x="27086" y="235083"/>
                  <a:pt x="11608" y="216871"/>
                </a:cubicBezTo>
                <a:cubicBezTo>
                  <a:pt x="-3870" y="196057"/>
                  <a:pt x="-3870" y="170039"/>
                  <a:pt x="11608" y="159632"/>
                </a:cubicBezTo>
                <a:cubicBezTo>
                  <a:pt x="18057" y="154429"/>
                  <a:pt x="27086" y="153778"/>
                  <a:pt x="36437" y="157030"/>
                </a:cubicBezTo>
                <a:close/>
                <a:moveTo>
                  <a:pt x="208130" y="144889"/>
                </a:moveTo>
                <a:cubicBezTo>
                  <a:pt x="239930" y="151213"/>
                  <a:pt x="266822" y="175964"/>
                  <a:pt x="274091" y="200715"/>
                </a:cubicBezTo>
                <a:cubicBezTo>
                  <a:pt x="302518" y="304247"/>
                  <a:pt x="214652" y="350837"/>
                  <a:pt x="137123" y="319777"/>
                </a:cubicBezTo>
                <a:cubicBezTo>
                  <a:pt x="80268" y="296483"/>
                  <a:pt x="80268" y="231775"/>
                  <a:pt x="131954" y="172243"/>
                </a:cubicBezTo>
                <a:cubicBezTo>
                  <a:pt x="145522" y="157361"/>
                  <a:pt x="160381" y="148949"/>
                  <a:pt x="175241" y="145390"/>
                </a:cubicBezTo>
                <a:cubicBezTo>
                  <a:pt x="186386" y="142720"/>
                  <a:pt x="197531" y="142781"/>
                  <a:pt x="208130" y="144889"/>
                </a:cubicBezTo>
                <a:close/>
                <a:moveTo>
                  <a:pt x="59372" y="35369"/>
                </a:moveTo>
                <a:cubicBezTo>
                  <a:pt x="79967" y="30162"/>
                  <a:pt x="105710" y="50990"/>
                  <a:pt x="116008" y="82232"/>
                </a:cubicBezTo>
                <a:cubicBezTo>
                  <a:pt x="126305" y="113474"/>
                  <a:pt x="118582" y="144716"/>
                  <a:pt x="97987" y="152527"/>
                </a:cubicBezTo>
                <a:cubicBezTo>
                  <a:pt x="77393" y="160337"/>
                  <a:pt x="51649" y="139509"/>
                  <a:pt x="41352" y="105664"/>
                </a:cubicBezTo>
                <a:cubicBezTo>
                  <a:pt x="31055" y="74422"/>
                  <a:pt x="38778" y="43180"/>
                  <a:pt x="59372" y="35369"/>
                </a:cubicBezTo>
                <a:close/>
                <a:moveTo>
                  <a:pt x="267312" y="35216"/>
                </a:moveTo>
                <a:cubicBezTo>
                  <a:pt x="272215" y="34075"/>
                  <a:pt x="277118" y="34075"/>
                  <a:pt x="281693" y="35379"/>
                </a:cubicBezTo>
                <a:cubicBezTo>
                  <a:pt x="302611" y="43203"/>
                  <a:pt x="310455" y="69284"/>
                  <a:pt x="299996" y="95364"/>
                </a:cubicBezTo>
                <a:cubicBezTo>
                  <a:pt x="292152" y="124053"/>
                  <a:pt x="268620" y="139701"/>
                  <a:pt x="247702" y="134485"/>
                </a:cubicBezTo>
                <a:cubicBezTo>
                  <a:pt x="229399" y="126661"/>
                  <a:pt x="221555" y="100580"/>
                  <a:pt x="232014" y="71892"/>
                </a:cubicBezTo>
                <a:cubicBezTo>
                  <a:pt x="237897" y="52332"/>
                  <a:pt x="252605" y="38639"/>
                  <a:pt x="267312" y="35216"/>
                </a:cubicBezTo>
                <a:close/>
                <a:moveTo>
                  <a:pt x="172836" y="0"/>
                </a:moveTo>
                <a:cubicBezTo>
                  <a:pt x="193419" y="0"/>
                  <a:pt x="208856" y="25843"/>
                  <a:pt x="206283" y="56855"/>
                </a:cubicBezTo>
                <a:cubicBezTo>
                  <a:pt x="206283" y="87866"/>
                  <a:pt x="190846" y="111125"/>
                  <a:pt x="170263" y="111125"/>
                </a:cubicBezTo>
                <a:cubicBezTo>
                  <a:pt x="149680" y="111125"/>
                  <a:pt x="134243" y="85282"/>
                  <a:pt x="136816" y="54270"/>
                </a:cubicBezTo>
                <a:cubicBezTo>
                  <a:pt x="136816" y="23259"/>
                  <a:pt x="152253" y="0"/>
                  <a:pt x="172836" y="0"/>
                </a:cubicBezTo>
                <a:close/>
              </a:path>
            </a:pathLst>
          </a:custGeom>
          <a:gradFill>
            <a:gsLst>
              <a:gs pos="4000">
                <a:schemeClr val="accent2"/>
              </a:gs>
              <a:gs pos="100000">
                <a:schemeClr val="accent3"/>
              </a:gs>
            </a:gsLst>
            <a:path path="circle">
              <a:fillToRect l="100000" t="100000"/>
            </a:path>
          </a:gradFill>
          <a:ln>
            <a:noFill/>
          </a:ln>
        </p:spPr>
        <p:txBody>
          <a:bodyPr vert="horz" wrap="square" lIns="91440" tIns="45720" rIns="91440" bIns="45720" numCol="1" anchor="t" anchorCtr="0" compatLnSpc="1">
            <a:prstTxWarp prst="textNoShape">
              <a:avLst/>
            </a:prstTxWarp>
            <a:noAutofit/>
          </a:bodyPr>
          <a:lstStyle/>
          <a:p>
            <a:endParaRPr lang="en-ID"/>
          </a:p>
        </p:txBody>
      </p:sp>
      <p:sp>
        <p:nvSpPr>
          <p:cNvPr id="34" name="Freeform: Shape 33">
            <a:extLst>
              <a:ext uri="{FF2B5EF4-FFF2-40B4-BE49-F238E27FC236}">
                <a16:creationId xmlns:a16="http://schemas.microsoft.com/office/drawing/2014/main" id="{DD46E13C-353D-4EF3-83EE-8C621B30ABB6}"/>
              </a:ext>
            </a:extLst>
          </p:cNvPr>
          <p:cNvSpPr>
            <a:spLocks/>
          </p:cNvSpPr>
          <p:nvPr/>
        </p:nvSpPr>
        <p:spPr bwMode="auto">
          <a:xfrm>
            <a:off x="6644731" y="4873447"/>
            <a:ext cx="207220" cy="203669"/>
          </a:xfrm>
          <a:custGeom>
            <a:avLst/>
            <a:gdLst>
              <a:gd name="connsiteX0" fmla="*/ 291941 w 329668"/>
              <a:gd name="connsiteY0" fmla="*/ 114244 h 324019"/>
              <a:gd name="connsiteX1" fmla="*/ 318060 w 329668"/>
              <a:gd name="connsiteY1" fmla="*/ 123336 h 324019"/>
              <a:gd name="connsiteX2" fmla="*/ 318060 w 329668"/>
              <a:gd name="connsiteY2" fmla="*/ 177888 h 324019"/>
              <a:gd name="connsiteX3" fmla="*/ 263887 w 329668"/>
              <a:gd name="connsiteY3" fmla="*/ 183083 h 324019"/>
              <a:gd name="connsiteX4" fmla="*/ 263887 w 329668"/>
              <a:gd name="connsiteY4" fmla="*/ 128531 h 324019"/>
              <a:gd name="connsiteX5" fmla="*/ 291941 w 329668"/>
              <a:gd name="connsiteY5" fmla="*/ 114244 h 324019"/>
              <a:gd name="connsiteX6" fmla="*/ 146681 w 329668"/>
              <a:gd name="connsiteY6" fmla="*/ 39901 h 324019"/>
              <a:gd name="connsiteX7" fmla="*/ 124877 w 329668"/>
              <a:gd name="connsiteY7" fmla="*/ 51120 h 324019"/>
              <a:gd name="connsiteX8" fmla="*/ 124877 w 329668"/>
              <a:gd name="connsiteY8" fmla="*/ 92151 h 324019"/>
              <a:gd name="connsiteX9" fmla="*/ 166533 w 329668"/>
              <a:gd name="connsiteY9" fmla="*/ 87022 h 324019"/>
              <a:gd name="connsiteX10" fmla="*/ 166533 w 329668"/>
              <a:gd name="connsiteY10" fmla="*/ 45992 h 324019"/>
              <a:gd name="connsiteX11" fmla="*/ 146681 w 329668"/>
              <a:gd name="connsiteY11" fmla="*/ 39901 h 324019"/>
              <a:gd name="connsiteX12" fmla="*/ 180667 w 329668"/>
              <a:gd name="connsiteY12" fmla="*/ 496 h 324019"/>
              <a:gd name="connsiteX13" fmla="*/ 236243 w 329668"/>
              <a:gd name="connsiteY13" fmla="*/ 18272 h 324019"/>
              <a:gd name="connsiteX14" fmla="*/ 280155 w 329668"/>
              <a:gd name="connsiteY14" fmla="*/ 62127 h 324019"/>
              <a:gd name="connsiteX15" fmla="*/ 135504 w 329668"/>
              <a:gd name="connsiteY15" fmla="*/ 173054 h 324019"/>
              <a:gd name="connsiteX16" fmla="*/ 272406 w 329668"/>
              <a:gd name="connsiteY16" fmla="*/ 242705 h 324019"/>
              <a:gd name="connsiteX17" fmla="*/ 65761 w 329668"/>
              <a:gd name="connsiteY17" fmla="*/ 304618 h 324019"/>
              <a:gd name="connsiteX18" fmla="*/ 27016 w 329668"/>
              <a:gd name="connsiteY18" fmla="*/ 87924 h 324019"/>
              <a:gd name="connsiteX19" fmla="*/ 180667 w 329668"/>
              <a:gd name="connsiteY19" fmla="*/ 496 h 324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9668" h="324019">
                <a:moveTo>
                  <a:pt x="291941" y="114244"/>
                </a:moveTo>
                <a:cubicBezTo>
                  <a:pt x="301937" y="113594"/>
                  <a:pt x="311611" y="116842"/>
                  <a:pt x="318060" y="123336"/>
                </a:cubicBezTo>
                <a:cubicBezTo>
                  <a:pt x="333538" y="136324"/>
                  <a:pt x="333538" y="162302"/>
                  <a:pt x="318060" y="177888"/>
                </a:cubicBezTo>
                <a:cubicBezTo>
                  <a:pt x="302582" y="193474"/>
                  <a:pt x="279365" y="196072"/>
                  <a:pt x="263887" y="183083"/>
                </a:cubicBezTo>
                <a:cubicBezTo>
                  <a:pt x="250988" y="167497"/>
                  <a:pt x="250988" y="144118"/>
                  <a:pt x="263887" y="128531"/>
                </a:cubicBezTo>
                <a:cubicBezTo>
                  <a:pt x="271626" y="119439"/>
                  <a:pt x="281944" y="114893"/>
                  <a:pt x="291941" y="114244"/>
                </a:cubicBezTo>
                <a:close/>
                <a:moveTo>
                  <a:pt x="146681" y="39901"/>
                </a:moveTo>
                <a:cubicBezTo>
                  <a:pt x="139196" y="40863"/>
                  <a:pt x="131386" y="44709"/>
                  <a:pt x="124877" y="51120"/>
                </a:cubicBezTo>
                <a:cubicBezTo>
                  <a:pt x="114463" y="61378"/>
                  <a:pt x="114463" y="81893"/>
                  <a:pt x="124877" y="92151"/>
                </a:cubicBezTo>
                <a:cubicBezTo>
                  <a:pt x="135291" y="102409"/>
                  <a:pt x="156119" y="99844"/>
                  <a:pt x="166533" y="87022"/>
                </a:cubicBezTo>
                <a:cubicBezTo>
                  <a:pt x="179551" y="76765"/>
                  <a:pt x="179551" y="56249"/>
                  <a:pt x="166533" y="45992"/>
                </a:cubicBezTo>
                <a:cubicBezTo>
                  <a:pt x="161326" y="40863"/>
                  <a:pt x="154167" y="38939"/>
                  <a:pt x="146681" y="39901"/>
                </a:cubicBezTo>
                <a:close/>
                <a:moveTo>
                  <a:pt x="180667" y="496"/>
                </a:moveTo>
                <a:cubicBezTo>
                  <a:pt x="199919" y="2149"/>
                  <a:pt x="218807" y="7953"/>
                  <a:pt x="236243" y="18272"/>
                </a:cubicBezTo>
                <a:cubicBezTo>
                  <a:pt x="254325" y="28591"/>
                  <a:pt x="282738" y="56967"/>
                  <a:pt x="280155" y="62127"/>
                </a:cubicBezTo>
                <a:cubicBezTo>
                  <a:pt x="277572" y="69866"/>
                  <a:pt x="135504" y="160155"/>
                  <a:pt x="135504" y="173054"/>
                </a:cubicBezTo>
                <a:cubicBezTo>
                  <a:pt x="135504" y="185952"/>
                  <a:pt x="267240" y="234966"/>
                  <a:pt x="272406" y="242705"/>
                </a:cubicBezTo>
                <a:cubicBezTo>
                  <a:pt x="274989" y="253024"/>
                  <a:pt x="169084" y="369110"/>
                  <a:pt x="65761" y="304618"/>
                </a:cubicBezTo>
                <a:cubicBezTo>
                  <a:pt x="-1398" y="260763"/>
                  <a:pt x="-22062" y="165315"/>
                  <a:pt x="27016" y="87924"/>
                </a:cubicBezTo>
                <a:cubicBezTo>
                  <a:pt x="61887" y="27946"/>
                  <a:pt x="122911" y="-4462"/>
                  <a:pt x="180667" y="496"/>
                </a:cubicBezTo>
                <a:close/>
              </a:path>
            </a:pathLst>
          </a:custGeom>
          <a:gradFill>
            <a:gsLst>
              <a:gs pos="4000">
                <a:schemeClr val="accent2"/>
              </a:gs>
              <a:gs pos="100000">
                <a:schemeClr val="accent3"/>
              </a:gs>
            </a:gsLst>
            <a:path path="circle">
              <a:fillToRect l="100000" t="100000"/>
            </a:path>
          </a:gradFill>
          <a:ln>
            <a:noFill/>
          </a:ln>
        </p:spPr>
        <p:txBody>
          <a:bodyPr vert="horz" wrap="square" lIns="91440" tIns="45720" rIns="91440" bIns="45720" numCol="1" anchor="t" anchorCtr="0" compatLnSpc="1">
            <a:prstTxWarp prst="textNoShape">
              <a:avLst/>
            </a:prstTxWarp>
            <a:noAutofit/>
          </a:bodyPr>
          <a:lstStyle/>
          <a:p>
            <a:endParaRPr lang="en-ID"/>
          </a:p>
        </p:txBody>
      </p:sp>
      <p:sp>
        <p:nvSpPr>
          <p:cNvPr id="48" name="Freeform: Shape 47">
            <a:extLst>
              <a:ext uri="{FF2B5EF4-FFF2-40B4-BE49-F238E27FC236}">
                <a16:creationId xmlns:a16="http://schemas.microsoft.com/office/drawing/2014/main" id="{9966976C-49C7-47F1-BC17-90F793835105}"/>
              </a:ext>
            </a:extLst>
          </p:cNvPr>
          <p:cNvSpPr/>
          <p:nvPr/>
        </p:nvSpPr>
        <p:spPr>
          <a:xfrm>
            <a:off x="10027429" y="3893827"/>
            <a:ext cx="552041" cy="611831"/>
          </a:xfrm>
          <a:custGeom>
            <a:avLst/>
            <a:gdLst>
              <a:gd name="connsiteX0" fmla="*/ 3276819 w 4400236"/>
              <a:gd name="connsiteY0" fmla="*/ 3540464 h 4876809"/>
              <a:gd name="connsiteX1" fmla="*/ 3344170 w 4400236"/>
              <a:gd name="connsiteY1" fmla="*/ 3568360 h 4876809"/>
              <a:gd name="connsiteX2" fmla="*/ 3344170 w 4400236"/>
              <a:gd name="connsiteY2" fmla="*/ 3703063 h 4876809"/>
              <a:gd name="connsiteX3" fmla="*/ 3276619 w 4400236"/>
              <a:gd name="connsiteY3" fmla="*/ 3731028 h 4876809"/>
              <a:gd name="connsiteX4" fmla="*/ 3209344 w 4400236"/>
              <a:gd name="connsiteY4" fmla="*/ 3703196 h 4876809"/>
              <a:gd name="connsiteX5" fmla="*/ 3209201 w 4400236"/>
              <a:gd name="connsiteY5" fmla="*/ 3568627 h 4876809"/>
              <a:gd name="connsiteX6" fmla="*/ 3209468 w 4400236"/>
              <a:gd name="connsiteY6" fmla="*/ 3568360 h 4876809"/>
              <a:gd name="connsiteX7" fmla="*/ 3276819 w 4400236"/>
              <a:gd name="connsiteY7" fmla="*/ 3540464 h 4876809"/>
              <a:gd name="connsiteX8" fmla="*/ 2132462 w 4400236"/>
              <a:gd name="connsiteY8" fmla="*/ 3294359 h 4876809"/>
              <a:gd name="connsiteX9" fmla="*/ 2209772 w 4400236"/>
              <a:gd name="connsiteY9" fmla="*/ 3365811 h 4876809"/>
              <a:gd name="connsiteX10" fmla="*/ 2139839 w 4400236"/>
              <a:gd name="connsiteY10" fmla="*/ 3480930 h 4876809"/>
              <a:gd name="connsiteX11" fmla="*/ 1607716 w 4400236"/>
              <a:gd name="connsiteY11" fmla="*/ 3712197 h 4876809"/>
              <a:gd name="connsiteX12" fmla="*/ 1557385 w 4400236"/>
              <a:gd name="connsiteY12" fmla="*/ 3726646 h 4876809"/>
              <a:gd name="connsiteX13" fmla="*/ 1476499 w 4400236"/>
              <a:gd name="connsiteY13" fmla="*/ 3681812 h 4876809"/>
              <a:gd name="connsiteX14" fmla="*/ 1506874 w 4400236"/>
              <a:gd name="connsiteY14" fmla="*/ 3550586 h 4876809"/>
              <a:gd name="connsiteX15" fmla="*/ 2094653 w 4400236"/>
              <a:gd name="connsiteY15" fmla="*/ 3295869 h 4876809"/>
              <a:gd name="connsiteX16" fmla="*/ 2132462 w 4400236"/>
              <a:gd name="connsiteY16" fmla="*/ 3294359 h 4876809"/>
              <a:gd name="connsiteX17" fmla="*/ 2292120 w 4400236"/>
              <a:gd name="connsiteY17" fmla="*/ 3057901 h 4876809"/>
              <a:gd name="connsiteX18" fmla="*/ 1591256 w 4400236"/>
              <a:gd name="connsiteY18" fmla="*/ 3253882 h 4876809"/>
              <a:gd name="connsiteX19" fmla="*/ 720681 w 4400236"/>
              <a:gd name="connsiteY19" fmla="*/ 3991346 h 4876809"/>
              <a:gd name="connsiteX20" fmla="*/ 807520 w 4400236"/>
              <a:gd name="connsiteY20" fmla="*/ 3991070 h 4876809"/>
              <a:gd name="connsiteX21" fmla="*/ 1051350 w 4400236"/>
              <a:gd name="connsiteY21" fmla="*/ 4122115 h 4876809"/>
              <a:gd name="connsiteX22" fmla="*/ 1193292 w 4400236"/>
              <a:gd name="connsiteY22" fmla="*/ 4338009 h 4876809"/>
              <a:gd name="connsiteX23" fmla="*/ 1276674 w 4400236"/>
              <a:gd name="connsiteY23" fmla="*/ 4383110 h 4876809"/>
              <a:gd name="connsiteX24" fmla="*/ 1276874 w 4400236"/>
              <a:gd name="connsiteY24" fmla="*/ 4383110 h 4876809"/>
              <a:gd name="connsiteX25" fmla="*/ 1535668 w 4400236"/>
              <a:gd name="connsiteY25" fmla="*/ 4382300 h 4876809"/>
              <a:gd name="connsiteX26" fmla="*/ 1779232 w 4400236"/>
              <a:gd name="connsiteY26" fmla="*/ 4513345 h 4876809"/>
              <a:gd name="connsiteX27" fmla="*/ 1834515 w 4400236"/>
              <a:gd name="connsiteY27" fmla="*/ 4597594 h 4876809"/>
              <a:gd name="connsiteX28" fmla="*/ 1946548 w 4400236"/>
              <a:gd name="connsiteY28" fmla="*/ 4398492 h 4876809"/>
              <a:gd name="connsiteX29" fmla="*/ 2469309 w 4400236"/>
              <a:gd name="connsiteY29" fmla="*/ 3153584 h 4876809"/>
              <a:gd name="connsiteX30" fmla="*/ 2416302 w 4400236"/>
              <a:gd name="connsiteY30" fmla="*/ 3086528 h 4876809"/>
              <a:gd name="connsiteX31" fmla="*/ 2292120 w 4400236"/>
              <a:gd name="connsiteY31" fmla="*/ 3057901 h 4876809"/>
              <a:gd name="connsiteX32" fmla="*/ 3137416 w 4400236"/>
              <a:gd name="connsiteY32" fmla="*/ 2198107 h 4876809"/>
              <a:gd name="connsiteX33" fmla="*/ 3229689 w 4400236"/>
              <a:gd name="connsiteY33" fmla="*/ 2248814 h 4876809"/>
              <a:gd name="connsiteX34" fmla="*/ 3189570 w 4400236"/>
              <a:gd name="connsiteY34" fmla="*/ 2377392 h 4876809"/>
              <a:gd name="connsiteX35" fmla="*/ 2951921 w 4400236"/>
              <a:gd name="connsiteY35" fmla="*/ 2502017 h 4876809"/>
              <a:gd name="connsiteX36" fmla="*/ 3189570 w 4400236"/>
              <a:gd name="connsiteY36" fmla="*/ 2626642 h 4876809"/>
              <a:gd name="connsiteX37" fmla="*/ 3229689 w 4400236"/>
              <a:gd name="connsiteY37" fmla="*/ 2755220 h 4876809"/>
              <a:gd name="connsiteX38" fmla="*/ 3145250 w 4400236"/>
              <a:gd name="connsiteY38" fmla="*/ 2806255 h 4876809"/>
              <a:gd name="connsiteX39" fmla="*/ 3101101 w 4400236"/>
              <a:gd name="connsiteY39" fmla="*/ 2795339 h 4876809"/>
              <a:gd name="connsiteX40" fmla="*/ 2702613 w 4400236"/>
              <a:gd name="connsiteY40" fmla="*/ 2586361 h 4876809"/>
              <a:gd name="connsiteX41" fmla="*/ 2651607 w 4400236"/>
              <a:gd name="connsiteY41" fmla="*/ 2502017 h 4876809"/>
              <a:gd name="connsiteX42" fmla="*/ 2702613 w 4400236"/>
              <a:gd name="connsiteY42" fmla="*/ 2417673 h 4876809"/>
              <a:gd name="connsiteX43" fmla="*/ 3101101 w 4400236"/>
              <a:gd name="connsiteY43" fmla="*/ 2208695 h 4876809"/>
              <a:gd name="connsiteX44" fmla="*/ 3137416 w 4400236"/>
              <a:gd name="connsiteY44" fmla="*/ 2198107 h 4876809"/>
              <a:gd name="connsiteX45" fmla="*/ 1262839 w 4400236"/>
              <a:gd name="connsiteY45" fmla="*/ 2198101 h 4876809"/>
              <a:gd name="connsiteX46" fmla="*/ 1299143 w 4400236"/>
              <a:gd name="connsiteY46" fmla="*/ 2208695 h 4876809"/>
              <a:gd name="connsiteX47" fmla="*/ 1697631 w 4400236"/>
              <a:gd name="connsiteY47" fmla="*/ 2417673 h 4876809"/>
              <a:gd name="connsiteX48" fmla="*/ 1748637 w 4400236"/>
              <a:gd name="connsiteY48" fmla="*/ 2502017 h 4876809"/>
              <a:gd name="connsiteX49" fmla="*/ 1697631 w 4400236"/>
              <a:gd name="connsiteY49" fmla="*/ 2586361 h 4876809"/>
              <a:gd name="connsiteX50" fmla="*/ 1299143 w 4400236"/>
              <a:gd name="connsiteY50" fmla="*/ 2795340 h 4876809"/>
              <a:gd name="connsiteX51" fmla="*/ 1254995 w 4400236"/>
              <a:gd name="connsiteY51" fmla="*/ 2806255 h 4876809"/>
              <a:gd name="connsiteX52" fmla="*/ 1170555 w 4400236"/>
              <a:gd name="connsiteY52" fmla="*/ 2755220 h 4876809"/>
              <a:gd name="connsiteX53" fmla="*/ 1210675 w 4400236"/>
              <a:gd name="connsiteY53" fmla="*/ 2626642 h 4876809"/>
              <a:gd name="connsiteX54" fmla="*/ 1448323 w 4400236"/>
              <a:gd name="connsiteY54" fmla="*/ 2502017 h 4876809"/>
              <a:gd name="connsiteX55" fmla="*/ 1210675 w 4400236"/>
              <a:gd name="connsiteY55" fmla="*/ 2377392 h 4876809"/>
              <a:gd name="connsiteX56" fmla="*/ 1170555 w 4400236"/>
              <a:gd name="connsiteY56" fmla="*/ 2248814 h 4876809"/>
              <a:gd name="connsiteX57" fmla="*/ 1262839 w 4400236"/>
              <a:gd name="connsiteY57" fmla="*/ 2198101 h 4876809"/>
              <a:gd name="connsiteX58" fmla="*/ 3930663 w 4400236"/>
              <a:gd name="connsiteY58" fmla="*/ 2006517 h 4876809"/>
              <a:gd name="connsiteX59" fmla="*/ 3930663 w 4400236"/>
              <a:gd name="connsiteY59" fmla="*/ 2492568 h 4876809"/>
              <a:gd name="connsiteX60" fmla="*/ 3928501 w 4400236"/>
              <a:gd name="connsiteY60" fmla="*/ 2558777 h 4876809"/>
              <a:gd name="connsiteX61" fmla="*/ 3963658 w 4400236"/>
              <a:gd name="connsiteY61" fmla="*/ 2558777 h 4876809"/>
              <a:gd name="connsiteX62" fmla="*/ 4209755 w 4400236"/>
              <a:gd name="connsiteY62" fmla="*/ 2241156 h 4876809"/>
              <a:gd name="connsiteX63" fmla="*/ 4162920 w 4400236"/>
              <a:gd name="connsiteY63" fmla="*/ 2066753 h 4876809"/>
              <a:gd name="connsiteX64" fmla="*/ 4047897 w 4400236"/>
              <a:gd name="connsiteY64" fmla="*/ 2006517 h 4876809"/>
              <a:gd name="connsiteX65" fmla="*/ 352358 w 4400236"/>
              <a:gd name="connsiteY65" fmla="*/ 2006517 h 4876809"/>
              <a:gd name="connsiteX66" fmla="*/ 237334 w 4400236"/>
              <a:gd name="connsiteY66" fmla="*/ 2066753 h 4876809"/>
              <a:gd name="connsiteX67" fmla="*/ 190500 w 4400236"/>
              <a:gd name="connsiteY67" fmla="*/ 2241156 h 4876809"/>
              <a:gd name="connsiteX68" fmla="*/ 436588 w 4400236"/>
              <a:gd name="connsiteY68" fmla="*/ 2558777 h 4876809"/>
              <a:gd name="connsiteX69" fmla="*/ 471888 w 4400236"/>
              <a:gd name="connsiteY69" fmla="*/ 2558777 h 4876809"/>
              <a:gd name="connsiteX70" fmla="*/ 469859 w 4400236"/>
              <a:gd name="connsiteY70" fmla="*/ 2492568 h 4876809"/>
              <a:gd name="connsiteX71" fmla="*/ 469859 w 4400236"/>
              <a:gd name="connsiteY71" fmla="*/ 2006517 h 4876809"/>
              <a:gd name="connsiteX72" fmla="*/ 2380141 w 4400236"/>
              <a:gd name="connsiteY72" fmla="*/ 190370 h 4876809"/>
              <a:gd name="connsiteX73" fmla="*/ 1449324 w 4400236"/>
              <a:gd name="connsiteY73" fmla="*/ 582539 h 4876809"/>
              <a:gd name="connsiteX74" fmla="*/ 1362551 w 4400236"/>
              <a:gd name="connsiteY74" fmla="*/ 648166 h 4876809"/>
              <a:gd name="connsiteX75" fmla="*/ 1273302 w 4400236"/>
              <a:gd name="connsiteY75" fmla="*/ 661054 h 4876809"/>
              <a:gd name="connsiteX76" fmla="*/ 928773 w 4400236"/>
              <a:gd name="connsiteY76" fmla="*/ 688162 h 4876809"/>
              <a:gd name="connsiteX77" fmla="*/ 706831 w 4400236"/>
              <a:gd name="connsiteY77" fmla="*/ 1035386 h 4876809"/>
              <a:gd name="connsiteX78" fmla="*/ 660597 w 4400236"/>
              <a:gd name="connsiteY78" fmla="*/ 1698126 h 4876809"/>
              <a:gd name="connsiteX79" fmla="*/ 1248566 w 4400236"/>
              <a:gd name="connsiteY79" fmla="*/ 1409738 h 4876809"/>
              <a:gd name="connsiteX80" fmla="*/ 1428026 w 4400236"/>
              <a:gd name="connsiteY80" fmla="*/ 1382687 h 4876809"/>
              <a:gd name="connsiteX81" fmla="*/ 1668970 w 4400236"/>
              <a:gd name="connsiteY81" fmla="*/ 1428397 h 4876809"/>
              <a:gd name="connsiteX82" fmla="*/ 1767116 w 4400236"/>
              <a:gd name="connsiteY82" fmla="*/ 1456267 h 4876809"/>
              <a:gd name="connsiteX83" fmla="*/ 3565588 w 4400236"/>
              <a:gd name="connsiteY83" fmla="*/ 1783794 h 4876809"/>
              <a:gd name="connsiteX84" fmla="*/ 3727799 w 4400236"/>
              <a:gd name="connsiteY84" fmla="*/ 1802682 h 4876809"/>
              <a:gd name="connsiteX85" fmla="*/ 3681070 w 4400236"/>
              <a:gd name="connsiteY85" fmla="*/ 1373228 h 4876809"/>
              <a:gd name="connsiteX86" fmla="*/ 3781215 w 4400236"/>
              <a:gd name="connsiteY86" fmla="*/ 999763 h 4876809"/>
              <a:gd name="connsiteX87" fmla="*/ 3854492 w 4400236"/>
              <a:gd name="connsiteY87" fmla="*/ 933259 h 4876809"/>
              <a:gd name="connsiteX88" fmla="*/ 4082272 w 4400236"/>
              <a:gd name="connsiteY88" fmla="*/ 590626 h 4876809"/>
              <a:gd name="connsiteX89" fmla="*/ 3276753 w 4400236"/>
              <a:gd name="connsiteY89" fmla="*/ 493880 h 4876809"/>
              <a:gd name="connsiteX90" fmla="*/ 2380141 w 4400236"/>
              <a:gd name="connsiteY90" fmla="*/ 190370 h 4876809"/>
              <a:gd name="connsiteX91" fmla="*/ 2402381 w 4400236"/>
              <a:gd name="connsiteY91" fmla="*/ 340 h 4876809"/>
              <a:gd name="connsiteX92" fmla="*/ 3376746 w 4400236"/>
              <a:gd name="connsiteY92" fmla="*/ 331755 h 4876809"/>
              <a:gd name="connsiteX93" fmla="*/ 4033047 w 4400236"/>
              <a:gd name="connsiteY93" fmla="*/ 406612 h 4876809"/>
              <a:gd name="connsiteX94" fmla="*/ 4171750 w 4400236"/>
              <a:gd name="connsiteY94" fmla="*/ 369960 h 4876809"/>
              <a:gd name="connsiteX95" fmla="*/ 4255999 w 4400236"/>
              <a:gd name="connsiteY95" fmla="*/ 388839 h 4876809"/>
              <a:gd name="connsiteX96" fmla="*/ 4290375 w 4400236"/>
              <a:gd name="connsiteY96" fmla="*/ 468039 h 4876809"/>
              <a:gd name="connsiteX97" fmla="*/ 3979631 w 4400236"/>
              <a:gd name="connsiteY97" fmla="*/ 1076868 h 4876809"/>
              <a:gd name="connsiteX98" fmla="*/ 3914880 w 4400236"/>
              <a:gd name="connsiteY98" fmla="*/ 1135465 h 4876809"/>
              <a:gd name="connsiteX99" fmla="*/ 3870455 w 4400236"/>
              <a:gd name="connsiteY99" fmla="*/ 1352769 h 4876809"/>
              <a:gd name="connsiteX100" fmla="*/ 3920862 w 4400236"/>
              <a:gd name="connsiteY100" fmla="*/ 1816027 h 4876809"/>
              <a:gd name="connsiteX101" fmla="*/ 4047897 w 4400236"/>
              <a:gd name="connsiteY101" fmla="*/ 1816027 h 4876809"/>
              <a:gd name="connsiteX102" fmla="*/ 4318988 w 4400236"/>
              <a:gd name="connsiteY102" fmla="*/ 1957521 h 4876809"/>
              <a:gd name="connsiteX103" fmla="*/ 4400236 w 4400236"/>
              <a:gd name="connsiteY103" fmla="*/ 2241185 h 4876809"/>
              <a:gd name="connsiteX104" fmla="*/ 3963658 w 4400236"/>
              <a:gd name="connsiteY104" fmla="*/ 2749296 h 4876809"/>
              <a:gd name="connsiteX105" fmla="*/ 3901183 w 4400236"/>
              <a:gd name="connsiteY105" fmla="*/ 2749296 h 4876809"/>
              <a:gd name="connsiteX106" fmla="*/ 3631302 w 4400236"/>
              <a:gd name="connsiteY106" fmla="*/ 3356438 h 4876809"/>
              <a:gd name="connsiteX107" fmla="*/ 3552120 w 4400236"/>
              <a:gd name="connsiteY107" fmla="*/ 3398634 h 4876809"/>
              <a:gd name="connsiteX108" fmla="*/ 3499152 w 4400236"/>
              <a:gd name="connsiteY108" fmla="*/ 3382480 h 4876809"/>
              <a:gd name="connsiteX109" fmla="*/ 3473110 w 4400236"/>
              <a:gd name="connsiteY109" fmla="*/ 3250330 h 4876809"/>
              <a:gd name="connsiteX110" fmla="*/ 3740172 w 4400236"/>
              <a:gd name="connsiteY110" fmla="*/ 2492597 h 4876809"/>
              <a:gd name="connsiteX111" fmla="*/ 3740172 w 4400236"/>
              <a:gd name="connsiteY111" fmla="*/ 1995954 h 4876809"/>
              <a:gd name="connsiteX112" fmla="*/ 3543624 w 4400236"/>
              <a:gd name="connsiteY112" fmla="*/ 1973027 h 4876809"/>
              <a:gd name="connsiteX113" fmla="*/ 1718958 w 4400236"/>
              <a:gd name="connsiteY113" fmla="*/ 1640576 h 4876809"/>
              <a:gd name="connsiteX114" fmla="*/ 1614773 w 4400236"/>
              <a:gd name="connsiteY114" fmla="*/ 1611029 h 4876809"/>
              <a:gd name="connsiteX115" fmla="*/ 1300001 w 4400236"/>
              <a:gd name="connsiteY115" fmla="*/ 1593170 h 4876809"/>
              <a:gd name="connsiteX116" fmla="*/ 660340 w 4400236"/>
              <a:gd name="connsiteY116" fmla="*/ 1951844 h 4876809"/>
              <a:gd name="connsiteX117" fmla="*/ 660340 w 4400236"/>
              <a:gd name="connsiteY117" fmla="*/ 2492587 h 4876809"/>
              <a:gd name="connsiteX118" fmla="*/ 1029891 w 4400236"/>
              <a:gd name="connsiteY118" fmla="*/ 3389747 h 4876809"/>
              <a:gd name="connsiteX119" fmla="*/ 1505283 w 4400236"/>
              <a:gd name="connsiteY119" fmla="*/ 3083928 h 4876809"/>
              <a:gd name="connsiteX120" fmla="*/ 2508199 w 4400236"/>
              <a:gd name="connsiteY120" fmla="*/ 2919708 h 4876809"/>
              <a:gd name="connsiteX121" fmla="*/ 2652541 w 4400236"/>
              <a:gd name="connsiteY121" fmla="*/ 3101587 h 4876809"/>
              <a:gd name="connsiteX122" fmla="*/ 2359438 w 4400236"/>
              <a:gd name="connsiteY122" fmla="*/ 4047201 h 4876809"/>
              <a:gd name="connsiteX123" fmla="*/ 2574446 w 4400236"/>
              <a:gd name="connsiteY123" fmla="*/ 3985965 h 4876809"/>
              <a:gd name="connsiteX124" fmla="*/ 2896658 w 4400236"/>
              <a:gd name="connsiteY124" fmla="*/ 3822058 h 4876809"/>
              <a:gd name="connsiteX125" fmla="*/ 3028398 w 4400236"/>
              <a:gd name="connsiteY125" fmla="*/ 3850071 h 4876809"/>
              <a:gd name="connsiteX126" fmla="*/ 3000385 w 4400236"/>
              <a:gd name="connsiteY126" fmla="*/ 3981821 h 4876809"/>
              <a:gd name="connsiteX127" fmla="*/ 2640759 w 4400236"/>
              <a:gd name="connsiteY127" fmla="*/ 4164539 h 4876809"/>
              <a:gd name="connsiteX128" fmla="*/ 2247500 w 4400236"/>
              <a:gd name="connsiteY128" fmla="*/ 4251712 h 4876809"/>
              <a:gd name="connsiteX129" fmla="*/ 2112436 w 4400236"/>
              <a:gd name="connsiteY129" fmla="*/ 4492123 h 4876809"/>
              <a:gd name="connsiteX130" fmla="*/ 1924755 w 4400236"/>
              <a:gd name="connsiteY130" fmla="*/ 4827489 h 4876809"/>
              <a:gd name="connsiteX131" fmla="*/ 1845002 w 4400236"/>
              <a:gd name="connsiteY131" fmla="*/ 4876743 h 4876809"/>
              <a:gd name="connsiteX132" fmla="*/ 1841297 w 4400236"/>
              <a:gd name="connsiteY132" fmla="*/ 4876809 h 4876809"/>
              <a:gd name="connsiteX133" fmla="*/ 1761677 w 4400236"/>
              <a:gd name="connsiteY133" fmla="*/ 4833823 h 4876809"/>
              <a:gd name="connsiteX134" fmla="*/ 1619936 w 4400236"/>
              <a:gd name="connsiteY134" fmla="*/ 4617834 h 4876809"/>
              <a:gd name="connsiteX135" fmla="*/ 1535954 w 4400236"/>
              <a:gd name="connsiteY135" fmla="*/ 4572809 h 4876809"/>
              <a:gd name="connsiteX136" fmla="*/ 1277607 w 4400236"/>
              <a:gd name="connsiteY136" fmla="*/ 4573619 h 4876809"/>
              <a:gd name="connsiteX137" fmla="*/ 1276617 w 4400236"/>
              <a:gd name="connsiteY137" fmla="*/ 4573619 h 4876809"/>
              <a:gd name="connsiteX138" fmla="*/ 1034044 w 4400236"/>
              <a:gd name="connsiteY138" fmla="*/ 4442574 h 4876809"/>
              <a:gd name="connsiteX139" fmla="*/ 892102 w 4400236"/>
              <a:gd name="connsiteY139" fmla="*/ 4226690 h 4876809"/>
              <a:gd name="connsiteX140" fmla="*/ 807806 w 4400236"/>
              <a:gd name="connsiteY140" fmla="*/ 4181589 h 4876809"/>
              <a:gd name="connsiteX141" fmla="*/ 549726 w 4400236"/>
              <a:gd name="connsiteY141" fmla="*/ 4182398 h 4876809"/>
              <a:gd name="connsiteX142" fmla="*/ 549431 w 4400236"/>
              <a:gd name="connsiteY142" fmla="*/ 4182398 h 4876809"/>
              <a:gd name="connsiteX143" fmla="*/ 467497 w 4400236"/>
              <a:gd name="connsiteY143" fmla="*/ 4135717 h 4876809"/>
              <a:gd name="connsiteX144" fmla="*/ 466020 w 4400236"/>
              <a:gd name="connsiteY144" fmla="*/ 4041171 h 4876809"/>
              <a:gd name="connsiteX145" fmla="*/ 885606 w 4400236"/>
              <a:gd name="connsiteY145" fmla="*/ 3514420 h 4876809"/>
              <a:gd name="connsiteX146" fmla="*/ 498862 w 4400236"/>
              <a:gd name="connsiteY146" fmla="*/ 2749277 h 4876809"/>
              <a:gd name="connsiteX147" fmla="*/ 436578 w 4400236"/>
              <a:gd name="connsiteY147" fmla="*/ 2749277 h 4876809"/>
              <a:gd name="connsiteX148" fmla="*/ 0 w 4400236"/>
              <a:gd name="connsiteY148" fmla="*/ 2241165 h 4876809"/>
              <a:gd name="connsiteX149" fmla="*/ 81258 w 4400236"/>
              <a:gd name="connsiteY149" fmla="*/ 1957530 h 4876809"/>
              <a:gd name="connsiteX150" fmla="*/ 352349 w 4400236"/>
              <a:gd name="connsiteY150" fmla="*/ 1816036 h 4876809"/>
              <a:gd name="connsiteX151" fmla="*/ 469878 w 4400236"/>
              <a:gd name="connsiteY151" fmla="*/ 1816036 h 4876809"/>
              <a:gd name="connsiteX152" fmla="*/ 518398 w 4400236"/>
              <a:gd name="connsiteY152" fmla="*/ 1007430 h 4876809"/>
              <a:gd name="connsiteX153" fmla="*/ 831380 w 4400236"/>
              <a:gd name="connsiteY153" fmla="*/ 524456 h 4876809"/>
              <a:gd name="connsiteX154" fmla="*/ 1288104 w 4400236"/>
              <a:gd name="connsiteY154" fmla="*/ 465915 h 4876809"/>
              <a:gd name="connsiteX155" fmla="*/ 1333643 w 4400236"/>
              <a:gd name="connsiteY155" fmla="*/ 431206 h 4876809"/>
              <a:gd name="connsiteX156" fmla="*/ 2103339 w 4400236"/>
              <a:gd name="connsiteY156" fmla="*/ 27708 h 4876809"/>
              <a:gd name="connsiteX157" fmla="*/ 2402381 w 4400236"/>
              <a:gd name="connsiteY157" fmla="*/ 340 h 487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4400236" h="4876809">
                <a:moveTo>
                  <a:pt x="3276819" y="3540464"/>
                </a:moveTo>
                <a:cubicBezTo>
                  <a:pt x="3301194" y="3540464"/>
                  <a:pt x="3325568" y="3549763"/>
                  <a:pt x="3344170" y="3568360"/>
                </a:cubicBezTo>
                <a:cubicBezTo>
                  <a:pt x="3381366" y="3605555"/>
                  <a:pt x="3381366" y="3665868"/>
                  <a:pt x="3344170" y="3703063"/>
                </a:cubicBezTo>
                <a:cubicBezTo>
                  <a:pt x="3325539" y="3721694"/>
                  <a:pt x="3301070" y="3731028"/>
                  <a:pt x="3276619" y="3731028"/>
                </a:cubicBezTo>
                <a:cubicBezTo>
                  <a:pt x="3252264" y="3731028"/>
                  <a:pt x="3227908" y="3721760"/>
                  <a:pt x="3209344" y="3703196"/>
                </a:cubicBezTo>
                <a:cubicBezTo>
                  <a:pt x="3172149" y="3666001"/>
                  <a:pt x="3172006" y="3605822"/>
                  <a:pt x="3209201" y="3568627"/>
                </a:cubicBezTo>
                <a:lnTo>
                  <a:pt x="3209468" y="3568360"/>
                </a:lnTo>
                <a:cubicBezTo>
                  <a:pt x="3228070" y="3549763"/>
                  <a:pt x="3252445" y="3540464"/>
                  <a:pt x="3276819" y="3540464"/>
                </a:cubicBezTo>
                <a:close/>
                <a:moveTo>
                  <a:pt x="2132462" y="3294359"/>
                </a:moveTo>
                <a:cubicBezTo>
                  <a:pt x="2169108" y="3300303"/>
                  <a:pt x="2200421" y="3327485"/>
                  <a:pt x="2209772" y="3365811"/>
                </a:cubicBezTo>
                <a:cubicBezTo>
                  <a:pt x="2222250" y="3416912"/>
                  <a:pt x="2190941" y="3468452"/>
                  <a:pt x="2139839" y="3480930"/>
                </a:cubicBezTo>
                <a:cubicBezTo>
                  <a:pt x="1966265" y="3523307"/>
                  <a:pt x="1782261" y="3603279"/>
                  <a:pt x="1607716" y="3712197"/>
                </a:cubicBezTo>
                <a:cubicBezTo>
                  <a:pt x="1592028" y="3721979"/>
                  <a:pt x="1574607" y="3726646"/>
                  <a:pt x="1557385" y="3726646"/>
                </a:cubicBezTo>
                <a:cubicBezTo>
                  <a:pt x="1525610" y="3726646"/>
                  <a:pt x="1494559" y="3710759"/>
                  <a:pt x="1476499" y="3681812"/>
                </a:cubicBezTo>
                <a:cubicBezTo>
                  <a:pt x="1448648" y="3637188"/>
                  <a:pt x="1462250" y="3578437"/>
                  <a:pt x="1506874" y="3550586"/>
                </a:cubicBezTo>
                <a:cubicBezTo>
                  <a:pt x="1698394" y="3431067"/>
                  <a:pt x="1901648" y="3342989"/>
                  <a:pt x="2094653" y="3295869"/>
                </a:cubicBezTo>
                <a:cubicBezTo>
                  <a:pt x="2107438" y="3292757"/>
                  <a:pt x="2120246" y="3292378"/>
                  <a:pt x="2132462" y="3294359"/>
                </a:cubicBezTo>
                <a:close/>
                <a:moveTo>
                  <a:pt x="2292120" y="3057901"/>
                </a:moveTo>
                <a:cubicBezTo>
                  <a:pt x="2134087" y="3050075"/>
                  <a:pt x="1880993" y="3107343"/>
                  <a:pt x="1591256" y="3253882"/>
                </a:cubicBezTo>
                <a:cubicBezTo>
                  <a:pt x="1231240" y="3435962"/>
                  <a:pt x="921887" y="3699367"/>
                  <a:pt x="720681" y="3991346"/>
                </a:cubicBezTo>
                <a:lnTo>
                  <a:pt x="807520" y="3991070"/>
                </a:lnTo>
                <a:cubicBezTo>
                  <a:pt x="897684" y="3991070"/>
                  <a:pt x="1002383" y="4047410"/>
                  <a:pt x="1051350" y="4122115"/>
                </a:cubicBezTo>
                <a:lnTo>
                  <a:pt x="1193292" y="4338009"/>
                </a:lnTo>
                <a:cubicBezTo>
                  <a:pt x="1207465" y="4359630"/>
                  <a:pt x="1250985" y="4383110"/>
                  <a:pt x="1276674" y="4383110"/>
                </a:cubicBezTo>
                <a:cubicBezTo>
                  <a:pt x="1276750" y="4383110"/>
                  <a:pt x="1276807" y="4383110"/>
                  <a:pt x="1276874" y="4383110"/>
                </a:cubicBezTo>
                <a:lnTo>
                  <a:pt x="1535668" y="4382300"/>
                </a:lnTo>
                <a:cubicBezTo>
                  <a:pt x="1625679" y="4382300"/>
                  <a:pt x="1730264" y="4438640"/>
                  <a:pt x="1779232" y="4513345"/>
                </a:cubicBezTo>
                <a:lnTo>
                  <a:pt x="1834515" y="4597594"/>
                </a:lnTo>
                <a:cubicBezTo>
                  <a:pt x="1872110" y="4530385"/>
                  <a:pt x="1909696" y="4463777"/>
                  <a:pt x="1946548" y="4398492"/>
                </a:cubicBezTo>
                <a:cubicBezTo>
                  <a:pt x="2233136" y="3890667"/>
                  <a:pt x="2529488" y="3365554"/>
                  <a:pt x="2469309" y="3153584"/>
                </a:cubicBezTo>
                <a:cubicBezTo>
                  <a:pt x="2460498" y="3122561"/>
                  <a:pt x="2444153" y="3101883"/>
                  <a:pt x="2416302" y="3086528"/>
                </a:cubicBezTo>
                <a:cubicBezTo>
                  <a:pt x="2386913" y="3070350"/>
                  <a:pt x="2344798" y="3060509"/>
                  <a:pt x="2292120" y="3057901"/>
                </a:cubicBezTo>
                <a:close/>
                <a:moveTo>
                  <a:pt x="3137416" y="2198107"/>
                </a:moveTo>
                <a:cubicBezTo>
                  <a:pt x="3174407" y="2195038"/>
                  <a:pt x="3211365" y="2213881"/>
                  <a:pt x="3229689" y="2248814"/>
                </a:cubicBezTo>
                <a:cubicBezTo>
                  <a:pt x="3254111" y="2295391"/>
                  <a:pt x="3236147" y="2352960"/>
                  <a:pt x="3189570" y="2377392"/>
                </a:cubicBezTo>
                <a:lnTo>
                  <a:pt x="2951921" y="2502017"/>
                </a:lnTo>
                <a:lnTo>
                  <a:pt x="3189570" y="2626642"/>
                </a:lnTo>
                <a:cubicBezTo>
                  <a:pt x="3236156" y="2651074"/>
                  <a:pt x="3254111" y="2708643"/>
                  <a:pt x="3229689" y="2755220"/>
                </a:cubicBezTo>
                <a:cubicBezTo>
                  <a:pt x="3212658" y="2787691"/>
                  <a:pt x="3179530" y="2806255"/>
                  <a:pt x="3145250" y="2806255"/>
                </a:cubicBezTo>
                <a:cubicBezTo>
                  <a:pt x="3130343" y="2806255"/>
                  <a:pt x="3115217" y="2802750"/>
                  <a:pt x="3101101" y="2795339"/>
                </a:cubicBezTo>
                <a:lnTo>
                  <a:pt x="2702613" y="2586361"/>
                </a:lnTo>
                <a:cubicBezTo>
                  <a:pt x="2671248" y="2569921"/>
                  <a:pt x="2651607" y="2537431"/>
                  <a:pt x="2651607" y="2502017"/>
                </a:cubicBezTo>
                <a:cubicBezTo>
                  <a:pt x="2651607" y="2466603"/>
                  <a:pt x="2671248" y="2434113"/>
                  <a:pt x="2702613" y="2417673"/>
                </a:cubicBezTo>
                <a:lnTo>
                  <a:pt x="3101101" y="2208695"/>
                </a:lnTo>
                <a:cubicBezTo>
                  <a:pt x="3112750" y="2202587"/>
                  <a:pt x="3125085" y="2199130"/>
                  <a:pt x="3137416" y="2198107"/>
                </a:cubicBezTo>
                <a:close/>
                <a:moveTo>
                  <a:pt x="1262839" y="2198101"/>
                </a:moveTo>
                <a:cubicBezTo>
                  <a:pt x="1275168" y="2199126"/>
                  <a:pt x="1287499" y="2202585"/>
                  <a:pt x="1299143" y="2208695"/>
                </a:cubicBezTo>
                <a:lnTo>
                  <a:pt x="1697631" y="2417673"/>
                </a:lnTo>
                <a:cubicBezTo>
                  <a:pt x="1728997" y="2434113"/>
                  <a:pt x="1748637" y="2466603"/>
                  <a:pt x="1748637" y="2502017"/>
                </a:cubicBezTo>
                <a:cubicBezTo>
                  <a:pt x="1748637" y="2537431"/>
                  <a:pt x="1728997" y="2569921"/>
                  <a:pt x="1697631" y="2586361"/>
                </a:cubicBezTo>
                <a:lnTo>
                  <a:pt x="1299143" y="2795340"/>
                </a:lnTo>
                <a:cubicBezTo>
                  <a:pt x="1285027" y="2802741"/>
                  <a:pt x="1269892" y="2806255"/>
                  <a:pt x="1254995" y="2806255"/>
                </a:cubicBezTo>
                <a:cubicBezTo>
                  <a:pt x="1220704" y="2806255"/>
                  <a:pt x="1187586" y="2787691"/>
                  <a:pt x="1170555" y="2755220"/>
                </a:cubicBezTo>
                <a:cubicBezTo>
                  <a:pt x="1146133" y="2708643"/>
                  <a:pt x="1164097" y="2651074"/>
                  <a:pt x="1210675" y="2626642"/>
                </a:cubicBezTo>
                <a:lnTo>
                  <a:pt x="1448323" y="2502017"/>
                </a:lnTo>
                <a:lnTo>
                  <a:pt x="1210675" y="2377392"/>
                </a:lnTo>
                <a:cubicBezTo>
                  <a:pt x="1164088" y="2352960"/>
                  <a:pt x="1146133" y="2295391"/>
                  <a:pt x="1170555" y="2248814"/>
                </a:cubicBezTo>
                <a:cubicBezTo>
                  <a:pt x="1188887" y="2213874"/>
                  <a:pt x="1225852" y="2195029"/>
                  <a:pt x="1262839" y="2198101"/>
                </a:cubicBezTo>
                <a:close/>
                <a:moveTo>
                  <a:pt x="3930663" y="2006517"/>
                </a:moveTo>
                <a:lnTo>
                  <a:pt x="3930663" y="2492568"/>
                </a:lnTo>
                <a:cubicBezTo>
                  <a:pt x="3930663" y="2514390"/>
                  <a:pt x="3929891" y="2536488"/>
                  <a:pt x="3928501" y="2558777"/>
                </a:cubicBezTo>
                <a:lnTo>
                  <a:pt x="3963658" y="2558777"/>
                </a:lnTo>
                <a:cubicBezTo>
                  <a:pt x="4144213" y="2558777"/>
                  <a:pt x="4209755" y="2368829"/>
                  <a:pt x="4209755" y="2241156"/>
                </a:cubicBezTo>
                <a:cubicBezTo>
                  <a:pt x="4209755" y="2172843"/>
                  <a:pt x="4192686" y="2109273"/>
                  <a:pt x="4162920" y="2066753"/>
                </a:cubicBezTo>
                <a:cubicBezTo>
                  <a:pt x="4134555" y="2026224"/>
                  <a:pt x="4096931" y="2006517"/>
                  <a:pt x="4047897" y="2006517"/>
                </a:cubicBezTo>
                <a:close/>
                <a:moveTo>
                  <a:pt x="352358" y="2006517"/>
                </a:moveTo>
                <a:cubicBezTo>
                  <a:pt x="303324" y="2006517"/>
                  <a:pt x="265700" y="2026224"/>
                  <a:pt x="237334" y="2066753"/>
                </a:cubicBezTo>
                <a:cubicBezTo>
                  <a:pt x="207569" y="2109273"/>
                  <a:pt x="190500" y="2172843"/>
                  <a:pt x="190500" y="2241156"/>
                </a:cubicBezTo>
                <a:cubicBezTo>
                  <a:pt x="190500" y="2368829"/>
                  <a:pt x="256032" y="2558777"/>
                  <a:pt x="436588" y="2558777"/>
                </a:cubicBezTo>
                <a:lnTo>
                  <a:pt x="471888" y="2558777"/>
                </a:lnTo>
                <a:cubicBezTo>
                  <a:pt x="470545" y="2536536"/>
                  <a:pt x="469859" y="2514457"/>
                  <a:pt x="469859" y="2492568"/>
                </a:cubicBezTo>
                <a:lnTo>
                  <a:pt x="469859" y="2006517"/>
                </a:lnTo>
                <a:close/>
                <a:moveTo>
                  <a:pt x="2380141" y="190370"/>
                </a:moveTo>
                <a:cubicBezTo>
                  <a:pt x="1967189" y="186638"/>
                  <a:pt x="1681454" y="405082"/>
                  <a:pt x="1449324" y="582539"/>
                </a:cubicBezTo>
                <a:cubicBezTo>
                  <a:pt x="1419120" y="605628"/>
                  <a:pt x="1390593" y="627440"/>
                  <a:pt x="1362551" y="648166"/>
                </a:cubicBezTo>
                <a:cubicBezTo>
                  <a:pt x="1336843" y="667178"/>
                  <a:pt x="1303363" y="672017"/>
                  <a:pt x="1273302" y="661054"/>
                </a:cubicBezTo>
                <a:cubicBezTo>
                  <a:pt x="1120102" y="605170"/>
                  <a:pt x="1001401" y="644947"/>
                  <a:pt x="928773" y="688162"/>
                </a:cubicBezTo>
                <a:cubicBezTo>
                  <a:pt x="811778" y="757780"/>
                  <a:pt x="728796" y="887587"/>
                  <a:pt x="706831" y="1035386"/>
                </a:cubicBezTo>
                <a:cubicBezTo>
                  <a:pt x="668465" y="1294504"/>
                  <a:pt x="661768" y="1405709"/>
                  <a:pt x="660597" y="1698126"/>
                </a:cubicBezTo>
                <a:cubicBezTo>
                  <a:pt x="854516" y="1542011"/>
                  <a:pt x="1023137" y="1473136"/>
                  <a:pt x="1248566" y="1409738"/>
                </a:cubicBezTo>
                <a:cubicBezTo>
                  <a:pt x="1317755" y="1390393"/>
                  <a:pt x="1375677" y="1382687"/>
                  <a:pt x="1428026" y="1382687"/>
                </a:cubicBezTo>
                <a:cubicBezTo>
                  <a:pt x="1514980" y="1382687"/>
                  <a:pt x="1586560" y="1403937"/>
                  <a:pt x="1668970" y="1428397"/>
                </a:cubicBezTo>
                <a:cubicBezTo>
                  <a:pt x="1699632" y="1437503"/>
                  <a:pt x="1731331" y="1446914"/>
                  <a:pt x="1767116" y="1456267"/>
                </a:cubicBezTo>
                <a:cubicBezTo>
                  <a:pt x="2584923" y="1669942"/>
                  <a:pt x="2912659" y="1707994"/>
                  <a:pt x="3565588" y="1783794"/>
                </a:cubicBezTo>
                <a:cubicBezTo>
                  <a:pt x="3617471" y="1789814"/>
                  <a:pt x="3671402" y="1796072"/>
                  <a:pt x="3727799" y="1802682"/>
                </a:cubicBezTo>
                <a:lnTo>
                  <a:pt x="3681070" y="1373228"/>
                </a:lnTo>
                <a:cubicBezTo>
                  <a:pt x="3662963" y="1204350"/>
                  <a:pt x="3666954" y="1112520"/>
                  <a:pt x="3781215" y="999763"/>
                </a:cubicBezTo>
                <a:cubicBezTo>
                  <a:pt x="3804895" y="976474"/>
                  <a:pt x="3830108" y="954509"/>
                  <a:pt x="3854492" y="933259"/>
                </a:cubicBezTo>
                <a:cubicBezTo>
                  <a:pt x="3950837" y="849296"/>
                  <a:pt x="4042810" y="769162"/>
                  <a:pt x="4082272" y="590626"/>
                </a:cubicBezTo>
                <a:cubicBezTo>
                  <a:pt x="3772253" y="674170"/>
                  <a:pt x="3630616" y="712222"/>
                  <a:pt x="3276753" y="493880"/>
                </a:cubicBezTo>
                <a:cubicBezTo>
                  <a:pt x="2921483" y="274831"/>
                  <a:pt x="2627913" y="192609"/>
                  <a:pt x="2380141" y="190370"/>
                </a:cubicBezTo>
                <a:close/>
                <a:moveTo>
                  <a:pt x="2402381" y="340"/>
                </a:moveTo>
                <a:cubicBezTo>
                  <a:pt x="2706743" y="7165"/>
                  <a:pt x="3028181" y="116836"/>
                  <a:pt x="3376746" y="331755"/>
                </a:cubicBezTo>
                <a:cubicBezTo>
                  <a:pt x="3660715" y="506949"/>
                  <a:pt x="3732190" y="487680"/>
                  <a:pt x="4033047" y="406612"/>
                </a:cubicBezTo>
                <a:cubicBezTo>
                  <a:pt x="4074214" y="395516"/>
                  <a:pt x="4120887" y="382943"/>
                  <a:pt x="4171750" y="369960"/>
                </a:cubicBezTo>
                <a:cubicBezTo>
                  <a:pt x="4201249" y="362435"/>
                  <a:pt x="4232539" y="369446"/>
                  <a:pt x="4255999" y="388839"/>
                </a:cubicBezTo>
                <a:cubicBezTo>
                  <a:pt x="4279459" y="408232"/>
                  <a:pt x="4292222" y="437664"/>
                  <a:pt x="4290375" y="468039"/>
                </a:cubicBezTo>
                <a:cubicBezTo>
                  <a:pt x="4268600" y="825055"/>
                  <a:pt x="4101579" y="970597"/>
                  <a:pt x="3979631" y="1076868"/>
                </a:cubicBezTo>
                <a:cubicBezTo>
                  <a:pt x="3956352" y="1097156"/>
                  <a:pt x="3934358" y="1116311"/>
                  <a:pt x="3914880" y="1135465"/>
                </a:cubicBezTo>
                <a:cubicBezTo>
                  <a:pt x="3864350" y="1185319"/>
                  <a:pt x="3854196" y="1201178"/>
                  <a:pt x="3870455" y="1352769"/>
                </a:cubicBezTo>
                <a:lnTo>
                  <a:pt x="3920862" y="1816027"/>
                </a:lnTo>
                <a:lnTo>
                  <a:pt x="4047897" y="1816027"/>
                </a:lnTo>
                <a:cubicBezTo>
                  <a:pt x="4158853" y="1816027"/>
                  <a:pt x="4255113" y="1866280"/>
                  <a:pt x="4318988" y="1957521"/>
                </a:cubicBezTo>
                <a:cubicBezTo>
                  <a:pt x="4371375" y="2032387"/>
                  <a:pt x="4400236" y="2133123"/>
                  <a:pt x="4400236" y="2241185"/>
                </a:cubicBezTo>
                <a:cubicBezTo>
                  <a:pt x="4400236" y="2487501"/>
                  <a:pt x="4247226" y="2749296"/>
                  <a:pt x="3963658" y="2749296"/>
                </a:cubicBezTo>
                <a:lnTo>
                  <a:pt x="3901183" y="2749296"/>
                </a:lnTo>
                <a:cubicBezTo>
                  <a:pt x="3857254" y="2948254"/>
                  <a:pt x="3765147" y="3156908"/>
                  <a:pt x="3631302" y="3356438"/>
                </a:cubicBezTo>
                <a:cubicBezTo>
                  <a:pt x="3612918" y="3383832"/>
                  <a:pt x="3582791" y="3398634"/>
                  <a:pt x="3552120" y="3398634"/>
                </a:cubicBezTo>
                <a:cubicBezTo>
                  <a:pt x="3533870" y="3398634"/>
                  <a:pt x="3515440" y="3393405"/>
                  <a:pt x="3499152" y="3382480"/>
                </a:cubicBezTo>
                <a:cubicBezTo>
                  <a:pt x="3455470" y="3353181"/>
                  <a:pt x="3443812" y="3294011"/>
                  <a:pt x="3473110" y="3250330"/>
                </a:cubicBezTo>
                <a:cubicBezTo>
                  <a:pt x="3645332" y="2993574"/>
                  <a:pt x="3740172" y="2724473"/>
                  <a:pt x="3740172" y="2492597"/>
                </a:cubicBezTo>
                <a:lnTo>
                  <a:pt x="3740172" y="1995954"/>
                </a:lnTo>
                <a:cubicBezTo>
                  <a:pt x="3671249" y="1987848"/>
                  <a:pt x="3605917" y="1980257"/>
                  <a:pt x="3543624" y="1973027"/>
                </a:cubicBezTo>
                <a:cubicBezTo>
                  <a:pt x="2881856" y="1896199"/>
                  <a:pt x="2549690" y="1857641"/>
                  <a:pt x="1718958" y="1640576"/>
                </a:cubicBezTo>
                <a:cubicBezTo>
                  <a:pt x="1680134" y="1630432"/>
                  <a:pt x="1645415" y="1620126"/>
                  <a:pt x="1614773" y="1611029"/>
                </a:cubicBezTo>
                <a:cubicBezTo>
                  <a:pt x="1492491" y="1574739"/>
                  <a:pt x="1431084" y="1556518"/>
                  <a:pt x="1300001" y="1593170"/>
                </a:cubicBezTo>
                <a:cubicBezTo>
                  <a:pt x="1050550" y="1663331"/>
                  <a:pt x="887235" y="1736683"/>
                  <a:pt x="660340" y="1951844"/>
                </a:cubicBezTo>
                <a:lnTo>
                  <a:pt x="660340" y="2492587"/>
                </a:lnTo>
                <a:cubicBezTo>
                  <a:pt x="660340" y="2769517"/>
                  <a:pt x="797271" y="3099463"/>
                  <a:pt x="1029891" y="3389747"/>
                </a:cubicBezTo>
                <a:cubicBezTo>
                  <a:pt x="1174556" y="3273742"/>
                  <a:pt x="1334748" y="3170177"/>
                  <a:pt x="1505283" y="3083928"/>
                </a:cubicBezTo>
                <a:cubicBezTo>
                  <a:pt x="1923583" y="2872378"/>
                  <a:pt x="2307870" y="2809437"/>
                  <a:pt x="2508199" y="2919708"/>
                </a:cubicBezTo>
                <a:cubicBezTo>
                  <a:pt x="2581142" y="2959913"/>
                  <a:pt x="2629700" y="3021101"/>
                  <a:pt x="2652541" y="3101587"/>
                </a:cubicBezTo>
                <a:cubicBezTo>
                  <a:pt x="2713530" y="3316405"/>
                  <a:pt x="2576760" y="3641083"/>
                  <a:pt x="2359438" y="4047201"/>
                </a:cubicBezTo>
                <a:cubicBezTo>
                  <a:pt x="2426475" y="4034771"/>
                  <a:pt x="2497169" y="4014597"/>
                  <a:pt x="2574446" y="3985965"/>
                </a:cubicBezTo>
                <a:cubicBezTo>
                  <a:pt x="2682869" y="3945607"/>
                  <a:pt x="2791320" y="3890448"/>
                  <a:pt x="2896658" y="3822058"/>
                </a:cubicBezTo>
                <a:cubicBezTo>
                  <a:pt x="2940777" y="3793417"/>
                  <a:pt x="2999765" y="3805952"/>
                  <a:pt x="3028398" y="3850071"/>
                </a:cubicBezTo>
                <a:cubicBezTo>
                  <a:pt x="3057049" y="3894191"/>
                  <a:pt x="3044514" y="3953170"/>
                  <a:pt x="3000385" y="3981821"/>
                </a:cubicBezTo>
                <a:cubicBezTo>
                  <a:pt x="2883370" y="4057802"/>
                  <a:pt x="2762374" y="4119276"/>
                  <a:pt x="2640759" y="4164539"/>
                </a:cubicBezTo>
                <a:cubicBezTo>
                  <a:pt x="2496617" y="4217927"/>
                  <a:pt x="2370334" y="4245988"/>
                  <a:pt x="2247500" y="4251712"/>
                </a:cubicBezTo>
                <a:cubicBezTo>
                  <a:pt x="2204228" y="4329436"/>
                  <a:pt x="2159022" y="4409579"/>
                  <a:pt x="2112436" y="4492123"/>
                </a:cubicBezTo>
                <a:cubicBezTo>
                  <a:pt x="2050733" y="4601470"/>
                  <a:pt x="1986915" y="4714532"/>
                  <a:pt x="1924755" y="4827489"/>
                </a:cubicBezTo>
                <a:cubicBezTo>
                  <a:pt x="1908648" y="4856750"/>
                  <a:pt x="1878387" y="4875447"/>
                  <a:pt x="1845002" y="4876743"/>
                </a:cubicBezTo>
                <a:cubicBezTo>
                  <a:pt x="1843764" y="4876790"/>
                  <a:pt x="1842526" y="4876809"/>
                  <a:pt x="1841297" y="4876809"/>
                </a:cubicBezTo>
                <a:cubicBezTo>
                  <a:pt x="1809293" y="4876809"/>
                  <a:pt x="1779318" y="4860722"/>
                  <a:pt x="1761677" y="4833823"/>
                </a:cubicBezTo>
                <a:lnTo>
                  <a:pt x="1619936" y="4617834"/>
                </a:lnTo>
                <a:cubicBezTo>
                  <a:pt x="1605848" y="4596355"/>
                  <a:pt x="1561910" y="4572809"/>
                  <a:pt x="1535954" y="4572809"/>
                </a:cubicBezTo>
                <a:lnTo>
                  <a:pt x="1277607" y="4573619"/>
                </a:lnTo>
                <a:lnTo>
                  <a:pt x="1276617" y="4573619"/>
                </a:lnTo>
                <a:cubicBezTo>
                  <a:pt x="1187291" y="4573619"/>
                  <a:pt x="1083107" y="4517421"/>
                  <a:pt x="1034044" y="4442574"/>
                </a:cubicBezTo>
                <a:lnTo>
                  <a:pt x="892102" y="4226690"/>
                </a:lnTo>
                <a:cubicBezTo>
                  <a:pt x="877976" y="4205135"/>
                  <a:pt x="833895" y="4181589"/>
                  <a:pt x="807806" y="4181589"/>
                </a:cubicBezTo>
                <a:lnTo>
                  <a:pt x="549726" y="4182398"/>
                </a:lnTo>
                <a:lnTo>
                  <a:pt x="549431" y="4182398"/>
                </a:lnTo>
                <a:cubicBezTo>
                  <a:pt x="515798" y="4182398"/>
                  <a:pt x="484661" y="4164654"/>
                  <a:pt x="467497" y="4135717"/>
                </a:cubicBezTo>
                <a:cubicBezTo>
                  <a:pt x="450294" y="4106684"/>
                  <a:pt x="449732" y="4070727"/>
                  <a:pt x="466020" y="4041171"/>
                </a:cubicBezTo>
                <a:cubicBezTo>
                  <a:pt x="568919" y="3854472"/>
                  <a:pt x="712661" y="3675392"/>
                  <a:pt x="885606" y="3514420"/>
                </a:cubicBezTo>
                <a:cubicBezTo>
                  <a:pt x="688219" y="3270285"/>
                  <a:pt x="554393" y="3003899"/>
                  <a:pt x="498862" y="2749277"/>
                </a:cubicBezTo>
                <a:lnTo>
                  <a:pt x="436578" y="2749277"/>
                </a:lnTo>
                <a:cubicBezTo>
                  <a:pt x="153010" y="2749277"/>
                  <a:pt x="0" y="2487482"/>
                  <a:pt x="0" y="2241165"/>
                </a:cubicBezTo>
                <a:cubicBezTo>
                  <a:pt x="0" y="2133123"/>
                  <a:pt x="28861" y="2032396"/>
                  <a:pt x="81258" y="1957530"/>
                </a:cubicBezTo>
                <a:cubicBezTo>
                  <a:pt x="145132" y="1866290"/>
                  <a:pt x="241392" y="1816036"/>
                  <a:pt x="352349" y="1816036"/>
                </a:cubicBezTo>
                <a:lnTo>
                  <a:pt x="469878" y="1816036"/>
                </a:lnTo>
                <a:cubicBezTo>
                  <a:pt x="470106" y="1428997"/>
                  <a:pt x="473364" y="1311659"/>
                  <a:pt x="518398" y="1007430"/>
                </a:cubicBezTo>
                <a:cubicBezTo>
                  <a:pt x="548707" y="803567"/>
                  <a:pt x="665712" y="623030"/>
                  <a:pt x="831380" y="524456"/>
                </a:cubicBezTo>
                <a:cubicBezTo>
                  <a:pt x="969435" y="442322"/>
                  <a:pt x="1129837" y="422119"/>
                  <a:pt x="1288104" y="465915"/>
                </a:cubicBezTo>
                <a:cubicBezTo>
                  <a:pt x="1302877" y="454723"/>
                  <a:pt x="1318022" y="443141"/>
                  <a:pt x="1333643" y="431206"/>
                </a:cubicBezTo>
                <a:cubicBezTo>
                  <a:pt x="1528220" y="282444"/>
                  <a:pt x="1770383" y="97316"/>
                  <a:pt x="2103339" y="27708"/>
                </a:cubicBezTo>
                <a:cubicBezTo>
                  <a:pt x="2201371" y="7218"/>
                  <a:pt x="2300927" y="-1935"/>
                  <a:pt x="2402381" y="340"/>
                </a:cubicBezTo>
                <a:close/>
              </a:path>
            </a:pathLst>
          </a:custGeom>
          <a:solidFill>
            <a:schemeClr val="tx1">
              <a:lumMod val="75000"/>
              <a:lumOff val="25000"/>
            </a:schemeClr>
          </a:solidFill>
          <a:ln w="76200"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2" name="Freeform: Shape 61">
            <a:extLst>
              <a:ext uri="{FF2B5EF4-FFF2-40B4-BE49-F238E27FC236}">
                <a16:creationId xmlns:a16="http://schemas.microsoft.com/office/drawing/2014/main" id="{2B3AC8C5-D5A6-4500-9BA8-EE014BA99547}"/>
              </a:ext>
            </a:extLst>
          </p:cNvPr>
          <p:cNvSpPr/>
          <p:nvPr/>
        </p:nvSpPr>
        <p:spPr>
          <a:xfrm>
            <a:off x="7330635" y="5029484"/>
            <a:ext cx="629824" cy="694374"/>
          </a:xfrm>
          <a:custGeom>
            <a:avLst/>
            <a:gdLst>
              <a:gd name="connsiteX0" fmla="*/ 1233692 w 4423439"/>
              <a:gd name="connsiteY0" fmla="*/ 4229323 h 4876797"/>
              <a:gd name="connsiteX1" fmla="*/ 1271064 w 4423439"/>
              <a:gd name="connsiteY1" fmla="*/ 4235126 h 4876797"/>
              <a:gd name="connsiteX2" fmla="*/ 1327461 w 4423439"/>
              <a:gd name="connsiteY2" fmla="*/ 4357447 h 4876797"/>
              <a:gd name="connsiteX3" fmla="*/ 1158888 w 4423439"/>
              <a:gd name="connsiteY3" fmla="*/ 4814485 h 4876797"/>
              <a:gd name="connsiteX4" fmla="*/ 1069515 w 4423439"/>
              <a:gd name="connsiteY4" fmla="*/ 4876797 h 4876797"/>
              <a:gd name="connsiteX5" fmla="*/ 1036568 w 4423439"/>
              <a:gd name="connsiteY5" fmla="*/ 4870882 h 4876797"/>
              <a:gd name="connsiteX6" fmla="*/ 980170 w 4423439"/>
              <a:gd name="connsiteY6" fmla="*/ 4748562 h 4876797"/>
              <a:gd name="connsiteX7" fmla="*/ 1148744 w 4423439"/>
              <a:gd name="connsiteY7" fmla="*/ 4291524 h 4876797"/>
              <a:gd name="connsiteX8" fmla="*/ 1233692 w 4423439"/>
              <a:gd name="connsiteY8" fmla="*/ 4229323 h 4876797"/>
              <a:gd name="connsiteX9" fmla="*/ 3190016 w 4423439"/>
              <a:gd name="connsiteY9" fmla="*/ 4229318 h 4876797"/>
              <a:gd name="connsiteX10" fmla="*/ 3274924 w 4423439"/>
              <a:gd name="connsiteY10" fmla="*/ 4291571 h 4876797"/>
              <a:gd name="connsiteX11" fmla="*/ 3443230 w 4423439"/>
              <a:gd name="connsiteY11" fmla="*/ 4748610 h 4876797"/>
              <a:gd name="connsiteX12" fmla="*/ 3386766 w 4423439"/>
              <a:gd name="connsiteY12" fmla="*/ 4870892 h 4876797"/>
              <a:gd name="connsiteX13" fmla="*/ 3353867 w 4423439"/>
              <a:gd name="connsiteY13" fmla="*/ 4876788 h 4876797"/>
              <a:gd name="connsiteX14" fmla="*/ 3264484 w 4423439"/>
              <a:gd name="connsiteY14" fmla="*/ 4814427 h 4876797"/>
              <a:gd name="connsiteX15" fmla="*/ 3096178 w 4423439"/>
              <a:gd name="connsiteY15" fmla="*/ 4357389 h 4876797"/>
              <a:gd name="connsiteX16" fmla="*/ 3152642 w 4423439"/>
              <a:gd name="connsiteY16" fmla="*/ 4235107 h 4876797"/>
              <a:gd name="connsiteX17" fmla="*/ 3190016 w 4423439"/>
              <a:gd name="connsiteY17" fmla="*/ 4229318 h 4876797"/>
              <a:gd name="connsiteX18" fmla="*/ 3459657 w 4423439"/>
              <a:gd name="connsiteY18" fmla="*/ 3954856 h 4876797"/>
              <a:gd name="connsiteX19" fmla="*/ 3527004 w 4423439"/>
              <a:gd name="connsiteY19" fmla="*/ 3982752 h 4876797"/>
              <a:gd name="connsiteX20" fmla="*/ 3887972 w 4423439"/>
              <a:gd name="connsiteY20" fmla="*/ 4343740 h 4876797"/>
              <a:gd name="connsiteX21" fmla="*/ 3887972 w 4423439"/>
              <a:gd name="connsiteY21" fmla="*/ 4478433 h 4876797"/>
              <a:gd name="connsiteX22" fmla="*/ 3820631 w 4423439"/>
              <a:gd name="connsiteY22" fmla="*/ 4506323 h 4876797"/>
              <a:gd name="connsiteX23" fmla="*/ 3753279 w 4423439"/>
              <a:gd name="connsiteY23" fmla="*/ 4478424 h 4876797"/>
              <a:gd name="connsiteX24" fmla="*/ 3392311 w 4423439"/>
              <a:gd name="connsiteY24" fmla="*/ 4117446 h 4876797"/>
              <a:gd name="connsiteX25" fmla="*/ 3392311 w 4423439"/>
              <a:gd name="connsiteY25" fmla="*/ 3982752 h 4876797"/>
              <a:gd name="connsiteX26" fmla="*/ 3459657 w 4423439"/>
              <a:gd name="connsiteY26" fmla="*/ 3954856 h 4876797"/>
              <a:gd name="connsiteX27" fmla="*/ 963726 w 4423439"/>
              <a:gd name="connsiteY27" fmla="*/ 3954846 h 4876797"/>
              <a:gd name="connsiteX28" fmla="*/ 1031072 w 4423439"/>
              <a:gd name="connsiteY28" fmla="*/ 3982742 h 4876797"/>
              <a:gd name="connsiteX29" fmla="*/ 1031072 w 4423439"/>
              <a:gd name="connsiteY29" fmla="*/ 4117426 h 4876797"/>
              <a:gd name="connsiteX30" fmla="*/ 670103 w 4423439"/>
              <a:gd name="connsiteY30" fmla="*/ 4478405 h 4876797"/>
              <a:gd name="connsiteX31" fmla="*/ 602752 w 4423439"/>
              <a:gd name="connsiteY31" fmla="*/ 4506303 h 4876797"/>
              <a:gd name="connsiteX32" fmla="*/ 535410 w 4423439"/>
              <a:gd name="connsiteY32" fmla="*/ 4478414 h 4876797"/>
              <a:gd name="connsiteX33" fmla="*/ 535410 w 4423439"/>
              <a:gd name="connsiteY33" fmla="*/ 4343721 h 4876797"/>
              <a:gd name="connsiteX34" fmla="*/ 896379 w 4423439"/>
              <a:gd name="connsiteY34" fmla="*/ 3982742 h 4876797"/>
              <a:gd name="connsiteX35" fmla="*/ 963726 w 4423439"/>
              <a:gd name="connsiteY35" fmla="*/ 3954846 h 4876797"/>
              <a:gd name="connsiteX36" fmla="*/ 693738 w 4423439"/>
              <a:gd name="connsiteY36" fmla="*/ 3680553 h 4876797"/>
              <a:gd name="connsiteX37" fmla="*/ 778698 w 4423439"/>
              <a:gd name="connsiteY37" fmla="*/ 3742751 h 4876797"/>
              <a:gd name="connsiteX38" fmla="*/ 722310 w 4423439"/>
              <a:gd name="connsiteY38" fmla="*/ 3865080 h 4876797"/>
              <a:gd name="connsiteX39" fmla="*/ 265281 w 4423439"/>
              <a:gd name="connsiteY39" fmla="*/ 4033663 h 4876797"/>
              <a:gd name="connsiteX40" fmla="*/ 232325 w 4423439"/>
              <a:gd name="connsiteY40" fmla="*/ 4039578 h 4876797"/>
              <a:gd name="connsiteX41" fmla="*/ 142961 w 4423439"/>
              <a:gd name="connsiteY41" fmla="*/ 3977266 h 4876797"/>
              <a:gd name="connsiteX42" fmla="*/ 199349 w 4423439"/>
              <a:gd name="connsiteY42" fmla="*/ 3854945 h 4876797"/>
              <a:gd name="connsiteX43" fmla="*/ 656378 w 4423439"/>
              <a:gd name="connsiteY43" fmla="*/ 3686362 h 4876797"/>
              <a:gd name="connsiteX44" fmla="*/ 693738 w 4423439"/>
              <a:gd name="connsiteY44" fmla="*/ 3680553 h 4876797"/>
              <a:gd name="connsiteX45" fmla="*/ 3729611 w 4423439"/>
              <a:gd name="connsiteY45" fmla="*/ 3680548 h 4876797"/>
              <a:gd name="connsiteX46" fmla="*/ 3766986 w 4423439"/>
              <a:gd name="connsiteY46" fmla="*/ 3686344 h 4876797"/>
              <a:gd name="connsiteX47" fmla="*/ 4224281 w 4423439"/>
              <a:gd name="connsiteY47" fmla="*/ 3854927 h 4876797"/>
              <a:gd name="connsiteX48" fmla="*/ 4280697 w 4423439"/>
              <a:gd name="connsiteY48" fmla="*/ 3977238 h 4876797"/>
              <a:gd name="connsiteX49" fmla="*/ 4191324 w 4423439"/>
              <a:gd name="connsiteY49" fmla="*/ 4039560 h 4876797"/>
              <a:gd name="connsiteX50" fmla="*/ 4158387 w 4423439"/>
              <a:gd name="connsiteY50" fmla="*/ 4033654 h 4876797"/>
              <a:gd name="connsiteX51" fmla="*/ 3701092 w 4423439"/>
              <a:gd name="connsiteY51" fmla="*/ 3865071 h 4876797"/>
              <a:gd name="connsiteX52" fmla="*/ 3644675 w 4423439"/>
              <a:gd name="connsiteY52" fmla="*/ 3742761 h 4876797"/>
              <a:gd name="connsiteX53" fmla="*/ 3729611 w 4423439"/>
              <a:gd name="connsiteY53" fmla="*/ 3680548 h 4876797"/>
              <a:gd name="connsiteX54" fmla="*/ 3341589 w 4423439"/>
              <a:gd name="connsiteY54" fmla="*/ 3518033 h 4876797"/>
              <a:gd name="connsiteX55" fmla="*/ 3378156 w 4423439"/>
              <a:gd name="connsiteY55" fmla="*/ 3527743 h 4876797"/>
              <a:gd name="connsiteX56" fmla="*/ 3421323 w 4423439"/>
              <a:gd name="connsiteY56" fmla="*/ 3655111 h 4876797"/>
              <a:gd name="connsiteX57" fmla="*/ 3421056 w 4423439"/>
              <a:gd name="connsiteY57" fmla="*/ 3655654 h 4876797"/>
              <a:gd name="connsiteX58" fmla="*/ 3335646 w 4423439"/>
              <a:gd name="connsiteY58" fmla="*/ 3708622 h 4876797"/>
              <a:gd name="connsiteX59" fmla="*/ 3293421 w 4423439"/>
              <a:gd name="connsiteY59" fmla="*/ 3698688 h 4876797"/>
              <a:gd name="connsiteX60" fmla="*/ 3250387 w 4423439"/>
              <a:gd name="connsiteY60" fmla="*/ 3571053 h 4876797"/>
              <a:gd name="connsiteX61" fmla="*/ 3341589 w 4423439"/>
              <a:gd name="connsiteY61" fmla="*/ 3518033 h 4876797"/>
              <a:gd name="connsiteX62" fmla="*/ 2211696 w 4423439"/>
              <a:gd name="connsiteY62" fmla="*/ 3089736 h 4876797"/>
              <a:gd name="connsiteX63" fmla="*/ 1843155 w 4423439"/>
              <a:gd name="connsiteY63" fmla="*/ 3458296 h 4876797"/>
              <a:gd name="connsiteX64" fmla="*/ 1919193 w 4423439"/>
              <a:gd name="connsiteY64" fmla="*/ 3534344 h 4876797"/>
              <a:gd name="connsiteX65" fmla="*/ 2504476 w 4423439"/>
              <a:gd name="connsiteY65" fmla="*/ 3534344 h 4876797"/>
              <a:gd name="connsiteX66" fmla="*/ 2580247 w 4423439"/>
              <a:gd name="connsiteY66" fmla="*/ 3458296 h 4876797"/>
              <a:gd name="connsiteX67" fmla="*/ 2211696 w 4423439"/>
              <a:gd name="connsiteY67" fmla="*/ 3089736 h 4876797"/>
              <a:gd name="connsiteX68" fmla="*/ 2211696 w 4423439"/>
              <a:gd name="connsiteY68" fmla="*/ 2899255 h 4876797"/>
              <a:gd name="connsiteX69" fmla="*/ 2770728 w 4423439"/>
              <a:gd name="connsiteY69" fmla="*/ 3458306 h 4876797"/>
              <a:gd name="connsiteX70" fmla="*/ 2504466 w 4423439"/>
              <a:gd name="connsiteY70" fmla="*/ 3724834 h 4876797"/>
              <a:gd name="connsiteX71" fmla="*/ 1919184 w 4423439"/>
              <a:gd name="connsiteY71" fmla="*/ 3724834 h 4876797"/>
              <a:gd name="connsiteX72" fmla="*/ 1652655 w 4423439"/>
              <a:gd name="connsiteY72" fmla="*/ 3458306 h 4876797"/>
              <a:gd name="connsiteX73" fmla="*/ 2211696 w 4423439"/>
              <a:gd name="connsiteY73" fmla="*/ 2899255 h 4876797"/>
              <a:gd name="connsiteX74" fmla="*/ 3156748 w 4423439"/>
              <a:gd name="connsiteY74" fmla="*/ 2176790 h 4876797"/>
              <a:gd name="connsiteX75" fmla="*/ 3249045 w 4423439"/>
              <a:gd name="connsiteY75" fmla="*/ 2227457 h 4876797"/>
              <a:gd name="connsiteX76" fmla="*/ 3208983 w 4423439"/>
              <a:gd name="connsiteY76" fmla="*/ 2356054 h 4876797"/>
              <a:gd name="connsiteX77" fmla="*/ 2968067 w 4423439"/>
              <a:gd name="connsiteY77" fmla="*/ 2482517 h 4876797"/>
              <a:gd name="connsiteX78" fmla="*/ 3208983 w 4423439"/>
              <a:gd name="connsiteY78" fmla="*/ 2608981 h 4876797"/>
              <a:gd name="connsiteX79" fmla="*/ 3249045 w 4423439"/>
              <a:gd name="connsiteY79" fmla="*/ 2737578 h 4876797"/>
              <a:gd name="connsiteX80" fmla="*/ 3164634 w 4423439"/>
              <a:gd name="connsiteY80" fmla="*/ 2788575 h 4876797"/>
              <a:gd name="connsiteX81" fmla="*/ 3120448 w 4423439"/>
              <a:gd name="connsiteY81" fmla="*/ 2777640 h 4876797"/>
              <a:gd name="connsiteX82" fmla="*/ 2718893 w 4423439"/>
              <a:gd name="connsiteY82" fmla="*/ 2566842 h 4876797"/>
              <a:gd name="connsiteX83" fmla="*/ 2667915 w 4423439"/>
              <a:gd name="connsiteY83" fmla="*/ 2482517 h 4876797"/>
              <a:gd name="connsiteX84" fmla="*/ 2718893 w 4423439"/>
              <a:gd name="connsiteY84" fmla="*/ 2398193 h 4876797"/>
              <a:gd name="connsiteX85" fmla="*/ 3120448 w 4423439"/>
              <a:gd name="connsiteY85" fmla="*/ 2187395 h 4876797"/>
              <a:gd name="connsiteX86" fmla="*/ 3156748 w 4423439"/>
              <a:gd name="connsiteY86" fmla="*/ 2176790 h 4876797"/>
              <a:gd name="connsiteX87" fmla="*/ 1266615 w 4423439"/>
              <a:gd name="connsiteY87" fmla="*/ 2176783 h 4876797"/>
              <a:gd name="connsiteX88" fmla="*/ 1302915 w 4423439"/>
              <a:gd name="connsiteY88" fmla="*/ 2187376 h 4876797"/>
              <a:gd name="connsiteX89" fmla="*/ 1704747 w 4423439"/>
              <a:gd name="connsiteY89" fmla="*/ 2398173 h 4876797"/>
              <a:gd name="connsiteX90" fmla="*/ 1755744 w 4423439"/>
              <a:gd name="connsiteY90" fmla="*/ 2482517 h 4876797"/>
              <a:gd name="connsiteX91" fmla="*/ 1704747 w 4423439"/>
              <a:gd name="connsiteY91" fmla="*/ 2566861 h 4876797"/>
              <a:gd name="connsiteX92" fmla="*/ 1302915 w 4423439"/>
              <a:gd name="connsiteY92" fmla="*/ 2777659 h 4876797"/>
              <a:gd name="connsiteX93" fmla="*/ 1258748 w 4423439"/>
              <a:gd name="connsiteY93" fmla="*/ 2788575 h 4876797"/>
              <a:gd name="connsiteX94" fmla="*/ 1174328 w 4423439"/>
              <a:gd name="connsiteY94" fmla="*/ 2737559 h 4876797"/>
              <a:gd name="connsiteX95" fmla="*/ 1214428 w 4423439"/>
              <a:gd name="connsiteY95" fmla="*/ 2608971 h 4876797"/>
              <a:gd name="connsiteX96" fmla="*/ 1455477 w 4423439"/>
              <a:gd name="connsiteY96" fmla="*/ 2482517 h 4876797"/>
              <a:gd name="connsiteX97" fmla="*/ 1214428 w 4423439"/>
              <a:gd name="connsiteY97" fmla="*/ 2356064 h 4876797"/>
              <a:gd name="connsiteX98" fmla="*/ 1174328 w 4423439"/>
              <a:gd name="connsiteY98" fmla="*/ 2227476 h 4876797"/>
              <a:gd name="connsiteX99" fmla="*/ 1266615 w 4423439"/>
              <a:gd name="connsiteY99" fmla="*/ 2176783 h 4876797"/>
              <a:gd name="connsiteX100" fmla="*/ 353806 w 4423439"/>
              <a:gd name="connsiteY100" fmla="*/ 2016555 h 4876797"/>
              <a:gd name="connsiteX101" fmla="*/ 237668 w 4423439"/>
              <a:gd name="connsiteY101" fmla="*/ 2077334 h 4876797"/>
              <a:gd name="connsiteX102" fmla="*/ 190490 w 4423439"/>
              <a:gd name="connsiteY102" fmla="*/ 2252965 h 4876797"/>
              <a:gd name="connsiteX103" fmla="*/ 438502 w 4423439"/>
              <a:gd name="connsiteY103" fmla="*/ 2572910 h 4876797"/>
              <a:gd name="connsiteX104" fmla="*/ 438502 w 4423439"/>
              <a:gd name="connsiteY104" fmla="*/ 2572920 h 4876797"/>
              <a:gd name="connsiteX105" fmla="*/ 474574 w 4423439"/>
              <a:gd name="connsiteY105" fmla="*/ 2572920 h 4876797"/>
              <a:gd name="connsiteX106" fmla="*/ 472326 w 4423439"/>
              <a:gd name="connsiteY106" fmla="*/ 2505807 h 4876797"/>
              <a:gd name="connsiteX107" fmla="*/ 472326 w 4423439"/>
              <a:gd name="connsiteY107" fmla="*/ 2016555 h 4876797"/>
              <a:gd name="connsiteX108" fmla="*/ 3951046 w 4423439"/>
              <a:gd name="connsiteY108" fmla="*/ 2016545 h 4876797"/>
              <a:gd name="connsiteX109" fmla="*/ 3951046 w 4423439"/>
              <a:gd name="connsiteY109" fmla="*/ 2505797 h 4876797"/>
              <a:gd name="connsiteX110" fmla="*/ 3948856 w 4423439"/>
              <a:gd name="connsiteY110" fmla="*/ 2572910 h 4876797"/>
              <a:gd name="connsiteX111" fmla="*/ 3985146 w 4423439"/>
              <a:gd name="connsiteY111" fmla="*/ 2572910 h 4876797"/>
              <a:gd name="connsiteX112" fmla="*/ 4232958 w 4423439"/>
              <a:gd name="connsiteY112" fmla="*/ 2252937 h 4876797"/>
              <a:gd name="connsiteX113" fmla="*/ 4185809 w 4423439"/>
              <a:gd name="connsiteY113" fmla="*/ 2077296 h 4876797"/>
              <a:gd name="connsiteX114" fmla="*/ 4069842 w 4423439"/>
              <a:gd name="connsiteY114" fmla="*/ 2016545 h 4876797"/>
              <a:gd name="connsiteX115" fmla="*/ 2392720 w 4423439"/>
              <a:gd name="connsiteY115" fmla="*/ 190323 h 4876797"/>
              <a:gd name="connsiteX116" fmla="*/ 1456477 w 4423439"/>
              <a:gd name="connsiteY116" fmla="*/ 584709 h 4876797"/>
              <a:gd name="connsiteX117" fmla="*/ 1369390 w 4423439"/>
              <a:gd name="connsiteY117" fmla="*/ 650575 h 4876797"/>
              <a:gd name="connsiteX118" fmla="*/ 1280189 w 4423439"/>
              <a:gd name="connsiteY118" fmla="*/ 663481 h 4876797"/>
              <a:gd name="connsiteX119" fmla="*/ 933136 w 4423439"/>
              <a:gd name="connsiteY119" fmla="*/ 690932 h 4876797"/>
              <a:gd name="connsiteX120" fmla="*/ 709955 w 4423439"/>
              <a:gd name="connsiteY120" fmla="*/ 1040652 h 4876797"/>
              <a:gd name="connsiteX121" fmla="*/ 663045 w 4423439"/>
              <a:gd name="connsiteY121" fmla="*/ 1708192 h 4876797"/>
              <a:gd name="connsiteX122" fmla="*/ 1255033 w 4423439"/>
              <a:gd name="connsiteY122" fmla="*/ 1417499 h 4876797"/>
              <a:gd name="connsiteX123" fmla="*/ 1435599 w 4423439"/>
              <a:gd name="connsiteY123" fmla="*/ 1390229 h 4876797"/>
              <a:gd name="connsiteX124" fmla="*/ 1677944 w 4423439"/>
              <a:gd name="connsiteY124" fmla="*/ 1436197 h 4876797"/>
              <a:gd name="connsiteX125" fmla="*/ 1776328 w 4423439"/>
              <a:gd name="connsiteY125" fmla="*/ 1464124 h 4876797"/>
              <a:gd name="connsiteX126" fmla="*/ 3580238 w 4423439"/>
              <a:gd name="connsiteY126" fmla="*/ 1793098 h 4876797"/>
              <a:gd name="connsiteX127" fmla="*/ 3748211 w 4423439"/>
              <a:gd name="connsiteY127" fmla="*/ 1812682 h 4876797"/>
              <a:gd name="connsiteX128" fmla="*/ 3701301 w 4423439"/>
              <a:gd name="connsiteY128" fmla="*/ 1380085 h 4876797"/>
              <a:gd name="connsiteX129" fmla="*/ 3801999 w 4423439"/>
              <a:gd name="connsiteY129" fmla="*/ 1005066 h 4876797"/>
              <a:gd name="connsiteX130" fmla="*/ 3875780 w 4423439"/>
              <a:gd name="connsiteY130" fmla="*/ 938020 h 4876797"/>
              <a:gd name="connsiteX131" fmla="*/ 4104894 w 4423439"/>
              <a:gd name="connsiteY131" fmla="*/ 592720 h 4876797"/>
              <a:gd name="connsiteX132" fmla="*/ 4104732 w 4423439"/>
              <a:gd name="connsiteY132" fmla="*/ 592767 h 4876797"/>
              <a:gd name="connsiteX133" fmla="*/ 3294650 w 4423439"/>
              <a:gd name="connsiteY133" fmla="*/ 495670 h 4876797"/>
              <a:gd name="connsiteX134" fmla="*/ 2392720 w 4423439"/>
              <a:gd name="connsiteY134" fmla="*/ 190323 h 4876797"/>
              <a:gd name="connsiteX135" fmla="*/ 2415106 w 4423439"/>
              <a:gd name="connsiteY135" fmla="*/ 342 h 4876797"/>
              <a:gd name="connsiteX136" fmla="*/ 3394624 w 4423439"/>
              <a:gd name="connsiteY136" fmla="*/ 333525 h 4876797"/>
              <a:gd name="connsiteX137" fmla="*/ 4055221 w 4423439"/>
              <a:gd name="connsiteY137" fmla="*/ 408821 h 4876797"/>
              <a:gd name="connsiteX138" fmla="*/ 4194296 w 4423439"/>
              <a:gd name="connsiteY138" fmla="*/ 372102 h 4876797"/>
              <a:gd name="connsiteX139" fmla="*/ 4278535 w 4423439"/>
              <a:gd name="connsiteY139" fmla="*/ 390980 h 4876797"/>
              <a:gd name="connsiteX140" fmla="*/ 4312911 w 4423439"/>
              <a:gd name="connsiteY140" fmla="*/ 470162 h 4876797"/>
              <a:gd name="connsiteX141" fmla="*/ 4000995 w 4423439"/>
              <a:gd name="connsiteY141" fmla="*/ 1081562 h 4876797"/>
              <a:gd name="connsiteX142" fmla="*/ 3935635 w 4423439"/>
              <a:gd name="connsiteY142" fmla="*/ 1140798 h 4876797"/>
              <a:gd name="connsiteX143" fmla="*/ 3890696 w 4423439"/>
              <a:gd name="connsiteY143" fmla="*/ 1359663 h 4876797"/>
              <a:gd name="connsiteX144" fmla="*/ 3941274 w 4423439"/>
              <a:gd name="connsiteY144" fmla="*/ 1826045 h 4876797"/>
              <a:gd name="connsiteX145" fmla="*/ 4069842 w 4423439"/>
              <a:gd name="connsiteY145" fmla="*/ 1826045 h 4876797"/>
              <a:gd name="connsiteX146" fmla="*/ 4341886 w 4423439"/>
              <a:gd name="connsiteY146" fmla="*/ 1968082 h 4876797"/>
              <a:gd name="connsiteX147" fmla="*/ 4423439 w 4423439"/>
              <a:gd name="connsiteY147" fmla="*/ 2252918 h 4876797"/>
              <a:gd name="connsiteX148" fmla="*/ 3985136 w 4423439"/>
              <a:gd name="connsiteY148" fmla="*/ 2763381 h 4876797"/>
              <a:gd name="connsiteX149" fmla="*/ 3921395 w 4423439"/>
              <a:gd name="connsiteY149" fmla="*/ 2763381 h 4876797"/>
              <a:gd name="connsiteX150" fmla="*/ 3680755 w 4423439"/>
              <a:gd name="connsiteY150" fmla="*/ 3327242 h 4876797"/>
              <a:gd name="connsiteX151" fmla="*/ 3600269 w 4423439"/>
              <a:gd name="connsiteY151" fmla="*/ 3371439 h 4876797"/>
              <a:gd name="connsiteX152" fmla="*/ 3549291 w 4423439"/>
              <a:gd name="connsiteY152" fmla="*/ 3356580 h 4876797"/>
              <a:gd name="connsiteX153" fmla="*/ 3519954 w 4423439"/>
              <a:gd name="connsiteY153" fmla="*/ 3225116 h 4876797"/>
              <a:gd name="connsiteX154" fmla="*/ 3760546 w 4423439"/>
              <a:gd name="connsiteY154" fmla="*/ 2505778 h 4876797"/>
              <a:gd name="connsiteX155" fmla="*/ 3760546 w 4423439"/>
              <a:gd name="connsiteY155" fmla="*/ 2005915 h 4876797"/>
              <a:gd name="connsiteX156" fmla="*/ 3558245 w 4423439"/>
              <a:gd name="connsiteY156" fmla="*/ 1982294 h 4876797"/>
              <a:gd name="connsiteX157" fmla="*/ 1728111 w 4423439"/>
              <a:gd name="connsiteY157" fmla="*/ 1648395 h 4876797"/>
              <a:gd name="connsiteX158" fmla="*/ 1623774 w 4423439"/>
              <a:gd name="connsiteY158" fmla="*/ 1618800 h 4876797"/>
              <a:gd name="connsiteX159" fmla="*/ 1306554 w 4423439"/>
              <a:gd name="connsiteY159" fmla="*/ 1600874 h 4876797"/>
              <a:gd name="connsiteX160" fmla="*/ 662816 w 4423439"/>
              <a:gd name="connsiteY160" fmla="*/ 1961862 h 4876797"/>
              <a:gd name="connsiteX161" fmla="*/ 662816 w 4423439"/>
              <a:gd name="connsiteY161" fmla="*/ 2505778 h 4876797"/>
              <a:gd name="connsiteX162" fmla="*/ 673780 w 4423439"/>
              <a:gd name="connsiteY162" fmla="*/ 2648586 h 4876797"/>
              <a:gd name="connsiteX163" fmla="*/ 675323 w 4423439"/>
              <a:gd name="connsiteY163" fmla="*/ 2658588 h 4876797"/>
              <a:gd name="connsiteX164" fmla="*/ 1835153 w 4423439"/>
              <a:gd name="connsiteY164" fmla="*/ 4007613 h 4876797"/>
              <a:gd name="connsiteX165" fmla="*/ 2211687 w 4423439"/>
              <a:gd name="connsiteY165" fmla="*/ 4084737 h 4876797"/>
              <a:gd name="connsiteX166" fmla="*/ 2588095 w 4423439"/>
              <a:gd name="connsiteY166" fmla="*/ 4007661 h 4876797"/>
              <a:gd name="connsiteX167" fmla="*/ 2957017 w 4423439"/>
              <a:gd name="connsiteY167" fmla="*/ 3812979 h 4876797"/>
              <a:gd name="connsiteX168" fmla="*/ 3089558 w 4423439"/>
              <a:gd name="connsiteY168" fmla="*/ 3836992 h 4876797"/>
              <a:gd name="connsiteX169" fmla="*/ 3065536 w 4423439"/>
              <a:gd name="connsiteY169" fmla="*/ 3969542 h 4876797"/>
              <a:gd name="connsiteX170" fmla="*/ 2654389 w 4423439"/>
              <a:gd name="connsiteY170" fmla="*/ 4186255 h 4876797"/>
              <a:gd name="connsiteX171" fmla="*/ 2211687 w 4423439"/>
              <a:gd name="connsiteY171" fmla="*/ 4275237 h 4876797"/>
              <a:gd name="connsiteX172" fmla="*/ 1768746 w 4423439"/>
              <a:gd name="connsiteY172" fmla="*/ 4186169 h 4876797"/>
              <a:gd name="connsiteX173" fmla="*/ 854697 w 4423439"/>
              <a:gd name="connsiteY173" fmla="*/ 3487453 h 4876797"/>
              <a:gd name="connsiteX174" fmla="*/ 502148 w 4423439"/>
              <a:gd name="connsiteY174" fmla="*/ 2763410 h 4876797"/>
              <a:gd name="connsiteX175" fmla="*/ 438502 w 4423439"/>
              <a:gd name="connsiteY175" fmla="*/ 2763410 h 4876797"/>
              <a:gd name="connsiteX176" fmla="*/ 0 w 4423439"/>
              <a:gd name="connsiteY176" fmla="*/ 2252975 h 4876797"/>
              <a:gd name="connsiteX177" fmla="*/ 81620 w 4423439"/>
              <a:gd name="connsiteY177" fmla="*/ 1968092 h 4876797"/>
              <a:gd name="connsiteX178" fmla="*/ 353806 w 4423439"/>
              <a:gd name="connsiteY178" fmla="*/ 1826064 h 4876797"/>
              <a:gd name="connsiteX179" fmla="*/ 472354 w 4423439"/>
              <a:gd name="connsiteY179" fmla="*/ 1826064 h 4876797"/>
              <a:gd name="connsiteX180" fmla="*/ 521541 w 4423439"/>
              <a:gd name="connsiteY180" fmla="*/ 1012629 h 4876797"/>
              <a:gd name="connsiteX181" fmla="*/ 835647 w 4423439"/>
              <a:gd name="connsiteY181" fmla="*/ 527302 h 4876797"/>
              <a:gd name="connsiteX182" fmla="*/ 1294933 w 4423439"/>
              <a:gd name="connsiteY182" fmla="*/ 468352 h 4876797"/>
              <a:gd name="connsiteX183" fmla="*/ 1340806 w 4423439"/>
              <a:gd name="connsiteY183" fmla="*/ 433386 h 4876797"/>
              <a:gd name="connsiteX184" fmla="*/ 2114502 w 4423439"/>
              <a:gd name="connsiteY184" fmla="*/ 27840 h 4876797"/>
              <a:gd name="connsiteX185" fmla="*/ 2415106 w 4423439"/>
              <a:gd name="connsiteY185" fmla="*/ 342 h 4876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4423439" h="4876797">
                <a:moveTo>
                  <a:pt x="1233692" y="4229323"/>
                </a:moveTo>
                <a:cubicBezTo>
                  <a:pt x="1246051" y="4228744"/>
                  <a:pt x="1258727" y="4230578"/>
                  <a:pt x="1271064" y="4235126"/>
                </a:cubicBezTo>
                <a:cubicBezTo>
                  <a:pt x="1320413" y="4253329"/>
                  <a:pt x="1345663" y="4308088"/>
                  <a:pt x="1327461" y="4357447"/>
                </a:cubicBezTo>
                <a:lnTo>
                  <a:pt x="1158888" y="4814485"/>
                </a:lnTo>
                <a:cubicBezTo>
                  <a:pt x="1144696" y="4852966"/>
                  <a:pt x="1108262" y="4876797"/>
                  <a:pt x="1069515" y="4876797"/>
                </a:cubicBezTo>
                <a:cubicBezTo>
                  <a:pt x="1058571" y="4876797"/>
                  <a:pt x="1047436" y="4874892"/>
                  <a:pt x="1036568" y="4870882"/>
                </a:cubicBezTo>
                <a:cubicBezTo>
                  <a:pt x="987219" y="4852670"/>
                  <a:pt x="961968" y="4797911"/>
                  <a:pt x="980170" y="4748562"/>
                </a:cubicBezTo>
                <a:lnTo>
                  <a:pt x="1148744" y="4291524"/>
                </a:lnTo>
                <a:cubicBezTo>
                  <a:pt x="1162396" y="4254506"/>
                  <a:pt x="1196616" y="4231058"/>
                  <a:pt x="1233692" y="4229323"/>
                </a:cubicBezTo>
                <a:close/>
                <a:moveTo>
                  <a:pt x="3190016" y="4229318"/>
                </a:moveTo>
                <a:cubicBezTo>
                  <a:pt x="3227089" y="4231073"/>
                  <a:pt x="3261294" y="4254553"/>
                  <a:pt x="3274924" y="4291571"/>
                </a:cubicBezTo>
                <a:lnTo>
                  <a:pt x="3443230" y="4748610"/>
                </a:lnTo>
                <a:cubicBezTo>
                  <a:pt x="3461404" y="4797968"/>
                  <a:pt x="3436125" y="4852718"/>
                  <a:pt x="3386766" y="4870892"/>
                </a:cubicBezTo>
                <a:cubicBezTo>
                  <a:pt x="3375917" y="4874892"/>
                  <a:pt x="3364792" y="4876788"/>
                  <a:pt x="3353867" y="4876788"/>
                </a:cubicBezTo>
                <a:cubicBezTo>
                  <a:pt x="3315100" y="4876788"/>
                  <a:pt x="3278667" y="4852937"/>
                  <a:pt x="3264484" y="4814427"/>
                </a:cubicBezTo>
                <a:lnTo>
                  <a:pt x="3096178" y="4357389"/>
                </a:lnTo>
                <a:cubicBezTo>
                  <a:pt x="3078004" y="4308031"/>
                  <a:pt x="3103283" y="4253281"/>
                  <a:pt x="3152642" y="4235107"/>
                </a:cubicBezTo>
                <a:cubicBezTo>
                  <a:pt x="3164982" y="4230561"/>
                  <a:pt x="3177658" y="4228733"/>
                  <a:pt x="3190016" y="4229318"/>
                </a:cubicBezTo>
                <a:close/>
                <a:moveTo>
                  <a:pt x="3459657" y="3954856"/>
                </a:moveTo>
                <a:cubicBezTo>
                  <a:pt x="3484031" y="3954856"/>
                  <a:pt x="3508406" y="3964155"/>
                  <a:pt x="3527004" y="3982752"/>
                </a:cubicBezTo>
                <a:lnTo>
                  <a:pt x="3887972" y="4343740"/>
                </a:lnTo>
                <a:cubicBezTo>
                  <a:pt x="3925168" y="4380936"/>
                  <a:pt x="3925168" y="4441238"/>
                  <a:pt x="3887972" y="4478433"/>
                </a:cubicBezTo>
                <a:cubicBezTo>
                  <a:pt x="3869380" y="4497017"/>
                  <a:pt x="3845005" y="4506323"/>
                  <a:pt x="3820631" y="4506323"/>
                </a:cubicBezTo>
                <a:cubicBezTo>
                  <a:pt x="3796247" y="4506323"/>
                  <a:pt x="3771882" y="4497026"/>
                  <a:pt x="3753279" y="4478424"/>
                </a:cubicBezTo>
                <a:lnTo>
                  <a:pt x="3392311" y="4117446"/>
                </a:lnTo>
                <a:cubicBezTo>
                  <a:pt x="3355115" y="4080250"/>
                  <a:pt x="3355115" y="4019947"/>
                  <a:pt x="3392311" y="3982752"/>
                </a:cubicBezTo>
                <a:cubicBezTo>
                  <a:pt x="3410908" y="3964155"/>
                  <a:pt x="3435283" y="3954856"/>
                  <a:pt x="3459657" y="3954856"/>
                </a:cubicBezTo>
                <a:close/>
                <a:moveTo>
                  <a:pt x="963726" y="3954846"/>
                </a:moveTo>
                <a:cubicBezTo>
                  <a:pt x="988100" y="3954846"/>
                  <a:pt x="1012475" y="3964145"/>
                  <a:pt x="1031072" y="3982742"/>
                </a:cubicBezTo>
                <a:cubicBezTo>
                  <a:pt x="1068267" y="4019937"/>
                  <a:pt x="1068267" y="4080250"/>
                  <a:pt x="1031072" y="4117426"/>
                </a:cubicBezTo>
                <a:lnTo>
                  <a:pt x="670103" y="4478405"/>
                </a:lnTo>
                <a:cubicBezTo>
                  <a:pt x="651501" y="4496997"/>
                  <a:pt x="627127" y="4506303"/>
                  <a:pt x="602752" y="4506303"/>
                </a:cubicBezTo>
                <a:cubicBezTo>
                  <a:pt x="578378" y="4506303"/>
                  <a:pt x="554003" y="4497007"/>
                  <a:pt x="535410" y="4478414"/>
                </a:cubicBezTo>
                <a:cubicBezTo>
                  <a:pt x="498215" y="4441219"/>
                  <a:pt x="498215" y="4380916"/>
                  <a:pt x="535410" y="4343721"/>
                </a:cubicBezTo>
                <a:lnTo>
                  <a:pt x="896379" y="3982742"/>
                </a:lnTo>
                <a:cubicBezTo>
                  <a:pt x="914977" y="3964145"/>
                  <a:pt x="939351" y="3954846"/>
                  <a:pt x="963726" y="3954846"/>
                </a:cubicBezTo>
                <a:close/>
                <a:moveTo>
                  <a:pt x="693738" y="3680553"/>
                </a:moveTo>
                <a:cubicBezTo>
                  <a:pt x="730810" y="3682284"/>
                  <a:pt x="765047" y="3705732"/>
                  <a:pt x="778698" y="3742751"/>
                </a:cubicBezTo>
                <a:cubicBezTo>
                  <a:pt x="796910" y="3792100"/>
                  <a:pt x="771649" y="3846868"/>
                  <a:pt x="722310" y="3865080"/>
                </a:cubicBezTo>
                <a:lnTo>
                  <a:pt x="265281" y="4033663"/>
                </a:lnTo>
                <a:cubicBezTo>
                  <a:pt x="254413" y="4037673"/>
                  <a:pt x="243269" y="4039578"/>
                  <a:pt x="232325" y="4039578"/>
                </a:cubicBezTo>
                <a:cubicBezTo>
                  <a:pt x="193577" y="4039578"/>
                  <a:pt x="157153" y="4015747"/>
                  <a:pt x="142961" y="3977266"/>
                </a:cubicBezTo>
                <a:cubicBezTo>
                  <a:pt x="124749" y="3927917"/>
                  <a:pt x="150000" y="3873148"/>
                  <a:pt x="199349" y="3854945"/>
                </a:cubicBezTo>
                <a:lnTo>
                  <a:pt x="656378" y="3686362"/>
                </a:lnTo>
                <a:cubicBezTo>
                  <a:pt x="668708" y="3681811"/>
                  <a:pt x="681381" y="3679976"/>
                  <a:pt x="693738" y="3680553"/>
                </a:cubicBezTo>
                <a:close/>
                <a:moveTo>
                  <a:pt x="3729611" y="3680548"/>
                </a:moveTo>
                <a:cubicBezTo>
                  <a:pt x="3741970" y="3679967"/>
                  <a:pt x="3754646" y="3681798"/>
                  <a:pt x="3766986" y="3686344"/>
                </a:cubicBezTo>
                <a:lnTo>
                  <a:pt x="4224281" y="3854927"/>
                </a:lnTo>
                <a:cubicBezTo>
                  <a:pt x="4273639" y="3873129"/>
                  <a:pt x="4298890" y="3927889"/>
                  <a:pt x="4280697" y="3977238"/>
                </a:cubicBezTo>
                <a:cubicBezTo>
                  <a:pt x="4266505" y="4015719"/>
                  <a:pt x="4230081" y="4039560"/>
                  <a:pt x="4191324" y="4039560"/>
                </a:cubicBezTo>
                <a:cubicBezTo>
                  <a:pt x="4180380" y="4039560"/>
                  <a:pt x="4169255" y="4037655"/>
                  <a:pt x="4158387" y="4033654"/>
                </a:cubicBezTo>
                <a:lnTo>
                  <a:pt x="3701092" y="3865071"/>
                </a:lnTo>
                <a:cubicBezTo>
                  <a:pt x="3651743" y="3846869"/>
                  <a:pt x="3626482" y="3792119"/>
                  <a:pt x="3644675" y="3742761"/>
                </a:cubicBezTo>
                <a:cubicBezTo>
                  <a:pt x="3658327" y="3705749"/>
                  <a:pt x="3692536" y="3682293"/>
                  <a:pt x="3729611" y="3680548"/>
                </a:cubicBezTo>
                <a:close/>
                <a:moveTo>
                  <a:pt x="3341589" y="3518033"/>
                </a:moveTo>
                <a:cubicBezTo>
                  <a:pt x="3353953" y="3518749"/>
                  <a:pt x="3366371" y="3521906"/>
                  <a:pt x="3378156" y="3527743"/>
                </a:cubicBezTo>
                <a:cubicBezTo>
                  <a:pt x="3425285" y="3551108"/>
                  <a:pt x="3444688" y="3607981"/>
                  <a:pt x="3421323" y="3655111"/>
                </a:cubicBezTo>
                <a:lnTo>
                  <a:pt x="3421056" y="3655654"/>
                </a:lnTo>
                <a:cubicBezTo>
                  <a:pt x="3404435" y="3689191"/>
                  <a:pt x="3370698" y="3708622"/>
                  <a:pt x="3335646" y="3708622"/>
                </a:cubicBezTo>
                <a:cubicBezTo>
                  <a:pt x="3321444" y="3708622"/>
                  <a:pt x="3307013" y="3705422"/>
                  <a:pt x="3293421" y="3698688"/>
                </a:cubicBezTo>
                <a:cubicBezTo>
                  <a:pt x="3246292" y="3675323"/>
                  <a:pt x="3227032" y="3618183"/>
                  <a:pt x="3250387" y="3571053"/>
                </a:cubicBezTo>
                <a:cubicBezTo>
                  <a:pt x="3267904" y="3535705"/>
                  <a:pt x="3304499" y="3515885"/>
                  <a:pt x="3341589" y="3518033"/>
                </a:cubicBezTo>
                <a:close/>
                <a:moveTo>
                  <a:pt x="2211696" y="3089736"/>
                </a:moveTo>
                <a:cubicBezTo>
                  <a:pt x="2008471" y="3089736"/>
                  <a:pt x="1843136" y="3255071"/>
                  <a:pt x="1843155" y="3458296"/>
                </a:cubicBezTo>
                <a:cubicBezTo>
                  <a:pt x="1843155" y="3499520"/>
                  <a:pt x="1877978" y="3534344"/>
                  <a:pt x="1919193" y="3534344"/>
                </a:cubicBezTo>
                <a:lnTo>
                  <a:pt x="2504476" y="3534344"/>
                </a:lnTo>
                <a:cubicBezTo>
                  <a:pt x="2546253" y="3534344"/>
                  <a:pt x="2580247" y="3500225"/>
                  <a:pt x="2580247" y="3458296"/>
                </a:cubicBezTo>
                <a:cubicBezTo>
                  <a:pt x="2580247" y="3255071"/>
                  <a:pt x="2414912" y="3089736"/>
                  <a:pt x="2211696" y="3089736"/>
                </a:cubicBezTo>
                <a:close/>
                <a:moveTo>
                  <a:pt x="2211696" y="2899255"/>
                </a:moveTo>
                <a:cubicBezTo>
                  <a:pt x="2519945" y="2899255"/>
                  <a:pt x="2770728" y="3150048"/>
                  <a:pt x="2770728" y="3458306"/>
                </a:cubicBezTo>
                <a:cubicBezTo>
                  <a:pt x="2770728" y="3605267"/>
                  <a:pt x="2651275" y="3724834"/>
                  <a:pt x="2504466" y="3724834"/>
                </a:cubicBezTo>
                <a:lnTo>
                  <a:pt x="1919184" y="3724834"/>
                </a:lnTo>
                <a:cubicBezTo>
                  <a:pt x="1772222" y="3724834"/>
                  <a:pt x="1652655" y="3605267"/>
                  <a:pt x="1652655" y="3458306"/>
                </a:cubicBezTo>
                <a:cubicBezTo>
                  <a:pt x="1652655" y="3150039"/>
                  <a:pt x="1903448" y="2899255"/>
                  <a:pt x="2211696" y="2899255"/>
                </a:cubicBezTo>
                <a:close/>
                <a:moveTo>
                  <a:pt x="3156748" y="2176790"/>
                </a:moveTo>
                <a:cubicBezTo>
                  <a:pt x="3193734" y="2173702"/>
                  <a:pt x="3230707" y="2192524"/>
                  <a:pt x="3249045" y="2227457"/>
                </a:cubicBezTo>
                <a:cubicBezTo>
                  <a:pt x="3273495" y="2274034"/>
                  <a:pt x="3255560" y="2331603"/>
                  <a:pt x="3208983" y="2356054"/>
                </a:cubicBezTo>
                <a:lnTo>
                  <a:pt x="2968067" y="2482517"/>
                </a:lnTo>
                <a:lnTo>
                  <a:pt x="3208983" y="2608981"/>
                </a:lnTo>
                <a:cubicBezTo>
                  <a:pt x="3255560" y="2633432"/>
                  <a:pt x="3273495" y="2691000"/>
                  <a:pt x="3249045" y="2737578"/>
                </a:cubicBezTo>
                <a:cubicBezTo>
                  <a:pt x="3232014" y="2770029"/>
                  <a:pt x="3198896" y="2788575"/>
                  <a:pt x="3164634" y="2788575"/>
                </a:cubicBezTo>
                <a:cubicBezTo>
                  <a:pt x="3149709" y="2788575"/>
                  <a:pt x="3134573" y="2785060"/>
                  <a:pt x="3120448" y="2777640"/>
                </a:cubicBezTo>
                <a:lnTo>
                  <a:pt x="2718893" y="2566842"/>
                </a:lnTo>
                <a:cubicBezTo>
                  <a:pt x="2687546" y="2550392"/>
                  <a:pt x="2667915" y="2517922"/>
                  <a:pt x="2667915" y="2482517"/>
                </a:cubicBezTo>
                <a:cubicBezTo>
                  <a:pt x="2667915" y="2447122"/>
                  <a:pt x="2687546" y="2414642"/>
                  <a:pt x="2718893" y="2398193"/>
                </a:cubicBezTo>
                <a:lnTo>
                  <a:pt x="3120448" y="2187395"/>
                </a:lnTo>
                <a:cubicBezTo>
                  <a:pt x="3132090" y="2181282"/>
                  <a:pt x="3144420" y="2177819"/>
                  <a:pt x="3156748" y="2176790"/>
                </a:cubicBezTo>
                <a:close/>
                <a:moveTo>
                  <a:pt x="1266615" y="2176783"/>
                </a:moveTo>
                <a:cubicBezTo>
                  <a:pt x="1278943" y="2177809"/>
                  <a:pt x="1291273" y="2181268"/>
                  <a:pt x="1302915" y="2187376"/>
                </a:cubicBezTo>
                <a:lnTo>
                  <a:pt x="1704747" y="2398173"/>
                </a:lnTo>
                <a:cubicBezTo>
                  <a:pt x="1736103" y="2414623"/>
                  <a:pt x="1755744" y="2447113"/>
                  <a:pt x="1755744" y="2482517"/>
                </a:cubicBezTo>
                <a:cubicBezTo>
                  <a:pt x="1755744" y="2517931"/>
                  <a:pt x="1736103" y="2550412"/>
                  <a:pt x="1704747" y="2566861"/>
                </a:cubicBezTo>
                <a:lnTo>
                  <a:pt x="1302915" y="2777659"/>
                </a:lnTo>
                <a:cubicBezTo>
                  <a:pt x="1288799" y="2785060"/>
                  <a:pt x="1273655" y="2788575"/>
                  <a:pt x="1258748" y="2788575"/>
                </a:cubicBezTo>
                <a:cubicBezTo>
                  <a:pt x="1224468" y="2788575"/>
                  <a:pt x="1191359" y="2770020"/>
                  <a:pt x="1174328" y="2737559"/>
                </a:cubicBezTo>
                <a:cubicBezTo>
                  <a:pt x="1149887" y="2690982"/>
                  <a:pt x="1167841" y="2633403"/>
                  <a:pt x="1214428" y="2608971"/>
                </a:cubicBezTo>
                <a:lnTo>
                  <a:pt x="1455477" y="2482517"/>
                </a:lnTo>
                <a:lnTo>
                  <a:pt x="1214428" y="2356064"/>
                </a:lnTo>
                <a:cubicBezTo>
                  <a:pt x="1167841" y="2331632"/>
                  <a:pt x="1149896" y="2274053"/>
                  <a:pt x="1174328" y="2227476"/>
                </a:cubicBezTo>
                <a:cubicBezTo>
                  <a:pt x="1192659" y="2192536"/>
                  <a:pt x="1229630" y="2173707"/>
                  <a:pt x="1266615" y="2176783"/>
                </a:cubicBezTo>
                <a:close/>
                <a:moveTo>
                  <a:pt x="353806" y="2016555"/>
                </a:moveTo>
                <a:cubicBezTo>
                  <a:pt x="304295" y="2016555"/>
                  <a:pt x="266309" y="2036434"/>
                  <a:pt x="237668" y="2077334"/>
                </a:cubicBezTo>
                <a:cubicBezTo>
                  <a:pt x="207693" y="2120168"/>
                  <a:pt x="190490" y="2184176"/>
                  <a:pt x="190490" y="2252965"/>
                </a:cubicBezTo>
                <a:cubicBezTo>
                  <a:pt x="190490" y="2381572"/>
                  <a:pt x="256537" y="2572910"/>
                  <a:pt x="438502" y="2572910"/>
                </a:cubicBezTo>
                <a:lnTo>
                  <a:pt x="438502" y="2572920"/>
                </a:lnTo>
                <a:lnTo>
                  <a:pt x="474574" y="2572920"/>
                </a:lnTo>
                <a:cubicBezTo>
                  <a:pt x="473135" y="2550317"/>
                  <a:pt x="472326" y="2527914"/>
                  <a:pt x="472326" y="2505807"/>
                </a:cubicBezTo>
                <a:lnTo>
                  <a:pt x="472326" y="2016555"/>
                </a:lnTo>
                <a:close/>
                <a:moveTo>
                  <a:pt x="3951046" y="2016545"/>
                </a:moveTo>
                <a:lnTo>
                  <a:pt x="3951046" y="2505797"/>
                </a:lnTo>
                <a:cubicBezTo>
                  <a:pt x="3951046" y="2527895"/>
                  <a:pt x="3950275" y="2550288"/>
                  <a:pt x="3948856" y="2572910"/>
                </a:cubicBezTo>
                <a:lnTo>
                  <a:pt x="3985146" y="2572910"/>
                </a:lnTo>
                <a:cubicBezTo>
                  <a:pt x="4166959" y="2572910"/>
                  <a:pt x="4232958" y="2381553"/>
                  <a:pt x="4232958" y="2252937"/>
                </a:cubicBezTo>
                <a:cubicBezTo>
                  <a:pt x="4232958" y="2184138"/>
                  <a:pt x="4215775" y="2120120"/>
                  <a:pt x="4185809" y="2077296"/>
                </a:cubicBezTo>
                <a:cubicBezTo>
                  <a:pt x="4157215" y="2036414"/>
                  <a:pt x="4119277" y="2016545"/>
                  <a:pt x="4069842" y="2016545"/>
                </a:cubicBezTo>
                <a:close/>
                <a:moveTo>
                  <a:pt x="2392720" y="190323"/>
                </a:moveTo>
                <a:cubicBezTo>
                  <a:pt x="1977333" y="186539"/>
                  <a:pt x="1689941" y="406235"/>
                  <a:pt x="1456477" y="584709"/>
                </a:cubicBezTo>
                <a:cubicBezTo>
                  <a:pt x="1426169" y="607884"/>
                  <a:pt x="1397537" y="629772"/>
                  <a:pt x="1369390" y="650575"/>
                </a:cubicBezTo>
                <a:cubicBezTo>
                  <a:pt x="1343701" y="669558"/>
                  <a:pt x="1310230" y="674406"/>
                  <a:pt x="1280189" y="663481"/>
                </a:cubicBezTo>
                <a:cubicBezTo>
                  <a:pt x="1125779" y="607264"/>
                  <a:pt x="1006240" y="647384"/>
                  <a:pt x="933136" y="690932"/>
                </a:cubicBezTo>
                <a:cubicBezTo>
                  <a:pt x="815435" y="761065"/>
                  <a:pt x="731996" y="891795"/>
                  <a:pt x="709955" y="1040652"/>
                </a:cubicBezTo>
                <a:cubicBezTo>
                  <a:pt x="670998" y="1301304"/>
                  <a:pt x="664235" y="1413051"/>
                  <a:pt x="663045" y="1708192"/>
                </a:cubicBezTo>
                <a:cubicBezTo>
                  <a:pt x="858507" y="1550706"/>
                  <a:pt x="1028157" y="1481345"/>
                  <a:pt x="1255033" y="1417499"/>
                </a:cubicBezTo>
                <a:cubicBezTo>
                  <a:pt x="1324632" y="1397992"/>
                  <a:pt x="1382916" y="1390229"/>
                  <a:pt x="1435599" y="1390229"/>
                </a:cubicBezTo>
                <a:cubicBezTo>
                  <a:pt x="1523019" y="1390229"/>
                  <a:pt x="1595037" y="1411603"/>
                  <a:pt x="1677944" y="1436197"/>
                </a:cubicBezTo>
                <a:cubicBezTo>
                  <a:pt x="1708681" y="1445312"/>
                  <a:pt x="1740457" y="1454742"/>
                  <a:pt x="1776328" y="1464124"/>
                </a:cubicBezTo>
                <a:cubicBezTo>
                  <a:pt x="2596829" y="1678789"/>
                  <a:pt x="2925480" y="1716984"/>
                  <a:pt x="3580238" y="1793098"/>
                </a:cubicBezTo>
                <a:cubicBezTo>
                  <a:pt x="3633902" y="1799328"/>
                  <a:pt x="3689737" y="1805824"/>
                  <a:pt x="3748211" y="1812682"/>
                </a:cubicBezTo>
                <a:lnTo>
                  <a:pt x="3701301" y="1380085"/>
                </a:lnTo>
                <a:cubicBezTo>
                  <a:pt x="3683127" y="1210321"/>
                  <a:pt x="3687137" y="1118033"/>
                  <a:pt x="3801999" y="1005066"/>
                </a:cubicBezTo>
                <a:cubicBezTo>
                  <a:pt x="3825707" y="981702"/>
                  <a:pt x="3851158" y="959499"/>
                  <a:pt x="3875780" y="938020"/>
                </a:cubicBezTo>
                <a:cubicBezTo>
                  <a:pt x="3972763" y="853429"/>
                  <a:pt x="4065337" y="772666"/>
                  <a:pt x="4104894" y="592720"/>
                </a:cubicBezTo>
                <a:cubicBezTo>
                  <a:pt x="4104837" y="592739"/>
                  <a:pt x="4104780" y="592758"/>
                  <a:pt x="4104732" y="592767"/>
                </a:cubicBezTo>
                <a:cubicBezTo>
                  <a:pt x="3792788" y="676721"/>
                  <a:pt x="3650409" y="715049"/>
                  <a:pt x="3294650" y="495670"/>
                </a:cubicBezTo>
                <a:cubicBezTo>
                  <a:pt x="2937263" y="275318"/>
                  <a:pt x="2641952" y="192594"/>
                  <a:pt x="2392720" y="190323"/>
                </a:cubicBezTo>
                <a:close/>
                <a:moveTo>
                  <a:pt x="2415106" y="342"/>
                </a:moveTo>
                <a:cubicBezTo>
                  <a:pt x="2721065" y="7215"/>
                  <a:pt x="3044209" y="117470"/>
                  <a:pt x="3394624" y="333525"/>
                </a:cubicBezTo>
                <a:cubicBezTo>
                  <a:pt x="3680365" y="509728"/>
                  <a:pt x="3752336" y="490355"/>
                  <a:pt x="4055221" y="408821"/>
                </a:cubicBezTo>
                <a:cubicBezTo>
                  <a:pt x="4096512" y="397705"/>
                  <a:pt x="4143308" y="385113"/>
                  <a:pt x="4194296" y="372102"/>
                </a:cubicBezTo>
                <a:cubicBezTo>
                  <a:pt x="4223795" y="364586"/>
                  <a:pt x="4255084" y="371597"/>
                  <a:pt x="4278535" y="390980"/>
                </a:cubicBezTo>
                <a:cubicBezTo>
                  <a:pt x="4301986" y="410364"/>
                  <a:pt x="4314758" y="439796"/>
                  <a:pt x="4312911" y="470162"/>
                </a:cubicBezTo>
                <a:cubicBezTo>
                  <a:pt x="4291117" y="828492"/>
                  <a:pt x="4123439" y="974758"/>
                  <a:pt x="4000995" y="1081562"/>
                </a:cubicBezTo>
                <a:cubicBezTo>
                  <a:pt x="3977488" y="1102069"/>
                  <a:pt x="3955285" y="1121433"/>
                  <a:pt x="3935635" y="1140798"/>
                </a:cubicBezTo>
                <a:cubicBezTo>
                  <a:pt x="3884562" y="1191023"/>
                  <a:pt x="3874342" y="1206968"/>
                  <a:pt x="3890696" y="1359663"/>
                </a:cubicBezTo>
                <a:lnTo>
                  <a:pt x="3941274" y="1826045"/>
                </a:lnTo>
                <a:lnTo>
                  <a:pt x="4069842" y="1826045"/>
                </a:lnTo>
                <a:cubicBezTo>
                  <a:pt x="4181189" y="1826045"/>
                  <a:pt x="4277802" y="1876490"/>
                  <a:pt x="4341886" y="1968082"/>
                </a:cubicBezTo>
                <a:cubicBezTo>
                  <a:pt x="4394473" y="2043253"/>
                  <a:pt x="4423439" y="2144409"/>
                  <a:pt x="4423439" y="2252918"/>
                </a:cubicBezTo>
                <a:cubicBezTo>
                  <a:pt x="4423439" y="2500377"/>
                  <a:pt x="4269829" y="2763381"/>
                  <a:pt x="3985136" y="2763381"/>
                </a:cubicBezTo>
                <a:lnTo>
                  <a:pt x="3921395" y="2763381"/>
                </a:lnTo>
                <a:cubicBezTo>
                  <a:pt x="3880619" y="2948186"/>
                  <a:pt x="3798627" y="3141667"/>
                  <a:pt x="3680755" y="3327242"/>
                </a:cubicBezTo>
                <a:cubicBezTo>
                  <a:pt x="3662610" y="3355808"/>
                  <a:pt x="3631768" y="3371439"/>
                  <a:pt x="3600269" y="3371439"/>
                </a:cubicBezTo>
                <a:cubicBezTo>
                  <a:pt x="3582791" y="3371439"/>
                  <a:pt x="3565122" y="3366638"/>
                  <a:pt x="3549291" y="3356580"/>
                </a:cubicBezTo>
                <a:cubicBezTo>
                  <a:pt x="3504886" y="3328376"/>
                  <a:pt x="3491751" y="3269512"/>
                  <a:pt x="3519954" y="3225116"/>
                </a:cubicBezTo>
                <a:cubicBezTo>
                  <a:pt x="3675098" y="2980847"/>
                  <a:pt x="3760546" y="2725386"/>
                  <a:pt x="3760546" y="2505778"/>
                </a:cubicBezTo>
                <a:lnTo>
                  <a:pt x="3760546" y="2005915"/>
                </a:lnTo>
                <a:cubicBezTo>
                  <a:pt x="3689509" y="1997552"/>
                  <a:pt x="3622291" y="1989742"/>
                  <a:pt x="3558245" y="1982294"/>
                </a:cubicBezTo>
                <a:cubicBezTo>
                  <a:pt x="2894648" y="1905160"/>
                  <a:pt x="2561558" y="1866441"/>
                  <a:pt x="1728111" y="1648395"/>
                </a:cubicBezTo>
                <a:cubicBezTo>
                  <a:pt x="1689259" y="1638222"/>
                  <a:pt x="1654464" y="1627906"/>
                  <a:pt x="1623774" y="1618800"/>
                </a:cubicBezTo>
                <a:cubicBezTo>
                  <a:pt x="1500502" y="1582234"/>
                  <a:pt x="1438618" y="1563879"/>
                  <a:pt x="1306554" y="1600874"/>
                </a:cubicBezTo>
                <a:cubicBezTo>
                  <a:pt x="1055646" y="1671483"/>
                  <a:pt x="891369" y="1745292"/>
                  <a:pt x="662816" y="1961862"/>
                </a:cubicBezTo>
                <a:lnTo>
                  <a:pt x="662816" y="2505778"/>
                </a:lnTo>
                <a:cubicBezTo>
                  <a:pt x="662816" y="2552584"/>
                  <a:pt x="666607" y="2600304"/>
                  <a:pt x="673780" y="2648586"/>
                </a:cubicBezTo>
                <a:cubicBezTo>
                  <a:pt x="674465" y="2651863"/>
                  <a:pt x="674989" y="2655197"/>
                  <a:pt x="675323" y="2658588"/>
                </a:cubicBezTo>
                <a:cubicBezTo>
                  <a:pt x="759971" y="3193950"/>
                  <a:pt x="1265625" y="3796196"/>
                  <a:pt x="1835153" y="4007613"/>
                </a:cubicBezTo>
                <a:cubicBezTo>
                  <a:pt x="1976352" y="4060249"/>
                  <a:pt x="2095957" y="4084737"/>
                  <a:pt x="2211687" y="4084737"/>
                </a:cubicBezTo>
                <a:cubicBezTo>
                  <a:pt x="2327415" y="4084737"/>
                  <a:pt x="2447020" y="4060249"/>
                  <a:pt x="2588095" y="4007661"/>
                </a:cubicBezTo>
                <a:cubicBezTo>
                  <a:pt x="2713444" y="3961312"/>
                  <a:pt x="2837488" y="3895837"/>
                  <a:pt x="2957017" y="3812979"/>
                </a:cubicBezTo>
                <a:cubicBezTo>
                  <a:pt x="3000251" y="3783004"/>
                  <a:pt x="3059592" y="3793758"/>
                  <a:pt x="3089558" y="3836992"/>
                </a:cubicBezTo>
                <a:cubicBezTo>
                  <a:pt x="3119523" y="3880226"/>
                  <a:pt x="3108770" y="3939567"/>
                  <a:pt x="3065536" y="3969542"/>
                </a:cubicBezTo>
                <a:cubicBezTo>
                  <a:pt x="2932853" y="4061515"/>
                  <a:pt x="2794521" y="4134429"/>
                  <a:pt x="2654389" y="4186255"/>
                </a:cubicBezTo>
                <a:cubicBezTo>
                  <a:pt x="2491597" y="4246938"/>
                  <a:pt x="2350846" y="4275237"/>
                  <a:pt x="2211687" y="4275237"/>
                </a:cubicBezTo>
                <a:cubicBezTo>
                  <a:pt x="2072526" y="4275237"/>
                  <a:pt x="1931784" y="4246938"/>
                  <a:pt x="1768746" y="4186169"/>
                </a:cubicBezTo>
                <a:cubicBezTo>
                  <a:pt x="1427502" y="4059496"/>
                  <a:pt x="1102843" y="3811332"/>
                  <a:pt x="854697" y="3487453"/>
                </a:cubicBezTo>
                <a:cubicBezTo>
                  <a:pt x="677256" y="3255862"/>
                  <a:pt x="555165" y="3002621"/>
                  <a:pt x="502148" y="2763410"/>
                </a:cubicBezTo>
                <a:lnTo>
                  <a:pt x="438502" y="2763410"/>
                </a:lnTo>
                <a:cubicBezTo>
                  <a:pt x="153686" y="2763410"/>
                  <a:pt x="0" y="2500425"/>
                  <a:pt x="0" y="2252975"/>
                </a:cubicBezTo>
                <a:cubicBezTo>
                  <a:pt x="0" y="2144447"/>
                  <a:pt x="28985" y="2043272"/>
                  <a:pt x="81620" y="1968092"/>
                </a:cubicBezTo>
                <a:cubicBezTo>
                  <a:pt x="145742" y="1876509"/>
                  <a:pt x="242411" y="1826064"/>
                  <a:pt x="353806" y="1826064"/>
                </a:cubicBezTo>
                <a:lnTo>
                  <a:pt x="472354" y="1826064"/>
                </a:lnTo>
                <a:cubicBezTo>
                  <a:pt x="472583" y="1436216"/>
                  <a:pt x="475860" y="1318249"/>
                  <a:pt x="521541" y="1012629"/>
                </a:cubicBezTo>
                <a:cubicBezTo>
                  <a:pt x="551869" y="807889"/>
                  <a:pt x="669293" y="626410"/>
                  <a:pt x="835647" y="527302"/>
                </a:cubicBezTo>
                <a:cubicBezTo>
                  <a:pt x="974398" y="444635"/>
                  <a:pt x="1135733" y="424308"/>
                  <a:pt x="1294933" y="468352"/>
                </a:cubicBezTo>
                <a:cubicBezTo>
                  <a:pt x="1309811" y="457074"/>
                  <a:pt x="1325080" y="445406"/>
                  <a:pt x="1340806" y="433386"/>
                </a:cubicBezTo>
                <a:cubicBezTo>
                  <a:pt x="1536392" y="283872"/>
                  <a:pt x="1779804" y="97791"/>
                  <a:pt x="2114502" y="27840"/>
                </a:cubicBezTo>
                <a:cubicBezTo>
                  <a:pt x="2213043" y="7247"/>
                  <a:pt x="2313120" y="-1949"/>
                  <a:pt x="2415106" y="342"/>
                </a:cubicBezTo>
                <a:close/>
              </a:path>
            </a:pathLst>
          </a:custGeom>
          <a:solidFill>
            <a:schemeClr val="tx1">
              <a:lumMod val="75000"/>
              <a:lumOff val="25000"/>
            </a:schemeClr>
          </a:solidFill>
          <a:ln w="76200"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nvGrpSpPr>
          <p:cNvPr id="63" name="Group 62">
            <a:extLst>
              <a:ext uri="{FF2B5EF4-FFF2-40B4-BE49-F238E27FC236}">
                <a16:creationId xmlns:a16="http://schemas.microsoft.com/office/drawing/2014/main" id="{6A4CCE8A-9ECD-4D90-A1A9-621256F22775}"/>
              </a:ext>
            </a:extLst>
          </p:cNvPr>
          <p:cNvGrpSpPr/>
          <p:nvPr/>
        </p:nvGrpSpPr>
        <p:grpSpPr>
          <a:xfrm rot="250241" flipH="1">
            <a:off x="5059032" y="-1283413"/>
            <a:ext cx="2944846" cy="2881711"/>
            <a:chOff x="1847050" y="663755"/>
            <a:chExt cx="5641903" cy="5520946"/>
          </a:xfrm>
        </p:grpSpPr>
        <p:sp>
          <p:nvSpPr>
            <p:cNvPr id="64" name="Freeform: Shape 63">
              <a:extLst>
                <a:ext uri="{FF2B5EF4-FFF2-40B4-BE49-F238E27FC236}">
                  <a16:creationId xmlns:a16="http://schemas.microsoft.com/office/drawing/2014/main" id="{0CEBB0E7-28B4-4131-9BA2-9AED920A5968}"/>
                </a:ext>
              </a:extLst>
            </p:cNvPr>
            <p:cNvSpPr/>
            <p:nvPr/>
          </p:nvSpPr>
          <p:spPr>
            <a:xfrm>
              <a:off x="4723047" y="1512338"/>
              <a:ext cx="461031" cy="582487"/>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4000">
                  <a:schemeClr val="accent3"/>
                </a:gs>
                <a:gs pos="40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5" name="Freeform: Shape 64">
              <a:extLst>
                <a:ext uri="{FF2B5EF4-FFF2-40B4-BE49-F238E27FC236}">
                  <a16:creationId xmlns:a16="http://schemas.microsoft.com/office/drawing/2014/main" id="{5B68E347-ECD3-4B03-B9A3-10AF132E6279}"/>
                </a:ext>
              </a:extLst>
            </p:cNvPr>
            <p:cNvSpPr/>
            <p:nvPr/>
          </p:nvSpPr>
          <p:spPr>
            <a:xfrm>
              <a:off x="4968051" y="1508877"/>
              <a:ext cx="208983" cy="71686"/>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6" name="Freeform: Shape 65">
              <a:extLst>
                <a:ext uri="{FF2B5EF4-FFF2-40B4-BE49-F238E27FC236}">
                  <a16:creationId xmlns:a16="http://schemas.microsoft.com/office/drawing/2014/main" id="{990EF317-D315-46EC-BB2A-0F49AC0FB8E5}"/>
                </a:ext>
              </a:extLst>
            </p:cNvPr>
            <p:cNvSpPr/>
            <p:nvPr/>
          </p:nvSpPr>
          <p:spPr>
            <a:xfrm>
              <a:off x="6020833" y="3817122"/>
              <a:ext cx="633442" cy="495735"/>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4000">
                  <a:schemeClr val="accent3"/>
                </a:gs>
                <a:gs pos="36000">
                  <a:schemeClr val="accent1"/>
                </a:gs>
                <a:gs pos="100000">
                  <a:schemeClr val="accent2"/>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7" name="Freeform: Shape 66">
              <a:extLst>
                <a:ext uri="{FF2B5EF4-FFF2-40B4-BE49-F238E27FC236}">
                  <a16:creationId xmlns:a16="http://schemas.microsoft.com/office/drawing/2014/main" id="{A389A551-E4B5-4D53-8A0B-D96C64FF9D9D}"/>
                </a:ext>
              </a:extLst>
            </p:cNvPr>
            <p:cNvSpPr/>
            <p:nvPr/>
          </p:nvSpPr>
          <p:spPr>
            <a:xfrm>
              <a:off x="6561778" y="4117915"/>
              <a:ext cx="92497" cy="192561"/>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8" name="Freeform: Shape 67">
              <a:extLst>
                <a:ext uri="{FF2B5EF4-FFF2-40B4-BE49-F238E27FC236}">
                  <a16:creationId xmlns:a16="http://schemas.microsoft.com/office/drawing/2014/main" id="{2CEEBAC0-4245-4B58-B388-0FEF22F11E51}"/>
                </a:ext>
              </a:extLst>
            </p:cNvPr>
            <p:cNvSpPr/>
            <p:nvPr/>
          </p:nvSpPr>
          <p:spPr>
            <a:xfrm>
              <a:off x="1850554" y="3295581"/>
              <a:ext cx="1266635" cy="845058"/>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4000">
                  <a:schemeClr val="accent3"/>
                </a:gs>
                <a:gs pos="66000">
                  <a:schemeClr val="accent1"/>
                </a:gs>
                <a:gs pos="100000">
                  <a:schemeClr val="accent1"/>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69" name="Freeform: Shape 68">
              <a:extLst>
                <a:ext uri="{FF2B5EF4-FFF2-40B4-BE49-F238E27FC236}">
                  <a16:creationId xmlns:a16="http://schemas.microsoft.com/office/drawing/2014/main" id="{115FD7BC-C6F4-4FC0-938D-86744DF13C56}"/>
                </a:ext>
              </a:extLst>
            </p:cNvPr>
            <p:cNvSpPr/>
            <p:nvPr/>
          </p:nvSpPr>
          <p:spPr>
            <a:xfrm>
              <a:off x="1847050" y="3783767"/>
              <a:ext cx="147008" cy="359299"/>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0" name="Freeform: Shape 69">
              <a:extLst>
                <a:ext uri="{FF2B5EF4-FFF2-40B4-BE49-F238E27FC236}">
                  <a16:creationId xmlns:a16="http://schemas.microsoft.com/office/drawing/2014/main" id="{2A15931C-2AA1-462B-893F-A68B8A20AB42}"/>
                </a:ext>
              </a:extLst>
            </p:cNvPr>
            <p:cNvSpPr/>
            <p:nvPr/>
          </p:nvSpPr>
          <p:spPr>
            <a:xfrm>
              <a:off x="5142706" y="986429"/>
              <a:ext cx="1136555" cy="1326715"/>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4000">
                  <a:schemeClr val="accent3"/>
                </a:gs>
                <a:gs pos="68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1" name="Freeform: Shape 70">
              <a:extLst>
                <a:ext uri="{FF2B5EF4-FFF2-40B4-BE49-F238E27FC236}">
                  <a16:creationId xmlns:a16="http://schemas.microsoft.com/office/drawing/2014/main" id="{BFCFEF48-DCCA-40E0-A233-41C570764905}"/>
                </a:ext>
              </a:extLst>
            </p:cNvPr>
            <p:cNvSpPr/>
            <p:nvPr/>
          </p:nvSpPr>
          <p:spPr>
            <a:xfrm>
              <a:off x="5926227" y="986429"/>
              <a:ext cx="353762" cy="235120"/>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2" name="Freeform: Shape 71">
              <a:extLst>
                <a:ext uri="{FF2B5EF4-FFF2-40B4-BE49-F238E27FC236}">
                  <a16:creationId xmlns:a16="http://schemas.microsoft.com/office/drawing/2014/main" id="{6FD00C7A-4941-46B6-8DAE-D74A1F9EBBD8}"/>
                </a:ext>
              </a:extLst>
            </p:cNvPr>
            <p:cNvSpPr/>
            <p:nvPr/>
          </p:nvSpPr>
          <p:spPr>
            <a:xfrm>
              <a:off x="4017150" y="663755"/>
              <a:ext cx="824761" cy="1176366"/>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4000">
                  <a:schemeClr val="accent3"/>
                </a:gs>
                <a:gs pos="68000">
                  <a:schemeClr val="accent1"/>
                </a:gs>
                <a:gs pos="100000">
                  <a:schemeClr val="accent2"/>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3" name="Freeform: Shape 72">
              <a:extLst>
                <a:ext uri="{FF2B5EF4-FFF2-40B4-BE49-F238E27FC236}">
                  <a16:creationId xmlns:a16="http://schemas.microsoft.com/office/drawing/2014/main" id="{C9CFD1F0-DA66-4DBB-8EF4-79CBF4472A21}"/>
                </a:ext>
              </a:extLst>
            </p:cNvPr>
            <p:cNvSpPr/>
            <p:nvPr/>
          </p:nvSpPr>
          <p:spPr>
            <a:xfrm>
              <a:off x="4133375" y="668607"/>
              <a:ext cx="371350" cy="109028"/>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4" name="Freeform: Shape 73">
              <a:extLst>
                <a:ext uri="{FF2B5EF4-FFF2-40B4-BE49-F238E27FC236}">
                  <a16:creationId xmlns:a16="http://schemas.microsoft.com/office/drawing/2014/main" id="{F11CEC43-8A50-43A2-8FBE-18C6A5B1D537}"/>
                </a:ext>
              </a:extLst>
            </p:cNvPr>
            <p:cNvSpPr/>
            <p:nvPr/>
          </p:nvSpPr>
          <p:spPr>
            <a:xfrm rot="21024997">
              <a:off x="6225176" y="2561848"/>
              <a:ext cx="1263777" cy="805355"/>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4000">
                  <a:schemeClr val="accent3"/>
                </a:gs>
                <a:gs pos="66000">
                  <a:schemeClr val="accent1"/>
                </a:gs>
                <a:gs pos="100000">
                  <a:schemeClr val="accent1"/>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5" name="Freeform: Shape 74">
              <a:extLst>
                <a:ext uri="{FF2B5EF4-FFF2-40B4-BE49-F238E27FC236}">
                  <a16:creationId xmlns:a16="http://schemas.microsoft.com/office/drawing/2014/main" id="{9D1570AB-64DD-454C-BE22-66F657FBC37C}"/>
                </a:ext>
              </a:extLst>
            </p:cNvPr>
            <p:cNvSpPr/>
            <p:nvPr/>
          </p:nvSpPr>
          <p:spPr>
            <a:xfrm rot="21024997">
              <a:off x="7322906" y="2513392"/>
              <a:ext cx="127080" cy="362666"/>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76" name="Freeform: Shape 75">
              <a:extLst>
                <a:ext uri="{FF2B5EF4-FFF2-40B4-BE49-F238E27FC236}">
                  <a16:creationId xmlns:a16="http://schemas.microsoft.com/office/drawing/2014/main" id="{63C935EF-4AC6-4045-BF09-1F83C7D317F8}"/>
                </a:ext>
              </a:extLst>
            </p:cNvPr>
            <p:cNvSpPr/>
            <p:nvPr/>
          </p:nvSpPr>
          <p:spPr>
            <a:xfrm>
              <a:off x="2770305" y="1711556"/>
              <a:ext cx="3706572" cy="3725978"/>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accent1">
                    <a:lumMod val="60000"/>
                    <a:lumOff val="40000"/>
                  </a:schemeClr>
                </a:gs>
                <a:gs pos="54000">
                  <a:schemeClr val="accent2"/>
                </a:gs>
                <a:gs pos="100000">
                  <a:schemeClr val="accent1">
                    <a:lumMod val="7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AF0784FF-B819-4180-8E06-4AB49D6561A7}"/>
                </a:ext>
              </a:extLst>
            </p:cNvPr>
            <p:cNvSpPr/>
            <p:nvPr/>
          </p:nvSpPr>
          <p:spPr>
            <a:xfrm>
              <a:off x="3119615" y="1849823"/>
              <a:ext cx="3235973" cy="3172901"/>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accent1">
                <a:lumMod val="60000"/>
                <a:lumOff val="40000"/>
                <a:alpha val="25000"/>
              </a:schemeClr>
            </a:solidFill>
            <a:ln w="24568"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029599D2-3E9C-4806-9B4A-EBF2E07B7D54}"/>
                </a:ext>
              </a:extLst>
            </p:cNvPr>
            <p:cNvSpPr/>
            <p:nvPr/>
          </p:nvSpPr>
          <p:spPr>
            <a:xfrm>
              <a:off x="4989881" y="2056649"/>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4000">
                  <a:schemeClr val="accent3"/>
                </a:gs>
                <a:gs pos="47000">
                  <a:schemeClr val="accent1"/>
                </a:gs>
                <a:gs pos="76000">
                  <a:schemeClr val="accent2">
                    <a:alpha val="0"/>
                  </a:schemeClr>
                </a:gs>
              </a:gsLst>
              <a:lin ang="7800000" scaled="0"/>
              <a:tileRect/>
            </a:gradFill>
            <a:ln w="9525"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1C793B23-E00F-44E2-8ECE-D77A848D0204}"/>
                </a:ext>
              </a:extLst>
            </p:cNvPr>
            <p:cNvSpPr/>
            <p:nvPr/>
          </p:nvSpPr>
          <p:spPr>
            <a:xfrm rot="19215715">
              <a:off x="6303162" y="20096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0" name="Freeform: Shape 79">
              <a:extLst>
                <a:ext uri="{FF2B5EF4-FFF2-40B4-BE49-F238E27FC236}">
                  <a16:creationId xmlns:a16="http://schemas.microsoft.com/office/drawing/2014/main" id="{ABB97AFD-DF60-4E64-AE20-0C8A6C8C3EB8}"/>
                </a:ext>
              </a:extLst>
            </p:cNvPr>
            <p:cNvSpPr/>
            <p:nvPr/>
          </p:nvSpPr>
          <p:spPr>
            <a:xfrm rot="19215715">
              <a:off x="6332271" y="2072763"/>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1" name="Freeform: Shape 80">
              <a:extLst>
                <a:ext uri="{FF2B5EF4-FFF2-40B4-BE49-F238E27FC236}">
                  <a16:creationId xmlns:a16="http://schemas.microsoft.com/office/drawing/2014/main" id="{0EF59E85-4578-4A0B-9798-ADB9C4DA3A68}"/>
                </a:ext>
              </a:extLst>
            </p:cNvPr>
            <p:cNvSpPr/>
            <p:nvPr/>
          </p:nvSpPr>
          <p:spPr>
            <a:xfrm>
              <a:off x="3163817" y="1291423"/>
              <a:ext cx="1265711" cy="1460786"/>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4000">
                  <a:schemeClr val="accent3"/>
                </a:gs>
                <a:gs pos="56000">
                  <a:schemeClr val="accent1"/>
                </a:gs>
                <a:gs pos="78000">
                  <a:schemeClr val="accent2">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2" name="Freeform: Shape 81">
              <a:extLst>
                <a:ext uri="{FF2B5EF4-FFF2-40B4-BE49-F238E27FC236}">
                  <a16:creationId xmlns:a16="http://schemas.microsoft.com/office/drawing/2014/main" id="{45D20D39-6934-4888-8A5F-F7FAC0BD9C93}"/>
                </a:ext>
              </a:extLst>
            </p:cNvPr>
            <p:cNvSpPr/>
            <p:nvPr/>
          </p:nvSpPr>
          <p:spPr>
            <a:xfrm rot="19690937">
              <a:off x="3136437" y="1342967"/>
              <a:ext cx="436620" cy="169796"/>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3" name="Freeform: Shape 82">
              <a:extLst>
                <a:ext uri="{FF2B5EF4-FFF2-40B4-BE49-F238E27FC236}">
                  <a16:creationId xmlns:a16="http://schemas.microsoft.com/office/drawing/2014/main" id="{55B90E89-312B-4AF1-8E37-E60C8A23A226}"/>
                </a:ext>
              </a:extLst>
            </p:cNvPr>
            <p:cNvSpPr/>
            <p:nvPr/>
          </p:nvSpPr>
          <p:spPr>
            <a:xfrm rot="19690937">
              <a:off x="3194653" y="1369649"/>
              <a:ext cx="320189" cy="11643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2700000" scaled="1"/>
              <a:tileRect/>
            </a:gradFill>
            <a:ln w="9525"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A13940AD-2F06-406D-9701-76A04647FD9C}"/>
                </a:ext>
              </a:extLst>
            </p:cNvPr>
            <p:cNvSpPr/>
            <p:nvPr/>
          </p:nvSpPr>
          <p:spPr>
            <a:xfrm>
              <a:off x="1949082" y="2162573"/>
              <a:ext cx="1539247" cy="1120878"/>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4000">
                  <a:schemeClr val="accent3"/>
                </a:gs>
                <a:gs pos="67000">
                  <a:schemeClr val="accent1"/>
                </a:gs>
                <a:gs pos="82000">
                  <a:schemeClr val="accent2">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5" name="Freeform: Shape 84">
              <a:extLst>
                <a:ext uri="{FF2B5EF4-FFF2-40B4-BE49-F238E27FC236}">
                  <a16:creationId xmlns:a16="http://schemas.microsoft.com/office/drawing/2014/main" id="{9B5BC445-A304-41CB-A9F6-D9D0CD6987A1}"/>
                </a:ext>
              </a:extLst>
            </p:cNvPr>
            <p:cNvSpPr/>
            <p:nvPr/>
          </p:nvSpPr>
          <p:spPr>
            <a:xfrm rot="17546324">
              <a:off x="1861525" y="2265174"/>
              <a:ext cx="402682" cy="179507"/>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6" name="Freeform: Shape 85">
              <a:extLst>
                <a:ext uri="{FF2B5EF4-FFF2-40B4-BE49-F238E27FC236}">
                  <a16:creationId xmlns:a16="http://schemas.microsoft.com/office/drawing/2014/main" id="{3FCEF688-2BAC-46BD-8A86-D907F17DADA5}"/>
                </a:ext>
              </a:extLst>
            </p:cNvPr>
            <p:cNvSpPr/>
            <p:nvPr/>
          </p:nvSpPr>
          <p:spPr>
            <a:xfrm rot="17546324">
              <a:off x="1914894" y="2291859"/>
              <a:ext cx="295946" cy="126140"/>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4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7" name="Freeform: Shape 86">
              <a:extLst>
                <a:ext uri="{FF2B5EF4-FFF2-40B4-BE49-F238E27FC236}">
                  <a16:creationId xmlns:a16="http://schemas.microsoft.com/office/drawing/2014/main" id="{8B2BA268-78E3-477E-AFC0-52A904A59D13}"/>
                </a:ext>
              </a:extLst>
            </p:cNvPr>
            <p:cNvSpPr/>
            <p:nvPr/>
          </p:nvSpPr>
          <p:spPr>
            <a:xfrm>
              <a:off x="5851029" y="3135480"/>
              <a:ext cx="1299952" cy="900756"/>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4000">
                  <a:schemeClr val="accent3"/>
                </a:gs>
                <a:gs pos="47000">
                  <a:schemeClr val="accent1"/>
                </a:gs>
                <a:gs pos="80000">
                  <a:schemeClr val="accent2">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8" name="Freeform: Shape 87">
              <a:extLst>
                <a:ext uri="{FF2B5EF4-FFF2-40B4-BE49-F238E27FC236}">
                  <a16:creationId xmlns:a16="http://schemas.microsoft.com/office/drawing/2014/main" id="{D09DAD39-BE45-4C05-99D7-C0C4A061575E}"/>
                </a:ext>
              </a:extLst>
            </p:cNvPr>
            <p:cNvSpPr/>
            <p:nvPr/>
          </p:nvSpPr>
          <p:spPr>
            <a:xfrm rot="17017245">
              <a:off x="6860732" y="3763238"/>
              <a:ext cx="407537" cy="15040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89" name="Freeform: Shape 88">
              <a:extLst>
                <a:ext uri="{FF2B5EF4-FFF2-40B4-BE49-F238E27FC236}">
                  <a16:creationId xmlns:a16="http://schemas.microsoft.com/office/drawing/2014/main" id="{94908E07-0D2E-4BCF-9716-12FF07F8E2D2}"/>
                </a:ext>
              </a:extLst>
            </p:cNvPr>
            <p:cNvSpPr/>
            <p:nvPr/>
          </p:nvSpPr>
          <p:spPr>
            <a:xfrm rot="17017245">
              <a:off x="6916525" y="3785071"/>
              <a:ext cx="295949" cy="106736"/>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0" name="Freeform: Shape 89">
              <a:extLst>
                <a:ext uri="{FF2B5EF4-FFF2-40B4-BE49-F238E27FC236}">
                  <a16:creationId xmlns:a16="http://schemas.microsoft.com/office/drawing/2014/main" id="{E60D561D-F914-49D7-8683-6D248A79B928}"/>
                </a:ext>
              </a:extLst>
            </p:cNvPr>
            <p:cNvSpPr/>
            <p:nvPr/>
          </p:nvSpPr>
          <p:spPr>
            <a:xfrm>
              <a:off x="5324619" y="3766180"/>
              <a:ext cx="840064" cy="769912"/>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4000">
                  <a:schemeClr val="accent3"/>
                </a:gs>
                <a:gs pos="47000">
                  <a:schemeClr val="accent1"/>
                </a:gs>
                <a:gs pos="80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1" name="Freeform: Shape 90">
              <a:extLst>
                <a:ext uri="{FF2B5EF4-FFF2-40B4-BE49-F238E27FC236}">
                  <a16:creationId xmlns:a16="http://schemas.microsoft.com/office/drawing/2014/main" id="{0EEE827F-1734-423B-BED9-04911905AEE0}"/>
                </a:ext>
              </a:extLst>
            </p:cNvPr>
            <p:cNvSpPr/>
            <p:nvPr/>
          </p:nvSpPr>
          <p:spPr>
            <a:xfrm rot="18380017">
              <a:off x="5950945" y="4381976"/>
              <a:ext cx="257137" cy="97031"/>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2" name="Freeform: Shape 91">
              <a:extLst>
                <a:ext uri="{FF2B5EF4-FFF2-40B4-BE49-F238E27FC236}">
                  <a16:creationId xmlns:a16="http://schemas.microsoft.com/office/drawing/2014/main" id="{CC333963-8151-4E41-A116-411F8C99A444}"/>
                </a:ext>
              </a:extLst>
            </p:cNvPr>
            <p:cNvSpPr/>
            <p:nvPr/>
          </p:nvSpPr>
          <p:spPr>
            <a:xfrm rot="18380017">
              <a:off x="5984906" y="4396533"/>
              <a:ext cx="189212" cy="67921"/>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a:gsLst>
                <a:gs pos="26000">
                  <a:schemeClr val="accent1"/>
                </a:gs>
                <a:gs pos="0">
                  <a:schemeClr val="accent3">
                    <a:lumMod val="60000"/>
                    <a:lumOff val="40000"/>
                  </a:schemeClr>
                </a:gs>
                <a:gs pos="100000">
                  <a:schemeClr val="accent1">
                    <a:lumMod val="50000"/>
                  </a:schemeClr>
                </a:gs>
              </a:gsLst>
              <a:lin ang="168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3" name="Freeform: Shape 92">
              <a:extLst>
                <a:ext uri="{FF2B5EF4-FFF2-40B4-BE49-F238E27FC236}">
                  <a16:creationId xmlns:a16="http://schemas.microsoft.com/office/drawing/2014/main" id="{6E565B1C-6B78-4084-98F7-4C94C80A475E}"/>
                </a:ext>
              </a:extLst>
            </p:cNvPr>
            <p:cNvSpPr/>
            <p:nvPr/>
          </p:nvSpPr>
          <p:spPr>
            <a:xfrm>
              <a:off x="4354330" y="4576386"/>
              <a:ext cx="985615" cy="1545118"/>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4000">
                  <a:schemeClr val="accent3"/>
                </a:gs>
                <a:gs pos="66000">
                  <a:schemeClr val="accent1"/>
                </a:gs>
                <a:gs pos="92000">
                  <a:schemeClr val="accent2">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4" name="Freeform: Shape 93">
              <a:extLst>
                <a:ext uri="{FF2B5EF4-FFF2-40B4-BE49-F238E27FC236}">
                  <a16:creationId xmlns:a16="http://schemas.microsoft.com/office/drawing/2014/main" id="{5C2E851B-0B57-4D6F-BD26-2B44BAB75DC7}"/>
                </a:ext>
              </a:extLst>
            </p:cNvPr>
            <p:cNvSpPr/>
            <p:nvPr/>
          </p:nvSpPr>
          <p:spPr>
            <a:xfrm rot="20853641">
              <a:off x="4904733" y="5930109"/>
              <a:ext cx="441477" cy="18435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5" name="Freeform: Shape 94">
              <a:extLst>
                <a:ext uri="{FF2B5EF4-FFF2-40B4-BE49-F238E27FC236}">
                  <a16:creationId xmlns:a16="http://schemas.microsoft.com/office/drawing/2014/main" id="{B44195DB-1458-4760-B8EC-931AFCC05293}"/>
                </a:ext>
              </a:extLst>
            </p:cNvPr>
            <p:cNvSpPr/>
            <p:nvPr/>
          </p:nvSpPr>
          <p:spPr>
            <a:xfrm rot="20853641">
              <a:off x="4965376" y="5959219"/>
              <a:ext cx="320191" cy="126135"/>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a:gsLst>
                <a:gs pos="26000">
                  <a:schemeClr val="accent1"/>
                </a:gs>
                <a:gs pos="0">
                  <a:schemeClr val="accent3">
                    <a:lumMod val="60000"/>
                    <a:lumOff val="40000"/>
                  </a:schemeClr>
                </a:gs>
                <a:gs pos="100000">
                  <a:schemeClr val="accent1">
                    <a:lumMod val="50000"/>
                  </a:schemeClr>
                </a:gs>
              </a:gsLst>
              <a:lin ang="16200000" scaled="0"/>
            </a:gradFill>
            <a:ln w="9525"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0C896D88-A967-4807-9B59-14E8E76A0EC4}"/>
                </a:ext>
              </a:extLst>
            </p:cNvPr>
            <p:cNvSpPr/>
            <p:nvPr/>
          </p:nvSpPr>
          <p:spPr>
            <a:xfrm>
              <a:off x="3685886" y="4979063"/>
              <a:ext cx="918297" cy="1205638"/>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4000">
                  <a:schemeClr val="accent3"/>
                </a:gs>
                <a:gs pos="66000">
                  <a:schemeClr val="accent1"/>
                </a:gs>
                <a:gs pos="82000">
                  <a:schemeClr val="accent2">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7" name="Freeform: Shape 96">
              <a:extLst>
                <a:ext uri="{FF2B5EF4-FFF2-40B4-BE49-F238E27FC236}">
                  <a16:creationId xmlns:a16="http://schemas.microsoft.com/office/drawing/2014/main" id="{451642C1-CB15-4F76-86F1-C4562D5A1A99}"/>
                </a:ext>
              </a:extLst>
            </p:cNvPr>
            <p:cNvSpPr/>
            <p:nvPr/>
          </p:nvSpPr>
          <p:spPr>
            <a:xfrm rot="17332840">
              <a:off x="3797079" y="5904955"/>
              <a:ext cx="140694" cy="383271"/>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8" name="Freeform: Shape 97">
              <a:extLst>
                <a:ext uri="{FF2B5EF4-FFF2-40B4-BE49-F238E27FC236}">
                  <a16:creationId xmlns:a16="http://schemas.microsoft.com/office/drawing/2014/main" id="{E5ABD5A5-4CDA-489E-9992-D1DF20B620C6}"/>
                </a:ext>
              </a:extLst>
            </p:cNvPr>
            <p:cNvSpPr/>
            <p:nvPr/>
          </p:nvSpPr>
          <p:spPr>
            <a:xfrm rot="17332840">
              <a:off x="3818909" y="5958321"/>
              <a:ext cx="97031" cy="276537"/>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a:gsLst>
                <a:gs pos="26000">
                  <a:schemeClr val="accent1"/>
                </a:gs>
                <a:gs pos="0">
                  <a:schemeClr val="accent3">
                    <a:lumMod val="60000"/>
                    <a:lumOff val="40000"/>
                  </a:schemeClr>
                </a:gs>
                <a:gs pos="100000">
                  <a:schemeClr val="accent1">
                    <a:lumMod val="50000"/>
                  </a:schemeClr>
                </a:gs>
              </a:gsLst>
              <a:lin ang="21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99" name="Freeform: Shape 98">
              <a:extLst>
                <a:ext uri="{FF2B5EF4-FFF2-40B4-BE49-F238E27FC236}">
                  <a16:creationId xmlns:a16="http://schemas.microsoft.com/office/drawing/2014/main" id="{CE691719-97DB-451C-8816-7C58B64FD2BA}"/>
                </a:ext>
              </a:extLst>
            </p:cNvPr>
            <p:cNvSpPr/>
            <p:nvPr/>
          </p:nvSpPr>
          <p:spPr>
            <a:xfrm>
              <a:off x="2713521" y="4251321"/>
              <a:ext cx="1073180" cy="1118481"/>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a:gsLst>
                <a:gs pos="4000">
                  <a:schemeClr val="accent3"/>
                </a:gs>
                <a:gs pos="55000">
                  <a:schemeClr val="accent1"/>
                </a:gs>
                <a:gs pos="73000">
                  <a:schemeClr val="accent2">
                    <a:alpha val="0"/>
                  </a:schemeClr>
                </a:gs>
              </a:gsLst>
              <a:lin ang="18600000" scaled="0"/>
            </a:gradFill>
            <a:ln w="9525"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7D09271E-0B27-4537-AB62-F54D743B3C29}"/>
                </a:ext>
              </a:extLst>
            </p:cNvPr>
            <p:cNvSpPr/>
            <p:nvPr/>
          </p:nvSpPr>
          <p:spPr>
            <a:xfrm rot="18633318">
              <a:off x="2790046" y="5066929"/>
              <a:ext cx="130994" cy="354170"/>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1" name="Freeform: Shape 100">
              <a:extLst>
                <a:ext uri="{FF2B5EF4-FFF2-40B4-BE49-F238E27FC236}">
                  <a16:creationId xmlns:a16="http://schemas.microsoft.com/office/drawing/2014/main" id="{4453FB30-D8C0-43DF-9387-E8A49F5C2514}"/>
                </a:ext>
              </a:extLst>
            </p:cNvPr>
            <p:cNvSpPr/>
            <p:nvPr/>
          </p:nvSpPr>
          <p:spPr>
            <a:xfrm rot="18633318">
              <a:off x="2811876" y="5115447"/>
              <a:ext cx="87328" cy="257136"/>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a:gsLst>
                <a:gs pos="26000">
                  <a:schemeClr val="accent1"/>
                </a:gs>
                <a:gs pos="0">
                  <a:schemeClr val="accent3">
                    <a:lumMod val="60000"/>
                    <a:lumOff val="40000"/>
                  </a:schemeClr>
                </a:gs>
                <a:gs pos="100000">
                  <a:schemeClr val="accent1">
                    <a:lumMod val="50000"/>
                  </a:schemeClr>
                </a:gs>
              </a:gsLst>
              <a:lin ang="204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2" name="Freeform: Shape 101">
              <a:extLst>
                <a:ext uri="{FF2B5EF4-FFF2-40B4-BE49-F238E27FC236}">
                  <a16:creationId xmlns:a16="http://schemas.microsoft.com/office/drawing/2014/main" id="{B43FA555-73CE-4282-98D5-38475AE74231}"/>
                </a:ext>
              </a:extLst>
            </p:cNvPr>
            <p:cNvSpPr/>
            <p:nvPr/>
          </p:nvSpPr>
          <p:spPr>
            <a:xfrm>
              <a:off x="5627859" y="4481780"/>
              <a:ext cx="1192825" cy="1192825"/>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4000">
                  <a:schemeClr val="accent3"/>
                </a:gs>
                <a:gs pos="72000">
                  <a:schemeClr val="accent1"/>
                </a:gs>
                <a:gs pos="77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3" name="Freeform: Shape 102">
              <a:extLst>
                <a:ext uri="{FF2B5EF4-FFF2-40B4-BE49-F238E27FC236}">
                  <a16:creationId xmlns:a16="http://schemas.microsoft.com/office/drawing/2014/main" id="{F56C8CB8-A48F-4B93-A876-B664DA9B63E1}"/>
                </a:ext>
              </a:extLst>
            </p:cNvPr>
            <p:cNvSpPr/>
            <p:nvPr/>
          </p:nvSpPr>
          <p:spPr>
            <a:xfrm>
              <a:off x="6537520" y="5397716"/>
              <a:ext cx="279308" cy="280312"/>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solidFill>
              <a:schemeClr val="accent3">
                <a:lumMod val="60000"/>
                <a:lumOff val="40000"/>
              </a:schemeClr>
            </a:solidFill>
            <a:ln w="9525"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F20E1C92-754C-4C08-AF77-1128B7ED30B4}"/>
                </a:ext>
              </a:extLst>
            </p:cNvPr>
            <p:cNvSpPr/>
            <p:nvPr/>
          </p:nvSpPr>
          <p:spPr>
            <a:xfrm>
              <a:off x="4260539" y="3186813"/>
              <a:ext cx="584459" cy="58445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4000">
                  <a:schemeClr val="accent3">
                    <a:lumMod val="60000"/>
                    <a:lumOff val="40000"/>
                  </a:schemeClr>
                </a:gs>
                <a:gs pos="100000">
                  <a:schemeClr val="accent3"/>
                </a:gs>
              </a:gsLst>
              <a:path path="circle">
                <a:fillToRect r="100000" b="100000"/>
              </a:path>
              <a:tileRect l="-100000" t="-100000"/>
            </a:gradFill>
            <a:ln w="9525" cap="flat">
              <a:noFill/>
              <a:prstDash val="solid"/>
              <a:miter/>
            </a:ln>
            <a:effectLst>
              <a:outerShdw dist="50800" dir="27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5" name="Freeform 59">
              <a:extLst>
                <a:ext uri="{FF2B5EF4-FFF2-40B4-BE49-F238E27FC236}">
                  <a16:creationId xmlns:a16="http://schemas.microsoft.com/office/drawing/2014/main" id="{EED4B65A-A9E9-40AD-B0A7-B3BF4E6F12EF}"/>
                </a:ext>
              </a:extLst>
            </p:cNvPr>
            <p:cNvSpPr/>
            <p:nvPr/>
          </p:nvSpPr>
          <p:spPr>
            <a:xfrm>
              <a:off x="4317133" y="3243407"/>
              <a:ext cx="471271" cy="47126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6" name="Freeform: Shape 105">
              <a:extLst>
                <a:ext uri="{FF2B5EF4-FFF2-40B4-BE49-F238E27FC236}">
                  <a16:creationId xmlns:a16="http://schemas.microsoft.com/office/drawing/2014/main" id="{1F473D00-ED6B-41C4-BE93-D905CE71584D}"/>
                </a:ext>
              </a:extLst>
            </p:cNvPr>
            <p:cNvSpPr/>
            <p:nvPr/>
          </p:nvSpPr>
          <p:spPr>
            <a:xfrm>
              <a:off x="3661539" y="4040903"/>
              <a:ext cx="455941" cy="455941"/>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4000">
                  <a:schemeClr val="accent3">
                    <a:lumMod val="60000"/>
                    <a:lumOff val="40000"/>
                  </a:schemeClr>
                </a:gs>
                <a:gs pos="100000">
                  <a:schemeClr val="accent3"/>
                </a:gs>
              </a:gsLst>
              <a:path path="circle">
                <a:fillToRect t="100000" r="100000"/>
              </a:path>
              <a:tileRect l="-100000" b="-100000"/>
            </a:gradFill>
            <a:ln w="9525" cap="flat">
              <a:noFill/>
              <a:prstDash val="solid"/>
              <a:miter/>
            </a:ln>
            <a:effectLst>
              <a:outerShdw dist="50800" dir="19800000" sx="103000" sy="103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7" name="Freeform 60">
              <a:extLst>
                <a:ext uri="{FF2B5EF4-FFF2-40B4-BE49-F238E27FC236}">
                  <a16:creationId xmlns:a16="http://schemas.microsoft.com/office/drawing/2014/main" id="{B7F601E3-A0D8-465E-B6E1-D64D02290236}"/>
                </a:ext>
              </a:extLst>
            </p:cNvPr>
            <p:cNvSpPr/>
            <p:nvPr/>
          </p:nvSpPr>
          <p:spPr>
            <a:xfrm>
              <a:off x="3705686" y="4085050"/>
              <a:ext cx="367640" cy="367640"/>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8" name="Freeform: Shape 107">
              <a:extLst>
                <a:ext uri="{FF2B5EF4-FFF2-40B4-BE49-F238E27FC236}">
                  <a16:creationId xmlns:a16="http://schemas.microsoft.com/office/drawing/2014/main" id="{50CD4FFC-FBC6-4F9D-ADA5-198FBC471191}"/>
                </a:ext>
              </a:extLst>
            </p:cNvPr>
            <p:cNvSpPr/>
            <p:nvPr/>
          </p:nvSpPr>
          <p:spPr>
            <a:xfrm>
              <a:off x="4774924" y="4109973"/>
              <a:ext cx="631575" cy="63157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13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09" name="Freeform 61">
              <a:extLst>
                <a:ext uri="{FF2B5EF4-FFF2-40B4-BE49-F238E27FC236}">
                  <a16:creationId xmlns:a16="http://schemas.microsoft.com/office/drawing/2014/main" id="{A4C15E39-12CA-4448-911A-172E1E538548}"/>
                </a:ext>
              </a:extLst>
            </p:cNvPr>
            <p:cNvSpPr/>
            <p:nvPr/>
          </p:nvSpPr>
          <p:spPr>
            <a:xfrm>
              <a:off x="4836076" y="4171125"/>
              <a:ext cx="509261" cy="509261"/>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0" name="Freeform: Shape 109">
              <a:extLst>
                <a:ext uri="{FF2B5EF4-FFF2-40B4-BE49-F238E27FC236}">
                  <a16:creationId xmlns:a16="http://schemas.microsoft.com/office/drawing/2014/main" id="{96AC455A-0BEA-4D02-A813-5FC44B0CA686}"/>
                </a:ext>
              </a:extLst>
            </p:cNvPr>
            <p:cNvSpPr/>
            <p:nvPr/>
          </p:nvSpPr>
          <p:spPr>
            <a:xfrm rot="13139795">
              <a:off x="2660336" y="2605476"/>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7000">
                  <a:schemeClr val="accent3"/>
                </a:gs>
                <a:gs pos="58000">
                  <a:schemeClr val="accent1"/>
                </a:gs>
                <a:gs pos="87000">
                  <a:schemeClr val="accent2">
                    <a:alpha val="0"/>
                  </a:schemeClr>
                </a:gs>
              </a:gsLst>
              <a:lin ang="7800000" scaled="0"/>
              <a:tileRect/>
            </a:gradFill>
            <a:ln w="9525"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03F9A29A-024D-4EBE-B05A-9ECE578FCE66}"/>
                </a:ext>
              </a:extLst>
            </p:cNvPr>
            <p:cNvSpPr/>
            <p:nvPr/>
          </p:nvSpPr>
          <p:spPr>
            <a:xfrm rot="10755510">
              <a:off x="2521236" y="31514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2" name="Freeform: Shape 111">
              <a:extLst>
                <a:ext uri="{FF2B5EF4-FFF2-40B4-BE49-F238E27FC236}">
                  <a16:creationId xmlns:a16="http://schemas.microsoft.com/office/drawing/2014/main" id="{DC3D299D-9592-4EB1-B253-9FE12D0762C4}"/>
                </a:ext>
              </a:extLst>
            </p:cNvPr>
            <p:cNvSpPr/>
            <p:nvPr/>
          </p:nvSpPr>
          <p:spPr>
            <a:xfrm rot="10755510">
              <a:off x="2550349" y="3214561"/>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3" name="Freeform: Shape 112">
              <a:extLst>
                <a:ext uri="{FF2B5EF4-FFF2-40B4-BE49-F238E27FC236}">
                  <a16:creationId xmlns:a16="http://schemas.microsoft.com/office/drawing/2014/main" id="{9E323116-D6EB-4D6F-8257-78BFCC481858}"/>
                </a:ext>
              </a:extLst>
            </p:cNvPr>
            <p:cNvSpPr/>
            <p:nvPr/>
          </p:nvSpPr>
          <p:spPr>
            <a:xfrm rot="8043202">
              <a:off x="3642874" y="2694725"/>
              <a:ext cx="424343" cy="424343"/>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30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4" name="Freeform 61">
              <a:extLst>
                <a:ext uri="{FF2B5EF4-FFF2-40B4-BE49-F238E27FC236}">
                  <a16:creationId xmlns:a16="http://schemas.microsoft.com/office/drawing/2014/main" id="{58FC02F8-584C-4682-A5CB-AE92B30ADED8}"/>
                </a:ext>
              </a:extLst>
            </p:cNvPr>
            <p:cNvSpPr/>
            <p:nvPr/>
          </p:nvSpPr>
          <p:spPr>
            <a:xfrm rot="8043202">
              <a:off x="3683969" y="2735815"/>
              <a:ext cx="342162" cy="34216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5" name="Freeform: Shape 114">
              <a:extLst>
                <a:ext uri="{FF2B5EF4-FFF2-40B4-BE49-F238E27FC236}">
                  <a16:creationId xmlns:a16="http://schemas.microsoft.com/office/drawing/2014/main" id="{F1A79B8B-D306-4221-A7FE-9DFE458D960A}"/>
                </a:ext>
              </a:extLst>
            </p:cNvPr>
            <p:cNvSpPr/>
            <p:nvPr/>
          </p:nvSpPr>
          <p:spPr>
            <a:xfrm rot="9637721">
              <a:off x="4758746" y="2349276"/>
              <a:ext cx="336895" cy="33689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4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6" name="Freeform 61">
              <a:extLst>
                <a:ext uri="{FF2B5EF4-FFF2-40B4-BE49-F238E27FC236}">
                  <a16:creationId xmlns:a16="http://schemas.microsoft.com/office/drawing/2014/main" id="{90E462B9-19B4-49F1-A552-E1DB535D0C44}"/>
                </a:ext>
              </a:extLst>
            </p:cNvPr>
            <p:cNvSpPr/>
            <p:nvPr/>
          </p:nvSpPr>
          <p:spPr>
            <a:xfrm rot="9637721">
              <a:off x="4791372" y="2381900"/>
              <a:ext cx="271650" cy="271650"/>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117" name="Shape">
            <a:extLst>
              <a:ext uri="{FF2B5EF4-FFF2-40B4-BE49-F238E27FC236}">
                <a16:creationId xmlns:a16="http://schemas.microsoft.com/office/drawing/2014/main" id="{A1A2FAE3-E6D5-4E9E-A948-3B57CA37E1E1}"/>
              </a:ext>
            </a:extLst>
          </p:cNvPr>
          <p:cNvGrpSpPr>
            <a:grpSpLocks noChangeAspect="1"/>
          </p:cNvGrpSpPr>
          <p:nvPr/>
        </p:nvGrpSpPr>
        <p:grpSpPr>
          <a:xfrm rot="2176731">
            <a:off x="6518987" y="3091344"/>
            <a:ext cx="757907" cy="753133"/>
            <a:chOff x="4682127" y="976030"/>
            <a:chExt cx="5519452" cy="5484686"/>
          </a:xfrm>
        </p:grpSpPr>
        <p:sp>
          <p:nvSpPr>
            <p:cNvPr id="118" name="Freeform: Shape 117">
              <a:extLst>
                <a:ext uri="{FF2B5EF4-FFF2-40B4-BE49-F238E27FC236}">
                  <a16:creationId xmlns:a16="http://schemas.microsoft.com/office/drawing/2014/main" id="{18B9A2BD-88EE-4CA4-9C6F-BBB3B31488C0}"/>
                </a:ext>
              </a:extLst>
            </p:cNvPr>
            <p:cNvSpPr/>
            <p:nvPr/>
          </p:nvSpPr>
          <p:spPr>
            <a:xfrm rot="4598406">
              <a:off x="8917120" y="3440615"/>
              <a:ext cx="457505" cy="578032"/>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0">
                  <a:schemeClr val="tx1">
                    <a:lumMod val="75000"/>
                    <a:lumOff val="25000"/>
                  </a:schemeClr>
                </a:gs>
                <a:gs pos="25000">
                  <a:schemeClr val="tx1">
                    <a:lumMod val="65000"/>
                    <a:lumOff val="35000"/>
                  </a:schemeClr>
                </a:gs>
                <a:gs pos="66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19" name="Freeform: Shape 118">
              <a:extLst>
                <a:ext uri="{FF2B5EF4-FFF2-40B4-BE49-F238E27FC236}">
                  <a16:creationId xmlns:a16="http://schemas.microsoft.com/office/drawing/2014/main" id="{84E9671D-25CF-4481-A1FA-E271D610A6E3}"/>
                </a:ext>
              </a:extLst>
            </p:cNvPr>
            <p:cNvSpPr/>
            <p:nvPr/>
          </p:nvSpPr>
          <p:spPr>
            <a:xfrm rot="4598406">
              <a:off x="9319393" y="3749581"/>
              <a:ext cx="207385" cy="71138"/>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0" name="Freeform: Shape 119">
              <a:extLst>
                <a:ext uri="{FF2B5EF4-FFF2-40B4-BE49-F238E27FC236}">
                  <a16:creationId xmlns:a16="http://schemas.microsoft.com/office/drawing/2014/main" id="{B5AA0CEF-0B95-4229-AF61-0F5C6115DAE5}"/>
                </a:ext>
              </a:extLst>
            </p:cNvPr>
            <p:cNvSpPr/>
            <p:nvPr/>
          </p:nvSpPr>
          <p:spPr>
            <a:xfrm rot="4598406">
              <a:off x="6965541" y="5338439"/>
              <a:ext cx="628597" cy="491944"/>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1" name="Freeform: Shape 120">
              <a:extLst>
                <a:ext uri="{FF2B5EF4-FFF2-40B4-BE49-F238E27FC236}">
                  <a16:creationId xmlns:a16="http://schemas.microsoft.com/office/drawing/2014/main" id="{D381CC82-E683-4E2D-8E25-7AC89A1D72D0}"/>
                </a:ext>
              </a:extLst>
            </p:cNvPr>
            <p:cNvSpPr/>
            <p:nvPr/>
          </p:nvSpPr>
          <p:spPr>
            <a:xfrm rot="4598406">
              <a:off x="7151906" y="5784220"/>
              <a:ext cx="91790" cy="191088"/>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2" name="Freeform: Shape 121">
              <a:extLst>
                <a:ext uri="{FF2B5EF4-FFF2-40B4-BE49-F238E27FC236}">
                  <a16:creationId xmlns:a16="http://schemas.microsoft.com/office/drawing/2014/main" id="{87F85941-F88D-4653-BB99-65D32DB31908}"/>
                </a:ext>
              </a:extLst>
            </p:cNvPr>
            <p:cNvSpPr/>
            <p:nvPr/>
          </p:nvSpPr>
          <p:spPr>
            <a:xfrm rot="4598406">
              <a:off x="6102629" y="1364857"/>
              <a:ext cx="1256947" cy="838595"/>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3" name="Freeform: Shape 122">
              <a:extLst>
                <a:ext uri="{FF2B5EF4-FFF2-40B4-BE49-F238E27FC236}">
                  <a16:creationId xmlns:a16="http://schemas.microsoft.com/office/drawing/2014/main" id="{BA8EA43B-FCBB-42CD-B77A-67C4527B92F8}"/>
                </a:ext>
              </a:extLst>
            </p:cNvPr>
            <p:cNvSpPr/>
            <p:nvPr/>
          </p:nvSpPr>
          <p:spPr>
            <a:xfrm rot="4598406">
              <a:off x="6292149" y="1118247"/>
              <a:ext cx="145884" cy="356551"/>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4" name="Freeform: Shape 123">
              <a:extLst>
                <a:ext uri="{FF2B5EF4-FFF2-40B4-BE49-F238E27FC236}">
                  <a16:creationId xmlns:a16="http://schemas.microsoft.com/office/drawing/2014/main" id="{70B4795D-A7DC-450E-9682-3218A142E0AC}"/>
                </a:ext>
              </a:extLst>
            </p:cNvPr>
            <p:cNvSpPr/>
            <p:nvPr/>
          </p:nvSpPr>
          <p:spPr>
            <a:xfrm rot="4598406">
              <a:off x="8904107" y="3767370"/>
              <a:ext cx="1127862" cy="1316568"/>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5" name="Freeform: Shape 124">
              <a:extLst>
                <a:ext uri="{FF2B5EF4-FFF2-40B4-BE49-F238E27FC236}">
                  <a16:creationId xmlns:a16="http://schemas.microsoft.com/office/drawing/2014/main" id="{A711FCEF-120A-40E4-ADEA-380A848FB215}"/>
                </a:ext>
              </a:extLst>
            </p:cNvPr>
            <p:cNvSpPr/>
            <p:nvPr/>
          </p:nvSpPr>
          <p:spPr>
            <a:xfrm rot="4598406">
              <a:off x="9909390" y="4562436"/>
              <a:ext cx="351056" cy="233322"/>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6" name="Freeform: Shape 125">
              <a:extLst>
                <a:ext uri="{FF2B5EF4-FFF2-40B4-BE49-F238E27FC236}">
                  <a16:creationId xmlns:a16="http://schemas.microsoft.com/office/drawing/2014/main" id="{ED830963-222D-4327-AD8C-426138900BCC}"/>
                </a:ext>
              </a:extLst>
            </p:cNvPr>
            <p:cNvSpPr/>
            <p:nvPr/>
          </p:nvSpPr>
          <p:spPr>
            <a:xfrm rot="4598406">
              <a:off x="9149096" y="2513504"/>
              <a:ext cx="818453" cy="1167369"/>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7" name="Freeform: Shape 126">
              <a:extLst>
                <a:ext uri="{FF2B5EF4-FFF2-40B4-BE49-F238E27FC236}">
                  <a16:creationId xmlns:a16="http://schemas.microsoft.com/office/drawing/2014/main" id="{1B214AE0-FA6D-4974-89E4-635C7F4516B5}"/>
                </a:ext>
              </a:extLst>
            </p:cNvPr>
            <p:cNvSpPr/>
            <p:nvPr/>
          </p:nvSpPr>
          <p:spPr>
            <a:xfrm rot="4598406">
              <a:off x="9859305" y="2815165"/>
              <a:ext cx="368510" cy="108194"/>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8" name="Freeform: Shape 127">
              <a:extLst>
                <a:ext uri="{FF2B5EF4-FFF2-40B4-BE49-F238E27FC236}">
                  <a16:creationId xmlns:a16="http://schemas.microsoft.com/office/drawing/2014/main" id="{D0DBD96B-F664-4DBC-A5A0-AB380D3FBC6B}"/>
                </a:ext>
              </a:extLst>
            </p:cNvPr>
            <p:cNvSpPr/>
            <p:nvPr/>
          </p:nvSpPr>
          <p:spPr>
            <a:xfrm rot="4023403">
              <a:off x="7834402" y="5434063"/>
              <a:ext cx="1254111" cy="799196"/>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5000"/>
                    <a:lumOff val="45000"/>
                  </a:schemeClr>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29" name="Freeform: Shape 128">
              <a:extLst>
                <a:ext uri="{FF2B5EF4-FFF2-40B4-BE49-F238E27FC236}">
                  <a16:creationId xmlns:a16="http://schemas.microsoft.com/office/drawing/2014/main" id="{7D0E9A06-29F9-4B86-92FC-FD8A89731C3A}"/>
                </a:ext>
              </a:extLst>
            </p:cNvPr>
            <p:cNvSpPr/>
            <p:nvPr/>
          </p:nvSpPr>
          <p:spPr>
            <a:xfrm rot="4023403">
              <a:off x="8780282" y="6102965"/>
              <a:ext cx="126108" cy="359892"/>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0" name="Freeform: Shape 129">
              <a:extLst>
                <a:ext uri="{FF2B5EF4-FFF2-40B4-BE49-F238E27FC236}">
                  <a16:creationId xmlns:a16="http://schemas.microsoft.com/office/drawing/2014/main" id="{2F16B136-8FAD-40CD-9A92-F9CF0FFDD28D}"/>
                </a:ext>
              </a:extLst>
            </p:cNvPr>
            <p:cNvSpPr/>
            <p:nvPr/>
          </p:nvSpPr>
          <p:spPr>
            <a:xfrm rot="4598406">
              <a:off x="5521240" y="1968387"/>
              <a:ext cx="3678223" cy="3697481"/>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tx1">
                    <a:lumMod val="50000"/>
                    <a:lumOff val="50000"/>
                  </a:schemeClr>
                </a:gs>
                <a:gs pos="84000">
                  <a:schemeClr val="tx1">
                    <a:lumMod val="65000"/>
                    <a:lumOff val="35000"/>
                  </a:schemeClr>
                </a:gs>
                <a:gs pos="100000">
                  <a:schemeClr val="tx1">
                    <a:lumMod val="75000"/>
                    <a:lumOff val="2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DCFCF952-C9DC-45C1-90FC-DB265B3B337C}"/>
                </a:ext>
              </a:extLst>
            </p:cNvPr>
            <p:cNvSpPr/>
            <p:nvPr/>
          </p:nvSpPr>
          <p:spPr>
            <a:xfrm rot="4598406">
              <a:off x="5914383" y="2321181"/>
              <a:ext cx="3211223" cy="3148634"/>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tx1">
                <a:lumMod val="50000"/>
                <a:lumOff val="50000"/>
                <a:alpha val="25000"/>
              </a:schemeClr>
            </a:solidFill>
            <a:ln w="24568"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0B5F35BD-0B16-423A-9F86-D30DE146CF6F}"/>
                </a:ext>
              </a:extLst>
            </p:cNvPr>
            <p:cNvSpPr/>
            <p:nvPr/>
          </p:nvSpPr>
          <p:spPr>
            <a:xfrm rot="4598406">
              <a:off x="7597414" y="4015612"/>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38000">
                  <a:schemeClr val="tx1">
                    <a:lumMod val="65000"/>
                    <a:lumOff val="35000"/>
                  </a:schemeClr>
                </a:gs>
                <a:gs pos="79000">
                  <a:schemeClr val="tx1">
                    <a:lumMod val="50000"/>
                    <a:lumOff val="50000"/>
                    <a:alpha val="0"/>
                  </a:schemeClr>
                </a:gs>
              </a:gsLst>
              <a:lin ang="7800000" scaled="0"/>
              <a:tileRect/>
            </a:gradFill>
            <a:ln w="9525"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C642BB9A-D4CD-4BF4-AC7D-71FECD76FDC6}"/>
                </a:ext>
              </a:extLst>
            </p:cNvPr>
            <p:cNvSpPr/>
            <p:nvPr/>
          </p:nvSpPr>
          <p:spPr>
            <a:xfrm rot="2214121">
              <a:off x="8961154" y="4991227"/>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4" name="Freeform: Shape 133">
              <a:extLst>
                <a:ext uri="{FF2B5EF4-FFF2-40B4-BE49-F238E27FC236}">
                  <a16:creationId xmlns:a16="http://schemas.microsoft.com/office/drawing/2014/main" id="{77BC1FD4-E39B-42BC-8B95-27024B2B437C}"/>
                </a:ext>
              </a:extLst>
            </p:cNvPr>
            <p:cNvSpPr/>
            <p:nvPr/>
          </p:nvSpPr>
          <p:spPr>
            <a:xfrm rot="2214121">
              <a:off x="8990040" y="5053815"/>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5" name="Freeform: Shape 134">
              <a:extLst>
                <a:ext uri="{FF2B5EF4-FFF2-40B4-BE49-F238E27FC236}">
                  <a16:creationId xmlns:a16="http://schemas.microsoft.com/office/drawing/2014/main" id="{B8D5FE81-BBB9-42CB-A798-5436E38960C3}"/>
                </a:ext>
              </a:extLst>
            </p:cNvPr>
            <p:cNvSpPr/>
            <p:nvPr/>
          </p:nvSpPr>
          <p:spPr>
            <a:xfrm rot="4598406">
              <a:off x="8041878" y="1937893"/>
              <a:ext cx="1256030" cy="1449614"/>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0">
                  <a:schemeClr val="tx1">
                    <a:lumMod val="75000"/>
                    <a:lumOff val="25000"/>
                  </a:schemeClr>
                </a:gs>
                <a:gs pos="50000">
                  <a:schemeClr val="tx1">
                    <a:lumMod val="65000"/>
                    <a:lumOff val="35000"/>
                  </a:schemeClr>
                </a:gs>
                <a:gs pos="92000">
                  <a:schemeClr val="tx1">
                    <a:lumMod val="50000"/>
                    <a:lumOff val="50000"/>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6" name="Freeform: Shape 135">
              <a:extLst>
                <a:ext uri="{FF2B5EF4-FFF2-40B4-BE49-F238E27FC236}">
                  <a16:creationId xmlns:a16="http://schemas.microsoft.com/office/drawing/2014/main" id="{8D65624C-7277-4419-B6A9-BF19DE8C77BF}"/>
                </a:ext>
              </a:extLst>
            </p:cNvPr>
            <p:cNvSpPr/>
            <p:nvPr/>
          </p:nvSpPr>
          <p:spPr>
            <a:xfrm rot="2689343">
              <a:off x="8925378" y="2015580"/>
              <a:ext cx="433281" cy="168497"/>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7" name="Freeform: Shape 136">
              <a:extLst>
                <a:ext uri="{FF2B5EF4-FFF2-40B4-BE49-F238E27FC236}">
                  <a16:creationId xmlns:a16="http://schemas.microsoft.com/office/drawing/2014/main" id="{358875CC-D9E3-427E-9B28-C921780939CA}"/>
                </a:ext>
              </a:extLst>
            </p:cNvPr>
            <p:cNvSpPr/>
            <p:nvPr/>
          </p:nvSpPr>
          <p:spPr>
            <a:xfrm rot="2689343">
              <a:off x="8983148" y="2042059"/>
              <a:ext cx="317740" cy="11554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8" name="Freeform: Shape 137">
              <a:extLst>
                <a:ext uri="{FF2B5EF4-FFF2-40B4-BE49-F238E27FC236}">
                  <a16:creationId xmlns:a16="http://schemas.microsoft.com/office/drawing/2014/main" id="{A0C4D4C3-2026-4B10-B98E-C89DAA52D785}"/>
                </a:ext>
              </a:extLst>
            </p:cNvPr>
            <p:cNvSpPr/>
            <p:nvPr/>
          </p:nvSpPr>
          <p:spPr>
            <a:xfrm rot="4598406">
              <a:off x="6981977" y="1226558"/>
              <a:ext cx="1527474" cy="1112305"/>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0">
                  <a:schemeClr val="tx1">
                    <a:lumMod val="75000"/>
                    <a:lumOff val="25000"/>
                  </a:schemeClr>
                </a:gs>
                <a:gs pos="63000">
                  <a:schemeClr val="tx1">
                    <a:lumMod val="55000"/>
                    <a:lumOff val="45000"/>
                  </a:schemeClr>
                </a:gs>
                <a:gs pos="76000">
                  <a:schemeClr val="tx1">
                    <a:lumMod val="50000"/>
                    <a:lumOff val="50000"/>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39" name="Freeform: Shape 138">
              <a:extLst>
                <a:ext uri="{FF2B5EF4-FFF2-40B4-BE49-F238E27FC236}">
                  <a16:creationId xmlns:a16="http://schemas.microsoft.com/office/drawing/2014/main" id="{233C844E-CB2C-4F49-AB8F-ADADD74EF4D7}"/>
                </a:ext>
              </a:extLst>
            </p:cNvPr>
            <p:cNvSpPr/>
            <p:nvPr/>
          </p:nvSpPr>
          <p:spPr>
            <a:xfrm rot="544730">
              <a:off x="7750913" y="976030"/>
              <a:ext cx="399602" cy="178134"/>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0" name="Freeform: Shape 139">
              <a:extLst>
                <a:ext uri="{FF2B5EF4-FFF2-40B4-BE49-F238E27FC236}">
                  <a16:creationId xmlns:a16="http://schemas.microsoft.com/office/drawing/2014/main" id="{04E8CAFE-DBA6-4570-B5BE-9B8ED9173826}"/>
                </a:ext>
              </a:extLst>
            </p:cNvPr>
            <p:cNvSpPr/>
            <p:nvPr/>
          </p:nvSpPr>
          <p:spPr>
            <a:xfrm rot="544730">
              <a:off x="7803872" y="1002512"/>
              <a:ext cx="293683" cy="125175"/>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1" name="Freeform: Shape 140">
              <a:extLst>
                <a:ext uri="{FF2B5EF4-FFF2-40B4-BE49-F238E27FC236}">
                  <a16:creationId xmlns:a16="http://schemas.microsoft.com/office/drawing/2014/main" id="{DC93B5E6-82A1-4FDB-B5AF-1689F65D659F}"/>
                </a:ext>
              </a:extLst>
            </p:cNvPr>
            <p:cNvSpPr/>
            <p:nvPr/>
          </p:nvSpPr>
          <p:spPr>
            <a:xfrm rot="4598406">
              <a:off x="7134914" y="5185424"/>
              <a:ext cx="1290010" cy="893867"/>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0">
                  <a:schemeClr val="tx1">
                    <a:lumMod val="75000"/>
                    <a:lumOff val="25000"/>
                  </a:schemeClr>
                </a:gs>
                <a:gs pos="58000">
                  <a:schemeClr val="tx1">
                    <a:lumMod val="65000"/>
                    <a:lumOff val="35000"/>
                  </a:schemeClr>
                </a:gs>
                <a:gs pos="89000">
                  <a:schemeClr val="tx1">
                    <a:lumMod val="50000"/>
                    <a:lumOff val="50000"/>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2" name="Freeform: Shape 141">
              <a:extLst>
                <a:ext uri="{FF2B5EF4-FFF2-40B4-BE49-F238E27FC236}">
                  <a16:creationId xmlns:a16="http://schemas.microsoft.com/office/drawing/2014/main" id="{990A153D-9AB2-4549-92C8-12E5DC71556F}"/>
                </a:ext>
              </a:extLst>
            </p:cNvPr>
            <p:cNvSpPr/>
            <p:nvPr/>
          </p:nvSpPr>
          <p:spPr>
            <a:xfrm rot="15651">
              <a:off x="7463053" y="6159702"/>
              <a:ext cx="404420" cy="14925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3" name="Freeform: Shape 142">
              <a:extLst>
                <a:ext uri="{FF2B5EF4-FFF2-40B4-BE49-F238E27FC236}">
                  <a16:creationId xmlns:a16="http://schemas.microsoft.com/office/drawing/2014/main" id="{E1A18FB4-6528-4F50-866F-923B3308C916}"/>
                </a:ext>
              </a:extLst>
            </p:cNvPr>
            <p:cNvSpPr/>
            <p:nvPr/>
          </p:nvSpPr>
          <p:spPr>
            <a:xfrm rot="15651">
              <a:off x="7518419" y="6181367"/>
              <a:ext cx="293686" cy="105920"/>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4" name="Freeform: Shape 143">
              <a:extLst>
                <a:ext uri="{FF2B5EF4-FFF2-40B4-BE49-F238E27FC236}">
                  <a16:creationId xmlns:a16="http://schemas.microsoft.com/office/drawing/2014/main" id="{9C3BAFE1-87C0-4C68-A5BB-A11AEBA4013E}"/>
                </a:ext>
              </a:extLst>
            </p:cNvPr>
            <p:cNvSpPr/>
            <p:nvPr/>
          </p:nvSpPr>
          <p:spPr>
            <a:xfrm rot="4598406">
              <a:off x="6643894" y="4649706"/>
              <a:ext cx="833639" cy="764024"/>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0">
                  <a:schemeClr val="tx1">
                    <a:lumMod val="75000"/>
                    <a:lumOff val="25000"/>
                  </a:schemeClr>
                </a:gs>
                <a:gs pos="46000">
                  <a:schemeClr val="tx1">
                    <a:lumMod val="65000"/>
                    <a:lumOff val="35000"/>
                  </a:schemeClr>
                </a:gs>
                <a:gs pos="79000">
                  <a:schemeClr val="tx1">
                    <a:lumMod val="50000"/>
                    <a:lumOff val="50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5" name="Freeform: Shape 144">
              <a:extLst>
                <a:ext uri="{FF2B5EF4-FFF2-40B4-BE49-F238E27FC236}">
                  <a16:creationId xmlns:a16="http://schemas.microsoft.com/office/drawing/2014/main" id="{919C5A61-7F66-411A-A530-656D4270EA20}"/>
                </a:ext>
              </a:extLst>
            </p:cNvPr>
            <p:cNvSpPr/>
            <p:nvPr/>
          </p:nvSpPr>
          <p:spPr>
            <a:xfrm rot="1378423">
              <a:off x="6740195" y="5370939"/>
              <a:ext cx="255170" cy="96289"/>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6" name="Freeform: Shape 145">
              <a:extLst>
                <a:ext uri="{FF2B5EF4-FFF2-40B4-BE49-F238E27FC236}">
                  <a16:creationId xmlns:a16="http://schemas.microsoft.com/office/drawing/2014/main" id="{9FAFAFE5-DF31-4192-A513-B0F7467EB037}"/>
                </a:ext>
              </a:extLst>
            </p:cNvPr>
            <p:cNvSpPr/>
            <p:nvPr/>
          </p:nvSpPr>
          <p:spPr>
            <a:xfrm rot="1378423">
              <a:off x="6773895" y="5385381"/>
              <a:ext cx="187765" cy="67402"/>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7" name="Freeform: Shape 146">
              <a:extLst>
                <a:ext uri="{FF2B5EF4-FFF2-40B4-BE49-F238E27FC236}">
                  <a16:creationId xmlns:a16="http://schemas.microsoft.com/office/drawing/2014/main" id="{E6E24428-CA32-4124-84BE-2BEACC6AEDB1}"/>
                </a:ext>
              </a:extLst>
            </p:cNvPr>
            <p:cNvSpPr/>
            <p:nvPr/>
          </p:nvSpPr>
          <p:spPr>
            <a:xfrm rot="4598406">
              <a:off x="5209394" y="3673180"/>
              <a:ext cx="978077" cy="1533301"/>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0">
                  <a:schemeClr val="tx1">
                    <a:lumMod val="75000"/>
                    <a:lumOff val="25000"/>
                  </a:schemeClr>
                </a:gs>
                <a:gs pos="46000">
                  <a:schemeClr val="tx1">
                    <a:lumMod val="65000"/>
                    <a:lumOff val="35000"/>
                  </a:schemeClr>
                </a:gs>
                <a:gs pos="88000">
                  <a:schemeClr val="tx1">
                    <a:lumMod val="50000"/>
                    <a:lumOff val="50000"/>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8" name="Freeform: Shape 147">
              <a:extLst>
                <a:ext uri="{FF2B5EF4-FFF2-40B4-BE49-F238E27FC236}">
                  <a16:creationId xmlns:a16="http://schemas.microsoft.com/office/drawing/2014/main" id="{F0EE86D1-1033-420E-B1E2-6A56D6C84D18}"/>
                </a:ext>
              </a:extLst>
            </p:cNvPr>
            <p:cNvSpPr/>
            <p:nvPr/>
          </p:nvSpPr>
          <p:spPr>
            <a:xfrm rot="3852047">
              <a:off x="4893097" y="4771486"/>
              <a:ext cx="438100" cy="18294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49" name="Freeform: Shape 148">
              <a:extLst>
                <a:ext uri="{FF2B5EF4-FFF2-40B4-BE49-F238E27FC236}">
                  <a16:creationId xmlns:a16="http://schemas.microsoft.com/office/drawing/2014/main" id="{2753F579-3A03-44EF-B2AD-802A08484CE1}"/>
                </a:ext>
              </a:extLst>
            </p:cNvPr>
            <p:cNvSpPr/>
            <p:nvPr/>
          </p:nvSpPr>
          <p:spPr>
            <a:xfrm rot="3852047">
              <a:off x="4953275" y="4800372"/>
              <a:ext cx="317742" cy="125170"/>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0" name="Freeform: Shape 149">
              <a:extLst>
                <a:ext uri="{FF2B5EF4-FFF2-40B4-BE49-F238E27FC236}">
                  <a16:creationId xmlns:a16="http://schemas.microsoft.com/office/drawing/2014/main" id="{149DE7AE-FE11-4781-B769-1D1D4ACEEDB1}"/>
                </a:ext>
              </a:extLst>
            </p:cNvPr>
            <p:cNvSpPr/>
            <p:nvPr/>
          </p:nvSpPr>
          <p:spPr>
            <a:xfrm rot="4598406">
              <a:off x="4856904" y="3217156"/>
              <a:ext cx="911274" cy="1196417"/>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0">
                  <a:schemeClr val="tx1">
                    <a:lumMod val="75000"/>
                    <a:lumOff val="25000"/>
                  </a:schemeClr>
                </a:gs>
                <a:gs pos="69000">
                  <a:schemeClr val="tx1">
                    <a:lumMod val="60000"/>
                    <a:lumOff val="40000"/>
                  </a:schemeClr>
                </a:gs>
                <a:gs pos="39000">
                  <a:schemeClr val="tx1">
                    <a:lumMod val="65000"/>
                    <a:lumOff val="35000"/>
                  </a:schemeClr>
                </a:gs>
                <a:gs pos="81000">
                  <a:schemeClr val="tx1">
                    <a:lumMod val="50000"/>
                    <a:lumOff val="50000"/>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1" name="Freeform: Shape 150">
              <a:extLst>
                <a:ext uri="{FF2B5EF4-FFF2-40B4-BE49-F238E27FC236}">
                  <a16:creationId xmlns:a16="http://schemas.microsoft.com/office/drawing/2014/main" id="{F2047B2C-7A14-45F9-BCAC-16CC370BB0DC}"/>
                </a:ext>
              </a:extLst>
            </p:cNvPr>
            <p:cNvSpPr/>
            <p:nvPr/>
          </p:nvSpPr>
          <p:spPr>
            <a:xfrm rot="331246">
              <a:off x="4682127" y="3475187"/>
              <a:ext cx="139618" cy="380340"/>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2" name="Freeform: Shape 151">
              <a:extLst>
                <a:ext uri="{FF2B5EF4-FFF2-40B4-BE49-F238E27FC236}">
                  <a16:creationId xmlns:a16="http://schemas.microsoft.com/office/drawing/2014/main" id="{40B319FA-9BBC-4EEC-B9E7-2684A8712375}"/>
                </a:ext>
              </a:extLst>
            </p:cNvPr>
            <p:cNvSpPr/>
            <p:nvPr/>
          </p:nvSpPr>
          <p:spPr>
            <a:xfrm rot="331246">
              <a:off x="4703793" y="3528144"/>
              <a:ext cx="96289" cy="274422"/>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3" name="Freeform: Shape 152">
              <a:extLst>
                <a:ext uri="{FF2B5EF4-FFF2-40B4-BE49-F238E27FC236}">
                  <a16:creationId xmlns:a16="http://schemas.microsoft.com/office/drawing/2014/main" id="{117750F9-83FD-4FB7-8F56-DB5FB624E92E}"/>
                </a:ext>
              </a:extLst>
            </p:cNvPr>
            <p:cNvSpPr/>
            <p:nvPr/>
          </p:nvSpPr>
          <p:spPr>
            <a:xfrm rot="4598406">
              <a:off x="5319556" y="2219492"/>
              <a:ext cx="1064972" cy="1109927"/>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flip="none" rotWithShape="1">
              <a:gsLst>
                <a:gs pos="0">
                  <a:schemeClr val="tx1">
                    <a:lumMod val="75000"/>
                    <a:lumOff val="25000"/>
                  </a:schemeClr>
                </a:gs>
                <a:gs pos="57000">
                  <a:schemeClr val="tx1">
                    <a:lumMod val="60000"/>
                    <a:lumOff val="40000"/>
                  </a:schemeClr>
                </a:gs>
                <a:gs pos="22000">
                  <a:schemeClr val="tx1">
                    <a:lumMod val="65000"/>
                    <a:lumOff val="35000"/>
                  </a:schemeClr>
                </a:gs>
                <a:gs pos="71000">
                  <a:schemeClr val="tx1">
                    <a:lumMod val="50000"/>
                    <a:lumOff val="50000"/>
                    <a:alpha val="0"/>
                  </a:schemeClr>
                </a:gs>
              </a:gsLst>
              <a:lin ang="18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4" name="Freeform: Shape 153">
              <a:extLst>
                <a:ext uri="{FF2B5EF4-FFF2-40B4-BE49-F238E27FC236}">
                  <a16:creationId xmlns:a16="http://schemas.microsoft.com/office/drawing/2014/main" id="{1060E100-FFB5-4AEA-8802-9D8D0FCDB17B}"/>
                </a:ext>
              </a:extLst>
            </p:cNvPr>
            <p:cNvSpPr/>
            <p:nvPr/>
          </p:nvSpPr>
          <p:spPr>
            <a:xfrm rot="1631724">
              <a:off x="5278075" y="2317161"/>
              <a:ext cx="129992" cy="351461"/>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5" name="Freeform: Shape 154">
              <a:extLst>
                <a:ext uri="{FF2B5EF4-FFF2-40B4-BE49-F238E27FC236}">
                  <a16:creationId xmlns:a16="http://schemas.microsoft.com/office/drawing/2014/main" id="{732ACF0C-4B7F-4356-86CF-F76B975D6DEC}"/>
                </a:ext>
              </a:extLst>
            </p:cNvPr>
            <p:cNvSpPr/>
            <p:nvPr/>
          </p:nvSpPr>
          <p:spPr>
            <a:xfrm rot="1631724">
              <a:off x="5299740" y="2365305"/>
              <a:ext cx="86660" cy="255169"/>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6" name="Freeform: Shape 155">
              <a:extLst>
                <a:ext uri="{FF2B5EF4-FFF2-40B4-BE49-F238E27FC236}">
                  <a16:creationId xmlns:a16="http://schemas.microsoft.com/office/drawing/2014/main" id="{F4D4EE4B-7B74-42FC-842A-118ABA5ECD5F}"/>
                </a:ext>
              </a:extLst>
            </p:cNvPr>
            <p:cNvSpPr/>
            <p:nvPr/>
          </p:nvSpPr>
          <p:spPr>
            <a:xfrm rot="4598406">
              <a:off x="5705619" y="5037578"/>
              <a:ext cx="1183702" cy="1183702"/>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0">
                  <a:schemeClr val="tx1">
                    <a:lumMod val="75000"/>
                    <a:lumOff val="25000"/>
                  </a:schemeClr>
                </a:gs>
                <a:gs pos="69000">
                  <a:schemeClr val="tx1">
                    <a:lumMod val="60000"/>
                    <a:lumOff val="40000"/>
                  </a:schemeClr>
                </a:gs>
                <a:gs pos="44000">
                  <a:schemeClr val="tx1">
                    <a:lumMod val="65000"/>
                    <a:lumOff val="35000"/>
                  </a:schemeClr>
                </a:gs>
                <a:gs pos="74000">
                  <a:schemeClr val="tx1">
                    <a:lumMod val="65000"/>
                    <a:lumOff val="35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7" name="Freeform: Shape 156">
              <a:extLst>
                <a:ext uri="{FF2B5EF4-FFF2-40B4-BE49-F238E27FC236}">
                  <a16:creationId xmlns:a16="http://schemas.microsoft.com/office/drawing/2014/main" id="{51A726A5-A0AA-47E4-981C-47475030F3B5}"/>
                </a:ext>
              </a:extLst>
            </p:cNvPr>
            <p:cNvSpPr/>
            <p:nvPr/>
          </p:nvSpPr>
          <p:spPr>
            <a:xfrm rot="4598406">
              <a:off x="5818916" y="6033026"/>
              <a:ext cx="277172" cy="278168"/>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71F36AAA-A30B-4799-93F9-EDFE20E38CD6}"/>
                </a:ext>
              </a:extLst>
            </p:cNvPr>
            <p:cNvSpPr/>
            <p:nvPr/>
          </p:nvSpPr>
          <p:spPr>
            <a:xfrm rot="4598406">
              <a:off x="7146325" y="3436855"/>
              <a:ext cx="579989" cy="57998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t="-100000"/>
            </a:gradFill>
            <a:ln w="9525" cap="flat">
              <a:noFill/>
              <a:prstDash val="solid"/>
              <a:miter/>
            </a:ln>
            <a:effectLst>
              <a:outerShdw dist="50800" dir="2700000" sx="101000" sy="101000" algn="tl" rotWithShape="0">
                <a:schemeClr val="tx1">
                  <a:lumMod val="50000"/>
                  <a:lumOff val="50000"/>
                  <a:alpha val="58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59" name="Freeform 59">
              <a:extLst>
                <a:ext uri="{FF2B5EF4-FFF2-40B4-BE49-F238E27FC236}">
                  <a16:creationId xmlns:a16="http://schemas.microsoft.com/office/drawing/2014/main" id="{25BB89D6-8CE0-4458-BB23-09852D57D671}"/>
                </a:ext>
              </a:extLst>
            </p:cNvPr>
            <p:cNvSpPr/>
            <p:nvPr/>
          </p:nvSpPr>
          <p:spPr>
            <a:xfrm rot="4598406">
              <a:off x="7202487" y="3493017"/>
              <a:ext cx="467667" cy="467665"/>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0" name="Freeform: Shape 159">
              <a:extLst>
                <a:ext uri="{FF2B5EF4-FFF2-40B4-BE49-F238E27FC236}">
                  <a16:creationId xmlns:a16="http://schemas.microsoft.com/office/drawing/2014/main" id="{90E53035-FBBD-4B72-9CD5-1DB9BFB75804}"/>
                </a:ext>
              </a:extLst>
            </p:cNvPr>
            <p:cNvSpPr/>
            <p:nvPr/>
          </p:nvSpPr>
          <p:spPr>
            <a:xfrm rot="4598406">
              <a:off x="6295428" y="3041356"/>
              <a:ext cx="452454" cy="452454"/>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b="-100000"/>
            </a:gradFill>
            <a:ln w="9525" cap="flat">
              <a:noFill/>
              <a:prstDash val="solid"/>
              <a:miter/>
            </a:ln>
            <a:effectLst>
              <a:outerShdw dist="38100" dir="1800000" sx="103000" sy="103000" algn="tl" rotWithShape="0">
                <a:schemeClr val="tx1">
                  <a:lumMod val="50000"/>
                  <a:lumOff val="50000"/>
                  <a:alpha val="47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1" name="Freeform 60">
              <a:extLst>
                <a:ext uri="{FF2B5EF4-FFF2-40B4-BE49-F238E27FC236}">
                  <a16:creationId xmlns:a16="http://schemas.microsoft.com/office/drawing/2014/main" id="{E0BAF64B-F72B-4CEE-B802-054CBF35B62C}"/>
                </a:ext>
              </a:extLst>
            </p:cNvPr>
            <p:cNvSpPr/>
            <p:nvPr/>
          </p:nvSpPr>
          <p:spPr>
            <a:xfrm rot="4598406">
              <a:off x="6339244" y="3085165"/>
              <a:ext cx="364828" cy="364828"/>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2" name="Freeform: Shape 161">
              <a:extLst>
                <a:ext uri="{FF2B5EF4-FFF2-40B4-BE49-F238E27FC236}">
                  <a16:creationId xmlns:a16="http://schemas.microsoft.com/office/drawing/2014/main" id="{71779E7B-0237-4004-9352-FA258B9D832B}"/>
                </a:ext>
              </a:extLst>
            </p:cNvPr>
            <p:cNvSpPr/>
            <p:nvPr/>
          </p:nvSpPr>
          <p:spPr>
            <a:xfrm rot="4598406">
              <a:off x="6332243" y="4149942"/>
              <a:ext cx="626745" cy="6267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21540000" sx="101000" sy="101000" algn="tl" rotWithShape="0">
                <a:schemeClr val="tx1">
                  <a:lumMod val="50000"/>
                  <a:lumOff val="50000"/>
                  <a:alpha val="9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3" name="Freeform 61">
              <a:extLst>
                <a:ext uri="{FF2B5EF4-FFF2-40B4-BE49-F238E27FC236}">
                  <a16:creationId xmlns:a16="http://schemas.microsoft.com/office/drawing/2014/main" id="{773AB593-076C-4DF7-997E-44BEA5D1A5B6}"/>
                </a:ext>
              </a:extLst>
            </p:cNvPr>
            <p:cNvSpPr/>
            <p:nvPr/>
          </p:nvSpPr>
          <p:spPr>
            <a:xfrm rot="4598406">
              <a:off x="6392937" y="4210625"/>
              <a:ext cx="505366" cy="505366"/>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4" name="Freeform: Shape 163">
              <a:extLst>
                <a:ext uri="{FF2B5EF4-FFF2-40B4-BE49-F238E27FC236}">
                  <a16:creationId xmlns:a16="http://schemas.microsoft.com/office/drawing/2014/main" id="{8BCEC03F-06A5-40A2-A69C-8828844F29F3}"/>
                </a:ext>
              </a:extLst>
            </p:cNvPr>
            <p:cNvSpPr/>
            <p:nvPr/>
          </p:nvSpPr>
          <p:spPr>
            <a:xfrm rot="17738201">
              <a:off x="6533360" y="1892290"/>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46000">
                  <a:schemeClr val="tx1">
                    <a:lumMod val="65000"/>
                    <a:lumOff val="35000"/>
                  </a:schemeClr>
                </a:gs>
                <a:gs pos="89000">
                  <a:schemeClr val="tx1">
                    <a:lumMod val="50000"/>
                    <a:lumOff val="50000"/>
                    <a:alpha val="0"/>
                  </a:schemeClr>
                </a:gs>
              </a:gsLst>
              <a:lin ang="7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5" name="Freeform: Shape 164">
              <a:extLst>
                <a:ext uri="{FF2B5EF4-FFF2-40B4-BE49-F238E27FC236}">
                  <a16:creationId xmlns:a16="http://schemas.microsoft.com/office/drawing/2014/main" id="{69868C12-4858-44CB-8655-3F25D0E15AD4}"/>
                </a:ext>
              </a:extLst>
            </p:cNvPr>
            <p:cNvSpPr/>
            <p:nvPr/>
          </p:nvSpPr>
          <p:spPr>
            <a:xfrm rot="15353916">
              <a:off x="6991556" y="1601606"/>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6" name="Freeform: Shape 165">
              <a:extLst>
                <a:ext uri="{FF2B5EF4-FFF2-40B4-BE49-F238E27FC236}">
                  <a16:creationId xmlns:a16="http://schemas.microsoft.com/office/drawing/2014/main" id="{C03BE0E9-4075-4D61-8F11-D1F52F4E1C11}"/>
                </a:ext>
              </a:extLst>
            </p:cNvPr>
            <p:cNvSpPr/>
            <p:nvPr/>
          </p:nvSpPr>
          <p:spPr>
            <a:xfrm rot="15353916">
              <a:off x="7020444" y="1664196"/>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7" name="Freeform: Shape 166">
              <a:extLst>
                <a:ext uri="{FF2B5EF4-FFF2-40B4-BE49-F238E27FC236}">
                  <a16:creationId xmlns:a16="http://schemas.microsoft.com/office/drawing/2014/main" id="{B039A305-F6C7-4022-BE68-8A557ADB73C2}"/>
                </a:ext>
              </a:extLst>
            </p:cNvPr>
            <p:cNvSpPr/>
            <p:nvPr/>
          </p:nvSpPr>
          <p:spPr>
            <a:xfrm rot="12641608">
              <a:off x="7618187" y="2711459"/>
              <a:ext cx="421098" cy="421097"/>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6000000" sx="101000" sy="101000" algn="tl" rotWithShape="0">
                <a:schemeClr val="tx1">
                  <a:lumMod val="50000"/>
                  <a:lumOff val="50000"/>
                  <a:alpha val="56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8" name="Freeform 61">
              <a:extLst>
                <a:ext uri="{FF2B5EF4-FFF2-40B4-BE49-F238E27FC236}">
                  <a16:creationId xmlns:a16="http://schemas.microsoft.com/office/drawing/2014/main" id="{46C71562-06E4-4B6C-82A7-7B7DBDFECD29}"/>
                </a:ext>
              </a:extLst>
            </p:cNvPr>
            <p:cNvSpPr/>
            <p:nvPr/>
          </p:nvSpPr>
          <p:spPr>
            <a:xfrm rot="12641608">
              <a:off x="7658965" y="2752239"/>
              <a:ext cx="339545" cy="3395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69" name="Freeform: Shape 168">
              <a:extLst>
                <a:ext uri="{FF2B5EF4-FFF2-40B4-BE49-F238E27FC236}">
                  <a16:creationId xmlns:a16="http://schemas.microsoft.com/office/drawing/2014/main" id="{58DF8158-958B-4415-888B-D234AE2EFB94}"/>
                </a:ext>
              </a:extLst>
            </p:cNvPr>
            <p:cNvSpPr/>
            <p:nvPr/>
          </p:nvSpPr>
          <p:spPr>
            <a:xfrm rot="14236127">
              <a:off x="8283166" y="3700766"/>
              <a:ext cx="334318" cy="334318"/>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38100" dir="8400000" sx="101000" sy="101000" algn="tl" rotWithShape="0">
                <a:schemeClr val="tx1">
                  <a:lumMod val="50000"/>
                  <a:lumOff val="50000"/>
                  <a:alpha val="94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0" name="Freeform 61">
              <a:extLst>
                <a:ext uri="{FF2B5EF4-FFF2-40B4-BE49-F238E27FC236}">
                  <a16:creationId xmlns:a16="http://schemas.microsoft.com/office/drawing/2014/main" id="{F4DB8AB6-6604-468D-91AD-EB73C24B09AB}"/>
                </a:ext>
              </a:extLst>
            </p:cNvPr>
            <p:cNvSpPr/>
            <p:nvPr/>
          </p:nvSpPr>
          <p:spPr>
            <a:xfrm rot="14236127">
              <a:off x="8315539" y="3733143"/>
              <a:ext cx="269572" cy="26957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171" name="Group 170">
            <a:extLst>
              <a:ext uri="{FF2B5EF4-FFF2-40B4-BE49-F238E27FC236}">
                <a16:creationId xmlns:a16="http://schemas.microsoft.com/office/drawing/2014/main" id="{D9AA6BDC-BAB3-4234-9A97-946D3DD3A6FB}"/>
              </a:ext>
            </a:extLst>
          </p:cNvPr>
          <p:cNvGrpSpPr/>
          <p:nvPr/>
        </p:nvGrpSpPr>
        <p:grpSpPr>
          <a:xfrm rot="21349759">
            <a:off x="2937589" y="4744299"/>
            <a:ext cx="1339617" cy="1310896"/>
            <a:chOff x="1847050" y="663755"/>
            <a:chExt cx="5641903" cy="5520946"/>
          </a:xfrm>
        </p:grpSpPr>
        <p:sp>
          <p:nvSpPr>
            <p:cNvPr id="172" name="Freeform: Shape 171">
              <a:extLst>
                <a:ext uri="{FF2B5EF4-FFF2-40B4-BE49-F238E27FC236}">
                  <a16:creationId xmlns:a16="http://schemas.microsoft.com/office/drawing/2014/main" id="{ADD32ACD-CAFC-4117-A1E8-29E7E18D18A8}"/>
                </a:ext>
              </a:extLst>
            </p:cNvPr>
            <p:cNvSpPr/>
            <p:nvPr/>
          </p:nvSpPr>
          <p:spPr>
            <a:xfrm>
              <a:off x="4723047" y="1512338"/>
              <a:ext cx="461031" cy="582487"/>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4000">
                  <a:schemeClr val="accent3"/>
                </a:gs>
                <a:gs pos="40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3" name="Freeform: Shape 172">
              <a:extLst>
                <a:ext uri="{FF2B5EF4-FFF2-40B4-BE49-F238E27FC236}">
                  <a16:creationId xmlns:a16="http://schemas.microsoft.com/office/drawing/2014/main" id="{06A897C4-0BF2-4542-BDA7-A6AB48573963}"/>
                </a:ext>
              </a:extLst>
            </p:cNvPr>
            <p:cNvSpPr/>
            <p:nvPr/>
          </p:nvSpPr>
          <p:spPr>
            <a:xfrm>
              <a:off x="4968051" y="1508877"/>
              <a:ext cx="208983" cy="71686"/>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4" name="Freeform: Shape 173">
              <a:extLst>
                <a:ext uri="{FF2B5EF4-FFF2-40B4-BE49-F238E27FC236}">
                  <a16:creationId xmlns:a16="http://schemas.microsoft.com/office/drawing/2014/main" id="{BB296733-4687-4266-992C-449CD41DB81C}"/>
                </a:ext>
              </a:extLst>
            </p:cNvPr>
            <p:cNvSpPr/>
            <p:nvPr/>
          </p:nvSpPr>
          <p:spPr>
            <a:xfrm>
              <a:off x="6020833" y="3817122"/>
              <a:ext cx="633442" cy="495735"/>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4000">
                  <a:schemeClr val="accent3"/>
                </a:gs>
                <a:gs pos="36000">
                  <a:schemeClr val="accent1"/>
                </a:gs>
                <a:gs pos="100000">
                  <a:schemeClr val="accent2"/>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5" name="Freeform: Shape 174">
              <a:extLst>
                <a:ext uri="{FF2B5EF4-FFF2-40B4-BE49-F238E27FC236}">
                  <a16:creationId xmlns:a16="http://schemas.microsoft.com/office/drawing/2014/main" id="{DBEC3C50-DEE1-49E8-883B-CB2B0C9EDA70}"/>
                </a:ext>
              </a:extLst>
            </p:cNvPr>
            <p:cNvSpPr/>
            <p:nvPr/>
          </p:nvSpPr>
          <p:spPr>
            <a:xfrm>
              <a:off x="6561778" y="4117915"/>
              <a:ext cx="92497" cy="192561"/>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6" name="Freeform: Shape 175">
              <a:extLst>
                <a:ext uri="{FF2B5EF4-FFF2-40B4-BE49-F238E27FC236}">
                  <a16:creationId xmlns:a16="http://schemas.microsoft.com/office/drawing/2014/main" id="{87358065-EF5F-4C65-98DD-A38A0DAB77DD}"/>
                </a:ext>
              </a:extLst>
            </p:cNvPr>
            <p:cNvSpPr/>
            <p:nvPr/>
          </p:nvSpPr>
          <p:spPr>
            <a:xfrm>
              <a:off x="1850554" y="3295581"/>
              <a:ext cx="1266635" cy="845058"/>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4000">
                  <a:schemeClr val="accent3"/>
                </a:gs>
                <a:gs pos="66000">
                  <a:schemeClr val="accent1"/>
                </a:gs>
                <a:gs pos="100000">
                  <a:schemeClr val="accent1"/>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7" name="Freeform: Shape 176">
              <a:extLst>
                <a:ext uri="{FF2B5EF4-FFF2-40B4-BE49-F238E27FC236}">
                  <a16:creationId xmlns:a16="http://schemas.microsoft.com/office/drawing/2014/main" id="{F29200DA-8219-4068-8598-5D78FE320F74}"/>
                </a:ext>
              </a:extLst>
            </p:cNvPr>
            <p:cNvSpPr/>
            <p:nvPr/>
          </p:nvSpPr>
          <p:spPr>
            <a:xfrm>
              <a:off x="1847050" y="3783767"/>
              <a:ext cx="147008" cy="359299"/>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8" name="Freeform: Shape 177">
              <a:extLst>
                <a:ext uri="{FF2B5EF4-FFF2-40B4-BE49-F238E27FC236}">
                  <a16:creationId xmlns:a16="http://schemas.microsoft.com/office/drawing/2014/main" id="{676575F5-7541-4860-9875-6A2374D471D8}"/>
                </a:ext>
              </a:extLst>
            </p:cNvPr>
            <p:cNvSpPr/>
            <p:nvPr/>
          </p:nvSpPr>
          <p:spPr>
            <a:xfrm>
              <a:off x="5142706" y="986429"/>
              <a:ext cx="1136555" cy="1326715"/>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4000">
                  <a:schemeClr val="accent3"/>
                </a:gs>
                <a:gs pos="68000">
                  <a:schemeClr val="accent1"/>
                </a:gs>
                <a:gs pos="100000">
                  <a:schemeClr val="accent2"/>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79" name="Freeform: Shape 178">
              <a:extLst>
                <a:ext uri="{FF2B5EF4-FFF2-40B4-BE49-F238E27FC236}">
                  <a16:creationId xmlns:a16="http://schemas.microsoft.com/office/drawing/2014/main" id="{0CF330C2-9E62-418B-8424-F1DCB2A2891E}"/>
                </a:ext>
              </a:extLst>
            </p:cNvPr>
            <p:cNvSpPr/>
            <p:nvPr/>
          </p:nvSpPr>
          <p:spPr>
            <a:xfrm>
              <a:off x="5926227" y="986429"/>
              <a:ext cx="353762" cy="235120"/>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0" name="Freeform: Shape 179">
              <a:extLst>
                <a:ext uri="{FF2B5EF4-FFF2-40B4-BE49-F238E27FC236}">
                  <a16:creationId xmlns:a16="http://schemas.microsoft.com/office/drawing/2014/main" id="{48696E21-8E8C-4BD7-BB00-BD8A4A7AF532}"/>
                </a:ext>
              </a:extLst>
            </p:cNvPr>
            <p:cNvSpPr/>
            <p:nvPr/>
          </p:nvSpPr>
          <p:spPr>
            <a:xfrm>
              <a:off x="4017150" y="663755"/>
              <a:ext cx="824761" cy="1176366"/>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4000">
                  <a:schemeClr val="accent3"/>
                </a:gs>
                <a:gs pos="68000">
                  <a:schemeClr val="accent1"/>
                </a:gs>
                <a:gs pos="100000">
                  <a:schemeClr val="accent2"/>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1" name="Freeform: Shape 180">
              <a:extLst>
                <a:ext uri="{FF2B5EF4-FFF2-40B4-BE49-F238E27FC236}">
                  <a16:creationId xmlns:a16="http://schemas.microsoft.com/office/drawing/2014/main" id="{35E6A4F0-E1B4-4B8F-BDC5-C25732537041}"/>
                </a:ext>
              </a:extLst>
            </p:cNvPr>
            <p:cNvSpPr/>
            <p:nvPr/>
          </p:nvSpPr>
          <p:spPr>
            <a:xfrm>
              <a:off x="4133375" y="668607"/>
              <a:ext cx="371350" cy="109028"/>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2" name="Freeform: Shape 181">
              <a:extLst>
                <a:ext uri="{FF2B5EF4-FFF2-40B4-BE49-F238E27FC236}">
                  <a16:creationId xmlns:a16="http://schemas.microsoft.com/office/drawing/2014/main" id="{26D4062F-ECD0-49DF-A213-6D8850835AED}"/>
                </a:ext>
              </a:extLst>
            </p:cNvPr>
            <p:cNvSpPr/>
            <p:nvPr/>
          </p:nvSpPr>
          <p:spPr>
            <a:xfrm rot="21024997">
              <a:off x="6225176" y="2561848"/>
              <a:ext cx="1263777" cy="805355"/>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4000">
                  <a:schemeClr val="accent3"/>
                </a:gs>
                <a:gs pos="66000">
                  <a:schemeClr val="accent1"/>
                </a:gs>
                <a:gs pos="100000">
                  <a:schemeClr val="accent1"/>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3" name="Freeform: Shape 182">
              <a:extLst>
                <a:ext uri="{FF2B5EF4-FFF2-40B4-BE49-F238E27FC236}">
                  <a16:creationId xmlns:a16="http://schemas.microsoft.com/office/drawing/2014/main" id="{F9DFB70F-B34F-4722-BCE9-9621BA9E3020}"/>
                </a:ext>
              </a:extLst>
            </p:cNvPr>
            <p:cNvSpPr/>
            <p:nvPr/>
          </p:nvSpPr>
          <p:spPr>
            <a:xfrm rot="21024997">
              <a:off x="7322906" y="2513392"/>
              <a:ext cx="127080" cy="362666"/>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4" name="Freeform: Shape 183">
              <a:extLst>
                <a:ext uri="{FF2B5EF4-FFF2-40B4-BE49-F238E27FC236}">
                  <a16:creationId xmlns:a16="http://schemas.microsoft.com/office/drawing/2014/main" id="{D84DF26D-0D6D-4759-A6B9-0FF1C250D43F}"/>
                </a:ext>
              </a:extLst>
            </p:cNvPr>
            <p:cNvSpPr/>
            <p:nvPr/>
          </p:nvSpPr>
          <p:spPr>
            <a:xfrm>
              <a:off x="2770305" y="1711556"/>
              <a:ext cx="3706572" cy="3725978"/>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accent1">
                    <a:lumMod val="60000"/>
                    <a:lumOff val="40000"/>
                  </a:schemeClr>
                </a:gs>
                <a:gs pos="54000">
                  <a:schemeClr val="accent2"/>
                </a:gs>
                <a:gs pos="100000">
                  <a:schemeClr val="accent1">
                    <a:lumMod val="7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F57E5792-2D70-4BDE-BD41-B4FAF2108680}"/>
                </a:ext>
              </a:extLst>
            </p:cNvPr>
            <p:cNvSpPr/>
            <p:nvPr/>
          </p:nvSpPr>
          <p:spPr>
            <a:xfrm>
              <a:off x="3119615" y="1849823"/>
              <a:ext cx="3235973" cy="3172901"/>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accent1">
                <a:lumMod val="60000"/>
                <a:lumOff val="40000"/>
                <a:alpha val="25000"/>
              </a:schemeClr>
            </a:solidFill>
            <a:ln w="24568"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39545C6C-E94A-47B9-BF43-E7338724DD8A}"/>
                </a:ext>
              </a:extLst>
            </p:cNvPr>
            <p:cNvSpPr/>
            <p:nvPr/>
          </p:nvSpPr>
          <p:spPr>
            <a:xfrm>
              <a:off x="4989881" y="2056649"/>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4000">
                  <a:schemeClr val="accent3"/>
                </a:gs>
                <a:gs pos="47000">
                  <a:schemeClr val="accent1"/>
                </a:gs>
                <a:gs pos="76000">
                  <a:schemeClr val="accent2">
                    <a:alpha val="0"/>
                  </a:schemeClr>
                </a:gs>
              </a:gsLst>
              <a:lin ang="7800000" scaled="0"/>
              <a:tileRect/>
            </a:gradFill>
            <a:ln w="9525"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E0E8B5F9-4FEC-4786-A22B-6A1817FACD46}"/>
                </a:ext>
              </a:extLst>
            </p:cNvPr>
            <p:cNvSpPr/>
            <p:nvPr/>
          </p:nvSpPr>
          <p:spPr>
            <a:xfrm rot="19215715">
              <a:off x="6303162" y="20096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8" name="Freeform: Shape 187">
              <a:extLst>
                <a:ext uri="{FF2B5EF4-FFF2-40B4-BE49-F238E27FC236}">
                  <a16:creationId xmlns:a16="http://schemas.microsoft.com/office/drawing/2014/main" id="{70F77F01-A05B-4231-A448-5F3A34CFDBB1}"/>
                </a:ext>
              </a:extLst>
            </p:cNvPr>
            <p:cNvSpPr/>
            <p:nvPr/>
          </p:nvSpPr>
          <p:spPr>
            <a:xfrm rot="19215715">
              <a:off x="6332271" y="2072763"/>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89" name="Freeform: Shape 188">
              <a:extLst>
                <a:ext uri="{FF2B5EF4-FFF2-40B4-BE49-F238E27FC236}">
                  <a16:creationId xmlns:a16="http://schemas.microsoft.com/office/drawing/2014/main" id="{3B085D33-F343-43AB-88F7-3E1ADC6EE0C4}"/>
                </a:ext>
              </a:extLst>
            </p:cNvPr>
            <p:cNvSpPr/>
            <p:nvPr/>
          </p:nvSpPr>
          <p:spPr>
            <a:xfrm>
              <a:off x="3163817" y="1291423"/>
              <a:ext cx="1265711" cy="1460786"/>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4000">
                  <a:schemeClr val="accent3"/>
                </a:gs>
                <a:gs pos="56000">
                  <a:schemeClr val="accent1"/>
                </a:gs>
                <a:gs pos="78000">
                  <a:schemeClr val="accent2">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0" name="Freeform: Shape 189">
              <a:extLst>
                <a:ext uri="{FF2B5EF4-FFF2-40B4-BE49-F238E27FC236}">
                  <a16:creationId xmlns:a16="http://schemas.microsoft.com/office/drawing/2014/main" id="{19327C5F-488C-41EB-94AC-C29B217139B5}"/>
                </a:ext>
              </a:extLst>
            </p:cNvPr>
            <p:cNvSpPr/>
            <p:nvPr/>
          </p:nvSpPr>
          <p:spPr>
            <a:xfrm rot="19690937">
              <a:off x="3136437" y="1342967"/>
              <a:ext cx="436620" cy="169796"/>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1" name="Freeform: Shape 190">
              <a:extLst>
                <a:ext uri="{FF2B5EF4-FFF2-40B4-BE49-F238E27FC236}">
                  <a16:creationId xmlns:a16="http://schemas.microsoft.com/office/drawing/2014/main" id="{01006EDC-DF80-4713-9560-6413A4BCB822}"/>
                </a:ext>
              </a:extLst>
            </p:cNvPr>
            <p:cNvSpPr/>
            <p:nvPr/>
          </p:nvSpPr>
          <p:spPr>
            <a:xfrm rot="19690937">
              <a:off x="3194653" y="1369649"/>
              <a:ext cx="320189" cy="11643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2700000" scaled="1"/>
              <a:tileRect/>
            </a:gradFill>
            <a:ln w="9525"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B9C7CD19-C780-42D1-BBEE-93104C68C8E5}"/>
                </a:ext>
              </a:extLst>
            </p:cNvPr>
            <p:cNvSpPr/>
            <p:nvPr/>
          </p:nvSpPr>
          <p:spPr>
            <a:xfrm>
              <a:off x="1949082" y="2162573"/>
              <a:ext cx="1539247" cy="1120878"/>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4000">
                  <a:schemeClr val="accent3"/>
                </a:gs>
                <a:gs pos="67000">
                  <a:schemeClr val="accent1"/>
                </a:gs>
                <a:gs pos="82000">
                  <a:schemeClr val="accent2">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3" name="Freeform: Shape 192">
              <a:extLst>
                <a:ext uri="{FF2B5EF4-FFF2-40B4-BE49-F238E27FC236}">
                  <a16:creationId xmlns:a16="http://schemas.microsoft.com/office/drawing/2014/main" id="{CBFA8583-2E27-4911-AC53-96F9970E9248}"/>
                </a:ext>
              </a:extLst>
            </p:cNvPr>
            <p:cNvSpPr/>
            <p:nvPr/>
          </p:nvSpPr>
          <p:spPr>
            <a:xfrm rot="17546324">
              <a:off x="1861525" y="2265174"/>
              <a:ext cx="402682" cy="179507"/>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4" name="Freeform: Shape 193">
              <a:extLst>
                <a:ext uri="{FF2B5EF4-FFF2-40B4-BE49-F238E27FC236}">
                  <a16:creationId xmlns:a16="http://schemas.microsoft.com/office/drawing/2014/main" id="{75C78D71-BC99-4266-ABA0-600AFD89FC74}"/>
                </a:ext>
              </a:extLst>
            </p:cNvPr>
            <p:cNvSpPr/>
            <p:nvPr/>
          </p:nvSpPr>
          <p:spPr>
            <a:xfrm rot="17546324">
              <a:off x="1914894" y="2291859"/>
              <a:ext cx="295946" cy="126140"/>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4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5" name="Freeform: Shape 194">
              <a:extLst>
                <a:ext uri="{FF2B5EF4-FFF2-40B4-BE49-F238E27FC236}">
                  <a16:creationId xmlns:a16="http://schemas.microsoft.com/office/drawing/2014/main" id="{A75C70B0-B0D9-4A09-84C2-362ABD3D5FF1}"/>
                </a:ext>
              </a:extLst>
            </p:cNvPr>
            <p:cNvSpPr/>
            <p:nvPr/>
          </p:nvSpPr>
          <p:spPr>
            <a:xfrm>
              <a:off x="5851029" y="3135480"/>
              <a:ext cx="1299952" cy="900756"/>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4000">
                  <a:schemeClr val="accent3"/>
                </a:gs>
                <a:gs pos="47000">
                  <a:schemeClr val="accent1"/>
                </a:gs>
                <a:gs pos="80000">
                  <a:schemeClr val="accent2">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6" name="Freeform: Shape 195">
              <a:extLst>
                <a:ext uri="{FF2B5EF4-FFF2-40B4-BE49-F238E27FC236}">
                  <a16:creationId xmlns:a16="http://schemas.microsoft.com/office/drawing/2014/main" id="{8E2F36F0-7A01-473B-8807-659D423309AF}"/>
                </a:ext>
              </a:extLst>
            </p:cNvPr>
            <p:cNvSpPr/>
            <p:nvPr/>
          </p:nvSpPr>
          <p:spPr>
            <a:xfrm rot="17017245">
              <a:off x="6860732" y="3763238"/>
              <a:ext cx="407537" cy="15040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7" name="Freeform: Shape 196">
              <a:extLst>
                <a:ext uri="{FF2B5EF4-FFF2-40B4-BE49-F238E27FC236}">
                  <a16:creationId xmlns:a16="http://schemas.microsoft.com/office/drawing/2014/main" id="{478B23E3-287C-4235-808B-FABE37A5D89C}"/>
                </a:ext>
              </a:extLst>
            </p:cNvPr>
            <p:cNvSpPr/>
            <p:nvPr/>
          </p:nvSpPr>
          <p:spPr>
            <a:xfrm rot="17017245">
              <a:off x="6916525" y="3785071"/>
              <a:ext cx="295949" cy="106736"/>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8" name="Freeform: Shape 197">
              <a:extLst>
                <a:ext uri="{FF2B5EF4-FFF2-40B4-BE49-F238E27FC236}">
                  <a16:creationId xmlns:a16="http://schemas.microsoft.com/office/drawing/2014/main" id="{571794B3-B140-4F96-9C25-7BE519260E74}"/>
                </a:ext>
              </a:extLst>
            </p:cNvPr>
            <p:cNvSpPr/>
            <p:nvPr/>
          </p:nvSpPr>
          <p:spPr>
            <a:xfrm>
              <a:off x="5324619" y="3766180"/>
              <a:ext cx="840064" cy="769912"/>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4000">
                  <a:schemeClr val="accent3"/>
                </a:gs>
                <a:gs pos="47000">
                  <a:schemeClr val="accent1"/>
                </a:gs>
                <a:gs pos="80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199" name="Freeform: Shape 198">
              <a:extLst>
                <a:ext uri="{FF2B5EF4-FFF2-40B4-BE49-F238E27FC236}">
                  <a16:creationId xmlns:a16="http://schemas.microsoft.com/office/drawing/2014/main" id="{3F3C9643-E22B-4DE2-92CE-228CE9D71B17}"/>
                </a:ext>
              </a:extLst>
            </p:cNvPr>
            <p:cNvSpPr/>
            <p:nvPr/>
          </p:nvSpPr>
          <p:spPr>
            <a:xfrm rot="18380017">
              <a:off x="5950945" y="4381976"/>
              <a:ext cx="257137" cy="97031"/>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0" name="Freeform: Shape 199">
              <a:extLst>
                <a:ext uri="{FF2B5EF4-FFF2-40B4-BE49-F238E27FC236}">
                  <a16:creationId xmlns:a16="http://schemas.microsoft.com/office/drawing/2014/main" id="{0426C383-DEB4-4C8E-B2AE-7DB5D6F765B8}"/>
                </a:ext>
              </a:extLst>
            </p:cNvPr>
            <p:cNvSpPr/>
            <p:nvPr/>
          </p:nvSpPr>
          <p:spPr>
            <a:xfrm rot="18380017">
              <a:off x="5984906" y="4396533"/>
              <a:ext cx="189212" cy="67921"/>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a:gsLst>
                <a:gs pos="26000">
                  <a:schemeClr val="accent1"/>
                </a:gs>
                <a:gs pos="0">
                  <a:schemeClr val="accent3">
                    <a:lumMod val="60000"/>
                    <a:lumOff val="40000"/>
                  </a:schemeClr>
                </a:gs>
                <a:gs pos="100000">
                  <a:schemeClr val="accent1">
                    <a:lumMod val="50000"/>
                  </a:schemeClr>
                </a:gs>
              </a:gsLst>
              <a:lin ang="168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1" name="Freeform: Shape 200">
              <a:extLst>
                <a:ext uri="{FF2B5EF4-FFF2-40B4-BE49-F238E27FC236}">
                  <a16:creationId xmlns:a16="http://schemas.microsoft.com/office/drawing/2014/main" id="{5641E4F6-D955-4FE9-8812-D389C3671E2F}"/>
                </a:ext>
              </a:extLst>
            </p:cNvPr>
            <p:cNvSpPr/>
            <p:nvPr/>
          </p:nvSpPr>
          <p:spPr>
            <a:xfrm>
              <a:off x="4354330" y="4576386"/>
              <a:ext cx="985615" cy="1545118"/>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4000">
                  <a:schemeClr val="accent3"/>
                </a:gs>
                <a:gs pos="66000">
                  <a:schemeClr val="accent1"/>
                </a:gs>
                <a:gs pos="92000">
                  <a:schemeClr val="accent2">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2" name="Freeform: Shape 201">
              <a:extLst>
                <a:ext uri="{FF2B5EF4-FFF2-40B4-BE49-F238E27FC236}">
                  <a16:creationId xmlns:a16="http://schemas.microsoft.com/office/drawing/2014/main" id="{EA72022E-08E4-4DE5-9803-46867F5AC87A}"/>
                </a:ext>
              </a:extLst>
            </p:cNvPr>
            <p:cNvSpPr/>
            <p:nvPr/>
          </p:nvSpPr>
          <p:spPr>
            <a:xfrm rot="20853641">
              <a:off x="4904733" y="5930109"/>
              <a:ext cx="441477" cy="18435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3" name="Freeform: Shape 202">
              <a:extLst>
                <a:ext uri="{FF2B5EF4-FFF2-40B4-BE49-F238E27FC236}">
                  <a16:creationId xmlns:a16="http://schemas.microsoft.com/office/drawing/2014/main" id="{EBD2C149-7225-4077-8CB2-55DB4E83265C}"/>
                </a:ext>
              </a:extLst>
            </p:cNvPr>
            <p:cNvSpPr/>
            <p:nvPr/>
          </p:nvSpPr>
          <p:spPr>
            <a:xfrm rot="20853641">
              <a:off x="4965376" y="5959219"/>
              <a:ext cx="320191" cy="126135"/>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a:gsLst>
                <a:gs pos="26000">
                  <a:schemeClr val="accent1"/>
                </a:gs>
                <a:gs pos="0">
                  <a:schemeClr val="accent3">
                    <a:lumMod val="60000"/>
                    <a:lumOff val="40000"/>
                  </a:schemeClr>
                </a:gs>
                <a:gs pos="100000">
                  <a:schemeClr val="accent1">
                    <a:lumMod val="50000"/>
                  </a:schemeClr>
                </a:gs>
              </a:gsLst>
              <a:lin ang="16200000" scaled="0"/>
            </a:gradFill>
            <a:ln w="9525"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4572F092-D760-4330-AAFF-6AA11AD64B98}"/>
                </a:ext>
              </a:extLst>
            </p:cNvPr>
            <p:cNvSpPr/>
            <p:nvPr/>
          </p:nvSpPr>
          <p:spPr>
            <a:xfrm>
              <a:off x="3685886" y="4979063"/>
              <a:ext cx="918297" cy="1205638"/>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4000">
                  <a:schemeClr val="accent3"/>
                </a:gs>
                <a:gs pos="66000">
                  <a:schemeClr val="accent1"/>
                </a:gs>
                <a:gs pos="82000">
                  <a:schemeClr val="accent2">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5" name="Freeform: Shape 204">
              <a:extLst>
                <a:ext uri="{FF2B5EF4-FFF2-40B4-BE49-F238E27FC236}">
                  <a16:creationId xmlns:a16="http://schemas.microsoft.com/office/drawing/2014/main" id="{F9B49B61-DC00-4A48-9208-74ABB3FF8848}"/>
                </a:ext>
              </a:extLst>
            </p:cNvPr>
            <p:cNvSpPr/>
            <p:nvPr/>
          </p:nvSpPr>
          <p:spPr>
            <a:xfrm rot="17332840">
              <a:off x="3797079" y="5904955"/>
              <a:ext cx="140694" cy="383271"/>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6" name="Freeform: Shape 205">
              <a:extLst>
                <a:ext uri="{FF2B5EF4-FFF2-40B4-BE49-F238E27FC236}">
                  <a16:creationId xmlns:a16="http://schemas.microsoft.com/office/drawing/2014/main" id="{E9CF546E-15DD-4CFA-A5E0-53A794C01036}"/>
                </a:ext>
              </a:extLst>
            </p:cNvPr>
            <p:cNvSpPr/>
            <p:nvPr/>
          </p:nvSpPr>
          <p:spPr>
            <a:xfrm rot="17332840">
              <a:off x="3818909" y="5958321"/>
              <a:ext cx="97031" cy="276537"/>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a:gsLst>
                <a:gs pos="26000">
                  <a:schemeClr val="accent1"/>
                </a:gs>
                <a:gs pos="0">
                  <a:schemeClr val="accent3">
                    <a:lumMod val="60000"/>
                    <a:lumOff val="40000"/>
                  </a:schemeClr>
                </a:gs>
                <a:gs pos="100000">
                  <a:schemeClr val="accent1">
                    <a:lumMod val="50000"/>
                  </a:schemeClr>
                </a:gs>
              </a:gsLst>
              <a:lin ang="21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7" name="Freeform: Shape 206">
              <a:extLst>
                <a:ext uri="{FF2B5EF4-FFF2-40B4-BE49-F238E27FC236}">
                  <a16:creationId xmlns:a16="http://schemas.microsoft.com/office/drawing/2014/main" id="{5DECC1C3-2AFD-4473-A22F-CB7A50352B27}"/>
                </a:ext>
              </a:extLst>
            </p:cNvPr>
            <p:cNvSpPr/>
            <p:nvPr/>
          </p:nvSpPr>
          <p:spPr>
            <a:xfrm>
              <a:off x="2713521" y="4251321"/>
              <a:ext cx="1073180" cy="1118481"/>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a:gsLst>
                <a:gs pos="4000">
                  <a:schemeClr val="accent3"/>
                </a:gs>
                <a:gs pos="55000">
                  <a:schemeClr val="accent1"/>
                </a:gs>
                <a:gs pos="73000">
                  <a:schemeClr val="accent2">
                    <a:alpha val="0"/>
                  </a:schemeClr>
                </a:gs>
              </a:gsLst>
              <a:lin ang="18600000" scaled="0"/>
            </a:gradFill>
            <a:ln w="9525"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3A00B068-FC1D-4C8A-AA5E-3751ED91275E}"/>
                </a:ext>
              </a:extLst>
            </p:cNvPr>
            <p:cNvSpPr/>
            <p:nvPr/>
          </p:nvSpPr>
          <p:spPr>
            <a:xfrm rot="18633318">
              <a:off x="2790046" y="5066929"/>
              <a:ext cx="130994" cy="354170"/>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09" name="Freeform: Shape 208">
              <a:extLst>
                <a:ext uri="{FF2B5EF4-FFF2-40B4-BE49-F238E27FC236}">
                  <a16:creationId xmlns:a16="http://schemas.microsoft.com/office/drawing/2014/main" id="{1CD1A59A-EB57-44FB-AEF3-F4057A188600}"/>
                </a:ext>
              </a:extLst>
            </p:cNvPr>
            <p:cNvSpPr/>
            <p:nvPr/>
          </p:nvSpPr>
          <p:spPr>
            <a:xfrm rot="18633318">
              <a:off x="2811876" y="5115447"/>
              <a:ext cx="87328" cy="257136"/>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a:gsLst>
                <a:gs pos="26000">
                  <a:schemeClr val="accent1"/>
                </a:gs>
                <a:gs pos="0">
                  <a:schemeClr val="accent3">
                    <a:lumMod val="60000"/>
                    <a:lumOff val="40000"/>
                  </a:schemeClr>
                </a:gs>
                <a:gs pos="100000">
                  <a:schemeClr val="accent1">
                    <a:lumMod val="50000"/>
                  </a:schemeClr>
                </a:gs>
              </a:gsLst>
              <a:lin ang="204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0" name="Freeform: Shape 209">
              <a:extLst>
                <a:ext uri="{FF2B5EF4-FFF2-40B4-BE49-F238E27FC236}">
                  <a16:creationId xmlns:a16="http://schemas.microsoft.com/office/drawing/2014/main" id="{9CCB24AB-47CE-47FC-BC90-16B99F336A78}"/>
                </a:ext>
              </a:extLst>
            </p:cNvPr>
            <p:cNvSpPr/>
            <p:nvPr/>
          </p:nvSpPr>
          <p:spPr>
            <a:xfrm>
              <a:off x="5627859" y="4481780"/>
              <a:ext cx="1192825" cy="1192825"/>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4000">
                  <a:schemeClr val="accent3"/>
                </a:gs>
                <a:gs pos="72000">
                  <a:schemeClr val="accent1"/>
                </a:gs>
                <a:gs pos="77000">
                  <a:schemeClr val="accent2">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1" name="Freeform: Shape 210">
              <a:extLst>
                <a:ext uri="{FF2B5EF4-FFF2-40B4-BE49-F238E27FC236}">
                  <a16:creationId xmlns:a16="http://schemas.microsoft.com/office/drawing/2014/main" id="{869CF68B-C023-42BD-9AB3-A58CA19C8147}"/>
                </a:ext>
              </a:extLst>
            </p:cNvPr>
            <p:cNvSpPr/>
            <p:nvPr/>
          </p:nvSpPr>
          <p:spPr>
            <a:xfrm>
              <a:off x="6537520" y="5397716"/>
              <a:ext cx="279308" cy="280312"/>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solidFill>
              <a:schemeClr val="accent3">
                <a:lumMod val="60000"/>
                <a:lumOff val="40000"/>
              </a:schemeClr>
            </a:solidFill>
            <a:ln w="9525"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11334726-92FD-42BE-A45B-EB3CB94606CE}"/>
                </a:ext>
              </a:extLst>
            </p:cNvPr>
            <p:cNvSpPr/>
            <p:nvPr/>
          </p:nvSpPr>
          <p:spPr>
            <a:xfrm>
              <a:off x="4260539" y="3186813"/>
              <a:ext cx="584459" cy="58445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4000">
                  <a:schemeClr val="accent3">
                    <a:lumMod val="60000"/>
                    <a:lumOff val="40000"/>
                  </a:schemeClr>
                </a:gs>
                <a:gs pos="100000">
                  <a:schemeClr val="accent3"/>
                </a:gs>
              </a:gsLst>
              <a:path path="circle">
                <a:fillToRect r="100000" b="100000"/>
              </a:path>
              <a:tileRect l="-100000" t="-100000"/>
            </a:gradFill>
            <a:ln w="9525" cap="flat">
              <a:noFill/>
              <a:prstDash val="solid"/>
              <a:miter/>
            </a:ln>
            <a:effectLst>
              <a:outerShdw dist="50800" dir="27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3" name="Freeform 59">
              <a:extLst>
                <a:ext uri="{FF2B5EF4-FFF2-40B4-BE49-F238E27FC236}">
                  <a16:creationId xmlns:a16="http://schemas.microsoft.com/office/drawing/2014/main" id="{FE9550F4-826E-4833-B26E-810E20B07F49}"/>
                </a:ext>
              </a:extLst>
            </p:cNvPr>
            <p:cNvSpPr/>
            <p:nvPr/>
          </p:nvSpPr>
          <p:spPr>
            <a:xfrm>
              <a:off x="4317133" y="3243407"/>
              <a:ext cx="471271" cy="47126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4" name="Freeform: Shape 213">
              <a:extLst>
                <a:ext uri="{FF2B5EF4-FFF2-40B4-BE49-F238E27FC236}">
                  <a16:creationId xmlns:a16="http://schemas.microsoft.com/office/drawing/2014/main" id="{9E10EBED-3C1E-42F4-A57F-E730E5F72297}"/>
                </a:ext>
              </a:extLst>
            </p:cNvPr>
            <p:cNvSpPr/>
            <p:nvPr/>
          </p:nvSpPr>
          <p:spPr>
            <a:xfrm>
              <a:off x="3661539" y="4040903"/>
              <a:ext cx="455941" cy="455941"/>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4000">
                  <a:schemeClr val="accent3">
                    <a:lumMod val="60000"/>
                    <a:lumOff val="40000"/>
                  </a:schemeClr>
                </a:gs>
                <a:gs pos="100000">
                  <a:schemeClr val="accent3"/>
                </a:gs>
              </a:gsLst>
              <a:path path="circle">
                <a:fillToRect t="100000" r="100000"/>
              </a:path>
              <a:tileRect l="-100000" b="-100000"/>
            </a:gradFill>
            <a:ln w="9525" cap="flat">
              <a:noFill/>
              <a:prstDash val="solid"/>
              <a:miter/>
            </a:ln>
            <a:effectLst>
              <a:outerShdw dist="50800" dir="19800000" sx="103000" sy="103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5" name="Freeform 60">
              <a:extLst>
                <a:ext uri="{FF2B5EF4-FFF2-40B4-BE49-F238E27FC236}">
                  <a16:creationId xmlns:a16="http://schemas.microsoft.com/office/drawing/2014/main" id="{9CE829FB-9FD7-4D49-8A25-E4774FB20CB1}"/>
                </a:ext>
              </a:extLst>
            </p:cNvPr>
            <p:cNvSpPr/>
            <p:nvPr/>
          </p:nvSpPr>
          <p:spPr>
            <a:xfrm>
              <a:off x="3705686" y="4085050"/>
              <a:ext cx="367640" cy="367640"/>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6" name="Freeform: Shape 215">
              <a:extLst>
                <a:ext uri="{FF2B5EF4-FFF2-40B4-BE49-F238E27FC236}">
                  <a16:creationId xmlns:a16="http://schemas.microsoft.com/office/drawing/2014/main" id="{D4BA55DB-B299-4AED-B953-0E6E35C8C0F9}"/>
                </a:ext>
              </a:extLst>
            </p:cNvPr>
            <p:cNvSpPr/>
            <p:nvPr/>
          </p:nvSpPr>
          <p:spPr>
            <a:xfrm>
              <a:off x="4774924" y="4109973"/>
              <a:ext cx="631575" cy="63157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13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7" name="Freeform 61">
              <a:extLst>
                <a:ext uri="{FF2B5EF4-FFF2-40B4-BE49-F238E27FC236}">
                  <a16:creationId xmlns:a16="http://schemas.microsoft.com/office/drawing/2014/main" id="{3E8ABAB7-F42D-453E-AC49-0A5CD8102846}"/>
                </a:ext>
              </a:extLst>
            </p:cNvPr>
            <p:cNvSpPr/>
            <p:nvPr/>
          </p:nvSpPr>
          <p:spPr>
            <a:xfrm>
              <a:off x="4836076" y="4171125"/>
              <a:ext cx="509261" cy="509261"/>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18" name="Freeform: Shape 217">
              <a:extLst>
                <a:ext uri="{FF2B5EF4-FFF2-40B4-BE49-F238E27FC236}">
                  <a16:creationId xmlns:a16="http://schemas.microsoft.com/office/drawing/2014/main" id="{C72A202A-FAF0-4467-B825-059486624AEE}"/>
                </a:ext>
              </a:extLst>
            </p:cNvPr>
            <p:cNvSpPr/>
            <p:nvPr/>
          </p:nvSpPr>
          <p:spPr>
            <a:xfrm rot="13139795">
              <a:off x="2660336" y="2605476"/>
              <a:ext cx="1568507" cy="1479082"/>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7000">
                  <a:schemeClr val="accent3"/>
                </a:gs>
                <a:gs pos="58000">
                  <a:schemeClr val="accent1"/>
                </a:gs>
                <a:gs pos="87000">
                  <a:schemeClr val="accent2">
                    <a:alpha val="0"/>
                  </a:schemeClr>
                </a:gs>
              </a:gsLst>
              <a:lin ang="7800000" scaled="0"/>
              <a:tileRect/>
            </a:gradFill>
            <a:ln w="9525"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2B2CA433-4F37-4C8F-88B8-B93E91C8CC72}"/>
                </a:ext>
              </a:extLst>
            </p:cNvPr>
            <p:cNvSpPr/>
            <p:nvPr/>
          </p:nvSpPr>
          <p:spPr>
            <a:xfrm rot="10755510">
              <a:off x="2521236" y="3151490"/>
              <a:ext cx="184363" cy="465760"/>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solidFill>
              <a:schemeClr val="accent3">
                <a:lumMod val="60000"/>
                <a:lumOff val="40000"/>
              </a:schemeClr>
            </a:soli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0" name="Freeform: Shape 219">
              <a:extLst>
                <a:ext uri="{FF2B5EF4-FFF2-40B4-BE49-F238E27FC236}">
                  <a16:creationId xmlns:a16="http://schemas.microsoft.com/office/drawing/2014/main" id="{8A2BAF91-9C27-4B59-801E-30788581DBDD}"/>
                </a:ext>
              </a:extLst>
            </p:cNvPr>
            <p:cNvSpPr/>
            <p:nvPr/>
          </p:nvSpPr>
          <p:spPr>
            <a:xfrm rot="10755510">
              <a:off x="2550349" y="3214561"/>
              <a:ext cx="126142" cy="339618"/>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26000">
                  <a:schemeClr val="accent1"/>
                </a:gs>
                <a:gs pos="0">
                  <a:schemeClr val="accent3">
                    <a:lumMod val="60000"/>
                    <a:lumOff val="40000"/>
                  </a:schemeClr>
                </a:gs>
                <a:gs pos="88000">
                  <a:schemeClr val="accent1">
                    <a:lumMod val="50000"/>
                  </a:schemeClr>
                </a:gs>
              </a:gsLst>
              <a:lin ang="9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1" name="Freeform: Shape 220">
              <a:extLst>
                <a:ext uri="{FF2B5EF4-FFF2-40B4-BE49-F238E27FC236}">
                  <a16:creationId xmlns:a16="http://schemas.microsoft.com/office/drawing/2014/main" id="{E69FEA2A-E28B-4C4C-AFEF-101E9A5994AB}"/>
                </a:ext>
              </a:extLst>
            </p:cNvPr>
            <p:cNvSpPr/>
            <p:nvPr/>
          </p:nvSpPr>
          <p:spPr>
            <a:xfrm rot="8043202">
              <a:off x="3642874" y="2694725"/>
              <a:ext cx="424343" cy="424343"/>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30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2" name="Freeform 61">
              <a:extLst>
                <a:ext uri="{FF2B5EF4-FFF2-40B4-BE49-F238E27FC236}">
                  <a16:creationId xmlns:a16="http://schemas.microsoft.com/office/drawing/2014/main" id="{9DC8BFDD-F3F3-4376-9E58-FDAA4C41561E}"/>
                </a:ext>
              </a:extLst>
            </p:cNvPr>
            <p:cNvSpPr/>
            <p:nvPr/>
          </p:nvSpPr>
          <p:spPr>
            <a:xfrm rot="8043202">
              <a:off x="3683969" y="2735815"/>
              <a:ext cx="342162" cy="34216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3" name="Freeform: Shape 222">
              <a:extLst>
                <a:ext uri="{FF2B5EF4-FFF2-40B4-BE49-F238E27FC236}">
                  <a16:creationId xmlns:a16="http://schemas.microsoft.com/office/drawing/2014/main" id="{1BD9396E-E7E2-4C71-A40B-29408BBFD0C9}"/>
                </a:ext>
              </a:extLst>
            </p:cNvPr>
            <p:cNvSpPr/>
            <p:nvPr/>
          </p:nvSpPr>
          <p:spPr>
            <a:xfrm rot="9637721">
              <a:off x="4758746" y="2349276"/>
              <a:ext cx="336895" cy="33689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4000">
                  <a:schemeClr val="accent3">
                    <a:lumMod val="60000"/>
                    <a:lumOff val="40000"/>
                  </a:schemeClr>
                </a:gs>
                <a:gs pos="100000">
                  <a:schemeClr val="accent3"/>
                </a:gs>
              </a:gsLst>
              <a:path path="circle">
                <a:fillToRect l="100000" t="100000"/>
              </a:path>
              <a:tileRect r="-100000" b="-100000"/>
            </a:gradFill>
            <a:ln w="9525" cap="flat">
              <a:noFill/>
              <a:prstDash val="solid"/>
              <a:miter/>
            </a:ln>
            <a:effectLst>
              <a:outerShdw dist="50800" dir="4200000" sx="101000" sy="101000" algn="tl" rotWithShape="0">
                <a:schemeClr val="accent1"/>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24" name="Freeform 61">
              <a:extLst>
                <a:ext uri="{FF2B5EF4-FFF2-40B4-BE49-F238E27FC236}">
                  <a16:creationId xmlns:a16="http://schemas.microsoft.com/office/drawing/2014/main" id="{364E93DB-C790-4CD7-8A74-0D8951B46BE4}"/>
                </a:ext>
              </a:extLst>
            </p:cNvPr>
            <p:cNvSpPr/>
            <p:nvPr/>
          </p:nvSpPr>
          <p:spPr>
            <a:xfrm rot="9637721">
              <a:off x="4791372" y="2381900"/>
              <a:ext cx="271650" cy="271650"/>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2000">
                  <a:schemeClr val="accent1">
                    <a:lumMod val="75000"/>
                  </a:schemeClr>
                </a:gs>
                <a:gs pos="0">
                  <a:schemeClr val="accent3">
                    <a:lumMod val="60000"/>
                    <a:lumOff val="40000"/>
                  </a:schemeClr>
                </a:gs>
                <a:gs pos="74000">
                  <a:schemeClr val="accent1">
                    <a:lumMod val="50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grpSp>
        <p:nvGrpSpPr>
          <p:cNvPr id="279" name="Shape">
            <a:extLst>
              <a:ext uri="{FF2B5EF4-FFF2-40B4-BE49-F238E27FC236}">
                <a16:creationId xmlns:a16="http://schemas.microsoft.com/office/drawing/2014/main" id="{5DE1BDD4-C6E9-4FB3-815A-A0371902C9E5}"/>
              </a:ext>
            </a:extLst>
          </p:cNvPr>
          <p:cNvGrpSpPr>
            <a:grpSpLocks noChangeAspect="1"/>
          </p:cNvGrpSpPr>
          <p:nvPr/>
        </p:nvGrpSpPr>
        <p:grpSpPr>
          <a:xfrm rot="4021061">
            <a:off x="11016498" y="5386252"/>
            <a:ext cx="891239" cy="885625"/>
            <a:chOff x="4682127" y="976030"/>
            <a:chExt cx="5519452" cy="5484686"/>
          </a:xfrm>
        </p:grpSpPr>
        <p:sp>
          <p:nvSpPr>
            <p:cNvPr id="280" name="Freeform: Shape 279">
              <a:extLst>
                <a:ext uri="{FF2B5EF4-FFF2-40B4-BE49-F238E27FC236}">
                  <a16:creationId xmlns:a16="http://schemas.microsoft.com/office/drawing/2014/main" id="{0EBB9CB5-C3E1-4698-B153-874EE77C3D2B}"/>
                </a:ext>
              </a:extLst>
            </p:cNvPr>
            <p:cNvSpPr/>
            <p:nvPr/>
          </p:nvSpPr>
          <p:spPr>
            <a:xfrm rot="4598406">
              <a:off x="8917120" y="3440615"/>
              <a:ext cx="457505" cy="578032"/>
            </a:xfrm>
            <a:custGeom>
              <a:avLst/>
              <a:gdLst>
                <a:gd name="connsiteX0" fmla="*/ 140970 w 181028"/>
                <a:gd name="connsiteY0" fmla="*/ 115372 h 228719"/>
                <a:gd name="connsiteX1" fmla="*/ 169545 w 181028"/>
                <a:gd name="connsiteY1" fmla="*/ 35362 h 228719"/>
                <a:gd name="connsiteX2" fmla="*/ 176213 w 181028"/>
                <a:gd name="connsiteY2" fmla="*/ 26789 h 228719"/>
                <a:gd name="connsiteX3" fmla="*/ 177165 w 181028"/>
                <a:gd name="connsiteY3" fmla="*/ 24884 h 228719"/>
                <a:gd name="connsiteX4" fmla="*/ 177165 w 181028"/>
                <a:gd name="connsiteY4" fmla="*/ 24884 h 228719"/>
                <a:gd name="connsiteX5" fmla="*/ 177165 w 181028"/>
                <a:gd name="connsiteY5" fmla="*/ 24884 h 228719"/>
                <a:gd name="connsiteX6" fmla="*/ 177165 w 181028"/>
                <a:gd name="connsiteY6" fmla="*/ 24884 h 228719"/>
                <a:gd name="connsiteX7" fmla="*/ 139065 w 181028"/>
                <a:gd name="connsiteY7" fmla="*/ 2977 h 228719"/>
                <a:gd name="connsiteX8" fmla="*/ 95250 w 181028"/>
                <a:gd name="connsiteY8" fmla="*/ 5834 h 228719"/>
                <a:gd name="connsiteX9" fmla="*/ 95250 w 181028"/>
                <a:gd name="connsiteY9" fmla="*/ 5834 h 228719"/>
                <a:gd name="connsiteX10" fmla="*/ 95250 w 181028"/>
                <a:gd name="connsiteY10" fmla="*/ 5834 h 228719"/>
                <a:gd name="connsiteX11" fmla="*/ 95250 w 181028"/>
                <a:gd name="connsiteY11" fmla="*/ 5834 h 228719"/>
                <a:gd name="connsiteX12" fmla="*/ 95250 w 181028"/>
                <a:gd name="connsiteY12" fmla="*/ 7739 h 228719"/>
                <a:gd name="connsiteX13" fmla="*/ 97155 w 181028"/>
                <a:gd name="connsiteY13" fmla="*/ 18217 h 228719"/>
                <a:gd name="connsiteX14" fmla="*/ 87630 w 181028"/>
                <a:gd name="connsiteY14" fmla="*/ 102989 h 228719"/>
                <a:gd name="connsiteX15" fmla="*/ 0 w 181028"/>
                <a:gd name="connsiteY15" fmla="*/ 186809 h 228719"/>
                <a:gd name="connsiteX16" fmla="*/ 90488 w 181028"/>
                <a:gd name="connsiteY16" fmla="*/ 207764 h 228719"/>
                <a:gd name="connsiteX17" fmla="*/ 180975 w 181028"/>
                <a:gd name="connsiteY17" fmla="*/ 228719 h 228719"/>
                <a:gd name="connsiteX18" fmla="*/ 140970 w 181028"/>
                <a:gd name="connsiteY18" fmla="*/ 115372 h 22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1028" h="228719">
                  <a:moveTo>
                    <a:pt x="140970" y="115372"/>
                  </a:moveTo>
                  <a:cubicBezTo>
                    <a:pt x="146685" y="74414"/>
                    <a:pt x="160972" y="48697"/>
                    <a:pt x="169545" y="35362"/>
                  </a:cubicBezTo>
                  <a:cubicBezTo>
                    <a:pt x="171450" y="32504"/>
                    <a:pt x="174308" y="29647"/>
                    <a:pt x="176213" y="26789"/>
                  </a:cubicBezTo>
                  <a:cubicBezTo>
                    <a:pt x="177165" y="25837"/>
                    <a:pt x="177165" y="25837"/>
                    <a:pt x="177165" y="24884"/>
                  </a:cubicBezTo>
                  <a:cubicBezTo>
                    <a:pt x="177165" y="24884"/>
                    <a:pt x="177165" y="24884"/>
                    <a:pt x="177165" y="24884"/>
                  </a:cubicBezTo>
                  <a:cubicBezTo>
                    <a:pt x="177165" y="24884"/>
                    <a:pt x="177165" y="24884"/>
                    <a:pt x="177165" y="24884"/>
                  </a:cubicBezTo>
                  <a:lnTo>
                    <a:pt x="177165" y="24884"/>
                  </a:lnTo>
                  <a:cubicBezTo>
                    <a:pt x="178117" y="18217"/>
                    <a:pt x="161925" y="7739"/>
                    <a:pt x="139065" y="2977"/>
                  </a:cubicBezTo>
                  <a:cubicBezTo>
                    <a:pt x="116205" y="-1786"/>
                    <a:pt x="97155" y="-833"/>
                    <a:pt x="95250" y="5834"/>
                  </a:cubicBezTo>
                  <a:lnTo>
                    <a:pt x="95250" y="5834"/>
                  </a:lnTo>
                  <a:cubicBezTo>
                    <a:pt x="95250" y="5834"/>
                    <a:pt x="95250" y="5834"/>
                    <a:pt x="95250" y="5834"/>
                  </a:cubicBezTo>
                  <a:cubicBezTo>
                    <a:pt x="95250" y="5834"/>
                    <a:pt x="95250" y="5834"/>
                    <a:pt x="95250" y="5834"/>
                  </a:cubicBezTo>
                  <a:cubicBezTo>
                    <a:pt x="95250" y="6787"/>
                    <a:pt x="95250" y="6787"/>
                    <a:pt x="95250" y="7739"/>
                  </a:cubicBezTo>
                  <a:cubicBezTo>
                    <a:pt x="96203" y="11549"/>
                    <a:pt x="97155" y="14407"/>
                    <a:pt x="97155" y="18217"/>
                  </a:cubicBezTo>
                  <a:cubicBezTo>
                    <a:pt x="99060" y="34409"/>
                    <a:pt x="100965" y="63937"/>
                    <a:pt x="87630" y="102989"/>
                  </a:cubicBezTo>
                  <a:cubicBezTo>
                    <a:pt x="71438" y="153472"/>
                    <a:pt x="0" y="186809"/>
                    <a:pt x="0" y="186809"/>
                  </a:cubicBezTo>
                  <a:lnTo>
                    <a:pt x="90488" y="207764"/>
                  </a:lnTo>
                  <a:lnTo>
                    <a:pt x="180975" y="228719"/>
                  </a:lnTo>
                  <a:cubicBezTo>
                    <a:pt x="182880" y="228719"/>
                    <a:pt x="133350" y="167759"/>
                    <a:pt x="140970" y="115372"/>
                  </a:cubicBezTo>
                  <a:close/>
                </a:path>
              </a:pathLst>
            </a:custGeom>
            <a:gradFill flip="none" rotWithShape="1">
              <a:gsLst>
                <a:gs pos="0">
                  <a:schemeClr val="tx1">
                    <a:lumMod val="75000"/>
                    <a:lumOff val="25000"/>
                  </a:schemeClr>
                </a:gs>
                <a:gs pos="25000">
                  <a:schemeClr val="tx1">
                    <a:lumMod val="65000"/>
                    <a:lumOff val="35000"/>
                  </a:schemeClr>
                </a:gs>
                <a:gs pos="66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1" name="Freeform: Shape 280">
              <a:extLst>
                <a:ext uri="{FF2B5EF4-FFF2-40B4-BE49-F238E27FC236}">
                  <a16:creationId xmlns:a16="http://schemas.microsoft.com/office/drawing/2014/main" id="{137ABB6C-BC79-4627-B254-846EF4B02D3B}"/>
                </a:ext>
              </a:extLst>
            </p:cNvPr>
            <p:cNvSpPr/>
            <p:nvPr/>
          </p:nvSpPr>
          <p:spPr>
            <a:xfrm rot="4598406">
              <a:off x="9319393" y="3749581"/>
              <a:ext cx="207385" cy="71138"/>
            </a:xfrm>
            <a:custGeom>
              <a:avLst/>
              <a:gdLst>
                <a:gd name="connsiteX0" fmla="*/ 0 w 82059"/>
                <a:gd name="connsiteY0" fmla="*/ 9099 h 28148"/>
                <a:gd name="connsiteX1" fmla="*/ 42863 w 82059"/>
                <a:gd name="connsiteY1" fmla="*/ 7194 h 28148"/>
                <a:gd name="connsiteX2" fmla="*/ 80010 w 82059"/>
                <a:gd name="connsiteY2" fmla="*/ 27196 h 28148"/>
                <a:gd name="connsiteX3" fmla="*/ 80010 w 82059"/>
                <a:gd name="connsiteY3" fmla="*/ 28149 h 28148"/>
                <a:gd name="connsiteX4" fmla="*/ 81915 w 82059"/>
                <a:gd name="connsiteY4" fmla="*/ 25291 h 28148"/>
                <a:gd name="connsiteX5" fmla="*/ 43815 w 82059"/>
                <a:gd name="connsiteY5" fmla="*/ 3384 h 28148"/>
                <a:gd name="connsiteX6" fmla="*/ 0 w 82059"/>
                <a:gd name="connsiteY6" fmla="*/ 6241 h 28148"/>
                <a:gd name="connsiteX7" fmla="*/ 952 w 82059"/>
                <a:gd name="connsiteY7" fmla="*/ 10051 h 28148"/>
                <a:gd name="connsiteX8" fmla="*/ 0 w 82059"/>
                <a:gd name="connsiteY8" fmla="*/ 9099 h 2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59" h="28148">
                  <a:moveTo>
                    <a:pt x="0" y="9099"/>
                  </a:moveTo>
                  <a:cubicBezTo>
                    <a:pt x="952" y="3384"/>
                    <a:pt x="20002" y="2431"/>
                    <a:pt x="42863" y="7194"/>
                  </a:cubicBezTo>
                  <a:cubicBezTo>
                    <a:pt x="64770" y="11956"/>
                    <a:pt x="81915" y="21481"/>
                    <a:pt x="80010" y="27196"/>
                  </a:cubicBezTo>
                  <a:cubicBezTo>
                    <a:pt x="80010" y="27196"/>
                    <a:pt x="80010" y="28149"/>
                    <a:pt x="80010" y="28149"/>
                  </a:cubicBezTo>
                  <a:cubicBezTo>
                    <a:pt x="80963" y="27196"/>
                    <a:pt x="81915" y="26244"/>
                    <a:pt x="81915" y="25291"/>
                  </a:cubicBezTo>
                  <a:cubicBezTo>
                    <a:pt x="83820" y="18624"/>
                    <a:pt x="66675" y="8146"/>
                    <a:pt x="43815" y="3384"/>
                  </a:cubicBezTo>
                  <a:cubicBezTo>
                    <a:pt x="20955" y="-2331"/>
                    <a:pt x="1905" y="-426"/>
                    <a:pt x="0" y="6241"/>
                  </a:cubicBezTo>
                  <a:cubicBezTo>
                    <a:pt x="0" y="7194"/>
                    <a:pt x="0" y="8146"/>
                    <a:pt x="952" y="10051"/>
                  </a:cubicBezTo>
                  <a:cubicBezTo>
                    <a:pt x="0" y="10051"/>
                    <a:pt x="0" y="9099"/>
                    <a:pt x="0" y="9099"/>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2" name="Freeform: Shape 281">
              <a:extLst>
                <a:ext uri="{FF2B5EF4-FFF2-40B4-BE49-F238E27FC236}">
                  <a16:creationId xmlns:a16="http://schemas.microsoft.com/office/drawing/2014/main" id="{D6D7DD30-4C47-4098-B736-182FC56D57A8}"/>
                </a:ext>
              </a:extLst>
            </p:cNvPr>
            <p:cNvSpPr/>
            <p:nvPr/>
          </p:nvSpPr>
          <p:spPr>
            <a:xfrm rot="4598406">
              <a:off x="6965541" y="5338439"/>
              <a:ext cx="628597" cy="491944"/>
            </a:xfrm>
            <a:custGeom>
              <a:avLst/>
              <a:gdLst>
                <a:gd name="connsiteX0" fmla="*/ 123825 w 248727"/>
                <a:gd name="connsiteY0" fmla="*/ 144780 h 194655"/>
                <a:gd name="connsiteX1" fmla="*/ 205740 w 248727"/>
                <a:gd name="connsiteY1" fmla="*/ 185738 h 194655"/>
                <a:gd name="connsiteX2" fmla="*/ 214313 w 248727"/>
                <a:gd name="connsiteY2" fmla="*/ 193358 h 194655"/>
                <a:gd name="connsiteX3" fmla="*/ 216217 w 248727"/>
                <a:gd name="connsiteY3" fmla="*/ 194310 h 194655"/>
                <a:gd name="connsiteX4" fmla="*/ 216217 w 248727"/>
                <a:gd name="connsiteY4" fmla="*/ 194310 h 194655"/>
                <a:gd name="connsiteX5" fmla="*/ 216217 w 248727"/>
                <a:gd name="connsiteY5" fmla="*/ 194310 h 194655"/>
                <a:gd name="connsiteX6" fmla="*/ 216217 w 248727"/>
                <a:gd name="connsiteY6" fmla="*/ 194310 h 194655"/>
                <a:gd name="connsiteX7" fmla="*/ 242888 w 248727"/>
                <a:gd name="connsiteY7" fmla="*/ 161925 h 194655"/>
                <a:gd name="connsiteX8" fmla="*/ 243840 w 248727"/>
                <a:gd name="connsiteY8" fmla="*/ 120015 h 194655"/>
                <a:gd name="connsiteX9" fmla="*/ 243840 w 248727"/>
                <a:gd name="connsiteY9" fmla="*/ 120015 h 194655"/>
                <a:gd name="connsiteX10" fmla="*/ 243840 w 248727"/>
                <a:gd name="connsiteY10" fmla="*/ 120015 h 194655"/>
                <a:gd name="connsiteX11" fmla="*/ 243840 w 248727"/>
                <a:gd name="connsiteY11" fmla="*/ 120015 h 194655"/>
                <a:gd name="connsiteX12" fmla="*/ 241935 w 248727"/>
                <a:gd name="connsiteY12" fmla="*/ 120015 h 194655"/>
                <a:gd name="connsiteX13" fmla="*/ 230505 w 248727"/>
                <a:gd name="connsiteY13" fmla="*/ 120015 h 194655"/>
                <a:gd name="connsiteX14" fmla="*/ 141922 w 248727"/>
                <a:gd name="connsiteY14" fmla="*/ 97155 h 194655"/>
                <a:gd name="connsiteX15" fmla="*/ 62865 w 248727"/>
                <a:gd name="connsiteY15" fmla="*/ 0 h 194655"/>
                <a:gd name="connsiteX16" fmla="*/ 31433 w 248727"/>
                <a:gd name="connsiteY16" fmla="*/ 82867 h 194655"/>
                <a:gd name="connsiteX17" fmla="*/ 0 w 248727"/>
                <a:gd name="connsiteY17" fmla="*/ 165735 h 194655"/>
                <a:gd name="connsiteX18" fmla="*/ 123825 w 248727"/>
                <a:gd name="connsiteY18" fmla="*/ 144780 h 19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27" h="194655">
                  <a:moveTo>
                    <a:pt x="123825" y="144780"/>
                  </a:moveTo>
                  <a:cubicBezTo>
                    <a:pt x="166688" y="157163"/>
                    <a:pt x="192405" y="174308"/>
                    <a:pt x="205740" y="185738"/>
                  </a:cubicBezTo>
                  <a:cubicBezTo>
                    <a:pt x="208597" y="187642"/>
                    <a:pt x="211455" y="190500"/>
                    <a:pt x="214313" y="193358"/>
                  </a:cubicBezTo>
                  <a:cubicBezTo>
                    <a:pt x="215265" y="194310"/>
                    <a:pt x="215265" y="194310"/>
                    <a:pt x="216217" y="194310"/>
                  </a:cubicBezTo>
                  <a:cubicBezTo>
                    <a:pt x="216217" y="194310"/>
                    <a:pt x="216217" y="194310"/>
                    <a:pt x="216217" y="194310"/>
                  </a:cubicBezTo>
                  <a:cubicBezTo>
                    <a:pt x="216217" y="194310"/>
                    <a:pt x="216217" y="194310"/>
                    <a:pt x="216217" y="194310"/>
                  </a:cubicBezTo>
                  <a:lnTo>
                    <a:pt x="216217" y="194310"/>
                  </a:lnTo>
                  <a:cubicBezTo>
                    <a:pt x="223838" y="197167"/>
                    <a:pt x="235267" y="181928"/>
                    <a:pt x="242888" y="161925"/>
                  </a:cubicBezTo>
                  <a:cubicBezTo>
                    <a:pt x="250508" y="141922"/>
                    <a:pt x="250508" y="122872"/>
                    <a:pt x="243840" y="120015"/>
                  </a:cubicBezTo>
                  <a:lnTo>
                    <a:pt x="243840" y="120015"/>
                  </a:lnTo>
                  <a:cubicBezTo>
                    <a:pt x="243840" y="120015"/>
                    <a:pt x="243840" y="120015"/>
                    <a:pt x="243840" y="120015"/>
                  </a:cubicBezTo>
                  <a:cubicBezTo>
                    <a:pt x="243840" y="120015"/>
                    <a:pt x="243840" y="120015"/>
                    <a:pt x="243840" y="120015"/>
                  </a:cubicBezTo>
                  <a:cubicBezTo>
                    <a:pt x="242888" y="120015"/>
                    <a:pt x="241935" y="120015"/>
                    <a:pt x="241935" y="120015"/>
                  </a:cubicBezTo>
                  <a:cubicBezTo>
                    <a:pt x="238125" y="120015"/>
                    <a:pt x="234315" y="120015"/>
                    <a:pt x="230505" y="120015"/>
                  </a:cubicBezTo>
                  <a:cubicBezTo>
                    <a:pt x="213360" y="120015"/>
                    <a:pt x="181928" y="116205"/>
                    <a:pt x="141922" y="97155"/>
                  </a:cubicBezTo>
                  <a:cubicBezTo>
                    <a:pt x="90488" y="73342"/>
                    <a:pt x="62865" y="0"/>
                    <a:pt x="62865" y="0"/>
                  </a:cubicBezTo>
                  <a:lnTo>
                    <a:pt x="31433" y="82867"/>
                  </a:lnTo>
                  <a:lnTo>
                    <a:pt x="0" y="165735"/>
                  </a:lnTo>
                  <a:cubicBezTo>
                    <a:pt x="0" y="165735"/>
                    <a:pt x="68580" y="128588"/>
                    <a:pt x="123825" y="14478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3" name="Freeform: Shape 282">
              <a:extLst>
                <a:ext uri="{FF2B5EF4-FFF2-40B4-BE49-F238E27FC236}">
                  <a16:creationId xmlns:a16="http://schemas.microsoft.com/office/drawing/2014/main" id="{5D6D7D5C-8D56-4635-B710-428370B30BBC}"/>
                </a:ext>
              </a:extLst>
            </p:cNvPr>
            <p:cNvSpPr/>
            <p:nvPr/>
          </p:nvSpPr>
          <p:spPr>
            <a:xfrm rot="4598406">
              <a:off x="7151906" y="5784220"/>
              <a:ext cx="91790" cy="191088"/>
            </a:xfrm>
            <a:custGeom>
              <a:avLst/>
              <a:gdLst>
                <a:gd name="connsiteX0" fmla="*/ 28575 w 36320"/>
                <a:gd name="connsiteY0" fmla="*/ 953 h 75611"/>
                <a:gd name="connsiteX1" fmla="*/ 25717 w 36320"/>
                <a:gd name="connsiteY1" fmla="*/ 41910 h 75611"/>
                <a:gd name="connsiteX2" fmla="*/ 952 w 36320"/>
                <a:gd name="connsiteY2" fmla="*/ 74295 h 75611"/>
                <a:gd name="connsiteX3" fmla="*/ 0 w 36320"/>
                <a:gd name="connsiteY3" fmla="*/ 73343 h 75611"/>
                <a:gd name="connsiteX4" fmla="*/ 2858 w 36320"/>
                <a:gd name="connsiteY4" fmla="*/ 75248 h 75611"/>
                <a:gd name="connsiteX5" fmla="*/ 30480 w 36320"/>
                <a:gd name="connsiteY5" fmla="*/ 42863 h 75611"/>
                <a:gd name="connsiteX6" fmla="*/ 31433 w 36320"/>
                <a:gd name="connsiteY6" fmla="*/ 0 h 75611"/>
                <a:gd name="connsiteX7" fmla="*/ 27622 w 36320"/>
                <a:gd name="connsiteY7" fmla="*/ 0 h 75611"/>
                <a:gd name="connsiteX8" fmla="*/ 28575 w 36320"/>
                <a:gd name="connsiteY8" fmla="*/ 953 h 7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20" h="75611">
                  <a:moveTo>
                    <a:pt x="28575" y="953"/>
                  </a:moveTo>
                  <a:cubicBezTo>
                    <a:pt x="34290" y="2858"/>
                    <a:pt x="33338" y="21908"/>
                    <a:pt x="25717" y="41910"/>
                  </a:cubicBezTo>
                  <a:cubicBezTo>
                    <a:pt x="18097" y="61913"/>
                    <a:pt x="6667" y="76200"/>
                    <a:pt x="952" y="74295"/>
                  </a:cubicBezTo>
                  <a:cubicBezTo>
                    <a:pt x="952" y="74295"/>
                    <a:pt x="0" y="74295"/>
                    <a:pt x="0" y="73343"/>
                  </a:cubicBezTo>
                  <a:cubicBezTo>
                    <a:pt x="952" y="74295"/>
                    <a:pt x="1905" y="75248"/>
                    <a:pt x="2858" y="75248"/>
                  </a:cubicBezTo>
                  <a:cubicBezTo>
                    <a:pt x="10477" y="78105"/>
                    <a:pt x="21908" y="63818"/>
                    <a:pt x="30480" y="42863"/>
                  </a:cubicBezTo>
                  <a:cubicBezTo>
                    <a:pt x="38100" y="21908"/>
                    <a:pt x="38100" y="2858"/>
                    <a:pt x="31433" y="0"/>
                  </a:cubicBezTo>
                  <a:cubicBezTo>
                    <a:pt x="30480" y="0"/>
                    <a:pt x="29527" y="0"/>
                    <a:pt x="27622" y="0"/>
                  </a:cubicBezTo>
                  <a:cubicBezTo>
                    <a:pt x="27622" y="953"/>
                    <a:pt x="28575" y="953"/>
                    <a:pt x="28575" y="95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4" name="Freeform: Shape 283">
              <a:extLst>
                <a:ext uri="{FF2B5EF4-FFF2-40B4-BE49-F238E27FC236}">
                  <a16:creationId xmlns:a16="http://schemas.microsoft.com/office/drawing/2014/main" id="{09672586-F704-4A4A-B91F-B6B67D556A7D}"/>
                </a:ext>
              </a:extLst>
            </p:cNvPr>
            <p:cNvSpPr/>
            <p:nvPr/>
          </p:nvSpPr>
          <p:spPr>
            <a:xfrm rot="4598406">
              <a:off x="6102629" y="1364857"/>
              <a:ext cx="1256947" cy="838595"/>
            </a:xfrm>
            <a:custGeom>
              <a:avLst/>
              <a:gdLst>
                <a:gd name="connsiteX0" fmla="*/ 228751 w 497356"/>
                <a:gd name="connsiteY0" fmla="*/ 164783 h 331820"/>
                <a:gd name="connsiteX1" fmla="*/ 43014 w 497356"/>
                <a:gd name="connsiteY1" fmla="*/ 193358 h 331820"/>
                <a:gd name="connsiteX2" fmla="*/ 20154 w 497356"/>
                <a:gd name="connsiteY2" fmla="*/ 191453 h 331820"/>
                <a:gd name="connsiteX3" fmla="*/ 15391 w 497356"/>
                <a:gd name="connsiteY3" fmla="*/ 191453 h 331820"/>
                <a:gd name="connsiteX4" fmla="*/ 15391 w 497356"/>
                <a:gd name="connsiteY4" fmla="*/ 191453 h 331820"/>
                <a:gd name="connsiteX5" fmla="*/ 15391 w 497356"/>
                <a:gd name="connsiteY5" fmla="*/ 191453 h 331820"/>
                <a:gd name="connsiteX6" fmla="*/ 15391 w 497356"/>
                <a:gd name="connsiteY6" fmla="*/ 191453 h 331820"/>
                <a:gd name="connsiteX7" fmla="*/ 4914 w 497356"/>
                <a:gd name="connsiteY7" fmla="*/ 268605 h 331820"/>
                <a:gd name="connsiteX8" fmla="*/ 50634 w 497356"/>
                <a:gd name="connsiteY8" fmla="*/ 331470 h 331820"/>
                <a:gd name="connsiteX9" fmla="*/ 50634 w 497356"/>
                <a:gd name="connsiteY9" fmla="*/ 331470 h 331820"/>
                <a:gd name="connsiteX10" fmla="*/ 50634 w 497356"/>
                <a:gd name="connsiteY10" fmla="*/ 331470 h 331820"/>
                <a:gd name="connsiteX11" fmla="*/ 50634 w 497356"/>
                <a:gd name="connsiteY11" fmla="*/ 331470 h 331820"/>
                <a:gd name="connsiteX12" fmla="*/ 55396 w 497356"/>
                <a:gd name="connsiteY12" fmla="*/ 329565 h 331820"/>
                <a:gd name="connsiteX13" fmla="*/ 74446 w 497356"/>
                <a:gd name="connsiteY13" fmla="*/ 317183 h 331820"/>
                <a:gd name="connsiteX14" fmla="*/ 252564 w 497356"/>
                <a:gd name="connsiteY14" fmla="*/ 255270 h 331820"/>
                <a:gd name="connsiteX15" fmla="*/ 497356 w 497356"/>
                <a:gd name="connsiteY15" fmla="*/ 311467 h 331820"/>
                <a:gd name="connsiteX16" fmla="*/ 458304 w 497356"/>
                <a:gd name="connsiteY16" fmla="*/ 156210 h 331820"/>
                <a:gd name="connsiteX17" fmla="*/ 418299 w 497356"/>
                <a:gd name="connsiteY17" fmla="*/ 0 h 331820"/>
                <a:gd name="connsiteX18" fmla="*/ 228751 w 497356"/>
                <a:gd name="connsiteY18" fmla="*/ 164783 h 331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7356" h="331820">
                  <a:moveTo>
                    <a:pt x="228751" y="164783"/>
                  </a:moveTo>
                  <a:cubicBezTo>
                    <a:pt x="141121" y="193358"/>
                    <a:pt x="77304" y="195263"/>
                    <a:pt x="43014" y="193358"/>
                  </a:cubicBezTo>
                  <a:cubicBezTo>
                    <a:pt x="35394" y="193358"/>
                    <a:pt x="27774" y="192405"/>
                    <a:pt x="20154" y="191453"/>
                  </a:cubicBezTo>
                  <a:cubicBezTo>
                    <a:pt x="18249" y="191453"/>
                    <a:pt x="17296" y="191453"/>
                    <a:pt x="15391" y="191453"/>
                  </a:cubicBezTo>
                  <a:cubicBezTo>
                    <a:pt x="15391" y="191453"/>
                    <a:pt x="15391" y="191453"/>
                    <a:pt x="15391" y="191453"/>
                  </a:cubicBezTo>
                  <a:cubicBezTo>
                    <a:pt x="15391" y="191453"/>
                    <a:pt x="15391" y="191453"/>
                    <a:pt x="15391" y="191453"/>
                  </a:cubicBezTo>
                  <a:lnTo>
                    <a:pt x="15391" y="191453"/>
                  </a:lnTo>
                  <a:cubicBezTo>
                    <a:pt x="151" y="195263"/>
                    <a:pt x="-4611" y="229553"/>
                    <a:pt x="4914" y="268605"/>
                  </a:cubicBezTo>
                  <a:cubicBezTo>
                    <a:pt x="14439" y="307658"/>
                    <a:pt x="34441" y="335280"/>
                    <a:pt x="50634" y="331470"/>
                  </a:cubicBezTo>
                  <a:lnTo>
                    <a:pt x="50634" y="331470"/>
                  </a:lnTo>
                  <a:cubicBezTo>
                    <a:pt x="50634" y="331470"/>
                    <a:pt x="50634" y="331470"/>
                    <a:pt x="50634" y="331470"/>
                  </a:cubicBezTo>
                  <a:cubicBezTo>
                    <a:pt x="50634" y="331470"/>
                    <a:pt x="50634" y="331470"/>
                    <a:pt x="50634" y="331470"/>
                  </a:cubicBezTo>
                  <a:cubicBezTo>
                    <a:pt x="52539" y="331470"/>
                    <a:pt x="53491" y="330517"/>
                    <a:pt x="55396" y="329565"/>
                  </a:cubicBezTo>
                  <a:cubicBezTo>
                    <a:pt x="62064" y="324803"/>
                    <a:pt x="67779" y="320992"/>
                    <a:pt x="74446" y="317183"/>
                  </a:cubicBezTo>
                  <a:cubicBezTo>
                    <a:pt x="103974" y="300038"/>
                    <a:pt x="162076" y="271463"/>
                    <a:pt x="252564" y="255270"/>
                  </a:cubicBezTo>
                  <a:cubicBezTo>
                    <a:pt x="368769" y="234315"/>
                    <a:pt x="497356" y="311467"/>
                    <a:pt x="497356" y="311467"/>
                  </a:cubicBezTo>
                  <a:lnTo>
                    <a:pt x="458304" y="156210"/>
                  </a:lnTo>
                  <a:lnTo>
                    <a:pt x="418299" y="0"/>
                  </a:lnTo>
                  <a:cubicBezTo>
                    <a:pt x="418299" y="0"/>
                    <a:pt x="341146" y="127635"/>
                    <a:pt x="228751" y="164783"/>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5" name="Freeform: Shape 284">
              <a:extLst>
                <a:ext uri="{FF2B5EF4-FFF2-40B4-BE49-F238E27FC236}">
                  <a16:creationId xmlns:a16="http://schemas.microsoft.com/office/drawing/2014/main" id="{BA70132F-706F-473E-9013-95974BFBAB7F}"/>
                </a:ext>
              </a:extLst>
            </p:cNvPr>
            <p:cNvSpPr/>
            <p:nvPr/>
          </p:nvSpPr>
          <p:spPr>
            <a:xfrm rot="4598406">
              <a:off x="6292149" y="1118247"/>
              <a:ext cx="145884" cy="356551"/>
            </a:xfrm>
            <a:custGeom>
              <a:avLst/>
              <a:gdLst>
                <a:gd name="connsiteX0" fmla="*/ 54867 w 57724"/>
                <a:gd name="connsiteY0" fmla="*/ 136922 h 141082"/>
                <a:gd name="connsiteX1" fmla="*/ 13909 w 57724"/>
                <a:gd name="connsiteY1" fmla="*/ 75009 h 141082"/>
                <a:gd name="connsiteX2" fmla="*/ 20577 w 57724"/>
                <a:gd name="connsiteY2" fmla="*/ 714 h 141082"/>
                <a:gd name="connsiteX3" fmla="*/ 23434 w 57724"/>
                <a:gd name="connsiteY3" fmla="*/ 714 h 141082"/>
                <a:gd name="connsiteX4" fmla="*/ 15814 w 57724"/>
                <a:gd name="connsiteY4" fmla="*/ 714 h 141082"/>
                <a:gd name="connsiteX5" fmla="*/ 5337 w 57724"/>
                <a:gd name="connsiteY5" fmla="*/ 77867 h 141082"/>
                <a:gd name="connsiteX6" fmla="*/ 51057 w 57724"/>
                <a:gd name="connsiteY6" fmla="*/ 140732 h 141082"/>
                <a:gd name="connsiteX7" fmla="*/ 57724 w 57724"/>
                <a:gd name="connsiteY7" fmla="*/ 136922 h 141082"/>
                <a:gd name="connsiteX8" fmla="*/ 54867 w 57724"/>
                <a:gd name="connsiteY8" fmla="*/ 136922 h 141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141082">
                  <a:moveTo>
                    <a:pt x="54867" y="136922"/>
                  </a:moveTo>
                  <a:cubicBezTo>
                    <a:pt x="41532" y="139779"/>
                    <a:pt x="23434" y="112157"/>
                    <a:pt x="13909" y="75009"/>
                  </a:cubicBezTo>
                  <a:cubicBezTo>
                    <a:pt x="4384" y="37862"/>
                    <a:pt x="7242" y="4524"/>
                    <a:pt x="20577" y="714"/>
                  </a:cubicBezTo>
                  <a:cubicBezTo>
                    <a:pt x="21529" y="714"/>
                    <a:pt x="22482" y="714"/>
                    <a:pt x="23434" y="714"/>
                  </a:cubicBezTo>
                  <a:cubicBezTo>
                    <a:pt x="20577" y="-238"/>
                    <a:pt x="18672" y="-238"/>
                    <a:pt x="15814" y="714"/>
                  </a:cubicBezTo>
                  <a:cubicBezTo>
                    <a:pt x="574" y="4524"/>
                    <a:pt x="-5141" y="38814"/>
                    <a:pt x="5337" y="77867"/>
                  </a:cubicBezTo>
                  <a:cubicBezTo>
                    <a:pt x="14862" y="116919"/>
                    <a:pt x="35817" y="144542"/>
                    <a:pt x="51057" y="140732"/>
                  </a:cubicBezTo>
                  <a:cubicBezTo>
                    <a:pt x="52962" y="139779"/>
                    <a:pt x="55819" y="138827"/>
                    <a:pt x="57724" y="136922"/>
                  </a:cubicBezTo>
                  <a:cubicBezTo>
                    <a:pt x="56772" y="135969"/>
                    <a:pt x="55819" y="136922"/>
                    <a:pt x="54867" y="13692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6" name="Freeform: Shape 285">
              <a:extLst>
                <a:ext uri="{FF2B5EF4-FFF2-40B4-BE49-F238E27FC236}">
                  <a16:creationId xmlns:a16="http://schemas.microsoft.com/office/drawing/2014/main" id="{311411D6-9539-4F99-ADE8-F8C973A65BE1}"/>
                </a:ext>
              </a:extLst>
            </p:cNvPr>
            <p:cNvSpPr/>
            <p:nvPr/>
          </p:nvSpPr>
          <p:spPr>
            <a:xfrm rot="4598406">
              <a:off x="8904107" y="3767370"/>
              <a:ext cx="1127862" cy="1316568"/>
            </a:xfrm>
            <a:custGeom>
              <a:avLst/>
              <a:gdLst>
                <a:gd name="connsiteX0" fmla="*/ 309563 w 446279"/>
                <a:gd name="connsiteY0" fmla="*/ 260915 h 520947"/>
                <a:gd name="connsiteX1" fmla="*/ 422910 w 446279"/>
                <a:gd name="connsiteY1" fmla="*/ 105657 h 520947"/>
                <a:gd name="connsiteX2" fmla="*/ 441008 w 446279"/>
                <a:gd name="connsiteY2" fmla="*/ 91370 h 520947"/>
                <a:gd name="connsiteX3" fmla="*/ 444817 w 446279"/>
                <a:gd name="connsiteY3" fmla="*/ 87560 h 520947"/>
                <a:gd name="connsiteX4" fmla="*/ 444817 w 446279"/>
                <a:gd name="connsiteY4" fmla="*/ 87560 h 520947"/>
                <a:gd name="connsiteX5" fmla="*/ 444817 w 446279"/>
                <a:gd name="connsiteY5" fmla="*/ 87560 h 520947"/>
                <a:gd name="connsiteX6" fmla="*/ 444817 w 446279"/>
                <a:gd name="connsiteY6" fmla="*/ 87560 h 520947"/>
                <a:gd name="connsiteX7" fmla="*/ 392430 w 446279"/>
                <a:gd name="connsiteY7" fmla="*/ 21837 h 520947"/>
                <a:gd name="connsiteX8" fmla="*/ 309563 w 446279"/>
                <a:gd name="connsiteY8" fmla="*/ 7550 h 520947"/>
                <a:gd name="connsiteX9" fmla="*/ 309563 w 446279"/>
                <a:gd name="connsiteY9" fmla="*/ 7550 h 520947"/>
                <a:gd name="connsiteX10" fmla="*/ 309563 w 446279"/>
                <a:gd name="connsiteY10" fmla="*/ 7550 h 520947"/>
                <a:gd name="connsiteX11" fmla="*/ 309563 w 446279"/>
                <a:gd name="connsiteY11" fmla="*/ 7550 h 520947"/>
                <a:gd name="connsiteX12" fmla="*/ 307658 w 446279"/>
                <a:gd name="connsiteY12" fmla="*/ 12312 h 520947"/>
                <a:gd name="connsiteX13" fmla="*/ 303847 w 446279"/>
                <a:gd name="connsiteY13" fmla="*/ 35172 h 520947"/>
                <a:gd name="connsiteX14" fmla="*/ 222885 w 446279"/>
                <a:gd name="connsiteY14" fmla="*/ 209480 h 520947"/>
                <a:gd name="connsiteX15" fmla="*/ 0 w 446279"/>
                <a:gd name="connsiteY15" fmla="*/ 343783 h 520947"/>
                <a:gd name="connsiteX16" fmla="*/ 149542 w 446279"/>
                <a:gd name="connsiteY16" fmla="*/ 432365 h 520947"/>
                <a:gd name="connsiteX17" fmla="*/ 299085 w 446279"/>
                <a:gd name="connsiteY17" fmla="*/ 520947 h 520947"/>
                <a:gd name="connsiteX18" fmla="*/ 309563 w 446279"/>
                <a:gd name="connsiteY18" fmla="*/ 260915 h 5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6279" h="520947">
                  <a:moveTo>
                    <a:pt x="309563" y="260915"/>
                  </a:moveTo>
                  <a:cubicBezTo>
                    <a:pt x="351472" y="177095"/>
                    <a:pt x="396240" y="128517"/>
                    <a:pt x="422910" y="105657"/>
                  </a:cubicBezTo>
                  <a:cubicBezTo>
                    <a:pt x="428625" y="100895"/>
                    <a:pt x="435292" y="96132"/>
                    <a:pt x="441008" y="91370"/>
                  </a:cubicBezTo>
                  <a:cubicBezTo>
                    <a:pt x="441960" y="90417"/>
                    <a:pt x="443865" y="89465"/>
                    <a:pt x="444817" y="87560"/>
                  </a:cubicBezTo>
                  <a:cubicBezTo>
                    <a:pt x="444817" y="87560"/>
                    <a:pt x="444817" y="87560"/>
                    <a:pt x="444817" y="87560"/>
                  </a:cubicBezTo>
                  <a:cubicBezTo>
                    <a:pt x="444817" y="87560"/>
                    <a:pt x="444817" y="87560"/>
                    <a:pt x="444817" y="87560"/>
                  </a:cubicBezTo>
                  <a:lnTo>
                    <a:pt x="444817" y="87560"/>
                  </a:lnTo>
                  <a:cubicBezTo>
                    <a:pt x="452438" y="73272"/>
                    <a:pt x="429577" y="43745"/>
                    <a:pt x="392430" y="21837"/>
                  </a:cubicBezTo>
                  <a:cubicBezTo>
                    <a:pt x="355283" y="-70"/>
                    <a:pt x="318135" y="-6738"/>
                    <a:pt x="309563" y="7550"/>
                  </a:cubicBezTo>
                  <a:lnTo>
                    <a:pt x="309563" y="7550"/>
                  </a:lnTo>
                  <a:cubicBezTo>
                    <a:pt x="309563" y="7550"/>
                    <a:pt x="309563" y="7550"/>
                    <a:pt x="309563" y="7550"/>
                  </a:cubicBezTo>
                  <a:cubicBezTo>
                    <a:pt x="309563" y="7550"/>
                    <a:pt x="309563" y="7550"/>
                    <a:pt x="309563" y="7550"/>
                  </a:cubicBezTo>
                  <a:cubicBezTo>
                    <a:pt x="308610" y="9455"/>
                    <a:pt x="308610" y="10407"/>
                    <a:pt x="307658" y="12312"/>
                  </a:cubicBezTo>
                  <a:cubicBezTo>
                    <a:pt x="306705" y="19932"/>
                    <a:pt x="305752" y="27552"/>
                    <a:pt x="303847" y="35172"/>
                  </a:cubicBezTo>
                  <a:cubicBezTo>
                    <a:pt x="296227" y="69462"/>
                    <a:pt x="276225" y="132327"/>
                    <a:pt x="222885" y="209480"/>
                  </a:cubicBezTo>
                  <a:cubicBezTo>
                    <a:pt x="154305" y="308540"/>
                    <a:pt x="0" y="343783"/>
                    <a:pt x="0" y="343783"/>
                  </a:cubicBezTo>
                  <a:lnTo>
                    <a:pt x="149542" y="432365"/>
                  </a:lnTo>
                  <a:lnTo>
                    <a:pt x="299085" y="520947"/>
                  </a:lnTo>
                  <a:cubicBezTo>
                    <a:pt x="299085" y="519995"/>
                    <a:pt x="256222" y="368547"/>
                    <a:pt x="309563" y="260915"/>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6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7" name="Freeform: Shape 286">
              <a:extLst>
                <a:ext uri="{FF2B5EF4-FFF2-40B4-BE49-F238E27FC236}">
                  <a16:creationId xmlns:a16="http://schemas.microsoft.com/office/drawing/2014/main" id="{47CC1BAF-F3B0-4921-91FD-8A9430767C81}"/>
                </a:ext>
              </a:extLst>
            </p:cNvPr>
            <p:cNvSpPr/>
            <p:nvPr/>
          </p:nvSpPr>
          <p:spPr>
            <a:xfrm rot="4598406">
              <a:off x="9909390" y="4562436"/>
              <a:ext cx="351056" cy="233322"/>
            </a:xfrm>
            <a:custGeom>
              <a:avLst/>
              <a:gdLst>
                <a:gd name="connsiteX0" fmla="*/ 952 w 138908"/>
                <a:gd name="connsiteY0" fmla="*/ 12312 h 92322"/>
                <a:gd name="connsiteX1" fmla="*/ 80010 w 138908"/>
                <a:gd name="connsiteY1" fmla="*/ 29457 h 92322"/>
                <a:gd name="connsiteX2" fmla="*/ 133350 w 138908"/>
                <a:gd name="connsiteY2" fmla="*/ 90417 h 92322"/>
                <a:gd name="connsiteX3" fmla="*/ 131445 w 138908"/>
                <a:gd name="connsiteY3" fmla="*/ 92322 h 92322"/>
                <a:gd name="connsiteX4" fmla="*/ 137160 w 138908"/>
                <a:gd name="connsiteY4" fmla="*/ 87560 h 92322"/>
                <a:gd name="connsiteX5" fmla="*/ 84772 w 138908"/>
                <a:gd name="connsiteY5" fmla="*/ 21837 h 92322"/>
                <a:gd name="connsiteX6" fmla="*/ 1905 w 138908"/>
                <a:gd name="connsiteY6" fmla="*/ 7550 h 92322"/>
                <a:gd name="connsiteX7" fmla="*/ 0 w 138908"/>
                <a:gd name="connsiteY7" fmla="*/ 15170 h 92322"/>
                <a:gd name="connsiteX8" fmla="*/ 952 w 138908"/>
                <a:gd name="connsiteY8" fmla="*/ 12312 h 92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08" h="92322">
                  <a:moveTo>
                    <a:pt x="952" y="12312"/>
                  </a:moveTo>
                  <a:cubicBezTo>
                    <a:pt x="7620" y="-70"/>
                    <a:pt x="42863" y="8502"/>
                    <a:pt x="80010" y="29457"/>
                  </a:cubicBezTo>
                  <a:cubicBezTo>
                    <a:pt x="116205" y="51365"/>
                    <a:pt x="140017" y="78035"/>
                    <a:pt x="133350" y="90417"/>
                  </a:cubicBezTo>
                  <a:cubicBezTo>
                    <a:pt x="133350" y="91370"/>
                    <a:pt x="132397" y="91370"/>
                    <a:pt x="131445" y="92322"/>
                  </a:cubicBezTo>
                  <a:cubicBezTo>
                    <a:pt x="134302" y="91370"/>
                    <a:pt x="136207" y="89465"/>
                    <a:pt x="137160" y="87560"/>
                  </a:cubicBezTo>
                  <a:cubicBezTo>
                    <a:pt x="145732" y="73272"/>
                    <a:pt x="121920" y="43745"/>
                    <a:pt x="84772" y="21837"/>
                  </a:cubicBezTo>
                  <a:cubicBezTo>
                    <a:pt x="47625" y="-70"/>
                    <a:pt x="10477" y="-6738"/>
                    <a:pt x="1905" y="7550"/>
                  </a:cubicBezTo>
                  <a:cubicBezTo>
                    <a:pt x="952" y="9455"/>
                    <a:pt x="0" y="12312"/>
                    <a:pt x="0" y="15170"/>
                  </a:cubicBezTo>
                  <a:cubicBezTo>
                    <a:pt x="0" y="14217"/>
                    <a:pt x="0" y="13265"/>
                    <a:pt x="952" y="1231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8" name="Freeform: Shape 287">
              <a:extLst>
                <a:ext uri="{FF2B5EF4-FFF2-40B4-BE49-F238E27FC236}">
                  <a16:creationId xmlns:a16="http://schemas.microsoft.com/office/drawing/2014/main" id="{D768B6DB-0D85-432B-A0FF-691595EE5B2F}"/>
                </a:ext>
              </a:extLst>
            </p:cNvPr>
            <p:cNvSpPr/>
            <p:nvPr/>
          </p:nvSpPr>
          <p:spPr>
            <a:xfrm rot="4598406">
              <a:off x="9149096" y="2513504"/>
              <a:ext cx="818453" cy="1167369"/>
            </a:xfrm>
            <a:custGeom>
              <a:avLst/>
              <a:gdLst>
                <a:gd name="connsiteX0" fmla="*/ 186690 w 323850"/>
                <a:gd name="connsiteY0" fmla="*/ 226644 h 461911"/>
                <a:gd name="connsiteX1" fmla="*/ 184785 w 323850"/>
                <a:gd name="connsiteY1" fmla="*/ 46621 h 461911"/>
                <a:gd name="connsiteX2" fmla="*/ 190500 w 323850"/>
                <a:gd name="connsiteY2" fmla="*/ 25666 h 461911"/>
                <a:gd name="connsiteX3" fmla="*/ 191452 w 323850"/>
                <a:gd name="connsiteY3" fmla="*/ 20904 h 461911"/>
                <a:gd name="connsiteX4" fmla="*/ 191452 w 323850"/>
                <a:gd name="connsiteY4" fmla="*/ 20904 h 461911"/>
                <a:gd name="connsiteX5" fmla="*/ 191452 w 323850"/>
                <a:gd name="connsiteY5" fmla="*/ 20904 h 461911"/>
                <a:gd name="connsiteX6" fmla="*/ 191452 w 323850"/>
                <a:gd name="connsiteY6" fmla="*/ 20904 h 461911"/>
                <a:gd name="connsiteX7" fmla="*/ 115252 w 323850"/>
                <a:gd name="connsiteY7" fmla="*/ 901 h 461911"/>
                <a:gd name="connsiteX8" fmla="*/ 44767 w 323850"/>
                <a:gd name="connsiteY8" fmla="*/ 36144 h 461911"/>
                <a:gd name="connsiteX9" fmla="*/ 44767 w 323850"/>
                <a:gd name="connsiteY9" fmla="*/ 36144 h 461911"/>
                <a:gd name="connsiteX10" fmla="*/ 44767 w 323850"/>
                <a:gd name="connsiteY10" fmla="*/ 36144 h 461911"/>
                <a:gd name="connsiteX11" fmla="*/ 44767 w 323850"/>
                <a:gd name="connsiteY11" fmla="*/ 36144 h 461911"/>
                <a:gd name="connsiteX12" fmla="*/ 46673 w 323850"/>
                <a:gd name="connsiteY12" fmla="*/ 40906 h 461911"/>
                <a:gd name="connsiteX13" fmla="*/ 56198 w 323850"/>
                <a:gd name="connsiteY13" fmla="*/ 60909 h 461911"/>
                <a:gd name="connsiteX14" fmla="*/ 92392 w 323850"/>
                <a:gd name="connsiteY14" fmla="*/ 237121 h 461911"/>
                <a:gd name="connsiteX15" fmla="*/ 0 w 323850"/>
                <a:gd name="connsiteY15" fmla="*/ 461911 h 461911"/>
                <a:gd name="connsiteX16" fmla="*/ 161925 w 323850"/>
                <a:gd name="connsiteY16" fmla="*/ 444766 h 461911"/>
                <a:gd name="connsiteX17" fmla="*/ 323850 w 323850"/>
                <a:gd name="connsiteY17" fmla="*/ 427621 h 461911"/>
                <a:gd name="connsiteX18" fmla="*/ 186690 w 323850"/>
                <a:gd name="connsiteY18" fmla="*/ 226644 h 46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50" h="461911">
                  <a:moveTo>
                    <a:pt x="186690" y="226644"/>
                  </a:moveTo>
                  <a:cubicBezTo>
                    <a:pt x="171450" y="140919"/>
                    <a:pt x="178117" y="79006"/>
                    <a:pt x="184785" y="46621"/>
                  </a:cubicBezTo>
                  <a:cubicBezTo>
                    <a:pt x="186690" y="39001"/>
                    <a:pt x="188595" y="32334"/>
                    <a:pt x="190500" y="25666"/>
                  </a:cubicBezTo>
                  <a:cubicBezTo>
                    <a:pt x="190500" y="23761"/>
                    <a:pt x="191452" y="22809"/>
                    <a:pt x="191452" y="20904"/>
                  </a:cubicBezTo>
                  <a:cubicBezTo>
                    <a:pt x="191452" y="20904"/>
                    <a:pt x="191452" y="20904"/>
                    <a:pt x="191452" y="20904"/>
                  </a:cubicBezTo>
                  <a:cubicBezTo>
                    <a:pt x="191452" y="20904"/>
                    <a:pt x="191452" y="20904"/>
                    <a:pt x="191452" y="20904"/>
                  </a:cubicBezTo>
                  <a:lnTo>
                    <a:pt x="191452" y="20904"/>
                  </a:lnTo>
                  <a:cubicBezTo>
                    <a:pt x="189548" y="5664"/>
                    <a:pt x="155257" y="-2909"/>
                    <a:pt x="115252" y="901"/>
                  </a:cubicBezTo>
                  <a:cubicBezTo>
                    <a:pt x="75248" y="4711"/>
                    <a:pt x="43815" y="20904"/>
                    <a:pt x="44767" y="36144"/>
                  </a:cubicBezTo>
                  <a:lnTo>
                    <a:pt x="44767" y="36144"/>
                  </a:lnTo>
                  <a:cubicBezTo>
                    <a:pt x="44767" y="36144"/>
                    <a:pt x="44767" y="36144"/>
                    <a:pt x="44767" y="36144"/>
                  </a:cubicBezTo>
                  <a:cubicBezTo>
                    <a:pt x="44767" y="36144"/>
                    <a:pt x="44767" y="36144"/>
                    <a:pt x="44767" y="36144"/>
                  </a:cubicBezTo>
                  <a:cubicBezTo>
                    <a:pt x="44767" y="38049"/>
                    <a:pt x="45720" y="39001"/>
                    <a:pt x="46673" y="40906"/>
                  </a:cubicBezTo>
                  <a:cubicBezTo>
                    <a:pt x="50482" y="47574"/>
                    <a:pt x="53340" y="54241"/>
                    <a:pt x="56198" y="60909"/>
                  </a:cubicBezTo>
                  <a:cubicBezTo>
                    <a:pt x="69532" y="91389"/>
                    <a:pt x="89535" y="149491"/>
                    <a:pt x="92392" y="237121"/>
                  </a:cubicBezTo>
                  <a:cubicBezTo>
                    <a:pt x="96202" y="349516"/>
                    <a:pt x="0" y="461911"/>
                    <a:pt x="0" y="461911"/>
                  </a:cubicBezTo>
                  <a:lnTo>
                    <a:pt x="161925" y="444766"/>
                  </a:lnTo>
                  <a:lnTo>
                    <a:pt x="323850" y="427621"/>
                  </a:lnTo>
                  <a:cubicBezTo>
                    <a:pt x="323850" y="426669"/>
                    <a:pt x="206692" y="337134"/>
                    <a:pt x="186690" y="226644"/>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0000"/>
                    <a:lumOff val="50000"/>
                  </a:schemeClr>
                </a:gs>
              </a:gsLst>
              <a:lin ang="4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89" name="Freeform: Shape 288">
              <a:extLst>
                <a:ext uri="{FF2B5EF4-FFF2-40B4-BE49-F238E27FC236}">
                  <a16:creationId xmlns:a16="http://schemas.microsoft.com/office/drawing/2014/main" id="{E0FBCDE7-C2B4-4760-B030-8DC2F5D830A8}"/>
                </a:ext>
              </a:extLst>
            </p:cNvPr>
            <p:cNvSpPr/>
            <p:nvPr/>
          </p:nvSpPr>
          <p:spPr>
            <a:xfrm rot="4598406">
              <a:off x="9859305" y="2815165"/>
              <a:ext cx="368510" cy="108194"/>
            </a:xfrm>
            <a:custGeom>
              <a:avLst/>
              <a:gdLst>
                <a:gd name="connsiteX0" fmla="*/ 1987 w 145814"/>
                <a:gd name="connsiteY0" fmla="*/ 39001 h 42811"/>
                <a:gd name="connsiteX1" fmla="*/ 70567 w 145814"/>
                <a:gd name="connsiteY1" fmla="*/ 8521 h 42811"/>
                <a:gd name="connsiteX2" fmla="*/ 143910 w 145814"/>
                <a:gd name="connsiteY2" fmla="*/ 24714 h 42811"/>
                <a:gd name="connsiteX3" fmla="*/ 143910 w 145814"/>
                <a:gd name="connsiteY3" fmla="*/ 27571 h 42811"/>
                <a:gd name="connsiteX4" fmla="*/ 145815 w 145814"/>
                <a:gd name="connsiteY4" fmla="*/ 20904 h 42811"/>
                <a:gd name="connsiteX5" fmla="*/ 69615 w 145814"/>
                <a:gd name="connsiteY5" fmla="*/ 901 h 42811"/>
                <a:gd name="connsiteX6" fmla="*/ 82 w 145814"/>
                <a:gd name="connsiteY6" fmla="*/ 36144 h 42811"/>
                <a:gd name="connsiteX7" fmla="*/ 2940 w 145814"/>
                <a:gd name="connsiteY7" fmla="*/ 42811 h 42811"/>
                <a:gd name="connsiteX8" fmla="*/ 1987 w 145814"/>
                <a:gd name="connsiteY8" fmla="*/ 39001 h 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814" h="42811">
                  <a:moveTo>
                    <a:pt x="1987" y="39001"/>
                  </a:moveTo>
                  <a:cubicBezTo>
                    <a:pt x="1035" y="25666"/>
                    <a:pt x="31515" y="12331"/>
                    <a:pt x="70567" y="8521"/>
                  </a:cubicBezTo>
                  <a:cubicBezTo>
                    <a:pt x="109620" y="4711"/>
                    <a:pt x="142957" y="11379"/>
                    <a:pt x="143910" y="24714"/>
                  </a:cubicBezTo>
                  <a:cubicBezTo>
                    <a:pt x="143910" y="25666"/>
                    <a:pt x="143910" y="26619"/>
                    <a:pt x="143910" y="27571"/>
                  </a:cubicBezTo>
                  <a:cubicBezTo>
                    <a:pt x="144862" y="25666"/>
                    <a:pt x="145815" y="22809"/>
                    <a:pt x="145815" y="20904"/>
                  </a:cubicBezTo>
                  <a:cubicBezTo>
                    <a:pt x="143910" y="5664"/>
                    <a:pt x="110572" y="-2909"/>
                    <a:pt x="69615" y="901"/>
                  </a:cubicBezTo>
                  <a:cubicBezTo>
                    <a:pt x="29610" y="5664"/>
                    <a:pt x="-1823" y="20904"/>
                    <a:pt x="82" y="36144"/>
                  </a:cubicBezTo>
                  <a:cubicBezTo>
                    <a:pt x="82" y="38049"/>
                    <a:pt x="1035" y="40906"/>
                    <a:pt x="2940" y="42811"/>
                  </a:cubicBezTo>
                  <a:cubicBezTo>
                    <a:pt x="1987" y="39954"/>
                    <a:pt x="1987" y="39954"/>
                    <a:pt x="1987" y="39001"/>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0" name="Freeform: Shape 289">
              <a:extLst>
                <a:ext uri="{FF2B5EF4-FFF2-40B4-BE49-F238E27FC236}">
                  <a16:creationId xmlns:a16="http://schemas.microsoft.com/office/drawing/2014/main" id="{832C6DBF-BA8A-44EF-B754-A8881E22F82D}"/>
                </a:ext>
              </a:extLst>
            </p:cNvPr>
            <p:cNvSpPr/>
            <p:nvPr/>
          </p:nvSpPr>
          <p:spPr>
            <a:xfrm rot="4023403">
              <a:off x="7834402" y="5434063"/>
              <a:ext cx="1254111" cy="799196"/>
            </a:xfrm>
            <a:custGeom>
              <a:avLst/>
              <a:gdLst>
                <a:gd name="connsiteX0" fmla="*/ 257175 w 496234"/>
                <a:gd name="connsiteY0" fmla="*/ 167640 h 316230"/>
                <a:gd name="connsiteX1" fmla="*/ 448627 w 496234"/>
                <a:gd name="connsiteY1" fmla="*/ 154305 h 316230"/>
                <a:gd name="connsiteX2" fmla="*/ 471488 w 496234"/>
                <a:gd name="connsiteY2" fmla="*/ 158115 h 316230"/>
                <a:gd name="connsiteX3" fmla="*/ 476250 w 496234"/>
                <a:gd name="connsiteY3" fmla="*/ 158115 h 316230"/>
                <a:gd name="connsiteX4" fmla="*/ 476250 w 496234"/>
                <a:gd name="connsiteY4" fmla="*/ 158115 h 316230"/>
                <a:gd name="connsiteX5" fmla="*/ 476250 w 496234"/>
                <a:gd name="connsiteY5" fmla="*/ 158115 h 316230"/>
                <a:gd name="connsiteX6" fmla="*/ 476250 w 496234"/>
                <a:gd name="connsiteY6" fmla="*/ 158115 h 316230"/>
                <a:gd name="connsiteX7" fmla="*/ 494347 w 496234"/>
                <a:gd name="connsiteY7" fmla="*/ 82868 h 316230"/>
                <a:gd name="connsiteX8" fmla="*/ 454342 w 496234"/>
                <a:gd name="connsiteY8" fmla="*/ 16193 h 316230"/>
                <a:gd name="connsiteX9" fmla="*/ 454342 w 496234"/>
                <a:gd name="connsiteY9" fmla="*/ 16193 h 316230"/>
                <a:gd name="connsiteX10" fmla="*/ 454342 w 496234"/>
                <a:gd name="connsiteY10" fmla="*/ 16193 h 316230"/>
                <a:gd name="connsiteX11" fmla="*/ 454342 w 496234"/>
                <a:gd name="connsiteY11" fmla="*/ 16193 h 316230"/>
                <a:gd name="connsiteX12" fmla="*/ 449580 w 496234"/>
                <a:gd name="connsiteY12" fmla="*/ 18098 h 316230"/>
                <a:gd name="connsiteX13" fmla="*/ 428625 w 496234"/>
                <a:gd name="connsiteY13" fmla="*/ 29527 h 316230"/>
                <a:gd name="connsiteX14" fmla="*/ 242888 w 496234"/>
                <a:gd name="connsiteY14" fmla="*/ 76200 h 316230"/>
                <a:gd name="connsiteX15" fmla="*/ 0 w 496234"/>
                <a:gd name="connsiteY15" fmla="*/ 0 h 316230"/>
                <a:gd name="connsiteX16" fmla="*/ 24765 w 496234"/>
                <a:gd name="connsiteY16" fmla="*/ 158115 h 316230"/>
                <a:gd name="connsiteX17" fmla="*/ 49530 w 496234"/>
                <a:gd name="connsiteY17" fmla="*/ 316230 h 316230"/>
                <a:gd name="connsiteX18" fmla="*/ 257175 w 496234"/>
                <a:gd name="connsiteY18" fmla="*/ 167640 h 31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234" h="316230">
                  <a:moveTo>
                    <a:pt x="257175" y="167640"/>
                  </a:moveTo>
                  <a:cubicBezTo>
                    <a:pt x="348615" y="146685"/>
                    <a:pt x="414338" y="150495"/>
                    <a:pt x="448627" y="154305"/>
                  </a:cubicBezTo>
                  <a:cubicBezTo>
                    <a:pt x="456247" y="155258"/>
                    <a:pt x="463867" y="157163"/>
                    <a:pt x="471488" y="158115"/>
                  </a:cubicBezTo>
                  <a:cubicBezTo>
                    <a:pt x="473392" y="158115"/>
                    <a:pt x="474345" y="158115"/>
                    <a:pt x="476250" y="158115"/>
                  </a:cubicBezTo>
                  <a:cubicBezTo>
                    <a:pt x="476250" y="158115"/>
                    <a:pt x="476250" y="158115"/>
                    <a:pt x="476250" y="158115"/>
                  </a:cubicBezTo>
                  <a:cubicBezTo>
                    <a:pt x="476250" y="158115"/>
                    <a:pt x="476250" y="158115"/>
                    <a:pt x="476250" y="158115"/>
                  </a:cubicBezTo>
                  <a:lnTo>
                    <a:pt x="476250" y="158115"/>
                  </a:lnTo>
                  <a:cubicBezTo>
                    <a:pt x="492442" y="155258"/>
                    <a:pt x="500063" y="121920"/>
                    <a:pt x="494347" y="82868"/>
                  </a:cubicBezTo>
                  <a:cubicBezTo>
                    <a:pt x="488632" y="43815"/>
                    <a:pt x="470535" y="14288"/>
                    <a:pt x="454342" y="16193"/>
                  </a:cubicBezTo>
                  <a:lnTo>
                    <a:pt x="454342" y="16193"/>
                  </a:lnTo>
                  <a:cubicBezTo>
                    <a:pt x="454342" y="16193"/>
                    <a:pt x="454342" y="16193"/>
                    <a:pt x="454342" y="16193"/>
                  </a:cubicBezTo>
                  <a:cubicBezTo>
                    <a:pt x="454342" y="16193"/>
                    <a:pt x="454342" y="16193"/>
                    <a:pt x="454342" y="16193"/>
                  </a:cubicBezTo>
                  <a:cubicBezTo>
                    <a:pt x="452438" y="16193"/>
                    <a:pt x="451485" y="17145"/>
                    <a:pt x="449580" y="18098"/>
                  </a:cubicBezTo>
                  <a:cubicBezTo>
                    <a:pt x="442913" y="21908"/>
                    <a:pt x="436245" y="25718"/>
                    <a:pt x="428625" y="29527"/>
                  </a:cubicBezTo>
                  <a:cubicBezTo>
                    <a:pt x="397192" y="44768"/>
                    <a:pt x="335280" y="67627"/>
                    <a:pt x="242888" y="76200"/>
                  </a:cubicBezTo>
                  <a:cubicBezTo>
                    <a:pt x="122872" y="86677"/>
                    <a:pt x="0" y="0"/>
                    <a:pt x="0" y="0"/>
                  </a:cubicBezTo>
                  <a:lnTo>
                    <a:pt x="24765" y="158115"/>
                  </a:lnTo>
                  <a:lnTo>
                    <a:pt x="49530" y="316230"/>
                  </a:lnTo>
                  <a:cubicBezTo>
                    <a:pt x="49530" y="314325"/>
                    <a:pt x="140017" y="194310"/>
                    <a:pt x="257175" y="167640"/>
                  </a:cubicBezTo>
                  <a:close/>
                </a:path>
              </a:pathLst>
            </a:custGeom>
            <a:gradFill flip="none" rotWithShape="1">
              <a:gsLst>
                <a:gs pos="0">
                  <a:schemeClr val="tx1">
                    <a:lumMod val="75000"/>
                    <a:lumOff val="25000"/>
                  </a:schemeClr>
                </a:gs>
                <a:gs pos="40000">
                  <a:schemeClr val="tx1">
                    <a:lumMod val="65000"/>
                    <a:lumOff val="35000"/>
                  </a:schemeClr>
                </a:gs>
                <a:gs pos="100000">
                  <a:schemeClr val="tx1">
                    <a:lumMod val="55000"/>
                    <a:lumOff val="45000"/>
                  </a:schemeClr>
                </a:gs>
              </a:gsLst>
              <a:lin ang="11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1" name="Freeform: Shape 290">
              <a:extLst>
                <a:ext uri="{FF2B5EF4-FFF2-40B4-BE49-F238E27FC236}">
                  <a16:creationId xmlns:a16="http://schemas.microsoft.com/office/drawing/2014/main" id="{0BEA8F7B-1D2A-4596-B04B-6D5398262C63}"/>
                </a:ext>
              </a:extLst>
            </p:cNvPr>
            <p:cNvSpPr/>
            <p:nvPr/>
          </p:nvSpPr>
          <p:spPr>
            <a:xfrm rot="4023403">
              <a:off x="8780282" y="6102965"/>
              <a:ext cx="126108" cy="359892"/>
            </a:xfrm>
            <a:custGeom>
              <a:avLst/>
              <a:gdLst>
                <a:gd name="connsiteX0" fmla="*/ 3810 w 49899"/>
                <a:gd name="connsiteY0" fmla="*/ 1992 h 142404"/>
                <a:gd name="connsiteX1" fmla="*/ 39053 w 49899"/>
                <a:gd name="connsiteY1" fmla="*/ 67715 h 142404"/>
                <a:gd name="connsiteX2" fmla="*/ 24765 w 49899"/>
                <a:gd name="connsiteY2" fmla="*/ 141057 h 142404"/>
                <a:gd name="connsiteX3" fmla="*/ 21908 w 49899"/>
                <a:gd name="connsiteY3" fmla="*/ 141057 h 142404"/>
                <a:gd name="connsiteX4" fmla="*/ 29528 w 49899"/>
                <a:gd name="connsiteY4" fmla="*/ 142010 h 142404"/>
                <a:gd name="connsiteX5" fmla="*/ 47625 w 49899"/>
                <a:gd name="connsiteY5" fmla="*/ 66762 h 142404"/>
                <a:gd name="connsiteX6" fmla="*/ 6668 w 49899"/>
                <a:gd name="connsiteY6" fmla="*/ 87 h 142404"/>
                <a:gd name="connsiteX7" fmla="*/ 0 w 49899"/>
                <a:gd name="connsiteY7" fmla="*/ 2945 h 142404"/>
                <a:gd name="connsiteX8" fmla="*/ 3810 w 49899"/>
                <a:gd name="connsiteY8" fmla="*/ 1992 h 14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99" h="142404">
                  <a:moveTo>
                    <a:pt x="3810" y="1992"/>
                  </a:moveTo>
                  <a:cubicBezTo>
                    <a:pt x="17145" y="87"/>
                    <a:pt x="33338" y="28662"/>
                    <a:pt x="39053" y="67715"/>
                  </a:cubicBezTo>
                  <a:cubicBezTo>
                    <a:pt x="44768" y="105815"/>
                    <a:pt x="39053" y="139152"/>
                    <a:pt x="24765" y="141057"/>
                  </a:cubicBezTo>
                  <a:cubicBezTo>
                    <a:pt x="23813" y="141057"/>
                    <a:pt x="22860" y="141057"/>
                    <a:pt x="21908" y="141057"/>
                  </a:cubicBezTo>
                  <a:cubicBezTo>
                    <a:pt x="24765" y="142010"/>
                    <a:pt x="26670" y="142962"/>
                    <a:pt x="29528" y="142010"/>
                  </a:cubicBezTo>
                  <a:cubicBezTo>
                    <a:pt x="45720" y="139152"/>
                    <a:pt x="54293" y="105815"/>
                    <a:pt x="47625" y="66762"/>
                  </a:cubicBezTo>
                  <a:cubicBezTo>
                    <a:pt x="41910" y="27710"/>
                    <a:pt x="22860" y="-1818"/>
                    <a:pt x="6668" y="87"/>
                  </a:cubicBezTo>
                  <a:cubicBezTo>
                    <a:pt x="3810" y="87"/>
                    <a:pt x="1905" y="1992"/>
                    <a:pt x="0" y="2945"/>
                  </a:cubicBezTo>
                  <a:cubicBezTo>
                    <a:pt x="2858" y="2945"/>
                    <a:pt x="2858" y="1992"/>
                    <a:pt x="3810" y="1992"/>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2" name="Freeform: Shape 291">
              <a:extLst>
                <a:ext uri="{FF2B5EF4-FFF2-40B4-BE49-F238E27FC236}">
                  <a16:creationId xmlns:a16="http://schemas.microsoft.com/office/drawing/2014/main" id="{9FAFCC4A-C7F1-4082-A28F-878985C7E004}"/>
                </a:ext>
              </a:extLst>
            </p:cNvPr>
            <p:cNvSpPr/>
            <p:nvPr/>
          </p:nvSpPr>
          <p:spPr>
            <a:xfrm rot="4598406">
              <a:off x="5521240" y="1968387"/>
              <a:ext cx="3678223" cy="3697481"/>
            </a:xfrm>
            <a:custGeom>
              <a:avLst/>
              <a:gdLst>
                <a:gd name="connsiteX0" fmla="*/ 1455420 w 1455420"/>
                <a:gd name="connsiteY0" fmla="*/ 731520 h 1463040"/>
                <a:gd name="connsiteX1" fmla="*/ 727710 w 1455420"/>
                <a:gd name="connsiteY1" fmla="*/ 1463040 h 1463040"/>
                <a:gd name="connsiteX2" fmla="*/ 0 w 1455420"/>
                <a:gd name="connsiteY2" fmla="*/ 731520 h 1463040"/>
                <a:gd name="connsiteX3" fmla="*/ 727710 w 1455420"/>
                <a:gd name="connsiteY3" fmla="*/ 0 h 1463040"/>
                <a:gd name="connsiteX4" fmla="*/ 1455420 w 1455420"/>
                <a:gd name="connsiteY4" fmla="*/ 731520 h 1463040"/>
                <a:gd name="connsiteX5" fmla="*/ 1455420 w 1455420"/>
                <a:gd name="connsiteY5" fmla="*/ 731520 h 146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5420" h="1463040">
                  <a:moveTo>
                    <a:pt x="1455420" y="731520"/>
                  </a:moveTo>
                  <a:cubicBezTo>
                    <a:pt x="1455420" y="1135380"/>
                    <a:pt x="1129665" y="1463040"/>
                    <a:pt x="727710" y="1463040"/>
                  </a:cubicBezTo>
                  <a:cubicBezTo>
                    <a:pt x="325755" y="1463040"/>
                    <a:pt x="0" y="1135380"/>
                    <a:pt x="0" y="731520"/>
                  </a:cubicBezTo>
                  <a:cubicBezTo>
                    <a:pt x="0" y="327660"/>
                    <a:pt x="325755" y="0"/>
                    <a:pt x="727710" y="0"/>
                  </a:cubicBezTo>
                  <a:cubicBezTo>
                    <a:pt x="1129665" y="0"/>
                    <a:pt x="1455420" y="327660"/>
                    <a:pt x="1455420" y="731520"/>
                  </a:cubicBezTo>
                  <a:lnTo>
                    <a:pt x="1455420" y="731520"/>
                  </a:lnTo>
                  <a:close/>
                </a:path>
              </a:pathLst>
            </a:custGeom>
            <a:gradFill flip="none" rotWithShape="1">
              <a:gsLst>
                <a:gs pos="0">
                  <a:schemeClr val="tx1">
                    <a:lumMod val="50000"/>
                    <a:lumOff val="50000"/>
                  </a:schemeClr>
                </a:gs>
                <a:gs pos="84000">
                  <a:schemeClr val="tx1">
                    <a:lumMod val="65000"/>
                    <a:lumOff val="35000"/>
                  </a:schemeClr>
                </a:gs>
                <a:gs pos="100000">
                  <a:schemeClr val="tx1">
                    <a:lumMod val="75000"/>
                    <a:lumOff val="25000"/>
                  </a:schemeClr>
                </a:gs>
              </a:gsLst>
              <a:path path="circle">
                <a:fillToRect l="100000" b="100000"/>
              </a:path>
              <a:tileRect t="-100000" r="-100000"/>
            </a:gradFill>
            <a:ln w="24568" cap="flat">
              <a:noFill/>
              <a:prstDash val="solid"/>
              <a:miter/>
            </a:ln>
          </p:spPr>
          <p:txBody>
            <a:bodyPr rtlCol="0" anchor="ctr"/>
            <a:lstStyle/>
            <a:p>
              <a:endParaRPr lang="en-ID"/>
            </a:p>
          </p:txBody>
        </p:sp>
        <p:sp>
          <p:nvSpPr>
            <p:cNvPr id="293" name="Freeform: Shape 292">
              <a:extLst>
                <a:ext uri="{FF2B5EF4-FFF2-40B4-BE49-F238E27FC236}">
                  <a16:creationId xmlns:a16="http://schemas.microsoft.com/office/drawing/2014/main" id="{EE45E0C9-05E6-4EAB-8B7D-DBDA18995FA2}"/>
                </a:ext>
              </a:extLst>
            </p:cNvPr>
            <p:cNvSpPr/>
            <p:nvPr/>
          </p:nvSpPr>
          <p:spPr>
            <a:xfrm rot="4598406">
              <a:off x="5914383" y="2321181"/>
              <a:ext cx="3211223" cy="3148634"/>
            </a:xfrm>
            <a:custGeom>
              <a:avLst/>
              <a:gdLst>
                <a:gd name="connsiteX0" fmla="*/ 592455 w 1270635"/>
                <a:gd name="connsiteY0" fmla="*/ 0 h 1245869"/>
                <a:gd name="connsiteX1" fmla="*/ 1270635 w 1270635"/>
                <a:gd name="connsiteY1" fmla="*/ 680085 h 1245869"/>
                <a:gd name="connsiteX2" fmla="*/ 1072515 w 1270635"/>
                <a:gd name="connsiteY2" fmla="*/ 1161098 h 1245869"/>
                <a:gd name="connsiteX3" fmla="*/ 1033462 w 1270635"/>
                <a:gd name="connsiteY3" fmla="*/ 1196340 h 1245869"/>
                <a:gd name="connsiteX4" fmla="*/ 991553 w 1270635"/>
                <a:gd name="connsiteY4" fmla="*/ 1211580 h 1245869"/>
                <a:gd name="connsiteX5" fmla="*/ 763905 w 1270635"/>
                <a:gd name="connsiteY5" fmla="*/ 1245870 h 1245869"/>
                <a:gd name="connsiteX6" fmla="*/ 0 w 1270635"/>
                <a:gd name="connsiteY6" fmla="*/ 479107 h 1245869"/>
                <a:gd name="connsiteX7" fmla="*/ 15240 w 1270635"/>
                <a:gd name="connsiteY7" fmla="*/ 324803 h 1245869"/>
                <a:gd name="connsiteX8" fmla="*/ 16192 w 1270635"/>
                <a:gd name="connsiteY8" fmla="*/ 322898 h 1245869"/>
                <a:gd name="connsiteX9" fmla="*/ 30480 w 1270635"/>
                <a:gd name="connsiteY9" fmla="*/ 299085 h 1245869"/>
                <a:gd name="connsiteX10" fmla="*/ 592455 w 1270635"/>
                <a:gd name="connsiteY10" fmla="*/ 0 h 1245869"/>
                <a:gd name="connsiteX11" fmla="*/ 592455 w 1270635"/>
                <a:gd name="connsiteY11" fmla="*/ 0 h 1245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0635" h="1245869">
                  <a:moveTo>
                    <a:pt x="592455" y="0"/>
                  </a:moveTo>
                  <a:cubicBezTo>
                    <a:pt x="966787" y="0"/>
                    <a:pt x="1270635" y="304800"/>
                    <a:pt x="1270635" y="680085"/>
                  </a:cubicBezTo>
                  <a:cubicBezTo>
                    <a:pt x="1270635" y="867728"/>
                    <a:pt x="1194435" y="1038225"/>
                    <a:pt x="1072515" y="1161098"/>
                  </a:cubicBezTo>
                  <a:lnTo>
                    <a:pt x="1033462" y="1196340"/>
                  </a:lnTo>
                  <a:lnTo>
                    <a:pt x="991553" y="1211580"/>
                  </a:lnTo>
                  <a:cubicBezTo>
                    <a:pt x="920115" y="1234440"/>
                    <a:pt x="843915" y="1245870"/>
                    <a:pt x="763905" y="1245870"/>
                  </a:cubicBezTo>
                  <a:cubicBezTo>
                    <a:pt x="341948" y="1245870"/>
                    <a:pt x="0" y="902970"/>
                    <a:pt x="0" y="479107"/>
                  </a:cubicBezTo>
                  <a:cubicBezTo>
                    <a:pt x="0" y="425767"/>
                    <a:pt x="5715" y="374332"/>
                    <a:pt x="15240" y="324803"/>
                  </a:cubicBezTo>
                  <a:lnTo>
                    <a:pt x="16192" y="322898"/>
                  </a:lnTo>
                  <a:lnTo>
                    <a:pt x="30480" y="299085"/>
                  </a:lnTo>
                  <a:cubicBezTo>
                    <a:pt x="151448" y="119063"/>
                    <a:pt x="358140" y="0"/>
                    <a:pt x="592455" y="0"/>
                  </a:cubicBezTo>
                  <a:lnTo>
                    <a:pt x="592455" y="0"/>
                  </a:lnTo>
                  <a:close/>
                </a:path>
              </a:pathLst>
            </a:custGeom>
            <a:solidFill>
              <a:schemeClr val="tx1">
                <a:lumMod val="50000"/>
                <a:lumOff val="50000"/>
                <a:alpha val="25000"/>
              </a:schemeClr>
            </a:solidFill>
            <a:ln w="24568" cap="flat">
              <a:noFill/>
              <a:prstDash val="solid"/>
              <a:miter/>
            </a:ln>
          </p:spPr>
          <p:txBody>
            <a:bodyPr rtlCol="0" anchor="ctr"/>
            <a:lstStyle/>
            <a:p>
              <a:endParaRPr lang="en-ID"/>
            </a:p>
          </p:txBody>
        </p:sp>
        <p:sp>
          <p:nvSpPr>
            <p:cNvPr id="294" name="Freeform: Shape 293">
              <a:extLst>
                <a:ext uri="{FF2B5EF4-FFF2-40B4-BE49-F238E27FC236}">
                  <a16:creationId xmlns:a16="http://schemas.microsoft.com/office/drawing/2014/main" id="{95BA933E-12B0-4841-AAAB-DA32F9B624AE}"/>
                </a:ext>
              </a:extLst>
            </p:cNvPr>
            <p:cNvSpPr/>
            <p:nvPr/>
          </p:nvSpPr>
          <p:spPr>
            <a:xfrm rot="4598406">
              <a:off x="7597414" y="4015612"/>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38000">
                  <a:schemeClr val="tx1">
                    <a:lumMod val="65000"/>
                    <a:lumOff val="35000"/>
                  </a:schemeClr>
                </a:gs>
                <a:gs pos="79000">
                  <a:schemeClr val="tx1">
                    <a:lumMod val="50000"/>
                    <a:lumOff val="50000"/>
                    <a:alpha val="0"/>
                  </a:schemeClr>
                </a:gs>
              </a:gsLst>
              <a:lin ang="7800000" scaled="0"/>
              <a:tileRect/>
            </a:gradFill>
            <a:ln w="9525" cap="flat">
              <a:noFill/>
              <a:prstDash val="solid"/>
              <a:miter/>
            </a:ln>
          </p:spPr>
          <p:txBody>
            <a:bodyPr rtlCol="0" anchor="ctr"/>
            <a:lstStyle/>
            <a:p>
              <a:endParaRPr lang="en-ID"/>
            </a:p>
          </p:txBody>
        </p:sp>
        <p:sp>
          <p:nvSpPr>
            <p:cNvPr id="295" name="Freeform: Shape 294">
              <a:extLst>
                <a:ext uri="{FF2B5EF4-FFF2-40B4-BE49-F238E27FC236}">
                  <a16:creationId xmlns:a16="http://schemas.microsoft.com/office/drawing/2014/main" id="{12B2B5C3-AB73-40AB-B114-174C865CAD1D}"/>
                </a:ext>
              </a:extLst>
            </p:cNvPr>
            <p:cNvSpPr/>
            <p:nvPr/>
          </p:nvSpPr>
          <p:spPr>
            <a:xfrm rot="2214121">
              <a:off x="8961154" y="4991227"/>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6" name="Freeform: Shape 295">
              <a:extLst>
                <a:ext uri="{FF2B5EF4-FFF2-40B4-BE49-F238E27FC236}">
                  <a16:creationId xmlns:a16="http://schemas.microsoft.com/office/drawing/2014/main" id="{D90B3005-B128-4D5E-A8E8-789DD880B6B4}"/>
                </a:ext>
              </a:extLst>
            </p:cNvPr>
            <p:cNvSpPr/>
            <p:nvPr/>
          </p:nvSpPr>
          <p:spPr>
            <a:xfrm rot="2214121">
              <a:off x="8990040" y="5053815"/>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7" name="Freeform: Shape 296">
              <a:extLst>
                <a:ext uri="{FF2B5EF4-FFF2-40B4-BE49-F238E27FC236}">
                  <a16:creationId xmlns:a16="http://schemas.microsoft.com/office/drawing/2014/main" id="{B6BA1AFD-0979-4FBF-B6E1-E9E5896D00E6}"/>
                </a:ext>
              </a:extLst>
            </p:cNvPr>
            <p:cNvSpPr/>
            <p:nvPr/>
          </p:nvSpPr>
          <p:spPr>
            <a:xfrm rot="4598406">
              <a:off x="8041878" y="1937893"/>
              <a:ext cx="1256030" cy="1449614"/>
            </a:xfrm>
            <a:custGeom>
              <a:avLst/>
              <a:gdLst>
                <a:gd name="connsiteX0" fmla="*/ 249344 w 496993"/>
                <a:gd name="connsiteY0" fmla="*/ 228786 h 573591"/>
                <a:gd name="connsiteX1" fmla="*/ 155046 w 496993"/>
                <a:gd name="connsiteY1" fmla="*/ 38286 h 573591"/>
                <a:gd name="connsiteX2" fmla="*/ 150284 w 496993"/>
                <a:gd name="connsiteY2" fmla="*/ 12569 h 573591"/>
                <a:gd name="connsiteX3" fmla="*/ 148379 w 496993"/>
                <a:gd name="connsiteY3" fmla="*/ 7806 h 573591"/>
                <a:gd name="connsiteX4" fmla="*/ 148379 w 496993"/>
                <a:gd name="connsiteY4" fmla="*/ 7806 h 573591"/>
                <a:gd name="connsiteX5" fmla="*/ 148379 w 496993"/>
                <a:gd name="connsiteY5" fmla="*/ 7806 h 573591"/>
                <a:gd name="connsiteX6" fmla="*/ 148379 w 496993"/>
                <a:gd name="connsiteY6" fmla="*/ 7806 h 573591"/>
                <a:gd name="connsiteX7" fmla="*/ 57891 w 496993"/>
                <a:gd name="connsiteY7" fmla="*/ 25904 h 573591"/>
                <a:gd name="connsiteX8" fmla="*/ 1694 w 496993"/>
                <a:gd name="connsiteY8" fmla="*/ 99246 h 573591"/>
                <a:gd name="connsiteX9" fmla="*/ 1694 w 496993"/>
                <a:gd name="connsiteY9" fmla="*/ 99246 h 573591"/>
                <a:gd name="connsiteX10" fmla="*/ 1694 w 496993"/>
                <a:gd name="connsiteY10" fmla="*/ 99246 h 573591"/>
                <a:gd name="connsiteX11" fmla="*/ 1694 w 496993"/>
                <a:gd name="connsiteY11" fmla="*/ 99246 h 573591"/>
                <a:gd name="connsiteX12" fmla="*/ 5504 w 496993"/>
                <a:gd name="connsiteY12" fmla="*/ 103056 h 573591"/>
                <a:gd name="connsiteX13" fmla="*/ 26459 w 496993"/>
                <a:gd name="connsiteY13" fmla="*/ 119249 h 573591"/>
                <a:gd name="connsiteX14" fmla="*/ 155046 w 496993"/>
                <a:gd name="connsiteY14" fmla="*/ 287841 h 573591"/>
                <a:gd name="connsiteX15" fmla="*/ 173144 w 496993"/>
                <a:gd name="connsiteY15" fmla="*/ 573591 h 573591"/>
                <a:gd name="connsiteX16" fmla="*/ 335069 w 496993"/>
                <a:gd name="connsiteY16" fmla="*/ 472626 h 573591"/>
                <a:gd name="connsiteX17" fmla="*/ 496994 w 496993"/>
                <a:gd name="connsiteY17" fmla="*/ 371661 h 573591"/>
                <a:gd name="connsiteX18" fmla="*/ 249344 w 496993"/>
                <a:gd name="connsiteY18" fmla="*/ 228786 h 57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6993" h="573591">
                  <a:moveTo>
                    <a:pt x="249344" y="228786"/>
                  </a:moveTo>
                  <a:cubicBezTo>
                    <a:pt x="188384" y="144966"/>
                    <a:pt x="164571" y="76386"/>
                    <a:pt x="155046" y="38286"/>
                  </a:cubicBezTo>
                  <a:cubicBezTo>
                    <a:pt x="153141" y="29714"/>
                    <a:pt x="151236" y="21141"/>
                    <a:pt x="150284" y="12569"/>
                  </a:cubicBezTo>
                  <a:cubicBezTo>
                    <a:pt x="150284" y="10664"/>
                    <a:pt x="149331" y="8759"/>
                    <a:pt x="148379" y="7806"/>
                  </a:cubicBezTo>
                  <a:cubicBezTo>
                    <a:pt x="148379" y="7806"/>
                    <a:pt x="148379" y="7806"/>
                    <a:pt x="148379" y="7806"/>
                  </a:cubicBezTo>
                  <a:cubicBezTo>
                    <a:pt x="148379" y="7806"/>
                    <a:pt x="148379" y="7806"/>
                    <a:pt x="148379" y="7806"/>
                  </a:cubicBezTo>
                  <a:lnTo>
                    <a:pt x="148379" y="7806"/>
                  </a:lnTo>
                  <a:cubicBezTo>
                    <a:pt x="138854" y="-7434"/>
                    <a:pt x="97896" y="186"/>
                    <a:pt x="57891" y="25904"/>
                  </a:cubicBezTo>
                  <a:cubicBezTo>
                    <a:pt x="17886" y="51621"/>
                    <a:pt x="-6879" y="83054"/>
                    <a:pt x="1694" y="99246"/>
                  </a:cubicBezTo>
                  <a:lnTo>
                    <a:pt x="1694" y="99246"/>
                  </a:lnTo>
                  <a:cubicBezTo>
                    <a:pt x="1694" y="99246"/>
                    <a:pt x="1694" y="99246"/>
                    <a:pt x="1694" y="99246"/>
                  </a:cubicBezTo>
                  <a:cubicBezTo>
                    <a:pt x="1694" y="99246"/>
                    <a:pt x="1694" y="99246"/>
                    <a:pt x="1694" y="99246"/>
                  </a:cubicBezTo>
                  <a:cubicBezTo>
                    <a:pt x="2646" y="101151"/>
                    <a:pt x="3599" y="102104"/>
                    <a:pt x="5504" y="103056"/>
                  </a:cubicBezTo>
                  <a:cubicBezTo>
                    <a:pt x="12171" y="107819"/>
                    <a:pt x="19791" y="113534"/>
                    <a:pt x="26459" y="119249"/>
                  </a:cubicBezTo>
                  <a:cubicBezTo>
                    <a:pt x="55986" y="144014"/>
                    <a:pt x="107421" y="196401"/>
                    <a:pt x="155046" y="287841"/>
                  </a:cubicBezTo>
                  <a:cubicBezTo>
                    <a:pt x="216959" y="405951"/>
                    <a:pt x="173144" y="573591"/>
                    <a:pt x="173144" y="573591"/>
                  </a:cubicBezTo>
                  <a:lnTo>
                    <a:pt x="335069" y="472626"/>
                  </a:lnTo>
                  <a:lnTo>
                    <a:pt x="496994" y="371661"/>
                  </a:lnTo>
                  <a:cubicBezTo>
                    <a:pt x="496994" y="371661"/>
                    <a:pt x="327449" y="336419"/>
                    <a:pt x="249344" y="228786"/>
                  </a:cubicBezTo>
                  <a:close/>
                </a:path>
              </a:pathLst>
            </a:custGeom>
            <a:gradFill flip="none" rotWithShape="1">
              <a:gsLst>
                <a:gs pos="0">
                  <a:schemeClr val="tx1">
                    <a:lumMod val="75000"/>
                    <a:lumOff val="25000"/>
                  </a:schemeClr>
                </a:gs>
                <a:gs pos="50000">
                  <a:schemeClr val="tx1">
                    <a:lumMod val="65000"/>
                    <a:lumOff val="35000"/>
                  </a:schemeClr>
                </a:gs>
                <a:gs pos="92000">
                  <a:schemeClr val="tx1">
                    <a:lumMod val="50000"/>
                    <a:lumOff val="50000"/>
                    <a:alpha val="0"/>
                  </a:schemeClr>
                </a:gs>
              </a:gsLst>
              <a:lin ang="3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8" name="Freeform: Shape 297">
              <a:extLst>
                <a:ext uri="{FF2B5EF4-FFF2-40B4-BE49-F238E27FC236}">
                  <a16:creationId xmlns:a16="http://schemas.microsoft.com/office/drawing/2014/main" id="{E45D5B79-8B18-479A-87B1-42B60351AB05}"/>
                </a:ext>
              </a:extLst>
            </p:cNvPr>
            <p:cNvSpPr/>
            <p:nvPr/>
          </p:nvSpPr>
          <p:spPr>
            <a:xfrm rot="2689343">
              <a:off x="8925378" y="2015580"/>
              <a:ext cx="433281" cy="168497"/>
            </a:xfrm>
            <a:custGeom>
              <a:avLst/>
              <a:gdLst>
                <a:gd name="connsiteX0" fmla="*/ 171444 w 171443"/>
                <a:gd name="connsiteY0" fmla="*/ 33336 h 66672"/>
                <a:gd name="connsiteX1" fmla="*/ 85722 w 171443"/>
                <a:gd name="connsiteY1" fmla="*/ 66673 h 66672"/>
                <a:gd name="connsiteX2" fmla="*/ 0 w 171443"/>
                <a:gd name="connsiteY2" fmla="*/ 33336 h 66672"/>
                <a:gd name="connsiteX3" fmla="*/ 85722 w 171443"/>
                <a:gd name="connsiteY3" fmla="*/ 0 h 66672"/>
                <a:gd name="connsiteX4" fmla="*/ 171444 w 171443"/>
                <a:gd name="connsiteY4" fmla="*/ 33336 h 666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43" h="66672">
                  <a:moveTo>
                    <a:pt x="171444" y="33336"/>
                  </a:moveTo>
                  <a:cubicBezTo>
                    <a:pt x="171444" y="51747"/>
                    <a:pt x="133065" y="66673"/>
                    <a:pt x="85722" y="66673"/>
                  </a:cubicBezTo>
                  <a:cubicBezTo>
                    <a:pt x="38379" y="66673"/>
                    <a:pt x="0" y="51747"/>
                    <a:pt x="0" y="33336"/>
                  </a:cubicBezTo>
                  <a:cubicBezTo>
                    <a:pt x="0" y="14925"/>
                    <a:pt x="38379" y="0"/>
                    <a:pt x="85722" y="0"/>
                  </a:cubicBezTo>
                  <a:cubicBezTo>
                    <a:pt x="133065" y="0"/>
                    <a:pt x="171444" y="14925"/>
                    <a:pt x="171444" y="33336"/>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299" name="Freeform: Shape 298">
              <a:extLst>
                <a:ext uri="{FF2B5EF4-FFF2-40B4-BE49-F238E27FC236}">
                  <a16:creationId xmlns:a16="http://schemas.microsoft.com/office/drawing/2014/main" id="{53C09B73-E5DC-43A0-AA4C-911DAE9B5D46}"/>
                </a:ext>
              </a:extLst>
            </p:cNvPr>
            <p:cNvSpPr/>
            <p:nvPr/>
          </p:nvSpPr>
          <p:spPr>
            <a:xfrm rot="2689343">
              <a:off x="8983148" y="2042059"/>
              <a:ext cx="317740" cy="115542"/>
            </a:xfrm>
            <a:custGeom>
              <a:avLst/>
              <a:gdLst>
                <a:gd name="connsiteX0" fmla="*/ 125726 w 125725"/>
                <a:gd name="connsiteY0" fmla="*/ 22859 h 45718"/>
                <a:gd name="connsiteX1" fmla="*/ 62863 w 125725"/>
                <a:gd name="connsiteY1" fmla="*/ 45718 h 45718"/>
                <a:gd name="connsiteX2" fmla="*/ 0 w 125725"/>
                <a:gd name="connsiteY2" fmla="*/ 22859 h 45718"/>
                <a:gd name="connsiteX3" fmla="*/ 62863 w 125725"/>
                <a:gd name="connsiteY3" fmla="*/ 0 h 45718"/>
                <a:gd name="connsiteX4" fmla="*/ 125726 w 125725"/>
                <a:gd name="connsiteY4" fmla="*/ 22859 h 45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5" h="45718">
                  <a:moveTo>
                    <a:pt x="125726" y="22859"/>
                  </a:moveTo>
                  <a:cubicBezTo>
                    <a:pt x="125726" y="35484"/>
                    <a:pt x="97581" y="45718"/>
                    <a:pt x="62863" y="45718"/>
                  </a:cubicBezTo>
                  <a:cubicBezTo>
                    <a:pt x="28145" y="45718"/>
                    <a:pt x="0" y="35484"/>
                    <a:pt x="0" y="22859"/>
                  </a:cubicBezTo>
                  <a:cubicBezTo>
                    <a:pt x="0" y="10234"/>
                    <a:pt x="28145" y="0"/>
                    <a:pt x="62863" y="0"/>
                  </a:cubicBezTo>
                  <a:cubicBezTo>
                    <a:pt x="97581" y="0"/>
                    <a:pt x="125726" y="10234"/>
                    <a:pt x="125726" y="22859"/>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0" name="Freeform: Shape 299">
              <a:extLst>
                <a:ext uri="{FF2B5EF4-FFF2-40B4-BE49-F238E27FC236}">
                  <a16:creationId xmlns:a16="http://schemas.microsoft.com/office/drawing/2014/main" id="{945F5707-5722-476D-B1E3-9EF233324E25}"/>
                </a:ext>
              </a:extLst>
            </p:cNvPr>
            <p:cNvSpPr/>
            <p:nvPr/>
          </p:nvSpPr>
          <p:spPr>
            <a:xfrm rot="4598406">
              <a:off x="6981977" y="1226558"/>
              <a:ext cx="1527474" cy="1112305"/>
            </a:xfrm>
            <a:custGeom>
              <a:avLst/>
              <a:gdLst>
                <a:gd name="connsiteX0" fmla="*/ 304363 w 604400"/>
                <a:gd name="connsiteY0" fmla="*/ 126751 h 440123"/>
                <a:gd name="connsiteX1" fmla="*/ 100528 w 604400"/>
                <a:gd name="connsiteY1" fmla="*/ 21976 h 440123"/>
                <a:gd name="connsiteX2" fmla="*/ 79573 w 604400"/>
                <a:gd name="connsiteY2" fmla="*/ 3879 h 440123"/>
                <a:gd name="connsiteX3" fmla="*/ 74811 w 604400"/>
                <a:gd name="connsiteY3" fmla="*/ 1021 h 440123"/>
                <a:gd name="connsiteX4" fmla="*/ 74811 w 604400"/>
                <a:gd name="connsiteY4" fmla="*/ 1021 h 440123"/>
                <a:gd name="connsiteX5" fmla="*/ 74811 w 604400"/>
                <a:gd name="connsiteY5" fmla="*/ 1021 h 440123"/>
                <a:gd name="connsiteX6" fmla="*/ 74811 w 604400"/>
                <a:gd name="connsiteY6" fmla="*/ 1021 h 440123"/>
                <a:gd name="connsiteX7" fmla="*/ 11946 w 604400"/>
                <a:gd name="connsiteY7" fmla="*/ 61029 h 440123"/>
                <a:gd name="connsiteX8" fmla="*/ 13851 w 604400"/>
                <a:gd name="connsiteY8" fmla="*/ 147706 h 440123"/>
                <a:gd name="connsiteX9" fmla="*/ 13851 w 604400"/>
                <a:gd name="connsiteY9" fmla="*/ 147706 h 440123"/>
                <a:gd name="connsiteX10" fmla="*/ 13851 w 604400"/>
                <a:gd name="connsiteY10" fmla="*/ 147706 h 440123"/>
                <a:gd name="connsiteX11" fmla="*/ 13851 w 604400"/>
                <a:gd name="connsiteY11" fmla="*/ 147706 h 440123"/>
                <a:gd name="connsiteX12" fmla="*/ 19566 w 604400"/>
                <a:gd name="connsiteY12" fmla="*/ 148659 h 440123"/>
                <a:gd name="connsiteX13" fmla="*/ 47188 w 604400"/>
                <a:gd name="connsiteY13" fmla="*/ 150564 h 440123"/>
                <a:gd name="connsiteX14" fmla="*/ 265311 w 604400"/>
                <a:gd name="connsiteY14" fmla="*/ 220096 h 440123"/>
                <a:gd name="connsiteX15" fmla="*/ 469146 w 604400"/>
                <a:gd name="connsiteY15" fmla="*/ 440124 h 440123"/>
                <a:gd name="connsiteX16" fmla="*/ 536773 w 604400"/>
                <a:gd name="connsiteY16" fmla="*/ 278199 h 440123"/>
                <a:gd name="connsiteX17" fmla="*/ 604401 w 604400"/>
                <a:gd name="connsiteY17" fmla="*/ 115321 h 440123"/>
                <a:gd name="connsiteX18" fmla="*/ 304363 w 604400"/>
                <a:gd name="connsiteY18" fmla="*/ 126751 h 440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4400" h="440123">
                  <a:moveTo>
                    <a:pt x="304363" y="126751"/>
                  </a:moveTo>
                  <a:cubicBezTo>
                    <a:pt x="198636" y="90556"/>
                    <a:pt x="133866" y="47694"/>
                    <a:pt x="100528" y="21976"/>
                  </a:cubicBezTo>
                  <a:cubicBezTo>
                    <a:pt x="92908" y="16261"/>
                    <a:pt x="86241" y="10546"/>
                    <a:pt x="79573" y="3879"/>
                  </a:cubicBezTo>
                  <a:cubicBezTo>
                    <a:pt x="77668" y="2926"/>
                    <a:pt x="76716" y="1021"/>
                    <a:pt x="74811" y="1021"/>
                  </a:cubicBezTo>
                  <a:cubicBezTo>
                    <a:pt x="74811" y="1021"/>
                    <a:pt x="74811" y="1021"/>
                    <a:pt x="74811" y="1021"/>
                  </a:cubicBezTo>
                  <a:cubicBezTo>
                    <a:pt x="74811" y="1021"/>
                    <a:pt x="74811" y="1021"/>
                    <a:pt x="74811" y="1021"/>
                  </a:cubicBezTo>
                  <a:lnTo>
                    <a:pt x="74811" y="1021"/>
                  </a:lnTo>
                  <a:cubicBezTo>
                    <a:pt x="56713" y="-5646"/>
                    <a:pt x="29091" y="21024"/>
                    <a:pt x="11946" y="61029"/>
                  </a:cubicBezTo>
                  <a:cubicBezTo>
                    <a:pt x="-5199" y="101034"/>
                    <a:pt x="-3294" y="140086"/>
                    <a:pt x="13851" y="147706"/>
                  </a:cubicBezTo>
                  <a:lnTo>
                    <a:pt x="13851" y="147706"/>
                  </a:lnTo>
                  <a:cubicBezTo>
                    <a:pt x="13851" y="147706"/>
                    <a:pt x="13851" y="147706"/>
                    <a:pt x="13851" y="147706"/>
                  </a:cubicBezTo>
                  <a:cubicBezTo>
                    <a:pt x="13851" y="147706"/>
                    <a:pt x="13851" y="147706"/>
                    <a:pt x="13851" y="147706"/>
                  </a:cubicBezTo>
                  <a:cubicBezTo>
                    <a:pt x="15756" y="148659"/>
                    <a:pt x="17661" y="148659"/>
                    <a:pt x="19566" y="148659"/>
                  </a:cubicBezTo>
                  <a:cubicBezTo>
                    <a:pt x="29091" y="149611"/>
                    <a:pt x="37663" y="149611"/>
                    <a:pt x="47188" y="150564"/>
                  </a:cubicBezTo>
                  <a:cubicBezTo>
                    <a:pt x="88146" y="155326"/>
                    <a:pt x="165298" y="171519"/>
                    <a:pt x="265311" y="220096"/>
                  </a:cubicBezTo>
                  <a:cubicBezTo>
                    <a:pt x="393898" y="282961"/>
                    <a:pt x="469146" y="440124"/>
                    <a:pt x="469146" y="440124"/>
                  </a:cubicBezTo>
                  <a:lnTo>
                    <a:pt x="536773" y="278199"/>
                  </a:lnTo>
                  <a:lnTo>
                    <a:pt x="604401" y="115321"/>
                  </a:lnTo>
                  <a:cubicBezTo>
                    <a:pt x="604401" y="115321"/>
                    <a:pt x="440571" y="173424"/>
                    <a:pt x="304363" y="126751"/>
                  </a:cubicBezTo>
                  <a:close/>
                </a:path>
              </a:pathLst>
            </a:custGeom>
            <a:gradFill flip="none" rotWithShape="1">
              <a:gsLst>
                <a:gs pos="0">
                  <a:schemeClr val="tx1">
                    <a:lumMod val="75000"/>
                    <a:lumOff val="25000"/>
                  </a:schemeClr>
                </a:gs>
                <a:gs pos="63000">
                  <a:schemeClr val="tx1">
                    <a:lumMod val="55000"/>
                    <a:lumOff val="45000"/>
                  </a:schemeClr>
                </a:gs>
                <a:gs pos="76000">
                  <a:schemeClr val="tx1">
                    <a:lumMod val="50000"/>
                    <a:lumOff val="50000"/>
                    <a:alpha val="0"/>
                  </a:schemeClr>
                </a:gs>
              </a:gsLst>
              <a:lin ang="1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1" name="Freeform: Shape 300">
              <a:extLst>
                <a:ext uri="{FF2B5EF4-FFF2-40B4-BE49-F238E27FC236}">
                  <a16:creationId xmlns:a16="http://schemas.microsoft.com/office/drawing/2014/main" id="{1D172319-61D2-4D21-84E8-B4D1AB3838E4}"/>
                </a:ext>
              </a:extLst>
            </p:cNvPr>
            <p:cNvSpPr/>
            <p:nvPr/>
          </p:nvSpPr>
          <p:spPr>
            <a:xfrm rot="544730">
              <a:off x="7750913" y="976030"/>
              <a:ext cx="399602" cy="178134"/>
            </a:xfrm>
            <a:custGeom>
              <a:avLst/>
              <a:gdLst>
                <a:gd name="connsiteX0" fmla="*/ 158117 w 158117"/>
                <a:gd name="connsiteY0" fmla="*/ 35243 h 70485"/>
                <a:gd name="connsiteX1" fmla="*/ 79059 w 158117"/>
                <a:gd name="connsiteY1" fmla="*/ 70486 h 70485"/>
                <a:gd name="connsiteX2" fmla="*/ 0 w 158117"/>
                <a:gd name="connsiteY2" fmla="*/ 35243 h 70485"/>
                <a:gd name="connsiteX3" fmla="*/ 79059 w 158117"/>
                <a:gd name="connsiteY3" fmla="*/ 0 h 70485"/>
                <a:gd name="connsiteX4" fmla="*/ 158117 w 158117"/>
                <a:gd name="connsiteY4" fmla="*/ 35243 h 704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8117" h="70485">
                  <a:moveTo>
                    <a:pt x="158117" y="35243"/>
                  </a:moveTo>
                  <a:cubicBezTo>
                    <a:pt x="158117" y="54707"/>
                    <a:pt x="122721" y="70486"/>
                    <a:pt x="79059" y="70486"/>
                  </a:cubicBezTo>
                  <a:cubicBezTo>
                    <a:pt x="35396" y="70486"/>
                    <a:pt x="0" y="54707"/>
                    <a:pt x="0" y="35243"/>
                  </a:cubicBezTo>
                  <a:cubicBezTo>
                    <a:pt x="0" y="15779"/>
                    <a:pt x="35396" y="0"/>
                    <a:pt x="79059" y="0"/>
                  </a:cubicBezTo>
                  <a:cubicBezTo>
                    <a:pt x="122721" y="0"/>
                    <a:pt x="158117" y="15779"/>
                    <a:pt x="158117" y="352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2" name="Freeform: Shape 301">
              <a:extLst>
                <a:ext uri="{FF2B5EF4-FFF2-40B4-BE49-F238E27FC236}">
                  <a16:creationId xmlns:a16="http://schemas.microsoft.com/office/drawing/2014/main" id="{FCB8C99A-78BB-4600-B421-FB91E2A44734}"/>
                </a:ext>
              </a:extLst>
            </p:cNvPr>
            <p:cNvSpPr/>
            <p:nvPr/>
          </p:nvSpPr>
          <p:spPr>
            <a:xfrm rot="544730">
              <a:off x="7803872" y="1002512"/>
              <a:ext cx="293683" cy="125175"/>
            </a:xfrm>
            <a:custGeom>
              <a:avLst/>
              <a:gdLst>
                <a:gd name="connsiteX0" fmla="*/ 116207 w 116206"/>
                <a:gd name="connsiteY0" fmla="*/ 24765 h 49530"/>
                <a:gd name="connsiteX1" fmla="*/ 58103 w 116206"/>
                <a:gd name="connsiteY1" fmla="*/ 49531 h 49530"/>
                <a:gd name="connsiteX2" fmla="*/ 0 w 116206"/>
                <a:gd name="connsiteY2" fmla="*/ 24765 h 49530"/>
                <a:gd name="connsiteX3" fmla="*/ 58103 w 116206"/>
                <a:gd name="connsiteY3" fmla="*/ 0 h 49530"/>
                <a:gd name="connsiteX4" fmla="*/ 116207 w 116206"/>
                <a:gd name="connsiteY4" fmla="*/ 24765 h 49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6" h="49530">
                  <a:moveTo>
                    <a:pt x="116207" y="24765"/>
                  </a:moveTo>
                  <a:cubicBezTo>
                    <a:pt x="116207" y="38443"/>
                    <a:pt x="90193" y="49531"/>
                    <a:pt x="58103" y="49531"/>
                  </a:cubicBezTo>
                  <a:cubicBezTo>
                    <a:pt x="26014" y="49531"/>
                    <a:pt x="0" y="38443"/>
                    <a:pt x="0" y="24765"/>
                  </a:cubicBezTo>
                  <a:cubicBezTo>
                    <a:pt x="0" y="11088"/>
                    <a:pt x="26014" y="0"/>
                    <a:pt x="58103" y="0"/>
                  </a:cubicBezTo>
                  <a:cubicBezTo>
                    <a:pt x="90193" y="0"/>
                    <a:pt x="116207" y="11088"/>
                    <a:pt x="116207" y="2476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3" name="Freeform: Shape 302">
              <a:extLst>
                <a:ext uri="{FF2B5EF4-FFF2-40B4-BE49-F238E27FC236}">
                  <a16:creationId xmlns:a16="http://schemas.microsoft.com/office/drawing/2014/main" id="{ACB3399D-AB06-49A2-AA52-88682CD7A574}"/>
                </a:ext>
              </a:extLst>
            </p:cNvPr>
            <p:cNvSpPr/>
            <p:nvPr/>
          </p:nvSpPr>
          <p:spPr>
            <a:xfrm rot="4598406">
              <a:off x="7134914" y="5185424"/>
              <a:ext cx="1290010" cy="893867"/>
            </a:xfrm>
            <a:custGeom>
              <a:avLst/>
              <a:gdLst>
                <a:gd name="connsiteX0" fmla="*/ 251460 w 510438"/>
                <a:gd name="connsiteY0" fmla="*/ 274320 h 353690"/>
                <a:gd name="connsiteX1" fmla="*/ 433388 w 510438"/>
                <a:gd name="connsiteY1" fmla="*/ 338137 h 353690"/>
                <a:gd name="connsiteX2" fmla="*/ 452438 w 510438"/>
                <a:gd name="connsiteY2" fmla="*/ 351473 h 353690"/>
                <a:gd name="connsiteX3" fmla="*/ 457200 w 510438"/>
                <a:gd name="connsiteY3" fmla="*/ 353378 h 353690"/>
                <a:gd name="connsiteX4" fmla="*/ 457200 w 510438"/>
                <a:gd name="connsiteY4" fmla="*/ 353378 h 353690"/>
                <a:gd name="connsiteX5" fmla="*/ 457200 w 510438"/>
                <a:gd name="connsiteY5" fmla="*/ 353378 h 353690"/>
                <a:gd name="connsiteX6" fmla="*/ 457200 w 510438"/>
                <a:gd name="connsiteY6" fmla="*/ 353378 h 353690"/>
                <a:gd name="connsiteX7" fmla="*/ 504825 w 510438"/>
                <a:gd name="connsiteY7" fmla="*/ 282893 h 353690"/>
                <a:gd name="connsiteX8" fmla="*/ 495300 w 510438"/>
                <a:gd name="connsiteY8" fmla="*/ 199073 h 353690"/>
                <a:gd name="connsiteX9" fmla="*/ 495300 w 510438"/>
                <a:gd name="connsiteY9" fmla="*/ 199073 h 353690"/>
                <a:gd name="connsiteX10" fmla="*/ 495300 w 510438"/>
                <a:gd name="connsiteY10" fmla="*/ 199073 h 353690"/>
                <a:gd name="connsiteX11" fmla="*/ 495300 w 510438"/>
                <a:gd name="connsiteY11" fmla="*/ 199073 h 353690"/>
                <a:gd name="connsiteX12" fmla="*/ 490538 w 510438"/>
                <a:gd name="connsiteY12" fmla="*/ 199073 h 353690"/>
                <a:gd name="connsiteX13" fmla="*/ 466725 w 510438"/>
                <a:gd name="connsiteY13" fmla="*/ 201930 h 353690"/>
                <a:gd name="connsiteX14" fmla="*/ 276225 w 510438"/>
                <a:gd name="connsiteY14" fmla="*/ 175260 h 353690"/>
                <a:gd name="connsiteX15" fmla="*/ 83820 w 510438"/>
                <a:gd name="connsiteY15" fmla="*/ 0 h 353690"/>
                <a:gd name="connsiteX16" fmla="*/ 41910 w 510438"/>
                <a:gd name="connsiteY16" fmla="*/ 171450 h 353690"/>
                <a:gd name="connsiteX17" fmla="*/ 0 w 510438"/>
                <a:gd name="connsiteY17" fmla="*/ 342900 h 353690"/>
                <a:gd name="connsiteX18" fmla="*/ 251460 w 510438"/>
                <a:gd name="connsiteY18" fmla="*/ 274320 h 35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0438" h="353690">
                  <a:moveTo>
                    <a:pt x="251460" y="274320"/>
                  </a:moveTo>
                  <a:cubicBezTo>
                    <a:pt x="343853" y="289560"/>
                    <a:pt x="402908" y="319087"/>
                    <a:pt x="433388" y="338137"/>
                  </a:cubicBezTo>
                  <a:cubicBezTo>
                    <a:pt x="440055" y="341948"/>
                    <a:pt x="446722" y="346710"/>
                    <a:pt x="452438" y="351473"/>
                  </a:cubicBezTo>
                  <a:cubicBezTo>
                    <a:pt x="453390" y="352425"/>
                    <a:pt x="455295" y="353378"/>
                    <a:pt x="457200" y="353378"/>
                  </a:cubicBezTo>
                  <a:cubicBezTo>
                    <a:pt x="457200" y="353378"/>
                    <a:pt x="457200" y="353378"/>
                    <a:pt x="457200" y="353378"/>
                  </a:cubicBezTo>
                  <a:cubicBezTo>
                    <a:pt x="457200" y="353378"/>
                    <a:pt x="457200" y="353378"/>
                    <a:pt x="457200" y="353378"/>
                  </a:cubicBezTo>
                  <a:lnTo>
                    <a:pt x="457200" y="353378"/>
                  </a:lnTo>
                  <a:cubicBezTo>
                    <a:pt x="473392" y="357187"/>
                    <a:pt x="494347" y="325755"/>
                    <a:pt x="504825" y="282893"/>
                  </a:cubicBezTo>
                  <a:cubicBezTo>
                    <a:pt x="515303" y="240030"/>
                    <a:pt x="510540" y="202882"/>
                    <a:pt x="495300" y="199073"/>
                  </a:cubicBezTo>
                  <a:lnTo>
                    <a:pt x="495300" y="199073"/>
                  </a:lnTo>
                  <a:cubicBezTo>
                    <a:pt x="495300" y="199073"/>
                    <a:pt x="495300" y="199073"/>
                    <a:pt x="495300" y="199073"/>
                  </a:cubicBezTo>
                  <a:cubicBezTo>
                    <a:pt x="495300" y="199073"/>
                    <a:pt x="495300" y="199073"/>
                    <a:pt x="495300" y="199073"/>
                  </a:cubicBezTo>
                  <a:cubicBezTo>
                    <a:pt x="493395" y="199073"/>
                    <a:pt x="492442" y="199073"/>
                    <a:pt x="490538" y="199073"/>
                  </a:cubicBezTo>
                  <a:cubicBezTo>
                    <a:pt x="482917" y="200025"/>
                    <a:pt x="475297" y="201930"/>
                    <a:pt x="466725" y="201930"/>
                  </a:cubicBezTo>
                  <a:cubicBezTo>
                    <a:pt x="431483" y="204788"/>
                    <a:pt x="364808" y="203835"/>
                    <a:pt x="276225" y="175260"/>
                  </a:cubicBezTo>
                  <a:cubicBezTo>
                    <a:pt x="161925" y="138113"/>
                    <a:pt x="83820" y="0"/>
                    <a:pt x="83820" y="0"/>
                  </a:cubicBezTo>
                  <a:lnTo>
                    <a:pt x="41910" y="171450"/>
                  </a:lnTo>
                  <a:lnTo>
                    <a:pt x="0" y="342900"/>
                  </a:lnTo>
                  <a:cubicBezTo>
                    <a:pt x="0" y="341948"/>
                    <a:pt x="133350" y="254318"/>
                    <a:pt x="251460" y="274320"/>
                  </a:cubicBezTo>
                  <a:close/>
                </a:path>
              </a:pathLst>
            </a:custGeom>
            <a:gradFill flip="none" rotWithShape="1">
              <a:gsLst>
                <a:gs pos="0">
                  <a:schemeClr val="tx1">
                    <a:lumMod val="75000"/>
                    <a:lumOff val="25000"/>
                  </a:schemeClr>
                </a:gs>
                <a:gs pos="58000">
                  <a:schemeClr val="tx1">
                    <a:lumMod val="65000"/>
                    <a:lumOff val="35000"/>
                  </a:schemeClr>
                </a:gs>
                <a:gs pos="89000">
                  <a:schemeClr val="tx1">
                    <a:lumMod val="50000"/>
                    <a:lumOff val="50000"/>
                    <a:alpha val="0"/>
                  </a:schemeClr>
                </a:gs>
              </a:gsLst>
              <a:lin ang="120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4" name="Freeform: Shape 303">
              <a:extLst>
                <a:ext uri="{FF2B5EF4-FFF2-40B4-BE49-F238E27FC236}">
                  <a16:creationId xmlns:a16="http://schemas.microsoft.com/office/drawing/2014/main" id="{7504159C-596A-45F4-878D-605199FB1F91}"/>
                </a:ext>
              </a:extLst>
            </p:cNvPr>
            <p:cNvSpPr/>
            <p:nvPr/>
          </p:nvSpPr>
          <p:spPr>
            <a:xfrm rot="15651">
              <a:off x="7463053" y="6159702"/>
              <a:ext cx="404420" cy="149250"/>
            </a:xfrm>
            <a:custGeom>
              <a:avLst/>
              <a:gdLst>
                <a:gd name="connsiteX0" fmla="*/ 160024 w 160023"/>
                <a:gd name="connsiteY0" fmla="*/ 29528 h 59056"/>
                <a:gd name="connsiteX1" fmla="*/ 80012 w 160023"/>
                <a:gd name="connsiteY1" fmla="*/ 59056 h 59056"/>
                <a:gd name="connsiteX2" fmla="*/ 0 w 160023"/>
                <a:gd name="connsiteY2" fmla="*/ 29528 h 59056"/>
                <a:gd name="connsiteX3" fmla="*/ 80012 w 160023"/>
                <a:gd name="connsiteY3" fmla="*/ 0 h 59056"/>
                <a:gd name="connsiteX4" fmla="*/ 160024 w 160023"/>
                <a:gd name="connsiteY4" fmla="*/ 29528 h 59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023" h="59056">
                  <a:moveTo>
                    <a:pt x="160024" y="29528"/>
                  </a:moveTo>
                  <a:cubicBezTo>
                    <a:pt x="160024" y="45836"/>
                    <a:pt x="124201" y="59056"/>
                    <a:pt x="80012" y="59056"/>
                  </a:cubicBezTo>
                  <a:cubicBezTo>
                    <a:pt x="35823" y="59056"/>
                    <a:pt x="0" y="45836"/>
                    <a:pt x="0" y="29528"/>
                  </a:cubicBezTo>
                  <a:cubicBezTo>
                    <a:pt x="0" y="13220"/>
                    <a:pt x="35823" y="0"/>
                    <a:pt x="80012" y="0"/>
                  </a:cubicBezTo>
                  <a:cubicBezTo>
                    <a:pt x="124201" y="0"/>
                    <a:pt x="160024" y="13220"/>
                    <a:pt x="160024" y="2952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5" name="Freeform: Shape 304">
              <a:extLst>
                <a:ext uri="{FF2B5EF4-FFF2-40B4-BE49-F238E27FC236}">
                  <a16:creationId xmlns:a16="http://schemas.microsoft.com/office/drawing/2014/main" id="{CDA1CF30-94D7-45E8-9169-7FFE79C78C77}"/>
                </a:ext>
              </a:extLst>
            </p:cNvPr>
            <p:cNvSpPr/>
            <p:nvPr/>
          </p:nvSpPr>
          <p:spPr>
            <a:xfrm rot="15651">
              <a:off x="7518419" y="6181367"/>
              <a:ext cx="293686" cy="105920"/>
            </a:xfrm>
            <a:custGeom>
              <a:avLst/>
              <a:gdLst>
                <a:gd name="connsiteX0" fmla="*/ 116208 w 116207"/>
                <a:gd name="connsiteY0" fmla="*/ 20955 h 41911"/>
                <a:gd name="connsiteX1" fmla="*/ 58104 w 116207"/>
                <a:gd name="connsiteY1" fmla="*/ 41911 h 41911"/>
                <a:gd name="connsiteX2" fmla="*/ 0 w 116207"/>
                <a:gd name="connsiteY2" fmla="*/ 20955 h 41911"/>
                <a:gd name="connsiteX3" fmla="*/ 58104 w 116207"/>
                <a:gd name="connsiteY3" fmla="*/ 0 h 41911"/>
                <a:gd name="connsiteX4" fmla="*/ 116208 w 116207"/>
                <a:gd name="connsiteY4" fmla="*/ 20955 h 41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7" h="41911">
                  <a:moveTo>
                    <a:pt x="116208" y="20955"/>
                  </a:moveTo>
                  <a:cubicBezTo>
                    <a:pt x="116208" y="32529"/>
                    <a:pt x="90194" y="41911"/>
                    <a:pt x="58104" y="41911"/>
                  </a:cubicBezTo>
                  <a:cubicBezTo>
                    <a:pt x="26014" y="41911"/>
                    <a:pt x="0" y="32529"/>
                    <a:pt x="0" y="20955"/>
                  </a:cubicBezTo>
                  <a:cubicBezTo>
                    <a:pt x="0" y="9382"/>
                    <a:pt x="26014" y="0"/>
                    <a:pt x="58104" y="0"/>
                  </a:cubicBezTo>
                  <a:cubicBezTo>
                    <a:pt x="90194" y="0"/>
                    <a:pt x="116208" y="9382"/>
                    <a:pt x="116208" y="2095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6" name="Freeform: Shape 305">
              <a:extLst>
                <a:ext uri="{FF2B5EF4-FFF2-40B4-BE49-F238E27FC236}">
                  <a16:creationId xmlns:a16="http://schemas.microsoft.com/office/drawing/2014/main" id="{000ABE14-E3FC-4C4F-BB83-9768A3C5CA0D}"/>
                </a:ext>
              </a:extLst>
            </p:cNvPr>
            <p:cNvSpPr/>
            <p:nvPr/>
          </p:nvSpPr>
          <p:spPr>
            <a:xfrm rot="4598406">
              <a:off x="6643894" y="4649706"/>
              <a:ext cx="833639" cy="764024"/>
            </a:xfrm>
            <a:custGeom>
              <a:avLst/>
              <a:gdLst>
                <a:gd name="connsiteX0" fmla="*/ 163837 w 329859"/>
                <a:gd name="connsiteY0" fmla="*/ 204787 h 302313"/>
                <a:gd name="connsiteX1" fmla="*/ 255277 w 329859"/>
                <a:gd name="connsiteY1" fmla="*/ 286703 h 302313"/>
                <a:gd name="connsiteX2" fmla="*/ 263849 w 329859"/>
                <a:gd name="connsiteY2" fmla="*/ 299085 h 302313"/>
                <a:gd name="connsiteX3" fmla="*/ 265754 w 329859"/>
                <a:gd name="connsiteY3" fmla="*/ 300990 h 302313"/>
                <a:gd name="connsiteX4" fmla="*/ 265754 w 329859"/>
                <a:gd name="connsiteY4" fmla="*/ 300990 h 302313"/>
                <a:gd name="connsiteX5" fmla="*/ 265754 w 329859"/>
                <a:gd name="connsiteY5" fmla="*/ 300990 h 302313"/>
                <a:gd name="connsiteX6" fmla="*/ 265754 w 329859"/>
                <a:gd name="connsiteY6" fmla="*/ 300990 h 302313"/>
                <a:gd name="connsiteX7" fmla="*/ 311474 w 329859"/>
                <a:gd name="connsiteY7" fmla="*/ 271462 h 302313"/>
                <a:gd name="connsiteX8" fmla="*/ 326714 w 329859"/>
                <a:gd name="connsiteY8" fmla="*/ 219075 h 302313"/>
                <a:gd name="connsiteX9" fmla="*/ 326714 w 329859"/>
                <a:gd name="connsiteY9" fmla="*/ 219075 h 302313"/>
                <a:gd name="connsiteX10" fmla="*/ 326714 w 329859"/>
                <a:gd name="connsiteY10" fmla="*/ 219075 h 302313"/>
                <a:gd name="connsiteX11" fmla="*/ 326714 w 329859"/>
                <a:gd name="connsiteY11" fmla="*/ 219075 h 302313"/>
                <a:gd name="connsiteX12" fmla="*/ 323857 w 329859"/>
                <a:gd name="connsiteY12" fmla="*/ 218123 h 302313"/>
                <a:gd name="connsiteX13" fmla="*/ 309569 w 329859"/>
                <a:gd name="connsiteY13" fmla="*/ 214312 h 302313"/>
                <a:gd name="connsiteX14" fmla="*/ 203842 w 329859"/>
                <a:gd name="connsiteY14" fmla="*/ 151448 h 302313"/>
                <a:gd name="connsiteX15" fmla="*/ 133357 w 329859"/>
                <a:gd name="connsiteY15" fmla="*/ 0 h 302313"/>
                <a:gd name="connsiteX16" fmla="*/ 66682 w 329859"/>
                <a:gd name="connsiteY16" fmla="*/ 90487 h 302313"/>
                <a:gd name="connsiteX17" fmla="*/ 7 w 329859"/>
                <a:gd name="connsiteY17" fmla="*/ 180975 h 302313"/>
                <a:gd name="connsiteX18" fmla="*/ 163837 w 329859"/>
                <a:gd name="connsiteY18" fmla="*/ 204787 h 302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9859" h="302313">
                  <a:moveTo>
                    <a:pt x="163837" y="204787"/>
                  </a:moveTo>
                  <a:cubicBezTo>
                    <a:pt x="214319" y="236220"/>
                    <a:pt x="241942" y="268605"/>
                    <a:pt x="255277" y="286703"/>
                  </a:cubicBezTo>
                  <a:cubicBezTo>
                    <a:pt x="258134" y="290512"/>
                    <a:pt x="260992" y="295275"/>
                    <a:pt x="263849" y="299085"/>
                  </a:cubicBezTo>
                  <a:cubicBezTo>
                    <a:pt x="264802" y="300037"/>
                    <a:pt x="264802" y="300990"/>
                    <a:pt x="265754" y="300990"/>
                  </a:cubicBezTo>
                  <a:cubicBezTo>
                    <a:pt x="265754" y="300990"/>
                    <a:pt x="265754" y="300990"/>
                    <a:pt x="265754" y="300990"/>
                  </a:cubicBezTo>
                  <a:cubicBezTo>
                    <a:pt x="265754" y="300990"/>
                    <a:pt x="265754" y="300990"/>
                    <a:pt x="265754" y="300990"/>
                  </a:cubicBezTo>
                  <a:lnTo>
                    <a:pt x="265754" y="300990"/>
                  </a:lnTo>
                  <a:cubicBezTo>
                    <a:pt x="274327" y="306705"/>
                    <a:pt x="294329" y="293370"/>
                    <a:pt x="311474" y="271462"/>
                  </a:cubicBezTo>
                  <a:cubicBezTo>
                    <a:pt x="327667" y="248602"/>
                    <a:pt x="334334" y="225743"/>
                    <a:pt x="326714" y="219075"/>
                  </a:cubicBezTo>
                  <a:lnTo>
                    <a:pt x="326714" y="219075"/>
                  </a:lnTo>
                  <a:cubicBezTo>
                    <a:pt x="326714" y="219075"/>
                    <a:pt x="326714" y="219075"/>
                    <a:pt x="326714" y="219075"/>
                  </a:cubicBezTo>
                  <a:cubicBezTo>
                    <a:pt x="326714" y="219075"/>
                    <a:pt x="326714" y="219075"/>
                    <a:pt x="326714" y="219075"/>
                  </a:cubicBezTo>
                  <a:cubicBezTo>
                    <a:pt x="325762" y="218123"/>
                    <a:pt x="324809" y="218123"/>
                    <a:pt x="323857" y="218123"/>
                  </a:cubicBezTo>
                  <a:cubicBezTo>
                    <a:pt x="319094" y="217170"/>
                    <a:pt x="314332" y="215265"/>
                    <a:pt x="309569" y="214312"/>
                  </a:cubicBezTo>
                  <a:cubicBezTo>
                    <a:pt x="288614" y="207645"/>
                    <a:pt x="249562" y="190500"/>
                    <a:pt x="203842" y="151448"/>
                  </a:cubicBezTo>
                  <a:cubicBezTo>
                    <a:pt x="145739" y="100965"/>
                    <a:pt x="133357" y="0"/>
                    <a:pt x="133357" y="0"/>
                  </a:cubicBezTo>
                  <a:lnTo>
                    <a:pt x="66682" y="90487"/>
                  </a:lnTo>
                  <a:lnTo>
                    <a:pt x="7" y="180975"/>
                  </a:lnTo>
                  <a:cubicBezTo>
                    <a:pt x="-946" y="181927"/>
                    <a:pt x="99067" y="163830"/>
                    <a:pt x="163837" y="204787"/>
                  </a:cubicBezTo>
                  <a:close/>
                </a:path>
              </a:pathLst>
            </a:custGeom>
            <a:gradFill flip="none" rotWithShape="1">
              <a:gsLst>
                <a:gs pos="0">
                  <a:schemeClr val="tx1">
                    <a:lumMod val="75000"/>
                    <a:lumOff val="25000"/>
                  </a:schemeClr>
                </a:gs>
                <a:gs pos="46000">
                  <a:schemeClr val="tx1">
                    <a:lumMod val="65000"/>
                    <a:lumOff val="35000"/>
                  </a:schemeClr>
                </a:gs>
                <a:gs pos="79000">
                  <a:schemeClr val="tx1">
                    <a:lumMod val="50000"/>
                    <a:lumOff val="50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7" name="Freeform: Shape 306">
              <a:extLst>
                <a:ext uri="{FF2B5EF4-FFF2-40B4-BE49-F238E27FC236}">
                  <a16:creationId xmlns:a16="http://schemas.microsoft.com/office/drawing/2014/main" id="{890B9145-5732-4E08-B3DB-06C7C913F84D}"/>
                </a:ext>
              </a:extLst>
            </p:cNvPr>
            <p:cNvSpPr/>
            <p:nvPr/>
          </p:nvSpPr>
          <p:spPr>
            <a:xfrm rot="1378423">
              <a:off x="6740195" y="5370939"/>
              <a:ext cx="255170" cy="96289"/>
            </a:xfrm>
            <a:custGeom>
              <a:avLst/>
              <a:gdLst>
                <a:gd name="connsiteX0" fmla="*/ 100967 w 100967"/>
                <a:gd name="connsiteY0" fmla="*/ 19050 h 38100"/>
                <a:gd name="connsiteX1" fmla="*/ 50484 w 100967"/>
                <a:gd name="connsiteY1" fmla="*/ 38101 h 38100"/>
                <a:gd name="connsiteX2" fmla="*/ 0 w 100967"/>
                <a:gd name="connsiteY2" fmla="*/ 19050 h 38100"/>
                <a:gd name="connsiteX3" fmla="*/ 50484 w 100967"/>
                <a:gd name="connsiteY3" fmla="*/ 0 h 38100"/>
                <a:gd name="connsiteX4" fmla="*/ 100967 w 100967"/>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967" h="38100">
                  <a:moveTo>
                    <a:pt x="100967" y="19050"/>
                  </a:moveTo>
                  <a:cubicBezTo>
                    <a:pt x="100967" y="29572"/>
                    <a:pt x="78365" y="38101"/>
                    <a:pt x="50484" y="38101"/>
                  </a:cubicBezTo>
                  <a:cubicBezTo>
                    <a:pt x="22602" y="38101"/>
                    <a:pt x="0" y="29572"/>
                    <a:pt x="0" y="19050"/>
                  </a:cubicBezTo>
                  <a:cubicBezTo>
                    <a:pt x="0" y="8529"/>
                    <a:pt x="22602" y="0"/>
                    <a:pt x="50484" y="0"/>
                  </a:cubicBezTo>
                  <a:cubicBezTo>
                    <a:pt x="78365" y="0"/>
                    <a:pt x="100967" y="8529"/>
                    <a:pt x="100967" y="19050"/>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8" name="Freeform: Shape 307">
              <a:extLst>
                <a:ext uri="{FF2B5EF4-FFF2-40B4-BE49-F238E27FC236}">
                  <a16:creationId xmlns:a16="http://schemas.microsoft.com/office/drawing/2014/main" id="{D731B105-DACF-4F95-B7B5-1A022AC90F72}"/>
                </a:ext>
              </a:extLst>
            </p:cNvPr>
            <p:cNvSpPr/>
            <p:nvPr/>
          </p:nvSpPr>
          <p:spPr>
            <a:xfrm rot="1378423">
              <a:off x="6773895" y="5385381"/>
              <a:ext cx="187765" cy="67402"/>
            </a:xfrm>
            <a:custGeom>
              <a:avLst/>
              <a:gdLst>
                <a:gd name="connsiteX0" fmla="*/ 74297 w 74296"/>
                <a:gd name="connsiteY0" fmla="*/ 13335 h 26670"/>
                <a:gd name="connsiteX1" fmla="*/ 37148 w 74296"/>
                <a:gd name="connsiteY1" fmla="*/ 26671 h 26670"/>
                <a:gd name="connsiteX2" fmla="*/ 0 w 74296"/>
                <a:gd name="connsiteY2" fmla="*/ 13335 h 26670"/>
                <a:gd name="connsiteX3" fmla="*/ 37148 w 74296"/>
                <a:gd name="connsiteY3" fmla="*/ 0 h 26670"/>
                <a:gd name="connsiteX4" fmla="*/ 74297 w 74296"/>
                <a:gd name="connsiteY4" fmla="*/ 13335 h 26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296" h="26670">
                  <a:moveTo>
                    <a:pt x="74297" y="13335"/>
                  </a:moveTo>
                  <a:cubicBezTo>
                    <a:pt x="74297" y="20700"/>
                    <a:pt x="57665" y="26671"/>
                    <a:pt x="37148" y="26671"/>
                  </a:cubicBezTo>
                  <a:cubicBezTo>
                    <a:pt x="16632" y="26671"/>
                    <a:pt x="0" y="20700"/>
                    <a:pt x="0" y="13335"/>
                  </a:cubicBezTo>
                  <a:cubicBezTo>
                    <a:pt x="0" y="5970"/>
                    <a:pt x="16632" y="0"/>
                    <a:pt x="37148" y="0"/>
                  </a:cubicBezTo>
                  <a:cubicBezTo>
                    <a:pt x="57665" y="0"/>
                    <a:pt x="74297" y="5970"/>
                    <a:pt x="74297" y="133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09" name="Freeform: Shape 308">
              <a:extLst>
                <a:ext uri="{FF2B5EF4-FFF2-40B4-BE49-F238E27FC236}">
                  <a16:creationId xmlns:a16="http://schemas.microsoft.com/office/drawing/2014/main" id="{BC629100-63AE-4C78-A8EE-FFC6C333875F}"/>
                </a:ext>
              </a:extLst>
            </p:cNvPr>
            <p:cNvSpPr/>
            <p:nvPr/>
          </p:nvSpPr>
          <p:spPr>
            <a:xfrm rot="4598406">
              <a:off x="5209394" y="3673180"/>
              <a:ext cx="978077" cy="1533301"/>
            </a:xfrm>
            <a:custGeom>
              <a:avLst/>
              <a:gdLst>
                <a:gd name="connsiteX0" fmla="*/ 192405 w 387011"/>
                <a:gd name="connsiteY0" fmla="*/ 322897 h 606705"/>
                <a:gd name="connsiteX1" fmla="*/ 221932 w 387011"/>
                <a:gd name="connsiteY1" fmla="*/ 552450 h 606705"/>
                <a:gd name="connsiteX2" fmla="*/ 219075 w 387011"/>
                <a:gd name="connsiteY2" fmla="*/ 580072 h 606705"/>
                <a:gd name="connsiteX3" fmla="*/ 219075 w 387011"/>
                <a:gd name="connsiteY3" fmla="*/ 585788 h 606705"/>
                <a:gd name="connsiteX4" fmla="*/ 219075 w 387011"/>
                <a:gd name="connsiteY4" fmla="*/ 585788 h 606705"/>
                <a:gd name="connsiteX5" fmla="*/ 219075 w 387011"/>
                <a:gd name="connsiteY5" fmla="*/ 585788 h 606705"/>
                <a:gd name="connsiteX6" fmla="*/ 219075 w 387011"/>
                <a:gd name="connsiteY6" fmla="*/ 585788 h 606705"/>
                <a:gd name="connsiteX7" fmla="*/ 310515 w 387011"/>
                <a:gd name="connsiteY7" fmla="*/ 601980 h 606705"/>
                <a:gd name="connsiteX8" fmla="*/ 386715 w 387011"/>
                <a:gd name="connsiteY8" fmla="*/ 548640 h 606705"/>
                <a:gd name="connsiteX9" fmla="*/ 386715 w 387011"/>
                <a:gd name="connsiteY9" fmla="*/ 548640 h 606705"/>
                <a:gd name="connsiteX10" fmla="*/ 386715 w 387011"/>
                <a:gd name="connsiteY10" fmla="*/ 548640 h 606705"/>
                <a:gd name="connsiteX11" fmla="*/ 386715 w 387011"/>
                <a:gd name="connsiteY11" fmla="*/ 548640 h 606705"/>
                <a:gd name="connsiteX12" fmla="*/ 384810 w 387011"/>
                <a:gd name="connsiteY12" fmla="*/ 542925 h 606705"/>
                <a:gd name="connsiteX13" fmla="*/ 369570 w 387011"/>
                <a:gd name="connsiteY13" fmla="*/ 519113 h 606705"/>
                <a:gd name="connsiteX14" fmla="*/ 300038 w 387011"/>
                <a:gd name="connsiteY14" fmla="*/ 298133 h 606705"/>
                <a:gd name="connsiteX15" fmla="*/ 373380 w 387011"/>
                <a:gd name="connsiteY15" fmla="*/ 0 h 606705"/>
                <a:gd name="connsiteX16" fmla="*/ 186690 w 387011"/>
                <a:gd name="connsiteY16" fmla="*/ 40958 h 606705"/>
                <a:gd name="connsiteX17" fmla="*/ 0 w 387011"/>
                <a:gd name="connsiteY17" fmla="*/ 81915 h 606705"/>
                <a:gd name="connsiteX18" fmla="*/ 192405 w 387011"/>
                <a:gd name="connsiteY18" fmla="*/ 322897 h 6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7011" h="606705">
                  <a:moveTo>
                    <a:pt x="192405" y="322897"/>
                  </a:moveTo>
                  <a:cubicBezTo>
                    <a:pt x="223838" y="431483"/>
                    <a:pt x="224790" y="510540"/>
                    <a:pt x="221932" y="552450"/>
                  </a:cubicBezTo>
                  <a:cubicBezTo>
                    <a:pt x="220980" y="561975"/>
                    <a:pt x="220027" y="571500"/>
                    <a:pt x="219075" y="580072"/>
                  </a:cubicBezTo>
                  <a:cubicBezTo>
                    <a:pt x="219075" y="581977"/>
                    <a:pt x="219075" y="583883"/>
                    <a:pt x="219075" y="585788"/>
                  </a:cubicBezTo>
                  <a:cubicBezTo>
                    <a:pt x="219075" y="585788"/>
                    <a:pt x="219075" y="585788"/>
                    <a:pt x="219075" y="585788"/>
                  </a:cubicBezTo>
                  <a:cubicBezTo>
                    <a:pt x="219075" y="585788"/>
                    <a:pt x="219075" y="585788"/>
                    <a:pt x="219075" y="585788"/>
                  </a:cubicBezTo>
                  <a:lnTo>
                    <a:pt x="219075" y="585788"/>
                  </a:lnTo>
                  <a:cubicBezTo>
                    <a:pt x="223838" y="604838"/>
                    <a:pt x="264795" y="612458"/>
                    <a:pt x="310515" y="601980"/>
                  </a:cubicBezTo>
                  <a:cubicBezTo>
                    <a:pt x="357188" y="591502"/>
                    <a:pt x="390525" y="567690"/>
                    <a:pt x="386715" y="548640"/>
                  </a:cubicBezTo>
                  <a:lnTo>
                    <a:pt x="386715" y="548640"/>
                  </a:lnTo>
                  <a:cubicBezTo>
                    <a:pt x="386715" y="548640"/>
                    <a:pt x="386715" y="548640"/>
                    <a:pt x="386715" y="548640"/>
                  </a:cubicBezTo>
                  <a:cubicBezTo>
                    <a:pt x="386715" y="548640"/>
                    <a:pt x="386715" y="548640"/>
                    <a:pt x="386715" y="548640"/>
                  </a:cubicBezTo>
                  <a:cubicBezTo>
                    <a:pt x="386715" y="546735"/>
                    <a:pt x="385763" y="544830"/>
                    <a:pt x="384810" y="542925"/>
                  </a:cubicBezTo>
                  <a:cubicBezTo>
                    <a:pt x="380047" y="535305"/>
                    <a:pt x="374333" y="526733"/>
                    <a:pt x="369570" y="519113"/>
                  </a:cubicBezTo>
                  <a:cubicBezTo>
                    <a:pt x="349567" y="481965"/>
                    <a:pt x="317183" y="409575"/>
                    <a:pt x="300038" y="298133"/>
                  </a:cubicBezTo>
                  <a:cubicBezTo>
                    <a:pt x="278130" y="154305"/>
                    <a:pt x="373380" y="0"/>
                    <a:pt x="373380" y="0"/>
                  </a:cubicBezTo>
                  <a:lnTo>
                    <a:pt x="186690" y="40958"/>
                  </a:lnTo>
                  <a:lnTo>
                    <a:pt x="0" y="81915"/>
                  </a:lnTo>
                  <a:cubicBezTo>
                    <a:pt x="0" y="82867"/>
                    <a:pt x="151447" y="183833"/>
                    <a:pt x="192405" y="322897"/>
                  </a:cubicBezTo>
                  <a:close/>
                </a:path>
              </a:pathLst>
            </a:custGeom>
            <a:gradFill flip="none" rotWithShape="1">
              <a:gsLst>
                <a:gs pos="0">
                  <a:schemeClr val="tx1">
                    <a:lumMod val="75000"/>
                    <a:lumOff val="25000"/>
                  </a:schemeClr>
                </a:gs>
                <a:gs pos="46000">
                  <a:schemeClr val="tx1">
                    <a:lumMod val="65000"/>
                    <a:lumOff val="35000"/>
                  </a:schemeClr>
                </a:gs>
                <a:gs pos="88000">
                  <a:schemeClr val="tx1">
                    <a:lumMod val="50000"/>
                    <a:lumOff val="50000"/>
                    <a:alpha val="0"/>
                  </a:schemeClr>
                </a:gs>
              </a:gsLst>
              <a:lin ang="15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0" name="Freeform: Shape 309">
              <a:extLst>
                <a:ext uri="{FF2B5EF4-FFF2-40B4-BE49-F238E27FC236}">
                  <a16:creationId xmlns:a16="http://schemas.microsoft.com/office/drawing/2014/main" id="{111D3017-C33C-4C36-887F-DA15FA4FAF50}"/>
                </a:ext>
              </a:extLst>
            </p:cNvPr>
            <p:cNvSpPr/>
            <p:nvPr/>
          </p:nvSpPr>
          <p:spPr>
            <a:xfrm rot="3852047">
              <a:off x="4893097" y="4771486"/>
              <a:ext cx="438100" cy="182943"/>
            </a:xfrm>
            <a:custGeom>
              <a:avLst/>
              <a:gdLst>
                <a:gd name="connsiteX0" fmla="*/ 173351 w 173350"/>
                <a:gd name="connsiteY0" fmla="*/ 36194 h 72388"/>
                <a:gd name="connsiteX1" fmla="*/ 86675 w 173350"/>
                <a:gd name="connsiteY1" fmla="*/ 72388 h 72388"/>
                <a:gd name="connsiteX2" fmla="*/ 0 w 173350"/>
                <a:gd name="connsiteY2" fmla="*/ 36194 h 72388"/>
                <a:gd name="connsiteX3" fmla="*/ 86675 w 173350"/>
                <a:gd name="connsiteY3" fmla="*/ 0 h 72388"/>
                <a:gd name="connsiteX4" fmla="*/ 173351 w 173350"/>
                <a:gd name="connsiteY4" fmla="*/ 36194 h 72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350" h="72388">
                  <a:moveTo>
                    <a:pt x="173351" y="36194"/>
                  </a:moveTo>
                  <a:cubicBezTo>
                    <a:pt x="173351" y="56183"/>
                    <a:pt x="134545" y="72388"/>
                    <a:pt x="86675" y="72388"/>
                  </a:cubicBezTo>
                  <a:cubicBezTo>
                    <a:pt x="38806" y="72388"/>
                    <a:pt x="0" y="56183"/>
                    <a:pt x="0" y="36194"/>
                  </a:cubicBezTo>
                  <a:cubicBezTo>
                    <a:pt x="0" y="16205"/>
                    <a:pt x="38806" y="0"/>
                    <a:pt x="86675" y="0"/>
                  </a:cubicBezTo>
                  <a:cubicBezTo>
                    <a:pt x="134545" y="0"/>
                    <a:pt x="173351" y="16205"/>
                    <a:pt x="173351" y="36194"/>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1" name="Freeform: Shape 310">
              <a:extLst>
                <a:ext uri="{FF2B5EF4-FFF2-40B4-BE49-F238E27FC236}">
                  <a16:creationId xmlns:a16="http://schemas.microsoft.com/office/drawing/2014/main" id="{88334E1B-6AE1-4C0A-A85B-7BF767C0DE95}"/>
                </a:ext>
              </a:extLst>
            </p:cNvPr>
            <p:cNvSpPr/>
            <p:nvPr/>
          </p:nvSpPr>
          <p:spPr>
            <a:xfrm rot="3852047">
              <a:off x="4953275" y="4800372"/>
              <a:ext cx="317742" cy="125170"/>
            </a:xfrm>
            <a:custGeom>
              <a:avLst/>
              <a:gdLst>
                <a:gd name="connsiteX0" fmla="*/ 125727 w 125726"/>
                <a:gd name="connsiteY0" fmla="*/ 24764 h 49528"/>
                <a:gd name="connsiteX1" fmla="*/ 62863 w 125726"/>
                <a:gd name="connsiteY1" fmla="*/ 49529 h 49528"/>
                <a:gd name="connsiteX2" fmla="*/ 0 w 125726"/>
                <a:gd name="connsiteY2" fmla="*/ 24764 h 49528"/>
                <a:gd name="connsiteX3" fmla="*/ 62863 w 125726"/>
                <a:gd name="connsiteY3" fmla="*/ 0 h 49528"/>
                <a:gd name="connsiteX4" fmla="*/ 125727 w 125726"/>
                <a:gd name="connsiteY4" fmla="*/ 24764 h 49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726" h="49528">
                  <a:moveTo>
                    <a:pt x="125727" y="24764"/>
                  </a:moveTo>
                  <a:cubicBezTo>
                    <a:pt x="125727" y="38441"/>
                    <a:pt x="97582" y="49529"/>
                    <a:pt x="62863" y="49529"/>
                  </a:cubicBezTo>
                  <a:cubicBezTo>
                    <a:pt x="28145" y="49529"/>
                    <a:pt x="0" y="38441"/>
                    <a:pt x="0" y="24764"/>
                  </a:cubicBezTo>
                  <a:cubicBezTo>
                    <a:pt x="0" y="11087"/>
                    <a:pt x="28145" y="0"/>
                    <a:pt x="62863" y="0"/>
                  </a:cubicBezTo>
                  <a:cubicBezTo>
                    <a:pt x="97582" y="0"/>
                    <a:pt x="125727" y="11087"/>
                    <a:pt x="125727" y="2476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2" name="Freeform: Shape 311">
              <a:extLst>
                <a:ext uri="{FF2B5EF4-FFF2-40B4-BE49-F238E27FC236}">
                  <a16:creationId xmlns:a16="http://schemas.microsoft.com/office/drawing/2014/main" id="{16367398-1789-444C-83CA-2FA9F951C416}"/>
                </a:ext>
              </a:extLst>
            </p:cNvPr>
            <p:cNvSpPr/>
            <p:nvPr/>
          </p:nvSpPr>
          <p:spPr>
            <a:xfrm rot="4598406">
              <a:off x="4856904" y="3217156"/>
              <a:ext cx="911274" cy="1196417"/>
            </a:xfrm>
            <a:custGeom>
              <a:avLst/>
              <a:gdLst>
                <a:gd name="connsiteX0" fmla="*/ 90069 w 360578"/>
                <a:gd name="connsiteY0" fmla="*/ 235268 h 473405"/>
                <a:gd name="connsiteX1" fmla="*/ 16726 w 360578"/>
                <a:gd name="connsiteY1" fmla="*/ 394335 h 473405"/>
                <a:gd name="connsiteX2" fmla="*/ 2439 w 360578"/>
                <a:gd name="connsiteY2" fmla="*/ 410528 h 473405"/>
                <a:gd name="connsiteX3" fmla="*/ 534 w 360578"/>
                <a:gd name="connsiteY3" fmla="*/ 414338 h 473405"/>
                <a:gd name="connsiteX4" fmla="*/ 534 w 360578"/>
                <a:gd name="connsiteY4" fmla="*/ 414338 h 473405"/>
                <a:gd name="connsiteX5" fmla="*/ 534 w 360578"/>
                <a:gd name="connsiteY5" fmla="*/ 414338 h 473405"/>
                <a:gd name="connsiteX6" fmla="*/ 534 w 360578"/>
                <a:gd name="connsiteY6" fmla="*/ 414338 h 473405"/>
                <a:gd name="connsiteX7" fmla="*/ 62446 w 360578"/>
                <a:gd name="connsiteY7" fmla="*/ 463868 h 473405"/>
                <a:gd name="connsiteX8" fmla="*/ 142456 w 360578"/>
                <a:gd name="connsiteY8" fmla="*/ 462915 h 473405"/>
                <a:gd name="connsiteX9" fmla="*/ 142456 w 360578"/>
                <a:gd name="connsiteY9" fmla="*/ 462915 h 473405"/>
                <a:gd name="connsiteX10" fmla="*/ 142456 w 360578"/>
                <a:gd name="connsiteY10" fmla="*/ 462915 h 473405"/>
                <a:gd name="connsiteX11" fmla="*/ 142456 w 360578"/>
                <a:gd name="connsiteY11" fmla="*/ 462915 h 473405"/>
                <a:gd name="connsiteX12" fmla="*/ 142456 w 360578"/>
                <a:gd name="connsiteY12" fmla="*/ 458153 h 473405"/>
                <a:gd name="connsiteX13" fmla="*/ 141504 w 360578"/>
                <a:gd name="connsiteY13" fmla="*/ 436245 h 473405"/>
                <a:gd name="connsiteX14" fmla="*/ 181509 w 360578"/>
                <a:gd name="connsiteY14" fmla="*/ 265748 h 473405"/>
                <a:gd name="connsiteX15" fmla="*/ 360579 w 360578"/>
                <a:gd name="connsiteY15" fmla="*/ 106680 h 473405"/>
                <a:gd name="connsiteX16" fmla="*/ 202464 w 360578"/>
                <a:gd name="connsiteY16" fmla="*/ 53340 h 473405"/>
                <a:gd name="connsiteX17" fmla="*/ 45301 w 360578"/>
                <a:gd name="connsiteY17" fmla="*/ 0 h 473405"/>
                <a:gd name="connsiteX18" fmla="*/ 90069 w 360578"/>
                <a:gd name="connsiteY18" fmla="*/ 235268 h 47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0578" h="473405">
                  <a:moveTo>
                    <a:pt x="90069" y="235268"/>
                  </a:moveTo>
                  <a:cubicBezTo>
                    <a:pt x="69114" y="318135"/>
                    <a:pt x="36729" y="368618"/>
                    <a:pt x="16726" y="394335"/>
                  </a:cubicBezTo>
                  <a:cubicBezTo>
                    <a:pt x="11964" y="400050"/>
                    <a:pt x="7201" y="405765"/>
                    <a:pt x="2439" y="410528"/>
                  </a:cubicBezTo>
                  <a:cubicBezTo>
                    <a:pt x="1486" y="411480"/>
                    <a:pt x="534" y="412433"/>
                    <a:pt x="534" y="414338"/>
                  </a:cubicBezTo>
                  <a:cubicBezTo>
                    <a:pt x="534" y="414338"/>
                    <a:pt x="534" y="414338"/>
                    <a:pt x="534" y="414338"/>
                  </a:cubicBezTo>
                  <a:cubicBezTo>
                    <a:pt x="534" y="414338"/>
                    <a:pt x="534" y="414338"/>
                    <a:pt x="534" y="414338"/>
                  </a:cubicBezTo>
                  <a:lnTo>
                    <a:pt x="534" y="414338"/>
                  </a:lnTo>
                  <a:cubicBezTo>
                    <a:pt x="-4229" y="428625"/>
                    <a:pt x="23394" y="450533"/>
                    <a:pt x="62446" y="463868"/>
                  </a:cubicBezTo>
                  <a:cubicBezTo>
                    <a:pt x="101499" y="477203"/>
                    <a:pt x="136741" y="476250"/>
                    <a:pt x="142456" y="462915"/>
                  </a:cubicBezTo>
                  <a:lnTo>
                    <a:pt x="142456" y="462915"/>
                  </a:lnTo>
                  <a:cubicBezTo>
                    <a:pt x="142456" y="462915"/>
                    <a:pt x="142456" y="462915"/>
                    <a:pt x="142456" y="462915"/>
                  </a:cubicBezTo>
                  <a:cubicBezTo>
                    <a:pt x="142456" y="462915"/>
                    <a:pt x="142456" y="462915"/>
                    <a:pt x="142456" y="462915"/>
                  </a:cubicBezTo>
                  <a:cubicBezTo>
                    <a:pt x="143409" y="461010"/>
                    <a:pt x="143409" y="460058"/>
                    <a:pt x="142456" y="458153"/>
                  </a:cubicBezTo>
                  <a:cubicBezTo>
                    <a:pt x="141504" y="450533"/>
                    <a:pt x="141504" y="443865"/>
                    <a:pt x="141504" y="436245"/>
                  </a:cubicBezTo>
                  <a:cubicBezTo>
                    <a:pt x="141504" y="403860"/>
                    <a:pt x="147219" y="343853"/>
                    <a:pt x="181509" y="265748"/>
                  </a:cubicBezTo>
                  <a:cubicBezTo>
                    <a:pt x="225324" y="164783"/>
                    <a:pt x="360579" y="106680"/>
                    <a:pt x="360579" y="106680"/>
                  </a:cubicBezTo>
                  <a:lnTo>
                    <a:pt x="202464" y="53340"/>
                  </a:lnTo>
                  <a:lnTo>
                    <a:pt x="45301" y="0"/>
                  </a:lnTo>
                  <a:cubicBezTo>
                    <a:pt x="45301" y="0"/>
                    <a:pt x="116739" y="128588"/>
                    <a:pt x="90069" y="235268"/>
                  </a:cubicBezTo>
                  <a:close/>
                </a:path>
              </a:pathLst>
            </a:custGeom>
            <a:gradFill flip="none" rotWithShape="1">
              <a:gsLst>
                <a:gs pos="0">
                  <a:schemeClr val="tx1">
                    <a:lumMod val="75000"/>
                    <a:lumOff val="25000"/>
                  </a:schemeClr>
                </a:gs>
                <a:gs pos="69000">
                  <a:schemeClr val="tx1">
                    <a:lumMod val="60000"/>
                    <a:lumOff val="40000"/>
                  </a:schemeClr>
                </a:gs>
                <a:gs pos="39000">
                  <a:schemeClr val="tx1">
                    <a:lumMod val="65000"/>
                    <a:lumOff val="35000"/>
                  </a:schemeClr>
                </a:gs>
                <a:gs pos="81000">
                  <a:schemeClr val="tx1">
                    <a:lumMod val="50000"/>
                    <a:lumOff val="50000"/>
                    <a:alpha val="0"/>
                  </a:schemeClr>
                </a:gs>
              </a:gsLst>
              <a:lin ang="174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3" name="Freeform: Shape 312">
              <a:extLst>
                <a:ext uri="{FF2B5EF4-FFF2-40B4-BE49-F238E27FC236}">
                  <a16:creationId xmlns:a16="http://schemas.microsoft.com/office/drawing/2014/main" id="{F6F37215-4B38-4A24-814C-C8AF988870D6}"/>
                </a:ext>
              </a:extLst>
            </p:cNvPr>
            <p:cNvSpPr/>
            <p:nvPr/>
          </p:nvSpPr>
          <p:spPr>
            <a:xfrm rot="331246">
              <a:off x="4682127" y="3475187"/>
              <a:ext cx="139618" cy="380340"/>
            </a:xfrm>
            <a:custGeom>
              <a:avLst/>
              <a:gdLst>
                <a:gd name="connsiteX0" fmla="*/ 55245 w 55245"/>
                <a:gd name="connsiteY0" fmla="*/ 75248 h 150495"/>
                <a:gd name="connsiteX1" fmla="*/ 27623 w 55245"/>
                <a:gd name="connsiteY1" fmla="*/ 150496 h 150495"/>
                <a:gd name="connsiteX2" fmla="*/ 0 w 55245"/>
                <a:gd name="connsiteY2" fmla="*/ 75248 h 150495"/>
                <a:gd name="connsiteX3" fmla="*/ 27623 w 55245"/>
                <a:gd name="connsiteY3" fmla="*/ 0 h 150495"/>
                <a:gd name="connsiteX4" fmla="*/ 55245 w 55245"/>
                <a:gd name="connsiteY4" fmla="*/ 75248 h 150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45" h="150495">
                  <a:moveTo>
                    <a:pt x="55245" y="75248"/>
                  </a:moveTo>
                  <a:cubicBezTo>
                    <a:pt x="55245" y="116806"/>
                    <a:pt x="42878" y="150496"/>
                    <a:pt x="27623" y="150496"/>
                  </a:cubicBezTo>
                  <a:cubicBezTo>
                    <a:pt x="12367" y="150496"/>
                    <a:pt x="0" y="116806"/>
                    <a:pt x="0" y="75248"/>
                  </a:cubicBezTo>
                  <a:cubicBezTo>
                    <a:pt x="0" y="33690"/>
                    <a:pt x="12367" y="0"/>
                    <a:pt x="27623" y="0"/>
                  </a:cubicBezTo>
                  <a:cubicBezTo>
                    <a:pt x="42878" y="0"/>
                    <a:pt x="55245" y="33690"/>
                    <a:pt x="55245" y="75248"/>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4" name="Freeform: Shape 313">
              <a:extLst>
                <a:ext uri="{FF2B5EF4-FFF2-40B4-BE49-F238E27FC236}">
                  <a16:creationId xmlns:a16="http://schemas.microsoft.com/office/drawing/2014/main" id="{25FAADFA-4630-445B-960E-339E740AC725}"/>
                </a:ext>
              </a:extLst>
            </p:cNvPr>
            <p:cNvSpPr/>
            <p:nvPr/>
          </p:nvSpPr>
          <p:spPr>
            <a:xfrm rot="331246">
              <a:off x="4703793" y="3528144"/>
              <a:ext cx="96289" cy="274422"/>
            </a:xfrm>
            <a:custGeom>
              <a:avLst/>
              <a:gdLst>
                <a:gd name="connsiteX0" fmla="*/ 38100 w 38100"/>
                <a:gd name="connsiteY0" fmla="*/ 54293 h 108585"/>
                <a:gd name="connsiteX1" fmla="*/ 19050 w 38100"/>
                <a:gd name="connsiteY1" fmla="*/ 108586 h 108585"/>
                <a:gd name="connsiteX2" fmla="*/ 0 w 38100"/>
                <a:gd name="connsiteY2" fmla="*/ 54293 h 108585"/>
                <a:gd name="connsiteX3" fmla="*/ 19050 w 38100"/>
                <a:gd name="connsiteY3" fmla="*/ 0 h 108585"/>
                <a:gd name="connsiteX4" fmla="*/ 38100 w 38100"/>
                <a:gd name="connsiteY4" fmla="*/ 54293 h 108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108585">
                  <a:moveTo>
                    <a:pt x="38100" y="54293"/>
                  </a:moveTo>
                  <a:cubicBezTo>
                    <a:pt x="38100" y="84278"/>
                    <a:pt x="29571" y="108586"/>
                    <a:pt x="19050" y="108586"/>
                  </a:cubicBezTo>
                  <a:cubicBezTo>
                    <a:pt x="8529" y="108586"/>
                    <a:pt x="0" y="84278"/>
                    <a:pt x="0" y="54293"/>
                  </a:cubicBezTo>
                  <a:cubicBezTo>
                    <a:pt x="0" y="24308"/>
                    <a:pt x="8529" y="0"/>
                    <a:pt x="19050" y="0"/>
                  </a:cubicBezTo>
                  <a:cubicBezTo>
                    <a:pt x="29571" y="0"/>
                    <a:pt x="38100" y="24308"/>
                    <a:pt x="38100" y="5429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5" name="Freeform: Shape 314">
              <a:extLst>
                <a:ext uri="{FF2B5EF4-FFF2-40B4-BE49-F238E27FC236}">
                  <a16:creationId xmlns:a16="http://schemas.microsoft.com/office/drawing/2014/main" id="{E1736EFC-0BD4-45AC-93BF-A19356AEE4E4}"/>
                </a:ext>
              </a:extLst>
            </p:cNvPr>
            <p:cNvSpPr/>
            <p:nvPr/>
          </p:nvSpPr>
          <p:spPr>
            <a:xfrm rot="4598406">
              <a:off x="5319556" y="2219492"/>
              <a:ext cx="1064972" cy="1109927"/>
            </a:xfrm>
            <a:custGeom>
              <a:avLst/>
              <a:gdLst>
                <a:gd name="connsiteX0" fmla="*/ 143264 w 421394"/>
                <a:gd name="connsiteY0" fmla="*/ 219080 h 439182"/>
                <a:gd name="connsiteX1" fmla="*/ 24202 w 421394"/>
                <a:gd name="connsiteY1" fmla="*/ 332428 h 439182"/>
                <a:gd name="connsiteX2" fmla="*/ 6104 w 421394"/>
                <a:gd name="connsiteY2" fmla="*/ 341953 h 439182"/>
                <a:gd name="connsiteX3" fmla="*/ 2294 w 421394"/>
                <a:gd name="connsiteY3" fmla="*/ 344810 h 439182"/>
                <a:gd name="connsiteX4" fmla="*/ 2294 w 421394"/>
                <a:gd name="connsiteY4" fmla="*/ 344810 h 439182"/>
                <a:gd name="connsiteX5" fmla="*/ 2294 w 421394"/>
                <a:gd name="connsiteY5" fmla="*/ 344810 h 439182"/>
                <a:gd name="connsiteX6" fmla="*/ 2294 w 421394"/>
                <a:gd name="connsiteY6" fmla="*/ 344810 h 439182"/>
                <a:gd name="connsiteX7" fmla="*/ 38489 w 421394"/>
                <a:gd name="connsiteY7" fmla="*/ 409580 h 439182"/>
                <a:gd name="connsiteX8" fmla="*/ 108022 w 421394"/>
                <a:gd name="connsiteY8" fmla="*/ 435298 h 439182"/>
                <a:gd name="connsiteX9" fmla="*/ 108022 w 421394"/>
                <a:gd name="connsiteY9" fmla="*/ 435298 h 439182"/>
                <a:gd name="connsiteX10" fmla="*/ 108022 w 421394"/>
                <a:gd name="connsiteY10" fmla="*/ 435298 h 439182"/>
                <a:gd name="connsiteX11" fmla="*/ 108022 w 421394"/>
                <a:gd name="connsiteY11" fmla="*/ 435298 h 439182"/>
                <a:gd name="connsiteX12" fmla="*/ 109927 w 421394"/>
                <a:gd name="connsiteY12" fmla="*/ 431487 h 439182"/>
                <a:gd name="connsiteX13" fmla="*/ 116594 w 421394"/>
                <a:gd name="connsiteY13" fmla="*/ 412437 h 439182"/>
                <a:gd name="connsiteX14" fmla="*/ 210892 w 421394"/>
                <a:gd name="connsiteY14" fmla="*/ 277183 h 439182"/>
                <a:gd name="connsiteX15" fmla="*/ 421394 w 421394"/>
                <a:gd name="connsiteY15" fmla="*/ 200030 h 439182"/>
                <a:gd name="connsiteX16" fmla="*/ 304237 w 421394"/>
                <a:gd name="connsiteY16" fmla="*/ 100017 h 439182"/>
                <a:gd name="connsiteX17" fmla="*/ 187079 w 421394"/>
                <a:gd name="connsiteY17" fmla="*/ 5 h 439182"/>
                <a:gd name="connsiteX18" fmla="*/ 143264 w 421394"/>
                <a:gd name="connsiteY18" fmla="*/ 219080 h 43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394" h="439182">
                  <a:moveTo>
                    <a:pt x="143264" y="219080"/>
                  </a:moveTo>
                  <a:cubicBezTo>
                    <a:pt x="95639" y="283850"/>
                    <a:pt x="49919" y="317187"/>
                    <a:pt x="24202" y="332428"/>
                  </a:cubicBezTo>
                  <a:cubicBezTo>
                    <a:pt x="18487" y="336237"/>
                    <a:pt x="12772" y="339095"/>
                    <a:pt x="6104" y="341953"/>
                  </a:cubicBezTo>
                  <a:cubicBezTo>
                    <a:pt x="5152" y="342905"/>
                    <a:pt x="3247" y="342905"/>
                    <a:pt x="2294" y="344810"/>
                  </a:cubicBezTo>
                  <a:cubicBezTo>
                    <a:pt x="2294" y="344810"/>
                    <a:pt x="2294" y="344810"/>
                    <a:pt x="2294" y="344810"/>
                  </a:cubicBezTo>
                  <a:cubicBezTo>
                    <a:pt x="2294" y="344810"/>
                    <a:pt x="2294" y="344810"/>
                    <a:pt x="2294" y="344810"/>
                  </a:cubicBezTo>
                  <a:lnTo>
                    <a:pt x="2294" y="344810"/>
                  </a:lnTo>
                  <a:cubicBezTo>
                    <a:pt x="-6278" y="355287"/>
                    <a:pt x="9914" y="383862"/>
                    <a:pt x="38489" y="409580"/>
                  </a:cubicBezTo>
                  <a:cubicBezTo>
                    <a:pt x="67064" y="434345"/>
                    <a:pt x="98497" y="445775"/>
                    <a:pt x="108022" y="435298"/>
                  </a:cubicBezTo>
                  <a:lnTo>
                    <a:pt x="108022" y="435298"/>
                  </a:lnTo>
                  <a:cubicBezTo>
                    <a:pt x="108022" y="435298"/>
                    <a:pt x="108022" y="435298"/>
                    <a:pt x="108022" y="435298"/>
                  </a:cubicBezTo>
                  <a:cubicBezTo>
                    <a:pt x="108022" y="435298"/>
                    <a:pt x="108022" y="435298"/>
                    <a:pt x="108022" y="435298"/>
                  </a:cubicBezTo>
                  <a:cubicBezTo>
                    <a:pt x="108974" y="434345"/>
                    <a:pt x="109927" y="433392"/>
                    <a:pt x="109927" y="431487"/>
                  </a:cubicBezTo>
                  <a:cubicBezTo>
                    <a:pt x="111832" y="424820"/>
                    <a:pt x="113737" y="418153"/>
                    <a:pt x="116594" y="412437"/>
                  </a:cubicBezTo>
                  <a:cubicBezTo>
                    <a:pt x="128024" y="384815"/>
                    <a:pt x="153742" y="334333"/>
                    <a:pt x="210892" y="277183"/>
                  </a:cubicBezTo>
                  <a:cubicBezTo>
                    <a:pt x="283282" y="204792"/>
                    <a:pt x="421394" y="200030"/>
                    <a:pt x="421394" y="200030"/>
                  </a:cubicBezTo>
                  <a:lnTo>
                    <a:pt x="304237" y="100017"/>
                  </a:lnTo>
                  <a:lnTo>
                    <a:pt x="187079" y="5"/>
                  </a:lnTo>
                  <a:cubicBezTo>
                    <a:pt x="187079" y="-947"/>
                    <a:pt x="204224" y="136212"/>
                    <a:pt x="143264" y="219080"/>
                  </a:cubicBezTo>
                  <a:close/>
                </a:path>
              </a:pathLst>
            </a:custGeom>
            <a:gradFill flip="none" rotWithShape="1">
              <a:gsLst>
                <a:gs pos="0">
                  <a:schemeClr val="tx1">
                    <a:lumMod val="75000"/>
                    <a:lumOff val="25000"/>
                  </a:schemeClr>
                </a:gs>
                <a:gs pos="57000">
                  <a:schemeClr val="tx1">
                    <a:lumMod val="60000"/>
                    <a:lumOff val="40000"/>
                  </a:schemeClr>
                </a:gs>
                <a:gs pos="22000">
                  <a:schemeClr val="tx1">
                    <a:lumMod val="65000"/>
                    <a:lumOff val="35000"/>
                  </a:schemeClr>
                </a:gs>
                <a:gs pos="71000">
                  <a:schemeClr val="tx1">
                    <a:lumMod val="50000"/>
                    <a:lumOff val="50000"/>
                    <a:alpha val="0"/>
                  </a:schemeClr>
                </a:gs>
              </a:gsLst>
              <a:lin ang="186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6" name="Freeform: Shape 315">
              <a:extLst>
                <a:ext uri="{FF2B5EF4-FFF2-40B4-BE49-F238E27FC236}">
                  <a16:creationId xmlns:a16="http://schemas.microsoft.com/office/drawing/2014/main" id="{AD5990EB-FFEE-480D-9A75-8B3DAFA00F82}"/>
                </a:ext>
              </a:extLst>
            </p:cNvPr>
            <p:cNvSpPr/>
            <p:nvPr/>
          </p:nvSpPr>
          <p:spPr>
            <a:xfrm rot="1631724">
              <a:off x="5278075" y="2317161"/>
              <a:ext cx="129992" cy="351461"/>
            </a:xfrm>
            <a:custGeom>
              <a:avLst/>
              <a:gdLst>
                <a:gd name="connsiteX0" fmla="*/ 51436 w 51436"/>
                <a:gd name="connsiteY0" fmla="*/ 69535 h 139068"/>
                <a:gd name="connsiteX1" fmla="*/ 25718 w 51436"/>
                <a:gd name="connsiteY1" fmla="*/ 139069 h 139068"/>
                <a:gd name="connsiteX2" fmla="*/ 0 w 51436"/>
                <a:gd name="connsiteY2" fmla="*/ 69535 h 139068"/>
                <a:gd name="connsiteX3" fmla="*/ 25718 w 51436"/>
                <a:gd name="connsiteY3" fmla="*/ 0 h 139068"/>
                <a:gd name="connsiteX4" fmla="*/ 51436 w 51436"/>
                <a:gd name="connsiteY4" fmla="*/ 69535 h 139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6" h="139068">
                  <a:moveTo>
                    <a:pt x="51436" y="69535"/>
                  </a:moveTo>
                  <a:cubicBezTo>
                    <a:pt x="51436" y="107937"/>
                    <a:pt x="39922" y="139069"/>
                    <a:pt x="25718" y="139069"/>
                  </a:cubicBezTo>
                  <a:cubicBezTo>
                    <a:pt x="11514" y="139069"/>
                    <a:pt x="0" y="107937"/>
                    <a:pt x="0" y="69535"/>
                  </a:cubicBezTo>
                  <a:cubicBezTo>
                    <a:pt x="0" y="31132"/>
                    <a:pt x="11514" y="0"/>
                    <a:pt x="25718" y="0"/>
                  </a:cubicBezTo>
                  <a:cubicBezTo>
                    <a:pt x="39922" y="0"/>
                    <a:pt x="51436" y="31132"/>
                    <a:pt x="51436" y="69535"/>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7" name="Freeform: Shape 316">
              <a:extLst>
                <a:ext uri="{FF2B5EF4-FFF2-40B4-BE49-F238E27FC236}">
                  <a16:creationId xmlns:a16="http://schemas.microsoft.com/office/drawing/2014/main" id="{CC28E206-48F6-42AD-A4A0-FE7528D49E9C}"/>
                </a:ext>
              </a:extLst>
            </p:cNvPr>
            <p:cNvSpPr/>
            <p:nvPr/>
          </p:nvSpPr>
          <p:spPr>
            <a:xfrm rot="1631724">
              <a:off x="5299740" y="2365305"/>
              <a:ext cx="86660" cy="255169"/>
            </a:xfrm>
            <a:custGeom>
              <a:avLst/>
              <a:gdLst>
                <a:gd name="connsiteX0" fmla="*/ 34291 w 34290"/>
                <a:gd name="connsiteY0" fmla="*/ 50484 h 100967"/>
                <a:gd name="connsiteX1" fmla="*/ 17145 w 34290"/>
                <a:gd name="connsiteY1" fmla="*/ 100968 h 100967"/>
                <a:gd name="connsiteX2" fmla="*/ 0 w 34290"/>
                <a:gd name="connsiteY2" fmla="*/ 50484 h 100967"/>
                <a:gd name="connsiteX3" fmla="*/ 17145 w 34290"/>
                <a:gd name="connsiteY3" fmla="*/ 0 h 100967"/>
                <a:gd name="connsiteX4" fmla="*/ 34291 w 34290"/>
                <a:gd name="connsiteY4" fmla="*/ 50484 h 100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90" h="100967">
                  <a:moveTo>
                    <a:pt x="34291" y="50484"/>
                  </a:moveTo>
                  <a:cubicBezTo>
                    <a:pt x="34291" y="78365"/>
                    <a:pt x="26615" y="100968"/>
                    <a:pt x="17145" y="100968"/>
                  </a:cubicBezTo>
                  <a:cubicBezTo>
                    <a:pt x="7676" y="100968"/>
                    <a:pt x="0" y="78365"/>
                    <a:pt x="0" y="50484"/>
                  </a:cubicBezTo>
                  <a:cubicBezTo>
                    <a:pt x="0" y="22602"/>
                    <a:pt x="7676" y="0"/>
                    <a:pt x="17145" y="0"/>
                  </a:cubicBezTo>
                  <a:cubicBezTo>
                    <a:pt x="26615" y="0"/>
                    <a:pt x="34291" y="22602"/>
                    <a:pt x="34291" y="50484"/>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8" name="Freeform: Shape 317">
              <a:extLst>
                <a:ext uri="{FF2B5EF4-FFF2-40B4-BE49-F238E27FC236}">
                  <a16:creationId xmlns:a16="http://schemas.microsoft.com/office/drawing/2014/main" id="{2A6DBB1B-83F1-407A-8C74-DC679FCB3918}"/>
                </a:ext>
              </a:extLst>
            </p:cNvPr>
            <p:cNvSpPr/>
            <p:nvPr/>
          </p:nvSpPr>
          <p:spPr>
            <a:xfrm rot="4598406">
              <a:off x="5705619" y="5037578"/>
              <a:ext cx="1183702" cy="1183702"/>
            </a:xfrm>
            <a:custGeom>
              <a:avLst/>
              <a:gdLst>
                <a:gd name="connsiteX0" fmla="*/ 233363 w 468374"/>
                <a:gd name="connsiteY0" fmla="*/ 300038 h 468374"/>
                <a:gd name="connsiteX1" fmla="*/ 349567 w 468374"/>
                <a:gd name="connsiteY1" fmla="*/ 441008 h 468374"/>
                <a:gd name="connsiteX2" fmla="*/ 359092 w 468374"/>
                <a:gd name="connsiteY2" fmla="*/ 461010 h 468374"/>
                <a:gd name="connsiteX3" fmla="*/ 361950 w 468374"/>
                <a:gd name="connsiteY3" fmla="*/ 464820 h 468374"/>
                <a:gd name="connsiteX4" fmla="*/ 361950 w 468374"/>
                <a:gd name="connsiteY4" fmla="*/ 464820 h 468374"/>
                <a:gd name="connsiteX5" fmla="*/ 361950 w 468374"/>
                <a:gd name="connsiteY5" fmla="*/ 464820 h 468374"/>
                <a:gd name="connsiteX6" fmla="*/ 361950 w 468374"/>
                <a:gd name="connsiteY6" fmla="*/ 464820 h 468374"/>
                <a:gd name="connsiteX7" fmla="*/ 433388 w 468374"/>
                <a:gd name="connsiteY7" fmla="*/ 433388 h 468374"/>
                <a:gd name="connsiteX8" fmla="*/ 464820 w 468374"/>
                <a:gd name="connsiteY8" fmla="*/ 362903 h 468374"/>
                <a:gd name="connsiteX9" fmla="*/ 464820 w 468374"/>
                <a:gd name="connsiteY9" fmla="*/ 362903 h 468374"/>
                <a:gd name="connsiteX10" fmla="*/ 464820 w 468374"/>
                <a:gd name="connsiteY10" fmla="*/ 362903 h 468374"/>
                <a:gd name="connsiteX11" fmla="*/ 464820 w 468374"/>
                <a:gd name="connsiteY11" fmla="*/ 362903 h 468374"/>
                <a:gd name="connsiteX12" fmla="*/ 461010 w 468374"/>
                <a:gd name="connsiteY12" fmla="*/ 360045 h 468374"/>
                <a:gd name="connsiteX13" fmla="*/ 441008 w 468374"/>
                <a:gd name="connsiteY13" fmla="*/ 350520 h 468374"/>
                <a:gd name="connsiteX14" fmla="*/ 300990 w 468374"/>
                <a:gd name="connsiteY14" fmla="*/ 234315 h 468374"/>
                <a:gd name="connsiteX15" fmla="*/ 228600 w 468374"/>
                <a:gd name="connsiteY15" fmla="*/ 0 h 468374"/>
                <a:gd name="connsiteX16" fmla="*/ 114300 w 468374"/>
                <a:gd name="connsiteY16" fmla="*/ 113348 h 468374"/>
                <a:gd name="connsiteX17" fmla="*/ 0 w 468374"/>
                <a:gd name="connsiteY17" fmla="*/ 226695 h 468374"/>
                <a:gd name="connsiteX18" fmla="*/ 233363 w 468374"/>
                <a:gd name="connsiteY18" fmla="*/ 300038 h 468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8374" h="468374">
                  <a:moveTo>
                    <a:pt x="233363" y="300038"/>
                  </a:moveTo>
                  <a:cubicBezTo>
                    <a:pt x="300038" y="358140"/>
                    <a:pt x="334327" y="411480"/>
                    <a:pt x="349567" y="441008"/>
                  </a:cubicBezTo>
                  <a:cubicBezTo>
                    <a:pt x="353377" y="447675"/>
                    <a:pt x="356235" y="454343"/>
                    <a:pt x="359092" y="461010"/>
                  </a:cubicBezTo>
                  <a:cubicBezTo>
                    <a:pt x="360045" y="462915"/>
                    <a:pt x="360045" y="463868"/>
                    <a:pt x="361950" y="464820"/>
                  </a:cubicBezTo>
                  <a:cubicBezTo>
                    <a:pt x="361950" y="464820"/>
                    <a:pt x="361950" y="464820"/>
                    <a:pt x="361950" y="464820"/>
                  </a:cubicBezTo>
                  <a:cubicBezTo>
                    <a:pt x="361950" y="464820"/>
                    <a:pt x="361950" y="464820"/>
                    <a:pt x="361950" y="464820"/>
                  </a:cubicBezTo>
                  <a:lnTo>
                    <a:pt x="361950" y="464820"/>
                  </a:lnTo>
                  <a:cubicBezTo>
                    <a:pt x="373380" y="475298"/>
                    <a:pt x="404813" y="461963"/>
                    <a:pt x="433388" y="433388"/>
                  </a:cubicBezTo>
                  <a:cubicBezTo>
                    <a:pt x="461963" y="405765"/>
                    <a:pt x="475297" y="373380"/>
                    <a:pt x="464820" y="362903"/>
                  </a:cubicBezTo>
                  <a:lnTo>
                    <a:pt x="464820" y="362903"/>
                  </a:lnTo>
                  <a:cubicBezTo>
                    <a:pt x="464820" y="362903"/>
                    <a:pt x="464820" y="362903"/>
                    <a:pt x="464820" y="362903"/>
                  </a:cubicBezTo>
                  <a:cubicBezTo>
                    <a:pt x="464820" y="362903"/>
                    <a:pt x="464820" y="362903"/>
                    <a:pt x="464820" y="362903"/>
                  </a:cubicBezTo>
                  <a:cubicBezTo>
                    <a:pt x="463867" y="361950"/>
                    <a:pt x="462915" y="360998"/>
                    <a:pt x="461010" y="360045"/>
                  </a:cubicBezTo>
                  <a:cubicBezTo>
                    <a:pt x="454342" y="357188"/>
                    <a:pt x="447675" y="354330"/>
                    <a:pt x="441008" y="350520"/>
                  </a:cubicBezTo>
                  <a:cubicBezTo>
                    <a:pt x="411480" y="335280"/>
                    <a:pt x="359092" y="300990"/>
                    <a:pt x="300990" y="234315"/>
                  </a:cubicBezTo>
                  <a:cubicBezTo>
                    <a:pt x="226695" y="147638"/>
                    <a:pt x="228600" y="0"/>
                    <a:pt x="228600" y="0"/>
                  </a:cubicBezTo>
                  <a:lnTo>
                    <a:pt x="114300" y="113348"/>
                  </a:lnTo>
                  <a:lnTo>
                    <a:pt x="0" y="226695"/>
                  </a:lnTo>
                  <a:cubicBezTo>
                    <a:pt x="0" y="226695"/>
                    <a:pt x="147638" y="224790"/>
                    <a:pt x="233363" y="300038"/>
                  </a:cubicBezTo>
                  <a:close/>
                </a:path>
              </a:pathLst>
            </a:custGeom>
            <a:gradFill flip="none" rotWithShape="1">
              <a:gsLst>
                <a:gs pos="0">
                  <a:schemeClr val="tx1">
                    <a:lumMod val="75000"/>
                    <a:lumOff val="25000"/>
                  </a:schemeClr>
                </a:gs>
                <a:gs pos="69000">
                  <a:schemeClr val="tx1">
                    <a:lumMod val="60000"/>
                    <a:lumOff val="40000"/>
                  </a:schemeClr>
                </a:gs>
                <a:gs pos="44000">
                  <a:schemeClr val="tx1">
                    <a:lumMod val="65000"/>
                    <a:lumOff val="35000"/>
                  </a:schemeClr>
                </a:gs>
                <a:gs pos="74000">
                  <a:schemeClr val="tx1">
                    <a:lumMod val="65000"/>
                    <a:lumOff val="35000"/>
                    <a:alpha val="0"/>
                  </a:schemeClr>
                </a:gs>
              </a:gsLst>
              <a:lin ang="132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19" name="Freeform: Shape 318">
              <a:extLst>
                <a:ext uri="{FF2B5EF4-FFF2-40B4-BE49-F238E27FC236}">
                  <a16:creationId xmlns:a16="http://schemas.microsoft.com/office/drawing/2014/main" id="{ECAE648F-0660-480D-BA7D-712E95A32745}"/>
                </a:ext>
              </a:extLst>
            </p:cNvPr>
            <p:cNvSpPr/>
            <p:nvPr/>
          </p:nvSpPr>
          <p:spPr>
            <a:xfrm rot="4598406">
              <a:off x="5818916" y="6033026"/>
              <a:ext cx="277172" cy="278168"/>
            </a:xfrm>
            <a:custGeom>
              <a:avLst/>
              <a:gdLst>
                <a:gd name="connsiteX0" fmla="*/ 101917 w 109673"/>
                <a:gd name="connsiteY0" fmla="*/ 1347 h 110067"/>
                <a:gd name="connsiteX1" fmla="*/ 68580 w 109673"/>
                <a:gd name="connsiteY1" fmla="*/ 68022 h 110067"/>
                <a:gd name="connsiteX2" fmla="*/ 1905 w 109673"/>
                <a:gd name="connsiteY2" fmla="*/ 101360 h 110067"/>
                <a:gd name="connsiteX3" fmla="*/ 0 w 109673"/>
                <a:gd name="connsiteY3" fmla="*/ 99455 h 110067"/>
                <a:gd name="connsiteX4" fmla="*/ 2858 w 109673"/>
                <a:gd name="connsiteY4" fmla="*/ 106122 h 110067"/>
                <a:gd name="connsiteX5" fmla="*/ 74295 w 109673"/>
                <a:gd name="connsiteY5" fmla="*/ 74690 h 110067"/>
                <a:gd name="connsiteX6" fmla="*/ 105727 w 109673"/>
                <a:gd name="connsiteY6" fmla="*/ 3252 h 110067"/>
                <a:gd name="connsiteX7" fmla="*/ 99060 w 109673"/>
                <a:gd name="connsiteY7" fmla="*/ 394 h 110067"/>
                <a:gd name="connsiteX8" fmla="*/ 101917 w 109673"/>
                <a:gd name="connsiteY8" fmla="*/ 1347 h 110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673" h="110067">
                  <a:moveTo>
                    <a:pt x="101917" y="1347"/>
                  </a:moveTo>
                  <a:cubicBezTo>
                    <a:pt x="111442" y="10872"/>
                    <a:pt x="96202" y="40399"/>
                    <a:pt x="68580" y="68022"/>
                  </a:cubicBezTo>
                  <a:cubicBezTo>
                    <a:pt x="40958" y="95645"/>
                    <a:pt x="11430" y="109932"/>
                    <a:pt x="1905" y="101360"/>
                  </a:cubicBezTo>
                  <a:cubicBezTo>
                    <a:pt x="952" y="100407"/>
                    <a:pt x="952" y="100407"/>
                    <a:pt x="0" y="99455"/>
                  </a:cubicBezTo>
                  <a:cubicBezTo>
                    <a:pt x="952" y="102312"/>
                    <a:pt x="1905" y="104217"/>
                    <a:pt x="2858" y="106122"/>
                  </a:cubicBezTo>
                  <a:cubicBezTo>
                    <a:pt x="14288" y="117552"/>
                    <a:pt x="45720" y="103265"/>
                    <a:pt x="74295" y="74690"/>
                  </a:cubicBezTo>
                  <a:cubicBezTo>
                    <a:pt x="102870" y="46115"/>
                    <a:pt x="117158" y="14682"/>
                    <a:pt x="105727" y="3252"/>
                  </a:cubicBezTo>
                  <a:cubicBezTo>
                    <a:pt x="103822" y="1347"/>
                    <a:pt x="101917" y="394"/>
                    <a:pt x="99060" y="394"/>
                  </a:cubicBezTo>
                  <a:cubicBezTo>
                    <a:pt x="100965" y="-558"/>
                    <a:pt x="101917" y="394"/>
                    <a:pt x="101917" y="1347"/>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tlCol="0" anchor="ctr"/>
            <a:lstStyle/>
            <a:p>
              <a:endParaRPr lang="en-ID"/>
            </a:p>
          </p:txBody>
        </p:sp>
        <p:sp>
          <p:nvSpPr>
            <p:cNvPr id="320" name="Freeform: Shape 319">
              <a:extLst>
                <a:ext uri="{FF2B5EF4-FFF2-40B4-BE49-F238E27FC236}">
                  <a16:creationId xmlns:a16="http://schemas.microsoft.com/office/drawing/2014/main" id="{ED1134FB-8765-45FD-9E97-DD26B43A8AE4}"/>
                </a:ext>
              </a:extLst>
            </p:cNvPr>
            <p:cNvSpPr/>
            <p:nvPr/>
          </p:nvSpPr>
          <p:spPr>
            <a:xfrm rot="4598406">
              <a:off x="7146325" y="3436855"/>
              <a:ext cx="579989" cy="579989"/>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t="-100000"/>
            </a:gradFill>
            <a:ln w="9525" cap="flat">
              <a:noFill/>
              <a:prstDash val="solid"/>
              <a:miter/>
            </a:ln>
            <a:effectLst>
              <a:outerShdw dist="50800" dir="2700000" sx="101000" sy="101000" algn="tl" rotWithShape="0">
                <a:schemeClr val="tx1">
                  <a:lumMod val="50000"/>
                  <a:lumOff val="50000"/>
                  <a:alpha val="58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1" name="Freeform 59">
              <a:extLst>
                <a:ext uri="{FF2B5EF4-FFF2-40B4-BE49-F238E27FC236}">
                  <a16:creationId xmlns:a16="http://schemas.microsoft.com/office/drawing/2014/main" id="{AD02217C-C875-4C17-8452-67CAEA47179B}"/>
                </a:ext>
              </a:extLst>
            </p:cNvPr>
            <p:cNvSpPr/>
            <p:nvPr/>
          </p:nvSpPr>
          <p:spPr>
            <a:xfrm rot="4598406">
              <a:off x="7202487" y="3493017"/>
              <a:ext cx="467667" cy="467665"/>
            </a:xfrm>
            <a:custGeom>
              <a:avLst/>
              <a:gdLst>
                <a:gd name="connsiteX0" fmla="*/ 215265 w 215264"/>
                <a:gd name="connsiteY0" fmla="*/ 107633 h 215264"/>
                <a:gd name="connsiteX1" fmla="*/ 107633 w 215264"/>
                <a:gd name="connsiteY1" fmla="*/ 215265 h 215264"/>
                <a:gd name="connsiteX2" fmla="*/ 0 w 215264"/>
                <a:gd name="connsiteY2" fmla="*/ 107633 h 215264"/>
                <a:gd name="connsiteX3" fmla="*/ 107633 w 215264"/>
                <a:gd name="connsiteY3" fmla="*/ 0 h 215264"/>
                <a:gd name="connsiteX4" fmla="*/ 215265 w 215264"/>
                <a:gd name="connsiteY4" fmla="*/ 107633 h 215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64" h="215264">
                  <a:moveTo>
                    <a:pt x="215265" y="107633"/>
                  </a:moveTo>
                  <a:cubicBezTo>
                    <a:pt x="215265" y="167076"/>
                    <a:pt x="167076" y="215265"/>
                    <a:pt x="107633" y="215265"/>
                  </a:cubicBezTo>
                  <a:cubicBezTo>
                    <a:pt x="48189" y="215265"/>
                    <a:pt x="0" y="167076"/>
                    <a:pt x="0" y="107633"/>
                  </a:cubicBezTo>
                  <a:cubicBezTo>
                    <a:pt x="0" y="48189"/>
                    <a:pt x="48189" y="0"/>
                    <a:pt x="107633" y="0"/>
                  </a:cubicBezTo>
                  <a:cubicBezTo>
                    <a:pt x="167076" y="0"/>
                    <a:pt x="215265" y="48189"/>
                    <a:pt x="215265" y="10763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r="100000" b="100000"/>
              </a:path>
              <a:tileRect l="-100000" t="-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2" name="Freeform: Shape 321">
              <a:extLst>
                <a:ext uri="{FF2B5EF4-FFF2-40B4-BE49-F238E27FC236}">
                  <a16:creationId xmlns:a16="http://schemas.microsoft.com/office/drawing/2014/main" id="{09E1748A-27C0-4988-9DCA-00B6099663F3}"/>
                </a:ext>
              </a:extLst>
            </p:cNvPr>
            <p:cNvSpPr/>
            <p:nvPr/>
          </p:nvSpPr>
          <p:spPr>
            <a:xfrm rot="4598406">
              <a:off x="6295428" y="3041356"/>
              <a:ext cx="452454" cy="452454"/>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l="-100000" b="-100000"/>
            </a:gradFill>
            <a:ln w="9525" cap="flat">
              <a:noFill/>
              <a:prstDash val="solid"/>
              <a:miter/>
            </a:ln>
            <a:effectLst>
              <a:outerShdw dist="38100" dir="1800000" sx="103000" sy="103000" algn="tl" rotWithShape="0">
                <a:schemeClr val="tx1">
                  <a:lumMod val="50000"/>
                  <a:lumOff val="50000"/>
                  <a:alpha val="47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3" name="Freeform 60">
              <a:extLst>
                <a:ext uri="{FF2B5EF4-FFF2-40B4-BE49-F238E27FC236}">
                  <a16:creationId xmlns:a16="http://schemas.microsoft.com/office/drawing/2014/main" id="{F7310DF5-F753-4158-A661-1B8938E36A24}"/>
                </a:ext>
              </a:extLst>
            </p:cNvPr>
            <p:cNvSpPr/>
            <p:nvPr/>
          </p:nvSpPr>
          <p:spPr>
            <a:xfrm rot="4598406">
              <a:off x="6339244" y="3085165"/>
              <a:ext cx="364828" cy="364828"/>
            </a:xfrm>
            <a:custGeom>
              <a:avLst/>
              <a:gdLst>
                <a:gd name="connsiteX0" fmla="*/ 192405 w 192404"/>
                <a:gd name="connsiteY0" fmla="*/ 96203 h 192404"/>
                <a:gd name="connsiteX1" fmla="*/ 96203 w 192404"/>
                <a:gd name="connsiteY1" fmla="*/ 192405 h 192404"/>
                <a:gd name="connsiteX2" fmla="*/ 0 w 192404"/>
                <a:gd name="connsiteY2" fmla="*/ 96203 h 192404"/>
                <a:gd name="connsiteX3" fmla="*/ 96203 w 192404"/>
                <a:gd name="connsiteY3" fmla="*/ 0 h 192404"/>
                <a:gd name="connsiteX4" fmla="*/ 192405 w 192404"/>
                <a:gd name="connsiteY4" fmla="*/ 96203 h 192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404" h="192404">
                  <a:moveTo>
                    <a:pt x="192405" y="96203"/>
                  </a:moveTo>
                  <a:cubicBezTo>
                    <a:pt x="192405" y="149334"/>
                    <a:pt x="149334" y="192405"/>
                    <a:pt x="96203" y="192405"/>
                  </a:cubicBezTo>
                  <a:cubicBezTo>
                    <a:pt x="43071" y="192405"/>
                    <a:pt x="0" y="149334"/>
                    <a:pt x="0" y="96203"/>
                  </a:cubicBezTo>
                  <a:cubicBezTo>
                    <a:pt x="0" y="43071"/>
                    <a:pt x="43071" y="0"/>
                    <a:pt x="96203" y="0"/>
                  </a:cubicBezTo>
                  <a:cubicBezTo>
                    <a:pt x="149334" y="0"/>
                    <a:pt x="192405" y="43071"/>
                    <a:pt x="192405" y="96203"/>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t="100000" r="100000"/>
              </a:path>
              <a:tileRect l="-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4" name="Freeform: Shape 323">
              <a:extLst>
                <a:ext uri="{FF2B5EF4-FFF2-40B4-BE49-F238E27FC236}">
                  <a16:creationId xmlns:a16="http://schemas.microsoft.com/office/drawing/2014/main" id="{1039045B-0F7B-427C-9B08-29069F63CAAE}"/>
                </a:ext>
              </a:extLst>
            </p:cNvPr>
            <p:cNvSpPr/>
            <p:nvPr/>
          </p:nvSpPr>
          <p:spPr>
            <a:xfrm rot="4598406">
              <a:off x="6332243" y="4149942"/>
              <a:ext cx="626745" cy="6267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21540000" sx="101000" sy="101000" algn="tl" rotWithShape="0">
                <a:schemeClr val="tx1">
                  <a:lumMod val="50000"/>
                  <a:lumOff val="50000"/>
                  <a:alpha val="9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5" name="Freeform 61">
              <a:extLst>
                <a:ext uri="{FF2B5EF4-FFF2-40B4-BE49-F238E27FC236}">
                  <a16:creationId xmlns:a16="http://schemas.microsoft.com/office/drawing/2014/main" id="{281EF5FE-9AFC-4418-B2FF-0B8B546FADEE}"/>
                </a:ext>
              </a:extLst>
            </p:cNvPr>
            <p:cNvSpPr/>
            <p:nvPr/>
          </p:nvSpPr>
          <p:spPr>
            <a:xfrm rot="4598406">
              <a:off x="6392937" y="4210625"/>
              <a:ext cx="505366" cy="505366"/>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6" name="Freeform: Shape 325">
              <a:extLst>
                <a:ext uri="{FF2B5EF4-FFF2-40B4-BE49-F238E27FC236}">
                  <a16:creationId xmlns:a16="http://schemas.microsoft.com/office/drawing/2014/main" id="{AEA7788F-5753-4976-9124-423901E93AB4}"/>
                </a:ext>
              </a:extLst>
            </p:cNvPr>
            <p:cNvSpPr/>
            <p:nvPr/>
          </p:nvSpPr>
          <p:spPr>
            <a:xfrm rot="17738201">
              <a:off x="6533360" y="1892290"/>
              <a:ext cx="1556511" cy="1467770"/>
            </a:xfrm>
            <a:custGeom>
              <a:avLst/>
              <a:gdLst>
                <a:gd name="connsiteX0" fmla="*/ 382905 w 615889"/>
                <a:gd name="connsiteY0" fmla="*/ 289311 h 580775"/>
                <a:gd name="connsiteX1" fmla="*/ 577215 w 615889"/>
                <a:gd name="connsiteY1" fmla="*/ 155961 h 580775"/>
                <a:gd name="connsiteX2" fmla="*/ 603885 w 615889"/>
                <a:gd name="connsiteY2" fmla="*/ 146436 h 580775"/>
                <a:gd name="connsiteX3" fmla="*/ 609600 w 615889"/>
                <a:gd name="connsiteY3" fmla="*/ 143578 h 580775"/>
                <a:gd name="connsiteX4" fmla="*/ 609600 w 615889"/>
                <a:gd name="connsiteY4" fmla="*/ 143578 h 580775"/>
                <a:gd name="connsiteX5" fmla="*/ 609600 w 615889"/>
                <a:gd name="connsiteY5" fmla="*/ 143578 h 580775"/>
                <a:gd name="connsiteX6" fmla="*/ 609600 w 615889"/>
                <a:gd name="connsiteY6" fmla="*/ 143578 h 580775"/>
                <a:gd name="connsiteX7" fmla="*/ 579120 w 615889"/>
                <a:gd name="connsiteY7" fmla="*/ 50233 h 580775"/>
                <a:gd name="connsiteX8" fmla="*/ 492442 w 615889"/>
                <a:gd name="connsiteY8" fmla="*/ 3561 h 580775"/>
                <a:gd name="connsiteX9" fmla="*/ 492442 w 615889"/>
                <a:gd name="connsiteY9" fmla="*/ 3561 h 580775"/>
                <a:gd name="connsiteX10" fmla="*/ 492442 w 615889"/>
                <a:gd name="connsiteY10" fmla="*/ 3561 h 580775"/>
                <a:gd name="connsiteX11" fmla="*/ 492442 w 615889"/>
                <a:gd name="connsiteY11" fmla="*/ 3561 h 580775"/>
                <a:gd name="connsiteX12" fmla="*/ 488633 w 615889"/>
                <a:gd name="connsiteY12" fmla="*/ 8323 h 580775"/>
                <a:gd name="connsiteX13" fmla="*/ 474345 w 615889"/>
                <a:gd name="connsiteY13" fmla="*/ 33088 h 580775"/>
                <a:gd name="connsiteX14" fmla="*/ 307658 w 615889"/>
                <a:gd name="connsiteY14" fmla="*/ 199776 h 580775"/>
                <a:gd name="connsiteX15" fmla="*/ 0 w 615889"/>
                <a:gd name="connsiteY15" fmla="*/ 268356 h 580775"/>
                <a:gd name="connsiteX16" fmla="*/ 129540 w 615889"/>
                <a:gd name="connsiteY16" fmla="*/ 424566 h 580775"/>
                <a:gd name="connsiteX17" fmla="*/ 259080 w 615889"/>
                <a:gd name="connsiteY17" fmla="*/ 580776 h 580775"/>
                <a:gd name="connsiteX18" fmla="*/ 382905 w 615889"/>
                <a:gd name="connsiteY18" fmla="*/ 289311 h 58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15889" h="580775">
                  <a:moveTo>
                    <a:pt x="382905" y="289311"/>
                  </a:moveTo>
                  <a:cubicBezTo>
                    <a:pt x="465772" y="210253"/>
                    <a:pt x="538163" y="172153"/>
                    <a:pt x="577215" y="155961"/>
                  </a:cubicBezTo>
                  <a:cubicBezTo>
                    <a:pt x="585788" y="152151"/>
                    <a:pt x="595313" y="149293"/>
                    <a:pt x="603885" y="146436"/>
                  </a:cubicBezTo>
                  <a:cubicBezTo>
                    <a:pt x="605790" y="145483"/>
                    <a:pt x="607695" y="144531"/>
                    <a:pt x="609600" y="143578"/>
                  </a:cubicBezTo>
                  <a:cubicBezTo>
                    <a:pt x="609600" y="143578"/>
                    <a:pt x="609600" y="143578"/>
                    <a:pt x="609600" y="143578"/>
                  </a:cubicBezTo>
                  <a:cubicBezTo>
                    <a:pt x="609600" y="143578"/>
                    <a:pt x="609600" y="143578"/>
                    <a:pt x="609600" y="143578"/>
                  </a:cubicBezTo>
                  <a:lnTo>
                    <a:pt x="609600" y="143578"/>
                  </a:lnTo>
                  <a:cubicBezTo>
                    <a:pt x="624840" y="130243"/>
                    <a:pt x="611505" y="88333"/>
                    <a:pt x="579120" y="50233"/>
                  </a:cubicBezTo>
                  <a:cubicBezTo>
                    <a:pt x="546735" y="12133"/>
                    <a:pt x="508635" y="-8822"/>
                    <a:pt x="492442" y="3561"/>
                  </a:cubicBezTo>
                  <a:lnTo>
                    <a:pt x="492442" y="3561"/>
                  </a:lnTo>
                  <a:cubicBezTo>
                    <a:pt x="492442" y="3561"/>
                    <a:pt x="492442" y="3561"/>
                    <a:pt x="492442" y="3561"/>
                  </a:cubicBezTo>
                  <a:cubicBezTo>
                    <a:pt x="492442" y="3561"/>
                    <a:pt x="492442" y="3561"/>
                    <a:pt x="492442" y="3561"/>
                  </a:cubicBezTo>
                  <a:cubicBezTo>
                    <a:pt x="490538" y="4513"/>
                    <a:pt x="489585" y="6418"/>
                    <a:pt x="488633" y="8323"/>
                  </a:cubicBezTo>
                  <a:cubicBezTo>
                    <a:pt x="483870" y="16896"/>
                    <a:pt x="479108" y="25468"/>
                    <a:pt x="474345" y="33088"/>
                  </a:cubicBezTo>
                  <a:cubicBezTo>
                    <a:pt x="450533" y="69283"/>
                    <a:pt x="400050" y="133101"/>
                    <a:pt x="307658" y="199776"/>
                  </a:cubicBezTo>
                  <a:cubicBezTo>
                    <a:pt x="187642" y="286453"/>
                    <a:pt x="0" y="268356"/>
                    <a:pt x="0" y="268356"/>
                  </a:cubicBezTo>
                  <a:lnTo>
                    <a:pt x="129540" y="424566"/>
                  </a:lnTo>
                  <a:lnTo>
                    <a:pt x="259080" y="580776"/>
                  </a:lnTo>
                  <a:cubicBezTo>
                    <a:pt x="259080" y="579823"/>
                    <a:pt x="276225" y="391228"/>
                    <a:pt x="382905" y="289311"/>
                  </a:cubicBezTo>
                  <a:close/>
                </a:path>
              </a:pathLst>
            </a:custGeom>
            <a:gradFill flip="none" rotWithShape="1">
              <a:gsLst>
                <a:gs pos="0">
                  <a:schemeClr val="tx1">
                    <a:lumMod val="75000"/>
                    <a:lumOff val="25000"/>
                  </a:schemeClr>
                </a:gs>
                <a:gs pos="46000">
                  <a:schemeClr val="tx1">
                    <a:lumMod val="65000"/>
                    <a:lumOff val="35000"/>
                  </a:schemeClr>
                </a:gs>
                <a:gs pos="89000">
                  <a:schemeClr val="tx1">
                    <a:lumMod val="50000"/>
                    <a:lumOff val="50000"/>
                    <a:alpha val="0"/>
                  </a:schemeClr>
                </a:gs>
              </a:gsLst>
              <a:lin ang="7800000" scaled="0"/>
              <a:tileRect/>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7" name="Freeform: Shape 326">
              <a:extLst>
                <a:ext uri="{FF2B5EF4-FFF2-40B4-BE49-F238E27FC236}">
                  <a16:creationId xmlns:a16="http://schemas.microsoft.com/office/drawing/2014/main" id="{B6CEFF58-EA42-4560-8806-237BA60ACAC4}"/>
                </a:ext>
              </a:extLst>
            </p:cNvPr>
            <p:cNvSpPr/>
            <p:nvPr/>
          </p:nvSpPr>
          <p:spPr>
            <a:xfrm rot="15353916">
              <a:off x="6991556" y="1601606"/>
              <a:ext cx="182953" cy="462198"/>
            </a:xfrm>
            <a:custGeom>
              <a:avLst/>
              <a:gdLst>
                <a:gd name="connsiteX0" fmla="*/ 72392 w 72392"/>
                <a:gd name="connsiteY0" fmla="*/ 91443 h 182885"/>
                <a:gd name="connsiteX1" fmla="*/ 36196 w 72392"/>
                <a:gd name="connsiteY1" fmla="*/ 182886 h 182885"/>
                <a:gd name="connsiteX2" fmla="*/ 0 w 72392"/>
                <a:gd name="connsiteY2" fmla="*/ 91443 h 182885"/>
                <a:gd name="connsiteX3" fmla="*/ 36196 w 72392"/>
                <a:gd name="connsiteY3" fmla="*/ 0 h 182885"/>
                <a:gd name="connsiteX4" fmla="*/ 72392 w 72392"/>
                <a:gd name="connsiteY4" fmla="*/ 91443 h 182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92" h="182885">
                  <a:moveTo>
                    <a:pt x="72392" y="91443"/>
                  </a:moveTo>
                  <a:cubicBezTo>
                    <a:pt x="72392" y="141946"/>
                    <a:pt x="56187" y="182886"/>
                    <a:pt x="36196" y="182886"/>
                  </a:cubicBezTo>
                  <a:cubicBezTo>
                    <a:pt x="16206" y="182886"/>
                    <a:pt x="0" y="141946"/>
                    <a:pt x="0" y="91443"/>
                  </a:cubicBezTo>
                  <a:cubicBezTo>
                    <a:pt x="0" y="40940"/>
                    <a:pt x="16206" y="0"/>
                    <a:pt x="36196" y="0"/>
                  </a:cubicBezTo>
                  <a:cubicBezTo>
                    <a:pt x="56187" y="0"/>
                    <a:pt x="72392" y="40940"/>
                    <a:pt x="72392" y="91443"/>
                  </a:cubicBezTo>
                  <a:close/>
                </a:path>
              </a:pathLst>
            </a:custGeom>
            <a:gradFill>
              <a:gsLst>
                <a:gs pos="0">
                  <a:schemeClr val="bg1">
                    <a:lumMod val="65000"/>
                  </a:schemeClr>
                </a:gs>
                <a:gs pos="39000">
                  <a:schemeClr val="tx1">
                    <a:lumMod val="50000"/>
                    <a:lumOff val="50000"/>
                  </a:schemeClr>
                </a:gs>
                <a:gs pos="100000">
                  <a:schemeClr val="tx1">
                    <a:lumMod val="50000"/>
                    <a:lumOff val="50000"/>
                  </a:schemeClr>
                </a:gs>
              </a:gsLst>
              <a:lin ang="6000000" scaled="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8" name="Freeform: Shape 327">
              <a:extLst>
                <a:ext uri="{FF2B5EF4-FFF2-40B4-BE49-F238E27FC236}">
                  <a16:creationId xmlns:a16="http://schemas.microsoft.com/office/drawing/2014/main" id="{B0431065-937A-4099-8B0C-E70ED9B0F69E}"/>
                </a:ext>
              </a:extLst>
            </p:cNvPr>
            <p:cNvSpPr/>
            <p:nvPr/>
          </p:nvSpPr>
          <p:spPr>
            <a:xfrm rot="15353916">
              <a:off x="7020444" y="1664196"/>
              <a:ext cx="125177" cy="337021"/>
            </a:xfrm>
            <a:custGeom>
              <a:avLst/>
              <a:gdLst>
                <a:gd name="connsiteX0" fmla="*/ 49532 w 49531"/>
                <a:gd name="connsiteY0" fmla="*/ 66677 h 133354"/>
                <a:gd name="connsiteX1" fmla="*/ 24766 w 49531"/>
                <a:gd name="connsiteY1" fmla="*/ 133354 h 133354"/>
                <a:gd name="connsiteX2" fmla="*/ 0 w 49531"/>
                <a:gd name="connsiteY2" fmla="*/ 66677 h 133354"/>
                <a:gd name="connsiteX3" fmla="*/ 24766 w 49531"/>
                <a:gd name="connsiteY3" fmla="*/ 0 h 133354"/>
                <a:gd name="connsiteX4" fmla="*/ 49532 w 49531"/>
                <a:gd name="connsiteY4" fmla="*/ 66677 h 133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31" h="133354">
                  <a:moveTo>
                    <a:pt x="49532" y="66677"/>
                  </a:moveTo>
                  <a:cubicBezTo>
                    <a:pt x="49532" y="103502"/>
                    <a:pt x="38444" y="133354"/>
                    <a:pt x="24766" y="133354"/>
                  </a:cubicBezTo>
                  <a:cubicBezTo>
                    <a:pt x="11088" y="133354"/>
                    <a:pt x="0" y="103502"/>
                    <a:pt x="0" y="66677"/>
                  </a:cubicBezTo>
                  <a:cubicBezTo>
                    <a:pt x="0" y="29852"/>
                    <a:pt x="11088" y="0"/>
                    <a:pt x="24766" y="0"/>
                  </a:cubicBezTo>
                  <a:cubicBezTo>
                    <a:pt x="38444" y="0"/>
                    <a:pt x="49532" y="29852"/>
                    <a:pt x="49532" y="66677"/>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29" name="Freeform: Shape 328">
              <a:extLst>
                <a:ext uri="{FF2B5EF4-FFF2-40B4-BE49-F238E27FC236}">
                  <a16:creationId xmlns:a16="http://schemas.microsoft.com/office/drawing/2014/main" id="{4D09C9CD-EF94-43FA-BD73-E85D64DF42E6}"/>
                </a:ext>
              </a:extLst>
            </p:cNvPr>
            <p:cNvSpPr/>
            <p:nvPr/>
          </p:nvSpPr>
          <p:spPr>
            <a:xfrm rot="12641608">
              <a:off x="7618187" y="2711459"/>
              <a:ext cx="421098" cy="421097"/>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50800" dir="6000000" sx="101000" sy="101000" algn="tl" rotWithShape="0">
                <a:schemeClr val="tx1">
                  <a:lumMod val="50000"/>
                  <a:lumOff val="50000"/>
                  <a:alpha val="56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0" name="Freeform 61">
              <a:extLst>
                <a:ext uri="{FF2B5EF4-FFF2-40B4-BE49-F238E27FC236}">
                  <a16:creationId xmlns:a16="http://schemas.microsoft.com/office/drawing/2014/main" id="{390DA541-D329-404F-ACE1-1CEBC9957C7A}"/>
                </a:ext>
              </a:extLst>
            </p:cNvPr>
            <p:cNvSpPr/>
            <p:nvPr/>
          </p:nvSpPr>
          <p:spPr>
            <a:xfrm rot="12641608">
              <a:off x="7658965" y="2752239"/>
              <a:ext cx="339545" cy="339545"/>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1" name="Freeform: Shape 330">
              <a:extLst>
                <a:ext uri="{FF2B5EF4-FFF2-40B4-BE49-F238E27FC236}">
                  <a16:creationId xmlns:a16="http://schemas.microsoft.com/office/drawing/2014/main" id="{41F784E5-D698-45BC-9B31-D6A220362FDA}"/>
                </a:ext>
              </a:extLst>
            </p:cNvPr>
            <p:cNvSpPr/>
            <p:nvPr/>
          </p:nvSpPr>
          <p:spPr>
            <a:xfrm rot="14236127">
              <a:off x="8283166" y="3700766"/>
              <a:ext cx="334318" cy="334318"/>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0">
                  <a:schemeClr val="bg1">
                    <a:lumMod val="65000"/>
                  </a:schemeClr>
                </a:gs>
                <a:gs pos="39000">
                  <a:schemeClr val="tx1">
                    <a:lumMod val="50000"/>
                    <a:lumOff val="50000"/>
                  </a:schemeClr>
                </a:gs>
                <a:gs pos="100000">
                  <a:schemeClr val="tx1">
                    <a:lumMod val="50000"/>
                    <a:lumOff val="50000"/>
                  </a:schemeClr>
                </a:gs>
              </a:gsLst>
              <a:lin ang="6000000" scaled="0"/>
              <a:tileRect r="-100000" b="-100000"/>
            </a:gradFill>
            <a:ln w="9525" cap="flat">
              <a:noFill/>
              <a:prstDash val="solid"/>
              <a:miter/>
            </a:ln>
            <a:effectLst>
              <a:outerShdw dist="38100" dir="8400000" sx="101000" sy="101000" algn="tl" rotWithShape="0">
                <a:schemeClr val="tx1">
                  <a:lumMod val="50000"/>
                  <a:lumOff val="50000"/>
                  <a:alpha val="94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sp>
          <p:nvSpPr>
            <p:cNvPr id="332" name="Freeform 61">
              <a:extLst>
                <a:ext uri="{FF2B5EF4-FFF2-40B4-BE49-F238E27FC236}">
                  <a16:creationId xmlns:a16="http://schemas.microsoft.com/office/drawing/2014/main" id="{1AC1400C-0A58-4ECE-B1D9-0F52F46A2C9D}"/>
                </a:ext>
              </a:extLst>
            </p:cNvPr>
            <p:cNvSpPr/>
            <p:nvPr/>
          </p:nvSpPr>
          <p:spPr>
            <a:xfrm rot="14236127">
              <a:off x="8315539" y="3733143"/>
              <a:ext cx="269572" cy="269572"/>
            </a:xfrm>
            <a:custGeom>
              <a:avLst/>
              <a:gdLst>
                <a:gd name="connsiteX0" fmla="*/ 179070 w 179070"/>
                <a:gd name="connsiteY0" fmla="*/ 89535 h 179070"/>
                <a:gd name="connsiteX1" fmla="*/ 89535 w 179070"/>
                <a:gd name="connsiteY1" fmla="*/ 179070 h 179070"/>
                <a:gd name="connsiteX2" fmla="*/ 0 w 179070"/>
                <a:gd name="connsiteY2" fmla="*/ 89535 h 179070"/>
                <a:gd name="connsiteX3" fmla="*/ 89535 w 179070"/>
                <a:gd name="connsiteY3" fmla="*/ 0 h 179070"/>
                <a:gd name="connsiteX4" fmla="*/ 179070 w 179070"/>
                <a:gd name="connsiteY4" fmla="*/ 89535 h 179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070" h="179070">
                  <a:moveTo>
                    <a:pt x="179070" y="89535"/>
                  </a:moveTo>
                  <a:cubicBezTo>
                    <a:pt x="179070" y="138984"/>
                    <a:pt x="138984" y="179070"/>
                    <a:pt x="89535" y="179070"/>
                  </a:cubicBezTo>
                  <a:cubicBezTo>
                    <a:pt x="40086" y="179070"/>
                    <a:pt x="0" y="138984"/>
                    <a:pt x="0" y="89535"/>
                  </a:cubicBezTo>
                  <a:cubicBezTo>
                    <a:pt x="0" y="40086"/>
                    <a:pt x="40086" y="0"/>
                    <a:pt x="89535" y="0"/>
                  </a:cubicBezTo>
                  <a:cubicBezTo>
                    <a:pt x="138984" y="0"/>
                    <a:pt x="179070" y="40086"/>
                    <a:pt x="179070" y="89535"/>
                  </a:cubicBezTo>
                  <a:close/>
                </a:path>
              </a:pathLst>
            </a:custGeom>
            <a:gradFill flip="none" rotWithShape="1">
              <a:gsLst>
                <a:gs pos="31000">
                  <a:schemeClr val="tx1">
                    <a:lumMod val="65000"/>
                    <a:lumOff val="35000"/>
                  </a:schemeClr>
                </a:gs>
                <a:gs pos="0">
                  <a:schemeClr val="tx1">
                    <a:lumMod val="50000"/>
                    <a:lumOff val="50000"/>
                  </a:schemeClr>
                </a:gs>
                <a:gs pos="74000">
                  <a:schemeClr val="tx1">
                    <a:lumMod val="75000"/>
                    <a:lumOff val="25000"/>
                  </a:schemeClr>
                </a:gs>
              </a:gsLst>
              <a:path path="circle">
                <a:fillToRect l="100000" t="100000"/>
              </a:path>
              <a:tileRect r="-100000" b="-100000"/>
            </a:gradFill>
            <a:ln w="9525"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p>
          </p:txBody>
        </p:sp>
      </p:grpSp>
      <p:sp>
        <p:nvSpPr>
          <p:cNvPr id="338" name="Shape">
            <a:extLst>
              <a:ext uri="{FF2B5EF4-FFF2-40B4-BE49-F238E27FC236}">
                <a16:creationId xmlns:a16="http://schemas.microsoft.com/office/drawing/2014/main" id="{D3024C8D-593B-4AD4-957B-BC1B417879FF}"/>
              </a:ext>
            </a:extLst>
          </p:cNvPr>
          <p:cNvSpPr>
            <a:spLocks noChangeAspect="1"/>
          </p:cNvSpPr>
          <p:nvPr/>
        </p:nvSpPr>
        <p:spPr>
          <a:xfrm>
            <a:off x="8698639" y="2871276"/>
            <a:ext cx="374930" cy="382353"/>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339" name="Shape">
            <a:extLst>
              <a:ext uri="{FF2B5EF4-FFF2-40B4-BE49-F238E27FC236}">
                <a16:creationId xmlns:a16="http://schemas.microsoft.com/office/drawing/2014/main" id="{98EC1A08-1FD0-4526-8615-DC824601318E}"/>
              </a:ext>
            </a:extLst>
          </p:cNvPr>
          <p:cNvSpPr>
            <a:spLocks noChangeAspect="1"/>
          </p:cNvSpPr>
          <p:nvPr/>
        </p:nvSpPr>
        <p:spPr>
          <a:xfrm>
            <a:off x="6820982" y="4323384"/>
            <a:ext cx="193957" cy="197797"/>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
        <p:nvSpPr>
          <p:cNvPr id="340" name="Shape">
            <a:extLst>
              <a:ext uri="{FF2B5EF4-FFF2-40B4-BE49-F238E27FC236}">
                <a16:creationId xmlns:a16="http://schemas.microsoft.com/office/drawing/2014/main" id="{322F5D4C-91C4-46E3-B6B3-71C7A18207C4}"/>
              </a:ext>
            </a:extLst>
          </p:cNvPr>
          <p:cNvSpPr>
            <a:spLocks noChangeAspect="1"/>
          </p:cNvSpPr>
          <p:nvPr/>
        </p:nvSpPr>
        <p:spPr>
          <a:xfrm>
            <a:off x="10560125" y="201336"/>
            <a:ext cx="396022" cy="403863"/>
          </a:xfrm>
          <a:custGeom>
            <a:avLst/>
            <a:gdLst>
              <a:gd name="connsiteX0" fmla="*/ 991291 w 2190390"/>
              <a:gd name="connsiteY0" fmla="*/ 2215559 h 2233760"/>
              <a:gd name="connsiteX1" fmla="*/ 999830 w 2190390"/>
              <a:gd name="connsiteY1" fmla="*/ 2216073 h 2233760"/>
              <a:gd name="connsiteX2" fmla="*/ 992448 w 2190390"/>
              <a:gd name="connsiteY2" fmla="*/ 2216105 h 2233760"/>
              <a:gd name="connsiteX3" fmla="*/ 1078220 w 2190390"/>
              <a:gd name="connsiteY3" fmla="*/ 2195069 h 2233760"/>
              <a:gd name="connsiteX4" fmla="*/ 1091389 w 2190390"/>
              <a:gd name="connsiteY4" fmla="*/ 2197766 h 2233760"/>
              <a:gd name="connsiteX5" fmla="*/ 1078998 w 2190390"/>
              <a:gd name="connsiteY5" fmla="*/ 2197973 h 2233760"/>
              <a:gd name="connsiteX6" fmla="*/ 1066606 w 2190390"/>
              <a:gd name="connsiteY6" fmla="*/ 2198180 h 2233760"/>
              <a:gd name="connsiteX7" fmla="*/ 1078220 w 2190390"/>
              <a:gd name="connsiteY7" fmla="*/ 2195069 h 2233760"/>
              <a:gd name="connsiteX8" fmla="*/ 1366845 w 2190390"/>
              <a:gd name="connsiteY8" fmla="*/ 2145748 h 2233760"/>
              <a:gd name="connsiteX9" fmla="*/ 1358913 w 2190390"/>
              <a:gd name="connsiteY9" fmla="*/ 2150986 h 2233760"/>
              <a:gd name="connsiteX10" fmla="*/ 1354453 w 2190390"/>
              <a:gd name="connsiteY10" fmla="*/ 2145955 h 2233760"/>
              <a:gd name="connsiteX11" fmla="*/ 1366845 w 2190390"/>
              <a:gd name="connsiteY11" fmla="*/ 2145748 h 2233760"/>
              <a:gd name="connsiteX12" fmla="*/ 1735129 w 2190390"/>
              <a:gd name="connsiteY12" fmla="*/ 1973570 h 2233760"/>
              <a:gd name="connsiteX13" fmla="*/ 1734321 w 2190390"/>
              <a:gd name="connsiteY13" fmla="*/ 1974080 h 2233760"/>
              <a:gd name="connsiteX14" fmla="*/ 1726376 w 2190390"/>
              <a:gd name="connsiteY14" fmla="*/ 1977814 h 2233760"/>
              <a:gd name="connsiteX15" fmla="*/ 1863698 w 2190390"/>
              <a:gd name="connsiteY15" fmla="*/ 1863195 h 2233760"/>
              <a:gd name="connsiteX16" fmla="*/ 1846488 w 2190390"/>
              <a:gd name="connsiteY16" fmla="*/ 1880259 h 2233760"/>
              <a:gd name="connsiteX17" fmla="*/ 1856545 w 2190390"/>
              <a:gd name="connsiteY17" fmla="*/ 1871338 h 2233760"/>
              <a:gd name="connsiteX18" fmla="*/ 1853073 w 2190390"/>
              <a:gd name="connsiteY18" fmla="*/ 1881607 h 2233760"/>
              <a:gd name="connsiteX19" fmla="*/ 1832960 w 2190390"/>
              <a:gd name="connsiteY19" fmla="*/ 1899448 h 2233760"/>
              <a:gd name="connsiteX20" fmla="*/ 1839335 w 2190390"/>
              <a:gd name="connsiteY20" fmla="*/ 1888401 h 2233760"/>
              <a:gd name="connsiteX21" fmla="*/ 1817665 w 2190390"/>
              <a:gd name="connsiteY21" fmla="*/ 1900434 h 2233760"/>
              <a:gd name="connsiteX22" fmla="*/ 1829847 w 2190390"/>
              <a:gd name="connsiteY22" fmla="*/ 1887831 h 2233760"/>
              <a:gd name="connsiteX23" fmla="*/ 1841460 w 2190390"/>
              <a:gd name="connsiteY23" fmla="*/ 1884719 h 2233760"/>
              <a:gd name="connsiteX24" fmla="*/ 1855767 w 2190390"/>
              <a:gd name="connsiteY24" fmla="*/ 1868434 h 2233760"/>
              <a:gd name="connsiteX25" fmla="*/ 1857892 w 2190390"/>
              <a:gd name="connsiteY25" fmla="*/ 1864751 h 2233760"/>
              <a:gd name="connsiteX26" fmla="*/ 1863698 w 2190390"/>
              <a:gd name="connsiteY26" fmla="*/ 1863195 h 2233760"/>
              <a:gd name="connsiteX27" fmla="*/ 1880856 w 2190390"/>
              <a:gd name="connsiteY27" fmla="*/ 1843033 h 2233760"/>
              <a:gd name="connsiteX28" fmla="*/ 1880130 w 2190390"/>
              <a:gd name="connsiteY28" fmla="*/ 1843228 h 2233760"/>
              <a:gd name="connsiteX29" fmla="*/ 1880130 w 2190390"/>
              <a:gd name="connsiteY29" fmla="*/ 1843228 h 2233760"/>
              <a:gd name="connsiteX30" fmla="*/ 1880856 w 2190390"/>
              <a:gd name="connsiteY30" fmla="*/ 1843033 h 2233760"/>
              <a:gd name="connsiteX31" fmla="*/ 286611 w 2190390"/>
              <a:gd name="connsiteY31" fmla="*/ 1828839 h 2233760"/>
              <a:gd name="connsiteX32" fmla="*/ 288065 w 2190390"/>
              <a:gd name="connsiteY32" fmla="*/ 1830117 h 2233760"/>
              <a:gd name="connsiteX33" fmla="*/ 291267 w 2190390"/>
              <a:gd name="connsiteY33" fmla="*/ 1836263 h 2233760"/>
              <a:gd name="connsiteX34" fmla="*/ 286029 w 2190390"/>
              <a:gd name="connsiteY34" fmla="*/ 1828328 h 2233760"/>
              <a:gd name="connsiteX35" fmla="*/ 286438 w 2190390"/>
              <a:gd name="connsiteY35" fmla="*/ 1828564 h 2233760"/>
              <a:gd name="connsiteX36" fmla="*/ 286611 w 2190390"/>
              <a:gd name="connsiteY36" fmla="*/ 1828839 h 2233760"/>
              <a:gd name="connsiteX37" fmla="*/ 1999604 w 2190390"/>
              <a:gd name="connsiteY37" fmla="*/ 1653357 h 2233760"/>
              <a:gd name="connsiteX38" fmla="*/ 1999271 w 2190390"/>
              <a:gd name="connsiteY38" fmla="*/ 1653857 h 2233760"/>
              <a:gd name="connsiteX39" fmla="*/ 1999524 w 2190390"/>
              <a:gd name="connsiteY39" fmla="*/ 1653400 h 2233760"/>
              <a:gd name="connsiteX40" fmla="*/ 2003439 w 2190390"/>
              <a:gd name="connsiteY40" fmla="*/ 1648363 h 2233760"/>
              <a:gd name="connsiteX41" fmla="*/ 2003026 w 2190390"/>
              <a:gd name="connsiteY41" fmla="*/ 1651538 h 2233760"/>
              <a:gd name="connsiteX42" fmla="*/ 1999604 w 2190390"/>
              <a:gd name="connsiteY42" fmla="*/ 1653357 h 2233760"/>
              <a:gd name="connsiteX43" fmla="*/ 2001282 w 2190390"/>
              <a:gd name="connsiteY43" fmla="*/ 1650838 h 2233760"/>
              <a:gd name="connsiteX44" fmla="*/ 2003439 w 2190390"/>
              <a:gd name="connsiteY44" fmla="*/ 1648363 h 2233760"/>
              <a:gd name="connsiteX45" fmla="*/ 2148835 w 2190390"/>
              <a:gd name="connsiteY45" fmla="*/ 1087750 h 2233760"/>
              <a:gd name="connsiteX46" fmla="*/ 2149477 w 2190390"/>
              <a:gd name="connsiteY46" fmla="*/ 1090489 h 2233760"/>
              <a:gd name="connsiteX47" fmla="*/ 2148875 w 2190390"/>
              <a:gd name="connsiteY47" fmla="*/ 1092596 h 2233760"/>
              <a:gd name="connsiteX48" fmla="*/ 6763 w 2190390"/>
              <a:gd name="connsiteY48" fmla="*/ 878999 h 2233760"/>
              <a:gd name="connsiteX49" fmla="*/ 6195 w 2190390"/>
              <a:gd name="connsiteY49" fmla="*/ 888490 h 2233760"/>
              <a:gd name="connsiteX50" fmla="*/ 6060 w 2190390"/>
              <a:gd name="connsiteY50" fmla="*/ 880501 h 2233760"/>
              <a:gd name="connsiteX51" fmla="*/ 2171668 w 2190390"/>
              <a:gd name="connsiteY51" fmla="*/ 770424 h 2233760"/>
              <a:gd name="connsiteX52" fmla="*/ 2179461 w 2190390"/>
              <a:gd name="connsiteY52" fmla="*/ 788671 h 2233760"/>
              <a:gd name="connsiteX53" fmla="*/ 2190357 w 2190390"/>
              <a:gd name="connsiteY53" fmla="*/ 829333 h 2233760"/>
              <a:gd name="connsiteX54" fmla="*/ 2170332 w 2190390"/>
              <a:gd name="connsiteY54" fmla="*/ 766212 h 2233760"/>
              <a:gd name="connsiteX55" fmla="*/ 2170332 w 2190390"/>
              <a:gd name="connsiteY55" fmla="*/ 766214 h 2233760"/>
              <a:gd name="connsiteX56" fmla="*/ 2171668 w 2190390"/>
              <a:gd name="connsiteY56" fmla="*/ 770424 h 2233760"/>
              <a:gd name="connsiteX57" fmla="*/ 2171110 w 2190390"/>
              <a:gd name="connsiteY57" fmla="*/ 769118 h 2233760"/>
              <a:gd name="connsiteX58" fmla="*/ 28462 w 2190390"/>
              <a:gd name="connsiteY58" fmla="*/ 739328 h 2233760"/>
              <a:gd name="connsiteX59" fmla="*/ 29450 w 2190390"/>
              <a:gd name="connsiteY59" fmla="*/ 754628 h 2233760"/>
              <a:gd name="connsiteX60" fmla="*/ 23284 w 2190390"/>
              <a:gd name="connsiteY60" fmla="*/ 778071 h 2233760"/>
              <a:gd name="connsiteX61" fmla="*/ 23336 w 2190390"/>
              <a:gd name="connsiteY61" fmla="*/ 777637 h 2233760"/>
              <a:gd name="connsiteX62" fmla="*/ 23887 w 2190390"/>
              <a:gd name="connsiteY62" fmla="*/ 775964 h 2233760"/>
              <a:gd name="connsiteX63" fmla="*/ 25200 w 2190390"/>
              <a:gd name="connsiteY63" fmla="*/ 761993 h 2233760"/>
              <a:gd name="connsiteX64" fmla="*/ 23336 w 2190390"/>
              <a:gd name="connsiteY64" fmla="*/ 777637 h 2233760"/>
              <a:gd name="connsiteX65" fmla="*/ 23191 w 2190390"/>
              <a:gd name="connsiteY65" fmla="*/ 778079 h 2233760"/>
              <a:gd name="connsiteX66" fmla="*/ 19860 w 2190390"/>
              <a:gd name="connsiteY66" fmla="*/ 778356 h 2233760"/>
              <a:gd name="connsiteX67" fmla="*/ 20171 w 2190390"/>
              <a:gd name="connsiteY67" fmla="*/ 766453 h 2233760"/>
              <a:gd name="connsiteX68" fmla="*/ 28462 w 2190390"/>
              <a:gd name="connsiteY68" fmla="*/ 739328 h 2233760"/>
              <a:gd name="connsiteX69" fmla="*/ 39297 w 2190390"/>
              <a:gd name="connsiteY69" fmla="*/ 733312 h 2233760"/>
              <a:gd name="connsiteX70" fmla="*/ 34478 w 2190390"/>
              <a:gd name="connsiteY70" fmla="*/ 750168 h 2233760"/>
              <a:gd name="connsiteX71" fmla="*/ 29450 w 2190390"/>
              <a:gd name="connsiteY71" fmla="*/ 754628 h 2233760"/>
              <a:gd name="connsiteX72" fmla="*/ 39297 w 2190390"/>
              <a:gd name="connsiteY72" fmla="*/ 733312 h 2233760"/>
              <a:gd name="connsiteX73" fmla="*/ 118614 w 2190390"/>
              <a:gd name="connsiteY73" fmla="*/ 680931 h 2233760"/>
              <a:gd name="connsiteX74" fmla="*/ 118045 w 2190390"/>
              <a:gd name="connsiteY74" fmla="*/ 690421 h 2233760"/>
              <a:gd name="connsiteX75" fmla="*/ 116736 w 2190390"/>
              <a:gd name="connsiteY75" fmla="*/ 688437 h 2233760"/>
              <a:gd name="connsiteX76" fmla="*/ 118614 w 2190390"/>
              <a:gd name="connsiteY76" fmla="*/ 680930 h 2233760"/>
              <a:gd name="connsiteX77" fmla="*/ 118614 w 2190390"/>
              <a:gd name="connsiteY77" fmla="*/ 680931 h 2233760"/>
              <a:gd name="connsiteX78" fmla="*/ 118614 w 2190390"/>
              <a:gd name="connsiteY78" fmla="*/ 680931 h 2233760"/>
              <a:gd name="connsiteX79" fmla="*/ 2063088 w 2190390"/>
              <a:gd name="connsiteY79" fmla="*/ 633076 h 2233760"/>
              <a:gd name="connsiteX80" fmla="*/ 2064300 w 2190390"/>
              <a:gd name="connsiteY80" fmla="*/ 634697 h 2233760"/>
              <a:gd name="connsiteX81" fmla="*/ 2064300 w 2190390"/>
              <a:gd name="connsiteY81" fmla="*/ 634697 h 2233760"/>
              <a:gd name="connsiteX82" fmla="*/ 271636 w 2190390"/>
              <a:gd name="connsiteY82" fmla="*/ 428530 h 2233760"/>
              <a:gd name="connsiteX83" fmla="*/ 271855 w 2190390"/>
              <a:gd name="connsiteY83" fmla="*/ 429745 h 2233760"/>
              <a:gd name="connsiteX84" fmla="*/ 270482 w 2190390"/>
              <a:gd name="connsiteY84" fmla="*/ 434782 h 2233760"/>
              <a:gd name="connsiteX85" fmla="*/ 266613 w 2190390"/>
              <a:gd name="connsiteY85" fmla="*/ 437234 h 2233760"/>
              <a:gd name="connsiteX86" fmla="*/ 278204 w 2190390"/>
              <a:gd name="connsiteY86" fmla="*/ 417148 h 2233760"/>
              <a:gd name="connsiteX87" fmla="*/ 271636 w 2190390"/>
              <a:gd name="connsiteY87" fmla="*/ 428530 h 2233760"/>
              <a:gd name="connsiteX88" fmla="*/ 271051 w 2190390"/>
              <a:gd name="connsiteY88" fmla="*/ 425291 h 2233760"/>
              <a:gd name="connsiteX89" fmla="*/ 278204 w 2190390"/>
              <a:gd name="connsiteY89" fmla="*/ 417148 h 2233760"/>
              <a:gd name="connsiteX90" fmla="*/ 438604 w 2190390"/>
              <a:gd name="connsiteY90" fmla="*/ 330588 h 2233760"/>
              <a:gd name="connsiteX91" fmla="*/ 440377 w 2190390"/>
              <a:gd name="connsiteY91" fmla="*/ 330951 h 2233760"/>
              <a:gd name="connsiteX92" fmla="*/ 434354 w 2190390"/>
              <a:gd name="connsiteY92" fmla="*/ 337953 h 2233760"/>
              <a:gd name="connsiteX93" fmla="*/ 438604 w 2190390"/>
              <a:gd name="connsiteY93" fmla="*/ 330588 h 2233760"/>
              <a:gd name="connsiteX94" fmla="*/ 493586 w 2190390"/>
              <a:gd name="connsiteY94" fmla="*/ 175773 h 2233760"/>
              <a:gd name="connsiteX95" fmla="*/ 493781 w 2190390"/>
              <a:gd name="connsiteY95" fmla="*/ 176499 h 2233760"/>
              <a:gd name="connsiteX96" fmla="*/ 492878 w 2190390"/>
              <a:gd name="connsiteY96" fmla="*/ 177001 h 2233760"/>
              <a:gd name="connsiteX97" fmla="*/ 496489 w 2190390"/>
              <a:gd name="connsiteY97" fmla="*/ 174995 h 2233760"/>
              <a:gd name="connsiteX98" fmla="*/ 493975 w 2190390"/>
              <a:gd name="connsiteY98" fmla="*/ 177226 h 2233760"/>
              <a:gd name="connsiteX99" fmla="*/ 493781 w 2190390"/>
              <a:gd name="connsiteY99" fmla="*/ 176499 h 2233760"/>
              <a:gd name="connsiteX100" fmla="*/ 1677930 w 2190390"/>
              <a:gd name="connsiteY100" fmla="*/ 147933 h 2233760"/>
              <a:gd name="connsiteX101" fmla="*/ 1684567 w 2190390"/>
              <a:gd name="connsiteY101" fmla="*/ 152381 h 2233760"/>
              <a:gd name="connsiteX102" fmla="*/ 1684803 w 2190390"/>
              <a:gd name="connsiteY102" fmla="*/ 152960 h 2233760"/>
              <a:gd name="connsiteX103" fmla="*/ 536714 w 2190390"/>
              <a:gd name="connsiteY103" fmla="*/ 134884 h 2233760"/>
              <a:gd name="connsiteX104" fmla="*/ 535938 w 2190390"/>
              <a:gd name="connsiteY104" fmla="*/ 136409 h 2233760"/>
              <a:gd name="connsiteX105" fmla="*/ 530424 w 2190390"/>
              <a:gd name="connsiteY105" fmla="*/ 139054 h 2233760"/>
              <a:gd name="connsiteX106" fmla="*/ 528380 w 2190390"/>
              <a:gd name="connsiteY106" fmla="*/ 139210 h 2233760"/>
              <a:gd name="connsiteX107" fmla="*/ 569431 w 2190390"/>
              <a:gd name="connsiteY107" fmla="*/ 133660 h 2233760"/>
              <a:gd name="connsiteX108" fmla="*/ 573113 w 2190390"/>
              <a:gd name="connsiteY108" fmla="*/ 135787 h 2233760"/>
              <a:gd name="connsiteX109" fmla="*/ 562278 w 2190390"/>
              <a:gd name="connsiteY109" fmla="*/ 141803 h 2233760"/>
              <a:gd name="connsiteX110" fmla="*/ 570209 w 2190390"/>
              <a:gd name="connsiteY110" fmla="*/ 136565 h 2233760"/>
              <a:gd name="connsiteX111" fmla="*/ 569431 w 2190390"/>
              <a:gd name="connsiteY111" fmla="*/ 133660 h 2233760"/>
              <a:gd name="connsiteX112" fmla="*/ 543870 w 2190390"/>
              <a:gd name="connsiteY112" fmla="*/ 131170 h 2233760"/>
              <a:gd name="connsiteX113" fmla="*/ 536714 w 2190390"/>
              <a:gd name="connsiteY113" fmla="*/ 134884 h 2233760"/>
              <a:gd name="connsiteX114" fmla="*/ 538232 w 2190390"/>
              <a:gd name="connsiteY114" fmla="*/ 131903 h 2233760"/>
              <a:gd name="connsiteX115" fmla="*/ 543870 w 2190390"/>
              <a:gd name="connsiteY115" fmla="*/ 131170 h 2233760"/>
              <a:gd name="connsiteX116" fmla="*/ 1592896 w 2190390"/>
              <a:gd name="connsiteY116" fmla="*/ 120911 h 2233760"/>
              <a:gd name="connsiteX117" fmla="*/ 1600259 w 2190390"/>
              <a:gd name="connsiteY117" fmla="*/ 125164 h 2233760"/>
              <a:gd name="connsiteX118" fmla="*/ 1614207 w 2190390"/>
              <a:gd name="connsiteY118" fmla="*/ 130765 h 2233760"/>
              <a:gd name="connsiteX119" fmla="*/ 1601037 w 2190390"/>
              <a:gd name="connsiteY119" fmla="*/ 128068 h 2233760"/>
              <a:gd name="connsiteX120" fmla="*/ 1592896 w 2190390"/>
              <a:gd name="connsiteY120" fmla="*/ 120911 h 2233760"/>
              <a:gd name="connsiteX121" fmla="*/ 578500 w 2190390"/>
              <a:gd name="connsiteY121" fmla="*/ 109440 h 2233760"/>
              <a:gd name="connsiteX122" fmla="*/ 601937 w 2190390"/>
              <a:gd name="connsiteY122" fmla="*/ 115612 h 2233760"/>
              <a:gd name="connsiteX123" fmla="*/ 589545 w 2190390"/>
              <a:gd name="connsiteY123" fmla="*/ 115819 h 2233760"/>
              <a:gd name="connsiteX124" fmla="*/ 596130 w 2190390"/>
              <a:gd name="connsiteY124" fmla="*/ 117168 h 2233760"/>
              <a:gd name="connsiteX125" fmla="*/ 587420 w 2190390"/>
              <a:gd name="connsiteY125" fmla="*/ 119501 h 2233760"/>
              <a:gd name="connsiteX126" fmla="*/ 581823 w 2190390"/>
              <a:gd name="connsiteY126" fmla="*/ 133453 h 2233760"/>
              <a:gd name="connsiteX127" fmla="*/ 569431 w 2190390"/>
              <a:gd name="connsiteY127" fmla="*/ 133660 h 2233760"/>
              <a:gd name="connsiteX128" fmla="*/ 577363 w 2190390"/>
              <a:gd name="connsiteY128" fmla="*/ 128422 h 2233760"/>
              <a:gd name="connsiteX129" fmla="*/ 571556 w 2190390"/>
              <a:gd name="connsiteY129" fmla="*/ 129978 h 2233760"/>
              <a:gd name="connsiteX130" fmla="*/ 578710 w 2190390"/>
              <a:gd name="connsiteY130" fmla="*/ 121835 h 2233760"/>
              <a:gd name="connsiteX131" fmla="*/ 577153 w 2190390"/>
              <a:gd name="connsiteY131" fmla="*/ 116026 h 2233760"/>
              <a:gd name="connsiteX132" fmla="*/ 563415 w 2190390"/>
              <a:gd name="connsiteY132" fmla="*/ 122820 h 2233760"/>
              <a:gd name="connsiteX133" fmla="*/ 578500 w 2190390"/>
              <a:gd name="connsiteY133" fmla="*/ 109440 h 2233760"/>
              <a:gd name="connsiteX134" fmla="*/ 801487 w 2190390"/>
              <a:gd name="connsiteY134" fmla="*/ 59029 h 2233760"/>
              <a:gd name="connsiteX135" fmla="*/ 801487 w 2190390"/>
              <a:gd name="connsiteY135" fmla="*/ 59029 h 2233760"/>
              <a:gd name="connsiteX136" fmla="*/ 798583 w 2190390"/>
              <a:gd name="connsiteY136" fmla="*/ 59807 h 2233760"/>
              <a:gd name="connsiteX137" fmla="*/ 1366833 w 2190390"/>
              <a:gd name="connsiteY137" fmla="*/ 37900 h 2233760"/>
              <a:gd name="connsiteX138" fmla="*/ 1379426 w 2190390"/>
              <a:gd name="connsiteY138" fmla="*/ 44253 h 2233760"/>
              <a:gd name="connsiteX139" fmla="*/ 1355990 w 2190390"/>
              <a:gd name="connsiteY139" fmla="*/ 38081 h 2233760"/>
              <a:gd name="connsiteX140" fmla="*/ 1366833 w 2190390"/>
              <a:gd name="connsiteY140" fmla="*/ 37900 h 2233760"/>
              <a:gd name="connsiteX141" fmla="*/ 1336928 w 2190390"/>
              <a:gd name="connsiteY141" fmla="*/ 26457 h 2233760"/>
              <a:gd name="connsiteX142" fmla="*/ 1340486 w 2190390"/>
              <a:gd name="connsiteY142" fmla="*/ 26671 h 2233760"/>
              <a:gd name="connsiteX143" fmla="*/ 1342042 w 2190390"/>
              <a:gd name="connsiteY143" fmla="*/ 32480 h 2233760"/>
              <a:gd name="connsiteX144" fmla="*/ 1331776 w 2190390"/>
              <a:gd name="connsiteY144" fmla="*/ 29005 h 2233760"/>
              <a:gd name="connsiteX145" fmla="*/ 1336928 w 2190390"/>
              <a:gd name="connsiteY145" fmla="*/ 26457 h 2233760"/>
              <a:gd name="connsiteX146" fmla="*/ 1297295 w 2190390"/>
              <a:gd name="connsiteY146" fmla="*/ 16453 h 2233760"/>
              <a:gd name="connsiteX147" fmla="*/ 1306084 w 2190390"/>
              <a:gd name="connsiteY147" fmla="*/ 18768 h 2233760"/>
              <a:gd name="connsiteX148" fmla="*/ 1307050 w 2190390"/>
              <a:gd name="connsiteY148" fmla="*/ 20510 h 2233760"/>
              <a:gd name="connsiteX149" fmla="*/ 770059 w 2190390"/>
              <a:gd name="connsiteY149" fmla="*/ 11417 h 2233760"/>
              <a:gd name="connsiteX150" fmla="*/ 771615 w 2190390"/>
              <a:gd name="connsiteY150" fmla="*/ 17226 h 2233760"/>
              <a:gd name="connsiteX151" fmla="*/ 786132 w 2190390"/>
              <a:gd name="connsiteY151" fmla="*/ 13337 h 2233760"/>
              <a:gd name="connsiteX152" fmla="*/ 793495 w 2190390"/>
              <a:gd name="connsiteY152" fmla="*/ 17590 h 2233760"/>
              <a:gd name="connsiteX153" fmla="*/ 811693 w 2190390"/>
              <a:gd name="connsiteY153" fmla="*/ 15826 h 2233760"/>
              <a:gd name="connsiteX154" fmla="*/ 806664 w 2190390"/>
              <a:gd name="connsiteY154" fmla="*/ 20287 h 2233760"/>
              <a:gd name="connsiteX155" fmla="*/ 826419 w 2190390"/>
              <a:gd name="connsiteY155" fmla="*/ 24332 h 2233760"/>
              <a:gd name="connsiteX156" fmla="*/ 814806 w 2190390"/>
              <a:gd name="connsiteY156" fmla="*/ 27444 h 2233760"/>
              <a:gd name="connsiteX157" fmla="*/ 796608 w 2190390"/>
              <a:gd name="connsiteY157" fmla="*/ 29207 h 2233760"/>
              <a:gd name="connsiteX158" fmla="*/ 835339 w 2190390"/>
              <a:gd name="connsiteY158" fmla="*/ 34394 h 2233760"/>
              <a:gd name="connsiteX159" fmla="*/ 809987 w 2190390"/>
              <a:gd name="connsiteY159" fmla="*/ 44300 h 2233760"/>
              <a:gd name="connsiteX160" fmla="*/ 804180 w 2190390"/>
              <a:gd name="connsiteY160" fmla="*/ 45856 h 2233760"/>
              <a:gd name="connsiteX161" fmla="*/ 783857 w 2190390"/>
              <a:gd name="connsiteY161" fmla="*/ 51301 h 2233760"/>
              <a:gd name="connsiteX162" fmla="*/ 788107 w 2190390"/>
              <a:gd name="connsiteY162" fmla="*/ 43937 h 2233760"/>
              <a:gd name="connsiteX163" fmla="*/ 754046 w 2190390"/>
              <a:gd name="connsiteY163" fmla="*/ 56176 h 2233760"/>
              <a:gd name="connsiteX164" fmla="*/ 737195 w 2190390"/>
              <a:gd name="connsiteY164" fmla="*/ 51353 h 2233760"/>
              <a:gd name="connsiteX165" fmla="*/ 747285 w 2190390"/>
              <a:gd name="connsiteY165" fmla="*/ 49816 h 2233760"/>
              <a:gd name="connsiteX166" fmla="*/ 753394 w 2190390"/>
              <a:gd name="connsiteY166" fmla="*/ 47207 h 2233760"/>
              <a:gd name="connsiteX167" fmla="*/ 754669 w 2190390"/>
              <a:gd name="connsiteY167" fmla="*/ 46889 h 2233760"/>
              <a:gd name="connsiteX168" fmla="*/ 755393 w 2190390"/>
              <a:gd name="connsiteY168" fmla="*/ 49590 h 2233760"/>
              <a:gd name="connsiteX169" fmla="*/ 778619 w 2190390"/>
              <a:gd name="connsiteY169" fmla="*/ 43366 h 2233760"/>
              <a:gd name="connsiteX170" fmla="*/ 763785 w 2190390"/>
              <a:gd name="connsiteY170" fmla="*/ 44617 h 2233760"/>
              <a:gd name="connsiteX171" fmla="*/ 754669 w 2190390"/>
              <a:gd name="connsiteY171" fmla="*/ 46889 h 2233760"/>
              <a:gd name="connsiteX172" fmla="*/ 754615 w 2190390"/>
              <a:gd name="connsiteY172" fmla="*/ 46685 h 2233760"/>
              <a:gd name="connsiteX173" fmla="*/ 753394 w 2190390"/>
              <a:gd name="connsiteY173" fmla="*/ 47207 h 2233760"/>
              <a:gd name="connsiteX174" fmla="*/ 743001 w 2190390"/>
              <a:gd name="connsiteY174" fmla="*/ 49797 h 2233760"/>
              <a:gd name="connsiteX175" fmla="*/ 740098 w 2190390"/>
              <a:gd name="connsiteY175" fmla="*/ 50575 h 2233760"/>
              <a:gd name="connsiteX176" fmla="*/ 739320 w 2190390"/>
              <a:gd name="connsiteY176" fmla="*/ 47671 h 2233760"/>
              <a:gd name="connsiteX177" fmla="*/ 745126 w 2190390"/>
              <a:gd name="connsiteY177" fmla="*/ 46115 h 2233760"/>
              <a:gd name="connsiteX178" fmla="*/ 738542 w 2190390"/>
              <a:gd name="connsiteY178" fmla="*/ 44766 h 2233760"/>
              <a:gd name="connsiteX179" fmla="*/ 743570 w 2190390"/>
              <a:gd name="connsiteY179" fmla="*/ 40306 h 2233760"/>
              <a:gd name="connsiteX180" fmla="*/ 767575 w 2190390"/>
              <a:gd name="connsiteY180" fmla="*/ 36987 h 2233760"/>
              <a:gd name="connsiteX181" fmla="*/ 756740 w 2190390"/>
              <a:gd name="connsiteY181" fmla="*/ 43003 h 2233760"/>
              <a:gd name="connsiteX182" fmla="*/ 782869 w 2190390"/>
              <a:gd name="connsiteY182" fmla="*/ 36001 h 2233760"/>
              <a:gd name="connsiteX183" fmla="*/ 781313 w 2190390"/>
              <a:gd name="connsiteY183" fmla="*/ 30193 h 2233760"/>
              <a:gd name="connsiteX184" fmla="*/ 777631 w 2190390"/>
              <a:gd name="connsiteY184" fmla="*/ 28066 h 2233760"/>
              <a:gd name="connsiteX185" fmla="*/ 766018 w 2190390"/>
              <a:gd name="connsiteY185" fmla="*/ 31178 h 2233760"/>
              <a:gd name="connsiteX186" fmla="*/ 765240 w 2190390"/>
              <a:gd name="connsiteY186" fmla="*/ 28273 h 2233760"/>
              <a:gd name="connsiteX187" fmla="*/ 746473 w 2190390"/>
              <a:gd name="connsiteY187" fmla="*/ 39528 h 2233760"/>
              <a:gd name="connsiteX188" fmla="*/ 731178 w 2190390"/>
              <a:gd name="connsiteY188" fmla="*/ 40513 h 2233760"/>
              <a:gd name="connsiteX189" fmla="*/ 742013 w 2190390"/>
              <a:gd name="connsiteY189" fmla="*/ 34497 h 2233760"/>
              <a:gd name="connsiteX190" fmla="*/ 735429 w 2190390"/>
              <a:gd name="connsiteY190" fmla="*/ 33148 h 2233760"/>
              <a:gd name="connsiteX191" fmla="*/ 728634 w 2190390"/>
              <a:gd name="connsiteY191" fmla="*/ 19404 h 2233760"/>
              <a:gd name="connsiteX192" fmla="*/ 744707 w 2190390"/>
              <a:gd name="connsiteY192" fmla="*/ 21323 h 2233760"/>
              <a:gd name="connsiteX193" fmla="*/ 746054 w 2190390"/>
              <a:gd name="connsiteY193" fmla="*/ 14737 h 2233760"/>
              <a:gd name="connsiteX194" fmla="*/ 764252 w 2190390"/>
              <a:gd name="connsiteY194" fmla="*/ 12973 h 2233760"/>
              <a:gd name="connsiteX195" fmla="*/ 753417 w 2190390"/>
              <a:gd name="connsiteY195" fmla="*/ 18990 h 2233760"/>
              <a:gd name="connsiteX196" fmla="*/ 760002 w 2190390"/>
              <a:gd name="connsiteY196" fmla="*/ 20338 h 2233760"/>
              <a:gd name="connsiteX197" fmla="*/ 770059 w 2190390"/>
              <a:gd name="connsiteY197" fmla="*/ 11417 h 2233760"/>
              <a:gd name="connsiteX198" fmla="*/ 1159223 w 2190390"/>
              <a:gd name="connsiteY198" fmla="*/ 530 h 2233760"/>
              <a:gd name="connsiteX199" fmla="*/ 1153416 w 2190390"/>
              <a:gd name="connsiteY199" fmla="*/ 2085 h 2233760"/>
              <a:gd name="connsiteX200" fmla="*/ 1160001 w 2190390"/>
              <a:gd name="connsiteY200" fmla="*/ 3434 h 2233760"/>
              <a:gd name="connsiteX201" fmla="*/ 1145484 w 2190390"/>
              <a:gd name="connsiteY201" fmla="*/ 7324 h 2233760"/>
              <a:gd name="connsiteX202" fmla="*/ 1178409 w 2190390"/>
              <a:gd name="connsiteY202" fmla="*/ 14066 h 2233760"/>
              <a:gd name="connsiteX203" fmla="*/ 1194482 w 2190390"/>
              <a:gd name="connsiteY203" fmla="*/ 15986 h 2233760"/>
              <a:gd name="connsiteX204" fmla="*/ 1198941 w 2190390"/>
              <a:gd name="connsiteY204" fmla="*/ 21016 h 2233760"/>
              <a:gd name="connsiteX205" fmla="*/ 1188675 w 2190390"/>
              <a:gd name="connsiteY205" fmla="*/ 17541 h 2233760"/>
              <a:gd name="connsiteX206" fmla="*/ 1203401 w 2190390"/>
              <a:gd name="connsiteY206" fmla="*/ 26047 h 2233760"/>
              <a:gd name="connsiteX207" fmla="*/ 1201276 w 2190390"/>
              <a:gd name="connsiteY207" fmla="*/ 29730 h 2233760"/>
              <a:gd name="connsiteX208" fmla="*/ 1241564 w 2190390"/>
              <a:gd name="connsiteY208" fmla="*/ 40725 h 2233760"/>
              <a:gd name="connsiteX209" fmla="*/ 1247370 w 2190390"/>
              <a:gd name="connsiteY209" fmla="*/ 39169 h 2233760"/>
              <a:gd name="connsiteX210" fmla="*/ 1265000 w 2190390"/>
              <a:gd name="connsiteY210" fmla="*/ 46897 h 2233760"/>
              <a:gd name="connsiteX211" fmla="*/ 1269459 w 2190390"/>
              <a:gd name="connsiteY211" fmla="*/ 51928 h 2233760"/>
              <a:gd name="connsiteX212" fmla="*/ 1281073 w 2190390"/>
              <a:gd name="connsiteY212" fmla="*/ 48817 h 2233760"/>
              <a:gd name="connsiteX213" fmla="*/ 1295799 w 2190390"/>
              <a:gd name="connsiteY213" fmla="*/ 57322 h 2233760"/>
              <a:gd name="connsiteX214" fmla="*/ 1281851 w 2190390"/>
              <a:gd name="connsiteY214" fmla="*/ 51721 h 2233760"/>
              <a:gd name="connsiteX215" fmla="*/ 1299480 w 2190390"/>
              <a:gd name="connsiteY215" fmla="*/ 59449 h 2233760"/>
              <a:gd name="connsiteX216" fmla="*/ 1293674 w 2190390"/>
              <a:gd name="connsiteY216" fmla="*/ 61005 h 2233760"/>
              <a:gd name="connsiteX217" fmla="*/ 1336296 w 2190390"/>
              <a:gd name="connsiteY217" fmla="*/ 80714 h 2233760"/>
              <a:gd name="connsiteX218" fmla="*/ 1349466 w 2190390"/>
              <a:gd name="connsiteY218" fmla="*/ 83411 h 2233760"/>
              <a:gd name="connsiteX219" fmla="*/ 1345784 w 2190390"/>
              <a:gd name="connsiteY219" fmla="*/ 81284 h 2233760"/>
              <a:gd name="connsiteX220" fmla="*/ 1375805 w 2190390"/>
              <a:gd name="connsiteY220" fmla="*/ 88805 h 2233760"/>
              <a:gd name="connsiteX221" fmla="*/ 1377930 w 2190390"/>
              <a:gd name="connsiteY221" fmla="*/ 85123 h 2233760"/>
              <a:gd name="connsiteX222" fmla="*/ 1372123 w 2190390"/>
              <a:gd name="connsiteY222" fmla="*/ 86678 h 2233760"/>
              <a:gd name="connsiteX223" fmla="*/ 1358175 w 2190390"/>
              <a:gd name="connsiteY223" fmla="*/ 81077 h 2233760"/>
              <a:gd name="connsiteX224" fmla="*/ 1358744 w 2190390"/>
              <a:gd name="connsiteY224" fmla="*/ 71586 h 2233760"/>
              <a:gd name="connsiteX225" fmla="*/ 1315553 w 2190390"/>
              <a:gd name="connsiteY225" fmla="*/ 61368 h 2233760"/>
              <a:gd name="connsiteX226" fmla="*/ 1368232 w 2190390"/>
              <a:gd name="connsiteY226" fmla="*/ 72156 h 2233760"/>
              <a:gd name="connsiteX227" fmla="*/ 1363772 w 2190390"/>
              <a:gd name="connsiteY227" fmla="*/ 67125 h 2233760"/>
              <a:gd name="connsiteX228" fmla="*/ 1369579 w 2190390"/>
              <a:gd name="connsiteY228" fmla="*/ 65570 h 2233760"/>
              <a:gd name="connsiteX229" fmla="*/ 1382749 w 2190390"/>
              <a:gd name="connsiteY229" fmla="*/ 68267 h 2233760"/>
              <a:gd name="connsiteX230" fmla="*/ 1363563 w 2190390"/>
              <a:gd name="connsiteY230" fmla="*/ 54730 h 2233760"/>
              <a:gd name="connsiteX231" fmla="*/ 1343030 w 2190390"/>
              <a:gd name="connsiteY231" fmla="*/ 47780 h 2233760"/>
              <a:gd name="connsiteX232" fmla="*/ 1365898 w 2190390"/>
              <a:gd name="connsiteY232" fmla="*/ 63443 h 2233760"/>
              <a:gd name="connsiteX233" fmla="*/ 1351950 w 2190390"/>
              <a:gd name="connsiteY233" fmla="*/ 57842 h 2233760"/>
              <a:gd name="connsiteX234" fmla="*/ 1357188 w 2190390"/>
              <a:gd name="connsiteY234" fmla="*/ 65777 h 2233760"/>
              <a:gd name="connsiteX235" fmla="*/ 1338002 w 2190390"/>
              <a:gd name="connsiteY235" fmla="*/ 52240 h 2233760"/>
              <a:gd name="connsiteX236" fmla="*/ 1324832 w 2190390"/>
              <a:gd name="connsiteY236" fmla="*/ 49543 h 2233760"/>
              <a:gd name="connsiteX237" fmla="*/ 1320372 w 2190390"/>
              <a:gd name="connsiteY237" fmla="*/ 44512 h 2233760"/>
              <a:gd name="connsiteX238" fmla="*/ 1325401 w 2190390"/>
              <a:gd name="connsiteY238" fmla="*/ 40052 h 2233760"/>
              <a:gd name="connsiteX239" fmla="*/ 1316481 w 2190390"/>
              <a:gd name="connsiteY239" fmla="*/ 29990 h 2233760"/>
              <a:gd name="connsiteX240" fmla="*/ 1283557 w 2190390"/>
              <a:gd name="connsiteY240" fmla="*/ 23247 h 2233760"/>
              <a:gd name="connsiteX241" fmla="*/ 1287238 w 2190390"/>
              <a:gd name="connsiteY241" fmla="*/ 25374 h 2233760"/>
              <a:gd name="connsiteX242" fmla="*/ 1276194 w 2190390"/>
              <a:gd name="connsiteY242" fmla="*/ 18994 h 2233760"/>
              <a:gd name="connsiteX243" fmla="*/ 1308340 w 2190390"/>
              <a:gd name="connsiteY243" fmla="*/ 22833 h 2233760"/>
              <a:gd name="connsiteX244" fmla="*/ 1307050 w 2190390"/>
              <a:gd name="connsiteY244" fmla="*/ 20510 h 2233760"/>
              <a:gd name="connsiteX245" fmla="*/ 1308676 w 2190390"/>
              <a:gd name="connsiteY245" fmla="*/ 21186 h 2233760"/>
              <a:gd name="connsiteX246" fmla="*/ 1315703 w 2190390"/>
              <a:gd name="connsiteY246" fmla="*/ 27086 h 2233760"/>
              <a:gd name="connsiteX247" fmla="*/ 1342042 w 2190390"/>
              <a:gd name="connsiteY247" fmla="*/ 32480 h 2233760"/>
              <a:gd name="connsiteX248" fmla="*/ 1348627 w 2190390"/>
              <a:gd name="connsiteY248" fmla="*/ 33828 h 2233760"/>
              <a:gd name="connsiteX249" fmla="*/ 1350752 w 2190390"/>
              <a:gd name="connsiteY249" fmla="*/ 30146 h 2233760"/>
              <a:gd name="connsiteX250" fmla="*/ 1355990 w 2190390"/>
              <a:gd name="connsiteY250" fmla="*/ 38081 h 2233760"/>
              <a:gd name="connsiteX251" fmla="*/ 1397834 w 2190390"/>
              <a:gd name="connsiteY251" fmla="*/ 54886 h 2233760"/>
              <a:gd name="connsiteX252" fmla="*/ 1386789 w 2190390"/>
              <a:gd name="connsiteY252" fmla="*/ 48506 h 2233760"/>
              <a:gd name="connsiteX253" fmla="*/ 1429980 w 2190390"/>
              <a:gd name="connsiteY253" fmla="*/ 58724 h 2233760"/>
              <a:gd name="connsiteX254" fmla="*/ 1428423 w 2190390"/>
              <a:gd name="connsiteY254" fmla="*/ 52915 h 2233760"/>
              <a:gd name="connsiteX255" fmla="*/ 1449735 w 2190390"/>
              <a:gd name="connsiteY255" fmla="*/ 62770 h 2233760"/>
              <a:gd name="connsiteX256" fmla="*/ 1437912 w 2190390"/>
              <a:gd name="connsiteY256" fmla="*/ 53486 h 2233760"/>
              <a:gd name="connsiteX257" fmla="*/ 1462126 w 2190390"/>
              <a:gd name="connsiteY257" fmla="*/ 62562 h 2233760"/>
              <a:gd name="connsiteX258" fmla="*/ 1454763 w 2190390"/>
              <a:gd name="connsiteY258" fmla="*/ 58309 h 2233760"/>
              <a:gd name="connsiteX259" fmla="*/ 1475296 w 2190390"/>
              <a:gd name="connsiteY259" fmla="*/ 65259 h 2233760"/>
              <a:gd name="connsiteX260" fmla="*/ 1473171 w 2190390"/>
              <a:gd name="connsiteY260" fmla="*/ 68942 h 2233760"/>
              <a:gd name="connsiteX261" fmla="*/ 1487119 w 2190390"/>
              <a:gd name="connsiteY261" fmla="*/ 74543 h 2233760"/>
              <a:gd name="connsiteX262" fmla="*/ 1509986 w 2190390"/>
              <a:gd name="connsiteY262" fmla="*/ 90206 h 2233760"/>
              <a:gd name="connsiteX263" fmla="*/ 1477630 w 2190390"/>
              <a:gd name="connsiteY263" fmla="*/ 73973 h 2233760"/>
              <a:gd name="connsiteX264" fmla="*/ 1440246 w 2190390"/>
              <a:gd name="connsiteY264" fmla="*/ 62199 h 2233760"/>
              <a:gd name="connsiteX265" fmla="*/ 1454194 w 2190390"/>
              <a:gd name="connsiteY265" fmla="*/ 67801 h 2233760"/>
              <a:gd name="connsiteX266" fmla="*/ 1474727 w 2190390"/>
              <a:gd name="connsiteY266" fmla="*/ 74751 h 2233760"/>
              <a:gd name="connsiteX267" fmla="*/ 1482869 w 2190390"/>
              <a:gd name="connsiteY267" fmla="*/ 81908 h 2233760"/>
              <a:gd name="connsiteX268" fmla="*/ 1510764 w 2190390"/>
              <a:gd name="connsiteY268" fmla="*/ 93111 h 2233760"/>
              <a:gd name="connsiteX269" fmla="*/ 1532075 w 2190390"/>
              <a:gd name="connsiteY269" fmla="*/ 102965 h 2233760"/>
              <a:gd name="connsiteX270" fmla="*/ 1532854 w 2190390"/>
              <a:gd name="connsiteY270" fmla="*/ 105870 h 2233760"/>
              <a:gd name="connsiteX271" fmla="*/ 1563653 w 2190390"/>
              <a:gd name="connsiteY271" fmla="*/ 116295 h 2233760"/>
              <a:gd name="connsiteX272" fmla="*/ 1555512 w 2190390"/>
              <a:gd name="connsiteY272" fmla="*/ 109137 h 2233760"/>
              <a:gd name="connsiteX273" fmla="*/ 1570238 w 2190390"/>
              <a:gd name="connsiteY273" fmla="*/ 117643 h 2233760"/>
              <a:gd name="connsiteX274" fmla="*/ 1572363 w 2190390"/>
              <a:gd name="connsiteY274" fmla="*/ 113961 h 2233760"/>
              <a:gd name="connsiteX275" fmla="*/ 1590770 w 2190390"/>
              <a:gd name="connsiteY275" fmla="*/ 124593 h 2233760"/>
              <a:gd name="connsiteX276" fmla="*/ 1616332 w 2190390"/>
              <a:gd name="connsiteY276" fmla="*/ 127083 h 2233760"/>
              <a:gd name="connsiteX277" fmla="*/ 1600259 w 2190390"/>
              <a:gd name="connsiteY277" fmla="*/ 125164 h 2233760"/>
              <a:gd name="connsiteX278" fmla="*/ 1603162 w 2190390"/>
              <a:gd name="connsiteY278" fmla="*/ 124386 h 2233760"/>
              <a:gd name="connsiteX279" fmla="*/ 1588436 w 2190390"/>
              <a:gd name="connsiteY279" fmla="*/ 115880 h 2233760"/>
              <a:gd name="connsiteX280" fmla="*/ 1570806 w 2190390"/>
              <a:gd name="connsiteY280" fmla="*/ 108152 h 2233760"/>
              <a:gd name="connsiteX281" fmla="*/ 1547939 w 2190390"/>
              <a:gd name="connsiteY281" fmla="*/ 92489 h 2233760"/>
              <a:gd name="connsiteX282" fmla="*/ 1553177 w 2190390"/>
              <a:gd name="connsiteY282" fmla="*/ 100424 h 2233760"/>
              <a:gd name="connsiteX283" fmla="*/ 1520043 w 2190390"/>
              <a:gd name="connsiteY283" fmla="*/ 81286 h 2233760"/>
              <a:gd name="connsiteX284" fmla="*/ 1514805 w 2190390"/>
              <a:gd name="connsiteY284" fmla="*/ 73351 h 2233760"/>
              <a:gd name="connsiteX285" fmla="*/ 1492716 w 2190390"/>
              <a:gd name="connsiteY285" fmla="*/ 60592 h 2233760"/>
              <a:gd name="connsiteX286" fmla="*/ 1464041 w 2190390"/>
              <a:gd name="connsiteY286" fmla="*/ 46484 h 2233760"/>
              <a:gd name="connsiteX287" fmla="*/ 1442730 w 2190390"/>
              <a:gd name="connsiteY287" fmla="*/ 36630 h 2233760"/>
              <a:gd name="connsiteX288" fmla="*/ 1455122 w 2190390"/>
              <a:gd name="connsiteY288" fmla="*/ 36423 h 2233760"/>
              <a:gd name="connsiteX289" fmla="*/ 1422198 w 2190390"/>
              <a:gd name="connsiteY289" fmla="*/ 29680 h 2233760"/>
              <a:gd name="connsiteX290" fmla="*/ 1421419 w 2190390"/>
              <a:gd name="connsiteY290" fmla="*/ 26775 h 2233760"/>
              <a:gd name="connsiteX291" fmla="*/ 1447759 w 2190390"/>
              <a:gd name="connsiteY291" fmla="*/ 32170 h 2233760"/>
              <a:gd name="connsiteX292" fmla="*/ 1442521 w 2190390"/>
              <a:gd name="connsiteY292" fmla="*/ 24234 h 2233760"/>
              <a:gd name="connsiteX293" fmla="*/ 1433811 w 2190390"/>
              <a:gd name="connsiteY293" fmla="*/ 26568 h 2233760"/>
              <a:gd name="connsiteX294" fmla="*/ 1413278 w 2190390"/>
              <a:gd name="connsiteY294" fmla="*/ 19618 h 2233760"/>
              <a:gd name="connsiteX295" fmla="*/ 1404359 w 2190390"/>
              <a:gd name="connsiteY295" fmla="*/ 9556 h 2233760"/>
              <a:gd name="connsiteX296" fmla="*/ 1423335 w 2190390"/>
              <a:gd name="connsiteY296" fmla="*/ 10698 h 2233760"/>
              <a:gd name="connsiteX297" fmla="*/ 1425460 w 2190390"/>
              <a:gd name="connsiteY297" fmla="*/ 7015 h 2233760"/>
              <a:gd name="connsiteX298" fmla="*/ 1439408 w 2190390"/>
              <a:gd name="connsiteY298" fmla="*/ 12617 h 2233760"/>
              <a:gd name="connsiteX299" fmla="*/ 1451021 w 2190390"/>
              <a:gd name="connsiteY299" fmla="*/ 9505 h 2233760"/>
              <a:gd name="connsiteX300" fmla="*/ 1445214 w 2190390"/>
              <a:gd name="connsiteY300" fmla="*/ 11061 h 2233760"/>
              <a:gd name="connsiteX301" fmla="*/ 1511273 w 2190390"/>
              <a:gd name="connsiteY301" fmla="*/ 36942 h 2233760"/>
              <a:gd name="connsiteX302" fmla="*/ 1562814 w 2190390"/>
              <a:gd name="connsiteY302" fmla="*/ 66712 h 2233760"/>
              <a:gd name="connsiteX303" fmla="*/ 1587029 w 2190390"/>
              <a:gd name="connsiteY303" fmla="*/ 75789 h 2233760"/>
              <a:gd name="connsiteX304" fmla="*/ 1588585 w 2190390"/>
              <a:gd name="connsiteY304" fmla="*/ 81598 h 2233760"/>
              <a:gd name="connsiteX305" fmla="*/ 1581222 w 2190390"/>
              <a:gd name="connsiteY305" fmla="*/ 77345 h 2233760"/>
              <a:gd name="connsiteX306" fmla="*/ 1626179 w 2190390"/>
              <a:gd name="connsiteY306" fmla="*/ 105767 h 2233760"/>
              <a:gd name="connsiteX307" fmla="*/ 1620941 w 2190390"/>
              <a:gd name="connsiteY307" fmla="*/ 97832 h 2233760"/>
              <a:gd name="connsiteX308" fmla="*/ 1632764 w 2190390"/>
              <a:gd name="connsiteY308" fmla="*/ 107115 h 2233760"/>
              <a:gd name="connsiteX309" fmla="*/ 1629860 w 2190390"/>
              <a:gd name="connsiteY309" fmla="*/ 107893 h 2233760"/>
              <a:gd name="connsiteX310" fmla="*/ 1655631 w 2190390"/>
              <a:gd name="connsiteY310" fmla="*/ 122779 h 2233760"/>
              <a:gd name="connsiteX311" fmla="*/ 1653506 w 2190390"/>
              <a:gd name="connsiteY311" fmla="*/ 126461 h 2233760"/>
              <a:gd name="connsiteX312" fmla="*/ 1635877 w 2190390"/>
              <a:gd name="connsiteY312" fmla="*/ 118733 h 2233760"/>
              <a:gd name="connsiteX313" fmla="*/ 1657966 w 2190390"/>
              <a:gd name="connsiteY313" fmla="*/ 131492 h 2233760"/>
              <a:gd name="connsiteX314" fmla="*/ 1653716 w 2190390"/>
              <a:gd name="connsiteY314" fmla="*/ 138857 h 2233760"/>
              <a:gd name="connsiteX315" fmla="*/ 1679487 w 2190390"/>
              <a:gd name="connsiteY315" fmla="*/ 153742 h 2233760"/>
              <a:gd name="connsiteX316" fmla="*/ 1686850 w 2190390"/>
              <a:gd name="connsiteY316" fmla="*/ 157995 h 2233760"/>
              <a:gd name="connsiteX317" fmla="*/ 1684803 w 2190390"/>
              <a:gd name="connsiteY317" fmla="*/ 152960 h 2233760"/>
              <a:gd name="connsiteX318" fmla="*/ 1693895 w 2190390"/>
              <a:gd name="connsiteY318" fmla="*/ 159609 h 2233760"/>
              <a:gd name="connsiteX319" fmla="*/ 1714955 w 2190390"/>
              <a:gd name="connsiteY319" fmla="*/ 181593 h 2233760"/>
              <a:gd name="connsiteX320" fmla="*/ 1666317 w 2190390"/>
              <a:gd name="connsiteY320" fmla="*/ 151045 h 2233760"/>
              <a:gd name="connsiteX321" fmla="*/ 1640546 w 2190390"/>
              <a:gd name="connsiteY321" fmla="*/ 136160 h 2233760"/>
              <a:gd name="connsiteX322" fmla="*/ 1654494 w 2190390"/>
              <a:gd name="connsiteY322" fmla="*/ 141761 h 2233760"/>
              <a:gd name="connsiteX323" fmla="*/ 1623485 w 2190390"/>
              <a:gd name="connsiteY323" fmla="*/ 118940 h 2233760"/>
              <a:gd name="connsiteX324" fmla="*/ 1645784 w 2190390"/>
              <a:gd name="connsiteY324" fmla="*/ 144095 h 2233760"/>
              <a:gd name="connsiteX325" fmla="*/ 1659732 w 2190390"/>
              <a:gd name="connsiteY325" fmla="*/ 149696 h 2233760"/>
              <a:gd name="connsiteX326" fmla="*/ 1657607 w 2190390"/>
              <a:gd name="connsiteY326" fmla="*/ 153379 h 2233760"/>
              <a:gd name="connsiteX327" fmla="*/ 1676015 w 2190390"/>
              <a:gd name="connsiteY327" fmla="*/ 164011 h 2233760"/>
              <a:gd name="connsiteX328" fmla="*/ 1673890 w 2190390"/>
              <a:gd name="connsiteY328" fmla="*/ 167693 h 2233760"/>
              <a:gd name="connsiteX329" fmla="*/ 1684156 w 2190390"/>
              <a:gd name="connsiteY329" fmla="*/ 171168 h 2233760"/>
              <a:gd name="connsiteX330" fmla="*/ 1726209 w 2190390"/>
              <a:gd name="connsiteY330" fmla="*/ 200368 h 2233760"/>
              <a:gd name="connsiteX331" fmla="*/ 1729113 w 2190390"/>
              <a:gd name="connsiteY331" fmla="*/ 199591 h 2233760"/>
              <a:gd name="connsiteX332" fmla="*/ 1717290 w 2190390"/>
              <a:gd name="connsiteY332" fmla="*/ 190307 h 2233760"/>
              <a:gd name="connsiteX333" fmla="*/ 1709149 w 2190390"/>
              <a:gd name="connsiteY333" fmla="*/ 183149 h 2233760"/>
              <a:gd name="connsiteX334" fmla="*/ 1720193 w 2190390"/>
              <a:gd name="connsiteY334" fmla="*/ 189529 h 2233760"/>
              <a:gd name="connsiteX335" fmla="*/ 1723096 w 2190390"/>
              <a:gd name="connsiteY335" fmla="*/ 188751 h 2233760"/>
              <a:gd name="connsiteX336" fmla="*/ 1743629 w 2190390"/>
              <a:gd name="connsiteY336" fmla="*/ 195701 h 2233760"/>
              <a:gd name="connsiteX337" fmla="*/ 1737823 w 2190390"/>
              <a:gd name="connsiteY337" fmla="*/ 197257 h 2233760"/>
              <a:gd name="connsiteX338" fmla="*/ 1745186 w 2190390"/>
              <a:gd name="connsiteY338" fmla="*/ 201510 h 2233760"/>
              <a:gd name="connsiteX339" fmla="*/ 1742073 w 2190390"/>
              <a:gd name="connsiteY339" fmla="*/ 189892 h 2233760"/>
              <a:gd name="connsiteX340" fmla="*/ 1753896 w 2190390"/>
              <a:gd name="connsiteY340" fmla="*/ 199176 h 2233760"/>
              <a:gd name="connsiteX341" fmla="*/ 1783917 w 2190390"/>
              <a:gd name="connsiteY341" fmla="*/ 206696 h 2233760"/>
              <a:gd name="connsiteX342" fmla="*/ 1819385 w 2190390"/>
              <a:gd name="connsiteY342" fmla="*/ 234548 h 2233760"/>
              <a:gd name="connsiteX343" fmla="*/ 1869370 w 2190390"/>
              <a:gd name="connsiteY343" fmla="*/ 258510 h 2233760"/>
              <a:gd name="connsiteX344" fmla="*/ 1888556 w 2190390"/>
              <a:gd name="connsiteY344" fmla="*/ 272047 h 2233760"/>
              <a:gd name="connsiteX345" fmla="*/ 1894573 w 2190390"/>
              <a:gd name="connsiteY345" fmla="*/ 282886 h 2233760"/>
              <a:gd name="connsiteX346" fmla="*/ 1896698 w 2190390"/>
              <a:gd name="connsiteY346" fmla="*/ 279204 h 2233760"/>
              <a:gd name="connsiteX347" fmla="*/ 1901157 w 2190390"/>
              <a:gd name="connsiteY347" fmla="*/ 284235 h 2233760"/>
              <a:gd name="connsiteX348" fmla="*/ 1911424 w 2190390"/>
              <a:gd name="connsiteY348" fmla="*/ 287710 h 2233760"/>
              <a:gd name="connsiteX349" fmla="*/ 1940308 w 2190390"/>
              <a:gd name="connsiteY349" fmla="*/ 314213 h 2233760"/>
              <a:gd name="connsiteX350" fmla="*/ 1966288 w 2190390"/>
              <a:gd name="connsiteY350" fmla="*/ 341494 h 2233760"/>
              <a:gd name="connsiteX351" fmla="*/ 1971526 w 2190390"/>
              <a:gd name="connsiteY351" fmla="*/ 349429 h 2233760"/>
              <a:gd name="connsiteX352" fmla="*/ 2016902 w 2190390"/>
              <a:gd name="connsiteY352" fmla="*/ 402642 h 2233760"/>
              <a:gd name="connsiteX353" fmla="*/ 2036298 w 2190390"/>
              <a:gd name="connsiteY353" fmla="*/ 428575 h 2233760"/>
              <a:gd name="connsiteX354" fmla="*/ 2045995 w 2190390"/>
              <a:gd name="connsiteY354" fmla="*/ 441541 h 2233760"/>
              <a:gd name="connsiteX355" fmla="*/ 2056471 w 2190390"/>
              <a:gd name="connsiteY355" fmla="*/ 457412 h 2233760"/>
              <a:gd name="connsiteX356" fmla="*/ 2070060 w 2190390"/>
              <a:gd name="connsiteY356" fmla="*/ 484900 h 2233760"/>
              <a:gd name="connsiteX357" fmla="*/ 2070839 w 2190390"/>
              <a:gd name="connsiteY357" fmla="*/ 487804 h 2233760"/>
              <a:gd name="connsiteX358" fmla="*/ 2089666 w 2190390"/>
              <a:gd name="connsiteY358" fmla="*/ 523228 h 2233760"/>
              <a:gd name="connsiteX359" fmla="*/ 2109271 w 2190390"/>
              <a:gd name="connsiteY359" fmla="*/ 561556 h 2233760"/>
              <a:gd name="connsiteX360" fmla="*/ 2126541 w 2190390"/>
              <a:gd name="connsiteY360" fmla="*/ 591171 h 2233760"/>
              <a:gd name="connsiteX361" fmla="*/ 2134892 w 2190390"/>
              <a:gd name="connsiteY361" fmla="*/ 610724 h 2233760"/>
              <a:gd name="connsiteX362" fmla="*/ 2133546 w 2190390"/>
              <a:gd name="connsiteY362" fmla="*/ 617310 h 2233760"/>
              <a:gd name="connsiteX363" fmla="*/ 2139562 w 2190390"/>
              <a:gd name="connsiteY363" fmla="*/ 628150 h 2233760"/>
              <a:gd name="connsiteX364" fmla="*/ 2149679 w 2190390"/>
              <a:gd name="connsiteY364" fmla="*/ 665907 h 2233760"/>
              <a:gd name="connsiteX365" fmla="*/ 2167159 w 2190390"/>
              <a:gd name="connsiteY365" fmla="*/ 707918 h 2233760"/>
              <a:gd name="connsiteX366" fmla="*/ 2175151 w 2190390"/>
              <a:gd name="connsiteY366" fmla="*/ 749358 h 2233760"/>
              <a:gd name="connsiteX367" fmla="*/ 2165663 w 2190390"/>
              <a:gd name="connsiteY367" fmla="*/ 748787 h 2233760"/>
              <a:gd name="connsiteX368" fmla="*/ 2170332 w 2190390"/>
              <a:gd name="connsiteY368" fmla="*/ 766212 h 2233760"/>
              <a:gd name="connsiteX369" fmla="*/ 2145279 w 2190390"/>
              <a:gd name="connsiteY369" fmla="*/ 707555 h 2233760"/>
              <a:gd name="connsiteX370" fmla="*/ 2055814 w 2190390"/>
              <a:gd name="connsiteY370" fmla="*/ 547863 h 2233760"/>
              <a:gd name="connsiteX371" fmla="*/ 1958058 w 2190390"/>
              <a:gd name="connsiteY371" fmla="*/ 415297 h 2233760"/>
              <a:gd name="connsiteX372" fmla="*/ 1959046 w 2190390"/>
              <a:gd name="connsiteY372" fmla="*/ 430597 h 2233760"/>
              <a:gd name="connsiteX373" fmla="*/ 1901847 w 2190390"/>
              <a:gd name="connsiteY373" fmla="*/ 368100 h 2233760"/>
              <a:gd name="connsiteX374" fmla="*/ 1906306 w 2190390"/>
              <a:gd name="connsiteY374" fmla="*/ 373131 h 2233760"/>
              <a:gd name="connsiteX375" fmla="*/ 1928605 w 2190390"/>
              <a:gd name="connsiteY375" fmla="*/ 398285 h 2233760"/>
              <a:gd name="connsiteX376" fmla="*/ 1953239 w 2190390"/>
              <a:gd name="connsiteY376" fmla="*/ 432153 h 2233760"/>
              <a:gd name="connsiteX377" fmla="*/ 1975748 w 2190390"/>
              <a:gd name="connsiteY377" fmla="*/ 469703 h 2233760"/>
              <a:gd name="connsiteX378" fmla="*/ 1982332 w 2190390"/>
              <a:gd name="connsiteY378" fmla="*/ 471051 h 2233760"/>
              <a:gd name="connsiteX379" fmla="*/ 1988348 w 2190390"/>
              <a:gd name="connsiteY379" fmla="*/ 481891 h 2233760"/>
              <a:gd name="connsiteX380" fmla="*/ 2001728 w 2190390"/>
              <a:gd name="connsiteY380" fmla="*/ 496984 h 2233760"/>
              <a:gd name="connsiteX381" fmla="*/ 2016873 w 2190390"/>
              <a:gd name="connsiteY381" fmla="*/ 530281 h 2233760"/>
              <a:gd name="connsiteX382" fmla="*/ 2013192 w 2190390"/>
              <a:gd name="connsiteY382" fmla="*/ 528154 h 2233760"/>
              <a:gd name="connsiteX383" fmla="*/ 2026571 w 2190390"/>
              <a:gd name="connsiteY383" fmla="*/ 543247 h 2233760"/>
              <a:gd name="connsiteX384" fmla="*/ 2025224 w 2190390"/>
              <a:gd name="connsiteY384" fmla="*/ 549834 h 2233760"/>
              <a:gd name="connsiteX385" fmla="*/ 2039592 w 2190390"/>
              <a:gd name="connsiteY385" fmla="*/ 580226 h 2233760"/>
              <a:gd name="connsiteX386" fmla="*/ 2056862 w 2190390"/>
              <a:gd name="connsiteY386" fmla="*/ 609841 h 2233760"/>
              <a:gd name="connsiteX387" fmla="*/ 2055515 w 2190390"/>
              <a:gd name="connsiteY387" fmla="*/ 616428 h 2233760"/>
              <a:gd name="connsiteX388" fmla="*/ 2059406 w 2190390"/>
              <a:gd name="connsiteY388" fmla="*/ 630950 h 2233760"/>
              <a:gd name="connsiteX389" fmla="*/ 2064300 w 2190390"/>
              <a:gd name="connsiteY389" fmla="*/ 634697 h 2233760"/>
              <a:gd name="connsiteX390" fmla="*/ 2065512 w 2190390"/>
              <a:gd name="connsiteY390" fmla="*/ 636318 h 2233760"/>
              <a:gd name="connsiteX391" fmla="*/ 2069104 w 2190390"/>
              <a:gd name="connsiteY391" fmla="*/ 643916 h 2233760"/>
              <a:gd name="connsiteX392" fmla="*/ 2066979 w 2190390"/>
              <a:gd name="connsiteY392" fmla="*/ 647599 h 2233760"/>
              <a:gd name="connsiteX393" fmla="*/ 2083471 w 2190390"/>
              <a:gd name="connsiteY393" fmla="*/ 674309 h 2233760"/>
              <a:gd name="connsiteX394" fmla="*/ 2091254 w 2190390"/>
              <a:gd name="connsiteY394" fmla="*/ 703353 h 2233760"/>
              <a:gd name="connsiteX395" fmla="*/ 2079999 w 2190390"/>
              <a:gd name="connsiteY395" fmla="*/ 684578 h 2233760"/>
              <a:gd name="connsiteX396" fmla="*/ 2083891 w 2190390"/>
              <a:gd name="connsiteY396" fmla="*/ 699101 h 2233760"/>
              <a:gd name="connsiteX397" fmla="*/ 2077874 w 2190390"/>
              <a:gd name="connsiteY397" fmla="*/ 688261 h 2233760"/>
              <a:gd name="connsiteX398" fmla="*/ 2070302 w 2190390"/>
              <a:gd name="connsiteY398" fmla="*/ 671612 h 2233760"/>
              <a:gd name="connsiteX399" fmla="*/ 2072846 w 2190390"/>
              <a:gd name="connsiteY399" fmla="*/ 692721 h 2233760"/>
              <a:gd name="connsiteX400" fmla="*/ 2083322 w 2190390"/>
              <a:gd name="connsiteY400" fmla="*/ 708592 h 2233760"/>
              <a:gd name="connsiteX401" fmla="*/ 2084669 w 2190390"/>
              <a:gd name="connsiteY401" fmla="*/ 702005 h 2233760"/>
              <a:gd name="connsiteX402" fmla="*/ 2087991 w 2190390"/>
              <a:gd name="connsiteY402" fmla="*/ 726018 h 2233760"/>
              <a:gd name="connsiteX403" fmla="*/ 2082754 w 2190390"/>
              <a:gd name="connsiteY403" fmla="*/ 718083 h 2233760"/>
              <a:gd name="connsiteX404" fmla="*/ 2080628 w 2190390"/>
              <a:gd name="connsiteY404" fmla="*/ 721765 h 2233760"/>
              <a:gd name="connsiteX405" fmla="*/ 2091883 w 2190390"/>
              <a:gd name="connsiteY405" fmla="*/ 740540 h 2233760"/>
              <a:gd name="connsiteX406" fmla="*/ 2091314 w 2190390"/>
              <a:gd name="connsiteY406" fmla="*/ 750031 h 2233760"/>
              <a:gd name="connsiteX407" fmla="*/ 2081616 w 2190390"/>
              <a:gd name="connsiteY407" fmla="*/ 737065 h 2233760"/>
              <a:gd name="connsiteX408" fmla="*/ 2094637 w 2190390"/>
              <a:gd name="connsiteY408" fmla="*/ 774045 h 2233760"/>
              <a:gd name="connsiteX409" fmla="*/ 2093378 w 2190390"/>
              <a:gd name="connsiteY409" fmla="*/ 778045 h 2233760"/>
              <a:gd name="connsiteX410" fmla="*/ 2090955 w 2190390"/>
              <a:gd name="connsiteY410" fmla="*/ 771918 h 2233760"/>
              <a:gd name="connsiteX411" fmla="*/ 2093167 w 2190390"/>
              <a:gd name="connsiteY411" fmla="*/ 778719 h 2233760"/>
              <a:gd name="connsiteX412" fmla="*/ 2093378 w 2190390"/>
              <a:gd name="connsiteY412" fmla="*/ 778045 h 2233760"/>
              <a:gd name="connsiteX413" fmla="*/ 2098191 w 2190390"/>
              <a:gd name="connsiteY413" fmla="*/ 790213 h 2233760"/>
              <a:gd name="connsiteX414" fmla="*/ 2107447 w 2190390"/>
              <a:gd name="connsiteY414" fmla="*/ 798629 h 2233760"/>
              <a:gd name="connsiteX415" fmla="*/ 2113673 w 2190390"/>
              <a:gd name="connsiteY415" fmla="*/ 821864 h 2233760"/>
              <a:gd name="connsiteX416" fmla="*/ 2114242 w 2190390"/>
              <a:gd name="connsiteY416" fmla="*/ 812373 h 2233760"/>
              <a:gd name="connsiteX417" fmla="*/ 2113883 w 2190390"/>
              <a:gd name="connsiteY417" fmla="*/ 834259 h 2233760"/>
              <a:gd name="connsiteX418" fmla="*/ 2117564 w 2190390"/>
              <a:gd name="connsiteY418" fmla="*/ 836386 h 2233760"/>
              <a:gd name="connsiteX419" fmla="*/ 2115439 w 2190390"/>
              <a:gd name="connsiteY419" fmla="*/ 840068 h 2233760"/>
              <a:gd name="connsiteX420" fmla="*/ 2116427 w 2190390"/>
              <a:gd name="connsiteY420" fmla="*/ 855368 h 2233760"/>
              <a:gd name="connsiteX421" fmla="*/ 2123790 w 2190390"/>
              <a:gd name="connsiteY421" fmla="*/ 859621 h 2233760"/>
              <a:gd name="connsiteX422" fmla="*/ 2132351 w 2190390"/>
              <a:gd name="connsiteY422" fmla="*/ 891570 h 2233760"/>
              <a:gd name="connsiteX423" fmla="*/ 2124000 w 2190390"/>
              <a:gd name="connsiteY423" fmla="*/ 872017 h 2233760"/>
              <a:gd name="connsiteX424" fmla="*/ 2125557 w 2190390"/>
              <a:gd name="connsiteY424" fmla="*/ 877826 h 2233760"/>
              <a:gd name="connsiteX425" fmla="*/ 2122444 w 2190390"/>
              <a:gd name="connsiteY425" fmla="*/ 866208 h 2233760"/>
              <a:gd name="connsiteX426" fmla="*/ 2117984 w 2190390"/>
              <a:gd name="connsiteY426" fmla="*/ 861177 h 2233760"/>
              <a:gd name="connsiteX427" fmla="*/ 2147617 w 2190390"/>
              <a:gd name="connsiteY427" fmla="*/ 1018223 h 2233760"/>
              <a:gd name="connsiteX428" fmla="*/ 2150580 w 2190390"/>
              <a:gd name="connsiteY428" fmla="*/ 1064123 h 2233760"/>
              <a:gd name="connsiteX429" fmla="*/ 2147109 w 2190390"/>
              <a:gd name="connsiteY429" fmla="*/ 1074392 h 2233760"/>
              <a:gd name="connsiteX430" fmla="*/ 2148789 w 2190390"/>
              <a:gd name="connsiteY430" fmla="*/ 1082113 h 2233760"/>
              <a:gd name="connsiteX431" fmla="*/ 2148835 w 2190390"/>
              <a:gd name="connsiteY431" fmla="*/ 1087750 h 2233760"/>
              <a:gd name="connsiteX432" fmla="*/ 2148458 w 2190390"/>
              <a:gd name="connsiteY432" fmla="*/ 1086142 h 2233760"/>
              <a:gd name="connsiteX433" fmla="*/ 2147318 w 2190390"/>
              <a:gd name="connsiteY433" fmla="*/ 1086788 h 2233760"/>
              <a:gd name="connsiteX434" fmla="*/ 2149863 w 2190390"/>
              <a:gd name="connsiteY434" fmla="*/ 1107896 h 2233760"/>
              <a:gd name="connsiteX435" fmla="*/ 2145403 w 2190390"/>
              <a:gd name="connsiteY435" fmla="*/ 1102866 h 2233760"/>
              <a:gd name="connsiteX436" fmla="*/ 2149504 w 2190390"/>
              <a:gd name="connsiteY436" fmla="*/ 1129783 h 2233760"/>
              <a:gd name="connsiteX437" fmla="*/ 2139657 w 2190390"/>
              <a:gd name="connsiteY437" fmla="*/ 1151099 h 2233760"/>
              <a:gd name="connsiteX438" fmla="*/ 2142769 w 2190390"/>
              <a:gd name="connsiteY438" fmla="*/ 1162717 h 2233760"/>
              <a:gd name="connsiteX439" fmla="*/ 2140285 w 2190390"/>
              <a:gd name="connsiteY439" fmla="*/ 1188286 h 2233760"/>
              <a:gd name="connsiteX440" fmla="*/ 2133761 w 2190390"/>
              <a:gd name="connsiteY440" fmla="*/ 1233616 h 2233760"/>
              <a:gd name="connsiteX441" fmla="*/ 2133612 w 2190390"/>
              <a:gd name="connsiteY441" fmla="*/ 1267898 h 2233760"/>
              <a:gd name="connsiteX442" fmla="*/ 2126099 w 2190390"/>
              <a:gd name="connsiteY442" fmla="*/ 1297927 h 2233760"/>
              <a:gd name="connsiteX443" fmla="*/ 2129571 w 2190390"/>
              <a:gd name="connsiteY443" fmla="*/ 1287658 h 2233760"/>
              <a:gd name="connsiteX444" fmla="*/ 2126447 w 2190390"/>
              <a:gd name="connsiteY444" fmla="*/ 1286161 h 2233760"/>
              <a:gd name="connsiteX445" fmla="*/ 2125823 w 2190390"/>
              <a:gd name="connsiteY445" fmla="*/ 1285817 h 2233760"/>
              <a:gd name="connsiteX446" fmla="*/ 2125890 w 2190390"/>
              <a:gd name="connsiteY446" fmla="*/ 1285532 h 2233760"/>
              <a:gd name="connsiteX447" fmla="*/ 2124891 w 2190390"/>
              <a:gd name="connsiteY447" fmla="*/ 1280352 h 2233760"/>
              <a:gd name="connsiteX448" fmla="*/ 2124891 w 2190390"/>
              <a:gd name="connsiteY448" fmla="*/ 1279574 h 2233760"/>
              <a:gd name="connsiteX449" fmla="*/ 2130140 w 2190390"/>
              <a:gd name="connsiteY449" fmla="*/ 1278167 h 2233760"/>
              <a:gd name="connsiteX450" fmla="*/ 2130708 w 2190390"/>
              <a:gd name="connsiteY450" fmla="*/ 1268676 h 2233760"/>
              <a:gd name="connsiteX451" fmla="*/ 2130499 w 2190390"/>
              <a:gd name="connsiteY451" fmla="*/ 1256280 h 2233760"/>
              <a:gd name="connsiteX452" fmla="*/ 2128942 w 2190390"/>
              <a:gd name="connsiteY452" fmla="*/ 1250472 h 2233760"/>
              <a:gd name="connsiteX453" fmla="*/ 2124902 w 2190390"/>
              <a:gd name="connsiteY453" fmla="*/ 1270232 h 2233760"/>
              <a:gd name="connsiteX454" fmla="*/ 2124891 w 2190390"/>
              <a:gd name="connsiteY454" fmla="*/ 1279574 h 2233760"/>
              <a:gd name="connsiteX455" fmla="*/ 2124333 w 2190390"/>
              <a:gd name="connsiteY455" fmla="*/ 1279723 h 2233760"/>
              <a:gd name="connsiteX456" fmla="*/ 2125021 w 2190390"/>
              <a:gd name="connsiteY456" fmla="*/ 1285376 h 2233760"/>
              <a:gd name="connsiteX457" fmla="*/ 2125823 w 2190390"/>
              <a:gd name="connsiteY457" fmla="*/ 1285817 h 2233760"/>
              <a:gd name="connsiteX458" fmla="*/ 2123170 w 2190390"/>
              <a:gd name="connsiteY458" fmla="*/ 1297156 h 2233760"/>
              <a:gd name="connsiteX459" fmla="*/ 2122627 w 2190390"/>
              <a:gd name="connsiteY459" fmla="*/ 1308197 h 2233760"/>
              <a:gd name="connsiteX460" fmla="*/ 2121639 w 2190390"/>
              <a:gd name="connsiteY460" fmla="*/ 1292897 h 2233760"/>
              <a:gd name="connsiteX461" fmla="*/ 2118736 w 2190390"/>
              <a:gd name="connsiteY461" fmla="*/ 1293675 h 2233760"/>
              <a:gd name="connsiteX462" fmla="*/ 2118946 w 2190390"/>
              <a:gd name="connsiteY462" fmla="*/ 1306070 h 2233760"/>
              <a:gd name="connsiteX463" fmla="*/ 2114127 w 2190390"/>
              <a:gd name="connsiteY463" fmla="*/ 1322926 h 2233760"/>
              <a:gd name="connsiteX464" fmla="*/ 2115833 w 2190390"/>
              <a:gd name="connsiteY464" fmla="*/ 1294452 h 2233760"/>
              <a:gd name="connsiteX465" fmla="*/ 2111583 w 2190390"/>
              <a:gd name="connsiteY465" fmla="*/ 1301817 h 2233760"/>
              <a:gd name="connsiteX466" fmla="*/ 2112002 w 2190390"/>
              <a:gd name="connsiteY466" fmla="*/ 1326608 h 2233760"/>
              <a:gd name="connsiteX467" fmla="*/ 2103711 w 2190390"/>
              <a:gd name="connsiteY467" fmla="*/ 1353733 h 2233760"/>
              <a:gd name="connsiteX468" fmla="*/ 2093146 w 2190390"/>
              <a:gd name="connsiteY468" fmla="*/ 1418823 h 2233760"/>
              <a:gd name="connsiteX469" fmla="*/ 2098743 w 2190390"/>
              <a:gd name="connsiteY469" fmla="*/ 1404872 h 2233760"/>
              <a:gd name="connsiteX470" fmla="*/ 2098174 w 2190390"/>
              <a:gd name="connsiteY470" fmla="*/ 1414363 h 2233760"/>
              <a:gd name="connsiteX471" fmla="*/ 2102425 w 2190390"/>
              <a:gd name="connsiteY471" fmla="*/ 1406998 h 2233760"/>
              <a:gd name="connsiteX472" fmla="*/ 2102993 w 2190390"/>
              <a:gd name="connsiteY472" fmla="*/ 1397507 h 2233760"/>
              <a:gd name="connsiteX473" fmla="*/ 2108022 w 2190390"/>
              <a:gd name="connsiteY473" fmla="*/ 1393047 h 2233760"/>
              <a:gd name="connsiteX474" fmla="*/ 2104550 w 2190390"/>
              <a:gd name="connsiteY474" fmla="*/ 1403316 h 2233760"/>
              <a:gd name="connsiteX475" fmla="*/ 2110925 w 2190390"/>
              <a:gd name="connsiteY475" fmla="*/ 1392269 h 2233760"/>
              <a:gd name="connsiteX476" fmla="*/ 2104759 w 2190390"/>
              <a:gd name="connsiteY476" fmla="*/ 1415711 h 2233760"/>
              <a:gd name="connsiteX477" fmla="*/ 2102066 w 2190390"/>
              <a:gd name="connsiteY477" fmla="*/ 1428885 h 2233760"/>
              <a:gd name="connsiteX478" fmla="*/ 2097247 w 2190390"/>
              <a:gd name="connsiteY478" fmla="*/ 1445741 h 2233760"/>
              <a:gd name="connsiteX479" fmla="*/ 2092787 w 2190390"/>
              <a:gd name="connsiteY479" fmla="*/ 1440710 h 2233760"/>
              <a:gd name="connsiteX480" fmla="*/ 2094703 w 2190390"/>
              <a:gd name="connsiteY480" fmla="*/ 1424632 h 2233760"/>
              <a:gd name="connsiteX481" fmla="*/ 2089674 w 2190390"/>
              <a:gd name="connsiteY481" fmla="*/ 1429092 h 2233760"/>
              <a:gd name="connsiteX482" fmla="*/ 2085634 w 2190390"/>
              <a:gd name="connsiteY482" fmla="*/ 1448853 h 2233760"/>
              <a:gd name="connsiteX483" fmla="*/ 2082940 w 2190390"/>
              <a:gd name="connsiteY483" fmla="*/ 1462026 h 2233760"/>
              <a:gd name="connsiteX484" fmla="*/ 2081341 w 2190390"/>
              <a:gd name="connsiteY484" fmla="*/ 1461141 h 2233760"/>
              <a:gd name="connsiteX485" fmla="*/ 2079618 w 2190390"/>
              <a:gd name="connsiteY485" fmla="*/ 1464062 h 2233760"/>
              <a:gd name="connsiteX486" fmla="*/ 2080037 w 2190390"/>
              <a:gd name="connsiteY486" fmla="*/ 1462804 h 2233760"/>
              <a:gd name="connsiteX487" fmla="*/ 2079603 w 2190390"/>
              <a:gd name="connsiteY487" fmla="*/ 1464088 h 2233760"/>
              <a:gd name="connsiteX488" fmla="*/ 2079618 w 2190390"/>
              <a:gd name="connsiteY488" fmla="*/ 1464062 h 2233760"/>
              <a:gd name="connsiteX489" fmla="*/ 2072924 w 2190390"/>
              <a:gd name="connsiteY489" fmla="*/ 1484166 h 2233760"/>
              <a:gd name="connsiteX490" fmla="*/ 2064802 w 2190390"/>
              <a:gd name="connsiteY490" fmla="*/ 1510467 h 2233760"/>
              <a:gd name="connsiteX491" fmla="*/ 2056302 w 2190390"/>
              <a:gd name="connsiteY491" fmla="*/ 1525197 h 2233760"/>
              <a:gd name="connsiteX492" fmla="*/ 2038164 w 2190390"/>
              <a:gd name="connsiteY492" fmla="*/ 1573638 h 2233760"/>
              <a:gd name="connsiteX493" fmla="*/ 2024067 w 2190390"/>
              <a:gd name="connsiteY493" fmla="*/ 1602319 h 2233760"/>
              <a:gd name="connsiteX494" fmla="*/ 2008623 w 2190390"/>
              <a:gd name="connsiteY494" fmla="*/ 1637586 h 2233760"/>
              <a:gd name="connsiteX495" fmla="*/ 2000122 w 2190390"/>
              <a:gd name="connsiteY495" fmla="*/ 1652316 h 2233760"/>
              <a:gd name="connsiteX496" fmla="*/ 1999524 w 2190390"/>
              <a:gd name="connsiteY496" fmla="*/ 1653400 h 2233760"/>
              <a:gd name="connsiteX497" fmla="*/ 1998600 w 2190390"/>
              <a:gd name="connsiteY497" fmla="*/ 1653891 h 2233760"/>
              <a:gd name="connsiteX498" fmla="*/ 1993747 w 2190390"/>
              <a:gd name="connsiteY498" fmla="*/ 1663363 h 2233760"/>
              <a:gd name="connsiteX499" fmla="*/ 1992969 w 2190390"/>
              <a:gd name="connsiteY499" fmla="*/ 1660459 h 2233760"/>
              <a:gd name="connsiteX500" fmla="*/ 1977315 w 2190390"/>
              <a:gd name="connsiteY500" fmla="*/ 1683331 h 2233760"/>
              <a:gd name="connsiteX501" fmla="*/ 1961093 w 2190390"/>
              <a:gd name="connsiteY501" fmla="*/ 1715694 h 2233760"/>
              <a:gd name="connsiteX502" fmla="*/ 1941189 w 2190390"/>
              <a:gd name="connsiteY502" fmla="*/ 1745931 h 2233760"/>
              <a:gd name="connsiteX503" fmla="*/ 1934814 w 2190390"/>
              <a:gd name="connsiteY503" fmla="*/ 1756978 h 2233760"/>
              <a:gd name="connsiteX504" fmla="*/ 1929007 w 2190390"/>
              <a:gd name="connsiteY504" fmla="*/ 1758534 h 2233760"/>
              <a:gd name="connsiteX505" fmla="*/ 1903297 w 2190390"/>
              <a:gd name="connsiteY505" fmla="*/ 1790326 h 2233760"/>
              <a:gd name="connsiteX506" fmla="*/ 1917604 w 2190390"/>
              <a:gd name="connsiteY506" fmla="*/ 1774041 h 2233760"/>
              <a:gd name="connsiteX507" fmla="*/ 1909881 w 2190390"/>
              <a:gd name="connsiteY507" fmla="*/ 1791675 h 2233760"/>
              <a:gd name="connsiteX508" fmla="*/ 1889199 w 2190390"/>
              <a:gd name="connsiteY508" fmla="*/ 1819007 h 2233760"/>
              <a:gd name="connsiteX509" fmla="*/ 1879143 w 2190390"/>
              <a:gd name="connsiteY509" fmla="*/ 1827928 h 2233760"/>
              <a:gd name="connsiteX510" fmla="*/ 1877796 w 2190390"/>
              <a:gd name="connsiteY510" fmla="*/ 1834514 h 2233760"/>
              <a:gd name="connsiteX511" fmla="*/ 1903506 w 2190390"/>
              <a:gd name="connsiteY511" fmla="*/ 1802722 h 2233760"/>
              <a:gd name="connsiteX512" fmla="*/ 1904284 w 2190390"/>
              <a:gd name="connsiteY512" fmla="*/ 1805626 h 2233760"/>
              <a:gd name="connsiteX513" fmla="*/ 1919370 w 2190390"/>
              <a:gd name="connsiteY513" fmla="*/ 1792245 h 2233760"/>
              <a:gd name="connsiteX514" fmla="*/ 1922841 w 2190390"/>
              <a:gd name="connsiteY514" fmla="*/ 1781976 h 2233760"/>
              <a:gd name="connsiteX515" fmla="*/ 1921495 w 2190390"/>
              <a:gd name="connsiteY515" fmla="*/ 1788563 h 2233760"/>
              <a:gd name="connsiteX516" fmla="*/ 1935802 w 2190390"/>
              <a:gd name="connsiteY516" fmla="*/ 1772278 h 2233760"/>
              <a:gd name="connsiteX517" fmla="*/ 1932330 w 2190390"/>
              <a:gd name="connsiteY517" fmla="*/ 1782547 h 2233760"/>
              <a:gd name="connsiteX518" fmla="*/ 1914551 w 2190390"/>
              <a:gd name="connsiteY518" fmla="*/ 1809101 h 2233760"/>
              <a:gd name="connsiteX519" fmla="*/ 1906619 w 2190390"/>
              <a:gd name="connsiteY519" fmla="*/ 1814339 h 2233760"/>
              <a:gd name="connsiteX520" fmla="*/ 1900244 w 2190390"/>
              <a:gd name="connsiteY520" fmla="*/ 1825387 h 2233760"/>
              <a:gd name="connsiteX521" fmla="*/ 1888840 w 2190390"/>
              <a:gd name="connsiteY521" fmla="*/ 1840894 h 2233760"/>
              <a:gd name="connsiteX522" fmla="*/ 1890187 w 2190390"/>
              <a:gd name="connsiteY522" fmla="*/ 1834307 h 2233760"/>
              <a:gd name="connsiteX523" fmla="*/ 1884381 w 2190390"/>
              <a:gd name="connsiteY523" fmla="*/ 1835863 h 2233760"/>
              <a:gd name="connsiteX524" fmla="*/ 1888062 w 2190390"/>
              <a:gd name="connsiteY524" fmla="*/ 1837990 h 2233760"/>
              <a:gd name="connsiteX525" fmla="*/ 1879352 w 2190390"/>
              <a:gd name="connsiteY525" fmla="*/ 1840323 h 2233760"/>
              <a:gd name="connsiteX526" fmla="*/ 1877227 w 2190390"/>
              <a:gd name="connsiteY526" fmla="*/ 1844006 h 2233760"/>
              <a:gd name="connsiteX527" fmla="*/ 1880130 w 2190390"/>
              <a:gd name="connsiteY527" fmla="*/ 1843228 h 2233760"/>
              <a:gd name="connsiteX528" fmla="*/ 1875102 w 2190390"/>
              <a:gd name="connsiteY528" fmla="*/ 1847688 h 2233760"/>
              <a:gd name="connsiteX529" fmla="*/ 1878005 w 2190390"/>
              <a:gd name="connsiteY529" fmla="*/ 1846910 h 2233760"/>
              <a:gd name="connsiteX530" fmla="*/ 1862920 w 2190390"/>
              <a:gd name="connsiteY530" fmla="*/ 1860291 h 2233760"/>
              <a:gd name="connsiteX531" fmla="*/ 1860017 w 2190390"/>
              <a:gd name="connsiteY531" fmla="*/ 1861069 h 2233760"/>
              <a:gd name="connsiteX532" fmla="*/ 1857892 w 2190390"/>
              <a:gd name="connsiteY532" fmla="*/ 1864751 h 2233760"/>
              <a:gd name="connsiteX533" fmla="*/ 1854210 w 2190390"/>
              <a:gd name="connsiteY533" fmla="*/ 1862625 h 2233760"/>
              <a:gd name="connsiteX534" fmla="*/ 1845710 w 2190390"/>
              <a:gd name="connsiteY534" fmla="*/ 1877354 h 2233760"/>
              <a:gd name="connsiteX535" fmla="*/ 1838347 w 2190390"/>
              <a:gd name="connsiteY535" fmla="*/ 1873101 h 2233760"/>
              <a:gd name="connsiteX536" fmla="*/ 1831193 w 2190390"/>
              <a:gd name="connsiteY536" fmla="*/ 1881244 h 2233760"/>
              <a:gd name="connsiteX537" fmla="*/ 1824818 w 2190390"/>
              <a:gd name="connsiteY537" fmla="*/ 1892291 h 2233760"/>
              <a:gd name="connsiteX538" fmla="*/ 1826165 w 2190390"/>
              <a:gd name="connsiteY538" fmla="*/ 1885704 h 2233760"/>
              <a:gd name="connsiteX539" fmla="*/ 1816108 w 2190390"/>
              <a:gd name="connsiteY539" fmla="*/ 1894625 h 2233760"/>
              <a:gd name="connsiteX540" fmla="*/ 1793870 w 2190390"/>
              <a:gd name="connsiteY540" fmla="*/ 1916148 h 2233760"/>
              <a:gd name="connsiteX541" fmla="*/ 1806261 w 2190390"/>
              <a:gd name="connsiteY541" fmla="*/ 1915941 h 2233760"/>
              <a:gd name="connsiteX542" fmla="*/ 1812636 w 2190390"/>
              <a:gd name="connsiteY542" fmla="*/ 1904894 h 2233760"/>
              <a:gd name="connsiteX543" fmla="*/ 1819221 w 2190390"/>
              <a:gd name="connsiteY543" fmla="*/ 1906242 h 2233760"/>
              <a:gd name="connsiteX544" fmla="*/ 1814971 w 2190390"/>
              <a:gd name="connsiteY544" fmla="*/ 1913607 h 2233760"/>
              <a:gd name="connsiteX545" fmla="*/ 1794857 w 2190390"/>
              <a:gd name="connsiteY545" fmla="*/ 1931448 h 2233760"/>
              <a:gd name="connsiteX546" fmla="*/ 1776091 w 2190390"/>
              <a:gd name="connsiteY546" fmla="*/ 1942703 h 2233760"/>
              <a:gd name="connsiteX547" fmla="*/ 1738037 w 2190390"/>
              <a:gd name="connsiteY547" fmla="*/ 1972160 h 2233760"/>
              <a:gd name="connsiteX548" fmla="*/ 1735129 w 2190390"/>
              <a:gd name="connsiteY548" fmla="*/ 1973570 h 2233760"/>
              <a:gd name="connsiteX549" fmla="*/ 1745965 w 2190390"/>
              <a:gd name="connsiteY549" fmla="*/ 1966729 h 2233760"/>
              <a:gd name="connsiteX550" fmla="*/ 1759449 w 2190390"/>
              <a:gd name="connsiteY550" fmla="*/ 1950275 h 2233760"/>
              <a:gd name="connsiteX551" fmla="*/ 1788273 w 2190390"/>
              <a:gd name="connsiteY551" fmla="*/ 1930100 h 2233760"/>
              <a:gd name="connsiteX552" fmla="*/ 1781688 w 2190390"/>
              <a:gd name="connsiteY552" fmla="*/ 1928751 h 2233760"/>
              <a:gd name="connsiteX553" fmla="*/ 1777438 w 2190390"/>
              <a:gd name="connsiteY553" fmla="*/ 1936116 h 2233760"/>
              <a:gd name="connsiteX554" fmla="*/ 1767381 w 2190390"/>
              <a:gd name="connsiteY554" fmla="*/ 1945037 h 2233760"/>
              <a:gd name="connsiteX555" fmla="*/ 1765824 w 2190390"/>
              <a:gd name="connsiteY555" fmla="*/ 1939228 h 2233760"/>
              <a:gd name="connsiteX556" fmla="*/ 1741461 w 2190390"/>
              <a:gd name="connsiteY556" fmla="*/ 1964434 h 2233760"/>
              <a:gd name="connsiteX557" fmla="*/ 1723472 w 2190390"/>
              <a:gd name="connsiteY557" fmla="*/ 1978592 h 2233760"/>
              <a:gd name="connsiteX558" fmla="*/ 1704706 w 2190390"/>
              <a:gd name="connsiteY558" fmla="*/ 1989847 h 2233760"/>
              <a:gd name="connsiteX559" fmla="*/ 1706262 w 2190390"/>
              <a:gd name="connsiteY559" fmla="*/ 1995656 h 2233760"/>
              <a:gd name="connsiteX560" fmla="*/ 1699109 w 2190390"/>
              <a:gd name="connsiteY560" fmla="*/ 2003798 h 2233760"/>
              <a:gd name="connsiteX561" fmla="*/ 1696774 w 2190390"/>
              <a:gd name="connsiteY561" fmla="*/ 1995085 h 2233760"/>
              <a:gd name="connsiteX562" fmla="*/ 1673757 w 2190390"/>
              <a:gd name="connsiteY562" fmla="*/ 2013704 h 2233760"/>
              <a:gd name="connsiteX563" fmla="*/ 1664269 w 2190390"/>
              <a:gd name="connsiteY563" fmla="*/ 2013134 h 2233760"/>
              <a:gd name="connsiteX564" fmla="*/ 1638349 w 2190390"/>
              <a:gd name="connsiteY564" fmla="*/ 2032531 h 2233760"/>
              <a:gd name="connsiteX565" fmla="*/ 1637002 w 2190390"/>
              <a:gd name="connsiteY565" fmla="*/ 2039117 h 2233760"/>
              <a:gd name="connsiteX566" fmla="*/ 1624610 w 2190390"/>
              <a:gd name="connsiteY566" fmla="*/ 2039325 h 2233760"/>
              <a:gd name="connsiteX567" fmla="*/ 1629070 w 2190390"/>
              <a:gd name="connsiteY567" fmla="*/ 2044356 h 2233760"/>
              <a:gd name="connsiteX568" fmla="*/ 1601594 w 2190390"/>
              <a:gd name="connsiteY568" fmla="*/ 2057944 h 2233760"/>
              <a:gd name="connsiteX569" fmla="*/ 1602940 w 2190390"/>
              <a:gd name="connsiteY569" fmla="*/ 2051357 h 2233760"/>
              <a:gd name="connsiteX570" fmla="*/ 1576242 w 2190390"/>
              <a:gd name="connsiteY570" fmla="*/ 2067850 h 2233760"/>
              <a:gd name="connsiteX571" fmla="*/ 1579145 w 2190390"/>
              <a:gd name="connsiteY571" fmla="*/ 2067072 h 2233760"/>
              <a:gd name="connsiteX572" fmla="*/ 1569089 w 2190390"/>
              <a:gd name="connsiteY572" fmla="*/ 2075992 h 2233760"/>
              <a:gd name="connsiteX573" fmla="*/ 1568310 w 2190390"/>
              <a:gd name="connsiteY573" fmla="*/ 2073088 h 2233760"/>
              <a:gd name="connsiteX574" fmla="*/ 1550890 w 2190390"/>
              <a:gd name="connsiteY574" fmla="*/ 2077756 h 2233760"/>
              <a:gd name="connsiteX575" fmla="*/ 1528442 w 2190390"/>
              <a:gd name="connsiteY575" fmla="*/ 2086884 h 2233760"/>
              <a:gd name="connsiteX576" fmla="*/ 1506772 w 2190390"/>
              <a:gd name="connsiteY576" fmla="*/ 2098916 h 2233760"/>
              <a:gd name="connsiteX577" fmla="*/ 1487227 w 2190390"/>
              <a:gd name="connsiteY577" fmla="*/ 2107266 h 2233760"/>
              <a:gd name="connsiteX578" fmla="*/ 1446581 w 2190390"/>
              <a:gd name="connsiteY578" fmla="*/ 2118157 h 2233760"/>
              <a:gd name="connsiteX579" fmla="*/ 1417432 w 2190390"/>
              <a:gd name="connsiteY579" fmla="*/ 2129859 h 2233760"/>
              <a:gd name="connsiteX580" fmla="*/ 1399642 w 2190390"/>
              <a:gd name="connsiteY580" fmla="*/ 2134133 h 2233760"/>
              <a:gd name="connsiteX581" fmla="*/ 1400906 w 2190390"/>
              <a:gd name="connsiteY581" fmla="*/ 2133508 h 2233760"/>
              <a:gd name="connsiteX582" fmla="*/ 1389293 w 2190390"/>
              <a:gd name="connsiteY582" fmla="*/ 2136620 h 2233760"/>
              <a:gd name="connsiteX583" fmla="*/ 1399642 w 2190390"/>
              <a:gd name="connsiteY583" fmla="*/ 2134133 h 2233760"/>
              <a:gd name="connsiteX584" fmla="*/ 1390602 w 2190390"/>
              <a:gd name="connsiteY584" fmla="*/ 2138604 h 2233760"/>
              <a:gd name="connsiteX585" fmla="*/ 1383486 w 2190390"/>
              <a:gd name="connsiteY585" fmla="*/ 2138176 h 2233760"/>
              <a:gd name="connsiteX586" fmla="*/ 1368970 w 2190390"/>
              <a:gd name="connsiteY586" fmla="*/ 2142066 h 2233760"/>
              <a:gd name="connsiteX587" fmla="*/ 1363163 w 2190390"/>
              <a:gd name="connsiteY587" fmla="*/ 2143622 h 2233760"/>
              <a:gd name="connsiteX588" fmla="*/ 1357357 w 2190390"/>
              <a:gd name="connsiteY588" fmla="*/ 2145178 h 2233760"/>
              <a:gd name="connsiteX589" fmla="*/ 1354453 w 2190390"/>
              <a:gd name="connsiteY589" fmla="*/ 2145955 h 2233760"/>
              <a:gd name="connsiteX590" fmla="*/ 1348647 w 2190390"/>
              <a:gd name="connsiteY590" fmla="*/ 2147511 h 2233760"/>
              <a:gd name="connsiteX591" fmla="*/ 1349425 w 2190390"/>
              <a:gd name="connsiteY591" fmla="*/ 2150416 h 2233760"/>
              <a:gd name="connsiteX592" fmla="*/ 1342840 w 2190390"/>
              <a:gd name="connsiteY592" fmla="*/ 2149067 h 2233760"/>
              <a:gd name="connsiteX593" fmla="*/ 1319614 w 2190390"/>
              <a:gd name="connsiteY593" fmla="*/ 2155291 h 2233760"/>
              <a:gd name="connsiteX594" fmla="*/ 1339159 w 2190390"/>
              <a:gd name="connsiteY594" fmla="*/ 2146941 h 2233760"/>
              <a:gd name="connsiteX595" fmla="*/ 1294052 w 2190390"/>
              <a:gd name="connsiteY595" fmla="*/ 2152801 h 2233760"/>
              <a:gd name="connsiteX596" fmla="*/ 1310125 w 2190390"/>
              <a:gd name="connsiteY596" fmla="*/ 2154720 h 2233760"/>
              <a:gd name="connsiteX597" fmla="*/ 1263672 w 2190390"/>
              <a:gd name="connsiteY597" fmla="*/ 2167167 h 2233760"/>
              <a:gd name="connsiteX598" fmla="*/ 1268132 w 2190390"/>
              <a:gd name="connsiteY598" fmla="*/ 2172198 h 2233760"/>
              <a:gd name="connsiteX599" fmla="*/ 1244128 w 2190390"/>
              <a:gd name="connsiteY599" fmla="*/ 2175517 h 2233760"/>
              <a:gd name="connsiteX600" fmla="*/ 1260201 w 2190390"/>
              <a:gd name="connsiteY600" fmla="*/ 2177436 h 2233760"/>
              <a:gd name="connsiteX601" fmla="*/ 1244277 w 2190390"/>
              <a:gd name="connsiteY601" fmla="*/ 2178979 h 2233760"/>
              <a:gd name="connsiteX602" fmla="*/ 1241247 w 2190390"/>
              <a:gd name="connsiteY602" fmla="*/ 2179684 h 2233760"/>
              <a:gd name="connsiteX603" fmla="*/ 1242002 w 2190390"/>
              <a:gd name="connsiteY603" fmla="*/ 2179200 h 2233760"/>
              <a:gd name="connsiteX604" fmla="*/ 1240825 w 2190390"/>
              <a:gd name="connsiteY604" fmla="*/ 2179782 h 2233760"/>
              <a:gd name="connsiteX605" fmla="*/ 1233293 w 2190390"/>
              <a:gd name="connsiteY605" fmla="*/ 2181533 h 2233760"/>
              <a:gd name="connsiteX606" fmla="*/ 1236851 w 2190390"/>
              <a:gd name="connsiteY606" fmla="*/ 2181747 h 2233760"/>
              <a:gd name="connsiteX607" fmla="*/ 1240825 w 2190390"/>
              <a:gd name="connsiteY607" fmla="*/ 2179782 h 2233760"/>
              <a:gd name="connsiteX608" fmla="*/ 1241247 w 2190390"/>
              <a:gd name="connsiteY608" fmla="*/ 2179684 h 2233760"/>
              <a:gd name="connsiteX609" fmla="*/ 1234699 w 2190390"/>
              <a:gd name="connsiteY609" fmla="*/ 2183880 h 2233760"/>
              <a:gd name="connsiteX610" fmla="*/ 1222458 w 2190390"/>
              <a:gd name="connsiteY610" fmla="*/ 2187550 h 2233760"/>
              <a:gd name="connsiteX611" fmla="*/ 1220901 w 2190390"/>
              <a:gd name="connsiteY611" fmla="*/ 2181741 h 2233760"/>
              <a:gd name="connsiteX612" fmla="*/ 1209288 w 2190390"/>
              <a:gd name="connsiteY612" fmla="*/ 2184852 h 2233760"/>
              <a:gd name="connsiteX613" fmla="*/ 1180045 w 2190390"/>
              <a:gd name="connsiteY613" fmla="*/ 2180236 h 2233760"/>
              <a:gd name="connsiteX614" fmla="*/ 1217220 w 2190390"/>
              <a:gd name="connsiteY614" fmla="*/ 2179614 h 2233760"/>
              <a:gd name="connsiteX615" fmla="*/ 1254963 w 2190390"/>
              <a:gd name="connsiteY615" fmla="*/ 2169501 h 2233760"/>
              <a:gd name="connsiteX616" fmla="*/ 1216441 w 2190390"/>
              <a:gd name="connsiteY616" fmla="*/ 2176710 h 2233760"/>
              <a:gd name="connsiteX617" fmla="*/ 1206953 w 2190390"/>
              <a:gd name="connsiteY617" fmla="*/ 2176139 h 2233760"/>
              <a:gd name="connsiteX618" fmla="*/ 1153137 w 2190390"/>
              <a:gd name="connsiteY618" fmla="*/ 2184333 h 2233760"/>
              <a:gd name="connsiteX619" fmla="*/ 1149456 w 2190390"/>
              <a:gd name="connsiteY619" fmla="*/ 2182207 h 2233760"/>
              <a:gd name="connsiteX620" fmla="*/ 1118866 w 2190390"/>
              <a:gd name="connsiteY620" fmla="*/ 2184177 h 2233760"/>
              <a:gd name="connsiteX621" fmla="*/ 1126229 w 2190390"/>
              <a:gd name="connsiteY621" fmla="*/ 2188430 h 2233760"/>
              <a:gd name="connsiteX622" fmla="*/ 1110934 w 2190390"/>
              <a:gd name="connsiteY622" fmla="*/ 2189416 h 2233760"/>
              <a:gd name="connsiteX623" fmla="*/ 1111713 w 2190390"/>
              <a:gd name="connsiteY623" fmla="*/ 2192320 h 2233760"/>
              <a:gd name="connsiteX624" fmla="*/ 1089833 w 2190390"/>
              <a:gd name="connsiteY624" fmla="*/ 2191957 h 2233760"/>
              <a:gd name="connsiteX625" fmla="*/ 1064481 w 2190390"/>
              <a:gd name="connsiteY625" fmla="*/ 2201863 h 2233760"/>
              <a:gd name="connsiteX626" fmla="*/ 1078998 w 2190390"/>
              <a:gd name="connsiteY626" fmla="*/ 2197973 h 2233760"/>
              <a:gd name="connsiteX627" fmla="*/ 1079776 w 2190390"/>
              <a:gd name="connsiteY627" fmla="*/ 2200877 h 2233760"/>
              <a:gd name="connsiteX628" fmla="*/ 1097974 w 2190390"/>
              <a:gd name="connsiteY628" fmla="*/ 2199114 h 2233760"/>
              <a:gd name="connsiteX629" fmla="*/ 1116172 w 2190390"/>
              <a:gd name="connsiteY629" fmla="*/ 2197351 h 2233760"/>
              <a:gd name="connsiteX630" fmla="*/ 1144637 w 2190390"/>
              <a:gd name="connsiteY630" fmla="*/ 2199063 h 2233760"/>
              <a:gd name="connsiteX631" fmla="*/ 1134370 w 2190390"/>
              <a:gd name="connsiteY631" fmla="*/ 2195588 h 2233760"/>
              <a:gd name="connsiteX632" fmla="*/ 1171545 w 2190390"/>
              <a:gd name="connsiteY632" fmla="*/ 2194966 h 2233760"/>
              <a:gd name="connsiteX633" fmla="*/ 1207372 w 2190390"/>
              <a:gd name="connsiteY633" fmla="*/ 2200930 h 2233760"/>
              <a:gd name="connsiteX634" fmla="*/ 1225570 w 2190390"/>
              <a:gd name="connsiteY634" fmla="*/ 2199167 h 2233760"/>
              <a:gd name="connsiteX635" fmla="*/ 1240087 w 2190390"/>
              <a:gd name="connsiteY635" fmla="*/ 2195277 h 2233760"/>
              <a:gd name="connsiteX636" fmla="*/ 1264092 w 2190390"/>
              <a:gd name="connsiteY636" fmla="*/ 2191958 h 2233760"/>
              <a:gd name="connsiteX637" fmla="*/ 1254035 w 2190390"/>
              <a:gd name="connsiteY637" fmla="*/ 2200879 h 2233760"/>
              <a:gd name="connsiteX638" fmla="*/ 1288096 w 2190390"/>
              <a:gd name="connsiteY638" fmla="*/ 2188639 h 2233760"/>
              <a:gd name="connsiteX639" fmla="*/ 1288291 w 2190390"/>
              <a:gd name="connsiteY639" fmla="*/ 2189365 h 2233760"/>
              <a:gd name="connsiteX640" fmla="*/ 1289653 w 2190390"/>
              <a:gd name="connsiteY640" fmla="*/ 2194448 h 2233760"/>
              <a:gd name="connsiteX641" fmla="*/ 1289652 w 2190390"/>
              <a:gd name="connsiteY641" fmla="*/ 2194448 h 2233760"/>
              <a:gd name="connsiteX642" fmla="*/ 1272155 w 2190390"/>
              <a:gd name="connsiteY642" fmla="*/ 2194468 h 2233760"/>
              <a:gd name="connsiteX643" fmla="*/ 1263523 w 2190390"/>
              <a:gd name="connsiteY643" fmla="*/ 2201450 h 2233760"/>
              <a:gd name="connsiteX644" fmla="*/ 1273011 w 2190390"/>
              <a:gd name="connsiteY644" fmla="*/ 2202020 h 2233760"/>
              <a:gd name="connsiteX645" fmla="*/ 1278040 w 2190390"/>
              <a:gd name="connsiteY645" fmla="*/ 2197560 h 2233760"/>
              <a:gd name="connsiteX646" fmla="*/ 1289652 w 2190390"/>
              <a:gd name="connsiteY646" fmla="*/ 2194448 h 2233760"/>
              <a:gd name="connsiteX647" fmla="*/ 1289653 w 2190390"/>
              <a:gd name="connsiteY647" fmla="*/ 2194448 h 2233760"/>
              <a:gd name="connsiteX648" fmla="*/ 1289653 w 2190390"/>
              <a:gd name="connsiteY648" fmla="*/ 2194448 h 2233760"/>
              <a:gd name="connsiteX649" fmla="*/ 1298363 w 2190390"/>
              <a:gd name="connsiteY649" fmla="*/ 2192114 h 2233760"/>
              <a:gd name="connsiteX650" fmla="*/ 1312311 w 2190390"/>
              <a:gd name="connsiteY650" fmla="*/ 2197716 h 2233760"/>
              <a:gd name="connsiteX651" fmla="*/ 1292766 w 2190390"/>
              <a:gd name="connsiteY651" fmla="*/ 2206066 h 2233760"/>
              <a:gd name="connsiteX652" fmla="*/ 1297226 w 2190390"/>
              <a:gd name="connsiteY652" fmla="*/ 2211097 h 2233760"/>
              <a:gd name="connsiteX653" fmla="*/ 1281931 w 2190390"/>
              <a:gd name="connsiteY653" fmla="*/ 2212082 h 2233760"/>
              <a:gd name="connsiteX654" fmla="*/ 1272652 w 2190390"/>
              <a:gd name="connsiteY654" fmla="*/ 2223907 h 2233760"/>
              <a:gd name="connsiteX655" fmla="*/ 1274777 w 2190390"/>
              <a:gd name="connsiteY655" fmla="*/ 2220225 h 2233760"/>
              <a:gd name="connsiteX656" fmla="*/ 1201985 w 2190390"/>
              <a:gd name="connsiteY656" fmla="*/ 2227277 h 2233760"/>
              <a:gd name="connsiteX657" fmla="*/ 1171396 w 2190390"/>
              <a:gd name="connsiteY657" fmla="*/ 2229248 h 2233760"/>
              <a:gd name="connsiteX658" fmla="*/ 1142931 w 2190390"/>
              <a:gd name="connsiteY658" fmla="*/ 2227536 h 2233760"/>
              <a:gd name="connsiteX659" fmla="*/ 1119705 w 2190390"/>
              <a:gd name="connsiteY659" fmla="*/ 2233760 h 2233760"/>
              <a:gd name="connsiteX660" fmla="*/ 1112341 w 2190390"/>
              <a:gd name="connsiteY660" fmla="*/ 2229507 h 2233760"/>
              <a:gd name="connsiteX661" fmla="*/ 1121051 w 2190390"/>
              <a:gd name="connsiteY661" fmla="*/ 2227173 h 2233760"/>
              <a:gd name="connsiteX662" fmla="*/ 1067804 w 2190390"/>
              <a:gd name="connsiteY662" fmla="*/ 2225876 h 2233760"/>
              <a:gd name="connsiteX663" fmla="*/ 1075167 w 2190390"/>
              <a:gd name="connsiteY663" fmla="*/ 2230129 h 2233760"/>
              <a:gd name="connsiteX664" fmla="*/ 1062776 w 2190390"/>
              <a:gd name="connsiteY664" fmla="*/ 2230336 h 2233760"/>
              <a:gd name="connsiteX665" fmla="*/ 1064901 w 2190390"/>
              <a:gd name="connsiteY665" fmla="*/ 2226654 h 2233760"/>
              <a:gd name="connsiteX666" fmla="*/ 1033533 w 2190390"/>
              <a:gd name="connsiteY666" fmla="*/ 2225720 h 2233760"/>
              <a:gd name="connsiteX667" fmla="*/ 1032755 w 2190390"/>
              <a:gd name="connsiteY667" fmla="*/ 2222816 h 2233760"/>
              <a:gd name="connsiteX668" fmla="*/ 1050953 w 2190390"/>
              <a:gd name="connsiteY668" fmla="*/ 2221052 h 2233760"/>
              <a:gd name="connsiteX669" fmla="*/ 1025392 w 2190390"/>
              <a:gd name="connsiteY669" fmla="*/ 2218563 h 2233760"/>
              <a:gd name="connsiteX670" fmla="*/ 1026738 w 2190390"/>
              <a:gd name="connsiteY670" fmla="*/ 2211976 h 2233760"/>
              <a:gd name="connsiteX671" fmla="*/ 998274 w 2190390"/>
              <a:gd name="connsiteY671" fmla="*/ 2210264 h 2233760"/>
              <a:gd name="connsiteX672" fmla="*/ 986661 w 2190390"/>
              <a:gd name="connsiteY672" fmla="*/ 2213376 h 2233760"/>
              <a:gd name="connsiteX673" fmla="*/ 991291 w 2190390"/>
              <a:gd name="connsiteY673" fmla="*/ 2215559 h 2233760"/>
              <a:gd name="connsiteX674" fmla="*/ 980854 w 2190390"/>
              <a:gd name="connsiteY674" fmla="*/ 2214932 h 2233760"/>
              <a:gd name="connsiteX675" fmla="*/ 950833 w 2190390"/>
              <a:gd name="connsiteY675" fmla="*/ 2207411 h 2233760"/>
              <a:gd name="connsiteX676" fmla="*/ 1009887 w 2190390"/>
              <a:gd name="connsiteY676" fmla="*/ 2207152 h 2233760"/>
              <a:gd name="connsiteX677" fmla="*/ 1041255 w 2190390"/>
              <a:gd name="connsiteY677" fmla="*/ 2208086 h 2233760"/>
              <a:gd name="connsiteX678" fmla="*/ 1025960 w 2190390"/>
              <a:gd name="connsiteY678" fmla="*/ 2209071 h 2233760"/>
              <a:gd name="connsiteX679" fmla="*/ 1063913 w 2190390"/>
              <a:gd name="connsiteY679" fmla="*/ 2211354 h 2233760"/>
              <a:gd name="connsiteX680" fmla="*/ 1047840 w 2190390"/>
              <a:gd name="connsiteY680" fmla="*/ 2209435 h 2233760"/>
              <a:gd name="connsiteX681" fmla="*/ 1030988 w 2190390"/>
              <a:gd name="connsiteY681" fmla="*/ 2204611 h 2233760"/>
              <a:gd name="connsiteX682" fmla="*/ 1015694 w 2190390"/>
              <a:gd name="connsiteY682" fmla="*/ 2205596 h 2233760"/>
              <a:gd name="connsiteX683" fmla="*/ 1014915 w 2190390"/>
              <a:gd name="connsiteY683" fmla="*/ 2202692 h 2233760"/>
              <a:gd name="connsiteX684" fmla="*/ 993036 w 2190390"/>
              <a:gd name="connsiteY684" fmla="*/ 2202329 h 2233760"/>
              <a:gd name="connsiteX685" fmla="*/ 994383 w 2190390"/>
              <a:gd name="connsiteY685" fmla="*/ 2195742 h 2233760"/>
              <a:gd name="connsiteX686" fmla="*/ 983548 w 2190390"/>
              <a:gd name="connsiteY686" fmla="*/ 2201758 h 2233760"/>
              <a:gd name="connsiteX687" fmla="*/ 931647 w 2190390"/>
              <a:gd name="connsiteY687" fmla="*/ 2193874 h 2233760"/>
              <a:gd name="connsiteX688" fmla="*/ 929522 w 2190390"/>
              <a:gd name="connsiteY688" fmla="*/ 2197557 h 2233760"/>
              <a:gd name="connsiteX689" fmla="*/ 955083 w 2190390"/>
              <a:gd name="connsiteY689" fmla="*/ 2200046 h 2233760"/>
              <a:gd name="connsiteX690" fmla="*/ 940567 w 2190390"/>
              <a:gd name="connsiteY690" fmla="*/ 2203936 h 2233760"/>
              <a:gd name="connsiteX691" fmla="*/ 919465 w 2190390"/>
              <a:gd name="connsiteY691" fmla="*/ 2206477 h 2233760"/>
              <a:gd name="connsiteX692" fmla="*/ 921590 w 2190390"/>
              <a:gd name="connsiteY692" fmla="*/ 2202795 h 2233760"/>
              <a:gd name="connsiteX693" fmla="*/ 912102 w 2190390"/>
              <a:gd name="connsiteY693" fmla="*/ 2202224 h 2233760"/>
              <a:gd name="connsiteX694" fmla="*/ 921022 w 2190390"/>
              <a:gd name="connsiteY694" fmla="*/ 2212286 h 2233760"/>
              <a:gd name="connsiteX695" fmla="*/ 907852 w 2190390"/>
              <a:gd name="connsiteY695" fmla="*/ 2209589 h 2233760"/>
              <a:gd name="connsiteX696" fmla="*/ 830600 w 2190390"/>
              <a:gd name="connsiteY696" fmla="*/ 2211611 h 2233760"/>
              <a:gd name="connsiteX697" fmla="*/ 827697 w 2190390"/>
              <a:gd name="connsiteY697" fmla="*/ 2212389 h 2233760"/>
              <a:gd name="connsiteX698" fmla="*/ 834281 w 2190390"/>
              <a:gd name="connsiteY698" fmla="*/ 2213737 h 2233760"/>
              <a:gd name="connsiteX699" fmla="*/ 867206 w 2190390"/>
              <a:gd name="connsiteY699" fmla="*/ 2220480 h 2233760"/>
              <a:gd name="connsiteX700" fmla="*/ 837963 w 2190390"/>
              <a:gd name="connsiteY700" fmla="*/ 2215864 h 2233760"/>
              <a:gd name="connsiteX701" fmla="*/ 824793 w 2190390"/>
              <a:gd name="connsiteY701" fmla="*/ 2213167 h 2233760"/>
              <a:gd name="connsiteX702" fmla="*/ 802914 w 2190390"/>
              <a:gd name="connsiteY702" fmla="*/ 2212804 h 2233760"/>
              <a:gd name="connsiteX703" fmla="*/ 775227 w 2190390"/>
              <a:gd name="connsiteY703" fmla="*/ 2213996 h 2233760"/>
              <a:gd name="connsiteX704" fmla="*/ 752569 w 2190390"/>
              <a:gd name="connsiteY704" fmla="*/ 2210729 h 2233760"/>
              <a:gd name="connsiteX705" fmla="*/ 741525 w 2190390"/>
              <a:gd name="connsiteY705" fmla="*/ 2204349 h 2233760"/>
              <a:gd name="connsiteX706" fmla="*/ 740178 w 2190390"/>
              <a:gd name="connsiteY706" fmla="*/ 2210936 h 2233760"/>
              <a:gd name="connsiteX707" fmla="*/ 735718 w 2190390"/>
              <a:gd name="connsiteY707" fmla="*/ 2205905 h 2233760"/>
              <a:gd name="connsiteX708" fmla="*/ 724105 w 2190390"/>
              <a:gd name="connsiteY708" fmla="*/ 2209017 h 2233760"/>
              <a:gd name="connsiteX709" fmla="*/ 683818 w 2190390"/>
              <a:gd name="connsiteY709" fmla="*/ 2198021 h 2233760"/>
              <a:gd name="connsiteX710" fmla="*/ 646434 w 2190390"/>
              <a:gd name="connsiteY710" fmla="*/ 2186248 h 2233760"/>
              <a:gd name="connsiteX711" fmla="*/ 639070 w 2190390"/>
              <a:gd name="connsiteY711" fmla="*/ 2181995 h 2233760"/>
              <a:gd name="connsiteX712" fmla="*/ 573012 w 2190390"/>
              <a:gd name="connsiteY712" fmla="*/ 2156114 h 2233760"/>
              <a:gd name="connsiteX713" fmla="*/ 544338 w 2190390"/>
              <a:gd name="connsiteY713" fmla="*/ 2142006 h 2233760"/>
              <a:gd name="connsiteX714" fmla="*/ 511982 w 2190390"/>
              <a:gd name="connsiteY714" fmla="*/ 2125772 h 2233760"/>
              <a:gd name="connsiteX715" fmla="*/ 482530 w 2190390"/>
              <a:gd name="connsiteY715" fmla="*/ 2108761 h 2233760"/>
              <a:gd name="connsiteX716" fmla="*/ 480973 w 2190390"/>
              <a:gd name="connsiteY716" fmla="*/ 2102952 h 2233760"/>
              <a:gd name="connsiteX717" fmla="*/ 447839 w 2190390"/>
              <a:gd name="connsiteY717" fmla="*/ 2083813 h 2233760"/>
              <a:gd name="connsiteX718" fmla="*/ 413149 w 2190390"/>
              <a:gd name="connsiteY718" fmla="*/ 2058866 h 2233760"/>
              <a:gd name="connsiteX719" fmla="*/ 412371 w 2190390"/>
              <a:gd name="connsiteY719" fmla="*/ 2055962 h 2233760"/>
              <a:gd name="connsiteX720" fmla="*/ 382918 w 2190390"/>
              <a:gd name="connsiteY720" fmla="*/ 2038950 h 2233760"/>
              <a:gd name="connsiteX721" fmla="*/ 366636 w 2190390"/>
              <a:gd name="connsiteY721" fmla="*/ 2024635 h 2233760"/>
              <a:gd name="connsiteX722" fmla="*/ 365079 w 2190390"/>
              <a:gd name="connsiteY722" fmla="*/ 2018827 h 2233760"/>
              <a:gd name="connsiteX723" fmla="*/ 354035 w 2190390"/>
              <a:gd name="connsiteY723" fmla="*/ 2012447 h 2233760"/>
              <a:gd name="connsiteX724" fmla="*/ 291029 w 2190390"/>
              <a:gd name="connsiteY724" fmla="*/ 1951506 h 2233760"/>
              <a:gd name="connsiteX725" fmla="*/ 266395 w 2190390"/>
              <a:gd name="connsiteY725" fmla="*/ 1917638 h 2233760"/>
              <a:gd name="connsiteX726" fmla="*/ 272202 w 2190390"/>
              <a:gd name="connsiteY726" fmla="*/ 1916082 h 2233760"/>
              <a:gd name="connsiteX727" fmla="*/ 258823 w 2190390"/>
              <a:gd name="connsiteY727" fmla="*/ 1900990 h 2233760"/>
              <a:gd name="connsiteX728" fmla="*/ 242540 w 2190390"/>
              <a:gd name="connsiteY728" fmla="*/ 1886675 h 2233760"/>
              <a:gd name="connsiteX729" fmla="*/ 215003 w 2190390"/>
              <a:gd name="connsiteY729" fmla="*/ 1853585 h 2233760"/>
              <a:gd name="connsiteX730" fmla="*/ 262504 w 2190390"/>
              <a:gd name="connsiteY730" fmla="*/ 1903116 h 2233760"/>
              <a:gd name="connsiteX731" fmla="*/ 310574 w 2190390"/>
              <a:gd name="connsiteY731" fmla="*/ 1943156 h 2233760"/>
              <a:gd name="connsiteX732" fmla="*/ 468312 w 2190390"/>
              <a:gd name="connsiteY732" fmla="*/ 2044086 h 2233760"/>
              <a:gd name="connsiteX733" fmla="*/ 618268 w 2190390"/>
              <a:gd name="connsiteY733" fmla="*/ 2115971 h 2233760"/>
              <a:gd name="connsiteX734" fmla="*/ 608570 w 2190390"/>
              <a:gd name="connsiteY734" fmla="*/ 2103005 h 2233760"/>
              <a:gd name="connsiteX735" fmla="*/ 650414 w 2190390"/>
              <a:gd name="connsiteY735" fmla="*/ 2119809 h 2233760"/>
              <a:gd name="connsiteX736" fmla="*/ 691479 w 2190390"/>
              <a:gd name="connsiteY736" fmla="*/ 2133709 h 2233760"/>
              <a:gd name="connsiteX737" fmla="*/ 687020 w 2190390"/>
              <a:gd name="connsiteY737" fmla="*/ 2128678 h 2233760"/>
              <a:gd name="connsiteX738" fmla="*/ 653317 w 2190390"/>
              <a:gd name="connsiteY738" fmla="*/ 2119031 h 2233760"/>
              <a:gd name="connsiteX739" fmla="*/ 614377 w 2190390"/>
              <a:gd name="connsiteY739" fmla="*/ 2101449 h 2233760"/>
              <a:gd name="connsiteX740" fmla="*/ 576782 w 2190390"/>
              <a:gd name="connsiteY740" fmla="*/ 2077280 h 2233760"/>
              <a:gd name="connsiteX741" fmla="*/ 570976 w 2190390"/>
              <a:gd name="connsiteY741" fmla="*/ 2078836 h 2233760"/>
              <a:gd name="connsiteX742" fmla="*/ 542302 w 2190390"/>
              <a:gd name="connsiteY742" fmla="*/ 2064728 h 2233760"/>
              <a:gd name="connsiteX743" fmla="*/ 508389 w 2190390"/>
              <a:gd name="connsiteY743" fmla="*/ 2042686 h 2233760"/>
              <a:gd name="connsiteX744" fmla="*/ 514974 w 2190390"/>
              <a:gd name="connsiteY744" fmla="*/ 2044034 h 2233760"/>
              <a:gd name="connsiteX745" fmla="*/ 496567 w 2190390"/>
              <a:gd name="connsiteY745" fmla="*/ 2033402 h 2233760"/>
              <a:gd name="connsiteX746" fmla="*/ 495010 w 2190390"/>
              <a:gd name="connsiteY746" fmla="*/ 2027593 h 2233760"/>
              <a:gd name="connsiteX747" fmla="*/ 465558 w 2190390"/>
              <a:gd name="connsiteY747" fmla="*/ 2010581 h 2233760"/>
              <a:gd name="connsiteX748" fmla="*/ 435327 w 2190390"/>
              <a:gd name="connsiteY748" fmla="*/ 1990665 h 2233760"/>
              <a:gd name="connsiteX749" fmla="*/ 436674 w 2190390"/>
              <a:gd name="connsiteY749" fmla="*/ 1984078 h 2233760"/>
              <a:gd name="connsiteX750" fmla="*/ 424073 w 2190390"/>
              <a:gd name="connsiteY750" fmla="*/ 1971890 h 2233760"/>
              <a:gd name="connsiteX751" fmla="*/ 418266 w 2190390"/>
              <a:gd name="connsiteY751" fmla="*/ 1973446 h 2233760"/>
              <a:gd name="connsiteX752" fmla="*/ 410125 w 2190390"/>
              <a:gd name="connsiteY752" fmla="*/ 1966288 h 2233760"/>
              <a:gd name="connsiteX753" fmla="*/ 408568 w 2190390"/>
              <a:gd name="connsiteY753" fmla="*/ 1960480 h 2233760"/>
              <a:gd name="connsiteX754" fmla="*/ 382798 w 2190390"/>
              <a:gd name="connsiteY754" fmla="*/ 1945594 h 2233760"/>
              <a:gd name="connsiteX755" fmla="*/ 364180 w 2190390"/>
              <a:gd name="connsiteY755" fmla="*/ 1922566 h 2233760"/>
              <a:gd name="connsiteX756" fmla="*/ 380463 w 2190390"/>
              <a:gd name="connsiteY756" fmla="*/ 1936881 h 2233760"/>
              <a:gd name="connsiteX757" fmla="*/ 370765 w 2190390"/>
              <a:gd name="connsiteY757" fmla="*/ 1923915 h 2233760"/>
              <a:gd name="connsiteX758" fmla="*/ 396536 w 2190390"/>
              <a:gd name="connsiteY758" fmla="*/ 1938800 h 2233760"/>
              <a:gd name="connsiteX759" fmla="*/ 383157 w 2190390"/>
              <a:gd name="connsiteY759" fmla="*/ 1923707 h 2233760"/>
              <a:gd name="connsiteX760" fmla="*/ 368430 w 2190390"/>
              <a:gd name="connsiteY760" fmla="*/ 1915202 h 2233760"/>
              <a:gd name="connsiteX761" fmla="*/ 366305 w 2190390"/>
              <a:gd name="connsiteY761" fmla="*/ 1918884 h 2233760"/>
              <a:gd name="connsiteX762" fmla="*/ 355051 w 2190390"/>
              <a:gd name="connsiteY762" fmla="*/ 1900109 h 2233760"/>
              <a:gd name="connsiteX763" fmla="*/ 362414 w 2190390"/>
              <a:gd name="connsiteY763" fmla="*/ 1904362 h 2233760"/>
              <a:gd name="connsiteX764" fmla="*/ 361636 w 2190390"/>
              <a:gd name="connsiteY764" fmla="*/ 1901457 h 2233760"/>
              <a:gd name="connsiteX765" fmla="*/ 342450 w 2190390"/>
              <a:gd name="connsiteY765" fmla="*/ 1887921 h 2233760"/>
              <a:gd name="connsiteX766" fmla="*/ 340115 w 2190390"/>
              <a:gd name="connsiteY766" fmla="*/ 1879207 h 2233760"/>
              <a:gd name="connsiteX767" fmla="*/ 355620 w 2190390"/>
              <a:gd name="connsiteY767" fmla="*/ 1890618 h 2233760"/>
              <a:gd name="connsiteX768" fmla="*/ 323054 w 2190390"/>
              <a:gd name="connsiteY768" fmla="*/ 1861988 h 2233760"/>
              <a:gd name="connsiteX769" fmla="*/ 328861 w 2190390"/>
              <a:gd name="connsiteY769" fmla="*/ 1860432 h 2233760"/>
              <a:gd name="connsiteX770" fmla="*/ 316260 w 2190390"/>
              <a:gd name="connsiteY770" fmla="*/ 1848244 h 2233760"/>
              <a:gd name="connsiteX771" fmla="*/ 303090 w 2190390"/>
              <a:gd name="connsiteY771" fmla="*/ 1845547 h 2233760"/>
              <a:gd name="connsiteX772" fmla="*/ 294773 w 2190390"/>
              <a:gd name="connsiteY772" fmla="*/ 1833378 h 2233760"/>
              <a:gd name="connsiteX773" fmla="*/ 286438 w 2190390"/>
              <a:gd name="connsiteY773" fmla="*/ 1828564 h 2233760"/>
              <a:gd name="connsiteX774" fmla="*/ 285835 w 2190390"/>
              <a:gd name="connsiteY774" fmla="*/ 1827602 h 2233760"/>
              <a:gd name="connsiteX775" fmla="*/ 279235 w 2190390"/>
              <a:gd name="connsiteY775" fmla="*/ 1814584 h 2233760"/>
              <a:gd name="connsiteX776" fmla="*/ 276332 w 2190390"/>
              <a:gd name="connsiteY776" fmla="*/ 1815362 h 2233760"/>
              <a:gd name="connsiteX777" fmla="*/ 275553 w 2190390"/>
              <a:gd name="connsiteY777" fmla="*/ 1812457 h 2233760"/>
              <a:gd name="connsiteX778" fmla="*/ 267981 w 2190390"/>
              <a:gd name="connsiteY778" fmla="*/ 1795809 h 2233760"/>
              <a:gd name="connsiteX779" fmla="*/ 258492 w 2190390"/>
              <a:gd name="connsiteY779" fmla="*/ 1795238 h 2233760"/>
              <a:gd name="connsiteX780" fmla="*/ 236972 w 2190390"/>
              <a:gd name="connsiteY780" fmla="*/ 1772988 h 2233760"/>
              <a:gd name="connsiteX781" fmla="*/ 253254 w 2190390"/>
              <a:gd name="connsiteY781" fmla="*/ 1787303 h 2233760"/>
              <a:gd name="connsiteX782" fmla="*/ 251698 w 2190390"/>
              <a:gd name="connsiteY782" fmla="*/ 1781494 h 2233760"/>
              <a:gd name="connsiteX783" fmla="*/ 256936 w 2190390"/>
              <a:gd name="connsiteY783" fmla="*/ 1789429 h 2233760"/>
              <a:gd name="connsiteX784" fmla="*/ 264299 w 2190390"/>
              <a:gd name="connsiteY784" fmla="*/ 1793682 h 2233760"/>
              <a:gd name="connsiteX785" fmla="*/ 240444 w 2190390"/>
              <a:gd name="connsiteY785" fmla="*/ 1762719 h 2233760"/>
              <a:gd name="connsiteX786" fmla="*/ 216588 w 2190390"/>
              <a:gd name="connsiteY786" fmla="*/ 1731756 h 2233760"/>
              <a:gd name="connsiteX787" fmla="*/ 188273 w 2190390"/>
              <a:gd name="connsiteY787" fmla="*/ 1695762 h 2233760"/>
              <a:gd name="connsiteX788" fmla="*/ 177797 w 2190390"/>
              <a:gd name="connsiteY788" fmla="*/ 1679891 h 2233760"/>
              <a:gd name="connsiteX789" fmla="*/ 164418 w 2190390"/>
              <a:gd name="connsiteY789" fmla="*/ 1664798 h 2233760"/>
              <a:gd name="connsiteX790" fmla="*/ 141131 w 2190390"/>
              <a:gd name="connsiteY790" fmla="*/ 1624344 h 2233760"/>
              <a:gd name="connsiteX791" fmla="*/ 138796 w 2190390"/>
              <a:gd name="connsiteY791" fmla="*/ 1615630 h 2233760"/>
              <a:gd name="connsiteX792" fmla="*/ 129098 w 2190390"/>
              <a:gd name="connsiteY792" fmla="*/ 1602664 h 2233760"/>
              <a:gd name="connsiteX793" fmla="*/ 135683 w 2190390"/>
              <a:gd name="connsiteY793" fmla="*/ 1604013 h 2233760"/>
              <a:gd name="connsiteX794" fmla="*/ 121526 w 2190390"/>
              <a:gd name="connsiteY794" fmla="*/ 1586016 h 2233760"/>
              <a:gd name="connsiteX795" fmla="*/ 124845 w 2190390"/>
              <a:gd name="connsiteY795" fmla="*/ 1588240 h 2233760"/>
              <a:gd name="connsiteX796" fmla="*/ 125986 w 2190390"/>
              <a:gd name="connsiteY796" fmla="*/ 1591047 h 2233760"/>
              <a:gd name="connsiteX797" fmla="*/ 124845 w 2190390"/>
              <a:gd name="connsiteY797" fmla="*/ 1588240 h 2233760"/>
              <a:gd name="connsiteX798" fmla="*/ 124845 w 2190390"/>
              <a:gd name="connsiteY798" fmla="*/ 1588240 h 2233760"/>
              <a:gd name="connsiteX799" fmla="*/ 119139 w 2190390"/>
              <a:gd name="connsiteY799" fmla="*/ 1574203 h 2233760"/>
              <a:gd name="connsiteX800" fmla="*/ 110271 w 2190390"/>
              <a:gd name="connsiteY800" fmla="*/ 1567241 h 2233760"/>
              <a:gd name="connsiteX801" fmla="*/ 110630 w 2190390"/>
              <a:gd name="connsiteY801" fmla="*/ 1545354 h 2233760"/>
              <a:gd name="connsiteX802" fmla="*/ 101711 w 2190390"/>
              <a:gd name="connsiteY802" fmla="*/ 1535292 h 2233760"/>
              <a:gd name="connsiteX803" fmla="*/ 95485 w 2190390"/>
              <a:gd name="connsiteY803" fmla="*/ 1512057 h 2233760"/>
              <a:gd name="connsiteX804" fmla="*/ 90037 w 2190390"/>
              <a:gd name="connsiteY804" fmla="*/ 1491726 h 2233760"/>
              <a:gd name="connsiteX805" fmla="*/ 80130 w 2190390"/>
              <a:gd name="connsiteY805" fmla="*/ 1466364 h 2233760"/>
              <a:gd name="connsiteX806" fmla="*/ 62859 w 2190390"/>
              <a:gd name="connsiteY806" fmla="*/ 1436749 h 2233760"/>
              <a:gd name="connsiteX807" fmla="*/ 55077 w 2190390"/>
              <a:gd name="connsiteY807" fmla="*/ 1407705 h 2233760"/>
              <a:gd name="connsiteX808" fmla="*/ 61093 w 2190390"/>
              <a:gd name="connsiteY808" fmla="*/ 1418545 h 2233760"/>
              <a:gd name="connsiteX809" fmla="*/ 65553 w 2190390"/>
              <a:gd name="connsiteY809" fmla="*/ 1423576 h 2233760"/>
              <a:gd name="connsiteX810" fmla="*/ 62650 w 2190390"/>
              <a:gd name="connsiteY810" fmla="*/ 1424354 h 2233760"/>
              <a:gd name="connsiteX811" fmla="*/ 71779 w 2190390"/>
              <a:gd name="connsiteY811" fmla="*/ 1446811 h 2233760"/>
              <a:gd name="connsiteX812" fmla="*/ 75461 w 2190390"/>
              <a:gd name="connsiteY812" fmla="*/ 1448938 h 2233760"/>
              <a:gd name="connsiteX813" fmla="*/ 70791 w 2190390"/>
              <a:gd name="connsiteY813" fmla="*/ 1431511 h 2233760"/>
              <a:gd name="connsiteX814" fmla="*/ 63218 w 2190390"/>
              <a:gd name="connsiteY814" fmla="*/ 1414863 h 2233760"/>
              <a:gd name="connsiteX815" fmla="*/ 55646 w 2190390"/>
              <a:gd name="connsiteY815" fmla="*/ 1398214 h 2233760"/>
              <a:gd name="connsiteX816" fmla="*/ 62440 w 2190390"/>
              <a:gd name="connsiteY816" fmla="*/ 1411958 h 2233760"/>
              <a:gd name="connsiteX817" fmla="*/ 67469 w 2190390"/>
              <a:gd name="connsiteY817" fmla="*/ 1407498 h 2233760"/>
              <a:gd name="connsiteX818" fmla="*/ 58549 w 2190390"/>
              <a:gd name="connsiteY818" fmla="*/ 1397436 h 2233760"/>
              <a:gd name="connsiteX819" fmla="*/ 53880 w 2190390"/>
              <a:gd name="connsiteY819" fmla="*/ 1380010 h 2233760"/>
              <a:gd name="connsiteX820" fmla="*/ 66690 w 2190390"/>
              <a:gd name="connsiteY820" fmla="*/ 1404593 h 2233760"/>
              <a:gd name="connsiteX821" fmla="*/ 67259 w 2190390"/>
              <a:gd name="connsiteY821" fmla="*/ 1395102 h 2233760"/>
              <a:gd name="connsiteX822" fmla="*/ 56005 w 2190390"/>
              <a:gd name="connsiteY822" fmla="*/ 1376327 h 2233760"/>
              <a:gd name="connsiteX823" fmla="*/ 51126 w 2190390"/>
              <a:gd name="connsiteY823" fmla="*/ 1346505 h 2233760"/>
              <a:gd name="connsiteX824" fmla="*/ 44331 w 2190390"/>
              <a:gd name="connsiteY824" fmla="*/ 1332761 h 2233760"/>
              <a:gd name="connsiteX825" fmla="*/ 39662 w 2190390"/>
              <a:gd name="connsiteY825" fmla="*/ 1315335 h 2233760"/>
              <a:gd name="connsiteX826" fmla="*/ 28976 w 2190390"/>
              <a:gd name="connsiteY826" fmla="*/ 1287068 h 2233760"/>
              <a:gd name="connsiteX827" fmla="*/ 32867 w 2190390"/>
              <a:gd name="connsiteY827" fmla="*/ 1301590 h 2233760"/>
              <a:gd name="connsiteX828" fmla="*/ 26851 w 2190390"/>
              <a:gd name="connsiteY828" fmla="*/ 1290751 h 2233760"/>
              <a:gd name="connsiteX829" fmla="*/ 26282 w 2190390"/>
              <a:gd name="connsiteY829" fmla="*/ 1300242 h 2233760"/>
              <a:gd name="connsiteX830" fmla="*/ 31520 w 2190390"/>
              <a:gd name="connsiteY830" fmla="*/ 1308177 h 2233760"/>
              <a:gd name="connsiteX831" fmla="*/ 30174 w 2190390"/>
              <a:gd name="connsiteY831" fmla="*/ 1314764 h 2233760"/>
              <a:gd name="connsiteX832" fmla="*/ 27061 w 2190390"/>
              <a:gd name="connsiteY832" fmla="*/ 1303146 h 2233760"/>
              <a:gd name="connsiteX833" fmla="*/ 27270 w 2190390"/>
              <a:gd name="connsiteY833" fmla="*/ 1315542 h 2233760"/>
              <a:gd name="connsiteX834" fmla="*/ 21044 w 2190390"/>
              <a:gd name="connsiteY834" fmla="*/ 1292307 h 2233760"/>
              <a:gd name="connsiteX835" fmla="*/ 13262 w 2190390"/>
              <a:gd name="connsiteY835" fmla="*/ 1263262 h 2233760"/>
              <a:gd name="connsiteX836" fmla="*/ 19847 w 2190390"/>
              <a:gd name="connsiteY836" fmla="*/ 1264611 h 2233760"/>
              <a:gd name="connsiteX837" fmla="*/ 27420 w 2190390"/>
              <a:gd name="connsiteY837" fmla="*/ 1281259 h 2233760"/>
              <a:gd name="connsiteX838" fmla="*/ 28766 w 2190390"/>
              <a:gd name="connsiteY838" fmla="*/ 1274673 h 2233760"/>
              <a:gd name="connsiteX839" fmla="*/ 23319 w 2190390"/>
              <a:gd name="connsiteY839" fmla="*/ 1254342 h 2233760"/>
              <a:gd name="connsiteX840" fmla="*/ 20206 w 2190390"/>
              <a:gd name="connsiteY840" fmla="*/ 1242724 h 2233760"/>
              <a:gd name="connsiteX841" fmla="*/ 22331 w 2190390"/>
              <a:gd name="connsiteY841" fmla="*/ 1239042 h 2233760"/>
              <a:gd name="connsiteX842" fmla="*/ 12782 w 2190390"/>
              <a:gd name="connsiteY842" fmla="*/ 1191793 h 2233760"/>
              <a:gd name="connsiteX843" fmla="*/ 13920 w 2190390"/>
              <a:gd name="connsiteY843" fmla="*/ 1172811 h 2233760"/>
              <a:gd name="connsiteX844" fmla="*/ 7274 w 2190390"/>
              <a:gd name="connsiteY844" fmla="*/ 1124784 h 2233760"/>
              <a:gd name="connsiteX845" fmla="*/ 4520 w 2190390"/>
              <a:gd name="connsiteY845" fmla="*/ 1091280 h 2233760"/>
              <a:gd name="connsiteX846" fmla="*/ 988 w 2190390"/>
              <a:gd name="connsiteY846" fmla="*/ 1054871 h 2233760"/>
              <a:gd name="connsiteX847" fmla="*/ 5029 w 2190390"/>
              <a:gd name="connsiteY847" fmla="*/ 1035111 h 2233760"/>
              <a:gd name="connsiteX848" fmla="*/ 0 w 2190390"/>
              <a:gd name="connsiteY848" fmla="*/ 1039571 h 2233760"/>
              <a:gd name="connsiteX849" fmla="*/ 1916 w 2190390"/>
              <a:gd name="connsiteY849" fmla="*/ 1023493 h 2233760"/>
              <a:gd name="connsiteX850" fmla="*/ 5597 w 2190390"/>
              <a:gd name="connsiteY850" fmla="*/ 1025620 h 2233760"/>
              <a:gd name="connsiteX851" fmla="*/ 4610 w 2190390"/>
              <a:gd name="connsiteY851" fmla="*/ 1010320 h 2233760"/>
              <a:gd name="connsiteX852" fmla="*/ 7303 w 2190390"/>
              <a:gd name="connsiteY852" fmla="*/ 997146 h 2233760"/>
              <a:gd name="connsiteX853" fmla="*/ 6674 w 2190390"/>
              <a:gd name="connsiteY853" fmla="*/ 959959 h 2233760"/>
              <a:gd name="connsiteX854" fmla="*/ 9727 w 2190390"/>
              <a:gd name="connsiteY854" fmla="*/ 924899 h 2233760"/>
              <a:gd name="connsiteX855" fmla="*/ 9517 w 2190390"/>
              <a:gd name="connsiteY855" fmla="*/ 912503 h 2233760"/>
              <a:gd name="connsiteX856" fmla="*/ 14546 w 2190390"/>
              <a:gd name="connsiteY856" fmla="*/ 908043 h 2233760"/>
              <a:gd name="connsiteX857" fmla="*/ 19723 w 2190390"/>
              <a:gd name="connsiteY857" fmla="*/ 869300 h 2233760"/>
              <a:gd name="connsiteX858" fmla="*/ 16461 w 2190390"/>
              <a:gd name="connsiteY858" fmla="*/ 891965 h 2233760"/>
              <a:gd name="connsiteX859" fmla="*/ 13917 w 2190390"/>
              <a:gd name="connsiteY859" fmla="*/ 870856 h 2233760"/>
              <a:gd name="connsiteX860" fmla="*/ 16820 w 2190390"/>
              <a:gd name="connsiteY860" fmla="*/ 870078 h 2233760"/>
              <a:gd name="connsiteX861" fmla="*/ 17748 w 2190390"/>
              <a:gd name="connsiteY861" fmla="*/ 838700 h 2233760"/>
              <a:gd name="connsiteX862" fmla="*/ 33551 w 2190390"/>
              <a:gd name="connsiteY862" fmla="*/ 781546 h 2233760"/>
              <a:gd name="connsiteX863" fmla="*/ 29301 w 2190390"/>
              <a:gd name="connsiteY863" fmla="*/ 788911 h 2233760"/>
              <a:gd name="connsiteX864" fmla="*/ 29510 w 2190390"/>
              <a:gd name="connsiteY864" fmla="*/ 801306 h 2233760"/>
              <a:gd name="connsiteX865" fmla="*/ 23913 w 2190390"/>
              <a:gd name="connsiteY865" fmla="*/ 815258 h 2233760"/>
              <a:gd name="connsiteX866" fmla="*/ 13707 w 2190390"/>
              <a:gd name="connsiteY866" fmla="*/ 858461 h 2233760"/>
              <a:gd name="connsiteX867" fmla="*/ 10026 w 2190390"/>
              <a:gd name="connsiteY867" fmla="*/ 856334 h 2233760"/>
              <a:gd name="connsiteX868" fmla="*/ 5985 w 2190390"/>
              <a:gd name="connsiteY868" fmla="*/ 876094 h 2233760"/>
              <a:gd name="connsiteX869" fmla="*/ 6060 w 2190390"/>
              <a:gd name="connsiteY869" fmla="*/ 880501 h 2233760"/>
              <a:gd name="connsiteX870" fmla="*/ 2805 w 2190390"/>
              <a:gd name="connsiteY870" fmla="*/ 887453 h 2233760"/>
              <a:gd name="connsiteX871" fmla="*/ 598 w 2190390"/>
              <a:gd name="connsiteY871" fmla="*/ 902442 h 2233760"/>
              <a:gd name="connsiteX872" fmla="*/ 388 w 2190390"/>
              <a:gd name="connsiteY872" fmla="*/ 890046 h 2233760"/>
              <a:gd name="connsiteX873" fmla="*/ 1316 w 2190390"/>
              <a:gd name="connsiteY873" fmla="*/ 858668 h 2233760"/>
              <a:gd name="connsiteX874" fmla="*/ 5566 w 2190390"/>
              <a:gd name="connsiteY874" fmla="*/ 851303 h 2233760"/>
              <a:gd name="connsiteX875" fmla="*/ 4578 w 2190390"/>
              <a:gd name="connsiteY875" fmla="*/ 836003 h 2233760"/>
              <a:gd name="connsiteX876" fmla="*/ 8619 w 2190390"/>
              <a:gd name="connsiteY876" fmla="*/ 816243 h 2233760"/>
              <a:gd name="connsiteX877" fmla="*/ 10953 w 2190390"/>
              <a:gd name="connsiteY877" fmla="*/ 824956 h 2233760"/>
              <a:gd name="connsiteX878" fmla="*/ 15203 w 2190390"/>
              <a:gd name="connsiteY878" fmla="*/ 817592 h 2233760"/>
              <a:gd name="connsiteX879" fmla="*/ 16550 w 2190390"/>
              <a:gd name="connsiteY879" fmla="*/ 811005 h 2233760"/>
              <a:gd name="connsiteX880" fmla="*/ 13647 w 2190390"/>
              <a:gd name="connsiteY880" fmla="*/ 811783 h 2233760"/>
              <a:gd name="connsiteX881" fmla="*/ 22716 w 2190390"/>
              <a:gd name="connsiteY881" fmla="*/ 787562 h 2233760"/>
              <a:gd name="connsiteX882" fmla="*/ 24841 w 2190390"/>
              <a:gd name="connsiteY882" fmla="*/ 783880 h 2233760"/>
              <a:gd name="connsiteX883" fmla="*/ 19812 w 2190390"/>
              <a:gd name="connsiteY883" fmla="*/ 788340 h 2233760"/>
              <a:gd name="connsiteX884" fmla="*/ 23191 w 2190390"/>
              <a:gd name="connsiteY884" fmla="*/ 778079 h 2233760"/>
              <a:gd name="connsiteX885" fmla="*/ 23284 w 2190390"/>
              <a:gd name="connsiteY885" fmla="*/ 778071 h 2233760"/>
              <a:gd name="connsiteX886" fmla="*/ 27744 w 2190390"/>
              <a:gd name="connsiteY886" fmla="*/ 783102 h 2233760"/>
              <a:gd name="connsiteX887" fmla="*/ 29660 w 2190390"/>
              <a:gd name="connsiteY887" fmla="*/ 767024 h 2233760"/>
              <a:gd name="connsiteX888" fmla="*/ 35466 w 2190390"/>
              <a:gd name="connsiteY888" fmla="*/ 765468 h 2233760"/>
              <a:gd name="connsiteX889" fmla="*/ 38938 w 2190390"/>
              <a:gd name="connsiteY889" fmla="*/ 755199 h 2233760"/>
              <a:gd name="connsiteX890" fmla="*/ 38728 w 2190390"/>
              <a:gd name="connsiteY890" fmla="*/ 742803 h 2233760"/>
              <a:gd name="connsiteX891" fmla="*/ 40285 w 2190390"/>
              <a:gd name="connsiteY891" fmla="*/ 748612 h 2233760"/>
              <a:gd name="connsiteX892" fmla="*/ 43757 w 2190390"/>
              <a:gd name="connsiteY892" fmla="*/ 738343 h 2233760"/>
              <a:gd name="connsiteX893" fmla="*/ 53394 w 2190390"/>
              <a:gd name="connsiteY893" fmla="*/ 704631 h 2233760"/>
              <a:gd name="connsiteX894" fmla="*/ 46241 w 2190390"/>
              <a:gd name="connsiteY894" fmla="*/ 712774 h 2233760"/>
              <a:gd name="connsiteX895" fmla="*/ 43547 w 2190390"/>
              <a:gd name="connsiteY895" fmla="*/ 725947 h 2233760"/>
              <a:gd name="connsiteX896" fmla="*/ 37741 w 2190390"/>
              <a:gd name="connsiteY896" fmla="*/ 727503 h 2233760"/>
              <a:gd name="connsiteX897" fmla="*/ 35406 w 2190390"/>
              <a:gd name="connsiteY897" fmla="*/ 718790 h 2233760"/>
              <a:gd name="connsiteX898" fmla="*/ 44475 w 2190390"/>
              <a:gd name="connsiteY898" fmla="*/ 694569 h 2233760"/>
              <a:gd name="connsiteX899" fmla="*/ 57225 w 2190390"/>
              <a:gd name="connsiteY899" fmla="*/ 672475 h 2233760"/>
              <a:gd name="connsiteX900" fmla="*/ 65516 w 2190390"/>
              <a:gd name="connsiteY900" fmla="*/ 645350 h 2233760"/>
              <a:gd name="connsiteX901" fmla="*/ 80391 w 2190390"/>
              <a:gd name="connsiteY901" fmla="*/ 619573 h 2233760"/>
              <a:gd name="connsiteX902" fmla="*/ 66504 w 2190390"/>
              <a:gd name="connsiteY902" fmla="*/ 660650 h 2233760"/>
              <a:gd name="connsiteX903" fmla="*/ 53185 w 2190390"/>
              <a:gd name="connsiteY903" fmla="*/ 692236 h 2233760"/>
              <a:gd name="connsiteX904" fmla="*/ 58991 w 2190390"/>
              <a:gd name="connsiteY904" fmla="*/ 690680 h 2233760"/>
              <a:gd name="connsiteX905" fmla="*/ 59560 w 2190390"/>
              <a:gd name="connsiteY905" fmla="*/ 681188 h 2233760"/>
              <a:gd name="connsiteX906" fmla="*/ 63032 w 2190390"/>
              <a:gd name="connsiteY906" fmla="*/ 670919 h 2233760"/>
              <a:gd name="connsiteX907" fmla="*/ 66713 w 2190390"/>
              <a:gd name="connsiteY907" fmla="*/ 673046 h 2233760"/>
              <a:gd name="connsiteX908" fmla="*/ 93142 w 2190390"/>
              <a:gd name="connsiteY908" fmla="*/ 597479 h 2233760"/>
              <a:gd name="connsiteX909" fmla="*/ 89460 w 2190390"/>
              <a:gd name="connsiteY909" fmla="*/ 595353 h 2233760"/>
              <a:gd name="connsiteX910" fmla="*/ 92932 w 2190390"/>
              <a:gd name="connsiteY910" fmla="*/ 585084 h 2233760"/>
              <a:gd name="connsiteX911" fmla="*/ 97392 w 2190390"/>
              <a:gd name="connsiteY911" fmla="*/ 590114 h 2233760"/>
              <a:gd name="connsiteX912" fmla="*/ 108586 w 2190390"/>
              <a:gd name="connsiteY912" fmla="*/ 562212 h 2233760"/>
              <a:gd name="connsiteX913" fmla="*/ 117296 w 2190390"/>
              <a:gd name="connsiteY913" fmla="*/ 559878 h 2233760"/>
              <a:gd name="connsiteX914" fmla="*/ 130615 w 2190390"/>
              <a:gd name="connsiteY914" fmla="*/ 528292 h 2233760"/>
              <a:gd name="connsiteX915" fmla="*/ 129059 w 2190390"/>
              <a:gd name="connsiteY915" fmla="*/ 522484 h 2233760"/>
              <a:gd name="connsiteX916" fmla="*/ 136212 w 2190390"/>
              <a:gd name="connsiteY916" fmla="*/ 514341 h 2233760"/>
              <a:gd name="connsiteX917" fmla="*/ 133309 w 2190390"/>
              <a:gd name="connsiteY917" fmla="*/ 515119 h 2233760"/>
              <a:gd name="connsiteX918" fmla="*/ 148184 w 2190390"/>
              <a:gd name="connsiteY918" fmla="*/ 489342 h 2233760"/>
              <a:gd name="connsiteX919" fmla="*/ 149741 w 2190390"/>
              <a:gd name="connsiteY919" fmla="*/ 495151 h 2233760"/>
              <a:gd name="connsiteX920" fmla="*/ 166741 w 2190390"/>
              <a:gd name="connsiteY920" fmla="*/ 465692 h 2233760"/>
              <a:gd name="connsiteX921" fmla="*/ 161713 w 2190390"/>
              <a:gd name="connsiteY921" fmla="*/ 470153 h 2233760"/>
              <a:gd name="connsiteX922" fmla="*/ 167310 w 2190390"/>
              <a:gd name="connsiteY922" fmla="*/ 456201 h 2233760"/>
              <a:gd name="connsiteX923" fmla="*/ 168088 w 2190390"/>
              <a:gd name="connsiteY923" fmla="*/ 459106 h 2233760"/>
              <a:gd name="connsiteX924" fmla="*/ 193799 w 2190390"/>
              <a:gd name="connsiteY924" fmla="*/ 427313 h 2233760"/>
              <a:gd name="connsiteX925" fmla="*/ 220078 w 2190390"/>
              <a:gd name="connsiteY925" fmla="*/ 386029 h 2233760"/>
              <a:gd name="connsiteX926" fmla="*/ 249470 w 2190390"/>
              <a:gd name="connsiteY926" fmla="*/ 356363 h 2233760"/>
              <a:gd name="connsiteX927" fmla="*/ 268027 w 2190390"/>
              <a:gd name="connsiteY927" fmla="*/ 332713 h 2233760"/>
              <a:gd name="connsiteX928" fmla="*/ 289487 w 2190390"/>
              <a:gd name="connsiteY928" fmla="*/ 308285 h 2233760"/>
              <a:gd name="connsiteX929" fmla="*/ 254498 w 2190390"/>
              <a:gd name="connsiteY929" fmla="*/ 351903 h 2233760"/>
              <a:gd name="connsiteX930" fmla="*/ 252373 w 2190390"/>
              <a:gd name="connsiteY930" fmla="*/ 355585 h 2233760"/>
              <a:gd name="connsiteX931" fmla="*/ 275959 w 2190390"/>
              <a:gd name="connsiteY931" fmla="*/ 327475 h 2233760"/>
              <a:gd name="connsiteX932" fmla="*/ 277515 w 2190390"/>
              <a:gd name="connsiteY932" fmla="*/ 333284 h 2233760"/>
              <a:gd name="connsiteX933" fmla="*/ 285237 w 2190390"/>
              <a:gd name="connsiteY933" fmla="*/ 315650 h 2233760"/>
              <a:gd name="connsiteX934" fmla="*/ 284668 w 2190390"/>
              <a:gd name="connsiteY934" fmla="*/ 325141 h 2233760"/>
              <a:gd name="connsiteX935" fmla="*/ 315407 w 2190390"/>
              <a:gd name="connsiteY935" fmla="*/ 288888 h 2233760"/>
              <a:gd name="connsiteX936" fmla="*/ 306697 w 2190390"/>
              <a:gd name="connsiteY936" fmla="*/ 291222 h 2233760"/>
              <a:gd name="connsiteX937" fmla="*/ 317532 w 2190390"/>
              <a:gd name="connsiteY937" fmla="*/ 285206 h 2233760"/>
              <a:gd name="connsiteX938" fmla="*/ 316754 w 2190390"/>
              <a:gd name="connsiteY938" fmla="*/ 282301 h 2233760"/>
              <a:gd name="connsiteX939" fmla="*/ 359316 w 2190390"/>
              <a:gd name="connsiteY939" fmla="*/ 255332 h 2233760"/>
              <a:gd name="connsiteX940" fmla="*/ 387361 w 2190390"/>
              <a:gd name="connsiteY940" fmla="*/ 232253 h 2233760"/>
              <a:gd name="connsiteX941" fmla="*/ 388708 w 2190390"/>
              <a:gd name="connsiteY941" fmla="*/ 225666 h 2233760"/>
              <a:gd name="connsiteX942" fmla="*/ 413850 w 2190390"/>
              <a:gd name="connsiteY942" fmla="*/ 203365 h 2233760"/>
              <a:gd name="connsiteX943" fmla="*/ 417531 w 2190390"/>
              <a:gd name="connsiteY943" fmla="*/ 205491 h 2233760"/>
              <a:gd name="connsiteX944" fmla="*/ 425463 w 2190390"/>
              <a:gd name="connsiteY944" fmla="*/ 200253 h 2233760"/>
              <a:gd name="connsiteX945" fmla="*/ 431838 w 2190390"/>
              <a:gd name="connsiteY945" fmla="*/ 189206 h 2233760"/>
              <a:gd name="connsiteX946" fmla="*/ 441327 w 2190390"/>
              <a:gd name="connsiteY946" fmla="*/ 189776 h 2233760"/>
              <a:gd name="connsiteX947" fmla="*/ 450605 w 2190390"/>
              <a:gd name="connsiteY947" fmla="*/ 177951 h 2233760"/>
              <a:gd name="connsiteX948" fmla="*/ 459315 w 2190390"/>
              <a:gd name="connsiteY948" fmla="*/ 175617 h 2233760"/>
              <a:gd name="connsiteX949" fmla="*/ 486013 w 2190390"/>
              <a:gd name="connsiteY949" fmla="*/ 159125 h 2233760"/>
              <a:gd name="connsiteX950" fmla="*/ 479429 w 2190390"/>
              <a:gd name="connsiteY950" fmla="*/ 157776 h 2233760"/>
              <a:gd name="connsiteX951" fmla="*/ 499752 w 2190390"/>
              <a:gd name="connsiteY951" fmla="*/ 152331 h 2233760"/>
              <a:gd name="connsiteX952" fmla="*/ 532257 w 2190390"/>
              <a:gd name="connsiteY952" fmla="*/ 134282 h 2233760"/>
              <a:gd name="connsiteX953" fmla="*/ 524325 w 2190390"/>
              <a:gd name="connsiteY953" fmla="*/ 139520 h 2233760"/>
              <a:gd name="connsiteX954" fmla="*/ 528380 w 2190390"/>
              <a:gd name="connsiteY954" fmla="*/ 139210 h 2233760"/>
              <a:gd name="connsiteX955" fmla="*/ 523723 w 2190390"/>
              <a:gd name="connsiteY955" fmla="*/ 141627 h 2233760"/>
              <a:gd name="connsiteX956" fmla="*/ 506337 w 2190390"/>
              <a:gd name="connsiteY956" fmla="*/ 153679 h 2233760"/>
              <a:gd name="connsiteX957" fmla="*/ 497627 w 2190390"/>
              <a:gd name="connsiteY957" fmla="*/ 156013 h 2233760"/>
              <a:gd name="connsiteX958" fmla="*/ 495502 w 2190390"/>
              <a:gd name="connsiteY958" fmla="*/ 159695 h 2233760"/>
              <a:gd name="connsiteX959" fmla="*/ 490473 w 2190390"/>
              <a:gd name="connsiteY959" fmla="*/ 164156 h 2233760"/>
              <a:gd name="connsiteX960" fmla="*/ 479638 w 2190390"/>
              <a:gd name="connsiteY960" fmla="*/ 170172 h 2233760"/>
              <a:gd name="connsiteX961" fmla="*/ 452940 w 2190390"/>
              <a:gd name="connsiteY961" fmla="*/ 186665 h 2233760"/>
              <a:gd name="connsiteX962" fmla="*/ 453718 w 2190390"/>
              <a:gd name="connsiteY962" fmla="*/ 189569 h 2233760"/>
              <a:gd name="connsiteX963" fmla="*/ 424116 w 2190390"/>
              <a:gd name="connsiteY963" fmla="*/ 206840 h 2233760"/>
              <a:gd name="connsiteX964" fmla="*/ 409031 w 2190390"/>
              <a:gd name="connsiteY964" fmla="*/ 220220 h 2233760"/>
              <a:gd name="connsiteX965" fmla="*/ 398196 w 2190390"/>
              <a:gd name="connsiteY965" fmla="*/ 226236 h 2233760"/>
              <a:gd name="connsiteX966" fmla="*/ 368026 w 2190390"/>
              <a:gd name="connsiteY966" fmla="*/ 252998 h 2233760"/>
              <a:gd name="connsiteX967" fmla="*/ 337856 w 2190390"/>
              <a:gd name="connsiteY967" fmla="*/ 279760 h 2233760"/>
              <a:gd name="connsiteX968" fmla="*/ 322770 w 2190390"/>
              <a:gd name="connsiteY968" fmla="*/ 293141 h 2233760"/>
              <a:gd name="connsiteX969" fmla="*/ 316186 w 2190390"/>
              <a:gd name="connsiteY969" fmla="*/ 291792 h 2233760"/>
              <a:gd name="connsiteX970" fmla="*/ 311935 w 2190390"/>
              <a:gd name="connsiteY970" fmla="*/ 299157 h 2233760"/>
              <a:gd name="connsiteX971" fmla="*/ 314839 w 2190390"/>
              <a:gd name="connsiteY971" fmla="*/ 298379 h 2233760"/>
              <a:gd name="connsiteX972" fmla="*/ 286225 w 2190390"/>
              <a:gd name="connsiteY972" fmla="*/ 330950 h 2233760"/>
              <a:gd name="connsiteX973" fmla="*/ 255486 w 2190390"/>
              <a:gd name="connsiteY973" fmla="*/ 367203 h 2233760"/>
              <a:gd name="connsiteX974" fmla="*/ 293588 w 2190390"/>
              <a:gd name="connsiteY974" fmla="*/ 335203 h 2233760"/>
              <a:gd name="connsiteX975" fmla="*/ 294935 w 2190390"/>
              <a:gd name="connsiteY975" fmla="*/ 328616 h 2233760"/>
              <a:gd name="connsiteX976" fmla="*/ 302867 w 2190390"/>
              <a:gd name="connsiteY976" fmla="*/ 323378 h 2233760"/>
              <a:gd name="connsiteX977" fmla="*/ 315048 w 2190390"/>
              <a:gd name="connsiteY977" fmla="*/ 310775 h 2233760"/>
              <a:gd name="connsiteX978" fmla="*/ 307895 w 2190390"/>
              <a:gd name="connsiteY978" fmla="*/ 318917 h 2233760"/>
              <a:gd name="connsiteX979" fmla="*/ 322980 w 2190390"/>
              <a:gd name="connsiteY979" fmla="*/ 305537 h 2233760"/>
              <a:gd name="connsiteX980" fmla="*/ 329565 w 2190390"/>
              <a:gd name="connsiteY980" fmla="*/ 306885 h 2233760"/>
              <a:gd name="connsiteX981" fmla="*/ 313702 w 2190390"/>
              <a:gd name="connsiteY981" fmla="*/ 317361 h 2233760"/>
              <a:gd name="connsiteX982" fmla="*/ 304423 w 2190390"/>
              <a:gd name="connsiteY982" fmla="*/ 329186 h 2233760"/>
              <a:gd name="connsiteX983" fmla="*/ 285088 w 2190390"/>
              <a:gd name="connsiteY983" fmla="*/ 349932 h 2233760"/>
              <a:gd name="connsiteX984" fmla="*/ 285866 w 2190390"/>
              <a:gd name="connsiteY984" fmla="*/ 352837 h 2233760"/>
              <a:gd name="connsiteX985" fmla="*/ 316036 w 2190390"/>
              <a:gd name="connsiteY985" fmla="*/ 326075 h 2233760"/>
              <a:gd name="connsiteX986" fmla="*/ 314689 w 2190390"/>
              <a:gd name="connsiteY986" fmla="*/ 332662 h 2233760"/>
              <a:gd name="connsiteX987" fmla="*/ 296701 w 2190390"/>
              <a:gd name="connsiteY987" fmla="*/ 346820 h 2233760"/>
              <a:gd name="connsiteX988" fmla="*/ 288201 w 2190390"/>
              <a:gd name="connsiteY988" fmla="*/ 361550 h 2233760"/>
              <a:gd name="connsiteX989" fmla="*/ 265962 w 2190390"/>
              <a:gd name="connsiteY989" fmla="*/ 383073 h 2233760"/>
              <a:gd name="connsiteX990" fmla="*/ 247195 w 2190390"/>
              <a:gd name="connsiteY990" fmla="*/ 394328 h 2233760"/>
              <a:gd name="connsiteX991" fmla="*/ 248752 w 2190390"/>
              <a:gd name="connsiteY991" fmla="*/ 400137 h 2233760"/>
              <a:gd name="connsiteX992" fmla="*/ 241598 w 2190390"/>
              <a:gd name="connsiteY992" fmla="*/ 408279 h 2233760"/>
              <a:gd name="connsiteX993" fmla="*/ 242945 w 2190390"/>
              <a:gd name="connsiteY993" fmla="*/ 401692 h 2233760"/>
              <a:gd name="connsiteX994" fmla="*/ 235223 w 2190390"/>
              <a:gd name="connsiteY994" fmla="*/ 419326 h 2233760"/>
              <a:gd name="connsiteX995" fmla="*/ 220138 w 2190390"/>
              <a:gd name="connsiteY995" fmla="*/ 432707 h 2233760"/>
              <a:gd name="connsiteX996" fmla="*/ 231751 w 2190390"/>
              <a:gd name="connsiteY996" fmla="*/ 429595 h 2233760"/>
              <a:gd name="connsiteX997" fmla="*/ 239683 w 2190390"/>
              <a:gd name="connsiteY997" fmla="*/ 424357 h 2233760"/>
              <a:gd name="connsiteX998" fmla="*/ 235223 w 2190390"/>
              <a:gd name="connsiteY998" fmla="*/ 419326 h 2233760"/>
              <a:gd name="connsiteX999" fmla="*/ 281047 w 2190390"/>
              <a:gd name="connsiteY999" fmla="*/ 369692 h 2233760"/>
              <a:gd name="connsiteX1000" fmla="*/ 271200 w 2190390"/>
              <a:gd name="connsiteY1000" fmla="*/ 391009 h 2233760"/>
              <a:gd name="connsiteX1001" fmla="*/ 261922 w 2190390"/>
              <a:gd name="connsiteY1001" fmla="*/ 402834 h 2233760"/>
              <a:gd name="connsiteX1002" fmla="*/ 262700 w 2190390"/>
              <a:gd name="connsiteY1002" fmla="*/ 405738 h 2233760"/>
              <a:gd name="connsiteX1003" fmla="*/ 248393 w 2190390"/>
              <a:gd name="connsiteY1003" fmla="*/ 422023 h 2233760"/>
              <a:gd name="connsiteX1004" fmla="*/ 236989 w 2190390"/>
              <a:gd name="connsiteY1004" fmla="*/ 437531 h 2233760"/>
              <a:gd name="connsiteX1005" fmla="*/ 245490 w 2190390"/>
              <a:gd name="connsiteY1005" fmla="*/ 422801 h 2233760"/>
              <a:gd name="connsiteX1006" fmla="*/ 254768 w 2190390"/>
              <a:gd name="connsiteY1006" fmla="*/ 410976 h 2233760"/>
              <a:gd name="connsiteX1007" fmla="*/ 264047 w 2190390"/>
              <a:gd name="connsiteY1007" fmla="*/ 399151 h 2233760"/>
              <a:gd name="connsiteX1008" fmla="*/ 235433 w 2190390"/>
              <a:gd name="connsiteY1008" fmla="*/ 431722 h 2233760"/>
              <a:gd name="connsiteX1009" fmla="*/ 221904 w 2190390"/>
              <a:gd name="connsiteY1009" fmla="*/ 450912 h 2233760"/>
              <a:gd name="connsiteX1010" fmla="*/ 207597 w 2190390"/>
              <a:gd name="connsiteY1010" fmla="*/ 467197 h 2233760"/>
              <a:gd name="connsiteX1011" fmla="*/ 217085 w 2190390"/>
              <a:gd name="connsiteY1011" fmla="*/ 467767 h 2233760"/>
              <a:gd name="connsiteX1012" fmla="*/ 219779 w 2190390"/>
              <a:gd name="connsiteY1012" fmla="*/ 454594 h 2233760"/>
              <a:gd name="connsiteX1013" fmla="*/ 221335 w 2190390"/>
              <a:gd name="connsiteY1013" fmla="*/ 460403 h 2233760"/>
              <a:gd name="connsiteX1014" fmla="*/ 234086 w 2190390"/>
              <a:gd name="connsiteY1014" fmla="*/ 438309 h 2233760"/>
              <a:gd name="connsiteX1015" fmla="*/ 231392 w 2190390"/>
              <a:gd name="connsiteY1015" fmla="*/ 451482 h 2233760"/>
              <a:gd name="connsiteX1016" fmla="*/ 254200 w 2190390"/>
              <a:gd name="connsiteY1016" fmla="*/ 420467 h 2233760"/>
              <a:gd name="connsiteX1017" fmla="*/ 274103 w 2190390"/>
              <a:gd name="connsiteY1017" fmla="*/ 390231 h 2233760"/>
              <a:gd name="connsiteX1018" fmla="*/ 275091 w 2190390"/>
              <a:gd name="connsiteY1018" fmla="*/ 405531 h 2233760"/>
              <a:gd name="connsiteX1019" fmla="*/ 257103 w 2190390"/>
              <a:gd name="connsiteY1019" fmla="*/ 419690 h 2233760"/>
              <a:gd name="connsiteX1020" fmla="*/ 252284 w 2190390"/>
              <a:gd name="connsiteY1020" fmla="*/ 436545 h 2233760"/>
              <a:gd name="connsiteX1021" fmla="*/ 263688 w 2190390"/>
              <a:gd name="connsiteY1021" fmla="*/ 421038 h 2233760"/>
              <a:gd name="connsiteX1022" fmla="*/ 262341 w 2190390"/>
              <a:gd name="connsiteY1022" fmla="*/ 427625 h 2233760"/>
              <a:gd name="connsiteX1023" fmla="*/ 267369 w 2190390"/>
              <a:gd name="connsiteY1023" fmla="*/ 423164 h 2233760"/>
              <a:gd name="connsiteX1024" fmla="*/ 272398 w 2190390"/>
              <a:gd name="connsiteY1024" fmla="*/ 418704 h 2233760"/>
              <a:gd name="connsiteX1025" fmla="*/ 254619 w 2190390"/>
              <a:gd name="connsiteY1025" fmla="*/ 445259 h 2233760"/>
              <a:gd name="connsiteX1026" fmla="*/ 260425 w 2190390"/>
              <a:gd name="connsiteY1026" fmla="*/ 443703 h 2233760"/>
              <a:gd name="connsiteX1027" fmla="*/ 265162 w 2190390"/>
              <a:gd name="connsiteY1027" fmla="*/ 438153 h 2233760"/>
              <a:gd name="connsiteX1028" fmla="*/ 266613 w 2190390"/>
              <a:gd name="connsiteY1028" fmla="*/ 437234 h 2233760"/>
              <a:gd name="connsiteX1029" fmla="*/ 259079 w 2190390"/>
              <a:gd name="connsiteY1029" fmla="*/ 450289 h 2233760"/>
              <a:gd name="connsiteX1030" fmla="*/ 278414 w 2190390"/>
              <a:gd name="connsiteY1030" fmla="*/ 429544 h 2233760"/>
              <a:gd name="connsiteX1031" fmla="*/ 292721 w 2190390"/>
              <a:gd name="connsiteY1031" fmla="*/ 413259 h 2233760"/>
              <a:gd name="connsiteX1032" fmla="*/ 299096 w 2190390"/>
              <a:gd name="connsiteY1032" fmla="*/ 402212 h 2233760"/>
              <a:gd name="connsiteX1033" fmla="*/ 316306 w 2190390"/>
              <a:gd name="connsiteY1033" fmla="*/ 385148 h 2233760"/>
              <a:gd name="connsiteX1034" fmla="*/ 313613 w 2190390"/>
              <a:gd name="connsiteY1034" fmla="*/ 398322 h 2233760"/>
              <a:gd name="connsiteX1035" fmla="*/ 320766 w 2190390"/>
              <a:gd name="connsiteY1035" fmla="*/ 390179 h 2233760"/>
              <a:gd name="connsiteX1036" fmla="*/ 322113 w 2190390"/>
              <a:gd name="connsiteY1036" fmla="*/ 383592 h 2233760"/>
              <a:gd name="connsiteX1037" fmla="*/ 355755 w 2190390"/>
              <a:gd name="connsiteY1037" fmla="*/ 346562 h 2233760"/>
              <a:gd name="connsiteX1038" fmla="*/ 358658 w 2190390"/>
              <a:gd name="connsiteY1038" fmla="*/ 345784 h 2233760"/>
              <a:gd name="connsiteX1039" fmla="*/ 347255 w 2190390"/>
              <a:gd name="connsiteY1039" fmla="*/ 361291 h 2233760"/>
              <a:gd name="connsiteX1040" fmla="*/ 346686 w 2190390"/>
              <a:gd name="connsiteY1040" fmla="*/ 370782 h 2233760"/>
              <a:gd name="connsiteX1041" fmla="*/ 359646 w 2190390"/>
              <a:gd name="connsiteY1041" fmla="*/ 361084 h 2233760"/>
              <a:gd name="connsiteX1042" fmla="*/ 328907 w 2190390"/>
              <a:gd name="connsiteY1042" fmla="*/ 397337 h 2233760"/>
              <a:gd name="connsiteX1043" fmla="*/ 323310 w 2190390"/>
              <a:gd name="connsiteY1043" fmla="*/ 411288 h 2233760"/>
              <a:gd name="connsiteX1044" fmla="*/ 332020 w 2190390"/>
              <a:gd name="connsiteY1044" fmla="*/ 408954 h 2233760"/>
              <a:gd name="connsiteX1045" fmla="*/ 315588 w 2190390"/>
              <a:gd name="connsiteY1045" fmla="*/ 428922 h 2233760"/>
              <a:gd name="connsiteX1046" fmla="*/ 314810 w 2190390"/>
              <a:gd name="connsiteY1046" fmla="*/ 426017 h 2233760"/>
              <a:gd name="connsiteX1047" fmla="*/ 295475 w 2190390"/>
              <a:gd name="connsiteY1047" fmla="*/ 446763 h 2233760"/>
              <a:gd name="connsiteX1048" fmla="*/ 279043 w 2190390"/>
              <a:gd name="connsiteY1048" fmla="*/ 466731 h 2233760"/>
              <a:gd name="connsiteX1049" fmla="*/ 285628 w 2190390"/>
              <a:gd name="connsiteY1049" fmla="*/ 468079 h 2233760"/>
              <a:gd name="connsiteX1050" fmla="*/ 280809 w 2190390"/>
              <a:gd name="connsiteY1050" fmla="*/ 484935 h 2233760"/>
              <a:gd name="connsiteX1051" fmla="*/ 272099 w 2190390"/>
              <a:gd name="connsiteY1051" fmla="*/ 487269 h 2233760"/>
              <a:gd name="connsiteX1052" fmla="*/ 266712 w 2190390"/>
              <a:gd name="connsiteY1052" fmla="*/ 513616 h 2233760"/>
              <a:gd name="connsiteX1053" fmla="*/ 270183 w 2190390"/>
              <a:gd name="connsiteY1053" fmla="*/ 503347 h 2233760"/>
              <a:gd name="connsiteX1054" fmla="*/ 267280 w 2190390"/>
              <a:gd name="connsiteY1054" fmla="*/ 504125 h 2233760"/>
              <a:gd name="connsiteX1055" fmla="*/ 251626 w 2190390"/>
              <a:gd name="connsiteY1055" fmla="*/ 526997 h 2233760"/>
              <a:gd name="connsiteX1056" fmla="*/ 247376 w 2190390"/>
              <a:gd name="connsiteY1056" fmla="*/ 534362 h 2233760"/>
              <a:gd name="connsiteX1057" fmla="*/ 250848 w 2190390"/>
              <a:gd name="connsiteY1057" fmla="*/ 524093 h 2233760"/>
              <a:gd name="connsiteX1058" fmla="*/ 242348 w 2190390"/>
              <a:gd name="connsiteY1058" fmla="*/ 538822 h 2233760"/>
              <a:gd name="connsiteX1059" fmla="*/ 243126 w 2190390"/>
              <a:gd name="connsiteY1059" fmla="*/ 541726 h 2233760"/>
              <a:gd name="connsiteX1060" fmla="*/ 250280 w 2190390"/>
              <a:gd name="connsiteY1060" fmla="*/ 533584 h 2233760"/>
              <a:gd name="connsiteX1061" fmla="*/ 240223 w 2190390"/>
              <a:gd name="connsiteY1061" fmla="*/ 542504 h 2233760"/>
              <a:gd name="connsiteX1062" fmla="*/ 224000 w 2190390"/>
              <a:gd name="connsiteY1062" fmla="*/ 574868 h 2233760"/>
              <a:gd name="connsiteX1063" fmla="*/ 221666 w 2190390"/>
              <a:gd name="connsiteY1063" fmla="*/ 566154 h 2233760"/>
              <a:gd name="connsiteX1064" fmla="*/ 236541 w 2190390"/>
              <a:gd name="connsiteY1064" fmla="*/ 540378 h 2233760"/>
              <a:gd name="connsiteX1065" fmla="*/ 233638 w 2190390"/>
              <a:gd name="connsiteY1065" fmla="*/ 541156 h 2233760"/>
              <a:gd name="connsiteX1066" fmla="*/ 238666 w 2190390"/>
              <a:gd name="connsiteY1066" fmla="*/ 536696 h 2233760"/>
              <a:gd name="connsiteX1067" fmla="*/ 245042 w 2190390"/>
              <a:gd name="connsiteY1067" fmla="*/ 525648 h 2233760"/>
              <a:gd name="connsiteX1068" fmla="*/ 244054 w 2190390"/>
              <a:gd name="connsiteY1068" fmla="*/ 510348 h 2233760"/>
              <a:gd name="connsiteX1069" fmla="*/ 236122 w 2190390"/>
              <a:gd name="connsiteY1069" fmla="*/ 515587 h 2233760"/>
              <a:gd name="connsiteX1070" fmla="*/ 209065 w 2190390"/>
              <a:gd name="connsiteY1070" fmla="*/ 553966 h 2233760"/>
              <a:gd name="connsiteX1071" fmla="*/ 186467 w 2190390"/>
              <a:gd name="connsiteY1071" fmla="*/ 597376 h 2233760"/>
              <a:gd name="connsiteX1072" fmla="*/ 191286 w 2190390"/>
              <a:gd name="connsiteY1072" fmla="*/ 580520 h 2233760"/>
              <a:gd name="connsiteX1073" fmla="*/ 179882 w 2190390"/>
              <a:gd name="connsiteY1073" fmla="*/ 596028 h 2233760"/>
              <a:gd name="connsiteX1074" fmla="*/ 172729 w 2190390"/>
              <a:gd name="connsiteY1074" fmla="*/ 604170 h 2233760"/>
              <a:gd name="connsiteX1075" fmla="*/ 171172 w 2190390"/>
              <a:gd name="connsiteY1075" fmla="*/ 598362 h 2233760"/>
              <a:gd name="connsiteX1076" fmla="*/ 158212 w 2190390"/>
              <a:gd name="connsiteY1076" fmla="*/ 608060 h 2233760"/>
              <a:gd name="connsiteX1077" fmla="*/ 164587 w 2190390"/>
              <a:gd name="connsiteY1077" fmla="*/ 597013 h 2233760"/>
              <a:gd name="connsiteX1078" fmla="*/ 150280 w 2190390"/>
              <a:gd name="connsiteY1078" fmla="*/ 613298 h 2233760"/>
              <a:gd name="connsiteX1079" fmla="*/ 160696 w 2190390"/>
              <a:gd name="connsiteY1079" fmla="*/ 582491 h 2233760"/>
              <a:gd name="connsiteX1080" fmla="*/ 161265 w 2190390"/>
              <a:gd name="connsiteY1080" fmla="*/ 573000 h 2233760"/>
              <a:gd name="connsiteX1081" fmla="*/ 150071 w 2190390"/>
              <a:gd name="connsiteY1081" fmla="*/ 600903 h 2233760"/>
              <a:gd name="connsiteX1082" fmla="*/ 148514 w 2190390"/>
              <a:gd name="connsiteY1082" fmla="*/ 595094 h 2233760"/>
              <a:gd name="connsiteX1083" fmla="*/ 145821 w 2190390"/>
              <a:gd name="connsiteY1083" fmla="*/ 608267 h 2233760"/>
              <a:gd name="connsiteX1084" fmla="*/ 135764 w 2190390"/>
              <a:gd name="connsiteY1084" fmla="*/ 617188 h 2233760"/>
              <a:gd name="connsiteX1085" fmla="*/ 136333 w 2190390"/>
              <a:gd name="connsiteY1085" fmla="*/ 607697 h 2233760"/>
              <a:gd name="connsiteX1086" fmla="*/ 142139 w 2190390"/>
              <a:gd name="connsiteY1086" fmla="*/ 606141 h 2233760"/>
              <a:gd name="connsiteX1087" fmla="*/ 153902 w 2190390"/>
              <a:gd name="connsiteY1087" fmla="*/ 568747 h 2233760"/>
              <a:gd name="connsiteX1088" fmla="*/ 170124 w 2190390"/>
              <a:gd name="connsiteY1088" fmla="*/ 536384 h 2233760"/>
              <a:gd name="connsiteX1089" fmla="*/ 168777 w 2190390"/>
              <a:gd name="connsiteY1089" fmla="*/ 542970 h 2233760"/>
              <a:gd name="connsiteX1090" fmla="*/ 172249 w 2190390"/>
              <a:gd name="connsiteY1090" fmla="*/ 532701 h 2233760"/>
              <a:gd name="connsiteX1091" fmla="*/ 189250 w 2190390"/>
              <a:gd name="connsiteY1091" fmla="*/ 503242 h 2233760"/>
              <a:gd name="connsiteX1092" fmla="*/ 207238 w 2190390"/>
              <a:gd name="connsiteY1092" fmla="*/ 489084 h 2233760"/>
              <a:gd name="connsiteX1093" fmla="*/ 209932 w 2190390"/>
              <a:gd name="connsiteY1093" fmla="*/ 475910 h 2233760"/>
              <a:gd name="connsiteX1094" fmla="*/ 198528 w 2190390"/>
              <a:gd name="connsiteY1094" fmla="*/ 491417 h 2233760"/>
              <a:gd name="connsiteX1095" fmla="*/ 189250 w 2190390"/>
              <a:gd name="connsiteY1095" fmla="*/ 503242 h 2233760"/>
              <a:gd name="connsiteX1096" fmla="*/ 199097 w 2190390"/>
              <a:gd name="connsiteY1096" fmla="*/ 481926 h 2233760"/>
              <a:gd name="connsiteX1097" fmla="*/ 172818 w 2190390"/>
              <a:gd name="connsiteY1097" fmla="*/ 523210 h 2233760"/>
              <a:gd name="connsiteX1098" fmla="*/ 149442 w 2190390"/>
              <a:gd name="connsiteY1098" fmla="*/ 563716 h 2233760"/>
              <a:gd name="connsiteX1099" fmla="*/ 152914 w 2190390"/>
              <a:gd name="connsiteY1099" fmla="*/ 553447 h 2233760"/>
              <a:gd name="connsiteX1100" fmla="*/ 139385 w 2190390"/>
              <a:gd name="connsiteY1100" fmla="*/ 572637 h 2233760"/>
              <a:gd name="connsiteX1101" fmla="*/ 138248 w 2190390"/>
              <a:gd name="connsiteY1101" fmla="*/ 591619 h 2233760"/>
              <a:gd name="connsiteX1102" fmla="*/ 147527 w 2190390"/>
              <a:gd name="connsiteY1102" fmla="*/ 579794 h 2233760"/>
              <a:gd name="connsiteX1103" fmla="*/ 138458 w 2190390"/>
              <a:gd name="connsiteY1103" fmla="*/ 604015 h 2233760"/>
              <a:gd name="connsiteX1104" fmla="*/ 125707 w 2190390"/>
              <a:gd name="connsiteY1104" fmla="*/ 626109 h 2233760"/>
              <a:gd name="connsiteX1105" fmla="*/ 118195 w 2190390"/>
              <a:gd name="connsiteY1105" fmla="*/ 656138 h 2233760"/>
              <a:gd name="connsiteX1106" fmla="*/ 124001 w 2190390"/>
              <a:gd name="connsiteY1106" fmla="*/ 654582 h 2233760"/>
              <a:gd name="connsiteX1107" fmla="*/ 119183 w 2190390"/>
              <a:gd name="connsiteY1107" fmla="*/ 671439 h 2233760"/>
              <a:gd name="connsiteX1108" fmla="*/ 118614 w 2190390"/>
              <a:gd name="connsiteY1108" fmla="*/ 680931 h 2233760"/>
              <a:gd name="connsiteX1109" fmla="*/ 111670 w 2190390"/>
              <a:gd name="connsiteY1109" fmla="*/ 701468 h 2233760"/>
              <a:gd name="connsiteX1110" fmla="*/ 110892 w 2190390"/>
              <a:gd name="connsiteY1110" fmla="*/ 698563 h 2233760"/>
              <a:gd name="connsiteX1111" fmla="*/ 109755 w 2190390"/>
              <a:gd name="connsiteY1111" fmla="*/ 717546 h 2233760"/>
              <a:gd name="connsiteX1112" fmla="*/ 105714 w 2190390"/>
              <a:gd name="connsiteY1112" fmla="*/ 737306 h 2233760"/>
              <a:gd name="connsiteX1113" fmla="*/ 121727 w 2190390"/>
              <a:gd name="connsiteY1113" fmla="*/ 692547 h 2233760"/>
              <a:gd name="connsiteX1114" fmla="*/ 127324 w 2190390"/>
              <a:gd name="connsiteY1114" fmla="*/ 678596 h 2233760"/>
              <a:gd name="connsiteX1115" fmla="*/ 124989 w 2190390"/>
              <a:gd name="connsiteY1115" fmla="*/ 669882 h 2233760"/>
              <a:gd name="connsiteX1116" fmla="*/ 132921 w 2190390"/>
              <a:gd name="connsiteY1116" fmla="*/ 664644 h 2233760"/>
              <a:gd name="connsiteX1117" fmla="*/ 130227 w 2190390"/>
              <a:gd name="connsiteY1117" fmla="*/ 677818 h 2233760"/>
              <a:gd name="connsiteX1118" fmla="*/ 125199 w 2190390"/>
              <a:gd name="connsiteY1118" fmla="*/ 682278 h 2233760"/>
              <a:gd name="connsiteX1119" fmla="*/ 128880 w 2190390"/>
              <a:gd name="connsiteY1119" fmla="*/ 684405 h 2233760"/>
              <a:gd name="connsiteX1120" fmla="*/ 128312 w 2190390"/>
              <a:gd name="connsiteY1120" fmla="*/ 693896 h 2233760"/>
              <a:gd name="connsiteX1121" fmla="*/ 122924 w 2190390"/>
              <a:gd name="connsiteY1121" fmla="*/ 720243 h 2233760"/>
              <a:gd name="connsiteX1122" fmla="*/ 148216 w 2190390"/>
              <a:gd name="connsiteY1122" fmla="*/ 663659 h 2233760"/>
              <a:gd name="connsiteX1123" fmla="*/ 151119 w 2190390"/>
              <a:gd name="connsiteY1123" fmla="*/ 662881 h 2233760"/>
              <a:gd name="connsiteX1124" fmla="*/ 161744 w 2190390"/>
              <a:gd name="connsiteY1124" fmla="*/ 644469 h 2233760"/>
              <a:gd name="connsiteX1125" fmla="*/ 159051 w 2190390"/>
              <a:gd name="connsiteY1125" fmla="*/ 657642 h 2233760"/>
              <a:gd name="connsiteX1126" fmla="*/ 168898 w 2190390"/>
              <a:gd name="connsiteY1126" fmla="*/ 636326 h 2233760"/>
              <a:gd name="connsiteX1127" fmla="*/ 183983 w 2190390"/>
              <a:gd name="connsiteY1127" fmla="*/ 622946 h 2233760"/>
              <a:gd name="connsiteX1128" fmla="*/ 195955 w 2190390"/>
              <a:gd name="connsiteY1128" fmla="*/ 597947 h 2233760"/>
              <a:gd name="connsiteX1129" fmla="*/ 205024 w 2190390"/>
              <a:gd name="connsiteY1129" fmla="*/ 573726 h 2233760"/>
              <a:gd name="connsiteX1130" fmla="*/ 219900 w 2190390"/>
              <a:gd name="connsiteY1130" fmla="*/ 547950 h 2233760"/>
              <a:gd name="connsiteX1131" fmla="*/ 225706 w 2190390"/>
              <a:gd name="connsiteY1131" fmla="*/ 546394 h 2233760"/>
              <a:gd name="connsiteX1132" fmla="*/ 206581 w 2190390"/>
              <a:gd name="connsiteY1132" fmla="*/ 579535 h 2233760"/>
              <a:gd name="connsiteX1133" fmla="*/ 199637 w 2190390"/>
              <a:gd name="connsiteY1133" fmla="*/ 600073 h 2233760"/>
              <a:gd name="connsiteX1134" fmla="*/ 189011 w 2190390"/>
              <a:gd name="connsiteY1134" fmla="*/ 618485 h 2233760"/>
              <a:gd name="connsiteX1135" fmla="*/ 192693 w 2190390"/>
              <a:gd name="connsiteY1135" fmla="*/ 620612 h 2233760"/>
              <a:gd name="connsiteX1136" fmla="*/ 184193 w 2190390"/>
              <a:gd name="connsiteY1136" fmla="*/ 635341 h 2233760"/>
              <a:gd name="connsiteX1137" fmla="*/ 201193 w 2190390"/>
              <a:gd name="connsiteY1137" fmla="*/ 605882 h 2233760"/>
              <a:gd name="connsiteX1138" fmla="*/ 212028 w 2190390"/>
              <a:gd name="connsiteY1138" fmla="*/ 599866 h 2233760"/>
              <a:gd name="connsiteX1139" fmla="*/ 204875 w 2190390"/>
              <a:gd name="connsiteY1139" fmla="*/ 608009 h 2233760"/>
              <a:gd name="connsiteX1140" fmla="*/ 183265 w 2190390"/>
              <a:gd name="connsiteY1140" fmla="*/ 666719 h 2233760"/>
              <a:gd name="connsiteX1141" fmla="*/ 177458 w 2190390"/>
              <a:gd name="connsiteY1141" fmla="*/ 668275 h 2233760"/>
              <a:gd name="connsiteX1142" fmla="*/ 176112 w 2190390"/>
              <a:gd name="connsiteY1142" fmla="*/ 674862 h 2233760"/>
              <a:gd name="connsiteX1143" fmla="*/ 173987 w 2190390"/>
              <a:gd name="connsiteY1143" fmla="*/ 678544 h 2233760"/>
              <a:gd name="connsiteX1144" fmla="*/ 166833 w 2190390"/>
              <a:gd name="connsiteY1144" fmla="*/ 686687 h 2233760"/>
              <a:gd name="connsiteX1145" fmla="*/ 168390 w 2190390"/>
              <a:gd name="connsiteY1145" fmla="*/ 692496 h 2233760"/>
              <a:gd name="connsiteX1146" fmla="*/ 172640 w 2190390"/>
              <a:gd name="connsiteY1146" fmla="*/ 685131 h 2233760"/>
              <a:gd name="connsiteX1147" fmla="*/ 159889 w 2190390"/>
              <a:gd name="connsiteY1147" fmla="*/ 707225 h 2233760"/>
              <a:gd name="connsiteX1148" fmla="*/ 163361 w 2190390"/>
              <a:gd name="connsiteY1148" fmla="*/ 696956 h 2233760"/>
              <a:gd name="connsiteX1149" fmla="*/ 156986 w 2190390"/>
              <a:gd name="connsiteY1149" fmla="*/ 708003 h 2233760"/>
              <a:gd name="connsiteX1150" fmla="*/ 153304 w 2190390"/>
              <a:gd name="connsiteY1150" fmla="*/ 705877 h 2233760"/>
              <a:gd name="connsiteX1151" fmla="*/ 152736 w 2190390"/>
              <a:gd name="connsiteY1151" fmla="*/ 715368 h 2233760"/>
              <a:gd name="connsiteX1152" fmla="*/ 147707 w 2190390"/>
              <a:gd name="connsiteY1152" fmla="*/ 719828 h 2233760"/>
              <a:gd name="connsiteX1153" fmla="*/ 162942 w 2190390"/>
              <a:gd name="connsiteY1153" fmla="*/ 672165 h 2233760"/>
              <a:gd name="connsiteX1154" fmla="*/ 159260 w 2190390"/>
              <a:gd name="connsiteY1154" fmla="*/ 670038 h 2233760"/>
              <a:gd name="connsiteX1155" fmla="*/ 149982 w 2190390"/>
              <a:gd name="connsiteY1155" fmla="*/ 681863 h 2233760"/>
              <a:gd name="connsiteX1156" fmla="*/ 142260 w 2190390"/>
              <a:gd name="connsiteY1156" fmla="*/ 699497 h 2233760"/>
              <a:gd name="connsiteX1157" fmla="*/ 143038 w 2190390"/>
              <a:gd name="connsiteY1157" fmla="*/ 702402 h 2233760"/>
              <a:gd name="connsiteX1158" fmla="*/ 147498 w 2190390"/>
              <a:gd name="connsiteY1158" fmla="*/ 707433 h 2233760"/>
              <a:gd name="connsiteX1159" fmla="*/ 146929 w 2190390"/>
              <a:gd name="connsiteY1159" fmla="*/ 716924 h 2233760"/>
              <a:gd name="connsiteX1160" fmla="*/ 132054 w 2190390"/>
              <a:gd name="connsiteY1160" fmla="*/ 742700 h 2233760"/>
              <a:gd name="connsiteX1161" fmla="*/ 131275 w 2190390"/>
              <a:gd name="connsiteY1161" fmla="*/ 739796 h 2233760"/>
              <a:gd name="connsiteX1162" fmla="*/ 124332 w 2190390"/>
              <a:gd name="connsiteY1162" fmla="*/ 760334 h 2233760"/>
              <a:gd name="connsiteX1163" fmla="*/ 133042 w 2190390"/>
              <a:gd name="connsiteY1163" fmla="*/ 758000 h 2233760"/>
              <a:gd name="connsiteX1164" fmla="*/ 150611 w 2190390"/>
              <a:gd name="connsiteY1164" fmla="*/ 719050 h 2233760"/>
              <a:gd name="connsiteX1165" fmla="*/ 148127 w 2190390"/>
              <a:gd name="connsiteY1165" fmla="*/ 744619 h 2233760"/>
              <a:gd name="connsiteX1166" fmla="*/ 145223 w 2190390"/>
              <a:gd name="connsiteY1166" fmla="*/ 745397 h 2233760"/>
              <a:gd name="connsiteX1167" fmla="*/ 142530 w 2190390"/>
              <a:gd name="connsiteY1167" fmla="*/ 758571 h 2233760"/>
              <a:gd name="connsiteX1168" fmla="*/ 141751 w 2190390"/>
              <a:gd name="connsiteY1168" fmla="*/ 755667 h 2233760"/>
              <a:gd name="connsiteX1169" fmla="*/ 136154 w 2190390"/>
              <a:gd name="connsiteY1169" fmla="*/ 769618 h 2233760"/>
              <a:gd name="connsiteX1170" fmla="*/ 135586 w 2190390"/>
              <a:gd name="connsiteY1170" fmla="*/ 779109 h 2233760"/>
              <a:gd name="connsiteX1171" fmla="*/ 145433 w 2190390"/>
              <a:gd name="connsiteY1171" fmla="*/ 757793 h 2233760"/>
              <a:gd name="connsiteX1172" fmla="*/ 145643 w 2190390"/>
              <a:gd name="connsiteY1172" fmla="*/ 770189 h 2233760"/>
              <a:gd name="connsiteX1173" fmla="*/ 144864 w 2190390"/>
              <a:gd name="connsiteY1173" fmla="*/ 767284 h 2233760"/>
              <a:gd name="connsiteX1174" fmla="*/ 154502 w 2190390"/>
              <a:gd name="connsiteY1174" fmla="*/ 733572 h 2233760"/>
              <a:gd name="connsiteX1175" fmla="*/ 159530 w 2190390"/>
              <a:gd name="connsiteY1175" fmla="*/ 729112 h 2233760"/>
              <a:gd name="connsiteX1176" fmla="*/ 151449 w 2190390"/>
              <a:gd name="connsiteY1176" fmla="*/ 768633 h 2233760"/>
              <a:gd name="connsiteX1177" fmla="*/ 155131 w 2190390"/>
              <a:gd name="connsiteY1177" fmla="*/ 770759 h 2233760"/>
              <a:gd name="connsiteX1178" fmla="*/ 152437 w 2190390"/>
              <a:gd name="connsiteY1178" fmla="*/ 783933 h 2233760"/>
              <a:gd name="connsiteX1179" fmla="*/ 150522 w 2190390"/>
              <a:gd name="connsiteY1179" fmla="*/ 800011 h 2233760"/>
              <a:gd name="connsiteX1180" fmla="*/ 166325 w 2190390"/>
              <a:gd name="connsiteY1180" fmla="*/ 742856 h 2233760"/>
              <a:gd name="connsiteX1181" fmla="*/ 173837 w 2190390"/>
              <a:gd name="connsiteY1181" fmla="*/ 712827 h 2233760"/>
              <a:gd name="connsiteX1182" fmla="*/ 185809 w 2190390"/>
              <a:gd name="connsiteY1182" fmla="*/ 687828 h 2233760"/>
              <a:gd name="connsiteX1183" fmla="*/ 193531 w 2190390"/>
              <a:gd name="connsiteY1183" fmla="*/ 670194 h 2233760"/>
              <a:gd name="connsiteX1184" fmla="*/ 186168 w 2190390"/>
              <a:gd name="connsiteY1184" fmla="*/ 665941 h 2233760"/>
              <a:gd name="connsiteX1185" fmla="*/ 187515 w 2190390"/>
              <a:gd name="connsiteY1185" fmla="*/ 659354 h 2233760"/>
              <a:gd name="connsiteX1186" fmla="*/ 194669 w 2190390"/>
              <a:gd name="connsiteY1186" fmla="*/ 651212 h 2233760"/>
              <a:gd name="connsiteX1187" fmla="*/ 207629 w 2190390"/>
              <a:gd name="connsiteY1187" fmla="*/ 641513 h 2233760"/>
              <a:gd name="connsiteX1188" fmla="*/ 209185 w 2190390"/>
              <a:gd name="connsiteY1188" fmla="*/ 647322 h 2233760"/>
              <a:gd name="connsiteX1189" fmla="*/ 220379 w 2190390"/>
              <a:gd name="connsiteY1189" fmla="*/ 619419 h 2233760"/>
              <a:gd name="connsiteX1190" fmla="*/ 216907 w 2190390"/>
              <a:gd name="connsiteY1190" fmla="*/ 629688 h 2233760"/>
              <a:gd name="connsiteX1191" fmla="*/ 219811 w 2190390"/>
              <a:gd name="connsiteY1191" fmla="*/ 628910 h 2233760"/>
              <a:gd name="connsiteX1192" fmla="*/ 209395 w 2190390"/>
              <a:gd name="connsiteY1192" fmla="*/ 659718 h 2233760"/>
              <a:gd name="connsiteX1193" fmla="*/ 216339 w 2190390"/>
              <a:gd name="connsiteY1193" fmla="*/ 639179 h 2233760"/>
              <a:gd name="connsiteX1194" fmla="*/ 230646 w 2190390"/>
              <a:gd name="connsiteY1194" fmla="*/ 622894 h 2233760"/>
              <a:gd name="connsiteX1195" fmla="*/ 232202 w 2190390"/>
              <a:gd name="connsiteY1195" fmla="*/ 628703 h 2233760"/>
              <a:gd name="connsiteX1196" fmla="*/ 225049 w 2190390"/>
              <a:gd name="connsiteY1196" fmla="*/ 636846 h 2233760"/>
              <a:gd name="connsiteX1197" fmla="*/ 221577 w 2190390"/>
              <a:gd name="connsiteY1197" fmla="*/ 647115 h 2233760"/>
              <a:gd name="connsiteX1198" fmla="*/ 218673 w 2190390"/>
              <a:gd name="connsiteY1198" fmla="*/ 647893 h 2233760"/>
              <a:gd name="connsiteX1199" fmla="*/ 211730 w 2190390"/>
              <a:gd name="connsiteY1199" fmla="*/ 668431 h 2233760"/>
              <a:gd name="connsiteX1200" fmla="*/ 214633 w 2190390"/>
              <a:gd name="connsiteY1200" fmla="*/ 667653 h 2233760"/>
              <a:gd name="connsiteX1201" fmla="*/ 201314 w 2190390"/>
              <a:gd name="connsiteY1201" fmla="*/ 699239 h 2233760"/>
              <a:gd name="connsiteX1202" fmla="*/ 192245 w 2190390"/>
              <a:gd name="connsiteY1202" fmla="*/ 723459 h 2233760"/>
              <a:gd name="connsiteX1203" fmla="*/ 185207 w 2190390"/>
              <a:gd name="connsiteY1203" fmla="*/ 727680 h 2233760"/>
              <a:gd name="connsiteX1204" fmla="*/ 181171 w 2190390"/>
              <a:gd name="connsiteY1204" fmla="*/ 740306 h 2233760"/>
              <a:gd name="connsiteX1205" fmla="*/ 180239 w 2190390"/>
              <a:gd name="connsiteY1205" fmla="*/ 741074 h 2233760"/>
              <a:gd name="connsiteX1206" fmla="*/ 179494 w 2190390"/>
              <a:gd name="connsiteY1206" fmla="*/ 745553 h 2233760"/>
              <a:gd name="connsiteX1207" fmla="*/ 181171 w 2190390"/>
              <a:gd name="connsiteY1207" fmla="*/ 740306 h 2233760"/>
              <a:gd name="connsiteX1208" fmla="*/ 183745 w 2190390"/>
              <a:gd name="connsiteY1208" fmla="*/ 738189 h 2233760"/>
              <a:gd name="connsiteX1209" fmla="*/ 187217 w 2190390"/>
              <a:gd name="connsiteY1209" fmla="*/ 727919 h 2233760"/>
              <a:gd name="connsiteX1210" fmla="*/ 181051 w 2190390"/>
              <a:gd name="connsiteY1210" fmla="*/ 751362 h 2233760"/>
              <a:gd name="connsiteX1211" fmla="*/ 180273 w 2190390"/>
              <a:gd name="connsiteY1211" fmla="*/ 748458 h 2233760"/>
              <a:gd name="connsiteX1212" fmla="*/ 171204 w 2190390"/>
              <a:gd name="connsiteY1212" fmla="*/ 772678 h 2233760"/>
              <a:gd name="connsiteX1213" fmla="*/ 169288 w 2190390"/>
              <a:gd name="connsiteY1213" fmla="*/ 788756 h 2233760"/>
              <a:gd name="connsiteX1214" fmla="*/ 174526 w 2190390"/>
              <a:gd name="connsiteY1214" fmla="*/ 796692 h 2233760"/>
              <a:gd name="connsiteX1215" fmla="*/ 178777 w 2190390"/>
              <a:gd name="connsiteY1215" fmla="*/ 789327 h 2233760"/>
              <a:gd name="connsiteX1216" fmla="*/ 182458 w 2190390"/>
              <a:gd name="connsiteY1216" fmla="*/ 791453 h 2233760"/>
              <a:gd name="connsiteX1217" fmla="*/ 178986 w 2190390"/>
              <a:gd name="connsiteY1217" fmla="*/ 801722 h 2233760"/>
              <a:gd name="connsiteX1218" fmla="*/ 177639 w 2190390"/>
              <a:gd name="connsiteY1218" fmla="*/ 808309 h 2233760"/>
              <a:gd name="connsiteX1219" fmla="*/ 180543 w 2190390"/>
              <a:gd name="connsiteY1219" fmla="*/ 807531 h 2233760"/>
              <a:gd name="connsiteX1220" fmla="*/ 184583 w 2190390"/>
              <a:gd name="connsiteY1220" fmla="*/ 787771 h 2233760"/>
              <a:gd name="connsiteX1221" fmla="*/ 177998 w 2190390"/>
              <a:gd name="connsiteY1221" fmla="*/ 786422 h 2233760"/>
              <a:gd name="connsiteX1222" fmla="*/ 179345 w 2190390"/>
              <a:gd name="connsiteY1222" fmla="*/ 779836 h 2233760"/>
              <a:gd name="connsiteX1223" fmla="*/ 182248 w 2190390"/>
              <a:gd name="connsiteY1223" fmla="*/ 779058 h 2233760"/>
              <a:gd name="connsiteX1224" fmla="*/ 187277 w 2190390"/>
              <a:gd name="connsiteY1224" fmla="*/ 774598 h 2233760"/>
              <a:gd name="connsiteX1225" fmla="*/ 188055 w 2190390"/>
              <a:gd name="connsiteY1225" fmla="*/ 777502 h 2233760"/>
              <a:gd name="connsiteX1226" fmla="*/ 338306 w 2190390"/>
              <a:gd name="connsiteY1226" fmla="*/ 478868 h 2233760"/>
              <a:gd name="connsiteX1227" fmla="*/ 341778 w 2190390"/>
              <a:gd name="connsiteY1227" fmla="*/ 468598 h 2233760"/>
              <a:gd name="connsiteX1228" fmla="*/ 349710 w 2190390"/>
              <a:gd name="connsiteY1228" fmla="*/ 463360 h 2233760"/>
              <a:gd name="connsiteX1229" fmla="*/ 335193 w 2190390"/>
              <a:gd name="connsiteY1229" fmla="*/ 467250 h 2233760"/>
              <a:gd name="connsiteX1230" fmla="*/ 308136 w 2190390"/>
              <a:gd name="connsiteY1230" fmla="*/ 505629 h 2233760"/>
              <a:gd name="connsiteX1231" fmla="*/ 294398 w 2190390"/>
              <a:gd name="connsiteY1231" fmla="*/ 512423 h 2233760"/>
              <a:gd name="connsiteX1232" fmla="*/ 288801 w 2190390"/>
              <a:gd name="connsiteY1232" fmla="*/ 526375 h 2233760"/>
              <a:gd name="connsiteX1233" fmla="*/ 277397 w 2190390"/>
              <a:gd name="connsiteY1233" fmla="*/ 541882 h 2233760"/>
              <a:gd name="connsiteX1234" fmla="*/ 273925 w 2190390"/>
              <a:gd name="connsiteY1234" fmla="*/ 552151 h 2233760"/>
              <a:gd name="connsiteX1235" fmla="*/ 267550 w 2190390"/>
              <a:gd name="connsiteY1235" fmla="*/ 563198 h 2233760"/>
              <a:gd name="connsiteX1236" fmla="*/ 250340 w 2190390"/>
              <a:gd name="connsiteY1236" fmla="*/ 580262 h 2233760"/>
              <a:gd name="connsiteX1237" fmla="*/ 264437 w 2190390"/>
              <a:gd name="connsiteY1237" fmla="*/ 551581 h 2233760"/>
              <a:gd name="connsiteX1238" fmla="*/ 268119 w 2190390"/>
              <a:gd name="connsiteY1238" fmla="*/ 553707 h 2233760"/>
              <a:gd name="connsiteX1239" fmla="*/ 287244 w 2190390"/>
              <a:gd name="connsiteY1239" fmla="*/ 520566 h 2233760"/>
              <a:gd name="connsiteX1240" fmla="*/ 272937 w 2190390"/>
              <a:gd name="connsiteY1240" fmla="*/ 536851 h 2233760"/>
              <a:gd name="connsiteX1241" fmla="*/ 259409 w 2190390"/>
              <a:gd name="connsiteY1241" fmla="*/ 556041 h 2233760"/>
              <a:gd name="connsiteX1242" fmla="*/ 259977 w 2190390"/>
              <a:gd name="connsiteY1242" fmla="*/ 546550 h 2233760"/>
              <a:gd name="connsiteX1243" fmla="*/ 278534 w 2190390"/>
              <a:gd name="connsiteY1243" fmla="*/ 522900 h 2233760"/>
              <a:gd name="connsiteX1244" fmla="*/ 282785 w 2190390"/>
              <a:gd name="connsiteY1244" fmla="*/ 515535 h 2233760"/>
              <a:gd name="connsiteX1245" fmla="*/ 279881 w 2190390"/>
              <a:gd name="connsiteY1245" fmla="*/ 516313 h 2233760"/>
              <a:gd name="connsiteX1246" fmla="*/ 294188 w 2190390"/>
              <a:gd name="connsiteY1246" fmla="*/ 500028 h 2233760"/>
              <a:gd name="connsiteX1247" fmla="*/ 305382 w 2190390"/>
              <a:gd name="connsiteY1247" fmla="*/ 472125 h 2233760"/>
              <a:gd name="connsiteX1248" fmla="*/ 304814 w 2190390"/>
              <a:gd name="connsiteY1248" fmla="*/ 481616 h 2233760"/>
              <a:gd name="connsiteX1249" fmla="*/ 314092 w 2190390"/>
              <a:gd name="connsiteY1249" fmla="*/ 469791 h 2233760"/>
              <a:gd name="connsiteX1250" fmla="*/ 317564 w 2190390"/>
              <a:gd name="connsiteY1250" fmla="*/ 459522 h 2233760"/>
              <a:gd name="connsiteX1251" fmla="*/ 320258 w 2190390"/>
              <a:gd name="connsiteY1251" fmla="*/ 446348 h 2233760"/>
              <a:gd name="connsiteX1252" fmla="*/ 328968 w 2190390"/>
              <a:gd name="connsiteY1252" fmla="*/ 444015 h 2233760"/>
              <a:gd name="connsiteX1253" fmla="*/ 333218 w 2190390"/>
              <a:gd name="connsiteY1253" fmla="*/ 436650 h 2233760"/>
              <a:gd name="connsiteX1254" fmla="*/ 341149 w 2190390"/>
              <a:gd name="connsiteY1254" fmla="*/ 431412 h 2233760"/>
              <a:gd name="connsiteX1255" fmla="*/ 347525 w 2190390"/>
              <a:gd name="connsiteY1255" fmla="*/ 420365 h 2233760"/>
              <a:gd name="connsiteX1256" fmla="*/ 344053 w 2190390"/>
              <a:gd name="connsiteY1256" fmla="*/ 430634 h 2233760"/>
              <a:gd name="connsiteX1257" fmla="*/ 357581 w 2190390"/>
              <a:gd name="connsiteY1257" fmla="*/ 411444 h 2233760"/>
              <a:gd name="connsiteX1258" fmla="*/ 358928 w 2190390"/>
              <a:gd name="connsiteY1258" fmla="*/ 404857 h 2233760"/>
              <a:gd name="connsiteX1259" fmla="*/ 369763 w 2190390"/>
              <a:gd name="connsiteY1259" fmla="*/ 398841 h 2233760"/>
              <a:gd name="connsiteX1260" fmla="*/ 379820 w 2190390"/>
              <a:gd name="connsiteY1260" fmla="*/ 389921 h 2233760"/>
              <a:gd name="connsiteX1261" fmla="*/ 381167 w 2190390"/>
              <a:gd name="connsiteY1261" fmla="*/ 383334 h 2233760"/>
              <a:gd name="connsiteX1262" fmla="*/ 369763 w 2190390"/>
              <a:gd name="connsiteY1262" fmla="*/ 398841 h 2233760"/>
              <a:gd name="connsiteX1263" fmla="*/ 388320 w 2190390"/>
              <a:gd name="connsiteY1263" fmla="*/ 375191 h 2233760"/>
              <a:gd name="connsiteX1264" fmla="*/ 381945 w 2190390"/>
              <a:gd name="connsiteY1264" fmla="*/ 386238 h 2233760"/>
              <a:gd name="connsiteX1265" fmla="*/ 401280 w 2190390"/>
              <a:gd name="connsiteY1265" fmla="*/ 365493 h 2233760"/>
              <a:gd name="connsiteX1266" fmla="*/ 423519 w 2190390"/>
              <a:gd name="connsiteY1266" fmla="*/ 343969 h 2233760"/>
              <a:gd name="connsiteX1267" fmla="*/ 424297 w 2190390"/>
              <a:gd name="connsiteY1267" fmla="*/ 346873 h 2233760"/>
              <a:gd name="connsiteX1268" fmla="*/ 409990 w 2190390"/>
              <a:gd name="connsiteY1268" fmla="*/ 363159 h 2233760"/>
              <a:gd name="connsiteX1269" fmla="*/ 398587 w 2190390"/>
              <a:gd name="connsiteY1269" fmla="*/ 378666 h 2233760"/>
              <a:gd name="connsiteX1270" fmla="*/ 408643 w 2190390"/>
              <a:gd name="connsiteY1270" fmla="*/ 369746 h 2233760"/>
              <a:gd name="connsiteX1271" fmla="*/ 407865 w 2190390"/>
              <a:gd name="connsiteY1271" fmla="*/ 366841 h 2233760"/>
              <a:gd name="connsiteX1272" fmla="*/ 418700 w 2190390"/>
              <a:gd name="connsiteY1272" fmla="*/ 360825 h 2233760"/>
              <a:gd name="connsiteX1273" fmla="*/ 426632 w 2190390"/>
              <a:gd name="connsiteY1273" fmla="*/ 355587 h 2233760"/>
              <a:gd name="connsiteX1274" fmla="*/ 445189 w 2190390"/>
              <a:gd name="connsiteY1274" fmla="*/ 331937 h 2233760"/>
              <a:gd name="connsiteX1275" fmla="*/ 440377 w 2190390"/>
              <a:gd name="connsiteY1275" fmla="*/ 330951 h 2233760"/>
              <a:gd name="connsiteX1276" fmla="*/ 447404 w 2190390"/>
              <a:gd name="connsiteY1276" fmla="*/ 322783 h 2233760"/>
              <a:gd name="connsiteX1277" fmla="*/ 461621 w 2190390"/>
              <a:gd name="connsiteY1277" fmla="*/ 311969 h 2233760"/>
              <a:gd name="connsiteX1278" fmla="*/ 468774 w 2190390"/>
              <a:gd name="connsiteY1278" fmla="*/ 303826 h 2233760"/>
              <a:gd name="connsiteX1279" fmla="*/ 472456 w 2190390"/>
              <a:gd name="connsiteY1279" fmla="*/ 305953 h 2233760"/>
              <a:gd name="connsiteX1280" fmla="*/ 449439 w 2190390"/>
              <a:gd name="connsiteY1280" fmla="*/ 324572 h 2233760"/>
              <a:gd name="connsiteX1281" fmla="*/ 470331 w 2190390"/>
              <a:gd name="connsiteY1281" fmla="*/ 309635 h 2233760"/>
              <a:gd name="connsiteX1282" fmla="*/ 474012 w 2190390"/>
              <a:gd name="connsiteY1282" fmla="*/ 311762 h 2233760"/>
              <a:gd name="connsiteX1283" fmla="*/ 492001 w 2190390"/>
              <a:gd name="connsiteY1283" fmla="*/ 297603 h 2233760"/>
              <a:gd name="connsiteX1284" fmla="*/ 495682 w 2190390"/>
              <a:gd name="connsiteY1284" fmla="*/ 299729 h 2233760"/>
              <a:gd name="connsiteX1285" fmla="*/ 504183 w 2190390"/>
              <a:gd name="connsiteY1285" fmla="*/ 285000 h 2233760"/>
              <a:gd name="connsiteX1286" fmla="*/ 511336 w 2190390"/>
              <a:gd name="connsiteY1286" fmla="*/ 276857 h 2233760"/>
              <a:gd name="connsiteX1287" fmla="*/ 498376 w 2190390"/>
              <a:gd name="connsiteY1287" fmla="*/ 286556 h 2233760"/>
              <a:gd name="connsiteX1288" fmla="*/ 496820 w 2190390"/>
              <a:gd name="connsiteY1288" fmla="*/ 280747 h 2233760"/>
              <a:gd name="connsiteX1289" fmla="*/ 513461 w 2190390"/>
              <a:gd name="connsiteY1289" fmla="*/ 273175 h 2233760"/>
              <a:gd name="connsiteX1290" fmla="*/ 506098 w 2190390"/>
              <a:gd name="connsiteY1290" fmla="*/ 268922 h 2233760"/>
              <a:gd name="connsiteX1291" fmla="*/ 514030 w 2190390"/>
              <a:gd name="connsiteY1291" fmla="*/ 263684 h 2233760"/>
              <a:gd name="connsiteX1292" fmla="*/ 512473 w 2190390"/>
              <a:gd name="connsiteY1292" fmla="*/ 257875 h 2233760"/>
              <a:gd name="connsiteX1293" fmla="*/ 498735 w 2190390"/>
              <a:gd name="connsiteY1293" fmla="*/ 264669 h 2233760"/>
              <a:gd name="connsiteX1294" fmla="*/ 486134 w 2190390"/>
              <a:gd name="connsiteY1294" fmla="*/ 252481 h 2233760"/>
              <a:gd name="connsiteX1295" fmla="*/ 496191 w 2190390"/>
              <a:gd name="connsiteY1295" fmla="*/ 243560 h 2233760"/>
              <a:gd name="connsiteX1296" fmla="*/ 485356 w 2190390"/>
              <a:gd name="connsiteY1296" fmla="*/ 249576 h 2233760"/>
              <a:gd name="connsiteX1297" fmla="*/ 489606 w 2190390"/>
              <a:gd name="connsiteY1297" fmla="*/ 242212 h 2233760"/>
              <a:gd name="connsiteX1298" fmla="*/ 502566 w 2190390"/>
              <a:gd name="connsiteY1298" fmla="*/ 232513 h 2233760"/>
              <a:gd name="connsiteX1299" fmla="*/ 490174 w 2190390"/>
              <a:gd name="connsiteY1299" fmla="*/ 232720 h 2233760"/>
              <a:gd name="connsiteX1300" fmla="*/ 500231 w 2190390"/>
              <a:gd name="connsiteY1300" fmla="*/ 223800 h 2233760"/>
              <a:gd name="connsiteX1301" fmla="*/ 504481 w 2190390"/>
              <a:gd name="connsiteY1301" fmla="*/ 216435 h 2233760"/>
              <a:gd name="connsiteX1302" fmla="*/ 511635 w 2190390"/>
              <a:gd name="connsiteY1302" fmla="*/ 208292 h 2233760"/>
              <a:gd name="connsiteX1303" fmla="*/ 499243 w 2190390"/>
              <a:gd name="connsiteY1303" fmla="*/ 208500 h 2233760"/>
              <a:gd name="connsiteX1304" fmla="*/ 504272 w 2190390"/>
              <a:gd name="connsiteY1304" fmla="*/ 204039 h 2233760"/>
              <a:gd name="connsiteX1305" fmla="*/ 495562 w 2190390"/>
              <a:gd name="connsiteY1305" fmla="*/ 206373 h 2233760"/>
              <a:gd name="connsiteX1306" fmla="*/ 499812 w 2190390"/>
              <a:gd name="connsiteY1306" fmla="*/ 199009 h 2233760"/>
              <a:gd name="connsiteX1307" fmla="*/ 489755 w 2190390"/>
              <a:gd name="connsiteY1307" fmla="*/ 207929 h 2233760"/>
              <a:gd name="connsiteX1308" fmla="*/ 493018 w 2190390"/>
              <a:gd name="connsiteY1308" fmla="*/ 185264 h 2233760"/>
              <a:gd name="connsiteX1309" fmla="*/ 503074 w 2190390"/>
              <a:gd name="connsiteY1309" fmla="*/ 176344 h 2233760"/>
              <a:gd name="connsiteX1310" fmla="*/ 468444 w 2190390"/>
              <a:gd name="connsiteY1310" fmla="*/ 198075 h 2233760"/>
              <a:gd name="connsiteX1311" fmla="*/ 450246 w 2190390"/>
              <a:gd name="connsiteY1311" fmla="*/ 199838 h 2233760"/>
              <a:gd name="connsiteX1312" fmla="*/ 461081 w 2190390"/>
              <a:gd name="connsiteY1312" fmla="*/ 193822 h 2233760"/>
              <a:gd name="connsiteX1313" fmla="*/ 461859 w 2190390"/>
              <a:gd name="connsiteY1313" fmla="*/ 196726 h 2233760"/>
              <a:gd name="connsiteX1314" fmla="*/ 469791 w 2190390"/>
              <a:gd name="connsiteY1314" fmla="*/ 191488 h 2233760"/>
              <a:gd name="connsiteX1315" fmla="*/ 463984 w 2190390"/>
              <a:gd name="connsiteY1315" fmla="*/ 193044 h 2233760"/>
              <a:gd name="connsiteX1316" fmla="*/ 484098 w 2190390"/>
              <a:gd name="connsiteY1316" fmla="*/ 175203 h 2233760"/>
              <a:gd name="connsiteX1317" fmla="*/ 485654 w 2190390"/>
              <a:gd name="connsiteY1317" fmla="*/ 181012 h 2233760"/>
              <a:gd name="connsiteX1318" fmla="*/ 492878 w 2190390"/>
              <a:gd name="connsiteY1318" fmla="*/ 177001 h 2233760"/>
              <a:gd name="connsiteX1319" fmla="*/ 491461 w 2190390"/>
              <a:gd name="connsiteY1319" fmla="*/ 179456 h 2233760"/>
              <a:gd name="connsiteX1320" fmla="*/ 493975 w 2190390"/>
              <a:gd name="connsiteY1320" fmla="*/ 177226 h 2233760"/>
              <a:gd name="connsiteX1321" fmla="*/ 494364 w 2190390"/>
              <a:gd name="connsiteY1321" fmla="*/ 178678 h 2233760"/>
              <a:gd name="connsiteX1322" fmla="*/ 496489 w 2190390"/>
              <a:gd name="connsiteY1322" fmla="*/ 174995 h 2233760"/>
              <a:gd name="connsiteX1323" fmla="*/ 499183 w 2190390"/>
              <a:gd name="connsiteY1323" fmla="*/ 161822 h 2233760"/>
              <a:gd name="connsiteX1324" fmla="*/ 503643 w 2190390"/>
              <a:gd name="connsiteY1324" fmla="*/ 166853 h 2233760"/>
              <a:gd name="connsiteX1325" fmla="*/ 510796 w 2190390"/>
              <a:gd name="connsiteY1325" fmla="*/ 158710 h 2233760"/>
              <a:gd name="connsiteX1326" fmla="*/ 514478 w 2190390"/>
              <a:gd name="connsiteY1326" fmla="*/ 160837 h 2233760"/>
              <a:gd name="connsiteX1327" fmla="*/ 540398 w 2190390"/>
              <a:gd name="connsiteY1327" fmla="*/ 141439 h 2233760"/>
              <a:gd name="connsiteX1328" fmla="*/ 541176 w 2190390"/>
              <a:gd name="connsiteY1328" fmla="*/ 144344 h 2233760"/>
              <a:gd name="connsiteX1329" fmla="*/ 531120 w 2190390"/>
              <a:gd name="connsiteY1329" fmla="*/ 153265 h 2233760"/>
              <a:gd name="connsiteX1330" fmla="*/ 537704 w 2190390"/>
              <a:gd name="connsiteY1330" fmla="*/ 154613 h 2233760"/>
              <a:gd name="connsiteX1331" fmla="*/ 536926 w 2190390"/>
              <a:gd name="connsiteY1331" fmla="*/ 151709 h 2233760"/>
              <a:gd name="connsiteX1332" fmla="*/ 571556 w 2190390"/>
              <a:gd name="connsiteY1332" fmla="*/ 129978 h 2233760"/>
              <a:gd name="connsiteX1333" fmla="*/ 569431 w 2190390"/>
              <a:gd name="connsiteY1333" fmla="*/ 133660 h 2233760"/>
              <a:gd name="connsiteX1334" fmla="*/ 563624 w 2190390"/>
              <a:gd name="connsiteY1334" fmla="*/ 135216 h 2233760"/>
              <a:gd name="connsiteX1335" fmla="*/ 559374 w 2190390"/>
              <a:gd name="connsiteY1335" fmla="*/ 142581 h 2233760"/>
              <a:gd name="connsiteX1336" fmla="*/ 545636 w 2190390"/>
              <a:gd name="connsiteY1336" fmla="*/ 149375 h 2233760"/>
              <a:gd name="connsiteX1337" fmla="*/ 543511 w 2190390"/>
              <a:gd name="connsiteY1337" fmla="*/ 153057 h 2233760"/>
              <a:gd name="connsiteX1338" fmla="*/ 511006 w 2190390"/>
              <a:gd name="connsiteY1338" fmla="*/ 171106 h 2233760"/>
              <a:gd name="connsiteX1339" fmla="*/ 522051 w 2190390"/>
              <a:gd name="connsiteY1339" fmla="*/ 177485 h 2233760"/>
              <a:gd name="connsiteX1340" fmla="*/ 527857 w 2190390"/>
              <a:gd name="connsiteY1340" fmla="*/ 175929 h 2233760"/>
              <a:gd name="connsiteX1341" fmla="*/ 544499 w 2190390"/>
              <a:gd name="connsiteY1341" fmla="*/ 168357 h 2233760"/>
              <a:gd name="connsiteX1342" fmla="*/ 541596 w 2190390"/>
              <a:gd name="connsiteY1342" fmla="*/ 169135 h 2233760"/>
              <a:gd name="connsiteX1343" fmla="*/ 545067 w 2190390"/>
              <a:gd name="connsiteY1343" fmla="*/ 158866 h 2233760"/>
              <a:gd name="connsiteX1344" fmla="*/ 550874 w 2190390"/>
              <a:gd name="connsiteY1344" fmla="*/ 157310 h 2233760"/>
              <a:gd name="connsiteX1345" fmla="*/ 549318 w 2190390"/>
              <a:gd name="connsiteY1345" fmla="*/ 151501 h 2233760"/>
              <a:gd name="connsiteX1346" fmla="*/ 557249 w 2190390"/>
              <a:gd name="connsiteY1346" fmla="*/ 146263 h 2233760"/>
              <a:gd name="connsiteX1347" fmla="*/ 599243 w 2190390"/>
              <a:gd name="connsiteY1347" fmla="*/ 128785 h 2233760"/>
              <a:gd name="connsiteX1348" fmla="*/ 611634 w 2190390"/>
              <a:gd name="connsiteY1348" fmla="*/ 128578 h 2233760"/>
              <a:gd name="connsiteX1349" fmla="*/ 612413 w 2190390"/>
              <a:gd name="connsiteY1349" fmla="*/ 131482 h 2233760"/>
              <a:gd name="connsiteX1350" fmla="*/ 596549 w 2190390"/>
              <a:gd name="connsiteY1350" fmla="*/ 141959 h 2233760"/>
              <a:gd name="connsiteX1351" fmla="*/ 611066 w 2190390"/>
              <a:gd name="connsiteY1351" fmla="*/ 138069 h 2233760"/>
              <a:gd name="connsiteX1352" fmla="*/ 629833 w 2190390"/>
              <a:gd name="connsiteY1352" fmla="*/ 126815 h 2233760"/>
              <a:gd name="connsiteX1353" fmla="*/ 617441 w 2190390"/>
              <a:gd name="connsiteY1353" fmla="*/ 127022 h 2233760"/>
              <a:gd name="connsiteX1354" fmla="*/ 639889 w 2190390"/>
              <a:gd name="connsiteY1354" fmla="*/ 117894 h 2233760"/>
              <a:gd name="connsiteX1355" fmla="*/ 625373 w 2190390"/>
              <a:gd name="connsiteY1355" fmla="*/ 121784 h 2233760"/>
              <a:gd name="connsiteX1356" fmla="*/ 618010 w 2190390"/>
              <a:gd name="connsiteY1356" fmla="*/ 117531 h 2233760"/>
              <a:gd name="connsiteX1357" fmla="*/ 630401 w 2190390"/>
              <a:gd name="connsiteY1357" fmla="*/ 117323 h 2233760"/>
              <a:gd name="connsiteX1358" fmla="*/ 632526 w 2190390"/>
              <a:gd name="connsiteY1358" fmla="*/ 113641 h 2233760"/>
              <a:gd name="connsiteX1359" fmla="*/ 617231 w 2190390"/>
              <a:gd name="connsiteY1359" fmla="*/ 114626 h 2233760"/>
              <a:gd name="connsiteX1360" fmla="*/ 627288 w 2190390"/>
              <a:gd name="connsiteY1360" fmla="*/ 105706 h 2233760"/>
              <a:gd name="connsiteX1361" fmla="*/ 629413 w 2190390"/>
              <a:gd name="connsiteY1361" fmla="*/ 102023 h 2233760"/>
              <a:gd name="connsiteX1362" fmla="*/ 617800 w 2190390"/>
              <a:gd name="connsiteY1362" fmla="*/ 105135 h 2233760"/>
              <a:gd name="connsiteX1363" fmla="*/ 643930 w 2190390"/>
              <a:gd name="connsiteY1363" fmla="*/ 98134 h 2233760"/>
              <a:gd name="connsiteX1364" fmla="*/ 631538 w 2190390"/>
              <a:gd name="connsiteY1364" fmla="*/ 98341 h 2233760"/>
              <a:gd name="connsiteX1365" fmla="*/ 632885 w 2190390"/>
              <a:gd name="connsiteY1365" fmla="*/ 91754 h 2233760"/>
              <a:gd name="connsiteX1366" fmla="*/ 639470 w 2190390"/>
              <a:gd name="connsiteY1366" fmla="*/ 93103 h 2233760"/>
              <a:gd name="connsiteX1367" fmla="*/ 650305 w 2190390"/>
              <a:gd name="connsiteY1367" fmla="*/ 87087 h 2233760"/>
              <a:gd name="connsiteX1368" fmla="*/ 653987 w 2190390"/>
              <a:gd name="connsiteY1368" fmla="*/ 89213 h 2233760"/>
              <a:gd name="connsiteX1369" fmla="*/ 686701 w 2190390"/>
              <a:gd name="connsiteY1369" fmla="*/ 83560 h 2233760"/>
              <a:gd name="connsiteX1370" fmla="*/ 666947 w 2190390"/>
              <a:gd name="connsiteY1370" fmla="*/ 79515 h 2233760"/>
              <a:gd name="connsiteX1371" fmla="*/ 665600 w 2190390"/>
              <a:gd name="connsiteY1371" fmla="*/ 86101 h 2233760"/>
              <a:gd name="connsiteX1372" fmla="*/ 656112 w 2190390"/>
              <a:gd name="connsiteY1372" fmla="*/ 85531 h 2233760"/>
              <a:gd name="connsiteX1373" fmla="*/ 664043 w 2190390"/>
              <a:gd name="connsiteY1373" fmla="*/ 80293 h 2233760"/>
              <a:gd name="connsiteX1374" fmla="*/ 648749 w 2190390"/>
              <a:gd name="connsiteY1374" fmla="*/ 81278 h 2233760"/>
              <a:gd name="connsiteX1375" fmla="*/ 646414 w 2190390"/>
              <a:gd name="connsiteY1375" fmla="*/ 72565 h 2233760"/>
              <a:gd name="connsiteX1376" fmla="*/ 664612 w 2190390"/>
              <a:gd name="connsiteY1376" fmla="*/ 70801 h 2233760"/>
              <a:gd name="connsiteX1377" fmla="*/ 656680 w 2190390"/>
              <a:gd name="connsiteY1377" fmla="*/ 76040 h 2233760"/>
              <a:gd name="connsiteX1378" fmla="*/ 660362 w 2190390"/>
              <a:gd name="connsiteY1378" fmla="*/ 78166 h 2233760"/>
              <a:gd name="connsiteX1379" fmla="*/ 669850 w 2190390"/>
              <a:gd name="connsiteY1379" fmla="*/ 78737 h 2233760"/>
              <a:gd name="connsiteX1380" fmla="*/ 690173 w 2190390"/>
              <a:gd name="connsiteY1380" fmla="*/ 73291 h 2233760"/>
              <a:gd name="connsiteX1381" fmla="*/ 707803 w 2190390"/>
              <a:gd name="connsiteY1381" fmla="*/ 81019 h 2233760"/>
              <a:gd name="connsiteX1382" fmla="*/ 689036 w 2190390"/>
              <a:gd name="connsiteY1382" fmla="*/ 92273 h 2233760"/>
              <a:gd name="connsiteX1383" fmla="*/ 697746 w 2190390"/>
              <a:gd name="connsiteY1383" fmla="*/ 89940 h 2233760"/>
              <a:gd name="connsiteX1384" fmla="*/ 699302 w 2190390"/>
              <a:gd name="connsiteY1384" fmla="*/ 95748 h 2233760"/>
              <a:gd name="connsiteX1385" fmla="*/ 678979 w 2190390"/>
              <a:gd name="connsiteY1385" fmla="*/ 101194 h 2233760"/>
              <a:gd name="connsiteX1386" fmla="*/ 681104 w 2190390"/>
              <a:gd name="connsiteY1386" fmla="*/ 97512 h 2233760"/>
              <a:gd name="connsiteX1387" fmla="*/ 650724 w 2190390"/>
              <a:gd name="connsiteY1387" fmla="*/ 111878 h 2233760"/>
              <a:gd name="connsiteX1388" fmla="*/ 676854 w 2190390"/>
              <a:gd name="connsiteY1388" fmla="*/ 104876 h 2233760"/>
              <a:gd name="connsiteX1389" fmla="*/ 668922 w 2190390"/>
              <a:gd name="connsiteY1389" fmla="*/ 110115 h 2233760"/>
              <a:gd name="connsiteX1390" fmla="*/ 681314 w 2190390"/>
              <a:gd name="connsiteY1390" fmla="*/ 109907 h 2233760"/>
              <a:gd name="connsiteX1391" fmla="*/ 683439 w 2190390"/>
              <a:gd name="connsiteY1391" fmla="*/ 106225 h 2233760"/>
              <a:gd name="connsiteX1392" fmla="*/ 709000 w 2190390"/>
              <a:gd name="connsiteY1392" fmla="*/ 108715 h 2233760"/>
              <a:gd name="connsiteX1393" fmla="*/ 726420 w 2190390"/>
              <a:gd name="connsiteY1393" fmla="*/ 104047 h 2233760"/>
              <a:gd name="connsiteX1394" fmla="*/ 731658 w 2190390"/>
              <a:gd name="connsiteY1394" fmla="*/ 111982 h 2233760"/>
              <a:gd name="connsiteX1395" fmla="*/ 745396 w 2190390"/>
              <a:gd name="connsiteY1395" fmla="*/ 105188 h 2233760"/>
              <a:gd name="connsiteX1396" fmla="*/ 737255 w 2190390"/>
              <a:gd name="connsiteY1396" fmla="*/ 98031 h 2233760"/>
              <a:gd name="connsiteX1397" fmla="*/ 745187 w 2190390"/>
              <a:gd name="connsiteY1397" fmla="*/ 92793 h 2233760"/>
              <a:gd name="connsiteX1398" fmla="*/ 753328 w 2190390"/>
              <a:gd name="connsiteY1398" fmla="*/ 99950 h 2233760"/>
              <a:gd name="connsiteX1399" fmla="*/ 778680 w 2190390"/>
              <a:gd name="connsiteY1399" fmla="*/ 90044 h 2233760"/>
              <a:gd name="connsiteX1400" fmla="*/ 766288 w 2190390"/>
              <a:gd name="connsiteY1400" fmla="*/ 90252 h 2233760"/>
              <a:gd name="connsiteX1401" fmla="*/ 765510 w 2190390"/>
              <a:gd name="connsiteY1401" fmla="*/ 87347 h 2233760"/>
              <a:gd name="connsiteX1402" fmla="*/ 795321 w 2190390"/>
              <a:gd name="connsiteY1402" fmla="*/ 82472 h 2233760"/>
              <a:gd name="connsiteX1403" fmla="*/ 790861 w 2190390"/>
              <a:gd name="connsiteY1403" fmla="*/ 77441 h 2233760"/>
              <a:gd name="connsiteX1404" fmla="*/ 810406 w 2190390"/>
              <a:gd name="connsiteY1404" fmla="*/ 69091 h 2233760"/>
              <a:gd name="connsiteX1405" fmla="*/ 803821 w 2190390"/>
              <a:gd name="connsiteY1405" fmla="*/ 67743 h 2233760"/>
              <a:gd name="connsiteX1406" fmla="*/ 824145 w 2190390"/>
              <a:gd name="connsiteY1406" fmla="*/ 62297 h 2233760"/>
              <a:gd name="connsiteX1407" fmla="*/ 813100 w 2190390"/>
              <a:gd name="connsiteY1407" fmla="*/ 55918 h 2233760"/>
              <a:gd name="connsiteX1408" fmla="*/ 806930 w 2190390"/>
              <a:gd name="connsiteY1408" fmla="*/ 57571 h 2233760"/>
              <a:gd name="connsiteX1409" fmla="*/ 801487 w 2190390"/>
              <a:gd name="connsiteY1409" fmla="*/ 59029 h 2233760"/>
              <a:gd name="connsiteX1410" fmla="*/ 804364 w 2190390"/>
              <a:gd name="connsiteY1410" fmla="*/ 56702 h 2233760"/>
              <a:gd name="connsiteX1411" fmla="*/ 800708 w 2190390"/>
              <a:gd name="connsiteY1411" fmla="*/ 56125 h 2233760"/>
              <a:gd name="connsiteX1412" fmla="*/ 811544 w 2190390"/>
              <a:gd name="connsiteY1412" fmla="*/ 50109 h 2233760"/>
              <a:gd name="connsiteX1413" fmla="*/ 799152 w 2190390"/>
              <a:gd name="connsiteY1413" fmla="*/ 50316 h 2233760"/>
              <a:gd name="connsiteX1414" fmla="*/ 804180 w 2190390"/>
              <a:gd name="connsiteY1414" fmla="*/ 45856 h 2233760"/>
              <a:gd name="connsiteX1415" fmla="*/ 815794 w 2190390"/>
              <a:gd name="connsiteY1415" fmla="*/ 42744 h 2233760"/>
              <a:gd name="connsiteX1416" fmla="*/ 834770 w 2190390"/>
              <a:gd name="connsiteY1416" fmla="*/ 43885 h 2233760"/>
              <a:gd name="connsiteX1417" fmla="*/ 828963 w 2190390"/>
              <a:gd name="connsiteY1417" fmla="*/ 45441 h 2233760"/>
              <a:gd name="connsiteX1418" fmla="*/ 838452 w 2190390"/>
              <a:gd name="connsiteY1418" fmla="*/ 46012 h 2233760"/>
              <a:gd name="connsiteX1419" fmla="*/ 837673 w 2190390"/>
              <a:gd name="connsiteY1419" fmla="*/ 43107 h 2233760"/>
              <a:gd name="connsiteX1420" fmla="*/ 879098 w 2190390"/>
              <a:gd name="connsiteY1420" fmla="*/ 35121 h 2233760"/>
              <a:gd name="connsiteX1421" fmla="*/ 886461 w 2190390"/>
              <a:gd name="connsiteY1421" fmla="*/ 39374 h 2233760"/>
              <a:gd name="connsiteX1422" fmla="*/ 917051 w 2190390"/>
              <a:gd name="connsiteY1422" fmla="*/ 37403 h 2233760"/>
              <a:gd name="connsiteX1423" fmla="*/ 879308 w 2190390"/>
              <a:gd name="connsiteY1423" fmla="*/ 47516 h 2233760"/>
              <a:gd name="connsiteX1424" fmla="*/ 858984 w 2190390"/>
              <a:gd name="connsiteY1424" fmla="*/ 52962 h 2233760"/>
              <a:gd name="connsiteX1425" fmla="*/ 866348 w 2190390"/>
              <a:gd name="connsiteY1425" fmla="*/ 57215 h 2233760"/>
              <a:gd name="connsiteX1426" fmla="*/ 889574 w 2190390"/>
              <a:gd name="connsiteY1426" fmla="*/ 50991 h 2233760"/>
              <a:gd name="connsiteX1427" fmla="*/ 899840 w 2190390"/>
              <a:gd name="connsiteY1427" fmla="*/ 54466 h 2233760"/>
              <a:gd name="connsiteX1428" fmla="*/ 894034 w 2190390"/>
              <a:gd name="connsiteY1428" fmla="*/ 56022 h 2233760"/>
              <a:gd name="connsiteX1429" fmla="*/ 907982 w 2190390"/>
              <a:gd name="connsiteY1429" fmla="*/ 61624 h 2233760"/>
              <a:gd name="connsiteX1430" fmla="*/ 929652 w 2190390"/>
              <a:gd name="connsiteY1430" fmla="*/ 49591 h 2233760"/>
              <a:gd name="connsiteX1431" fmla="*/ 936236 w 2190390"/>
              <a:gd name="connsiteY1431" fmla="*/ 50940 h 2233760"/>
              <a:gd name="connsiteX1432" fmla="*/ 968173 w 2190390"/>
              <a:gd name="connsiteY1432" fmla="*/ 42383 h 2233760"/>
              <a:gd name="connsiteX1433" fmla="*/ 961588 w 2190390"/>
              <a:gd name="connsiteY1433" fmla="*/ 41034 h 2233760"/>
              <a:gd name="connsiteX1434" fmla="*/ 970867 w 2190390"/>
              <a:gd name="connsiteY1434" fmla="*/ 29209 h 2233760"/>
              <a:gd name="connsiteX1435" fmla="*/ 987718 w 2190390"/>
              <a:gd name="connsiteY1435" fmla="*/ 34032 h 2233760"/>
              <a:gd name="connsiteX1436" fmla="*/ 979008 w 2190390"/>
              <a:gd name="connsiteY1436" fmla="*/ 36366 h 2233760"/>
              <a:gd name="connsiteX1437" fmla="*/ 986371 w 2190390"/>
              <a:gd name="connsiteY1437" fmla="*/ 40619 h 2233760"/>
              <a:gd name="connsiteX1438" fmla="*/ 977661 w 2190390"/>
              <a:gd name="connsiteY1438" fmla="*/ 42953 h 2233760"/>
              <a:gd name="connsiteX1439" fmla="*/ 979996 w 2190390"/>
              <a:gd name="connsiteY1439" fmla="*/ 51666 h 2233760"/>
              <a:gd name="connsiteX1440" fmla="*/ 993944 w 2190390"/>
              <a:gd name="connsiteY1440" fmla="*/ 57268 h 2233760"/>
              <a:gd name="connsiteX1441" fmla="*/ 1031118 w 2190390"/>
              <a:gd name="connsiteY1441" fmla="*/ 56646 h 2233760"/>
              <a:gd name="connsiteX1442" fmla="*/ 1029562 w 2190390"/>
              <a:gd name="connsiteY1442" fmla="*/ 50837 h 2233760"/>
              <a:gd name="connsiteX1443" fmla="*/ 1041384 w 2190390"/>
              <a:gd name="connsiteY1443" fmla="*/ 60121 h 2233760"/>
              <a:gd name="connsiteX1444" fmla="*/ 1046413 w 2190390"/>
              <a:gd name="connsiteY1444" fmla="*/ 55660 h 2233760"/>
              <a:gd name="connsiteX1445" fmla="*/ 1050873 w 2190390"/>
              <a:gd name="connsiteY1445" fmla="*/ 60691 h 2233760"/>
              <a:gd name="connsiteX1446" fmla="*/ 1055901 w 2190390"/>
              <a:gd name="connsiteY1446" fmla="*/ 56231 h 2233760"/>
              <a:gd name="connsiteX1447" fmla="*/ 1071974 w 2190390"/>
              <a:gd name="connsiteY1447" fmla="*/ 58150 h 2233760"/>
              <a:gd name="connsiteX1448" fmla="*/ 1098673 w 2190390"/>
              <a:gd name="connsiteY1448" fmla="*/ 41658 h 2233760"/>
              <a:gd name="connsiteX1449" fmla="*/ 1107382 w 2190390"/>
              <a:gd name="connsiteY1449" fmla="*/ 39324 h 2233760"/>
              <a:gd name="connsiteX1450" fmla="*/ 1120552 w 2190390"/>
              <a:gd name="connsiteY1450" fmla="*/ 42021 h 2233760"/>
              <a:gd name="connsiteX1451" fmla="*/ 1123455 w 2190390"/>
              <a:gd name="connsiteY1451" fmla="*/ 41243 h 2233760"/>
              <a:gd name="connsiteX1452" fmla="*/ 1137403 w 2190390"/>
              <a:gd name="connsiteY1452" fmla="*/ 46844 h 2233760"/>
              <a:gd name="connsiteX1453" fmla="*/ 1133722 w 2190390"/>
              <a:gd name="connsiteY1453" fmla="*/ 44718 h 2233760"/>
              <a:gd name="connsiteX1454" fmla="*/ 1155601 w 2190390"/>
              <a:gd name="connsiteY1454" fmla="*/ 45081 h 2233760"/>
              <a:gd name="connsiteX1455" fmla="*/ 1151615 w 2190390"/>
              <a:gd name="connsiteY1455" fmla="*/ 43085 h 2233760"/>
              <a:gd name="connsiteX1456" fmla="*/ 1151913 w 2190390"/>
              <a:gd name="connsiteY1456" fmla="*/ 42905 h 2233760"/>
              <a:gd name="connsiteX1457" fmla="*/ 1151920 w 2190390"/>
              <a:gd name="connsiteY1457" fmla="*/ 42955 h 2233760"/>
              <a:gd name="connsiteX1458" fmla="*/ 1155309 w 2190390"/>
              <a:gd name="connsiteY1458" fmla="*/ 43158 h 2233760"/>
              <a:gd name="connsiteX1459" fmla="*/ 1158505 w 2190390"/>
              <a:gd name="connsiteY1459" fmla="*/ 44303 h 2233760"/>
              <a:gd name="connsiteX1460" fmla="*/ 1170896 w 2190390"/>
              <a:gd name="connsiteY1460" fmla="*/ 44096 h 2233760"/>
              <a:gd name="connsiteX1461" fmla="*/ 1155309 w 2190390"/>
              <a:gd name="connsiteY1461" fmla="*/ 43158 h 2233760"/>
              <a:gd name="connsiteX1462" fmla="*/ 1152911 w 2190390"/>
              <a:gd name="connsiteY1462" fmla="*/ 42300 h 2233760"/>
              <a:gd name="connsiteX1463" fmla="*/ 1151913 w 2190390"/>
              <a:gd name="connsiteY1463" fmla="*/ 42905 h 2233760"/>
              <a:gd name="connsiteX1464" fmla="*/ 1151505 w 2190390"/>
              <a:gd name="connsiteY1464" fmla="*/ 39953 h 2233760"/>
              <a:gd name="connsiteX1465" fmla="*/ 1144557 w 2190390"/>
              <a:gd name="connsiteY1465" fmla="*/ 38702 h 2233760"/>
              <a:gd name="connsiteX1466" fmla="*/ 1153267 w 2190390"/>
              <a:gd name="connsiteY1466" fmla="*/ 36368 h 2233760"/>
              <a:gd name="connsiteX1467" fmla="*/ 1163533 w 2190390"/>
              <a:gd name="connsiteY1467" fmla="*/ 39843 h 2233760"/>
              <a:gd name="connsiteX1468" fmla="*/ 1175146 w 2190390"/>
              <a:gd name="connsiteY1468" fmla="*/ 36731 h 2233760"/>
              <a:gd name="connsiteX1469" fmla="*/ 1171465 w 2190390"/>
              <a:gd name="connsiteY1469" fmla="*/ 34605 h 2233760"/>
              <a:gd name="connsiteX1470" fmla="*/ 1133512 w 2190390"/>
              <a:gd name="connsiteY1470" fmla="*/ 32322 h 2233760"/>
              <a:gd name="connsiteX1471" fmla="*/ 1136415 w 2190390"/>
              <a:gd name="connsiteY1471" fmla="*/ 31544 h 2233760"/>
              <a:gd name="connsiteX1472" fmla="*/ 1102144 w 2190390"/>
              <a:gd name="connsiteY1472" fmla="*/ 31388 h 2233760"/>
              <a:gd name="connsiteX1473" fmla="*/ 1085293 w 2190390"/>
              <a:gd name="connsiteY1473" fmla="*/ 26565 h 2233760"/>
              <a:gd name="connsiteX1474" fmla="*/ 1091100 w 2190390"/>
              <a:gd name="connsiteY1474" fmla="*/ 25009 h 2233760"/>
              <a:gd name="connsiteX1475" fmla="*/ 1103491 w 2190390"/>
              <a:gd name="connsiteY1475" fmla="*/ 24802 h 2233760"/>
              <a:gd name="connsiteX1476" fmla="*/ 1084515 w 2190390"/>
              <a:gd name="connsiteY1476" fmla="*/ 23661 h 2233760"/>
              <a:gd name="connsiteX1477" fmla="*/ 1080833 w 2190390"/>
              <a:gd name="connsiteY1477" fmla="*/ 21534 h 2233760"/>
              <a:gd name="connsiteX1478" fmla="*/ 1096697 w 2190390"/>
              <a:gd name="connsiteY1478" fmla="*/ 11057 h 2233760"/>
              <a:gd name="connsiteX1479" fmla="*/ 1104629 w 2190390"/>
              <a:gd name="connsiteY1479" fmla="*/ 5819 h 2233760"/>
              <a:gd name="connsiteX1480" fmla="*/ 1123605 w 2190390"/>
              <a:gd name="connsiteY1480" fmla="*/ 6961 h 2233760"/>
              <a:gd name="connsiteX1481" fmla="*/ 1143928 w 2190390"/>
              <a:gd name="connsiteY1481" fmla="*/ 1515 h 2233760"/>
              <a:gd name="connsiteX1482" fmla="*/ 1159223 w 2190390"/>
              <a:gd name="connsiteY1482" fmla="*/ 530 h 2233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Lst>
            <a:rect l="l" t="t" r="r" b="b"/>
            <a:pathLst>
              <a:path w="2190390" h="2233760">
                <a:moveTo>
                  <a:pt x="991291" y="2215559"/>
                </a:moveTo>
                <a:lnTo>
                  <a:pt x="999830" y="2216073"/>
                </a:lnTo>
                <a:cubicBezTo>
                  <a:pt x="998379" y="2216462"/>
                  <a:pt x="995281" y="2216514"/>
                  <a:pt x="992448" y="2216105"/>
                </a:cubicBezTo>
                <a:close/>
                <a:moveTo>
                  <a:pt x="1078220" y="2195069"/>
                </a:moveTo>
                <a:cubicBezTo>
                  <a:pt x="1081901" y="2197195"/>
                  <a:pt x="1081901" y="2197195"/>
                  <a:pt x="1091389" y="2197766"/>
                </a:cubicBezTo>
                <a:cubicBezTo>
                  <a:pt x="1091389" y="2197766"/>
                  <a:pt x="1085583" y="2199321"/>
                  <a:pt x="1078998" y="2197973"/>
                </a:cubicBezTo>
                <a:cubicBezTo>
                  <a:pt x="1078220" y="2195069"/>
                  <a:pt x="1073191" y="2199529"/>
                  <a:pt x="1066606" y="2198180"/>
                </a:cubicBezTo>
                <a:cubicBezTo>
                  <a:pt x="1071635" y="2193720"/>
                  <a:pt x="1075316" y="2195846"/>
                  <a:pt x="1078220" y="2195069"/>
                </a:cubicBezTo>
                <a:close/>
                <a:moveTo>
                  <a:pt x="1366845" y="2145748"/>
                </a:moveTo>
                <a:cubicBezTo>
                  <a:pt x="1366845" y="2145748"/>
                  <a:pt x="1358135" y="2148082"/>
                  <a:pt x="1358913" y="2150986"/>
                </a:cubicBezTo>
                <a:cubicBezTo>
                  <a:pt x="1355232" y="2148860"/>
                  <a:pt x="1351550" y="2146733"/>
                  <a:pt x="1354453" y="2145955"/>
                </a:cubicBezTo>
                <a:cubicBezTo>
                  <a:pt x="1358135" y="2148082"/>
                  <a:pt x="1361038" y="2147304"/>
                  <a:pt x="1366845" y="2145748"/>
                </a:cubicBezTo>
                <a:close/>
                <a:moveTo>
                  <a:pt x="1735129" y="1973570"/>
                </a:moveTo>
                <a:lnTo>
                  <a:pt x="1734321" y="1974080"/>
                </a:lnTo>
                <a:cubicBezTo>
                  <a:pt x="1730766" y="1976054"/>
                  <a:pt x="1727827" y="1977425"/>
                  <a:pt x="1726376" y="1977814"/>
                </a:cubicBezTo>
                <a:close/>
                <a:moveTo>
                  <a:pt x="1863698" y="1863195"/>
                </a:moveTo>
                <a:cubicBezTo>
                  <a:pt x="1859448" y="1870560"/>
                  <a:pt x="1850738" y="1872894"/>
                  <a:pt x="1846488" y="1880259"/>
                </a:cubicBezTo>
                <a:cubicBezTo>
                  <a:pt x="1850170" y="1882385"/>
                  <a:pt x="1851517" y="1875798"/>
                  <a:pt x="1856545" y="1871338"/>
                </a:cubicBezTo>
                <a:cubicBezTo>
                  <a:pt x="1865255" y="1869004"/>
                  <a:pt x="1849391" y="1879481"/>
                  <a:pt x="1853073" y="1881607"/>
                </a:cubicBezTo>
                <a:cubicBezTo>
                  <a:pt x="1847266" y="1883163"/>
                  <a:pt x="1840113" y="1891306"/>
                  <a:pt x="1832960" y="1899448"/>
                </a:cubicBezTo>
                <a:cubicBezTo>
                  <a:pt x="1835085" y="1895766"/>
                  <a:pt x="1843016" y="1890528"/>
                  <a:pt x="1839335" y="1888401"/>
                </a:cubicBezTo>
                <a:cubicBezTo>
                  <a:pt x="1834306" y="1892862"/>
                  <a:pt x="1825028" y="1904687"/>
                  <a:pt x="1817665" y="1900434"/>
                </a:cubicBezTo>
                <a:cubicBezTo>
                  <a:pt x="1820568" y="1899656"/>
                  <a:pt x="1834306" y="1892862"/>
                  <a:pt x="1829847" y="1887831"/>
                </a:cubicBezTo>
                <a:cubicBezTo>
                  <a:pt x="1835653" y="1886275"/>
                  <a:pt x="1835653" y="1886275"/>
                  <a:pt x="1841460" y="1884719"/>
                </a:cubicBezTo>
                <a:cubicBezTo>
                  <a:pt x="1846488" y="1880259"/>
                  <a:pt x="1854210" y="1862625"/>
                  <a:pt x="1855767" y="1868434"/>
                </a:cubicBezTo>
                <a:cubicBezTo>
                  <a:pt x="1858670" y="1867656"/>
                  <a:pt x="1857892" y="1864751"/>
                  <a:pt x="1857892" y="1864751"/>
                </a:cubicBezTo>
                <a:cubicBezTo>
                  <a:pt x="1858670" y="1867656"/>
                  <a:pt x="1865823" y="1859513"/>
                  <a:pt x="1863698" y="1863195"/>
                </a:cubicBezTo>
                <a:close/>
                <a:moveTo>
                  <a:pt x="1880856" y="1843033"/>
                </a:moveTo>
                <a:lnTo>
                  <a:pt x="1880130" y="1843228"/>
                </a:lnTo>
                <a:lnTo>
                  <a:pt x="1880130" y="1843228"/>
                </a:lnTo>
                <a:cubicBezTo>
                  <a:pt x="1882645" y="1840998"/>
                  <a:pt x="1882113" y="1841918"/>
                  <a:pt x="1880856" y="1843033"/>
                </a:cubicBezTo>
                <a:close/>
                <a:moveTo>
                  <a:pt x="286611" y="1828839"/>
                </a:moveTo>
                <a:lnTo>
                  <a:pt x="288065" y="1830117"/>
                </a:lnTo>
                <a:cubicBezTo>
                  <a:pt x="290100" y="1831907"/>
                  <a:pt x="292330" y="1834422"/>
                  <a:pt x="291267" y="1836263"/>
                </a:cubicBezTo>
                <a:close/>
                <a:moveTo>
                  <a:pt x="286029" y="1828328"/>
                </a:moveTo>
                <a:lnTo>
                  <a:pt x="286438" y="1828564"/>
                </a:lnTo>
                <a:lnTo>
                  <a:pt x="286611" y="1828839"/>
                </a:lnTo>
                <a:close/>
                <a:moveTo>
                  <a:pt x="1999604" y="1653357"/>
                </a:moveTo>
                <a:lnTo>
                  <a:pt x="1999271" y="1653857"/>
                </a:lnTo>
                <a:lnTo>
                  <a:pt x="1999524" y="1653400"/>
                </a:lnTo>
                <a:close/>
                <a:moveTo>
                  <a:pt x="2003439" y="1648363"/>
                </a:moveTo>
                <a:cubicBezTo>
                  <a:pt x="2003881" y="1648196"/>
                  <a:pt x="2003894" y="1648970"/>
                  <a:pt x="2003026" y="1651538"/>
                </a:cubicBezTo>
                <a:lnTo>
                  <a:pt x="1999604" y="1653357"/>
                </a:lnTo>
                <a:lnTo>
                  <a:pt x="2001282" y="1650838"/>
                </a:lnTo>
                <a:cubicBezTo>
                  <a:pt x="2002128" y="1649638"/>
                  <a:pt x="2002998" y="1648530"/>
                  <a:pt x="2003439" y="1648363"/>
                </a:cubicBezTo>
                <a:close/>
                <a:moveTo>
                  <a:pt x="2148835" y="1087750"/>
                </a:moveTo>
                <a:lnTo>
                  <a:pt x="2149477" y="1090489"/>
                </a:lnTo>
                <a:cubicBezTo>
                  <a:pt x="2149990" y="1093854"/>
                  <a:pt x="2150042" y="1096953"/>
                  <a:pt x="2148875" y="1092596"/>
                </a:cubicBezTo>
                <a:close/>
                <a:moveTo>
                  <a:pt x="6763" y="878999"/>
                </a:moveTo>
                <a:cubicBezTo>
                  <a:pt x="4638" y="882681"/>
                  <a:pt x="5417" y="885586"/>
                  <a:pt x="6195" y="888490"/>
                </a:cubicBezTo>
                <a:lnTo>
                  <a:pt x="6060" y="880501"/>
                </a:lnTo>
                <a:close/>
                <a:moveTo>
                  <a:pt x="2171668" y="770424"/>
                </a:moveTo>
                <a:lnTo>
                  <a:pt x="2179461" y="788671"/>
                </a:lnTo>
                <a:cubicBezTo>
                  <a:pt x="2184131" y="806098"/>
                  <a:pt x="2190925" y="819842"/>
                  <a:pt x="2190357" y="829333"/>
                </a:cubicBezTo>
                <a:close/>
                <a:moveTo>
                  <a:pt x="2170332" y="766212"/>
                </a:moveTo>
                <a:lnTo>
                  <a:pt x="2170332" y="766214"/>
                </a:lnTo>
                <a:lnTo>
                  <a:pt x="2171668" y="770424"/>
                </a:lnTo>
                <a:lnTo>
                  <a:pt x="2171110" y="769118"/>
                </a:lnTo>
                <a:close/>
                <a:moveTo>
                  <a:pt x="28462" y="739328"/>
                </a:moveTo>
                <a:cubicBezTo>
                  <a:pt x="30019" y="745137"/>
                  <a:pt x="25768" y="752502"/>
                  <a:pt x="29450" y="754628"/>
                </a:cubicBezTo>
                <a:cubicBezTo>
                  <a:pt x="25978" y="764897"/>
                  <a:pt x="27744" y="783102"/>
                  <a:pt x="23284" y="778071"/>
                </a:cubicBezTo>
                <a:lnTo>
                  <a:pt x="23336" y="777637"/>
                </a:lnTo>
                <a:lnTo>
                  <a:pt x="23887" y="775964"/>
                </a:lnTo>
                <a:cubicBezTo>
                  <a:pt x="25552" y="772016"/>
                  <a:pt x="26756" y="767802"/>
                  <a:pt x="25200" y="761993"/>
                </a:cubicBezTo>
                <a:lnTo>
                  <a:pt x="23336" y="777637"/>
                </a:lnTo>
                <a:lnTo>
                  <a:pt x="23191" y="778079"/>
                </a:lnTo>
                <a:lnTo>
                  <a:pt x="19860" y="778356"/>
                </a:lnTo>
                <a:cubicBezTo>
                  <a:pt x="18550" y="775643"/>
                  <a:pt x="22349" y="765870"/>
                  <a:pt x="20171" y="766453"/>
                </a:cubicBezTo>
                <a:cubicBezTo>
                  <a:pt x="25200" y="761993"/>
                  <a:pt x="25768" y="752502"/>
                  <a:pt x="28462" y="739328"/>
                </a:cubicBezTo>
                <a:close/>
                <a:moveTo>
                  <a:pt x="39297" y="733312"/>
                </a:moveTo>
                <a:cubicBezTo>
                  <a:pt x="40075" y="736216"/>
                  <a:pt x="30797" y="748041"/>
                  <a:pt x="34478" y="750168"/>
                </a:cubicBezTo>
                <a:cubicBezTo>
                  <a:pt x="32353" y="753850"/>
                  <a:pt x="32353" y="753850"/>
                  <a:pt x="29450" y="754628"/>
                </a:cubicBezTo>
                <a:cubicBezTo>
                  <a:pt x="30797" y="748041"/>
                  <a:pt x="32712" y="731963"/>
                  <a:pt x="39297" y="733312"/>
                </a:cubicBezTo>
                <a:close/>
                <a:moveTo>
                  <a:pt x="118614" y="680931"/>
                </a:moveTo>
                <a:lnTo>
                  <a:pt x="118045" y="690421"/>
                </a:lnTo>
                <a:cubicBezTo>
                  <a:pt x="116983" y="692262"/>
                  <a:pt x="116594" y="690810"/>
                  <a:pt x="116736" y="688437"/>
                </a:cubicBezTo>
                <a:close/>
                <a:moveTo>
                  <a:pt x="118614" y="680930"/>
                </a:moveTo>
                <a:lnTo>
                  <a:pt x="118614" y="680931"/>
                </a:lnTo>
                <a:lnTo>
                  <a:pt x="118614" y="680931"/>
                </a:lnTo>
                <a:close/>
                <a:moveTo>
                  <a:pt x="2063088" y="633076"/>
                </a:moveTo>
                <a:cubicBezTo>
                  <a:pt x="2065318" y="635592"/>
                  <a:pt x="2065318" y="635592"/>
                  <a:pt x="2064300" y="634697"/>
                </a:cubicBezTo>
                <a:lnTo>
                  <a:pt x="2064300" y="634697"/>
                </a:lnTo>
                <a:close/>
                <a:moveTo>
                  <a:pt x="271636" y="428530"/>
                </a:moveTo>
                <a:lnTo>
                  <a:pt x="271855" y="429745"/>
                </a:lnTo>
                <a:cubicBezTo>
                  <a:pt x="271156" y="431489"/>
                  <a:pt x="270093" y="433330"/>
                  <a:pt x="270482" y="434782"/>
                </a:cubicBezTo>
                <a:lnTo>
                  <a:pt x="266613" y="437234"/>
                </a:lnTo>
                <a:close/>
                <a:moveTo>
                  <a:pt x="278204" y="417148"/>
                </a:moveTo>
                <a:lnTo>
                  <a:pt x="271636" y="428530"/>
                </a:lnTo>
                <a:lnTo>
                  <a:pt x="271051" y="425291"/>
                </a:lnTo>
                <a:cubicBezTo>
                  <a:pt x="273176" y="421609"/>
                  <a:pt x="276079" y="420831"/>
                  <a:pt x="278204" y="417148"/>
                </a:cubicBezTo>
                <a:close/>
                <a:moveTo>
                  <a:pt x="438604" y="330588"/>
                </a:moveTo>
                <a:lnTo>
                  <a:pt x="440377" y="330951"/>
                </a:lnTo>
                <a:lnTo>
                  <a:pt x="434354" y="337953"/>
                </a:lnTo>
                <a:cubicBezTo>
                  <a:pt x="436479" y="334270"/>
                  <a:pt x="436479" y="334270"/>
                  <a:pt x="438604" y="330588"/>
                </a:cubicBezTo>
                <a:close/>
                <a:moveTo>
                  <a:pt x="493586" y="175773"/>
                </a:moveTo>
                <a:lnTo>
                  <a:pt x="493781" y="176499"/>
                </a:lnTo>
                <a:lnTo>
                  <a:pt x="492878" y="177001"/>
                </a:lnTo>
                <a:close/>
                <a:moveTo>
                  <a:pt x="496489" y="174995"/>
                </a:moveTo>
                <a:lnTo>
                  <a:pt x="493975" y="177226"/>
                </a:lnTo>
                <a:lnTo>
                  <a:pt x="493781" y="176499"/>
                </a:lnTo>
                <a:close/>
                <a:moveTo>
                  <a:pt x="1677930" y="147933"/>
                </a:moveTo>
                <a:cubicBezTo>
                  <a:pt x="1679771" y="148996"/>
                  <a:pt x="1682532" y="150591"/>
                  <a:pt x="1684567" y="152381"/>
                </a:cubicBezTo>
                <a:lnTo>
                  <a:pt x="1684803" y="152960"/>
                </a:lnTo>
                <a:close/>
                <a:moveTo>
                  <a:pt x="536714" y="134884"/>
                </a:moveTo>
                <a:lnTo>
                  <a:pt x="535938" y="136409"/>
                </a:lnTo>
                <a:cubicBezTo>
                  <a:pt x="534487" y="136798"/>
                  <a:pt x="532504" y="138107"/>
                  <a:pt x="530424" y="139054"/>
                </a:cubicBezTo>
                <a:lnTo>
                  <a:pt x="528380" y="139210"/>
                </a:lnTo>
                <a:close/>
                <a:moveTo>
                  <a:pt x="569431" y="133660"/>
                </a:moveTo>
                <a:cubicBezTo>
                  <a:pt x="570209" y="136565"/>
                  <a:pt x="573113" y="135787"/>
                  <a:pt x="573113" y="135787"/>
                </a:cubicBezTo>
                <a:cubicBezTo>
                  <a:pt x="573891" y="138691"/>
                  <a:pt x="565181" y="141025"/>
                  <a:pt x="562278" y="141803"/>
                </a:cubicBezTo>
                <a:cubicBezTo>
                  <a:pt x="559374" y="142581"/>
                  <a:pt x="570209" y="136565"/>
                  <a:pt x="570209" y="136565"/>
                </a:cubicBezTo>
                <a:cubicBezTo>
                  <a:pt x="569431" y="133660"/>
                  <a:pt x="569431" y="133660"/>
                  <a:pt x="569431" y="133660"/>
                </a:cubicBezTo>
                <a:close/>
                <a:moveTo>
                  <a:pt x="543870" y="131170"/>
                </a:moveTo>
                <a:lnTo>
                  <a:pt x="536714" y="134884"/>
                </a:lnTo>
                <a:lnTo>
                  <a:pt x="538232" y="131903"/>
                </a:lnTo>
                <a:cubicBezTo>
                  <a:pt x="539852" y="130691"/>
                  <a:pt x="542029" y="130107"/>
                  <a:pt x="543870" y="131170"/>
                </a:cubicBezTo>
                <a:close/>
                <a:moveTo>
                  <a:pt x="1592896" y="120911"/>
                </a:moveTo>
                <a:cubicBezTo>
                  <a:pt x="1592117" y="118007"/>
                  <a:pt x="1596577" y="123037"/>
                  <a:pt x="1600259" y="125164"/>
                </a:cubicBezTo>
                <a:cubicBezTo>
                  <a:pt x="1601037" y="128068"/>
                  <a:pt x="1607622" y="129417"/>
                  <a:pt x="1614207" y="130765"/>
                </a:cubicBezTo>
                <a:cubicBezTo>
                  <a:pt x="1608400" y="132321"/>
                  <a:pt x="1604718" y="130195"/>
                  <a:pt x="1601037" y="128068"/>
                </a:cubicBezTo>
                <a:cubicBezTo>
                  <a:pt x="1600259" y="125164"/>
                  <a:pt x="1600259" y="125164"/>
                  <a:pt x="1592896" y="120911"/>
                </a:cubicBezTo>
                <a:close/>
                <a:moveTo>
                  <a:pt x="578500" y="109440"/>
                </a:moveTo>
                <a:cubicBezTo>
                  <a:pt x="577931" y="118931"/>
                  <a:pt x="599602" y="106898"/>
                  <a:pt x="601937" y="115612"/>
                </a:cubicBezTo>
                <a:cubicBezTo>
                  <a:pt x="596130" y="117168"/>
                  <a:pt x="595351" y="114263"/>
                  <a:pt x="589545" y="115819"/>
                </a:cubicBezTo>
                <a:cubicBezTo>
                  <a:pt x="584516" y="120279"/>
                  <a:pt x="593226" y="117945"/>
                  <a:pt x="596130" y="117168"/>
                </a:cubicBezTo>
                <a:cubicBezTo>
                  <a:pt x="596908" y="120072"/>
                  <a:pt x="582391" y="123962"/>
                  <a:pt x="587420" y="119501"/>
                </a:cubicBezTo>
                <a:cubicBezTo>
                  <a:pt x="582391" y="123962"/>
                  <a:pt x="580266" y="127644"/>
                  <a:pt x="581823" y="133453"/>
                </a:cubicBezTo>
                <a:cubicBezTo>
                  <a:pt x="576016" y="135009"/>
                  <a:pt x="575238" y="132104"/>
                  <a:pt x="569431" y="133660"/>
                </a:cubicBezTo>
                <a:cubicBezTo>
                  <a:pt x="572334" y="132882"/>
                  <a:pt x="575238" y="132104"/>
                  <a:pt x="577363" y="128422"/>
                </a:cubicBezTo>
                <a:cubicBezTo>
                  <a:pt x="579488" y="124739"/>
                  <a:pt x="569431" y="133660"/>
                  <a:pt x="571556" y="129978"/>
                </a:cubicBezTo>
                <a:cubicBezTo>
                  <a:pt x="573681" y="126295"/>
                  <a:pt x="572903" y="123391"/>
                  <a:pt x="578710" y="121835"/>
                </a:cubicBezTo>
                <a:cubicBezTo>
                  <a:pt x="577931" y="118931"/>
                  <a:pt x="569221" y="121264"/>
                  <a:pt x="577153" y="116026"/>
                </a:cubicBezTo>
                <a:cubicBezTo>
                  <a:pt x="574250" y="116804"/>
                  <a:pt x="571347" y="117582"/>
                  <a:pt x="563415" y="122820"/>
                </a:cubicBezTo>
                <a:cubicBezTo>
                  <a:pt x="568443" y="118360"/>
                  <a:pt x="576375" y="113122"/>
                  <a:pt x="578500" y="109440"/>
                </a:cubicBezTo>
                <a:close/>
                <a:moveTo>
                  <a:pt x="801487" y="59029"/>
                </a:moveTo>
                <a:lnTo>
                  <a:pt x="801487" y="59029"/>
                </a:lnTo>
                <a:cubicBezTo>
                  <a:pt x="798583" y="59807"/>
                  <a:pt x="795680" y="60585"/>
                  <a:pt x="798583" y="59807"/>
                </a:cubicBezTo>
                <a:close/>
                <a:moveTo>
                  <a:pt x="1366833" y="37900"/>
                </a:moveTo>
                <a:cubicBezTo>
                  <a:pt x="1370948" y="38743"/>
                  <a:pt x="1375356" y="40675"/>
                  <a:pt x="1379426" y="44253"/>
                </a:cubicBezTo>
                <a:cubicBezTo>
                  <a:pt x="1369160" y="40778"/>
                  <a:pt x="1362575" y="39430"/>
                  <a:pt x="1355990" y="38081"/>
                </a:cubicBezTo>
                <a:cubicBezTo>
                  <a:pt x="1358894" y="37303"/>
                  <a:pt x="1362717" y="37057"/>
                  <a:pt x="1366833" y="37900"/>
                </a:cubicBezTo>
                <a:close/>
                <a:moveTo>
                  <a:pt x="1336928" y="26457"/>
                </a:moveTo>
                <a:cubicBezTo>
                  <a:pt x="1338839" y="26334"/>
                  <a:pt x="1340486" y="26671"/>
                  <a:pt x="1340486" y="26671"/>
                </a:cubicBezTo>
                <a:cubicBezTo>
                  <a:pt x="1344167" y="28797"/>
                  <a:pt x="1344946" y="31702"/>
                  <a:pt x="1342042" y="32480"/>
                </a:cubicBezTo>
                <a:cubicBezTo>
                  <a:pt x="1340486" y="26671"/>
                  <a:pt x="1338361" y="30353"/>
                  <a:pt x="1331776" y="29005"/>
                </a:cubicBezTo>
                <a:cubicBezTo>
                  <a:pt x="1332838" y="27164"/>
                  <a:pt x="1335016" y="26580"/>
                  <a:pt x="1336928" y="26457"/>
                </a:cubicBezTo>
                <a:close/>
                <a:moveTo>
                  <a:pt x="1297295" y="16453"/>
                </a:moveTo>
                <a:cubicBezTo>
                  <a:pt x="1300587" y="17128"/>
                  <a:pt x="1303880" y="17802"/>
                  <a:pt x="1306084" y="18768"/>
                </a:cubicBezTo>
                <a:lnTo>
                  <a:pt x="1307050" y="20510"/>
                </a:lnTo>
                <a:close/>
                <a:moveTo>
                  <a:pt x="770059" y="11417"/>
                </a:moveTo>
                <a:cubicBezTo>
                  <a:pt x="775865" y="9862"/>
                  <a:pt x="767934" y="15100"/>
                  <a:pt x="771615" y="17226"/>
                </a:cubicBezTo>
                <a:cubicBezTo>
                  <a:pt x="780325" y="14892"/>
                  <a:pt x="776644" y="12766"/>
                  <a:pt x="786132" y="13337"/>
                </a:cubicBezTo>
                <a:cubicBezTo>
                  <a:pt x="783228" y="14114"/>
                  <a:pt x="786910" y="16241"/>
                  <a:pt x="793495" y="17590"/>
                </a:cubicBezTo>
                <a:cubicBezTo>
                  <a:pt x="799301" y="16034"/>
                  <a:pt x="805886" y="17382"/>
                  <a:pt x="811693" y="15826"/>
                </a:cubicBezTo>
                <a:cubicBezTo>
                  <a:pt x="812471" y="18731"/>
                  <a:pt x="802983" y="18160"/>
                  <a:pt x="806664" y="20287"/>
                </a:cubicBezTo>
                <a:cubicBezTo>
                  <a:pt x="808221" y="26095"/>
                  <a:pt x="819834" y="22984"/>
                  <a:pt x="826419" y="24332"/>
                </a:cubicBezTo>
                <a:cubicBezTo>
                  <a:pt x="827197" y="27237"/>
                  <a:pt x="816931" y="23762"/>
                  <a:pt x="814806" y="27444"/>
                </a:cubicBezTo>
                <a:cubicBezTo>
                  <a:pt x="814806" y="27444"/>
                  <a:pt x="808221" y="26095"/>
                  <a:pt x="796608" y="29207"/>
                </a:cubicBezTo>
                <a:cubicBezTo>
                  <a:pt x="811902" y="28222"/>
                  <a:pt x="822169" y="31697"/>
                  <a:pt x="835339" y="34394"/>
                </a:cubicBezTo>
                <a:cubicBezTo>
                  <a:pt x="836117" y="37298"/>
                  <a:pt x="824504" y="40410"/>
                  <a:pt x="809987" y="44300"/>
                </a:cubicBezTo>
                <a:cubicBezTo>
                  <a:pt x="807084" y="45078"/>
                  <a:pt x="807084" y="45078"/>
                  <a:pt x="804180" y="45856"/>
                </a:cubicBezTo>
                <a:cubicBezTo>
                  <a:pt x="788107" y="43937"/>
                  <a:pt x="795471" y="48190"/>
                  <a:pt x="783857" y="51301"/>
                </a:cubicBezTo>
                <a:cubicBezTo>
                  <a:pt x="784635" y="54206"/>
                  <a:pt x="773591" y="47826"/>
                  <a:pt x="788107" y="43937"/>
                </a:cubicBezTo>
                <a:cubicBezTo>
                  <a:pt x="776494" y="47048"/>
                  <a:pt x="761978" y="50938"/>
                  <a:pt x="754046" y="56176"/>
                </a:cubicBezTo>
                <a:cubicBezTo>
                  <a:pt x="752489" y="50368"/>
                  <a:pt x="746683" y="51923"/>
                  <a:pt x="737195" y="51353"/>
                </a:cubicBezTo>
                <a:cubicBezTo>
                  <a:pt x="741550" y="50186"/>
                  <a:pt x="744648" y="50134"/>
                  <a:pt x="747285" y="49816"/>
                </a:cubicBezTo>
                <a:lnTo>
                  <a:pt x="753394" y="47207"/>
                </a:lnTo>
                <a:lnTo>
                  <a:pt x="754669" y="46889"/>
                </a:lnTo>
                <a:lnTo>
                  <a:pt x="755393" y="49590"/>
                </a:lnTo>
                <a:cubicBezTo>
                  <a:pt x="769909" y="45700"/>
                  <a:pt x="767006" y="46478"/>
                  <a:pt x="778619" y="43366"/>
                </a:cubicBezTo>
                <a:cubicBezTo>
                  <a:pt x="775327" y="42692"/>
                  <a:pt x="770051" y="43327"/>
                  <a:pt x="763785" y="44617"/>
                </a:cubicBezTo>
                <a:lnTo>
                  <a:pt x="754669" y="46889"/>
                </a:lnTo>
                <a:lnTo>
                  <a:pt x="754615" y="46685"/>
                </a:lnTo>
                <a:lnTo>
                  <a:pt x="753394" y="47207"/>
                </a:lnTo>
                <a:lnTo>
                  <a:pt x="743001" y="49797"/>
                </a:lnTo>
                <a:cubicBezTo>
                  <a:pt x="740098" y="50575"/>
                  <a:pt x="740098" y="50575"/>
                  <a:pt x="740098" y="50575"/>
                </a:cubicBezTo>
                <a:cubicBezTo>
                  <a:pt x="740098" y="50575"/>
                  <a:pt x="740098" y="50575"/>
                  <a:pt x="739320" y="47671"/>
                </a:cubicBezTo>
                <a:cubicBezTo>
                  <a:pt x="742223" y="46893"/>
                  <a:pt x="742223" y="46893"/>
                  <a:pt x="745126" y="46115"/>
                </a:cubicBezTo>
                <a:cubicBezTo>
                  <a:pt x="744348" y="43210"/>
                  <a:pt x="738542" y="44766"/>
                  <a:pt x="738542" y="44766"/>
                </a:cubicBezTo>
                <a:cubicBezTo>
                  <a:pt x="738542" y="44766"/>
                  <a:pt x="740667" y="41084"/>
                  <a:pt x="743570" y="40306"/>
                </a:cubicBezTo>
                <a:cubicBezTo>
                  <a:pt x="753058" y="40876"/>
                  <a:pt x="758086" y="36416"/>
                  <a:pt x="767575" y="36987"/>
                </a:cubicBezTo>
                <a:cubicBezTo>
                  <a:pt x="768353" y="39891"/>
                  <a:pt x="755961" y="40098"/>
                  <a:pt x="756740" y="43003"/>
                </a:cubicBezTo>
                <a:cubicBezTo>
                  <a:pt x="763324" y="44351"/>
                  <a:pt x="774160" y="38335"/>
                  <a:pt x="782869" y="36001"/>
                </a:cubicBezTo>
                <a:cubicBezTo>
                  <a:pt x="782869" y="36001"/>
                  <a:pt x="782869" y="36001"/>
                  <a:pt x="781313" y="30193"/>
                </a:cubicBezTo>
                <a:cubicBezTo>
                  <a:pt x="778410" y="30971"/>
                  <a:pt x="766018" y="31178"/>
                  <a:pt x="777631" y="28066"/>
                </a:cubicBezTo>
                <a:cubicBezTo>
                  <a:pt x="773950" y="25940"/>
                  <a:pt x="771825" y="29622"/>
                  <a:pt x="766018" y="31178"/>
                </a:cubicBezTo>
                <a:cubicBezTo>
                  <a:pt x="760212" y="32734"/>
                  <a:pt x="762337" y="29051"/>
                  <a:pt x="765240" y="28273"/>
                </a:cubicBezTo>
                <a:cubicBezTo>
                  <a:pt x="754974" y="24798"/>
                  <a:pt x="742013" y="34497"/>
                  <a:pt x="746473" y="39528"/>
                </a:cubicBezTo>
                <a:cubicBezTo>
                  <a:pt x="739888" y="38179"/>
                  <a:pt x="739888" y="38179"/>
                  <a:pt x="731178" y="40513"/>
                </a:cubicBezTo>
                <a:cubicBezTo>
                  <a:pt x="727497" y="38387"/>
                  <a:pt x="739110" y="35275"/>
                  <a:pt x="742013" y="34497"/>
                </a:cubicBezTo>
                <a:cubicBezTo>
                  <a:pt x="741235" y="31592"/>
                  <a:pt x="740457" y="28688"/>
                  <a:pt x="735429" y="33148"/>
                </a:cubicBezTo>
                <a:cubicBezTo>
                  <a:pt x="739679" y="25784"/>
                  <a:pt x="738122" y="19975"/>
                  <a:pt x="728634" y="19404"/>
                </a:cubicBezTo>
                <a:cubicBezTo>
                  <a:pt x="734441" y="17848"/>
                  <a:pt x="738122" y="19975"/>
                  <a:pt x="744707" y="21323"/>
                </a:cubicBezTo>
                <a:cubicBezTo>
                  <a:pt x="755542" y="15307"/>
                  <a:pt x="746832" y="17641"/>
                  <a:pt x="746054" y="14737"/>
                </a:cubicBezTo>
                <a:cubicBezTo>
                  <a:pt x="754764" y="12403"/>
                  <a:pt x="757667" y="11625"/>
                  <a:pt x="764252" y="12973"/>
                </a:cubicBezTo>
                <a:cubicBezTo>
                  <a:pt x="767934" y="15100"/>
                  <a:pt x="752639" y="16085"/>
                  <a:pt x="753417" y="18990"/>
                </a:cubicBezTo>
                <a:cubicBezTo>
                  <a:pt x="753417" y="18990"/>
                  <a:pt x="759224" y="17434"/>
                  <a:pt x="760002" y="20338"/>
                </a:cubicBezTo>
                <a:cubicBezTo>
                  <a:pt x="765030" y="15878"/>
                  <a:pt x="764252" y="12973"/>
                  <a:pt x="770059" y="11417"/>
                </a:cubicBezTo>
                <a:close/>
                <a:moveTo>
                  <a:pt x="1159223" y="530"/>
                </a:moveTo>
                <a:cubicBezTo>
                  <a:pt x="1160001" y="3434"/>
                  <a:pt x="1156319" y="1308"/>
                  <a:pt x="1153416" y="2085"/>
                </a:cubicBezTo>
                <a:cubicBezTo>
                  <a:pt x="1150513" y="2863"/>
                  <a:pt x="1154194" y="4990"/>
                  <a:pt x="1160001" y="3434"/>
                </a:cubicBezTo>
                <a:cubicBezTo>
                  <a:pt x="1157876" y="7116"/>
                  <a:pt x="1147609" y="3641"/>
                  <a:pt x="1145484" y="7324"/>
                </a:cubicBezTo>
                <a:cubicBezTo>
                  <a:pt x="1155751" y="10799"/>
                  <a:pt x="1175505" y="14844"/>
                  <a:pt x="1178409" y="14066"/>
                </a:cubicBezTo>
                <a:cubicBezTo>
                  <a:pt x="1182090" y="16193"/>
                  <a:pt x="1185772" y="18319"/>
                  <a:pt x="1194482" y="15986"/>
                </a:cubicBezTo>
                <a:cubicBezTo>
                  <a:pt x="1195260" y="18890"/>
                  <a:pt x="1195260" y="18890"/>
                  <a:pt x="1198941" y="21016"/>
                </a:cubicBezTo>
                <a:cubicBezTo>
                  <a:pt x="1196816" y="24699"/>
                  <a:pt x="1195260" y="18890"/>
                  <a:pt x="1188675" y="17541"/>
                </a:cubicBezTo>
                <a:cubicBezTo>
                  <a:pt x="1185772" y="18319"/>
                  <a:pt x="1196816" y="24699"/>
                  <a:pt x="1203401" y="26047"/>
                </a:cubicBezTo>
                <a:cubicBezTo>
                  <a:pt x="1203401" y="26047"/>
                  <a:pt x="1200498" y="26825"/>
                  <a:pt x="1201276" y="29730"/>
                </a:cubicBezTo>
                <a:cubicBezTo>
                  <a:pt x="1216571" y="28744"/>
                  <a:pt x="1224712" y="35902"/>
                  <a:pt x="1241564" y="40725"/>
                </a:cubicBezTo>
                <a:cubicBezTo>
                  <a:pt x="1251052" y="41296"/>
                  <a:pt x="1237104" y="35694"/>
                  <a:pt x="1247370" y="39169"/>
                </a:cubicBezTo>
                <a:cubicBezTo>
                  <a:pt x="1253955" y="40518"/>
                  <a:pt x="1245245" y="42852"/>
                  <a:pt x="1265000" y="46897"/>
                </a:cubicBezTo>
                <a:cubicBezTo>
                  <a:pt x="1262096" y="47675"/>
                  <a:pt x="1269459" y="51928"/>
                  <a:pt x="1269459" y="51928"/>
                </a:cubicBezTo>
                <a:cubicBezTo>
                  <a:pt x="1276044" y="53277"/>
                  <a:pt x="1282629" y="54625"/>
                  <a:pt x="1281073" y="48817"/>
                </a:cubicBezTo>
                <a:cubicBezTo>
                  <a:pt x="1287658" y="50165"/>
                  <a:pt x="1295021" y="54418"/>
                  <a:pt x="1295799" y="57322"/>
                </a:cubicBezTo>
                <a:cubicBezTo>
                  <a:pt x="1289214" y="55974"/>
                  <a:pt x="1291339" y="52291"/>
                  <a:pt x="1281851" y="51721"/>
                </a:cubicBezTo>
                <a:cubicBezTo>
                  <a:pt x="1279726" y="55403"/>
                  <a:pt x="1296577" y="60227"/>
                  <a:pt x="1299480" y="59449"/>
                </a:cubicBezTo>
                <a:cubicBezTo>
                  <a:pt x="1298702" y="56544"/>
                  <a:pt x="1303162" y="61575"/>
                  <a:pt x="1293674" y="61005"/>
                </a:cubicBezTo>
                <a:cubicBezTo>
                  <a:pt x="1305497" y="70289"/>
                  <a:pt x="1330280" y="69874"/>
                  <a:pt x="1336296" y="80714"/>
                </a:cubicBezTo>
                <a:cubicBezTo>
                  <a:pt x="1342102" y="79158"/>
                  <a:pt x="1342881" y="82062"/>
                  <a:pt x="1349466" y="83411"/>
                </a:cubicBezTo>
                <a:cubicBezTo>
                  <a:pt x="1349466" y="83411"/>
                  <a:pt x="1348687" y="80506"/>
                  <a:pt x="1345784" y="81284"/>
                </a:cubicBezTo>
                <a:cubicBezTo>
                  <a:pt x="1351591" y="79728"/>
                  <a:pt x="1362635" y="86108"/>
                  <a:pt x="1375805" y="88805"/>
                </a:cubicBezTo>
                <a:cubicBezTo>
                  <a:pt x="1375805" y="88805"/>
                  <a:pt x="1375805" y="88805"/>
                  <a:pt x="1377930" y="85123"/>
                </a:cubicBezTo>
                <a:cubicBezTo>
                  <a:pt x="1371345" y="83774"/>
                  <a:pt x="1372123" y="86678"/>
                  <a:pt x="1372123" y="86678"/>
                </a:cubicBezTo>
                <a:cubicBezTo>
                  <a:pt x="1365539" y="85330"/>
                  <a:pt x="1363982" y="79521"/>
                  <a:pt x="1358175" y="81077"/>
                </a:cubicBezTo>
                <a:cubicBezTo>
                  <a:pt x="1358175" y="81077"/>
                  <a:pt x="1362426" y="73712"/>
                  <a:pt x="1358744" y="71586"/>
                </a:cubicBezTo>
                <a:cubicBezTo>
                  <a:pt x="1351381" y="67333"/>
                  <a:pt x="1322917" y="65621"/>
                  <a:pt x="1315553" y="61368"/>
                </a:cubicBezTo>
                <a:cubicBezTo>
                  <a:pt x="1327945" y="61161"/>
                  <a:pt x="1347699" y="65206"/>
                  <a:pt x="1368232" y="72156"/>
                </a:cubicBezTo>
                <a:cubicBezTo>
                  <a:pt x="1371136" y="71378"/>
                  <a:pt x="1363772" y="67125"/>
                  <a:pt x="1363772" y="67125"/>
                </a:cubicBezTo>
                <a:cubicBezTo>
                  <a:pt x="1363772" y="67125"/>
                  <a:pt x="1379845" y="69045"/>
                  <a:pt x="1369579" y="65570"/>
                </a:cubicBezTo>
                <a:cubicBezTo>
                  <a:pt x="1372482" y="64792"/>
                  <a:pt x="1376942" y="69822"/>
                  <a:pt x="1382749" y="68267"/>
                </a:cubicBezTo>
                <a:cubicBezTo>
                  <a:pt x="1375386" y="64014"/>
                  <a:pt x="1361438" y="58412"/>
                  <a:pt x="1363563" y="54730"/>
                </a:cubicBezTo>
                <a:cubicBezTo>
                  <a:pt x="1354075" y="54159"/>
                  <a:pt x="1353296" y="51255"/>
                  <a:pt x="1343030" y="47780"/>
                </a:cubicBezTo>
                <a:cubicBezTo>
                  <a:pt x="1338002" y="52240"/>
                  <a:pt x="1368023" y="59761"/>
                  <a:pt x="1365898" y="63443"/>
                </a:cubicBezTo>
                <a:cubicBezTo>
                  <a:pt x="1359313" y="62095"/>
                  <a:pt x="1358534" y="59190"/>
                  <a:pt x="1351950" y="57842"/>
                </a:cubicBezTo>
                <a:cubicBezTo>
                  <a:pt x="1348268" y="55715"/>
                  <a:pt x="1356409" y="62872"/>
                  <a:pt x="1357188" y="65777"/>
                </a:cubicBezTo>
                <a:cubicBezTo>
                  <a:pt x="1346921" y="62302"/>
                  <a:pt x="1342461" y="57271"/>
                  <a:pt x="1338002" y="52240"/>
                </a:cubicBezTo>
                <a:cubicBezTo>
                  <a:pt x="1331417" y="50892"/>
                  <a:pt x="1334320" y="50114"/>
                  <a:pt x="1324832" y="49543"/>
                </a:cubicBezTo>
                <a:cubicBezTo>
                  <a:pt x="1330639" y="47987"/>
                  <a:pt x="1329860" y="45083"/>
                  <a:pt x="1320372" y="44512"/>
                </a:cubicBezTo>
                <a:cubicBezTo>
                  <a:pt x="1326179" y="42956"/>
                  <a:pt x="1321719" y="37925"/>
                  <a:pt x="1325401" y="40052"/>
                </a:cubicBezTo>
                <a:cubicBezTo>
                  <a:pt x="1318816" y="38703"/>
                  <a:pt x="1323844" y="34243"/>
                  <a:pt x="1316481" y="29990"/>
                </a:cubicBezTo>
                <a:cubicBezTo>
                  <a:pt x="1304089" y="30197"/>
                  <a:pt x="1296726" y="25944"/>
                  <a:pt x="1283557" y="23247"/>
                </a:cubicBezTo>
                <a:cubicBezTo>
                  <a:pt x="1276972" y="21899"/>
                  <a:pt x="1287238" y="25374"/>
                  <a:pt x="1287238" y="25374"/>
                </a:cubicBezTo>
                <a:cubicBezTo>
                  <a:pt x="1280653" y="24025"/>
                  <a:pt x="1274069" y="22677"/>
                  <a:pt x="1276194" y="18994"/>
                </a:cubicBezTo>
                <a:cubicBezTo>
                  <a:pt x="1285682" y="19565"/>
                  <a:pt x="1300977" y="18580"/>
                  <a:pt x="1308340" y="22833"/>
                </a:cubicBezTo>
                <a:lnTo>
                  <a:pt x="1307050" y="20510"/>
                </a:lnTo>
                <a:lnTo>
                  <a:pt x="1308676" y="21186"/>
                </a:lnTo>
                <a:cubicBezTo>
                  <a:pt x="1312358" y="23312"/>
                  <a:pt x="1315314" y="25633"/>
                  <a:pt x="1315703" y="27086"/>
                </a:cubicBezTo>
                <a:cubicBezTo>
                  <a:pt x="1328094" y="26878"/>
                  <a:pt x="1331776" y="29005"/>
                  <a:pt x="1342042" y="32480"/>
                </a:cubicBezTo>
                <a:cubicBezTo>
                  <a:pt x="1342042" y="32480"/>
                  <a:pt x="1342042" y="32480"/>
                  <a:pt x="1348627" y="33828"/>
                </a:cubicBezTo>
                <a:cubicBezTo>
                  <a:pt x="1355212" y="35177"/>
                  <a:pt x="1341264" y="29575"/>
                  <a:pt x="1350752" y="30146"/>
                </a:cubicBezTo>
                <a:cubicBezTo>
                  <a:pt x="1350752" y="30146"/>
                  <a:pt x="1351530" y="33050"/>
                  <a:pt x="1355990" y="38081"/>
                </a:cubicBezTo>
                <a:cubicBezTo>
                  <a:pt x="1369938" y="43683"/>
                  <a:pt x="1384664" y="52189"/>
                  <a:pt x="1397834" y="54886"/>
                </a:cubicBezTo>
                <a:cubicBezTo>
                  <a:pt x="1394152" y="52759"/>
                  <a:pt x="1387568" y="51411"/>
                  <a:pt x="1386789" y="48506"/>
                </a:cubicBezTo>
                <a:cubicBezTo>
                  <a:pt x="1391818" y="44046"/>
                  <a:pt x="1413907" y="56805"/>
                  <a:pt x="1429980" y="58724"/>
                </a:cubicBezTo>
                <a:cubicBezTo>
                  <a:pt x="1429202" y="55820"/>
                  <a:pt x="1429202" y="55820"/>
                  <a:pt x="1428423" y="52915"/>
                </a:cubicBezTo>
                <a:cubicBezTo>
                  <a:pt x="1439468" y="59295"/>
                  <a:pt x="1442372" y="58517"/>
                  <a:pt x="1449735" y="62770"/>
                </a:cubicBezTo>
                <a:cubicBezTo>
                  <a:pt x="1448956" y="59865"/>
                  <a:pt x="1438690" y="56390"/>
                  <a:pt x="1437912" y="53486"/>
                </a:cubicBezTo>
                <a:cubicBezTo>
                  <a:pt x="1448178" y="56961"/>
                  <a:pt x="1460001" y="66245"/>
                  <a:pt x="1462126" y="62562"/>
                </a:cubicBezTo>
                <a:cubicBezTo>
                  <a:pt x="1461348" y="59658"/>
                  <a:pt x="1459223" y="63340"/>
                  <a:pt x="1454763" y="58309"/>
                </a:cubicBezTo>
                <a:cubicBezTo>
                  <a:pt x="1461348" y="59658"/>
                  <a:pt x="1464251" y="58880"/>
                  <a:pt x="1475296" y="65259"/>
                </a:cubicBezTo>
                <a:cubicBezTo>
                  <a:pt x="1465029" y="61784"/>
                  <a:pt x="1469489" y="66815"/>
                  <a:pt x="1473171" y="68942"/>
                </a:cubicBezTo>
                <a:cubicBezTo>
                  <a:pt x="1480534" y="73195"/>
                  <a:pt x="1479756" y="70290"/>
                  <a:pt x="1487119" y="74543"/>
                </a:cubicBezTo>
                <a:cubicBezTo>
                  <a:pt x="1491578" y="79574"/>
                  <a:pt x="1505526" y="85176"/>
                  <a:pt x="1509986" y="90206"/>
                </a:cubicBezTo>
                <a:cubicBezTo>
                  <a:pt x="1498942" y="83827"/>
                  <a:pt x="1487897" y="77448"/>
                  <a:pt x="1477630" y="73973"/>
                </a:cubicBezTo>
                <a:cubicBezTo>
                  <a:pt x="1463682" y="68371"/>
                  <a:pt x="1449735" y="62770"/>
                  <a:pt x="1440246" y="62199"/>
                </a:cubicBezTo>
                <a:cubicBezTo>
                  <a:pt x="1443928" y="64325"/>
                  <a:pt x="1447609" y="66452"/>
                  <a:pt x="1454194" y="67801"/>
                </a:cubicBezTo>
                <a:cubicBezTo>
                  <a:pt x="1460779" y="69149"/>
                  <a:pt x="1468142" y="73402"/>
                  <a:pt x="1474727" y="74751"/>
                </a:cubicBezTo>
                <a:cubicBezTo>
                  <a:pt x="1472602" y="78433"/>
                  <a:pt x="1484993" y="78226"/>
                  <a:pt x="1482869" y="81908"/>
                </a:cubicBezTo>
                <a:cubicBezTo>
                  <a:pt x="1493135" y="85383"/>
                  <a:pt x="1503401" y="88858"/>
                  <a:pt x="1510764" y="93111"/>
                </a:cubicBezTo>
                <a:cubicBezTo>
                  <a:pt x="1518127" y="97364"/>
                  <a:pt x="1525490" y="101617"/>
                  <a:pt x="1532075" y="102965"/>
                </a:cubicBezTo>
                <a:cubicBezTo>
                  <a:pt x="1534979" y="102187"/>
                  <a:pt x="1532854" y="105870"/>
                  <a:pt x="1532854" y="105870"/>
                </a:cubicBezTo>
                <a:cubicBezTo>
                  <a:pt x="1546023" y="108567"/>
                  <a:pt x="1554165" y="115724"/>
                  <a:pt x="1563653" y="116295"/>
                </a:cubicBezTo>
                <a:cubicBezTo>
                  <a:pt x="1566556" y="115517"/>
                  <a:pt x="1552608" y="109915"/>
                  <a:pt x="1555512" y="109137"/>
                </a:cubicBezTo>
                <a:cubicBezTo>
                  <a:pt x="1565000" y="109708"/>
                  <a:pt x="1562875" y="113390"/>
                  <a:pt x="1570238" y="117643"/>
                </a:cubicBezTo>
                <a:cubicBezTo>
                  <a:pt x="1577601" y="121896"/>
                  <a:pt x="1569459" y="114739"/>
                  <a:pt x="1572363" y="113961"/>
                </a:cubicBezTo>
                <a:cubicBezTo>
                  <a:pt x="1582629" y="117436"/>
                  <a:pt x="1586311" y="119562"/>
                  <a:pt x="1590770" y="124593"/>
                </a:cubicBezTo>
                <a:cubicBezTo>
                  <a:pt x="1619445" y="138701"/>
                  <a:pt x="1626808" y="142954"/>
                  <a:pt x="1616332" y="127083"/>
                </a:cubicBezTo>
                <a:cubicBezTo>
                  <a:pt x="1608969" y="122830"/>
                  <a:pt x="1606843" y="126512"/>
                  <a:pt x="1600259" y="125164"/>
                </a:cubicBezTo>
                <a:cubicBezTo>
                  <a:pt x="1602384" y="121482"/>
                  <a:pt x="1602384" y="121482"/>
                  <a:pt x="1603162" y="124386"/>
                </a:cubicBezTo>
                <a:cubicBezTo>
                  <a:pt x="1601605" y="118577"/>
                  <a:pt x="1590561" y="112198"/>
                  <a:pt x="1588436" y="115880"/>
                </a:cubicBezTo>
                <a:cubicBezTo>
                  <a:pt x="1587658" y="112976"/>
                  <a:pt x="1572931" y="104470"/>
                  <a:pt x="1570806" y="108152"/>
                </a:cubicBezTo>
                <a:cubicBezTo>
                  <a:pt x="1569250" y="102343"/>
                  <a:pt x="1558205" y="95964"/>
                  <a:pt x="1547939" y="92489"/>
                </a:cubicBezTo>
                <a:cubicBezTo>
                  <a:pt x="1548717" y="95393"/>
                  <a:pt x="1558983" y="98868"/>
                  <a:pt x="1553177" y="100424"/>
                </a:cubicBezTo>
                <a:cubicBezTo>
                  <a:pt x="1539229" y="94823"/>
                  <a:pt x="1531088" y="87665"/>
                  <a:pt x="1520043" y="81286"/>
                </a:cubicBezTo>
                <a:cubicBezTo>
                  <a:pt x="1522946" y="80508"/>
                  <a:pt x="1521390" y="74699"/>
                  <a:pt x="1514805" y="73351"/>
                </a:cubicBezTo>
                <a:cubicBezTo>
                  <a:pt x="1510345" y="68320"/>
                  <a:pt x="1502982" y="64067"/>
                  <a:pt x="1492716" y="60592"/>
                </a:cubicBezTo>
                <a:cubicBezTo>
                  <a:pt x="1485352" y="56339"/>
                  <a:pt x="1474308" y="49959"/>
                  <a:pt x="1464041" y="46484"/>
                </a:cubicBezTo>
                <a:cubicBezTo>
                  <a:pt x="1456678" y="42231"/>
                  <a:pt x="1446412" y="38756"/>
                  <a:pt x="1442730" y="36630"/>
                </a:cubicBezTo>
                <a:cubicBezTo>
                  <a:pt x="1445634" y="35852"/>
                  <a:pt x="1452997" y="40105"/>
                  <a:pt x="1455122" y="36423"/>
                </a:cubicBezTo>
                <a:cubicBezTo>
                  <a:pt x="1442730" y="36630"/>
                  <a:pt x="1436146" y="35281"/>
                  <a:pt x="1422198" y="29680"/>
                </a:cubicBezTo>
                <a:cubicBezTo>
                  <a:pt x="1422198" y="29680"/>
                  <a:pt x="1422198" y="29680"/>
                  <a:pt x="1421419" y="26775"/>
                </a:cubicBezTo>
                <a:cubicBezTo>
                  <a:pt x="1431686" y="30250"/>
                  <a:pt x="1445634" y="35852"/>
                  <a:pt x="1447759" y="32170"/>
                </a:cubicBezTo>
                <a:cubicBezTo>
                  <a:pt x="1440396" y="27917"/>
                  <a:pt x="1433811" y="26568"/>
                  <a:pt x="1442521" y="24234"/>
                </a:cubicBezTo>
                <a:cubicBezTo>
                  <a:pt x="1431476" y="17855"/>
                  <a:pt x="1433811" y="26568"/>
                  <a:pt x="1433811" y="26568"/>
                </a:cubicBezTo>
                <a:cubicBezTo>
                  <a:pt x="1423544" y="23093"/>
                  <a:pt x="1419863" y="20967"/>
                  <a:pt x="1413278" y="19618"/>
                </a:cubicBezTo>
                <a:cubicBezTo>
                  <a:pt x="1403012" y="16143"/>
                  <a:pt x="1411722" y="13809"/>
                  <a:pt x="1404359" y="9556"/>
                </a:cubicBezTo>
                <a:cubicBezTo>
                  <a:pt x="1407262" y="8778"/>
                  <a:pt x="1413068" y="7223"/>
                  <a:pt x="1423335" y="10698"/>
                </a:cubicBezTo>
                <a:cubicBezTo>
                  <a:pt x="1423335" y="10698"/>
                  <a:pt x="1423335" y="10698"/>
                  <a:pt x="1425460" y="7015"/>
                </a:cubicBezTo>
                <a:cubicBezTo>
                  <a:pt x="1432045" y="8364"/>
                  <a:pt x="1432045" y="8364"/>
                  <a:pt x="1439408" y="12617"/>
                </a:cubicBezTo>
                <a:cubicBezTo>
                  <a:pt x="1427585" y="3333"/>
                  <a:pt x="1439976" y="3125"/>
                  <a:pt x="1451021" y="9505"/>
                </a:cubicBezTo>
                <a:cubicBezTo>
                  <a:pt x="1454703" y="11631"/>
                  <a:pt x="1447339" y="7378"/>
                  <a:pt x="1445214" y="11061"/>
                </a:cubicBezTo>
                <a:cubicBezTo>
                  <a:pt x="1471554" y="16455"/>
                  <a:pt x="1492865" y="26309"/>
                  <a:pt x="1511273" y="36942"/>
                </a:cubicBezTo>
                <a:cubicBezTo>
                  <a:pt x="1532584" y="46796"/>
                  <a:pt x="1548088" y="58207"/>
                  <a:pt x="1562814" y="66712"/>
                </a:cubicBezTo>
                <a:cubicBezTo>
                  <a:pt x="1569399" y="68061"/>
                  <a:pt x="1573081" y="70187"/>
                  <a:pt x="1587029" y="75789"/>
                </a:cubicBezTo>
                <a:cubicBezTo>
                  <a:pt x="1584125" y="76567"/>
                  <a:pt x="1587807" y="78693"/>
                  <a:pt x="1588585" y="81598"/>
                </a:cubicBezTo>
                <a:cubicBezTo>
                  <a:pt x="1588585" y="81598"/>
                  <a:pt x="1584903" y="79471"/>
                  <a:pt x="1581222" y="77345"/>
                </a:cubicBezTo>
                <a:cubicBezTo>
                  <a:pt x="1593823" y="89533"/>
                  <a:pt x="1601186" y="93786"/>
                  <a:pt x="1626179" y="105767"/>
                </a:cubicBezTo>
                <a:cubicBezTo>
                  <a:pt x="1629082" y="104989"/>
                  <a:pt x="1618816" y="101514"/>
                  <a:pt x="1620941" y="97832"/>
                </a:cubicBezTo>
                <a:cubicBezTo>
                  <a:pt x="1625400" y="102862"/>
                  <a:pt x="1625400" y="102862"/>
                  <a:pt x="1632764" y="107115"/>
                </a:cubicBezTo>
                <a:cubicBezTo>
                  <a:pt x="1632764" y="107115"/>
                  <a:pt x="1629860" y="107893"/>
                  <a:pt x="1629860" y="107893"/>
                </a:cubicBezTo>
                <a:cubicBezTo>
                  <a:pt x="1643030" y="110590"/>
                  <a:pt x="1642461" y="120082"/>
                  <a:pt x="1655631" y="122779"/>
                </a:cubicBezTo>
                <a:cubicBezTo>
                  <a:pt x="1663773" y="129936"/>
                  <a:pt x="1646143" y="122208"/>
                  <a:pt x="1653506" y="126461"/>
                </a:cubicBezTo>
                <a:cubicBezTo>
                  <a:pt x="1650603" y="127239"/>
                  <a:pt x="1642461" y="120082"/>
                  <a:pt x="1635877" y="118733"/>
                </a:cubicBezTo>
                <a:cubicBezTo>
                  <a:pt x="1633751" y="122415"/>
                  <a:pt x="1651381" y="130143"/>
                  <a:pt x="1657966" y="131492"/>
                </a:cubicBezTo>
                <a:cubicBezTo>
                  <a:pt x="1644796" y="128795"/>
                  <a:pt x="1663204" y="139427"/>
                  <a:pt x="1653716" y="138857"/>
                </a:cubicBezTo>
                <a:cubicBezTo>
                  <a:pt x="1668442" y="147363"/>
                  <a:pt x="1670567" y="143680"/>
                  <a:pt x="1679487" y="153742"/>
                </a:cubicBezTo>
                <a:cubicBezTo>
                  <a:pt x="1683168" y="155868"/>
                  <a:pt x="1686071" y="155090"/>
                  <a:pt x="1686850" y="157995"/>
                </a:cubicBezTo>
                <a:lnTo>
                  <a:pt x="1684803" y="152960"/>
                </a:lnTo>
                <a:lnTo>
                  <a:pt x="1693895" y="159609"/>
                </a:lnTo>
                <a:cubicBezTo>
                  <a:pt x="1699929" y="166164"/>
                  <a:pt x="1706814" y="174436"/>
                  <a:pt x="1714955" y="181593"/>
                </a:cubicBezTo>
                <a:cubicBezTo>
                  <a:pt x="1701785" y="178896"/>
                  <a:pt x="1686850" y="157995"/>
                  <a:pt x="1666317" y="151045"/>
                </a:cubicBezTo>
                <a:cubicBezTo>
                  <a:pt x="1657397" y="140983"/>
                  <a:pt x="1648687" y="143317"/>
                  <a:pt x="1640546" y="136160"/>
                </a:cubicBezTo>
                <a:cubicBezTo>
                  <a:pt x="1639768" y="133255"/>
                  <a:pt x="1647131" y="137508"/>
                  <a:pt x="1654494" y="141761"/>
                </a:cubicBezTo>
                <a:cubicBezTo>
                  <a:pt x="1649256" y="133826"/>
                  <a:pt x="1635308" y="128224"/>
                  <a:pt x="1623485" y="118940"/>
                </a:cubicBezTo>
                <a:cubicBezTo>
                  <a:pt x="1628723" y="126876"/>
                  <a:pt x="1637643" y="136938"/>
                  <a:pt x="1645784" y="144095"/>
                </a:cubicBezTo>
                <a:cubicBezTo>
                  <a:pt x="1653925" y="151252"/>
                  <a:pt x="1652369" y="145443"/>
                  <a:pt x="1659732" y="149696"/>
                </a:cubicBezTo>
                <a:cubicBezTo>
                  <a:pt x="1659732" y="149696"/>
                  <a:pt x="1659732" y="149696"/>
                  <a:pt x="1657607" y="153379"/>
                </a:cubicBezTo>
                <a:cubicBezTo>
                  <a:pt x="1668652" y="159758"/>
                  <a:pt x="1667095" y="153949"/>
                  <a:pt x="1676015" y="164011"/>
                </a:cubicBezTo>
                <a:cubicBezTo>
                  <a:pt x="1667873" y="156854"/>
                  <a:pt x="1676793" y="166915"/>
                  <a:pt x="1673890" y="167693"/>
                </a:cubicBezTo>
                <a:cubicBezTo>
                  <a:pt x="1685712" y="176977"/>
                  <a:pt x="1680474" y="169042"/>
                  <a:pt x="1684156" y="171168"/>
                </a:cubicBezTo>
                <a:cubicBezTo>
                  <a:pt x="1702564" y="181801"/>
                  <a:pt x="1714387" y="191085"/>
                  <a:pt x="1726209" y="200368"/>
                </a:cubicBezTo>
                <a:cubicBezTo>
                  <a:pt x="1729891" y="202495"/>
                  <a:pt x="1729113" y="199591"/>
                  <a:pt x="1729113" y="199591"/>
                </a:cubicBezTo>
                <a:cubicBezTo>
                  <a:pt x="1728334" y="196686"/>
                  <a:pt x="1721750" y="195338"/>
                  <a:pt x="1717290" y="190307"/>
                </a:cubicBezTo>
                <a:cubicBezTo>
                  <a:pt x="1713608" y="188180"/>
                  <a:pt x="1709927" y="186054"/>
                  <a:pt x="1709149" y="183149"/>
                </a:cubicBezTo>
                <a:cubicBezTo>
                  <a:pt x="1709149" y="183149"/>
                  <a:pt x="1716512" y="187402"/>
                  <a:pt x="1720193" y="189529"/>
                </a:cubicBezTo>
                <a:cubicBezTo>
                  <a:pt x="1727556" y="193782"/>
                  <a:pt x="1730460" y="193004"/>
                  <a:pt x="1723096" y="188751"/>
                </a:cubicBezTo>
                <a:cubicBezTo>
                  <a:pt x="1730460" y="193004"/>
                  <a:pt x="1733363" y="192226"/>
                  <a:pt x="1743629" y="195701"/>
                </a:cubicBezTo>
                <a:cubicBezTo>
                  <a:pt x="1741504" y="199383"/>
                  <a:pt x="1740726" y="196479"/>
                  <a:pt x="1737823" y="197257"/>
                </a:cubicBezTo>
                <a:cubicBezTo>
                  <a:pt x="1742282" y="202288"/>
                  <a:pt x="1741504" y="199383"/>
                  <a:pt x="1745186" y="201510"/>
                </a:cubicBezTo>
                <a:cubicBezTo>
                  <a:pt x="1747311" y="197827"/>
                  <a:pt x="1747311" y="197827"/>
                  <a:pt x="1742073" y="189892"/>
                </a:cubicBezTo>
                <a:cubicBezTo>
                  <a:pt x="1742851" y="192796"/>
                  <a:pt x="1752339" y="193367"/>
                  <a:pt x="1753896" y="199176"/>
                </a:cubicBezTo>
                <a:cubicBezTo>
                  <a:pt x="1763384" y="199746"/>
                  <a:pt x="1773650" y="203221"/>
                  <a:pt x="1783917" y="206696"/>
                </a:cubicBezTo>
                <a:cubicBezTo>
                  <a:pt x="1794961" y="213076"/>
                  <a:pt x="1806006" y="219455"/>
                  <a:pt x="1819385" y="234548"/>
                </a:cubicBezTo>
                <a:cubicBezTo>
                  <a:pt x="1832555" y="237245"/>
                  <a:pt x="1856201" y="255813"/>
                  <a:pt x="1869370" y="258510"/>
                </a:cubicBezTo>
                <a:cubicBezTo>
                  <a:pt x="1877512" y="265667"/>
                  <a:pt x="1886431" y="275729"/>
                  <a:pt x="1888556" y="272047"/>
                </a:cubicBezTo>
                <a:cubicBezTo>
                  <a:pt x="1892238" y="274173"/>
                  <a:pt x="1893794" y="279982"/>
                  <a:pt x="1894573" y="282886"/>
                </a:cubicBezTo>
                <a:cubicBezTo>
                  <a:pt x="1901936" y="287139"/>
                  <a:pt x="1888556" y="272047"/>
                  <a:pt x="1896698" y="279204"/>
                </a:cubicBezTo>
                <a:cubicBezTo>
                  <a:pt x="1904839" y="286361"/>
                  <a:pt x="1893016" y="277078"/>
                  <a:pt x="1901157" y="284235"/>
                </a:cubicBezTo>
                <a:cubicBezTo>
                  <a:pt x="1904061" y="283457"/>
                  <a:pt x="1907742" y="285583"/>
                  <a:pt x="1911424" y="287710"/>
                </a:cubicBezTo>
                <a:cubicBezTo>
                  <a:pt x="1918787" y="291963"/>
                  <a:pt x="1927707" y="302025"/>
                  <a:pt x="1940308" y="314213"/>
                </a:cubicBezTo>
                <a:cubicBezTo>
                  <a:pt x="1949227" y="324275"/>
                  <a:pt x="1958147" y="334336"/>
                  <a:pt x="1966288" y="341494"/>
                </a:cubicBezTo>
                <a:cubicBezTo>
                  <a:pt x="1969970" y="343620"/>
                  <a:pt x="1970748" y="346525"/>
                  <a:pt x="1971526" y="349429"/>
                </a:cubicBezTo>
                <a:cubicBezTo>
                  <a:pt x="1988587" y="366648"/>
                  <a:pt x="2002744" y="384645"/>
                  <a:pt x="2016902" y="402642"/>
                </a:cubicBezTo>
                <a:cubicBezTo>
                  <a:pt x="2022140" y="410578"/>
                  <a:pt x="2028156" y="421417"/>
                  <a:pt x="2036298" y="428575"/>
                </a:cubicBezTo>
                <a:cubicBezTo>
                  <a:pt x="2037854" y="434384"/>
                  <a:pt x="2042314" y="439415"/>
                  <a:pt x="2045995" y="441541"/>
                </a:cubicBezTo>
                <a:cubicBezTo>
                  <a:pt x="2047552" y="447350"/>
                  <a:pt x="2052012" y="452381"/>
                  <a:pt x="2056471" y="457412"/>
                </a:cubicBezTo>
                <a:cubicBezTo>
                  <a:pt x="2055903" y="466903"/>
                  <a:pt x="2063266" y="471156"/>
                  <a:pt x="2070060" y="484900"/>
                </a:cubicBezTo>
                <a:cubicBezTo>
                  <a:pt x="2070060" y="484900"/>
                  <a:pt x="2070839" y="487804"/>
                  <a:pt x="2070839" y="487804"/>
                </a:cubicBezTo>
                <a:cubicBezTo>
                  <a:pt x="2080537" y="500770"/>
                  <a:pt x="2086553" y="511610"/>
                  <a:pt x="2089666" y="523228"/>
                </a:cubicBezTo>
                <a:cubicBezTo>
                  <a:pt x="2096460" y="536972"/>
                  <a:pt x="2102477" y="547812"/>
                  <a:pt x="2109271" y="561556"/>
                </a:cubicBezTo>
                <a:cubicBezTo>
                  <a:pt x="2118969" y="574522"/>
                  <a:pt x="2113940" y="578982"/>
                  <a:pt x="2126541" y="591171"/>
                </a:cubicBezTo>
                <a:cubicBezTo>
                  <a:pt x="2124416" y="594853"/>
                  <a:pt x="2130433" y="605693"/>
                  <a:pt x="2134892" y="610724"/>
                </a:cubicBezTo>
                <a:cubicBezTo>
                  <a:pt x="2131989" y="611502"/>
                  <a:pt x="2133546" y="617310"/>
                  <a:pt x="2133546" y="617310"/>
                </a:cubicBezTo>
                <a:cubicBezTo>
                  <a:pt x="2135880" y="626024"/>
                  <a:pt x="2137227" y="619437"/>
                  <a:pt x="2139562" y="628150"/>
                </a:cubicBezTo>
                <a:cubicBezTo>
                  <a:pt x="2142675" y="639768"/>
                  <a:pt x="2145788" y="651385"/>
                  <a:pt x="2149679" y="665907"/>
                </a:cubicBezTo>
                <a:cubicBezTo>
                  <a:pt x="2156473" y="679652"/>
                  <a:pt x="2160365" y="694174"/>
                  <a:pt x="2167159" y="707918"/>
                </a:cubicBezTo>
                <a:cubicBezTo>
                  <a:pt x="2166590" y="717409"/>
                  <a:pt x="2171260" y="734836"/>
                  <a:pt x="2175151" y="749358"/>
                </a:cubicBezTo>
                <a:cubicBezTo>
                  <a:pt x="2171469" y="747231"/>
                  <a:pt x="2168566" y="748009"/>
                  <a:pt x="2165663" y="748787"/>
                </a:cubicBezTo>
                <a:lnTo>
                  <a:pt x="2170332" y="766212"/>
                </a:lnTo>
                <a:lnTo>
                  <a:pt x="2145279" y="707555"/>
                </a:lnTo>
                <a:cubicBezTo>
                  <a:pt x="2113851" y="659943"/>
                  <a:pt x="2088798" y="601284"/>
                  <a:pt x="2055814" y="547863"/>
                </a:cubicBezTo>
                <a:cubicBezTo>
                  <a:pt x="2033096" y="497918"/>
                  <a:pt x="2000321" y="456892"/>
                  <a:pt x="1958058" y="415297"/>
                </a:cubicBezTo>
                <a:cubicBezTo>
                  <a:pt x="1953029" y="419757"/>
                  <a:pt x="1964852" y="429041"/>
                  <a:pt x="1959046" y="430597"/>
                </a:cubicBezTo>
                <a:cubicBezTo>
                  <a:pt x="1939650" y="404664"/>
                  <a:pt x="1929174" y="388794"/>
                  <a:pt x="1901847" y="368100"/>
                </a:cubicBezTo>
                <a:cubicBezTo>
                  <a:pt x="1901847" y="368100"/>
                  <a:pt x="1902625" y="371004"/>
                  <a:pt x="1906306" y="373131"/>
                </a:cubicBezTo>
                <a:cubicBezTo>
                  <a:pt x="1912891" y="374479"/>
                  <a:pt x="1925702" y="399063"/>
                  <a:pt x="1928605" y="398285"/>
                </a:cubicBezTo>
                <a:cubicBezTo>
                  <a:pt x="1934622" y="409125"/>
                  <a:pt x="1943541" y="419187"/>
                  <a:pt x="1953239" y="432153"/>
                </a:cubicBezTo>
                <a:cubicBezTo>
                  <a:pt x="1962158" y="442214"/>
                  <a:pt x="1968953" y="455959"/>
                  <a:pt x="1975748" y="469703"/>
                </a:cubicBezTo>
                <a:cubicBezTo>
                  <a:pt x="1979429" y="471829"/>
                  <a:pt x="1977094" y="463116"/>
                  <a:pt x="1982332" y="471051"/>
                </a:cubicBezTo>
                <a:cubicBezTo>
                  <a:pt x="1979429" y="471829"/>
                  <a:pt x="1983889" y="476860"/>
                  <a:pt x="1988348" y="481891"/>
                </a:cubicBezTo>
                <a:cubicBezTo>
                  <a:pt x="1989905" y="487700"/>
                  <a:pt x="1997268" y="491953"/>
                  <a:pt x="2001728" y="496984"/>
                </a:cubicBezTo>
                <a:cubicBezTo>
                  <a:pt x="1987002" y="488478"/>
                  <a:pt x="2010857" y="519441"/>
                  <a:pt x="2016873" y="530281"/>
                </a:cubicBezTo>
                <a:cubicBezTo>
                  <a:pt x="2016873" y="530281"/>
                  <a:pt x="2013192" y="528154"/>
                  <a:pt x="2013192" y="528154"/>
                </a:cubicBezTo>
                <a:cubicBezTo>
                  <a:pt x="2015526" y="536868"/>
                  <a:pt x="2019986" y="541898"/>
                  <a:pt x="2026571" y="543247"/>
                </a:cubicBezTo>
                <a:cubicBezTo>
                  <a:pt x="2028128" y="549056"/>
                  <a:pt x="2024446" y="546929"/>
                  <a:pt x="2025224" y="549834"/>
                </a:cubicBezTo>
                <a:cubicBezTo>
                  <a:pt x="2031241" y="560673"/>
                  <a:pt x="2036479" y="568609"/>
                  <a:pt x="2039592" y="580226"/>
                </a:cubicBezTo>
                <a:cubicBezTo>
                  <a:pt x="2044830" y="588162"/>
                  <a:pt x="2047943" y="599779"/>
                  <a:pt x="2056862" y="609841"/>
                </a:cubicBezTo>
                <a:cubicBezTo>
                  <a:pt x="2053959" y="610619"/>
                  <a:pt x="2058418" y="615650"/>
                  <a:pt x="2055515" y="616428"/>
                </a:cubicBezTo>
                <a:cubicBezTo>
                  <a:pt x="2057072" y="622237"/>
                  <a:pt x="2062310" y="630172"/>
                  <a:pt x="2059406" y="630950"/>
                </a:cubicBezTo>
                <a:lnTo>
                  <a:pt x="2064300" y="634697"/>
                </a:lnTo>
                <a:lnTo>
                  <a:pt x="2065512" y="636318"/>
                </a:lnTo>
                <a:cubicBezTo>
                  <a:pt x="2066096" y="638496"/>
                  <a:pt x="2066874" y="641401"/>
                  <a:pt x="2069104" y="643916"/>
                </a:cubicBezTo>
                <a:cubicBezTo>
                  <a:pt x="2070661" y="649725"/>
                  <a:pt x="2066201" y="644694"/>
                  <a:pt x="2066979" y="647599"/>
                </a:cubicBezTo>
                <a:cubicBezTo>
                  <a:pt x="2075120" y="654756"/>
                  <a:pt x="2079790" y="672183"/>
                  <a:pt x="2083471" y="674309"/>
                </a:cubicBezTo>
                <a:cubicBezTo>
                  <a:pt x="2082124" y="680896"/>
                  <a:pt x="2087363" y="688831"/>
                  <a:pt x="2091254" y="703353"/>
                </a:cubicBezTo>
                <a:cubicBezTo>
                  <a:pt x="2087572" y="701227"/>
                  <a:pt x="2084459" y="689609"/>
                  <a:pt x="2079999" y="684578"/>
                </a:cubicBezTo>
                <a:cubicBezTo>
                  <a:pt x="2076318" y="682452"/>
                  <a:pt x="2078653" y="691165"/>
                  <a:pt x="2083891" y="699101"/>
                </a:cubicBezTo>
                <a:cubicBezTo>
                  <a:pt x="2080209" y="696974"/>
                  <a:pt x="2078653" y="691165"/>
                  <a:pt x="2077874" y="688261"/>
                </a:cubicBezTo>
                <a:cubicBezTo>
                  <a:pt x="2076318" y="682452"/>
                  <a:pt x="2074761" y="676643"/>
                  <a:pt x="2070302" y="671612"/>
                </a:cubicBezTo>
                <a:cubicBezTo>
                  <a:pt x="2068955" y="678199"/>
                  <a:pt x="2078653" y="691165"/>
                  <a:pt x="2072846" y="692721"/>
                </a:cubicBezTo>
                <a:cubicBezTo>
                  <a:pt x="2078084" y="700656"/>
                  <a:pt x="2080209" y="696974"/>
                  <a:pt x="2083322" y="708592"/>
                </a:cubicBezTo>
                <a:cubicBezTo>
                  <a:pt x="2087782" y="713623"/>
                  <a:pt x="2080987" y="699878"/>
                  <a:pt x="2084669" y="702005"/>
                </a:cubicBezTo>
                <a:cubicBezTo>
                  <a:pt x="2087782" y="713623"/>
                  <a:pt x="2088560" y="716527"/>
                  <a:pt x="2087991" y="726018"/>
                </a:cubicBezTo>
                <a:cubicBezTo>
                  <a:pt x="2086435" y="720209"/>
                  <a:pt x="2082754" y="718083"/>
                  <a:pt x="2082754" y="718083"/>
                </a:cubicBezTo>
                <a:cubicBezTo>
                  <a:pt x="2079850" y="718861"/>
                  <a:pt x="2080628" y="721765"/>
                  <a:pt x="2080628" y="721765"/>
                </a:cubicBezTo>
                <a:cubicBezTo>
                  <a:pt x="2088770" y="728923"/>
                  <a:pt x="2083741" y="733383"/>
                  <a:pt x="2091883" y="740540"/>
                </a:cubicBezTo>
                <a:cubicBezTo>
                  <a:pt x="2087423" y="735509"/>
                  <a:pt x="2085298" y="739192"/>
                  <a:pt x="2091314" y="750031"/>
                </a:cubicBezTo>
                <a:cubicBezTo>
                  <a:pt x="2090746" y="759523"/>
                  <a:pt x="2085298" y="739192"/>
                  <a:pt x="2081616" y="737065"/>
                </a:cubicBezTo>
                <a:cubicBezTo>
                  <a:pt x="2085507" y="751587"/>
                  <a:pt x="2090746" y="759523"/>
                  <a:pt x="2094637" y="774045"/>
                </a:cubicBezTo>
                <a:lnTo>
                  <a:pt x="2093378" y="778045"/>
                </a:lnTo>
                <a:lnTo>
                  <a:pt x="2090955" y="771918"/>
                </a:lnTo>
                <a:cubicBezTo>
                  <a:pt x="2092512" y="777727"/>
                  <a:pt x="2092901" y="779179"/>
                  <a:pt x="2093167" y="778719"/>
                </a:cubicBezTo>
                <a:lnTo>
                  <a:pt x="2093378" y="778045"/>
                </a:lnTo>
                <a:lnTo>
                  <a:pt x="2098191" y="790213"/>
                </a:lnTo>
                <a:cubicBezTo>
                  <a:pt x="2101005" y="794907"/>
                  <a:pt x="2104155" y="797954"/>
                  <a:pt x="2107447" y="798629"/>
                </a:cubicBezTo>
                <a:cubicBezTo>
                  <a:pt x="2109004" y="804437"/>
                  <a:pt x="2109992" y="819737"/>
                  <a:pt x="2113673" y="821864"/>
                </a:cubicBezTo>
                <a:cubicBezTo>
                  <a:pt x="2117355" y="823990"/>
                  <a:pt x="2111338" y="813151"/>
                  <a:pt x="2114242" y="812373"/>
                </a:cubicBezTo>
                <a:cubicBezTo>
                  <a:pt x="2118702" y="817404"/>
                  <a:pt x="2111548" y="825546"/>
                  <a:pt x="2113883" y="834259"/>
                </a:cubicBezTo>
                <a:cubicBezTo>
                  <a:pt x="2114661" y="837164"/>
                  <a:pt x="2119121" y="842195"/>
                  <a:pt x="2117564" y="836386"/>
                </a:cubicBezTo>
                <a:cubicBezTo>
                  <a:pt x="2121246" y="838512"/>
                  <a:pt x="2119899" y="845099"/>
                  <a:pt x="2115439" y="840068"/>
                </a:cubicBezTo>
                <a:cubicBezTo>
                  <a:pt x="2114093" y="846655"/>
                  <a:pt x="2123012" y="856717"/>
                  <a:pt x="2116427" y="855368"/>
                </a:cubicBezTo>
                <a:cubicBezTo>
                  <a:pt x="2121665" y="863304"/>
                  <a:pt x="2123790" y="859621"/>
                  <a:pt x="2123790" y="859621"/>
                </a:cubicBezTo>
                <a:cubicBezTo>
                  <a:pt x="2125347" y="865430"/>
                  <a:pt x="2130016" y="882857"/>
                  <a:pt x="2132351" y="891570"/>
                </a:cubicBezTo>
                <a:cubicBezTo>
                  <a:pt x="2127891" y="886539"/>
                  <a:pt x="2129238" y="879952"/>
                  <a:pt x="2124000" y="872017"/>
                </a:cubicBezTo>
                <a:cubicBezTo>
                  <a:pt x="2124000" y="872017"/>
                  <a:pt x="2124000" y="872017"/>
                  <a:pt x="2125557" y="877826"/>
                </a:cubicBezTo>
                <a:cubicBezTo>
                  <a:pt x="2118193" y="873573"/>
                  <a:pt x="2120318" y="869890"/>
                  <a:pt x="2122444" y="866208"/>
                </a:cubicBezTo>
                <a:cubicBezTo>
                  <a:pt x="2120887" y="860399"/>
                  <a:pt x="2117984" y="861177"/>
                  <a:pt x="2117984" y="861177"/>
                </a:cubicBezTo>
                <a:cubicBezTo>
                  <a:pt x="2129657" y="904743"/>
                  <a:pt x="2135165" y="971752"/>
                  <a:pt x="2147617" y="1018223"/>
                </a:cubicBezTo>
                <a:cubicBezTo>
                  <a:pt x="2140254" y="1013970"/>
                  <a:pt x="2146899" y="1061996"/>
                  <a:pt x="2150580" y="1064123"/>
                </a:cubicBezTo>
                <a:cubicBezTo>
                  <a:pt x="2149234" y="1070710"/>
                  <a:pt x="2149234" y="1070710"/>
                  <a:pt x="2147109" y="1074392"/>
                </a:cubicBezTo>
                <a:cubicBezTo>
                  <a:pt x="2149339" y="1076908"/>
                  <a:pt x="2149196" y="1079280"/>
                  <a:pt x="2148789" y="1082113"/>
                </a:cubicBezTo>
                <a:lnTo>
                  <a:pt x="2148835" y="1087750"/>
                </a:lnTo>
                <a:lnTo>
                  <a:pt x="2148458" y="1086142"/>
                </a:lnTo>
                <a:cubicBezTo>
                  <a:pt x="2148066" y="1085225"/>
                  <a:pt x="2147655" y="1085141"/>
                  <a:pt x="2147318" y="1086788"/>
                </a:cubicBezTo>
                <a:cubicBezTo>
                  <a:pt x="2143846" y="1097057"/>
                  <a:pt x="2150431" y="1098405"/>
                  <a:pt x="2149863" y="1107896"/>
                </a:cubicBezTo>
                <a:cubicBezTo>
                  <a:pt x="2146959" y="1108674"/>
                  <a:pt x="2148306" y="1102088"/>
                  <a:pt x="2145403" y="1102866"/>
                </a:cubicBezTo>
                <a:cubicBezTo>
                  <a:pt x="2144834" y="1112357"/>
                  <a:pt x="2146600" y="1130561"/>
                  <a:pt x="2149504" y="1129783"/>
                </a:cubicBezTo>
                <a:cubicBezTo>
                  <a:pt x="2146032" y="1140052"/>
                  <a:pt x="2141572" y="1135021"/>
                  <a:pt x="2139657" y="1151099"/>
                </a:cubicBezTo>
                <a:cubicBezTo>
                  <a:pt x="2141991" y="1159813"/>
                  <a:pt x="2144116" y="1156130"/>
                  <a:pt x="2142769" y="1162717"/>
                </a:cubicBezTo>
                <a:cubicBezTo>
                  <a:pt x="2140644" y="1166399"/>
                  <a:pt x="2140854" y="1178795"/>
                  <a:pt x="2140285" y="1188286"/>
                </a:cubicBezTo>
                <a:cubicBezTo>
                  <a:pt x="2131575" y="1190620"/>
                  <a:pt x="2137233" y="1223347"/>
                  <a:pt x="2133761" y="1233616"/>
                </a:cubicBezTo>
                <a:cubicBezTo>
                  <a:pt x="2135317" y="1239424"/>
                  <a:pt x="2133402" y="1255502"/>
                  <a:pt x="2133612" y="1267898"/>
                </a:cubicBezTo>
                <a:cubicBezTo>
                  <a:pt x="2131696" y="1283976"/>
                  <a:pt x="2129002" y="1297149"/>
                  <a:pt x="2126099" y="1297927"/>
                </a:cubicBezTo>
                <a:cubicBezTo>
                  <a:pt x="2125321" y="1295023"/>
                  <a:pt x="2127446" y="1291341"/>
                  <a:pt x="2129571" y="1287658"/>
                </a:cubicBezTo>
                <a:cubicBezTo>
                  <a:pt x="2128792" y="1284754"/>
                  <a:pt x="2127535" y="1285869"/>
                  <a:pt x="2126447" y="1286161"/>
                </a:cubicBezTo>
                <a:lnTo>
                  <a:pt x="2125823" y="1285817"/>
                </a:lnTo>
                <a:lnTo>
                  <a:pt x="2125890" y="1285532"/>
                </a:lnTo>
                <a:cubicBezTo>
                  <a:pt x="2125890" y="1285532"/>
                  <a:pt x="2125306" y="1283353"/>
                  <a:pt x="2124891" y="1280352"/>
                </a:cubicBezTo>
                <a:lnTo>
                  <a:pt x="2124891" y="1279574"/>
                </a:lnTo>
                <a:lnTo>
                  <a:pt x="2130140" y="1278167"/>
                </a:lnTo>
                <a:cubicBezTo>
                  <a:pt x="2130140" y="1278167"/>
                  <a:pt x="2129361" y="1275263"/>
                  <a:pt x="2130708" y="1268676"/>
                </a:cubicBezTo>
                <a:cubicBezTo>
                  <a:pt x="2129930" y="1265772"/>
                  <a:pt x="2131277" y="1259185"/>
                  <a:pt x="2130499" y="1256280"/>
                </a:cubicBezTo>
                <a:cubicBezTo>
                  <a:pt x="2129720" y="1253376"/>
                  <a:pt x="2132624" y="1252598"/>
                  <a:pt x="2128942" y="1250472"/>
                </a:cubicBezTo>
                <a:cubicBezTo>
                  <a:pt x="2126817" y="1254154"/>
                  <a:pt x="2125470" y="1260741"/>
                  <a:pt x="2124902" y="1270232"/>
                </a:cubicBezTo>
                <a:lnTo>
                  <a:pt x="2124891" y="1279574"/>
                </a:lnTo>
                <a:lnTo>
                  <a:pt x="2124333" y="1279723"/>
                </a:lnTo>
                <a:cubicBezTo>
                  <a:pt x="2124386" y="1282822"/>
                  <a:pt x="2124642" y="1284504"/>
                  <a:pt x="2125021" y="1285376"/>
                </a:cubicBezTo>
                <a:lnTo>
                  <a:pt x="2125823" y="1285817"/>
                </a:lnTo>
                <a:lnTo>
                  <a:pt x="2123170" y="1297156"/>
                </a:lnTo>
                <a:cubicBezTo>
                  <a:pt x="2122328" y="1301273"/>
                  <a:pt x="2121849" y="1305292"/>
                  <a:pt x="2122627" y="1308197"/>
                </a:cubicBezTo>
                <a:cubicBezTo>
                  <a:pt x="2118377" y="1315561"/>
                  <a:pt x="2119514" y="1296579"/>
                  <a:pt x="2121639" y="1292897"/>
                </a:cubicBezTo>
                <a:cubicBezTo>
                  <a:pt x="2121639" y="1292897"/>
                  <a:pt x="2121639" y="1292897"/>
                  <a:pt x="2118736" y="1293675"/>
                </a:cubicBezTo>
                <a:cubicBezTo>
                  <a:pt x="2117389" y="1300261"/>
                  <a:pt x="2119514" y="1296579"/>
                  <a:pt x="2118946" y="1306070"/>
                </a:cubicBezTo>
                <a:cubicBezTo>
                  <a:pt x="2115833" y="1294452"/>
                  <a:pt x="2116820" y="1309752"/>
                  <a:pt x="2114127" y="1322926"/>
                </a:cubicBezTo>
                <a:cubicBezTo>
                  <a:pt x="2111224" y="1323704"/>
                  <a:pt x="2115264" y="1303944"/>
                  <a:pt x="2115833" y="1294452"/>
                </a:cubicBezTo>
                <a:cubicBezTo>
                  <a:pt x="2113708" y="1298135"/>
                  <a:pt x="2113708" y="1298135"/>
                  <a:pt x="2111583" y="1301817"/>
                </a:cubicBezTo>
                <a:cubicBezTo>
                  <a:pt x="2114486" y="1301039"/>
                  <a:pt x="2114696" y="1313435"/>
                  <a:pt x="2112002" y="1326608"/>
                </a:cubicBezTo>
                <a:cubicBezTo>
                  <a:pt x="2108530" y="1336878"/>
                  <a:pt x="2105836" y="1350051"/>
                  <a:pt x="2103711" y="1353733"/>
                </a:cubicBezTo>
                <a:cubicBezTo>
                  <a:pt x="2106255" y="1374842"/>
                  <a:pt x="2092936" y="1406428"/>
                  <a:pt x="2093146" y="1418823"/>
                </a:cubicBezTo>
                <a:cubicBezTo>
                  <a:pt x="2098174" y="1414363"/>
                  <a:pt x="2097396" y="1411458"/>
                  <a:pt x="2098743" y="1404872"/>
                </a:cubicBezTo>
                <a:cubicBezTo>
                  <a:pt x="2100868" y="1401189"/>
                  <a:pt x="2099521" y="1407776"/>
                  <a:pt x="2098174" y="1414363"/>
                </a:cubicBezTo>
                <a:cubicBezTo>
                  <a:pt x="2101856" y="1416489"/>
                  <a:pt x="2103203" y="1409903"/>
                  <a:pt x="2102425" y="1406998"/>
                </a:cubicBezTo>
                <a:cubicBezTo>
                  <a:pt x="2101646" y="1404094"/>
                  <a:pt x="2105897" y="1396729"/>
                  <a:pt x="2102993" y="1397507"/>
                </a:cubicBezTo>
                <a:cubicBezTo>
                  <a:pt x="2105118" y="1393825"/>
                  <a:pt x="2104340" y="1390920"/>
                  <a:pt x="2108022" y="1393047"/>
                </a:cubicBezTo>
                <a:cubicBezTo>
                  <a:pt x="2108022" y="1393047"/>
                  <a:pt x="2108022" y="1393047"/>
                  <a:pt x="2104550" y="1403316"/>
                </a:cubicBezTo>
                <a:cubicBezTo>
                  <a:pt x="2107453" y="1402538"/>
                  <a:pt x="2107243" y="1390142"/>
                  <a:pt x="2110925" y="1392269"/>
                </a:cubicBezTo>
                <a:cubicBezTo>
                  <a:pt x="2108231" y="1405442"/>
                  <a:pt x="2106884" y="1412029"/>
                  <a:pt x="2104759" y="1415711"/>
                </a:cubicBezTo>
                <a:cubicBezTo>
                  <a:pt x="2102634" y="1419394"/>
                  <a:pt x="2100509" y="1423076"/>
                  <a:pt x="2102066" y="1428885"/>
                </a:cubicBezTo>
                <a:cubicBezTo>
                  <a:pt x="2099940" y="1432567"/>
                  <a:pt x="2098594" y="1439154"/>
                  <a:pt x="2097247" y="1445741"/>
                </a:cubicBezTo>
                <a:cubicBezTo>
                  <a:pt x="2096469" y="1442836"/>
                  <a:pt x="2097816" y="1436250"/>
                  <a:pt x="2092787" y="1440710"/>
                </a:cubicBezTo>
                <a:cubicBezTo>
                  <a:pt x="2093356" y="1431219"/>
                  <a:pt x="2096259" y="1430441"/>
                  <a:pt x="2094703" y="1424632"/>
                </a:cubicBezTo>
                <a:cubicBezTo>
                  <a:pt x="2091799" y="1425410"/>
                  <a:pt x="2092577" y="1428314"/>
                  <a:pt x="2089674" y="1429092"/>
                </a:cubicBezTo>
                <a:cubicBezTo>
                  <a:pt x="2091231" y="1434901"/>
                  <a:pt x="2082730" y="1449631"/>
                  <a:pt x="2085634" y="1448853"/>
                </a:cubicBezTo>
                <a:cubicBezTo>
                  <a:pt x="2083509" y="1452535"/>
                  <a:pt x="2084287" y="1455439"/>
                  <a:pt x="2082940" y="1462026"/>
                </a:cubicBezTo>
                <a:cubicBezTo>
                  <a:pt x="2082551" y="1460574"/>
                  <a:pt x="2081958" y="1460538"/>
                  <a:pt x="2081341" y="1461141"/>
                </a:cubicBezTo>
                <a:lnTo>
                  <a:pt x="2079618" y="1464062"/>
                </a:lnTo>
                <a:lnTo>
                  <a:pt x="2080037" y="1462804"/>
                </a:lnTo>
                <a:cubicBezTo>
                  <a:pt x="2078301" y="1467939"/>
                  <a:pt x="2078637" y="1466292"/>
                  <a:pt x="2079603" y="1464088"/>
                </a:cubicBezTo>
                <a:lnTo>
                  <a:pt x="2079618" y="1464062"/>
                </a:lnTo>
                <a:lnTo>
                  <a:pt x="2072924" y="1484166"/>
                </a:lnTo>
                <a:cubicBezTo>
                  <a:pt x="2070152" y="1492691"/>
                  <a:pt x="2067211" y="1502039"/>
                  <a:pt x="2064802" y="1510467"/>
                </a:cubicBezTo>
                <a:cubicBezTo>
                  <a:pt x="2066718" y="1494389"/>
                  <a:pt x="2060342" y="1505436"/>
                  <a:pt x="2056302" y="1525197"/>
                </a:cubicBezTo>
                <a:cubicBezTo>
                  <a:pt x="2048580" y="1542831"/>
                  <a:pt x="2042414" y="1566273"/>
                  <a:pt x="2038164" y="1573638"/>
                </a:cubicBezTo>
                <a:cubicBezTo>
                  <a:pt x="2036817" y="1580225"/>
                  <a:pt x="2030442" y="1591272"/>
                  <a:pt x="2024067" y="1602319"/>
                </a:cubicBezTo>
                <a:cubicBezTo>
                  <a:pt x="2018470" y="1616270"/>
                  <a:pt x="2012873" y="1630222"/>
                  <a:pt x="2008623" y="1637586"/>
                </a:cubicBezTo>
                <a:cubicBezTo>
                  <a:pt x="2005719" y="1638364"/>
                  <a:pt x="2001469" y="1645729"/>
                  <a:pt x="2000122" y="1652316"/>
                </a:cubicBezTo>
                <a:lnTo>
                  <a:pt x="1999524" y="1653400"/>
                </a:lnTo>
                <a:lnTo>
                  <a:pt x="1998600" y="1653891"/>
                </a:lnTo>
                <a:cubicBezTo>
                  <a:pt x="1997077" y="1655467"/>
                  <a:pt x="1995483" y="1658228"/>
                  <a:pt x="1993747" y="1663363"/>
                </a:cubicBezTo>
                <a:cubicBezTo>
                  <a:pt x="1993747" y="1663363"/>
                  <a:pt x="1995872" y="1659681"/>
                  <a:pt x="1992969" y="1660459"/>
                </a:cubicBezTo>
                <a:cubicBezTo>
                  <a:pt x="1991622" y="1667045"/>
                  <a:pt x="1986025" y="1680997"/>
                  <a:pt x="1977315" y="1683331"/>
                </a:cubicBezTo>
                <a:cubicBezTo>
                  <a:pt x="1974621" y="1696504"/>
                  <a:pt x="1968246" y="1707551"/>
                  <a:pt x="1961093" y="1715694"/>
                </a:cubicBezTo>
                <a:cubicBezTo>
                  <a:pt x="1954718" y="1726741"/>
                  <a:pt x="1947564" y="1734884"/>
                  <a:pt x="1941189" y="1745931"/>
                </a:cubicBezTo>
                <a:cubicBezTo>
                  <a:pt x="1940411" y="1743026"/>
                  <a:pt x="1931132" y="1754851"/>
                  <a:pt x="1934814" y="1756978"/>
                </a:cubicBezTo>
                <a:cubicBezTo>
                  <a:pt x="1932689" y="1760660"/>
                  <a:pt x="1927660" y="1765120"/>
                  <a:pt x="1929007" y="1758534"/>
                </a:cubicBezTo>
                <a:cubicBezTo>
                  <a:pt x="1920507" y="1773263"/>
                  <a:pt x="1912575" y="1778501"/>
                  <a:pt x="1903297" y="1790326"/>
                </a:cubicBezTo>
                <a:cubicBezTo>
                  <a:pt x="1906978" y="1792453"/>
                  <a:pt x="1919160" y="1779850"/>
                  <a:pt x="1917604" y="1774041"/>
                </a:cubicBezTo>
                <a:cubicBezTo>
                  <a:pt x="1925535" y="1768803"/>
                  <a:pt x="1909103" y="1788770"/>
                  <a:pt x="1909881" y="1791675"/>
                </a:cubicBezTo>
                <a:cubicBezTo>
                  <a:pt x="1902728" y="1799817"/>
                  <a:pt x="1897700" y="1804278"/>
                  <a:pt x="1889199" y="1819007"/>
                </a:cubicBezTo>
                <a:cubicBezTo>
                  <a:pt x="1886296" y="1819785"/>
                  <a:pt x="1881268" y="1824245"/>
                  <a:pt x="1879143" y="1827928"/>
                </a:cubicBezTo>
                <a:cubicBezTo>
                  <a:pt x="1877017" y="1831610"/>
                  <a:pt x="1877017" y="1831610"/>
                  <a:pt x="1877796" y="1834514"/>
                </a:cubicBezTo>
                <a:cubicBezTo>
                  <a:pt x="1888631" y="1828498"/>
                  <a:pt x="1897131" y="1813769"/>
                  <a:pt x="1903506" y="1802722"/>
                </a:cubicBezTo>
                <a:cubicBezTo>
                  <a:pt x="1906410" y="1801944"/>
                  <a:pt x="1904284" y="1805626"/>
                  <a:pt x="1904284" y="1805626"/>
                </a:cubicBezTo>
                <a:cubicBezTo>
                  <a:pt x="1910091" y="1804070"/>
                  <a:pt x="1914910" y="1787214"/>
                  <a:pt x="1919370" y="1792245"/>
                </a:cubicBezTo>
                <a:cubicBezTo>
                  <a:pt x="1921495" y="1788563"/>
                  <a:pt x="1920716" y="1785659"/>
                  <a:pt x="1922841" y="1781976"/>
                </a:cubicBezTo>
                <a:cubicBezTo>
                  <a:pt x="1923620" y="1784881"/>
                  <a:pt x="1923620" y="1784881"/>
                  <a:pt x="1921495" y="1788563"/>
                </a:cubicBezTo>
                <a:cubicBezTo>
                  <a:pt x="1927301" y="1787007"/>
                  <a:pt x="1928648" y="1780420"/>
                  <a:pt x="1935802" y="1772278"/>
                </a:cubicBezTo>
                <a:cubicBezTo>
                  <a:pt x="1936580" y="1775182"/>
                  <a:pt x="1931551" y="1779642"/>
                  <a:pt x="1932330" y="1782547"/>
                </a:cubicBezTo>
                <a:cubicBezTo>
                  <a:pt x="1922273" y="1791467"/>
                  <a:pt x="1915898" y="1802514"/>
                  <a:pt x="1914551" y="1809101"/>
                </a:cubicBezTo>
                <a:cubicBezTo>
                  <a:pt x="1912426" y="1812784"/>
                  <a:pt x="1908744" y="1810657"/>
                  <a:pt x="1906619" y="1814339"/>
                </a:cubicBezTo>
                <a:cubicBezTo>
                  <a:pt x="1902369" y="1821704"/>
                  <a:pt x="1905272" y="1820926"/>
                  <a:pt x="1900244" y="1825387"/>
                </a:cubicBezTo>
                <a:cubicBezTo>
                  <a:pt x="1895216" y="1829847"/>
                  <a:pt x="1893090" y="1833529"/>
                  <a:pt x="1888840" y="1840894"/>
                </a:cubicBezTo>
                <a:cubicBezTo>
                  <a:pt x="1883034" y="1842450"/>
                  <a:pt x="1893090" y="1833529"/>
                  <a:pt x="1890187" y="1834307"/>
                </a:cubicBezTo>
                <a:cubicBezTo>
                  <a:pt x="1886506" y="1832181"/>
                  <a:pt x="1887284" y="1835085"/>
                  <a:pt x="1884381" y="1835863"/>
                </a:cubicBezTo>
                <a:cubicBezTo>
                  <a:pt x="1884381" y="1835863"/>
                  <a:pt x="1887284" y="1835085"/>
                  <a:pt x="1888062" y="1837990"/>
                </a:cubicBezTo>
                <a:cubicBezTo>
                  <a:pt x="1885159" y="1838767"/>
                  <a:pt x="1882255" y="1839545"/>
                  <a:pt x="1879352" y="1840323"/>
                </a:cubicBezTo>
                <a:cubicBezTo>
                  <a:pt x="1879352" y="1840323"/>
                  <a:pt x="1880130" y="1843228"/>
                  <a:pt x="1877227" y="1844006"/>
                </a:cubicBezTo>
                <a:lnTo>
                  <a:pt x="1880130" y="1843228"/>
                </a:lnTo>
                <a:lnTo>
                  <a:pt x="1875102" y="1847688"/>
                </a:lnTo>
                <a:cubicBezTo>
                  <a:pt x="1875102" y="1847688"/>
                  <a:pt x="1878005" y="1846910"/>
                  <a:pt x="1878005" y="1846910"/>
                </a:cubicBezTo>
                <a:cubicBezTo>
                  <a:pt x="1870852" y="1855053"/>
                  <a:pt x="1867949" y="1855831"/>
                  <a:pt x="1862920" y="1860291"/>
                </a:cubicBezTo>
                <a:cubicBezTo>
                  <a:pt x="1862920" y="1860291"/>
                  <a:pt x="1862920" y="1860291"/>
                  <a:pt x="1860017" y="1861069"/>
                </a:cubicBezTo>
                <a:cubicBezTo>
                  <a:pt x="1860017" y="1861069"/>
                  <a:pt x="1860795" y="1863973"/>
                  <a:pt x="1857892" y="1864751"/>
                </a:cubicBezTo>
                <a:cubicBezTo>
                  <a:pt x="1854988" y="1865529"/>
                  <a:pt x="1854988" y="1865529"/>
                  <a:pt x="1854210" y="1862625"/>
                </a:cubicBezTo>
                <a:cubicBezTo>
                  <a:pt x="1854210" y="1862625"/>
                  <a:pt x="1842028" y="1875228"/>
                  <a:pt x="1845710" y="1877354"/>
                </a:cubicBezTo>
                <a:cubicBezTo>
                  <a:pt x="1839903" y="1878910"/>
                  <a:pt x="1846279" y="1867863"/>
                  <a:pt x="1838347" y="1873101"/>
                </a:cubicBezTo>
                <a:cubicBezTo>
                  <a:pt x="1837000" y="1879688"/>
                  <a:pt x="1836222" y="1876784"/>
                  <a:pt x="1831193" y="1881244"/>
                </a:cubicBezTo>
                <a:cubicBezTo>
                  <a:pt x="1821137" y="1890164"/>
                  <a:pt x="1837778" y="1882592"/>
                  <a:pt x="1824818" y="1892291"/>
                </a:cubicBezTo>
                <a:cubicBezTo>
                  <a:pt x="1826943" y="1888609"/>
                  <a:pt x="1824040" y="1889387"/>
                  <a:pt x="1826165" y="1885704"/>
                </a:cubicBezTo>
                <a:cubicBezTo>
                  <a:pt x="1824040" y="1889387"/>
                  <a:pt x="1821137" y="1890164"/>
                  <a:pt x="1816108" y="1894625"/>
                </a:cubicBezTo>
                <a:cubicBezTo>
                  <a:pt x="1817665" y="1900434"/>
                  <a:pt x="1804705" y="1910132"/>
                  <a:pt x="1793870" y="1916148"/>
                </a:cubicBezTo>
                <a:cubicBezTo>
                  <a:pt x="1795426" y="1921957"/>
                  <a:pt x="1804705" y="1910132"/>
                  <a:pt x="1806261" y="1915941"/>
                </a:cubicBezTo>
                <a:cubicBezTo>
                  <a:pt x="1811289" y="1911481"/>
                  <a:pt x="1805483" y="1913037"/>
                  <a:pt x="1812636" y="1904894"/>
                </a:cubicBezTo>
                <a:cubicBezTo>
                  <a:pt x="1813415" y="1907798"/>
                  <a:pt x="1818443" y="1903338"/>
                  <a:pt x="1819221" y="1906242"/>
                </a:cubicBezTo>
                <a:cubicBezTo>
                  <a:pt x="1817096" y="1909925"/>
                  <a:pt x="1812068" y="1914385"/>
                  <a:pt x="1814971" y="1913607"/>
                </a:cubicBezTo>
                <a:cubicBezTo>
                  <a:pt x="1807818" y="1921750"/>
                  <a:pt x="1802789" y="1926210"/>
                  <a:pt x="1794857" y="1931448"/>
                </a:cubicBezTo>
                <a:cubicBezTo>
                  <a:pt x="1789829" y="1935909"/>
                  <a:pt x="1781119" y="1938242"/>
                  <a:pt x="1776091" y="1942703"/>
                </a:cubicBezTo>
                <a:cubicBezTo>
                  <a:pt x="1770726" y="1948810"/>
                  <a:pt x="1751976" y="1963756"/>
                  <a:pt x="1738037" y="1972160"/>
                </a:cubicBezTo>
                <a:lnTo>
                  <a:pt x="1735129" y="1973570"/>
                </a:lnTo>
                <a:lnTo>
                  <a:pt x="1745965" y="1966729"/>
                </a:lnTo>
                <a:cubicBezTo>
                  <a:pt x="1753800" y="1961127"/>
                  <a:pt x="1760617" y="1954632"/>
                  <a:pt x="1759449" y="1950275"/>
                </a:cubicBezTo>
                <a:cubicBezTo>
                  <a:pt x="1772409" y="1940576"/>
                  <a:pt x="1781119" y="1938242"/>
                  <a:pt x="1788273" y="1930100"/>
                </a:cubicBezTo>
                <a:cubicBezTo>
                  <a:pt x="1787494" y="1927195"/>
                  <a:pt x="1780341" y="1935338"/>
                  <a:pt x="1781688" y="1928751"/>
                </a:cubicBezTo>
                <a:cubicBezTo>
                  <a:pt x="1776659" y="1933212"/>
                  <a:pt x="1773756" y="1933989"/>
                  <a:pt x="1777438" y="1936116"/>
                </a:cubicBezTo>
                <a:cubicBezTo>
                  <a:pt x="1777438" y="1936116"/>
                  <a:pt x="1777438" y="1936116"/>
                  <a:pt x="1767381" y="1945037"/>
                </a:cubicBezTo>
                <a:cubicBezTo>
                  <a:pt x="1769506" y="1941354"/>
                  <a:pt x="1769506" y="1941354"/>
                  <a:pt x="1765824" y="1939228"/>
                </a:cubicBezTo>
                <a:cubicBezTo>
                  <a:pt x="1762353" y="1949497"/>
                  <a:pt x="1751517" y="1955513"/>
                  <a:pt x="1741461" y="1964434"/>
                </a:cubicBezTo>
                <a:cubicBezTo>
                  <a:pt x="1733529" y="1969672"/>
                  <a:pt x="1728501" y="1974132"/>
                  <a:pt x="1723472" y="1978592"/>
                </a:cubicBezTo>
                <a:cubicBezTo>
                  <a:pt x="1715541" y="1983831"/>
                  <a:pt x="1709734" y="1985387"/>
                  <a:pt x="1704706" y="1989847"/>
                </a:cubicBezTo>
                <a:cubicBezTo>
                  <a:pt x="1696774" y="1995085"/>
                  <a:pt x="1703359" y="1996434"/>
                  <a:pt x="1706262" y="1995656"/>
                </a:cubicBezTo>
                <a:cubicBezTo>
                  <a:pt x="1704137" y="1999338"/>
                  <a:pt x="1704137" y="1999338"/>
                  <a:pt x="1699109" y="2003798"/>
                </a:cubicBezTo>
                <a:cubicBezTo>
                  <a:pt x="1703359" y="1996434"/>
                  <a:pt x="1695427" y="2001672"/>
                  <a:pt x="1696774" y="1995085"/>
                </a:cubicBezTo>
                <a:cubicBezTo>
                  <a:pt x="1692524" y="2002450"/>
                  <a:pt x="1686717" y="2004006"/>
                  <a:pt x="1673757" y="2013704"/>
                </a:cubicBezTo>
                <a:cubicBezTo>
                  <a:pt x="1678007" y="2006339"/>
                  <a:pt x="1665047" y="2016038"/>
                  <a:pt x="1664269" y="2013134"/>
                </a:cubicBezTo>
                <a:cubicBezTo>
                  <a:pt x="1651309" y="2022832"/>
                  <a:pt x="1651309" y="2022832"/>
                  <a:pt x="1638349" y="2032531"/>
                </a:cubicBezTo>
                <a:cubicBezTo>
                  <a:pt x="1630417" y="2037769"/>
                  <a:pt x="1639127" y="2035435"/>
                  <a:pt x="1637002" y="2039117"/>
                </a:cubicBezTo>
                <a:cubicBezTo>
                  <a:pt x="1633320" y="2036991"/>
                  <a:pt x="1628292" y="2041451"/>
                  <a:pt x="1624610" y="2039325"/>
                </a:cubicBezTo>
                <a:cubicBezTo>
                  <a:pt x="1620360" y="2046689"/>
                  <a:pt x="1625389" y="2042229"/>
                  <a:pt x="1629070" y="2044356"/>
                </a:cubicBezTo>
                <a:cubicBezTo>
                  <a:pt x="1615332" y="2051150"/>
                  <a:pt x="1614554" y="2048245"/>
                  <a:pt x="1601594" y="2057944"/>
                </a:cubicBezTo>
                <a:cubicBezTo>
                  <a:pt x="1600815" y="2055039"/>
                  <a:pt x="1603719" y="2054261"/>
                  <a:pt x="1602940" y="2051357"/>
                </a:cubicBezTo>
                <a:cubicBezTo>
                  <a:pt x="1595787" y="2059500"/>
                  <a:pt x="1589202" y="2058151"/>
                  <a:pt x="1576242" y="2067850"/>
                </a:cubicBezTo>
                <a:cubicBezTo>
                  <a:pt x="1573339" y="2068628"/>
                  <a:pt x="1576242" y="2067850"/>
                  <a:pt x="1579145" y="2067072"/>
                </a:cubicBezTo>
                <a:cubicBezTo>
                  <a:pt x="1579924" y="2069976"/>
                  <a:pt x="1574117" y="2071532"/>
                  <a:pt x="1569089" y="2075992"/>
                </a:cubicBezTo>
                <a:cubicBezTo>
                  <a:pt x="1568310" y="2073088"/>
                  <a:pt x="1568310" y="2073088"/>
                  <a:pt x="1568310" y="2073088"/>
                </a:cubicBezTo>
                <a:cubicBezTo>
                  <a:pt x="1565407" y="2073866"/>
                  <a:pt x="1559600" y="2075422"/>
                  <a:pt x="1550890" y="2077756"/>
                </a:cubicBezTo>
                <a:cubicBezTo>
                  <a:pt x="1545862" y="2082216"/>
                  <a:pt x="1537152" y="2084550"/>
                  <a:pt x="1528442" y="2086884"/>
                </a:cubicBezTo>
                <a:cubicBezTo>
                  <a:pt x="1520511" y="2092122"/>
                  <a:pt x="1511801" y="2094456"/>
                  <a:pt x="1506772" y="2098916"/>
                </a:cubicBezTo>
                <a:cubicBezTo>
                  <a:pt x="1498062" y="2101250"/>
                  <a:pt x="1493034" y="2105710"/>
                  <a:pt x="1487227" y="2107266"/>
                </a:cubicBezTo>
                <a:cubicBezTo>
                  <a:pt x="1477739" y="2106695"/>
                  <a:pt x="1448137" y="2123966"/>
                  <a:pt x="1446581" y="2118157"/>
                </a:cubicBezTo>
                <a:cubicBezTo>
                  <a:pt x="1437197" y="2123784"/>
                  <a:pt x="1427230" y="2127233"/>
                  <a:pt x="1417432" y="2129859"/>
                </a:cubicBezTo>
                <a:lnTo>
                  <a:pt x="1399642" y="2134133"/>
                </a:lnTo>
                <a:lnTo>
                  <a:pt x="1400906" y="2133508"/>
                </a:lnTo>
                <a:cubicBezTo>
                  <a:pt x="1398781" y="2137191"/>
                  <a:pt x="1392975" y="2138747"/>
                  <a:pt x="1389293" y="2136620"/>
                </a:cubicBezTo>
                <a:lnTo>
                  <a:pt x="1399642" y="2134133"/>
                </a:lnTo>
                <a:lnTo>
                  <a:pt x="1390602" y="2138604"/>
                </a:lnTo>
                <a:cubicBezTo>
                  <a:pt x="1386973" y="2139577"/>
                  <a:pt x="1383875" y="2139629"/>
                  <a:pt x="1383486" y="2138176"/>
                </a:cubicBezTo>
                <a:cubicBezTo>
                  <a:pt x="1380583" y="2138954"/>
                  <a:pt x="1374776" y="2140510"/>
                  <a:pt x="1368970" y="2142066"/>
                </a:cubicBezTo>
                <a:cubicBezTo>
                  <a:pt x="1366067" y="2142844"/>
                  <a:pt x="1366067" y="2142844"/>
                  <a:pt x="1363163" y="2143622"/>
                </a:cubicBezTo>
                <a:cubicBezTo>
                  <a:pt x="1360260" y="2144400"/>
                  <a:pt x="1360260" y="2144400"/>
                  <a:pt x="1357357" y="2145178"/>
                </a:cubicBezTo>
                <a:cubicBezTo>
                  <a:pt x="1357357" y="2145178"/>
                  <a:pt x="1357357" y="2145178"/>
                  <a:pt x="1354453" y="2145955"/>
                </a:cubicBezTo>
                <a:cubicBezTo>
                  <a:pt x="1354453" y="2145955"/>
                  <a:pt x="1354453" y="2145955"/>
                  <a:pt x="1348647" y="2147511"/>
                </a:cubicBezTo>
                <a:cubicBezTo>
                  <a:pt x="1342840" y="2149067"/>
                  <a:pt x="1358135" y="2148082"/>
                  <a:pt x="1349425" y="2150416"/>
                </a:cubicBezTo>
                <a:cubicBezTo>
                  <a:pt x="1346522" y="2151194"/>
                  <a:pt x="1345743" y="2148289"/>
                  <a:pt x="1342840" y="2149067"/>
                </a:cubicBezTo>
                <a:cubicBezTo>
                  <a:pt x="1337033" y="2150623"/>
                  <a:pt x="1329102" y="2155861"/>
                  <a:pt x="1319614" y="2155291"/>
                </a:cubicBezTo>
                <a:cubicBezTo>
                  <a:pt x="1325420" y="2153735"/>
                  <a:pt x="1334130" y="2151401"/>
                  <a:pt x="1339159" y="2146941"/>
                </a:cubicBezTo>
                <a:cubicBezTo>
                  <a:pt x="1324642" y="2150830"/>
                  <a:pt x="1308569" y="2148911"/>
                  <a:pt x="1294052" y="2152801"/>
                </a:cubicBezTo>
                <a:cubicBezTo>
                  <a:pt x="1297734" y="2154928"/>
                  <a:pt x="1306444" y="2152594"/>
                  <a:pt x="1310125" y="2154720"/>
                </a:cubicBezTo>
                <a:cubicBezTo>
                  <a:pt x="1305097" y="2159180"/>
                  <a:pt x="1281092" y="2162500"/>
                  <a:pt x="1263672" y="2167167"/>
                </a:cubicBezTo>
                <a:cubicBezTo>
                  <a:pt x="1267354" y="2169294"/>
                  <a:pt x="1267354" y="2169294"/>
                  <a:pt x="1268132" y="2172198"/>
                </a:cubicBezTo>
                <a:cubicBezTo>
                  <a:pt x="1256519" y="2175310"/>
                  <a:pt x="1256519" y="2175310"/>
                  <a:pt x="1244128" y="2175517"/>
                </a:cubicBezTo>
                <a:cubicBezTo>
                  <a:pt x="1247809" y="2177644"/>
                  <a:pt x="1256519" y="2175310"/>
                  <a:pt x="1260201" y="2177436"/>
                </a:cubicBezTo>
                <a:cubicBezTo>
                  <a:pt x="1255846" y="2178603"/>
                  <a:pt x="1249650" y="2178707"/>
                  <a:pt x="1244277" y="2178979"/>
                </a:cubicBezTo>
                <a:lnTo>
                  <a:pt x="1241247" y="2179684"/>
                </a:lnTo>
                <a:lnTo>
                  <a:pt x="1242002" y="2179200"/>
                </a:lnTo>
                <a:lnTo>
                  <a:pt x="1240825" y="2179782"/>
                </a:lnTo>
                <a:lnTo>
                  <a:pt x="1233293" y="2181533"/>
                </a:lnTo>
                <a:cubicBezTo>
                  <a:pt x="1233682" y="2182985"/>
                  <a:pt x="1235133" y="2182596"/>
                  <a:pt x="1236851" y="2181747"/>
                </a:cubicBezTo>
                <a:lnTo>
                  <a:pt x="1240825" y="2179782"/>
                </a:lnTo>
                <a:lnTo>
                  <a:pt x="1241247" y="2179684"/>
                </a:lnTo>
                <a:lnTo>
                  <a:pt x="1234699" y="2183880"/>
                </a:lnTo>
                <a:cubicBezTo>
                  <a:pt x="1231893" y="2185021"/>
                  <a:pt x="1228264" y="2185994"/>
                  <a:pt x="1222458" y="2187550"/>
                </a:cubicBezTo>
                <a:cubicBezTo>
                  <a:pt x="1234071" y="2184438"/>
                  <a:pt x="1227486" y="2183089"/>
                  <a:pt x="1220901" y="2181741"/>
                </a:cubicBezTo>
                <a:cubicBezTo>
                  <a:pt x="1211413" y="2181170"/>
                  <a:pt x="1217998" y="2182519"/>
                  <a:pt x="1209288" y="2184852"/>
                </a:cubicBezTo>
                <a:cubicBezTo>
                  <a:pt x="1201925" y="2180599"/>
                  <a:pt x="1187408" y="2184489"/>
                  <a:pt x="1180045" y="2180236"/>
                </a:cubicBezTo>
                <a:cubicBezTo>
                  <a:pt x="1189533" y="2180807"/>
                  <a:pt x="1201925" y="2180599"/>
                  <a:pt x="1217220" y="2179614"/>
                </a:cubicBezTo>
                <a:cubicBezTo>
                  <a:pt x="1229611" y="2179407"/>
                  <a:pt x="1244128" y="2175517"/>
                  <a:pt x="1254963" y="2169501"/>
                </a:cubicBezTo>
                <a:cubicBezTo>
                  <a:pt x="1249156" y="2171057"/>
                  <a:pt x="1230958" y="2172820"/>
                  <a:pt x="1216441" y="2176710"/>
                </a:cubicBezTo>
                <a:cubicBezTo>
                  <a:pt x="1216441" y="2176710"/>
                  <a:pt x="1207731" y="2179044"/>
                  <a:pt x="1206953" y="2176139"/>
                </a:cubicBezTo>
                <a:cubicBezTo>
                  <a:pt x="1182948" y="2179458"/>
                  <a:pt x="1166875" y="2177539"/>
                  <a:pt x="1153137" y="2184333"/>
                </a:cubicBezTo>
                <a:cubicBezTo>
                  <a:pt x="1149456" y="2182207"/>
                  <a:pt x="1149456" y="2182207"/>
                  <a:pt x="1149456" y="2182207"/>
                </a:cubicBezTo>
                <a:cubicBezTo>
                  <a:pt x="1137842" y="2185319"/>
                  <a:pt x="1127576" y="2181844"/>
                  <a:pt x="1118866" y="2184177"/>
                </a:cubicBezTo>
                <a:cubicBezTo>
                  <a:pt x="1113838" y="2188638"/>
                  <a:pt x="1131257" y="2183970"/>
                  <a:pt x="1126229" y="2188430"/>
                </a:cubicBezTo>
                <a:cubicBezTo>
                  <a:pt x="1121201" y="2192891"/>
                  <a:pt x="1119644" y="2187082"/>
                  <a:pt x="1110934" y="2189416"/>
                </a:cubicBezTo>
                <a:cubicBezTo>
                  <a:pt x="1102224" y="2191749"/>
                  <a:pt x="1114616" y="2191542"/>
                  <a:pt x="1111713" y="2192320"/>
                </a:cubicBezTo>
                <a:cubicBezTo>
                  <a:pt x="1100099" y="2195432"/>
                  <a:pt x="1096418" y="2193305"/>
                  <a:pt x="1089833" y="2191957"/>
                </a:cubicBezTo>
                <a:cubicBezTo>
                  <a:pt x="1059243" y="2193927"/>
                  <a:pt x="1047630" y="2197039"/>
                  <a:pt x="1064481" y="2201863"/>
                </a:cubicBezTo>
                <a:cubicBezTo>
                  <a:pt x="1073969" y="2202433"/>
                  <a:pt x="1076095" y="2198751"/>
                  <a:pt x="1078998" y="2197973"/>
                </a:cubicBezTo>
                <a:cubicBezTo>
                  <a:pt x="1082679" y="2200099"/>
                  <a:pt x="1079776" y="2200877"/>
                  <a:pt x="1079776" y="2200877"/>
                </a:cubicBezTo>
                <a:cubicBezTo>
                  <a:pt x="1083458" y="2203004"/>
                  <a:pt x="1095849" y="2202796"/>
                  <a:pt x="1097974" y="2199114"/>
                </a:cubicBezTo>
                <a:cubicBezTo>
                  <a:pt x="1098752" y="2202019"/>
                  <a:pt x="1116951" y="2200255"/>
                  <a:pt x="1116172" y="2197351"/>
                </a:cubicBezTo>
                <a:cubicBezTo>
                  <a:pt x="1120632" y="2202382"/>
                  <a:pt x="1133024" y="2202174"/>
                  <a:pt x="1144637" y="2199063"/>
                </a:cubicBezTo>
                <a:cubicBezTo>
                  <a:pt x="1140955" y="2196936"/>
                  <a:pt x="1132245" y="2199270"/>
                  <a:pt x="1134370" y="2195588"/>
                </a:cubicBezTo>
                <a:cubicBezTo>
                  <a:pt x="1148887" y="2191698"/>
                  <a:pt x="1162057" y="2194395"/>
                  <a:pt x="1171545" y="2194966"/>
                </a:cubicBezTo>
                <a:cubicBezTo>
                  <a:pt x="1173101" y="2200774"/>
                  <a:pt x="1189174" y="2202694"/>
                  <a:pt x="1207372" y="2200930"/>
                </a:cubicBezTo>
                <a:cubicBezTo>
                  <a:pt x="1213179" y="2199375"/>
                  <a:pt x="1218986" y="2197819"/>
                  <a:pt x="1225570" y="2199167"/>
                </a:cubicBezTo>
                <a:cubicBezTo>
                  <a:pt x="1228474" y="2198389"/>
                  <a:pt x="1234280" y="2196833"/>
                  <a:pt x="1240087" y="2195277"/>
                </a:cubicBezTo>
                <a:cubicBezTo>
                  <a:pt x="1249575" y="2195848"/>
                  <a:pt x="1258285" y="2193514"/>
                  <a:pt x="1264092" y="2191958"/>
                </a:cubicBezTo>
                <a:cubicBezTo>
                  <a:pt x="1261967" y="2195641"/>
                  <a:pt x="1256160" y="2197197"/>
                  <a:pt x="1254035" y="2200879"/>
                </a:cubicBezTo>
                <a:cubicBezTo>
                  <a:pt x="1264870" y="2194863"/>
                  <a:pt x="1270677" y="2193307"/>
                  <a:pt x="1288096" y="2188639"/>
                </a:cubicBezTo>
                <a:cubicBezTo>
                  <a:pt x="1288096" y="2188639"/>
                  <a:pt x="1288096" y="2188639"/>
                  <a:pt x="1288291" y="2189365"/>
                </a:cubicBezTo>
                <a:lnTo>
                  <a:pt x="1289653" y="2194448"/>
                </a:lnTo>
                <a:lnTo>
                  <a:pt x="1289652" y="2194448"/>
                </a:lnTo>
                <a:lnTo>
                  <a:pt x="1272155" y="2194468"/>
                </a:lnTo>
                <a:cubicBezTo>
                  <a:pt x="1267437" y="2195732"/>
                  <a:pt x="1264197" y="2198156"/>
                  <a:pt x="1263523" y="2201450"/>
                </a:cubicBezTo>
                <a:cubicBezTo>
                  <a:pt x="1272233" y="2199116"/>
                  <a:pt x="1278040" y="2197560"/>
                  <a:pt x="1273011" y="2202020"/>
                </a:cubicBezTo>
                <a:cubicBezTo>
                  <a:pt x="1285403" y="2201813"/>
                  <a:pt x="1278818" y="2200464"/>
                  <a:pt x="1278040" y="2197560"/>
                </a:cubicBezTo>
                <a:lnTo>
                  <a:pt x="1289652" y="2194448"/>
                </a:lnTo>
                <a:lnTo>
                  <a:pt x="1289653" y="2194448"/>
                </a:lnTo>
                <a:lnTo>
                  <a:pt x="1289653" y="2194448"/>
                </a:lnTo>
                <a:lnTo>
                  <a:pt x="1298363" y="2192114"/>
                </a:lnTo>
                <a:cubicBezTo>
                  <a:pt x="1307073" y="2189780"/>
                  <a:pt x="1305726" y="2196367"/>
                  <a:pt x="1312311" y="2197716"/>
                </a:cubicBezTo>
                <a:cubicBezTo>
                  <a:pt x="1310186" y="2201398"/>
                  <a:pt x="1304379" y="2202954"/>
                  <a:pt x="1292766" y="2206066"/>
                </a:cubicBezTo>
                <a:cubicBezTo>
                  <a:pt x="1292766" y="2206066"/>
                  <a:pt x="1292766" y="2206066"/>
                  <a:pt x="1297226" y="2211097"/>
                </a:cubicBezTo>
                <a:cubicBezTo>
                  <a:pt x="1288516" y="2213430"/>
                  <a:pt x="1287737" y="2210526"/>
                  <a:pt x="1281931" y="2212082"/>
                </a:cubicBezTo>
                <a:cubicBezTo>
                  <a:pt x="1295101" y="2214779"/>
                  <a:pt x="1284266" y="2220795"/>
                  <a:pt x="1272652" y="2223907"/>
                </a:cubicBezTo>
                <a:cubicBezTo>
                  <a:pt x="1268971" y="2221780"/>
                  <a:pt x="1274777" y="2220225"/>
                  <a:pt x="1274777" y="2220225"/>
                </a:cubicBezTo>
                <a:cubicBezTo>
                  <a:pt x="1250773" y="2223544"/>
                  <a:pt x="1226768" y="2226863"/>
                  <a:pt x="1201985" y="2227277"/>
                </a:cubicBezTo>
                <a:cubicBezTo>
                  <a:pt x="1193275" y="2229611"/>
                  <a:pt x="1180884" y="2229819"/>
                  <a:pt x="1171396" y="2229248"/>
                </a:cubicBezTo>
                <a:cubicBezTo>
                  <a:pt x="1161907" y="2228677"/>
                  <a:pt x="1152419" y="2228107"/>
                  <a:pt x="1142931" y="2227536"/>
                </a:cubicBezTo>
                <a:cubicBezTo>
                  <a:pt x="1137124" y="2229092"/>
                  <a:pt x="1132096" y="2233552"/>
                  <a:pt x="1119705" y="2233760"/>
                </a:cubicBezTo>
                <a:cubicBezTo>
                  <a:pt x="1118926" y="2230855"/>
                  <a:pt x="1116023" y="2231633"/>
                  <a:pt x="1112341" y="2229507"/>
                </a:cubicBezTo>
                <a:cubicBezTo>
                  <a:pt x="1112341" y="2229507"/>
                  <a:pt x="1118148" y="2227951"/>
                  <a:pt x="1121051" y="2227173"/>
                </a:cubicBezTo>
                <a:cubicBezTo>
                  <a:pt x="1104978" y="2225254"/>
                  <a:pt x="1098393" y="2223905"/>
                  <a:pt x="1067804" y="2225876"/>
                </a:cubicBezTo>
                <a:cubicBezTo>
                  <a:pt x="1065679" y="2229558"/>
                  <a:pt x="1077292" y="2226446"/>
                  <a:pt x="1075167" y="2230129"/>
                </a:cubicBezTo>
                <a:cubicBezTo>
                  <a:pt x="1068582" y="2228780"/>
                  <a:pt x="1071485" y="2228002"/>
                  <a:pt x="1062776" y="2230336"/>
                </a:cubicBezTo>
                <a:cubicBezTo>
                  <a:pt x="1061997" y="2227432"/>
                  <a:pt x="1064901" y="2226654"/>
                  <a:pt x="1064901" y="2226654"/>
                </a:cubicBezTo>
                <a:cubicBezTo>
                  <a:pt x="1050384" y="2230544"/>
                  <a:pt x="1045146" y="2222608"/>
                  <a:pt x="1033533" y="2225720"/>
                </a:cubicBezTo>
                <a:cubicBezTo>
                  <a:pt x="1024045" y="2225149"/>
                  <a:pt x="1042243" y="2223386"/>
                  <a:pt x="1032755" y="2222816"/>
                </a:cubicBezTo>
                <a:cubicBezTo>
                  <a:pt x="1034880" y="2219133"/>
                  <a:pt x="1045146" y="2222608"/>
                  <a:pt x="1050953" y="2221052"/>
                </a:cubicBezTo>
                <a:cubicBezTo>
                  <a:pt x="1050174" y="2218148"/>
                  <a:pt x="1031976" y="2219911"/>
                  <a:pt x="1025392" y="2218563"/>
                </a:cubicBezTo>
                <a:cubicBezTo>
                  <a:pt x="1040686" y="2217577"/>
                  <a:pt x="1018028" y="2214310"/>
                  <a:pt x="1026738" y="2211976"/>
                </a:cubicBezTo>
                <a:cubicBezTo>
                  <a:pt x="1008540" y="2213739"/>
                  <a:pt x="1009318" y="2216643"/>
                  <a:pt x="998274" y="2210264"/>
                </a:cubicBezTo>
                <a:cubicBezTo>
                  <a:pt x="992467" y="2211820"/>
                  <a:pt x="989564" y="2212598"/>
                  <a:pt x="986661" y="2213376"/>
                </a:cubicBezTo>
                <a:lnTo>
                  <a:pt x="991291" y="2215559"/>
                </a:lnTo>
                <a:lnTo>
                  <a:pt x="980854" y="2214932"/>
                </a:lnTo>
                <a:cubicBezTo>
                  <a:pt x="972428" y="2212520"/>
                  <a:pt x="962162" y="2209045"/>
                  <a:pt x="950833" y="2207411"/>
                </a:cubicBezTo>
                <a:cubicBezTo>
                  <a:pt x="964571" y="2200617"/>
                  <a:pt x="989564" y="2212598"/>
                  <a:pt x="1009887" y="2207152"/>
                </a:cubicBezTo>
                <a:cubicBezTo>
                  <a:pt x="1023835" y="2212754"/>
                  <a:pt x="1028085" y="2205389"/>
                  <a:pt x="1041255" y="2208086"/>
                </a:cubicBezTo>
                <a:cubicBezTo>
                  <a:pt x="1039130" y="2211769"/>
                  <a:pt x="1032545" y="2210420"/>
                  <a:pt x="1025960" y="2209071"/>
                </a:cubicBezTo>
                <a:cubicBezTo>
                  <a:pt x="1034101" y="2216229"/>
                  <a:pt x="1048618" y="2212339"/>
                  <a:pt x="1063913" y="2211354"/>
                </a:cubicBezTo>
                <a:cubicBezTo>
                  <a:pt x="1057328" y="2210005"/>
                  <a:pt x="1054425" y="2210783"/>
                  <a:pt x="1047840" y="2209435"/>
                </a:cubicBezTo>
                <a:cubicBezTo>
                  <a:pt x="1041255" y="2208086"/>
                  <a:pt x="1037573" y="2205960"/>
                  <a:pt x="1030988" y="2204611"/>
                </a:cubicBezTo>
                <a:cubicBezTo>
                  <a:pt x="1021500" y="2204041"/>
                  <a:pt x="1025182" y="2206167"/>
                  <a:pt x="1015694" y="2205596"/>
                </a:cubicBezTo>
                <a:cubicBezTo>
                  <a:pt x="1015694" y="2205596"/>
                  <a:pt x="1015694" y="2205596"/>
                  <a:pt x="1014915" y="2202692"/>
                </a:cubicBezTo>
                <a:cubicBezTo>
                  <a:pt x="1005427" y="2202121"/>
                  <a:pt x="1006206" y="2205026"/>
                  <a:pt x="993036" y="2202329"/>
                </a:cubicBezTo>
                <a:cubicBezTo>
                  <a:pt x="1005427" y="2202121"/>
                  <a:pt x="992258" y="2199424"/>
                  <a:pt x="994383" y="2195742"/>
                </a:cubicBezTo>
                <a:cubicBezTo>
                  <a:pt x="979088" y="2196727"/>
                  <a:pt x="989354" y="2200202"/>
                  <a:pt x="983548" y="2201758"/>
                </a:cubicBezTo>
                <a:cubicBezTo>
                  <a:pt x="961668" y="2201395"/>
                  <a:pt x="947720" y="2195793"/>
                  <a:pt x="931647" y="2193874"/>
                </a:cubicBezTo>
                <a:cubicBezTo>
                  <a:pt x="928744" y="2194652"/>
                  <a:pt x="929522" y="2197557"/>
                  <a:pt x="929522" y="2197557"/>
                </a:cubicBezTo>
                <a:cubicBezTo>
                  <a:pt x="936107" y="2198905"/>
                  <a:pt x="951402" y="2197920"/>
                  <a:pt x="955083" y="2200046"/>
                </a:cubicBezTo>
                <a:cubicBezTo>
                  <a:pt x="952180" y="2200824"/>
                  <a:pt x="924494" y="2202017"/>
                  <a:pt x="940567" y="2203936"/>
                </a:cubicBezTo>
                <a:cubicBezTo>
                  <a:pt x="931078" y="2203365"/>
                  <a:pt x="931078" y="2203365"/>
                  <a:pt x="919465" y="2206477"/>
                </a:cubicBezTo>
                <a:cubicBezTo>
                  <a:pt x="918687" y="2203573"/>
                  <a:pt x="922368" y="2205699"/>
                  <a:pt x="921590" y="2202795"/>
                </a:cubicBezTo>
                <a:cubicBezTo>
                  <a:pt x="917909" y="2200668"/>
                  <a:pt x="915784" y="2204351"/>
                  <a:pt x="912102" y="2202224"/>
                </a:cubicBezTo>
                <a:cubicBezTo>
                  <a:pt x="913659" y="2208033"/>
                  <a:pt x="916562" y="2207255"/>
                  <a:pt x="921022" y="2212286"/>
                </a:cubicBezTo>
                <a:cubicBezTo>
                  <a:pt x="917340" y="2210160"/>
                  <a:pt x="911534" y="2211715"/>
                  <a:pt x="907852" y="2209589"/>
                </a:cubicBezTo>
                <a:cubicBezTo>
                  <a:pt x="890432" y="2214257"/>
                  <a:pt x="870109" y="2219702"/>
                  <a:pt x="830600" y="2211611"/>
                </a:cubicBezTo>
                <a:cubicBezTo>
                  <a:pt x="830600" y="2211611"/>
                  <a:pt x="830600" y="2211611"/>
                  <a:pt x="827697" y="2212389"/>
                </a:cubicBezTo>
                <a:cubicBezTo>
                  <a:pt x="830600" y="2211611"/>
                  <a:pt x="831378" y="2214515"/>
                  <a:pt x="834281" y="2213737"/>
                </a:cubicBezTo>
                <a:cubicBezTo>
                  <a:pt x="844548" y="2217212"/>
                  <a:pt x="857718" y="2219910"/>
                  <a:pt x="867206" y="2220480"/>
                </a:cubicBezTo>
                <a:cubicBezTo>
                  <a:pt x="861399" y="2222036"/>
                  <a:pt x="848229" y="2219339"/>
                  <a:pt x="837963" y="2215864"/>
                </a:cubicBezTo>
                <a:cubicBezTo>
                  <a:pt x="831378" y="2214515"/>
                  <a:pt x="828475" y="2215293"/>
                  <a:pt x="824793" y="2213167"/>
                </a:cubicBezTo>
                <a:cubicBezTo>
                  <a:pt x="818208" y="2211818"/>
                  <a:pt x="809498" y="2214152"/>
                  <a:pt x="802914" y="2212804"/>
                </a:cubicBezTo>
                <a:cubicBezTo>
                  <a:pt x="793425" y="2212233"/>
                  <a:pt x="781034" y="2212440"/>
                  <a:pt x="775227" y="2213996"/>
                </a:cubicBezTo>
                <a:cubicBezTo>
                  <a:pt x="764961" y="2210521"/>
                  <a:pt x="751013" y="2204920"/>
                  <a:pt x="752569" y="2210729"/>
                </a:cubicBezTo>
                <a:cubicBezTo>
                  <a:pt x="745985" y="2209380"/>
                  <a:pt x="742303" y="2207254"/>
                  <a:pt x="741525" y="2204349"/>
                </a:cubicBezTo>
                <a:cubicBezTo>
                  <a:pt x="732037" y="2203779"/>
                  <a:pt x="752569" y="2210729"/>
                  <a:pt x="740178" y="2210936"/>
                </a:cubicBezTo>
                <a:cubicBezTo>
                  <a:pt x="729912" y="2207461"/>
                  <a:pt x="742303" y="2207254"/>
                  <a:pt x="735718" y="2205905"/>
                </a:cubicBezTo>
                <a:cubicBezTo>
                  <a:pt x="732815" y="2206683"/>
                  <a:pt x="727008" y="2208239"/>
                  <a:pt x="724105" y="2209017"/>
                </a:cubicBezTo>
                <a:cubicBezTo>
                  <a:pt x="713839" y="2205542"/>
                  <a:pt x="700669" y="2202845"/>
                  <a:pt x="683818" y="2198021"/>
                </a:cubicBezTo>
                <a:cubicBezTo>
                  <a:pt x="669870" y="2192420"/>
                  <a:pt x="656700" y="2189723"/>
                  <a:pt x="646434" y="2186248"/>
                </a:cubicBezTo>
                <a:cubicBezTo>
                  <a:pt x="643530" y="2187026"/>
                  <a:pt x="639849" y="2184899"/>
                  <a:pt x="639070" y="2181995"/>
                </a:cubicBezTo>
                <a:cubicBezTo>
                  <a:pt x="615634" y="2175823"/>
                  <a:pt x="594323" y="2165968"/>
                  <a:pt x="573012" y="2156114"/>
                </a:cubicBezTo>
                <a:cubicBezTo>
                  <a:pt x="562745" y="2152639"/>
                  <a:pt x="551701" y="2146259"/>
                  <a:pt x="544338" y="2142006"/>
                </a:cubicBezTo>
                <a:cubicBezTo>
                  <a:pt x="533293" y="2135627"/>
                  <a:pt x="522248" y="2129247"/>
                  <a:pt x="511982" y="2125772"/>
                </a:cubicBezTo>
                <a:cubicBezTo>
                  <a:pt x="506744" y="2117837"/>
                  <a:pt x="500159" y="2116489"/>
                  <a:pt x="482530" y="2108761"/>
                </a:cubicBezTo>
                <a:cubicBezTo>
                  <a:pt x="485433" y="2107983"/>
                  <a:pt x="481751" y="2105856"/>
                  <a:pt x="480973" y="2102952"/>
                </a:cubicBezTo>
                <a:cubicBezTo>
                  <a:pt x="467025" y="2097350"/>
                  <a:pt x="458884" y="2090193"/>
                  <a:pt x="447839" y="2083813"/>
                </a:cubicBezTo>
                <a:cubicBezTo>
                  <a:pt x="436016" y="2074530"/>
                  <a:pt x="424972" y="2068150"/>
                  <a:pt x="413149" y="2058866"/>
                </a:cubicBezTo>
                <a:cubicBezTo>
                  <a:pt x="413149" y="2058866"/>
                  <a:pt x="413149" y="2058866"/>
                  <a:pt x="412371" y="2055962"/>
                </a:cubicBezTo>
                <a:cubicBezTo>
                  <a:pt x="398423" y="2050360"/>
                  <a:pt x="400548" y="2046678"/>
                  <a:pt x="382918" y="2038950"/>
                </a:cubicBezTo>
                <a:cubicBezTo>
                  <a:pt x="382140" y="2036046"/>
                  <a:pt x="373999" y="2028888"/>
                  <a:pt x="366636" y="2024635"/>
                </a:cubicBezTo>
                <a:cubicBezTo>
                  <a:pt x="369539" y="2023858"/>
                  <a:pt x="365079" y="2018827"/>
                  <a:pt x="365079" y="2018827"/>
                </a:cubicBezTo>
                <a:cubicBezTo>
                  <a:pt x="360619" y="2013796"/>
                  <a:pt x="361398" y="2016700"/>
                  <a:pt x="354035" y="2012447"/>
                </a:cubicBezTo>
                <a:cubicBezTo>
                  <a:pt x="339877" y="1994450"/>
                  <a:pt x="314675" y="1970074"/>
                  <a:pt x="291029" y="1951506"/>
                </a:cubicBezTo>
                <a:cubicBezTo>
                  <a:pt x="288694" y="1942793"/>
                  <a:pt x="276093" y="1930604"/>
                  <a:pt x="266395" y="1917638"/>
                </a:cubicBezTo>
                <a:cubicBezTo>
                  <a:pt x="270077" y="1919765"/>
                  <a:pt x="269299" y="1916860"/>
                  <a:pt x="272202" y="1916082"/>
                </a:cubicBezTo>
                <a:cubicBezTo>
                  <a:pt x="270646" y="1910273"/>
                  <a:pt x="266186" y="1905243"/>
                  <a:pt x="258823" y="1900990"/>
                </a:cubicBezTo>
                <a:cubicBezTo>
                  <a:pt x="254363" y="1895959"/>
                  <a:pt x="249903" y="1890928"/>
                  <a:pt x="242540" y="1886675"/>
                </a:cubicBezTo>
                <a:cubicBezTo>
                  <a:pt x="229939" y="1874487"/>
                  <a:pt x="218116" y="1865203"/>
                  <a:pt x="215003" y="1853585"/>
                </a:cubicBezTo>
                <a:cubicBezTo>
                  <a:pt x="229161" y="1871582"/>
                  <a:pt x="245443" y="1885897"/>
                  <a:pt x="262504" y="1903116"/>
                </a:cubicBezTo>
                <a:cubicBezTo>
                  <a:pt x="281690" y="1916653"/>
                  <a:pt x="297973" y="1930968"/>
                  <a:pt x="310574" y="1943156"/>
                </a:cubicBezTo>
                <a:cubicBezTo>
                  <a:pt x="362116" y="1972927"/>
                  <a:pt x="410963" y="2015871"/>
                  <a:pt x="468312" y="2044086"/>
                </a:cubicBezTo>
                <a:cubicBezTo>
                  <a:pt x="511922" y="2079094"/>
                  <a:pt x="561129" y="2100152"/>
                  <a:pt x="618268" y="2115971"/>
                </a:cubicBezTo>
                <a:cubicBezTo>
                  <a:pt x="620393" y="2112289"/>
                  <a:pt x="606445" y="2106687"/>
                  <a:pt x="608570" y="2103005"/>
                </a:cubicBezTo>
                <a:cubicBezTo>
                  <a:pt x="626199" y="2110733"/>
                  <a:pt x="637244" y="2117112"/>
                  <a:pt x="650414" y="2119809"/>
                </a:cubicBezTo>
                <a:cubicBezTo>
                  <a:pt x="661458" y="2126189"/>
                  <a:pt x="674628" y="2128886"/>
                  <a:pt x="691479" y="2133709"/>
                </a:cubicBezTo>
                <a:cubicBezTo>
                  <a:pt x="690701" y="2130805"/>
                  <a:pt x="690701" y="2130805"/>
                  <a:pt x="687020" y="2128678"/>
                </a:cubicBezTo>
                <a:cubicBezTo>
                  <a:pt x="678310" y="2131012"/>
                  <a:pt x="655442" y="2115349"/>
                  <a:pt x="653317" y="2119031"/>
                </a:cubicBezTo>
                <a:cubicBezTo>
                  <a:pt x="641494" y="2109748"/>
                  <a:pt x="628324" y="2107050"/>
                  <a:pt x="614377" y="2101449"/>
                </a:cubicBezTo>
                <a:cubicBezTo>
                  <a:pt x="600429" y="2095847"/>
                  <a:pt x="588605" y="2086564"/>
                  <a:pt x="576782" y="2077280"/>
                </a:cubicBezTo>
                <a:cubicBezTo>
                  <a:pt x="573101" y="2075153"/>
                  <a:pt x="578339" y="2083089"/>
                  <a:pt x="570976" y="2078836"/>
                </a:cubicBezTo>
                <a:cubicBezTo>
                  <a:pt x="573101" y="2075153"/>
                  <a:pt x="552568" y="2068203"/>
                  <a:pt x="542302" y="2064728"/>
                </a:cubicBezTo>
                <a:cubicBezTo>
                  <a:pt x="555471" y="2067425"/>
                  <a:pt x="519434" y="2049065"/>
                  <a:pt x="508389" y="2042686"/>
                </a:cubicBezTo>
                <a:cubicBezTo>
                  <a:pt x="511293" y="2041908"/>
                  <a:pt x="514974" y="2044034"/>
                  <a:pt x="514974" y="2044034"/>
                </a:cubicBezTo>
                <a:cubicBezTo>
                  <a:pt x="506833" y="2036877"/>
                  <a:pt x="500248" y="2035528"/>
                  <a:pt x="496567" y="2033402"/>
                </a:cubicBezTo>
                <a:cubicBezTo>
                  <a:pt x="489982" y="2032053"/>
                  <a:pt x="495788" y="2030497"/>
                  <a:pt x="495010" y="2027593"/>
                </a:cubicBezTo>
                <a:cubicBezTo>
                  <a:pt x="484744" y="2024118"/>
                  <a:pt x="473699" y="2017738"/>
                  <a:pt x="465558" y="2010581"/>
                </a:cubicBezTo>
                <a:cubicBezTo>
                  <a:pt x="457416" y="2003424"/>
                  <a:pt x="449275" y="1996266"/>
                  <a:pt x="435327" y="1990665"/>
                </a:cubicBezTo>
                <a:cubicBezTo>
                  <a:pt x="437452" y="1986983"/>
                  <a:pt x="433771" y="1984856"/>
                  <a:pt x="436674" y="1984078"/>
                </a:cubicBezTo>
                <a:cubicBezTo>
                  <a:pt x="429311" y="1979825"/>
                  <a:pt x="421948" y="1975572"/>
                  <a:pt x="424073" y="1971890"/>
                </a:cubicBezTo>
                <a:cubicBezTo>
                  <a:pt x="420391" y="1969763"/>
                  <a:pt x="414585" y="1971319"/>
                  <a:pt x="418266" y="1973446"/>
                </a:cubicBezTo>
                <a:cubicBezTo>
                  <a:pt x="415363" y="1974224"/>
                  <a:pt x="416710" y="1967637"/>
                  <a:pt x="410125" y="1966288"/>
                </a:cubicBezTo>
                <a:cubicBezTo>
                  <a:pt x="405665" y="1961257"/>
                  <a:pt x="413028" y="1965510"/>
                  <a:pt x="408568" y="1960480"/>
                </a:cubicBezTo>
                <a:cubicBezTo>
                  <a:pt x="398302" y="1957005"/>
                  <a:pt x="385701" y="1944816"/>
                  <a:pt x="382798" y="1945594"/>
                </a:cubicBezTo>
                <a:cubicBezTo>
                  <a:pt x="380463" y="1936881"/>
                  <a:pt x="373100" y="1932628"/>
                  <a:pt x="364180" y="1922566"/>
                </a:cubicBezTo>
                <a:cubicBezTo>
                  <a:pt x="364180" y="1922566"/>
                  <a:pt x="376003" y="1931850"/>
                  <a:pt x="380463" y="1936881"/>
                </a:cubicBezTo>
                <a:cubicBezTo>
                  <a:pt x="382588" y="1933199"/>
                  <a:pt x="378128" y="1928168"/>
                  <a:pt x="370765" y="1923915"/>
                </a:cubicBezTo>
                <a:cubicBezTo>
                  <a:pt x="379475" y="1921581"/>
                  <a:pt x="383366" y="1936103"/>
                  <a:pt x="396536" y="1938800"/>
                </a:cubicBezTo>
                <a:cubicBezTo>
                  <a:pt x="392076" y="1933769"/>
                  <a:pt x="378128" y="1928168"/>
                  <a:pt x="383157" y="1923707"/>
                </a:cubicBezTo>
                <a:cubicBezTo>
                  <a:pt x="375794" y="1919454"/>
                  <a:pt x="376572" y="1922359"/>
                  <a:pt x="368430" y="1915202"/>
                </a:cubicBezTo>
                <a:cubicBezTo>
                  <a:pt x="361067" y="1910949"/>
                  <a:pt x="369987" y="1921010"/>
                  <a:pt x="366305" y="1918884"/>
                </a:cubicBezTo>
                <a:cubicBezTo>
                  <a:pt x="361067" y="1910949"/>
                  <a:pt x="357386" y="1908822"/>
                  <a:pt x="355051" y="1900109"/>
                </a:cubicBezTo>
                <a:cubicBezTo>
                  <a:pt x="359511" y="1905140"/>
                  <a:pt x="363192" y="1907266"/>
                  <a:pt x="362414" y="1904362"/>
                </a:cubicBezTo>
                <a:cubicBezTo>
                  <a:pt x="365318" y="1903584"/>
                  <a:pt x="361636" y="1901457"/>
                  <a:pt x="361636" y="1901457"/>
                </a:cubicBezTo>
                <a:cubicBezTo>
                  <a:pt x="351370" y="1897982"/>
                  <a:pt x="353495" y="1894300"/>
                  <a:pt x="342450" y="1887921"/>
                </a:cubicBezTo>
                <a:cubicBezTo>
                  <a:pt x="349813" y="1892174"/>
                  <a:pt x="351160" y="1885587"/>
                  <a:pt x="340115" y="1879207"/>
                </a:cubicBezTo>
                <a:cubicBezTo>
                  <a:pt x="334877" y="1871272"/>
                  <a:pt x="351160" y="1885587"/>
                  <a:pt x="355620" y="1890618"/>
                </a:cubicBezTo>
                <a:cubicBezTo>
                  <a:pt x="345922" y="1877651"/>
                  <a:pt x="334877" y="1871272"/>
                  <a:pt x="323054" y="1861988"/>
                </a:cubicBezTo>
                <a:cubicBezTo>
                  <a:pt x="325180" y="1858306"/>
                  <a:pt x="320720" y="1853275"/>
                  <a:pt x="328861" y="1860432"/>
                </a:cubicBezTo>
                <a:cubicBezTo>
                  <a:pt x="324401" y="1855401"/>
                  <a:pt x="319941" y="1850371"/>
                  <a:pt x="316260" y="1848244"/>
                </a:cubicBezTo>
                <a:cubicBezTo>
                  <a:pt x="311800" y="1843213"/>
                  <a:pt x="305994" y="1844769"/>
                  <a:pt x="303090" y="1845547"/>
                </a:cubicBezTo>
                <a:cubicBezTo>
                  <a:pt x="300471" y="1841579"/>
                  <a:pt x="297658" y="1836886"/>
                  <a:pt x="294773" y="1833378"/>
                </a:cubicBezTo>
                <a:lnTo>
                  <a:pt x="286438" y="1828564"/>
                </a:lnTo>
                <a:lnTo>
                  <a:pt x="285835" y="1827602"/>
                </a:lnTo>
                <a:cubicBezTo>
                  <a:pt x="284862" y="1823971"/>
                  <a:pt x="283695" y="1819615"/>
                  <a:pt x="279235" y="1814584"/>
                </a:cubicBezTo>
                <a:cubicBezTo>
                  <a:pt x="278457" y="1811679"/>
                  <a:pt x="271872" y="1810331"/>
                  <a:pt x="276332" y="1815362"/>
                </a:cubicBezTo>
                <a:cubicBezTo>
                  <a:pt x="272650" y="1813235"/>
                  <a:pt x="271094" y="1807426"/>
                  <a:pt x="275553" y="1812457"/>
                </a:cubicBezTo>
                <a:cubicBezTo>
                  <a:pt x="273997" y="1806648"/>
                  <a:pt x="260049" y="1801047"/>
                  <a:pt x="267981" y="1795809"/>
                </a:cubicBezTo>
                <a:cubicBezTo>
                  <a:pt x="261396" y="1794460"/>
                  <a:pt x="262174" y="1797365"/>
                  <a:pt x="258492" y="1795238"/>
                </a:cubicBezTo>
                <a:cubicBezTo>
                  <a:pt x="254811" y="1793112"/>
                  <a:pt x="244335" y="1777241"/>
                  <a:pt x="236972" y="1772988"/>
                </a:cubicBezTo>
                <a:cubicBezTo>
                  <a:pt x="243557" y="1774337"/>
                  <a:pt x="245891" y="1783050"/>
                  <a:pt x="253254" y="1787303"/>
                </a:cubicBezTo>
                <a:cubicBezTo>
                  <a:pt x="253254" y="1787303"/>
                  <a:pt x="252476" y="1784398"/>
                  <a:pt x="251698" y="1781494"/>
                </a:cubicBezTo>
                <a:cubicBezTo>
                  <a:pt x="258283" y="1782843"/>
                  <a:pt x="256936" y="1789429"/>
                  <a:pt x="256936" y="1789429"/>
                </a:cubicBezTo>
                <a:cubicBezTo>
                  <a:pt x="261396" y="1794460"/>
                  <a:pt x="264299" y="1793682"/>
                  <a:pt x="264299" y="1793682"/>
                </a:cubicBezTo>
                <a:cubicBezTo>
                  <a:pt x="258283" y="1782843"/>
                  <a:pt x="250141" y="1775685"/>
                  <a:pt x="240444" y="1762719"/>
                </a:cubicBezTo>
                <a:cubicBezTo>
                  <a:pt x="231524" y="1752657"/>
                  <a:pt x="222605" y="1742595"/>
                  <a:pt x="216588" y="1731756"/>
                </a:cubicBezTo>
                <a:cubicBezTo>
                  <a:pt x="206890" y="1718789"/>
                  <a:pt x="197971" y="1708728"/>
                  <a:pt x="188273" y="1695762"/>
                </a:cubicBezTo>
                <a:cubicBezTo>
                  <a:pt x="186717" y="1689953"/>
                  <a:pt x="182257" y="1684922"/>
                  <a:pt x="177797" y="1679891"/>
                </a:cubicBezTo>
                <a:cubicBezTo>
                  <a:pt x="173337" y="1674860"/>
                  <a:pt x="168878" y="1669829"/>
                  <a:pt x="164418" y="1664798"/>
                </a:cubicBezTo>
                <a:cubicBezTo>
                  <a:pt x="173906" y="1665369"/>
                  <a:pt x="148494" y="1628597"/>
                  <a:pt x="141131" y="1624344"/>
                </a:cubicBezTo>
                <a:cubicBezTo>
                  <a:pt x="140353" y="1621439"/>
                  <a:pt x="143256" y="1620661"/>
                  <a:pt x="138796" y="1615630"/>
                </a:cubicBezTo>
                <a:cubicBezTo>
                  <a:pt x="135115" y="1613504"/>
                  <a:pt x="136462" y="1606917"/>
                  <a:pt x="129098" y="1602664"/>
                </a:cubicBezTo>
                <a:cubicBezTo>
                  <a:pt x="126764" y="1593951"/>
                  <a:pt x="134337" y="1610600"/>
                  <a:pt x="135683" y="1604013"/>
                </a:cubicBezTo>
                <a:cubicBezTo>
                  <a:pt x="133349" y="1595300"/>
                  <a:pt x="124639" y="1597633"/>
                  <a:pt x="121526" y="1586016"/>
                </a:cubicBezTo>
                <a:lnTo>
                  <a:pt x="124845" y="1588240"/>
                </a:lnTo>
                <a:lnTo>
                  <a:pt x="125986" y="1591047"/>
                </a:lnTo>
                <a:cubicBezTo>
                  <a:pt x="125986" y="1591047"/>
                  <a:pt x="125597" y="1589594"/>
                  <a:pt x="124845" y="1588240"/>
                </a:cubicBezTo>
                <a:lnTo>
                  <a:pt x="124845" y="1588240"/>
                </a:lnTo>
                <a:lnTo>
                  <a:pt x="119139" y="1574203"/>
                </a:lnTo>
                <a:cubicBezTo>
                  <a:pt x="116130" y="1568784"/>
                  <a:pt x="112786" y="1565010"/>
                  <a:pt x="110271" y="1567241"/>
                </a:cubicBezTo>
                <a:cubicBezTo>
                  <a:pt x="110840" y="1557750"/>
                  <a:pt x="117425" y="1559098"/>
                  <a:pt x="110630" y="1545354"/>
                </a:cubicBezTo>
                <a:cubicBezTo>
                  <a:pt x="108296" y="1536641"/>
                  <a:pt x="106949" y="1543227"/>
                  <a:pt x="101711" y="1535292"/>
                </a:cubicBezTo>
                <a:cubicBezTo>
                  <a:pt x="103836" y="1531610"/>
                  <a:pt x="97041" y="1517866"/>
                  <a:pt x="95485" y="1512057"/>
                </a:cubicBezTo>
                <a:cubicBezTo>
                  <a:pt x="97610" y="1508374"/>
                  <a:pt x="92372" y="1500439"/>
                  <a:pt x="90037" y="1491726"/>
                </a:cubicBezTo>
                <a:cubicBezTo>
                  <a:pt x="84799" y="1483791"/>
                  <a:pt x="78783" y="1472951"/>
                  <a:pt x="80130" y="1466364"/>
                </a:cubicBezTo>
                <a:cubicBezTo>
                  <a:pt x="75670" y="1461333"/>
                  <a:pt x="68876" y="1447589"/>
                  <a:pt x="62859" y="1436749"/>
                </a:cubicBezTo>
                <a:cubicBezTo>
                  <a:pt x="58968" y="1422227"/>
                  <a:pt x="55855" y="1410610"/>
                  <a:pt x="55077" y="1407705"/>
                </a:cubicBezTo>
                <a:cubicBezTo>
                  <a:pt x="58759" y="1409832"/>
                  <a:pt x="59537" y="1412736"/>
                  <a:pt x="61093" y="1418545"/>
                </a:cubicBezTo>
                <a:cubicBezTo>
                  <a:pt x="62650" y="1424354"/>
                  <a:pt x="62440" y="1411958"/>
                  <a:pt x="65553" y="1423576"/>
                </a:cubicBezTo>
                <a:cubicBezTo>
                  <a:pt x="64775" y="1420671"/>
                  <a:pt x="61872" y="1421449"/>
                  <a:pt x="62650" y="1424354"/>
                </a:cubicBezTo>
                <a:cubicBezTo>
                  <a:pt x="66331" y="1426480"/>
                  <a:pt x="66541" y="1438876"/>
                  <a:pt x="71779" y="1446811"/>
                </a:cubicBezTo>
                <a:cubicBezTo>
                  <a:pt x="72557" y="1449716"/>
                  <a:pt x="72557" y="1449716"/>
                  <a:pt x="75461" y="1448938"/>
                </a:cubicBezTo>
                <a:cubicBezTo>
                  <a:pt x="75461" y="1448938"/>
                  <a:pt x="73126" y="1440224"/>
                  <a:pt x="70791" y="1431511"/>
                </a:cubicBezTo>
                <a:cubicBezTo>
                  <a:pt x="69235" y="1425702"/>
                  <a:pt x="63997" y="1417767"/>
                  <a:pt x="63218" y="1414863"/>
                </a:cubicBezTo>
                <a:cubicBezTo>
                  <a:pt x="62440" y="1411958"/>
                  <a:pt x="59327" y="1400341"/>
                  <a:pt x="55646" y="1398214"/>
                </a:cubicBezTo>
                <a:cubicBezTo>
                  <a:pt x="55436" y="1385818"/>
                  <a:pt x="60884" y="1406149"/>
                  <a:pt x="62440" y="1411958"/>
                </a:cubicBezTo>
                <a:cubicBezTo>
                  <a:pt x="62440" y="1411958"/>
                  <a:pt x="62440" y="1411958"/>
                  <a:pt x="67469" y="1407498"/>
                </a:cubicBezTo>
                <a:cubicBezTo>
                  <a:pt x="63009" y="1402467"/>
                  <a:pt x="60884" y="1406149"/>
                  <a:pt x="58549" y="1397436"/>
                </a:cubicBezTo>
                <a:cubicBezTo>
                  <a:pt x="66690" y="1404593"/>
                  <a:pt x="59896" y="1390849"/>
                  <a:pt x="53880" y="1380010"/>
                </a:cubicBezTo>
                <a:cubicBezTo>
                  <a:pt x="59686" y="1378454"/>
                  <a:pt x="62231" y="1399563"/>
                  <a:pt x="66690" y="1404593"/>
                </a:cubicBezTo>
                <a:cubicBezTo>
                  <a:pt x="68815" y="1400911"/>
                  <a:pt x="68815" y="1400911"/>
                  <a:pt x="67259" y="1395102"/>
                </a:cubicBezTo>
                <a:cubicBezTo>
                  <a:pt x="65134" y="1398785"/>
                  <a:pt x="62021" y="1387167"/>
                  <a:pt x="56005" y="1376327"/>
                </a:cubicBezTo>
                <a:cubicBezTo>
                  <a:pt x="52892" y="1364710"/>
                  <a:pt x="49001" y="1350188"/>
                  <a:pt x="51126" y="1346505"/>
                </a:cubicBezTo>
                <a:cubicBezTo>
                  <a:pt x="46666" y="1341474"/>
                  <a:pt x="45888" y="1338570"/>
                  <a:pt x="44331" y="1332761"/>
                </a:cubicBezTo>
                <a:cubicBezTo>
                  <a:pt x="42775" y="1326952"/>
                  <a:pt x="41218" y="1321143"/>
                  <a:pt x="39662" y="1315335"/>
                </a:cubicBezTo>
                <a:cubicBezTo>
                  <a:pt x="36549" y="1303717"/>
                  <a:pt x="33436" y="1292099"/>
                  <a:pt x="28976" y="1287068"/>
                </a:cubicBezTo>
                <a:cubicBezTo>
                  <a:pt x="26851" y="1290751"/>
                  <a:pt x="30532" y="1292877"/>
                  <a:pt x="32867" y="1301590"/>
                </a:cubicBezTo>
                <a:cubicBezTo>
                  <a:pt x="30742" y="1305273"/>
                  <a:pt x="28407" y="1296560"/>
                  <a:pt x="26851" y="1290751"/>
                </a:cubicBezTo>
                <a:cubicBezTo>
                  <a:pt x="23948" y="1291529"/>
                  <a:pt x="25504" y="1297337"/>
                  <a:pt x="26282" y="1300242"/>
                </a:cubicBezTo>
                <a:cubicBezTo>
                  <a:pt x="29964" y="1302368"/>
                  <a:pt x="29395" y="1311860"/>
                  <a:pt x="31520" y="1308177"/>
                </a:cubicBezTo>
                <a:cubicBezTo>
                  <a:pt x="32299" y="1311082"/>
                  <a:pt x="33077" y="1313986"/>
                  <a:pt x="30174" y="1314764"/>
                </a:cubicBezTo>
                <a:cubicBezTo>
                  <a:pt x="29395" y="1311860"/>
                  <a:pt x="27839" y="1306051"/>
                  <a:pt x="27061" y="1303146"/>
                </a:cubicBezTo>
                <a:cubicBezTo>
                  <a:pt x="24157" y="1303924"/>
                  <a:pt x="30952" y="1317668"/>
                  <a:pt x="27270" y="1315542"/>
                </a:cubicBezTo>
                <a:cubicBezTo>
                  <a:pt x="24157" y="1303924"/>
                  <a:pt x="22601" y="1298115"/>
                  <a:pt x="21044" y="1292307"/>
                </a:cubicBezTo>
                <a:cubicBezTo>
                  <a:pt x="19488" y="1286498"/>
                  <a:pt x="17153" y="1277784"/>
                  <a:pt x="13262" y="1263262"/>
                </a:cubicBezTo>
                <a:cubicBezTo>
                  <a:pt x="16944" y="1265389"/>
                  <a:pt x="18500" y="1271198"/>
                  <a:pt x="19847" y="1264611"/>
                </a:cubicBezTo>
                <a:cubicBezTo>
                  <a:pt x="22182" y="1273324"/>
                  <a:pt x="22960" y="1276229"/>
                  <a:pt x="27420" y="1281259"/>
                </a:cubicBezTo>
                <a:cubicBezTo>
                  <a:pt x="29545" y="1277577"/>
                  <a:pt x="29545" y="1277577"/>
                  <a:pt x="28766" y="1274673"/>
                </a:cubicBezTo>
                <a:cubicBezTo>
                  <a:pt x="24307" y="1269642"/>
                  <a:pt x="26222" y="1253564"/>
                  <a:pt x="23319" y="1254342"/>
                </a:cubicBezTo>
                <a:cubicBezTo>
                  <a:pt x="21762" y="1248533"/>
                  <a:pt x="21762" y="1248533"/>
                  <a:pt x="20206" y="1242724"/>
                </a:cubicBezTo>
                <a:cubicBezTo>
                  <a:pt x="23887" y="1244851"/>
                  <a:pt x="19218" y="1227424"/>
                  <a:pt x="22331" y="1239042"/>
                </a:cubicBezTo>
                <a:cubicBezTo>
                  <a:pt x="19996" y="1230329"/>
                  <a:pt x="14549" y="1209998"/>
                  <a:pt x="12782" y="1191793"/>
                </a:cubicBezTo>
                <a:cubicBezTo>
                  <a:pt x="19577" y="1205537"/>
                  <a:pt x="16464" y="1193920"/>
                  <a:pt x="13920" y="1172811"/>
                </a:cubicBezTo>
                <a:cubicBezTo>
                  <a:pt x="12154" y="1154607"/>
                  <a:pt x="8831" y="1130593"/>
                  <a:pt x="7274" y="1124784"/>
                </a:cubicBezTo>
                <a:cubicBezTo>
                  <a:pt x="4940" y="1116071"/>
                  <a:pt x="4730" y="1103676"/>
                  <a:pt x="4520" y="1091280"/>
                </a:cubicBezTo>
                <a:cubicBezTo>
                  <a:pt x="3533" y="1075980"/>
                  <a:pt x="420" y="1064362"/>
                  <a:pt x="988" y="1054871"/>
                </a:cubicBezTo>
                <a:cubicBezTo>
                  <a:pt x="3113" y="1051189"/>
                  <a:pt x="3682" y="1041698"/>
                  <a:pt x="5029" y="1035111"/>
                </a:cubicBezTo>
                <a:cubicBezTo>
                  <a:pt x="3472" y="1029302"/>
                  <a:pt x="2335" y="1048284"/>
                  <a:pt x="0" y="1039571"/>
                </a:cubicBezTo>
                <a:cubicBezTo>
                  <a:pt x="2126" y="1035889"/>
                  <a:pt x="4251" y="1032206"/>
                  <a:pt x="1916" y="1023493"/>
                </a:cubicBezTo>
                <a:cubicBezTo>
                  <a:pt x="2694" y="1026398"/>
                  <a:pt x="2694" y="1026398"/>
                  <a:pt x="5597" y="1025620"/>
                </a:cubicBezTo>
                <a:cubicBezTo>
                  <a:pt x="4819" y="1022715"/>
                  <a:pt x="3263" y="1016906"/>
                  <a:pt x="4610" y="1010320"/>
                </a:cubicBezTo>
                <a:cubicBezTo>
                  <a:pt x="3053" y="1004511"/>
                  <a:pt x="5178" y="1000828"/>
                  <a:pt x="7303" y="997146"/>
                </a:cubicBezTo>
                <a:cubicBezTo>
                  <a:pt x="4190" y="985528"/>
                  <a:pt x="6884" y="972355"/>
                  <a:pt x="6674" y="959959"/>
                </a:cubicBezTo>
                <a:cubicBezTo>
                  <a:pt x="6465" y="947564"/>
                  <a:pt x="9937" y="937295"/>
                  <a:pt x="9727" y="924899"/>
                </a:cubicBezTo>
                <a:cubicBezTo>
                  <a:pt x="11283" y="930708"/>
                  <a:pt x="15324" y="910947"/>
                  <a:pt x="9517" y="912503"/>
                </a:cubicBezTo>
                <a:cubicBezTo>
                  <a:pt x="11642" y="908821"/>
                  <a:pt x="10864" y="905917"/>
                  <a:pt x="14546" y="908043"/>
                </a:cubicBezTo>
                <a:cubicBezTo>
                  <a:pt x="16461" y="891965"/>
                  <a:pt x="17808" y="885378"/>
                  <a:pt x="19723" y="869300"/>
                </a:cubicBezTo>
                <a:cubicBezTo>
                  <a:pt x="16820" y="870078"/>
                  <a:pt x="14905" y="886156"/>
                  <a:pt x="16461" y="891965"/>
                </a:cubicBezTo>
                <a:cubicBezTo>
                  <a:pt x="12211" y="899330"/>
                  <a:pt x="17598" y="872983"/>
                  <a:pt x="13917" y="870856"/>
                </a:cubicBezTo>
                <a:cubicBezTo>
                  <a:pt x="13917" y="870856"/>
                  <a:pt x="13917" y="870856"/>
                  <a:pt x="16820" y="870078"/>
                </a:cubicBezTo>
                <a:cubicBezTo>
                  <a:pt x="17389" y="860587"/>
                  <a:pt x="18736" y="854000"/>
                  <a:pt x="17748" y="838700"/>
                </a:cubicBezTo>
                <a:cubicBezTo>
                  <a:pt x="28373" y="820289"/>
                  <a:pt x="33970" y="806337"/>
                  <a:pt x="33551" y="781546"/>
                </a:cubicBezTo>
                <a:cubicBezTo>
                  <a:pt x="30647" y="782324"/>
                  <a:pt x="28522" y="786006"/>
                  <a:pt x="29301" y="788911"/>
                </a:cubicBezTo>
                <a:cubicBezTo>
                  <a:pt x="27954" y="795497"/>
                  <a:pt x="32204" y="788133"/>
                  <a:pt x="29510" y="801306"/>
                </a:cubicBezTo>
                <a:cubicBezTo>
                  <a:pt x="26397" y="789689"/>
                  <a:pt x="18107" y="816814"/>
                  <a:pt x="23913" y="815258"/>
                </a:cubicBezTo>
                <a:cubicBezTo>
                  <a:pt x="16760" y="823400"/>
                  <a:pt x="13498" y="846065"/>
                  <a:pt x="13707" y="858461"/>
                </a:cubicBezTo>
                <a:cubicBezTo>
                  <a:pt x="11582" y="862143"/>
                  <a:pt x="13707" y="858461"/>
                  <a:pt x="10026" y="856334"/>
                </a:cubicBezTo>
                <a:cubicBezTo>
                  <a:pt x="7901" y="860016"/>
                  <a:pt x="12570" y="877443"/>
                  <a:pt x="5985" y="876094"/>
                </a:cubicBezTo>
                <a:lnTo>
                  <a:pt x="6060" y="880501"/>
                </a:lnTo>
                <a:lnTo>
                  <a:pt x="2805" y="887453"/>
                </a:lnTo>
                <a:cubicBezTo>
                  <a:pt x="2229" y="891109"/>
                  <a:pt x="1945" y="895855"/>
                  <a:pt x="598" y="902442"/>
                </a:cubicBezTo>
                <a:cubicBezTo>
                  <a:pt x="-180" y="899537"/>
                  <a:pt x="1166" y="892950"/>
                  <a:pt x="388" y="890046"/>
                </a:cubicBezTo>
                <a:cubicBezTo>
                  <a:pt x="3082" y="876872"/>
                  <a:pt x="2872" y="864477"/>
                  <a:pt x="1316" y="858668"/>
                </a:cubicBezTo>
                <a:cubicBezTo>
                  <a:pt x="3441" y="854986"/>
                  <a:pt x="6344" y="854208"/>
                  <a:pt x="5566" y="851303"/>
                </a:cubicBezTo>
                <a:cubicBezTo>
                  <a:pt x="9038" y="841034"/>
                  <a:pt x="6134" y="841812"/>
                  <a:pt x="4578" y="836003"/>
                </a:cubicBezTo>
                <a:cubicBezTo>
                  <a:pt x="8828" y="828638"/>
                  <a:pt x="8050" y="825734"/>
                  <a:pt x="8619" y="816243"/>
                </a:cubicBezTo>
                <a:cubicBezTo>
                  <a:pt x="11522" y="815465"/>
                  <a:pt x="8050" y="825734"/>
                  <a:pt x="10953" y="824956"/>
                </a:cubicBezTo>
                <a:cubicBezTo>
                  <a:pt x="13857" y="824178"/>
                  <a:pt x="15982" y="820496"/>
                  <a:pt x="15203" y="817592"/>
                </a:cubicBezTo>
                <a:cubicBezTo>
                  <a:pt x="17328" y="813909"/>
                  <a:pt x="17328" y="813909"/>
                  <a:pt x="16550" y="811005"/>
                </a:cubicBezTo>
                <a:cubicBezTo>
                  <a:pt x="15772" y="808100"/>
                  <a:pt x="12300" y="818369"/>
                  <a:pt x="13647" y="811783"/>
                </a:cubicBezTo>
                <a:cubicBezTo>
                  <a:pt x="17897" y="804418"/>
                  <a:pt x="20022" y="800736"/>
                  <a:pt x="22716" y="787562"/>
                </a:cubicBezTo>
                <a:cubicBezTo>
                  <a:pt x="21938" y="784658"/>
                  <a:pt x="21938" y="784658"/>
                  <a:pt x="24841" y="783880"/>
                </a:cubicBezTo>
                <a:cubicBezTo>
                  <a:pt x="20381" y="778849"/>
                  <a:pt x="20591" y="791244"/>
                  <a:pt x="19812" y="788340"/>
                </a:cubicBezTo>
                <a:lnTo>
                  <a:pt x="23191" y="778079"/>
                </a:lnTo>
                <a:lnTo>
                  <a:pt x="23284" y="778071"/>
                </a:lnTo>
                <a:cubicBezTo>
                  <a:pt x="24063" y="780975"/>
                  <a:pt x="24841" y="783880"/>
                  <a:pt x="27744" y="783102"/>
                </a:cubicBezTo>
                <a:cubicBezTo>
                  <a:pt x="27744" y="783102"/>
                  <a:pt x="32563" y="766246"/>
                  <a:pt x="29660" y="767024"/>
                </a:cubicBezTo>
                <a:cubicBezTo>
                  <a:pt x="33910" y="759659"/>
                  <a:pt x="31216" y="772833"/>
                  <a:pt x="35466" y="765468"/>
                </a:cubicBezTo>
                <a:cubicBezTo>
                  <a:pt x="34688" y="762564"/>
                  <a:pt x="37591" y="761786"/>
                  <a:pt x="38938" y="755199"/>
                </a:cubicBezTo>
                <a:cubicBezTo>
                  <a:pt x="44535" y="741247"/>
                  <a:pt x="33132" y="756755"/>
                  <a:pt x="38728" y="742803"/>
                </a:cubicBezTo>
                <a:cubicBezTo>
                  <a:pt x="39507" y="745708"/>
                  <a:pt x="39507" y="745708"/>
                  <a:pt x="40285" y="748612"/>
                </a:cubicBezTo>
                <a:cubicBezTo>
                  <a:pt x="42410" y="744930"/>
                  <a:pt x="44535" y="741247"/>
                  <a:pt x="43757" y="738343"/>
                </a:cubicBezTo>
                <a:cubicBezTo>
                  <a:pt x="42200" y="732534"/>
                  <a:pt x="50701" y="717805"/>
                  <a:pt x="53394" y="704631"/>
                </a:cubicBezTo>
                <a:cubicBezTo>
                  <a:pt x="49713" y="702505"/>
                  <a:pt x="47019" y="715678"/>
                  <a:pt x="46241" y="712774"/>
                </a:cubicBezTo>
                <a:cubicBezTo>
                  <a:pt x="41991" y="720138"/>
                  <a:pt x="47019" y="715678"/>
                  <a:pt x="43547" y="725947"/>
                </a:cubicBezTo>
                <a:cubicBezTo>
                  <a:pt x="39866" y="723821"/>
                  <a:pt x="38519" y="730408"/>
                  <a:pt x="37741" y="727503"/>
                </a:cubicBezTo>
                <a:cubicBezTo>
                  <a:pt x="36962" y="724599"/>
                  <a:pt x="38309" y="718012"/>
                  <a:pt x="35406" y="718790"/>
                </a:cubicBezTo>
                <a:cubicBezTo>
                  <a:pt x="38878" y="708521"/>
                  <a:pt x="43128" y="701156"/>
                  <a:pt x="44475" y="694569"/>
                </a:cubicBezTo>
                <a:cubicBezTo>
                  <a:pt x="48725" y="687205"/>
                  <a:pt x="52975" y="679840"/>
                  <a:pt x="57225" y="672475"/>
                </a:cubicBezTo>
                <a:cubicBezTo>
                  <a:pt x="56447" y="669570"/>
                  <a:pt x="59141" y="656397"/>
                  <a:pt x="65516" y="645350"/>
                </a:cubicBezTo>
                <a:cubicBezTo>
                  <a:pt x="68988" y="635081"/>
                  <a:pt x="75363" y="624034"/>
                  <a:pt x="80391" y="619573"/>
                </a:cubicBezTo>
                <a:cubicBezTo>
                  <a:pt x="75363" y="624034"/>
                  <a:pt x="61266" y="652715"/>
                  <a:pt x="66504" y="660650"/>
                </a:cubicBezTo>
                <a:cubicBezTo>
                  <a:pt x="60907" y="674602"/>
                  <a:pt x="53753" y="682744"/>
                  <a:pt x="53185" y="692236"/>
                </a:cubicBezTo>
                <a:cubicBezTo>
                  <a:pt x="56866" y="694362"/>
                  <a:pt x="56657" y="681966"/>
                  <a:pt x="58991" y="690680"/>
                </a:cubicBezTo>
                <a:cubicBezTo>
                  <a:pt x="60338" y="684093"/>
                  <a:pt x="62463" y="680411"/>
                  <a:pt x="59560" y="681188"/>
                </a:cubicBezTo>
                <a:cubicBezTo>
                  <a:pt x="59560" y="681188"/>
                  <a:pt x="59560" y="681188"/>
                  <a:pt x="63032" y="670919"/>
                </a:cubicBezTo>
                <a:cubicBezTo>
                  <a:pt x="63032" y="670919"/>
                  <a:pt x="63810" y="673824"/>
                  <a:pt x="66713" y="673046"/>
                </a:cubicBezTo>
                <a:cubicBezTo>
                  <a:pt x="64947" y="654841"/>
                  <a:pt x="81170" y="622478"/>
                  <a:pt x="93142" y="597479"/>
                </a:cubicBezTo>
                <a:cubicBezTo>
                  <a:pt x="97392" y="590114"/>
                  <a:pt x="92364" y="594575"/>
                  <a:pt x="89460" y="595353"/>
                </a:cubicBezTo>
                <a:cubicBezTo>
                  <a:pt x="91585" y="591670"/>
                  <a:pt x="90807" y="588766"/>
                  <a:pt x="92932" y="585084"/>
                </a:cubicBezTo>
                <a:cubicBezTo>
                  <a:pt x="91585" y="591670"/>
                  <a:pt x="95836" y="584306"/>
                  <a:pt x="97392" y="590114"/>
                </a:cubicBezTo>
                <a:cubicBezTo>
                  <a:pt x="97961" y="580623"/>
                  <a:pt x="100086" y="576941"/>
                  <a:pt x="108586" y="562212"/>
                </a:cubicBezTo>
                <a:cubicBezTo>
                  <a:pt x="108017" y="571703"/>
                  <a:pt x="113614" y="557751"/>
                  <a:pt x="117296" y="559878"/>
                </a:cubicBezTo>
                <a:cubicBezTo>
                  <a:pt x="122115" y="543022"/>
                  <a:pt x="122115" y="543022"/>
                  <a:pt x="130615" y="528292"/>
                </a:cubicBezTo>
                <a:cubicBezTo>
                  <a:pt x="134865" y="520928"/>
                  <a:pt x="127712" y="529070"/>
                  <a:pt x="129059" y="522484"/>
                </a:cubicBezTo>
                <a:cubicBezTo>
                  <a:pt x="131962" y="521706"/>
                  <a:pt x="133309" y="515119"/>
                  <a:pt x="136212" y="514341"/>
                </a:cubicBezTo>
                <a:cubicBezTo>
                  <a:pt x="137559" y="507754"/>
                  <a:pt x="136212" y="514341"/>
                  <a:pt x="133309" y="515119"/>
                </a:cubicBezTo>
                <a:cubicBezTo>
                  <a:pt x="138906" y="501167"/>
                  <a:pt x="142587" y="503294"/>
                  <a:pt x="148184" y="489342"/>
                </a:cubicBezTo>
                <a:cubicBezTo>
                  <a:pt x="148184" y="489342"/>
                  <a:pt x="148962" y="492247"/>
                  <a:pt x="149741" y="495151"/>
                </a:cubicBezTo>
                <a:cubicBezTo>
                  <a:pt x="153213" y="484882"/>
                  <a:pt x="155338" y="481200"/>
                  <a:pt x="166741" y="465692"/>
                </a:cubicBezTo>
                <a:cubicBezTo>
                  <a:pt x="163838" y="466470"/>
                  <a:pt x="163838" y="466470"/>
                  <a:pt x="161713" y="470153"/>
                </a:cubicBezTo>
                <a:cubicBezTo>
                  <a:pt x="160935" y="467248"/>
                  <a:pt x="163060" y="463566"/>
                  <a:pt x="167310" y="456201"/>
                </a:cubicBezTo>
                <a:cubicBezTo>
                  <a:pt x="167310" y="456201"/>
                  <a:pt x="168088" y="459106"/>
                  <a:pt x="168088" y="459106"/>
                </a:cubicBezTo>
                <a:cubicBezTo>
                  <a:pt x="175241" y="450963"/>
                  <a:pt x="184520" y="439138"/>
                  <a:pt x="193799" y="427313"/>
                </a:cubicBezTo>
                <a:cubicBezTo>
                  <a:pt x="205202" y="411806"/>
                  <a:pt x="213702" y="397076"/>
                  <a:pt x="220078" y="386029"/>
                </a:cubicBezTo>
                <a:cubicBezTo>
                  <a:pt x="228788" y="383695"/>
                  <a:pt x="245788" y="354236"/>
                  <a:pt x="249470" y="356363"/>
                </a:cubicBezTo>
                <a:cubicBezTo>
                  <a:pt x="252942" y="346094"/>
                  <a:pt x="260095" y="337951"/>
                  <a:pt x="268027" y="332713"/>
                </a:cubicBezTo>
                <a:cubicBezTo>
                  <a:pt x="275180" y="324570"/>
                  <a:pt x="282334" y="316428"/>
                  <a:pt x="289487" y="308285"/>
                </a:cubicBezTo>
                <a:cubicBezTo>
                  <a:pt x="286015" y="318554"/>
                  <a:pt x="265902" y="336395"/>
                  <a:pt x="254498" y="351903"/>
                </a:cubicBezTo>
                <a:cubicBezTo>
                  <a:pt x="254498" y="351903"/>
                  <a:pt x="252373" y="355585"/>
                  <a:pt x="252373" y="355585"/>
                </a:cubicBezTo>
                <a:cubicBezTo>
                  <a:pt x="260305" y="350347"/>
                  <a:pt x="265902" y="336395"/>
                  <a:pt x="275959" y="327475"/>
                </a:cubicBezTo>
                <a:cubicBezTo>
                  <a:pt x="276737" y="330379"/>
                  <a:pt x="276737" y="330379"/>
                  <a:pt x="277515" y="333284"/>
                </a:cubicBezTo>
                <a:cubicBezTo>
                  <a:pt x="284668" y="325141"/>
                  <a:pt x="283890" y="322236"/>
                  <a:pt x="285237" y="315650"/>
                </a:cubicBezTo>
                <a:cubicBezTo>
                  <a:pt x="291044" y="314094"/>
                  <a:pt x="289697" y="320681"/>
                  <a:pt x="284668" y="325141"/>
                </a:cubicBezTo>
                <a:cubicBezTo>
                  <a:pt x="294725" y="316220"/>
                  <a:pt x="309032" y="299935"/>
                  <a:pt x="315407" y="288888"/>
                </a:cubicBezTo>
                <a:cubicBezTo>
                  <a:pt x="314629" y="285983"/>
                  <a:pt x="307476" y="294126"/>
                  <a:pt x="306697" y="291222"/>
                </a:cubicBezTo>
                <a:cubicBezTo>
                  <a:pt x="308044" y="284635"/>
                  <a:pt x="312504" y="289666"/>
                  <a:pt x="317532" y="285206"/>
                </a:cubicBezTo>
                <a:cubicBezTo>
                  <a:pt x="319658" y="281523"/>
                  <a:pt x="316754" y="282301"/>
                  <a:pt x="316754" y="282301"/>
                </a:cubicBezTo>
                <a:cubicBezTo>
                  <a:pt x="327589" y="276285"/>
                  <a:pt x="354856" y="250301"/>
                  <a:pt x="359316" y="255332"/>
                </a:cubicBezTo>
                <a:cubicBezTo>
                  <a:pt x="368595" y="243507"/>
                  <a:pt x="379429" y="237491"/>
                  <a:pt x="387361" y="232253"/>
                </a:cubicBezTo>
                <a:cubicBezTo>
                  <a:pt x="389486" y="228570"/>
                  <a:pt x="389486" y="228570"/>
                  <a:pt x="388708" y="225666"/>
                </a:cubicBezTo>
                <a:cubicBezTo>
                  <a:pt x="399543" y="219650"/>
                  <a:pt x="403793" y="212285"/>
                  <a:pt x="413850" y="203365"/>
                </a:cubicBezTo>
                <a:cubicBezTo>
                  <a:pt x="412503" y="209951"/>
                  <a:pt x="417531" y="205491"/>
                  <a:pt x="417531" y="205491"/>
                </a:cubicBezTo>
                <a:cubicBezTo>
                  <a:pt x="425463" y="200253"/>
                  <a:pt x="415975" y="199682"/>
                  <a:pt x="425463" y="200253"/>
                </a:cubicBezTo>
                <a:cubicBezTo>
                  <a:pt x="429713" y="192888"/>
                  <a:pt x="421782" y="198126"/>
                  <a:pt x="431838" y="189206"/>
                </a:cubicBezTo>
                <a:cubicBezTo>
                  <a:pt x="427588" y="196570"/>
                  <a:pt x="442673" y="183190"/>
                  <a:pt x="441327" y="189776"/>
                </a:cubicBezTo>
                <a:cubicBezTo>
                  <a:pt x="445577" y="182412"/>
                  <a:pt x="448480" y="181634"/>
                  <a:pt x="450605" y="177951"/>
                </a:cubicBezTo>
                <a:cubicBezTo>
                  <a:pt x="458537" y="172713"/>
                  <a:pt x="464343" y="171157"/>
                  <a:pt x="459315" y="175617"/>
                </a:cubicBezTo>
                <a:cubicBezTo>
                  <a:pt x="465122" y="174062"/>
                  <a:pt x="475178" y="165141"/>
                  <a:pt x="486013" y="159125"/>
                </a:cubicBezTo>
                <a:cubicBezTo>
                  <a:pt x="483110" y="159903"/>
                  <a:pt x="480207" y="160681"/>
                  <a:pt x="479429" y="157776"/>
                </a:cubicBezTo>
                <a:cubicBezTo>
                  <a:pt x="490264" y="151760"/>
                  <a:pt x="488917" y="158347"/>
                  <a:pt x="499752" y="152331"/>
                </a:cubicBezTo>
                <a:cubicBezTo>
                  <a:pt x="507683" y="147093"/>
                  <a:pt x="527019" y="126347"/>
                  <a:pt x="532257" y="134282"/>
                </a:cubicBezTo>
                <a:cubicBezTo>
                  <a:pt x="526450" y="135838"/>
                  <a:pt x="526450" y="135838"/>
                  <a:pt x="524325" y="139520"/>
                </a:cubicBezTo>
                <a:lnTo>
                  <a:pt x="528380" y="139210"/>
                </a:lnTo>
                <a:lnTo>
                  <a:pt x="523723" y="141627"/>
                </a:lnTo>
                <a:cubicBezTo>
                  <a:pt x="516393" y="144759"/>
                  <a:pt x="509524" y="148156"/>
                  <a:pt x="506337" y="153679"/>
                </a:cubicBezTo>
                <a:cubicBezTo>
                  <a:pt x="503433" y="154457"/>
                  <a:pt x="500530" y="155235"/>
                  <a:pt x="497627" y="156013"/>
                </a:cubicBezTo>
                <a:cubicBezTo>
                  <a:pt x="491820" y="157569"/>
                  <a:pt x="498405" y="158917"/>
                  <a:pt x="495502" y="159695"/>
                </a:cubicBezTo>
                <a:cubicBezTo>
                  <a:pt x="495502" y="159695"/>
                  <a:pt x="495502" y="159695"/>
                  <a:pt x="490473" y="164156"/>
                </a:cubicBezTo>
                <a:cubicBezTo>
                  <a:pt x="487570" y="164934"/>
                  <a:pt x="485445" y="168616"/>
                  <a:pt x="479638" y="170172"/>
                </a:cubicBezTo>
                <a:cubicBezTo>
                  <a:pt x="468803" y="176188"/>
                  <a:pt x="457968" y="182204"/>
                  <a:pt x="452940" y="186665"/>
                </a:cubicBezTo>
                <a:cubicBezTo>
                  <a:pt x="450036" y="187443"/>
                  <a:pt x="453718" y="189569"/>
                  <a:pt x="453718" y="189569"/>
                </a:cubicBezTo>
                <a:cubicBezTo>
                  <a:pt x="447911" y="191125"/>
                  <a:pt x="437076" y="197141"/>
                  <a:pt x="424116" y="206840"/>
                </a:cubicBezTo>
                <a:cubicBezTo>
                  <a:pt x="419088" y="211300"/>
                  <a:pt x="414060" y="215760"/>
                  <a:pt x="409031" y="220220"/>
                </a:cubicBezTo>
                <a:cubicBezTo>
                  <a:pt x="406128" y="220998"/>
                  <a:pt x="401099" y="225458"/>
                  <a:pt x="398196" y="226236"/>
                </a:cubicBezTo>
                <a:cubicBezTo>
                  <a:pt x="393168" y="230697"/>
                  <a:pt x="380208" y="240395"/>
                  <a:pt x="368026" y="252998"/>
                </a:cubicBezTo>
                <a:cubicBezTo>
                  <a:pt x="355066" y="262697"/>
                  <a:pt x="345787" y="274522"/>
                  <a:pt x="337856" y="279760"/>
                </a:cubicBezTo>
                <a:cubicBezTo>
                  <a:pt x="330702" y="287903"/>
                  <a:pt x="327021" y="285776"/>
                  <a:pt x="322770" y="293141"/>
                </a:cubicBezTo>
                <a:cubicBezTo>
                  <a:pt x="319867" y="293919"/>
                  <a:pt x="316964" y="294697"/>
                  <a:pt x="316186" y="291792"/>
                </a:cubicBezTo>
                <a:cubicBezTo>
                  <a:pt x="316186" y="291792"/>
                  <a:pt x="316186" y="291792"/>
                  <a:pt x="311935" y="299157"/>
                </a:cubicBezTo>
                <a:cubicBezTo>
                  <a:pt x="309032" y="299935"/>
                  <a:pt x="312714" y="302062"/>
                  <a:pt x="314839" y="298379"/>
                </a:cubicBezTo>
                <a:cubicBezTo>
                  <a:pt x="304782" y="307300"/>
                  <a:pt x="295503" y="319125"/>
                  <a:pt x="286225" y="330950"/>
                </a:cubicBezTo>
                <a:cubicBezTo>
                  <a:pt x="276168" y="339870"/>
                  <a:pt x="263986" y="352473"/>
                  <a:pt x="255486" y="367203"/>
                </a:cubicBezTo>
                <a:cubicBezTo>
                  <a:pt x="266321" y="361187"/>
                  <a:pt x="283322" y="331728"/>
                  <a:pt x="293588" y="335203"/>
                </a:cubicBezTo>
                <a:cubicBezTo>
                  <a:pt x="298616" y="330742"/>
                  <a:pt x="292810" y="332298"/>
                  <a:pt x="294935" y="328616"/>
                </a:cubicBezTo>
                <a:cubicBezTo>
                  <a:pt x="297060" y="324934"/>
                  <a:pt x="300741" y="327060"/>
                  <a:pt x="302867" y="323378"/>
                </a:cubicBezTo>
                <a:cubicBezTo>
                  <a:pt x="307895" y="318917"/>
                  <a:pt x="307895" y="318917"/>
                  <a:pt x="315048" y="310775"/>
                </a:cubicBezTo>
                <a:cubicBezTo>
                  <a:pt x="320077" y="306315"/>
                  <a:pt x="307895" y="318917"/>
                  <a:pt x="307895" y="318917"/>
                </a:cubicBezTo>
                <a:cubicBezTo>
                  <a:pt x="313702" y="317361"/>
                  <a:pt x="320077" y="306315"/>
                  <a:pt x="322980" y="305537"/>
                </a:cubicBezTo>
                <a:cubicBezTo>
                  <a:pt x="326662" y="307663"/>
                  <a:pt x="318730" y="312901"/>
                  <a:pt x="329565" y="306885"/>
                </a:cubicBezTo>
                <a:cubicBezTo>
                  <a:pt x="332468" y="306107"/>
                  <a:pt x="315827" y="313679"/>
                  <a:pt x="313702" y="317361"/>
                </a:cubicBezTo>
                <a:cubicBezTo>
                  <a:pt x="314480" y="320266"/>
                  <a:pt x="309451" y="324726"/>
                  <a:pt x="304423" y="329186"/>
                </a:cubicBezTo>
                <a:cubicBezTo>
                  <a:pt x="296491" y="334425"/>
                  <a:pt x="288560" y="339663"/>
                  <a:pt x="285088" y="349932"/>
                </a:cubicBezTo>
                <a:cubicBezTo>
                  <a:pt x="290116" y="345472"/>
                  <a:pt x="295144" y="341012"/>
                  <a:pt x="285866" y="352837"/>
                </a:cubicBezTo>
                <a:cubicBezTo>
                  <a:pt x="294576" y="350503"/>
                  <a:pt x="311576" y="321044"/>
                  <a:pt x="316036" y="326075"/>
                </a:cubicBezTo>
                <a:cubicBezTo>
                  <a:pt x="313911" y="329757"/>
                  <a:pt x="313911" y="329757"/>
                  <a:pt x="314689" y="332662"/>
                </a:cubicBezTo>
                <a:cubicBezTo>
                  <a:pt x="311008" y="330535"/>
                  <a:pt x="300382" y="348947"/>
                  <a:pt x="296701" y="346820"/>
                </a:cubicBezTo>
                <a:cubicBezTo>
                  <a:pt x="295354" y="353407"/>
                  <a:pt x="286644" y="355741"/>
                  <a:pt x="288201" y="361550"/>
                </a:cubicBezTo>
                <a:cubicBezTo>
                  <a:pt x="280269" y="366788"/>
                  <a:pt x="270212" y="375709"/>
                  <a:pt x="265962" y="383073"/>
                </a:cubicBezTo>
                <a:cubicBezTo>
                  <a:pt x="259587" y="394120"/>
                  <a:pt x="253780" y="395676"/>
                  <a:pt x="247195" y="394328"/>
                </a:cubicBezTo>
                <a:cubicBezTo>
                  <a:pt x="245070" y="398010"/>
                  <a:pt x="245849" y="400915"/>
                  <a:pt x="248752" y="400137"/>
                </a:cubicBezTo>
                <a:cubicBezTo>
                  <a:pt x="246627" y="403819"/>
                  <a:pt x="243723" y="404597"/>
                  <a:pt x="241598" y="408279"/>
                </a:cubicBezTo>
                <a:cubicBezTo>
                  <a:pt x="240820" y="405375"/>
                  <a:pt x="242945" y="401692"/>
                  <a:pt x="242945" y="401692"/>
                </a:cubicBezTo>
                <a:cubicBezTo>
                  <a:pt x="237917" y="406153"/>
                  <a:pt x="237348" y="415644"/>
                  <a:pt x="235223" y="419326"/>
                </a:cubicBezTo>
                <a:cubicBezTo>
                  <a:pt x="228070" y="427469"/>
                  <a:pt x="225735" y="418756"/>
                  <a:pt x="220138" y="432707"/>
                </a:cubicBezTo>
                <a:cubicBezTo>
                  <a:pt x="228070" y="427469"/>
                  <a:pt x="232320" y="420104"/>
                  <a:pt x="231751" y="429595"/>
                </a:cubicBezTo>
                <a:cubicBezTo>
                  <a:pt x="234655" y="428817"/>
                  <a:pt x="237558" y="428040"/>
                  <a:pt x="239683" y="424357"/>
                </a:cubicBezTo>
                <a:cubicBezTo>
                  <a:pt x="241030" y="417770"/>
                  <a:pt x="233876" y="425913"/>
                  <a:pt x="235223" y="419326"/>
                </a:cubicBezTo>
                <a:cubicBezTo>
                  <a:pt x="250308" y="405945"/>
                  <a:pt x="271200" y="391009"/>
                  <a:pt x="281047" y="369692"/>
                </a:cubicBezTo>
                <a:cubicBezTo>
                  <a:pt x="284729" y="371819"/>
                  <a:pt x="270422" y="388104"/>
                  <a:pt x="271200" y="391009"/>
                </a:cubicBezTo>
                <a:cubicBezTo>
                  <a:pt x="266950" y="398373"/>
                  <a:pt x="266950" y="398373"/>
                  <a:pt x="261922" y="402834"/>
                </a:cubicBezTo>
                <a:cubicBezTo>
                  <a:pt x="259796" y="406516"/>
                  <a:pt x="258450" y="413103"/>
                  <a:pt x="262700" y="405738"/>
                </a:cubicBezTo>
                <a:cubicBezTo>
                  <a:pt x="258450" y="413103"/>
                  <a:pt x="255546" y="413881"/>
                  <a:pt x="248393" y="422023"/>
                </a:cubicBezTo>
                <a:cubicBezTo>
                  <a:pt x="247046" y="428610"/>
                  <a:pt x="240461" y="427262"/>
                  <a:pt x="236989" y="437531"/>
                </a:cubicBezTo>
                <a:cubicBezTo>
                  <a:pt x="236211" y="434626"/>
                  <a:pt x="240461" y="427262"/>
                  <a:pt x="245490" y="422801"/>
                </a:cubicBezTo>
                <a:cubicBezTo>
                  <a:pt x="247615" y="419119"/>
                  <a:pt x="252643" y="414659"/>
                  <a:pt x="254768" y="410976"/>
                </a:cubicBezTo>
                <a:cubicBezTo>
                  <a:pt x="256893" y="407294"/>
                  <a:pt x="259018" y="403612"/>
                  <a:pt x="264047" y="399151"/>
                </a:cubicBezTo>
                <a:cubicBezTo>
                  <a:pt x="251087" y="408850"/>
                  <a:pt x="241808" y="420675"/>
                  <a:pt x="235433" y="431722"/>
                </a:cubicBezTo>
                <a:cubicBezTo>
                  <a:pt x="231183" y="439087"/>
                  <a:pt x="226154" y="443547"/>
                  <a:pt x="221904" y="450912"/>
                </a:cubicBezTo>
                <a:cubicBezTo>
                  <a:pt x="216876" y="455372"/>
                  <a:pt x="212626" y="462737"/>
                  <a:pt x="207597" y="467197"/>
                </a:cubicBezTo>
                <a:cubicBezTo>
                  <a:pt x="206250" y="473784"/>
                  <a:pt x="214182" y="468545"/>
                  <a:pt x="217085" y="467767"/>
                </a:cubicBezTo>
                <a:cubicBezTo>
                  <a:pt x="219210" y="464085"/>
                  <a:pt x="218432" y="461181"/>
                  <a:pt x="219779" y="454594"/>
                </a:cubicBezTo>
                <a:cubicBezTo>
                  <a:pt x="222682" y="453816"/>
                  <a:pt x="220557" y="457498"/>
                  <a:pt x="221335" y="460403"/>
                </a:cubicBezTo>
                <a:cubicBezTo>
                  <a:pt x="226364" y="455942"/>
                  <a:pt x="228279" y="439864"/>
                  <a:pt x="234086" y="438309"/>
                </a:cubicBezTo>
                <a:cubicBezTo>
                  <a:pt x="234864" y="441213"/>
                  <a:pt x="232739" y="444895"/>
                  <a:pt x="231392" y="451482"/>
                </a:cubicBezTo>
                <a:cubicBezTo>
                  <a:pt x="236421" y="447022"/>
                  <a:pt x="247824" y="431514"/>
                  <a:pt x="254200" y="420467"/>
                </a:cubicBezTo>
                <a:cubicBezTo>
                  <a:pt x="265035" y="414451"/>
                  <a:pt x="270631" y="400500"/>
                  <a:pt x="274103" y="390231"/>
                </a:cubicBezTo>
                <a:cubicBezTo>
                  <a:pt x="278563" y="395262"/>
                  <a:pt x="269285" y="407087"/>
                  <a:pt x="275091" y="405531"/>
                </a:cubicBezTo>
                <a:cubicBezTo>
                  <a:pt x="270063" y="409991"/>
                  <a:pt x="265035" y="414451"/>
                  <a:pt x="257103" y="419690"/>
                </a:cubicBezTo>
                <a:cubicBezTo>
                  <a:pt x="260784" y="421816"/>
                  <a:pt x="253631" y="429959"/>
                  <a:pt x="252284" y="436545"/>
                </a:cubicBezTo>
                <a:cubicBezTo>
                  <a:pt x="255187" y="435767"/>
                  <a:pt x="260784" y="421816"/>
                  <a:pt x="263688" y="421038"/>
                </a:cubicBezTo>
                <a:cubicBezTo>
                  <a:pt x="264466" y="423942"/>
                  <a:pt x="262341" y="427625"/>
                  <a:pt x="262341" y="427625"/>
                </a:cubicBezTo>
                <a:cubicBezTo>
                  <a:pt x="262341" y="427625"/>
                  <a:pt x="265244" y="426847"/>
                  <a:pt x="267369" y="423164"/>
                </a:cubicBezTo>
                <a:cubicBezTo>
                  <a:pt x="269494" y="419482"/>
                  <a:pt x="271619" y="415800"/>
                  <a:pt x="272398" y="418704"/>
                </a:cubicBezTo>
                <a:cubicBezTo>
                  <a:pt x="268147" y="426069"/>
                  <a:pt x="258091" y="434989"/>
                  <a:pt x="254619" y="445259"/>
                </a:cubicBezTo>
                <a:cubicBezTo>
                  <a:pt x="254619" y="445259"/>
                  <a:pt x="258869" y="437894"/>
                  <a:pt x="260425" y="443703"/>
                </a:cubicBezTo>
                <a:cubicBezTo>
                  <a:pt x="261877" y="443314"/>
                  <a:pt x="263471" y="440552"/>
                  <a:pt x="265162" y="438153"/>
                </a:cubicBezTo>
                <a:lnTo>
                  <a:pt x="266613" y="437234"/>
                </a:lnTo>
                <a:lnTo>
                  <a:pt x="259079" y="450289"/>
                </a:lnTo>
                <a:cubicBezTo>
                  <a:pt x="262760" y="452416"/>
                  <a:pt x="271260" y="437687"/>
                  <a:pt x="278414" y="429544"/>
                </a:cubicBezTo>
                <a:cubicBezTo>
                  <a:pt x="277067" y="436131"/>
                  <a:pt x="299306" y="414607"/>
                  <a:pt x="292721" y="413259"/>
                </a:cubicBezTo>
                <a:cubicBezTo>
                  <a:pt x="292721" y="413259"/>
                  <a:pt x="292721" y="413259"/>
                  <a:pt x="299096" y="402212"/>
                </a:cubicBezTo>
                <a:cubicBezTo>
                  <a:pt x="303556" y="407243"/>
                  <a:pt x="311278" y="389609"/>
                  <a:pt x="316306" y="385148"/>
                </a:cubicBezTo>
                <a:cubicBezTo>
                  <a:pt x="319988" y="387275"/>
                  <a:pt x="309931" y="396195"/>
                  <a:pt x="313613" y="398322"/>
                </a:cubicBezTo>
                <a:cubicBezTo>
                  <a:pt x="313613" y="398322"/>
                  <a:pt x="317863" y="390957"/>
                  <a:pt x="320766" y="390179"/>
                </a:cubicBezTo>
                <a:cubicBezTo>
                  <a:pt x="322891" y="386497"/>
                  <a:pt x="322113" y="383592"/>
                  <a:pt x="322113" y="383592"/>
                </a:cubicBezTo>
                <a:cubicBezTo>
                  <a:pt x="333516" y="368085"/>
                  <a:pt x="339892" y="357038"/>
                  <a:pt x="355755" y="346562"/>
                </a:cubicBezTo>
                <a:cubicBezTo>
                  <a:pt x="348602" y="354704"/>
                  <a:pt x="350727" y="351022"/>
                  <a:pt x="358658" y="345784"/>
                </a:cubicBezTo>
                <a:cubicBezTo>
                  <a:pt x="356533" y="349466"/>
                  <a:pt x="350158" y="360513"/>
                  <a:pt x="347255" y="361291"/>
                </a:cubicBezTo>
                <a:cubicBezTo>
                  <a:pt x="345130" y="364973"/>
                  <a:pt x="348811" y="367100"/>
                  <a:pt x="346686" y="370782"/>
                </a:cubicBezTo>
                <a:cubicBezTo>
                  <a:pt x="353271" y="372131"/>
                  <a:pt x="356743" y="361862"/>
                  <a:pt x="359646" y="361084"/>
                </a:cubicBezTo>
                <a:cubicBezTo>
                  <a:pt x="355396" y="368448"/>
                  <a:pt x="336839" y="392098"/>
                  <a:pt x="328907" y="397337"/>
                </a:cubicBezTo>
                <a:cubicBezTo>
                  <a:pt x="323879" y="401797"/>
                  <a:pt x="330464" y="403145"/>
                  <a:pt x="323310" y="411288"/>
                </a:cubicBezTo>
                <a:cubicBezTo>
                  <a:pt x="324089" y="414192"/>
                  <a:pt x="328339" y="406828"/>
                  <a:pt x="332020" y="408954"/>
                </a:cubicBezTo>
                <a:cubicBezTo>
                  <a:pt x="329895" y="412637"/>
                  <a:pt x="311128" y="423891"/>
                  <a:pt x="315588" y="428922"/>
                </a:cubicBezTo>
                <a:cubicBezTo>
                  <a:pt x="310560" y="433382"/>
                  <a:pt x="312685" y="429700"/>
                  <a:pt x="314810" y="426017"/>
                </a:cubicBezTo>
                <a:cubicBezTo>
                  <a:pt x="309782" y="430478"/>
                  <a:pt x="302628" y="438620"/>
                  <a:pt x="295475" y="446763"/>
                </a:cubicBezTo>
                <a:cubicBezTo>
                  <a:pt x="291225" y="454128"/>
                  <a:pt x="284071" y="462270"/>
                  <a:pt x="279043" y="466731"/>
                </a:cubicBezTo>
                <a:cubicBezTo>
                  <a:pt x="276918" y="470413"/>
                  <a:pt x="282724" y="468857"/>
                  <a:pt x="285628" y="468079"/>
                </a:cubicBezTo>
                <a:cubicBezTo>
                  <a:pt x="283503" y="471762"/>
                  <a:pt x="277127" y="482809"/>
                  <a:pt x="280809" y="484935"/>
                </a:cubicBezTo>
                <a:cubicBezTo>
                  <a:pt x="278684" y="488618"/>
                  <a:pt x="277127" y="482809"/>
                  <a:pt x="272099" y="487269"/>
                </a:cubicBezTo>
                <a:cubicBezTo>
                  <a:pt x="273655" y="493078"/>
                  <a:pt x="275990" y="501791"/>
                  <a:pt x="266712" y="513616"/>
                </a:cubicBezTo>
                <a:cubicBezTo>
                  <a:pt x="268268" y="519425"/>
                  <a:pt x="263030" y="511490"/>
                  <a:pt x="270183" y="503347"/>
                </a:cubicBezTo>
                <a:cubicBezTo>
                  <a:pt x="270183" y="503347"/>
                  <a:pt x="270183" y="503347"/>
                  <a:pt x="267280" y="504125"/>
                </a:cubicBezTo>
                <a:cubicBezTo>
                  <a:pt x="262252" y="508585"/>
                  <a:pt x="253751" y="523315"/>
                  <a:pt x="251626" y="526997"/>
                </a:cubicBezTo>
                <a:cubicBezTo>
                  <a:pt x="250280" y="533584"/>
                  <a:pt x="251626" y="526997"/>
                  <a:pt x="247376" y="534362"/>
                </a:cubicBezTo>
                <a:cubicBezTo>
                  <a:pt x="246598" y="531457"/>
                  <a:pt x="248723" y="527775"/>
                  <a:pt x="250848" y="524093"/>
                </a:cubicBezTo>
                <a:cubicBezTo>
                  <a:pt x="247167" y="521966"/>
                  <a:pt x="246598" y="531457"/>
                  <a:pt x="242348" y="538822"/>
                </a:cubicBezTo>
                <a:cubicBezTo>
                  <a:pt x="239445" y="539600"/>
                  <a:pt x="243126" y="541726"/>
                  <a:pt x="243126" y="541726"/>
                </a:cubicBezTo>
                <a:cubicBezTo>
                  <a:pt x="246029" y="540948"/>
                  <a:pt x="248155" y="537266"/>
                  <a:pt x="250280" y="533584"/>
                </a:cubicBezTo>
                <a:cubicBezTo>
                  <a:pt x="251836" y="539392"/>
                  <a:pt x="238098" y="546187"/>
                  <a:pt x="240223" y="542504"/>
                </a:cubicBezTo>
                <a:cubicBezTo>
                  <a:pt x="237529" y="555678"/>
                  <a:pt x="229597" y="560916"/>
                  <a:pt x="224000" y="574868"/>
                </a:cubicBezTo>
                <a:cubicBezTo>
                  <a:pt x="221097" y="575645"/>
                  <a:pt x="222444" y="569059"/>
                  <a:pt x="221666" y="566154"/>
                </a:cubicBezTo>
                <a:cubicBezTo>
                  <a:pt x="230166" y="551425"/>
                  <a:pt x="233069" y="550647"/>
                  <a:pt x="236541" y="540378"/>
                </a:cubicBezTo>
                <a:cubicBezTo>
                  <a:pt x="233638" y="541156"/>
                  <a:pt x="233638" y="541156"/>
                  <a:pt x="233638" y="541156"/>
                </a:cubicBezTo>
                <a:cubicBezTo>
                  <a:pt x="234985" y="534569"/>
                  <a:pt x="233638" y="541156"/>
                  <a:pt x="238666" y="536696"/>
                </a:cubicBezTo>
                <a:cubicBezTo>
                  <a:pt x="240791" y="533013"/>
                  <a:pt x="240013" y="530109"/>
                  <a:pt x="245042" y="525648"/>
                </a:cubicBezTo>
                <a:cubicBezTo>
                  <a:pt x="243485" y="519840"/>
                  <a:pt x="245610" y="516157"/>
                  <a:pt x="244054" y="510348"/>
                </a:cubicBezTo>
                <a:cubicBezTo>
                  <a:pt x="241929" y="514031"/>
                  <a:pt x="237678" y="521395"/>
                  <a:pt x="236122" y="515587"/>
                </a:cubicBezTo>
                <a:cubicBezTo>
                  <a:pt x="228400" y="533221"/>
                  <a:pt x="219121" y="545046"/>
                  <a:pt x="209065" y="553966"/>
                </a:cubicBezTo>
                <a:cubicBezTo>
                  <a:pt x="199786" y="565791"/>
                  <a:pt x="190508" y="577616"/>
                  <a:pt x="186467" y="597376"/>
                </a:cubicBezTo>
                <a:cubicBezTo>
                  <a:pt x="182786" y="595250"/>
                  <a:pt x="189161" y="584203"/>
                  <a:pt x="191286" y="580520"/>
                </a:cubicBezTo>
                <a:cubicBezTo>
                  <a:pt x="187604" y="578394"/>
                  <a:pt x="184132" y="588663"/>
                  <a:pt x="179882" y="596028"/>
                </a:cubicBezTo>
                <a:cubicBezTo>
                  <a:pt x="180451" y="586537"/>
                  <a:pt x="174854" y="600488"/>
                  <a:pt x="172729" y="604170"/>
                </a:cubicBezTo>
                <a:cubicBezTo>
                  <a:pt x="172729" y="604170"/>
                  <a:pt x="169825" y="604948"/>
                  <a:pt x="171172" y="598362"/>
                </a:cubicBezTo>
                <a:cubicBezTo>
                  <a:pt x="166144" y="602822"/>
                  <a:pt x="161894" y="610187"/>
                  <a:pt x="158212" y="608060"/>
                </a:cubicBezTo>
                <a:cubicBezTo>
                  <a:pt x="162462" y="600695"/>
                  <a:pt x="163241" y="603600"/>
                  <a:pt x="164587" y="597013"/>
                </a:cubicBezTo>
                <a:cubicBezTo>
                  <a:pt x="160337" y="604378"/>
                  <a:pt x="155877" y="599347"/>
                  <a:pt x="150280" y="613298"/>
                </a:cubicBezTo>
                <a:cubicBezTo>
                  <a:pt x="152406" y="609616"/>
                  <a:pt x="154321" y="593538"/>
                  <a:pt x="160696" y="582491"/>
                </a:cubicBezTo>
                <a:cubicBezTo>
                  <a:pt x="162821" y="578809"/>
                  <a:pt x="157015" y="580365"/>
                  <a:pt x="161265" y="573000"/>
                </a:cubicBezTo>
                <a:cubicBezTo>
                  <a:pt x="153333" y="578238"/>
                  <a:pt x="154321" y="593538"/>
                  <a:pt x="150071" y="600903"/>
                </a:cubicBezTo>
                <a:cubicBezTo>
                  <a:pt x="147168" y="601681"/>
                  <a:pt x="151418" y="594316"/>
                  <a:pt x="148514" y="595094"/>
                </a:cubicBezTo>
                <a:cubicBezTo>
                  <a:pt x="145611" y="595872"/>
                  <a:pt x="142139" y="606141"/>
                  <a:pt x="145821" y="608267"/>
                </a:cubicBezTo>
                <a:cubicBezTo>
                  <a:pt x="140792" y="612728"/>
                  <a:pt x="140014" y="609823"/>
                  <a:pt x="135764" y="617188"/>
                </a:cubicBezTo>
                <a:cubicBezTo>
                  <a:pt x="135764" y="617188"/>
                  <a:pt x="137111" y="610601"/>
                  <a:pt x="136333" y="607697"/>
                </a:cubicBezTo>
                <a:cubicBezTo>
                  <a:pt x="138458" y="604015"/>
                  <a:pt x="138458" y="604015"/>
                  <a:pt x="142139" y="606141"/>
                </a:cubicBezTo>
                <a:cubicBezTo>
                  <a:pt x="142708" y="596650"/>
                  <a:pt x="148305" y="582698"/>
                  <a:pt x="153902" y="568747"/>
                </a:cubicBezTo>
                <a:cubicBezTo>
                  <a:pt x="162402" y="554018"/>
                  <a:pt x="168777" y="542970"/>
                  <a:pt x="170124" y="536384"/>
                </a:cubicBezTo>
                <a:cubicBezTo>
                  <a:pt x="167221" y="537162"/>
                  <a:pt x="167999" y="540066"/>
                  <a:pt x="168777" y="542970"/>
                </a:cubicBezTo>
                <a:cubicBezTo>
                  <a:pt x="173027" y="535606"/>
                  <a:pt x="170124" y="536384"/>
                  <a:pt x="172249" y="532701"/>
                </a:cubicBezTo>
                <a:cubicBezTo>
                  <a:pt x="176499" y="525337"/>
                  <a:pt x="185778" y="513512"/>
                  <a:pt x="189250" y="503242"/>
                </a:cubicBezTo>
                <a:cubicBezTo>
                  <a:pt x="189459" y="515638"/>
                  <a:pt x="202778" y="484053"/>
                  <a:pt x="207238" y="489084"/>
                </a:cubicBezTo>
                <a:cubicBezTo>
                  <a:pt x="211488" y="481719"/>
                  <a:pt x="212835" y="475132"/>
                  <a:pt x="209932" y="475910"/>
                </a:cubicBezTo>
                <a:cubicBezTo>
                  <a:pt x="204904" y="480370"/>
                  <a:pt x="203557" y="486957"/>
                  <a:pt x="198528" y="491417"/>
                </a:cubicBezTo>
                <a:cubicBezTo>
                  <a:pt x="196403" y="495100"/>
                  <a:pt x="191375" y="499560"/>
                  <a:pt x="189250" y="503242"/>
                </a:cubicBezTo>
                <a:cubicBezTo>
                  <a:pt x="188472" y="500338"/>
                  <a:pt x="200653" y="487735"/>
                  <a:pt x="199097" y="481926"/>
                </a:cubicBezTo>
                <a:cubicBezTo>
                  <a:pt x="189040" y="490847"/>
                  <a:pt x="184221" y="507703"/>
                  <a:pt x="172818" y="523210"/>
                </a:cubicBezTo>
                <a:cubicBezTo>
                  <a:pt x="164317" y="537940"/>
                  <a:pt x="158721" y="551891"/>
                  <a:pt x="149442" y="563716"/>
                </a:cubicBezTo>
                <a:cubicBezTo>
                  <a:pt x="146539" y="564494"/>
                  <a:pt x="155817" y="552669"/>
                  <a:pt x="152914" y="553447"/>
                </a:cubicBezTo>
                <a:cubicBezTo>
                  <a:pt x="147886" y="557907"/>
                  <a:pt x="142289" y="571859"/>
                  <a:pt x="139385" y="572637"/>
                </a:cubicBezTo>
                <a:cubicBezTo>
                  <a:pt x="140942" y="578445"/>
                  <a:pt x="138817" y="582128"/>
                  <a:pt x="138248" y="591619"/>
                </a:cubicBezTo>
                <a:cubicBezTo>
                  <a:pt x="139595" y="585032"/>
                  <a:pt x="143276" y="587159"/>
                  <a:pt x="147527" y="579794"/>
                </a:cubicBezTo>
                <a:cubicBezTo>
                  <a:pt x="148305" y="582698"/>
                  <a:pt x="139804" y="597428"/>
                  <a:pt x="138458" y="604015"/>
                </a:cubicBezTo>
                <a:cubicBezTo>
                  <a:pt x="133429" y="608475"/>
                  <a:pt x="129179" y="615840"/>
                  <a:pt x="125707" y="626109"/>
                </a:cubicBezTo>
                <a:cubicBezTo>
                  <a:pt x="124360" y="632695"/>
                  <a:pt x="121667" y="645869"/>
                  <a:pt x="118195" y="656138"/>
                </a:cubicBezTo>
                <a:cubicBezTo>
                  <a:pt x="120320" y="652456"/>
                  <a:pt x="120320" y="652456"/>
                  <a:pt x="124001" y="654582"/>
                </a:cubicBezTo>
                <a:cubicBezTo>
                  <a:pt x="118973" y="659042"/>
                  <a:pt x="120529" y="664851"/>
                  <a:pt x="119183" y="671439"/>
                </a:cubicBezTo>
                <a:lnTo>
                  <a:pt x="118614" y="680931"/>
                </a:lnTo>
                <a:lnTo>
                  <a:pt x="111670" y="701468"/>
                </a:lnTo>
                <a:cubicBezTo>
                  <a:pt x="111670" y="701468"/>
                  <a:pt x="113017" y="694881"/>
                  <a:pt x="110892" y="698563"/>
                </a:cubicBezTo>
                <a:cubicBezTo>
                  <a:pt x="107420" y="708833"/>
                  <a:pt x="106073" y="715419"/>
                  <a:pt x="109755" y="717546"/>
                </a:cubicBezTo>
                <a:cubicBezTo>
                  <a:pt x="108408" y="724133"/>
                  <a:pt x="107061" y="730719"/>
                  <a:pt x="105714" y="737306"/>
                </a:cubicBezTo>
                <a:cubicBezTo>
                  <a:pt x="114993" y="725481"/>
                  <a:pt x="117477" y="699912"/>
                  <a:pt x="121727" y="692547"/>
                </a:cubicBezTo>
                <a:cubicBezTo>
                  <a:pt x="120949" y="689643"/>
                  <a:pt x="120739" y="677247"/>
                  <a:pt x="127324" y="678596"/>
                </a:cubicBezTo>
                <a:cubicBezTo>
                  <a:pt x="126546" y="675692"/>
                  <a:pt x="125767" y="672787"/>
                  <a:pt x="124989" y="669882"/>
                </a:cubicBezTo>
                <a:cubicBezTo>
                  <a:pt x="127114" y="666200"/>
                  <a:pt x="130227" y="677818"/>
                  <a:pt x="132921" y="664644"/>
                </a:cubicBezTo>
                <a:cubicBezTo>
                  <a:pt x="135824" y="663866"/>
                  <a:pt x="134477" y="670453"/>
                  <a:pt x="130227" y="677818"/>
                </a:cubicBezTo>
                <a:cubicBezTo>
                  <a:pt x="129449" y="674914"/>
                  <a:pt x="127324" y="678596"/>
                  <a:pt x="125199" y="682278"/>
                </a:cubicBezTo>
                <a:cubicBezTo>
                  <a:pt x="123074" y="685961"/>
                  <a:pt x="126755" y="688087"/>
                  <a:pt x="128880" y="684405"/>
                </a:cubicBezTo>
                <a:cubicBezTo>
                  <a:pt x="131006" y="680722"/>
                  <a:pt x="124062" y="701261"/>
                  <a:pt x="128312" y="693896"/>
                </a:cubicBezTo>
                <a:cubicBezTo>
                  <a:pt x="126965" y="700483"/>
                  <a:pt x="118465" y="715212"/>
                  <a:pt x="122924" y="720243"/>
                </a:cubicBezTo>
                <a:cubicBezTo>
                  <a:pt x="136453" y="701053"/>
                  <a:pt x="140494" y="681293"/>
                  <a:pt x="148216" y="663659"/>
                </a:cubicBezTo>
                <a:cubicBezTo>
                  <a:pt x="149563" y="657072"/>
                  <a:pt x="150341" y="659976"/>
                  <a:pt x="151119" y="662881"/>
                </a:cubicBezTo>
                <a:cubicBezTo>
                  <a:pt x="154591" y="652612"/>
                  <a:pt x="156716" y="648929"/>
                  <a:pt x="161744" y="644469"/>
                </a:cubicBezTo>
                <a:cubicBezTo>
                  <a:pt x="159619" y="648151"/>
                  <a:pt x="163301" y="650278"/>
                  <a:pt x="159051" y="657642"/>
                </a:cubicBezTo>
                <a:cubicBezTo>
                  <a:pt x="161176" y="653960"/>
                  <a:pt x="164648" y="643691"/>
                  <a:pt x="168898" y="636326"/>
                </a:cubicBezTo>
                <a:cubicBezTo>
                  <a:pt x="170454" y="642135"/>
                  <a:pt x="180301" y="620819"/>
                  <a:pt x="183983" y="622946"/>
                </a:cubicBezTo>
                <a:cubicBezTo>
                  <a:pt x="188233" y="615581"/>
                  <a:pt x="192483" y="608216"/>
                  <a:pt x="195955" y="597947"/>
                </a:cubicBezTo>
                <a:cubicBezTo>
                  <a:pt x="199427" y="587678"/>
                  <a:pt x="203677" y="580313"/>
                  <a:pt x="205024" y="573726"/>
                </a:cubicBezTo>
                <a:cubicBezTo>
                  <a:pt x="212178" y="565584"/>
                  <a:pt x="219331" y="557441"/>
                  <a:pt x="219900" y="547950"/>
                </a:cubicBezTo>
                <a:cubicBezTo>
                  <a:pt x="222025" y="544268"/>
                  <a:pt x="223581" y="550076"/>
                  <a:pt x="225706" y="546394"/>
                </a:cubicBezTo>
                <a:cubicBezTo>
                  <a:pt x="218553" y="554537"/>
                  <a:pt x="212956" y="568488"/>
                  <a:pt x="206581" y="579535"/>
                </a:cubicBezTo>
                <a:cubicBezTo>
                  <a:pt x="205234" y="586122"/>
                  <a:pt x="200984" y="593487"/>
                  <a:pt x="199637" y="600073"/>
                </a:cubicBezTo>
                <a:cubicBezTo>
                  <a:pt x="194608" y="604534"/>
                  <a:pt x="193262" y="611120"/>
                  <a:pt x="189011" y="618485"/>
                </a:cubicBezTo>
                <a:cubicBezTo>
                  <a:pt x="189011" y="618485"/>
                  <a:pt x="191915" y="617707"/>
                  <a:pt x="192693" y="620612"/>
                </a:cubicBezTo>
                <a:cubicBezTo>
                  <a:pt x="186886" y="622168"/>
                  <a:pt x="186318" y="631659"/>
                  <a:pt x="184193" y="635341"/>
                </a:cubicBezTo>
                <a:cubicBezTo>
                  <a:pt x="189999" y="633785"/>
                  <a:pt x="196943" y="613247"/>
                  <a:pt x="201193" y="605882"/>
                </a:cubicBezTo>
                <a:cubicBezTo>
                  <a:pt x="204097" y="605104"/>
                  <a:pt x="209125" y="600644"/>
                  <a:pt x="212028" y="599866"/>
                </a:cubicBezTo>
                <a:cubicBezTo>
                  <a:pt x="209903" y="603548"/>
                  <a:pt x="208556" y="610135"/>
                  <a:pt x="204875" y="608009"/>
                </a:cubicBezTo>
                <a:cubicBezTo>
                  <a:pt x="199487" y="634356"/>
                  <a:pt x="183624" y="644832"/>
                  <a:pt x="183265" y="666719"/>
                </a:cubicBezTo>
                <a:cubicBezTo>
                  <a:pt x="180362" y="667497"/>
                  <a:pt x="180362" y="667497"/>
                  <a:pt x="177458" y="668275"/>
                </a:cubicBezTo>
                <a:cubicBezTo>
                  <a:pt x="175333" y="671958"/>
                  <a:pt x="176112" y="674862"/>
                  <a:pt x="176112" y="674862"/>
                </a:cubicBezTo>
                <a:cubicBezTo>
                  <a:pt x="176890" y="677766"/>
                  <a:pt x="173208" y="675640"/>
                  <a:pt x="173987" y="678544"/>
                </a:cubicBezTo>
                <a:cubicBezTo>
                  <a:pt x="171861" y="682227"/>
                  <a:pt x="170305" y="676418"/>
                  <a:pt x="166833" y="686687"/>
                </a:cubicBezTo>
                <a:cubicBezTo>
                  <a:pt x="166833" y="686687"/>
                  <a:pt x="167611" y="689591"/>
                  <a:pt x="168390" y="692496"/>
                </a:cubicBezTo>
                <a:cubicBezTo>
                  <a:pt x="168390" y="692496"/>
                  <a:pt x="170515" y="688814"/>
                  <a:pt x="172640" y="685131"/>
                </a:cubicBezTo>
                <a:cubicBezTo>
                  <a:pt x="171293" y="691718"/>
                  <a:pt x="163571" y="709352"/>
                  <a:pt x="159889" y="707225"/>
                </a:cubicBezTo>
                <a:cubicBezTo>
                  <a:pt x="159889" y="707225"/>
                  <a:pt x="159889" y="707225"/>
                  <a:pt x="163361" y="696956"/>
                </a:cubicBezTo>
                <a:cubicBezTo>
                  <a:pt x="160458" y="697734"/>
                  <a:pt x="159111" y="704321"/>
                  <a:pt x="156986" y="708003"/>
                </a:cubicBezTo>
                <a:cubicBezTo>
                  <a:pt x="156208" y="705099"/>
                  <a:pt x="156208" y="705099"/>
                  <a:pt x="153304" y="705877"/>
                </a:cubicBezTo>
                <a:cubicBezTo>
                  <a:pt x="151958" y="712464"/>
                  <a:pt x="149832" y="716146"/>
                  <a:pt x="152736" y="715368"/>
                </a:cubicBezTo>
                <a:cubicBezTo>
                  <a:pt x="150611" y="719050"/>
                  <a:pt x="150611" y="719050"/>
                  <a:pt x="147707" y="719828"/>
                </a:cubicBezTo>
                <a:cubicBezTo>
                  <a:pt x="152526" y="702972"/>
                  <a:pt x="160248" y="685338"/>
                  <a:pt x="162942" y="672165"/>
                </a:cubicBezTo>
                <a:cubicBezTo>
                  <a:pt x="160039" y="672943"/>
                  <a:pt x="159260" y="670038"/>
                  <a:pt x="159260" y="670038"/>
                </a:cubicBezTo>
                <a:cubicBezTo>
                  <a:pt x="153454" y="671594"/>
                  <a:pt x="152107" y="678181"/>
                  <a:pt x="149982" y="681863"/>
                </a:cubicBezTo>
                <a:cubicBezTo>
                  <a:pt x="148635" y="688450"/>
                  <a:pt x="144385" y="695815"/>
                  <a:pt x="142260" y="699497"/>
                </a:cubicBezTo>
                <a:cubicBezTo>
                  <a:pt x="147288" y="695037"/>
                  <a:pt x="145163" y="698719"/>
                  <a:pt x="143038" y="702402"/>
                </a:cubicBezTo>
                <a:cubicBezTo>
                  <a:pt x="140913" y="706084"/>
                  <a:pt x="142469" y="711893"/>
                  <a:pt x="147498" y="707433"/>
                </a:cubicBezTo>
                <a:cubicBezTo>
                  <a:pt x="145373" y="711115"/>
                  <a:pt x="146151" y="714019"/>
                  <a:pt x="146929" y="716924"/>
                </a:cubicBezTo>
                <a:cubicBezTo>
                  <a:pt x="139985" y="737462"/>
                  <a:pt x="136872" y="725844"/>
                  <a:pt x="132054" y="742700"/>
                </a:cubicBezTo>
                <a:cubicBezTo>
                  <a:pt x="132054" y="742700"/>
                  <a:pt x="132054" y="742700"/>
                  <a:pt x="131275" y="739796"/>
                </a:cubicBezTo>
                <a:cubicBezTo>
                  <a:pt x="131485" y="752192"/>
                  <a:pt x="128582" y="752969"/>
                  <a:pt x="124332" y="760334"/>
                </a:cubicBezTo>
                <a:cubicBezTo>
                  <a:pt x="125888" y="766143"/>
                  <a:pt x="130138" y="758778"/>
                  <a:pt x="133042" y="758000"/>
                </a:cubicBezTo>
                <a:cubicBezTo>
                  <a:pt x="132832" y="745605"/>
                  <a:pt x="145014" y="733002"/>
                  <a:pt x="150611" y="719050"/>
                </a:cubicBezTo>
                <a:cubicBezTo>
                  <a:pt x="147139" y="729319"/>
                  <a:pt x="146570" y="738811"/>
                  <a:pt x="148127" y="744619"/>
                </a:cubicBezTo>
                <a:cubicBezTo>
                  <a:pt x="148127" y="744619"/>
                  <a:pt x="148127" y="744619"/>
                  <a:pt x="145223" y="745397"/>
                </a:cubicBezTo>
                <a:cubicBezTo>
                  <a:pt x="143877" y="751984"/>
                  <a:pt x="143877" y="751984"/>
                  <a:pt x="142530" y="758571"/>
                </a:cubicBezTo>
                <a:cubicBezTo>
                  <a:pt x="141751" y="755667"/>
                  <a:pt x="141751" y="755667"/>
                  <a:pt x="141751" y="755667"/>
                </a:cubicBezTo>
                <a:cubicBezTo>
                  <a:pt x="138280" y="765936"/>
                  <a:pt x="137501" y="763031"/>
                  <a:pt x="136154" y="769618"/>
                </a:cubicBezTo>
                <a:cubicBezTo>
                  <a:pt x="134808" y="776205"/>
                  <a:pt x="135586" y="779109"/>
                  <a:pt x="135586" y="779109"/>
                </a:cubicBezTo>
                <a:cubicBezTo>
                  <a:pt x="139836" y="771745"/>
                  <a:pt x="144086" y="764380"/>
                  <a:pt x="145433" y="757793"/>
                </a:cubicBezTo>
                <a:cubicBezTo>
                  <a:pt x="146211" y="760697"/>
                  <a:pt x="141393" y="777553"/>
                  <a:pt x="145643" y="770189"/>
                </a:cubicBezTo>
                <a:cubicBezTo>
                  <a:pt x="147768" y="766506"/>
                  <a:pt x="144864" y="767284"/>
                  <a:pt x="144864" y="767284"/>
                </a:cubicBezTo>
                <a:cubicBezTo>
                  <a:pt x="151240" y="756237"/>
                  <a:pt x="156837" y="742286"/>
                  <a:pt x="154502" y="733572"/>
                </a:cubicBezTo>
                <a:cubicBezTo>
                  <a:pt x="157196" y="720399"/>
                  <a:pt x="154712" y="745968"/>
                  <a:pt x="159530" y="729112"/>
                </a:cubicBezTo>
                <a:cubicBezTo>
                  <a:pt x="159740" y="741508"/>
                  <a:pt x="156268" y="751777"/>
                  <a:pt x="151449" y="768633"/>
                </a:cubicBezTo>
                <a:cubicBezTo>
                  <a:pt x="156478" y="764172"/>
                  <a:pt x="150881" y="778124"/>
                  <a:pt x="155131" y="770759"/>
                </a:cubicBezTo>
                <a:cubicBezTo>
                  <a:pt x="155131" y="770759"/>
                  <a:pt x="148756" y="781806"/>
                  <a:pt x="152437" y="783933"/>
                </a:cubicBezTo>
                <a:cubicBezTo>
                  <a:pt x="151869" y="793424"/>
                  <a:pt x="151869" y="793424"/>
                  <a:pt x="150522" y="800011"/>
                </a:cubicBezTo>
                <a:cubicBezTo>
                  <a:pt x="154562" y="780250"/>
                  <a:pt x="159381" y="763395"/>
                  <a:pt x="166325" y="742856"/>
                </a:cubicBezTo>
                <a:cubicBezTo>
                  <a:pt x="169797" y="732587"/>
                  <a:pt x="173269" y="722318"/>
                  <a:pt x="173837" y="712827"/>
                </a:cubicBezTo>
                <a:cubicBezTo>
                  <a:pt x="178087" y="705462"/>
                  <a:pt x="181559" y="695193"/>
                  <a:pt x="185809" y="687828"/>
                </a:cubicBezTo>
                <a:cubicBezTo>
                  <a:pt x="184253" y="682019"/>
                  <a:pt x="188503" y="674655"/>
                  <a:pt x="193531" y="670194"/>
                </a:cubicBezTo>
                <a:cubicBezTo>
                  <a:pt x="192753" y="667289"/>
                  <a:pt x="189850" y="668067"/>
                  <a:pt x="186168" y="665941"/>
                </a:cubicBezTo>
                <a:cubicBezTo>
                  <a:pt x="191197" y="661481"/>
                  <a:pt x="190419" y="658576"/>
                  <a:pt x="187515" y="659354"/>
                </a:cubicBezTo>
                <a:cubicBezTo>
                  <a:pt x="189640" y="655672"/>
                  <a:pt x="190987" y="649085"/>
                  <a:pt x="194669" y="651212"/>
                </a:cubicBezTo>
                <a:cubicBezTo>
                  <a:pt x="183475" y="679115"/>
                  <a:pt x="204157" y="651782"/>
                  <a:pt x="207629" y="641513"/>
                </a:cubicBezTo>
                <a:cubicBezTo>
                  <a:pt x="208407" y="644418"/>
                  <a:pt x="215560" y="636275"/>
                  <a:pt x="209185" y="647322"/>
                </a:cubicBezTo>
                <a:cubicBezTo>
                  <a:pt x="218464" y="635497"/>
                  <a:pt x="212448" y="624657"/>
                  <a:pt x="220379" y="619419"/>
                </a:cubicBezTo>
                <a:cubicBezTo>
                  <a:pt x="221157" y="622323"/>
                  <a:pt x="218254" y="623101"/>
                  <a:pt x="216907" y="629688"/>
                </a:cubicBezTo>
                <a:cubicBezTo>
                  <a:pt x="216907" y="629688"/>
                  <a:pt x="216907" y="629688"/>
                  <a:pt x="219811" y="628910"/>
                </a:cubicBezTo>
                <a:cubicBezTo>
                  <a:pt x="213435" y="639957"/>
                  <a:pt x="207838" y="653909"/>
                  <a:pt x="209395" y="659718"/>
                </a:cubicBezTo>
                <a:cubicBezTo>
                  <a:pt x="211520" y="656035"/>
                  <a:pt x="217117" y="642084"/>
                  <a:pt x="216339" y="639179"/>
                </a:cubicBezTo>
                <a:cubicBezTo>
                  <a:pt x="220020" y="641306"/>
                  <a:pt x="226395" y="630259"/>
                  <a:pt x="230646" y="622894"/>
                </a:cubicBezTo>
                <a:cubicBezTo>
                  <a:pt x="228521" y="626576"/>
                  <a:pt x="231424" y="625799"/>
                  <a:pt x="232202" y="628703"/>
                </a:cubicBezTo>
                <a:cubicBezTo>
                  <a:pt x="229299" y="629481"/>
                  <a:pt x="226395" y="630259"/>
                  <a:pt x="225049" y="636846"/>
                </a:cubicBezTo>
                <a:cubicBezTo>
                  <a:pt x="228730" y="638972"/>
                  <a:pt x="220020" y="641306"/>
                  <a:pt x="221577" y="647115"/>
                </a:cubicBezTo>
                <a:cubicBezTo>
                  <a:pt x="219452" y="650797"/>
                  <a:pt x="216548" y="651575"/>
                  <a:pt x="218673" y="647893"/>
                </a:cubicBezTo>
                <a:cubicBezTo>
                  <a:pt x="212298" y="658940"/>
                  <a:pt x="213076" y="661844"/>
                  <a:pt x="211730" y="668431"/>
                </a:cubicBezTo>
                <a:cubicBezTo>
                  <a:pt x="209604" y="672114"/>
                  <a:pt x="213855" y="664748"/>
                  <a:pt x="214633" y="667653"/>
                </a:cubicBezTo>
                <a:cubicBezTo>
                  <a:pt x="209036" y="681605"/>
                  <a:pt x="204786" y="688969"/>
                  <a:pt x="201314" y="699239"/>
                </a:cubicBezTo>
                <a:cubicBezTo>
                  <a:pt x="197064" y="706603"/>
                  <a:pt x="192814" y="713968"/>
                  <a:pt x="192245" y="723459"/>
                </a:cubicBezTo>
                <a:cubicBezTo>
                  <a:pt x="189342" y="724237"/>
                  <a:pt x="187164" y="724821"/>
                  <a:pt x="185207" y="727680"/>
                </a:cubicBezTo>
                <a:lnTo>
                  <a:pt x="181171" y="740306"/>
                </a:lnTo>
                <a:lnTo>
                  <a:pt x="180239" y="741074"/>
                </a:lnTo>
                <a:cubicBezTo>
                  <a:pt x="179637" y="743181"/>
                  <a:pt x="179494" y="745553"/>
                  <a:pt x="179494" y="745553"/>
                </a:cubicBezTo>
                <a:lnTo>
                  <a:pt x="181171" y="740306"/>
                </a:lnTo>
                <a:lnTo>
                  <a:pt x="183745" y="738189"/>
                </a:lnTo>
                <a:cubicBezTo>
                  <a:pt x="185870" y="734506"/>
                  <a:pt x="184313" y="728697"/>
                  <a:pt x="187217" y="727919"/>
                </a:cubicBezTo>
                <a:cubicBezTo>
                  <a:pt x="190898" y="730046"/>
                  <a:pt x="183176" y="747680"/>
                  <a:pt x="181051" y="751362"/>
                </a:cubicBezTo>
                <a:cubicBezTo>
                  <a:pt x="181051" y="751362"/>
                  <a:pt x="180273" y="748458"/>
                  <a:pt x="180273" y="748458"/>
                </a:cubicBezTo>
                <a:cubicBezTo>
                  <a:pt x="177579" y="761631"/>
                  <a:pt x="177010" y="771123"/>
                  <a:pt x="171204" y="772678"/>
                </a:cubicBezTo>
                <a:cubicBezTo>
                  <a:pt x="167732" y="782948"/>
                  <a:pt x="168510" y="785852"/>
                  <a:pt x="169288" y="788756"/>
                </a:cubicBezTo>
                <a:cubicBezTo>
                  <a:pt x="170067" y="791661"/>
                  <a:pt x="172970" y="790883"/>
                  <a:pt x="174526" y="796692"/>
                </a:cubicBezTo>
                <a:cubicBezTo>
                  <a:pt x="181111" y="798040"/>
                  <a:pt x="178777" y="789327"/>
                  <a:pt x="178777" y="789327"/>
                </a:cubicBezTo>
                <a:cubicBezTo>
                  <a:pt x="179555" y="792231"/>
                  <a:pt x="182458" y="791453"/>
                  <a:pt x="182458" y="791453"/>
                </a:cubicBezTo>
                <a:cubicBezTo>
                  <a:pt x="180333" y="795136"/>
                  <a:pt x="177430" y="795914"/>
                  <a:pt x="178986" y="801722"/>
                </a:cubicBezTo>
                <a:cubicBezTo>
                  <a:pt x="176861" y="805405"/>
                  <a:pt x="179764" y="804627"/>
                  <a:pt x="177639" y="808309"/>
                </a:cubicBezTo>
                <a:cubicBezTo>
                  <a:pt x="180543" y="807531"/>
                  <a:pt x="180543" y="807531"/>
                  <a:pt x="180543" y="807531"/>
                </a:cubicBezTo>
                <a:cubicBezTo>
                  <a:pt x="181889" y="800945"/>
                  <a:pt x="183236" y="794358"/>
                  <a:pt x="184583" y="787771"/>
                </a:cubicBezTo>
                <a:cubicBezTo>
                  <a:pt x="183027" y="781962"/>
                  <a:pt x="183027" y="781962"/>
                  <a:pt x="177998" y="786422"/>
                </a:cubicBezTo>
                <a:cubicBezTo>
                  <a:pt x="180123" y="782740"/>
                  <a:pt x="182248" y="779058"/>
                  <a:pt x="179345" y="779836"/>
                </a:cubicBezTo>
                <a:cubicBezTo>
                  <a:pt x="181470" y="776153"/>
                  <a:pt x="182248" y="779058"/>
                  <a:pt x="182248" y="779058"/>
                </a:cubicBezTo>
                <a:cubicBezTo>
                  <a:pt x="183027" y="781962"/>
                  <a:pt x="185152" y="778280"/>
                  <a:pt x="187277" y="774598"/>
                </a:cubicBezTo>
                <a:cubicBezTo>
                  <a:pt x="187277" y="774598"/>
                  <a:pt x="188055" y="777502"/>
                  <a:pt x="188055" y="777502"/>
                </a:cubicBezTo>
                <a:cubicBezTo>
                  <a:pt x="217536" y="666875"/>
                  <a:pt x="268328" y="566103"/>
                  <a:pt x="338306" y="478868"/>
                </a:cubicBezTo>
                <a:cubicBezTo>
                  <a:pt x="336750" y="473059"/>
                  <a:pt x="336750" y="473059"/>
                  <a:pt x="341778" y="468598"/>
                </a:cubicBezTo>
                <a:cubicBezTo>
                  <a:pt x="344682" y="467821"/>
                  <a:pt x="346807" y="464138"/>
                  <a:pt x="349710" y="463360"/>
                </a:cubicBezTo>
                <a:cubicBezTo>
                  <a:pt x="343903" y="464916"/>
                  <a:pt x="338097" y="466472"/>
                  <a:pt x="335193" y="467250"/>
                </a:cubicBezTo>
                <a:cubicBezTo>
                  <a:pt x="328040" y="475393"/>
                  <a:pt x="304245" y="491107"/>
                  <a:pt x="308136" y="505629"/>
                </a:cubicBezTo>
                <a:cubicBezTo>
                  <a:pt x="302330" y="507185"/>
                  <a:pt x="298858" y="517454"/>
                  <a:pt x="294398" y="512423"/>
                </a:cubicBezTo>
                <a:cubicBezTo>
                  <a:pt x="290926" y="522693"/>
                  <a:pt x="291704" y="525597"/>
                  <a:pt x="288801" y="526375"/>
                </a:cubicBezTo>
                <a:cubicBezTo>
                  <a:pt x="283772" y="530835"/>
                  <a:pt x="282426" y="537422"/>
                  <a:pt x="277397" y="541882"/>
                </a:cubicBezTo>
                <a:cubicBezTo>
                  <a:pt x="275272" y="545565"/>
                  <a:pt x="273147" y="549247"/>
                  <a:pt x="273925" y="552151"/>
                </a:cubicBezTo>
                <a:cubicBezTo>
                  <a:pt x="271800" y="555834"/>
                  <a:pt x="263869" y="561072"/>
                  <a:pt x="267550" y="563198"/>
                </a:cubicBezTo>
                <a:cubicBezTo>
                  <a:pt x="263869" y="561072"/>
                  <a:pt x="257493" y="572119"/>
                  <a:pt x="250340" y="580262"/>
                </a:cubicBezTo>
                <a:cubicBezTo>
                  <a:pt x="253812" y="569993"/>
                  <a:pt x="266772" y="560294"/>
                  <a:pt x="264437" y="551581"/>
                </a:cubicBezTo>
                <a:cubicBezTo>
                  <a:pt x="271591" y="543438"/>
                  <a:pt x="265215" y="554485"/>
                  <a:pt x="268119" y="553707"/>
                </a:cubicBezTo>
                <a:cubicBezTo>
                  <a:pt x="273716" y="539756"/>
                  <a:pt x="281647" y="534518"/>
                  <a:pt x="287244" y="520566"/>
                </a:cubicBezTo>
                <a:cubicBezTo>
                  <a:pt x="282216" y="525026"/>
                  <a:pt x="277966" y="532391"/>
                  <a:pt x="272937" y="536851"/>
                </a:cubicBezTo>
                <a:cubicBezTo>
                  <a:pt x="268687" y="544216"/>
                  <a:pt x="264437" y="551581"/>
                  <a:pt x="259409" y="556041"/>
                </a:cubicBezTo>
                <a:cubicBezTo>
                  <a:pt x="258631" y="553137"/>
                  <a:pt x="265784" y="544994"/>
                  <a:pt x="259977" y="546550"/>
                </a:cubicBezTo>
                <a:cubicBezTo>
                  <a:pt x="267909" y="541312"/>
                  <a:pt x="274853" y="520773"/>
                  <a:pt x="278534" y="522900"/>
                </a:cubicBezTo>
                <a:cubicBezTo>
                  <a:pt x="280660" y="519218"/>
                  <a:pt x="280660" y="519218"/>
                  <a:pt x="282785" y="515535"/>
                </a:cubicBezTo>
                <a:cubicBezTo>
                  <a:pt x="282006" y="512631"/>
                  <a:pt x="279881" y="516313"/>
                  <a:pt x="279881" y="516313"/>
                </a:cubicBezTo>
                <a:cubicBezTo>
                  <a:pt x="281228" y="509726"/>
                  <a:pt x="289938" y="507393"/>
                  <a:pt x="294188" y="500028"/>
                </a:cubicBezTo>
                <a:cubicBezTo>
                  <a:pt x="287603" y="498679"/>
                  <a:pt x="302688" y="485298"/>
                  <a:pt x="305382" y="472125"/>
                </a:cubicBezTo>
                <a:cubicBezTo>
                  <a:pt x="309064" y="474251"/>
                  <a:pt x="306939" y="477934"/>
                  <a:pt x="304814" y="481616"/>
                </a:cubicBezTo>
                <a:cubicBezTo>
                  <a:pt x="306939" y="477934"/>
                  <a:pt x="311189" y="470569"/>
                  <a:pt x="314092" y="469791"/>
                </a:cubicBezTo>
                <a:cubicBezTo>
                  <a:pt x="313314" y="466887"/>
                  <a:pt x="315439" y="463204"/>
                  <a:pt x="317564" y="459522"/>
                </a:cubicBezTo>
                <a:cubicBezTo>
                  <a:pt x="316786" y="456618"/>
                  <a:pt x="318911" y="452935"/>
                  <a:pt x="320258" y="446348"/>
                </a:cubicBezTo>
                <a:cubicBezTo>
                  <a:pt x="323161" y="445570"/>
                  <a:pt x="326064" y="444793"/>
                  <a:pt x="328968" y="444015"/>
                </a:cubicBezTo>
                <a:cubicBezTo>
                  <a:pt x="328968" y="444015"/>
                  <a:pt x="331093" y="440332"/>
                  <a:pt x="333218" y="436650"/>
                </a:cubicBezTo>
                <a:cubicBezTo>
                  <a:pt x="335343" y="432967"/>
                  <a:pt x="337468" y="429285"/>
                  <a:pt x="341149" y="431412"/>
                </a:cubicBezTo>
                <a:cubicBezTo>
                  <a:pt x="345400" y="424047"/>
                  <a:pt x="339593" y="425603"/>
                  <a:pt x="347525" y="420365"/>
                </a:cubicBezTo>
                <a:cubicBezTo>
                  <a:pt x="347525" y="420365"/>
                  <a:pt x="343275" y="427729"/>
                  <a:pt x="344053" y="430634"/>
                </a:cubicBezTo>
                <a:cubicBezTo>
                  <a:pt x="351984" y="425395"/>
                  <a:pt x="353331" y="418809"/>
                  <a:pt x="357581" y="411444"/>
                </a:cubicBezTo>
                <a:cubicBezTo>
                  <a:pt x="365513" y="406206"/>
                  <a:pt x="357581" y="411444"/>
                  <a:pt x="358928" y="404857"/>
                </a:cubicBezTo>
                <a:cubicBezTo>
                  <a:pt x="362610" y="406984"/>
                  <a:pt x="366082" y="396715"/>
                  <a:pt x="369763" y="398841"/>
                </a:cubicBezTo>
                <a:cubicBezTo>
                  <a:pt x="374792" y="394381"/>
                  <a:pt x="374013" y="391476"/>
                  <a:pt x="379820" y="389921"/>
                </a:cubicBezTo>
                <a:cubicBezTo>
                  <a:pt x="381945" y="386238"/>
                  <a:pt x="381945" y="386238"/>
                  <a:pt x="381167" y="383334"/>
                </a:cubicBezTo>
                <a:cubicBezTo>
                  <a:pt x="375360" y="384890"/>
                  <a:pt x="374013" y="391476"/>
                  <a:pt x="369763" y="398841"/>
                </a:cubicBezTo>
                <a:cubicBezTo>
                  <a:pt x="372457" y="385668"/>
                  <a:pt x="378264" y="384112"/>
                  <a:pt x="388320" y="375191"/>
                </a:cubicBezTo>
                <a:cubicBezTo>
                  <a:pt x="389099" y="378095"/>
                  <a:pt x="386973" y="381778"/>
                  <a:pt x="381945" y="386238"/>
                </a:cubicBezTo>
                <a:cubicBezTo>
                  <a:pt x="387752" y="384682"/>
                  <a:pt x="402837" y="371301"/>
                  <a:pt x="401280" y="365493"/>
                </a:cubicBezTo>
                <a:cubicBezTo>
                  <a:pt x="409212" y="360254"/>
                  <a:pt x="416366" y="352112"/>
                  <a:pt x="423519" y="343969"/>
                </a:cubicBezTo>
                <a:cubicBezTo>
                  <a:pt x="428547" y="339509"/>
                  <a:pt x="424297" y="346873"/>
                  <a:pt x="424297" y="346873"/>
                </a:cubicBezTo>
                <a:cubicBezTo>
                  <a:pt x="419269" y="351334"/>
                  <a:pt x="411337" y="356572"/>
                  <a:pt x="409990" y="363159"/>
                </a:cubicBezTo>
                <a:cubicBezTo>
                  <a:pt x="404962" y="367619"/>
                  <a:pt x="402837" y="371301"/>
                  <a:pt x="398587" y="378666"/>
                </a:cubicBezTo>
                <a:cubicBezTo>
                  <a:pt x="400712" y="374984"/>
                  <a:pt x="406518" y="373428"/>
                  <a:pt x="408643" y="369746"/>
                </a:cubicBezTo>
                <a:cubicBezTo>
                  <a:pt x="408643" y="369746"/>
                  <a:pt x="407865" y="366841"/>
                  <a:pt x="407865" y="366841"/>
                </a:cubicBezTo>
                <a:cubicBezTo>
                  <a:pt x="415019" y="358698"/>
                  <a:pt x="415797" y="361603"/>
                  <a:pt x="418700" y="360825"/>
                </a:cubicBezTo>
                <a:cubicBezTo>
                  <a:pt x="420825" y="357143"/>
                  <a:pt x="423729" y="356365"/>
                  <a:pt x="426632" y="355587"/>
                </a:cubicBezTo>
                <a:cubicBezTo>
                  <a:pt x="430104" y="345318"/>
                  <a:pt x="440161" y="336397"/>
                  <a:pt x="445189" y="331937"/>
                </a:cubicBezTo>
                <a:lnTo>
                  <a:pt x="440377" y="330951"/>
                </a:lnTo>
                <a:lnTo>
                  <a:pt x="447404" y="322783"/>
                </a:lnTo>
                <a:cubicBezTo>
                  <a:pt x="452432" y="318322"/>
                  <a:pt x="457655" y="314588"/>
                  <a:pt x="461621" y="311969"/>
                </a:cubicBezTo>
                <a:cubicBezTo>
                  <a:pt x="469553" y="306731"/>
                  <a:pt x="468774" y="303826"/>
                  <a:pt x="468774" y="303826"/>
                </a:cubicBezTo>
                <a:cubicBezTo>
                  <a:pt x="475928" y="295684"/>
                  <a:pt x="474581" y="302270"/>
                  <a:pt x="472456" y="305953"/>
                </a:cubicBezTo>
                <a:cubicBezTo>
                  <a:pt x="462399" y="314873"/>
                  <a:pt x="456593" y="316429"/>
                  <a:pt x="449439" y="324572"/>
                </a:cubicBezTo>
                <a:cubicBezTo>
                  <a:pt x="453899" y="329603"/>
                  <a:pt x="468984" y="316222"/>
                  <a:pt x="470331" y="309635"/>
                </a:cubicBezTo>
                <a:cubicBezTo>
                  <a:pt x="473234" y="308857"/>
                  <a:pt x="474012" y="311762"/>
                  <a:pt x="474012" y="311762"/>
                </a:cubicBezTo>
                <a:cubicBezTo>
                  <a:pt x="481944" y="306523"/>
                  <a:pt x="484847" y="305745"/>
                  <a:pt x="492001" y="297603"/>
                </a:cubicBezTo>
                <a:cubicBezTo>
                  <a:pt x="492001" y="297603"/>
                  <a:pt x="492001" y="297603"/>
                  <a:pt x="495682" y="299729"/>
                </a:cubicBezTo>
                <a:cubicBezTo>
                  <a:pt x="494904" y="296825"/>
                  <a:pt x="504961" y="287904"/>
                  <a:pt x="504183" y="285000"/>
                </a:cubicBezTo>
                <a:cubicBezTo>
                  <a:pt x="507086" y="284222"/>
                  <a:pt x="515018" y="278984"/>
                  <a:pt x="511336" y="276857"/>
                </a:cubicBezTo>
                <a:cubicBezTo>
                  <a:pt x="507655" y="274731"/>
                  <a:pt x="506308" y="281318"/>
                  <a:pt x="498376" y="286556"/>
                </a:cubicBezTo>
                <a:cubicBezTo>
                  <a:pt x="497598" y="283651"/>
                  <a:pt x="500501" y="282873"/>
                  <a:pt x="496820" y="280747"/>
                </a:cubicBezTo>
                <a:cubicBezTo>
                  <a:pt x="502626" y="279191"/>
                  <a:pt x="507655" y="274731"/>
                  <a:pt x="513461" y="273175"/>
                </a:cubicBezTo>
                <a:cubicBezTo>
                  <a:pt x="512683" y="270270"/>
                  <a:pt x="507655" y="274731"/>
                  <a:pt x="506098" y="268922"/>
                </a:cubicBezTo>
                <a:cubicBezTo>
                  <a:pt x="506098" y="268922"/>
                  <a:pt x="508223" y="265240"/>
                  <a:pt x="514030" y="263684"/>
                </a:cubicBezTo>
                <a:cubicBezTo>
                  <a:pt x="507445" y="262335"/>
                  <a:pt x="510348" y="261557"/>
                  <a:pt x="512473" y="257875"/>
                </a:cubicBezTo>
                <a:cubicBezTo>
                  <a:pt x="509570" y="258653"/>
                  <a:pt x="500860" y="260987"/>
                  <a:pt x="498735" y="264669"/>
                </a:cubicBezTo>
                <a:cubicBezTo>
                  <a:pt x="493497" y="256734"/>
                  <a:pt x="492719" y="253829"/>
                  <a:pt x="486134" y="252481"/>
                </a:cubicBezTo>
                <a:cubicBezTo>
                  <a:pt x="488259" y="248798"/>
                  <a:pt x="494066" y="247243"/>
                  <a:pt x="496191" y="243560"/>
                </a:cubicBezTo>
                <a:cubicBezTo>
                  <a:pt x="493287" y="244338"/>
                  <a:pt x="490384" y="245116"/>
                  <a:pt x="485356" y="249576"/>
                </a:cubicBezTo>
                <a:cubicBezTo>
                  <a:pt x="484578" y="246672"/>
                  <a:pt x="492509" y="241434"/>
                  <a:pt x="489606" y="242212"/>
                </a:cubicBezTo>
                <a:cubicBezTo>
                  <a:pt x="494634" y="237751"/>
                  <a:pt x="500441" y="236195"/>
                  <a:pt x="502566" y="232513"/>
                </a:cubicBezTo>
                <a:cubicBezTo>
                  <a:pt x="497538" y="236973"/>
                  <a:pt x="493856" y="234847"/>
                  <a:pt x="490174" y="232720"/>
                </a:cubicBezTo>
                <a:cubicBezTo>
                  <a:pt x="490174" y="232720"/>
                  <a:pt x="491521" y="226134"/>
                  <a:pt x="500231" y="223800"/>
                </a:cubicBezTo>
                <a:cubicBezTo>
                  <a:pt x="500231" y="223800"/>
                  <a:pt x="502356" y="220118"/>
                  <a:pt x="504481" y="216435"/>
                </a:cubicBezTo>
                <a:cubicBezTo>
                  <a:pt x="501578" y="217213"/>
                  <a:pt x="500800" y="214309"/>
                  <a:pt x="511635" y="208292"/>
                </a:cubicBezTo>
                <a:cubicBezTo>
                  <a:pt x="507953" y="206166"/>
                  <a:pt x="502147" y="207722"/>
                  <a:pt x="499243" y="208500"/>
                </a:cubicBezTo>
                <a:cubicBezTo>
                  <a:pt x="499243" y="208500"/>
                  <a:pt x="501368" y="204817"/>
                  <a:pt x="504272" y="204039"/>
                </a:cubicBezTo>
                <a:cubicBezTo>
                  <a:pt x="503494" y="201135"/>
                  <a:pt x="501368" y="204817"/>
                  <a:pt x="495562" y="206373"/>
                </a:cubicBezTo>
                <a:cubicBezTo>
                  <a:pt x="494784" y="203469"/>
                  <a:pt x="503494" y="201135"/>
                  <a:pt x="499812" y="199009"/>
                </a:cubicBezTo>
                <a:cubicBezTo>
                  <a:pt x="494005" y="200564"/>
                  <a:pt x="497687" y="202691"/>
                  <a:pt x="489755" y="207929"/>
                </a:cubicBezTo>
                <a:cubicBezTo>
                  <a:pt x="496909" y="199786"/>
                  <a:pt x="488767" y="192629"/>
                  <a:pt x="493018" y="185264"/>
                </a:cubicBezTo>
                <a:cubicBezTo>
                  <a:pt x="495143" y="181582"/>
                  <a:pt x="498046" y="180804"/>
                  <a:pt x="503074" y="176344"/>
                </a:cubicBezTo>
                <a:cubicBezTo>
                  <a:pt x="490114" y="186042"/>
                  <a:pt x="480057" y="194963"/>
                  <a:pt x="468444" y="198075"/>
                </a:cubicBezTo>
                <a:cubicBezTo>
                  <a:pt x="466888" y="192266"/>
                  <a:pt x="454706" y="204869"/>
                  <a:pt x="450246" y="199838"/>
                </a:cubicBezTo>
                <a:cubicBezTo>
                  <a:pt x="456053" y="198282"/>
                  <a:pt x="456831" y="201187"/>
                  <a:pt x="461081" y="193822"/>
                </a:cubicBezTo>
                <a:cubicBezTo>
                  <a:pt x="463984" y="193044"/>
                  <a:pt x="461859" y="196726"/>
                  <a:pt x="461859" y="196726"/>
                </a:cubicBezTo>
                <a:cubicBezTo>
                  <a:pt x="466888" y="192266"/>
                  <a:pt x="467666" y="195170"/>
                  <a:pt x="469791" y="191488"/>
                </a:cubicBezTo>
                <a:cubicBezTo>
                  <a:pt x="471916" y="187806"/>
                  <a:pt x="464763" y="195948"/>
                  <a:pt x="463984" y="193044"/>
                </a:cubicBezTo>
                <a:cubicBezTo>
                  <a:pt x="475598" y="189932"/>
                  <a:pt x="484876" y="178107"/>
                  <a:pt x="484098" y="175203"/>
                </a:cubicBezTo>
                <a:cubicBezTo>
                  <a:pt x="486223" y="171520"/>
                  <a:pt x="482751" y="181789"/>
                  <a:pt x="485654" y="181012"/>
                </a:cubicBezTo>
                <a:lnTo>
                  <a:pt x="492878" y="177001"/>
                </a:lnTo>
                <a:lnTo>
                  <a:pt x="491461" y="179456"/>
                </a:lnTo>
                <a:lnTo>
                  <a:pt x="493975" y="177226"/>
                </a:lnTo>
                <a:lnTo>
                  <a:pt x="494364" y="178678"/>
                </a:lnTo>
                <a:cubicBezTo>
                  <a:pt x="493586" y="175773"/>
                  <a:pt x="496489" y="174995"/>
                  <a:pt x="496489" y="174995"/>
                </a:cubicBezTo>
                <a:cubicBezTo>
                  <a:pt x="498615" y="171313"/>
                  <a:pt x="492030" y="169965"/>
                  <a:pt x="499183" y="161822"/>
                </a:cubicBezTo>
                <a:cubicBezTo>
                  <a:pt x="504990" y="160266"/>
                  <a:pt x="500740" y="167631"/>
                  <a:pt x="503643" y="166853"/>
                </a:cubicBezTo>
                <a:cubicBezTo>
                  <a:pt x="508671" y="162392"/>
                  <a:pt x="511575" y="161614"/>
                  <a:pt x="510796" y="158710"/>
                </a:cubicBezTo>
                <a:cubicBezTo>
                  <a:pt x="513700" y="157932"/>
                  <a:pt x="514478" y="160837"/>
                  <a:pt x="514478" y="160837"/>
                </a:cubicBezTo>
                <a:cubicBezTo>
                  <a:pt x="522410" y="155598"/>
                  <a:pt x="530341" y="150360"/>
                  <a:pt x="540398" y="141439"/>
                </a:cubicBezTo>
                <a:cubicBezTo>
                  <a:pt x="538273" y="145122"/>
                  <a:pt x="538273" y="145122"/>
                  <a:pt x="541176" y="144344"/>
                </a:cubicBezTo>
                <a:cubicBezTo>
                  <a:pt x="539051" y="148026"/>
                  <a:pt x="531120" y="153265"/>
                  <a:pt x="531120" y="153265"/>
                </a:cubicBezTo>
                <a:cubicBezTo>
                  <a:pt x="531898" y="156169"/>
                  <a:pt x="536926" y="151709"/>
                  <a:pt x="537704" y="154613"/>
                </a:cubicBezTo>
                <a:cubicBezTo>
                  <a:pt x="539829" y="150931"/>
                  <a:pt x="539829" y="150931"/>
                  <a:pt x="536926" y="151709"/>
                </a:cubicBezTo>
                <a:cubicBezTo>
                  <a:pt x="546983" y="142788"/>
                  <a:pt x="557040" y="133868"/>
                  <a:pt x="571556" y="129978"/>
                </a:cubicBezTo>
                <a:cubicBezTo>
                  <a:pt x="571556" y="129978"/>
                  <a:pt x="569431" y="133660"/>
                  <a:pt x="569431" y="133660"/>
                </a:cubicBezTo>
                <a:cubicBezTo>
                  <a:pt x="569431" y="133660"/>
                  <a:pt x="563624" y="135216"/>
                  <a:pt x="563624" y="135216"/>
                </a:cubicBezTo>
                <a:cubicBezTo>
                  <a:pt x="560721" y="135994"/>
                  <a:pt x="558596" y="139676"/>
                  <a:pt x="559374" y="142581"/>
                </a:cubicBezTo>
                <a:cubicBezTo>
                  <a:pt x="553568" y="144137"/>
                  <a:pt x="548539" y="148597"/>
                  <a:pt x="545636" y="149375"/>
                </a:cubicBezTo>
                <a:cubicBezTo>
                  <a:pt x="542733" y="150153"/>
                  <a:pt x="545636" y="149375"/>
                  <a:pt x="543511" y="153057"/>
                </a:cubicBezTo>
                <a:cubicBezTo>
                  <a:pt x="531898" y="156169"/>
                  <a:pt x="521841" y="165089"/>
                  <a:pt x="511006" y="171106"/>
                </a:cubicBezTo>
                <a:cubicBezTo>
                  <a:pt x="516813" y="169550"/>
                  <a:pt x="521272" y="174581"/>
                  <a:pt x="522051" y="177485"/>
                </a:cubicBezTo>
                <a:cubicBezTo>
                  <a:pt x="524954" y="176707"/>
                  <a:pt x="524954" y="176707"/>
                  <a:pt x="527857" y="175929"/>
                </a:cubicBezTo>
                <a:cubicBezTo>
                  <a:pt x="533664" y="174373"/>
                  <a:pt x="538692" y="169913"/>
                  <a:pt x="544499" y="168357"/>
                </a:cubicBezTo>
                <a:cubicBezTo>
                  <a:pt x="544499" y="168357"/>
                  <a:pt x="541596" y="169135"/>
                  <a:pt x="541596" y="169135"/>
                </a:cubicBezTo>
                <a:cubicBezTo>
                  <a:pt x="537914" y="167009"/>
                  <a:pt x="545846" y="161771"/>
                  <a:pt x="545067" y="158866"/>
                </a:cubicBezTo>
                <a:cubicBezTo>
                  <a:pt x="547971" y="158088"/>
                  <a:pt x="547971" y="158088"/>
                  <a:pt x="550874" y="157310"/>
                </a:cubicBezTo>
                <a:cubicBezTo>
                  <a:pt x="555903" y="152850"/>
                  <a:pt x="550096" y="154406"/>
                  <a:pt x="549318" y="151501"/>
                </a:cubicBezTo>
                <a:cubicBezTo>
                  <a:pt x="549318" y="151501"/>
                  <a:pt x="561709" y="151294"/>
                  <a:pt x="557249" y="146263"/>
                </a:cubicBezTo>
                <a:cubicBezTo>
                  <a:pt x="576016" y="135009"/>
                  <a:pt x="589186" y="137706"/>
                  <a:pt x="599243" y="128785"/>
                </a:cubicBezTo>
                <a:cubicBezTo>
                  <a:pt x="597118" y="132467"/>
                  <a:pt x="600799" y="134594"/>
                  <a:pt x="611634" y="128578"/>
                </a:cubicBezTo>
                <a:cubicBezTo>
                  <a:pt x="606606" y="133038"/>
                  <a:pt x="609509" y="132260"/>
                  <a:pt x="612413" y="131482"/>
                </a:cubicBezTo>
                <a:cubicBezTo>
                  <a:pt x="604481" y="136720"/>
                  <a:pt x="595771" y="139054"/>
                  <a:pt x="596549" y="141959"/>
                </a:cubicBezTo>
                <a:cubicBezTo>
                  <a:pt x="600231" y="144085"/>
                  <a:pt x="612413" y="131482"/>
                  <a:pt x="611066" y="138069"/>
                </a:cubicBezTo>
                <a:cubicBezTo>
                  <a:pt x="619776" y="135735"/>
                  <a:pt x="621901" y="132053"/>
                  <a:pt x="629833" y="126815"/>
                </a:cubicBezTo>
                <a:cubicBezTo>
                  <a:pt x="629054" y="123910"/>
                  <a:pt x="623248" y="125466"/>
                  <a:pt x="617441" y="127022"/>
                </a:cubicBezTo>
                <a:cubicBezTo>
                  <a:pt x="619566" y="123340"/>
                  <a:pt x="634861" y="122354"/>
                  <a:pt x="639889" y="117894"/>
                </a:cubicBezTo>
                <a:cubicBezTo>
                  <a:pt x="636208" y="115767"/>
                  <a:pt x="634083" y="119450"/>
                  <a:pt x="625373" y="121784"/>
                </a:cubicBezTo>
                <a:cubicBezTo>
                  <a:pt x="622469" y="122562"/>
                  <a:pt x="627498" y="118101"/>
                  <a:pt x="618010" y="117531"/>
                </a:cubicBezTo>
                <a:cubicBezTo>
                  <a:pt x="623038" y="113070"/>
                  <a:pt x="627498" y="118101"/>
                  <a:pt x="630401" y="117323"/>
                </a:cubicBezTo>
                <a:cubicBezTo>
                  <a:pt x="636208" y="115767"/>
                  <a:pt x="626720" y="115197"/>
                  <a:pt x="632526" y="113641"/>
                </a:cubicBezTo>
                <a:cubicBezTo>
                  <a:pt x="625941" y="112292"/>
                  <a:pt x="623038" y="113070"/>
                  <a:pt x="617231" y="114626"/>
                </a:cubicBezTo>
                <a:cubicBezTo>
                  <a:pt x="622260" y="110166"/>
                  <a:pt x="620703" y="104357"/>
                  <a:pt x="627288" y="105706"/>
                </a:cubicBezTo>
                <a:cubicBezTo>
                  <a:pt x="635998" y="103372"/>
                  <a:pt x="630191" y="104928"/>
                  <a:pt x="629413" y="102023"/>
                </a:cubicBezTo>
                <a:cubicBezTo>
                  <a:pt x="623607" y="103579"/>
                  <a:pt x="620703" y="104357"/>
                  <a:pt x="617800" y="105135"/>
                </a:cubicBezTo>
                <a:cubicBezTo>
                  <a:pt x="622050" y="97770"/>
                  <a:pt x="632317" y="101245"/>
                  <a:pt x="643930" y="98134"/>
                </a:cubicBezTo>
                <a:cubicBezTo>
                  <a:pt x="643152" y="95229"/>
                  <a:pt x="639470" y="93103"/>
                  <a:pt x="631538" y="98341"/>
                </a:cubicBezTo>
                <a:cubicBezTo>
                  <a:pt x="636567" y="93881"/>
                  <a:pt x="627857" y="96215"/>
                  <a:pt x="632885" y="91754"/>
                </a:cubicBezTo>
                <a:cubicBezTo>
                  <a:pt x="635788" y="90976"/>
                  <a:pt x="630760" y="95437"/>
                  <a:pt x="639470" y="93103"/>
                </a:cubicBezTo>
                <a:cubicBezTo>
                  <a:pt x="648180" y="90769"/>
                  <a:pt x="641595" y="89420"/>
                  <a:pt x="650305" y="87087"/>
                </a:cubicBezTo>
                <a:cubicBezTo>
                  <a:pt x="650305" y="87087"/>
                  <a:pt x="656890" y="88435"/>
                  <a:pt x="653987" y="89213"/>
                </a:cubicBezTo>
                <a:cubicBezTo>
                  <a:pt x="667725" y="82419"/>
                  <a:pt x="670060" y="91132"/>
                  <a:pt x="686701" y="83560"/>
                </a:cubicBezTo>
                <a:cubicBezTo>
                  <a:pt x="680116" y="82212"/>
                  <a:pt x="673532" y="80863"/>
                  <a:pt x="666947" y="79515"/>
                </a:cubicBezTo>
                <a:cubicBezTo>
                  <a:pt x="664043" y="80293"/>
                  <a:pt x="664822" y="83197"/>
                  <a:pt x="665600" y="86101"/>
                </a:cubicBezTo>
                <a:cubicBezTo>
                  <a:pt x="661918" y="83975"/>
                  <a:pt x="659015" y="84753"/>
                  <a:pt x="656112" y="85531"/>
                </a:cubicBezTo>
                <a:cubicBezTo>
                  <a:pt x="656112" y="85531"/>
                  <a:pt x="664822" y="83197"/>
                  <a:pt x="664043" y="80293"/>
                </a:cubicBezTo>
                <a:cubicBezTo>
                  <a:pt x="659015" y="84753"/>
                  <a:pt x="657458" y="78944"/>
                  <a:pt x="648749" y="81278"/>
                </a:cubicBezTo>
                <a:cubicBezTo>
                  <a:pt x="650095" y="74691"/>
                  <a:pt x="650095" y="74691"/>
                  <a:pt x="646414" y="72565"/>
                </a:cubicBezTo>
                <a:cubicBezTo>
                  <a:pt x="649317" y="71787"/>
                  <a:pt x="658027" y="69453"/>
                  <a:pt x="664612" y="70801"/>
                </a:cubicBezTo>
                <a:cubicBezTo>
                  <a:pt x="664612" y="70801"/>
                  <a:pt x="652999" y="73913"/>
                  <a:pt x="656680" y="76040"/>
                </a:cubicBezTo>
                <a:cubicBezTo>
                  <a:pt x="662487" y="74484"/>
                  <a:pt x="665390" y="73706"/>
                  <a:pt x="660362" y="78166"/>
                </a:cubicBezTo>
                <a:cubicBezTo>
                  <a:pt x="664043" y="80293"/>
                  <a:pt x="677782" y="73498"/>
                  <a:pt x="669850" y="78737"/>
                </a:cubicBezTo>
                <a:cubicBezTo>
                  <a:pt x="678560" y="76403"/>
                  <a:pt x="684367" y="74847"/>
                  <a:pt x="690173" y="73291"/>
                </a:cubicBezTo>
                <a:cubicBezTo>
                  <a:pt x="690951" y="76195"/>
                  <a:pt x="693286" y="84909"/>
                  <a:pt x="707803" y="81019"/>
                </a:cubicBezTo>
                <a:cubicBezTo>
                  <a:pt x="696968" y="87035"/>
                  <a:pt x="688258" y="89369"/>
                  <a:pt x="689036" y="92273"/>
                </a:cubicBezTo>
                <a:cubicBezTo>
                  <a:pt x="692717" y="94400"/>
                  <a:pt x="694843" y="90718"/>
                  <a:pt x="697746" y="89940"/>
                </a:cubicBezTo>
                <a:cubicBezTo>
                  <a:pt x="701427" y="92066"/>
                  <a:pt x="699302" y="95748"/>
                  <a:pt x="699302" y="95748"/>
                </a:cubicBezTo>
                <a:cubicBezTo>
                  <a:pt x="687689" y="98860"/>
                  <a:pt x="687689" y="98860"/>
                  <a:pt x="678979" y="101194"/>
                </a:cubicBezTo>
                <a:cubicBezTo>
                  <a:pt x="675298" y="99067"/>
                  <a:pt x="681104" y="97512"/>
                  <a:pt x="681104" y="97512"/>
                </a:cubicBezTo>
                <a:cubicBezTo>
                  <a:pt x="671616" y="96941"/>
                  <a:pt x="655753" y="107418"/>
                  <a:pt x="650724" y="111878"/>
                </a:cubicBezTo>
                <a:cubicBezTo>
                  <a:pt x="659434" y="109544"/>
                  <a:pt x="663116" y="111671"/>
                  <a:pt x="676854" y="104876"/>
                </a:cubicBezTo>
                <a:cubicBezTo>
                  <a:pt x="681314" y="109907"/>
                  <a:pt x="674729" y="108559"/>
                  <a:pt x="668922" y="110115"/>
                </a:cubicBezTo>
                <a:cubicBezTo>
                  <a:pt x="669701" y="113019"/>
                  <a:pt x="678411" y="110685"/>
                  <a:pt x="681314" y="109907"/>
                </a:cubicBezTo>
                <a:cubicBezTo>
                  <a:pt x="690024" y="107573"/>
                  <a:pt x="681314" y="109907"/>
                  <a:pt x="683439" y="106225"/>
                </a:cubicBezTo>
                <a:cubicBezTo>
                  <a:pt x="695052" y="103113"/>
                  <a:pt x="701637" y="104462"/>
                  <a:pt x="709000" y="108715"/>
                </a:cubicBezTo>
                <a:cubicBezTo>
                  <a:pt x="714029" y="104254"/>
                  <a:pt x="717710" y="106381"/>
                  <a:pt x="726420" y="104047"/>
                </a:cubicBezTo>
                <a:cubicBezTo>
                  <a:pt x="721392" y="108507"/>
                  <a:pt x="730880" y="109078"/>
                  <a:pt x="731658" y="111982"/>
                </a:cubicBezTo>
                <a:cubicBezTo>
                  <a:pt x="737465" y="110427"/>
                  <a:pt x="736686" y="107522"/>
                  <a:pt x="745396" y="105188"/>
                </a:cubicBezTo>
                <a:cubicBezTo>
                  <a:pt x="738033" y="100935"/>
                  <a:pt x="748868" y="94919"/>
                  <a:pt x="737255" y="98031"/>
                </a:cubicBezTo>
                <a:cubicBezTo>
                  <a:pt x="740158" y="97253"/>
                  <a:pt x="742283" y="93570"/>
                  <a:pt x="745187" y="92793"/>
                </a:cubicBezTo>
                <a:cubicBezTo>
                  <a:pt x="745965" y="95697"/>
                  <a:pt x="752550" y="97045"/>
                  <a:pt x="753328" y="99950"/>
                </a:cubicBezTo>
                <a:cubicBezTo>
                  <a:pt x="761260" y="94712"/>
                  <a:pt x="769970" y="92378"/>
                  <a:pt x="778680" y="90044"/>
                </a:cubicBezTo>
                <a:cubicBezTo>
                  <a:pt x="780805" y="86362"/>
                  <a:pt x="772095" y="88696"/>
                  <a:pt x="766288" y="90252"/>
                </a:cubicBezTo>
                <a:cubicBezTo>
                  <a:pt x="772095" y="88696"/>
                  <a:pt x="774220" y="85013"/>
                  <a:pt x="765510" y="87347"/>
                </a:cubicBezTo>
                <a:cubicBezTo>
                  <a:pt x="774220" y="85013"/>
                  <a:pt x="787958" y="78219"/>
                  <a:pt x="795321" y="82472"/>
                </a:cubicBezTo>
                <a:cubicBezTo>
                  <a:pt x="798225" y="81694"/>
                  <a:pt x="793765" y="76663"/>
                  <a:pt x="790861" y="77441"/>
                </a:cubicBezTo>
                <a:cubicBezTo>
                  <a:pt x="795890" y="72981"/>
                  <a:pt x="804600" y="70647"/>
                  <a:pt x="810406" y="69091"/>
                </a:cubicBezTo>
                <a:cubicBezTo>
                  <a:pt x="809628" y="66187"/>
                  <a:pt x="803821" y="67743"/>
                  <a:pt x="803821" y="67743"/>
                </a:cubicBezTo>
                <a:cubicBezTo>
                  <a:pt x="815435" y="64631"/>
                  <a:pt x="818338" y="63853"/>
                  <a:pt x="824145" y="62297"/>
                </a:cubicBezTo>
                <a:cubicBezTo>
                  <a:pt x="835758" y="59185"/>
                  <a:pt x="814656" y="61726"/>
                  <a:pt x="813100" y="55918"/>
                </a:cubicBezTo>
                <a:cubicBezTo>
                  <a:pt x="810197" y="56696"/>
                  <a:pt x="808745" y="57084"/>
                  <a:pt x="806930" y="57571"/>
                </a:cubicBezTo>
                <a:lnTo>
                  <a:pt x="801487" y="59029"/>
                </a:lnTo>
                <a:lnTo>
                  <a:pt x="804364" y="56702"/>
                </a:lnTo>
                <a:cubicBezTo>
                  <a:pt x="804532" y="55879"/>
                  <a:pt x="803612" y="55347"/>
                  <a:pt x="800708" y="56125"/>
                </a:cubicBezTo>
                <a:cubicBezTo>
                  <a:pt x="803612" y="55347"/>
                  <a:pt x="805737" y="51665"/>
                  <a:pt x="811544" y="50109"/>
                </a:cubicBezTo>
                <a:cubicBezTo>
                  <a:pt x="808640" y="50887"/>
                  <a:pt x="807862" y="47982"/>
                  <a:pt x="799152" y="50316"/>
                </a:cubicBezTo>
                <a:cubicBezTo>
                  <a:pt x="795471" y="48190"/>
                  <a:pt x="797596" y="44507"/>
                  <a:pt x="804180" y="45856"/>
                </a:cubicBezTo>
                <a:cubicBezTo>
                  <a:pt x="804959" y="48760"/>
                  <a:pt x="819475" y="44871"/>
                  <a:pt x="815794" y="42744"/>
                </a:cubicBezTo>
                <a:cubicBezTo>
                  <a:pt x="822379" y="44093"/>
                  <a:pt x="828963" y="45441"/>
                  <a:pt x="834770" y="43885"/>
                </a:cubicBezTo>
                <a:cubicBezTo>
                  <a:pt x="834770" y="43885"/>
                  <a:pt x="832645" y="47568"/>
                  <a:pt x="828963" y="45441"/>
                </a:cubicBezTo>
                <a:cubicBezTo>
                  <a:pt x="832645" y="47568"/>
                  <a:pt x="835548" y="46790"/>
                  <a:pt x="838452" y="46012"/>
                </a:cubicBezTo>
                <a:cubicBezTo>
                  <a:pt x="844258" y="44456"/>
                  <a:pt x="831867" y="44663"/>
                  <a:pt x="837673" y="43107"/>
                </a:cubicBezTo>
                <a:cubicBezTo>
                  <a:pt x="853746" y="45026"/>
                  <a:pt x="864581" y="39010"/>
                  <a:pt x="879098" y="35121"/>
                </a:cubicBezTo>
                <a:cubicBezTo>
                  <a:pt x="874070" y="39581"/>
                  <a:pt x="880654" y="40929"/>
                  <a:pt x="886461" y="39374"/>
                </a:cubicBezTo>
                <a:cubicBezTo>
                  <a:pt x="898852" y="39166"/>
                  <a:pt x="908909" y="30246"/>
                  <a:pt x="917051" y="37403"/>
                </a:cubicBezTo>
                <a:cubicBezTo>
                  <a:pt x="909119" y="42641"/>
                  <a:pt x="871944" y="43263"/>
                  <a:pt x="879308" y="47516"/>
                </a:cubicBezTo>
                <a:cubicBezTo>
                  <a:pt x="877182" y="51198"/>
                  <a:pt x="861109" y="49279"/>
                  <a:pt x="858984" y="52962"/>
                </a:cubicBezTo>
                <a:cubicBezTo>
                  <a:pt x="859763" y="55866"/>
                  <a:pt x="868472" y="53532"/>
                  <a:pt x="866348" y="57215"/>
                </a:cubicBezTo>
                <a:cubicBezTo>
                  <a:pt x="875057" y="54881"/>
                  <a:pt x="877182" y="51198"/>
                  <a:pt x="889574" y="50991"/>
                </a:cubicBezTo>
                <a:cubicBezTo>
                  <a:pt x="880864" y="53325"/>
                  <a:pt x="888227" y="57578"/>
                  <a:pt x="899840" y="54466"/>
                </a:cubicBezTo>
                <a:cubicBezTo>
                  <a:pt x="899840" y="54466"/>
                  <a:pt x="896937" y="55244"/>
                  <a:pt x="894034" y="56022"/>
                </a:cubicBezTo>
                <a:cubicBezTo>
                  <a:pt x="897715" y="58149"/>
                  <a:pt x="901397" y="60275"/>
                  <a:pt x="907982" y="61624"/>
                </a:cubicBezTo>
                <a:cubicBezTo>
                  <a:pt x="915913" y="56385"/>
                  <a:pt x="927527" y="53274"/>
                  <a:pt x="929652" y="49591"/>
                </a:cubicBezTo>
                <a:cubicBezTo>
                  <a:pt x="935458" y="48035"/>
                  <a:pt x="933333" y="51718"/>
                  <a:pt x="936236" y="50940"/>
                </a:cubicBezTo>
                <a:cubicBezTo>
                  <a:pt x="955213" y="52081"/>
                  <a:pt x="952878" y="43368"/>
                  <a:pt x="968173" y="42383"/>
                </a:cubicBezTo>
                <a:cubicBezTo>
                  <a:pt x="967395" y="39478"/>
                  <a:pt x="964491" y="40256"/>
                  <a:pt x="961588" y="41034"/>
                </a:cubicBezTo>
                <a:cubicBezTo>
                  <a:pt x="970298" y="38700"/>
                  <a:pt x="977451" y="30557"/>
                  <a:pt x="970867" y="29209"/>
                </a:cubicBezTo>
                <a:cubicBezTo>
                  <a:pt x="983258" y="29002"/>
                  <a:pt x="976105" y="37144"/>
                  <a:pt x="987718" y="34032"/>
                </a:cubicBezTo>
                <a:cubicBezTo>
                  <a:pt x="988496" y="36937"/>
                  <a:pt x="981911" y="35588"/>
                  <a:pt x="979008" y="36366"/>
                </a:cubicBezTo>
                <a:cubicBezTo>
                  <a:pt x="976883" y="40049"/>
                  <a:pt x="980564" y="42175"/>
                  <a:pt x="986371" y="40619"/>
                </a:cubicBezTo>
                <a:cubicBezTo>
                  <a:pt x="987149" y="43524"/>
                  <a:pt x="980564" y="42175"/>
                  <a:pt x="977661" y="42953"/>
                </a:cubicBezTo>
                <a:cubicBezTo>
                  <a:pt x="985024" y="47206"/>
                  <a:pt x="984246" y="44302"/>
                  <a:pt x="979996" y="51666"/>
                </a:cubicBezTo>
                <a:cubicBezTo>
                  <a:pt x="988706" y="49333"/>
                  <a:pt x="995291" y="50681"/>
                  <a:pt x="993944" y="57268"/>
                </a:cubicBezTo>
                <a:cubicBezTo>
                  <a:pt x="1006335" y="57060"/>
                  <a:pt x="1015823" y="57631"/>
                  <a:pt x="1031118" y="56646"/>
                </a:cubicBezTo>
                <a:cubicBezTo>
                  <a:pt x="1034021" y="55868"/>
                  <a:pt x="1027437" y="54519"/>
                  <a:pt x="1029562" y="50837"/>
                </a:cubicBezTo>
                <a:cubicBezTo>
                  <a:pt x="1039828" y="54312"/>
                  <a:pt x="1031896" y="59550"/>
                  <a:pt x="1041384" y="60121"/>
                </a:cubicBezTo>
                <a:cubicBezTo>
                  <a:pt x="1047969" y="61469"/>
                  <a:pt x="1043510" y="56438"/>
                  <a:pt x="1046413" y="55660"/>
                </a:cubicBezTo>
                <a:cubicBezTo>
                  <a:pt x="1050094" y="57787"/>
                  <a:pt x="1053776" y="59913"/>
                  <a:pt x="1050873" y="60691"/>
                </a:cubicBezTo>
                <a:cubicBezTo>
                  <a:pt x="1057457" y="62040"/>
                  <a:pt x="1052998" y="57009"/>
                  <a:pt x="1055901" y="56231"/>
                </a:cubicBezTo>
                <a:cubicBezTo>
                  <a:pt x="1065389" y="56802"/>
                  <a:pt x="1065389" y="56802"/>
                  <a:pt x="1071974" y="58150"/>
                </a:cubicBezTo>
                <a:cubicBezTo>
                  <a:pt x="1087269" y="57165"/>
                  <a:pt x="1094422" y="49022"/>
                  <a:pt x="1098673" y="41658"/>
                </a:cubicBezTo>
                <a:cubicBezTo>
                  <a:pt x="1102354" y="43784"/>
                  <a:pt x="1108939" y="45133"/>
                  <a:pt x="1107382" y="39324"/>
                </a:cubicBezTo>
                <a:cubicBezTo>
                  <a:pt x="1113967" y="40672"/>
                  <a:pt x="1126359" y="40465"/>
                  <a:pt x="1120552" y="42021"/>
                </a:cubicBezTo>
                <a:cubicBezTo>
                  <a:pt x="1127137" y="43369"/>
                  <a:pt x="1120552" y="42021"/>
                  <a:pt x="1123455" y="41243"/>
                </a:cubicBezTo>
                <a:cubicBezTo>
                  <a:pt x="1130040" y="42591"/>
                  <a:pt x="1130819" y="45496"/>
                  <a:pt x="1137403" y="46844"/>
                </a:cubicBezTo>
                <a:cubicBezTo>
                  <a:pt x="1143210" y="45288"/>
                  <a:pt x="1136625" y="43940"/>
                  <a:pt x="1133722" y="44718"/>
                </a:cubicBezTo>
                <a:cubicBezTo>
                  <a:pt x="1139528" y="43162"/>
                  <a:pt x="1145335" y="41606"/>
                  <a:pt x="1155601" y="45081"/>
                </a:cubicBezTo>
                <a:cubicBezTo>
                  <a:pt x="1153035" y="44212"/>
                  <a:pt x="1151884" y="43548"/>
                  <a:pt x="1151615" y="43085"/>
                </a:cubicBezTo>
                <a:lnTo>
                  <a:pt x="1151913" y="42905"/>
                </a:lnTo>
                <a:lnTo>
                  <a:pt x="1151920" y="42955"/>
                </a:lnTo>
                <a:lnTo>
                  <a:pt x="1155309" y="43158"/>
                </a:lnTo>
                <a:lnTo>
                  <a:pt x="1158505" y="44303"/>
                </a:lnTo>
                <a:cubicBezTo>
                  <a:pt x="1162186" y="46430"/>
                  <a:pt x="1164311" y="42747"/>
                  <a:pt x="1170896" y="44096"/>
                </a:cubicBezTo>
                <a:lnTo>
                  <a:pt x="1155309" y="43158"/>
                </a:lnTo>
                <a:lnTo>
                  <a:pt x="1152911" y="42300"/>
                </a:lnTo>
                <a:lnTo>
                  <a:pt x="1151913" y="42905"/>
                </a:lnTo>
                <a:lnTo>
                  <a:pt x="1151505" y="39953"/>
                </a:lnTo>
                <a:cubicBezTo>
                  <a:pt x="1149301" y="38987"/>
                  <a:pt x="1146008" y="38313"/>
                  <a:pt x="1144557" y="38702"/>
                </a:cubicBezTo>
                <a:cubicBezTo>
                  <a:pt x="1143779" y="35797"/>
                  <a:pt x="1150363" y="37146"/>
                  <a:pt x="1153267" y="36368"/>
                </a:cubicBezTo>
                <a:cubicBezTo>
                  <a:pt x="1157727" y="41399"/>
                  <a:pt x="1159073" y="34812"/>
                  <a:pt x="1163533" y="39843"/>
                </a:cubicBezTo>
                <a:cubicBezTo>
                  <a:pt x="1168562" y="35383"/>
                  <a:pt x="1169340" y="38287"/>
                  <a:pt x="1175146" y="36731"/>
                </a:cubicBezTo>
                <a:cubicBezTo>
                  <a:pt x="1174368" y="33827"/>
                  <a:pt x="1171465" y="34605"/>
                  <a:pt x="1171465" y="34605"/>
                </a:cubicBezTo>
                <a:cubicBezTo>
                  <a:pt x="1159073" y="34812"/>
                  <a:pt x="1145904" y="32115"/>
                  <a:pt x="1133512" y="32322"/>
                </a:cubicBezTo>
                <a:cubicBezTo>
                  <a:pt x="1133512" y="32322"/>
                  <a:pt x="1136415" y="31544"/>
                  <a:pt x="1136415" y="31544"/>
                </a:cubicBezTo>
                <a:cubicBezTo>
                  <a:pt x="1120342" y="29625"/>
                  <a:pt x="1117439" y="30403"/>
                  <a:pt x="1102144" y="31388"/>
                </a:cubicBezTo>
                <a:cubicBezTo>
                  <a:pt x="1101366" y="28484"/>
                  <a:pt x="1091878" y="27914"/>
                  <a:pt x="1085293" y="26565"/>
                </a:cubicBezTo>
                <a:cubicBezTo>
                  <a:pt x="1081612" y="24439"/>
                  <a:pt x="1094781" y="27136"/>
                  <a:pt x="1091100" y="25009"/>
                </a:cubicBezTo>
                <a:cubicBezTo>
                  <a:pt x="1096906" y="23453"/>
                  <a:pt x="1097685" y="26358"/>
                  <a:pt x="1103491" y="24802"/>
                </a:cubicBezTo>
                <a:cubicBezTo>
                  <a:pt x="1099810" y="22675"/>
                  <a:pt x="1091100" y="25009"/>
                  <a:pt x="1084515" y="23661"/>
                </a:cubicBezTo>
                <a:cubicBezTo>
                  <a:pt x="1084515" y="23661"/>
                  <a:pt x="1083737" y="20756"/>
                  <a:pt x="1080833" y="21534"/>
                </a:cubicBezTo>
                <a:cubicBezTo>
                  <a:pt x="1093225" y="21327"/>
                  <a:pt x="1098253" y="16866"/>
                  <a:pt x="1096697" y="11057"/>
                </a:cubicBezTo>
                <a:cubicBezTo>
                  <a:pt x="1102503" y="9502"/>
                  <a:pt x="1108310" y="7946"/>
                  <a:pt x="1104629" y="5819"/>
                </a:cubicBezTo>
                <a:cubicBezTo>
                  <a:pt x="1113338" y="3486"/>
                  <a:pt x="1117020" y="5612"/>
                  <a:pt x="1123605" y="6961"/>
                </a:cubicBezTo>
                <a:cubicBezTo>
                  <a:pt x="1129411" y="5405"/>
                  <a:pt x="1154973" y="7894"/>
                  <a:pt x="1143928" y="1515"/>
                </a:cubicBezTo>
                <a:cubicBezTo>
                  <a:pt x="1146831" y="737"/>
                  <a:pt x="1152638" y="-819"/>
                  <a:pt x="1159223" y="530"/>
                </a:cubicBezTo>
                <a:close/>
              </a:path>
            </a:pathLst>
          </a:custGeom>
          <a:solidFill>
            <a:schemeClr val="bg1">
              <a:lumMod val="95000"/>
              <a:alpha val="36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ID">
              <a:solidFill>
                <a:schemeClr val="lt1"/>
              </a:solidFill>
            </a:endParaRPr>
          </a:p>
        </p:txBody>
      </p:sp>
    </p:spTree>
    <p:extLst>
      <p:ext uri="{BB962C8B-B14F-4D97-AF65-F5344CB8AC3E}">
        <p14:creationId xmlns:p14="http://schemas.microsoft.com/office/powerpoint/2010/main" val="2373496681"/>
      </p:ext>
    </p:extLst>
  </p:cSld>
  <p:clrMapOvr>
    <a:masterClrMapping/>
  </p:clrMapOvr>
</p:sld>
</file>

<file path=ppt/theme/theme1.xml><?xml version="1.0" encoding="utf-8"?>
<a:theme xmlns:a="http://schemas.openxmlformats.org/drawingml/2006/main" name="Office Theme">
  <a:themeElements>
    <a:clrScheme name="Hero Color">
      <a:dk1>
        <a:sysClr val="windowText" lastClr="000000"/>
      </a:dk1>
      <a:lt1>
        <a:sysClr val="window" lastClr="FFFFFF"/>
      </a:lt1>
      <a:dk2>
        <a:srgbClr val="394656"/>
      </a:dk2>
      <a:lt2>
        <a:srgbClr val="B4B3B2"/>
      </a:lt2>
      <a:accent1>
        <a:srgbClr val="CDDC37"/>
      </a:accent1>
      <a:accent2>
        <a:srgbClr val="E2DE44"/>
      </a:accent2>
      <a:accent3>
        <a:srgbClr val="FFC000"/>
      </a:accent3>
      <a:accent4>
        <a:srgbClr val="D5E15E"/>
      </a:accent4>
      <a:accent5>
        <a:srgbClr val="D8E26B"/>
      </a:accent5>
      <a:accent6>
        <a:srgbClr val="DBE477"/>
      </a:accent6>
      <a:hlink>
        <a:srgbClr val="0563C1"/>
      </a:hlink>
      <a:folHlink>
        <a:srgbClr val="954F72"/>
      </a:folHlink>
    </a:clrScheme>
    <a:fontScheme name="Custom 50">
      <a:majorFont>
        <a:latin typeface="Amatic SC"/>
        <a:ea typeface=""/>
        <a:cs typeface=""/>
      </a:majorFont>
      <a:minorFont>
        <a:latin typeface="Patrick Hand"/>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solidFill>
              <a:schemeClr val="bg1"/>
            </a:solidFill>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lIns="0" tIns="0" rIns="0" bIns="0" rtlCol="0">
        <a:spAutoFit/>
      </a:bodyPr>
      <a:lstStyle>
        <a:defPPr algn="just">
          <a:lnSpc>
            <a:spcPct val="150000"/>
          </a:lnSpc>
          <a:defRPr sz="1400" smtClean="0">
            <a:solidFill>
              <a:schemeClr val="tx1">
                <a:lumMod val="50000"/>
                <a:lumOff val="50000"/>
              </a:schemeClr>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12">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0DE8EA5B-A1DE-4310-B010-E1E9FA1A5BDE}">
  <we:reference id="wa104379997" version="2.0.0.0" store="en-US" storeType="OMEX"/>
  <we:alternateReferences>
    <we:reference id="wa104379997" version="2.0.0.0" store="WA104379997" storeType="OMEX"/>
  </we:alternateReferences>
  <we:properties/>
  <we:bindings/>
  <we:snapshot xmlns:r="http://schemas.openxmlformats.org/officeDocument/2006/relationships"/>
</we:webextension>
</file>

<file path=docProps/app.xml><?xml version="1.0" encoding="utf-8"?>
<Properties xmlns="http://schemas.openxmlformats.org/officeDocument/2006/extended-properties" xmlns:vt="http://schemas.openxmlformats.org/officeDocument/2006/docPropsVTypes">
  <Template>Office Theme</Template>
  <TotalTime>8022</TotalTime>
  <Words>681</Words>
  <Application>Microsoft Office PowerPoint</Application>
  <PresentationFormat>Personnalisé</PresentationFormat>
  <Paragraphs>84</Paragraphs>
  <Slides>12</Slides>
  <Notes>0</Notes>
  <HiddenSlides>0</HiddenSlides>
  <MMClips>0</MMClips>
  <ScaleCrop>false</ScaleCrop>
  <HeadingPairs>
    <vt:vector size="6" baseType="variant">
      <vt:variant>
        <vt:lpstr>Polices utilisées</vt:lpstr>
      </vt:variant>
      <vt:variant>
        <vt:i4>3</vt:i4>
      </vt:variant>
      <vt:variant>
        <vt:lpstr>Thème</vt:lpstr>
      </vt:variant>
      <vt:variant>
        <vt:i4>1</vt:i4>
      </vt:variant>
      <vt:variant>
        <vt:lpstr>Titres des diapositives</vt:lpstr>
      </vt:variant>
      <vt:variant>
        <vt:i4>12</vt:i4>
      </vt:variant>
    </vt:vector>
  </HeadingPairs>
  <TitlesOfParts>
    <vt:vector size="16" baseType="lpstr">
      <vt:lpstr>Arial</vt:lpstr>
      <vt:lpstr>Calibri</vt:lpstr>
      <vt:lpstr>Patrick Hand</vt:lpstr>
      <vt:lpstr>Office Theme</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vector>
  </TitlesOfParts>
  <Company>Walkin' Out!</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farid nurjamil</dc:creator>
  <cp:lastModifiedBy>Flo</cp:lastModifiedBy>
  <cp:revision>398</cp:revision>
  <dcterms:created xsi:type="dcterms:W3CDTF">2018-11-06T00:42:49Z</dcterms:created>
  <dcterms:modified xsi:type="dcterms:W3CDTF">2020-05-01T13:05:03Z</dcterms:modified>
</cp:coreProperties>
</file>